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b" ContentType="application/vnd.ms-excel.sheet.binary.macroEnabled.12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notesSlides/notesSlide2.xml" ContentType="application/vnd.openxmlformats-officedocument.presentationml.notesSlide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notesSlides/notesSlide4.xml" ContentType="application/vnd.openxmlformats-officedocument.presentationml.notesSlide+xml"/>
  <Override PartName="/ppt/charts/chart4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ags/tag46.xml" ContentType="application/vnd.openxmlformats-officedocument.presentationml.tags+xml"/>
  <Override PartName="/ppt/notesSlides/notesSlide5.xml" ContentType="application/vnd.openxmlformats-officedocument.presentationml.notesSlide+xml"/>
  <Override PartName="/ppt/charts/chart5.xml" ContentType="application/vnd.openxmlformats-officedocument.drawingml.chart+xml"/>
  <Override PartName="/ppt/tags/tag47.xml" ContentType="application/vnd.openxmlformats-officedocument.presentationml.tags+xml"/>
  <Override PartName="/ppt/notesSlides/notesSlide6.xml" ContentType="application/vnd.openxmlformats-officedocument.presentationml.notesSlide+xml"/>
  <Override PartName="/ppt/charts/chart6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7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7.xml" ContentType="application/vnd.openxmlformats-officedocument.presentationml.notesSlide+xml"/>
  <Override PartName="/ppt/charts/chart8.xml" ContentType="application/vnd.openxmlformats-officedocument.drawingml.chart+xml"/>
  <Override PartName="/ppt/charts/chartEx1.xml" ContentType="application/vnd.ms-office.chartex+xml"/>
  <Override PartName="/ppt/charts/style4.xml" ContentType="application/vnd.ms-office.chartstyle+xml"/>
  <Override PartName="/ppt/charts/colors4.xml" ContentType="application/vnd.ms-office.chartcolorstyle+xml"/>
  <Override PartName="/ppt/charts/chart9.xml" ContentType="application/vnd.openxmlformats-officedocument.drawingml.chart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charts/chart10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ags/tag53.xml" ContentType="application/vnd.openxmlformats-officedocument.presentationml.tags+xml"/>
  <Override PartName="/ppt/notesSlides/notesSlide8.xml" ContentType="application/vnd.openxmlformats-officedocument.presentationml.notesSlide+xml"/>
  <Override PartName="/ppt/charts/chart11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ags/tag54.xml" ContentType="application/vnd.openxmlformats-officedocument.presentationml.tags+xml"/>
  <Override PartName="/ppt/notesSlides/notesSlide9.xml" ContentType="application/vnd.openxmlformats-officedocument.presentationml.notesSlide+xml"/>
  <Override PartName="/ppt/charts/chart12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13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14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5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6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notesSlides/notesSlide10.xml" ContentType="application/vnd.openxmlformats-officedocument.presentationml.notesSlide+xml"/>
  <Override PartName="/ppt/charts/chart17.xml" ContentType="application/vnd.openxmlformats-officedocument.drawingml.chart+xml"/>
  <Override PartName="/ppt/tags/tag67.xml" ContentType="application/vnd.openxmlformats-officedocument.presentationml.tags+xml"/>
  <Override PartName="/ppt/notesSlides/notesSlide11.xml" ContentType="application/vnd.openxmlformats-officedocument.presentationml.notesSlide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notesSlides/notesSlide12.xml" ContentType="application/vnd.openxmlformats-officedocument.presentationml.notesSlide+xml"/>
  <Override PartName="/ppt/charts/chart18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tags/tag70.xml" ContentType="application/vnd.openxmlformats-officedocument.presentationml.tags+xml"/>
  <Override PartName="/ppt/notesSlides/notesSlide13.xml" ContentType="application/vnd.openxmlformats-officedocument.presentationml.notesSlide+xml"/>
  <Override PartName="/ppt/tags/tag71.xml" ContentType="application/vnd.openxmlformats-officedocument.presentationml.tags+xml"/>
  <Override PartName="/ppt/notesSlides/notesSlide14.xml" ContentType="application/vnd.openxmlformats-officedocument.presentationml.notesSlide+xml"/>
  <Override PartName="/ppt/charts/chart19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20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tags/tag72.xml" ContentType="application/vnd.openxmlformats-officedocument.presentationml.tags+xml"/>
  <Override PartName="/ppt/notesSlides/notesSlide15.xml" ContentType="application/vnd.openxmlformats-officedocument.presentationml.notesSlide+xml"/>
  <Override PartName="/ppt/charts/chart21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22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tags/tag73.xml" ContentType="application/vnd.openxmlformats-officedocument.presentationml.tags+xml"/>
  <Override PartName="/ppt/notesSlides/notesSlide16.xml" ContentType="application/vnd.openxmlformats-officedocument.presentationml.notesSlide+xml"/>
  <Override PartName="/ppt/charts/chart23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24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tags/tag74.xml" ContentType="application/vnd.openxmlformats-officedocument.presentationml.tags+xml"/>
  <Override PartName="/ppt/notesSlides/notesSlide17.xml" ContentType="application/vnd.openxmlformats-officedocument.presentationml.notesSlide+xml"/>
  <Override PartName="/ppt/charts/chart25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6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tags/tag75.xml" ContentType="application/vnd.openxmlformats-officedocument.presentationml.tags+xml"/>
  <Override PartName="/ppt/notesSlides/notesSlide18.xml" ContentType="application/vnd.openxmlformats-officedocument.presentationml.notesSlide+xml"/>
  <Override PartName="/ppt/tags/tag76.xml" ContentType="application/vnd.openxmlformats-officedocument.presentationml.tags+xml"/>
  <Override PartName="/ppt/notesSlides/notesSlide19.xml" ContentType="application/vnd.openxmlformats-officedocument.presentationml.notesSlide+xml"/>
  <Override PartName="/ppt/tags/tag77.xml" ContentType="application/vnd.openxmlformats-officedocument.presentationml.tags+xml"/>
  <Override PartName="/ppt/notesSlides/notesSlide20.xml" ContentType="application/vnd.openxmlformats-officedocument.presentationml.notesSlide+xml"/>
  <Override PartName="/ppt/charts/chart27.xml" ContentType="application/vnd.openxmlformats-officedocument.drawingml.chart+xml"/>
  <Override PartName="/ppt/tags/tag78.xml" ContentType="application/vnd.openxmlformats-officedocument.presentationml.tags+xml"/>
  <Override PartName="/ppt/notesSlides/notesSlide21.xml" ContentType="application/vnd.openxmlformats-officedocument.presentationml.notesSlide+xml"/>
  <Override PartName="/ppt/charts/chart28.xml" ContentType="application/vnd.openxmlformats-officedocument.drawingml.chart+xml"/>
  <Override PartName="/ppt/tags/tag79.xml" ContentType="application/vnd.openxmlformats-officedocument.presentationml.tags+xml"/>
  <Override PartName="/ppt/notesSlides/notesSlide22.xml" ContentType="application/vnd.openxmlformats-officedocument.presentationml.notesSlide+xml"/>
  <Override PartName="/ppt/tags/tag80.xml" ContentType="application/vnd.openxmlformats-officedocument.presentationml.tags+xml"/>
  <Override PartName="/ppt/notesSlides/notesSlide23.xml" ContentType="application/vnd.openxmlformats-officedocument.presentationml.notesSlide+xml"/>
  <Override PartName="/ppt/tags/tag81.xml" ContentType="application/vnd.openxmlformats-officedocument.presentationml.tags+xml"/>
  <Override PartName="/ppt/notesSlides/notesSlide24.xml" ContentType="application/vnd.openxmlformats-officedocument.presentationml.notesSlide+xml"/>
  <Override PartName="/ppt/tags/tag82.xml" ContentType="application/vnd.openxmlformats-officedocument.presentationml.tags+xml"/>
  <Override PartName="/ppt/notesSlides/notesSlide25.xml" ContentType="application/vnd.openxmlformats-officedocument.presentationml.notesSlide+xml"/>
  <Override PartName="/ppt/tags/tag83.xml" ContentType="application/vnd.openxmlformats-officedocument.presentationml.tags+xml"/>
  <Override PartName="/ppt/notesSlides/notesSlide26.xml" ContentType="application/vnd.openxmlformats-officedocument.presentationml.notesSlide+xml"/>
  <Override PartName="/ppt/tags/tag84.xml" ContentType="application/vnd.openxmlformats-officedocument.presentationml.tags+xml"/>
  <Override PartName="/ppt/notesSlides/notesSlide27.xml" ContentType="application/vnd.openxmlformats-officedocument.presentationml.notesSlide+xml"/>
  <Override PartName="/ppt/tags/tag85.xml" ContentType="application/vnd.openxmlformats-officedocument.presentationml.tags+xml"/>
  <Override PartName="/ppt/notesSlides/notesSlide28.xml" ContentType="application/vnd.openxmlformats-officedocument.presentationml.notesSlide+xml"/>
  <Override PartName="/ppt/charts/chart29.xml" ContentType="application/vnd.openxmlformats-officedocument.drawingml.chart+xml"/>
  <Override PartName="/ppt/charts/chart30.xml" ContentType="application/vnd.openxmlformats-officedocument.drawingml.chart+xml"/>
  <Override PartName="/ppt/charts/chart31.xml" ContentType="application/vnd.openxmlformats-officedocument.drawingml.chart+xml"/>
  <Override PartName="/ppt/charts/chart32.xml" ContentType="application/vnd.openxmlformats-officedocument.drawingml.chart+xml"/>
  <Override PartName="/ppt/notesSlides/notesSlide29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77"/>
  </p:notesMasterIdLst>
  <p:sldIdLst>
    <p:sldId id="2147473292" r:id="rId5"/>
    <p:sldId id="2147473403" r:id="rId6"/>
    <p:sldId id="2147473351" r:id="rId7"/>
    <p:sldId id="2147473203" r:id="rId8"/>
    <p:sldId id="2147473353" r:id="rId9"/>
    <p:sldId id="2147473352" r:id="rId10"/>
    <p:sldId id="2147473350" r:id="rId11"/>
    <p:sldId id="2147473204" r:id="rId12"/>
    <p:sldId id="2147473354" r:id="rId13"/>
    <p:sldId id="2147473407" r:id="rId14"/>
    <p:sldId id="2147473376" r:id="rId15"/>
    <p:sldId id="2147473355" r:id="rId16"/>
    <p:sldId id="2147473205" r:id="rId17"/>
    <p:sldId id="2147473383" r:id="rId18"/>
    <p:sldId id="2147473384" r:id="rId19"/>
    <p:sldId id="2147473387" r:id="rId20"/>
    <p:sldId id="2147473206" r:id="rId21"/>
    <p:sldId id="2147473389" r:id="rId22"/>
    <p:sldId id="2147473390" r:id="rId23"/>
    <p:sldId id="2147473405" r:id="rId24"/>
    <p:sldId id="2147473207" r:id="rId25"/>
    <p:sldId id="2147473393" r:id="rId26"/>
    <p:sldId id="2147473293" r:id="rId27"/>
    <p:sldId id="2147473388" r:id="rId28"/>
    <p:sldId id="2147473312" r:id="rId29"/>
    <p:sldId id="2147473356" r:id="rId30"/>
    <p:sldId id="2147473385" r:id="rId31"/>
    <p:sldId id="2147473311" r:id="rId32"/>
    <p:sldId id="2147473314" r:id="rId33"/>
    <p:sldId id="2147473342" r:id="rId34"/>
    <p:sldId id="2147473188" r:id="rId35"/>
    <p:sldId id="2147473336" r:id="rId36"/>
    <p:sldId id="2147473392" r:id="rId37"/>
    <p:sldId id="2147473401" r:id="rId38"/>
    <p:sldId id="2147473398" r:id="rId39"/>
    <p:sldId id="2147473402" r:id="rId40"/>
    <p:sldId id="2147473255" r:id="rId41"/>
    <p:sldId id="2147473408" r:id="rId42"/>
    <p:sldId id="2147473409" r:id="rId43"/>
    <p:sldId id="2147473411" r:id="rId44"/>
    <p:sldId id="2147473412" r:id="rId45"/>
    <p:sldId id="2147473254" r:id="rId46"/>
    <p:sldId id="2147473410" r:id="rId47"/>
    <p:sldId id="2147473368" r:id="rId48"/>
    <p:sldId id="2147473159" r:id="rId49"/>
    <p:sldId id="2147473162" r:id="rId50"/>
    <p:sldId id="2147473153" r:id="rId51"/>
    <p:sldId id="2147473268" r:id="rId52"/>
    <p:sldId id="2147473269" r:id="rId53"/>
    <p:sldId id="2147473270" r:id="rId54"/>
    <p:sldId id="2147473271" r:id="rId55"/>
    <p:sldId id="2147473272" r:id="rId56"/>
    <p:sldId id="2147473273" r:id="rId57"/>
    <p:sldId id="2147473230" r:id="rId58"/>
    <p:sldId id="2147473231" r:id="rId59"/>
    <p:sldId id="2147473274" r:id="rId60"/>
    <p:sldId id="2147473275" r:id="rId61"/>
    <p:sldId id="2147473276" r:id="rId62"/>
    <p:sldId id="2147473277" r:id="rId63"/>
    <p:sldId id="2147473278" r:id="rId64"/>
    <p:sldId id="2147473279" r:id="rId65"/>
    <p:sldId id="2147473280" r:id="rId66"/>
    <p:sldId id="2147473281" r:id="rId67"/>
    <p:sldId id="2147473282" r:id="rId68"/>
    <p:sldId id="2147473283" r:id="rId69"/>
    <p:sldId id="2147473284" r:id="rId70"/>
    <p:sldId id="2147473285" r:id="rId71"/>
    <p:sldId id="2147473286" r:id="rId72"/>
    <p:sldId id="2147473287" r:id="rId73"/>
    <p:sldId id="2147473288" r:id="rId74"/>
    <p:sldId id="2147473289" r:id="rId75"/>
    <p:sldId id="2147473290" r:id="rId76"/>
  </p:sldIdLst>
  <p:sldSz cx="12192000" cy="6858000"/>
  <p:notesSz cx="6858000" cy="9144000"/>
  <p:custDataLst>
    <p:tags r:id="rId78"/>
  </p:custDataLst>
  <p:defaultTextStyle>
    <a:defPPr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Cover" id="{77450561-D1E6-467B-A8BF-5476DCB41D02}">
          <p14:sldIdLst>
            <p14:sldId id="2147473292"/>
          </p14:sldIdLst>
        </p14:section>
        <p14:section name="Exec Summ" id="{B2B30946-1038-4A24-9A45-9EE8DC73DDE7}">
          <p14:sldIdLst>
            <p14:sldId id="2147473403"/>
            <p14:sldId id="2147473351"/>
          </p14:sldIdLst>
        </p14:section>
        <p14:section name="Overview" id="{16A25D9A-2ABD-4A44-A2AC-1B6B2E9077ED}">
          <p14:sldIdLst>
            <p14:sldId id="2147473203"/>
            <p14:sldId id="2147473353"/>
            <p14:sldId id="2147473352"/>
            <p14:sldId id="2147473350"/>
          </p14:sldIdLst>
        </p14:section>
        <p14:section name="Investment Theses" id="{BA204EBA-D778-41A3-8AE8-AEC3FB226299}">
          <p14:sldIdLst>
            <p14:sldId id="2147473204"/>
            <p14:sldId id="2147473354"/>
            <p14:sldId id="2147473407"/>
            <p14:sldId id="2147473376"/>
            <p14:sldId id="2147473355"/>
          </p14:sldIdLst>
        </p14:section>
        <p14:section name="Valuation" id="{5D102930-A21B-4B19-9630-8C48C02785EB}">
          <p14:sldIdLst>
            <p14:sldId id="2147473205"/>
            <p14:sldId id="2147473383"/>
            <p14:sldId id="2147473384"/>
            <p14:sldId id="2147473387"/>
          </p14:sldIdLst>
        </p14:section>
        <p14:section name="Risk Analysis &amp; ESG" id="{E7BF86AD-CBC7-4810-BE5A-40A3DB0207CE}">
          <p14:sldIdLst>
            <p14:sldId id="2147473206"/>
            <p14:sldId id="2147473389"/>
            <p14:sldId id="2147473390"/>
            <p14:sldId id="2147473405"/>
          </p14:sldIdLst>
        </p14:section>
        <p14:section name="Recommendation" id="{0E588EAF-50C8-4F4F-8C57-01F4F88DB476}">
          <p14:sldIdLst>
            <p14:sldId id="2147473207"/>
            <p14:sldId id="2147473393"/>
            <p14:sldId id="2147473293"/>
          </p14:sldIdLst>
        </p14:section>
        <p14:section name="Appendix" id="{2BFBCAE9-90B6-43E1-860E-91C8733FA5A9}">
          <p14:sldIdLst>
            <p14:sldId id="2147473388"/>
            <p14:sldId id="2147473312"/>
            <p14:sldId id="2147473356"/>
            <p14:sldId id="2147473385"/>
            <p14:sldId id="2147473311"/>
            <p14:sldId id="2147473314"/>
            <p14:sldId id="2147473342"/>
            <p14:sldId id="2147473188"/>
            <p14:sldId id="2147473336"/>
            <p14:sldId id="2147473392"/>
            <p14:sldId id="2147473401"/>
            <p14:sldId id="2147473398"/>
            <p14:sldId id="2147473402"/>
            <p14:sldId id="2147473255"/>
            <p14:sldId id="2147473408"/>
            <p14:sldId id="2147473409"/>
            <p14:sldId id="2147473411"/>
            <p14:sldId id="2147473412"/>
            <p14:sldId id="2147473254"/>
            <p14:sldId id="2147473410"/>
            <p14:sldId id="2147473368"/>
            <p14:sldId id="2147473159"/>
            <p14:sldId id="2147473162"/>
            <p14:sldId id="2147473153"/>
            <p14:sldId id="2147473268"/>
            <p14:sldId id="2147473269"/>
            <p14:sldId id="2147473270"/>
            <p14:sldId id="2147473271"/>
            <p14:sldId id="2147473272"/>
            <p14:sldId id="2147473273"/>
            <p14:sldId id="2147473230"/>
            <p14:sldId id="2147473231"/>
            <p14:sldId id="2147473274"/>
            <p14:sldId id="2147473275"/>
            <p14:sldId id="2147473276"/>
            <p14:sldId id="2147473277"/>
            <p14:sldId id="2147473278"/>
            <p14:sldId id="2147473279"/>
            <p14:sldId id="2147473280"/>
            <p14:sldId id="2147473281"/>
            <p14:sldId id="2147473282"/>
            <p14:sldId id="2147473283"/>
            <p14:sldId id="2147473284"/>
            <p14:sldId id="2147473285"/>
            <p14:sldId id="2147473286"/>
            <p14:sldId id="2147473287"/>
            <p14:sldId id="2147473288"/>
            <p14:sldId id="2147473289"/>
            <p14:sldId id="2147473290"/>
          </p14:sldIdLst>
        </p14:section>
      </p14:section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D3DC016-CA88-EFDB-25D1-B13B0B261C7E}" name="Rachit Saini" initials="RS" userId="S::z5591710@ad.unsw.edu.au::d46af260-6c76-43dd-93e8-59c3576692fd" providerId="AD"/>
  <p188:author id="{900AAD1F-EA7F-136A-808A-BDC8D31919D2}" name="Siddharth Ramachandran" initials="SR" userId="S::z5689201@ad.unsw.edu.au::bf9e874f-9007-43a0-b2b1-4b2a9930d2b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002060"/>
    <a:srgbClr val="897254"/>
    <a:srgbClr val="FFFFFF"/>
    <a:srgbClr val="FFE1E1"/>
    <a:srgbClr val="FF9999"/>
    <a:srgbClr val="0D8344"/>
    <a:srgbClr val="CCFFFF"/>
    <a:srgbClr val="BBBBBB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000000-0000-0000-0000-000000000000}" v="8" dt="2026-09-06T09:49:18.978"/>
    <p1510:client id="{1E668612-5DEE-1DDD-3D82-DF58C2180533}" v="6879" dt="2026-09-06T08:02:46.935"/>
    <p1510:client id="{4141738B-9CF7-9A75-10BD-F7FBB80619AD}" v="254" dt="2026-09-06T09:40:42.376"/>
    <p1510:client id="{683AF2B8-1B57-4536-A643-43FCBA81F82C}" v="1684" dt="2026-09-07T06:56:57.281"/>
    <p1510:client id="{9ED55CD7-02D1-4393-9186-397193E3CA20}" v="275" dt="2026-09-06T11:33:05.150"/>
    <p1510:client id="{A1764C61-1F2E-409A-90E8-FD20AC845541}" v="24890" vWet="24891" dt="2026-09-07T05:58:08.566"/>
    <p1510:client id="{E089CCCD-EE89-9046-8E1E-1F88BFB2917C}" v="32032" dt="2026-09-07T06:57:12.851"/>
    <p1510:client id="{F285BA89-E3D0-E8E1-C51D-1FE250025E30}" v="20" dt="2026-09-06T10:57:22.85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–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0893"/>
    <p:restoredTop sz="94645"/>
  </p:normalViewPr>
  <p:slideViewPr>
    <p:cSldViewPr snapToGrid="0">
      <p:cViewPr>
        <p:scale>
          <a:sx n="56" d="100"/>
          <a:sy n="56" d="100"/>
        </p:scale>
        <p:origin x="-536" y="14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microsoft.com/office/2018/10/relationships/authors" Target="authors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presProps" Target="presProps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82" Type="http://schemas.openxmlformats.org/officeDocument/2006/relationships/tableStyles" Target="tableStyles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viewProps" Target="view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tags" Target="tags/tag1.xml"/><Relationship Id="rId8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Binary_Worksheet.xlsb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Binary_Worksheet12.xlsb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https://unsw-my.sharepoint.com/personal/z5692319_ad_unsw_edu_au/Documents/MARS%20Capital%20-%20Future%20Impact%202026_Line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oleObject" Target="https://unsw-my.sharepoint.com/personal/z5692319_ad_unsw_edu_au/Documents/MARSCapital_Heats_Submission_ColumnClustered%201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Binary_Worksheet1.xlsb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oleObject" Target="https://unsw-my.sharepoint.com/personal/z5692319_ad_unsw_edu_au/Documents/MARSCapital_Heats_Submission_ColumnClustered%201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oleObject" Target="https://unsw-my.sharepoint.com/personal/z5692319_ad_unsw_edu_au/Documents/MARSCapital_Heats_Submission_ColumnClustered%201.xlsx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oleObject" Target="https://unsw-my.sharepoint.com/personal/z5692319_ad_unsw_edu_au/Documents/MARSCapital_Heats_Submission_ColumnClustered%202.xlsx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oleObject" Target="https://unsw-my.sharepoint.com/personal/z5692319_ad_unsw_edu_au/Documents/MARSCapital_Heats_Submission_ColumnClustered%202.xlsx" TargetMode="External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oleObject" Target="https://unsw-my.sharepoint.com/personal/z5692319_ad_unsw_edu_au/Documents/MARSCapital_Heats_Submission_Doughnut%201.xlsx" TargetMode="External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oleObject" Target="file:////Users\siddharthramachandran\Downloads\Uber_Macro_AV_Charts.xlsx" TargetMode="External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oleObject" Target="file:////Users\siddharthramachandran\Downloads\Uber_Macro_AV_Charts.xlsx" TargetMode="External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oleObject" Target="file:////Users\siddharthramachandran\Downloads\FINAL_MODEL_SUBMISSION_READY_WITH_PNL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Binary_Worksheet2.xlsb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oleObject" Target="file:////Users\siddharthramachandran\Downloads\FINAL_MODEL_SUBMISSION_READY_WITH_PNL.xlsx" TargetMode="External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oleObject" Target="file:////Users\siddharthramachandran\Downloads\FINAL_MODEL_SUBMISSION_READY_WITH_PNL.xlsx" TargetMode="External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oleObject" Target="file:////Users\siddharthramachandran\Downloads\FINAL_MODEL_SUBMISSION_READY_WITH_PNL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/Users\siddharthramachandran\Downloads\Uber_Ownership_Pie_Chart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https://unsw-my.sharepoint.com/personal/z5692319_ad_unsw_edu_au/Documents/MARS%20Capital%20-%20Future%20Impact%202026_ComboColumnClusteredLine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https://unsw-my.sharepoint.com/personal/z5692319_ad_unsw_edu_au/Documents/MARS%20Capital%20-%20Future%20Impact%202026_ColumnClustered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/Users\siddharthramachandran\Downloads\Uber_EV_Sales_Chart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4.xml"/><Relationship Id="rId2" Type="http://schemas.microsoft.com/office/2011/relationships/chartStyle" Target="style4.xml"/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4891179839633447E-2"/>
          <c:y val="0.11218335343787696"/>
          <c:w val="0.9702176403207331"/>
          <c:h val="0.8100120627261761"/>
        </c:manualLayout>
      </c:layout>
      <c:barChart>
        <c:barDir val="col"/>
        <c:grouping val="stack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</c:spPr>
          <c:invertIfNegative val="0"/>
          <c:dPt>
            <c:idx val="8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1-E69E-443E-A3C7-77D3369BF445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3-E69E-443E-A3C7-77D3369BF445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5-E69E-443E-A3C7-77D3369BF445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7-E69E-443E-A3C7-77D3369BF445}"/>
              </c:ext>
            </c:extLst>
          </c:dPt>
          <c:dPt>
            <c:idx val="12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9-E69E-443E-A3C7-77D3369BF445}"/>
              </c:ext>
            </c:extLst>
          </c:dPt>
          <c:dLbls>
            <c:dLbl>
              <c:idx val="0"/>
              <c:layout>
                <c:manualLayout>
                  <c:x val="0"/>
                  <c:y val="-9.227985524728588E-2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9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A-E69E-443E-A3C7-77D3369BF445}"/>
                </c:ext>
              </c:extLst>
            </c:dLbl>
            <c:dLbl>
              <c:idx val="1"/>
              <c:layout>
                <c:manualLayout>
                  <c:x val="0"/>
                  <c:y val="-8.6248492159227988E-2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9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B-E69E-443E-A3C7-77D3369BF445}"/>
                </c:ext>
              </c:extLst>
            </c:dLbl>
            <c:dLbl>
              <c:idx val="2"/>
              <c:layout>
                <c:manualLayout>
                  <c:x val="0"/>
                  <c:y val="-0.1158021712907117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9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C-E69E-443E-A3C7-77D3369BF445}"/>
                </c:ext>
              </c:extLst>
            </c:dLbl>
            <c:dLbl>
              <c:idx val="3"/>
              <c:layout>
                <c:manualLayout>
                  <c:x val="0"/>
                  <c:y val="-0.13811821471652594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9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D-E69E-443E-A3C7-77D3369BF445}"/>
                </c:ext>
              </c:extLst>
            </c:dLbl>
            <c:dLbl>
              <c:idx val="4"/>
              <c:layout>
                <c:manualLayout>
                  <c:x val="0"/>
                  <c:y val="-0.158021712907117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9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E-E69E-443E-A3C7-77D3369BF445}"/>
                </c:ext>
              </c:extLst>
            </c:dLbl>
            <c:dLbl>
              <c:idx val="5"/>
              <c:layout>
                <c:manualLayout>
                  <c:x val="0"/>
                  <c:y val="-0.18033775633293125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9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F-E69E-443E-A3C7-77D3369BF445}"/>
                </c:ext>
              </c:extLst>
            </c:dLbl>
            <c:dLbl>
              <c:idx val="6"/>
              <c:layout>
                <c:manualLayout>
                  <c:x val="0"/>
                  <c:y val="-0.21049457177322076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9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10-E69E-443E-A3C7-77D3369BF445}"/>
                </c:ext>
              </c:extLst>
            </c:dLbl>
            <c:dLbl>
              <c:idx val="7"/>
              <c:layout>
                <c:manualLayout>
                  <c:x val="0"/>
                  <c:y val="-0.24668275030156817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9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11-E69E-443E-A3C7-77D3369BF445}"/>
                </c:ext>
              </c:extLst>
            </c:dLbl>
            <c:dLbl>
              <c:idx val="8"/>
              <c:layout>
                <c:manualLayout>
                  <c:x val="0"/>
                  <c:y val="-0.28468033775633295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9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1-E69E-443E-A3C7-77D3369BF445}"/>
                </c:ext>
              </c:extLst>
            </c:dLbl>
            <c:dLbl>
              <c:idx val="9"/>
              <c:layout>
                <c:manualLayout>
                  <c:x val="0"/>
                  <c:y val="-0.32328106151990349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9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3-E69E-443E-A3C7-77D3369BF445}"/>
                </c:ext>
              </c:extLst>
            </c:dLbl>
            <c:dLbl>
              <c:idx val="10"/>
              <c:layout>
                <c:manualLayout>
                  <c:x val="0"/>
                  <c:y val="-0.36188178528347409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9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5-E69E-443E-A3C7-77D3369BF445}"/>
                </c:ext>
              </c:extLst>
            </c:dLbl>
            <c:dLbl>
              <c:idx val="11"/>
              <c:layout>
                <c:manualLayout>
                  <c:x val="0"/>
                  <c:y val="-0.40168878166465621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9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7-E69E-443E-A3C7-77D3369BF445}"/>
                </c:ext>
              </c:extLst>
            </c:dLbl>
            <c:dLbl>
              <c:idx val="12"/>
              <c:layout>
                <c:manualLayout>
                  <c:x val="0"/>
                  <c:y val="-0.43968636911942099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9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9-E69E-443E-A3C7-77D3369BF445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Sheet1!$A$1:$M$1</c:f>
              <c:numCache>
                <c:formatCode>General</c:formatCode>
                <c:ptCount val="13"/>
                <c:pt idx="0">
                  <c:v>65</c:v>
                </c:pt>
                <c:pt idx="1">
                  <c:v>57.9</c:v>
                </c:pt>
                <c:pt idx="2">
                  <c:v>90.4</c:v>
                </c:pt>
                <c:pt idx="3">
                  <c:v>115.4</c:v>
                </c:pt>
                <c:pt idx="4">
                  <c:v>137.9</c:v>
                </c:pt>
                <c:pt idx="5">
                  <c:v>162.80000000000001</c:v>
                </c:pt>
                <c:pt idx="6">
                  <c:v>196.5</c:v>
                </c:pt>
                <c:pt idx="7">
                  <c:v>237</c:v>
                </c:pt>
                <c:pt idx="8">
                  <c:v>279</c:v>
                </c:pt>
                <c:pt idx="9">
                  <c:v>322</c:v>
                </c:pt>
                <c:pt idx="10">
                  <c:v>366</c:v>
                </c:pt>
                <c:pt idx="11">
                  <c:v>410</c:v>
                </c:pt>
                <c:pt idx="12">
                  <c:v>452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E69E-443E-A3C7-77D3369BF4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1560870352"/>
        <c:axId val="1"/>
      </c:barChart>
      <c:catAx>
        <c:axId val="1560870352"/>
        <c:scaling>
          <c:orientation val="minMax"/>
        </c:scaling>
        <c:delete val="0"/>
        <c:axPos val="b"/>
        <c:majorGridlines>
          <c:spPr>
            <a:ln>
              <a:noFill/>
            </a:ln>
          </c:spPr>
        </c:majorGridlines>
        <c:majorTickMark val="none"/>
        <c:minorTickMark val="none"/>
        <c:tickLblPos val="none"/>
        <c:spPr>
          <a:ln w="9525" cmpd="sng" algn="ctr">
            <a:solidFill>
              <a:schemeClr val="tx1"/>
            </a:solidFill>
            <a:prstDash val="solid"/>
          </a:ln>
        </c:spPr>
        <c:crossAx val="1"/>
        <c:crosses val="min"/>
        <c:auto val="0"/>
        <c:lblAlgn val="ctr"/>
        <c:lblOffset val="100"/>
        <c:noMultiLvlLbl val="0"/>
      </c:catAx>
      <c:valAx>
        <c:axId val="1"/>
        <c:scaling>
          <c:orientation val="minMax"/>
          <c:max val="452"/>
          <c:min val="0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none"/>
        <c:minorTickMark val="none"/>
        <c:tickLblPos val="none"/>
        <c:spPr>
          <a:ln>
            <a:noFill/>
          </a:ln>
        </c:spPr>
        <c:crossAx val="1560870352"/>
        <c:crosses val="min"/>
        <c:crossBetween val="between"/>
      </c:valAx>
    </c:plotArea>
    <c:plotVisOnly val="0"/>
    <c:dispBlanksAs val="gap"/>
    <c:showDLblsOverMax val="1"/>
  </c:chart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Sheet1!$Y$72</c:f>
              <c:strCache>
                <c:ptCount val="1"/>
                <c:pt idx="0">
                  <c:v>Bear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Sheet1!$Z$71:$AE$71</c:f>
              <c:strCache>
                <c:ptCount val="6"/>
                <c:pt idx="0">
                  <c:v>2025</c:v>
                </c:pt>
                <c:pt idx="1">
                  <c:v>2026E</c:v>
                </c:pt>
                <c:pt idx="2">
                  <c:v>2027E</c:v>
                </c:pt>
                <c:pt idx="3">
                  <c:v>2028E</c:v>
                </c:pt>
                <c:pt idx="4">
                  <c:v>2029E</c:v>
                </c:pt>
                <c:pt idx="5">
                  <c:v>2030E</c:v>
                </c:pt>
              </c:strCache>
            </c:strRef>
          </c:cat>
          <c:val>
            <c:numRef>
              <c:f>Sheet1!$Z$72:$AE$72</c:f>
              <c:numCache>
                <c:formatCode>General</c:formatCode>
                <c:ptCount val="6"/>
                <c:pt idx="0">
                  <c:v>76</c:v>
                </c:pt>
                <c:pt idx="1">
                  <c:v>73.5</c:v>
                </c:pt>
                <c:pt idx="2">
                  <c:v>70.5</c:v>
                </c:pt>
                <c:pt idx="3">
                  <c:v>67.5</c:v>
                </c:pt>
                <c:pt idx="4">
                  <c:v>64.5</c:v>
                </c:pt>
                <c:pt idx="5">
                  <c:v>60.5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03E-4ECD-890B-E99AC4621E93}"/>
            </c:ext>
          </c:extLst>
        </c:ser>
        <c:ser>
          <c:idx val="1"/>
          <c:order val="1"/>
          <c:tx>
            <c:strRef>
              <c:f>Sheet1!$Y$73</c:f>
              <c:strCache>
                <c:ptCount val="1"/>
                <c:pt idx="0">
                  <c:v>Base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Sheet1!$Z$71:$AE$71</c:f>
              <c:strCache>
                <c:ptCount val="6"/>
                <c:pt idx="0">
                  <c:v>2025</c:v>
                </c:pt>
                <c:pt idx="1">
                  <c:v>2026E</c:v>
                </c:pt>
                <c:pt idx="2">
                  <c:v>2027E</c:v>
                </c:pt>
                <c:pt idx="3">
                  <c:v>2028E</c:v>
                </c:pt>
                <c:pt idx="4">
                  <c:v>2029E</c:v>
                </c:pt>
                <c:pt idx="5">
                  <c:v>2030E</c:v>
                </c:pt>
              </c:strCache>
            </c:strRef>
          </c:cat>
          <c:val>
            <c:numRef>
              <c:f>Sheet1!$Z$73:$AE$73</c:f>
              <c:numCache>
                <c:formatCode>General</c:formatCode>
                <c:ptCount val="6"/>
                <c:pt idx="0">
                  <c:v>76</c:v>
                </c:pt>
                <c:pt idx="1">
                  <c:v>74</c:v>
                </c:pt>
                <c:pt idx="2">
                  <c:v>71</c:v>
                </c:pt>
                <c:pt idx="3">
                  <c:v>68</c:v>
                </c:pt>
                <c:pt idx="4">
                  <c:v>65</c:v>
                </c:pt>
                <c:pt idx="5">
                  <c:v>62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03E-4ECD-890B-E99AC4621E93}"/>
            </c:ext>
          </c:extLst>
        </c:ser>
        <c:ser>
          <c:idx val="2"/>
          <c:order val="2"/>
          <c:tx>
            <c:strRef>
              <c:f>Sheet1!$Y$74</c:f>
              <c:strCache>
                <c:ptCount val="1"/>
                <c:pt idx="0">
                  <c:v>Bull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Sheet1!$Z$71:$AE$71</c:f>
              <c:strCache>
                <c:ptCount val="6"/>
                <c:pt idx="0">
                  <c:v>2025</c:v>
                </c:pt>
                <c:pt idx="1">
                  <c:v>2026E</c:v>
                </c:pt>
                <c:pt idx="2">
                  <c:v>2027E</c:v>
                </c:pt>
                <c:pt idx="3">
                  <c:v>2028E</c:v>
                </c:pt>
                <c:pt idx="4">
                  <c:v>2029E</c:v>
                </c:pt>
                <c:pt idx="5">
                  <c:v>2030E</c:v>
                </c:pt>
              </c:strCache>
            </c:strRef>
          </c:cat>
          <c:val>
            <c:numRef>
              <c:f>Sheet1!$Z$74:$AE$74</c:f>
              <c:numCache>
                <c:formatCode>General</c:formatCode>
                <c:ptCount val="6"/>
                <c:pt idx="0">
                  <c:v>76</c:v>
                </c:pt>
                <c:pt idx="1">
                  <c:v>75</c:v>
                </c:pt>
                <c:pt idx="2">
                  <c:v>73</c:v>
                </c:pt>
                <c:pt idx="3">
                  <c:v>71</c:v>
                </c:pt>
                <c:pt idx="4">
                  <c:v>69</c:v>
                </c:pt>
                <c:pt idx="5">
                  <c:v>68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03E-4ECD-890B-E99AC4621E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65456015"/>
        <c:axId val="830084415"/>
      </c:lineChart>
      <c:catAx>
        <c:axId val="8654560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30084415"/>
        <c:crosses val="autoZero"/>
        <c:auto val="1"/>
        <c:lblAlgn val="ctr"/>
        <c:lblOffset val="100"/>
        <c:noMultiLvlLbl val="0"/>
      </c:catAx>
      <c:valAx>
        <c:axId val="830084415"/>
        <c:scaling>
          <c:orientation val="minMax"/>
          <c:min val="6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65456015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rgbClr val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2"/>
          <c:order val="2"/>
          <c:spPr>
            <a:solidFill>
              <a:srgbClr val="0D8344"/>
            </a:solidFill>
            <a:ln>
              <a:noFill/>
            </a:ln>
            <a:effectLst/>
          </c:spPr>
          <c:invertIfNegative val="0"/>
          <c:dPt>
            <c:idx val="2"/>
            <c:invertIfNegative val="0"/>
            <c:bubble3D val="0"/>
            <c:spPr>
              <a:solidFill>
                <a:srgbClr val="29292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2F0-4C41-A332-EF92C7D4C858}"/>
              </c:ext>
            </c:extLst>
          </c:dPt>
          <c:dPt>
            <c:idx val="4"/>
            <c:invertIfNegative val="0"/>
            <c:bubble3D val="0"/>
            <c:spPr>
              <a:solidFill>
                <a:srgbClr val="0D8344"/>
              </a:solidFill>
              <a:ln w="6032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2F0-4C41-A332-EF92C7D4C858}"/>
              </c:ext>
            </c:extLst>
          </c:dPt>
          <c:cat>
            <c:strRef>
              <c:f>'4-Year IRR'!$AE$12:$AE$17</c:f>
              <c:strCache>
                <c:ptCount val="6"/>
                <c:pt idx="0">
                  <c:v>Adjusted EBITDA FY25A</c:v>
                </c:pt>
                <c:pt idx="1">
                  <c:v>Δ Revenue </c:v>
                </c:pt>
                <c:pt idx="2">
                  <c:v>Δ Operating Costs</c:v>
                </c:pt>
                <c:pt idx="3">
                  <c:v>Adjusted EBITDA FY26E</c:v>
                </c:pt>
                <c:pt idx="4">
                  <c:v>Base Case Growth</c:v>
                </c:pt>
                <c:pt idx="5">
                  <c:v>Adjusted EBITDA FY30E</c:v>
                </c:pt>
              </c:strCache>
            </c:strRef>
          </c:cat>
          <c:val>
            <c:numRef>
              <c:f>'4-Year IRR'!$AH$12:$AH$17</c:f>
              <c:numCache>
                <c:formatCode>0.00</c:formatCode>
                <c:ptCount val="6"/>
                <c:pt idx="0">
                  <c:v>9958</c:v>
                </c:pt>
                <c:pt idx="1">
                  <c:v>3732</c:v>
                </c:pt>
                <c:pt idx="2">
                  <c:v>-2523</c:v>
                </c:pt>
                <c:pt idx="3">
                  <c:v>11168</c:v>
                </c:pt>
                <c:pt idx="4">
                  <c:v>14402</c:v>
                </c:pt>
                <c:pt idx="5">
                  <c:v>25570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2F0-4C41-A332-EF92C7D4C8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27"/>
        <c:axId val="3116207"/>
        <c:axId val="307629343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'4-Year IRR'!$AE$12:$AE$17</c15:sqref>
                        </c15:formulaRef>
                      </c:ext>
                    </c:extLst>
                    <c:strCache>
                      <c:ptCount val="6"/>
                      <c:pt idx="0">
                        <c:v>Adjusted EBITDA FY25A</c:v>
                      </c:pt>
                      <c:pt idx="1">
                        <c:v>Δ Revenue </c:v>
                      </c:pt>
                      <c:pt idx="2">
                        <c:v>Δ Operating Costs</c:v>
                      </c:pt>
                      <c:pt idx="3">
                        <c:v>Adjusted EBITDA FY26E</c:v>
                      </c:pt>
                      <c:pt idx="4">
                        <c:v>Base Case Growth</c:v>
                      </c:pt>
                      <c:pt idx="5">
                        <c:v>Adjusted EBITDA FY30E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'4-Year IRR'!$AF$12:$AF$17</c15:sqref>
                        </c15:formulaRef>
                      </c:ext>
                    </c:extLst>
                    <c:numCache>
                      <c:formatCode>General</c:formatCode>
                      <c:ptCount val="6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5-52F0-4C41-A332-EF92C7D4C858}"/>
                  </c:ext>
                </c:extLst>
              </c15:ser>
            </c15:filteredBarSeries>
            <c15:filteredBarSeries>
              <c15:ser>
                <c:idx val="1"/>
                <c:order val="1"/>
                <c:spPr>
                  <a:solidFill>
                    <a:schemeClr val="accent2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'4-Year IRR'!$AE$12:$AE$17</c15:sqref>
                        </c15:formulaRef>
                      </c:ext>
                    </c:extLst>
                    <c:strCache>
                      <c:ptCount val="6"/>
                      <c:pt idx="0">
                        <c:v>Adjusted EBITDA FY25A</c:v>
                      </c:pt>
                      <c:pt idx="1">
                        <c:v>Δ Revenue </c:v>
                      </c:pt>
                      <c:pt idx="2">
                        <c:v>Δ Operating Costs</c:v>
                      </c:pt>
                      <c:pt idx="3">
                        <c:v>Adjusted EBITDA FY26E</c:v>
                      </c:pt>
                      <c:pt idx="4">
                        <c:v>Base Case Growth</c:v>
                      </c:pt>
                      <c:pt idx="5">
                        <c:v>Adjusted EBITDA FY30E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'4-Year IRR'!$AG$12:$AG$17</c15:sqref>
                        </c15:formulaRef>
                      </c:ext>
                    </c:extLst>
                    <c:numCache>
                      <c:formatCode>General</c:formatCode>
                      <c:ptCount val="6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52F0-4C41-A332-EF92C7D4C858}"/>
                  </c:ext>
                </c:extLst>
              </c15:ser>
            </c15:filteredBarSeries>
          </c:ext>
        </c:extLst>
      </c:barChart>
      <c:catAx>
        <c:axId val="311620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7629343"/>
        <c:crosses val="autoZero"/>
        <c:auto val="1"/>
        <c:lblAlgn val="ctr"/>
        <c:lblOffset val="100"/>
        <c:noMultiLvlLbl val="0"/>
      </c:catAx>
      <c:valAx>
        <c:axId val="307629343"/>
        <c:scaling>
          <c:orientation val="minMax"/>
        </c:scaling>
        <c:delete val="0"/>
        <c:axPos val="l"/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11620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80" b="1" i="0" u="none" strike="noStrike" kern="1200" spc="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r>
              <a:rPr lang="en-AU" b="1">
                <a:solidFill>
                  <a:srgbClr val="000000"/>
                </a:solidFill>
                <a:latin typeface="+mn-lt"/>
              </a:rPr>
              <a:t>Segment Operating Margin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80" b="1" i="0" u="none" strike="noStrike" kern="1200" spc="0" baseline="0">
              <a:solidFill>
                <a:srgbClr val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Sheet1!$AI$39</c:f>
              <c:strCache>
                <c:ptCount val="1"/>
                <c:pt idx="0">
                  <c:v>Mobility </c:v>
                </c:pt>
              </c:strCache>
            </c:strRef>
          </c:tx>
          <c:spPr>
            <a:solidFill>
              <a:srgbClr val="0D834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rgbClr val="000000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Sheet1!$AJ$38:$AK$38</c:f>
              <c:strCache>
                <c:ptCount val="2"/>
                <c:pt idx="0">
                  <c:v>2026E</c:v>
                </c:pt>
                <c:pt idx="1">
                  <c:v>2030E</c:v>
                </c:pt>
              </c:strCache>
            </c:strRef>
          </c:cat>
          <c:val>
            <c:numRef>
              <c:f>Sheet1!$AJ$39:$AK$39</c:f>
              <c:numCache>
                <c:formatCode>0.00%</c:formatCode>
                <c:ptCount val="2"/>
                <c:pt idx="0">
                  <c:v>0.30099999999999999</c:v>
                </c:pt>
                <c:pt idx="1">
                  <c:v>0.33200000000000002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61B-410B-8010-7A5E27FA526B}"/>
            </c:ext>
          </c:extLst>
        </c:ser>
        <c:ser>
          <c:idx val="1"/>
          <c:order val="1"/>
          <c:tx>
            <c:strRef>
              <c:f>Sheet1!$AI$40</c:f>
              <c:strCache>
                <c:ptCount val="1"/>
                <c:pt idx="0">
                  <c:v>Delivery</c:v>
                </c:pt>
              </c:strCache>
            </c:strRef>
          </c:tx>
          <c:spPr>
            <a:solidFill>
              <a:srgbClr val="14392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rgbClr val="000000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Sheet1!$AJ$38:$AK$38</c:f>
              <c:strCache>
                <c:ptCount val="2"/>
                <c:pt idx="0">
                  <c:v>2026E</c:v>
                </c:pt>
                <c:pt idx="1">
                  <c:v>2030E</c:v>
                </c:pt>
              </c:strCache>
            </c:strRef>
          </c:cat>
          <c:val>
            <c:numRef>
              <c:f>Sheet1!$AJ$40:$AK$40</c:f>
              <c:numCache>
                <c:formatCode>0.00%</c:formatCode>
                <c:ptCount val="2"/>
                <c:pt idx="0">
                  <c:v>0.20100000000000001</c:v>
                </c:pt>
                <c:pt idx="1">
                  <c:v>0.24399999999999999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61B-410B-8010-7A5E27FA52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27683103"/>
        <c:axId val="830083935"/>
      </c:barChart>
      <c:catAx>
        <c:axId val="8276831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830083935"/>
        <c:crosses val="autoZero"/>
        <c:auto val="1"/>
        <c:lblAlgn val="ctr"/>
        <c:lblOffset val="100"/>
        <c:noMultiLvlLbl val="0"/>
      </c:catAx>
      <c:valAx>
        <c:axId val="830083935"/>
        <c:scaling>
          <c:orientation val="minMax"/>
        </c:scaling>
        <c:delete val="1"/>
        <c:axPos val="l"/>
        <c:numFmt formatCode="0.00%" sourceLinked="1"/>
        <c:majorTickMark val="none"/>
        <c:minorTickMark val="none"/>
        <c:tickLblPos val="nextTo"/>
        <c:crossAx val="827683103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rgbClr val="000000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900">
          <a:latin typeface="+mj-lt"/>
        </a:defRPr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80" b="1" i="0" u="none" strike="noStrike" kern="1200" spc="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r>
              <a:rPr lang="en-AU" b="1">
                <a:solidFill>
                  <a:srgbClr val="000000"/>
                </a:solidFill>
                <a:latin typeface="+mn-lt"/>
              </a:rPr>
              <a:t>Rideshare % share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80" b="1" i="0" u="none" strike="noStrike" kern="1200" spc="0" baseline="0">
              <a:solidFill>
                <a:srgbClr val="000000"/>
              </a:solidFill>
              <a:latin typeface="+mn-lt"/>
              <a:ea typeface="+mn-ea"/>
              <a:cs typeface="+mn-cs"/>
            </a:defRPr>
          </a:pPr>
          <a:endParaRPr lang="en-AU"/>
        </a:p>
      </c:txPr>
    </c:title>
    <c:autoTitleDeleted val="0"/>
    <c:plotArea>
      <c:layout>
        <c:manualLayout>
          <c:layoutTarget val="inner"/>
          <c:xMode val="edge"/>
          <c:yMode val="edge"/>
          <c:x val="0.10112270341207351"/>
          <c:y val="0.17171296296296296"/>
          <c:w val="0.75184160256744248"/>
          <c:h val="0.61498432487605714"/>
        </c:manualLayout>
      </c:layout>
      <c:lineChart>
        <c:grouping val="standard"/>
        <c:varyColors val="0"/>
        <c:ser>
          <c:idx val="0"/>
          <c:order val="0"/>
          <c:tx>
            <c:strRef>
              <c:f>Sheet1!$AP$47</c:f>
              <c:strCache>
                <c:ptCount val="1"/>
                <c:pt idx="0">
                  <c:v>Bull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Sheet1!$AQ$46:$AU$46</c:f>
              <c:strCache>
                <c:ptCount val="5"/>
                <c:pt idx="0">
                  <c:v>2026E</c:v>
                </c:pt>
                <c:pt idx="1">
                  <c:v>2027E</c:v>
                </c:pt>
                <c:pt idx="2">
                  <c:v>2028E</c:v>
                </c:pt>
                <c:pt idx="3">
                  <c:v>2029E</c:v>
                </c:pt>
                <c:pt idx="4">
                  <c:v>2030E</c:v>
                </c:pt>
              </c:strCache>
            </c:strRef>
          </c:cat>
          <c:val>
            <c:numRef>
              <c:f>Sheet1!$AQ$47:$AU$47</c:f>
              <c:numCache>
                <c:formatCode>0%</c:formatCode>
                <c:ptCount val="5"/>
                <c:pt idx="0">
                  <c:v>0.75</c:v>
                </c:pt>
                <c:pt idx="1">
                  <c:v>0.73</c:v>
                </c:pt>
                <c:pt idx="2">
                  <c:v>0.71</c:v>
                </c:pt>
                <c:pt idx="3">
                  <c:v>0.69</c:v>
                </c:pt>
                <c:pt idx="4">
                  <c:v>0.68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812-4F4C-8063-02FA83F5DFD0}"/>
            </c:ext>
          </c:extLst>
        </c:ser>
        <c:ser>
          <c:idx val="1"/>
          <c:order val="1"/>
          <c:tx>
            <c:strRef>
              <c:f>Sheet1!$AP$48</c:f>
              <c:strCache>
                <c:ptCount val="1"/>
                <c:pt idx="0">
                  <c:v>Base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Sheet1!$AQ$46:$AU$46</c:f>
              <c:strCache>
                <c:ptCount val="5"/>
                <c:pt idx="0">
                  <c:v>2026E</c:v>
                </c:pt>
                <c:pt idx="1">
                  <c:v>2027E</c:v>
                </c:pt>
                <c:pt idx="2">
                  <c:v>2028E</c:v>
                </c:pt>
                <c:pt idx="3">
                  <c:v>2029E</c:v>
                </c:pt>
                <c:pt idx="4">
                  <c:v>2030E</c:v>
                </c:pt>
              </c:strCache>
            </c:strRef>
          </c:cat>
          <c:val>
            <c:numRef>
              <c:f>Sheet1!$AQ$48:$AU$48</c:f>
              <c:numCache>
                <c:formatCode>0%</c:formatCode>
                <c:ptCount val="5"/>
                <c:pt idx="0">
                  <c:v>0.74</c:v>
                </c:pt>
                <c:pt idx="1">
                  <c:v>0.71</c:v>
                </c:pt>
                <c:pt idx="2">
                  <c:v>0.68</c:v>
                </c:pt>
                <c:pt idx="3">
                  <c:v>0.65</c:v>
                </c:pt>
                <c:pt idx="4">
                  <c:v>0.62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812-4F4C-8063-02FA83F5DFD0}"/>
            </c:ext>
          </c:extLst>
        </c:ser>
        <c:ser>
          <c:idx val="2"/>
          <c:order val="2"/>
          <c:tx>
            <c:strRef>
              <c:f>Sheet1!$AP$49</c:f>
              <c:strCache>
                <c:ptCount val="1"/>
                <c:pt idx="0">
                  <c:v>Bear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Sheet1!$AQ$46:$AU$46</c:f>
              <c:strCache>
                <c:ptCount val="5"/>
                <c:pt idx="0">
                  <c:v>2026E</c:v>
                </c:pt>
                <c:pt idx="1">
                  <c:v>2027E</c:v>
                </c:pt>
                <c:pt idx="2">
                  <c:v>2028E</c:v>
                </c:pt>
                <c:pt idx="3">
                  <c:v>2029E</c:v>
                </c:pt>
                <c:pt idx="4">
                  <c:v>2030E</c:v>
                </c:pt>
              </c:strCache>
            </c:strRef>
          </c:cat>
          <c:val>
            <c:numRef>
              <c:f>Sheet1!$AQ$49:$AU$49</c:f>
              <c:numCache>
                <c:formatCode>0.00%</c:formatCode>
                <c:ptCount val="5"/>
                <c:pt idx="0">
                  <c:v>0.73499999999999999</c:v>
                </c:pt>
                <c:pt idx="1">
                  <c:v>0.70499999999999996</c:v>
                </c:pt>
                <c:pt idx="2">
                  <c:v>0.67500000000000004</c:v>
                </c:pt>
                <c:pt idx="3">
                  <c:v>0.64500000000000002</c:v>
                </c:pt>
                <c:pt idx="4">
                  <c:v>0.60499999999999998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9812-4F4C-8063-02FA83F5DF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27716511"/>
        <c:axId val="830091135"/>
      </c:lineChart>
      <c:catAx>
        <c:axId val="8277165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830091135"/>
        <c:crosses val="autoZero"/>
        <c:auto val="1"/>
        <c:lblAlgn val="ctr"/>
        <c:lblOffset val="100"/>
        <c:noMultiLvlLbl val="0"/>
      </c:catAx>
      <c:valAx>
        <c:axId val="830091135"/>
        <c:scaling>
          <c:orientation val="minMax"/>
          <c:min val="0.55000000000000004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82771651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84750424287200443"/>
          <c:y val="0.26682443201772155"/>
          <c:w val="0.11787427282823205"/>
          <c:h val="0.4243985195991031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rgbClr val="000000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900">
          <a:latin typeface="+mj-lt"/>
        </a:defRPr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80" b="1" i="0" u="none" strike="noStrike" kern="1200" spc="0" baseline="0">
                <a:solidFill>
                  <a:srgbClr val="000000"/>
                </a:solidFill>
                <a:latin typeface="+mn-lt"/>
                <a:ea typeface="+mn-ea"/>
                <a:cs typeface="Segoe UI Semibold" panose="020B0702040204020203" pitchFamily="34" charset="0"/>
              </a:defRPr>
            </a:pPr>
            <a:r>
              <a:rPr lang="en-AU" sz="1080" b="1">
                <a:solidFill>
                  <a:srgbClr val="000000"/>
                </a:solidFill>
                <a:latin typeface="+mn-lt"/>
              </a:rPr>
              <a:t>4-yr IRR by exit P/E (%)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80" b="1" i="0" u="none" strike="noStrike" kern="1200" spc="0" baseline="0">
              <a:solidFill>
                <a:srgbClr val="000000"/>
              </a:solidFill>
              <a:latin typeface="+mn-lt"/>
              <a:ea typeface="+mn-ea"/>
              <a:cs typeface="Segoe UI Semibold" panose="020B0702040204020203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3.0555555555555555E-2"/>
          <c:y val="6.0601851851851851E-2"/>
          <c:w val="0.93888888888888888"/>
          <c:h val="0.83199876057159516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14392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rgbClr val="000000"/>
                    </a:solidFill>
                    <a:latin typeface="Segoe UI Semibold" panose="020B0702040204020203" pitchFamily="34" charset="0"/>
                    <a:ea typeface="+mn-ea"/>
                    <a:cs typeface="Segoe UI Semibold" panose="020B0702040204020203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Sheet1!$Z$14:$Z$19</c:f>
              <c:strCache>
                <c:ptCount val="6"/>
                <c:pt idx="0">
                  <c:v>14x</c:v>
                </c:pt>
                <c:pt idx="1">
                  <c:v>16x</c:v>
                </c:pt>
                <c:pt idx="2">
                  <c:v>18x</c:v>
                </c:pt>
                <c:pt idx="3">
                  <c:v>20x</c:v>
                </c:pt>
                <c:pt idx="4">
                  <c:v>22x</c:v>
                </c:pt>
                <c:pt idx="5">
                  <c:v>25x</c:v>
                </c:pt>
              </c:strCache>
            </c:strRef>
          </c:cat>
          <c:val>
            <c:numRef>
              <c:f>Sheet1!$AA$14:$AA$19</c:f>
              <c:numCache>
                <c:formatCode>General</c:formatCode>
                <c:ptCount val="6"/>
                <c:pt idx="0">
                  <c:v>10</c:v>
                </c:pt>
                <c:pt idx="1">
                  <c:v>14</c:v>
                </c:pt>
                <c:pt idx="2">
                  <c:v>17</c:v>
                </c:pt>
                <c:pt idx="3">
                  <c:v>20</c:v>
                </c:pt>
                <c:pt idx="4">
                  <c:v>23</c:v>
                </c:pt>
                <c:pt idx="5">
                  <c:v>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EE4-482F-A70B-3F6898EFBC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27674751"/>
        <c:axId val="41285759"/>
      </c:barChart>
      <c:catAx>
        <c:axId val="82767475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rgbClr val="000000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pPr>
            <a:endParaRPr lang="en-US"/>
          </a:p>
        </c:txPr>
        <c:crossAx val="41285759"/>
        <c:crosses val="autoZero"/>
        <c:auto val="1"/>
        <c:lblAlgn val="ctr"/>
        <c:lblOffset val="100"/>
        <c:noMultiLvlLbl val="0"/>
      </c:catAx>
      <c:valAx>
        <c:axId val="41285759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82767475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>
          <a:latin typeface="Segoe UI Semibold" panose="020B0702040204020203" pitchFamily="34" charset="0"/>
          <a:cs typeface="Segoe UI Semibold" panose="020B0702040204020203" pitchFamily="34" charset="0"/>
        </a:defRPr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80" b="1" i="0" u="none" strike="noStrike" kern="1200" spc="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r>
              <a:rPr lang="en-AU" b="1">
                <a:solidFill>
                  <a:srgbClr val="000000"/>
                </a:solidFill>
                <a:latin typeface="+mn-lt"/>
              </a:rPr>
              <a:t>Delivery Hero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80" b="1" i="0" u="none" strike="noStrike" kern="1200" spc="0" baseline="0">
              <a:solidFill>
                <a:srgbClr val="000000"/>
              </a:solidFill>
              <a:latin typeface="+mn-lt"/>
              <a:ea typeface="+mn-ea"/>
              <a:cs typeface="+mn-cs"/>
            </a:defRPr>
          </a:pPr>
          <a:endParaRPr lang="en-A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Sheet1!$AN$56</c:f>
              <c:strCache>
                <c:ptCount val="1"/>
                <c:pt idx="0">
                  <c:v>Take rate</c:v>
                </c:pt>
              </c:strCache>
            </c:strRef>
          </c:tx>
          <c:spPr>
            <a:solidFill>
              <a:srgbClr val="0D8344"/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rgbClr val="000000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Sheet1!$AO$55:$AP$55</c:f>
              <c:strCache>
                <c:ptCount val="2"/>
                <c:pt idx="0">
                  <c:v>Original model</c:v>
                </c:pt>
                <c:pt idx="1">
                  <c:v>Final model</c:v>
                </c:pt>
              </c:strCache>
            </c:strRef>
          </c:cat>
          <c:val>
            <c:numRef>
              <c:f>Sheet1!$AO$56:$AP$56</c:f>
              <c:numCache>
                <c:formatCode>0.00%</c:formatCode>
                <c:ptCount val="2"/>
                <c:pt idx="0">
                  <c:v>0.20499999999999999</c:v>
                </c:pt>
                <c:pt idx="1">
                  <c:v>0.18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B11-46A4-AF89-9AEB885948AA}"/>
            </c:ext>
          </c:extLst>
        </c:ser>
        <c:ser>
          <c:idx val="1"/>
          <c:order val="1"/>
          <c:tx>
            <c:strRef>
              <c:f>Sheet1!$AN$57</c:f>
              <c:strCache>
                <c:ptCount val="1"/>
                <c:pt idx="0">
                  <c:v>Operating margin </c:v>
                </c:pt>
              </c:strCache>
            </c:strRef>
          </c:tx>
          <c:spPr>
            <a:solidFill>
              <a:srgbClr val="14392C"/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rgbClr val="000000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Sheet1!$AO$55:$AP$55</c:f>
              <c:strCache>
                <c:ptCount val="2"/>
                <c:pt idx="0">
                  <c:v>Original model</c:v>
                </c:pt>
                <c:pt idx="1">
                  <c:v>Final model</c:v>
                </c:pt>
              </c:strCache>
            </c:strRef>
          </c:cat>
          <c:val>
            <c:numRef>
              <c:f>Sheet1!$AO$57:$AP$57</c:f>
              <c:numCache>
                <c:formatCode>0.00%</c:formatCode>
                <c:ptCount val="2"/>
                <c:pt idx="0">
                  <c:v>0.18</c:v>
                </c:pt>
                <c:pt idx="1">
                  <c:v>0.125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B11-46A4-AF89-9AEB885948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64180783"/>
        <c:axId val="830088735"/>
      </c:barChart>
      <c:catAx>
        <c:axId val="8641807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830088735"/>
        <c:crosses val="autoZero"/>
        <c:auto val="1"/>
        <c:lblAlgn val="ctr"/>
        <c:lblOffset val="100"/>
        <c:noMultiLvlLbl val="0"/>
      </c:catAx>
      <c:valAx>
        <c:axId val="830088735"/>
        <c:scaling>
          <c:orientation val="minMax"/>
        </c:scaling>
        <c:delete val="1"/>
        <c:axPos val="l"/>
        <c:numFmt formatCode="0.00%" sourceLinked="1"/>
        <c:majorTickMark val="none"/>
        <c:minorTickMark val="none"/>
        <c:tickLblPos val="nextTo"/>
        <c:crossAx val="86418078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rgbClr val="000000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900">
          <a:latin typeface="+mj-lt"/>
        </a:defRPr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80" b="1" i="0" u="none" strike="noStrike" kern="1200" spc="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r>
              <a:rPr lang="en-AU" b="1">
                <a:solidFill>
                  <a:srgbClr val="000000"/>
                </a:solidFill>
                <a:latin typeface="+mn-lt"/>
              </a:rPr>
              <a:t>Legal and regulatory charges ($mm)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80" b="1" i="0" u="none" strike="noStrike" kern="1200" spc="0" baseline="0">
              <a:solidFill>
                <a:srgbClr val="000000"/>
              </a:solidFill>
              <a:latin typeface="+mn-lt"/>
              <a:ea typeface="+mn-ea"/>
              <a:cs typeface="+mn-cs"/>
            </a:defRPr>
          </a:pPr>
          <a:endParaRPr lang="en-A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D834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rgbClr val="000000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Sheet1!$AF$61:$AJ$61</c:f>
              <c:strCache>
                <c:ptCount val="5"/>
                <c:pt idx="0">
                  <c:v>2026E</c:v>
                </c:pt>
                <c:pt idx="1">
                  <c:v>2027E</c:v>
                </c:pt>
                <c:pt idx="2">
                  <c:v>2028E</c:v>
                </c:pt>
                <c:pt idx="3">
                  <c:v>2029E</c:v>
                </c:pt>
                <c:pt idx="4">
                  <c:v>2030E</c:v>
                </c:pt>
              </c:strCache>
            </c:strRef>
          </c:cat>
          <c:val>
            <c:numRef>
              <c:f>Sheet1!$AF$62:$AJ$62</c:f>
              <c:numCache>
                <c:formatCode>General</c:formatCode>
                <c:ptCount val="5"/>
                <c:pt idx="0">
                  <c:v>450</c:v>
                </c:pt>
                <c:pt idx="1">
                  <c:v>400</c:v>
                </c:pt>
                <c:pt idx="2">
                  <c:v>400</c:v>
                </c:pt>
                <c:pt idx="3">
                  <c:v>350</c:v>
                </c:pt>
                <c:pt idx="4">
                  <c:v>350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B9E-45DA-BB54-A6B5776CCD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90538959"/>
        <c:axId val="830088255"/>
      </c:barChart>
      <c:catAx>
        <c:axId val="7905389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830088255"/>
        <c:crosses val="autoZero"/>
        <c:auto val="1"/>
        <c:lblAlgn val="ctr"/>
        <c:lblOffset val="100"/>
        <c:noMultiLvlLbl val="0"/>
      </c:catAx>
      <c:valAx>
        <c:axId val="830088255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79053895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900">
          <a:latin typeface="+mj-lt"/>
        </a:defRPr>
      </a:pPr>
      <a:endParaRPr lang="en-US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0076335877862596E-2"/>
          <c:y val="3.9393939393939391E-2"/>
          <c:w val="0.81679389312977102"/>
          <c:h val="0.78181818181818186"/>
        </c:manualLayout>
      </c:layout>
      <c:scatterChart>
        <c:scatterStyle val="lineMarker"/>
        <c:varyColors val="0"/>
        <c:ser>
          <c:idx val="0"/>
          <c:order val="0"/>
          <c:spPr>
            <a:ln w="19050" cmpd="sng" algn="ctr">
              <a:solidFill>
                <a:schemeClr val="accent1"/>
              </a:solidFill>
              <a:prstDash val="solid"/>
            </a:ln>
          </c:spPr>
          <c:marker>
            <c:symbol val="none"/>
          </c:marker>
          <c:xVal>
            <c:numRef>
              <c:f>Sheet1!$A$1:$F$1</c:f>
              <c:numCache>
                <c:formatCode>General</c:formatCode>
                <c:ptCount val="6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2026</c:v>
                </c:pt>
              </c:numCache>
            </c:numRef>
          </c:xVal>
          <c:yVal>
            <c:numRef>
              <c:f>Sheet1!$A$2:$F$2</c:f>
              <c:numCache>
                <c:formatCode>General</c:formatCode>
                <c:ptCount val="6"/>
                <c:pt idx="0">
                  <c:v>0.89</c:v>
                </c:pt>
                <c:pt idx="1">
                  <c:v>1.6</c:v>
                </c:pt>
                <c:pt idx="2">
                  <c:v>2.6</c:v>
                </c:pt>
                <c:pt idx="3">
                  <c:v>4</c:v>
                </c:pt>
                <c:pt idx="4">
                  <c:v>5.8</c:v>
                </c:pt>
                <c:pt idx="5">
                  <c:v>6.6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179C-4AC7-B1B5-536EF9FA79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"/>
        <c:axId val="5"/>
      </c:scatterChart>
      <c:valAx>
        <c:axId val="4"/>
        <c:scaling>
          <c:orientation val="minMax"/>
          <c:max val="2026"/>
          <c:min val="2021"/>
        </c:scaling>
        <c:delete val="0"/>
        <c:axPos val="b"/>
        <c:majorGridlines>
          <c:spPr>
            <a:ln>
              <a:noFill/>
            </a:ln>
          </c:spPr>
        </c:majorGridlines>
        <c:numFmt formatCode="0;&quot;-&quot;0" sourceLinked="0"/>
        <c:majorTickMark val="none"/>
        <c:minorTickMark val="none"/>
        <c:tickLblPos val="nextTo"/>
        <c:spPr>
          <a:ln>
            <a:noFill/>
          </a:ln>
        </c:spPr>
        <c:txPr>
          <a:bodyPr wrap="none"/>
          <a:lstStyle/>
          <a:p>
            <a:pPr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"/>
        <c:crosses val="min"/>
        <c:crossBetween val="midCat"/>
        <c:majorUnit val="1"/>
      </c:valAx>
      <c:valAx>
        <c:axId val="5"/>
        <c:scaling>
          <c:orientation val="minMax"/>
          <c:max val="7"/>
          <c:min val="0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one"/>
        <c:crossAx val="4"/>
        <c:crosses val="min"/>
        <c:crossBetween val="midCat"/>
        <c:majorUnit val="1"/>
      </c:valAx>
    </c:plotArea>
    <c:plotVisOnly val="0"/>
    <c:dispBlanksAs val="gap"/>
    <c:showDLblsOverMax val="1"/>
  </c:chart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Sheet1!B1</c:f>
              <c:strCache>
                <c:ptCount val="1"/>
                <c:pt idx="0">
                  <c:v>Column5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Sheet1!$A$2:$A$1836</c:f>
              <c:strCache>
                <c:ptCount val="1835"/>
                <c:pt idx="0">
                  <c:v>9/5/2019</c:v>
                </c:pt>
                <c:pt idx="1">
                  <c:v>10/5/2019</c:v>
                </c:pt>
                <c:pt idx="2">
                  <c:v>13/5/2019</c:v>
                </c:pt>
                <c:pt idx="3">
                  <c:v>14/5/2019</c:v>
                </c:pt>
                <c:pt idx="4">
                  <c:v>15/5/2019</c:v>
                </c:pt>
                <c:pt idx="5">
                  <c:v>16/5/2019</c:v>
                </c:pt>
                <c:pt idx="6">
                  <c:v>17/5/2019</c:v>
                </c:pt>
                <c:pt idx="7">
                  <c:v>20/5/2019</c:v>
                </c:pt>
                <c:pt idx="8">
                  <c:v>21/5/2019</c:v>
                </c:pt>
                <c:pt idx="9">
                  <c:v>22/5/2019</c:v>
                </c:pt>
                <c:pt idx="10">
                  <c:v>23/5/2019</c:v>
                </c:pt>
                <c:pt idx="11">
                  <c:v>24/5/2019</c:v>
                </c:pt>
                <c:pt idx="12">
                  <c:v>28/5/2019</c:v>
                </c:pt>
                <c:pt idx="13">
                  <c:v>29/5/2019</c:v>
                </c:pt>
                <c:pt idx="14">
                  <c:v>30/5/2019</c:v>
                </c:pt>
                <c:pt idx="15">
                  <c:v>31/5/2019</c:v>
                </c:pt>
                <c:pt idx="16">
                  <c:v>3/6/2019</c:v>
                </c:pt>
                <c:pt idx="17">
                  <c:v>4/6/2019</c:v>
                </c:pt>
                <c:pt idx="18">
                  <c:v>5/6/2019</c:v>
                </c:pt>
                <c:pt idx="19">
                  <c:v>6/6/2019</c:v>
                </c:pt>
                <c:pt idx="20">
                  <c:v>7/6/2019</c:v>
                </c:pt>
                <c:pt idx="21">
                  <c:v>10/6/2019</c:v>
                </c:pt>
                <c:pt idx="22">
                  <c:v>11/6/2019</c:v>
                </c:pt>
                <c:pt idx="23">
                  <c:v>12/6/2019</c:v>
                </c:pt>
                <c:pt idx="24">
                  <c:v>13/6/2019</c:v>
                </c:pt>
                <c:pt idx="25">
                  <c:v>14/6/2019</c:v>
                </c:pt>
                <c:pt idx="26">
                  <c:v>17/6/2019</c:v>
                </c:pt>
                <c:pt idx="27">
                  <c:v>18/6/2019</c:v>
                </c:pt>
                <c:pt idx="28">
                  <c:v>19/6/2019</c:v>
                </c:pt>
                <c:pt idx="29">
                  <c:v>20/6/2019</c:v>
                </c:pt>
                <c:pt idx="30">
                  <c:v>21/6/2019</c:v>
                </c:pt>
                <c:pt idx="31">
                  <c:v>24/6/2019</c:v>
                </c:pt>
                <c:pt idx="32">
                  <c:v>25/6/2019</c:v>
                </c:pt>
                <c:pt idx="33">
                  <c:v>26/6/2019</c:v>
                </c:pt>
                <c:pt idx="34">
                  <c:v>27/6/2019</c:v>
                </c:pt>
                <c:pt idx="35">
                  <c:v>28/6/2019</c:v>
                </c:pt>
                <c:pt idx="36">
                  <c:v>1/7/2019</c:v>
                </c:pt>
                <c:pt idx="37">
                  <c:v>2/7/2019</c:v>
                </c:pt>
                <c:pt idx="38">
                  <c:v>3/7/2019</c:v>
                </c:pt>
                <c:pt idx="39">
                  <c:v>5/7/2019</c:v>
                </c:pt>
                <c:pt idx="40">
                  <c:v>8/7/2019</c:v>
                </c:pt>
                <c:pt idx="41">
                  <c:v>9/7/2019</c:v>
                </c:pt>
                <c:pt idx="42">
                  <c:v>10/7/2019</c:v>
                </c:pt>
                <c:pt idx="43">
                  <c:v>11/7/2019</c:v>
                </c:pt>
                <c:pt idx="44">
                  <c:v>12/7/2019</c:v>
                </c:pt>
                <c:pt idx="45">
                  <c:v>15/7/2019</c:v>
                </c:pt>
                <c:pt idx="46">
                  <c:v>16/7/2019</c:v>
                </c:pt>
                <c:pt idx="47">
                  <c:v>17/7/2019</c:v>
                </c:pt>
                <c:pt idx="48">
                  <c:v>18/7/2019</c:v>
                </c:pt>
                <c:pt idx="49">
                  <c:v>19/7/2019</c:v>
                </c:pt>
                <c:pt idx="50">
                  <c:v>22/7/2019</c:v>
                </c:pt>
                <c:pt idx="51">
                  <c:v>23/7/2019</c:v>
                </c:pt>
                <c:pt idx="52">
                  <c:v>24/7/2019</c:v>
                </c:pt>
                <c:pt idx="53">
                  <c:v>25/7/2019</c:v>
                </c:pt>
                <c:pt idx="54">
                  <c:v>26/7/2019</c:v>
                </c:pt>
                <c:pt idx="55">
                  <c:v>29/7/2019</c:v>
                </c:pt>
                <c:pt idx="56">
                  <c:v>30/7/2019</c:v>
                </c:pt>
                <c:pt idx="57">
                  <c:v>31/7/2019</c:v>
                </c:pt>
                <c:pt idx="58">
                  <c:v>1/8/2019</c:v>
                </c:pt>
                <c:pt idx="59">
                  <c:v>2/8/2019</c:v>
                </c:pt>
                <c:pt idx="60">
                  <c:v>5/8/2019</c:v>
                </c:pt>
                <c:pt idx="61">
                  <c:v>6/8/2019</c:v>
                </c:pt>
                <c:pt idx="62">
                  <c:v>7/8/2019</c:v>
                </c:pt>
                <c:pt idx="63">
                  <c:v>8/8/2019</c:v>
                </c:pt>
                <c:pt idx="64">
                  <c:v>9/8/2019</c:v>
                </c:pt>
                <c:pt idx="65">
                  <c:v>12/8/2019</c:v>
                </c:pt>
                <c:pt idx="66">
                  <c:v>13/8/2019</c:v>
                </c:pt>
                <c:pt idx="67">
                  <c:v>14/8/2019</c:v>
                </c:pt>
                <c:pt idx="68">
                  <c:v>15/8/2019</c:v>
                </c:pt>
                <c:pt idx="69">
                  <c:v>16/8/2019</c:v>
                </c:pt>
                <c:pt idx="70">
                  <c:v>19/8/2019</c:v>
                </c:pt>
                <c:pt idx="71">
                  <c:v>20/8/2019</c:v>
                </c:pt>
                <c:pt idx="72">
                  <c:v>21/8/2019</c:v>
                </c:pt>
                <c:pt idx="73">
                  <c:v>22/8/2019</c:v>
                </c:pt>
                <c:pt idx="74">
                  <c:v>23/8/2019</c:v>
                </c:pt>
                <c:pt idx="75">
                  <c:v>26/8/2019</c:v>
                </c:pt>
                <c:pt idx="76">
                  <c:v>27/8/2019</c:v>
                </c:pt>
                <c:pt idx="77">
                  <c:v>28/8/2019</c:v>
                </c:pt>
                <c:pt idx="78">
                  <c:v>29/8/2019</c:v>
                </c:pt>
                <c:pt idx="79">
                  <c:v>30/8/2019</c:v>
                </c:pt>
                <c:pt idx="80">
                  <c:v>3/9/2019</c:v>
                </c:pt>
                <c:pt idx="81">
                  <c:v>4/9/2019</c:v>
                </c:pt>
                <c:pt idx="82">
                  <c:v>5/9/2019</c:v>
                </c:pt>
                <c:pt idx="83">
                  <c:v>6/9/2019</c:v>
                </c:pt>
                <c:pt idx="84">
                  <c:v>9/9/2019</c:v>
                </c:pt>
                <c:pt idx="85">
                  <c:v>10/9/2019</c:v>
                </c:pt>
                <c:pt idx="86">
                  <c:v>11/9/2019</c:v>
                </c:pt>
                <c:pt idx="87">
                  <c:v>12/9/2019</c:v>
                </c:pt>
                <c:pt idx="88">
                  <c:v>13/9/2019</c:v>
                </c:pt>
                <c:pt idx="89">
                  <c:v>16/9/2019</c:v>
                </c:pt>
                <c:pt idx="90">
                  <c:v>17/9/2019</c:v>
                </c:pt>
                <c:pt idx="91">
                  <c:v>18/9/2019</c:v>
                </c:pt>
                <c:pt idx="92">
                  <c:v>19/9/2019</c:v>
                </c:pt>
                <c:pt idx="93">
                  <c:v>20/9/2019</c:v>
                </c:pt>
                <c:pt idx="94">
                  <c:v>23/9/2019</c:v>
                </c:pt>
                <c:pt idx="95">
                  <c:v>24/9/2019</c:v>
                </c:pt>
                <c:pt idx="96">
                  <c:v>25/9/2019</c:v>
                </c:pt>
                <c:pt idx="97">
                  <c:v>26/9/2019</c:v>
                </c:pt>
                <c:pt idx="98">
                  <c:v>27/9/2019</c:v>
                </c:pt>
                <c:pt idx="99">
                  <c:v>30/9/2019</c:v>
                </c:pt>
                <c:pt idx="100">
                  <c:v>1/10/2019</c:v>
                </c:pt>
                <c:pt idx="101">
                  <c:v>2/10/2019</c:v>
                </c:pt>
                <c:pt idx="102">
                  <c:v>3/10/2019</c:v>
                </c:pt>
                <c:pt idx="103">
                  <c:v>4/10/2019</c:v>
                </c:pt>
                <c:pt idx="104">
                  <c:v>7/10/2019</c:v>
                </c:pt>
                <c:pt idx="105">
                  <c:v>8/10/2019</c:v>
                </c:pt>
                <c:pt idx="106">
                  <c:v>9/10/2019</c:v>
                </c:pt>
                <c:pt idx="107">
                  <c:v>10/10/2019</c:v>
                </c:pt>
                <c:pt idx="108">
                  <c:v>11/10/2019</c:v>
                </c:pt>
                <c:pt idx="109">
                  <c:v>14/10/2019</c:v>
                </c:pt>
                <c:pt idx="110">
                  <c:v>15/10/2019</c:v>
                </c:pt>
                <c:pt idx="111">
                  <c:v>16/10/2019</c:v>
                </c:pt>
                <c:pt idx="112">
                  <c:v>17/10/2019</c:v>
                </c:pt>
                <c:pt idx="113">
                  <c:v>18/10/2019</c:v>
                </c:pt>
                <c:pt idx="114">
                  <c:v>21/10/2019</c:v>
                </c:pt>
                <c:pt idx="115">
                  <c:v>22/10/2019</c:v>
                </c:pt>
                <c:pt idx="116">
                  <c:v>23/10/2019</c:v>
                </c:pt>
                <c:pt idx="117">
                  <c:v>24/10/2019</c:v>
                </c:pt>
                <c:pt idx="118">
                  <c:v>25/10/2019</c:v>
                </c:pt>
                <c:pt idx="119">
                  <c:v>28/10/2019</c:v>
                </c:pt>
                <c:pt idx="120">
                  <c:v>29/10/2019</c:v>
                </c:pt>
                <c:pt idx="121">
                  <c:v>30/10/2019</c:v>
                </c:pt>
                <c:pt idx="122">
                  <c:v>31/10/2019</c:v>
                </c:pt>
                <c:pt idx="123">
                  <c:v>1/11/2019</c:v>
                </c:pt>
                <c:pt idx="124">
                  <c:v>4/11/2019</c:v>
                </c:pt>
                <c:pt idx="125">
                  <c:v>5/11/2019</c:v>
                </c:pt>
                <c:pt idx="126">
                  <c:v>6/11/2019</c:v>
                </c:pt>
                <c:pt idx="127">
                  <c:v>7/11/2019</c:v>
                </c:pt>
                <c:pt idx="128">
                  <c:v>8/11/2019</c:v>
                </c:pt>
                <c:pt idx="129">
                  <c:v>11/11/2019</c:v>
                </c:pt>
                <c:pt idx="130">
                  <c:v>12/11/2019</c:v>
                </c:pt>
                <c:pt idx="131">
                  <c:v>13/11/2019</c:v>
                </c:pt>
                <c:pt idx="132">
                  <c:v>14/11/2019</c:v>
                </c:pt>
                <c:pt idx="133">
                  <c:v>15/11/2019</c:v>
                </c:pt>
                <c:pt idx="134">
                  <c:v>18/11/2019</c:v>
                </c:pt>
                <c:pt idx="135">
                  <c:v>19/11/2019</c:v>
                </c:pt>
                <c:pt idx="136">
                  <c:v>20/11/2019</c:v>
                </c:pt>
                <c:pt idx="137">
                  <c:v>21/11/2019</c:v>
                </c:pt>
                <c:pt idx="138">
                  <c:v>22/11/2019</c:v>
                </c:pt>
                <c:pt idx="139">
                  <c:v>25/11/2019</c:v>
                </c:pt>
                <c:pt idx="140">
                  <c:v>26/11/2019</c:v>
                </c:pt>
                <c:pt idx="141">
                  <c:v>27/11/2019</c:v>
                </c:pt>
                <c:pt idx="142">
                  <c:v>29/11/2019</c:v>
                </c:pt>
                <c:pt idx="143">
                  <c:v>2/12/2019</c:v>
                </c:pt>
                <c:pt idx="144">
                  <c:v>3/12/2019</c:v>
                </c:pt>
                <c:pt idx="145">
                  <c:v>4/12/2019</c:v>
                </c:pt>
                <c:pt idx="146">
                  <c:v>5/12/2019</c:v>
                </c:pt>
                <c:pt idx="147">
                  <c:v>6/12/2019</c:v>
                </c:pt>
                <c:pt idx="148">
                  <c:v>9/12/2019</c:v>
                </c:pt>
                <c:pt idx="149">
                  <c:v>10/12/2019</c:v>
                </c:pt>
                <c:pt idx="150">
                  <c:v>11/12/2019</c:v>
                </c:pt>
                <c:pt idx="151">
                  <c:v>12/12/2019</c:v>
                </c:pt>
                <c:pt idx="152">
                  <c:v>13/12/2019</c:v>
                </c:pt>
                <c:pt idx="153">
                  <c:v>16/12/2019</c:v>
                </c:pt>
                <c:pt idx="154">
                  <c:v>17/12/2019</c:v>
                </c:pt>
                <c:pt idx="155">
                  <c:v>18/12/2019</c:v>
                </c:pt>
                <c:pt idx="156">
                  <c:v>19/12/2019</c:v>
                </c:pt>
                <c:pt idx="157">
                  <c:v>20/12/2019</c:v>
                </c:pt>
                <c:pt idx="158">
                  <c:v>23/12/2019</c:v>
                </c:pt>
                <c:pt idx="159">
                  <c:v>24/12/2019</c:v>
                </c:pt>
                <c:pt idx="160">
                  <c:v>26/12/2019</c:v>
                </c:pt>
                <c:pt idx="161">
                  <c:v>27/12/2019</c:v>
                </c:pt>
                <c:pt idx="162">
                  <c:v>30/12/2019</c:v>
                </c:pt>
                <c:pt idx="163">
                  <c:v>31/12/2019</c:v>
                </c:pt>
                <c:pt idx="164">
                  <c:v>2/1/2020</c:v>
                </c:pt>
                <c:pt idx="165">
                  <c:v>3/1/2020</c:v>
                </c:pt>
                <c:pt idx="166">
                  <c:v>6/1/2020</c:v>
                </c:pt>
                <c:pt idx="167">
                  <c:v>7/1/2020</c:v>
                </c:pt>
                <c:pt idx="168">
                  <c:v>8/1/2020</c:v>
                </c:pt>
                <c:pt idx="169">
                  <c:v>9/1/2020</c:v>
                </c:pt>
                <c:pt idx="170">
                  <c:v>10/1/2020</c:v>
                </c:pt>
                <c:pt idx="171">
                  <c:v>13/1/2020</c:v>
                </c:pt>
                <c:pt idx="172">
                  <c:v>14/1/2020</c:v>
                </c:pt>
                <c:pt idx="173">
                  <c:v>15/1/2020</c:v>
                </c:pt>
                <c:pt idx="174">
                  <c:v>16/1/2020</c:v>
                </c:pt>
                <c:pt idx="175">
                  <c:v>17/1/2020</c:v>
                </c:pt>
                <c:pt idx="176">
                  <c:v>21/1/2020</c:v>
                </c:pt>
                <c:pt idx="177">
                  <c:v>22/1/2020</c:v>
                </c:pt>
                <c:pt idx="178">
                  <c:v>23/1/2020</c:v>
                </c:pt>
                <c:pt idx="179">
                  <c:v>24/1/2020</c:v>
                </c:pt>
                <c:pt idx="180">
                  <c:v>27/1/2020</c:v>
                </c:pt>
                <c:pt idx="181">
                  <c:v>28/1/2020</c:v>
                </c:pt>
                <c:pt idx="182">
                  <c:v>29/1/2020</c:v>
                </c:pt>
                <c:pt idx="183">
                  <c:v>30/1/2020</c:v>
                </c:pt>
                <c:pt idx="184">
                  <c:v>31/1/2020</c:v>
                </c:pt>
                <c:pt idx="185">
                  <c:v>3/2/2020</c:v>
                </c:pt>
                <c:pt idx="186">
                  <c:v>4/2/2020</c:v>
                </c:pt>
                <c:pt idx="187">
                  <c:v>5/2/2020</c:v>
                </c:pt>
                <c:pt idx="188">
                  <c:v>6/2/2020</c:v>
                </c:pt>
                <c:pt idx="189">
                  <c:v>7/2/2020</c:v>
                </c:pt>
                <c:pt idx="190">
                  <c:v>10/2/2020</c:v>
                </c:pt>
                <c:pt idx="191">
                  <c:v>11/2/2020</c:v>
                </c:pt>
                <c:pt idx="192">
                  <c:v>12/2/2020</c:v>
                </c:pt>
                <c:pt idx="193">
                  <c:v>13/2/2020</c:v>
                </c:pt>
                <c:pt idx="194">
                  <c:v>14/2/2020</c:v>
                </c:pt>
                <c:pt idx="195">
                  <c:v>18/2/2020</c:v>
                </c:pt>
                <c:pt idx="196">
                  <c:v>19/2/2020</c:v>
                </c:pt>
                <c:pt idx="197">
                  <c:v>20/2/2020</c:v>
                </c:pt>
                <c:pt idx="198">
                  <c:v>21/2/2020</c:v>
                </c:pt>
                <c:pt idx="199">
                  <c:v>24/2/2020</c:v>
                </c:pt>
                <c:pt idx="200">
                  <c:v>25/2/2020</c:v>
                </c:pt>
                <c:pt idx="201">
                  <c:v>26/2/2020</c:v>
                </c:pt>
                <c:pt idx="202">
                  <c:v>27/2/2020</c:v>
                </c:pt>
                <c:pt idx="203">
                  <c:v>28/2/2020</c:v>
                </c:pt>
                <c:pt idx="204">
                  <c:v>2/3/2020</c:v>
                </c:pt>
                <c:pt idx="205">
                  <c:v>3/3/2020</c:v>
                </c:pt>
                <c:pt idx="206">
                  <c:v>4/3/2020</c:v>
                </c:pt>
                <c:pt idx="207">
                  <c:v>5/3/2020</c:v>
                </c:pt>
                <c:pt idx="208">
                  <c:v>6/3/2020</c:v>
                </c:pt>
                <c:pt idx="209">
                  <c:v>9/3/2020</c:v>
                </c:pt>
                <c:pt idx="210">
                  <c:v>10/3/2020</c:v>
                </c:pt>
                <c:pt idx="211">
                  <c:v>11/3/2020</c:v>
                </c:pt>
                <c:pt idx="212">
                  <c:v>12/3/2020</c:v>
                </c:pt>
                <c:pt idx="213">
                  <c:v>13/3/2020</c:v>
                </c:pt>
                <c:pt idx="214">
                  <c:v>16/3/2020</c:v>
                </c:pt>
                <c:pt idx="215">
                  <c:v>17/3/2020</c:v>
                </c:pt>
                <c:pt idx="216">
                  <c:v>18/3/2020</c:v>
                </c:pt>
                <c:pt idx="217">
                  <c:v>19/3/2020</c:v>
                </c:pt>
                <c:pt idx="218">
                  <c:v>20/3/2020</c:v>
                </c:pt>
                <c:pt idx="219">
                  <c:v>23/3/2020</c:v>
                </c:pt>
                <c:pt idx="220">
                  <c:v>24/3/2020</c:v>
                </c:pt>
                <c:pt idx="221">
                  <c:v>25/3/2020</c:v>
                </c:pt>
                <c:pt idx="222">
                  <c:v>26/3/2020</c:v>
                </c:pt>
                <c:pt idx="223">
                  <c:v>27/3/2020</c:v>
                </c:pt>
                <c:pt idx="224">
                  <c:v>30/3/2020</c:v>
                </c:pt>
                <c:pt idx="225">
                  <c:v>31/3/2020</c:v>
                </c:pt>
                <c:pt idx="226">
                  <c:v>1/4/2020</c:v>
                </c:pt>
                <c:pt idx="227">
                  <c:v>2/4/2020</c:v>
                </c:pt>
                <c:pt idx="228">
                  <c:v>3/4/2020</c:v>
                </c:pt>
                <c:pt idx="229">
                  <c:v>6/4/2020</c:v>
                </c:pt>
                <c:pt idx="230">
                  <c:v>7/4/2020</c:v>
                </c:pt>
                <c:pt idx="231">
                  <c:v>8/4/2020</c:v>
                </c:pt>
                <c:pt idx="232">
                  <c:v>9/4/2020</c:v>
                </c:pt>
                <c:pt idx="233">
                  <c:v>13/4/2020</c:v>
                </c:pt>
                <c:pt idx="234">
                  <c:v>14/4/2020</c:v>
                </c:pt>
                <c:pt idx="235">
                  <c:v>15/4/2020</c:v>
                </c:pt>
                <c:pt idx="236">
                  <c:v>16/4/2020</c:v>
                </c:pt>
                <c:pt idx="237">
                  <c:v>17/4/2020</c:v>
                </c:pt>
                <c:pt idx="238">
                  <c:v>20/4/2020</c:v>
                </c:pt>
                <c:pt idx="239">
                  <c:v>21/4/2020</c:v>
                </c:pt>
                <c:pt idx="240">
                  <c:v>22/4/2020</c:v>
                </c:pt>
                <c:pt idx="241">
                  <c:v>23/4/2020</c:v>
                </c:pt>
                <c:pt idx="242">
                  <c:v>24/4/2020</c:v>
                </c:pt>
                <c:pt idx="243">
                  <c:v>27/4/2020</c:v>
                </c:pt>
                <c:pt idx="244">
                  <c:v>28/4/2020</c:v>
                </c:pt>
                <c:pt idx="245">
                  <c:v>29/4/2020</c:v>
                </c:pt>
                <c:pt idx="246">
                  <c:v>30/4/2020</c:v>
                </c:pt>
                <c:pt idx="247">
                  <c:v>1/5/2020</c:v>
                </c:pt>
                <c:pt idx="248">
                  <c:v>4/5/2020</c:v>
                </c:pt>
                <c:pt idx="249">
                  <c:v>5/5/2020</c:v>
                </c:pt>
                <c:pt idx="250">
                  <c:v>6/5/2020</c:v>
                </c:pt>
                <c:pt idx="251">
                  <c:v>7/5/2020</c:v>
                </c:pt>
                <c:pt idx="252">
                  <c:v>8/5/2020</c:v>
                </c:pt>
                <c:pt idx="253">
                  <c:v>11/5/2020</c:v>
                </c:pt>
                <c:pt idx="254">
                  <c:v>12/5/2020</c:v>
                </c:pt>
                <c:pt idx="255">
                  <c:v>13/5/2020</c:v>
                </c:pt>
                <c:pt idx="256">
                  <c:v>14/5/2020</c:v>
                </c:pt>
                <c:pt idx="257">
                  <c:v>15/5/2020</c:v>
                </c:pt>
                <c:pt idx="258">
                  <c:v>18/5/2020</c:v>
                </c:pt>
                <c:pt idx="259">
                  <c:v>19/5/2020</c:v>
                </c:pt>
                <c:pt idx="260">
                  <c:v>20/5/2020</c:v>
                </c:pt>
                <c:pt idx="261">
                  <c:v>21/5/2020</c:v>
                </c:pt>
                <c:pt idx="262">
                  <c:v>22/5/2020</c:v>
                </c:pt>
                <c:pt idx="263">
                  <c:v>26/5/2020</c:v>
                </c:pt>
                <c:pt idx="264">
                  <c:v>27/5/2020</c:v>
                </c:pt>
                <c:pt idx="265">
                  <c:v>28/5/2020</c:v>
                </c:pt>
                <c:pt idx="266">
                  <c:v>29/5/2020</c:v>
                </c:pt>
                <c:pt idx="267">
                  <c:v>1/6/2020</c:v>
                </c:pt>
                <c:pt idx="268">
                  <c:v>2/6/2020</c:v>
                </c:pt>
                <c:pt idx="269">
                  <c:v>3/6/2020</c:v>
                </c:pt>
                <c:pt idx="270">
                  <c:v>4/6/2020</c:v>
                </c:pt>
                <c:pt idx="271">
                  <c:v>5/6/2020</c:v>
                </c:pt>
                <c:pt idx="272">
                  <c:v>8/6/2020</c:v>
                </c:pt>
                <c:pt idx="273">
                  <c:v>9/6/2020</c:v>
                </c:pt>
                <c:pt idx="274">
                  <c:v>10/6/2020</c:v>
                </c:pt>
                <c:pt idx="275">
                  <c:v>11/6/2020</c:v>
                </c:pt>
                <c:pt idx="276">
                  <c:v>12/6/2020</c:v>
                </c:pt>
                <c:pt idx="277">
                  <c:v>15/6/2020</c:v>
                </c:pt>
                <c:pt idx="278">
                  <c:v>16/6/2020</c:v>
                </c:pt>
                <c:pt idx="279">
                  <c:v>17/6/2020</c:v>
                </c:pt>
                <c:pt idx="280">
                  <c:v>18/6/2020</c:v>
                </c:pt>
                <c:pt idx="281">
                  <c:v>19/6/2020</c:v>
                </c:pt>
                <c:pt idx="282">
                  <c:v>22/6/2020</c:v>
                </c:pt>
                <c:pt idx="283">
                  <c:v>23/6/2020</c:v>
                </c:pt>
                <c:pt idx="284">
                  <c:v>24/6/2020</c:v>
                </c:pt>
                <c:pt idx="285">
                  <c:v>25/6/2020</c:v>
                </c:pt>
                <c:pt idx="286">
                  <c:v>26/6/2020</c:v>
                </c:pt>
                <c:pt idx="287">
                  <c:v>29/6/2020</c:v>
                </c:pt>
                <c:pt idx="288">
                  <c:v>30/6/2020</c:v>
                </c:pt>
                <c:pt idx="289">
                  <c:v>1/7/2020</c:v>
                </c:pt>
                <c:pt idx="290">
                  <c:v>2/7/2020</c:v>
                </c:pt>
                <c:pt idx="291">
                  <c:v>6/7/2020</c:v>
                </c:pt>
                <c:pt idx="292">
                  <c:v>7/7/2020</c:v>
                </c:pt>
                <c:pt idx="293">
                  <c:v>8/7/2020</c:v>
                </c:pt>
                <c:pt idx="294">
                  <c:v>9/7/2020</c:v>
                </c:pt>
                <c:pt idx="295">
                  <c:v>10/7/2020</c:v>
                </c:pt>
                <c:pt idx="296">
                  <c:v>13/7/2020</c:v>
                </c:pt>
                <c:pt idx="297">
                  <c:v>14/7/2020</c:v>
                </c:pt>
                <c:pt idx="298">
                  <c:v>15/7/2020</c:v>
                </c:pt>
                <c:pt idx="299">
                  <c:v>16/7/2020</c:v>
                </c:pt>
                <c:pt idx="300">
                  <c:v>17/7/2020</c:v>
                </c:pt>
                <c:pt idx="301">
                  <c:v>20/7/2020</c:v>
                </c:pt>
                <c:pt idx="302">
                  <c:v>21/7/2020</c:v>
                </c:pt>
                <c:pt idx="303">
                  <c:v>22/7/2020</c:v>
                </c:pt>
                <c:pt idx="304">
                  <c:v>23/7/2020</c:v>
                </c:pt>
                <c:pt idx="305">
                  <c:v>24/7/2020</c:v>
                </c:pt>
                <c:pt idx="306">
                  <c:v>27/7/2020</c:v>
                </c:pt>
                <c:pt idx="307">
                  <c:v>28/7/2020</c:v>
                </c:pt>
                <c:pt idx="308">
                  <c:v>29/7/2020</c:v>
                </c:pt>
                <c:pt idx="309">
                  <c:v>30/7/2020</c:v>
                </c:pt>
                <c:pt idx="310">
                  <c:v>31/7/2020</c:v>
                </c:pt>
                <c:pt idx="311">
                  <c:v>3/8/2020</c:v>
                </c:pt>
                <c:pt idx="312">
                  <c:v>4/8/2020</c:v>
                </c:pt>
                <c:pt idx="313">
                  <c:v>5/8/2020</c:v>
                </c:pt>
                <c:pt idx="314">
                  <c:v>6/8/2020</c:v>
                </c:pt>
                <c:pt idx="315">
                  <c:v>7/8/2020</c:v>
                </c:pt>
                <c:pt idx="316">
                  <c:v>10/8/2020</c:v>
                </c:pt>
                <c:pt idx="317">
                  <c:v>11/8/2020</c:v>
                </c:pt>
                <c:pt idx="318">
                  <c:v>12/8/2020</c:v>
                </c:pt>
                <c:pt idx="319">
                  <c:v>13/8/2020</c:v>
                </c:pt>
                <c:pt idx="320">
                  <c:v>14/8/2020</c:v>
                </c:pt>
                <c:pt idx="321">
                  <c:v>17/8/2020</c:v>
                </c:pt>
                <c:pt idx="322">
                  <c:v>18/8/2020</c:v>
                </c:pt>
                <c:pt idx="323">
                  <c:v>19/8/2020</c:v>
                </c:pt>
                <c:pt idx="324">
                  <c:v>20/8/2020</c:v>
                </c:pt>
                <c:pt idx="325">
                  <c:v>21/8/2020</c:v>
                </c:pt>
                <c:pt idx="326">
                  <c:v>24/8/2020</c:v>
                </c:pt>
                <c:pt idx="327">
                  <c:v>25/8/2020</c:v>
                </c:pt>
                <c:pt idx="328">
                  <c:v>26/8/2020</c:v>
                </c:pt>
                <c:pt idx="329">
                  <c:v>27/8/2020</c:v>
                </c:pt>
                <c:pt idx="330">
                  <c:v>28/8/2020</c:v>
                </c:pt>
                <c:pt idx="331">
                  <c:v>31/8/2020</c:v>
                </c:pt>
                <c:pt idx="332">
                  <c:v>1/9/2020</c:v>
                </c:pt>
                <c:pt idx="333">
                  <c:v>2/9/2020</c:v>
                </c:pt>
                <c:pt idx="334">
                  <c:v>3/9/2020</c:v>
                </c:pt>
                <c:pt idx="335">
                  <c:v>4/9/2020</c:v>
                </c:pt>
                <c:pt idx="336">
                  <c:v>8/9/2020</c:v>
                </c:pt>
                <c:pt idx="337">
                  <c:v>9/9/2020</c:v>
                </c:pt>
                <c:pt idx="338">
                  <c:v>10/9/2020</c:v>
                </c:pt>
                <c:pt idx="339">
                  <c:v>11/9/2020</c:v>
                </c:pt>
                <c:pt idx="340">
                  <c:v>14/9/2020</c:v>
                </c:pt>
                <c:pt idx="341">
                  <c:v>15/9/2020</c:v>
                </c:pt>
                <c:pt idx="342">
                  <c:v>16/9/2020</c:v>
                </c:pt>
                <c:pt idx="343">
                  <c:v>17/9/2020</c:v>
                </c:pt>
                <c:pt idx="344">
                  <c:v>18/9/2020</c:v>
                </c:pt>
                <c:pt idx="345">
                  <c:v>21/9/2020</c:v>
                </c:pt>
                <c:pt idx="346">
                  <c:v>22/9/2020</c:v>
                </c:pt>
                <c:pt idx="347">
                  <c:v>23/9/2020</c:v>
                </c:pt>
                <c:pt idx="348">
                  <c:v>24/9/2020</c:v>
                </c:pt>
                <c:pt idx="349">
                  <c:v>25/9/2020</c:v>
                </c:pt>
                <c:pt idx="350">
                  <c:v>28/9/2020</c:v>
                </c:pt>
                <c:pt idx="351">
                  <c:v>29/9/2020</c:v>
                </c:pt>
                <c:pt idx="352">
                  <c:v>30/9/2020</c:v>
                </c:pt>
                <c:pt idx="353">
                  <c:v>1/10/2020</c:v>
                </c:pt>
                <c:pt idx="354">
                  <c:v>2/10/2020</c:v>
                </c:pt>
                <c:pt idx="355">
                  <c:v>5/10/2020</c:v>
                </c:pt>
                <c:pt idx="356">
                  <c:v>6/10/2020</c:v>
                </c:pt>
                <c:pt idx="357">
                  <c:v>7/10/2020</c:v>
                </c:pt>
                <c:pt idx="358">
                  <c:v>8/10/2020</c:v>
                </c:pt>
                <c:pt idx="359">
                  <c:v>9/10/2020</c:v>
                </c:pt>
                <c:pt idx="360">
                  <c:v>12/10/2020</c:v>
                </c:pt>
                <c:pt idx="361">
                  <c:v>13/10/2020</c:v>
                </c:pt>
                <c:pt idx="362">
                  <c:v>14/10/2020</c:v>
                </c:pt>
                <c:pt idx="363">
                  <c:v>15/10/2020</c:v>
                </c:pt>
                <c:pt idx="364">
                  <c:v>16/10/2020</c:v>
                </c:pt>
                <c:pt idx="365">
                  <c:v>19/10/2020</c:v>
                </c:pt>
                <c:pt idx="366">
                  <c:v>20/10/2020</c:v>
                </c:pt>
                <c:pt idx="367">
                  <c:v>21/10/2020</c:v>
                </c:pt>
                <c:pt idx="368">
                  <c:v>22/10/2020</c:v>
                </c:pt>
                <c:pt idx="369">
                  <c:v>23/10/2020</c:v>
                </c:pt>
                <c:pt idx="370">
                  <c:v>26/10/2020</c:v>
                </c:pt>
                <c:pt idx="371">
                  <c:v>27/10/2020</c:v>
                </c:pt>
                <c:pt idx="372">
                  <c:v>28/10/2020</c:v>
                </c:pt>
                <c:pt idx="373">
                  <c:v>29/10/2020</c:v>
                </c:pt>
                <c:pt idx="374">
                  <c:v>30/10/2020</c:v>
                </c:pt>
                <c:pt idx="375">
                  <c:v>2/11/2020</c:v>
                </c:pt>
                <c:pt idx="376">
                  <c:v>3/11/2020</c:v>
                </c:pt>
                <c:pt idx="377">
                  <c:v>4/11/2020</c:v>
                </c:pt>
                <c:pt idx="378">
                  <c:v>5/11/2020</c:v>
                </c:pt>
                <c:pt idx="379">
                  <c:v>6/11/2020</c:v>
                </c:pt>
                <c:pt idx="380">
                  <c:v>9/11/2020</c:v>
                </c:pt>
                <c:pt idx="381">
                  <c:v>10/11/2020</c:v>
                </c:pt>
                <c:pt idx="382">
                  <c:v>11/11/2020</c:v>
                </c:pt>
                <c:pt idx="383">
                  <c:v>12/11/2020</c:v>
                </c:pt>
                <c:pt idx="384">
                  <c:v>13/11/2020</c:v>
                </c:pt>
                <c:pt idx="385">
                  <c:v>16/11/2020</c:v>
                </c:pt>
                <c:pt idx="386">
                  <c:v>17/11/2020</c:v>
                </c:pt>
                <c:pt idx="387">
                  <c:v>18/11/2020</c:v>
                </c:pt>
                <c:pt idx="388">
                  <c:v>19/11/2020</c:v>
                </c:pt>
                <c:pt idx="389">
                  <c:v>20/11/2020</c:v>
                </c:pt>
                <c:pt idx="390">
                  <c:v>23/11/2020</c:v>
                </c:pt>
                <c:pt idx="391">
                  <c:v>24/11/2020</c:v>
                </c:pt>
                <c:pt idx="392">
                  <c:v>25/11/2020</c:v>
                </c:pt>
                <c:pt idx="393">
                  <c:v>27/11/2020</c:v>
                </c:pt>
                <c:pt idx="394">
                  <c:v>30/11/2020</c:v>
                </c:pt>
                <c:pt idx="395">
                  <c:v>1/12/2020</c:v>
                </c:pt>
                <c:pt idx="396">
                  <c:v>2/12/2020</c:v>
                </c:pt>
                <c:pt idx="397">
                  <c:v>3/12/2020</c:v>
                </c:pt>
                <c:pt idx="398">
                  <c:v>4/12/2020</c:v>
                </c:pt>
                <c:pt idx="399">
                  <c:v>7/12/2020</c:v>
                </c:pt>
                <c:pt idx="400">
                  <c:v>8/12/2020</c:v>
                </c:pt>
                <c:pt idx="401">
                  <c:v>9/12/2020</c:v>
                </c:pt>
                <c:pt idx="402">
                  <c:v>10/12/2020</c:v>
                </c:pt>
                <c:pt idx="403">
                  <c:v>11/12/2020</c:v>
                </c:pt>
                <c:pt idx="404">
                  <c:v>14/12/2020</c:v>
                </c:pt>
                <c:pt idx="405">
                  <c:v>15/12/2020</c:v>
                </c:pt>
                <c:pt idx="406">
                  <c:v>16/12/2020</c:v>
                </c:pt>
                <c:pt idx="407">
                  <c:v>17/12/2020</c:v>
                </c:pt>
                <c:pt idx="408">
                  <c:v>18/12/2020</c:v>
                </c:pt>
                <c:pt idx="409">
                  <c:v>21/12/2020</c:v>
                </c:pt>
                <c:pt idx="410">
                  <c:v>22/12/2020</c:v>
                </c:pt>
                <c:pt idx="411">
                  <c:v>23/12/2020</c:v>
                </c:pt>
                <c:pt idx="412">
                  <c:v>24/12/2020</c:v>
                </c:pt>
                <c:pt idx="413">
                  <c:v>28/12/2020</c:v>
                </c:pt>
                <c:pt idx="414">
                  <c:v>29/12/2020</c:v>
                </c:pt>
                <c:pt idx="415">
                  <c:v>30/12/2020</c:v>
                </c:pt>
                <c:pt idx="416">
                  <c:v>31/12/2020</c:v>
                </c:pt>
                <c:pt idx="417">
                  <c:v>4/1/2021</c:v>
                </c:pt>
                <c:pt idx="418">
                  <c:v>5/1/2021</c:v>
                </c:pt>
                <c:pt idx="419">
                  <c:v>6/1/2021</c:v>
                </c:pt>
                <c:pt idx="420">
                  <c:v>7/1/2021</c:v>
                </c:pt>
                <c:pt idx="421">
                  <c:v>8/1/2021</c:v>
                </c:pt>
                <c:pt idx="422">
                  <c:v>11/1/2021</c:v>
                </c:pt>
                <c:pt idx="423">
                  <c:v>12/1/2021</c:v>
                </c:pt>
                <c:pt idx="424">
                  <c:v>13/1/2021</c:v>
                </c:pt>
                <c:pt idx="425">
                  <c:v>14/1/2021</c:v>
                </c:pt>
                <c:pt idx="426">
                  <c:v>15/1/2021</c:v>
                </c:pt>
                <c:pt idx="427">
                  <c:v>19/1/2021</c:v>
                </c:pt>
                <c:pt idx="428">
                  <c:v>20/1/2021</c:v>
                </c:pt>
                <c:pt idx="429">
                  <c:v>21/1/2021</c:v>
                </c:pt>
                <c:pt idx="430">
                  <c:v>22/1/2021</c:v>
                </c:pt>
                <c:pt idx="431">
                  <c:v>25/1/2021</c:v>
                </c:pt>
                <c:pt idx="432">
                  <c:v>26/1/2021</c:v>
                </c:pt>
                <c:pt idx="433">
                  <c:v>27/1/2021</c:v>
                </c:pt>
                <c:pt idx="434">
                  <c:v>28/1/2021</c:v>
                </c:pt>
                <c:pt idx="435">
                  <c:v>29/1/2021</c:v>
                </c:pt>
                <c:pt idx="436">
                  <c:v>1/2/2021</c:v>
                </c:pt>
                <c:pt idx="437">
                  <c:v>2/2/2021</c:v>
                </c:pt>
                <c:pt idx="438">
                  <c:v>3/2/2021</c:v>
                </c:pt>
                <c:pt idx="439">
                  <c:v>4/2/2021</c:v>
                </c:pt>
                <c:pt idx="440">
                  <c:v>5/2/2021</c:v>
                </c:pt>
                <c:pt idx="441">
                  <c:v>8/2/2021</c:v>
                </c:pt>
                <c:pt idx="442">
                  <c:v>9/2/2021</c:v>
                </c:pt>
                <c:pt idx="443">
                  <c:v>10/2/2021</c:v>
                </c:pt>
                <c:pt idx="444">
                  <c:v>11/2/2021</c:v>
                </c:pt>
                <c:pt idx="445">
                  <c:v>12/2/2021</c:v>
                </c:pt>
                <c:pt idx="446">
                  <c:v>16/2/2021</c:v>
                </c:pt>
                <c:pt idx="447">
                  <c:v>17/2/2021</c:v>
                </c:pt>
                <c:pt idx="448">
                  <c:v>18/2/2021</c:v>
                </c:pt>
                <c:pt idx="449">
                  <c:v>19/2/2021</c:v>
                </c:pt>
                <c:pt idx="450">
                  <c:v>22/2/2021</c:v>
                </c:pt>
                <c:pt idx="451">
                  <c:v>23/2/2021</c:v>
                </c:pt>
                <c:pt idx="452">
                  <c:v>24/2/2021</c:v>
                </c:pt>
                <c:pt idx="453">
                  <c:v>25/2/2021</c:v>
                </c:pt>
                <c:pt idx="454">
                  <c:v>26/2/2021</c:v>
                </c:pt>
                <c:pt idx="455">
                  <c:v>1/3/2021</c:v>
                </c:pt>
                <c:pt idx="456">
                  <c:v>2/3/2021</c:v>
                </c:pt>
                <c:pt idx="457">
                  <c:v>3/3/2021</c:v>
                </c:pt>
                <c:pt idx="458">
                  <c:v>4/3/2021</c:v>
                </c:pt>
                <c:pt idx="459">
                  <c:v>5/3/2021</c:v>
                </c:pt>
                <c:pt idx="460">
                  <c:v>8/3/2021</c:v>
                </c:pt>
                <c:pt idx="461">
                  <c:v>9/3/2021</c:v>
                </c:pt>
                <c:pt idx="462">
                  <c:v>10/3/2021</c:v>
                </c:pt>
                <c:pt idx="463">
                  <c:v>11/3/2021</c:v>
                </c:pt>
                <c:pt idx="464">
                  <c:v>12/3/2021</c:v>
                </c:pt>
                <c:pt idx="465">
                  <c:v>15/3/2021</c:v>
                </c:pt>
                <c:pt idx="466">
                  <c:v>16/3/2021</c:v>
                </c:pt>
                <c:pt idx="467">
                  <c:v>17/3/2021</c:v>
                </c:pt>
                <c:pt idx="468">
                  <c:v>18/3/2021</c:v>
                </c:pt>
                <c:pt idx="469">
                  <c:v>19/3/2021</c:v>
                </c:pt>
                <c:pt idx="470">
                  <c:v>22/3/2021</c:v>
                </c:pt>
                <c:pt idx="471">
                  <c:v>23/3/2021</c:v>
                </c:pt>
                <c:pt idx="472">
                  <c:v>24/3/2021</c:v>
                </c:pt>
                <c:pt idx="473">
                  <c:v>25/3/2021</c:v>
                </c:pt>
                <c:pt idx="474">
                  <c:v>26/3/2021</c:v>
                </c:pt>
                <c:pt idx="475">
                  <c:v>29/3/2021</c:v>
                </c:pt>
                <c:pt idx="476">
                  <c:v>30/3/2021</c:v>
                </c:pt>
                <c:pt idx="477">
                  <c:v>31/3/2021</c:v>
                </c:pt>
                <c:pt idx="478">
                  <c:v>1/4/2021</c:v>
                </c:pt>
                <c:pt idx="479">
                  <c:v>5/4/2021</c:v>
                </c:pt>
                <c:pt idx="480">
                  <c:v>6/4/2021</c:v>
                </c:pt>
                <c:pt idx="481">
                  <c:v>7/4/2021</c:v>
                </c:pt>
                <c:pt idx="482">
                  <c:v>8/4/2021</c:v>
                </c:pt>
                <c:pt idx="483">
                  <c:v>9/4/2021</c:v>
                </c:pt>
                <c:pt idx="484">
                  <c:v>12/4/2021</c:v>
                </c:pt>
                <c:pt idx="485">
                  <c:v>13/4/2021</c:v>
                </c:pt>
                <c:pt idx="486">
                  <c:v>14/4/2021</c:v>
                </c:pt>
                <c:pt idx="487">
                  <c:v>15/4/2021</c:v>
                </c:pt>
                <c:pt idx="488">
                  <c:v>16/4/2021</c:v>
                </c:pt>
                <c:pt idx="489">
                  <c:v>19/4/2021</c:v>
                </c:pt>
                <c:pt idx="490">
                  <c:v>20/4/2021</c:v>
                </c:pt>
                <c:pt idx="491">
                  <c:v>21/4/2021</c:v>
                </c:pt>
                <c:pt idx="492">
                  <c:v>22/4/2021</c:v>
                </c:pt>
                <c:pt idx="493">
                  <c:v>23/4/2021</c:v>
                </c:pt>
                <c:pt idx="494">
                  <c:v>26/4/2021</c:v>
                </c:pt>
                <c:pt idx="495">
                  <c:v>27/4/2021</c:v>
                </c:pt>
                <c:pt idx="496">
                  <c:v>28/4/2021</c:v>
                </c:pt>
                <c:pt idx="497">
                  <c:v>29/4/2021</c:v>
                </c:pt>
                <c:pt idx="498">
                  <c:v>30/4/2021</c:v>
                </c:pt>
                <c:pt idx="499">
                  <c:v>3/5/2021</c:v>
                </c:pt>
                <c:pt idx="500">
                  <c:v>4/5/2021</c:v>
                </c:pt>
                <c:pt idx="501">
                  <c:v>5/5/2021</c:v>
                </c:pt>
                <c:pt idx="502">
                  <c:v>6/5/2021</c:v>
                </c:pt>
                <c:pt idx="503">
                  <c:v>7/5/2021</c:v>
                </c:pt>
                <c:pt idx="504">
                  <c:v>10/5/2021</c:v>
                </c:pt>
                <c:pt idx="505">
                  <c:v>11/5/2021</c:v>
                </c:pt>
                <c:pt idx="506">
                  <c:v>12/5/2021</c:v>
                </c:pt>
                <c:pt idx="507">
                  <c:v>13/5/2021</c:v>
                </c:pt>
                <c:pt idx="508">
                  <c:v>14/5/2021</c:v>
                </c:pt>
                <c:pt idx="509">
                  <c:v>17/5/2021</c:v>
                </c:pt>
                <c:pt idx="510">
                  <c:v>18/5/2021</c:v>
                </c:pt>
                <c:pt idx="511">
                  <c:v>19/5/2021</c:v>
                </c:pt>
                <c:pt idx="512">
                  <c:v>20/5/2021</c:v>
                </c:pt>
                <c:pt idx="513">
                  <c:v>21/5/2021</c:v>
                </c:pt>
                <c:pt idx="514">
                  <c:v>24/5/2021</c:v>
                </c:pt>
                <c:pt idx="515">
                  <c:v>25/5/2021</c:v>
                </c:pt>
                <c:pt idx="516">
                  <c:v>26/5/2021</c:v>
                </c:pt>
                <c:pt idx="517">
                  <c:v>27/5/2021</c:v>
                </c:pt>
                <c:pt idx="518">
                  <c:v>28/5/2021</c:v>
                </c:pt>
                <c:pt idx="519">
                  <c:v>1/6/2021</c:v>
                </c:pt>
                <c:pt idx="520">
                  <c:v>2/6/2021</c:v>
                </c:pt>
                <c:pt idx="521">
                  <c:v>3/6/2021</c:v>
                </c:pt>
                <c:pt idx="522">
                  <c:v>4/6/2021</c:v>
                </c:pt>
                <c:pt idx="523">
                  <c:v>7/6/2021</c:v>
                </c:pt>
                <c:pt idx="524">
                  <c:v>8/6/2021</c:v>
                </c:pt>
                <c:pt idx="525">
                  <c:v>9/6/2021</c:v>
                </c:pt>
                <c:pt idx="526">
                  <c:v>10/6/2021</c:v>
                </c:pt>
                <c:pt idx="527">
                  <c:v>11/6/2021</c:v>
                </c:pt>
                <c:pt idx="528">
                  <c:v>14/6/2021</c:v>
                </c:pt>
                <c:pt idx="529">
                  <c:v>15/6/2021</c:v>
                </c:pt>
                <c:pt idx="530">
                  <c:v>16/6/2021</c:v>
                </c:pt>
                <c:pt idx="531">
                  <c:v>17/6/2021</c:v>
                </c:pt>
                <c:pt idx="532">
                  <c:v>18/6/2021</c:v>
                </c:pt>
                <c:pt idx="533">
                  <c:v>21/6/2021</c:v>
                </c:pt>
                <c:pt idx="534">
                  <c:v>22/6/2021</c:v>
                </c:pt>
                <c:pt idx="535">
                  <c:v>23/6/2021</c:v>
                </c:pt>
                <c:pt idx="536">
                  <c:v>24/6/2021</c:v>
                </c:pt>
                <c:pt idx="537">
                  <c:v>25/6/2021</c:v>
                </c:pt>
                <c:pt idx="538">
                  <c:v>28/6/2021</c:v>
                </c:pt>
                <c:pt idx="539">
                  <c:v>29/6/2021</c:v>
                </c:pt>
                <c:pt idx="540">
                  <c:v>30/6/2021</c:v>
                </c:pt>
                <c:pt idx="541">
                  <c:v>1/7/2021</c:v>
                </c:pt>
                <c:pt idx="542">
                  <c:v>2/7/2021</c:v>
                </c:pt>
                <c:pt idx="543">
                  <c:v>6/7/2021</c:v>
                </c:pt>
                <c:pt idx="544">
                  <c:v>7/7/2021</c:v>
                </c:pt>
                <c:pt idx="545">
                  <c:v>8/7/2021</c:v>
                </c:pt>
                <c:pt idx="546">
                  <c:v>9/7/2021</c:v>
                </c:pt>
                <c:pt idx="547">
                  <c:v>12/7/2021</c:v>
                </c:pt>
                <c:pt idx="548">
                  <c:v>13/7/2021</c:v>
                </c:pt>
                <c:pt idx="549">
                  <c:v>14/7/2021</c:v>
                </c:pt>
                <c:pt idx="550">
                  <c:v>15/7/2021</c:v>
                </c:pt>
                <c:pt idx="551">
                  <c:v>16/7/2021</c:v>
                </c:pt>
                <c:pt idx="552">
                  <c:v>19/7/2021</c:v>
                </c:pt>
                <c:pt idx="553">
                  <c:v>20/7/2021</c:v>
                </c:pt>
                <c:pt idx="554">
                  <c:v>21/7/2021</c:v>
                </c:pt>
                <c:pt idx="555">
                  <c:v>22/7/2021</c:v>
                </c:pt>
                <c:pt idx="556">
                  <c:v>23/7/2021</c:v>
                </c:pt>
                <c:pt idx="557">
                  <c:v>26/7/2021</c:v>
                </c:pt>
                <c:pt idx="558">
                  <c:v>27/7/2021</c:v>
                </c:pt>
                <c:pt idx="559">
                  <c:v>28/7/2021</c:v>
                </c:pt>
                <c:pt idx="560">
                  <c:v>29/7/2021</c:v>
                </c:pt>
                <c:pt idx="561">
                  <c:v>30/7/2021</c:v>
                </c:pt>
                <c:pt idx="562">
                  <c:v>2/8/2021</c:v>
                </c:pt>
                <c:pt idx="563">
                  <c:v>3/8/2021</c:v>
                </c:pt>
                <c:pt idx="564">
                  <c:v>4/8/2021</c:v>
                </c:pt>
                <c:pt idx="565">
                  <c:v>5/8/2021</c:v>
                </c:pt>
                <c:pt idx="566">
                  <c:v>6/8/2021</c:v>
                </c:pt>
                <c:pt idx="567">
                  <c:v>9/8/2021</c:v>
                </c:pt>
                <c:pt idx="568">
                  <c:v>10/8/2021</c:v>
                </c:pt>
                <c:pt idx="569">
                  <c:v>11/8/2021</c:v>
                </c:pt>
                <c:pt idx="570">
                  <c:v>12/8/2021</c:v>
                </c:pt>
                <c:pt idx="571">
                  <c:v>13/8/2021</c:v>
                </c:pt>
                <c:pt idx="572">
                  <c:v>16/8/2021</c:v>
                </c:pt>
                <c:pt idx="573">
                  <c:v>17/8/2021</c:v>
                </c:pt>
                <c:pt idx="574">
                  <c:v>18/8/2021</c:v>
                </c:pt>
                <c:pt idx="575">
                  <c:v>19/8/2021</c:v>
                </c:pt>
                <c:pt idx="576">
                  <c:v>20/8/2021</c:v>
                </c:pt>
                <c:pt idx="577">
                  <c:v>23/8/2021</c:v>
                </c:pt>
                <c:pt idx="578">
                  <c:v>24/8/2021</c:v>
                </c:pt>
                <c:pt idx="579">
                  <c:v>25/8/2021</c:v>
                </c:pt>
                <c:pt idx="580">
                  <c:v>26/8/2021</c:v>
                </c:pt>
                <c:pt idx="581">
                  <c:v>27/8/2021</c:v>
                </c:pt>
                <c:pt idx="582">
                  <c:v>30/8/2021</c:v>
                </c:pt>
                <c:pt idx="583">
                  <c:v>31/8/2021</c:v>
                </c:pt>
                <c:pt idx="584">
                  <c:v>1/9/2021</c:v>
                </c:pt>
                <c:pt idx="585">
                  <c:v>2/9/2021</c:v>
                </c:pt>
                <c:pt idx="586">
                  <c:v>3/9/2021</c:v>
                </c:pt>
                <c:pt idx="587">
                  <c:v>7/9/2021</c:v>
                </c:pt>
                <c:pt idx="588">
                  <c:v>8/9/2021</c:v>
                </c:pt>
                <c:pt idx="589">
                  <c:v>9/9/2021</c:v>
                </c:pt>
                <c:pt idx="590">
                  <c:v>10/9/2021</c:v>
                </c:pt>
                <c:pt idx="591">
                  <c:v>13/9/2021</c:v>
                </c:pt>
                <c:pt idx="592">
                  <c:v>14/9/2021</c:v>
                </c:pt>
                <c:pt idx="593">
                  <c:v>15/9/2021</c:v>
                </c:pt>
                <c:pt idx="594">
                  <c:v>16/9/2021</c:v>
                </c:pt>
                <c:pt idx="595">
                  <c:v>17/9/2021</c:v>
                </c:pt>
                <c:pt idx="596">
                  <c:v>20/9/2021</c:v>
                </c:pt>
                <c:pt idx="597">
                  <c:v>21/9/2021</c:v>
                </c:pt>
                <c:pt idx="598">
                  <c:v>22/9/2021</c:v>
                </c:pt>
                <c:pt idx="599">
                  <c:v>23/9/2021</c:v>
                </c:pt>
                <c:pt idx="600">
                  <c:v>24/9/2021</c:v>
                </c:pt>
                <c:pt idx="601">
                  <c:v>27/9/2021</c:v>
                </c:pt>
                <c:pt idx="602">
                  <c:v>28/9/2021</c:v>
                </c:pt>
                <c:pt idx="603">
                  <c:v>29/9/2021</c:v>
                </c:pt>
                <c:pt idx="604">
                  <c:v>30/9/2021</c:v>
                </c:pt>
                <c:pt idx="605">
                  <c:v>1/10/2021</c:v>
                </c:pt>
                <c:pt idx="606">
                  <c:v>4/10/2021</c:v>
                </c:pt>
                <c:pt idx="607">
                  <c:v>5/10/2021</c:v>
                </c:pt>
                <c:pt idx="608">
                  <c:v>6/10/2021</c:v>
                </c:pt>
                <c:pt idx="609">
                  <c:v>7/10/2021</c:v>
                </c:pt>
                <c:pt idx="610">
                  <c:v>8/10/2021</c:v>
                </c:pt>
                <c:pt idx="611">
                  <c:v>11/10/2021</c:v>
                </c:pt>
                <c:pt idx="612">
                  <c:v>12/10/2021</c:v>
                </c:pt>
                <c:pt idx="613">
                  <c:v>13/10/2021</c:v>
                </c:pt>
                <c:pt idx="614">
                  <c:v>14/10/2021</c:v>
                </c:pt>
                <c:pt idx="615">
                  <c:v>15/10/2021</c:v>
                </c:pt>
                <c:pt idx="616">
                  <c:v>18/10/2021</c:v>
                </c:pt>
                <c:pt idx="617">
                  <c:v>19/10/2021</c:v>
                </c:pt>
                <c:pt idx="618">
                  <c:v>20/10/2021</c:v>
                </c:pt>
                <c:pt idx="619">
                  <c:v>21/10/2021</c:v>
                </c:pt>
                <c:pt idx="620">
                  <c:v>22/10/2021</c:v>
                </c:pt>
                <c:pt idx="621">
                  <c:v>25/10/2021</c:v>
                </c:pt>
                <c:pt idx="622">
                  <c:v>26/10/2021</c:v>
                </c:pt>
                <c:pt idx="623">
                  <c:v>27/10/2021</c:v>
                </c:pt>
                <c:pt idx="624">
                  <c:v>28/10/2021</c:v>
                </c:pt>
                <c:pt idx="625">
                  <c:v>29/10/2021</c:v>
                </c:pt>
                <c:pt idx="626">
                  <c:v>1/11/2021</c:v>
                </c:pt>
                <c:pt idx="627">
                  <c:v>2/11/2021</c:v>
                </c:pt>
                <c:pt idx="628">
                  <c:v>3/11/2021</c:v>
                </c:pt>
                <c:pt idx="629">
                  <c:v>4/11/2021</c:v>
                </c:pt>
                <c:pt idx="630">
                  <c:v>5/11/2021</c:v>
                </c:pt>
                <c:pt idx="631">
                  <c:v>8/11/2021</c:v>
                </c:pt>
                <c:pt idx="632">
                  <c:v>9/11/2021</c:v>
                </c:pt>
                <c:pt idx="633">
                  <c:v>10/11/2021</c:v>
                </c:pt>
                <c:pt idx="634">
                  <c:v>11/11/2021</c:v>
                </c:pt>
                <c:pt idx="635">
                  <c:v>12/11/2021</c:v>
                </c:pt>
                <c:pt idx="636">
                  <c:v>15/11/2021</c:v>
                </c:pt>
                <c:pt idx="637">
                  <c:v>16/11/2021</c:v>
                </c:pt>
                <c:pt idx="638">
                  <c:v>17/11/2021</c:v>
                </c:pt>
                <c:pt idx="639">
                  <c:v>18/11/2021</c:v>
                </c:pt>
                <c:pt idx="640">
                  <c:v>19/11/2021</c:v>
                </c:pt>
                <c:pt idx="641">
                  <c:v>22/11/2021</c:v>
                </c:pt>
                <c:pt idx="642">
                  <c:v>23/11/2021</c:v>
                </c:pt>
                <c:pt idx="643">
                  <c:v>24/11/2021</c:v>
                </c:pt>
                <c:pt idx="644">
                  <c:v>26/11/2021</c:v>
                </c:pt>
                <c:pt idx="645">
                  <c:v>29/11/2021</c:v>
                </c:pt>
                <c:pt idx="646">
                  <c:v>30/11/2021</c:v>
                </c:pt>
                <c:pt idx="647">
                  <c:v>1/12/2021</c:v>
                </c:pt>
                <c:pt idx="648">
                  <c:v>2/12/2021</c:v>
                </c:pt>
                <c:pt idx="649">
                  <c:v>3/12/2021</c:v>
                </c:pt>
                <c:pt idx="650">
                  <c:v>6/12/2021</c:v>
                </c:pt>
                <c:pt idx="651">
                  <c:v>7/12/2021</c:v>
                </c:pt>
                <c:pt idx="652">
                  <c:v>8/12/2021</c:v>
                </c:pt>
                <c:pt idx="653">
                  <c:v>9/12/2021</c:v>
                </c:pt>
                <c:pt idx="654">
                  <c:v>10/12/2021</c:v>
                </c:pt>
                <c:pt idx="655">
                  <c:v>13/12/2021</c:v>
                </c:pt>
                <c:pt idx="656">
                  <c:v>14/12/2021</c:v>
                </c:pt>
                <c:pt idx="657">
                  <c:v>15/12/2021</c:v>
                </c:pt>
                <c:pt idx="658">
                  <c:v>16/12/2021</c:v>
                </c:pt>
                <c:pt idx="659">
                  <c:v>17/12/2021</c:v>
                </c:pt>
                <c:pt idx="660">
                  <c:v>20/12/2021</c:v>
                </c:pt>
                <c:pt idx="661">
                  <c:v>21/12/2021</c:v>
                </c:pt>
                <c:pt idx="662">
                  <c:v>22/12/2021</c:v>
                </c:pt>
                <c:pt idx="663">
                  <c:v>23/12/2021</c:v>
                </c:pt>
                <c:pt idx="664">
                  <c:v>27/12/2021</c:v>
                </c:pt>
                <c:pt idx="665">
                  <c:v>28/12/2021</c:v>
                </c:pt>
                <c:pt idx="666">
                  <c:v>29/12/2021</c:v>
                </c:pt>
                <c:pt idx="667">
                  <c:v>30/12/2021</c:v>
                </c:pt>
                <c:pt idx="668">
                  <c:v>31/12/2021</c:v>
                </c:pt>
                <c:pt idx="669">
                  <c:v>3/1/2022</c:v>
                </c:pt>
                <c:pt idx="670">
                  <c:v>4/1/2022</c:v>
                </c:pt>
                <c:pt idx="671">
                  <c:v>5/1/2022</c:v>
                </c:pt>
                <c:pt idx="672">
                  <c:v>6/1/2022</c:v>
                </c:pt>
                <c:pt idx="673">
                  <c:v>7/1/2022</c:v>
                </c:pt>
                <c:pt idx="674">
                  <c:v>10/1/2022</c:v>
                </c:pt>
                <c:pt idx="675">
                  <c:v>11/1/2022</c:v>
                </c:pt>
                <c:pt idx="676">
                  <c:v>12/1/2022</c:v>
                </c:pt>
                <c:pt idx="677">
                  <c:v>13/1/2022</c:v>
                </c:pt>
                <c:pt idx="678">
                  <c:v>14/1/2022</c:v>
                </c:pt>
                <c:pt idx="679">
                  <c:v>18/1/2022</c:v>
                </c:pt>
                <c:pt idx="680">
                  <c:v>19/1/2022</c:v>
                </c:pt>
                <c:pt idx="681">
                  <c:v>20/1/2022</c:v>
                </c:pt>
                <c:pt idx="682">
                  <c:v>21/1/2022</c:v>
                </c:pt>
                <c:pt idx="683">
                  <c:v>24/1/2022</c:v>
                </c:pt>
                <c:pt idx="684">
                  <c:v>25/1/2022</c:v>
                </c:pt>
                <c:pt idx="685">
                  <c:v>26/1/2022</c:v>
                </c:pt>
                <c:pt idx="686">
                  <c:v>27/1/2022</c:v>
                </c:pt>
                <c:pt idx="687">
                  <c:v>28/1/2022</c:v>
                </c:pt>
                <c:pt idx="688">
                  <c:v>31/1/2022</c:v>
                </c:pt>
                <c:pt idx="689">
                  <c:v>1/2/2022</c:v>
                </c:pt>
                <c:pt idx="690">
                  <c:v>2/2/2022</c:v>
                </c:pt>
                <c:pt idx="691">
                  <c:v>3/2/2022</c:v>
                </c:pt>
                <c:pt idx="692">
                  <c:v>4/2/2022</c:v>
                </c:pt>
                <c:pt idx="693">
                  <c:v>7/2/2022</c:v>
                </c:pt>
                <c:pt idx="694">
                  <c:v>8/2/2022</c:v>
                </c:pt>
                <c:pt idx="695">
                  <c:v>9/2/2022</c:v>
                </c:pt>
                <c:pt idx="696">
                  <c:v>10/2/2022</c:v>
                </c:pt>
                <c:pt idx="697">
                  <c:v>11/2/2022</c:v>
                </c:pt>
                <c:pt idx="698">
                  <c:v>14/2/2022</c:v>
                </c:pt>
                <c:pt idx="699">
                  <c:v>15/2/2022</c:v>
                </c:pt>
                <c:pt idx="700">
                  <c:v>16/2/2022</c:v>
                </c:pt>
                <c:pt idx="701">
                  <c:v>17/2/2022</c:v>
                </c:pt>
                <c:pt idx="702">
                  <c:v>18/2/2022</c:v>
                </c:pt>
                <c:pt idx="703">
                  <c:v>22/2/2022</c:v>
                </c:pt>
                <c:pt idx="704">
                  <c:v>23/2/2022</c:v>
                </c:pt>
                <c:pt idx="705">
                  <c:v>24/2/2022</c:v>
                </c:pt>
                <c:pt idx="706">
                  <c:v>25/2/2022</c:v>
                </c:pt>
                <c:pt idx="707">
                  <c:v>28/2/2022</c:v>
                </c:pt>
                <c:pt idx="708">
                  <c:v>1/3/2022</c:v>
                </c:pt>
                <c:pt idx="709">
                  <c:v>2/3/2022</c:v>
                </c:pt>
                <c:pt idx="710">
                  <c:v>3/3/2022</c:v>
                </c:pt>
                <c:pt idx="711">
                  <c:v>4/3/2022</c:v>
                </c:pt>
                <c:pt idx="712">
                  <c:v>7/3/2022</c:v>
                </c:pt>
                <c:pt idx="713">
                  <c:v>8/3/2022</c:v>
                </c:pt>
                <c:pt idx="714">
                  <c:v>9/3/2022</c:v>
                </c:pt>
                <c:pt idx="715">
                  <c:v>10/3/2022</c:v>
                </c:pt>
                <c:pt idx="716">
                  <c:v>11/3/2022</c:v>
                </c:pt>
                <c:pt idx="717">
                  <c:v>14/3/2022</c:v>
                </c:pt>
                <c:pt idx="718">
                  <c:v>15/3/2022</c:v>
                </c:pt>
                <c:pt idx="719">
                  <c:v>16/3/2022</c:v>
                </c:pt>
                <c:pt idx="720">
                  <c:v>17/3/2022</c:v>
                </c:pt>
                <c:pt idx="721">
                  <c:v>18/3/2022</c:v>
                </c:pt>
                <c:pt idx="722">
                  <c:v>21/3/2022</c:v>
                </c:pt>
                <c:pt idx="723">
                  <c:v>22/3/2022</c:v>
                </c:pt>
                <c:pt idx="724">
                  <c:v>23/3/2022</c:v>
                </c:pt>
                <c:pt idx="725">
                  <c:v>24/3/2022</c:v>
                </c:pt>
                <c:pt idx="726">
                  <c:v>25/3/2022</c:v>
                </c:pt>
                <c:pt idx="727">
                  <c:v>28/3/2022</c:v>
                </c:pt>
                <c:pt idx="728">
                  <c:v>29/3/2022</c:v>
                </c:pt>
                <c:pt idx="729">
                  <c:v>30/3/2022</c:v>
                </c:pt>
                <c:pt idx="730">
                  <c:v>31/3/2022</c:v>
                </c:pt>
                <c:pt idx="731">
                  <c:v>1/4/2022</c:v>
                </c:pt>
                <c:pt idx="732">
                  <c:v>4/4/2022</c:v>
                </c:pt>
                <c:pt idx="733">
                  <c:v>5/4/2022</c:v>
                </c:pt>
                <c:pt idx="734">
                  <c:v>6/4/2022</c:v>
                </c:pt>
                <c:pt idx="735">
                  <c:v>7/4/2022</c:v>
                </c:pt>
                <c:pt idx="736">
                  <c:v>8/4/2022</c:v>
                </c:pt>
                <c:pt idx="737">
                  <c:v>11/4/2022</c:v>
                </c:pt>
                <c:pt idx="738">
                  <c:v>12/4/2022</c:v>
                </c:pt>
                <c:pt idx="739">
                  <c:v>13/4/2022</c:v>
                </c:pt>
                <c:pt idx="740">
                  <c:v>14/4/2022</c:v>
                </c:pt>
                <c:pt idx="741">
                  <c:v>18/4/2022</c:v>
                </c:pt>
                <c:pt idx="742">
                  <c:v>19/4/2022</c:v>
                </c:pt>
                <c:pt idx="743">
                  <c:v>20/4/2022</c:v>
                </c:pt>
                <c:pt idx="744">
                  <c:v>21/4/2022</c:v>
                </c:pt>
                <c:pt idx="745">
                  <c:v>22/4/2022</c:v>
                </c:pt>
                <c:pt idx="746">
                  <c:v>25/4/2022</c:v>
                </c:pt>
                <c:pt idx="747">
                  <c:v>26/4/2022</c:v>
                </c:pt>
                <c:pt idx="748">
                  <c:v>27/4/2022</c:v>
                </c:pt>
                <c:pt idx="749">
                  <c:v>28/4/2022</c:v>
                </c:pt>
                <c:pt idx="750">
                  <c:v>29/4/2022</c:v>
                </c:pt>
                <c:pt idx="751">
                  <c:v>2/5/2022</c:v>
                </c:pt>
                <c:pt idx="752">
                  <c:v>3/5/2022</c:v>
                </c:pt>
                <c:pt idx="753">
                  <c:v>4/5/2022</c:v>
                </c:pt>
                <c:pt idx="754">
                  <c:v>5/5/2022</c:v>
                </c:pt>
                <c:pt idx="755">
                  <c:v>6/5/2022</c:v>
                </c:pt>
                <c:pt idx="756">
                  <c:v>9/5/2022</c:v>
                </c:pt>
                <c:pt idx="757">
                  <c:v>10/5/2022</c:v>
                </c:pt>
                <c:pt idx="758">
                  <c:v>11/5/2022</c:v>
                </c:pt>
                <c:pt idx="759">
                  <c:v>12/5/2022</c:v>
                </c:pt>
                <c:pt idx="760">
                  <c:v>13/5/2022</c:v>
                </c:pt>
                <c:pt idx="761">
                  <c:v>16/5/2022</c:v>
                </c:pt>
                <c:pt idx="762">
                  <c:v>17/5/2022</c:v>
                </c:pt>
                <c:pt idx="763">
                  <c:v>18/5/2022</c:v>
                </c:pt>
                <c:pt idx="764">
                  <c:v>19/5/2022</c:v>
                </c:pt>
                <c:pt idx="765">
                  <c:v>20/5/2022</c:v>
                </c:pt>
                <c:pt idx="766">
                  <c:v>23/5/2022</c:v>
                </c:pt>
                <c:pt idx="767">
                  <c:v>24/5/2022</c:v>
                </c:pt>
                <c:pt idx="768">
                  <c:v>25/5/2022</c:v>
                </c:pt>
                <c:pt idx="769">
                  <c:v>26/5/2022</c:v>
                </c:pt>
                <c:pt idx="770">
                  <c:v>27/5/2022</c:v>
                </c:pt>
                <c:pt idx="771">
                  <c:v>31/5/2022</c:v>
                </c:pt>
                <c:pt idx="772">
                  <c:v>1/6/2022</c:v>
                </c:pt>
                <c:pt idx="773">
                  <c:v>2/6/2022</c:v>
                </c:pt>
                <c:pt idx="774">
                  <c:v>3/6/2022</c:v>
                </c:pt>
                <c:pt idx="775">
                  <c:v>6/6/2022</c:v>
                </c:pt>
                <c:pt idx="776">
                  <c:v>7/6/2022</c:v>
                </c:pt>
                <c:pt idx="777">
                  <c:v>8/6/2022</c:v>
                </c:pt>
                <c:pt idx="778">
                  <c:v>9/6/2022</c:v>
                </c:pt>
                <c:pt idx="779">
                  <c:v>10/6/2022</c:v>
                </c:pt>
                <c:pt idx="780">
                  <c:v>13/6/2022</c:v>
                </c:pt>
                <c:pt idx="781">
                  <c:v>14/6/2022</c:v>
                </c:pt>
                <c:pt idx="782">
                  <c:v>15/6/2022</c:v>
                </c:pt>
                <c:pt idx="783">
                  <c:v>16/6/2022</c:v>
                </c:pt>
                <c:pt idx="784">
                  <c:v>17/6/2022</c:v>
                </c:pt>
                <c:pt idx="785">
                  <c:v>21/6/2022</c:v>
                </c:pt>
                <c:pt idx="786">
                  <c:v>22/6/2022</c:v>
                </c:pt>
                <c:pt idx="787">
                  <c:v>23/6/2022</c:v>
                </c:pt>
                <c:pt idx="788">
                  <c:v>24/6/2022</c:v>
                </c:pt>
                <c:pt idx="789">
                  <c:v>27/6/2022</c:v>
                </c:pt>
                <c:pt idx="790">
                  <c:v>28/6/2022</c:v>
                </c:pt>
                <c:pt idx="791">
                  <c:v>29/6/2022</c:v>
                </c:pt>
                <c:pt idx="792">
                  <c:v>30/6/2022</c:v>
                </c:pt>
                <c:pt idx="793">
                  <c:v>1/7/2022</c:v>
                </c:pt>
                <c:pt idx="794">
                  <c:v>5/7/2022</c:v>
                </c:pt>
                <c:pt idx="795">
                  <c:v>6/7/2022</c:v>
                </c:pt>
                <c:pt idx="796">
                  <c:v>7/7/2022</c:v>
                </c:pt>
                <c:pt idx="797">
                  <c:v>8/7/2022</c:v>
                </c:pt>
                <c:pt idx="798">
                  <c:v>11/7/2022</c:v>
                </c:pt>
                <c:pt idx="799">
                  <c:v>12/7/2022</c:v>
                </c:pt>
                <c:pt idx="800">
                  <c:v>13/7/2022</c:v>
                </c:pt>
                <c:pt idx="801">
                  <c:v>14/7/2022</c:v>
                </c:pt>
                <c:pt idx="802">
                  <c:v>15/7/2022</c:v>
                </c:pt>
                <c:pt idx="803">
                  <c:v>18/7/2022</c:v>
                </c:pt>
                <c:pt idx="804">
                  <c:v>19/7/2022</c:v>
                </c:pt>
                <c:pt idx="805">
                  <c:v>20/7/2022</c:v>
                </c:pt>
                <c:pt idx="806">
                  <c:v>21/7/2022</c:v>
                </c:pt>
                <c:pt idx="807">
                  <c:v>22/7/2022</c:v>
                </c:pt>
                <c:pt idx="808">
                  <c:v>25/7/2022</c:v>
                </c:pt>
                <c:pt idx="809">
                  <c:v>26/7/2022</c:v>
                </c:pt>
                <c:pt idx="810">
                  <c:v>27/7/2022</c:v>
                </c:pt>
                <c:pt idx="811">
                  <c:v>28/7/2022</c:v>
                </c:pt>
                <c:pt idx="812">
                  <c:v>29/7/2022</c:v>
                </c:pt>
                <c:pt idx="813">
                  <c:v>1/8/2022</c:v>
                </c:pt>
                <c:pt idx="814">
                  <c:v>2/8/2022</c:v>
                </c:pt>
                <c:pt idx="815">
                  <c:v>3/8/2022</c:v>
                </c:pt>
                <c:pt idx="816">
                  <c:v>4/8/2022</c:v>
                </c:pt>
                <c:pt idx="817">
                  <c:v>5/8/2022</c:v>
                </c:pt>
                <c:pt idx="818">
                  <c:v>8/8/2022</c:v>
                </c:pt>
                <c:pt idx="819">
                  <c:v>9/8/2022</c:v>
                </c:pt>
                <c:pt idx="820">
                  <c:v>10/8/2022</c:v>
                </c:pt>
                <c:pt idx="821">
                  <c:v>11/8/2022</c:v>
                </c:pt>
                <c:pt idx="822">
                  <c:v>12/8/2022</c:v>
                </c:pt>
                <c:pt idx="823">
                  <c:v>15/8/2022</c:v>
                </c:pt>
                <c:pt idx="824">
                  <c:v>16/8/2022</c:v>
                </c:pt>
                <c:pt idx="825">
                  <c:v>17/8/2022</c:v>
                </c:pt>
                <c:pt idx="826">
                  <c:v>18/8/2022</c:v>
                </c:pt>
                <c:pt idx="827">
                  <c:v>19/8/2022</c:v>
                </c:pt>
                <c:pt idx="828">
                  <c:v>22/8/2022</c:v>
                </c:pt>
                <c:pt idx="829">
                  <c:v>23/8/2022</c:v>
                </c:pt>
                <c:pt idx="830">
                  <c:v>24/8/2022</c:v>
                </c:pt>
                <c:pt idx="831">
                  <c:v>25/8/2022</c:v>
                </c:pt>
                <c:pt idx="832">
                  <c:v>26/8/2022</c:v>
                </c:pt>
                <c:pt idx="833">
                  <c:v>29/8/2022</c:v>
                </c:pt>
                <c:pt idx="834">
                  <c:v>30/8/2022</c:v>
                </c:pt>
                <c:pt idx="835">
                  <c:v>31/8/2022</c:v>
                </c:pt>
                <c:pt idx="836">
                  <c:v>1/9/2022</c:v>
                </c:pt>
                <c:pt idx="837">
                  <c:v>2/9/2022</c:v>
                </c:pt>
                <c:pt idx="838">
                  <c:v>6/9/2022</c:v>
                </c:pt>
                <c:pt idx="839">
                  <c:v>7/9/2022</c:v>
                </c:pt>
                <c:pt idx="840">
                  <c:v>8/9/2022</c:v>
                </c:pt>
                <c:pt idx="841">
                  <c:v>9/9/2022</c:v>
                </c:pt>
                <c:pt idx="842">
                  <c:v>12/9/2022</c:v>
                </c:pt>
                <c:pt idx="843">
                  <c:v>13/9/2022</c:v>
                </c:pt>
                <c:pt idx="844">
                  <c:v>14/9/2022</c:v>
                </c:pt>
                <c:pt idx="845">
                  <c:v>15/9/2022</c:v>
                </c:pt>
                <c:pt idx="846">
                  <c:v>16/9/2022</c:v>
                </c:pt>
                <c:pt idx="847">
                  <c:v>19/9/2022</c:v>
                </c:pt>
                <c:pt idx="848">
                  <c:v>20/9/2022</c:v>
                </c:pt>
                <c:pt idx="849">
                  <c:v>21/9/2022</c:v>
                </c:pt>
                <c:pt idx="850">
                  <c:v>22/9/2022</c:v>
                </c:pt>
                <c:pt idx="851">
                  <c:v>23/9/2022</c:v>
                </c:pt>
                <c:pt idx="852">
                  <c:v>26/9/2022</c:v>
                </c:pt>
                <c:pt idx="853">
                  <c:v>27/9/2022</c:v>
                </c:pt>
                <c:pt idx="854">
                  <c:v>28/9/2022</c:v>
                </c:pt>
                <c:pt idx="855">
                  <c:v>29/9/2022</c:v>
                </c:pt>
                <c:pt idx="856">
                  <c:v>30/9/2022</c:v>
                </c:pt>
                <c:pt idx="857">
                  <c:v>3/10/2022</c:v>
                </c:pt>
                <c:pt idx="858">
                  <c:v>4/10/2022</c:v>
                </c:pt>
                <c:pt idx="859">
                  <c:v>5/10/2022</c:v>
                </c:pt>
                <c:pt idx="860">
                  <c:v>6/10/2022</c:v>
                </c:pt>
                <c:pt idx="861">
                  <c:v>7/10/2022</c:v>
                </c:pt>
                <c:pt idx="862">
                  <c:v>10/10/2022</c:v>
                </c:pt>
                <c:pt idx="863">
                  <c:v>11/10/2022</c:v>
                </c:pt>
                <c:pt idx="864">
                  <c:v>12/10/2022</c:v>
                </c:pt>
                <c:pt idx="865">
                  <c:v>13/10/2022</c:v>
                </c:pt>
                <c:pt idx="866">
                  <c:v>14/10/2022</c:v>
                </c:pt>
                <c:pt idx="867">
                  <c:v>17/10/2022</c:v>
                </c:pt>
                <c:pt idx="868">
                  <c:v>18/10/2022</c:v>
                </c:pt>
                <c:pt idx="869">
                  <c:v>19/10/2022</c:v>
                </c:pt>
                <c:pt idx="870">
                  <c:v>20/10/2022</c:v>
                </c:pt>
                <c:pt idx="871">
                  <c:v>21/10/2022</c:v>
                </c:pt>
                <c:pt idx="872">
                  <c:v>24/10/2022</c:v>
                </c:pt>
                <c:pt idx="873">
                  <c:v>25/10/2022</c:v>
                </c:pt>
                <c:pt idx="874">
                  <c:v>26/10/2022</c:v>
                </c:pt>
                <c:pt idx="875">
                  <c:v>27/10/2022</c:v>
                </c:pt>
                <c:pt idx="876">
                  <c:v>28/10/2022</c:v>
                </c:pt>
                <c:pt idx="877">
                  <c:v>31/10/2022</c:v>
                </c:pt>
                <c:pt idx="878">
                  <c:v>1/11/2022</c:v>
                </c:pt>
                <c:pt idx="879">
                  <c:v>2/11/2022</c:v>
                </c:pt>
                <c:pt idx="880">
                  <c:v>3/11/2022</c:v>
                </c:pt>
                <c:pt idx="881">
                  <c:v>4/11/2022</c:v>
                </c:pt>
                <c:pt idx="882">
                  <c:v>7/11/2022</c:v>
                </c:pt>
                <c:pt idx="883">
                  <c:v>8/11/2022</c:v>
                </c:pt>
                <c:pt idx="884">
                  <c:v>9/11/2022</c:v>
                </c:pt>
                <c:pt idx="885">
                  <c:v>10/11/2022</c:v>
                </c:pt>
                <c:pt idx="886">
                  <c:v>11/11/2022</c:v>
                </c:pt>
                <c:pt idx="887">
                  <c:v>14/11/2022</c:v>
                </c:pt>
                <c:pt idx="888">
                  <c:v>15/11/2022</c:v>
                </c:pt>
                <c:pt idx="889">
                  <c:v>16/11/2022</c:v>
                </c:pt>
                <c:pt idx="890">
                  <c:v>17/11/2022</c:v>
                </c:pt>
                <c:pt idx="891">
                  <c:v>18/11/2022</c:v>
                </c:pt>
                <c:pt idx="892">
                  <c:v>21/11/2022</c:v>
                </c:pt>
                <c:pt idx="893">
                  <c:v>22/11/2022</c:v>
                </c:pt>
                <c:pt idx="894">
                  <c:v>23/11/2022</c:v>
                </c:pt>
                <c:pt idx="895">
                  <c:v>25/11/2022</c:v>
                </c:pt>
                <c:pt idx="896">
                  <c:v>28/11/2022</c:v>
                </c:pt>
                <c:pt idx="897">
                  <c:v>29/11/2022</c:v>
                </c:pt>
                <c:pt idx="898">
                  <c:v>30/11/2022</c:v>
                </c:pt>
                <c:pt idx="899">
                  <c:v>1/12/2022</c:v>
                </c:pt>
                <c:pt idx="900">
                  <c:v>2/12/2022</c:v>
                </c:pt>
                <c:pt idx="901">
                  <c:v>5/12/2022</c:v>
                </c:pt>
                <c:pt idx="902">
                  <c:v>6/12/2022</c:v>
                </c:pt>
                <c:pt idx="903">
                  <c:v>7/12/2022</c:v>
                </c:pt>
                <c:pt idx="904">
                  <c:v>8/12/2022</c:v>
                </c:pt>
                <c:pt idx="905">
                  <c:v>9/12/2022</c:v>
                </c:pt>
                <c:pt idx="906">
                  <c:v>12/12/2022</c:v>
                </c:pt>
                <c:pt idx="907">
                  <c:v>13/12/2022</c:v>
                </c:pt>
                <c:pt idx="908">
                  <c:v>14/12/2022</c:v>
                </c:pt>
                <c:pt idx="909">
                  <c:v>15/12/2022</c:v>
                </c:pt>
                <c:pt idx="910">
                  <c:v>16/12/2022</c:v>
                </c:pt>
                <c:pt idx="911">
                  <c:v>19/12/2022</c:v>
                </c:pt>
                <c:pt idx="912">
                  <c:v>20/12/2022</c:v>
                </c:pt>
                <c:pt idx="913">
                  <c:v>21/12/2022</c:v>
                </c:pt>
                <c:pt idx="914">
                  <c:v>22/12/2022</c:v>
                </c:pt>
                <c:pt idx="915">
                  <c:v>23/12/2022</c:v>
                </c:pt>
                <c:pt idx="916">
                  <c:v>27/12/2022</c:v>
                </c:pt>
                <c:pt idx="917">
                  <c:v>28/12/2022</c:v>
                </c:pt>
                <c:pt idx="918">
                  <c:v>29/12/2022</c:v>
                </c:pt>
                <c:pt idx="919">
                  <c:v>30/12/2022</c:v>
                </c:pt>
                <c:pt idx="920">
                  <c:v>3/1/2023</c:v>
                </c:pt>
                <c:pt idx="921">
                  <c:v>4/1/2023</c:v>
                </c:pt>
                <c:pt idx="922">
                  <c:v>5/1/2023</c:v>
                </c:pt>
                <c:pt idx="923">
                  <c:v>6/1/2023</c:v>
                </c:pt>
                <c:pt idx="924">
                  <c:v>9/1/2023</c:v>
                </c:pt>
                <c:pt idx="925">
                  <c:v>10/1/2023</c:v>
                </c:pt>
                <c:pt idx="926">
                  <c:v>11/1/2023</c:v>
                </c:pt>
                <c:pt idx="927">
                  <c:v>12/1/2023</c:v>
                </c:pt>
                <c:pt idx="928">
                  <c:v>13/1/2023</c:v>
                </c:pt>
                <c:pt idx="929">
                  <c:v>17/1/2023</c:v>
                </c:pt>
                <c:pt idx="930">
                  <c:v>18/1/2023</c:v>
                </c:pt>
                <c:pt idx="931">
                  <c:v>19/1/2023</c:v>
                </c:pt>
                <c:pt idx="932">
                  <c:v>20/1/2023</c:v>
                </c:pt>
                <c:pt idx="933">
                  <c:v>23/1/2023</c:v>
                </c:pt>
                <c:pt idx="934">
                  <c:v>24/1/2023</c:v>
                </c:pt>
                <c:pt idx="935">
                  <c:v>25/1/2023</c:v>
                </c:pt>
                <c:pt idx="936">
                  <c:v>26/1/2023</c:v>
                </c:pt>
                <c:pt idx="937">
                  <c:v>27/1/2023</c:v>
                </c:pt>
                <c:pt idx="938">
                  <c:v>30/1/2023</c:v>
                </c:pt>
                <c:pt idx="939">
                  <c:v>31/1/2023</c:v>
                </c:pt>
                <c:pt idx="940">
                  <c:v>1/2/2023</c:v>
                </c:pt>
                <c:pt idx="941">
                  <c:v>2/2/2023</c:v>
                </c:pt>
                <c:pt idx="942">
                  <c:v>3/2/2023</c:v>
                </c:pt>
                <c:pt idx="943">
                  <c:v>6/2/2023</c:v>
                </c:pt>
                <c:pt idx="944">
                  <c:v>7/2/2023</c:v>
                </c:pt>
                <c:pt idx="945">
                  <c:v>8/2/2023</c:v>
                </c:pt>
                <c:pt idx="946">
                  <c:v>9/2/2023</c:v>
                </c:pt>
                <c:pt idx="947">
                  <c:v>10/2/2023</c:v>
                </c:pt>
                <c:pt idx="948">
                  <c:v>13/2/2023</c:v>
                </c:pt>
                <c:pt idx="949">
                  <c:v>14/2/2023</c:v>
                </c:pt>
                <c:pt idx="950">
                  <c:v>15/2/2023</c:v>
                </c:pt>
                <c:pt idx="951">
                  <c:v>16/2/2023</c:v>
                </c:pt>
                <c:pt idx="952">
                  <c:v>17/2/2023</c:v>
                </c:pt>
                <c:pt idx="953">
                  <c:v>21/2/2023</c:v>
                </c:pt>
                <c:pt idx="954">
                  <c:v>22/2/2023</c:v>
                </c:pt>
                <c:pt idx="955">
                  <c:v>23/2/2023</c:v>
                </c:pt>
                <c:pt idx="956">
                  <c:v>24/2/2023</c:v>
                </c:pt>
                <c:pt idx="957">
                  <c:v>27/2/2023</c:v>
                </c:pt>
                <c:pt idx="958">
                  <c:v>28/2/2023</c:v>
                </c:pt>
                <c:pt idx="959">
                  <c:v>1/3/2023</c:v>
                </c:pt>
                <c:pt idx="960">
                  <c:v>2/3/2023</c:v>
                </c:pt>
                <c:pt idx="961">
                  <c:v>3/3/2023</c:v>
                </c:pt>
                <c:pt idx="962">
                  <c:v>6/3/2023</c:v>
                </c:pt>
                <c:pt idx="963">
                  <c:v>7/3/2023</c:v>
                </c:pt>
                <c:pt idx="964">
                  <c:v>8/3/2023</c:v>
                </c:pt>
                <c:pt idx="965">
                  <c:v>9/3/2023</c:v>
                </c:pt>
                <c:pt idx="966">
                  <c:v>10/3/2023</c:v>
                </c:pt>
                <c:pt idx="967">
                  <c:v>13/3/2023</c:v>
                </c:pt>
                <c:pt idx="968">
                  <c:v>14/3/2023</c:v>
                </c:pt>
                <c:pt idx="969">
                  <c:v>15/3/2023</c:v>
                </c:pt>
                <c:pt idx="970">
                  <c:v>16/3/2023</c:v>
                </c:pt>
                <c:pt idx="971">
                  <c:v>17/3/2023</c:v>
                </c:pt>
                <c:pt idx="972">
                  <c:v>20/3/2023</c:v>
                </c:pt>
                <c:pt idx="973">
                  <c:v>21/3/2023</c:v>
                </c:pt>
                <c:pt idx="974">
                  <c:v>22/3/2023</c:v>
                </c:pt>
                <c:pt idx="975">
                  <c:v>23/3/2023</c:v>
                </c:pt>
                <c:pt idx="976">
                  <c:v>24/3/2023</c:v>
                </c:pt>
                <c:pt idx="977">
                  <c:v>27/3/2023</c:v>
                </c:pt>
                <c:pt idx="978">
                  <c:v>28/3/2023</c:v>
                </c:pt>
                <c:pt idx="979">
                  <c:v>29/3/2023</c:v>
                </c:pt>
                <c:pt idx="980">
                  <c:v>30/3/2023</c:v>
                </c:pt>
                <c:pt idx="981">
                  <c:v>31/3/2023</c:v>
                </c:pt>
                <c:pt idx="982">
                  <c:v>3/4/2023</c:v>
                </c:pt>
                <c:pt idx="983">
                  <c:v>4/4/2023</c:v>
                </c:pt>
                <c:pt idx="984">
                  <c:v>5/4/2023</c:v>
                </c:pt>
                <c:pt idx="985">
                  <c:v>6/4/2023</c:v>
                </c:pt>
                <c:pt idx="986">
                  <c:v>10/4/2023</c:v>
                </c:pt>
                <c:pt idx="987">
                  <c:v>11/4/2023</c:v>
                </c:pt>
                <c:pt idx="988">
                  <c:v>12/4/2023</c:v>
                </c:pt>
                <c:pt idx="989">
                  <c:v>13/4/2023</c:v>
                </c:pt>
                <c:pt idx="990">
                  <c:v>14/4/2023</c:v>
                </c:pt>
                <c:pt idx="991">
                  <c:v>17/4/2023</c:v>
                </c:pt>
                <c:pt idx="992">
                  <c:v>18/4/2023</c:v>
                </c:pt>
                <c:pt idx="993">
                  <c:v>19/4/2023</c:v>
                </c:pt>
                <c:pt idx="994">
                  <c:v>20/4/2023</c:v>
                </c:pt>
                <c:pt idx="995">
                  <c:v>21/4/2023</c:v>
                </c:pt>
                <c:pt idx="996">
                  <c:v>24/4/2023</c:v>
                </c:pt>
                <c:pt idx="997">
                  <c:v>25/4/2023</c:v>
                </c:pt>
                <c:pt idx="998">
                  <c:v>26/4/2023</c:v>
                </c:pt>
                <c:pt idx="999">
                  <c:v>27/4/2023</c:v>
                </c:pt>
                <c:pt idx="1000">
                  <c:v>28/4/2023</c:v>
                </c:pt>
                <c:pt idx="1001">
                  <c:v>1/5/2023</c:v>
                </c:pt>
                <c:pt idx="1002">
                  <c:v>2/5/2023</c:v>
                </c:pt>
                <c:pt idx="1003">
                  <c:v>3/5/2023</c:v>
                </c:pt>
                <c:pt idx="1004">
                  <c:v>4/5/2023</c:v>
                </c:pt>
                <c:pt idx="1005">
                  <c:v>5/5/2023</c:v>
                </c:pt>
                <c:pt idx="1006">
                  <c:v>8/5/2023</c:v>
                </c:pt>
                <c:pt idx="1007">
                  <c:v>9/5/2023</c:v>
                </c:pt>
                <c:pt idx="1008">
                  <c:v>10/5/2023</c:v>
                </c:pt>
                <c:pt idx="1009">
                  <c:v>11/5/2023</c:v>
                </c:pt>
                <c:pt idx="1010">
                  <c:v>12/5/2023</c:v>
                </c:pt>
                <c:pt idx="1011">
                  <c:v>15/5/2023</c:v>
                </c:pt>
                <c:pt idx="1012">
                  <c:v>16/5/2023</c:v>
                </c:pt>
                <c:pt idx="1013">
                  <c:v>17/5/2023</c:v>
                </c:pt>
                <c:pt idx="1014">
                  <c:v>18/5/2023</c:v>
                </c:pt>
                <c:pt idx="1015">
                  <c:v>19/5/2023</c:v>
                </c:pt>
                <c:pt idx="1016">
                  <c:v>22/5/2023</c:v>
                </c:pt>
                <c:pt idx="1017">
                  <c:v>23/5/2023</c:v>
                </c:pt>
                <c:pt idx="1018">
                  <c:v>24/5/2023</c:v>
                </c:pt>
                <c:pt idx="1019">
                  <c:v>25/5/2023</c:v>
                </c:pt>
                <c:pt idx="1020">
                  <c:v>26/5/2023</c:v>
                </c:pt>
                <c:pt idx="1021">
                  <c:v>30/5/2023</c:v>
                </c:pt>
                <c:pt idx="1022">
                  <c:v>31/5/2023</c:v>
                </c:pt>
                <c:pt idx="1023">
                  <c:v>1/6/2023</c:v>
                </c:pt>
                <c:pt idx="1024">
                  <c:v>2/6/2023</c:v>
                </c:pt>
                <c:pt idx="1025">
                  <c:v>5/6/2023</c:v>
                </c:pt>
                <c:pt idx="1026">
                  <c:v>6/6/2023</c:v>
                </c:pt>
                <c:pt idx="1027">
                  <c:v>7/6/2023</c:v>
                </c:pt>
                <c:pt idx="1028">
                  <c:v>8/6/2023</c:v>
                </c:pt>
                <c:pt idx="1029">
                  <c:v>9/6/2023</c:v>
                </c:pt>
                <c:pt idx="1030">
                  <c:v>12/6/2023</c:v>
                </c:pt>
                <c:pt idx="1031">
                  <c:v>13/6/2023</c:v>
                </c:pt>
                <c:pt idx="1032">
                  <c:v>14/6/2023</c:v>
                </c:pt>
                <c:pt idx="1033">
                  <c:v>15/6/2023</c:v>
                </c:pt>
                <c:pt idx="1034">
                  <c:v>16/6/2023</c:v>
                </c:pt>
                <c:pt idx="1035">
                  <c:v>20/6/2023</c:v>
                </c:pt>
                <c:pt idx="1036">
                  <c:v>21/6/2023</c:v>
                </c:pt>
                <c:pt idx="1037">
                  <c:v>22/6/2023</c:v>
                </c:pt>
                <c:pt idx="1038">
                  <c:v>23/6/2023</c:v>
                </c:pt>
                <c:pt idx="1039">
                  <c:v>26/6/2023</c:v>
                </c:pt>
                <c:pt idx="1040">
                  <c:v>27/6/2023</c:v>
                </c:pt>
                <c:pt idx="1041">
                  <c:v>28/6/2023</c:v>
                </c:pt>
                <c:pt idx="1042">
                  <c:v>29/6/2023</c:v>
                </c:pt>
                <c:pt idx="1043">
                  <c:v>30/6/2023</c:v>
                </c:pt>
                <c:pt idx="1044">
                  <c:v>3/7/2023</c:v>
                </c:pt>
                <c:pt idx="1045">
                  <c:v>5/7/2023</c:v>
                </c:pt>
                <c:pt idx="1046">
                  <c:v>6/7/2023</c:v>
                </c:pt>
                <c:pt idx="1047">
                  <c:v>7/7/2023</c:v>
                </c:pt>
                <c:pt idx="1048">
                  <c:v>10/7/2023</c:v>
                </c:pt>
                <c:pt idx="1049">
                  <c:v>11/7/2023</c:v>
                </c:pt>
                <c:pt idx="1050">
                  <c:v>12/7/2023</c:v>
                </c:pt>
                <c:pt idx="1051">
                  <c:v>13/7/2023</c:v>
                </c:pt>
                <c:pt idx="1052">
                  <c:v>14/7/2023</c:v>
                </c:pt>
                <c:pt idx="1053">
                  <c:v>17/7/2023</c:v>
                </c:pt>
                <c:pt idx="1054">
                  <c:v>18/7/2023</c:v>
                </c:pt>
                <c:pt idx="1055">
                  <c:v>19/7/2023</c:v>
                </c:pt>
                <c:pt idx="1056">
                  <c:v>20/7/2023</c:v>
                </c:pt>
                <c:pt idx="1057">
                  <c:v>21/7/2023</c:v>
                </c:pt>
                <c:pt idx="1058">
                  <c:v>24/7/2023</c:v>
                </c:pt>
                <c:pt idx="1059">
                  <c:v>25/7/2023</c:v>
                </c:pt>
                <c:pt idx="1060">
                  <c:v>26/7/2023</c:v>
                </c:pt>
                <c:pt idx="1061">
                  <c:v>27/7/2023</c:v>
                </c:pt>
                <c:pt idx="1062">
                  <c:v>28/7/2023</c:v>
                </c:pt>
                <c:pt idx="1063">
                  <c:v>31/7/2023</c:v>
                </c:pt>
                <c:pt idx="1064">
                  <c:v>1/8/2023</c:v>
                </c:pt>
                <c:pt idx="1065">
                  <c:v>2/8/2023</c:v>
                </c:pt>
                <c:pt idx="1066">
                  <c:v>3/8/2023</c:v>
                </c:pt>
                <c:pt idx="1067">
                  <c:v>4/8/2023</c:v>
                </c:pt>
                <c:pt idx="1068">
                  <c:v>7/8/2023</c:v>
                </c:pt>
                <c:pt idx="1069">
                  <c:v>8/8/2023</c:v>
                </c:pt>
                <c:pt idx="1070">
                  <c:v>9/8/2023</c:v>
                </c:pt>
                <c:pt idx="1071">
                  <c:v>10/8/2023</c:v>
                </c:pt>
                <c:pt idx="1072">
                  <c:v>11/8/2023</c:v>
                </c:pt>
                <c:pt idx="1073">
                  <c:v>14/8/2023</c:v>
                </c:pt>
                <c:pt idx="1074">
                  <c:v>15/8/2023</c:v>
                </c:pt>
                <c:pt idx="1075">
                  <c:v>16/8/2023</c:v>
                </c:pt>
                <c:pt idx="1076">
                  <c:v>17/8/2023</c:v>
                </c:pt>
                <c:pt idx="1077">
                  <c:v>18/8/2023</c:v>
                </c:pt>
                <c:pt idx="1078">
                  <c:v>21/8/2023</c:v>
                </c:pt>
                <c:pt idx="1079">
                  <c:v>22/8/2023</c:v>
                </c:pt>
                <c:pt idx="1080">
                  <c:v>23/8/2023</c:v>
                </c:pt>
                <c:pt idx="1081">
                  <c:v>24/8/2023</c:v>
                </c:pt>
                <c:pt idx="1082">
                  <c:v>25/8/2023</c:v>
                </c:pt>
                <c:pt idx="1083">
                  <c:v>28/8/2023</c:v>
                </c:pt>
                <c:pt idx="1084">
                  <c:v>29/8/2023</c:v>
                </c:pt>
                <c:pt idx="1085">
                  <c:v>30/8/2023</c:v>
                </c:pt>
                <c:pt idx="1086">
                  <c:v>31/8/2023</c:v>
                </c:pt>
                <c:pt idx="1087">
                  <c:v>1/9/2023</c:v>
                </c:pt>
                <c:pt idx="1088">
                  <c:v>5/9/2023</c:v>
                </c:pt>
                <c:pt idx="1089">
                  <c:v>6/9/2023</c:v>
                </c:pt>
                <c:pt idx="1090">
                  <c:v>7/9/2023</c:v>
                </c:pt>
                <c:pt idx="1091">
                  <c:v>8/9/2023</c:v>
                </c:pt>
                <c:pt idx="1092">
                  <c:v>11/9/2023</c:v>
                </c:pt>
                <c:pt idx="1093">
                  <c:v>12/9/2023</c:v>
                </c:pt>
                <c:pt idx="1094">
                  <c:v>13/9/2023</c:v>
                </c:pt>
                <c:pt idx="1095">
                  <c:v>14/9/2023</c:v>
                </c:pt>
                <c:pt idx="1096">
                  <c:v>15/9/2023</c:v>
                </c:pt>
                <c:pt idx="1097">
                  <c:v>18/9/2023</c:v>
                </c:pt>
                <c:pt idx="1098">
                  <c:v>19/9/2023</c:v>
                </c:pt>
                <c:pt idx="1099">
                  <c:v>20/9/2023</c:v>
                </c:pt>
                <c:pt idx="1100">
                  <c:v>21/9/2023</c:v>
                </c:pt>
                <c:pt idx="1101">
                  <c:v>22/9/2023</c:v>
                </c:pt>
                <c:pt idx="1102">
                  <c:v>25/9/2023</c:v>
                </c:pt>
                <c:pt idx="1103">
                  <c:v>26/9/2023</c:v>
                </c:pt>
                <c:pt idx="1104">
                  <c:v>27/9/2023</c:v>
                </c:pt>
                <c:pt idx="1105">
                  <c:v>28/9/2023</c:v>
                </c:pt>
                <c:pt idx="1106">
                  <c:v>29/9/2023</c:v>
                </c:pt>
                <c:pt idx="1107">
                  <c:v>2/10/2023</c:v>
                </c:pt>
                <c:pt idx="1108">
                  <c:v>3/10/2023</c:v>
                </c:pt>
                <c:pt idx="1109">
                  <c:v>4/10/2023</c:v>
                </c:pt>
                <c:pt idx="1110">
                  <c:v>5/10/2023</c:v>
                </c:pt>
                <c:pt idx="1111">
                  <c:v>6/10/2023</c:v>
                </c:pt>
                <c:pt idx="1112">
                  <c:v>9/10/2023</c:v>
                </c:pt>
                <c:pt idx="1113">
                  <c:v>10/10/2023</c:v>
                </c:pt>
                <c:pt idx="1114">
                  <c:v>11/10/2023</c:v>
                </c:pt>
                <c:pt idx="1115">
                  <c:v>12/10/2023</c:v>
                </c:pt>
                <c:pt idx="1116">
                  <c:v>13/10/2023</c:v>
                </c:pt>
                <c:pt idx="1117">
                  <c:v>16/10/2023</c:v>
                </c:pt>
                <c:pt idx="1118">
                  <c:v>17/10/2023</c:v>
                </c:pt>
                <c:pt idx="1119">
                  <c:v>18/10/2023</c:v>
                </c:pt>
                <c:pt idx="1120">
                  <c:v>19/10/2023</c:v>
                </c:pt>
                <c:pt idx="1121">
                  <c:v>20/10/2023</c:v>
                </c:pt>
                <c:pt idx="1122">
                  <c:v>23/10/2023</c:v>
                </c:pt>
                <c:pt idx="1123">
                  <c:v>24/10/2023</c:v>
                </c:pt>
                <c:pt idx="1124">
                  <c:v>25/10/2023</c:v>
                </c:pt>
                <c:pt idx="1125">
                  <c:v>26/10/2023</c:v>
                </c:pt>
                <c:pt idx="1126">
                  <c:v>27/10/2023</c:v>
                </c:pt>
                <c:pt idx="1127">
                  <c:v>30/10/2023</c:v>
                </c:pt>
                <c:pt idx="1128">
                  <c:v>31/10/2023</c:v>
                </c:pt>
                <c:pt idx="1129">
                  <c:v>1/11/2023</c:v>
                </c:pt>
                <c:pt idx="1130">
                  <c:v>2/11/2023</c:v>
                </c:pt>
                <c:pt idx="1131">
                  <c:v>3/11/2023</c:v>
                </c:pt>
                <c:pt idx="1132">
                  <c:v>6/11/2023</c:v>
                </c:pt>
                <c:pt idx="1133">
                  <c:v>7/11/2023</c:v>
                </c:pt>
                <c:pt idx="1134">
                  <c:v>8/11/2023</c:v>
                </c:pt>
                <c:pt idx="1135">
                  <c:v>9/11/2023</c:v>
                </c:pt>
                <c:pt idx="1136">
                  <c:v>10/11/2023</c:v>
                </c:pt>
                <c:pt idx="1137">
                  <c:v>13/11/2023</c:v>
                </c:pt>
                <c:pt idx="1138">
                  <c:v>14/11/2023</c:v>
                </c:pt>
                <c:pt idx="1139">
                  <c:v>15/11/2023</c:v>
                </c:pt>
                <c:pt idx="1140">
                  <c:v>16/11/2023</c:v>
                </c:pt>
                <c:pt idx="1141">
                  <c:v>17/11/2023</c:v>
                </c:pt>
                <c:pt idx="1142">
                  <c:v>20/11/2023</c:v>
                </c:pt>
                <c:pt idx="1143">
                  <c:v>21/11/2023</c:v>
                </c:pt>
                <c:pt idx="1144">
                  <c:v>22/11/2023</c:v>
                </c:pt>
                <c:pt idx="1145">
                  <c:v>24/11/2023</c:v>
                </c:pt>
                <c:pt idx="1146">
                  <c:v>27/11/2023</c:v>
                </c:pt>
                <c:pt idx="1147">
                  <c:v>28/11/2023</c:v>
                </c:pt>
                <c:pt idx="1148">
                  <c:v>29/11/2023</c:v>
                </c:pt>
                <c:pt idx="1149">
                  <c:v>30/11/2023</c:v>
                </c:pt>
                <c:pt idx="1150">
                  <c:v>1/12/2023</c:v>
                </c:pt>
                <c:pt idx="1151">
                  <c:v>4/12/2023</c:v>
                </c:pt>
                <c:pt idx="1152">
                  <c:v>5/12/2023</c:v>
                </c:pt>
                <c:pt idx="1153">
                  <c:v>6/12/2023</c:v>
                </c:pt>
                <c:pt idx="1154">
                  <c:v>7/12/2023</c:v>
                </c:pt>
                <c:pt idx="1155">
                  <c:v>8/12/2023</c:v>
                </c:pt>
                <c:pt idx="1156">
                  <c:v>11/12/2023</c:v>
                </c:pt>
                <c:pt idx="1157">
                  <c:v>12/12/2023</c:v>
                </c:pt>
                <c:pt idx="1158">
                  <c:v>13/12/2023</c:v>
                </c:pt>
                <c:pt idx="1159">
                  <c:v>14/12/2023</c:v>
                </c:pt>
                <c:pt idx="1160">
                  <c:v>15/12/2023</c:v>
                </c:pt>
                <c:pt idx="1161">
                  <c:v>18/12/2023</c:v>
                </c:pt>
                <c:pt idx="1162">
                  <c:v>19/12/2023</c:v>
                </c:pt>
                <c:pt idx="1163">
                  <c:v>20/12/2023</c:v>
                </c:pt>
                <c:pt idx="1164">
                  <c:v>21/12/2023</c:v>
                </c:pt>
                <c:pt idx="1165">
                  <c:v>22/12/2023</c:v>
                </c:pt>
                <c:pt idx="1166">
                  <c:v>26/12/2023</c:v>
                </c:pt>
                <c:pt idx="1167">
                  <c:v>27/12/2023</c:v>
                </c:pt>
                <c:pt idx="1168">
                  <c:v>28/12/2023</c:v>
                </c:pt>
                <c:pt idx="1169">
                  <c:v>29/12/2023</c:v>
                </c:pt>
                <c:pt idx="1170">
                  <c:v>2/1/2024</c:v>
                </c:pt>
                <c:pt idx="1171">
                  <c:v>3/1/2024</c:v>
                </c:pt>
                <c:pt idx="1172">
                  <c:v>4/1/2024</c:v>
                </c:pt>
                <c:pt idx="1173">
                  <c:v>5/1/2024</c:v>
                </c:pt>
                <c:pt idx="1174">
                  <c:v>8/1/2024</c:v>
                </c:pt>
                <c:pt idx="1175">
                  <c:v>9/1/2024</c:v>
                </c:pt>
                <c:pt idx="1176">
                  <c:v>10/1/2024</c:v>
                </c:pt>
                <c:pt idx="1177">
                  <c:v>11/1/2024</c:v>
                </c:pt>
                <c:pt idx="1178">
                  <c:v>12/1/2024</c:v>
                </c:pt>
                <c:pt idx="1179">
                  <c:v>16/1/2024</c:v>
                </c:pt>
                <c:pt idx="1180">
                  <c:v>17/1/2024</c:v>
                </c:pt>
                <c:pt idx="1181">
                  <c:v>18/1/2024</c:v>
                </c:pt>
                <c:pt idx="1182">
                  <c:v>19/1/2024</c:v>
                </c:pt>
                <c:pt idx="1183">
                  <c:v>22/1/2024</c:v>
                </c:pt>
                <c:pt idx="1184">
                  <c:v>23/1/2024</c:v>
                </c:pt>
                <c:pt idx="1185">
                  <c:v>24/1/2024</c:v>
                </c:pt>
                <c:pt idx="1186">
                  <c:v>25/1/2024</c:v>
                </c:pt>
                <c:pt idx="1187">
                  <c:v>26/1/2024</c:v>
                </c:pt>
                <c:pt idx="1188">
                  <c:v>29/1/2024</c:v>
                </c:pt>
                <c:pt idx="1189">
                  <c:v>30/1/2024</c:v>
                </c:pt>
                <c:pt idx="1190">
                  <c:v>31/1/2024</c:v>
                </c:pt>
                <c:pt idx="1191">
                  <c:v>1/2/2024</c:v>
                </c:pt>
                <c:pt idx="1192">
                  <c:v>2/2/2024</c:v>
                </c:pt>
                <c:pt idx="1193">
                  <c:v>5/2/2024</c:v>
                </c:pt>
                <c:pt idx="1194">
                  <c:v>6/2/2024</c:v>
                </c:pt>
                <c:pt idx="1195">
                  <c:v>7/2/2024</c:v>
                </c:pt>
                <c:pt idx="1196">
                  <c:v>8/2/2024</c:v>
                </c:pt>
                <c:pt idx="1197">
                  <c:v>9/2/2024</c:v>
                </c:pt>
                <c:pt idx="1198">
                  <c:v>12/2/2024</c:v>
                </c:pt>
                <c:pt idx="1199">
                  <c:v>13/2/2024</c:v>
                </c:pt>
                <c:pt idx="1200">
                  <c:v>14/2/2024</c:v>
                </c:pt>
                <c:pt idx="1201">
                  <c:v>15/2/2024</c:v>
                </c:pt>
                <c:pt idx="1202">
                  <c:v>16/2/2024</c:v>
                </c:pt>
                <c:pt idx="1203">
                  <c:v>20/2/2024</c:v>
                </c:pt>
                <c:pt idx="1204">
                  <c:v>21/2/2024</c:v>
                </c:pt>
                <c:pt idx="1205">
                  <c:v>22/2/2024</c:v>
                </c:pt>
                <c:pt idx="1206">
                  <c:v>23/2/2024</c:v>
                </c:pt>
                <c:pt idx="1207">
                  <c:v>26/2/2024</c:v>
                </c:pt>
                <c:pt idx="1208">
                  <c:v>27/2/2024</c:v>
                </c:pt>
                <c:pt idx="1209">
                  <c:v>28/2/2024</c:v>
                </c:pt>
                <c:pt idx="1210">
                  <c:v>29/2/2024</c:v>
                </c:pt>
                <c:pt idx="1211">
                  <c:v>1/3/2024</c:v>
                </c:pt>
                <c:pt idx="1212">
                  <c:v>4/3/2024</c:v>
                </c:pt>
                <c:pt idx="1213">
                  <c:v>5/3/2024</c:v>
                </c:pt>
                <c:pt idx="1214">
                  <c:v>6/3/2024</c:v>
                </c:pt>
                <c:pt idx="1215">
                  <c:v>7/3/2024</c:v>
                </c:pt>
                <c:pt idx="1216">
                  <c:v>8/3/2024</c:v>
                </c:pt>
                <c:pt idx="1217">
                  <c:v>11/3/2024</c:v>
                </c:pt>
                <c:pt idx="1218">
                  <c:v>12/3/2024</c:v>
                </c:pt>
                <c:pt idx="1219">
                  <c:v>13/3/2024</c:v>
                </c:pt>
                <c:pt idx="1220">
                  <c:v>14/3/2024</c:v>
                </c:pt>
                <c:pt idx="1221">
                  <c:v>15/3/2024</c:v>
                </c:pt>
                <c:pt idx="1222">
                  <c:v>18/3/2024</c:v>
                </c:pt>
                <c:pt idx="1223">
                  <c:v>19/3/2024</c:v>
                </c:pt>
                <c:pt idx="1224">
                  <c:v>20/3/2024</c:v>
                </c:pt>
                <c:pt idx="1225">
                  <c:v>21/3/2024</c:v>
                </c:pt>
                <c:pt idx="1226">
                  <c:v>22/3/2024</c:v>
                </c:pt>
                <c:pt idx="1227">
                  <c:v>25/3/2024</c:v>
                </c:pt>
                <c:pt idx="1228">
                  <c:v>26/3/2024</c:v>
                </c:pt>
                <c:pt idx="1229">
                  <c:v>27/3/2024</c:v>
                </c:pt>
                <c:pt idx="1230">
                  <c:v>28/3/2024</c:v>
                </c:pt>
                <c:pt idx="1231">
                  <c:v>1/4/2024</c:v>
                </c:pt>
                <c:pt idx="1232">
                  <c:v>2/4/2024</c:v>
                </c:pt>
                <c:pt idx="1233">
                  <c:v>3/4/2024</c:v>
                </c:pt>
                <c:pt idx="1234">
                  <c:v>4/4/2024</c:v>
                </c:pt>
                <c:pt idx="1235">
                  <c:v>5/4/2024</c:v>
                </c:pt>
                <c:pt idx="1236">
                  <c:v>8/4/2024</c:v>
                </c:pt>
                <c:pt idx="1237">
                  <c:v>9/4/2024</c:v>
                </c:pt>
                <c:pt idx="1238">
                  <c:v>10/4/2024</c:v>
                </c:pt>
                <c:pt idx="1239">
                  <c:v>11/4/2024</c:v>
                </c:pt>
                <c:pt idx="1240">
                  <c:v>12/4/2024</c:v>
                </c:pt>
                <c:pt idx="1241">
                  <c:v>15/4/2024</c:v>
                </c:pt>
                <c:pt idx="1242">
                  <c:v>16/4/2024</c:v>
                </c:pt>
                <c:pt idx="1243">
                  <c:v>17/4/2024</c:v>
                </c:pt>
                <c:pt idx="1244">
                  <c:v>18/4/2024</c:v>
                </c:pt>
                <c:pt idx="1245">
                  <c:v>19/4/2024</c:v>
                </c:pt>
                <c:pt idx="1246">
                  <c:v>22/4/2024</c:v>
                </c:pt>
                <c:pt idx="1247">
                  <c:v>23/4/2024</c:v>
                </c:pt>
                <c:pt idx="1248">
                  <c:v>24/4/2024</c:v>
                </c:pt>
                <c:pt idx="1249">
                  <c:v>25/4/2024</c:v>
                </c:pt>
                <c:pt idx="1250">
                  <c:v>26/4/2024</c:v>
                </c:pt>
                <c:pt idx="1251">
                  <c:v>29/4/2024</c:v>
                </c:pt>
                <c:pt idx="1252">
                  <c:v>30/4/2024</c:v>
                </c:pt>
                <c:pt idx="1253">
                  <c:v>1/5/2024</c:v>
                </c:pt>
                <c:pt idx="1254">
                  <c:v>2/5/2024</c:v>
                </c:pt>
                <c:pt idx="1255">
                  <c:v>3/5/2024</c:v>
                </c:pt>
                <c:pt idx="1256">
                  <c:v>6/5/2024</c:v>
                </c:pt>
                <c:pt idx="1257">
                  <c:v>7/5/2024</c:v>
                </c:pt>
                <c:pt idx="1258">
                  <c:v>8/5/2024</c:v>
                </c:pt>
                <c:pt idx="1259">
                  <c:v>9/5/2024</c:v>
                </c:pt>
                <c:pt idx="1260">
                  <c:v>10/5/2024</c:v>
                </c:pt>
                <c:pt idx="1261">
                  <c:v>13/5/2024</c:v>
                </c:pt>
                <c:pt idx="1262">
                  <c:v>14/5/2024</c:v>
                </c:pt>
                <c:pt idx="1263">
                  <c:v>15/5/2024</c:v>
                </c:pt>
                <c:pt idx="1264">
                  <c:v>16/5/2024</c:v>
                </c:pt>
                <c:pt idx="1265">
                  <c:v>17/5/2024</c:v>
                </c:pt>
                <c:pt idx="1266">
                  <c:v>20/5/2024</c:v>
                </c:pt>
                <c:pt idx="1267">
                  <c:v>21/5/2024</c:v>
                </c:pt>
                <c:pt idx="1268">
                  <c:v>22/5/2024</c:v>
                </c:pt>
                <c:pt idx="1269">
                  <c:v>23/5/2024</c:v>
                </c:pt>
                <c:pt idx="1270">
                  <c:v>24/5/2024</c:v>
                </c:pt>
                <c:pt idx="1271">
                  <c:v>28/5/2024</c:v>
                </c:pt>
                <c:pt idx="1272">
                  <c:v>29/5/2024</c:v>
                </c:pt>
                <c:pt idx="1273">
                  <c:v>30/5/2024</c:v>
                </c:pt>
                <c:pt idx="1274">
                  <c:v>31/5/2024</c:v>
                </c:pt>
                <c:pt idx="1275">
                  <c:v>3/6/2024</c:v>
                </c:pt>
                <c:pt idx="1276">
                  <c:v>4/6/2024</c:v>
                </c:pt>
                <c:pt idx="1277">
                  <c:v>5/6/2024</c:v>
                </c:pt>
                <c:pt idx="1278">
                  <c:v>6/6/2024</c:v>
                </c:pt>
                <c:pt idx="1279">
                  <c:v>7/6/2024</c:v>
                </c:pt>
                <c:pt idx="1280">
                  <c:v>10/6/2024</c:v>
                </c:pt>
                <c:pt idx="1281">
                  <c:v>11/6/2024</c:v>
                </c:pt>
                <c:pt idx="1282">
                  <c:v>12/6/2024</c:v>
                </c:pt>
                <c:pt idx="1283">
                  <c:v>13/6/2024</c:v>
                </c:pt>
                <c:pt idx="1284">
                  <c:v>14/6/2024</c:v>
                </c:pt>
                <c:pt idx="1285">
                  <c:v>17/6/2024</c:v>
                </c:pt>
                <c:pt idx="1286">
                  <c:v>18/6/2024</c:v>
                </c:pt>
                <c:pt idx="1287">
                  <c:v>20/6/2024</c:v>
                </c:pt>
                <c:pt idx="1288">
                  <c:v>21/6/2024</c:v>
                </c:pt>
                <c:pt idx="1289">
                  <c:v>24/6/2024</c:v>
                </c:pt>
                <c:pt idx="1290">
                  <c:v>25/6/2024</c:v>
                </c:pt>
                <c:pt idx="1291">
                  <c:v>26/6/2024</c:v>
                </c:pt>
                <c:pt idx="1292">
                  <c:v>27/6/2024</c:v>
                </c:pt>
                <c:pt idx="1293">
                  <c:v>28/6/2024</c:v>
                </c:pt>
                <c:pt idx="1294">
                  <c:v>1/7/2024</c:v>
                </c:pt>
                <c:pt idx="1295">
                  <c:v>2/7/2024</c:v>
                </c:pt>
                <c:pt idx="1296">
                  <c:v>3/7/2024</c:v>
                </c:pt>
                <c:pt idx="1297">
                  <c:v>5/7/2024</c:v>
                </c:pt>
                <c:pt idx="1298">
                  <c:v>8/7/2024</c:v>
                </c:pt>
                <c:pt idx="1299">
                  <c:v>9/7/2024</c:v>
                </c:pt>
                <c:pt idx="1300">
                  <c:v>10/7/2024</c:v>
                </c:pt>
                <c:pt idx="1301">
                  <c:v>11/7/2024</c:v>
                </c:pt>
                <c:pt idx="1302">
                  <c:v>12/7/2024</c:v>
                </c:pt>
                <c:pt idx="1303">
                  <c:v>15/7/2024</c:v>
                </c:pt>
                <c:pt idx="1304">
                  <c:v>16/7/2024</c:v>
                </c:pt>
                <c:pt idx="1305">
                  <c:v>17/7/2024</c:v>
                </c:pt>
                <c:pt idx="1306">
                  <c:v>18/7/2024</c:v>
                </c:pt>
                <c:pt idx="1307">
                  <c:v>19/7/2024</c:v>
                </c:pt>
                <c:pt idx="1308">
                  <c:v>22/7/2024</c:v>
                </c:pt>
                <c:pt idx="1309">
                  <c:v>23/7/2024</c:v>
                </c:pt>
                <c:pt idx="1310">
                  <c:v>24/7/2024</c:v>
                </c:pt>
                <c:pt idx="1311">
                  <c:v>25/7/2024</c:v>
                </c:pt>
                <c:pt idx="1312">
                  <c:v>26/7/2024</c:v>
                </c:pt>
                <c:pt idx="1313">
                  <c:v>29/7/2024</c:v>
                </c:pt>
                <c:pt idx="1314">
                  <c:v>30/7/2024</c:v>
                </c:pt>
                <c:pt idx="1315">
                  <c:v>31/7/2024</c:v>
                </c:pt>
                <c:pt idx="1316">
                  <c:v>1/8/2024</c:v>
                </c:pt>
                <c:pt idx="1317">
                  <c:v>2/8/2024</c:v>
                </c:pt>
                <c:pt idx="1318">
                  <c:v>5/8/2024</c:v>
                </c:pt>
                <c:pt idx="1319">
                  <c:v>6/8/2024</c:v>
                </c:pt>
                <c:pt idx="1320">
                  <c:v>7/8/2024</c:v>
                </c:pt>
                <c:pt idx="1321">
                  <c:v>8/8/2024</c:v>
                </c:pt>
                <c:pt idx="1322">
                  <c:v>9/8/2024</c:v>
                </c:pt>
                <c:pt idx="1323">
                  <c:v>12/8/2024</c:v>
                </c:pt>
                <c:pt idx="1324">
                  <c:v>13/8/2024</c:v>
                </c:pt>
                <c:pt idx="1325">
                  <c:v>14/8/2024</c:v>
                </c:pt>
                <c:pt idx="1326">
                  <c:v>15/8/2024</c:v>
                </c:pt>
                <c:pt idx="1327">
                  <c:v>16/8/2024</c:v>
                </c:pt>
                <c:pt idx="1328">
                  <c:v>19/8/2024</c:v>
                </c:pt>
                <c:pt idx="1329">
                  <c:v>20/8/2024</c:v>
                </c:pt>
                <c:pt idx="1330">
                  <c:v>21/8/2024</c:v>
                </c:pt>
                <c:pt idx="1331">
                  <c:v>22/8/2024</c:v>
                </c:pt>
                <c:pt idx="1332">
                  <c:v>23/8/2024</c:v>
                </c:pt>
                <c:pt idx="1333">
                  <c:v>26/8/2024</c:v>
                </c:pt>
                <c:pt idx="1334">
                  <c:v>27/8/2024</c:v>
                </c:pt>
                <c:pt idx="1335">
                  <c:v>28/8/2024</c:v>
                </c:pt>
                <c:pt idx="1336">
                  <c:v>29/8/2024</c:v>
                </c:pt>
                <c:pt idx="1337">
                  <c:v>30/8/2024</c:v>
                </c:pt>
                <c:pt idx="1338">
                  <c:v>3/9/2024</c:v>
                </c:pt>
                <c:pt idx="1339">
                  <c:v>4/9/2024</c:v>
                </c:pt>
                <c:pt idx="1340">
                  <c:v>5/9/2024</c:v>
                </c:pt>
                <c:pt idx="1341">
                  <c:v>6/9/2024</c:v>
                </c:pt>
                <c:pt idx="1342">
                  <c:v>9/9/2024</c:v>
                </c:pt>
                <c:pt idx="1343">
                  <c:v>10/9/2024</c:v>
                </c:pt>
                <c:pt idx="1344">
                  <c:v>11/9/2024</c:v>
                </c:pt>
                <c:pt idx="1345">
                  <c:v>12/9/2024</c:v>
                </c:pt>
                <c:pt idx="1346">
                  <c:v>13/9/2024</c:v>
                </c:pt>
                <c:pt idx="1347">
                  <c:v>16/9/2024</c:v>
                </c:pt>
                <c:pt idx="1348">
                  <c:v>17/9/2024</c:v>
                </c:pt>
                <c:pt idx="1349">
                  <c:v>18/9/2024</c:v>
                </c:pt>
                <c:pt idx="1350">
                  <c:v>19/9/2024</c:v>
                </c:pt>
                <c:pt idx="1351">
                  <c:v>20/9/2024</c:v>
                </c:pt>
                <c:pt idx="1352">
                  <c:v>23/9/2024</c:v>
                </c:pt>
                <c:pt idx="1353">
                  <c:v>24/9/2024</c:v>
                </c:pt>
                <c:pt idx="1354">
                  <c:v>25/9/2024</c:v>
                </c:pt>
                <c:pt idx="1355">
                  <c:v>26/9/2024</c:v>
                </c:pt>
                <c:pt idx="1356">
                  <c:v>27/9/2024</c:v>
                </c:pt>
                <c:pt idx="1357">
                  <c:v>30/9/2024</c:v>
                </c:pt>
                <c:pt idx="1358">
                  <c:v>1/10/2024</c:v>
                </c:pt>
                <c:pt idx="1359">
                  <c:v>2/10/2024</c:v>
                </c:pt>
                <c:pt idx="1360">
                  <c:v>3/10/2024</c:v>
                </c:pt>
                <c:pt idx="1361">
                  <c:v>4/10/2024</c:v>
                </c:pt>
                <c:pt idx="1362">
                  <c:v>7/10/2024</c:v>
                </c:pt>
                <c:pt idx="1363">
                  <c:v>8/10/2024</c:v>
                </c:pt>
                <c:pt idx="1364">
                  <c:v>9/10/2024</c:v>
                </c:pt>
                <c:pt idx="1365">
                  <c:v>10/10/2024</c:v>
                </c:pt>
                <c:pt idx="1366">
                  <c:v>11/10/2024</c:v>
                </c:pt>
                <c:pt idx="1367">
                  <c:v>14/10/2024</c:v>
                </c:pt>
                <c:pt idx="1368">
                  <c:v>15/10/2024</c:v>
                </c:pt>
                <c:pt idx="1369">
                  <c:v>16/10/2024</c:v>
                </c:pt>
                <c:pt idx="1370">
                  <c:v>17/10/2024</c:v>
                </c:pt>
                <c:pt idx="1371">
                  <c:v>18/10/2024</c:v>
                </c:pt>
                <c:pt idx="1372">
                  <c:v>21/10/2024</c:v>
                </c:pt>
                <c:pt idx="1373">
                  <c:v>22/10/2024</c:v>
                </c:pt>
                <c:pt idx="1374">
                  <c:v>23/10/2024</c:v>
                </c:pt>
                <c:pt idx="1375">
                  <c:v>24/10/2024</c:v>
                </c:pt>
                <c:pt idx="1376">
                  <c:v>25/10/2024</c:v>
                </c:pt>
                <c:pt idx="1377">
                  <c:v>28/10/2024</c:v>
                </c:pt>
                <c:pt idx="1378">
                  <c:v>29/10/2024</c:v>
                </c:pt>
                <c:pt idx="1379">
                  <c:v>30/10/2024</c:v>
                </c:pt>
                <c:pt idx="1380">
                  <c:v>31/10/2024</c:v>
                </c:pt>
                <c:pt idx="1381">
                  <c:v>1/11/2024</c:v>
                </c:pt>
                <c:pt idx="1382">
                  <c:v>4/11/2024</c:v>
                </c:pt>
                <c:pt idx="1383">
                  <c:v>5/11/2024</c:v>
                </c:pt>
                <c:pt idx="1384">
                  <c:v>6/11/2024</c:v>
                </c:pt>
                <c:pt idx="1385">
                  <c:v>7/11/2024</c:v>
                </c:pt>
                <c:pt idx="1386">
                  <c:v>8/11/2024</c:v>
                </c:pt>
                <c:pt idx="1387">
                  <c:v>11/11/2024</c:v>
                </c:pt>
                <c:pt idx="1388">
                  <c:v>12/11/2024</c:v>
                </c:pt>
                <c:pt idx="1389">
                  <c:v>13/11/2024</c:v>
                </c:pt>
                <c:pt idx="1390">
                  <c:v>14/11/2024</c:v>
                </c:pt>
                <c:pt idx="1391">
                  <c:v>15/11/2024</c:v>
                </c:pt>
                <c:pt idx="1392">
                  <c:v>18/11/2024</c:v>
                </c:pt>
                <c:pt idx="1393">
                  <c:v>19/11/2024</c:v>
                </c:pt>
                <c:pt idx="1394">
                  <c:v>20/11/2024</c:v>
                </c:pt>
                <c:pt idx="1395">
                  <c:v>21/11/2024</c:v>
                </c:pt>
                <c:pt idx="1396">
                  <c:v>22/11/2024</c:v>
                </c:pt>
                <c:pt idx="1397">
                  <c:v>25/11/2024</c:v>
                </c:pt>
                <c:pt idx="1398">
                  <c:v>26/11/2024</c:v>
                </c:pt>
                <c:pt idx="1399">
                  <c:v>27/11/2024</c:v>
                </c:pt>
                <c:pt idx="1400">
                  <c:v>29/11/2024</c:v>
                </c:pt>
                <c:pt idx="1401">
                  <c:v>2/12/2024</c:v>
                </c:pt>
                <c:pt idx="1402">
                  <c:v>3/12/2024</c:v>
                </c:pt>
                <c:pt idx="1403">
                  <c:v>4/12/2024</c:v>
                </c:pt>
                <c:pt idx="1404">
                  <c:v>5/12/2024</c:v>
                </c:pt>
                <c:pt idx="1405">
                  <c:v>6/12/2024</c:v>
                </c:pt>
                <c:pt idx="1406">
                  <c:v>9/12/2024</c:v>
                </c:pt>
                <c:pt idx="1407">
                  <c:v>10/12/2024</c:v>
                </c:pt>
                <c:pt idx="1408">
                  <c:v>11/12/2024</c:v>
                </c:pt>
                <c:pt idx="1409">
                  <c:v>12/12/2024</c:v>
                </c:pt>
                <c:pt idx="1410">
                  <c:v>13/12/2024</c:v>
                </c:pt>
                <c:pt idx="1411">
                  <c:v>16/12/2024</c:v>
                </c:pt>
                <c:pt idx="1412">
                  <c:v>17/12/2024</c:v>
                </c:pt>
                <c:pt idx="1413">
                  <c:v>18/12/2024</c:v>
                </c:pt>
                <c:pt idx="1414">
                  <c:v>19/12/2024</c:v>
                </c:pt>
                <c:pt idx="1415">
                  <c:v>20/12/2024</c:v>
                </c:pt>
                <c:pt idx="1416">
                  <c:v>23/12/2024</c:v>
                </c:pt>
                <c:pt idx="1417">
                  <c:v>24/12/2024</c:v>
                </c:pt>
                <c:pt idx="1418">
                  <c:v>26/12/2024</c:v>
                </c:pt>
                <c:pt idx="1419">
                  <c:v>27/12/2024</c:v>
                </c:pt>
                <c:pt idx="1420">
                  <c:v>30/12/2024</c:v>
                </c:pt>
                <c:pt idx="1421">
                  <c:v>31/12/2024</c:v>
                </c:pt>
                <c:pt idx="1422">
                  <c:v>2/1/2025</c:v>
                </c:pt>
                <c:pt idx="1423">
                  <c:v>3/1/2025</c:v>
                </c:pt>
                <c:pt idx="1424">
                  <c:v>6/1/2025</c:v>
                </c:pt>
                <c:pt idx="1425">
                  <c:v>7/1/2025</c:v>
                </c:pt>
                <c:pt idx="1426">
                  <c:v>8/1/2025</c:v>
                </c:pt>
                <c:pt idx="1427">
                  <c:v>10/1/2025</c:v>
                </c:pt>
                <c:pt idx="1428">
                  <c:v>13/1/2025</c:v>
                </c:pt>
                <c:pt idx="1429">
                  <c:v>14/1/2025</c:v>
                </c:pt>
                <c:pt idx="1430">
                  <c:v>15/1/2025</c:v>
                </c:pt>
                <c:pt idx="1431">
                  <c:v>16/1/2025</c:v>
                </c:pt>
                <c:pt idx="1432">
                  <c:v>17/1/2025</c:v>
                </c:pt>
                <c:pt idx="1433">
                  <c:v>21/1/2025</c:v>
                </c:pt>
                <c:pt idx="1434">
                  <c:v>22/1/2025</c:v>
                </c:pt>
                <c:pt idx="1435">
                  <c:v>23/1/2025</c:v>
                </c:pt>
                <c:pt idx="1436">
                  <c:v>24/1/2025</c:v>
                </c:pt>
                <c:pt idx="1437">
                  <c:v>27/1/2025</c:v>
                </c:pt>
                <c:pt idx="1438">
                  <c:v>28/1/2025</c:v>
                </c:pt>
                <c:pt idx="1439">
                  <c:v>29/1/2025</c:v>
                </c:pt>
                <c:pt idx="1440">
                  <c:v>30/1/2025</c:v>
                </c:pt>
                <c:pt idx="1441">
                  <c:v>31/1/2025</c:v>
                </c:pt>
                <c:pt idx="1442">
                  <c:v>3/2/2025</c:v>
                </c:pt>
                <c:pt idx="1443">
                  <c:v>4/2/2025</c:v>
                </c:pt>
                <c:pt idx="1444">
                  <c:v>5/2/2025</c:v>
                </c:pt>
                <c:pt idx="1445">
                  <c:v>6/2/2025</c:v>
                </c:pt>
                <c:pt idx="1446">
                  <c:v>7/2/2025</c:v>
                </c:pt>
                <c:pt idx="1447">
                  <c:v>10/2/2025</c:v>
                </c:pt>
                <c:pt idx="1448">
                  <c:v>11/2/2025</c:v>
                </c:pt>
                <c:pt idx="1449">
                  <c:v>12/2/2025</c:v>
                </c:pt>
                <c:pt idx="1450">
                  <c:v>13/2/2025</c:v>
                </c:pt>
                <c:pt idx="1451">
                  <c:v>14/2/2025</c:v>
                </c:pt>
                <c:pt idx="1452">
                  <c:v>18/2/2025</c:v>
                </c:pt>
                <c:pt idx="1453">
                  <c:v>19/2/2025</c:v>
                </c:pt>
                <c:pt idx="1454">
                  <c:v>20/2/2025</c:v>
                </c:pt>
                <c:pt idx="1455">
                  <c:v>21/2/2025</c:v>
                </c:pt>
                <c:pt idx="1456">
                  <c:v>24/2/2025</c:v>
                </c:pt>
                <c:pt idx="1457">
                  <c:v>25/2/2025</c:v>
                </c:pt>
                <c:pt idx="1458">
                  <c:v>26/2/2025</c:v>
                </c:pt>
                <c:pt idx="1459">
                  <c:v>27/2/2025</c:v>
                </c:pt>
                <c:pt idx="1460">
                  <c:v>28/2/2025</c:v>
                </c:pt>
                <c:pt idx="1461">
                  <c:v>3/3/2025</c:v>
                </c:pt>
                <c:pt idx="1462">
                  <c:v>4/3/2025</c:v>
                </c:pt>
                <c:pt idx="1463">
                  <c:v>5/3/2025</c:v>
                </c:pt>
                <c:pt idx="1464">
                  <c:v>6/3/2025</c:v>
                </c:pt>
                <c:pt idx="1465">
                  <c:v>7/3/2025</c:v>
                </c:pt>
                <c:pt idx="1466">
                  <c:v>10/3/2025</c:v>
                </c:pt>
                <c:pt idx="1467">
                  <c:v>11/3/2025</c:v>
                </c:pt>
                <c:pt idx="1468">
                  <c:v>12/3/2025</c:v>
                </c:pt>
                <c:pt idx="1469">
                  <c:v>13/3/2025</c:v>
                </c:pt>
                <c:pt idx="1470">
                  <c:v>14/3/2025</c:v>
                </c:pt>
                <c:pt idx="1471">
                  <c:v>17/3/2025</c:v>
                </c:pt>
                <c:pt idx="1472">
                  <c:v>18/3/2025</c:v>
                </c:pt>
                <c:pt idx="1473">
                  <c:v>19/3/2025</c:v>
                </c:pt>
                <c:pt idx="1474">
                  <c:v>20/3/2025</c:v>
                </c:pt>
                <c:pt idx="1475">
                  <c:v>21/3/2025</c:v>
                </c:pt>
                <c:pt idx="1476">
                  <c:v>24/3/2025</c:v>
                </c:pt>
                <c:pt idx="1477">
                  <c:v>25/3/2025</c:v>
                </c:pt>
                <c:pt idx="1478">
                  <c:v>26/3/2025</c:v>
                </c:pt>
                <c:pt idx="1479">
                  <c:v>27/3/2025</c:v>
                </c:pt>
                <c:pt idx="1480">
                  <c:v>28/3/2025</c:v>
                </c:pt>
                <c:pt idx="1481">
                  <c:v>31/3/2025</c:v>
                </c:pt>
                <c:pt idx="1482">
                  <c:v>1/4/2025</c:v>
                </c:pt>
                <c:pt idx="1483">
                  <c:v>2/4/2025</c:v>
                </c:pt>
                <c:pt idx="1484">
                  <c:v>3/4/2025</c:v>
                </c:pt>
                <c:pt idx="1485">
                  <c:v>4/4/2025</c:v>
                </c:pt>
                <c:pt idx="1486">
                  <c:v>7/4/2025</c:v>
                </c:pt>
                <c:pt idx="1487">
                  <c:v>8/4/2025</c:v>
                </c:pt>
                <c:pt idx="1488">
                  <c:v>9/4/2025</c:v>
                </c:pt>
                <c:pt idx="1489">
                  <c:v>10/4/2025</c:v>
                </c:pt>
                <c:pt idx="1490">
                  <c:v>11/4/2025</c:v>
                </c:pt>
                <c:pt idx="1491">
                  <c:v>14/4/2025</c:v>
                </c:pt>
                <c:pt idx="1492">
                  <c:v>15/4/2025</c:v>
                </c:pt>
                <c:pt idx="1493">
                  <c:v>16/4/2025</c:v>
                </c:pt>
                <c:pt idx="1494">
                  <c:v>17/4/2025</c:v>
                </c:pt>
                <c:pt idx="1495">
                  <c:v>21/4/2025</c:v>
                </c:pt>
                <c:pt idx="1496">
                  <c:v>22/4/2025</c:v>
                </c:pt>
                <c:pt idx="1497">
                  <c:v>23/4/2025</c:v>
                </c:pt>
                <c:pt idx="1498">
                  <c:v>24/4/2025</c:v>
                </c:pt>
                <c:pt idx="1499">
                  <c:v>25/4/2025</c:v>
                </c:pt>
                <c:pt idx="1500">
                  <c:v>28/4/2025</c:v>
                </c:pt>
                <c:pt idx="1501">
                  <c:v>29/4/2025</c:v>
                </c:pt>
                <c:pt idx="1502">
                  <c:v>30/4/2025</c:v>
                </c:pt>
                <c:pt idx="1503">
                  <c:v>1/5/2025</c:v>
                </c:pt>
                <c:pt idx="1504">
                  <c:v>2/5/2025</c:v>
                </c:pt>
                <c:pt idx="1505">
                  <c:v>5/5/2025</c:v>
                </c:pt>
                <c:pt idx="1506">
                  <c:v>6/5/2025</c:v>
                </c:pt>
                <c:pt idx="1507">
                  <c:v>7/5/2025</c:v>
                </c:pt>
                <c:pt idx="1508">
                  <c:v>8/5/2025</c:v>
                </c:pt>
                <c:pt idx="1509">
                  <c:v>9/5/2025</c:v>
                </c:pt>
                <c:pt idx="1510">
                  <c:v>12/5/2025</c:v>
                </c:pt>
                <c:pt idx="1511">
                  <c:v>13/5/2025</c:v>
                </c:pt>
                <c:pt idx="1512">
                  <c:v>14/5/2025</c:v>
                </c:pt>
                <c:pt idx="1513">
                  <c:v>15/5/2025</c:v>
                </c:pt>
                <c:pt idx="1514">
                  <c:v>16/5/2025</c:v>
                </c:pt>
                <c:pt idx="1515">
                  <c:v>19/5/2025</c:v>
                </c:pt>
                <c:pt idx="1516">
                  <c:v>20/5/2025</c:v>
                </c:pt>
                <c:pt idx="1517">
                  <c:v>21/5/2025</c:v>
                </c:pt>
                <c:pt idx="1518">
                  <c:v>22/5/2025</c:v>
                </c:pt>
                <c:pt idx="1519">
                  <c:v>23/5/2025</c:v>
                </c:pt>
                <c:pt idx="1520">
                  <c:v>27/5/2025</c:v>
                </c:pt>
                <c:pt idx="1521">
                  <c:v>28/5/2025</c:v>
                </c:pt>
                <c:pt idx="1522">
                  <c:v>29/5/2025</c:v>
                </c:pt>
                <c:pt idx="1523">
                  <c:v>30/5/2025</c:v>
                </c:pt>
                <c:pt idx="1524">
                  <c:v>2/6/2025</c:v>
                </c:pt>
                <c:pt idx="1525">
                  <c:v>3/6/2025</c:v>
                </c:pt>
                <c:pt idx="1526">
                  <c:v>4/6/2025</c:v>
                </c:pt>
                <c:pt idx="1527">
                  <c:v>5/6/2025</c:v>
                </c:pt>
                <c:pt idx="1528">
                  <c:v>6/6/2025</c:v>
                </c:pt>
                <c:pt idx="1529">
                  <c:v>9/6/2025</c:v>
                </c:pt>
                <c:pt idx="1530">
                  <c:v>10/6/2025</c:v>
                </c:pt>
                <c:pt idx="1531">
                  <c:v>11/6/2025</c:v>
                </c:pt>
                <c:pt idx="1532">
                  <c:v>12/6/2025</c:v>
                </c:pt>
                <c:pt idx="1533">
                  <c:v>13/6/2025</c:v>
                </c:pt>
                <c:pt idx="1534">
                  <c:v>16/6/2025</c:v>
                </c:pt>
                <c:pt idx="1535">
                  <c:v>17/6/2025</c:v>
                </c:pt>
                <c:pt idx="1536">
                  <c:v>18/6/2025</c:v>
                </c:pt>
                <c:pt idx="1537">
                  <c:v>20/6/2025</c:v>
                </c:pt>
                <c:pt idx="1538">
                  <c:v>23/6/2025</c:v>
                </c:pt>
                <c:pt idx="1539">
                  <c:v>24/6/2025</c:v>
                </c:pt>
                <c:pt idx="1540">
                  <c:v>25/6/2025</c:v>
                </c:pt>
                <c:pt idx="1541">
                  <c:v>26/6/2025</c:v>
                </c:pt>
                <c:pt idx="1542">
                  <c:v>27/6/2025</c:v>
                </c:pt>
                <c:pt idx="1543">
                  <c:v>30/6/2025</c:v>
                </c:pt>
                <c:pt idx="1544">
                  <c:v>1/7/2025</c:v>
                </c:pt>
                <c:pt idx="1545">
                  <c:v>2/7/2025</c:v>
                </c:pt>
                <c:pt idx="1546">
                  <c:v>3/7/2025</c:v>
                </c:pt>
                <c:pt idx="1547">
                  <c:v>7/7/2025</c:v>
                </c:pt>
                <c:pt idx="1548">
                  <c:v>8/7/2025</c:v>
                </c:pt>
                <c:pt idx="1549">
                  <c:v>9/7/2025</c:v>
                </c:pt>
                <c:pt idx="1550">
                  <c:v>10/7/2025</c:v>
                </c:pt>
                <c:pt idx="1551">
                  <c:v>11/7/2025</c:v>
                </c:pt>
                <c:pt idx="1552">
                  <c:v>14/7/2025</c:v>
                </c:pt>
                <c:pt idx="1553">
                  <c:v>15/7/2025</c:v>
                </c:pt>
                <c:pt idx="1554">
                  <c:v>16/7/2025</c:v>
                </c:pt>
                <c:pt idx="1555">
                  <c:v>17/7/2025</c:v>
                </c:pt>
                <c:pt idx="1556">
                  <c:v>18/7/2025</c:v>
                </c:pt>
                <c:pt idx="1557">
                  <c:v>21/7/2025</c:v>
                </c:pt>
                <c:pt idx="1558">
                  <c:v>22/7/2025</c:v>
                </c:pt>
                <c:pt idx="1559">
                  <c:v>23/7/2025</c:v>
                </c:pt>
                <c:pt idx="1560">
                  <c:v>24/7/2025</c:v>
                </c:pt>
                <c:pt idx="1561">
                  <c:v>25/7/2025</c:v>
                </c:pt>
                <c:pt idx="1562">
                  <c:v>28/7/2025</c:v>
                </c:pt>
                <c:pt idx="1563">
                  <c:v>29/7/2025</c:v>
                </c:pt>
                <c:pt idx="1564">
                  <c:v>30/7/2025</c:v>
                </c:pt>
                <c:pt idx="1565">
                  <c:v>31/7/2025</c:v>
                </c:pt>
                <c:pt idx="1566">
                  <c:v>1/8/2025</c:v>
                </c:pt>
                <c:pt idx="1567">
                  <c:v>4/8/2025</c:v>
                </c:pt>
                <c:pt idx="1568">
                  <c:v>5/8/2025</c:v>
                </c:pt>
                <c:pt idx="1569">
                  <c:v>6/8/2025</c:v>
                </c:pt>
                <c:pt idx="1570">
                  <c:v>7/8/2025</c:v>
                </c:pt>
                <c:pt idx="1571">
                  <c:v>8/8/2025</c:v>
                </c:pt>
                <c:pt idx="1572">
                  <c:v>11/8/2025</c:v>
                </c:pt>
                <c:pt idx="1573">
                  <c:v>12/8/2025</c:v>
                </c:pt>
                <c:pt idx="1574">
                  <c:v>13/8/2025</c:v>
                </c:pt>
                <c:pt idx="1575">
                  <c:v>14/8/2025</c:v>
                </c:pt>
                <c:pt idx="1576">
                  <c:v>15/8/2025</c:v>
                </c:pt>
                <c:pt idx="1577">
                  <c:v>18/8/2025</c:v>
                </c:pt>
                <c:pt idx="1578">
                  <c:v>19/8/2025</c:v>
                </c:pt>
                <c:pt idx="1579">
                  <c:v>20/8/2025</c:v>
                </c:pt>
                <c:pt idx="1580">
                  <c:v>21/8/2025</c:v>
                </c:pt>
                <c:pt idx="1581">
                  <c:v>22/8/2025</c:v>
                </c:pt>
                <c:pt idx="1582">
                  <c:v>25/8/2025</c:v>
                </c:pt>
                <c:pt idx="1583">
                  <c:v>26/8/2025</c:v>
                </c:pt>
                <c:pt idx="1584">
                  <c:v>27/8/2025</c:v>
                </c:pt>
                <c:pt idx="1585">
                  <c:v>28/8/2025</c:v>
                </c:pt>
                <c:pt idx="1586">
                  <c:v>29/8/2025</c:v>
                </c:pt>
                <c:pt idx="1587">
                  <c:v>2/9/2025</c:v>
                </c:pt>
                <c:pt idx="1588">
                  <c:v>3/9/2025</c:v>
                </c:pt>
                <c:pt idx="1589">
                  <c:v>4/9/2025</c:v>
                </c:pt>
                <c:pt idx="1590">
                  <c:v>5/9/2025</c:v>
                </c:pt>
                <c:pt idx="1591">
                  <c:v>8/9/2025</c:v>
                </c:pt>
                <c:pt idx="1592">
                  <c:v>9/9/2025</c:v>
                </c:pt>
                <c:pt idx="1593">
                  <c:v>10/9/2025</c:v>
                </c:pt>
                <c:pt idx="1594">
                  <c:v>11/9/2025</c:v>
                </c:pt>
                <c:pt idx="1595">
                  <c:v>12/9/2025</c:v>
                </c:pt>
                <c:pt idx="1596">
                  <c:v>15/9/2025</c:v>
                </c:pt>
                <c:pt idx="1597">
                  <c:v>16/9/2025</c:v>
                </c:pt>
                <c:pt idx="1598">
                  <c:v>17/9/2025</c:v>
                </c:pt>
                <c:pt idx="1599">
                  <c:v>18/9/2025</c:v>
                </c:pt>
                <c:pt idx="1600">
                  <c:v>19/9/2025</c:v>
                </c:pt>
                <c:pt idx="1601">
                  <c:v>22/9/2025</c:v>
                </c:pt>
                <c:pt idx="1602">
                  <c:v>23/9/2025</c:v>
                </c:pt>
                <c:pt idx="1603">
                  <c:v>24/9/2025</c:v>
                </c:pt>
                <c:pt idx="1604">
                  <c:v>25/9/2025</c:v>
                </c:pt>
                <c:pt idx="1605">
                  <c:v>26/9/2025</c:v>
                </c:pt>
                <c:pt idx="1606">
                  <c:v>29/9/2025</c:v>
                </c:pt>
                <c:pt idx="1607">
                  <c:v>30/9/2025</c:v>
                </c:pt>
                <c:pt idx="1608">
                  <c:v>1/10/2025</c:v>
                </c:pt>
                <c:pt idx="1609">
                  <c:v>2/10/2025</c:v>
                </c:pt>
                <c:pt idx="1610">
                  <c:v>3/10/2025</c:v>
                </c:pt>
                <c:pt idx="1611">
                  <c:v>6/10/2025</c:v>
                </c:pt>
                <c:pt idx="1612">
                  <c:v>7/10/2025</c:v>
                </c:pt>
                <c:pt idx="1613">
                  <c:v>8/10/2025</c:v>
                </c:pt>
                <c:pt idx="1614">
                  <c:v>9/10/2025</c:v>
                </c:pt>
                <c:pt idx="1615">
                  <c:v>10/10/2025</c:v>
                </c:pt>
                <c:pt idx="1616">
                  <c:v>13/10/2025</c:v>
                </c:pt>
                <c:pt idx="1617">
                  <c:v>14/10/2025</c:v>
                </c:pt>
                <c:pt idx="1618">
                  <c:v>15/10/2025</c:v>
                </c:pt>
                <c:pt idx="1619">
                  <c:v>16/10/2025</c:v>
                </c:pt>
                <c:pt idx="1620">
                  <c:v>17/10/2025</c:v>
                </c:pt>
                <c:pt idx="1621">
                  <c:v>20/10/2025</c:v>
                </c:pt>
                <c:pt idx="1622">
                  <c:v>21/10/2025</c:v>
                </c:pt>
                <c:pt idx="1623">
                  <c:v>22/10/2025</c:v>
                </c:pt>
                <c:pt idx="1624">
                  <c:v>23/10/2025</c:v>
                </c:pt>
                <c:pt idx="1625">
                  <c:v>24/10/2025</c:v>
                </c:pt>
                <c:pt idx="1626">
                  <c:v>27/10/2025</c:v>
                </c:pt>
                <c:pt idx="1627">
                  <c:v>28/10/2025</c:v>
                </c:pt>
                <c:pt idx="1628">
                  <c:v>29/10/2025</c:v>
                </c:pt>
                <c:pt idx="1629">
                  <c:v>30/10/2025</c:v>
                </c:pt>
                <c:pt idx="1630">
                  <c:v>31/10/2025</c:v>
                </c:pt>
                <c:pt idx="1631">
                  <c:v>3/11/2025</c:v>
                </c:pt>
                <c:pt idx="1632">
                  <c:v>4/11/2025</c:v>
                </c:pt>
                <c:pt idx="1633">
                  <c:v>5/11/2025</c:v>
                </c:pt>
                <c:pt idx="1634">
                  <c:v>6/11/2025</c:v>
                </c:pt>
                <c:pt idx="1635">
                  <c:v>7/11/2025</c:v>
                </c:pt>
                <c:pt idx="1636">
                  <c:v>10/11/2025</c:v>
                </c:pt>
                <c:pt idx="1637">
                  <c:v>11/11/2025</c:v>
                </c:pt>
                <c:pt idx="1638">
                  <c:v>12/11/2025</c:v>
                </c:pt>
                <c:pt idx="1639">
                  <c:v>13/11/2025</c:v>
                </c:pt>
                <c:pt idx="1640">
                  <c:v>14/11/2025</c:v>
                </c:pt>
                <c:pt idx="1641">
                  <c:v>17/11/2025</c:v>
                </c:pt>
                <c:pt idx="1642">
                  <c:v>18/11/2025</c:v>
                </c:pt>
                <c:pt idx="1643">
                  <c:v>19/11/2025</c:v>
                </c:pt>
                <c:pt idx="1644">
                  <c:v>20/11/2025</c:v>
                </c:pt>
                <c:pt idx="1645">
                  <c:v>21/11/2025</c:v>
                </c:pt>
                <c:pt idx="1646">
                  <c:v>24/11/2025</c:v>
                </c:pt>
                <c:pt idx="1647">
                  <c:v>25/11/2025</c:v>
                </c:pt>
                <c:pt idx="1648">
                  <c:v>26/11/2025</c:v>
                </c:pt>
                <c:pt idx="1649">
                  <c:v>28/11/2025</c:v>
                </c:pt>
                <c:pt idx="1650">
                  <c:v>1/12/2025</c:v>
                </c:pt>
                <c:pt idx="1651">
                  <c:v>2/12/2025</c:v>
                </c:pt>
                <c:pt idx="1652">
                  <c:v>3/12/2025</c:v>
                </c:pt>
                <c:pt idx="1653">
                  <c:v>4/12/2025</c:v>
                </c:pt>
                <c:pt idx="1654">
                  <c:v>5/12/2025</c:v>
                </c:pt>
                <c:pt idx="1655">
                  <c:v>8/12/2025</c:v>
                </c:pt>
                <c:pt idx="1656">
                  <c:v>9/12/2025</c:v>
                </c:pt>
                <c:pt idx="1657">
                  <c:v>10/12/2025</c:v>
                </c:pt>
                <c:pt idx="1658">
                  <c:v>11/12/2025</c:v>
                </c:pt>
                <c:pt idx="1659">
                  <c:v>12/12/2025</c:v>
                </c:pt>
                <c:pt idx="1660">
                  <c:v>15/12/2025</c:v>
                </c:pt>
                <c:pt idx="1661">
                  <c:v>16/12/2025</c:v>
                </c:pt>
                <c:pt idx="1662">
                  <c:v>17/12/2025</c:v>
                </c:pt>
                <c:pt idx="1663">
                  <c:v>18/12/2025</c:v>
                </c:pt>
                <c:pt idx="1664">
                  <c:v>19/12/2025</c:v>
                </c:pt>
                <c:pt idx="1665">
                  <c:v>22/12/2025</c:v>
                </c:pt>
                <c:pt idx="1666">
                  <c:v>23/12/2025</c:v>
                </c:pt>
                <c:pt idx="1667">
                  <c:v>24/12/2025</c:v>
                </c:pt>
                <c:pt idx="1668">
                  <c:v>26/12/2025</c:v>
                </c:pt>
                <c:pt idx="1669">
                  <c:v>29/12/2025</c:v>
                </c:pt>
                <c:pt idx="1670">
                  <c:v>30/12/2025</c:v>
                </c:pt>
                <c:pt idx="1671">
                  <c:v>31/12/2025</c:v>
                </c:pt>
                <c:pt idx="1672">
                  <c:v>2/1/2026</c:v>
                </c:pt>
                <c:pt idx="1673">
                  <c:v>5/1/2026</c:v>
                </c:pt>
                <c:pt idx="1674">
                  <c:v>6/1/2026</c:v>
                </c:pt>
                <c:pt idx="1675">
                  <c:v>7/1/2026</c:v>
                </c:pt>
                <c:pt idx="1676">
                  <c:v>8/1/2026</c:v>
                </c:pt>
                <c:pt idx="1677">
                  <c:v>9/1/2026</c:v>
                </c:pt>
                <c:pt idx="1678">
                  <c:v>12/1/2026</c:v>
                </c:pt>
                <c:pt idx="1679">
                  <c:v>13/1/2026</c:v>
                </c:pt>
                <c:pt idx="1680">
                  <c:v>14/1/2026</c:v>
                </c:pt>
                <c:pt idx="1681">
                  <c:v>15/1/2026</c:v>
                </c:pt>
                <c:pt idx="1682">
                  <c:v>16/1/2026</c:v>
                </c:pt>
                <c:pt idx="1683">
                  <c:v>20/1/2026</c:v>
                </c:pt>
                <c:pt idx="1684">
                  <c:v>21/1/2026</c:v>
                </c:pt>
                <c:pt idx="1685">
                  <c:v>22/1/2026</c:v>
                </c:pt>
                <c:pt idx="1686">
                  <c:v>23/1/2026</c:v>
                </c:pt>
                <c:pt idx="1687">
                  <c:v>26/1/2026</c:v>
                </c:pt>
                <c:pt idx="1688">
                  <c:v>27/1/2026</c:v>
                </c:pt>
                <c:pt idx="1689">
                  <c:v>28/1/2026</c:v>
                </c:pt>
                <c:pt idx="1690">
                  <c:v>29/1/2026</c:v>
                </c:pt>
                <c:pt idx="1691">
                  <c:v>30/1/2026</c:v>
                </c:pt>
                <c:pt idx="1692">
                  <c:v>2/2/2026</c:v>
                </c:pt>
                <c:pt idx="1693">
                  <c:v>3/2/2026</c:v>
                </c:pt>
                <c:pt idx="1694">
                  <c:v>4/2/2026</c:v>
                </c:pt>
                <c:pt idx="1695">
                  <c:v>5/2/2026</c:v>
                </c:pt>
                <c:pt idx="1696">
                  <c:v>6/2/2026</c:v>
                </c:pt>
                <c:pt idx="1697">
                  <c:v>9/2/2026</c:v>
                </c:pt>
                <c:pt idx="1698">
                  <c:v>10/2/2026</c:v>
                </c:pt>
                <c:pt idx="1699">
                  <c:v>11/2/2026</c:v>
                </c:pt>
                <c:pt idx="1700">
                  <c:v>12/2/2026</c:v>
                </c:pt>
                <c:pt idx="1701">
                  <c:v>13/2/2026</c:v>
                </c:pt>
                <c:pt idx="1702">
                  <c:v>17/2/2026</c:v>
                </c:pt>
                <c:pt idx="1703">
                  <c:v>18/2/2026</c:v>
                </c:pt>
                <c:pt idx="1704">
                  <c:v>19/2/2026</c:v>
                </c:pt>
                <c:pt idx="1705">
                  <c:v>20/2/2026</c:v>
                </c:pt>
                <c:pt idx="1706">
                  <c:v>23/2/2026</c:v>
                </c:pt>
                <c:pt idx="1707">
                  <c:v>24/2/2026</c:v>
                </c:pt>
                <c:pt idx="1708">
                  <c:v>25/2/2026</c:v>
                </c:pt>
                <c:pt idx="1709">
                  <c:v>26/2/2026</c:v>
                </c:pt>
                <c:pt idx="1710">
                  <c:v>27/2/2026</c:v>
                </c:pt>
                <c:pt idx="1711">
                  <c:v>2/3/2026</c:v>
                </c:pt>
                <c:pt idx="1712">
                  <c:v>3/3/2026</c:v>
                </c:pt>
                <c:pt idx="1713">
                  <c:v>4/3/2026</c:v>
                </c:pt>
                <c:pt idx="1714">
                  <c:v>5/3/2026</c:v>
                </c:pt>
                <c:pt idx="1715">
                  <c:v>6/3/2026</c:v>
                </c:pt>
                <c:pt idx="1716">
                  <c:v>9/3/2026</c:v>
                </c:pt>
                <c:pt idx="1717">
                  <c:v>10/3/2026</c:v>
                </c:pt>
                <c:pt idx="1718">
                  <c:v>11/3/2026</c:v>
                </c:pt>
                <c:pt idx="1719">
                  <c:v>12/3/2026</c:v>
                </c:pt>
                <c:pt idx="1720">
                  <c:v>13/3/2026</c:v>
                </c:pt>
                <c:pt idx="1721">
                  <c:v>16/3/2026</c:v>
                </c:pt>
                <c:pt idx="1722">
                  <c:v>17/3/2026</c:v>
                </c:pt>
                <c:pt idx="1723">
                  <c:v>18/3/2026</c:v>
                </c:pt>
                <c:pt idx="1724">
                  <c:v>19/3/2026</c:v>
                </c:pt>
                <c:pt idx="1725">
                  <c:v>20/3/2026</c:v>
                </c:pt>
                <c:pt idx="1726">
                  <c:v>23/3/2026</c:v>
                </c:pt>
                <c:pt idx="1727">
                  <c:v>24/3/2026</c:v>
                </c:pt>
                <c:pt idx="1728">
                  <c:v>25/3/2026</c:v>
                </c:pt>
                <c:pt idx="1729">
                  <c:v>26/3/2026</c:v>
                </c:pt>
                <c:pt idx="1730">
                  <c:v>27/3/2026</c:v>
                </c:pt>
                <c:pt idx="1731">
                  <c:v>30/3/2026</c:v>
                </c:pt>
                <c:pt idx="1732">
                  <c:v>31/3/2026</c:v>
                </c:pt>
                <c:pt idx="1733">
                  <c:v>1/4/2026</c:v>
                </c:pt>
                <c:pt idx="1734">
                  <c:v>2/4/2026</c:v>
                </c:pt>
                <c:pt idx="1735">
                  <c:v>6/4/2026</c:v>
                </c:pt>
                <c:pt idx="1736">
                  <c:v>7/4/2026</c:v>
                </c:pt>
                <c:pt idx="1737">
                  <c:v>8/4/2026</c:v>
                </c:pt>
                <c:pt idx="1738">
                  <c:v>9/4/2026</c:v>
                </c:pt>
                <c:pt idx="1739">
                  <c:v>10/4/2026</c:v>
                </c:pt>
                <c:pt idx="1740">
                  <c:v>13/4/2026</c:v>
                </c:pt>
                <c:pt idx="1741">
                  <c:v>14/4/2026</c:v>
                </c:pt>
                <c:pt idx="1742">
                  <c:v>15/4/2026</c:v>
                </c:pt>
                <c:pt idx="1743">
                  <c:v>16/4/2026</c:v>
                </c:pt>
                <c:pt idx="1744">
                  <c:v>17/4/2026</c:v>
                </c:pt>
                <c:pt idx="1745">
                  <c:v>20/4/2026</c:v>
                </c:pt>
                <c:pt idx="1746">
                  <c:v>21/4/2026</c:v>
                </c:pt>
                <c:pt idx="1747">
                  <c:v>22/4/2026</c:v>
                </c:pt>
                <c:pt idx="1748">
                  <c:v>23/4/2026</c:v>
                </c:pt>
                <c:pt idx="1749">
                  <c:v>24/4/2026</c:v>
                </c:pt>
                <c:pt idx="1750">
                  <c:v>27/4/2026</c:v>
                </c:pt>
                <c:pt idx="1751">
                  <c:v>28/4/2026</c:v>
                </c:pt>
                <c:pt idx="1752">
                  <c:v>29/4/2026</c:v>
                </c:pt>
                <c:pt idx="1753">
                  <c:v>30/4/2026</c:v>
                </c:pt>
                <c:pt idx="1754">
                  <c:v>1/5/2026</c:v>
                </c:pt>
                <c:pt idx="1755">
                  <c:v>4/5/2026</c:v>
                </c:pt>
                <c:pt idx="1756">
                  <c:v>5/5/2026</c:v>
                </c:pt>
                <c:pt idx="1757">
                  <c:v>6/5/2026</c:v>
                </c:pt>
                <c:pt idx="1758">
                  <c:v>7/5/2026</c:v>
                </c:pt>
                <c:pt idx="1759">
                  <c:v>8/5/2026</c:v>
                </c:pt>
                <c:pt idx="1760">
                  <c:v>11/5/2026</c:v>
                </c:pt>
                <c:pt idx="1761">
                  <c:v>12/5/2026</c:v>
                </c:pt>
                <c:pt idx="1762">
                  <c:v>13/5/2026</c:v>
                </c:pt>
                <c:pt idx="1763">
                  <c:v>14/5/2026</c:v>
                </c:pt>
                <c:pt idx="1764">
                  <c:v>15/5/2026</c:v>
                </c:pt>
                <c:pt idx="1765">
                  <c:v>18/5/2026</c:v>
                </c:pt>
                <c:pt idx="1766">
                  <c:v>19/5/2026</c:v>
                </c:pt>
                <c:pt idx="1767">
                  <c:v>20/5/2026</c:v>
                </c:pt>
                <c:pt idx="1768">
                  <c:v>21/5/2026</c:v>
                </c:pt>
                <c:pt idx="1769">
                  <c:v>22/5/2026</c:v>
                </c:pt>
                <c:pt idx="1770">
                  <c:v>26/5/2026</c:v>
                </c:pt>
                <c:pt idx="1771">
                  <c:v>27/5/2026</c:v>
                </c:pt>
                <c:pt idx="1772">
                  <c:v>28/5/2026</c:v>
                </c:pt>
                <c:pt idx="1773">
                  <c:v>29/5/2026</c:v>
                </c:pt>
                <c:pt idx="1774">
                  <c:v>1/6/2026</c:v>
                </c:pt>
                <c:pt idx="1775">
                  <c:v>2/6/2026</c:v>
                </c:pt>
                <c:pt idx="1776">
                  <c:v>3/6/2026</c:v>
                </c:pt>
                <c:pt idx="1777">
                  <c:v>4/6/2026</c:v>
                </c:pt>
                <c:pt idx="1778">
                  <c:v>5/6/2026</c:v>
                </c:pt>
                <c:pt idx="1779">
                  <c:v>8/6/2026</c:v>
                </c:pt>
                <c:pt idx="1780">
                  <c:v>9/6/2026</c:v>
                </c:pt>
                <c:pt idx="1781">
                  <c:v>10/6/2026</c:v>
                </c:pt>
                <c:pt idx="1782">
                  <c:v>11/6/2026</c:v>
                </c:pt>
                <c:pt idx="1783">
                  <c:v>12/6/2026</c:v>
                </c:pt>
                <c:pt idx="1784">
                  <c:v>15/6/2026</c:v>
                </c:pt>
                <c:pt idx="1785">
                  <c:v>16/6/2026</c:v>
                </c:pt>
                <c:pt idx="1786">
                  <c:v>17/6/2026</c:v>
                </c:pt>
                <c:pt idx="1787">
                  <c:v>18/6/2026</c:v>
                </c:pt>
                <c:pt idx="1788">
                  <c:v>22/6/2026</c:v>
                </c:pt>
                <c:pt idx="1789">
                  <c:v>23/6/2026</c:v>
                </c:pt>
                <c:pt idx="1790">
                  <c:v>24/6/2026</c:v>
                </c:pt>
                <c:pt idx="1791">
                  <c:v>25/6/2026</c:v>
                </c:pt>
                <c:pt idx="1792">
                  <c:v>26/6/2026</c:v>
                </c:pt>
                <c:pt idx="1793">
                  <c:v>29/6/2026</c:v>
                </c:pt>
                <c:pt idx="1794">
                  <c:v>30/6/2026</c:v>
                </c:pt>
                <c:pt idx="1795">
                  <c:v>1/7/2026</c:v>
                </c:pt>
                <c:pt idx="1796">
                  <c:v>2/7/2026</c:v>
                </c:pt>
                <c:pt idx="1797">
                  <c:v>6/7/2026</c:v>
                </c:pt>
                <c:pt idx="1798">
                  <c:v>7/7/2026</c:v>
                </c:pt>
                <c:pt idx="1799">
                  <c:v>8/7/2026</c:v>
                </c:pt>
                <c:pt idx="1800">
                  <c:v>9/7/2026</c:v>
                </c:pt>
                <c:pt idx="1801">
                  <c:v>10/7/2026</c:v>
                </c:pt>
                <c:pt idx="1802">
                  <c:v>13/7/2026</c:v>
                </c:pt>
                <c:pt idx="1803">
                  <c:v>14/7/2026</c:v>
                </c:pt>
                <c:pt idx="1804">
                  <c:v>15/7/2026</c:v>
                </c:pt>
                <c:pt idx="1805">
                  <c:v>16/7/2026</c:v>
                </c:pt>
                <c:pt idx="1806">
                  <c:v>17/7/2026</c:v>
                </c:pt>
                <c:pt idx="1807">
                  <c:v>20/7/2026</c:v>
                </c:pt>
                <c:pt idx="1808">
                  <c:v>21/7/2026</c:v>
                </c:pt>
                <c:pt idx="1809">
                  <c:v>22/7/2026</c:v>
                </c:pt>
                <c:pt idx="1810">
                  <c:v>23/7/2026</c:v>
                </c:pt>
                <c:pt idx="1811">
                  <c:v>24/7/2026</c:v>
                </c:pt>
                <c:pt idx="1812">
                  <c:v>27/7/2026</c:v>
                </c:pt>
                <c:pt idx="1813">
                  <c:v>28/7/2026</c:v>
                </c:pt>
                <c:pt idx="1814">
                  <c:v>29/7/2026</c:v>
                </c:pt>
                <c:pt idx="1815">
                  <c:v>30/7/2026</c:v>
                </c:pt>
                <c:pt idx="1816">
                  <c:v>31/7/2026</c:v>
                </c:pt>
                <c:pt idx="1817">
                  <c:v>3/8/2026</c:v>
                </c:pt>
                <c:pt idx="1818">
                  <c:v>4/8/2026</c:v>
                </c:pt>
                <c:pt idx="1819">
                  <c:v>5/8/2026</c:v>
                </c:pt>
                <c:pt idx="1820">
                  <c:v>6/8/2026</c:v>
                </c:pt>
                <c:pt idx="1821">
                  <c:v>7/8/2026</c:v>
                </c:pt>
                <c:pt idx="1822">
                  <c:v>10/8/2026</c:v>
                </c:pt>
                <c:pt idx="1823">
                  <c:v>11/8/2026</c:v>
                </c:pt>
                <c:pt idx="1824">
                  <c:v>12/8/2026</c:v>
                </c:pt>
                <c:pt idx="1825">
                  <c:v>13/8/2026</c:v>
                </c:pt>
                <c:pt idx="1826">
                  <c:v>14/8/2026</c:v>
                </c:pt>
                <c:pt idx="1827">
                  <c:v>17/8/2026</c:v>
                </c:pt>
                <c:pt idx="1828">
                  <c:v>18/8/2026</c:v>
                </c:pt>
                <c:pt idx="1829">
                  <c:v>19/8/2026</c:v>
                </c:pt>
                <c:pt idx="1830">
                  <c:v>20/8/2026</c:v>
                </c:pt>
                <c:pt idx="1831">
                  <c:v>21/8/2026</c:v>
                </c:pt>
                <c:pt idx="1832">
                  <c:v>24/8/2026</c:v>
                </c:pt>
                <c:pt idx="1833">
                  <c:v>25/8/2026</c:v>
                </c:pt>
                <c:pt idx="1834">
                  <c:v>26/8/2026</c:v>
                </c:pt>
              </c:strCache>
            </c:strRef>
          </c:cat>
          <c:val>
            <c:numRef>
              <c:f>Sheet1!$B$2:$B$1836</c:f>
              <c:numCache>
                <c:formatCode>General</c:formatCode>
                <c:ptCount val="1835"/>
                <c:pt idx="0">
                  <c:v>45</c:v>
                </c:pt>
                <c:pt idx="1">
                  <c:v>41.57</c:v>
                </c:pt>
                <c:pt idx="2">
                  <c:v>37.1</c:v>
                </c:pt>
                <c:pt idx="3">
                  <c:v>39.96</c:v>
                </c:pt>
                <c:pt idx="4">
                  <c:v>41.29</c:v>
                </c:pt>
                <c:pt idx="5">
                  <c:v>43</c:v>
                </c:pt>
                <c:pt idx="6">
                  <c:v>41.91</c:v>
                </c:pt>
                <c:pt idx="7">
                  <c:v>41.59</c:v>
                </c:pt>
                <c:pt idx="8">
                  <c:v>41.5</c:v>
                </c:pt>
                <c:pt idx="9">
                  <c:v>41.25</c:v>
                </c:pt>
                <c:pt idx="10">
                  <c:v>40.47</c:v>
                </c:pt>
                <c:pt idx="11">
                  <c:v>41.51</c:v>
                </c:pt>
                <c:pt idx="12">
                  <c:v>40.950000000000003</c:v>
                </c:pt>
                <c:pt idx="13">
                  <c:v>39.94</c:v>
                </c:pt>
                <c:pt idx="14">
                  <c:v>39.799999999999997</c:v>
                </c:pt>
                <c:pt idx="15">
                  <c:v>40.409999999999997</c:v>
                </c:pt>
                <c:pt idx="16">
                  <c:v>41.25</c:v>
                </c:pt>
                <c:pt idx="17">
                  <c:v>42.75</c:v>
                </c:pt>
                <c:pt idx="18">
                  <c:v>45</c:v>
                </c:pt>
                <c:pt idx="19">
                  <c:v>44.92</c:v>
                </c:pt>
                <c:pt idx="20">
                  <c:v>44.16</c:v>
                </c:pt>
                <c:pt idx="21">
                  <c:v>42.61</c:v>
                </c:pt>
                <c:pt idx="22">
                  <c:v>42.45</c:v>
                </c:pt>
                <c:pt idx="23">
                  <c:v>42.17</c:v>
                </c:pt>
                <c:pt idx="24">
                  <c:v>44.31</c:v>
                </c:pt>
                <c:pt idx="25">
                  <c:v>43.23</c:v>
                </c:pt>
                <c:pt idx="26">
                  <c:v>43.78</c:v>
                </c:pt>
                <c:pt idx="27">
                  <c:v>43.86</c:v>
                </c:pt>
                <c:pt idx="28">
                  <c:v>44.86</c:v>
                </c:pt>
                <c:pt idx="29">
                  <c:v>43.86</c:v>
                </c:pt>
                <c:pt idx="30">
                  <c:v>44</c:v>
                </c:pt>
                <c:pt idx="31">
                  <c:v>43.09</c:v>
                </c:pt>
                <c:pt idx="32">
                  <c:v>43.09</c:v>
                </c:pt>
                <c:pt idx="33">
                  <c:v>42.5</c:v>
                </c:pt>
                <c:pt idx="34">
                  <c:v>45.13</c:v>
                </c:pt>
                <c:pt idx="35">
                  <c:v>46.38</c:v>
                </c:pt>
                <c:pt idx="36">
                  <c:v>44.27</c:v>
                </c:pt>
                <c:pt idx="37">
                  <c:v>44</c:v>
                </c:pt>
                <c:pt idx="38">
                  <c:v>44.23</c:v>
                </c:pt>
                <c:pt idx="39">
                  <c:v>43.53</c:v>
                </c:pt>
                <c:pt idx="40">
                  <c:v>42.95</c:v>
                </c:pt>
                <c:pt idx="41">
                  <c:v>44.2</c:v>
                </c:pt>
                <c:pt idx="42">
                  <c:v>43.7</c:v>
                </c:pt>
                <c:pt idx="43">
                  <c:v>43.99</c:v>
                </c:pt>
                <c:pt idx="44">
                  <c:v>43.99</c:v>
                </c:pt>
                <c:pt idx="45">
                  <c:v>44.53</c:v>
                </c:pt>
                <c:pt idx="46">
                  <c:v>44.13</c:v>
                </c:pt>
                <c:pt idx="47">
                  <c:v>43.62</c:v>
                </c:pt>
                <c:pt idx="48">
                  <c:v>43.71</c:v>
                </c:pt>
                <c:pt idx="49">
                  <c:v>43.18</c:v>
                </c:pt>
                <c:pt idx="50">
                  <c:v>43.69</c:v>
                </c:pt>
                <c:pt idx="51">
                  <c:v>43.36</c:v>
                </c:pt>
                <c:pt idx="52">
                  <c:v>43.76</c:v>
                </c:pt>
                <c:pt idx="53">
                  <c:v>43.4</c:v>
                </c:pt>
                <c:pt idx="54">
                  <c:v>44.52</c:v>
                </c:pt>
                <c:pt idx="55">
                  <c:v>43.88</c:v>
                </c:pt>
                <c:pt idx="56">
                  <c:v>42.59</c:v>
                </c:pt>
                <c:pt idx="57">
                  <c:v>42.14</c:v>
                </c:pt>
                <c:pt idx="58">
                  <c:v>41.31</c:v>
                </c:pt>
                <c:pt idx="59">
                  <c:v>40.4</c:v>
                </c:pt>
                <c:pt idx="60">
                  <c:v>39.049999999999997</c:v>
                </c:pt>
                <c:pt idx="61">
                  <c:v>39.15</c:v>
                </c:pt>
                <c:pt idx="62">
                  <c:v>39.700000000000003</c:v>
                </c:pt>
                <c:pt idx="63">
                  <c:v>42.97</c:v>
                </c:pt>
                <c:pt idx="64">
                  <c:v>40.049999999999997</c:v>
                </c:pt>
                <c:pt idx="65">
                  <c:v>37</c:v>
                </c:pt>
                <c:pt idx="66">
                  <c:v>36.450000000000003</c:v>
                </c:pt>
                <c:pt idx="67">
                  <c:v>33.96</c:v>
                </c:pt>
                <c:pt idx="68">
                  <c:v>33.22</c:v>
                </c:pt>
                <c:pt idx="69">
                  <c:v>35.229999999999997</c:v>
                </c:pt>
                <c:pt idx="70">
                  <c:v>34.61</c:v>
                </c:pt>
                <c:pt idx="71">
                  <c:v>35.29</c:v>
                </c:pt>
                <c:pt idx="72">
                  <c:v>34.909999999999997</c:v>
                </c:pt>
                <c:pt idx="73">
                  <c:v>34</c:v>
                </c:pt>
                <c:pt idx="74">
                  <c:v>33.43</c:v>
                </c:pt>
                <c:pt idx="75">
                  <c:v>33.31</c:v>
                </c:pt>
                <c:pt idx="76">
                  <c:v>33.11</c:v>
                </c:pt>
                <c:pt idx="77">
                  <c:v>32.590000000000003</c:v>
                </c:pt>
                <c:pt idx="78">
                  <c:v>32.76</c:v>
                </c:pt>
                <c:pt idx="79">
                  <c:v>32.57</c:v>
                </c:pt>
                <c:pt idx="80">
                  <c:v>30.7</c:v>
                </c:pt>
                <c:pt idx="81">
                  <c:v>31.99</c:v>
                </c:pt>
                <c:pt idx="82">
                  <c:v>32.51</c:v>
                </c:pt>
                <c:pt idx="83">
                  <c:v>31.86</c:v>
                </c:pt>
                <c:pt idx="84">
                  <c:v>32.24</c:v>
                </c:pt>
                <c:pt idx="85">
                  <c:v>33.51</c:v>
                </c:pt>
                <c:pt idx="86">
                  <c:v>34</c:v>
                </c:pt>
                <c:pt idx="87">
                  <c:v>34.07</c:v>
                </c:pt>
                <c:pt idx="88">
                  <c:v>33.25</c:v>
                </c:pt>
                <c:pt idx="89">
                  <c:v>34.43</c:v>
                </c:pt>
                <c:pt idx="90">
                  <c:v>34.29</c:v>
                </c:pt>
                <c:pt idx="91">
                  <c:v>34.26</c:v>
                </c:pt>
                <c:pt idx="92">
                  <c:v>33.82</c:v>
                </c:pt>
                <c:pt idx="93">
                  <c:v>32.6</c:v>
                </c:pt>
                <c:pt idx="94">
                  <c:v>33</c:v>
                </c:pt>
                <c:pt idx="95">
                  <c:v>31.3</c:v>
                </c:pt>
                <c:pt idx="96">
                  <c:v>31.68</c:v>
                </c:pt>
                <c:pt idx="97">
                  <c:v>31.57</c:v>
                </c:pt>
                <c:pt idx="98">
                  <c:v>30.29</c:v>
                </c:pt>
                <c:pt idx="99">
                  <c:v>30.47</c:v>
                </c:pt>
                <c:pt idx="100">
                  <c:v>29.15</c:v>
                </c:pt>
                <c:pt idx="101">
                  <c:v>29</c:v>
                </c:pt>
                <c:pt idx="102">
                  <c:v>29.72</c:v>
                </c:pt>
                <c:pt idx="103">
                  <c:v>29.67</c:v>
                </c:pt>
                <c:pt idx="104">
                  <c:v>30.37</c:v>
                </c:pt>
                <c:pt idx="105">
                  <c:v>29.28</c:v>
                </c:pt>
                <c:pt idx="106">
                  <c:v>29.07</c:v>
                </c:pt>
                <c:pt idx="107">
                  <c:v>28.87</c:v>
                </c:pt>
                <c:pt idx="108">
                  <c:v>30.13</c:v>
                </c:pt>
                <c:pt idx="109">
                  <c:v>31.12</c:v>
                </c:pt>
                <c:pt idx="110">
                  <c:v>32</c:v>
                </c:pt>
                <c:pt idx="111">
                  <c:v>31.87</c:v>
                </c:pt>
                <c:pt idx="112">
                  <c:v>32.619999999999997</c:v>
                </c:pt>
                <c:pt idx="113">
                  <c:v>32.06</c:v>
                </c:pt>
                <c:pt idx="114">
                  <c:v>31.41</c:v>
                </c:pt>
                <c:pt idx="115">
                  <c:v>32.53</c:v>
                </c:pt>
                <c:pt idx="116">
                  <c:v>33.049999999999997</c:v>
                </c:pt>
                <c:pt idx="117">
                  <c:v>33.28</c:v>
                </c:pt>
                <c:pt idx="118">
                  <c:v>32.71</c:v>
                </c:pt>
                <c:pt idx="119">
                  <c:v>33.22</c:v>
                </c:pt>
                <c:pt idx="120">
                  <c:v>32.42</c:v>
                </c:pt>
                <c:pt idx="121">
                  <c:v>33.75</c:v>
                </c:pt>
                <c:pt idx="122">
                  <c:v>31.5</c:v>
                </c:pt>
                <c:pt idx="123">
                  <c:v>31.37</c:v>
                </c:pt>
                <c:pt idx="124">
                  <c:v>31.08</c:v>
                </c:pt>
                <c:pt idx="125">
                  <c:v>28.02</c:v>
                </c:pt>
                <c:pt idx="126">
                  <c:v>26.94</c:v>
                </c:pt>
                <c:pt idx="127">
                  <c:v>27.38</c:v>
                </c:pt>
                <c:pt idx="128">
                  <c:v>27.01</c:v>
                </c:pt>
                <c:pt idx="129">
                  <c:v>27.14</c:v>
                </c:pt>
                <c:pt idx="130">
                  <c:v>26.7</c:v>
                </c:pt>
                <c:pt idx="131">
                  <c:v>26.71</c:v>
                </c:pt>
                <c:pt idx="132">
                  <c:v>25.99</c:v>
                </c:pt>
                <c:pt idx="133">
                  <c:v>26.79</c:v>
                </c:pt>
                <c:pt idx="134">
                  <c:v>26.75</c:v>
                </c:pt>
                <c:pt idx="135">
                  <c:v>27.05</c:v>
                </c:pt>
                <c:pt idx="136">
                  <c:v>28.03</c:v>
                </c:pt>
                <c:pt idx="137">
                  <c:v>29.46</c:v>
                </c:pt>
                <c:pt idx="138">
                  <c:v>29.56</c:v>
                </c:pt>
                <c:pt idx="139">
                  <c:v>29.11</c:v>
                </c:pt>
                <c:pt idx="140">
                  <c:v>29.53</c:v>
                </c:pt>
                <c:pt idx="141">
                  <c:v>29.49</c:v>
                </c:pt>
                <c:pt idx="142">
                  <c:v>29.6</c:v>
                </c:pt>
                <c:pt idx="143">
                  <c:v>28.98</c:v>
                </c:pt>
                <c:pt idx="144">
                  <c:v>29.02</c:v>
                </c:pt>
                <c:pt idx="145">
                  <c:v>29.06</c:v>
                </c:pt>
                <c:pt idx="146">
                  <c:v>28.65</c:v>
                </c:pt>
                <c:pt idx="147">
                  <c:v>27.86</c:v>
                </c:pt>
                <c:pt idx="148">
                  <c:v>27.68</c:v>
                </c:pt>
                <c:pt idx="149">
                  <c:v>27.89</c:v>
                </c:pt>
                <c:pt idx="150">
                  <c:v>28.42</c:v>
                </c:pt>
                <c:pt idx="151">
                  <c:v>28.69</c:v>
                </c:pt>
                <c:pt idx="152">
                  <c:v>28.49</c:v>
                </c:pt>
                <c:pt idx="153">
                  <c:v>30.05</c:v>
                </c:pt>
                <c:pt idx="154">
                  <c:v>29.75</c:v>
                </c:pt>
                <c:pt idx="155">
                  <c:v>30.13</c:v>
                </c:pt>
                <c:pt idx="156">
                  <c:v>29.99</c:v>
                </c:pt>
                <c:pt idx="157">
                  <c:v>30.45</c:v>
                </c:pt>
                <c:pt idx="158">
                  <c:v>30.33</c:v>
                </c:pt>
                <c:pt idx="159">
                  <c:v>30.44</c:v>
                </c:pt>
                <c:pt idx="160">
                  <c:v>30.67</c:v>
                </c:pt>
                <c:pt idx="161">
                  <c:v>30.17</c:v>
                </c:pt>
                <c:pt idx="162">
                  <c:v>29.74</c:v>
                </c:pt>
                <c:pt idx="163">
                  <c:v>29.74</c:v>
                </c:pt>
                <c:pt idx="164">
                  <c:v>30.99</c:v>
                </c:pt>
                <c:pt idx="165">
                  <c:v>31.37</c:v>
                </c:pt>
                <c:pt idx="166">
                  <c:v>31.58</c:v>
                </c:pt>
                <c:pt idx="167">
                  <c:v>32.81</c:v>
                </c:pt>
                <c:pt idx="168">
                  <c:v>33.93</c:v>
                </c:pt>
                <c:pt idx="169">
                  <c:v>33.97</c:v>
                </c:pt>
                <c:pt idx="170">
                  <c:v>34.01</c:v>
                </c:pt>
                <c:pt idx="171">
                  <c:v>34.14</c:v>
                </c:pt>
                <c:pt idx="172">
                  <c:v>34.840000000000003</c:v>
                </c:pt>
                <c:pt idx="173">
                  <c:v>35.01</c:v>
                </c:pt>
                <c:pt idx="174">
                  <c:v>34.68</c:v>
                </c:pt>
                <c:pt idx="175">
                  <c:v>35.130000000000003</c:v>
                </c:pt>
                <c:pt idx="176">
                  <c:v>37.6</c:v>
                </c:pt>
                <c:pt idx="177">
                  <c:v>37.04</c:v>
                </c:pt>
                <c:pt idx="178">
                  <c:v>37.4</c:v>
                </c:pt>
                <c:pt idx="179">
                  <c:v>36.799999999999997</c:v>
                </c:pt>
                <c:pt idx="180">
                  <c:v>36.299999999999997</c:v>
                </c:pt>
                <c:pt idx="181">
                  <c:v>37.01</c:v>
                </c:pt>
                <c:pt idx="182">
                  <c:v>36.99</c:v>
                </c:pt>
                <c:pt idx="183">
                  <c:v>36.68</c:v>
                </c:pt>
                <c:pt idx="184">
                  <c:v>36.29</c:v>
                </c:pt>
                <c:pt idx="185">
                  <c:v>37.590000000000003</c:v>
                </c:pt>
                <c:pt idx="186">
                  <c:v>38.53</c:v>
                </c:pt>
                <c:pt idx="187">
                  <c:v>36.81</c:v>
                </c:pt>
                <c:pt idx="188">
                  <c:v>37.090000000000003</c:v>
                </c:pt>
                <c:pt idx="189">
                  <c:v>40.630000000000003</c:v>
                </c:pt>
                <c:pt idx="190">
                  <c:v>40.01</c:v>
                </c:pt>
                <c:pt idx="191">
                  <c:v>41.27</c:v>
                </c:pt>
                <c:pt idx="192">
                  <c:v>41.25</c:v>
                </c:pt>
                <c:pt idx="193">
                  <c:v>40.090000000000003</c:v>
                </c:pt>
                <c:pt idx="194">
                  <c:v>39.659999999999997</c:v>
                </c:pt>
                <c:pt idx="195">
                  <c:v>40.18</c:v>
                </c:pt>
                <c:pt idx="196">
                  <c:v>41.05</c:v>
                </c:pt>
                <c:pt idx="197">
                  <c:v>40.92</c:v>
                </c:pt>
                <c:pt idx="198">
                  <c:v>40.72</c:v>
                </c:pt>
                <c:pt idx="199">
                  <c:v>38.31</c:v>
                </c:pt>
                <c:pt idx="200">
                  <c:v>35.89</c:v>
                </c:pt>
                <c:pt idx="201">
                  <c:v>34.450000000000003</c:v>
                </c:pt>
                <c:pt idx="202">
                  <c:v>32.450000000000003</c:v>
                </c:pt>
                <c:pt idx="203">
                  <c:v>33.869999999999997</c:v>
                </c:pt>
                <c:pt idx="204">
                  <c:v>32.85</c:v>
                </c:pt>
                <c:pt idx="205">
                  <c:v>33.04</c:v>
                </c:pt>
                <c:pt idx="206">
                  <c:v>34.53</c:v>
                </c:pt>
                <c:pt idx="207">
                  <c:v>32.21</c:v>
                </c:pt>
                <c:pt idx="208">
                  <c:v>31.68</c:v>
                </c:pt>
                <c:pt idx="209">
                  <c:v>28.17</c:v>
                </c:pt>
                <c:pt idx="210">
                  <c:v>28.97</c:v>
                </c:pt>
                <c:pt idx="211">
                  <c:v>26.24</c:v>
                </c:pt>
                <c:pt idx="212">
                  <c:v>22.61</c:v>
                </c:pt>
                <c:pt idx="213">
                  <c:v>22.6</c:v>
                </c:pt>
                <c:pt idx="214">
                  <c:v>20.29</c:v>
                </c:pt>
                <c:pt idx="215">
                  <c:v>18.91</c:v>
                </c:pt>
                <c:pt idx="216">
                  <c:v>14.82</c:v>
                </c:pt>
                <c:pt idx="217">
                  <c:v>20.49</c:v>
                </c:pt>
                <c:pt idx="218">
                  <c:v>21.33</c:v>
                </c:pt>
                <c:pt idx="219">
                  <c:v>22.4</c:v>
                </c:pt>
                <c:pt idx="220">
                  <c:v>26.39</c:v>
                </c:pt>
                <c:pt idx="221">
                  <c:v>26.19</c:v>
                </c:pt>
                <c:pt idx="222">
                  <c:v>28.12</c:v>
                </c:pt>
                <c:pt idx="223">
                  <c:v>27.28</c:v>
                </c:pt>
                <c:pt idx="224">
                  <c:v>27.83</c:v>
                </c:pt>
                <c:pt idx="225">
                  <c:v>27.92</c:v>
                </c:pt>
                <c:pt idx="226">
                  <c:v>25.42</c:v>
                </c:pt>
                <c:pt idx="227">
                  <c:v>23.68</c:v>
                </c:pt>
                <c:pt idx="228">
                  <c:v>22.82</c:v>
                </c:pt>
                <c:pt idx="229">
                  <c:v>25.99</c:v>
                </c:pt>
                <c:pt idx="230">
                  <c:v>25.74</c:v>
                </c:pt>
                <c:pt idx="231">
                  <c:v>26.94</c:v>
                </c:pt>
                <c:pt idx="232">
                  <c:v>27.11</c:v>
                </c:pt>
                <c:pt idx="233">
                  <c:v>27.99</c:v>
                </c:pt>
                <c:pt idx="234">
                  <c:v>27.75</c:v>
                </c:pt>
                <c:pt idx="235">
                  <c:v>27.41</c:v>
                </c:pt>
                <c:pt idx="236">
                  <c:v>27.03</c:v>
                </c:pt>
                <c:pt idx="237">
                  <c:v>28</c:v>
                </c:pt>
                <c:pt idx="238">
                  <c:v>28.19</c:v>
                </c:pt>
                <c:pt idx="239">
                  <c:v>27.19</c:v>
                </c:pt>
                <c:pt idx="240">
                  <c:v>28.24</c:v>
                </c:pt>
                <c:pt idx="241">
                  <c:v>28.33</c:v>
                </c:pt>
                <c:pt idx="242">
                  <c:v>29.49</c:v>
                </c:pt>
                <c:pt idx="243">
                  <c:v>30.08</c:v>
                </c:pt>
                <c:pt idx="244">
                  <c:v>30.12</c:v>
                </c:pt>
                <c:pt idx="245">
                  <c:v>31.37</c:v>
                </c:pt>
                <c:pt idx="246">
                  <c:v>30.27</c:v>
                </c:pt>
                <c:pt idx="247">
                  <c:v>28.39</c:v>
                </c:pt>
                <c:pt idx="248">
                  <c:v>27.42</c:v>
                </c:pt>
                <c:pt idx="249">
                  <c:v>28.07</c:v>
                </c:pt>
                <c:pt idx="250">
                  <c:v>27.82</c:v>
                </c:pt>
                <c:pt idx="251">
                  <c:v>30.93</c:v>
                </c:pt>
                <c:pt idx="252">
                  <c:v>32.79</c:v>
                </c:pt>
                <c:pt idx="253">
                  <c:v>31.64</c:v>
                </c:pt>
                <c:pt idx="254">
                  <c:v>32.4</c:v>
                </c:pt>
                <c:pt idx="255">
                  <c:v>33.020000000000003</c:v>
                </c:pt>
                <c:pt idx="256">
                  <c:v>32.79</c:v>
                </c:pt>
                <c:pt idx="257">
                  <c:v>32.47</c:v>
                </c:pt>
                <c:pt idx="258">
                  <c:v>33.619999999999997</c:v>
                </c:pt>
                <c:pt idx="259">
                  <c:v>33.4</c:v>
                </c:pt>
                <c:pt idx="260">
                  <c:v>34.479999999999997</c:v>
                </c:pt>
                <c:pt idx="261">
                  <c:v>34.26</c:v>
                </c:pt>
                <c:pt idx="262">
                  <c:v>34.83</c:v>
                </c:pt>
                <c:pt idx="263">
                  <c:v>34.56</c:v>
                </c:pt>
                <c:pt idx="264">
                  <c:v>34.880000000000003</c:v>
                </c:pt>
                <c:pt idx="265">
                  <c:v>34.15</c:v>
                </c:pt>
                <c:pt idx="266">
                  <c:v>36.32</c:v>
                </c:pt>
                <c:pt idx="267">
                  <c:v>35.82</c:v>
                </c:pt>
                <c:pt idx="268">
                  <c:v>35.81</c:v>
                </c:pt>
                <c:pt idx="269">
                  <c:v>36.75</c:v>
                </c:pt>
                <c:pt idx="270">
                  <c:v>36.43</c:v>
                </c:pt>
                <c:pt idx="271">
                  <c:v>37.21</c:v>
                </c:pt>
                <c:pt idx="272">
                  <c:v>37.08</c:v>
                </c:pt>
                <c:pt idx="273">
                  <c:v>36.590000000000003</c:v>
                </c:pt>
                <c:pt idx="274">
                  <c:v>34.83</c:v>
                </c:pt>
                <c:pt idx="275">
                  <c:v>31.1</c:v>
                </c:pt>
                <c:pt idx="276">
                  <c:v>32.24</c:v>
                </c:pt>
                <c:pt idx="277">
                  <c:v>32.67</c:v>
                </c:pt>
                <c:pt idx="278">
                  <c:v>33.49</c:v>
                </c:pt>
                <c:pt idx="279">
                  <c:v>33.29</c:v>
                </c:pt>
                <c:pt idx="280">
                  <c:v>33.4</c:v>
                </c:pt>
                <c:pt idx="281">
                  <c:v>32.299999999999997</c:v>
                </c:pt>
                <c:pt idx="282">
                  <c:v>32.68</c:v>
                </c:pt>
                <c:pt idx="283">
                  <c:v>33.049999999999997</c:v>
                </c:pt>
                <c:pt idx="284">
                  <c:v>30.46</c:v>
                </c:pt>
                <c:pt idx="285">
                  <c:v>30.58</c:v>
                </c:pt>
                <c:pt idx="286">
                  <c:v>29.61</c:v>
                </c:pt>
                <c:pt idx="287">
                  <c:v>29.63</c:v>
                </c:pt>
                <c:pt idx="288">
                  <c:v>31.08</c:v>
                </c:pt>
                <c:pt idx="289">
                  <c:v>30.43</c:v>
                </c:pt>
                <c:pt idx="290">
                  <c:v>30.68</c:v>
                </c:pt>
                <c:pt idx="291">
                  <c:v>32.520000000000003</c:v>
                </c:pt>
                <c:pt idx="292">
                  <c:v>32.82</c:v>
                </c:pt>
                <c:pt idx="293">
                  <c:v>33.93</c:v>
                </c:pt>
                <c:pt idx="294">
                  <c:v>33.15</c:v>
                </c:pt>
                <c:pt idx="295">
                  <c:v>33.14</c:v>
                </c:pt>
                <c:pt idx="296">
                  <c:v>31.72</c:v>
                </c:pt>
                <c:pt idx="297">
                  <c:v>30.93</c:v>
                </c:pt>
                <c:pt idx="298">
                  <c:v>32.81</c:v>
                </c:pt>
                <c:pt idx="299">
                  <c:v>32.35</c:v>
                </c:pt>
                <c:pt idx="300">
                  <c:v>32.549999999999997</c:v>
                </c:pt>
                <c:pt idx="301">
                  <c:v>33.659999999999997</c:v>
                </c:pt>
                <c:pt idx="302">
                  <c:v>32.549999999999997</c:v>
                </c:pt>
                <c:pt idx="303">
                  <c:v>32.659999999999997</c:v>
                </c:pt>
                <c:pt idx="304">
                  <c:v>32.17</c:v>
                </c:pt>
                <c:pt idx="305">
                  <c:v>31.18</c:v>
                </c:pt>
                <c:pt idx="306">
                  <c:v>30.99</c:v>
                </c:pt>
                <c:pt idx="307">
                  <c:v>30.81</c:v>
                </c:pt>
                <c:pt idx="308">
                  <c:v>31.02</c:v>
                </c:pt>
                <c:pt idx="309">
                  <c:v>30.24</c:v>
                </c:pt>
                <c:pt idx="310">
                  <c:v>30.26</c:v>
                </c:pt>
                <c:pt idx="311">
                  <c:v>31.19</c:v>
                </c:pt>
                <c:pt idx="312">
                  <c:v>32.68</c:v>
                </c:pt>
                <c:pt idx="313">
                  <c:v>33.200000000000003</c:v>
                </c:pt>
                <c:pt idx="314">
                  <c:v>34.71</c:v>
                </c:pt>
                <c:pt idx="315">
                  <c:v>32.9</c:v>
                </c:pt>
                <c:pt idx="316">
                  <c:v>32.270000000000003</c:v>
                </c:pt>
                <c:pt idx="317">
                  <c:v>31.21</c:v>
                </c:pt>
                <c:pt idx="318">
                  <c:v>30.84</c:v>
                </c:pt>
                <c:pt idx="319">
                  <c:v>30.46</c:v>
                </c:pt>
                <c:pt idx="320">
                  <c:v>29.99</c:v>
                </c:pt>
                <c:pt idx="321">
                  <c:v>29.48</c:v>
                </c:pt>
                <c:pt idx="322">
                  <c:v>30.08</c:v>
                </c:pt>
                <c:pt idx="323">
                  <c:v>29.42</c:v>
                </c:pt>
                <c:pt idx="324">
                  <c:v>31.41</c:v>
                </c:pt>
                <c:pt idx="325">
                  <c:v>30.83</c:v>
                </c:pt>
                <c:pt idx="326">
                  <c:v>31.04</c:v>
                </c:pt>
                <c:pt idx="327">
                  <c:v>31.19</c:v>
                </c:pt>
                <c:pt idx="328">
                  <c:v>32.299999999999997</c:v>
                </c:pt>
                <c:pt idx="329">
                  <c:v>32.799999999999997</c:v>
                </c:pt>
                <c:pt idx="330">
                  <c:v>33.799999999999997</c:v>
                </c:pt>
                <c:pt idx="331">
                  <c:v>33.630000000000003</c:v>
                </c:pt>
                <c:pt idx="332">
                  <c:v>34.299999999999997</c:v>
                </c:pt>
                <c:pt idx="333">
                  <c:v>34.369999999999997</c:v>
                </c:pt>
                <c:pt idx="334">
                  <c:v>33.409999999999997</c:v>
                </c:pt>
                <c:pt idx="335">
                  <c:v>33.24</c:v>
                </c:pt>
                <c:pt idx="336">
                  <c:v>34.32</c:v>
                </c:pt>
                <c:pt idx="337">
                  <c:v>35.01</c:v>
                </c:pt>
                <c:pt idx="338">
                  <c:v>35.979999999999997</c:v>
                </c:pt>
                <c:pt idx="339">
                  <c:v>36.979999999999997</c:v>
                </c:pt>
                <c:pt idx="340">
                  <c:v>37.950000000000003</c:v>
                </c:pt>
                <c:pt idx="341">
                  <c:v>37.47</c:v>
                </c:pt>
                <c:pt idx="342">
                  <c:v>37.659999999999997</c:v>
                </c:pt>
                <c:pt idx="343">
                  <c:v>37.06</c:v>
                </c:pt>
                <c:pt idx="344">
                  <c:v>37.119999999999997</c:v>
                </c:pt>
                <c:pt idx="345">
                  <c:v>36.49</c:v>
                </c:pt>
                <c:pt idx="346">
                  <c:v>34.4</c:v>
                </c:pt>
                <c:pt idx="347">
                  <c:v>33.549999999999997</c:v>
                </c:pt>
                <c:pt idx="348">
                  <c:v>33.35</c:v>
                </c:pt>
                <c:pt idx="349">
                  <c:v>34.46</c:v>
                </c:pt>
                <c:pt idx="350">
                  <c:v>35.56</c:v>
                </c:pt>
                <c:pt idx="351">
                  <c:v>35.43</c:v>
                </c:pt>
                <c:pt idx="352">
                  <c:v>36.479999999999997</c:v>
                </c:pt>
                <c:pt idx="353">
                  <c:v>37.14</c:v>
                </c:pt>
                <c:pt idx="354">
                  <c:v>37.72</c:v>
                </c:pt>
                <c:pt idx="355">
                  <c:v>37.14</c:v>
                </c:pt>
                <c:pt idx="356">
                  <c:v>36.26</c:v>
                </c:pt>
                <c:pt idx="357">
                  <c:v>36.78</c:v>
                </c:pt>
                <c:pt idx="358">
                  <c:v>37.340000000000003</c:v>
                </c:pt>
                <c:pt idx="359">
                  <c:v>37.270000000000003</c:v>
                </c:pt>
                <c:pt idx="360">
                  <c:v>36.26</c:v>
                </c:pt>
                <c:pt idx="361">
                  <c:v>35.56</c:v>
                </c:pt>
                <c:pt idx="362">
                  <c:v>35.11</c:v>
                </c:pt>
                <c:pt idx="363">
                  <c:v>34.26</c:v>
                </c:pt>
                <c:pt idx="364">
                  <c:v>33.72</c:v>
                </c:pt>
                <c:pt idx="365">
                  <c:v>34.22</c:v>
                </c:pt>
                <c:pt idx="366">
                  <c:v>36.31</c:v>
                </c:pt>
                <c:pt idx="367">
                  <c:v>35.200000000000003</c:v>
                </c:pt>
                <c:pt idx="368">
                  <c:v>36.700000000000003</c:v>
                </c:pt>
                <c:pt idx="369">
                  <c:v>36.75</c:v>
                </c:pt>
                <c:pt idx="370">
                  <c:v>35.49</c:v>
                </c:pt>
                <c:pt idx="371">
                  <c:v>34.159999999999997</c:v>
                </c:pt>
                <c:pt idx="372">
                  <c:v>33.65</c:v>
                </c:pt>
                <c:pt idx="373">
                  <c:v>34.06</c:v>
                </c:pt>
                <c:pt idx="374">
                  <c:v>33.409999999999997</c:v>
                </c:pt>
                <c:pt idx="375">
                  <c:v>34.81</c:v>
                </c:pt>
                <c:pt idx="376">
                  <c:v>35.770000000000003</c:v>
                </c:pt>
                <c:pt idx="377">
                  <c:v>40.99</c:v>
                </c:pt>
                <c:pt idx="378">
                  <c:v>41.96</c:v>
                </c:pt>
                <c:pt idx="379">
                  <c:v>44.87</c:v>
                </c:pt>
                <c:pt idx="380">
                  <c:v>48.18</c:v>
                </c:pt>
                <c:pt idx="381">
                  <c:v>47</c:v>
                </c:pt>
                <c:pt idx="382">
                  <c:v>46.23</c:v>
                </c:pt>
                <c:pt idx="383">
                  <c:v>46.4</c:v>
                </c:pt>
                <c:pt idx="384">
                  <c:v>47.61</c:v>
                </c:pt>
                <c:pt idx="385">
                  <c:v>49.21</c:v>
                </c:pt>
                <c:pt idx="386">
                  <c:v>48.89</c:v>
                </c:pt>
                <c:pt idx="387">
                  <c:v>49.11</c:v>
                </c:pt>
                <c:pt idx="388">
                  <c:v>49.26</c:v>
                </c:pt>
                <c:pt idx="389">
                  <c:v>48.43</c:v>
                </c:pt>
                <c:pt idx="390">
                  <c:v>50.04</c:v>
                </c:pt>
                <c:pt idx="391">
                  <c:v>51.26</c:v>
                </c:pt>
                <c:pt idx="392">
                  <c:v>50.8</c:v>
                </c:pt>
                <c:pt idx="393">
                  <c:v>50.72</c:v>
                </c:pt>
                <c:pt idx="394">
                  <c:v>49.66</c:v>
                </c:pt>
                <c:pt idx="395">
                  <c:v>49.63</c:v>
                </c:pt>
                <c:pt idx="396">
                  <c:v>53.09</c:v>
                </c:pt>
                <c:pt idx="397">
                  <c:v>52.52</c:v>
                </c:pt>
                <c:pt idx="398">
                  <c:v>54.86</c:v>
                </c:pt>
                <c:pt idx="399">
                  <c:v>53.8</c:v>
                </c:pt>
                <c:pt idx="400">
                  <c:v>53.01</c:v>
                </c:pt>
                <c:pt idx="401">
                  <c:v>53.79</c:v>
                </c:pt>
                <c:pt idx="402">
                  <c:v>54.35</c:v>
                </c:pt>
                <c:pt idx="403">
                  <c:v>52.63</c:v>
                </c:pt>
                <c:pt idx="404">
                  <c:v>51.46</c:v>
                </c:pt>
                <c:pt idx="405">
                  <c:v>51</c:v>
                </c:pt>
                <c:pt idx="406">
                  <c:v>50.49</c:v>
                </c:pt>
                <c:pt idx="407">
                  <c:v>50.63</c:v>
                </c:pt>
                <c:pt idx="408">
                  <c:v>50.62</c:v>
                </c:pt>
                <c:pt idx="409">
                  <c:v>51.8</c:v>
                </c:pt>
                <c:pt idx="410">
                  <c:v>53.78</c:v>
                </c:pt>
                <c:pt idx="411">
                  <c:v>53.71</c:v>
                </c:pt>
                <c:pt idx="412">
                  <c:v>52.88</c:v>
                </c:pt>
                <c:pt idx="413">
                  <c:v>51.97</c:v>
                </c:pt>
                <c:pt idx="414">
                  <c:v>52.27</c:v>
                </c:pt>
                <c:pt idx="415">
                  <c:v>53.15</c:v>
                </c:pt>
                <c:pt idx="416">
                  <c:v>51</c:v>
                </c:pt>
                <c:pt idx="417">
                  <c:v>51.14</c:v>
                </c:pt>
                <c:pt idx="418">
                  <c:v>54.01</c:v>
                </c:pt>
                <c:pt idx="419">
                  <c:v>52.48</c:v>
                </c:pt>
                <c:pt idx="420">
                  <c:v>56.13</c:v>
                </c:pt>
                <c:pt idx="421">
                  <c:v>53.28</c:v>
                </c:pt>
                <c:pt idx="422">
                  <c:v>54.59</c:v>
                </c:pt>
                <c:pt idx="423">
                  <c:v>58.54</c:v>
                </c:pt>
                <c:pt idx="424">
                  <c:v>59.4</c:v>
                </c:pt>
                <c:pt idx="425">
                  <c:v>56.91</c:v>
                </c:pt>
                <c:pt idx="426">
                  <c:v>55.52</c:v>
                </c:pt>
                <c:pt idx="427">
                  <c:v>56.3</c:v>
                </c:pt>
                <c:pt idx="428">
                  <c:v>56.38</c:v>
                </c:pt>
                <c:pt idx="429">
                  <c:v>55.79</c:v>
                </c:pt>
                <c:pt idx="430">
                  <c:v>54.31</c:v>
                </c:pt>
                <c:pt idx="431">
                  <c:v>54.29</c:v>
                </c:pt>
                <c:pt idx="432">
                  <c:v>51.92</c:v>
                </c:pt>
                <c:pt idx="433">
                  <c:v>48.11</c:v>
                </c:pt>
                <c:pt idx="434">
                  <c:v>51.58</c:v>
                </c:pt>
                <c:pt idx="435">
                  <c:v>50.93</c:v>
                </c:pt>
                <c:pt idx="436">
                  <c:v>52.76</c:v>
                </c:pt>
                <c:pt idx="437">
                  <c:v>56.46</c:v>
                </c:pt>
                <c:pt idx="438">
                  <c:v>57.12</c:v>
                </c:pt>
                <c:pt idx="439">
                  <c:v>57.85</c:v>
                </c:pt>
                <c:pt idx="440">
                  <c:v>58.58</c:v>
                </c:pt>
                <c:pt idx="441">
                  <c:v>59.29</c:v>
                </c:pt>
                <c:pt idx="442">
                  <c:v>59.61</c:v>
                </c:pt>
                <c:pt idx="443">
                  <c:v>63.18</c:v>
                </c:pt>
                <c:pt idx="444">
                  <c:v>60.71</c:v>
                </c:pt>
                <c:pt idx="445">
                  <c:v>60.63</c:v>
                </c:pt>
                <c:pt idx="446">
                  <c:v>60.52</c:v>
                </c:pt>
                <c:pt idx="447">
                  <c:v>60.81</c:v>
                </c:pt>
                <c:pt idx="448">
                  <c:v>59</c:v>
                </c:pt>
                <c:pt idx="449">
                  <c:v>58.39</c:v>
                </c:pt>
                <c:pt idx="450">
                  <c:v>55.31</c:v>
                </c:pt>
                <c:pt idx="451">
                  <c:v>56</c:v>
                </c:pt>
                <c:pt idx="452">
                  <c:v>53.91</c:v>
                </c:pt>
                <c:pt idx="453">
                  <c:v>51.45</c:v>
                </c:pt>
                <c:pt idx="454">
                  <c:v>51.75</c:v>
                </c:pt>
                <c:pt idx="455">
                  <c:v>54.4</c:v>
                </c:pt>
                <c:pt idx="456">
                  <c:v>54.65</c:v>
                </c:pt>
                <c:pt idx="457">
                  <c:v>56.11</c:v>
                </c:pt>
                <c:pt idx="458">
                  <c:v>53.07</c:v>
                </c:pt>
                <c:pt idx="459">
                  <c:v>55.54</c:v>
                </c:pt>
                <c:pt idx="460">
                  <c:v>53.2</c:v>
                </c:pt>
                <c:pt idx="461">
                  <c:v>55.25</c:v>
                </c:pt>
                <c:pt idx="462">
                  <c:v>57.68</c:v>
                </c:pt>
                <c:pt idx="463">
                  <c:v>58.95</c:v>
                </c:pt>
                <c:pt idx="464">
                  <c:v>60.35</c:v>
                </c:pt>
                <c:pt idx="465">
                  <c:v>60.19</c:v>
                </c:pt>
                <c:pt idx="466">
                  <c:v>58.85</c:v>
                </c:pt>
                <c:pt idx="467">
                  <c:v>56.36</c:v>
                </c:pt>
                <c:pt idx="468">
                  <c:v>55.69</c:v>
                </c:pt>
                <c:pt idx="469">
                  <c:v>57.08</c:v>
                </c:pt>
                <c:pt idx="470">
                  <c:v>55.69</c:v>
                </c:pt>
                <c:pt idx="471">
                  <c:v>53.49</c:v>
                </c:pt>
                <c:pt idx="472">
                  <c:v>52.57</c:v>
                </c:pt>
                <c:pt idx="473">
                  <c:v>53.89</c:v>
                </c:pt>
                <c:pt idx="474">
                  <c:v>54.71</c:v>
                </c:pt>
                <c:pt idx="475">
                  <c:v>53.35</c:v>
                </c:pt>
                <c:pt idx="476">
                  <c:v>53.46</c:v>
                </c:pt>
                <c:pt idx="477">
                  <c:v>54.51</c:v>
                </c:pt>
                <c:pt idx="478">
                  <c:v>57.6</c:v>
                </c:pt>
                <c:pt idx="479">
                  <c:v>57.4</c:v>
                </c:pt>
                <c:pt idx="480">
                  <c:v>58.05</c:v>
                </c:pt>
                <c:pt idx="481">
                  <c:v>56.89</c:v>
                </c:pt>
                <c:pt idx="482">
                  <c:v>57.83</c:v>
                </c:pt>
                <c:pt idx="483">
                  <c:v>57.68</c:v>
                </c:pt>
                <c:pt idx="484">
                  <c:v>59.44</c:v>
                </c:pt>
                <c:pt idx="485">
                  <c:v>60.64</c:v>
                </c:pt>
                <c:pt idx="486">
                  <c:v>59.23</c:v>
                </c:pt>
                <c:pt idx="487">
                  <c:v>60.74</c:v>
                </c:pt>
                <c:pt idx="488">
                  <c:v>60.35</c:v>
                </c:pt>
                <c:pt idx="489">
                  <c:v>57.85</c:v>
                </c:pt>
                <c:pt idx="490">
                  <c:v>55.48</c:v>
                </c:pt>
                <c:pt idx="491">
                  <c:v>55.77</c:v>
                </c:pt>
                <c:pt idx="492">
                  <c:v>56.28</c:v>
                </c:pt>
                <c:pt idx="493">
                  <c:v>57.93</c:v>
                </c:pt>
                <c:pt idx="494">
                  <c:v>57.61</c:v>
                </c:pt>
                <c:pt idx="495">
                  <c:v>57.16</c:v>
                </c:pt>
                <c:pt idx="496">
                  <c:v>58.44</c:v>
                </c:pt>
                <c:pt idx="497">
                  <c:v>54.93</c:v>
                </c:pt>
                <c:pt idx="498">
                  <c:v>54.77</c:v>
                </c:pt>
                <c:pt idx="499">
                  <c:v>54.85</c:v>
                </c:pt>
                <c:pt idx="500">
                  <c:v>52.99</c:v>
                </c:pt>
                <c:pt idx="501">
                  <c:v>51.18</c:v>
                </c:pt>
                <c:pt idx="502">
                  <c:v>46.65</c:v>
                </c:pt>
                <c:pt idx="503">
                  <c:v>47.03</c:v>
                </c:pt>
                <c:pt idx="504">
                  <c:v>45.79</c:v>
                </c:pt>
                <c:pt idx="505">
                  <c:v>46.21</c:v>
                </c:pt>
                <c:pt idx="506">
                  <c:v>43.81</c:v>
                </c:pt>
                <c:pt idx="507">
                  <c:v>44.48</c:v>
                </c:pt>
                <c:pt idx="508">
                  <c:v>47.42</c:v>
                </c:pt>
                <c:pt idx="509">
                  <c:v>47.51</c:v>
                </c:pt>
                <c:pt idx="510">
                  <c:v>49.17</c:v>
                </c:pt>
                <c:pt idx="511">
                  <c:v>49.47</c:v>
                </c:pt>
                <c:pt idx="512">
                  <c:v>49.33</c:v>
                </c:pt>
                <c:pt idx="513">
                  <c:v>48.82</c:v>
                </c:pt>
                <c:pt idx="514">
                  <c:v>50.03</c:v>
                </c:pt>
                <c:pt idx="515">
                  <c:v>50.46</c:v>
                </c:pt>
                <c:pt idx="516">
                  <c:v>51.12</c:v>
                </c:pt>
                <c:pt idx="517">
                  <c:v>50.71</c:v>
                </c:pt>
                <c:pt idx="518">
                  <c:v>50.83</c:v>
                </c:pt>
                <c:pt idx="519">
                  <c:v>50.98</c:v>
                </c:pt>
                <c:pt idx="520">
                  <c:v>50.79</c:v>
                </c:pt>
                <c:pt idx="521">
                  <c:v>48.7</c:v>
                </c:pt>
                <c:pt idx="522">
                  <c:v>50.18</c:v>
                </c:pt>
                <c:pt idx="523">
                  <c:v>50.76</c:v>
                </c:pt>
                <c:pt idx="524">
                  <c:v>49.88</c:v>
                </c:pt>
                <c:pt idx="525">
                  <c:v>49.14</c:v>
                </c:pt>
                <c:pt idx="526">
                  <c:v>49.55</c:v>
                </c:pt>
                <c:pt idx="527">
                  <c:v>50.01</c:v>
                </c:pt>
                <c:pt idx="528">
                  <c:v>50.77</c:v>
                </c:pt>
                <c:pt idx="529">
                  <c:v>49.3</c:v>
                </c:pt>
                <c:pt idx="530">
                  <c:v>48.89</c:v>
                </c:pt>
                <c:pt idx="531">
                  <c:v>49.7</c:v>
                </c:pt>
                <c:pt idx="532">
                  <c:v>49.7</c:v>
                </c:pt>
                <c:pt idx="533">
                  <c:v>48.12</c:v>
                </c:pt>
                <c:pt idx="534">
                  <c:v>49.05</c:v>
                </c:pt>
                <c:pt idx="535">
                  <c:v>50.51</c:v>
                </c:pt>
                <c:pt idx="536">
                  <c:v>50.82</c:v>
                </c:pt>
                <c:pt idx="537">
                  <c:v>51.73</c:v>
                </c:pt>
                <c:pt idx="538">
                  <c:v>51.11</c:v>
                </c:pt>
                <c:pt idx="539">
                  <c:v>50.76</c:v>
                </c:pt>
                <c:pt idx="540">
                  <c:v>50.12</c:v>
                </c:pt>
                <c:pt idx="541">
                  <c:v>50.59</c:v>
                </c:pt>
                <c:pt idx="542">
                  <c:v>51.71</c:v>
                </c:pt>
                <c:pt idx="543">
                  <c:v>50.8</c:v>
                </c:pt>
                <c:pt idx="544">
                  <c:v>48.68</c:v>
                </c:pt>
                <c:pt idx="545">
                  <c:v>47.55</c:v>
                </c:pt>
                <c:pt idx="546">
                  <c:v>49.07</c:v>
                </c:pt>
                <c:pt idx="547">
                  <c:v>48.41</c:v>
                </c:pt>
                <c:pt idx="548">
                  <c:v>48.08</c:v>
                </c:pt>
                <c:pt idx="549">
                  <c:v>47.15</c:v>
                </c:pt>
                <c:pt idx="550">
                  <c:v>46.42</c:v>
                </c:pt>
                <c:pt idx="551">
                  <c:v>46.19</c:v>
                </c:pt>
                <c:pt idx="552">
                  <c:v>45.56</c:v>
                </c:pt>
                <c:pt idx="553">
                  <c:v>46.32</c:v>
                </c:pt>
                <c:pt idx="554">
                  <c:v>47.52</c:v>
                </c:pt>
                <c:pt idx="555">
                  <c:v>47.57</c:v>
                </c:pt>
                <c:pt idx="556">
                  <c:v>47.46</c:v>
                </c:pt>
                <c:pt idx="557">
                  <c:v>46.81</c:v>
                </c:pt>
                <c:pt idx="558">
                  <c:v>45.82</c:v>
                </c:pt>
                <c:pt idx="559">
                  <c:v>46.14</c:v>
                </c:pt>
                <c:pt idx="560">
                  <c:v>44.69</c:v>
                </c:pt>
                <c:pt idx="561">
                  <c:v>43.46</c:v>
                </c:pt>
                <c:pt idx="562">
                  <c:v>43.49</c:v>
                </c:pt>
                <c:pt idx="563">
                  <c:v>42.79</c:v>
                </c:pt>
                <c:pt idx="564">
                  <c:v>41.81</c:v>
                </c:pt>
                <c:pt idx="565">
                  <c:v>43.07</c:v>
                </c:pt>
                <c:pt idx="566">
                  <c:v>44.28</c:v>
                </c:pt>
                <c:pt idx="567">
                  <c:v>43.25</c:v>
                </c:pt>
                <c:pt idx="568">
                  <c:v>43.5</c:v>
                </c:pt>
                <c:pt idx="569">
                  <c:v>43.08</c:v>
                </c:pt>
                <c:pt idx="570">
                  <c:v>42.73</c:v>
                </c:pt>
                <c:pt idx="571">
                  <c:v>42.22</c:v>
                </c:pt>
                <c:pt idx="572">
                  <c:v>41.5</c:v>
                </c:pt>
                <c:pt idx="573">
                  <c:v>41</c:v>
                </c:pt>
                <c:pt idx="574">
                  <c:v>40.880000000000003</c:v>
                </c:pt>
                <c:pt idx="575">
                  <c:v>39.86</c:v>
                </c:pt>
                <c:pt idx="576">
                  <c:v>39.950000000000003</c:v>
                </c:pt>
                <c:pt idx="577">
                  <c:v>41</c:v>
                </c:pt>
                <c:pt idx="578">
                  <c:v>40.17</c:v>
                </c:pt>
                <c:pt idx="579">
                  <c:v>41.55</c:v>
                </c:pt>
                <c:pt idx="580">
                  <c:v>40.619999999999997</c:v>
                </c:pt>
                <c:pt idx="581">
                  <c:v>40.69</c:v>
                </c:pt>
                <c:pt idx="582">
                  <c:v>39.590000000000003</c:v>
                </c:pt>
                <c:pt idx="583">
                  <c:v>39.14</c:v>
                </c:pt>
                <c:pt idx="584">
                  <c:v>40.619999999999997</c:v>
                </c:pt>
                <c:pt idx="585">
                  <c:v>41.4</c:v>
                </c:pt>
                <c:pt idx="586">
                  <c:v>40.32</c:v>
                </c:pt>
                <c:pt idx="587">
                  <c:v>40.950000000000003</c:v>
                </c:pt>
                <c:pt idx="588">
                  <c:v>40.07</c:v>
                </c:pt>
                <c:pt idx="589">
                  <c:v>40.35</c:v>
                </c:pt>
                <c:pt idx="590">
                  <c:v>39.89</c:v>
                </c:pt>
                <c:pt idx="591">
                  <c:v>40.07</c:v>
                </c:pt>
                <c:pt idx="592">
                  <c:v>39.01</c:v>
                </c:pt>
                <c:pt idx="593">
                  <c:v>38.479999999999997</c:v>
                </c:pt>
                <c:pt idx="594">
                  <c:v>39.520000000000003</c:v>
                </c:pt>
                <c:pt idx="595">
                  <c:v>39.75</c:v>
                </c:pt>
                <c:pt idx="596">
                  <c:v>39.79</c:v>
                </c:pt>
                <c:pt idx="597">
                  <c:v>44.36</c:v>
                </c:pt>
                <c:pt idx="598">
                  <c:v>44.87</c:v>
                </c:pt>
                <c:pt idx="599">
                  <c:v>45.48</c:v>
                </c:pt>
                <c:pt idx="600">
                  <c:v>46.63</c:v>
                </c:pt>
                <c:pt idx="601">
                  <c:v>47.25</c:v>
                </c:pt>
                <c:pt idx="602">
                  <c:v>45.98</c:v>
                </c:pt>
                <c:pt idx="603">
                  <c:v>44.52</c:v>
                </c:pt>
                <c:pt idx="604">
                  <c:v>44.8</c:v>
                </c:pt>
                <c:pt idx="605">
                  <c:v>47.05</c:v>
                </c:pt>
                <c:pt idx="606">
                  <c:v>45.72</c:v>
                </c:pt>
                <c:pt idx="607">
                  <c:v>45.61</c:v>
                </c:pt>
                <c:pt idx="608">
                  <c:v>47.01</c:v>
                </c:pt>
                <c:pt idx="609">
                  <c:v>47.91</c:v>
                </c:pt>
                <c:pt idx="610">
                  <c:v>47.77</c:v>
                </c:pt>
                <c:pt idx="611">
                  <c:v>46.29</c:v>
                </c:pt>
                <c:pt idx="612">
                  <c:v>46.72</c:v>
                </c:pt>
                <c:pt idx="613">
                  <c:v>46.41</c:v>
                </c:pt>
                <c:pt idx="614">
                  <c:v>47.28</c:v>
                </c:pt>
                <c:pt idx="615">
                  <c:v>48.36</c:v>
                </c:pt>
                <c:pt idx="616">
                  <c:v>47.07</c:v>
                </c:pt>
                <c:pt idx="617">
                  <c:v>47.05</c:v>
                </c:pt>
                <c:pt idx="618">
                  <c:v>46</c:v>
                </c:pt>
                <c:pt idx="619">
                  <c:v>46.47</c:v>
                </c:pt>
                <c:pt idx="620">
                  <c:v>45.51</c:v>
                </c:pt>
                <c:pt idx="621">
                  <c:v>45.72</c:v>
                </c:pt>
                <c:pt idx="622">
                  <c:v>46.02</c:v>
                </c:pt>
                <c:pt idx="623">
                  <c:v>44.73</c:v>
                </c:pt>
                <c:pt idx="624">
                  <c:v>44.62</c:v>
                </c:pt>
                <c:pt idx="625">
                  <c:v>43.82</c:v>
                </c:pt>
                <c:pt idx="626">
                  <c:v>44.36</c:v>
                </c:pt>
                <c:pt idx="627">
                  <c:v>42.89</c:v>
                </c:pt>
                <c:pt idx="628">
                  <c:v>45.72</c:v>
                </c:pt>
                <c:pt idx="629">
                  <c:v>45.27</c:v>
                </c:pt>
                <c:pt idx="630">
                  <c:v>47.19</c:v>
                </c:pt>
                <c:pt idx="631">
                  <c:v>45.89</c:v>
                </c:pt>
                <c:pt idx="632">
                  <c:v>45.51</c:v>
                </c:pt>
                <c:pt idx="633">
                  <c:v>43.38</c:v>
                </c:pt>
                <c:pt idx="634">
                  <c:v>43.28</c:v>
                </c:pt>
                <c:pt idx="635">
                  <c:v>45.12</c:v>
                </c:pt>
                <c:pt idx="636">
                  <c:v>43.61</c:v>
                </c:pt>
                <c:pt idx="637">
                  <c:v>45.76</c:v>
                </c:pt>
                <c:pt idx="638">
                  <c:v>44.11</c:v>
                </c:pt>
                <c:pt idx="639">
                  <c:v>45</c:v>
                </c:pt>
                <c:pt idx="640">
                  <c:v>44.23</c:v>
                </c:pt>
                <c:pt idx="641">
                  <c:v>42.6</c:v>
                </c:pt>
                <c:pt idx="642">
                  <c:v>42.68</c:v>
                </c:pt>
                <c:pt idx="643">
                  <c:v>42.08</c:v>
                </c:pt>
                <c:pt idx="644">
                  <c:v>40.520000000000003</c:v>
                </c:pt>
                <c:pt idx="645">
                  <c:v>39.700000000000003</c:v>
                </c:pt>
                <c:pt idx="646">
                  <c:v>38</c:v>
                </c:pt>
                <c:pt idx="647">
                  <c:v>36.020000000000003</c:v>
                </c:pt>
                <c:pt idx="648">
                  <c:v>38.119999999999997</c:v>
                </c:pt>
                <c:pt idx="649">
                  <c:v>35.85</c:v>
                </c:pt>
                <c:pt idx="650">
                  <c:v>38.49</c:v>
                </c:pt>
                <c:pt idx="651">
                  <c:v>38.08</c:v>
                </c:pt>
                <c:pt idx="652">
                  <c:v>38.81</c:v>
                </c:pt>
                <c:pt idx="653">
                  <c:v>37.54</c:v>
                </c:pt>
                <c:pt idx="654">
                  <c:v>36.67</c:v>
                </c:pt>
                <c:pt idx="655">
                  <c:v>35.729999999999997</c:v>
                </c:pt>
                <c:pt idx="656">
                  <c:v>37.26</c:v>
                </c:pt>
                <c:pt idx="657">
                  <c:v>37.83</c:v>
                </c:pt>
                <c:pt idx="658">
                  <c:v>37.700000000000003</c:v>
                </c:pt>
                <c:pt idx="659">
                  <c:v>39.68</c:v>
                </c:pt>
                <c:pt idx="660">
                  <c:v>39.700000000000003</c:v>
                </c:pt>
                <c:pt idx="661">
                  <c:v>41.97</c:v>
                </c:pt>
                <c:pt idx="662">
                  <c:v>43.02</c:v>
                </c:pt>
                <c:pt idx="663">
                  <c:v>43.91</c:v>
                </c:pt>
                <c:pt idx="664">
                  <c:v>42.96</c:v>
                </c:pt>
                <c:pt idx="665">
                  <c:v>42.54</c:v>
                </c:pt>
                <c:pt idx="666">
                  <c:v>42.46</c:v>
                </c:pt>
                <c:pt idx="667">
                  <c:v>42.66</c:v>
                </c:pt>
                <c:pt idx="668">
                  <c:v>41.93</c:v>
                </c:pt>
                <c:pt idx="669">
                  <c:v>43.95</c:v>
                </c:pt>
                <c:pt idx="670">
                  <c:v>44.42</c:v>
                </c:pt>
                <c:pt idx="671">
                  <c:v>43.24</c:v>
                </c:pt>
                <c:pt idx="672">
                  <c:v>42.03</c:v>
                </c:pt>
                <c:pt idx="673">
                  <c:v>41.51</c:v>
                </c:pt>
                <c:pt idx="674">
                  <c:v>42.6</c:v>
                </c:pt>
                <c:pt idx="675">
                  <c:v>43.62</c:v>
                </c:pt>
                <c:pt idx="676">
                  <c:v>43.04</c:v>
                </c:pt>
                <c:pt idx="677">
                  <c:v>42.87</c:v>
                </c:pt>
                <c:pt idx="678">
                  <c:v>41.51</c:v>
                </c:pt>
                <c:pt idx="679">
                  <c:v>38.409999999999997</c:v>
                </c:pt>
                <c:pt idx="680">
                  <c:v>37.86</c:v>
                </c:pt>
                <c:pt idx="681">
                  <c:v>37.82</c:v>
                </c:pt>
                <c:pt idx="682">
                  <c:v>35.94</c:v>
                </c:pt>
                <c:pt idx="683">
                  <c:v>36.28</c:v>
                </c:pt>
                <c:pt idx="684">
                  <c:v>34.82</c:v>
                </c:pt>
                <c:pt idx="685">
                  <c:v>34.799999999999997</c:v>
                </c:pt>
                <c:pt idx="686">
                  <c:v>34.090000000000003</c:v>
                </c:pt>
                <c:pt idx="687">
                  <c:v>35.21</c:v>
                </c:pt>
                <c:pt idx="688">
                  <c:v>37.4</c:v>
                </c:pt>
                <c:pt idx="689">
                  <c:v>38.61</c:v>
                </c:pt>
                <c:pt idx="690">
                  <c:v>37.17</c:v>
                </c:pt>
                <c:pt idx="691">
                  <c:v>34.54</c:v>
                </c:pt>
                <c:pt idx="692">
                  <c:v>37.049999999999997</c:v>
                </c:pt>
                <c:pt idx="693">
                  <c:v>37.54</c:v>
                </c:pt>
                <c:pt idx="694">
                  <c:v>38.340000000000003</c:v>
                </c:pt>
                <c:pt idx="695">
                  <c:v>40.19</c:v>
                </c:pt>
                <c:pt idx="696">
                  <c:v>37.75</c:v>
                </c:pt>
                <c:pt idx="697">
                  <c:v>35.29</c:v>
                </c:pt>
                <c:pt idx="698">
                  <c:v>34.590000000000003</c:v>
                </c:pt>
                <c:pt idx="699">
                  <c:v>37.090000000000003</c:v>
                </c:pt>
                <c:pt idx="700">
                  <c:v>36.58</c:v>
                </c:pt>
                <c:pt idx="701">
                  <c:v>35.71</c:v>
                </c:pt>
                <c:pt idx="702">
                  <c:v>34.68</c:v>
                </c:pt>
                <c:pt idx="703">
                  <c:v>33.68</c:v>
                </c:pt>
                <c:pt idx="704">
                  <c:v>32.39</c:v>
                </c:pt>
                <c:pt idx="705">
                  <c:v>34.869999999999997</c:v>
                </c:pt>
                <c:pt idx="706">
                  <c:v>34.979999999999997</c:v>
                </c:pt>
                <c:pt idx="707">
                  <c:v>36.03</c:v>
                </c:pt>
                <c:pt idx="708">
                  <c:v>33.89</c:v>
                </c:pt>
                <c:pt idx="709">
                  <c:v>34.04</c:v>
                </c:pt>
                <c:pt idx="710">
                  <c:v>31.72</c:v>
                </c:pt>
                <c:pt idx="711">
                  <c:v>29.83</c:v>
                </c:pt>
                <c:pt idx="712">
                  <c:v>28.57</c:v>
                </c:pt>
                <c:pt idx="713">
                  <c:v>30.74</c:v>
                </c:pt>
                <c:pt idx="714">
                  <c:v>31.5</c:v>
                </c:pt>
                <c:pt idx="715">
                  <c:v>30.41</c:v>
                </c:pt>
                <c:pt idx="716">
                  <c:v>30.76</c:v>
                </c:pt>
                <c:pt idx="717">
                  <c:v>29.27</c:v>
                </c:pt>
                <c:pt idx="718">
                  <c:v>29.8</c:v>
                </c:pt>
                <c:pt idx="719">
                  <c:v>32.61</c:v>
                </c:pt>
                <c:pt idx="720">
                  <c:v>32.85</c:v>
                </c:pt>
                <c:pt idx="721">
                  <c:v>33.36</c:v>
                </c:pt>
                <c:pt idx="722">
                  <c:v>31.98</c:v>
                </c:pt>
                <c:pt idx="723">
                  <c:v>33.35</c:v>
                </c:pt>
                <c:pt idx="724">
                  <c:v>33.06</c:v>
                </c:pt>
                <c:pt idx="725">
                  <c:v>34.700000000000003</c:v>
                </c:pt>
                <c:pt idx="726">
                  <c:v>34.06</c:v>
                </c:pt>
                <c:pt idx="727">
                  <c:v>34.770000000000003</c:v>
                </c:pt>
                <c:pt idx="728">
                  <c:v>37.19</c:v>
                </c:pt>
                <c:pt idx="729">
                  <c:v>36.58</c:v>
                </c:pt>
                <c:pt idx="730">
                  <c:v>35.68</c:v>
                </c:pt>
                <c:pt idx="731">
                  <c:v>35.979999999999997</c:v>
                </c:pt>
                <c:pt idx="732">
                  <c:v>36.51</c:v>
                </c:pt>
                <c:pt idx="733">
                  <c:v>34.96</c:v>
                </c:pt>
                <c:pt idx="734">
                  <c:v>33.409999999999997</c:v>
                </c:pt>
                <c:pt idx="735">
                  <c:v>32.270000000000003</c:v>
                </c:pt>
                <c:pt idx="736">
                  <c:v>32.049999999999997</c:v>
                </c:pt>
                <c:pt idx="737">
                  <c:v>32.04</c:v>
                </c:pt>
                <c:pt idx="738">
                  <c:v>31.99</c:v>
                </c:pt>
                <c:pt idx="739">
                  <c:v>32.630000000000003</c:v>
                </c:pt>
                <c:pt idx="740">
                  <c:v>32.68</c:v>
                </c:pt>
                <c:pt idx="741">
                  <c:v>31.79</c:v>
                </c:pt>
                <c:pt idx="742">
                  <c:v>33.799999999999997</c:v>
                </c:pt>
                <c:pt idx="743">
                  <c:v>33.21</c:v>
                </c:pt>
                <c:pt idx="744">
                  <c:v>31.68</c:v>
                </c:pt>
                <c:pt idx="745">
                  <c:v>30.83</c:v>
                </c:pt>
                <c:pt idx="746">
                  <c:v>32.44</c:v>
                </c:pt>
                <c:pt idx="747">
                  <c:v>31.33</c:v>
                </c:pt>
                <c:pt idx="748">
                  <c:v>30.68</c:v>
                </c:pt>
                <c:pt idx="749">
                  <c:v>32.82</c:v>
                </c:pt>
                <c:pt idx="750">
                  <c:v>31.48</c:v>
                </c:pt>
                <c:pt idx="751">
                  <c:v>30.39</c:v>
                </c:pt>
                <c:pt idx="752">
                  <c:v>29.47</c:v>
                </c:pt>
                <c:pt idx="753">
                  <c:v>28.1</c:v>
                </c:pt>
                <c:pt idx="754">
                  <c:v>26.83</c:v>
                </c:pt>
                <c:pt idx="755">
                  <c:v>26.07</c:v>
                </c:pt>
                <c:pt idx="756">
                  <c:v>23.05</c:v>
                </c:pt>
                <c:pt idx="757">
                  <c:v>23.67</c:v>
                </c:pt>
                <c:pt idx="758">
                  <c:v>22.57</c:v>
                </c:pt>
                <c:pt idx="759">
                  <c:v>23.29</c:v>
                </c:pt>
                <c:pt idx="760">
                  <c:v>24.39</c:v>
                </c:pt>
                <c:pt idx="761">
                  <c:v>23.59</c:v>
                </c:pt>
                <c:pt idx="762">
                  <c:v>24.2</c:v>
                </c:pt>
                <c:pt idx="763">
                  <c:v>22.46</c:v>
                </c:pt>
                <c:pt idx="764">
                  <c:v>23.24</c:v>
                </c:pt>
                <c:pt idx="765">
                  <c:v>23.35</c:v>
                </c:pt>
                <c:pt idx="766">
                  <c:v>23.78</c:v>
                </c:pt>
                <c:pt idx="767">
                  <c:v>21.55</c:v>
                </c:pt>
                <c:pt idx="768">
                  <c:v>22.04</c:v>
                </c:pt>
                <c:pt idx="769">
                  <c:v>23.1</c:v>
                </c:pt>
                <c:pt idx="770">
                  <c:v>23.67</c:v>
                </c:pt>
                <c:pt idx="771">
                  <c:v>23.2</c:v>
                </c:pt>
                <c:pt idx="772">
                  <c:v>22.94</c:v>
                </c:pt>
                <c:pt idx="773">
                  <c:v>24.74</c:v>
                </c:pt>
                <c:pt idx="774">
                  <c:v>24.15</c:v>
                </c:pt>
                <c:pt idx="775">
                  <c:v>24.73</c:v>
                </c:pt>
                <c:pt idx="776">
                  <c:v>25.3</c:v>
                </c:pt>
                <c:pt idx="777">
                  <c:v>25.83</c:v>
                </c:pt>
                <c:pt idx="778">
                  <c:v>25.44</c:v>
                </c:pt>
                <c:pt idx="779">
                  <c:v>23.72</c:v>
                </c:pt>
                <c:pt idx="780">
                  <c:v>21.57</c:v>
                </c:pt>
                <c:pt idx="781">
                  <c:v>21.09</c:v>
                </c:pt>
                <c:pt idx="782">
                  <c:v>22.03</c:v>
                </c:pt>
                <c:pt idx="783">
                  <c:v>20.47</c:v>
                </c:pt>
                <c:pt idx="784">
                  <c:v>21.81</c:v>
                </c:pt>
                <c:pt idx="785">
                  <c:v>21.76</c:v>
                </c:pt>
                <c:pt idx="786">
                  <c:v>21.5</c:v>
                </c:pt>
                <c:pt idx="787">
                  <c:v>22.37</c:v>
                </c:pt>
                <c:pt idx="788">
                  <c:v>23.03</c:v>
                </c:pt>
                <c:pt idx="789">
                  <c:v>22.86</c:v>
                </c:pt>
                <c:pt idx="790">
                  <c:v>22.08</c:v>
                </c:pt>
                <c:pt idx="791">
                  <c:v>21.47</c:v>
                </c:pt>
                <c:pt idx="792">
                  <c:v>20.46</c:v>
                </c:pt>
                <c:pt idx="793">
                  <c:v>21.34</c:v>
                </c:pt>
                <c:pt idx="794">
                  <c:v>22.52</c:v>
                </c:pt>
                <c:pt idx="795">
                  <c:v>21.5</c:v>
                </c:pt>
                <c:pt idx="796">
                  <c:v>22.74</c:v>
                </c:pt>
                <c:pt idx="797">
                  <c:v>22.34</c:v>
                </c:pt>
                <c:pt idx="798">
                  <c:v>21.19</c:v>
                </c:pt>
                <c:pt idx="799">
                  <c:v>21.57</c:v>
                </c:pt>
                <c:pt idx="800">
                  <c:v>21.5</c:v>
                </c:pt>
                <c:pt idx="801">
                  <c:v>20.65</c:v>
                </c:pt>
                <c:pt idx="802">
                  <c:v>21.67</c:v>
                </c:pt>
                <c:pt idx="803">
                  <c:v>22.58</c:v>
                </c:pt>
                <c:pt idx="804">
                  <c:v>22.67</c:v>
                </c:pt>
                <c:pt idx="805">
                  <c:v>24.12</c:v>
                </c:pt>
                <c:pt idx="806">
                  <c:v>24.23</c:v>
                </c:pt>
                <c:pt idx="807">
                  <c:v>23.3</c:v>
                </c:pt>
                <c:pt idx="808">
                  <c:v>23.35</c:v>
                </c:pt>
                <c:pt idx="809">
                  <c:v>22.55</c:v>
                </c:pt>
                <c:pt idx="810">
                  <c:v>23.09</c:v>
                </c:pt>
                <c:pt idx="811">
                  <c:v>23.31</c:v>
                </c:pt>
                <c:pt idx="812">
                  <c:v>23.45</c:v>
                </c:pt>
                <c:pt idx="813">
                  <c:v>24.6</c:v>
                </c:pt>
                <c:pt idx="814">
                  <c:v>29.25</c:v>
                </c:pt>
                <c:pt idx="815">
                  <c:v>30.19</c:v>
                </c:pt>
                <c:pt idx="816">
                  <c:v>31.85</c:v>
                </c:pt>
                <c:pt idx="817">
                  <c:v>32.01</c:v>
                </c:pt>
                <c:pt idx="818">
                  <c:v>31.85</c:v>
                </c:pt>
                <c:pt idx="819">
                  <c:v>31.06</c:v>
                </c:pt>
                <c:pt idx="820">
                  <c:v>32.799999999999997</c:v>
                </c:pt>
                <c:pt idx="821">
                  <c:v>32.24</c:v>
                </c:pt>
                <c:pt idx="822">
                  <c:v>32.47</c:v>
                </c:pt>
                <c:pt idx="823">
                  <c:v>32.49</c:v>
                </c:pt>
                <c:pt idx="824">
                  <c:v>32.380000000000003</c:v>
                </c:pt>
                <c:pt idx="825">
                  <c:v>30.72</c:v>
                </c:pt>
                <c:pt idx="826">
                  <c:v>30.15</c:v>
                </c:pt>
                <c:pt idx="827">
                  <c:v>29.01</c:v>
                </c:pt>
                <c:pt idx="828">
                  <c:v>28</c:v>
                </c:pt>
                <c:pt idx="829">
                  <c:v>27.81</c:v>
                </c:pt>
                <c:pt idx="830">
                  <c:v>28.71</c:v>
                </c:pt>
                <c:pt idx="831">
                  <c:v>29.62</c:v>
                </c:pt>
                <c:pt idx="832">
                  <c:v>28.58</c:v>
                </c:pt>
                <c:pt idx="833">
                  <c:v>28.74</c:v>
                </c:pt>
                <c:pt idx="834">
                  <c:v>28.71</c:v>
                </c:pt>
                <c:pt idx="835">
                  <c:v>28.76</c:v>
                </c:pt>
                <c:pt idx="836">
                  <c:v>28.92</c:v>
                </c:pt>
                <c:pt idx="837">
                  <c:v>29.05</c:v>
                </c:pt>
                <c:pt idx="838">
                  <c:v>28.89</c:v>
                </c:pt>
                <c:pt idx="839">
                  <c:v>30.03</c:v>
                </c:pt>
                <c:pt idx="840">
                  <c:v>30.68</c:v>
                </c:pt>
                <c:pt idx="841">
                  <c:v>31.78</c:v>
                </c:pt>
                <c:pt idx="842">
                  <c:v>32.5</c:v>
                </c:pt>
                <c:pt idx="843">
                  <c:v>31.32</c:v>
                </c:pt>
                <c:pt idx="844">
                  <c:v>33.049999999999997</c:v>
                </c:pt>
                <c:pt idx="845">
                  <c:v>33.130000000000003</c:v>
                </c:pt>
                <c:pt idx="846">
                  <c:v>31.93</c:v>
                </c:pt>
                <c:pt idx="847">
                  <c:v>31.49</c:v>
                </c:pt>
                <c:pt idx="848">
                  <c:v>31.49</c:v>
                </c:pt>
                <c:pt idx="849">
                  <c:v>30.47</c:v>
                </c:pt>
                <c:pt idx="850">
                  <c:v>28.58</c:v>
                </c:pt>
                <c:pt idx="851">
                  <c:v>27.82</c:v>
                </c:pt>
                <c:pt idx="852">
                  <c:v>26.89</c:v>
                </c:pt>
                <c:pt idx="853">
                  <c:v>27.57</c:v>
                </c:pt>
                <c:pt idx="854">
                  <c:v>28.04</c:v>
                </c:pt>
                <c:pt idx="855">
                  <c:v>26.42</c:v>
                </c:pt>
                <c:pt idx="856">
                  <c:v>26.5</c:v>
                </c:pt>
                <c:pt idx="857">
                  <c:v>26.72</c:v>
                </c:pt>
                <c:pt idx="858">
                  <c:v>29.19</c:v>
                </c:pt>
                <c:pt idx="859">
                  <c:v>29.18</c:v>
                </c:pt>
                <c:pt idx="860">
                  <c:v>29.73</c:v>
                </c:pt>
                <c:pt idx="861">
                  <c:v>28.07</c:v>
                </c:pt>
                <c:pt idx="862">
                  <c:v>27.53</c:v>
                </c:pt>
                <c:pt idx="863">
                  <c:v>24.66</c:v>
                </c:pt>
                <c:pt idx="864">
                  <c:v>25.98</c:v>
                </c:pt>
                <c:pt idx="865">
                  <c:v>25</c:v>
                </c:pt>
                <c:pt idx="866">
                  <c:v>24.71</c:v>
                </c:pt>
                <c:pt idx="867">
                  <c:v>25.94</c:v>
                </c:pt>
                <c:pt idx="868">
                  <c:v>27.61</c:v>
                </c:pt>
                <c:pt idx="869">
                  <c:v>27.53</c:v>
                </c:pt>
                <c:pt idx="870">
                  <c:v>27.87</c:v>
                </c:pt>
                <c:pt idx="871">
                  <c:v>28.02</c:v>
                </c:pt>
                <c:pt idx="872">
                  <c:v>27.65</c:v>
                </c:pt>
                <c:pt idx="873">
                  <c:v>28.36</c:v>
                </c:pt>
                <c:pt idx="874">
                  <c:v>28.2</c:v>
                </c:pt>
                <c:pt idx="875">
                  <c:v>27.82</c:v>
                </c:pt>
                <c:pt idx="876">
                  <c:v>27.5</c:v>
                </c:pt>
                <c:pt idx="877">
                  <c:v>26.57</c:v>
                </c:pt>
                <c:pt idx="878">
                  <c:v>29.75</c:v>
                </c:pt>
                <c:pt idx="879">
                  <c:v>28.81</c:v>
                </c:pt>
                <c:pt idx="880">
                  <c:v>28.73</c:v>
                </c:pt>
                <c:pt idx="881">
                  <c:v>28.39</c:v>
                </c:pt>
                <c:pt idx="882">
                  <c:v>27.69</c:v>
                </c:pt>
                <c:pt idx="883">
                  <c:v>27.44</c:v>
                </c:pt>
                <c:pt idx="884">
                  <c:v>26.55</c:v>
                </c:pt>
                <c:pt idx="885">
                  <c:v>28.85</c:v>
                </c:pt>
                <c:pt idx="886">
                  <c:v>29.15</c:v>
                </c:pt>
                <c:pt idx="887">
                  <c:v>29.07</c:v>
                </c:pt>
                <c:pt idx="888">
                  <c:v>31.57</c:v>
                </c:pt>
                <c:pt idx="889">
                  <c:v>30.04</c:v>
                </c:pt>
                <c:pt idx="890">
                  <c:v>28.88</c:v>
                </c:pt>
                <c:pt idx="891">
                  <c:v>28.96</c:v>
                </c:pt>
                <c:pt idx="892">
                  <c:v>28.25</c:v>
                </c:pt>
                <c:pt idx="893">
                  <c:v>28.08</c:v>
                </c:pt>
                <c:pt idx="894">
                  <c:v>28.79</c:v>
                </c:pt>
                <c:pt idx="895">
                  <c:v>28.5</c:v>
                </c:pt>
                <c:pt idx="896">
                  <c:v>27.76</c:v>
                </c:pt>
                <c:pt idx="897">
                  <c:v>27.76</c:v>
                </c:pt>
                <c:pt idx="898">
                  <c:v>29.14</c:v>
                </c:pt>
                <c:pt idx="899">
                  <c:v>28.34</c:v>
                </c:pt>
                <c:pt idx="900">
                  <c:v>28.75</c:v>
                </c:pt>
                <c:pt idx="901">
                  <c:v>27.7</c:v>
                </c:pt>
                <c:pt idx="902">
                  <c:v>26.92</c:v>
                </c:pt>
                <c:pt idx="903">
                  <c:v>26.4</c:v>
                </c:pt>
                <c:pt idx="904">
                  <c:v>26.45</c:v>
                </c:pt>
                <c:pt idx="905">
                  <c:v>26.55</c:v>
                </c:pt>
                <c:pt idx="906">
                  <c:v>27.03</c:v>
                </c:pt>
                <c:pt idx="907">
                  <c:v>26.98</c:v>
                </c:pt>
                <c:pt idx="908">
                  <c:v>27.47</c:v>
                </c:pt>
                <c:pt idx="909">
                  <c:v>26.24</c:v>
                </c:pt>
                <c:pt idx="910">
                  <c:v>25.97</c:v>
                </c:pt>
                <c:pt idx="911">
                  <c:v>24.95</c:v>
                </c:pt>
                <c:pt idx="912">
                  <c:v>24.96</c:v>
                </c:pt>
                <c:pt idx="913">
                  <c:v>25.36</c:v>
                </c:pt>
                <c:pt idx="914">
                  <c:v>24.64</c:v>
                </c:pt>
                <c:pt idx="915">
                  <c:v>24.64</c:v>
                </c:pt>
                <c:pt idx="916">
                  <c:v>24.4</c:v>
                </c:pt>
                <c:pt idx="917">
                  <c:v>24.59</c:v>
                </c:pt>
                <c:pt idx="918">
                  <c:v>24.91</c:v>
                </c:pt>
                <c:pt idx="919">
                  <c:v>24.73</c:v>
                </c:pt>
                <c:pt idx="920">
                  <c:v>25.36</c:v>
                </c:pt>
                <c:pt idx="921">
                  <c:v>25.91</c:v>
                </c:pt>
                <c:pt idx="922">
                  <c:v>25.55</c:v>
                </c:pt>
                <c:pt idx="923">
                  <c:v>26.4</c:v>
                </c:pt>
                <c:pt idx="924">
                  <c:v>27.4</c:v>
                </c:pt>
                <c:pt idx="925">
                  <c:v>28.04</c:v>
                </c:pt>
                <c:pt idx="926">
                  <c:v>28.35</c:v>
                </c:pt>
                <c:pt idx="927">
                  <c:v>29.03</c:v>
                </c:pt>
                <c:pt idx="928">
                  <c:v>29.44</c:v>
                </c:pt>
                <c:pt idx="929">
                  <c:v>29.2</c:v>
                </c:pt>
                <c:pt idx="930">
                  <c:v>28.96</c:v>
                </c:pt>
                <c:pt idx="931">
                  <c:v>29.03</c:v>
                </c:pt>
                <c:pt idx="932">
                  <c:v>30.36</c:v>
                </c:pt>
                <c:pt idx="933">
                  <c:v>30.53</c:v>
                </c:pt>
                <c:pt idx="934">
                  <c:v>29.93</c:v>
                </c:pt>
                <c:pt idx="935">
                  <c:v>30.29</c:v>
                </c:pt>
                <c:pt idx="936">
                  <c:v>30.02</c:v>
                </c:pt>
                <c:pt idx="937">
                  <c:v>30.36</c:v>
                </c:pt>
                <c:pt idx="938">
                  <c:v>29.63</c:v>
                </c:pt>
                <c:pt idx="939">
                  <c:v>30.93</c:v>
                </c:pt>
                <c:pt idx="940">
                  <c:v>31.49</c:v>
                </c:pt>
                <c:pt idx="941">
                  <c:v>33.049999999999997</c:v>
                </c:pt>
                <c:pt idx="942">
                  <c:v>33.090000000000003</c:v>
                </c:pt>
                <c:pt idx="943">
                  <c:v>33.9</c:v>
                </c:pt>
                <c:pt idx="944">
                  <c:v>34.9</c:v>
                </c:pt>
                <c:pt idx="945">
                  <c:v>36.83</c:v>
                </c:pt>
                <c:pt idx="946">
                  <c:v>35.89</c:v>
                </c:pt>
                <c:pt idx="947">
                  <c:v>34.299999999999997</c:v>
                </c:pt>
                <c:pt idx="948">
                  <c:v>33.44</c:v>
                </c:pt>
                <c:pt idx="949">
                  <c:v>35.229999999999997</c:v>
                </c:pt>
                <c:pt idx="950">
                  <c:v>36.229999999999997</c:v>
                </c:pt>
                <c:pt idx="951">
                  <c:v>36.22</c:v>
                </c:pt>
                <c:pt idx="952">
                  <c:v>34.770000000000003</c:v>
                </c:pt>
                <c:pt idx="953">
                  <c:v>34.200000000000003</c:v>
                </c:pt>
                <c:pt idx="954">
                  <c:v>34.54</c:v>
                </c:pt>
                <c:pt idx="955">
                  <c:v>34.47</c:v>
                </c:pt>
                <c:pt idx="956">
                  <c:v>33.4</c:v>
                </c:pt>
                <c:pt idx="957">
                  <c:v>33.549999999999997</c:v>
                </c:pt>
                <c:pt idx="958">
                  <c:v>33.26</c:v>
                </c:pt>
                <c:pt idx="959">
                  <c:v>32.99</c:v>
                </c:pt>
                <c:pt idx="960">
                  <c:v>33.69</c:v>
                </c:pt>
                <c:pt idx="961">
                  <c:v>34.57</c:v>
                </c:pt>
                <c:pt idx="962">
                  <c:v>33.880000000000003</c:v>
                </c:pt>
                <c:pt idx="963">
                  <c:v>34.14</c:v>
                </c:pt>
                <c:pt idx="964">
                  <c:v>34.01</c:v>
                </c:pt>
                <c:pt idx="965">
                  <c:v>32.32</c:v>
                </c:pt>
                <c:pt idx="966">
                  <c:v>31.11</c:v>
                </c:pt>
                <c:pt idx="967">
                  <c:v>30.82</c:v>
                </c:pt>
                <c:pt idx="968">
                  <c:v>32.36</c:v>
                </c:pt>
                <c:pt idx="969">
                  <c:v>31.97</c:v>
                </c:pt>
                <c:pt idx="970">
                  <c:v>32.729999999999997</c:v>
                </c:pt>
                <c:pt idx="971">
                  <c:v>31.78</c:v>
                </c:pt>
                <c:pt idx="972">
                  <c:v>31.93</c:v>
                </c:pt>
                <c:pt idx="973">
                  <c:v>32.86</c:v>
                </c:pt>
                <c:pt idx="974">
                  <c:v>31.52</c:v>
                </c:pt>
                <c:pt idx="975">
                  <c:v>31.18</c:v>
                </c:pt>
                <c:pt idx="976">
                  <c:v>30.75</c:v>
                </c:pt>
                <c:pt idx="977">
                  <c:v>30.62</c:v>
                </c:pt>
                <c:pt idx="978">
                  <c:v>30.07</c:v>
                </c:pt>
                <c:pt idx="979">
                  <c:v>30.87</c:v>
                </c:pt>
                <c:pt idx="980">
                  <c:v>31.19</c:v>
                </c:pt>
                <c:pt idx="981">
                  <c:v>31.7</c:v>
                </c:pt>
                <c:pt idx="982">
                  <c:v>31.46</c:v>
                </c:pt>
                <c:pt idx="983">
                  <c:v>31.39</c:v>
                </c:pt>
                <c:pt idx="984">
                  <c:v>31.12</c:v>
                </c:pt>
                <c:pt idx="985">
                  <c:v>31.18</c:v>
                </c:pt>
                <c:pt idx="986">
                  <c:v>31.74</c:v>
                </c:pt>
                <c:pt idx="987">
                  <c:v>31.12</c:v>
                </c:pt>
                <c:pt idx="988">
                  <c:v>30.59</c:v>
                </c:pt>
                <c:pt idx="989">
                  <c:v>31.44</c:v>
                </c:pt>
                <c:pt idx="990">
                  <c:v>31.48</c:v>
                </c:pt>
                <c:pt idx="991">
                  <c:v>32.08</c:v>
                </c:pt>
                <c:pt idx="992">
                  <c:v>31.73</c:v>
                </c:pt>
                <c:pt idx="993">
                  <c:v>32.04</c:v>
                </c:pt>
                <c:pt idx="994">
                  <c:v>31.5</c:v>
                </c:pt>
                <c:pt idx="995">
                  <c:v>30.83</c:v>
                </c:pt>
                <c:pt idx="996">
                  <c:v>30.68</c:v>
                </c:pt>
                <c:pt idx="997">
                  <c:v>29.59</c:v>
                </c:pt>
                <c:pt idx="998">
                  <c:v>29.68</c:v>
                </c:pt>
                <c:pt idx="999">
                  <c:v>29.7</c:v>
                </c:pt>
                <c:pt idx="1000">
                  <c:v>31.05</c:v>
                </c:pt>
                <c:pt idx="1001">
                  <c:v>32.74</c:v>
                </c:pt>
                <c:pt idx="1002">
                  <c:v>36.520000000000003</c:v>
                </c:pt>
                <c:pt idx="1003">
                  <c:v>37.840000000000003</c:v>
                </c:pt>
                <c:pt idx="1004">
                  <c:v>37.49</c:v>
                </c:pt>
                <c:pt idx="1005">
                  <c:v>37.75</c:v>
                </c:pt>
                <c:pt idx="1006">
                  <c:v>38.83</c:v>
                </c:pt>
                <c:pt idx="1007">
                  <c:v>38.19</c:v>
                </c:pt>
                <c:pt idx="1008">
                  <c:v>38.79</c:v>
                </c:pt>
                <c:pt idx="1009">
                  <c:v>38.42</c:v>
                </c:pt>
                <c:pt idx="1010">
                  <c:v>38.450000000000003</c:v>
                </c:pt>
                <c:pt idx="1011">
                  <c:v>38.14</c:v>
                </c:pt>
                <c:pt idx="1012">
                  <c:v>37.44</c:v>
                </c:pt>
                <c:pt idx="1013">
                  <c:v>37.840000000000003</c:v>
                </c:pt>
                <c:pt idx="1014">
                  <c:v>39.25</c:v>
                </c:pt>
                <c:pt idx="1015">
                  <c:v>39.18</c:v>
                </c:pt>
                <c:pt idx="1016">
                  <c:v>39.17</c:v>
                </c:pt>
                <c:pt idx="1017">
                  <c:v>38.659999999999997</c:v>
                </c:pt>
                <c:pt idx="1018">
                  <c:v>37.96</c:v>
                </c:pt>
                <c:pt idx="1019">
                  <c:v>37.950000000000003</c:v>
                </c:pt>
                <c:pt idx="1020">
                  <c:v>38.450000000000003</c:v>
                </c:pt>
                <c:pt idx="1021">
                  <c:v>37.56</c:v>
                </c:pt>
                <c:pt idx="1022">
                  <c:v>37.93</c:v>
                </c:pt>
                <c:pt idx="1023">
                  <c:v>38.479999999999997</c:v>
                </c:pt>
                <c:pt idx="1024">
                  <c:v>39.729999999999997</c:v>
                </c:pt>
                <c:pt idx="1025">
                  <c:v>40.42</c:v>
                </c:pt>
                <c:pt idx="1026">
                  <c:v>40.25</c:v>
                </c:pt>
                <c:pt idx="1027">
                  <c:v>38.99</c:v>
                </c:pt>
                <c:pt idx="1028">
                  <c:v>40.26</c:v>
                </c:pt>
                <c:pt idx="1029">
                  <c:v>40.99</c:v>
                </c:pt>
                <c:pt idx="1030">
                  <c:v>41.74</c:v>
                </c:pt>
                <c:pt idx="1031">
                  <c:v>41.41</c:v>
                </c:pt>
                <c:pt idx="1032">
                  <c:v>41.27</c:v>
                </c:pt>
                <c:pt idx="1033">
                  <c:v>43.36</c:v>
                </c:pt>
                <c:pt idx="1034">
                  <c:v>43.52</c:v>
                </c:pt>
                <c:pt idx="1035">
                  <c:v>42.17</c:v>
                </c:pt>
                <c:pt idx="1036">
                  <c:v>42.66</c:v>
                </c:pt>
                <c:pt idx="1037">
                  <c:v>42.81</c:v>
                </c:pt>
                <c:pt idx="1038">
                  <c:v>43.34</c:v>
                </c:pt>
                <c:pt idx="1039">
                  <c:v>44.42</c:v>
                </c:pt>
                <c:pt idx="1040">
                  <c:v>43.83</c:v>
                </c:pt>
                <c:pt idx="1041">
                  <c:v>44.24</c:v>
                </c:pt>
                <c:pt idx="1042">
                  <c:v>42.58</c:v>
                </c:pt>
                <c:pt idx="1043">
                  <c:v>43.17</c:v>
                </c:pt>
                <c:pt idx="1044">
                  <c:v>43.09</c:v>
                </c:pt>
                <c:pt idx="1045">
                  <c:v>43.66</c:v>
                </c:pt>
                <c:pt idx="1046">
                  <c:v>42.11</c:v>
                </c:pt>
                <c:pt idx="1047">
                  <c:v>42.91</c:v>
                </c:pt>
                <c:pt idx="1048">
                  <c:v>42.78</c:v>
                </c:pt>
                <c:pt idx="1049">
                  <c:v>44.36</c:v>
                </c:pt>
                <c:pt idx="1050">
                  <c:v>44.52</c:v>
                </c:pt>
                <c:pt idx="1051">
                  <c:v>45.64</c:v>
                </c:pt>
                <c:pt idx="1052">
                  <c:v>44.75</c:v>
                </c:pt>
                <c:pt idx="1053">
                  <c:v>45.51</c:v>
                </c:pt>
                <c:pt idx="1054">
                  <c:v>47.41</c:v>
                </c:pt>
                <c:pt idx="1055">
                  <c:v>47.12</c:v>
                </c:pt>
                <c:pt idx="1056">
                  <c:v>46.57</c:v>
                </c:pt>
                <c:pt idx="1057">
                  <c:v>47.23</c:v>
                </c:pt>
                <c:pt idx="1058">
                  <c:v>47.32</c:v>
                </c:pt>
                <c:pt idx="1059">
                  <c:v>47.17</c:v>
                </c:pt>
                <c:pt idx="1060">
                  <c:v>47.31</c:v>
                </c:pt>
                <c:pt idx="1061">
                  <c:v>46.61</c:v>
                </c:pt>
                <c:pt idx="1062">
                  <c:v>48.14</c:v>
                </c:pt>
                <c:pt idx="1063">
                  <c:v>49.46</c:v>
                </c:pt>
                <c:pt idx="1064">
                  <c:v>46.65</c:v>
                </c:pt>
                <c:pt idx="1065">
                  <c:v>46.96</c:v>
                </c:pt>
                <c:pt idx="1066">
                  <c:v>45.91</c:v>
                </c:pt>
                <c:pt idx="1067">
                  <c:v>45.2</c:v>
                </c:pt>
                <c:pt idx="1068">
                  <c:v>44.95</c:v>
                </c:pt>
                <c:pt idx="1069">
                  <c:v>45.16</c:v>
                </c:pt>
                <c:pt idx="1070">
                  <c:v>44.11</c:v>
                </c:pt>
                <c:pt idx="1071">
                  <c:v>44.6</c:v>
                </c:pt>
                <c:pt idx="1072">
                  <c:v>43.71</c:v>
                </c:pt>
                <c:pt idx="1073">
                  <c:v>44.85</c:v>
                </c:pt>
                <c:pt idx="1074">
                  <c:v>44.08</c:v>
                </c:pt>
                <c:pt idx="1075">
                  <c:v>43.65</c:v>
                </c:pt>
                <c:pt idx="1076">
                  <c:v>43.97</c:v>
                </c:pt>
                <c:pt idx="1077">
                  <c:v>44.69</c:v>
                </c:pt>
                <c:pt idx="1078">
                  <c:v>44.63</c:v>
                </c:pt>
                <c:pt idx="1079">
                  <c:v>44.35</c:v>
                </c:pt>
                <c:pt idx="1080">
                  <c:v>45.14</c:v>
                </c:pt>
                <c:pt idx="1081">
                  <c:v>44.68</c:v>
                </c:pt>
                <c:pt idx="1082">
                  <c:v>43.96</c:v>
                </c:pt>
                <c:pt idx="1083">
                  <c:v>44.15</c:v>
                </c:pt>
                <c:pt idx="1084">
                  <c:v>45.35</c:v>
                </c:pt>
                <c:pt idx="1085">
                  <c:v>46.51</c:v>
                </c:pt>
                <c:pt idx="1086">
                  <c:v>47.23</c:v>
                </c:pt>
                <c:pt idx="1087">
                  <c:v>47.04</c:v>
                </c:pt>
                <c:pt idx="1088">
                  <c:v>46.55</c:v>
                </c:pt>
                <c:pt idx="1089">
                  <c:v>45.9</c:v>
                </c:pt>
                <c:pt idx="1090">
                  <c:v>46.27</c:v>
                </c:pt>
                <c:pt idx="1091">
                  <c:v>47.24</c:v>
                </c:pt>
                <c:pt idx="1092">
                  <c:v>48.94</c:v>
                </c:pt>
                <c:pt idx="1093">
                  <c:v>47.92</c:v>
                </c:pt>
                <c:pt idx="1094">
                  <c:v>48.16</c:v>
                </c:pt>
                <c:pt idx="1095">
                  <c:v>48.32</c:v>
                </c:pt>
                <c:pt idx="1096">
                  <c:v>47.52</c:v>
                </c:pt>
                <c:pt idx="1097">
                  <c:v>46.51</c:v>
                </c:pt>
                <c:pt idx="1098">
                  <c:v>47.59</c:v>
                </c:pt>
                <c:pt idx="1099">
                  <c:v>46.55</c:v>
                </c:pt>
                <c:pt idx="1100">
                  <c:v>44.6</c:v>
                </c:pt>
                <c:pt idx="1101">
                  <c:v>44.41</c:v>
                </c:pt>
                <c:pt idx="1102">
                  <c:v>44.91</c:v>
                </c:pt>
                <c:pt idx="1103">
                  <c:v>44.27</c:v>
                </c:pt>
                <c:pt idx="1104">
                  <c:v>45.14</c:v>
                </c:pt>
                <c:pt idx="1105">
                  <c:v>46.14</c:v>
                </c:pt>
                <c:pt idx="1106">
                  <c:v>45.99</c:v>
                </c:pt>
                <c:pt idx="1107">
                  <c:v>45.68</c:v>
                </c:pt>
                <c:pt idx="1108">
                  <c:v>44.51</c:v>
                </c:pt>
                <c:pt idx="1109">
                  <c:v>44.94</c:v>
                </c:pt>
                <c:pt idx="1110">
                  <c:v>44.61</c:v>
                </c:pt>
                <c:pt idx="1111">
                  <c:v>45.78</c:v>
                </c:pt>
                <c:pt idx="1112">
                  <c:v>45.45</c:v>
                </c:pt>
                <c:pt idx="1113">
                  <c:v>46.63</c:v>
                </c:pt>
                <c:pt idx="1114">
                  <c:v>46.64</c:v>
                </c:pt>
                <c:pt idx="1115">
                  <c:v>45.95</c:v>
                </c:pt>
                <c:pt idx="1116">
                  <c:v>43.48</c:v>
                </c:pt>
                <c:pt idx="1117">
                  <c:v>44.71</c:v>
                </c:pt>
                <c:pt idx="1118">
                  <c:v>44.38</c:v>
                </c:pt>
                <c:pt idx="1119">
                  <c:v>43</c:v>
                </c:pt>
                <c:pt idx="1120">
                  <c:v>42.72</c:v>
                </c:pt>
                <c:pt idx="1121">
                  <c:v>42.96</c:v>
                </c:pt>
                <c:pt idx="1122">
                  <c:v>43.04</c:v>
                </c:pt>
                <c:pt idx="1123">
                  <c:v>44.19</c:v>
                </c:pt>
                <c:pt idx="1124">
                  <c:v>42.35</c:v>
                </c:pt>
                <c:pt idx="1125">
                  <c:v>40.619999999999997</c:v>
                </c:pt>
                <c:pt idx="1126">
                  <c:v>41.23</c:v>
                </c:pt>
                <c:pt idx="1127">
                  <c:v>42.73</c:v>
                </c:pt>
                <c:pt idx="1128">
                  <c:v>43.28</c:v>
                </c:pt>
                <c:pt idx="1129">
                  <c:v>43.83</c:v>
                </c:pt>
                <c:pt idx="1130">
                  <c:v>46.48</c:v>
                </c:pt>
                <c:pt idx="1131">
                  <c:v>47.75</c:v>
                </c:pt>
                <c:pt idx="1132">
                  <c:v>48.14</c:v>
                </c:pt>
                <c:pt idx="1133">
                  <c:v>49.92</c:v>
                </c:pt>
                <c:pt idx="1134">
                  <c:v>49.5</c:v>
                </c:pt>
                <c:pt idx="1135">
                  <c:v>50.05</c:v>
                </c:pt>
                <c:pt idx="1136">
                  <c:v>51.58</c:v>
                </c:pt>
                <c:pt idx="1137">
                  <c:v>52.24</c:v>
                </c:pt>
                <c:pt idx="1138">
                  <c:v>53.88</c:v>
                </c:pt>
                <c:pt idx="1139">
                  <c:v>53.76</c:v>
                </c:pt>
                <c:pt idx="1140">
                  <c:v>54.42</c:v>
                </c:pt>
                <c:pt idx="1141">
                  <c:v>54.44</c:v>
                </c:pt>
                <c:pt idx="1142">
                  <c:v>54.75</c:v>
                </c:pt>
                <c:pt idx="1143">
                  <c:v>54.85</c:v>
                </c:pt>
                <c:pt idx="1144">
                  <c:v>55.37</c:v>
                </c:pt>
                <c:pt idx="1145">
                  <c:v>55.32</c:v>
                </c:pt>
                <c:pt idx="1146">
                  <c:v>56.06</c:v>
                </c:pt>
                <c:pt idx="1147">
                  <c:v>56.21</c:v>
                </c:pt>
                <c:pt idx="1148">
                  <c:v>56.4</c:v>
                </c:pt>
                <c:pt idx="1149">
                  <c:v>56.38</c:v>
                </c:pt>
                <c:pt idx="1150">
                  <c:v>57.35</c:v>
                </c:pt>
                <c:pt idx="1151">
                  <c:v>58.63</c:v>
                </c:pt>
                <c:pt idx="1152">
                  <c:v>57.97</c:v>
                </c:pt>
                <c:pt idx="1153">
                  <c:v>59.75</c:v>
                </c:pt>
                <c:pt idx="1154">
                  <c:v>60.98</c:v>
                </c:pt>
                <c:pt idx="1155">
                  <c:v>61.7</c:v>
                </c:pt>
                <c:pt idx="1156">
                  <c:v>62.46</c:v>
                </c:pt>
                <c:pt idx="1157">
                  <c:v>62.72</c:v>
                </c:pt>
                <c:pt idx="1158">
                  <c:v>61.97</c:v>
                </c:pt>
                <c:pt idx="1159">
                  <c:v>62.5</c:v>
                </c:pt>
                <c:pt idx="1160">
                  <c:v>61.86</c:v>
                </c:pt>
                <c:pt idx="1161">
                  <c:v>61.73</c:v>
                </c:pt>
                <c:pt idx="1162">
                  <c:v>62.12</c:v>
                </c:pt>
                <c:pt idx="1163">
                  <c:v>60.68</c:v>
                </c:pt>
                <c:pt idx="1164">
                  <c:v>61.46</c:v>
                </c:pt>
                <c:pt idx="1165">
                  <c:v>61.71</c:v>
                </c:pt>
                <c:pt idx="1166">
                  <c:v>61.98</c:v>
                </c:pt>
                <c:pt idx="1167">
                  <c:v>63.28</c:v>
                </c:pt>
                <c:pt idx="1168">
                  <c:v>63.14</c:v>
                </c:pt>
                <c:pt idx="1169">
                  <c:v>61.57</c:v>
                </c:pt>
                <c:pt idx="1170">
                  <c:v>58.38</c:v>
                </c:pt>
                <c:pt idx="1171">
                  <c:v>58.25</c:v>
                </c:pt>
                <c:pt idx="1172">
                  <c:v>57.8</c:v>
                </c:pt>
                <c:pt idx="1173">
                  <c:v>57.58</c:v>
                </c:pt>
                <c:pt idx="1174">
                  <c:v>59.01</c:v>
                </c:pt>
                <c:pt idx="1175">
                  <c:v>60.3</c:v>
                </c:pt>
                <c:pt idx="1176">
                  <c:v>62.41</c:v>
                </c:pt>
                <c:pt idx="1177">
                  <c:v>63.47</c:v>
                </c:pt>
                <c:pt idx="1178">
                  <c:v>63.2</c:v>
                </c:pt>
                <c:pt idx="1179">
                  <c:v>63.65</c:v>
                </c:pt>
                <c:pt idx="1180">
                  <c:v>63.12</c:v>
                </c:pt>
                <c:pt idx="1181">
                  <c:v>64.88</c:v>
                </c:pt>
                <c:pt idx="1182">
                  <c:v>65.11</c:v>
                </c:pt>
                <c:pt idx="1183">
                  <c:v>64.55</c:v>
                </c:pt>
                <c:pt idx="1184">
                  <c:v>64.319999999999993</c:v>
                </c:pt>
                <c:pt idx="1185">
                  <c:v>63.76</c:v>
                </c:pt>
                <c:pt idx="1186">
                  <c:v>66</c:v>
                </c:pt>
                <c:pt idx="1187">
                  <c:v>65.52</c:v>
                </c:pt>
                <c:pt idx="1188">
                  <c:v>66.98</c:v>
                </c:pt>
                <c:pt idx="1189">
                  <c:v>66.84</c:v>
                </c:pt>
                <c:pt idx="1190">
                  <c:v>65.27</c:v>
                </c:pt>
                <c:pt idx="1191">
                  <c:v>66.73</c:v>
                </c:pt>
                <c:pt idx="1192">
                  <c:v>68.069999999999993</c:v>
                </c:pt>
                <c:pt idx="1193">
                  <c:v>68.989999999999995</c:v>
                </c:pt>
                <c:pt idx="1194">
                  <c:v>70.47</c:v>
                </c:pt>
                <c:pt idx="1195">
                  <c:v>70.650000000000006</c:v>
                </c:pt>
                <c:pt idx="1196">
                  <c:v>71.61</c:v>
                </c:pt>
                <c:pt idx="1197">
                  <c:v>70.91</c:v>
                </c:pt>
                <c:pt idx="1198">
                  <c:v>69.12</c:v>
                </c:pt>
                <c:pt idx="1199">
                  <c:v>68.989999999999995</c:v>
                </c:pt>
                <c:pt idx="1200">
                  <c:v>79.150000000000006</c:v>
                </c:pt>
                <c:pt idx="1201">
                  <c:v>81.39</c:v>
                </c:pt>
                <c:pt idx="1202">
                  <c:v>78.41</c:v>
                </c:pt>
                <c:pt idx="1203">
                  <c:v>76.599999999999994</c:v>
                </c:pt>
                <c:pt idx="1204">
                  <c:v>76.44</c:v>
                </c:pt>
                <c:pt idx="1205">
                  <c:v>78.03</c:v>
                </c:pt>
                <c:pt idx="1206">
                  <c:v>78.2</c:v>
                </c:pt>
                <c:pt idx="1207">
                  <c:v>78.36</c:v>
                </c:pt>
                <c:pt idx="1208">
                  <c:v>78.75</c:v>
                </c:pt>
                <c:pt idx="1209">
                  <c:v>77.73</c:v>
                </c:pt>
                <c:pt idx="1210">
                  <c:v>79.5</c:v>
                </c:pt>
                <c:pt idx="1211">
                  <c:v>81.03</c:v>
                </c:pt>
                <c:pt idx="1212">
                  <c:v>81.3</c:v>
                </c:pt>
                <c:pt idx="1213">
                  <c:v>79.09</c:v>
                </c:pt>
                <c:pt idx="1214">
                  <c:v>78.64</c:v>
                </c:pt>
                <c:pt idx="1215">
                  <c:v>79.41</c:v>
                </c:pt>
                <c:pt idx="1216">
                  <c:v>78.7</c:v>
                </c:pt>
                <c:pt idx="1217">
                  <c:v>77.47</c:v>
                </c:pt>
                <c:pt idx="1218">
                  <c:v>78.319999999999993</c:v>
                </c:pt>
                <c:pt idx="1219">
                  <c:v>78.25</c:v>
                </c:pt>
                <c:pt idx="1220">
                  <c:v>77.650000000000006</c:v>
                </c:pt>
                <c:pt idx="1221">
                  <c:v>76.069999999999993</c:v>
                </c:pt>
                <c:pt idx="1222">
                  <c:v>75.7</c:v>
                </c:pt>
                <c:pt idx="1223">
                  <c:v>77.08</c:v>
                </c:pt>
                <c:pt idx="1224">
                  <c:v>78.64</c:v>
                </c:pt>
                <c:pt idx="1225">
                  <c:v>80.25</c:v>
                </c:pt>
                <c:pt idx="1226">
                  <c:v>80.23</c:v>
                </c:pt>
                <c:pt idx="1227">
                  <c:v>79.41</c:v>
                </c:pt>
                <c:pt idx="1228">
                  <c:v>77.91</c:v>
                </c:pt>
                <c:pt idx="1229">
                  <c:v>78.11</c:v>
                </c:pt>
                <c:pt idx="1230">
                  <c:v>76.989999999999995</c:v>
                </c:pt>
                <c:pt idx="1231">
                  <c:v>76.400000000000006</c:v>
                </c:pt>
                <c:pt idx="1232">
                  <c:v>76.98</c:v>
                </c:pt>
                <c:pt idx="1233">
                  <c:v>76.81</c:v>
                </c:pt>
                <c:pt idx="1234">
                  <c:v>74.92</c:v>
                </c:pt>
                <c:pt idx="1235">
                  <c:v>77.16</c:v>
                </c:pt>
                <c:pt idx="1236">
                  <c:v>75.03</c:v>
                </c:pt>
                <c:pt idx="1237">
                  <c:v>75.14</c:v>
                </c:pt>
                <c:pt idx="1238">
                  <c:v>74.349999999999994</c:v>
                </c:pt>
                <c:pt idx="1239">
                  <c:v>76.180000000000007</c:v>
                </c:pt>
                <c:pt idx="1240">
                  <c:v>75.28</c:v>
                </c:pt>
                <c:pt idx="1241">
                  <c:v>73.400000000000006</c:v>
                </c:pt>
                <c:pt idx="1242">
                  <c:v>74.13</c:v>
                </c:pt>
                <c:pt idx="1243">
                  <c:v>71.94</c:v>
                </c:pt>
                <c:pt idx="1244">
                  <c:v>71.3</c:v>
                </c:pt>
                <c:pt idx="1245">
                  <c:v>69.2</c:v>
                </c:pt>
                <c:pt idx="1246">
                  <c:v>68.98</c:v>
                </c:pt>
                <c:pt idx="1247">
                  <c:v>70.8</c:v>
                </c:pt>
                <c:pt idx="1248">
                  <c:v>69.36</c:v>
                </c:pt>
                <c:pt idx="1249">
                  <c:v>69.31</c:v>
                </c:pt>
                <c:pt idx="1250">
                  <c:v>69.05</c:v>
                </c:pt>
                <c:pt idx="1251">
                  <c:v>67.400000000000006</c:v>
                </c:pt>
                <c:pt idx="1252">
                  <c:v>66.27</c:v>
                </c:pt>
                <c:pt idx="1253">
                  <c:v>67.790000000000006</c:v>
                </c:pt>
                <c:pt idx="1254">
                  <c:v>68.569999999999993</c:v>
                </c:pt>
                <c:pt idx="1255">
                  <c:v>69.23</c:v>
                </c:pt>
                <c:pt idx="1256">
                  <c:v>71.510000000000005</c:v>
                </c:pt>
                <c:pt idx="1257">
                  <c:v>70.430000000000007</c:v>
                </c:pt>
                <c:pt idx="1258">
                  <c:v>66.400000000000006</c:v>
                </c:pt>
                <c:pt idx="1259">
                  <c:v>67.930000000000007</c:v>
                </c:pt>
                <c:pt idx="1260">
                  <c:v>66.989999999999995</c:v>
                </c:pt>
                <c:pt idx="1261">
                  <c:v>66.02</c:v>
                </c:pt>
                <c:pt idx="1262">
                  <c:v>65.319999999999993</c:v>
                </c:pt>
                <c:pt idx="1263">
                  <c:v>66.62</c:v>
                </c:pt>
                <c:pt idx="1264">
                  <c:v>66.05</c:v>
                </c:pt>
                <c:pt idx="1265">
                  <c:v>65.67</c:v>
                </c:pt>
                <c:pt idx="1266">
                  <c:v>64.650000000000006</c:v>
                </c:pt>
                <c:pt idx="1267">
                  <c:v>63.97</c:v>
                </c:pt>
                <c:pt idx="1268">
                  <c:v>65.48</c:v>
                </c:pt>
                <c:pt idx="1269">
                  <c:v>63.6</c:v>
                </c:pt>
                <c:pt idx="1270">
                  <c:v>64.260000000000005</c:v>
                </c:pt>
                <c:pt idx="1271">
                  <c:v>63.52</c:v>
                </c:pt>
                <c:pt idx="1272">
                  <c:v>64.930000000000007</c:v>
                </c:pt>
                <c:pt idx="1273">
                  <c:v>64.12</c:v>
                </c:pt>
                <c:pt idx="1274">
                  <c:v>64.56</c:v>
                </c:pt>
                <c:pt idx="1275">
                  <c:v>63.79</c:v>
                </c:pt>
                <c:pt idx="1276">
                  <c:v>64.55</c:v>
                </c:pt>
                <c:pt idx="1277">
                  <c:v>65.819999999999993</c:v>
                </c:pt>
                <c:pt idx="1278">
                  <c:v>68.900000000000006</c:v>
                </c:pt>
                <c:pt idx="1279">
                  <c:v>69.31</c:v>
                </c:pt>
                <c:pt idx="1280">
                  <c:v>68.599999999999994</c:v>
                </c:pt>
                <c:pt idx="1281">
                  <c:v>69.59</c:v>
                </c:pt>
                <c:pt idx="1282">
                  <c:v>73.150000000000006</c:v>
                </c:pt>
                <c:pt idx="1283">
                  <c:v>70.86</c:v>
                </c:pt>
                <c:pt idx="1284">
                  <c:v>70.06</c:v>
                </c:pt>
                <c:pt idx="1285">
                  <c:v>70.489999999999995</c:v>
                </c:pt>
                <c:pt idx="1286">
                  <c:v>70.33</c:v>
                </c:pt>
                <c:pt idx="1287">
                  <c:v>70.3</c:v>
                </c:pt>
                <c:pt idx="1288">
                  <c:v>70.209999999999994</c:v>
                </c:pt>
                <c:pt idx="1289">
                  <c:v>70.540000000000006</c:v>
                </c:pt>
                <c:pt idx="1290">
                  <c:v>71.38</c:v>
                </c:pt>
                <c:pt idx="1291">
                  <c:v>70.849999999999994</c:v>
                </c:pt>
                <c:pt idx="1292">
                  <c:v>70.34</c:v>
                </c:pt>
                <c:pt idx="1293">
                  <c:v>72.680000000000007</c:v>
                </c:pt>
                <c:pt idx="1294">
                  <c:v>71.099999999999994</c:v>
                </c:pt>
                <c:pt idx="1295">
                  <c:v>70.67</c:v>
                </c:pt>
                <c:pt idx="1296">
                  <c:v>71.3</c:v>
                </c:pt>
                <c:pt idx="1297">
                  <c:v>71.06</c:v>
                </c:pt>
                <c:pt idx="1298">
                  <c:v>71.25</c:v>
                </c:pt>
                <c:pt idx="1299">
                  <c:v>71.319999999999993</c:v>
                </c:pt>
                <c:pt idx="1300">
                  <c:v>69.27</c:v>
                </c:pt>
                <c:pt idx="1301">
                  <c:v>73.53</c:v>
                </c:pt>
                <c:pt idx="1302">
                  <c:v>72.430000000000007</c:v>
                </c:pt>
                <c:pt idx="1303">
                  <c:v>72.290000000000006</c:v>
                </c:pt>
                <c:pt idx="1304">
                  <c:v>74.3</c:v>
                </c:pt>
                <c:pt idx="1305">
                  <c:v>68.62</c:v>
                </c:pt>
                <c:pt idx="1306">
                  <c:v>66.260000000000005</c:v>
                </c:pt>
                <c:pt idx="1307">
                  <c:v>67.31</c:v>
                </c:pt>
                <c:pt idx="1308">
                  <c:v>67.73</c:v>
                </c:pt>
                <c:pt idx="1309">
                  <c:v>67.52</c:v>
                </c:pt>
                <c:pt idx="1310">
                  <c:v>66.14</c:v>
                </c:pt>
                <c:pt idx="1311">
                  <c:v>65.739999999999995</c:v>
                </c:pt>
                <c:pt idx="1312">
                  <c:v>64.400000000000006</c:v>
                </c:pt>
                <c:pt idx="1313">
                  <c:v>63.76</c:v>
                </c:pt>
                <c:pt idx="1314">
                  <c:v>63.09</c:v>
                </c:pt>
                <c:pt idx="1315">
                  <c:v>64.47</c:v>
                </c:pt>
                <c:pt idx="1316">
                  <c:v>61.02</c:v>
                </c:pt>
                <c:pt idx="1317">
                  <c:v>58.99</c:v>
                </c:pt>
                <c:pt idx="1318">
                  <c:v>58.48</c:v>
                </c:pt>
                <c:pt idx="1319">
                  <c:v>64.87</c:v>
                </c:pt>
                <c:pt idx="1320">
                  <c:v>65.540000000000006</c:v>
                </c:pt>
                <c:pt idx="1321">
                  <c:v>69.010000000000005</c:v>
                </c:pt>
                <c:pt idx="1322">
                  <c:v>68.540000000000006</c:v>
                </c:pt>
                <c:pt idx="1323">
                  <c:v>69.260000000000005</c:v>
                </c:pt>
                <c:pt idx="1324">
                  <c:v>71.06</c:v>
                </c:pt>
                <c:pt idx="1325">
                  <c:v>71.930000000000007</c:v>
                </c:pt>
                <c:pt idx="1326">
                  <c:v>72.73</c:v>
                </c:pt>
                <c:pt idx="1327">
                  <c:v>72.040000000000006</c:v>
                </c:pt>
                <c:pt idx="1328">
                  <c:v>74.180000000000007</c:v>
                </c:pt>
                <c:pt idx="1329">
                  <c:v>73.31</c:v>
                </c:pt>
                <c:pt idx="1330">
                  <c:v>73.48</c:v>
                </c:pt>
                <c:pt idx="1331">
                  <c:v>73.31</c:v>
                </c:pt>
                <c:pt idx="1332">
                  <c:v>74.3</c:v>
                </c:pt>
                <c:pt idx="1333">
                  <c:v>72.61</c:v>
                </c:pt>
                <c:pt idx="1334">
                  <c:v>72.56</c:v>
                </c:pt>
                <c:pt idx="1335">
                  <c:v>71.849999999999994</c:v>
                </c:pt>
                <c:pt idx="1336">
                  <c:v>72.239999999999995</c:v>
                </c:pt>
                <c:pt idx="1337">
                  <c:v>73.13</c:v>
                </c:pt>
                <c:pt idx="1338">
                  <c:v>71.89</c:v>
                </c:pt>
                <c:pt idx="1339">
                  <c:v>71.56</c:v>
                </c:pt>
                <c:pt idx="1340">
                  <c:v>71.25</c:v>
                </c:pt>
                <c:pt idx="1341">
                  <c:v>69.58</c:v>
                </c:pt>
                <c:pt idx="1342">
                  <c:v>69.8</c:v>
                </c:pt>
                <c:pt idx="1343">
                  <c:v>68.989999999999995</c:v>
                </c:pt>
                <c:pt idx="1344">
                  <c:v>70.11</c:v>
                </c:pt>
                <c:pt idx="1345">
                  <c:v>68.09</c:v>
                </c:pt>
                <c:pt idx="1346">
                  <c:v>72.48</c:v>
                </c:pt>
                <c:pt idx="1347">
                  <c:v>71.52</c:v>
                </c:pt>
                <c:pt idx="1348">
                  <c:v>72.78</c:v>
                </c:pt>
                <c:pt idx="1349">
                  <c:v>73.5</c:v>
                </c:pt>
                <c:pt idx="1350">
                  <c:v>75.28</c:v>
                </c:pt>
                <c:pt idx="1351">
                  <c:v>73.94</c:v>
                </c:pt>
                <c:pt idx="1352">
                  <c:v>74.709999999999994</c:v>
                </c:pt>
                <c:pt idx="1353">
                  <c:v>77.44</c:v>
                </c:pt>
                <c:pt idx="1354">
                  <c:v>77.14</c:v>
                </c:pt>
                <c:pt idx="1355">
                  <c:v>76.69</c:v>
                </c:pt>
                <c:pt idx="1356">
                  <c:v>75.75</c:v>
                </c:pt>
                <c:pt idx="1357">
                  <c:v>75.16</c:v>
                </c:pt>
                <c:pt idx="1358">
                  <c:v>74.239999999999995</c:v>
                </c:pt>
                <c:pt idx="1359">
                  <c:v>72.87</c:v>
                </c:pt>
                <c:pt idx="1360">
                  <c:v>72.94</c:v>
                </c:pt>
                <c:pt idx="1361">
                  <c:v>74.28</c:v>
                </c:pt>
                <c:pt idx="1362">
                  <c:v>74.59</c:v>
                </c:pt>
                <c:pt idx="1363">
                  <c:v>76.17</c:v>
                </c:pt>
                <c:pt idx="1364">
                  <c:v>77.87</c:v>
                </c:pt>
                <c:pt idx="1365">
                  <c:v>77.92</c:v>
                </c:pt>
                <c:pt idx="1366">
                  <c:v>86.34</c:v>
                </c:pt>
                <c:pt idx="1367">
                  <c:v>84.94</c:v>
                </c:pt>
                <c:pt idx="1368">
                  <c:v>83.2</c:v>
                </c:pt>
                <c:pt idx="1369">
                  <c:v>81.900000000000006</c:v>
                </c:pt>
                <c:pt idx="1370">
                  <c:v>79.900000000000006</c:v>
                </c:pt>
                <c:pt idx="1371">
                  <c:v>79.16</c:v>
                </c:pt>
                <c:pt idx="1372">
                  <c:v>80.459999999999994</c:v>
                </c:pt>
                <c:pt idx="1373">
                  <c:v>80.41</c:v>
                </c:pt>
                <c:pt idx="1374">
                  <c:v>79.83</c:v>
                </c:pt>
                <c:pt idx="1375">
                  <c:v>78.38</c:v>
                </c:pt>
                <c:pt idx="1376">
                  <c:v>77.62</c:v>
                </c:pt>
                <c:pt idx="1377">
                  <c:v>77.69</c:v>
                </c:pt>
                <c:pt idx="1378">
                  <c:v>79.209999999999994</c:v>
                </c:pt>
                <c:pt idx="1379">
                  <c:v>79.430000000000007</c:v>
                </c:pt>
                <c:pt idx="1380">
                  <c:v>72.05</c:v>
                </c:pt>
                <c:pt idx="1381">
                  <c:v>73.25</c:v>
                </c:pt>
                <c:pt idx="1382">
                  <c:v>73.25</c:v>
                </c:pt>
                <c:pt idx="1383">
                  <c:v>74.150000000000006</c:v>
                </c:pt>
                <c:pt idx="1384">
                  <c:v>74.36</c:v>
                </c:pt>
                <c:pt idx="1385">
                  <c:v>73.13</c:v>
                </c:pt>
                <c:pt idx="1386">
                  <c:v>72.040000000000006</c:v>
                </c:pt>
                <c:pt idx="1387">
                  <c:v>71.650000000000006</c:v>
                </c:pt>
                <c:pt idx="1388">
                  <c:v>71.37</c:v>
                </c:pt>
                <c:pt idx="1389">
                  <c:v>71.16</c:v>
                </c:pt>
                <c:pt idx="1390">
                  <c:v>71.44</c:v>
                </c:pt>
                <c:pt idx="1391">
                  <c:v>73.25</c:v>
                </c:pt>
                <c:pt idx="1392">
                  <c:v>69.33</c:v>
                </c:pt>
                <c:pt idx="1393">
                  <c:v>69.13</c:v>
                </c:pt>
                <c:pt idx="1394">
                  <c:v>69.599999999999994</c:v>
                </c:pt>
                <c:pt idx="1395">
                  <c:v>69.64</c:v>
                </c:pt>
                <c:pt idx="1396">
                  <c:v>71.510000000000005</c:v>
                </c:pt>
                <c:pt idx="1397">
                  <c:v>73.42</c:v>
                </c:pt>
                <c:pt idx="1398">
                  <c:v>71.56</c:v>
                </c:pt>
                <c:pt idx="1399">
                  <c:v>71.62</c:v>
                </c:pt>
                <c:pt idx="1400">
                  <c:v>71.959999999999994</c:v>
                </c:pt>
                <c:pt idx="1401">
                  <c:v>73.069999999999993</c:v>
                </c:pt>
                <c:pt idx="1402">
                  <c:v>71.27</c:v>
                </c:pt>
                <c:pt idx="1403">
                  <c:v>72.16</c:v>
                </c:pt>
                <c:pt idx="1404">
                  <c:v>65.23</c:v>
                </c:pt>
                <c:pt idx="1405">
                  <c:v>66.09</c:v>
                </c:pt>
                <c:pt idx="1406">
                  <c:v>65.739999999999995</c:v>
                </c:pt>
                <c:pt idx="1407">
                  <c:v>64.959999999999994</c:v>
                </c:pt>
                <c:pt idx="1408">
                  <c:v>61.18</c:v>
                </c:pt>
                <c:pt idx="1409">
                  <c:v>61.41</c:v>
                </c:pt>
                <c:pt idx="1410">
                  <c:v>59.93</c:v>
                </c:pt>
                <c:pt idx="1411">
                  <c:v>60.25</c:v>
                </c:pt>
                <c:pt idx="1412">
                  <c:v>61.03</c:v>
                </c:pt>
                <c:pt idx="1413">
                  <c:v>61.23</c:v>
                </c:pt>
                <c:pt idx="1414">
                  <c:v>60.21</c:v>
                </c:pt>
                <c:pt idx="1415">
                  <c:v>60.73</c:v>
                </c:pt>
                <c:pt idx="1416">
                  <c:v>61.87</c:v>
                </c:pt>
                <c:pt idx="1417">
                  <c:v>61.71</c:v>
                </c:pt>
                <c:pt idx="1418">
                  <c:v>61.56</c:v>
                </c:pt>
                <c:pt idx="1419">
                  <c:v>61.13</c:v>
                </c:pt>
                <c:pt idx="1420">
                  <c:v>60.77</c:v>
                </c:pt>
                <c:pt idx="1421">
                  <c:v>60.32</c:v>
                </c:pt>
                <c:pt idx="1422">
                  <c:v>63.17</c:v>
                </c:pt>
                <c:pt idx="1423">
                  <c:v>64.59</c:v>
                </c:pt>
                <c:pt idx="1424">
                  <c:v>66.31</c:v>
                </c:pt>
                <c:pt idx="1425">
                  <c:v>66.150000000000006</c:v>
                </c:pt>
                <c:pt idx="1426">
                  <c:v>64.91</c:v>
                </c:pt>
                <c:pt idx="1427">
                  <c:v>65.97</c:v>
                </c:pt>
                <c:pt idx="1428">
                  <c:v>65.7</c:v>
                </c:pt>
                <c:pt idx="1429">
                  <c:v>64.84</c:v>
                </c:pt>
                <c:pt idx="1430">
                  <c:v>67.02</c:v>
                </c:pt>
                <c:pt idx="1431">
                  <c:v>68.58</c:v>
                </c:pt>
                <c:pt idx="1432">
                  <c:v>67.34</c:v>
                </c:pt>
                <c:pt idx="1433">
                  <c:v>67.739999999999995</c:v>
                </c:pt>
                <c:pt idx="1434">
                  <c:v>67.819999999999993</c:v>
                </c:pt>
                <c:pt idx="1435">
                  <c:v>68.3</c:v>
                </c:pt>
                <c:pt idx="1436">
                  <c:v>68.56</c:v>
                </c:pt>
                <c:pt idx="1437">
                  <c:v>68.77</c:v>
                </c:pt>
                <c:pt idx="1438">
                  <c:v>68.069999999999993</c:v>
                </c:pt>
                <c:pt idx="1439">
                  <c:v>66.75</c:v>
                </c:pt>
                <c:pt idx="1440">
                  <c:v>66.59</c:v>
                </c:pt>
                <c:pt idx="1441">
                  <c:v>66.849999999999994</c:v>
                </c:pt>
                <c:pt idx="1442">
                  <c:v>67.290000000000006</c:v>
                </c:pt>
                <c:pt idx="1443">
                  <c:v>69.75</c:v>
                </c:pt>
                <c:pt idx="1444">
                  <c:v>64.48</c:v>
                </c:pt>
                <c:pt idx="1445">
                  <c:v>69.989999999999995</c:v>
                </c:pt>
                <c:pt idx="1446">
                  <c:v>74.599999999999994</c:v>
                </c:pt>
                <c:pt idx="1447">
                  <c:v>78.63</c:v>
                </c:pt>
                <c:pt idx="1448">
                  <c:v>76.95</c:v>
                </c:pt>
                <c:pt idx="1449">
                  <c:v>79.349999999999994</c:v>
                </c:pt>
                <c:pt idx="1450">
                  <c:v>80.290000000000006</c:v>
                </c:pt>
                <c:pt idx="1451">
                  <c:v>79.42</c:v>
                </c:pt>
                <c:pt idx="1452">
                  <c:v>81.489999999999995</c:v>
                </c:pt>
                <c:pt idx="1453">
                  <c:v>81.16</c:v>
                </c:pt>
                <c:pt idx="1454">
                  <c:v>81.260000000000005</c:v>
                </c:pt>
                <c:pt idx="1455">
                  <c:v>78.89</c:v>
                </c:pt>
                <c:pt idx="1456">
                  <c:v>76.42</c:v>
                </c:pt>
                <c:pt idx="1457">
                  <c:v>74.95</c:v>
                </c:pt>
                <c:pt idx="1458">
                  <c:v>75.87</c:v>
                </c:pt>
                <c:pt idx="1459">
                  <c:v>74.209999999999994</c:v>
                </c:pt>
                <c:pt idx="1460">
                  <c:v>76.010000000000005</c:v>
                </c:pt>
                <c:pt idx="1461">
                  <c:v>74.44</c:v>
                </c:pt>
                <c:pt idx="1462">
                  <c:v>75.260000000000005</c:v>
                </c:pt>
                <c:pt idx="1463">
                  <c:v>76.48</c:v>
                </c:pt>
                <c:pt idx="1464">
                  <c:v>74.959999999999994</c:v>
                </c:pt>
                <c:pt idx="1465">
                  <c:v>76.27</c:v>
                </c:pt>
                <c:pt idx="1466">
                  <c:v>73.06</c:v>
                </c:pt>
                <c:pt idx="1467">
                  <c:v>70.650000000000006</c:v>
                </c:pt>
                <c:pt idx="1468">
                  <c:v>71.2</c:v>
                </c:pt>
                <c:pt idx="1469">
                  <c:v>69.510000000000005</c:v>
                </c:pt>
                <c:pt idx="1470">
                  <c:v>71.55</c:v>
                </c:pt>
                <c:pt idx="1471">
                  <c:v>72.73</c:v>
                </c:pt>
                <c:pt idx="1472">
                  <c:v>71.55</c:v>
                </c:pt>
                <c:pt idx="1473">
                  <c:v>73.02</c:v>
                </c:pt>
                <c:pt idx="1474">
                  <c:v>74.349999999999994</c:v>
                </c:pt>
                <c:pt idx="1475">
                  <c:v>75.84</c:v>
                </c:pt>
                <c:pt idx="1476">
                  <c:v>76.510000000000005</c:v>
                </c:pt>
                <c:pt idx="1477">
                  <c:v>75.61</c:v>
                </c:pt>
                <c:pt idx="1478">
                  <c:v>74.180000000000007</c:v>
                </c:pt>
                <c:pt idx="1479">
                  <c:v>74.86</c:v>
                </c:pt>
                <c:pt idx="1480">
                  <c:v>72.75</c:v>
                </c:pt>
                <c:pt idx="1481">
                  <c:v>72.86</c:v>
                </c:pt>
                <c:pt idx="1482">
                  <c:v>72.989999999999995</c:v>
                </c:pt>
                <c:pt idx="1483">
                  <c:v>74.5</c:v>
                </c:pt>
                <c:pt idx="1484">
                  <c:v>69.849999999999994</c:v>
                </c:pt>
                <c:pt idx="1485">
                  <c:v>64.62</c:v>
                </c:pt>
                <c:pt idx="1486">
                  <c:v>65.64</c:v>
                </c:pt>
                <c:pt idx="1487">
                  <c:v>65.069999999999993</c:v>
                </c:pt>
                <c:pt idx="1488">
                  <c:v>72.680000000000007</c:v>
                </c:pt>
                <c:pt idx="1489">
                  <c:v>70.94</c:v>
                </c:pt>
                <c:pt idx="1490">
                  <c:v>72.28</c:v>
                </c:pt>
                <c:pt idx="1491">
                  <c:v>73.099999999999994</c:v>
                </c:pt>
                <c:pt idx="1492">
                  <c:v>74.02</c:v>
                </c:pt>
                <c:pt idx="1493">
                  <c:v>73.06</c:v>
                </c:pt>
                <c:pt idx="1494">
                  <c:v>75.239999999999995</c:v>
                </c:pt>
                <c:pt idx="1495">
                  <c:v>72.92</c:v>
                </c:pt>
                <c:pt idx="1496">
                  <c:v>74.44</c:v>
                </c:pt>
                <c:pt idx="1497">
                  <c:v>73.77</c:v>
                </c:pt>
                <c:pt idx="1498">
                  <c:v>78.099999999999994</c:v>
                </c:pt>
                <c:pt idx="1499">
                  <c:v>77.75</c:v>
                </c:pt>
                <c:pt idx="1500">
                  <c:v>78.33</c:v>
                </c:pt>
                <c:pt idx="1501">
                  <c:v>79.42</c:v>
                </c:pt>
                <c:pt idx="1502">
                  <c:v>81.010000000000005</c:v>
                </c:pt>
                <c:pt idx="1503">
                  <c:v>80.89</c:v>
                </c:pt>
                <c:pt idx="1504">
                  <c:v>84.28</c:v>
                </c:pt>
                <c:pt idx="1505">
                  <c:v>85.43</c:v>
                </c:pt>
                <c:pt idx="1506">
                  <c:v>85.83</c:v>
                </c:pt>
                <c:pt idx="1507">
                  <c:v>83.65</c:v>
                </c:pt>
                <c:pt idx="1508">
                  <c:v>82.3</c:v>
                </c:pt>
                <c:pt idx="1509">
                  <c:v>82.81</c:v>
                </c:pt>
                <c:pt idx="1510">
                  <c:v>88.1</c:v>
                </c:pt>
                <c:pt idx="1511">
                  <c:v>91.72</c:v>
                </c:pt>
                <c:pt idx="1512">
                  <c:v>90.41</c:v>
                </c:pt>
                <c:pt idx="1513">
                  <c:v>90.16</c:v>
                </c:pt>
                <c:pt idx="1514">
                  <c:v>91.79</c:v>
                </c:pt>
                <c:pt idx="1515">
                  <c:v>92.46</c:v>
                </c:pt>
                <c:pt idx="1516">
                  <c:v>91.87</c:v>
                </c:pt>
                <c:pt idx="1517">
                  <c:v>88.67</c:v>
                </c:pt>
                <c:pt idx="1518">
                  <c:v>88</c:v>
                </c:pt>
                <c:pt idx="1519">
                  <c:v>87.75</c:v>
                </c:pt>
                <c:pt idx="1520">
                  <c:v>89</c:v>
                </c:pt>
                <c:pt idx="1521">
                  <c:v>88.26</c:v>
                </c:pt>
                <c:pt idx="1522">
                  <c:v>84.3</c:v>
                </c:pt>
                <c:pt idx="1523">
                  <c:v>84.16</c:v>
                </c:pt>
                <c:pt idx="1524">
                  <c:v>83.64</c:v>
                </c:pt>
                <c:pt idx="1525">
                  <c:v>82.53</c:v>
                </c:pt>
                <c:pt idx="1526">
                  <c:v>83.45</c:v>
                </c:pt>
                <c:pt idx="1527">
                  <c:v>84.67</c:v>
                </c:pt>
                <c:pt idx="1528">
                  <c:v>85.6</c:v>
                </c:pt>
                <c:pt idx="1529">
                  <c:v>87.12</c:v>
                </c:pt>
                <c:pt idx="1530">
                  <c:v>86.39</c:v>
                </c:pt>
                <c:pt idx="1531">
                  <c:v>86.58</c:v>
                </c:pt>
                <c:pt idx="1532">
                  <c:v>85.62</c:v>
                </c:pt>
                <c:pt idx="1533">
                  <c:v>83.93</c:v>
                </c:pt>
                <c:pt idx="1534">
                  <c:v>85.12</c:v>
                </c:pt>
                <c:pt idx="1535">
                  <c:v>84.76</c:v>
                </c:pt>
                <c:pt idx="1536">
                  <c:v>83.44</c:v>
                </c:pt>
                <c:pt idx="1537">
                  <c:v>83.78</c:v>
                </c:pt>
                <c:pt idx="1538">
                  <c:v>85.24</c:v>
                </c:pt>
                <c:pt idx="1539">
                  <c:v>91.65</c:v>
                </c:pt>
                <c:pt idx="1540">
                  <c:v>90.9</c:v>
                </c:pt>
                <c:pt idx="1541">
                  <c:v>93.12</c:v>
                </c:pt>
                <c:pt idx="1542">
                  <c:v>91.53</c:v>
                </c:pt>
                <c:pt idx="1543">
                  <c:v>93.3</c:v>
                </c:pt>
                <c:pt idx="1544">
                  <c:v>92.13</c:v>
                </c:pt>
                <c:pt idx="1545">
                  <c:v>92.05</c:v>
                </c:pt>
                <c:pt idx="1546">
                  <c:v>93.63</c:v>
                </c:pt>
                <c:pt idx="1547">
                  <c:v>96.68</c:v>
                </c:pt>
                <c:pt idx="1548">
                  <c:v>97.48</c:v>
                </c:pt>
                <c:pt idx="1549">
                  <c:v>96.64</c:v>
                </c:pt>
                <c:pt idx="1550">
                  <c:v>96.4</c:v>
                </c:pt>
                <c:pt idx="1551">
                  <c:v>95.39</c:v>
                </c:pt>
                <c:pt idx="1552">
                  <c:v>93.89</c:v>
                </c:pt>
                <c:pt idx="1553">
                  <c:v>92.21</c:v>
                </c:pt>
                <c:pt idx="1554">
                  <c:v>90.75</c:v>
                </c:pt>
                <c:pt idx="1555">
                  <c:v>90.5</c:v>
                </c:pt>
                <c:pt idx="1556">
                  <c:v>90.59</c:v>
                </c:pt>
                <c:pt idx="1557">
                  <c:v>91.16</c:v>
                </c:pt>
                <c:pt idx="1558">
                  <c:v>91.79</c:v>
                </c:pt>
                <c:pt idx="1559">
                  <c:v>89.94</c:v>
                </c:pt>
                <c:pt idx="1560">
                  <c:v>90.87</c:v>
                </c:pt>
                <c:pt idx="1561">
                  <c:v>91.29</c:v>
                </c:pt>
                <c:pt idx="1562">
                  <c:v>90.6</c:v>
                </c:pt>
                <c:pt idx="1563">
                  <c:v>87.11</c:v>
                </c:pt>
                <c:pt idx="1564">
                  <c:v>87.64</c:v>
                </c:pt>
                <c:pt idx="1565">
                  <c:v>87.75</c:v>
                </c:pt>
                <c:pt idx="1566">
                  <c:v>86.91</c:v>
                </c:pt>
                <c:pt idx="1567">
                  <c:v>88.43</c:v>
                </c:pt>
                <c:pt idx="1568">
                  <c:v>89.39</c:v>
                </c:pt>
                <c:pt idx="1569">
                  <c:v>89.22</c:v>
                </c:pt>
                <c:pt idx="1570">
                  <c:v>92.67</c:v>
                </c:pt>
                <c:pt idx="1571">
                  <c:v>89.56</c:v>
                </c:pt>
                <c:pt idx="1572">
                  <c:v>90.58</c:v>
                </c:pt>
                <c:pt idx="1573">
                  <c:v>91.73</c:v>
                </c:pt>
                <c:pt idx="1574">
                  <c:v>90.83</c:v>
                </c:pt>
                <c:pt idx="1575">
                  <c:v>91.4</c:v>
                </c:pt>
                <c:pt idx="1576">
                  <c:v>92.6</c:v>
                </c:pt>
                <c:pt idx="1577">
                  <c:v>93.98</c:v>
                </c:pt>
                <c:pt idx="1578">
                  <c:v>95.32</c:v>
                </c:pt>
                <c:pt idx="1579">
                  <c:v>93.73</c:v>
                </c:pt>
                <c:pt idx="1580">
                  <c:v>94.23</c:v>
                </c:pt>
                <c:pt idx="1581">
                  <c:v>96.79</c:v>
                </c:pt>
                <c:pt idx="1582">
                  <c:v>95.16</c:v>
                </c:pt>
                <c:pt idx="1583">
                  <c:v>96.53</c:v>
                </c:pt>
                <c:pt idx="1584">
                  <c:v>95.33</c:v>
                </c:pt>
                <c:pt idx="1585">
                  <c:v>95.96</c:v>
                </c:pt>
                <c:pt idx="1586">
                  <c:v>93.75</c:v>
                </c:pt>
                <c:pt idx="1587">
                  <c:v>92.81</c:v>
                </c:pt>
                <c:pt idx="1588">
                  <c:v>92.94</c:v>
                </c:pt>
                <c:pt idx="1589">
                  <c:v>91.98</c:v>
                </c:pt>
                <c:pt idx="1590">
                  <c:v>90.99</c:v>
                </c:pt>
                <c:pt idx="1591">
                  <c:v>94.36</c:v>
                </c:pt>
                <c:pt idx="1592">
                  <c:v>95.45</c:v>
                </c:pt>
                <c:pt idx="1593">
                  <c:v>94.21</c:v>
                </c:pt>
                <c:pt idx="1594">
                  <c:v>94.68</c:v>
                </c:pt>
                <c:pt idx="1595">
                  <c:v>95.89</c:v>
                </c:pt>
                <c:pt idx="1596">
                  <c:v>98.85</c:v>
                </c:pt>
                <c:pt idx="1597">
                  <c:v>97.83</c:v>
                </c:pt>
                <c:pt idx="1598">
                  <c:v>92.95</c:v>
                </c:pt>
                <c:pt idx="1599">
                  <c:v>94.7</c:v>
                </c:pt>
                <c:pt idx="1600">
                  <c:v>98.51</c:v>
                </c:pt>
                <c:pt idx="1601">
                  <c:v>99.39</c:v>
                </c:pt>
                <c:pt idx="1602">
                  <c:v>97.8</c:v>
                </c:pt>
                <c:pt idx="1603">
                  <c:v>97.78</c:v>
                </c:pt>
                <c:pt idx="1604">
                  <c:v>97.6</c:v>
                </c:pt>
                <c:pt idx="1605">
                  <c:v>98.45</c:v>
                </c:pt>
                <c:pt idx="1606">
                  <c:v>99.57</c:v>
                </c:pt>
                <c:pt idx="1607">
                  <c:v>97.97</c:v>
                </c:pt>
                <c:pt idx="1608">
                  <c:v>96.61</c:v>
                </c:pt>
                <c:pt idx="1609">
                  <c:v>96.61</c:v>
                </c:pt>
                <c:pt idx="1610">
                  <c:v>96.6</c:v>
                </c:pt>
                <c:pt idx="1611">
                  <c:v>100.1</c:v>
                </c:pt>
                <c:pt idx="1612">
                  <c:v>97.8</c:v>
                </c:pt>
                <c:pt idx="1613">
                  <c:v>99.28</c:v>
                </c:pt>
                <c:pt idx="1614">
                  <c:v>96</c:v>
                </c:pt>
                <c:pt idx="1615">
                  <c:v>93.4</c:v>
                </c:pt>
                <c:pt idx="1616">
                  <c:v>94.08</c:v>
                </c:pt>
                <c:pt idx="1617">
                  <c:v>94.25</c:v>
                </c:pt>
                <c:pt idx="1618">
                  <c:v>94.52</c:v>
                </c:pt>
                <c:pt idx="1619">
                  <c:v>92.52</c:v>
                </c:pt>
                <c:pt idx="1620">
                  <c:v>92.3</c:v>
                </c:pt>
                <c:pt idx="1621">
                  <c:v>93.7</c:v>
                </c:pt>
                <c:pt idx="1622">
                  <c:v>93.03</c:v>
                </c:pt>
                <c:pt idx="1623">
                  <c:v>92.21</c:v>
                </c:pt>
                <c:pt idx="1624">
                  <c:v>94.61</c:v>
                </c:pt>
                <c:pt idx="1625">
                  <c:v>94.07</c:v>
                </c:pt>
                <c:pt idx="1626">
                  <c:v>96.42</c:v>
                </c:pt>
                <c:pt idx="1627">
                  <c:v>95.43</c:v>
                </c:pt>
                <c:pt idx="1628">
                  <c:v>95.76</c:v>
                </c:pt>
                <c:pt idx="1629">
                  <c:v>96.49</c:v>
                </c:pt>
                <c:pt idx="1630">
                  <c:v>96.5</c:v>
                </c:pt>
                <c:pt idx="1631">
                  <c:v>99.72</c:v>
                </c:pt>
                <c:pt idx="1632">
                  <c:v>94.67</c:v>
                </c:pt>
                <c:pt idx="1633">
                  <c:v>92.75</c:v>
                </c:pt>
                <c:pt idx="1634">
                  <c:v>92.12</c:v>
                </c:pt>
                <c:pt idx="1635">
                  <c:v>91.99</c:v>
                </c:pt>
                <c:pt idx="1636">
                  <c:v>94.1</c:v>
                </c:pt>
                <c:pt idx="1637">
                  <c:v>93.6</c:v>
                </c:pt>
                <c:pt idx="1638">
                  <c:v>93.57</c:v>
                </c:pt>
                <c:pt idx="1639">
                  <c:v>91.78</c:v>
                </c:pt>
                <c:pt idx="1640">
                  <c:v>91.62</c:v>
                </c:pt>
                <c:pt idx="1641">
                  <c:v>92.11</c:v>
                </c:pt>
                <c:pt idx="1642">
                  <c:v>90.86</c:v>
                </c:pt>
                <c:pt idx="1643">
                  <c:v>89.53</c:v>
                </c:pt>
                <c:pt idx="1644">
                  <c:v>83.36</c:v>
                </c:pt>
                <c:pt idx="1645">
                  <c:v>83.87</c:v>
                </c:pt>
                <c:pt idx="1646">
                  <c:v>83.69</c:v>
                </c:pt>
                <c:pt idx="1647">
                  <c:v>83.69</c:v>
                </c:pt>
                <c:pt idx="1648">
                  <c:v>85.66</c:v>
                </c:pt>
                <c:pt idx="1649">
                  <c:v>87.54</c:v>
                </c:pt>
                <c:pt idx="1650">
                  <c:v>86.57</c:v>
                </c:pt>
                <c:pt idx="1651">
                  <c:v>87.57</c:v>
                </c:pt>
                <c:pt idx="1652">
                  <c:v>90.68</c:v>
                </c:pt>
                <c:pt idx="1653">
                  <c:v>90.99</c:v>
                </c:pt>
                <c:pt idx="1654">
                  <c:v>91.32</c:v>
                </c:pt>
                <c:pt idx="1655">
                  <c:v>92.57</c:v>
                </c:pt>
                <c:pt idx="1656">
                  <c:v>89.07</c:v>
                </c:pt>
                <c:pt idx="1657">
                  <c:v>84.16</c:v>
                </c:pt>
                <c:pt idx="1658">
                  <c:v>85.44</c:v>
                </c:pt>
                <c:pt idx="1659">
                  <c:v>85.11</c:v>
                </c:pt>
                <c:pt idx="1660">
                  <c:v>81.86</c:v>
                </c:pt>
                <c:pt idx="1661">
                  <c:v>80.92</c:v>
                </c:pt>
                <c:pt idx="1662">
                  <c:v>79.14</c:v>
                </c:pt>
                <c:pt idx="1663">
                  <c:v>79.69</c:v>
                </c:pt>
                <c:pt idx="1664">
                  <c:v>79.31</c:v>
                </c:pt>
                <c:pt idx="1665">
                  <c:v>81.260000000000005</c:v>
                </c:pt>
                <c:pt idx="1666">
                  <c:v>80.97</c:v>
                </c:pt>
                <c:pt idx="1667">
                  <c:v>81.150000000000006</c:v>
                </c:pt>
                <c:pt idx="1668">
                  <c:v>81.260000000000005</c:v>
                </c:pt>
                <c:pt idx="1669">
                  <c:v>81.5</c:v>
                </c:pt>
                <c:pt idx="1670">
                  <c:v>82.12</c:v>
                </c:pt>
                <c:pt idx="1671">
                  <c:v>81.709999999999994</c:v>
                </c:pt>
                <c:pt idx="1672">
                  <c:v>82.86</c:v>
                </c:pt>
                <c:pt idx="1673">
                  <c:v>80.739999999999995</c:v>
                </c:pt>
                <c:pt idx="1674">
                  <c:v>85.54</c:v>
                </c:pt>
                <c:pt idx="1675">
                  <c:v>86.19</c:v>
                </c:pt>
                <c:pt idx="1676">
                  <c:v>87.59</c:v>
                </c:pt>
                <c:pt idx="1677">
                  <c:v>85.44</c:v>
                </c:pt>
                <c:pt idx="1678">
                  <c:v>84.67</c:v>
                </c:pt>
                <c:pt idx="1679">
                  <c:v>85.41</c:v>
                </c:pt>
                <c:pt idx="1680">
                  <c:v>84.65</c:v>
                </c:pt>
                <c:pt idx="1681">
                  <c:v>84.38</c:v>
                </c:pt>
                <c:pt idx="1682">
                  <c:v>84.85</c:v>
                </c:pt>
                <c:pt idx="1683">
                  <c:v>83.72</c:v>
                </c:pt>
                <c:pt idx="1684">
                  <c:v>84.26</c:v>
                </c:pt>
                <c:pt idx="1685">
                  <c:v>82.56</c:v>
                </c:pt>
                <c:pt idx="1686">
                  <c:v>82.31</c:v>
                </c:pt>
                <c:pt idx="1687">
                  <c:v>81.98</c:v>
                </c:pt>
                <c:pt idx="1688">
                  <c:v>81.239999999999995</c:v>
                </c:pt>
                <c:pt idx="1689">
                  <c:v>79.78</c:v>
                </c:pt>
                <c:pt idx="1690">
                  <c:v>81.7</c:v>
                </c:pt>
                <c:pt idx="1691">
                  <c:v>80.05</c:v>
                </c:pt>
                <c:pt idx="1692">
                  <c:v>80.84</c:v>
                </c:pt>
                <c:pt idx="1693">
                  <c:v>77.930000000000007</c:v>
                </c:pt>
                <c:pt idx="1694">
                  <c:v>73.92</c:v>
                </c:pt>
                <c:pt idx="1695">
                  <c:v>75.209999999999994</c:v>
                </c:pt>
                <c:pt idx="1696">
                  <c:v>74.77</c:v>
                </c:pt>
                <c:pt idx="1697">
                  <c:v>73.91</c:v>
                </c:pt>
                <c:pt idx="1698">
                  <c:v>73.5</c:v>
                </c:pt>
                <c:pt idx="1699">
                  <c:v>71.010000000000005</c:v>
                </c:pt>
                <c:pt idx="1700">
                  <c:v>71.22</c:v>
                </c:pt>
                <c:pt idx="1701">
                  <c:v>69.989999999999995</c:v>
                </c:pt>
                <c:pt idx="1702">
                  <c:v>70.53</c:v>
                </c:pt>
                <c:pt idx="1703">
                  <c:v>72.77</c:v>
                </c:pt>
                <c:pt idx="1704">
                  <c:v>72.94</c:v>
                </c:pt>
                <c:pt idx="1705">
                  <c:v>73.86</c:v>
                </c:pt>
                <c:pt idx="1706">
                  <c:v>70.72</c:v>
                </c:pt>
                <c:pt idx="1707">
                  <c:v>71.38</c:v>
                </c:pt>
                <c:pt idx="1708">
                  <c:v>72.83</c:v>
                </c:pt>
                <c:pt idx="1709">
                  <c:v>74.8</c:v>
                </c:pt>
                <c:pt idx="1710">
                  <c:v>75.42</c:v>
                </c:pt>
                <c:pt idx="1711">
                  <c:v>75.95</c:v>
                </c:pt>
                <c:pt idx="1712">
                  <c:v>76.36</c:v>
                </c:pt>
                <c:pt idx="1713">
                  <c:v>76.650000000000006</c:v>
                </c:pt>
                <c:pt idx="1714">
                  <c:v>75.44</c:v>
                </c:pt>
                <c:pt idx="1715">
                  <c:v>75.13</c:v>
                </c:pt>
                <c:pt idx="1716">
                  <c:v>73.84</c:v>
                </c:pt>
                <c:pt idx="1717">
                  <c:v>72.36</c:v>
                </c:pt>
                <c:pt idx="1718">
                  <c:v>74.97</c:v>
                </c:pt>
                <c:pt idx="1719">
                  <c:v>72.97</c:v>
                </c:pt>
                <c:pt idx="1720">
                  <c:v>73.33</c:v>
                </c:pt>
                <c:pt idx="1721">
                  <c:v>74.66</c:v>
                </c:pt>
                <c:pt idx="1722">
                  <c:v>77.790000000000006</c:v>
                </c:pt>
                <c:pt idx="1723">
                  <c:v>76.66</c:v>
                </c:pt>
                <c:pt idx="1724">
                  <c:v>75.34</c:v>
                </c:pt>
                <c:pt idx="1725">
                  <c:v>73.89</c:v>
                </c:pt>
                <c:pt idx="1726">
                  <c:v>75.12</c:v>
                </c:pt>
                <c:pt idx="1727">
                  <c:v>72.34</c:v>
                </c:pt>
                <c:pt idx="1728">
                  <c:v>73.08</c:v>
                </c:pt>
                <c:pt idx="1729">
                  <c:v>70.55</c:v>
                </c:pt>
                <c:pt idx="1730">
                  <c:v>69.180000000000007</c:v>
                </c:pt>
                <c:pt idx="1731">
                  <c:v>69.91</c:v>
                </c:pt>
                <c:pt idx="1732">
                  <c:v>71.930000000000007</c:v>
                </c:pt>
                <c:pt idx="1733">
                  <c:v>71.709999999999994</c:v>
                </c:pt>
                <c:pt idx="1734">
                  <c:v>71.84</c:v>
                </c:pt>
                <c:pt idx="1735">
                  <c:v>72.17</c:v>
                </c:pt>
                <c:pt idx="1736">
                  <c:v>71.73</c:v>
                </c:pt>
                <c:pt idx="1737">
                  <c:v>72.38</c:v>
                </c:pt>
                <c:pt idx="1738">
                  <c:v>71.81</c:v>
                </c:pt>
                <c:pt idx="1739">
                  <c:v>70.48</c:v>
                </c:pt>
                <c:pt idx="1740">
                  <c:v>72.34</c:v>
                </c:pt>
                <c:pt idx="1741">
                  <c:v>72.91</c:v>
                </c:pt>
                <c:pt idx="1742">
                  <c:v>77.28</c:v>
                </c:pt>
                <c:pt idx="1743">
                  <c:v>76.48</c:v>
                </c:pt>
                <c:pt idx="1744">
                  <c:v>77.12</c:v>
                </c:pt>
                <c:pt idx="1745">
                  <c:v>77.489999999999995</c:v>
                </c:pt>
                <c:pt idx="1746">
                  <c:v>77.260000000000005</c:v>
                </c:pt>
                <c:pt idx="1747">
                  <c:v>75.58</c:v>
                </c:pt>
                <c:pt idx="1748">
                  <c:v>74.7</c:v>
                </c:pt>
                <c:pt idx="1749">
                  <c:v>74.64</c:v>
                </c:pt>
                <c:pt idx="1750">
                  <c:v>76.27</c:v>
                </c:pt>
                <c:pt idx="1751">
                  <c:v>74.11</c:v>
                </c:pt>
                <c:pt idx="1752">
                  <c:v>74.47</c:v>
                </c:pt>
                <c:pt idx="1753">
                  <c:v>74.61</c:v>
                </c:pt>
                <c:pt idx="1754">
                  <c:v>75.12</c:v>
                </c:pt>
                <c:pt idx="1755">
                  <c:v>73.930000000000007</c:v>
                </c:pt>
                <c:pt idx="1756">
                  <c:v>72.95</c:v>
                </c:pt>
                <c:pt idx="1757">
                  <c:v>79.17</c:v>
                </c:pt>
                <c:pt idx="1758">
                  <c:v>76.73</c:v>
                </c:pt>
                <c:pt idx="1759">
                  <c:v>75.45</c:v>
                </c:pt>
                <c:pt idx="1760">
                  <c:v>76.150000000000006</c:v>
                </c:pt>
                <c:pt idx="1761">
                  <c:v>76.36</c:v>
                </c:pt>
                <c:pt idx="1762">
                  <c:v>74.7</c:v>
                </c:pt>
                <c:pt idx="1763">
                  <c:v>74.69</c:v>
                </c:pt>
                <c:pt idx="1764">
                  <c:v>75.09</c:v>
                </c:pt>
                <c:pt idx="1765">
                  <c:v>75.08</c:v>
                </c:pt>
                <c:pt idx="1766">
                  <c:v>74.09</c:v>
                </c:pt>
                <c:pt idx="1767">
                  <c:v>74.599999999999994</c:v>
                </c:pt>
                <c:pt idx="1768">
                  <c:v>73.61</c:v>
                </c:pt>
                <c:pt idx="1769">
                  <c:v>71.819999999999993</c:v>
                </c:pt>
                <c:pt idx="1770">
                  <c:v>70.12</c:v>
                </c:pt>
                <c:pt idx="1771">
                  <c:v>70.73</c:v>
                </c:pt>
                <c:pt idx="1772">
                  <c:v>70.92</c:v>
                </c:pt>
                <c:pt idx="1773">
                  <c:v>70.400000000000006</c:v>
                </c:pt>
                <c:pt idx="1774">
                  <c:v>73.77</c:v>
                </c:pt>
                <c:pt idx="1775">
                  <c:v>71.62</c:v>
                </c:pt>
                <c:pt idx="1776">
                  <c:v>71.69</c:v>
                </c:pt>
                <c:pt idx="1777">
                  <c:v>72.209999999999994</c:v>
                </c:pt>
                <c:pt idx="1778">
                  <c:v>70.709999999999994</c:v>
                </c:pt>
                <c:pt idx="1779">
                  <c:v>70.06</c:v>
                </c:pt>
                <c:pt idx="1780">
                  <c:v>70.38</c:v>
                </c:pt>
                <c:pt idx="1781">
                  <c:v>68.61</c:v>
                </c:pt>
                <c:pt idx="1782">
                  <c:v>69.55</c:v>
                </c:pt>
                <c:pt idx="1783">
                  <c:v>68.849999999999994</c:v>
                </c:pt>
                <c:pt idx="1784">
                  <c:v>72.849999999999994</c:v>
                </c:pt>
                <c:pt idx="1785">
                  <c:v>73.25</c:v>
                </c:pt>
                <c:pt idx="1786">
                  <c:v>70.91</c:v>
                </c:pt>
                <c:pt idx="1787">
                  <c:v>71.64</c:v>
                </c:pt>
                <c:pt idx="1788">
                  <c:v>71.430000000000007</c:v>
                </c:pt>
                <c:pt idx="1789">
                  <c:v>69.67</c:v>
                </c:pt>
                <c:pt idx="1790">
                  <c:v>73.849999999999994</c:v>
                </c:pt>
                <c:pt idx="1791">
                  <c:v>72.25</c:v>
                </c:pt>
                <c:pt idx="1792">
                  <c:v>76.2</c:v>
                </c:pt>
                <c:pt idx="1793">
                  <c:v>75.5</c:v>
                </c:pt>
                <c:pt idx="1794">
                  <c:v>72.16</c:v>
                </c:pt>
                <c:pt idx="1795">
                  <c:v>72.66</c:v>
                </c:pt>
                <c:pt idx="1796">
                  <c:v>74.430000000000007</c:v>
                </c:pt>
                <c:pt idx="1797">
                  <c:v>72.42</c:v>
                </c:pt>
                <c:pt idx="1798">
                  <c:v>74.33</c:v>
                </c:pt>
                <c:pt idx="1799">
                  <c:v>73.599999999999994</c:v>
                </c:pt>
                <c:pt idx="1800">
                  <c:v>74.349999999999994</c:v>
                </c:pt>
                <c:pt idx="1801">
                  <c:v>74.540000000000006</c:v>
                </c:pt>
                <c:pt idx="1802">
                  <c:v>74.260000000000005</c:v>
                </c:pt>
                <c:pt idx="1803">
                  <c:v>72.08</c:v>
                </c:pt>
                <c:pt idx="1804">
                  <c:v>72.67</c:v>
                </c:pt>
                <c:pt idx="1805">
                  <c:v>74.040000000000006</c:v>
                </c:pt>
                <c:pt idx="1806">
                  <c:v>72.459999999999994</c:v>
                </c:pt>
                <c:pt idx="1807">
                  <c:v>72.17</c:v>
                </c:pt>
                <c:pt idx="1808">
                  <c:v>71.55</c:v>
                </c:pt>
                <c:pt idx="1809">
                  <c:v>70.33</c:v>
                </c:pt>
                <c:pt idx="1810">
                  <c:v>68.91</c:v>
                </c:pt>
                <c:pt idx="1811">
                  <c:v>65.94</c:v>
                </c:pt>
                <c:pt idx="1812">
                  <c:v>68.180000000000007</c:v>
                </c:pt>
                <c:pt idx="1813">
                  <c:v>70.739999999999995</c:v>
                </c:pt>
                <c:pt idx="1814">
                  <c:v>71.2</c:v>
                </c:pt>
                <c:pt idx="1815">
                  <c:v>70.37</c:v>
                </c:pt>
                <c:pt idx="1816">
                  <c:v>70.36</c:v>
                </c:pt>
                <c:pt idx="1817">
                  <c:v>71.61</c:v>
                </c:pt>
                <c:pt idx="1818">
                  <c:v>71.989999999999995</c:v>
                </c:pt>
                <c:pt idx="1819">
                  <c:v>68.180000000000007</c:v>
                </c:pt>
                <c:pt idx="1820">
                  <c:v>70.47</c:v>
                </c:pt>
                <c:pt idx="1821">
                  <c:v>75.02</c:v>
                </c:pt>
                <c:pt idx="1822">
                  <c:v>78.03</c:v>
                </c:pt>
                <c:pt idx="1823">
                  <c:v>78.540000000000006</c:v>
                </c:pt>
                <c:pt idx="1824">
                  <c:v>75.36</c:v>
                </c:pt>
                <c:pt idx="1825">
                  <c:v>75.88</c:v>
                </c:pt>
                <c:pt idx="1826">
                  <c:v>75.95</c:v>
                </c:pt>
                <c:pt idx="1827">
                  <c:v>74.989999999999995</c:v>
                </c:pt>
                <c:pt idx="1828">
                  <c:v>74.66</c:v>
                </c:pt>
                <c:pt idx="1829">
                  <c:v>78.040000000000006</c:v>
                </c:pt>
                <c:pt idx="1830">
                  <c:v>78.55</c:v>
                </c:pt>
                <c:pt idx="1831">
                  <c:v>78.8</c:v>
                </c:pt>
                <c:pt idx="1832">
                  <c:v>79.290000000000006</c:v>
                </c:pt>
                <c:pt idx="1833">
                  <c:v>80.349999999999994</c:v>
                </c:pt>
                <c:pt idx="1834">
                  <c:v>78.489999999999995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3C9-4C86-923C-BC7C17AC6A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94281736"/>
        <c:axId val="494272520"/>
      </c:lineChart>
      <c:catAx>
        <c:axId val="4942817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94272520"/>
        <c:crosses val="autoZero"/>
        <c:auto val="1"/>
        <c:lblAlgn val="ctr"/>
        <c:lblOffset val="100"/>
        <c:noMultiLvlLbl val="0"/>
      </c:catAx>
      <c:valAx>
        <c:axId val="49427252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94281736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Uber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val>
            <c:numRef>
              <c:f>Sheet1!$B$2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4F7-6145-9026-C64A37288E7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Tesla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val>
            <c:numRef>
              <c:f>Sheet1!$C$2</c:f>
              <c:numCache>
                <c:formatCode>General</c:formatCode>
                <c:ptCount val="1"/>
                <c:pt idx="0">
                  <c:v>1.51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4F7-6145-9026-C64A37288E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958151"/>
        <c:axId val="6005255"/>
      </c:barChart>
      <c:catAx>
        <c:axId val="5958151"/>
        <c:scaling>
          <c:orientation val="minMax"/>
        </c:scaling>
        <c:delete val="1"/>
        <c:axPos val="b"/>
        <c:majorTickMark val="none"/>
        <c:minorTickMark val="none"/>
        <c:tickLblPos val="nextTo"/>
        <c:crossAx val="6005255"/>
        <c:crosses val="autoZero"/>
        <c:auto val="1"/>
        <c:lblAlgn val="ctr"/>
        <c:lblOffset val="100"/>
        <c:noMultiLvlLbl val="0"/>
      </c:catAx>
      <c:valAx>
        <c:axId val="600525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95815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0516047828823158"/>
          <c:y val="0.17168885774351786"/>
          <c:w val="0.58967904342353683"/>
          <c:h val="0.65662228451296423"/>
        </c:manualLayout>
      </c:layout>
      <c:pieChart>
        <c:varyColors val="0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1-E0D5-4B5E-954D-50D94A562A5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3-E0D5-4B5E-954D-50D94A562A5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5-E0D5-4B5E-954D-50D94A562A5A}"/>
              </c:ext>
            </c:extLst>
          </c:dPt>
          <c:dLbls>
            <c:dLbl>
              <c:idx val="0"/>
              <c:layout>
                <c:manualLayout>
                  <c:x val="4.8458149779735685E-2"/>
                  <c:y val="5.4660126138752631E-2"/>
                </c:manualLayout>
              </c:layout>
              <c:numFmt formatCode="#,##0&quot;%&quot;;&quot;-&quot;#,##0&quot;%&quot;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400" kern="120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1-E0D5-4B5E-954D-50D94A562A5A}"/>
                </c:ext>
              </c:extLst>
            </c:dLbl>
            <c:dLbl>
              <c:idx val="1"/>
              <c:layout>
                <c:manualLayout>
                  <c:x val="-4.971680302076778E-2"/>
                  <c:y val="-5.7463209530483533E-2"/>
                </c:manualLayout>
              </c:layout>
              <c:numFmt formatCode="#,##0&quot;%&quot;;&quot;-&quot;#,##0&quot;%&quot;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400" kern="120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3-E0D5-4B5E-954D-50D94A562A5A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val>
            <c:numRef>
              <c:f>Sheet1!$A$1:$A$3</c:f>
              <c:numCache>
                <c:formatCode>General</c:formatCode>
                <c:ptCount val="3"/>
                <c:pt idx="0">
                  <c:v>76</c:v>
                </c:pt>
                <c:pt idx="1">
                  <c:v>23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0D5-4B5E-954D-50D94A562A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0"/>
    <c:dispBlanksAs val="gap"/>
    <c:showDLblsOverMax val="1"/>
  </c:chart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Uber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val>
            <c:numRef>
              <c:f>Sheet1!$B$2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F0B-CE49-992F-27FE48C6E5B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Tesla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val>
            <c:numRef>
              <c:f>Sheet1!$C$2</c:f>
              <c:numCache>
                <c:formatCode>General</c:formatCode>
                <c:ptCount val="1"/>
                <c:pt idx="0">
                  <c:v>1.63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F0B-CE49-992F-27FE48C6E5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958151"/>
        <c:axId val="6005255"/>
      </c:barChart>
      <c:catAx>
        <c:axId val="5958151"/>
        <c:scaling>
          <c:orientation val="minMax"/>
        </c:scaling>
        <c:delete val="1"/>
        <c:axPos val="b"/>
        <c:majorTickMark val="none"/>
        <c:minorTickMark val="none"/>
        <c:tickLblPos val="nextTo"/>
        <c:crossAx val="6005255"/>
        <c:crosses val="autoZero"/>
        <c:auto val="1"/>
        <c:lblAlgn val="ctr"/>
        <c:lblOffset val="100"/>
        <c:noMultiLvlLbl val="0"/>
      </c:catAx>
      <c:valAx>
        <c:axId val="600525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95815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tx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D05-294D-BEE5-C1FDFD9CD076}"/>
              </c:ext>
            </c:extLst>
          </c:dPt>
          <c:cat>
            <c:strRef>
              <c:f>Sheet1!$B$2:$B$3</c:f>
              <c:strCache>
                <c:ptCount val="2"/>
                <c:pt idx="0">
                  <c:v>Uber</c:v>
                </c:pt>
                <c:pt idx="1">
                  <c:v>Waymo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17.47</c:v>
                </c:pt>
                <c:pt idx="1">
                  <c:v>19.690000000000001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D05-294D-BEE5-C1FDFD9CD0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70611375"/>
        <c:axId val="307587583"/>
      </c:barChart>
      <c:catAx>
        <c:axId val="47061137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7587583"/>
        <c:crosses val="autoZero"/>
        <c:auto val="1"/>
        <c:lblAlgn val="ctr"/>
        <c:lblOffset val="100"/>
        <c:noMultiLvlLbl val="0"/>
      </c:catAx>
      <c:valAx>
        <c:axId val="307587583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70611375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tx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00D8-5540-B5B4-E4B46C335C3F}"/>
              </c:ext>
            </c:extLst>
          </c:dPt>
          <c:cat>
            <c:strRef>
              <c:f>Sheet1!$B$9:$B$10</c:f>
              <c:strCache>
                <c:ptCount val="2"/>
                <c:pt idx="0">
                  <c:v>Uber</c:v>
                </c:pt>
                <c:pt idx="1">
                  <c:v>Waymo</c:v>
                </c:pt>
              </c:strCache>
            </c:strRef>
          </c:cat>
          <c:val>
            <c:numRef>
              <c:f>Sheet1!$C$9:$C$10</c:f>
              <c:numCache>
                <c:formatCode>General</c:formatCode>
                <c:ptCount val="2"/>
                <c:pt idx="0">
                  <c:v>3.2</c:v>
                </c:pt>
                <c:pt idx="1">
                  <c:v>5.7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0D8-5540-B5B4-E4B46C335C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21971327"/>
        <c:axId val="307614943"/>
      </c:barChart>
      <c:catAx>
        <c:axId val="32197132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7614943"/>
        <c:crosses val="autoZero"/>
        <c:auto val="1"/>
        <c:lblAlgn val="ctr"/>
        <c:lblOffset val="100"/>
        <c:noMultiLvlLbl val="0"/>
      </c:catAx>
      <c:valAx>
        <c:axId val="307614943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2197132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Uber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val>
            <c:numRef>
              <c:f>Sheet1!$B$2</c:f>
              <c:numCache>
                <c:formatCode>General</c:formatCode>
                <c:ptCount val="1"/>
                <c:pt idx="0">
                  <c:v>107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6C9-D341-9DEF-0037C9CF7E6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Lyft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val>
            <c:numRef>
              <c:f>Sheet1!$C$2</c:f>
              <c:numCache>
                <c:formatCode>General</c:formatCode>
                <c:ptCount val="1"/>
                <c:pt idx="0">
                  <c:v>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6C9-D341-9DEF-0037C9CF7E6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958151"/>
        <c:axId val="6005255"/>
      </c:barChart>
      <c:catAx>
        <c:axId val="5958151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005255"/>
        <c:crosses val="autoZero"/>
        <c:auto val="1"/>
        <c:lblAlgn val="ctr"/>
        <c:lblOffset val="100"/>
        <c:noMultiLvlLbl val="0"/>
      </c:catAx>
      <c:valAx>
        <c:axId val="600525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95815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Uber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val>
            <c:numRef>
              <c:f>Sheet1!$B$2</c:f>
              <c:numCache>
                <c:formatCode>0%</c:formatCode>
                <c:ptCount val="1"/>
                <c:pt idx="0">
                  <c:v>0.29199999999999998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E4D-6A48-AA25-6127A1FA129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Lyft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val>
            <c:numRef>
              <c:f>Sheet1!$C$2</c:f>
              <c:numCache>
                <c:formatCode>0%</c:formatCode>
                <c:ptCount val="1"/>
                <c:pt idx="0">
                  <c:v>0.32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E4D-6A48-AA25-6127A1FA12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10917640"/>
        <c:axId val="1110919688"/>
      </c:barChart>
      <c:catAx>
        <c:axId val="1110917640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10919688"/>
        <c:crosses val="autoZero"/>
        <c:auto val="1"/>
        <c:lblAlgn val="ctr"/>
        <c:lblOffset val="100"/>
        <c:noMultiLvlLbl val="0"/>
      </c:catAx>
      <c:valAx>
        <c:axId val="1110919688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109176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381631675712571"/>
          <c:y val="7.5573032382800942E-2"/>
          <c:w val="0.81812158026267989"/>
          <c:h val="0.6579051718028738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Uber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val>
            <c:numRef>
              <c:f>Sheet1!$B$2</c:f>
              <c:numCache>
                <c:formatCode>0%</c:formatCode>
                <c:ptCount val="1"/>
                <c:pt idx="0">
                  <c:v>0.1525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4DB-1D4E-8164-26DC7617815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Lyft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val>
            <c:numRef>
              <c:f>Sheet1!$C$2</c:f>
              <c:numCache>
                <c:formatCode>0%</c:formatCode>
                <c:ptCount val="1"/>
                <c:pt idx="0">
                  <c:v>0.13500000000000001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4DB-1D4E-8164-26DC761781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10917640"/>
        <c:axId val="1110919688"/>
      </c:barChart>
      <c:catAx>
        <c:axId val="1110917640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10919688"/>
        <c:crosses val="autoZero"/>
        <c:auto val="1"/>
        <c:lblAlgn val="ctr"/>
        <c:lblOffset val="100"/>
        <c:noMultiLvlLbl val="0"/>
      </c:catAx>
      <c:valAx>
        <c:axId val="1110919688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109176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7778395517047775"/>
          <c:y val="0.85675312935647152"/>
          <c:w val="0.2793860023339535"/>
          <c:h val="0.1226360436300372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D54-0D4D-8820-ED0E3BFA181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D54-0D4D-8820-ED0E3BFA181B}"/>
              </c:ext>
            </c:extLst>
          </c:dPt>
          <c:cat>
            <c:strRef>
              <c:f>Sheet1!$A$2:$A$3</c:f>
              <c:strCache>
                <c:ptCount val="2"/>
                <c:pt idx="0">
                  <c:v>UberEats</c:v>
                </c:pt>
                <c:pt idx="1">
                  <c:v>DoorDash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0.24</c:v>
                </c:pt>
                <c:pt idx="1">
                  <c:v>0.68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D54-0D4D-8820-ED0E3BFA18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6340311086584013E-2"/>
          <c:y val="2.4149996196850994E-2"/>
          <c:w val="0.95365968891341601"/>
          <c:h val="0.878263201931199"/>
        </c:manualLayout>
      </c:layout>
      <c:lineChart>
        <c:grouping val="standard"/>
        <c:varyColors val="1"/>
        <c:ser>
          <c:idx val="0"/>
          <c:order val="0"/>
          <c:tx>
            <c:v>Market Size ($bn)</c:v>
          </c:tx>
          <c:marker>
            <c:symbol val="none"/>
          </c:marker>
          <c:cat>
            <c:numRef>
              <c:f>'Ride-Hailing Market'!$A$4:$A$9</c:f>
              <c:numCache>
                <c:formatCode>General</c:formatCode>
                <c:ptCount val="6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</c:numCache>
            </c:numRef>
          </c:cat>
          <c:val>
            <c:numRef>
              <c:f>'Ride-Hailing Market'!$B$4:$B$9</c:f>
              <c:numCache>
                <c:formatCode>\$0.0</c:formatCode>
                <c:ptCount val="6"/>
                <c:pt idx="0">
                  <c:v>51</c:v>
                </c:pt>
                <c:pt idx="1">
                  <c:v>58</c:v>
                </c:pt>
                <c:pt idx="2">
                  <c:v>65.900000000000006</c:v>
                </c:pt>
                <c:pt idx="3">
                  <c:v>75</c:v>
                </c:pt>
                <c:pt idx="4">
                  <c:v>85.2</c:v>
                </c:pt>
                <c:pt idx="5">
                  <c:v>96.9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23E2-CE46-A75C-977F45FD79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anchorCtr="1"/>
          <a:lstStyle/>
          <a:p>
            <a:pPr>
              <a:defRPr sz="750"/>
            </a:pPr>
            <a:endParaRPr lang="en-US"/>
          </a:p>
        </c:txPr>
        <c:crossAx val="48672768"/>
        <c:crosses val="autoZero"/>
        <c:auto val="1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numFmt formatCode="\$0.0" sourceLinked="1"/>
        <c:majorTickMark val="none"/>
        <c:minorTickMark val="none"/>
        <c:tickLblPos val="nextTo"/>
        <c:crossAx val="48650112"/>
        <c:crosses val="autoZero"/>
        <c:crossBetween val="between"/>
      </c:valAx>
    </c:plotArea>
    <c:plotVisOnly val="1"/>
    <c:dispBlanksAs val="zero"/>
    <c:showDLblsOverMax val="1"/>
  </c:chart>
  <c:spPr>
    <a:ln w="9525">
      <a:noFill/>
      <a:prstDash val="solid"/>
    </a:ln>
  </c:sp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1"/>
        <c:ser>
          <c:idx val="0"/>
          <c:order val="0"/>
          <c:tx>
            <c:v>Goldman robotaxi fleet (m)</c:v>
          </c:tx>
          <c:marker>
            <c:symbol val="none"/>
          </c:marker>
          <c:cat>
            <c:numRef>
              <c:f>'AV Market'!$A$4:$A$6</c:f>
              <c:numCache>
                <c:formatCode>General</c:formatCode>
                <c:ptCount val="3"/>
                <c:pt idx="0">
                  <c:v>2025</c:v>
                </c:pt>
                <c:pt idx="1">
                  <c:v>2030</c:v>
                </c:pt>
                <c:pt idx="2">
                  <c:v>2035</c:v>
                </c:pt>
              </c:numCache>
            </c:numRef>
          </c:cat>
          <c:val>
            <c:numRef>
              <c:f>'AV Market'!$B$4:$B$6</c:f>
              <c:numCache>
                <c:formatCode>0.000</c:formatCode>
                <c:ptCount val="3"/>
                <c:pt idx="0">
                  <c:v>7.0000000000000001E-3</c:v>
                </c:pt>
                <c:pt idx="1">
                  <c:v>1</c:v>
                </c:pt>
                <c:pt idx="2">
                  <c:v>6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4B48-574A-B92F-07A6149787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48672768"/>
        <c:crosses val="autoZero"/>
        <c:auto val="1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numFmt formatCode="0.000" sourceLinked="1"/>
        <c:majorTickMark val="none"/>
        <c:minorTickMark val="none"/>
        <c:tickLblPos val="nextTo"/>
        <c:crossAx val="48650112"/>
        <c:crosses val="autoZero"/>
        <c:crossBetween val="between"/>
      </c:valAx>
    </c:plotArea>
    <c:plotVisOnly val="1"/>
    <c:dispBlanksAs val="zero"/>
    <c:showDLblsOverMax val="1"/>
  </c:chart>
  <c:spPr>
    <a:ln w="9525">
      <a:noFill/>
      <a:prstDash val="solid"/>
    </a:ln>
  </c:sp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v>Value</c:v>
          </c:tx>
          <c:invertIfNegative val="1"/>
          <c:dPt>
            <c:idx val="1"/>
            <c:invertIfNegative val="1"/>
            <c:bubble3D val="0"/>
            <c:spPr>
              <a:solidFill>
                <a:schemeClr val="accent6"/>
              </a:solidFill>
            </c:spPr>
            <c:extLst>
              <c:ext xmlns:c16="http://schemas.microsoft.com/office/drawing/2014/chart" uri="{C3380CC4-5D6E-409C-BE32-E72D297353CC}">
                <c16:uniqueId val="{00000001-472E-7A4A-A6FA-EE573624BFDD}"/>
              </c:ext>
            </c:extLst>
          </c:dPt>
          <c:dPt>
            <c:idx val="2"/>
            <c:invertIfNegative val="1"/>
            <c:bubble3D val="0"/>
            <c:spPr>
              <a:solidFill>
                <a:schemeClr val="accent6"/>
              </a:solidFill>
            </c:spPr>
            <c:extLst>
              <c:ext xmlns:c16="http://schemas.microsoft.com/office/drawing/2014/chart" uri="{C3380CC4-5D6E-409C-BE32-E72D297353CC}">
                <c16:uniqueId val="{00000002-472E-7A4A-A6FA-EE573624BFDD}"/>
              </c:ext>
            </c:extLst>
          </c:dPt>
          <c:dPt>
            <c:idx val="3"/>
            <c:invertIfNegative val="1"/>
            <c:bubble3D val="0"/>
            <c:spPr>
              <a:solidFill>
                <a:schemeClr val="accent6"/>
              </a:solidFill>
            </c:spPr>
            <c:extLst>
              <c:ext xmlns:c16="http://schemas.microsoft.com/office/drawing/2014/chart" uri="{C3380CC4-5D6E-409C-BE32-E72D297353CC}">
                <c16:uniqueId val="{00000003-472E-7A4A-A6FA-EE573624BFDD}"/>
              </c:ext>
            </c:extLst>
          </c:dPt>
          <c:dPt>
            <c:idx val="4"/>
            <c:invertIfNegative val="1"/>
            <c:bubble3D val="0"/>
            <c:spPr>
              <a:solidFill>
                <a:schemeClr val="accent6"/>
              </a:solidFill>
            </c:spPr>
            <c:extLst>
              <c:ext xmlns:c16="http://schemas.microsoft.com/office/drawing/2014/chart" uri="{C3380CC4-5D6E-409C-BE32-E72D297353CC}">
                <c16:uniqueId val="{00000004-472E-7A4A-A6FA-EE573624BFDD}"/>
              </c:ext>
            </c:extLst>
          </c:dPt>
          <c:dPt>
            <c:idx val="5"/>
            <c:invertIfNegative val="1"/>
            <c:bubble3D val="0"/>
            <c:spPr>
              <a:solidFill>
                <a:schemeClr val="accent6"/>
              </a:solidFill>
            </c:spPr>
            <c:extLst>
              <c:ext xmlns:c16="http://schemas.microsoft.com/office/drawing/2014/chart" uri="{C3380CC4-5D6E-409C-BE32-E72D297353CC}">
                <c16:uniqueId val="{00000005-472E-7A4A-A6FA-EE573624BFDD}"/>
              </c:ext>
            </c:extLst>
          </c:dPt>
          <c:cat>
            <c:strRef>
              <c:f>'Chart Outputs'!$P$5:$P$10</c:f>
              <c:strCache>
                <c:ptCount val="6"/>
                <c:pt idx="0">
                  <c:v>Uber (Model FY26E)</c:v>
                </c:pt>
                <c:pt idx="1">
                  <c:v>Lyft</c:v>
                </c:pt>
                <c:pt idx="2">
                  <c:v>DoorDash</c:v>
                </c:pt>
                <c:pt idx="3">
                  <c:v>Grab</c:v>
                </c:pt>
                <c:pt idx="4">
                  <c:v>Instacart</c:v>
                </c:pt>
                <c:pt idx="5">
                  <c:v>Booking</c:v>
                </c:pt>
              </c:strCache>
            </c:strRef>
          </c:cat>
          <c:val>
            <c:numRef>
              <c:f>'Chart Outputs'!$Q$5:$Q$10</c:f>
              <c:numCache>
                <c:formatCode>0.0\x</c:formatCode>
                <c:ptCount val="6"/>
                <c:pt idx="0">
                  <c:v>24.739730353793806</c:v>
                </c:pt>
                <c:pt idx="1">
                  <c:v>9.2100000000000009</c:v>
                </c:pt>
                <c:pt idx="2">
                  <c:v>36.92</c:v>
                </c:pt>
                <c:pt idx="3">
                  <c:v>20.88</c:v>
                </c:pt>
                <c:pt idx="4">
                  <c:v>19.64</c:v>
                </c:pt>
                <c:pt idx="5">
                  <c:v>18.75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72E-7A4A-A6FA-EE573624BF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48672768"/>
        <c:crosses val="autoZero"/>
        <c:auto val="1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numFmt formatCode="0.0\x" sourceLinked="0"/>
        <c:majorTickMark val="none"/>
        <c:minorTickMark val="none"/>
        <c:tickLblPos val="nextTo"/>
        <c:crossAx val="48650112"/>
        <c:crosses val="autoZero"/>
        <c:crossBetween val="between"/>
      </c:valAx>
    </c:plotArea>
    <c:plotVisOnly val="1"/>
    <c:dispBlanksAs val="zero"/>
    <c:showDLblsOverMax val="1"/>
  </c:chart>
  <c:spPr>
    <a:ln w="9525">
      <a:noFill/>
      <a:prstDash val="solid"/>
    </a:ln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0516047828823158"/>
          <c:y val="0.17168885774351786"/>
          <c:w val="0.58967904342353683"/>
          <c:h val="0.65662228451296423"/>
        </c:manualLayout>
      </c:layout>
      <c:pieChart>
        <c:varyColors val="0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1-07A0-4B72-A107-40ABA2AC303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3-07A0-4B72-A107-40ABA2AC303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5-07A0-4B72-A107-40ABA2AC303F}"/>
              </c:ext>
            </c:extLst>
          </c:dPt>
          <c:dLbls>
            <c:dLbl>
              <c:idx val="0"/>
              <c:layout>
                <c:manualLayout>
                  <c:x val="6.3561988672120831E-2"/>
                  <c:y val="2.5928521373510861E-2"/>
                </c:manualLayout>
              </c:layout>
              <c:numFmt formatCode="#,##0&quot;%&quot;;&quot;-&quot;#,##0&quot;%&quot;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400" kern="120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1-07A0-4B72-A107-40ABA2AC303F}"/>
                </c:ext>
              </c:extLst>
            </c:dLbl>
            <c:dLbl>
              <c:idx val="1"/>
              <c:layout>
                <c:manualLayout>
                  <c:x val="-7.3001887979861554E-2"/>
                  <c:y val="1.8920812894183601E-2"/>
                </c:manualLayout>
              </c:layout>
              <c:numFmt formatCode="#,##0&quot;%&quot;;&quot;-&quot;#,##0&quot;%&quot;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400" kern="120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3-07A0-4B72-A107-40ABA2AC303F}"/>
                </c:ext>
              </c:extLst>
            </c:dLbl>
            <c:dLbl>
              <c:idx val="2"/>
              <c:layout>
                <c:manualLayout>
                  <c:x val="-4.2794210195091255E-2"/>
                  <c:y val="-6.7974772249474416E-2"/>
                </c:manualLayout>
              </c:layout>
              <c:numFmt formatCode="#,##0&quot;%&quot;;&quot;-&quot;#,##0&quot;%&quot;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400" kern="120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5-07A0-4B72-A107-40ABA2AC303F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val>
            <c:numRef>
              <c:f>Sheet1!$A$1:$A$3</c:f>
              <c:numCache>
                <c:formatCode>General</c:formatCode>
                <c:ptCount val="3"/>
                <c:pt idx="0">
                  <c:v>62</c:v>
                </c:pt>
                <c:pt idx="1">
                  <c:v>18</c:v>
                </c:pt>
                <c:pt idx="2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7A0-4B72-A107-40ABA2AC30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0"/>
    <c:dispBlanksAs val="gap"/>
    <c:showDLblsOverMax val="1"/>
  </c:chart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v>Value</c:v>
          </c:tx>
          <c:invertIfNegative val="1"/>
          <c:dPt>
            <c:idx val="1"/>
            <c:invertIfNegative val="1"/>
            <c:bubble3D val="0"/>
            <c:spPr>
              <a:solidFill>
                <a:schemeClr val="accent6"/>
              </a:solidFill>
            </c:spPr>
            <c:extLst>
              <c:ext xmlns:c16="http://schemas.microsoft.com/office/drawing/2014/chart" uri="{C3380CC4-5D6E-409C-BE32-E72D297353CC}">
                <c16:uniqueId val="{00000001-D18B-9042-8D46-F16AD22B8105}"/>
              </c:ext>
            </c:extLst>
          </c:dPt>
          <c:dPt>
            <c:idx val="2"/>
            <c:invertIfNegative val="1"/>
            <c:bubble3D val="0"/>
            <c:spPr>
              <a:solidFill>
                <a:schemeClr val="accent6"/>
              </a:solidFill>
            </c:spPr>
            <c:extLst>
              <c:ext xmlns:c16="http://schemas.microsoft.com/office/drawing/2014/chart" uri="{C3380CC4-5D6E-409C-BE32-E72D297353CC}">
                <c16:uniqueId val="{00000002-D18B-9042-8D46-F16AD22B8105}"/>
              </c:ext>
            </c:extLst>
          </c:dPt>
          <c:dPt>
            <c:idx val="3"/>
            <c:invertIfNegative val="1"/>
            <c:bubble3D val="0"/>
            <c:spPr>
              <a:solidFill>
                <a:schemeClr val="accent6"/>
              </a:solidFill>
            </c:spPr>
            <c:extLst>
              <c:ext xmlns:c16="http://schemas.microsoft.com/office/drawing/2014/chart" uri="{C3380CC4-5D6E-409C-BE32-E72D297353CC}">
                <c16:uniqueId val="{00000003-D18B-9042-8D46-F16AD22B8105}"/>
              </c:ext>
            </c:extLst>
          </c:dPt>
          <c:dPt>
            <c:idx val="4"/>
            <c:invertIfNegative val="1"/>
            <c:bubble3D val="0"/>
            <c:spPr>
              <a:solidFill>
                <a:schemeClr val="accent6"/>
              </a:solidFill>
            </c:spPr>
            <c:extLst>
              <c:ext xmlns:c16="http://schemas.microsoft.com/office/drawing/2014/chart" uri="{C3380CC4-5D6E-409C-BE32-E72D297353CC}">
                <c16:uniqueId val="{00000004-D18B-9042-8D46-F16AD22B8105}"/>
              </c:ext>
            </c:extLst>
          </c:dPt>
          <c:dPt>
            <c:idx val="5"/>
            <c:invertIfNegative val="1"/>
            <c:bubble3D val="0"/>
            <c:spPr>
              <a:solidFill>
                <a:schemeClr val="accent6"/>
              </a:solidFill>
            </c:spPr>
            <c:extLst>
              <c:ext xmlns:c16="http://schemas.microsoft.com/office/drawing/2014/chart" uri="{C3380CC4-5D6E-409C-BE32-E72D297353CC}">
                <c16:uniqueId val="{00000005-D18B-9042-8D46-F16AD22B8105}"/>
              </c:ext>
            </c:extLst>
          </c:dPt>
          <c:cat>
            <c:strRef>
              <c:f>'Chart Outputs'!$S$5:$S$10</c:f>
              <c:strCache>
                <c:ptCount val="6"/>
                <c:pt idx="0">
                  <c:v>Uber (Model FY26E)</c:v>
                </c:pt>
                <c:pt idx="1">
                  <c:v>Lyft</c:v>
                </c:pt>
                <c:pt idx="2">
                  <c:v>DoorDash</c:v>
                </c:pt>
                <c:pt idx="3">
                  <c:v>Grab</c:v>
                </c:pt>
                <c:pt idx="4">
                  <c:v>Instacart</c:v>
                </c:pt>
                <c:pt idx="5">
                  <c:v>Booking</c:v>
                </c:pt>
              </c:strCache>
            </c:strRef>
          </c:cat>
          <c:val>
            <c:numRef>
              <c:f>'Chart Outputs'!$T$5:$T$10</c:f>
              <c:numCache>
                <c:formatCode>0.0\x</c:formatCode>
                <c:ptCount val="6"/>
                <c:pt idx="0">
                  <c:v>14.51665233441002</c:v>
                </c:pt>
                <c:pt idx="1">
                  <c:v>10.084591142809753</c:v>
                </c:pt>
                <c:pt idx="2">
                  <c:v>31.424109931292943</c:v>
                </c:pt>
                <c:pt idx="3">
                  <c:v>17.079207920792079</c:v>
                </c:pt>
                <c:pt idx="4">
                  <c:v>9.1289782244556115</c:v>
                </c:pt>
                <c:pt idx="5">
                  <c:v>15.601712228816032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18B-9042-8D46-F16AD22B81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48672768"/>
        <c:crosses val="autoZero"/>
        <c:auto val="1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numFmt formatCode="0.0\x" sourceLinked="0"/>
        <c:majorTickMark val="none"/>
        <c:minorTickMark val="none"/>
        <c:tickLblPos val="nextTo"/>
        <c:crossAx val="48650112"/>
        <c:crosses val="autoZero"/>
        <c:crossBetween val="between"/>
      </c:valAx>
    </c:plotArea>
    <c:plotVisOnly val="1"/>
    <c:dispBlanksAs val="zero"/>
    <c:showDLblsOverMax val="1"/>
  </c:chart>
  <c:spPr>
    <a:ln w="9525">
      <a:noFill/>
      <a:prstDash val="solid"/>
    </a:ln>
  </c:spPr>
  <c:externalData r:id="rId1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v>Value</c:v>
          </c:tx>
          <c:invertIfNegative val="1"/>
          <c:dPt>
            <c:idx val="1"/>
            <c:invertIfNegative val="1"/>
            <c:bubble3D val="0"/>
            <c:spPr>
              <a:solidFill>
                <a:schemeClr val="accent6"/>
              </a:solidFill>
            </c:spPr>
            <c:extLst>
              <c:ext xmlns:c16="http://schemas.microsoft.com/office/drawing/2014/chart" uri="{C3380CC4-5D6E-409C-BE32-E72D297353CC}">
                <c16:uniqueId val="{00000001-D219-E14B-97F4-43B41C6CEC05}"/>
              </c:ext>
            </c:extLst>
          </c:dPt>
          <c:dPt>
            <c:idx val="2"/>
            <c:invertIfNegative val="1"/>
            <c:bubble3D val="0"/>
            <c:spPr>
              <a:solidFill>
                <a:schemeClr val="accent6"/>
              </a:solidFill>
            </c:spPr>
            <c:extLst>
              <c:ext xmlns:c16="http://schemas.microsoft.com/office/drawing/2014/chart" uri="{C3380CC4-5D6E-409C-BE32-E72D297353CC}">
                <c16:uniqueId val="{00000002-D219-E14B-97F4-43B41C6CEC05}"/>
              </c:ext>
            </c:extLst>
          </c:dPt>
          <c:dPt>
            <c:idx val="3"/>
            <c:invertIfNegative val="1"/>
            <c:bubble3D val="0"/>
            <c:spPr>
              <a:solidFill>
                <a:schemeClr val="accent6"/>
              </a:solidFill>
            </c:spPr>
            <c:extLst>
              <c:ext xmlns:c16="http://schemas.microsoft.com/office/drawing/2014/chart" uri="{C3380CC4-5D6E-409C-BE32-E72D297353CC}">
                <c16:uniqueId val="{00000003-D219-E14B-97F4-43B41C6CEC05}"/>
              </c:ext>
            </c:extLst>
          </c:dPt>
          <c:dPt>
            <c:idx val="4"/>
            <c:invertIfNegative val="1"/>
            <c:bubble3D val="0"/>
            <c:spPr>
              <a:solidFill>
                <a:schemeClr val="accent6"/>
              </a:solidFill>
            </c:spPr>
            <c:extLst>
              <c:ext xmlns:c16="http://schemas.microsoft.com/office/drawing/2014/chart" uri="{C3380CC4-5D6E-409C-BE32-E72D297353CC}">
                <c16:uniqueId val="{00000004-D219-E14B-97F4-43B41C6CEC05}"/>
              </c:ext>
            </c:extLst>
          </c:dPt>
          <c:dPt>
            <c:idx val="5"/>
            <c:invertIfNegative val="1"/>
            <c:bubble3D val="0"/>
            <c:spPr>
              <a:solidFill>
                <a:schemeClr val="accent6"/>
              </a:solidFill>
            </c:spPr>
            <c:extLst>
              <c:ext xmlns:c16="http://schemas.microsoft.com/office/drawing/2014/chart" uri="{C3380CC4-5D6E-409C-BE32-E72D297353CC}">
                <c16:uniqueId val="{00000005-D219-E14B-97F4-43B41C6CEC05}"/>
              </c:ext>
            </c:extLst>
          </c:dPt>
          <c:cat>
            <c:strRef>
              <c:f>'Chart Outputs'!$V$5:$V$10</c:f>
              <c:strCache>
                <c:ptCount val="6"/>
                <c:pt idx="0">
                  <c:v>Uber (Model FY26E)</c:v>
                </c:pt>
                <c:pt idx="1">
                  <c:v>Lyft</c:v>
                </c:pt>
                <c:pt idx="2">
                  <c:v>DoorDash</c:v>
                </c:pt>
                <c:pt idx="3">
                  <c:v>Grab</c:v>
                </c:pt>
                <c:pt idx="4">
                  <c:v>Instacart</c:v>
                </c:pt>
                <c:pt idx="5">
                  <c:v>Booking</c:v>
                </c:pt>
              </c:strCache>
            </c:strRef>
          </c:cat>
          <c:val>
            <c:numRef>
              <c:f>'Chart Outputs'!$W$5:$W$10</c:f>
              <c:numCache>
                <c:formatCode>0.0\x</c:formatCode>
                <c:ptCount val="6"/>
                <c:pt idx="0">
                  <c:v>2.9079659917479921</c:v>
                </c:pt>
                <c:pt idx="1">
                  <c:v>0.89807976366322007</c:v>
                </c:pt>
                <c:pt idx="2">
                  <c:v>6.3322844556324736</c:v>
                </c:pt>
                <c:pt idx="3">
                  <c:v>2.7740552130796035</c:v>
                </c:pt>
                <c:pt idx="4">
                  <c:v>2.7297771099423991</c:v>
                </c:pt>
                <c:pt idx="5">
                  <c:v>5.6788243626062327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219-E14B-97F4-43B41C6CEC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48672768"/>
        <c:crosses val="autoZero"/>
        <c:auto val="1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numFmt formatCode="0.0\x" sourceLinked="0"/>
        <c:majorTickMark val="none"/>
        <c:minorTickMark val="none"/>
        <c:tickLblPos val="nextTo"/>
        <c:crossAx val="48650112"/>
        <c:crosses val="autoZero"/>
        <c:crossBetween val="between"/>
      </c:valAx>
    </c:plotArea>
    <c:plotVisOnly val="1"/>
    <c:dispBlanksAs val="zero"/>
    <c:showDLblsOverMax val="1"/>
  </c:chart>
  <c:spPr>
    <a:ln w="9525">
      <a:noFill/>
      <a:prstDash val="solid"/>
    </a:ln>
  </c:spPr>
  <c:externalData r:id="rId1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v>Value</c:v>
          </c:tx>
          <c:invertIfNegative val="1"/>
          <c:dPt>
            <c:idx val="1"/>
            <c:invertIfNegative val="1"/>
            <c:bubble3D val="0"/>
            <c:spPr>
              <a:solidFill>
                <a:schemeClr val="accent6"/>
              </a:solidFill>
            </c:spPr>
            <c:extLst>
              <c:ext xmlns:c16="http://schemas.microsoft.com/office/drawing/2014/chart" uri="{C3380CC4-5D6E-409C-BE32-E72D297353CC}">
                <c16:uniqueId val="{00000001-E335-D546-88F2-4FEFC2E5E68B}"/>
              </c:ext>
            </c:extLst>
          </c:dPt>
          <c:dPt>
            <c:idx val="2"/>
            <c:invertIfNegative val="1"/>
            <c:bubble3D val="0"/>
            <c:spPr>
              <a:solidFill>
                <a:schemeClr val="accent6"/>
              </a:solidFill>
            </c:spPr>
            <c:extLst>
              <c:ext xmlns:c16="http://schemas.microsoft.com/office/drawing/2014/chart" uri="{C3380CC4-5D6E-409C-BE32-E72D297353CC}">
                <c16:uniqueId val="{00000002-E335-D546-88F2-4FEFC2E5E68B}"/>
              </c:ext>
            </c:extLst>
          </c:dPt>
          <c:dPt>
            <c:idx val="3"/>
            <c:invertIfNegative val="1"/>
            <c:bubble3D val="0"/>
            <c:spPr>
              <a:solidFill>
                <a:schemeClr val="accent6"/>
              </a:solidFill>
            </c:spPr>
            <c:extLst>
              <c:ext xmlns:c16="http://schemas.microsoft.com/office/drawing/2014/chart" uri="{C3380CC4-5D6E-409C-BE32-E72D297353CC}">
                <c16:uniqueId val="{00000003-E335-D546-88F2-4FEFC2E5E68B}"/>
              </c:ext>
            </c:extLst>
          </c:dPt>
          <c:dPt>
            <c:idx val="4"/>
            <c:invertIfNegative val="1"/>
            <c:bubble3D val="0"/>
            <c:spPr>
              <a:solidFill>
                <a:schemeClr val="accent6"/>
              </a:solidFill>
            </c:spPr>
            <c:extLst>
              <c:ext xmlns:c16="http://schemas.microsoft.com/office/drawing/2014/chart" uri="{C3380CC4-5D6E-409C-BE32-E72D297353CC}">
                <c16:uniqueId val="{00000004-E335-D546-88F2-4FEFC2E5E68B}"/>
              </c:ext>
            </c:extLst>
          </c:dPt>
          <c:dPt>
            <c:idx val="5"/>
            <c:invertIfNegative val="1"/>
            <c:bubble3D val="0"/>
            <c:spPr>
              <a:solidFill>
                <a:schemeClr val="accent6"/>
              </a:solidFill>
            </c:spPr>
            <c:extLst>
              <c:ext xmlns:c16="http://schemas.microsoft.com/office/drawing/2014/chart" uri="{C3380CC4-5D6E-409C-BE32-E72D297353CC}">
                <c16:uniqueId val="{00000005-E335-D546-88F2-4FEFC2E5E68B}"/>
              </c:ext>
            </c:extLst>
          </c:dPt>
          <c:cat>
            <c:strRef>
              <c:f>'Chart Outputs'!$Y$5:$Y$10</c:f>
              <c:strCache>
                <c:ptCount val="6"/>
                <c:pt idx="0">
                  <c:v>Uber (Model FY26E)</c:v>
                </c:pt>
                <c:pt idx="1">
                  <c:v>Lyft</c:v>
                </c:pt>
                <c:pt idx="2">
                  <c:v>DoorDash</c:v>
                </c:pt>
                <c:pt idx="3">
                  <c:v>Grab</c:v>
                </c:pt>
                <c:pt idx="4">
                  <c:v>Instacart</c:v>
                </c:pt>
                <c:pt idx="5">
                  <c:v>Booking</c:v>
                </c:pt>
              </c:strCache>
            </c:strRef>
          </c:cat>
          <c:val>
            <c:numRef>
              <c:f>'Chart Outputs'!$Z$5:$Z$10</c:f>
              <c:numCache>
                <c:formatCode>0.0%</c:formatCode>
                <c:ptCount val="6"/>
                <c:pt idx="0">
                  <c:v>7.1754685843061994E-2</c:v>
                </c:pt>
                <c:pt idx="1">
                  <c:v>0.157</c:v>
                </c:pt>
                <c:pt idx="2">
                  <c:v>0.29170000000000001</c:v>
                </c:pt>
                <c:pt idx="3">
                  <c:v>0.23719999999999999</c:v>
                </c:pt>
                <c:pt idx="4">
                  <c:v>0.13569999999999999</c:v>
                </c:pt>
                <c:pt idx="5">
                  <c:v>8.6999999999999994E-2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335-D546-88F2-4FEFC2E5E6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48672768"/>
        <c:crosses val="autoZero"/>
        <c:auto val="1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numFmt formatCode="0.0%" sourceLinked="0"/>
        <c:majorTickMark val="none"/>
        <c:minorTickMark val="none"/>
        <c:tickLblPos val="nextTo"/>
        <c:crossAx val="48650112"/>
        <c:crosses val="autoZero"/>
        <c:crossBetween val="between"/>
      </c:valAx>
    </c:plotArea>
    <c:plotVisOnly val="1"/>
    <c:dispBlanksAs val="zero"/>
    <c:showDLblsOverMax val="1"/>
  </c:chart>
  <c:spPr>
    <a:ln w="9525">
      <a:noFill/>
      <a:prstDash val="solid"/>
    </a:ln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1024966069332574E-2"/>
          <c:y val="0.17568492913810635"/>
          <c:w val="0.87795006786133489"/>
          <c:h val="0.5380468539255898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0D8344"/>
            </a:solidFill>
            <a:ln>
              <a:noFill/>
            </a:ln>
            <a:effectLst/>
          </c:spPr>
          <c:invertIfNegative val="0"/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B9A-4132-952D-37020DBD7ACC}"/>
                </c:ext>
              </c:extLst>
            </c:dLbl>
            <c:dLbl>
              <c:idx val="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B9A-4132-952D-37020DBD7ACC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B9A-4132-952D-37020DBD7AC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rgbClr val="000000"/>
                    </a:solidFill>
                    <a:latin typeface="Segoe UI Semibold" panose="020B0702040204020203" pitchFamily="34" charset="0"/>
                    <a:ea typeface="+mn-ea"/>
                    <a:cs typeface="Segoe UI Semibold" panose="020B0702040204020203" pitchFamily="34" charset="0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Sheet1!$I$4:$I$6</c:f>
              <c:strCache>
                <c:ptCount val="3"/>
                <c:pt idx="0">
                  <c:v>Reported Revenue</c:v>
                </c:pt>
                <c:pt idx="1">
                  <c:v>Gross Bookings</c:v>
                </c:pt>
                <c:pt idx="2">
                  <c:v>Non-GAAP Operating Income</c:v>
                </c:pt>
              </c:strCache>
            </c:strRef>
          </c:cat>
          <c:val>
            <c:numRef>
              <c:f>Sheet1!$J$4:$J$6</c:f>
              <c:numCache>
                <c:formatCode>0%</c:formatCode>
                <c:ptCount val="3"/>
                <c:pt idx="0">
                  <c:v>0.12</c:v>
                </c:pt>
                <c:pt idx="1">
                  <c:v>0.24</c:v>
                </c:pt>
                <c:pt idx="2">
                  <c:v>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B9A-4132-952D-37020DBD7A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92659455"/>
        <c:axId val="41224799"/>
      </c:barChart>
      <c:catAx>
        <c:axId val="792659455"/>
        <c:scaling>
          <c:orientation val="minMax"/>
        </c:scaling>
        <c:delete val="0"/>
        <c:axPos val="b"/>
        <c:numFmt formatCode="#,##0.00" sourceLinked="0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14392C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pPr>
            <a:endParaRPr lang="en-US"/>
          </a:p>
        </c:txPr>
        <c:crossAx val="41224799"/>
        <c:crosses val="autoZero"/>
        <c:auto val="0"/>
        <c:lblAlgn val="ctr"/>
        <c:lblOffset val="100"/>
        <c:noMultiLvlLbl val="0"/>
      </c:catAx>
      <c:valAx>
        <c:axId val="41224799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792659455"/>
        <c:crossesAt val="1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Segoe UI Semibold" panose="020B0702040204020203" pitchFamily="34" charset="0"/>
          <a:cs typeface="Segoe UI Semibold" panose="020B0702040204020203" pitchFamily="34" charset="0"/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0"/>
        <c:ser>
          <c:idx val="0"/>
          <c:order val="0"/>
          <c:tx>
            <c:strRef>
              <c:f>'Ownership Pie'!$B$1</c:f>
              <c:strCache>
                <c:ptCount val="1"/>
                <c:pt idx="0">
                  <c:v>Ownership %</c:v>
                </c:pt>
              </c:strCache>
            </c:strRef>
          </c:tx>
          <c:spPr>
            <a:solidFill>
              <a:srgbClr val="0D8344"/>
            </a:solidFill>
            <a:ln>
              <a:prstDash val="solid"/>
            </a:ln>
          </c:spPr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1-E3D6-734C-8580-D34C27716711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E3D6-734C-8580-D34C27716711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05-E3D6-734C-8580-D34C27716711}"/>
              </c:ext>
            </c:extLst>
          </c:dPt>
          <c:dLbls>
            <c:delete val="1"/>
          </c:dLbls>
          <c:cat>
            <c:strRef>
              <c:f>'Ownership Pie'!$A$2:$A$4</c:f>
              <c:strCache>
                <c:ptCount val="3"/>
                <c:pt idx="0">
                  <c:v>Institutions</c:v>
                </c:pt>
                <c:pt idx="1">
                  <c:v>Public Investors</c:v>
                </c:pt>
                <c:pt idx="2">
                  <c:v>Insiders</c:v>
                </c:pt>
              </c:strCache>
            </c:strRef>
          </c:cat>
          <c:val>
            <c:numRef>
              <c:f>'Ownership Pie'!$B$2:$B$4</c:f>
              <c:numCache>
                <c:formatCode>0.0%</c:formatCode>
                <c:ptCount val="3"/>
                <c:pt idx="0">
                  <c:v>0.85399999999999998</c:v>
                </c:pt>
                <c:pt idx="1">
                  <c:v>0.14399999999999999</c:v>
                </c:pt>
                <c:pt idx="2">
                  <c:v>2E-3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3D6-734C-8580-D34C27716711}"/>
            </c:ext>
          </c:extLst>
        </c:ser>
        <c:dLbls>
          <c:dLblPos val="bestFit"/>
          <c:showLegendKey val="1"/>
          <c:showVal val="1"/>
          <c:showCatName val="1"/>
          <c:showSerName val="1"/>
          <c:showPercent val="1"/>
          <c:showBubbleSize val="1"/>
          <c:showLeaderLines val="1"/>
        </c:dLbls>
        <c:firstSliceAng val="300"/>
      </c:pieChart>
    </c:plotArea>
    <c:plotVisOnly val="1"/>
    <c:dispBlanksAs val="gap"/>
    <c:showDLblsOverMax val="1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 Gross Bookings ($B)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2026E</c:v>
                </c:pt>
              </c:strCache>
            </c:strRef>
          </c:cat>
          <c:val>
            <c:numRef>
              <c:f>Sheet1!$B$2:$B$6</c:f>
              <c:numCache>
                <c:formatCode>"$"#,##0_);[Red]\("$"#,##0\)</c:formatCode>
                <c:ptCount val="5"/>
                <c:pt idx="0">
                  <c:v>115.2</c:v>
                </c:pt>
                <c:pt idx="1">
                  <c:v>137.69999999999999</c:v>
                </c:pt>
                <c:pt idx="2">
                  <c:v>162.80000000000001</c:v>
                </c:pt>
                <c:pt idx="3">
                  <c:v>193.5</c:v>
                </c:pt>
                <c:pt idx="4">
                  <c:v>236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232-4753-AB9D-40F7701DA9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38939144"/>
        <c:axId val="2038941192"/>
      </c:bar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Take-Rate Ceiling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Sheet1!$A$2:$A$6</c:f>
              <c:strCach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2026E</c:v>
                </c:pt>
              </c:strCache>
            </c:strRef>
          </c:cat>
          <c:val>
            <c:numRef>
              <c:f>Sheet1!$C$2:$C$6</c:f>
              <c:numCache>
                <c:formatCode>0.0%</c:formatCode>
                <c:ptCount val="5"/>
                <c:pt idx="0">
                  <c:v>0.22750000000000001</c:v>
                </c:pt>
                <c:pt idx="1">
                  <c:v>0.24249999999999999</c:v>
                </c:pt>
                <c:pt idx="2">
                  <c:v>0.2455</c:v>
                </c:pt>
                <c:pt idx="3">
                  <c:v>0.2455</c:v>
                </c:pt>
                <c:pt idx="4">
                  <c:v>0.2455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232-4753-AB9D-40F7701DA9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39428616"/>
        <c:axId val="2039425544"/>
      </c:lineChart>
      <c:catAx>
        <c:axId val="20389391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38941192"/>
        <c:crosses val="autoZero"/>
        <c:auto val="1"/>
        <c:lblAlgn val="ctr"/>
        <c:lblOffset val="100"/>
        <c:noMultiLvlLbl val="0"/>
      </c:catAx>
      <c:valAx>
        <c:axId val="2038941192"/>
        <c:scaling>
          <c:orientation val="minMax"/>
        </c:scaling>
        <c:delete val="0"/>
        <c:axPos val="l"/>
        <c:numFmt formatCode="&quot;$&quot;#,##0_);[Red]\(&quot;$&quot;#,##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38939144"/>
        <c:crosses val="autoZero"/>
        <c:crossBetween val="between"/>
      </c:valAx>
      <c:valAx>
        <c:axId val="2039425544"/>
        <c:scaling>
          <c:orientation val="minMax"/>
        </c:scaling>
        <c:delete val="0"/>
        <c:axPos val="r"/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39428616"/>
        <c:crosses val="max"/>
        <c:crossBetween val="between"/>
      </c:valAx>
      <c:catAx>
        <c:axId val="203942861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039425544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rgbClr val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Gross Bookings YoY Growth (%)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Q1 2025</c:v>
                </c:pt>
                <c:pt idx="1">
                  <c:v>Q2 2025</c:v>
                </c:pt>
                <c:pt idx="2">
                  <c:v>Q3 2025</c:v>
                </c:pt>
                <c:pt idx="3">
                  <c:v>Q4 2025</c:v>
                </c:pt>
                <c:pt idx="4">
                  <c:v>Q1 2026</c:v>
                </c:pt>
                <c:pt idx="5">
                  <c:v>Q2 2026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0.14000000000000001</c:v>
                </c:pt>
                <c:pt idx="1">
                  <c:v>0.16</c:v>
                </c:pt>
                <c:pt idx="2">
                  <c:v>0.21</c:v>
                </c:pt>
                <c:pt idx="3">
                  <c:v>0.22</c:v>
                </c:pt>
                <c:pt idx="4">
                  <c:v>0.25</c:v>
                </c:pt>
                <c:pt idx="5">
                  <c:v>0.24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2D6-42F0-922C-4FB1D5841E7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Adjusted EBITDA YoY Growth (%)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Q1 2025</c:v>
                </c:pt>
                <c:pt idx="1">
                  <c:v>Q2 2025</c:v>
                </c:pt>
                <c:pt idx="2">
                  <c:v>Q3 2025</c:v>
                </c:pt>
                <c:pt idx="3">
                  <c:v>Q4 2025</c:v>
                </c:pt>
                <c:pt idx="4">
                  <c:v>Q1 2026</c:v>
                </c:pt>
                <c:pt idx="5">
                  <c:v>Q2 2026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6"/>
                <c:pt idx="0">
                  <c:v>0.35</c:v>
                </c:pt>
                <c:pt idx="1">
                  <c:v>0.35</c:v>
                </c:pt>
                <c:pt idx="2">
                  <c:v>0.33</c:v>
                </c:pt>
                <c:pt idx="3">
                  <c:v>0.35</c:v>
                </c:pt>
                <c:pt idx="4">
                  <c:v>0.33</c:v>
                </c:pt>
                <c:pt idx="5">
                  <c:v>0.33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2D6-42F0-922C-4FB1D5841E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98336776"/>
        <c:axId val="698338824"/>
      </c:barChart>
      <c:catAx>
        <c:axId val="6983367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98338824"/>
        <c:crosses val="autoZero"/>
        <c:auto val="1"/>
        <c:lblAlgn val="ctr"/>
        <c:lblOffset val="100"/>
        <c:noMultiLvlLbl val="0"/>
      </c:catAx>
      <c:valAx>
        <c:axId val="698338824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983367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9367205000028815E-2"/>
          <c:y val="8.5902351540637897E-2"/>
          <c:w val="0.91063279499997118"/>
          <c:h val="0.7983029212597208"/>
        </c:manualLayout>
      </c:layout>
      <c:lineChart>
        <c:grouping val="standard"/>
        <c:varyColors val="1"/>
        <c:ser>
          <c:idx val="0"/>
          <c:order val="0"/>
          <c:tx>
            <c:v>EV / Sales (x)</c:v>
          </c:tx>
          <c:marker>
            <c:symbol val="none"/>
          </c:marker>
          <c:cat>
            <c:numRef>
              <c:f>'EV Sales Chart'!$A$2:$A$7</c:f>
              <c:numCache>
                <c:formatCode>General</c:formatCode>
                <c:ptCount val="6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2026</c:v>
                </c:pt>
              </c:numCache>
            </c:numRef>
          </c:cat>
          <c:val>
            <c:numRef>
              <c:f>'EV Sales Chart'!$B$2:$B$7</c:f>
              <c:numCache>
                <c:formatCode>0.0\x</c:formatCode>
                <c:ptCount val="6"/>
                <c:pt idx="0">
                  <c:v>4.4000000000000004</c:v>
                </c:pt>
                <c:pt idx="1">
                  <c:v>1.6</c:v>
                </c:pt>
                <c:pt idx="2">
                  <c:v>1</c:v>
                </c:pt>
                <c:pt idx="3">
                  <c:v>0.9</c:v>
                </c:pt>
                <c:pt idx="4">
                  <c:v>0.6</c:v>
                </c:pt>
                <c:pt idx="5">
                  <c:v>0.9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6913-0540-B5B8-B569E76F0E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anchorCtr="1"/>
          <a:lstStyle/>
          <a:p>
            <a:pPr>
              <a:defRPr sz="750"/>
            </a:pPr>
            <a:endParaRPr lang="en-US"/>
          </a:p>
        </c:txPr>
        <c:crossAx val="48672768"/>
        <c:crosses val="autoZero"/>
        <c:auto val="1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numFmt formatCode="0.0\x" sourceLinked="0"/>
        <c:majorTickMark val="none"/>
        <c:minorTickMark val="none"/>
        <c:tickLblPos val="nextTo"/>
        <c:txPr>
          <a:bodyPr anchorCtr="1"/>
          <a:lstStyle/>
          <a:p>
            <a:pPr>
              <a:defRPr sz="750"/>
            </a:pPr>
            <a:endParaRPr lang="en-US"/>
          </a:p>
        </c:txPr>
        <c:crossAx val="48650112"/>
        <c:crosses val="autoZero"/>
        <c:crossBetween val="between"/>
      </c:valAx>
    </c:plotArea>
    <c:plotVisOnly val="1"/>
    <c:dispBlanksAs val="zero"/>
    <c:showDLblsOverMax val="1"/>
  </c:chart>
  <c:spPr>
    <a:ln w="9525">
      <a:noFill/>
      <a:prstDash val="solid"/>
    </a:ln>
  </c:sp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After-tax return on $13.7bn</c:v>
                </c:pt>
              </c:strCache>
            </c:strRef>
          </c:tx>
          <c:spPr>
            <a:solidFill>
              <a:srgbClr val="0D8344"/>
            </a:solidFill>
            <a:effectLst/>
          </c:spPr>
          <c:invertIfNegative val="0"/>
          <c:dLbls>
            <c:numFmt formatCode="0.0&quot;%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 b="0" i="0" u="none" strike="noStrike">
                    <a:solidFill>
                      <a:srgbClr val="000000"/>
                    </a:solidFill>
                    <a:latin typeface="+mn-l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2027E</c:v>
                </c:pt>
                <c:pt idx="1">
                  <c:v>2028E</c:v>
                </c:pt>
                <c:pt idx="2">
                  <c:v>2029E</c:v>
                </c:pt>
                <c:pt idx="3">
                  <c:v>2030E</c:v>
                </c:pt>
                <c:pt idx="4">
                  <c:v>2031E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2.6</c:v>
                </c:pt>
                <c:pt idx="1">
                  <c:v>5.8</c:v>
                </c:pt>
                <c:pt idx="2">
                  <c:v>6.6</c:v>
                </c:pt>
                <c:pt idx="3">
                  <c:v>7.7</c:v>
                </c:pt>
                <c:pt idx="4">
                  <c:v>8.5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D31-4E44-A4F6-C71EBE29CA8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800" b="0" i="0" u="none" strike="noStrike">
                <a:solidFill>
                  <a:srgbClr val="000000"/>
                </a:solidFill>
                <a:latin typeface="+mn-lt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12"/>
          <c:min val="0"/>
        </c:scaling>
        <c:delete val="0"/>
        <c:axPos val="l"/>
        <c:majorGridlines>
          <c:spPr>
            <a:ln w="6350" cap="flat">
              <a:solidFill>
                <a:srgbClr val="EDEDED"/>
              </a:solidFill>
              <a:prstDash val="solid"/>
              <a:round/>
            </a:ln>
          </c:spPr>
        </c:majorGridlines>
        <c:numFmt formatCode="0&quot;%&quot;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800" b="0" i="0" u="none" strike="noStrike">
                <a:solidFill>
                  <a:srgbClr val="000000"/>
                </a:solidFill>
                <a:latin typeface="+mn-lt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Sheet1!$A$2:$C$14</cx:f>
        <cx:lvl ptCount="13">
          <cx:pt idx="0">Delivery Hero</cx:pt>
          <cx:pt idx="1">Careem</cx:pt>
          <cx:pt idx="2">Postmates</cx:pt>
          <cx:pt idx="3">Trendyol Go</cx:pt>
          <cx:pt idx="4">Getir</cx:pt>
          <cx:pt idx="5">Transplace</cx:pt>
          <cx:pt idx="6">Blacklane</cx:pt>
          <cx:pt idx="7">Drizly</cx:pt>
          <cx:pt idx="8">Otto</cx:pt>
          <cx:pt idx="9">deCarta</cx:pt>
        </cx:lvl>
        <cx:lvl ptCount="13">
          <cx:pt idx="0">Stem 1</cx:pt>
          <cx:pt idx="1">Stem 1</cx:pt>
          <cx:pt idx="2">Stem 1</cx:pt>
          <cx:pt idx="3">Stem 2</cx:pt>
          <cx:pt idx="4">Stem 2</cx:pt>
          <cx:pt idx="5">Stem 3</cx:pt>
          <cx:pt idx="6">Stem 3</cx:pt>
          <cx:pt idx="7">Stem 4</cx:pt>
          <cx:pt idx="8">Stem 5</cx:pt>
          <cx:pt idx="9">Stem 5</cx:pt>
        </cx:lvl>
        <cx:lvl ptCount="13">
          <cx:pt idx="0">Market Consolidation</cx:pt>
          <cx:pt idx="1">Market Consolidation</cx:pt>
          <cx:pt idx="2">Market Consolidation</cx:pt>
          <cx:pt idx="3">Market Consolidation</cx:pt>
          <cx:pt idx="4">Market Consolidation</cx:pt>
          <cx:pt idx="5">Vertical Expansion</cx:pt>
          <cx:pt idx="6">Vertical Expansion</cx:pt>
          <cx:pt idx="7">Vertical Expansion</cx:pt>
          <cx:pt idx="8">Technology</cx:pt>
          <cx:pt idx="9">Technology</cx:pt>
        </cx:lvl>
      </cx:strDim>
      <cx:numDim type="size">
        <cx:f>Sheet1!$D$2:$D$14</cx:f>
        <cx:lvl ptCount="13" formatCode="General">
          <cx:pt idx="0">14.890000000000001</cx:pt>
          <cx:pt idx="1">3.1000000000000001</cx:pt>
          <cx:pt idx="2">2.6499999999999999</cx:pt>
          <cx:pt idx="3">0.69999999999999996</cx:pt>
          <cx:pt idx="4">0.46500000000000002</cx:pt>
          <cx:pt idx="5">2.25</cx:pt>
          <cx:pt idx="6">1.1000000000000001</cx:pt>
          <cx:pt idx="7">0.55000000000000004</cx:pt>
          <cx:pt idx="8">0.68000000000000005</cx:pt>
          <cx:pt idx="9">0.55000000000000004</cx:pt>
        </cx:lvl>
      </cx:numDim>
    </cx:data>
  </cx:chartData>
  <cx:chart>
    <cx:plotArea>
      <cx:plotAreaRegion>
        <cx:series layoutId="treemap" uniqueId="{2B52A02C-88D7-4A81-B67A-A2A6AD1E33D4}">
          <cx:tx>
            <cx:txData>
              <cx:f>Sheet1!$D$1</cx:f>
              <cx:v>Value ($bn)</cx:v>
            </cx:txData>
          </cx:tx>
          <cx:dataPt idx="0">
            <cx:spPr>
              <a:solidFill>
                <a:srgbClr val="0D8344"/>
              </a:solidFill>
            </cx:spPr>
          </cx:dataPt>
          <cx:dataPt idx="8">
            <cx:spPr>
              <a:solidFill>
                <a:srgbClr val="24CF30"/>
              </a:solidFill>
            </cx:spPr>
          </cx:dataPt>
          <cx:dataPt idx="14">
            <cx:spPr>
              <a:solidFill>
                <a:srgbClr val="292929"/>
              </a:solidFill>
            </cx:spPr>
          </cx:dataPt>
          <cx:dataLabels pos="inEnd">
            <cx:txPr>
              <a:bodyPr spcFirstLastPara="1" vertOverflow="ellipsis" horzOverflow="overflow" wrap="square" lIns="0" tIns="0" rIns="0" bIns="0" anchor="ctr" anchorCtr="1"/>
              <a:lstStyle/>
              <a:p>
                <a:pPr algn="ctr" rtl="0">
                  <a:defRPr sz="1000"/>
                </a:pPr>
                <a:endParaRPr lang="en-GB" sz="1000" b="0" i="0" u="none" strike="noStrike" baseline="0">
                  <a:solidFill>
                    <a:prstClr val="white"/>
                  </a:solidFill>
                  <a:latin typeface="Segoe UI Light"/>
                </a:endParaRPr>
              </a:p>
            </cx:txPr>
            <cx:visibility seriesName="0" categoryName="1" value="0"/>
            <cx:dataLabel idx="10"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 sz="1100"/>
                  </a:pPr>
                  <a:r>
                    <a:rPr lang="en-GB" sz="1100" b="0" i="0" u="none" strike="noStrike" baseline="0">
                      <a:solidFill>
                        <a:prstClr val="white"/>
                      </a:solidFill>
                      <a:latin typeface="Segoe UI Light"/>
                    </a:rPr>
                    <a:t>Transplace</a:t>
                  </a:r>
                </a:p>
              </cx:txPr>
              <cx:visibility seriesName="0" categoryName="1" value="0"/>
            </cx:dataLabel>
            <cx:dataLabelHidden idx="6"/>
            <cx:dataLabelHidden idx="7"/>
          </cx:dataLabels>
          <cx:dataId val="0"/>
          <cx:layoutPr>
            <cx:parentLabelLayout val="overlapping"/>
          </cx:layoutPr>
        </cx:series>
      </cx:plotAreaRegion>
    </cx:plotArea>
    <cx:legend pos="t" align="ctr" overlay="0">
      <cx:txPr>
        <a:bodyPr spcFirstLastPara="1" vertOverflow="ellipsis" horzOverflow="overflow" wrap="square" lIns="0" tIns="0" rIns="0" bIns="0" anchor="ctr" anchorCtr="1"/>
        <a:lstStyle/>
        <a:p>
          <a:pPr algn="ctr" rtl="0">
            <a:defRPr>
              <a:solidFill>
                <a:srgbClr val="000000"/>
              </a:solidFill>
            </a:defRPr>
          </a:pPr>
          <a:endParaRPr lang="en-GB" sz="1197" b="0" i="0" u="none" strike="noStrike" baseline="0">
            <a:solidFill>
              <a:srgbClr val="000000"/>
            </a:solidFill>
            <a:latin typeface="Segoe UI Light"/>
          </a:endParaRPr>
        </a:p>
      </cx:txPr>
    </cx:legend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410">
  <cs:axisTitle>
    <cs:lnRef idx="0"/>
    <cs:fillRef idx="0"/>
    <cs:effectRef idx="0"/>
    <cs:fontRef idx="minor">
      <a:schemeClr val="tx1">
        <a:lumMod val="65000"/>
        <a:lumOff val="35000"/>
      </a:schemeClr>
    </cs:fontRef>
    <cs:spPr>
      <a:solidFill>
        <a:schemeClr val="bg1">
          <a:lumMod val="65000"/>
        </a:schemeClr>
      </a:solidFill>
      <a:ln w="19050">
        <a:solidFill>
          <a:schemeClr val="bg1"/>
        </a:solidFill>
      </a:ln>
    </cs:spPr>
    <cs:defRPr sz="1197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/>
  </cs:chartArea>
  <cs:dataLabel>
    <cs:lnRef idx="0"/>
    <cs:fillRef idx="0"/>
    <cs:effectRef idx="0"/>
    <cs:fontRef idx="minor">
      <a:schemeClr val="lt1"/>
    </cs:fontRef>
    <cs:defRPr sz="1197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/>
  </cs:valueAxis>
  <cs:wall>
    <cs:lnRef idx="0"/>
    <cs:fillRef idx="0"/>
    <cs:effectRef idx="0"/>
    <cs:fontRef idx="minor">
      <a:schemeClr val="tx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10FC80-8650-438E-B573-E6DA3C5BAE17}" type="datetimeFigureOut">
              <a:rPr lang="en-AU" smtClean="0"/>
              <a:t>7/9/2026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81A414-E8A1-420F-ADE0-7D78EFF3F63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45343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3D1027-0807-8CBD-3723-7E45179337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B8503F2-F67A-EDE1-54AB-5E2ECE70A8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6AD91B0-714E-1851-7CE7-9135E7CEED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C99473-6DF4-4AA7-92B7-AB195961B1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81A414-E8A1-420F-ADE0-7D78EFF3F633}" type="slidenum">
              <a:rPr lang="en-AU" smtClean="0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264109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81A414-E8A1-420F-ADE0-7D78EFF3F633}" type="slidenum">
              <a:rPr lang="en-AU" smtClean="0"/>
              <a:t>20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714811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69C545-B378-37A5-63F0-A6510A0F3F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853ECA4-F963-0617-CA67-A514DE68D1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AU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271538-A6E2-4A74-4E5E-42F829EAC0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839DCF-46D8-752C-31BA-641C1EF7A6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5EE7AEE-5805-4BAE-A58A-03CF5A6FECD2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31541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7E5151-BB7F-F882-3009-0402FB4B37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125D9B5-3302-E01B-982C-616FEDF6BB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31F9287-1BDC-FDF2-19BA-EDB8703AA8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C24C8A-112D-D3C9-3C55-1E4F412D9F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BE24B0-1251-4AAD-A73E-A9D4208732A3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85544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CC40AD-6D57-AFB6-E718-A2BB04D052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EA8777F-9EC3-5474-EDA5-85FDDC3554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0060E0F-DE94-D1CB-9325-5892611664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BF00F5-810F-B865-CFB8-72BB262C32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BE24B0-1251-4AAD-A73E-A9D4208732A3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24784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719F6F-613D-77AE-BBEE-837C7ABBC0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CDA7F2E-42CC-A039-2B8A-A1A62E7077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C16C138-05BA-EF52-A55A-751948414B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BF4E17-2A17-FECC-86D7-36FDE3E029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BE24B0-1251-4AAD-A73E-A9D4208732A3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09878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ACF299-0C40-F02F-658E-7BED38DCFF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F25A849-5332-0B39-5510-84A53C9A4C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FAD6461-E7A5-35D3-ABB2-9B0EF974A9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DB5F18-A33E-9C50-4A85-DB1205AC6B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BE24B0-1251-4AAD-A73E-A9D4208732A3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85117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EF183E-294E-1538-2420-E16EDDF3E7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884C42C-5855-C194-BD86-9312B0A446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FCEB846-F163-6A99-3490-3B41454D89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EF6742-2CFE-7DFA-6044-7267043F16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BE24B0-1251-4AAD-A73E-A9D4208732A3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83849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FE2315-1F46-884F-09CD-37AA267814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F6621A7-66E4-ACA0-7133-F41A44BE55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11B30A5-7A3A-7EA0-1A3E-ACDE99E972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B21D02-B886-EC14-D8DB-FBA53D2919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BE24B0-1251-4AAD-A73E-A9D4208732A3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733994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3343EF-2A61-EFD5-A1FC-FC67F8AAE5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8C03E98-A1CB-DD2C-FF73-31B0970B8E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080F507-9923-34E3-B8ED-6FBD6C455A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10BA49-A66C-FDCA-D0D3-AD9EC37E2D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BE24B0-1251-4AAD-A73E-A9D4208732A3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369490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876A89-D6C2-FD30-AB73-45FBFE6BBA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1AB53EF-66A5-BEE5-B799-41E74506D5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92CF1BA-8FF5-AC35-637A-D63ADC1987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EF7B08-7ADC-CB6E-E4BD-02A1EE21F6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BE24B0-1251-4AAD-A73E-A9D4208732A3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36412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310D48-317D-14EC-B2C8-4DE63CB618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CF172A5-68F9-7AF2-A2EB-FBE1E26677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AU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CBDD799-7606-4BDE-7F29-A935650A8B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EF4FB5-D8BB-3EC1-8ECD-DA36818070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5EE7AEE-5805-4BAE-A58A-03CF5A6FECD2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890641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9D49BD-5C6E-F46B-C4F2-1DFF177B9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AFF45D3-2A27-87CD-8C25-714F053828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8034870-19A7-6846-91FA-20347D00DD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281D0F-1210-7CCB-515D-5C27110C91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BE24B0-1251-4AAD-A73E-A9D4208732A3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486147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B7B646-2A01-FE70-9ED2-62F15F157D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5BC64AC-EB6F-FC80-488F-CF2D3CC5F9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B03431E-7DF6-C564-5173-303536E3D4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C77D57-401B-4641-1765-EB7DA747EB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BE24B0-1251-4AAD-A73E-A9D4208732A3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720881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2F698C-D364-3232-D300-14B70ADECF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A611442-483E-2B83-01BF-C780F5E632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30972D6-DCDF-7702-945A-6D7C9A6911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A5E412-87FE-8C41-11D9-C910A68A93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BE24B0-1251-4AAD-A73E-A9D4208732A3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484253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9FEBC0-CB64-63B8-C6E5-2E4C1F6A80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D4017B7-8415-BEB5-F6BF-FA565A26CC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66E96A3-526E-55D7-03E9-B993623EB3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D06E4E-39E3-F056-62B9-5097B80559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BE24B0-1251-4AAD-A73E-A9D4208732A3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772256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C0A793-379B-95A8-CCD0-C955EBDB7A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39A9956-96EF-6EAC-CB18-3C406A2425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B2E8F72-B1B1-A206-AA65-33D5EF4B1D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2EE5BA-723B-E61E-D61F-AECFFDAD2F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BE24B0-1251-4AAD-A73E-A9D4208732A3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686204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774385-949D-DB10-E9F3-8EF75AD7B9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2C34593-0446-030F-FC86-0B26BE7021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7934A2E-1816-2702-F38C-95555FF746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DA333A-7BCD-DD62-BC6D-2EF83A91BB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BE24B0-1251-4AAD-A73E-A9D4208732A3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42659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40DAD-311D-E95E-5EF8-D85A4F95B9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41BAD55-04B9-8B3A-C718-5AF1B82F70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DA2B1E6-4E2B-1D22-89FB-38C22FDC72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0C785B-4120-9384-FDCF-43DFF04B30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BE24B0-1251-4AAD-A73E-A9D4208732A3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241877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2DBC57-17BA-F8A8-C1C7-C282CF53A9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8DBD463-0495-E0C2-47B8-9EABB63F74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9BE0D9E-5E34-1ED7-8D93-34A0FB5A0B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24BDC0-9C6C-C73B-DD80-7488D7BE5A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BE24B0-1251-4AAD-A73E-A9D4208732A3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887509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396215-94A6-19DA-C705-F58FED0AF4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0D1FE67-0B8A-D736-ED7B-E557EB93ED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B07F8E8-E411-5184-1349-1E21F9B337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D3567B-54C4-AF34-EAA7-3FAC42AD55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BE24B0-1251-4AAD-A73E-A9D4208732A3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214786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81A414-E8A1-420F-ADE0-7D78EFF3F633}" type="slidenum">
              <a:rPr lang="en-AU" smtClean="0"/>
              <a:t>61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837339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81A414-E8A1-420F-ADE0-7D78EFF3F633}" type="slidenum">
              <a:rPr lang="en-AU" smtClean="0"/>
              <a:t>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230932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81A414-E8A1-420F-ADE0-7D78EFF3F633}" type="slidenum">
              <a:rPr lang="en-AU" smtClean="0"/>
              <a:t>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336580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81A414-E8A1-420F-ADE0-7D78EFF3F633}" type="slidenum">
              <a:rPr lang="en-AU" smtClean="0"/>
              <a:t>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664973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E37C99-6EFD-5475-AE77-1CC73D14CA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EB9AF7C-626D-027F-DEB5-9F9390C78B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AU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7412F83-A3E3-A0ED-3572-DD44DC1E0F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084D49-B425-A55E-47EA-2C2C548B5A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5EE7AEE-5805-4BAE-A58A-03CF5A6FECD2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81061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81A414-E8A1-420F-ADE0-7D78EFF3F633}" type="slidenum">
              <a:rPr lang="en-AU" smtClean="0"/>
              <a:t>10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567284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F51697-C96B-2F55-0B12-0712DCE38E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1242BDE-813A-1E76-91CA-176C1920D4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AU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994638-0630-C3CD-103C-690D898C03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825C08-90EE-B9F8-30E3-CB1EAE5B05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5EE7AEE-5805-4BAE-A58A-03CF5A6FECD2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55846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863A41-4F44-4BAD-3EC4-15AAC0B8B3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8190DD2-C1C3-C4D9-C165-41048838F2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AU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4E46B62-DA8C-02AF-1716-F4E13C2A4C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28DA32-2487-232E-05B3-F75FCD10B0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5EE7AEE-5805-4BAE-A58A-03CF5A6FECD2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4277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oleObject" Target="../embeddings/oleObject2.bin"/><Relationship Id="rId7" Type="http://schemas.openxmlformats.org/officeDocument/2006/relationships/image" Target="../media/image6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microsoft.com/office/2007/relationships/hdphoto" Target="../media/hdphoto1.wdp"/><Relationship Id="rId4" Type="http://schemas.openxmlformats.org/officeDocument/2006/relationships/image" Target="../media/image3.emf"/><Relationship Id="rId9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Relationship Id="rId6" Type="http://schemas.openxmlformats.org/officeDocument/2006/relationships/image" Target="../media/image11.png"/><Relationship Id="rId5" Type="http://schemas.openxmlformats.org/officeDocument/2006/relationships/slide" Target="../slides/slide23.xml"/><Relationship Id="rId4" Type="http://schemas.openxmlformats.org/officeDocument/2006/relationships/image" Target="../media/image3.emf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11.png"/><Relationship Id="rId5" Type="http://schemas.openxmlformats.org/officeDocument/2006/relationships/slide" Target="../slides/slide23.xml"/><Relationship Id="rId4" Type="http://schemas.openxmlformats.org/officeDocument/2006/relationships/image" Target="../media/image3.emf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11.png"/><Relationship Id="rId5" Type="http://schemas.openxmlformats.org/officeDocument/2006/relationships/slide" Target="../slides/slide23.xml"/><Relationship Id="rId4" Type="http://schemas.openxmlformats.org/officeDocument/2006/relationships/image" Target="../media/image3.emf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5.xml"/><Relationship Id="rId6" Type="http://schemas.openxmlformats.org/officeDocument/2006/relationships/image" Target="../media/image11.png"/><Relationship Id="rId5" Type="http://schemas.openxmlformats.org/officeDocument/2006/relationships/slide" Target="../slides/slide23.xml"/><Relationship Id="rId4" Type="http://schemas.openxmlformats.org/officeDocument/2006/relationships/image" Target="../media/image3.emf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6.xml"/><Relationship Id="rId6" Type="http://schemas.openxmlformats.org/officeDocument/2006/relationships/image" Target="../media/image11.png"/><Relationship Id="rId5" Type="http://schemas.openxmlformats.org/officeDocument/2006/relationships/slide" Target="../slides/slide23.xml"/><Relationship Id="rId4" Type="http://schemas.openxmlformats.org/officeDocument/2006/relationships/image" Target="../media/image3.emf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7.xml"/><Relationship Id="rId5" Type="http://schemas.openxmlformats.org/officeDocument/2006/relationships/image" Target="../media/image4.jpeg"/><Relationship Id="rId4" Type="http://schemas.openxmlformats.org/officeDocument/2006/relationships/image" Target="../media/image12.emf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oleObject" Target="../embeddings/oleObject3.bin"/><Relationship Id="rId7" Type="http://schemas.openxmlformats.org/officeDocument/2006/relationships/image" Target="../media/image6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image" Target="../media/image9.gif"/><Relationship Id="rId10" Type="http://schemas.microsoft.com/office/2007/relationships/hdphoto" Target="../media/hdphoto1.wdp"/><Relationship Id="rId4" Type="http://schemas.openxmlformats.org/officeDocument/2006/relationships/image" Target="../media/image3.emf"/><Relationship Id="rId9" Type="http://schemas.openxmlformats.org/officeDocument/2006/relationships/image" Target="../media/image8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6" Type="http://schemas.openxmlformats.org/officeDocument/2006/relationships/image" Target="../media/image11.png"/><Relationship Id="rId5" Type="http://schemas.openxmlformats.org/officeDocument/2006/relationships/slide" Target="../slides/slide23.xml"/><Relationship Id="rId4" Type="http://schemas.openxmlformats.org/officeDocument/2006/relationships/image" Target="../media/image3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6" Type="http://schemas.openxmlformats.org/officeDocument/2006/relationships/image" Target="../media/image11.png"/><Relationship Id="rId5" Type="http://schemas.openxmlformats.org/officeDocument/2006/relationships/slide" Target="../slides/slide23.xml"/><Relationship Id="rId4" Type="http://schemas.openxmlformats.org/officeDocument/2006/relationships/image" Target="../media/image3.e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Relationship Id="rId6" Type="http://schemas.openxmlformats.org/officeDocument/2006/relationships/image" Target="../media/image11.png"/><Relationship Id="rId5" Type="http://schemas.openxmlformats.org/officeDocument/2006/relationships/slide" Target="../slides/slide23.xml"/><Relationship Id="rId4" Type="http://schemas.openxmlformats.org/officeDocument/2006/relationships/image" Target="../media/image3.e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Relationship Id="rId6" Type="http://schemas.openxmlformats.org/officeDocument/2006/relationships/image" Target="../media/image11.png"/><Relationship Id="rId5" Type="http://schemas.openxmlformats.org/officeDocument/2006/relationships/slide" Target="../slides/slide23.xml"/><Relationship Id="rId4" Type="http://schemas.openxmlformats.org/officeDocument/2006/relationships/image" Target="../media/image3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Relationship Id="rId6" Type="http://schemas.openxmlformats.org/officeDocument/2006/relationships/image" Target="../media/image11.png"/><Relationship Id="rId5" Type="http://schemas.openxmlformats.org/officeDocument/2006/relationships/slide" Target="../slides/slide23.xml"/><Relationship Id="rId4" Type="http://schemas.openxmlformats.org/officeDocument/2006/relationships/image" Target="../media/image3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Relationship Id="rId6" Type="http://schemas.openxmlformats.org/officeDocument/2006/relationships/image" Target="../media/image11.png"/><Relationship Id="rId5" Type="http://schemas.openxmlformats.org/officeDocument/2006/relationships/slide" Target="../slides/slide23.xml"/><Relationship Id="rId4" Type="http://schemas.openxmlformats.org/officeDocument/2006/relationships/image" Target="../media/image3.emf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Relationship Id="rId6" Type="http://schemas.openxmlformats.org/officeDocument/2006/relationships/image" Target="../media/image11.png"/><Relationship Id="rId5" Type="http://schemas.openxmlformats.org/officeDocument/2006/relationships/slide" Target="../slides/slide23.xml"/><Relationship Id="rId4" Type="http://schemas.openxmlformats.org/officeDocument/2006/relationships/image" Target="../media/image3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" name="think-cell data - do not delete" hidden="1">
            <a:extLst>
              <a:ext uri="{FF2B5EF4-FFF2-40B4-BE49-F238E27FC236}">
                <a16:creationId xmlns:a16="http://schemas.microsoft.com/office/drawing/2014/main" id="{B9887045-FCFC-A237-4A9D-CE8E28A56A8B}"/>
              </a:ext>
            </a:extLst>
          </p:cNvPr>
          <p:cNvGraphicFramePr>
            <a:graphicFrameLocks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5899952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95" imgH="394" progId="TCLayout.ActiveDocument.1">
                  <p:embed/>
                </p:oleObj>
              </mc:Choice>
              <mc:Fallback>
                <p:oleObj name="think-cell Slide" r:id="rId3" imgW="395" imgH="394" progId="TCLayout.ActiveDocument.1">
                  <p:embed/>
                  <p:pic>
                    <p:nvPicPr>
                      <p:cNvPr id="4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9887045-FCFC-A237-4A9D-CE8E28A56A8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3" name="Picture 32" descr="Waymo rift leaves Uber's robotaxi ambitions on shaky ground - Los Angeles  Times">
            <a:extLst>
              <a:ext uri="{FF2B5EF4-FFF2-40B4-BE49-F238E27FC236}">
                <a16:creationId xmlns:a16="http://schemas.microsoft.com/office/drawing/2014/main" id="{DDB31FAE-DBE3-AC03-A58C-F6287247838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 b="20212"/>
          <a:stretch>
            <a:fillRect/>
          </a:stretch>
        </p:blipFill>
        <p:spPr>
          <a:xfrm>
            <a:off x="0" y="0"/>
            <a:ext cx="12192000" cy="547500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8ED31AA7-02CD-89E0-AEDC-EB90FF37F974}"/>
              </a:ext>
            </a:extLst>
          </p:cNvPr>
          <p:cNvCxnSpPr>
            <a:cxnSpLocks/>
          </p:cNvCxnSpPr>
          <p:nvPr userDrawn="1"/>
        </p:nvCxnSpPr>
        <p:spPr>
          <a:xfrm>
            <a:off x="8163560" y="463128"/>
            <a:ext cx="0" cy="168264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Rectangle 34">
            <a:extLst>
              <a:ext uri="{FF2B5EF4-FFF2-40B4-BE49-F238E27FC236}">
                <a16:creationId xmlns:a16="http://schemas.microsoft.com/office/drawing/2014/main" id="{C1B28AE6-1478-973F-E5C4-D9D7AA070E35}"/>
              </a:ext>
            </a:extLst>
          </p:cNvPr>
          <p:cNvSpPr/>
          <p:nvPr userDrawn="1"/>
        </p:nvSpPr>
        <p:spPr>
          <a:xfrm>
            <a:off x="0" y="-1386899"/>
            <a:ext cx="12192000" cy="6861908"/>
          </a:xfrm>
          <a:prstGeom prst="rect">
            <a:avLst/>
          </a:prstGeom>
          <a:solidFill>
            <a:srgbClr val="000000">
              <a:alpha val="59929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BBE515A-9F8F-1F21-AFF3-F2C4881253FD}"/>
              </a:ext>
            </a:extLst>
          </p:cNvPr>
          <p:cNvSpPr txBox="1"/>
          <p:nvPr userDrawn="1"/>
        </p:nvSpPr>
        <p:spPr>
          <a:xfrm>
            <a:off x="543523" y="2044055"/>
            <a:ext cx="912744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4400">
                <a:solidFill>
                  <a:prstClr val="white"/>
                </a:solidFill>
              </a:rPr>
              <a:t>Uber Technologies (NYSE:UBER)</a:t>
            </a:r>
            <a:endParaRPr kumimoji="0" lang="en-AU" sz="4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95123CC-96A6-7519-80BC-5FB1CEEB13BD}"/>
              </a:ext>
            </a:extLst>
          </p:cNvPr>
          <p:cNvSpPr txBox="1"/>
          <p:nvPr userDrawn="1"/>
        </p:nvSpPr>
        <p:spPr>
          <a:xfrm>
            <a:off x="640501" y="2888730"/>
            <a:ext cx="53206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b="1">
                <a:solidFill>
                  <a:prstClr val="white"/>
                </a:solidFill>
              </a:rPr>
              <a:t>BUY</a:t>
            </a:r>
            <a:r>
              <a:rPr lang="en-AU">
                <a:solidFill>
                  <a:prstClr val="white"/>
                </a:solidFill>
              </a:rPr>
              <a:t> Recommendation | MARS Capital</a:t>
            </a: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D7A97F6-3251-BFBA-F983-7764EC5EFE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895651-8895-4EE2-A2F1-EC742F039A0F}" type="datetimeFigureOut">
              <a:rPr kumimoji="0" lang="en-AU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Ligh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7/9/2026</a:t>
            </a:fld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Light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F79B6F6-C239-4728-B39D-151E216B6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Ligh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4191BB-B397-F821-7BD5-B69DCF947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79B9A87-5343-4CB5-AD2B-1F4226189093}" type="slidenum">
              <a:rPr kumimoji="0" lang="en-AU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Ligh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Light"/>
              <a:ea typeface="+mn-ea"/>
              <a:cs typeface="+mn-cs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317F447-1701-6067-A130-FA81EF033483}"/>
              </a:ext>
            </a:extLst>
          </p:cNvPr>
          <p:cNvSpPr txBox="1"/>
          <p:nvPr userDrawn="1"/>
        </p:nvSpPr>
        <p:spPr>
          <a:xfrm>
            <a:off x="543523" y="6185177"/>
            <a:ext cx="1612578" cy="506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96" b="1">
                <a:solidFill>
                  <a:srgbClr val="08080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Siddharth</a:t>
            </a:r>
          </a:p>
          <a:p>
            <a:pPr algn="ctr"/>
            <a:r>
              <a:rPr lang="en-US" sz="1196">
                <a:solidFill>
                  <a:srgbClr val="08080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Ramachandran</a:t>
            </a:r>
            <a:endParaRPr lang="en-AU" sz="1196">
              <a:solidFill>
                <a:srgbClr val="080808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6AA2437-F7DD-7EAD-BFA9-EFDFFD92BFC3}"/>
              </a:ext>
            </a:extLst>
          </p:cNvPr>
          <p:cNvSpPr txBox="1"/>
          <p:nvPr userDrawn="1"/>
        </p:nvSpPr>
        <p:spPr>
          <a:xfrm>
            <a:off x="2195261" y="6185177"/>
            <a:ext cx="1685499" cy="506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96" b="1">
                <a:solidFill>
                  <a:srgbClr val="08080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Amudha</a:t>
            </a:r>
          </a:p>
          <a:p>
            <a:pPr algn="ctr"/>
            <a:r>
              <a:rPr lang="en-US" sz="1196">
                <a:solidFill>
                  <a:srgbClr val="08080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Bharathi</a:t>
            </a:r>
            <a:endParaRPr lang="en-AU" sz="1196">
              <a:solidFill>
                <a:srgbClr val="080808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9CFC7E16-611E-9800-3D17-57186C4D7683}"/>
              </a:ext>
            </a:extLst>
          </p:cNvPr>
          <p:cNvSpPr txBox="1"/>
          <p:nvPr userDrawn="1"/>
        </p:nvSpPr>
        <p:spPr>
          <a:xfrm>
            <a:off x="3880760" y="6185177"/>
            <a:ext cx="1700538" cy="506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96" b="1">
                <a:solidFill>
                  <a:srgbClr val="08080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Rachit</a:t>
            </a:r>
          </a:p>
          <a:p>
            <a:pPr algn="ctr"/>
            <a:r>
              <a:rPr lang="en-US" sz="1196">
                <a:solidFill>
                  <a:srgbClr val="08080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Saini</a:t>
            </a:r>
            <a:endParaRPr lang="en-AU" sz="1196">
              <a:solidFill>
                <a:srgbClr val="080808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B6536570-6968-8855-634E-24F09680840E}"/>
              </a:ext>
            </a:extLst>
          </p:cNvPr>
          <p:cNvSpPr txBox="1"/>
          <p:nvPr userDrawn="1"/>
        </p:nvSpPr>
        <p:spPr>
          <a:xfrm>
            <a:off x="5497066" y="6185177"/>
            <a:ext cx="1879618" cy="506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96" b="1">
                <a:solidFill>
                  <a:srgbClr val="08080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Milana</a:t>
            </a:r>
          </a:p>
          <a:p>
            <a:pPr algn="ctr"/>
            <a:r>
              <a:rPr lang="en-US" sz="1196">
                <a:solidFill>
                  <a:srgbClr val="08080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Plekhanova</a:t>
            </a:r>
            <a:endParaRPr lang="en-AU" sz="1196">
              <a:solidFill>
                <a:srgbClr val="080808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60" name="Picture 59">
            <a:extLst>
              <a:ext uri="{FF2B5EF4-FFF2-40B4-BE49-F238E27FC236}">
                <a16:creationId xmlns:a16="http://schemas.microsoft.com/office/drawing/2014/main" id="{09CA0E0B-5594-047D-AB6C-EC82FEB0E4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74" t="29050" r="31861" b="5176"/>
          <a:stretch>
            <a:fillRect/>
          </a:stretch>
        </p:blipFill>
        <p:spPr>
          <a:xfrm>
            <a:off x="689850" y="4857552"/>
            <a:ext cx="1277058" cy="1249197"/>
          </a:xfrm>
          <a:prstGeom prst="flowChartConnector">
            <a:avLst/>
          </a:prstGeom>
          <a:ln w="57150">
            <a:solidFill>
              <a:srgbClr val="0D834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C57AE26D-6119-F6E1-F970-793E09FC8161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407279" y="4857552"/>
            <a:ext cx="1249197" cy="1249197"/>
          </a:xfrm>
          <a:prstGeom prst="ellipse">
            <a:avLst/>
          </a:prstGeom>
          <a:ln w="57150">
            <a:solidFill>
              <a:srgbClr val="0D834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E748E9FC-1537-8D14-5C81-564E326CFD52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rcRect/>
          <a:stretch/>
        </p:blipFill>
        <p:spPr>
          <a:xfrm>
            <a:off x="4104161" y="4857552"/>
            <a:ext cx="1249197" cy="1249197"/>
          </a:xfrm>
          <a:prstGeom prst="ellipse">
            <a:avLst/>
          </a:prstGeom>
          <a:ln w="57150">
            <a:solidFill>
              <a:srgbClr val="0D834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72" name="Group 71">
            <a:extLst>
              <a:ext uri="{FF2B5EF4-FFF2-40B4-BE49-F238E27FC236}">
                <a16:creationId xmlns:a16="http://schemas.microsoft.com/office/drawing/2014/main" id="{58FBAB05-FB38-74AC-826D-6C350F5BACD5}"/>
              </a:ext>
            </a:extLst>
          </p:cNvPr>
          <p:cNvGrpSpPr/>
          <p:nvPr userDrawn="1"/>
        </p:nvGrpSpPr>
        <p:grpSpPr>
          <a:xfrm>
            <a:off x="5812276" y="4857551"/>
            <a:ext cx="1277058" cy="1249198"/>
            <a:chOff x="9057687" y="2737503"/>
            <a:chExt cx="1277058" cy="124919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71" name="Picture 70">
              <a:extLst>
                <a:ext uri="{FF2B5EF4-FFF2-40B4-BE49-F238E27FC236}">
                  <a16:creationId xmlns:a16="http://schemas.microsoft.com/office/drawing/2014/main" id="{3D66399E-D818-7AC1-1BA4-96AA65D12A9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674" t="29050" r="31861" b="5176"/>
            <a:stretch>
              <a:fillRect/>
            </a:stretch>
          </p:blipFill>
          <p:spPr>
            <a:xfrm>
              <a:off x="9057687" y="2737503"/>
              <a:ext cx="1277058" cy="1249197"/>
            </a:xfrm>
            <a:prstGeom prst="flowChartConnector">
              <a:avLst/>
            </a:prstGeom>
            <a:ln w="57150">
              <a:solidFill>
                <a:srgbClr val="0D8344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67" name="Picture 66">
              <a:extLst>
                <a:ext uri="{FF2B5EF4-FFF2-40B4-BE49-F238E27FC236}">
                  <a16:creationId xmlns:a16="http://schemas.microsoft.com/office/drawing/2014/main" id="{713E464C-8614-86EF-51E7-1B94ED400F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0000" b="99750" l="10000" r="90000">
                          <a14:foregroundMark x1="50250" y1="82250" x2="49625" y2="91750"/>
                          <a14:foregroundMark x1="23375" y1="89500" x2="69625" y2="93750"/>
                          <a14:foregroundMark x1="69625" y1="93750" x2="81500" y2="77875"/>
                          <a14:foregroundMark x1="41625" y1="99750" x2="78500" y2="92250"/>
                          <a14:foregroundMark x1="78500" y1="92250" x2="87375" y2="82250"/>
                          <a14:foregroundMark x1="19000" y1="75000" x2="14625" y2="91000"/>
                          <a14:foregroundMark x1="80875" y1="85875" x2="88875" y2="9387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71616" y="2737504"/>
              <a:ext cx="1249197" cy="1249197"/>
            </a:xfrm>
            <a:prstGeom prst="ellipse">
              <a:avLst/>
            </a:prstGeom>
            <a:ln w="57150" cap="rnd">
              <a:solidFill>
                <a:srgbClr val="0D8344"/>
              </a:solidFill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16815210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USTRYU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 hidden="1">
            <a:extLst>
              <a:ext uri="{FF2B5EF4-FFF2-40B4-BE49-F238E27FC236}">
                <a16:creationId xmlns:a16="http://schemas.microsoft.com/office/drawing/2014/main" id="{86F88134-0DF7-4588-4870-83452D7793A7}"/>
              </a:ext>
            </a:extLst>
          </p:cNvPr>
          <p:cNvGraphicFramePr>
            <a:graphicFrameLocks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84410946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95" imgH="394" progId="TCLayout.ActiveDocument.1">
                  <p:embed/>
                </p:oleObj>
              </mc:Choice>
              <mc:Fallback>
                <p:oleObj name="think-cell Slide" r:id="rId3" imgW="395" imgH="394" progId="TCLayout.ActiveDocument.1">
                  <p:embed/>
                  <p:pic>
                    <p:nvPicPr>
                      <p:cNvPr id="1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6F88134-0DF7-4588-4870-83452D7793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" name="Rectangle 55">
            <a:extLst>
              <a:ext uri="{FF2B5EF4-FFF2-40B4-BE49-F238E27FC236}">
                <a16:creationId xmlns:a16="http://schemas.microsoft.com/office/drawing/2014/main" id="{917EFF3D-0B5D-972E-F7EE-A574CFC264EF}"/>
              </a:ext>
            </a:extLst>
          </p:cNvPr>
          <p:cNvSpPr/>
          <p:nvPr userDrawn="1"/>
        </p:nvSpPr>
        <p:spPr>
          <a:xfrm>
            <a:off x="0" y="-61395"/>
            <a:ext cx="12309987" cy="867074"/>
          </a:xfrm>
          <a:prstGeom prst="rect">
            <a:avLst/>
          </a:prstGeom>
          <a:solidFill>
            <a:srgbClr val="000000"/>
          </a:solidFill>
          <a:ln>
            <a:solidFill>
              <a:srgbClr val="0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22">
              <a:latin typeface="Avenir Next LT Pro" panose="020B0504020202020204" pitchFamily="34" charset="0"/>
            </a:endParaRP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3E61869C-25CB-5D3A-C672-7DC33A13F2FB}"/>
              </a:ext>
            </a:extLst>
          </p:cNvPr>
          <p:cNvSpPr/>
          <p:nvPr userDrawn="1"/>
        </p:nvSpPr>
        <p:spPr>
          <a:xfrm>
            <a:off x="11326984" y="-1298907"/>
            <a:ext cx="2114840" cy="2114840"/>
          </a:xfrm>
          <a:prstGeom prst="ellipse">
            <a:avLst/>
          </a:prstGeom>
          <a:solidFill>
            <a:srgbClr val="000000"/>
          </a:solidFill>
          <a:ln w="28575">
            <a:solidFill>
              <a:srgbClr val="00613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0" name="Picture 59" descr="All hail the new Uber logo | Creative Bloq">
            <a:hlinkClick r:id="rId5" action="ppaction://hlinksldjump"/>
            <a:extLst>
              <a:ext uri="{FF2B5EF4-FFF2-40B4-BE49-F238E27FC236}">
                <a16:creationId xmlns:a16="http://schemas.microsoft.com/office/drawing/2014/main" id="{243E3561-6FDF-1EC7-9B56-DB0E9E244FC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107536" y="120925"/>
            <a:ext cx="998284" cy="561425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D7A97F6-3251-BFBA-F983-7764EC5EFE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895651-8895-4EE2-A2F1-EC742F039A0F}" type="datetimeFigureOut">
              <a:rPr kumimoji="0" lang="en-AU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Ligh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7/9/2026</a:t>
            </a:fld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Light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F79B6F6-C239-4728-B39D-151E216B6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Ligh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4191BB-B397-F821-7BD5-B69DCF947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79B9A87-5343-4CB5-AD2B-1F4226189093}" type="slidenum">
              <a:rPr kumimoji="0" lang="en-AU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Ligh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Light"/>
              <a:ea typeface="+mn-ea"/>
              <a:cs typeface="+mn-cs"/>
            </a:endParaRP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EF08ED2E-6BE3-CB34-341D-6F21D6DC04B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74660" y="52641"/>
            <a:ext cx="10668643" cy="561428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endParaRPr lang="en-AU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12C750EC-82DB-9331-9A54-01726B91886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74660" y="466526"/>
            <a:ext cx="1852314" cy="27283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15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r>
              <a:rPr lang="en-AU"/>
              <a:t>Slide Description</a:t>
            </a:r>
          </a:p>
        </p:txBody>
      </p:sp>
      <p:sp>
        <p:nvSpPr>
          <p:cNvPr id="32" name="Content Placeholder 10">
            <a:extLst>
              <a:ext uri="{FF2B5EF4-FFF2-40B4-BE49-F238E27FC236}">
                <a16:creationId xmlns:a16="http://schemas.microsoft.com/office/drawing/2014/main" id="{EB990608-6F0C-0F81-8241-BCBE1BBE34F3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2981739" y="6570819"/>
            <a:ext cx="8195348" cy="26161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100" b="0" i="0">
                <a:solidFill>
                  <a:schemeClr val="bg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Sources</a:t>
            </a:r>
            <a:endParaRPr lang="en-US"/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9A674833-2512-53F1-5F68-2DAB59FF92F7}"/>
              </a:ext>
            </a:extLst>
          </p:cNvPr>
          <p:cNvCxnSpPr>
            <a:cxnSpLocks/>
          </p:cNvCxnSpPr>
          <p:nvPr userDrawn="1"/>
        </p:nvCxnSpPr>
        <p:spPr>
          <a:xfrm>
            <a:off x="445202" y="6507320"/>
            <a:ext cx="11299210" cy="0"/>
          </a:xfrm>
          <a:prstGeom prst="line">
            <a:avLst/>
          </a:prstGeom>
          <a:ln w="9525">
            <a:solidFill>
              <a:srgbClr val="000B4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Slide Number Placeholder 4">
            <a:extLst>
              <a:ext uri="{FF2B5EF4-FFF2-40B4-BE49-F238E27FC236}">
                <a16:creationId xmlns:a16="http://schemas.microsoft.com/office/drawing/2014/main" id="{FE495611-A5C3-E64E-4B2A-9E0618D72DEA}"/>
              </a:ext>
            </a:extLst>
          </p:cNvPr>
          <p:cNvSpPr txBox="1">
            <a:spLocks/>
          </p:cNvSpPr>
          <p:nvPr userDrawn="1"/>
        </p:nvSpPr>
        <p:spPr>
          <a:xfrm>
            <a:off x="11271973" y="6570821"/>
            <a:ext cx="472440" cy="301468"/>
          </a:xfrm>
          <a:prstGeom prst="rect">
            <a:avLst/>
          </a:prstGeom>
        </p:spPr>
        <p:txBody>
          <a:bodyPr/>
          <a:lstStyle>
            <a:defPPr>
              <a:defRPr lang="en-GB"/>
            </a:defPPr>
            <a:lvl1pPr marL="0" algn="r" defTabSz="914400" rtl="0" eaLnBrk="1" latinLnBrk="0" hangingPunct="1">
              <a:defRPr sz="1100" b="0" i="0" kern="1200">
                <a:solidFill>
                  <a:schemeClr val="accent2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9CFAC40-5236-D34C-839F-65540DABBA92}" type="slidenum">
              <a:rPr lang="en-AU" smtClean="0">
                <a:solidFill>
                  <a:srgbClr val="16600B"/>
                </a:solidFill>
              </a:rPr>
              <a:pPr/>
              <a:t>‹#›</a:t>
            </a:fld>
            <a:endParaRPr lang="en-AU">
              <a:solidFill>
                <a:srgbClr val="16600B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83CC3F1-7754-E477-FB16-1CF9D5B2AA39}"/>
              </a:ext>
            </a:extLst>
          </p:cNvPr>
          <p:cNvSpPr txBox="1"/>
          <p:nvPr userDrawn="1"/>
        </p:nvSpPr>
        <p:spPr>
          <a:xfrm>
            <a:off x="445202" y="6570820"/>
            <a:ext cx="369081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i="0">
                <a:solidFill>
                  <a:srgbClr val="0A1D16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MARS Capital </a:t>
            </a:r>
            <a:r>
              <a:rPr lang="en-US" sz="1100" b="0" i="0">
                <a:solidFill>
                  <a:srgbClr val="0A1D16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| Industry Overview</a:t>
            </a: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CBACB604-8B7E-9518-85E1-6FE68C1E5FE5}"/>
              </a:ext>
            </a:extLst>
          </p:cNvPr>
          <p:cNvCxnSpPr>
            <a:cxnSpLocks/>
          </p:cNvCxnSpPr>
          <p:nvPr userDrawn="1"/>
        </p:nvCxnSpPr>
        <p:spPr>
          <a:xfrm>
            <a:off x="6357715" y="4128679"/>
            <a:ext cx="5386699" cy="0"/>
          </a:xfrm>
          <a:prstGeom prst="line">
            <a:avLst/>
          </a:prstGeom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 Placeholder 16">
            <a:extLst>
              <a:ext uri="{FF2B5EF4-FFF2-40B4-BE49-F238E27FC236}">
                <a16:creationId xmlns:a16="http://schemas.microsoft.com/office/drawing/2014/main" id="{2C8F6785-24CC-8A05-7652-D8CB3DD53CE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65405" y="3781549"/>
            <a:ext cx="5379009" cy="30777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1400" b="1" i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AU"/>
              <a:t>Slide Description</a:t>
            </a: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3D0FFD5B-1B28-99AB-DD90-C904F87184FE}"/>
              </a:ext>
            </a:extLst>
          </p:cNvPr>
          <p:cNvCxnSpPr>
            <a:cxnSpLocks/>
          </p:cNvCxnSpPr>
          <p:nvPr userDrawn="1"/>
        </p:nvCxnSpPr>
        <p:spPr>
          <a:xfrm>
            <a:off x="445203" y="4128679"/>
            <a:ext cx="5386699" cy="0"/>
          </a:xfrm>
          <a:prstGeom prst="line">
            <a:avLst/>
          </a:prstGeom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 Placeholder 16">
            <a:extLst>
              <a:ext uri="{FF2B5EF4-FFF2-40B4-BE49-F238E27FC236}">
                <a16:creationId xmlns:a16="http://schemas.microsoft.com/office/drawing/2014/main" id="{922232A8-99D6-2D70-A9BD-CFCB10619CC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5202" y="3781548"/>
            <a:ext cx="5379008" cy="30777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400" b="1" i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AU"/>
              <a:t>Slide Description</a:t>
            </a: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C915A22A-7B61-FAE2-F79F-F5C1D343F4BB}"/>
              </a:ext>
            </a:extLst>
          </p:cNvPr>
          <p:cNvCxnSpPr>
            <a:cxnSpLocks/>
          </p:cNvCxnSpPr>
          <p:nvPr userDrawn="1"/>
        </p:nvCxnSpPr>
        <p:spPr>
          <a:xfrm>
            <a:off x="6357715" y="1296931"/>
            <a:ext cx="5386699" cy="0"/>
          </a:xfrm>
          <a:prstGeom prst="line">
            <a:avLst/>
          </a:prstGeom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 Placeholder 16">
            <a:extLst>
              <a:ext uri="{FF2B5EF4-FFF2-40B4-BE49-F238E27FC236}">
                <a16:creationId xmlns:a16="http://schemas.microsoft.com/office/drawing/2014/main" id="{D8D3A21C-AB86-AFB7-EFB8-C5733DBFFDA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365404" y="949800"/>
            <a:ext cx="5379009" cy="30777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1400" b="1" i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AU"/>
              <a:t>Slide Description</a:t>
            </a: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A03DFFC8-DC28-A24A-A05C-164659A0A5CD}"/>
              </a:ext>
            </a:extLst>
          </p:cNvPr>
          <p:cNvCxnSpPr>
            <a:cxnSpLocks/>
          </p:cNvCxnSpPr>
          <p:nvPr userDrawn="1"/>
        </p:nvCxnSpPr>
        <p:spPr>
          <a:xfrm>
            <a:off x="445202" y="1296931"/>
            <a:ext cx="5386699" cy="0"/>
          </a:xfrm>
          <a:prstGeom prst="line">
            <a:avLst/>
          </a:prstGeom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497BCC0E-252B-1F3D-2ECD-068ACDD268B1}"/>
              </a:ext>
            </a:extLst>
          </p:cNvPr>
          <p:cNvSpPr txBox="1"/>
          <p:nvPr userDrawn="1"/>
        </p:nvSpPr>
        <p:spPr>
          <a:xfrm>
            <a:off x="445202" y="949800"/>
            <a:ext cx="5577113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en-US" sz="1400" b="1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6" name="Text Placeholder 16">
            <a:extLst>
              <a:ext uri="{FF2B5EF4-FFF2-40B4-BE49-F238E27FC236}">
                <a16:creationId xmlns:a16="http://schemas.microsoft.com/office/drawing/2014/main" id="{982E29F2-48F6-002D-9F51-45E5BDC3757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5202" y="949800"/>
            <a:ext cx="5379009" cy="30777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400" b="1" i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AU"/>
              <a:t>Slide Description</a:t>
            </a:r>
          </a:p>
        </p:txBody>
      </p:sp>
    </p:spTree>
    <p:extLst>
      <p:ext uri="{BB962C8B-B14F-4D97-AF65-F5344CB8AC3E}">
        <p14:creationId xmlns:p14="http://schemas.microsoft.com/office/powerpoint/2010/main" val="1243965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xxxx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 hidden="1">
            <a:extLst>
              <a:ext uri="{FF2B5EF4-FFF2-40B4-BE49-F238E27FC236}">
                <a16:creationId xmlns:a16="http://schemas.microsoft.com/office/drawing/2014/main" id="{86F88134-0DF7-4588-4870-83452D7793A7}"/>
              </a:ext>
            </a:extLst>
          </p:cNvPr>
          <p:cNvGraphicFramePr>
            <a:graphicFrameLocks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4416762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95" imgH="394" progId="TCLayout.ActiveDocument.1">
                  <p:embed/>
                </p:oleObj>
              </mc:Choice>
              <mc:Fallback>
                <p:oleObj name="think-cell Slide" r:id="rId3" imgW="395" imgH="394" progId="TCLayout.ActiveDocument.1">
                  <p:embed/>
                  <p:pic>
                    <p:nvPicPr>
                      <p:cNvPr id="1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6F88134-0DF7-4588-4870-83452D7793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" name="Rectangle 35">
            <a:extLst>
              <a:ext uri="{FF2B5EF4-FFF2-40B4-BE49-F238E27FC236}">
                <a16:creationId xmlns:a16="http://schemas.microsoft.com/office/drawing/2014/main" id="{EA4C9643-7FFD-C8CF-0F93-30E58BC5D708}"/>
              </a:ext>
            </a:extLst>
          </p:cNvPr>
          <p:cNvSpPr/>
          <p:nvPr userDrawn="1"/>
        </p:nvSpPr>
        <p:spPr>
          <a:xfrm>
            <a:off x="0" y="-61395"/>
            <a:ext cx="12309987" cy="867074"/>
          </a:xfrm>
          <a:prstGeom prst="rect">
            <a:avLst/>
          </a:prstGeom>
          <a:solidFill>
            <a:srgbClr val="000000"/>
          </a:solidFill>
          <a:ln>
            <a:solidFill>
              <a:srgbClr val="0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22">
              <a:latin typeface="Avenir Next LT Pro" panose="020B0504020202020204" pitchFamily="34" charset="0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BAD27B2A-DE18-3BE8-9AD5-B38C56B82938}"/>
              </a:ext>
            </a:extLst>
          </p:cNvPr>
          <p:cNvSpPr/>
          <p:nvPr userDrawn="1"/>
        </p:nvSpPr>
        <p:spPr>
          <a:xfrm>
            <a:off x="11326984" y="-1298907"/>
            <a:ext cx="2114840" cy="2114840"/>
          </a:xfrm>
          <a:prstGeom prst="ellipse">
            <a:avLst/>
          </a:prstGeom>
          <a:solidFill>
            <a:srgbClr val="000000"/>
          </a:solidFill>
          <a:ln w="28575">
            <a:solidFill>
              <a:srgbClr val="00613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" name="Picture 40" descr="All hail the new Uber logo | Creative Bloq">
            <a:hlinkClick r:id="rId5" action="ppaction://hlinksldjump"/>
            <a:extLst>
              <a:ext uri="{FF2B5EF4-FFF2-40B4-BE49-F238E27FC236}">
                <a16:creationId xmlns:a16="http://schemas.microsoft.com/office/drawing/2014/main" id="{0D3E11E3-5B78-E218-9F27-A155C2C5608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107536" y="120925"/>
            <a:ext cx="998284" cy="561425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D7A97F6-3251-BFBA-F983-7764EC5EFE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895651-8895-4EE2-A2F1-EC742F039A0F}" type="datetimeFigureOut">
              <a:rPr kumimoji="0" lang="en-AU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Ligh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7/9/2026</a:t>
            </a:fld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Light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F79B6F6-C239-4728-B39D-151E216B6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Ligh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4191BB-B397-F821-7BD5-B69DCF947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79B9A87-5343-4CB5-AD2B-1F4226189093}" type="slidenum">
              <a:rPr kumimoji="0" lang="en-AU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Ligh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Light"/>
              <a:ea typeface="+mn-ea"/>
              <a:cs typeface="+mn-cs"/>
            </a:endParaRP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EF08ED2E-6BE3-CB34-341D-6F21D6DC04B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74660" y="52641"/>
            <a:ext cx="10668643" cy="561428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endParaRPr lang="en-AU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12C750EC-82DB-9331-9A54-01726B91886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74660" y="466526"/>
            <a:ext cx="1852314" cy="27283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15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r>
              <a:rPr lang="en-AU"/>
              <a:t>Slide Description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9EC7FF80-9A58-C039-F743-16E033361BE3}"/>
              </a:ext>
            </a:extLst>
          </p:cNvPr>
          <p:cNvCxnSpPr>
            <a:cxnSpLocks/>
          </p:cNvCxnSpPr>
          <p:nvPr userDrawn="1"/>
        </p:nvCxnSpPr>
        <p:spPr>
          <a:xfrm>
            <a:off x="6357715" y="4128679"/>
            <a:ext cx="5386699" cy="0"/>
          </a:xfrm>
          <a:prstGeom prst="line">
            <a:avLst/>
          </a:prstGeom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 Placeholder 16">
            <a:extLst>
              <a:ext uri="{FF2B5EF4-FFF2-40B4-BE49-F238E27FC236}">
                <a16:creationId xmlns:a16="http://schemas.microsoft.com/office/drawing/2014/main" id="{FD9DDC7D-F25F-BE17-54C1-4A3EA972B5E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65405" y="3781549"/>
            <a:ext cx="5379009" cy="30777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1400" b="1" i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AU"/>
              <a:t>Slide Description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B272B950-07BB-21EB-D1CF-F4977CF1B91C}"/>
              </a:ext>
            </a:extLst>
          </p:cNvPr>
          <p:cNvCxnSpPr>
            <a:cxnSpLocks/>
          </p:cNvCxnSpPr>
          <p:nvPr userDrawn="1"/>
        </p:nvCxnSpPr>
        <p:spPr>
          <a:xfrm>
            <a:off x="445203" y="4128679"/>
            <a:ext cx="5386699" cy="0"/>
          </a:xfrm>
          <a:prstGeom prst="line">
            <a:avLst/>
          </a:prstGeom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16">
            <a:extLst>
              <a:ext uri="{FF2B5EF4-FFF2-40B4-BE49-F238E27FC236}">
                <a16:creationId xmlns:a16="http://schemas.microsoft.com/office/drawing/2014/main" id="{934BF61D-099E-43B4-E30B-5FB6501A126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5202" y="3781548"/>
            <a:ext cx="5379008" cy="30777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400" b="1" i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AU"/>
              <a:t>Slide Description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A0354B36-69B7-BCC7-DEE3-AC8AC67BD5B1}"/>
              </a:ext>
            </a:extLst>
          </p:cNvPr>
          <p:cNvCxnSpPr>
            <a:cxnSpLocks/>
          </p:cNvCxnSpPr>
          <p:nvPr userDrawn="1"/>
        </p:nvCxnSpPr>
        <p:spPr>
          <a:xfrm>
            <a:off x="6357715" y="1296931"/>
            <a:ext cx="5386699" cy="0"/>
          </a:xfrm>
          <a:prstGeom prst="line">
            <a:avLst/>
          </a:prstGeom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Placeholder 16">
            <a:extLst>
              <a:ext uri="{FF2B5EF4-FFF2-40B4-BE49-F238E27FC236}">
                <a16:creationId xmlns:a16="http://schemas.microsoft.com/office/drawing/2014/main" id="{346B95F6-1E55-B027-0736-FA70E6EE7F7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365404" y="949800"/>
            <a:ext cx="5379009" cy="30777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1400" b="1" i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AU"/>
              <a:t>Slide Description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B88B7A8B-E146-C603-0E4A-418E87CA20EF}"/>
              </a:ext>
            </a:extLst>
          </p:cNvPr>
          <p:cNvCxnSpPr>
            <a:cxnSpLocks/>
          </p:cNvCxnSpPr>
          <p:nvPr userDrawn="1"/>
        </p:nvCxnSpPr>
        <p:spPr>
          <a:xfrm>
            <a:off x="445202" y="1296931"/>
            <a:ext cx="5386699" cy="0"/>
          </a:xfrm>
          <a:prstGeom prst="line">
            <a:avLst/>
          </a:prstGeom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CBAF50-ACDC-BCC0-E17D-5459348F7476}"/>
              </a:ext>
            </a:extLst>
          </p:cNvPr>
          <p:cNvSpPr txBox="1"/>
          <p:nvPr userDrawn="1"/>
        </p:nvSpPr>
        <p:spPr>
          <a:xfrm>
            <a:off x="445202" y="949800"/>
            <a:ext cx="5577113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en-US" sz="1400" b="1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1" name="Text Placeholder 16">
            <a:extLst>
              <a:ext uri="{FF2B5EF4-FFF2-40B4-BE49-F238E27FC236}">
                <a16:creationId xmlns:a16="http://schemas.microsoft.com/office/drawing/2014/main" id="{31A1FA7B-AF6E-4519-DBAF-63E9439E9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5202" y="949800"/>
            <a:ext cx="5379009" cy="30777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400" b="1" i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AU"/>
              <a:t>Slide Description</a:t>
            </a:r>
          </a:p>
        </p:txBody>
      </p:sp>
      <p:sp>
        <p:nvSpPr>
          <p:cNvPr id="32" name="Content Placeholder 10">
            <a:extLst>
              <a:ext uri="{FF2B5EF4-FFF2-40B4-BE49-F238E27FC236}">
                <a16:creationId xmlns:a16="http://schemas.microsoft.com/office/drawing/2014/main" id="{EB990608-6F0C-0F81-8241-BCBE1BBE34F3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2981739" y="6602718"/>
            <a:ext cx="8195348" cy="26161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100" b="0" i="0">
                <a:solidFill>
                  <a:schemeClr val="bg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Sources</a:t>
            </a:r>
            <a:endParaRPr lang="en-US"/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9A674833-2512-53F1-5F68-2DAB59FF92F7}"/>
              </a:ext>
            </a:extLst>
          </p:cNvPr>
          <p:cNvCxnSpPr>
            <a:cxnSpLocks/>
          </p:cNvCxnSpPr>
          <p:nvPr userDrawn="1"/>
        </p:nvCxnSpPr>
        <p:spPr>
          <a:xfrm>
            <a:off x="445202" y="6539219"/>
            <a:ext cx="11299210" cy="0"/>
          </a:xfrm>
          <a:prstGeom prst="line">
            <a:avLst/>
          </a:prstGeom>
          <a:ln w="9525">
            <a:solidFill>
              <a:srgbClr val="000B4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Slide Number Placeholder 4">
            <a:extLst>
              <a:ext uri="{FF2B5EF4-FFF2-40B4-BE49-F238E27FC236}">
                <a16:creationId xmlns:a16="http://schemas.microsoft.com/office/drawing/2014/main" id="{FE495611-A5C3-E64E-4B2A-9E0618D72DEA}"/>
              </a:ext>
            </a:extLst>
          </p:cNvPr>
          <p:cNvSpPr txBox="1">
            <a:spLocks/>
          </p:cNvSpPr>
          <p:nvPr userDrawn="1"/>
        </p:nvSpPr>
        <p:spPr>
          <a:xfrm>
            <a:off x="11271973" y="6581454"/>
            <a:ext cx="472440" cy="301468"/>
          </a:xfrm>
          <a:prstGeom prst="rect">
            <a:avLst/>
          </a:prstGeom>
        </p:spPr>
        <p:txBody>
          <a:bodyPr/>
          <a:lstStyle>
            <a:defPPr>
              <a:defRPr lang="en-GB"/>
            </a:defPPr>
            <a:lvl1pPr marL="0" algn="r" defTabSz="914400" rtl="0" eaLnBrk="1" latinLnBrk="0" hangingPunct="1">
              <a:defRPr sz="1100" b="0" i="0" kern="1200">
                <a:solidFill>
                  <a:schemeClr val="accent2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9CFAC40-5236-D34C-839F-65540DABBA92}" type="slidenum">
              <a:rPr lang="en-AU" smtClean="0">
                <a:solidFill>
                  <a:srgbClr val="16600B"/>
                </a:solidFill>
              </a:rPr>
              <a:pPr/>
              <a:t>‹#›</a:t>
            </a:fld>
            <a:endParaRPr lang="en-AU">
              <a:solidFill>
                <a:srgbClr val="16600B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83CC3F1-7754-E477-FB16-1CF9D5B2AA39}"/>
              </a:ext>
            </a:extLst>
          </p:cNvPr>
          <p:cNvSpPr txBox="1"/>
          <p:nvPr userDrawn="1"/>
        </p:nvSpPr>
        <p:spPr>
          <a:xfrm>
            <a:off x="445202" y="6581453"/>
            <a:ext cx="369081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i="0">
                <a:solidFill>
                  <a:srgbClr val="0A1D16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MARS Capital </a:t>
            </a:r>
            <a:r>
              <a:rPr lang="en-US" sz="1100" b="0" i="0">
                <a:solidFill>
                  <a:srgbClr val="0A1D16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| Industry Overview</a:t>
            </a:r>
          </a:p>
        </p:txBody>
      </p:sp>
    </p:spTree>
    <p:extLst>
      <p:ext uri="{BB962C8B-B14F-4D97-AF65-F5344CB8AC3E}">
        <p14:creationId xmlns:p14="http://schemas.microsoft.com/office/powerpoint/2010/main" val="14023379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ES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 hidden="1">
            <a:extLst>
              <a:ext uri="{FF2B5EF4-FFF2-40B4-BE49-F238E27FC236}">
                <a16:creationId xmlns:a16="http://schemas.microsoft.com/office/drawing/2014/main" id="{86F88134-0DF7-4588-4870-83452D7793A7}"/>
              </a:ext>
            </a:extLst>
          </p:cNvPr>
          <p:cNvGraphicFramePr>
            <a:graphicFrameLocks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5434040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95" imgH="394" progId="TCLayout.ActiveDocument.1">
                  <p:embed/>
                </p:oleObj>
              </mc:Choice>
              <mc:Fallback>
                <p:oleObj name="think-cell Slide" r:id="rId3" imgW="395" imgH="394" progId="TCLayout.ActiveDocument.1">
                  <p:embed/>
                  <p:pic>
                    <p:nvPicPr>
                      <p:cNvPr id="1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6F88134-0DF7-4588-4870-83452D7793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" name="Rectangle 55">
            <a:extLst>
              <a:ext uri="{FF2B5EF4-FFF2-40B4-BE49-F238E27FC236}">
                <a16:creationId xmlns:a16="http://schemas.microsoft.com/office/drawing/2014/main" id="{4130B857-40F4-9B0D-AFA8-D9732CDB392F}"/>
              </a:ext>
            </a:extLst>
          </p:cNvPr>
          <p:cNvSpPr/>
          <p:nvPr userDrawn="1"/>
        </p:nvSpPr>
        <p:spPr>
          <a:xfrm>
            <a:off x="0" y="-61395"/>
            <a:ext cx="12309987" cy="867074"/>
          </a:xfrm>
          <a:prstGeom prst="rect">
            <a:avLst/>
          </a:prstGeom>
          <a:solidFill>
            <a:srgbClr val="000000"/>
          </a:solidFill>
          <a:ln>
            <a:solidFill>
              <a:srgbClr val="0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22">
              <a:latin typeface="Avenir Next LT Pro" panose="020B0504020202020204" pitchFamily="34" charset="0"/>
            </a:endParaRP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5FD3F0FE-3F1D-2A12-8DC6-888033CABDBC}"/>
              </a:ext>
            </a:extLst>
          </p:cNvPr>
          <p:cNvSpPr/>
          <p:nvPr userDrawn="1"/>
        </p:nvSpPr>
        <p:spPr>
          <a:xfrm>
            <a:off x="11326984" y="-1298907"/>
            <a:ext cx="2114840" cy="2114840"/>
          </a:xfrm>
          <a:prstGeom prst="ellipse">
            <a:avLst/>
          </a:prstGeom>
          <a:solidFill>
            <a:srgbClr val="000000"/>
          </a:solidFill>
          <a:ln w="28575">
            <a:solidFill>
              <a:srgbClr val="00613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0" name="Picture 59" descr="All hail the new Uber logo | Creative Bloq">
            <a:hlinkClick r:id="rId5" action="ppaction://hlinksldjump"/>
            <a:extLst>
              <a:ext uri="{FF2B5EF4-FFF2-40B4-BE49-F238E27FC236}">
                <a16:creationId xmlns:a16="http://schemas.microsoft.com/office/drawing/2014/main" id="{679FDE9C-AAAB-4211-C318-6FEACDBB7B6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107536" y="120925"/>
            <a:ext cx="998284" cy="561425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D7A97F6-3251-BFBA-F983-7764EC5EFE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895651-8895-4EE2-A2F1-EC742F039A0F}" type="datetimeFigureOut">
              <a:rPr kumimoji="0" lang="en-AU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Ligh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7/9/2026</a:t>
            </a:fld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Light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F79B6F6-C239-4728-B39D-151E216B6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Ligh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4191BB-B397-F821-7BD5-B69DCF947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79B9A87-5343-4CB5-AD2B-1F4226189093}" type="slidenum">
              <a:rPr kumimoji="0" lang="en-AU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Ligh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Light"/>
              <a:ea typeface="+mn-ea"/>
              <a:cs typeface="+mn-cs"/>
            </a:endParaRP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EF08ED2E-6BE3-CB34-341D-6F21D6DC04B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74660" y="52641"/>
            <a:ext cx="10668643" cy="561428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endParaRPr lang="en-AU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12C750EC-82DB-9331-9A54-01726B91886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74660" y="466526"/>
            <a:ext cx="1852314" cy="27283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15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r>
              <a:rPr lang="en-AU"/>
              <a:t>Slide Description</a:t>
            </a:r>
          </a:p>
        </p:txBody>
      </p:sp>
      <p:sp>
        <p:nvSpPr>
          <p:cNvPr id="32" name="Content Placeholder 10">
            <a:extLst>
              <a:ext uri="{FF2B5EF4-FFF2-40B4-BE49-F238E27FC236}">
                <a16:creationId xmlns:a16="http://schemas.microsoft.com/office/drawing/2014/main" id="{470F0ACB-8452-659B-6564-6138C71EA2D2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2981739" y="6570819"/>
            <a:ext cx="8195348" cy="26161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100" b="0" i="0">
                <a:solidFill>
                  <a:schemeClr val="bg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Sources</a:t>
            </a:r>
            <a:endParaRPr lang="en-US"/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DC0E5F0B-235A-A801-F385-F36D1206FDC2}"/>
              </a:ext>
            </a:extLst>
          </p:cNvPr>
          <p:cNvCxnSpPr>
            <a:cxnSpLocks/>
          </p:cNvCxnSpPr>
          <p:nvPr userDrawn="1"/>
        </p:nvCxnSpPr>
        <p:spPr>
          <a:xfrm>
            <a:off x="445202" y="6507320"/>
            <a:ext cx="11299210" cy="0"/>
          </a:xfrm>
          <a:prstGeom prst="line">
            <a:avLst/>
          </a:prstGeom>
          <a:ln w="9525">
            <a:solidFill>
              <a:srgbClr val="000B4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Slide Number Placeholder 4">
            <a:extLst>
              <a:ext uri="{FF2B5EF4-FFF2-40B4-BE49-F238E27FC236}">
                <a16:creationId xmlns:a16="http://schemas.microsoft.com/office/drawing/2014/main" id="{0BAA2026-15F1-D9AF-9A75-88DA4313FFCF}"/>
              </a:ext>
            </a:extLst>
          </p:cNvPr>
          <p:cNvSpPr txBox="1">
            <a:spLocks/>
          </p:cNvSpPr>
          <p:nvPr userDrawn="1"/>
        </p:nvSpPr>
        <p:spPr>
          <a:xfrm>
            <a:off x="11271973" y="6570821"/>
            <a:ext cx="472440" cy="301468"/>
          </a:xfrm>
          <a:prstGeom prst="rect">
            <a:avLst/>
          </a:prstGeom>
        </p:spPr>
        <p:txBody>
          <a:bodyPr/>
          <a:lstStyle>
            <a:defPPr>
              <a:defRPr lang="en-GB"/>
            </a:defPPr>
            <a:lvl1pPr marL="0" algn="r" defTabSz="914400" rtl="0" eaLnBrk="1" latinLnBrk="0" hangingPunct="1">
              <a:defRPr sz="1100" b="0" i="0" kern="1200">
                <a:solidFill>
                  <a:schemeClr val="accent2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9CFAC40-5236-D34C-839F-65540DABBA92}" type="slidenum">
              <a:rPr lang="en-AU" smtClean="0">
                <a:solidFill>
                  <a:srgbClr val="16600B"/>
                </a:solidFill>
              </a:rPr>
              <a:pPr/>
              <a:t>‹#›</a:t>
            </a:fld>
            <a:endParaRPr lang="en-AU">
              <a:solidFill>
                <a:srgbClr val="16600B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DF5FE02-E9E1-0DAA-B702-1772B4FFD5CB}"/>
              </a:ext>
            </a:extLst>
          </p:cNvPr>
          <p:cNvSpPr txBox="1"/>
          <p:nvPr userDrawn="1"/>
        </p:nvSpPr>
        <p:spPr>
          <a:xfrm>
            <a:off x="445202" y="6570820"/>
            <a:ext cx="369081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i="0">
                <a:solidFill>
                  <a:srgbClr val="0A1D16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MARS Capital </a:t>
            </a:r>
            <a:r>
              <a:rPr lang="en-US" sz="1100" b="0" i="0">
                <a:solidFill>
                  <a:srgbClr val="0A1D16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| Investment Theses</a:t>
            </a: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9D7DE631-6E4A-EF78-D00B-66CCA4CE0E44}"/>
              </a:ext>
            </a:extLst>
          </p:cNvPr>
          <p:cNvCxnSpPr>
            <a:cxnSpLocks/>
          </p:cNvCxnSpPr>
          <p:nvPr userDrawn="1"/>
        </p:nvCxnSpPr>
        <p:spPr>
          <a:xfrm>
            <a:off x="6357715" y="4128679"/>
            <a:ext cx="5386699" cy="0"/>
          </a:xfrm>
          <a:prstGeom prst="line">
            <a:avLst/>
          </a:prstGeom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 Placeholder 16">
            <a:extLst>
              <a:ext uri="{FF2B5EF4-FFF2-40B4-BE49-F238E27FC236}">
                <a16:creationId xmlns:a16="http://schemas.microsoft.com/office/drawing/2014/main" id="{89B1A931-5170-BA7F-2B1A-5E7A6050F4E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65405" y="3781549"/>
            <a:ext cx="5379009" cy="30777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1400" b="1" i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AU"/>
              <a:t>Slide Description</a:t>
            </a: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8846910D-E4B1-F813-205A-8D15C6AFD678}"/>
              </a:ext>
            </a:extLst>
          </p:cNvPr>
          <p:cNvCxnSpPr>
            <a:cxnSpLocks/>
          </p:cNvCxnSpPr>
          <p:nvPr userDrawn="1"/>
        </p:nvCxnSpPr>
        <p:spPr>
          <a:xfrm>
            <a:off x="445203" y="4128679"/>
            <a:ext cx="5386699" cy="0"/>
          </a:xfrm>
          <a:prstGeom prst="line">
            <a:avLst/>
          </a:prstGeom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 Placeholder 16">
            <a:extLst>
              <a:ext uri="{FF2B5EF4-FFF2-40B4-BE49-F238E27FC236}">
                <a16:creationId xmlns:a16="http://schemas.microsoft.com/office/drawing/2014/main" id="{053B83C4-B745-9E0B-40C9-4A9CA8B7888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5202" y="3781548"/>
            <a:ext cx="5379008" cy="30777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400" b="1" i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AU"/>
              <a:t>Slide Description</a:t>
            </a: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30C8B4A1-DF07-6790-2182-EBC2B4D9CE9E}"/>
              </a:ext>
            </a:extLst>
          </p:cNvPr>
          <p:cNvCxnSpPr>
            <a:cxnSpLocks/>
          </p:cNvCxnSpPr>
          <p:nvPr userDrawn="1"/>
        </p:nvCxnSpPr>
        <p:spPr>
          <a:xfrm>
            <a:off x="6357715" y="1296931"/>
            <a:ext cx="5386699" cy="0"/>
          </a:xfrm>
          <a:prstGeom prst="line">
            <a:avLst/>
          </a:prstGeom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 Placeholder 16">
            <a:extLst>
              <a:ext uri="{FF2B5EF4-FFF2-40B4-BE49-F238E27FC236}">
                <a16:creationId xmlns:a16="http://schemas.microsoft.com/office/drawing/2014/main" id="{BA1FE746-F470-2205-0D13-085E87646E9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365404" y="949800"/>
            <a:ext cx="5379009" cy="30777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1400" b="1" i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AU"/>
              <a:t>Slide Description</a:t>
            </a: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BF537DA3-3396-0536-BBB3-E33235C39E58}"/>
              </a:ext>
            </a:extLst>
          </p:cNvPr>
          <p:cNvCxnSpPr>
            <a:cxnSpLocks/>
          </p:cNvCxnSpPr>
          <p:nvPr userDrawn="1"/>
        </p:nvCxnSpPr>
        <p:spPr>
          <a:xfrm>
            <a:off x="445202" y="1296931"/>
            <a:ext cx="5386699" cy="0"/>
          </a:xfrm>
          <a:prstGeom prst="line">
            <a:avLst/>
          </a:prstGeom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0123C6EC-A372-E9A1-D038-2BBCAE752602}"/>
              </a:ext>
            </a:extLst>
          </p:cNvPr>
          <p:cNvSpPr txBox="1"/>
          <p:nvPr userDrawn="1"/>
        </p:nvSpPr>
        <p:spPr>
          <a:xfrm>
            <a:off x="445202" y="949800"/>
            <a:ext cx="5577113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en-US" sz="1400" b="1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6" name="Text Placeholder 16">
            <a:extLst>
              <a:ext uri="{FF2B5EF4-FFF2-40B4-BE49-F238E27FC236}">
                <a16:creationId xmlns:a16="http://schemas.microsoft.com/office/drawing/2014/main" id="{DE58173D-08CE-92E9-1E34-C21173BE1F5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5202" y="949800"/>
            <a:ext cx="5379009" cy="30777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400" b="1" i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AU"/>
              <a:t>Slide Description</a:t>
            </a:r>
          </a:p>
        </p:txBody>
      </p:sp>
    </p:spTree>
    <p:extLst>
      <p:ext uri="{BB962C8B-B14F-4D97-AF65-F5344CB8AC3E}">
        <p14:creationId xmlns:p14="http://schemas.microsoft.com/office/powerpoint/2010/main" val="7030233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THES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 hidden="1">
            <a:extLst>
              <a:ext uri="{FF2B5EF4-FFF2-40B4-BE49-F238E27FC236}">
                <a16:creationId xmlns:a16="http://schemas.microsoft.com/office/drawing/2014/main" id="{86F88134-0DF7-4588-4870-83452D7793A7}"/>
              </a:ext>
            </a:extLst>
          </p:cNvPr>
          <p:cNvGraphicFramePr>
            <a:graphicFrameLocks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39230407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95" imgH="394" progId="TCLayout.ActiveDocument.1">
                  <p:embed/>
                </p:oleObj>
              </mc:Choice>
              <mc:Fallback>
                <p:oleObj name="think-cell Slide" r:id="rId3" imgW="395" imgH="394" progId="TCLayout.ActiveDocument.1">
                  <p:embed/>
                  <p:pic>
                    <p:nvPicPr>
                      <p:cNvPr id="1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6F88134-0DF7-4588-4870-83452D7793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BC7C37E0-8763-B4A0-B636-157AAB6D1C1B}"/>
              </a:ext>
            </a:extLst>
          </p:cNvPr>
          <p:cNvSpPr/>
          <p:nvPr userDrawn="1"/>
        </p:nvSpPr>
        <p:spPr>
          <a:xfrm>
            <a:off x="0" y="-61395"/>
            <a:ext cx="12309987" cy="867074"/>
          </a:xfrm>
          <a:prstGeom prst="rect">
            <a:avLst/>
          </a:prstGeom>
          <a:solidFill>
            <a:srgbClr val="000000"/>
          </a:solidFill>
          <a:ln>
            <a:solidFill>
              <a:srgbClr val="0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22">
              <a:latin typeface="Avenir Next LT Pro" panose="020B0504020202020204" pitchFamily="34" charset="0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8BD2508-00A1-7F00-1ADE-16E9D9633E32}"/>
              </a:ext>
            </a:extLst>
          </p:cNvPr>
          <p:cNvSpPr/>
          <p:nvPr userDrawn="1"/>
        </p:nvSpPr>
        <p:spPr>
          <a:xfrm>
            <a:off x="11326984" y="-1298907"/>
            <a:ext cx="2114840" cy="2114840"/>
          </a:xfrm>
          <a:prstGeom prst="ellipse">
            <a:avLst/>
          </a:prstGeom>
          <a:solidFill>
            <a:srgbClr val="000000"/>
          </a:solidFill>
          <a:ln w="28575">
            <a:solidFill>
              <a:srgbClr val="00613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 descr="All hail the new Uber logo | Creative Bloq">
            <a:hlinkClick r:id="rId5" action="ppaction://hlinksldjump"/>
            <a:extLst>
              <a:ext uri="{FF2B5EF4-FFF2-40B4-BE49-F238E27FC236}">
                <a16:creationId xmlns:a16="http://schemas.microsoft.com/office/drawing/2014/main" id="{3A9C44A8-E06E-C726-5C1A-B354C1A7938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107536" y="120925"/>
            <a:ext cx="998284" cy="561425"/>
          </a:xfrm>
          <a:prstGeom prst="rect">
            <a:avLst/>
          </a:prstGeom>
        </p:spPr>
      </p:pic>
      <p:sp>
        <p:nvSpPr>
          <p:cNvPr id="32" name="Content Placeholder 10">
            <a:extLst>
              <a:ext uri="{FF2B5EF4-FFF2-40B4-BE49-F238E27FC236}">
                <a16:creationId xmlns:a16="http://schemas.microsoft.com/office/drawing/2014/main" id="{470F0ACB-8452-659B-6564-6138C71EA2D2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2981739" y="6570819"/>
            <a:ext cx="8195348" cy="26161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100" b="0" i="0">
                <a:solidFill>
                  <a:schemeClr val="bg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Sources</a:t>
            </a:r>
            <a:endParaRPr lang="en-US"/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DC0E5F0B-235A-A801-F385-F36D1206FDC2}"/>
              </a:ext>
            </a:extLst>
          </p:cNvPr>
          <p:cNvCxnSpPr>
            <a:cxnSpLocks/>
          </p:cNvCxnSpPr>
          <p:nvPr userDrawn="1"/>
        </p:nvCxnSpPr>
        <p:spPr>
          <a:xfrm>
            <a:off x="445202" y="6507320"/>
            <a:ext cx="11299210" cy="0"/>
          </a:xfrm>
          <a:prstGeom prst="line">
            <a:avLst/>
          </a:prstGeom>
          <a:ln w="9525">
            <a:solidFill>
              <a:srgbClr val="000B4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Slide Number Placeholder 4">
            <a:extLst>
              <a:ext uri="{FF2B5EF4-FFF2-40B4-BE49-F238E27FC236}">
                <a16:creationId xmlns:a16="http://schemas.microsoft.com/office/drawing/2014/main" id="{0BAA2026-15F1-D9AF-9A75-88DA4313FFCF}"/>
              </a:ext>
            </a:extLst>
          </p:cNvPr>
          <p:cNvSpPr txBox="1">
            <a:spLocks/>
          </p:cNvSpPr>
          <p:nvPr userDrawn="1"/>
        </p:nvSpPr>
        <p:spPr>
          <a:xfrm>
            <a:off x="11271973" y="6570821"/>
            <a:ext cx="472440" cy="301468"/>
          </a:xfrm>
          <a:prstGeom prst="rect">
            <a:avLst/>
          </a:prstGeom>
        </p:spPr>
        <p:txBody>
          <a:bodyPr/>
          <a:lstStyle>
            <a:defPPr>
              <a:defRPr lang="en-GB"/>
            </a:defPPr>
            <a:lvl1pPr marL="0" algn="r" defTabSz="914400" rtl="0" eaLnBrk="1" latinLnBrk="0" hangingPunct="1">
              <a:defRPr sz="1100" b="0" i="0" kern="1200">
                <a:solidFill>
                  <a:schemeClr val="accent2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9CFAC40-5236-D34C-839F-65540DABBA92}" type="slidenum">
              <a:rPr lang="en-AU" smtClean="0">
                <a:solidFill>
                  <a:srgbClr val="16600B"/>
                </a:solidFill>
              </a:rPr>
              <a:pPr/>
              <a:t>‹#›</a:t>
            </a:fld>
            <a:endParaRPr lang="en-AU">
              <a:solidFill>
                <a:srgbClr val="16600B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DF5FE02-E9E1-0DAA-B702-1772B4FFD5CB}"/>
              </a:ext>
            </a:extLst>
          </p:cNvPr>
          <p:cNvSpPr txBox="1"/>
          <p:nvPr userDrawn="1"/>
        </p:nvSpPr>
        <p:spPr>
          <a:xfrm>
            <a:off x="445202" y="6570820"/>
            <a:ext cx="369081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i="0">
                <a:solidFill>
                  <a:srgbClr val="0A1D16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MARS Capital </a:t>
            </a:r>
            <a:r>
              <a:rPr lang="en-US" sz="1100" b="0" i="0">
                <a:solidFill>
                  <a:srgbClr val="0A1D16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| Investment Theses</a:t>
            </a: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9D7DE631-6E4A-EF78-D00B-66CCA4CE0E44}"/>
              </a:ext>
            </a:extLst>
          </p:cNvPr>
          <p:cNvCxnSpPr>
            <a:cxnSpLocks/>
          </p:cNvCxnSpPr>
          <p:nvPr userDrawn="1"/>
        </p:nvCxnSpPr>
        <p:spPr>
          <a:xfrm>
            <a:off x="6357715" y="4128679"/>
            <a:ext cx="5386699" cy="0"/>
          </a:xfrm>
          <a:prstGeom prst="line">
            <a:avLst/>
          </a:prstGeom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 Placeholder 16">
            <a:extLst>
              <a:ext uri="{FF2B5EF4-FFF2-40B4-BE49-F238E27FC236}">
                <a16:creationId xmlns:a16="http://schemas.microsoft.com/office/drawing/2014/main" id="{89B1A931-5170-BA7F-2B1A-5E7A6050F4E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65405" y="3781549"/>
            <a:ext cx="5379009" cy="30777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1400" b="1" i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AU"/>
              <a:t>Slide Description</a:t>
            </a: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30C8B4A1-DF07-6790-2182-EBC2B4D9CE9E}"/>
              </a:ext>
            </a:extLst>
          </p:cNvPr>
          <p:cNvCxnSpPr>
            <a:cxnSpLocks/>
          </p:cNvCxnSpPr>
          <p:nvPr userDrawn="1"/>
        </p:nvCxnSpPr>
        <p:spPr>
          <a:xfrm>
            <a:off x="6357715" y="1296931"/>
            <a:ext cx="5386699" cy="0"/>
          </a:xfrm>
          <a:prstGeom prst="line">
            <a:avLst/>
          </a:prstGeom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 Placeholder 16">
            <a:extLst>
              <a:ext uri="{FF2B5EF4-FFF2-40B4-BE49-F238E27FC236}">
                <a16:creationId xmlns:a16="http://schemas.microsoft.com/office/drawing/2014/main" id="{BA1FE746-F470-2205-0D13-085E87646E9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365404" y="949800"/>
            <a:ext cx="5379009" cy="30777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1400" b="1" i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AU"/>
              <a:t>Slide Description</a:t>
            </a: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BF537DA3-3396-0536-BBB3-E33235C39E58}"/>
              </a:ext>
            </a:extLst>
          </p:cNvPr>
          <p:cNvCxnSpPr>
            <a:cxnSpLocks/>
          </p:cNvCxnSpPr>
          <p:nvPr userDrawn="1"/>
        </p:nvCxnSpPr>
        <p:spPr>
          <a:xfrm>
            <a:off x="445202" y="1296931"/>
            <a:ext cx="5386699" cy="0"/>
          </a:xfrm>
          <a:prstGeom prst="line">
            <a:avLst/>
          </a:prstGeom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0123C6EC-A372-E9A1-D038-2BBCAE752602}"/>
              </a:ext>
            </a:extLst>
          </p:cNvPr>
          <p:cNvSpPr txBox="1"/>
          <p:nvPr userDrawn="1"/>
        </p:nvSpPr>
        <p:spPr>
          <a:xfrm>
            <a:off x="445202" y="949800"/>
            <a:ext cx="5577113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en-US" sz="1400" b="1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6" name="Text Placeholder 16">
            <a:extLst>
              <a:ext uri="{FF2B5EF4-FFF2-40B4-BE49-F238E27FC236}">
                <a16:creationId xmlns:a16="http://schemas.microsoft.com/office/drawing/2014/main" id="{DE58173D-08CE-92E9-1E34-C21173BE1F5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5202" y="949800"/>
            <a:ext cx="5379009" cy="30777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400" b="1" i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AU"/>
              <a:t>Slide Description</a:t>
            </a:r>
          </a:p>
        </p:txBody>
      </p:sp>
      <p:sp>
        <p:nvSpPr>
          <p:cNvPr id="6" name="Date Placeholder 1">
            <a:extLst>
              <a:ext uri="{FF2B5EF4-FFF2-40B4-BE49-F238E27FC236}">
                <a16:creationId xmlns:a16="http://schemas.microsoft.com/office/drawing/2014/main" id="{6CA78E26-7A3D-38FD-8F5B-A632036FE87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895651-8895-4EE2-A2F1-EC742F039A0F}" type="datetimeFigureOut">
              <a:rPr kumimoji="0" lang="en-AU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Ligh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7/9/2026</a:t>
            </a:fld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Light"/>
              <a:ea typeface="+mn-ea"/>
              <a:cs typeface="+mn-cs"/>
            </a:endParaRPr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9B384EF7-C23B-57C9-98AF-A0C17AC76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Light"/>
              <a:ea typeface="+mn-ea"/>
              <a:cs typeface="+mn-cs"/>
            </a:endParaRP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6D5A1F0E-E236-7DD8-346B-31838DA6A6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79B9A87-5343-4CB5-AD2B-1F4226189093}" type="slidenum">
              <a:rPr kumimoji="0" lang="en-AU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Ligh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Light"/>
              <a:ea typeface="+mn-ea"/>
              <a:cs typeface="+mn-cs"/>
            </a:endParaRP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27C85C80-8A60-F43A-5AFE-6F21BEC3B3B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74660" y="52641"/>
            <a:ext cx="10668643" cy="561428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endParaRPr lang="en-AU"/>
          </a:p>
        </p:txBody>
      </p:sp>
      <p:sp>
        <p:nvSpPr>
          <p:cNvPr id="15" name="Text Placeholder 16">
            <a:extLst>
              <a:ext uri="{FF2B5EF4-FFF2-40B4-BE49-F238E27FC236}">
                <a16:creationId xmlns:a16="http://schemas.microsoft.com/office/drawing/2014/main" id="{07B5B429-D035-5D2C-04A3-B48B4443E12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74660" y="466526"/>
            <a:ext cx="1852314" cy="27283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15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r>
              <a:rPr lang="en-AU"/>
              <a:t>Slide Description</a:t>
            </a:r>
          </a:p>
        </p:txBody>
      </p:sp>
    </p:spTree>
    <p:extLst>
      <p:ext uri="{BB962C8B-B14F-4D97-AF65-F5344CB8AC3E}">
        <p14:creationId xmlns:p14="http://schemas.microsoft.com/office/powerpoint/2010/main" val="14783842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DUSTRYU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 hidden="1">
            <a:extLst>
              <a:ext uri="{FF2B5EF4-FFF2-40B4-BE49-F238E27FC236}">
                <a16:creationId xmlns:a16="http://schemas.microsoft.com/office/drawing/2014/main" id="{86F88134-0DF7-4588-4870-83452D7793A7}"/>
              </a:ext>
            </a:extLst>
          </p:cNvPr>
          <p:cNvGraphicFramePr>
            <a:graphicFrameLocks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0032556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95" imgH="394" progId="TCLayout.ActiveDocument.1">
                  <p:embed/>
                </p:oleObj>
              </mc:Choice>
              <mc:Fallback>
                <p:oleObj name="think-cell Slide" r:id="rId3" imgW="395" imgH="394" progId="TCLayout.ActiveDocument.1">
                  <p:embed/>
                  <p:pic>
                    <p:nvPicPr>
                      <p:cNvPr id="1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6F88134-0DF7-4588-4870-83452D7793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Rectangle 29">
            <a:extLst>
              <a:ext uri="{FF2B5EF4-FFF2-40B4-BE49-F238E27FC236}">
                <a16:creationId xmlns:a16="http://schemas.microsoft.com/office/drawing/2014/main" id="{023F6D55-99A5-E877-E615-06C55AB22DE1}"/>
              </a:ext>
            </a:extLst>
          </p:cNvPr>
          <p:cNvSpPr/>
          <p:nvPr userDrawn="1"/>
        </p:nvSpPr>
        <p:spPr>
          <a:xfrm>
            <a:off x="0" y="-61395"/>
            <a:ext cx="12309987" cy="867074"/>
          </a:xfrm>
          <a:prstGeom prst="rect">
            <a:avLst/>
          </a:prstGeom>
          <a:solidFill>
            <a:srgbClr val="000000"/>
          </a:solidFill>
          <a:ln>
            <a:solidFill>
              <a:srgbClr val="0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22">
              <a:latin typeface="Avenir Next LT Pro" panose="020B0504020202020204" pitchFamily="34" charset="0"/>
            </a:endParaRPr>
          </a:p>
        </p:txBody>
      </p:sp>
      <p:sp>
        <p:nvSpPr>
          <p:cNvPr id="15" name="Content Placeholder 10">
            <a:extLst>
              <a:ext uri="{FF2B5EF4-FFF2-40B4-BE49-F238E27FC236}">
                <a16:creationId xmlns:a16="http://schemas.microsoft.com/office/drawing/2014/main" id="{9BFB1988-00AF-0F95-D067-29392F9CFB44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2981739" y="6570819"/>
            <a:ext cx="8195348" cy="26161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100" b="0" i="0">
                <a:solidFill>
                  <a:schemeClr val="bg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Sources</a:t>
            </a:r>
            <a:endParaRPr lang="en-US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845178D-C3D4-082F-5F4E-39DA64B72ADD}"/>
              </a:ext>
            </a:extLst>
          </p:cNvPr>
          <p:cNvCxnSpPr>
            <a:cxnSpLocks/>
          </p:cNvCxnSpPr>
          <p:nvPr userDrawn="1"/>
        </p:nvCxnSpPr>
        <p:spPr>
          <a:xfrm>
            <a:off x="445202" y="6507320"/>
            <a:ext cx="11299210" cy="0"/>
          </a:xfrm>
          <a:prstGeom prst="line">
            <a:avLst/>
          </a:prstGeom>
          <a:ln w="9525">
            <a:solidFill>
              <a:srgbClr val="000B4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Slide Number Placeholder 4">
            <a:extLst>
              <a:ext uri="{FF2B5EF4-FFF2-40B4-BE49-F238E27FC236}">
                <a16:creationId xmlns:a16="http://schemas.microsoft.com/office/drawing/2014/main" id="{E1B54913-27A7-33A1-BEF7-3705A4C52E18}"/>
              </a:ext>
            </a:extLst>
          </p:cNvPr>
          <p:cNvSpPr txBox="1">
            <a:spLocks/>
          </p:cNvSpPr>
          <p:nvPr userDrawn="1"/>
        </p:nvSpPr>
        <p:spPr>
          <a:xfrm>
            <a:off x="11271973" y="6570821"/>
            <a:ext cx="472440" cy="301468"/>
          </a:xfrm>
          <a:prstGeom prst="rect">
            <a:avLst/>
          </a:prstGeom>
        </p:spPr>
        <p:txBody>
          <a:bodyPr/>
          <a:lstStyle>
            <a:defPPr>
              <a:defRPr lang="en-GB"/>
            </a:defPPr>
            <a:lvl1pPr marL="0" algn="r" defTabSz="914400" rtl="0" eaLnBrk="1" latinLnBrk="0" hangingPunct="1">
              <a:defRPr sz="1100" b="0" i="0" kern="1200">
                <a:solidFill>
                  <a:schemeClr val="accent2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9CFAC40-5236-D34C-839F-65540DABBA92}" type="slidenum">
              <a:rPr lang="en-AU" smtClean="0">
                <a:solidFill>
                  <a:srgbClr val="16600B"/>
                </a:solidFill>
              </a:rPr>
              <a:pPr/>
              <a:t>‹#›</a:t>
            </a:fld>
            <a:endParaRPr lang="en-AU">
              <a:solidFill>
                <a:srgbClr val="16600B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5CDB1FA-043C-B9A4-55C1-87F1243B9B0D}"/>
              </a:ext>
            </a:extLst>
          </p:cNvPr>
          <p:cNvSpPr txBox="1"/>
          <p:nvPr userDrawn="1"/>
        </p:nvSpPr>
        <p:spPr>
          <a:xfrm>
            <a:off x="445202" y="6570820"/>
            <a:ext cx="369081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i="0">
                <a:solidFill>
                  <a:srgbClr val="0A1D16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MARS Capital </a:t>
            </a:r>
            <a:r>
              <a:rPr lang="en-US" sz="1100" b="0" i="0">
                <a:solidFill>
                  <a:srgbClr val="0A1D16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| Final Recommendation</a:t>
            </a:r>
          </a:p>
        </p:txBody>
      </p:sp>
      <p:sp>
        <p:nvSpPr>
          <p:cNvPr id="22" name="Date Placeholder 1">
            <a:extLst>
              <a:ext uri="{FF2B5EF4-FFF2-40B4-BE49-F238E27FC236}">
                <a16:creationId xmlns:a16="http://schemas.microsoft.com/office/drawing/2014/main" id="{2DD140D2-78F6-249A-C9BA-461C9753CEF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895651-8895-4EE2-A2F1-EC742F039A0F}" type="datetimeFigureOut">
              <a:rPr kumimoji="0" lang="en-AU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Ligh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7/9/2026</a:t>
            </a:fld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Light"/>
              <a:ea typeface="+mn-ea"/>
              <a:cs typeface="+mn-cs"/>
            </a:endParaRPr>
          </a:p>
        </p:txBody>
      </p:sp>
      <p:sp>
        <p:nvSpPr>
          <p:cNvPr id="23" name="Footer Placeholder 2">
            <a:extLst>
              <a:ext uri="{FF2B5EF4-FFF2-40B4-BE49-F238E27FC236}">
                <a16:creationId xmlns:a16="http://schemas.microsoft.com/office/drawing/2014/main" id="{6108A702-F0B5-E962-67F1-F4DFF1DDB5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Light"/>
              <a:ea typeface="+mn-ea"/>
              <a:cs typeface="+mn-cs"/>
            </a:endParaRPr>
          </a:p>
        </p:txBody>
      </p:sp>
      <p:sp>
        <p:nvSpPr>
          <p:cNvPr id="24" name="Slide Number Placeholder 3">
            <a:extLst>
              <a:ext uri="{FF2B5EF4-FFF2-40B4-BE49-F238E27FC236}">
                <a16:creationId xmlns:a16="http://schemas.microsoft.com/office/drawing/2014/main" id="{5B5B2C63-B733-3131-D834-E9C1A056D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79B9A87-5343-4CB5-AD2B-1F4226189093}" type="slidenum">
              <a:rPr kumimoji="0" lang="en-AU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Ligh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Light"/>
              <a:ea typeface="+mn-ea"/>
              <a:cs typeface="+mn-cs"/>
            </a:endParaRPr>
          </a:p>
        </p:txBody>
      </p:sp>
      <p:sp>
        <p:nvSpPr>
          <p:cNvPr id="25" name="Text Placeholder 11">
            <a:extLst>
              <a:ext uri="{FF2B5EF4-FFF2-40B4-BE49-F238E27FC236}">
                <a16:creationId xmlns:a16="http://schemas.microsoft.com/office/drawing/2014/main" id="{06BC6A92-B478-099F-DCD5-85AE9F6E2F4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74660" y="52641"/>
            <a:ext cx="10668643" cy="561428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endParaRPr lang="en-AU"/>
          </a:p>
        </p:txBody>
      </p:sp>
      <p:sp>
        <p:nvSpPr>
          <p:cNvPr id="26" name="Text Placeholder 16">
            <a:extLst>
              <a:ext uri="{FF2B5EF4-FFF2-40B4-BE49-F238E27FC236}">
                <a16:creationId xmlns:a16="http://schemas.microsoft.com/office/drawing/2014/main" id="{590DB114-7B52-0E36-4602-265EDD7E160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74660" y="466526"/>
            <a:ext cx="1852314" cy="27283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15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r>
              <a:rPr lang="en-AU"/>
              <a:t>Slide Description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CBB90541-4AFD-748C-2779-6507CF3700D0}"/>
              </a:ext>
            </a:extLst>
          </p:cNvPr>
          <p:cNvSpPr/>
          <p:nvPr userDrawn="1"/>
        </p:nvSpPr>
        <p:spPr>
          <a:xfrm>
            <a:off x="11326984" y="-1298907"/>
            <a:ext cx="2114840" cy="2114840"/>
          </a:xfrm>
          <a:prstGeom prst="ellipse">
            <a:avLst/>
          </a:prstGeom>
          <a:solidFill>
            <a:srgbClr val="000000"/>
          </a:solidFill>
          <a:ln w="28575">
            <a:solidFill>
              <a:srgbClr val="00613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4" name="Picture 33" descr="All hail the new Uber logo | Creative Bloq">
            <a:hlinkClick r:id="rId5" action="ppaction://hlinksldjump"/>
            <a:extLst>
              <a:ext uri="{FF2B5EF4-FFF2-40B4-BE49-F238E27FC236}">
                <a16:creationId xmlns:a16="http://schemas.microsoft.com/office/drawing/2014/main" id="{0401DBE8-EB67-BB78-216A-5C128FEEEF2F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107536" y="120925"/>
            <a:ext cx="998284" cy="561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5655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xxxxxxxx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D7A97F6-3251-BFBA-F983-7764EC5EFE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895651-8895-4EE2-A2F1-EC742F039A0F}" type="datetimeFigureOut">
              <a:rPr kumimoji="0" lang="en-AU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Ligh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7/9/2026</a:t>
            </a:fld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Light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F79B6F6-C239-4728-B39D-151E216B6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Ligh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4191BB-B397-F821-7BD5-B69DCF947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79B9A87-5343-4CB5-AD2B-1F4226189093}" type="slidenum">
              <a:rPr kumimoji="0" lang="en-AU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Ligh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Light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4C9CFF-4061-3B8F-EA9B-9B02C7EDB1C8}"/>
              </a:ext>
            </a:extLst>
          </p:cNvPr>
          <p:cNvSpPr txBox="1">
            <a:spLocks/>
          </p:cNvSpPr>
          <p:nvPr userDrawn="1"/>
        </p:nvSpPr>
        <p:spPr>
          <a:xfrm>
            <a:off x="11465560" y="6482330"/>
            <a:ext cx="472440" cy="301468"/>
          </a:xfrm>
          <a:prstGeom prst="rect">
            <a:avLst/>
          </a:prstGeom>
        </p:spPr>
        <p:txBody>
          <a:bodyPr/>
          <a:lstStyle>
            <a:defPPr>
              <a:defRPr lang="en-GB"/>
            </a:defPPr>
            <a:lvl1pPr marL="0" algn="r" defTabSz="914400" rtl="0" eaLnBrk="1" latinLnBrk="0" hangingPunct="1">
              <a:defRPr sz="1100" b="0" i="0" kern="1200">
                <a:solidFill>
                  <a:schemeClr val="accent2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9CFAC40-5236-D34C-839F-65540DABBA92}" type="slidenum">
              <a:rPr lang="en-AU" smtClean="0">
                <a:solidFill>
                  <a:srgbClr val="16600B"/>
                </a:solidFill>
              </a:rPr>
              <a:pPr/>
              <a:t>‹#›</a:t>
            </a:fld>
            <a:endParaRPr lang="en-AU">
              <a:solidFill>
                <a:srgbClr val="16600B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4F22361-7C1D-1943-EF79-665B761543A7}"/>
              </a:ext>
            </a:extLst>
          </p:cNvPr>
          <p:cNvSpPr txBox="1"/>
          <p:nvPr userDrawn="1"/>
        </p:nvSpPr>
        <p:spPr>
          <a:xfrm>
            <a:off x="190499" y="6482329"/>
            <a:ext cx="369081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i="0">
                <a:solidFill>
                  <a:srgbClr val="123529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MARS Capital </a:t>
            </a:r>
            <a:r>
              <a:rPr lang="en-US" sz="1100" b="0" i="0">
                <a:solidFill>
                  <a:srgbClr val="123529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| Executive Summary</a:t>
            </a:r>
          </a:p>
        </p:txBody>
      </p:sp>
      <p:sp>
        <p:nvSpPr>
          <p:cNvPr id="7" name="Content Placeholder 10">
            <a:extLst>
              <a:ext uri="{FF2B5EF4-FFF2-40B4-BE49-F238E27FC236}">
                <a16:creationId xmlns:a16="http://schemas.microsoft.com/office/drawing/2014/main" id="{33DC5817-E381-AC73-15D8-E8B2445BC89F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2646946" y="6503538"/>
            <a:ext cx="8530141" cy="24039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100" b="0" i="0">
                <a:solidFill>
                  <a:schemeClr val="bg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Sources</a:t>
            </a:r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6571625-4B4B-D982-F754-03670B421370}"/>
              </a:ext>
            </a:extLst>
          </p:cNvPr>
          <p:cNvCxnSpPr>
            <a:cxnSpLocks/>
          </p:cNvCxnSpPr>
          <p:nvPr userDrawn="1"/>
        </p:nvCxnSpPr>
        <p:spPr>
          <a:xfrm>
            <a:off x="263525" y="6418829"/>
            <a:ext cx="11664950" cy="0"/>
          </a:xfrm>
          <a:prstGeom prst="line">
            <a:avLst/>
          </a:prstGeom>
          <a:ln w="9525">
            <a:solidFill>
              <a:srgbClr val="000B4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19368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et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BD8EE256-2172-6343-B357-11706B2150C3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79251688"/>
              </p:ext>
            </p:ext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7772400" imgH="10058400" progId="TCLayout.ActiveDocument.1">
                  <p:embed/>
                </p:oleObj>
              </mc:Choice>
              <mc:Fallback>
                <p:oleObj name="think-cell Slide" r:id="rId3" imgW="7772400" imgH="10058400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BD8EE256-2172-6343-B357-11706B2150C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5" name="Picture 44" descr="Waymo rift leaves Uber's robotaxi ambitions on shaky ground - Los Angeles  Times">
            <a:extLst>
              <a:ext uri="{FF2B5EF4-FFF2-40B4-BE49-F238E27FC236}">
                <a16:creationId xmlns:a16="http://schemas.microsoft.com/office/drawing/2014/main" id="{E31D7BD8-0748-FE22-B9AD-0FBC0938C7E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61908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CC3FE108-4D86-1588-9DA2-EAD788ECA1C6}"/>
              </a:ext>
            </a:extLst>
          </p:cNvPr>
          <p:cNvSpPr/>
          <p:nvPr userDrawn="1"/>
        </p:nvSpPr>
        <p:spPr>
          <a:xfrm>
            <a:off x="-136236" y="-239074"/>
            <a:ext cx="12899736" cy="7562338"/>
          </a:xfrm>
          <a:prstGeom prst="rect">
            <a:avLst/>
          </a:prstGeom>
          <a:solidFill>
            <a:srgbClr val="000000">
              <a:alpha val="59929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91A424D3-125E-4D4F-ABC3-4A8F86C724A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-594360"/>
            <a:ext cx="12192000" cy="594360"/>
          </a:xfrm>
        </p:spPr>
        <p:txBody>
          <a:bodyPr anchor="b"/>
          <a:lstStyle>
            <a:lvl1pPr marL="0" indent="0">
              <a:buNone/>
              <a:defRPr b="0" i="0"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Title</a:t>
            </a:r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269AFD5-82B9-1945-8881-AF598C7F07E7}"/>
              </a:ext>
            </a:extLst>
          </p:cNvPr>
          <p:cNvCxnSpPr>
            <a:cxnSpLocks/>
          </p:cNvCxnSpPr>
          <p:nvPr/>
        </p:nvCxnSpPr>
        <p:spPr>
          <a:xfrm>
            <a:off x="497469" y="1673341"/>
            <a:ext cx="0" cy="1703294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0353BC5D-E142-1144-B528-C51297B40E96}"/>
              </a:ext>
            </a:extLst>
          </p:cNvPr>
          <p:cNvSpPr txBox="1"/>
          <p:nvPr/>
        </p:nvSpPr>
        <p:spPr>
          <a:xfrm>
            <a:off x="159400" y="1738936"/>
            <a:ext cx="369332" cy="887551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rPr>
              <a:t>Presentation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0EF4008B-9489-EF49-B2B5-6E30FBDFC5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3928" y="1630832"/>
            <a:ext cx="1954270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79E6E4F-3AE3-BE4C-B1BF-EC25170F6D7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695802" y="1630514"/>
            <a:ext cx="478919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12137126-FB62-5A48-AC3D-822E35224DA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3928" y="1915930"/>
            <a:ext cx="1954270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361F628B-1964-384C-B646-0B47B475D6C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695802" y="1915612"/>
            <a:ext cx="478919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99324D2A-C5D8-FA48-87EE-032BBF4F74B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3928" y="2201028"/>
            <a:ext cx="1954270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648FFFA9-2677-3C4F-AC2B-729EB7366F3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695802" y="2200710"/>
            <a:ext cx="478919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9711501E-3DDD-F14B-9B86-47B6BD86AC5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83928" y="2486126"/>
            <a:ext cx="1954270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0E6BA6F1-9830-1E45-840F-7661D06472B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695802" y="2485808"/>
            <a:ext cx="478919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266DBB29-A764-F943-A0C9-82A7BAADB0B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83928" y="2771224"/>
            <a:ext cx="1954270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62BC1917-DC43-7F42-9936-E22B7BDB639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695802" y="2770906"/>
            <a:ext cx="478919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28DFEA1A-8409-5C4F-9678-13E38B7605A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83928" y="3056322"/>
            <a:ext cx="1954270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4A393470-154D-C543-8325-F6F8EF4D9A1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695802" y="3056004"/>
            <a:ext cx="478919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26" name="Text Placeholder 10">
            <a:extLst>
              <a:ext uri="{FF2B5EF4-FFF2-40B4-BE49-F238E27FC236}">
                <a16:creationId xmlns:a16="http://schemas.microsoft.com/office/drawing/2014/main" id="{D91B29B5-034E-4441-8FAA-CC348CC5A5A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83928" y="3341420"/>
            <a:ext cx="1954270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27" name="Text Placeholder 10">
            <a:extLst>
              <a:ext uri="{FF2B5EF4-FFF2-40B4-BE49-F238E27FC236}">
                <a16:creationId xmlns:a16="http://schemas.microsoft.com/office/drawing/2014/main" id="{1F2638A7-5069-3B43-8E41-DA381AE6245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95802" y="3341102"/>
            <a:ext cx="478919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28" name="Text Placeholder 10">
            <a:extLst>
              <a:ext uri="{FF2B5EF4-FFF2-40B4-BE49-F238E27FC236}">
                <a16:creationId xmlns:a16="http://schemas.microsoft.com/office/drawing/2014/main" id="{A9D17A6A-AC35-F14E-8F43-47D304DD4D7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83928" y="3626518"/>
            <a:ext cx="1954270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29" name="Text Placeholder 10">
            <a:extLst>
              <a:ext uri="{FF2B5EF4-FFF2-40B4-BE49-F238E27FC236}">
                <a16:creationId xmlns:a16="http://schemas.microsoft.com/office/drawing/2014/main" id="{992C3F72-9EAD-904F-A719-0F48E8051F1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95802" y="3626200"/>
            <a:ext cx="478919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30" name="Text Placeholder 10">
            <a:extLst>
              <a:ext uri="{FF2B5EF4-FFF2-40B4-BE49-F238E27FC236}">
                <a16:creationId xmlns:a16="http://schemas.microsoft.com/office/drawing/2014/main" id="{AA6BCDCA-7CD5-2A45-8E8F-7C259D0D1BFD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83928" y="3911616"/>
            <a:ext cx="1954270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31" name="Text Placeholder 10">
            <a:extLst>
              <a:ext uri="{FF2B5EF4-FFF2-40B4-BE49-F238E27FC236}">
                <a16:creationId xmlns:a16="http://schemas.microsoft.com/office/drawing/2014/main" id="{433C375B-0CEA-6444-9777-4860A7BA6DA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695802" y="3911298"/>
            <a:ext cx="478919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32" name="Text Placeholder 10">
            <a:extLst>
              <a:ext uri="{FF2B5EF4-FFF2-40B4-BE49-F238E27FC236}">
                <a16:creationId xmlns:a16="http://schemas.microsoft.com/office/drawing/2014/main" id="{FE010C2A-120C-7741-90EB-BA274A48430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83928" y="4196714"/>
            <a:ext cx="1954270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33" name="Text Placeholder 10">
            <a:extLst>
              <a:ext uri="{FF2B5EF4-FFF2-40B4-BE49-F238E27FC236}">
                <a16:creationId xmlns:a16="http://schemas.microsoft.com/office/drawing/2014/main" id="{620AED15-7724-ED4D-BE3F-FF9A3E3AEED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695802" y="4196396"/>
            <a:ext cx="478919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34" name="Text Placeholder 10">
            <a:extLst>
              <a:ext uri="{FF2B5EF4-FFF2-40B4-BE49-F238E27FC236}">
                <a16:creationId xmlns:a16="http://schemas.microsoft.com/office/drawing/2014/main" id="{6DC8F496-2EE7-F145-878E-5C938AAF957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83928" y="4481812"/>
            <a:ext cx="1954270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35" name="Text Placeholder 10">
            <a:extLst>
              <a:ext uri="{FF2B5EF4-FFF2-40B4-BE49-F238E27FC236}">
                <a16:creationId xmlns:a16="http://schemas.microsoft.com/office/drawing/2014/main" id="{94045BD7-FCEA-514F-BAF5-1C4968CAF26C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2695802" y="4481494"/>
            <a:ext cx="478919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36" name="Text Placeholder 10">
            <a:extLst>
              <a:ext uri="{FF2B5EF4-FFF2-40B4-BE49-F238E27FC236}">
                <a16:creationId xmlns:a16="http://schemas.microsoft.com/office/drawing/2014/main" id="{AF71F595-C520-B94A-B361-86CA60B3983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83928" y="4766910"/>
            <a:ext cx="1954270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37" name="Text Placeholder 10">
            <a:extLst>
              <a:ext uri="{FF2B5EF4-FFF2-40B4-BE49-F238E27FC236}">
                <a16:creationId xmlns:a16="http://schemas.microsoft.com/office/drawing/2014/main" id="{00B10BBC-0CE9-174F-897F-E56CA22E32A4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2695802" y="4766592"/>
            <a:ext cx="478919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38" name="Text Placeholder 10">
            <a:extLst>
              <a:ext uri="{FF2B5EF4-FFF2-40B4-BE49-F238E27FC236}">
                <a16:creationId xmlns:a16="http://schemas.microsoft.com/office/drawing/2014/main" id="{81119FE1-51A0-2D41-A135-834E3B68D207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83928" y="5052008"/>
            <a:ext cx="1954270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39" name="Text Placeholder 10">
            <a:extLst>
              <a:ext uri="{FF2B5EF4-FFF2-40B4-BE49-F238E27FC236}">
                <a16:creationId xmlns:a16="http://schemas.microsoft.com/office/drawing/2014/main" id="{2D1AED7A-A6EE-7A46-B729-E3C8B5AD407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695802" y="5051690"/>
            <a:ext cx="478919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40" name="Text Placeholder 10">
            <a:extLst>
              <a:ext uri="{FF2B5EF4-FFF2-40B4-BE49-F238E27FC236}">
                <a16:creationId xmlns:a16="http://schemas.microsoft.com/office/drawing/2014/main" id="{5242F0D4-D638-0C4A-BF28-2CCE4B6DFA9D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83928" y="5337106"/>
            <a:ext cx="1954270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41" name="Text Placeholder 10">
            <a:extLst>
              <a:ext uri="{FF2B5EF4-FFF2-40B4-BE49-F238E27FC236}">
                <a16:creationId xmlns:a16="http://schemas.microsoft.com/office/drawing/2014/main" id="{D8C18BD3-6082-874D-99EA-B45A457CC8F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2695802" y="5336788"/>
            <a:ext cx="478919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42" name="Text Placeholder 10">
            <a:extLst>
              <a:ext uri="{FF2B5EF4-FFF2-40B4-BE49-F238E27FC236}">
                <a16:creationId xmlns:a16="http://schemas.microsoft.com/office/drawing/2014/main" id="{DB3EB1DC-DFCD-134C-9F0A-3DCB1E023AC1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83928" y="5622199"/>
            <a:ext cx="1954270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43" name="Text Placeholder 10">
            <a:extLst>
              <a:ext uri="{FF2B5EF4-FFF2-40B4-BE49-F238E27FC236}">
                <a16:creationId xmlns:a16="http://schemas.microsoft.com/office/drawing/2014/main" id="{EB756613-E6F6-7046-8229-C7E846C1B1E4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2695802" y="5621881"/>
            <a:ext cx="478919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79" name="Title 1">
            <a:extLst>
              <a:ext uri="{FF2B5EF4-FFF2-40B4-BE49-F238E27FC236}">
                <a16:creationId xmlns:a16="http://schemas.microsoft.com/office/drawing/2014/main" id="{5D3463A4-3D8D-1E44-8AD3-38E1450EB0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5764" y="675385"/>
            <a:ext cx="10101262" cy="594360"/>
          </a:xfrm>
        </p:spPr>
        <p:txBody>
          <a:bodyPr vert="horz" lIns="0" tIns="45720" rIns="0" bIns="0" rtlCol="0" anchor="t" anchorCtr="0">
            <a:noAutofit/>
          </a:bodyPr>
          <a:lstStyle>
            <a:lvl1pPr>
              <a:defRPr lang="en-US" sz="3200" b="1" i="0" spc="-75" dirty="0">
                <a:solidFill>
                  <a:schemeClr val="bg1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defRPr>
            </a:lvl1pPr>
          </a:lstStyle>
          <a:p>
            <a:pPr lvl="0" defTabSz="685800">
              <a:lnSpc>
                <a:spcPct val="85000"/>
              </a:lnSpc>
            </a:pPr>
            <a:r>
              <a:rPr lang="en-US"/>
              <a:t>Appendix Network</a:t>
            </a:r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6A87C11B-9A27-8B45-DF51-B99656531C72}"/>
              </a:ext>
            </a:extLst>
          </p:cNvPr>
          <p:cNvSpPr>
            <a:spLocks noGrp="1"/>
          </p:cNvSpPr>
          <p:nvPr>
            <p:ph type="body" sz="quarter" idx="106" hasCustomPrompt="1"/>
          </p:nvPr>
        </p:nvSpPr>
        <p:spPr>
          <a:xfrm>
            <a:off x="3844652" y="1626374"/>
            <a:ext cx="1954270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B95F99B7-8D5C-F9BB-E2E9-43CED259931C}"/>
              </a:ext>
            </a:extLst>
          </p:cNvPr>
          <p:cNvSpPr>
            <a:spLocks noGrp="1"/>
          </p:cNvSpPr>
          <p:nvPr>
            <p:ph type="body" sz="quarter" idx="107" hasCustomPrompt="1"/>
          </p:nvPr>
        </p:nvSpPr>
        <p:spPr>
          <a:xfrm>
            <a:off x="5856526" y="1626056"/>
            <a:ext cx="478919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1A38354-C291-5694-C855-28D78958D867}"/>
              </a:ext>
            </a:extLst>
          </p:cNvPr>
          <p:cNvSpPr>
            <a:spLocks noGrp="1"/>
          </p:cNvSpPr>
          <p:nvPr>
            <p:ph type="body" sz="quarter" idx="108" hasCustomPrompt="1"/>
          </p:nvPr>
        </p:nvSpPr>
        <p:spPr>
          <a:xfrm>
            <a:off x="3844652" y="1911472"/>
            <a:ext cx="1954270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38C852DA-3827-3F2B-E7E5-981C1A96655F}"/>
              </a:ext>
            </a:extLst>
          </p:cNvPr>
          <p:cNvSpPr>
            <a:spLocks noGrp="1"/>
          </p:cNvSpPr>
          <p:nvPr>
            <p:ph type="body" sz="quarter" idx="109" hasCustomPrompt="1"/>
          </p:nvPr>
        </p:nvSpPr>
        <p:spPr>
          <a:xfrm>
            <a:off x="5856526" y="1911154"/>
            <a:ext cx="478919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6A7C5935-9D23-FFFD-78EB-559A6D7653CD}"/>
              </a:ext>
            </a:extLst>
          </p:cNvPr>
          <p:cNvSpPr>
            <a:spLocks noGrp="1"/>
          </p:cNvSpPr>
          <p:nvPr>
            <p:ph type="body" sz="quarter" idx="110" hasCustomPrompt="1"/>
          </p:nvPr>
        </p:nvSpPr>
        <p:spPr>
          <a:xfrm>
            <a:off x="3844652" y="2196570"/>
            <a:ext cx="1954270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A0742891-AB4F-7C39-BDD8-113467739DAD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5856526" y="2196252"/>
            <a:ext cx="478919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42" name="Text Placeholder 10">
            <a:extLst>
              <a:ext uri="{FF2B5EF4-FFF2-40B4-BE49-F238E27FC236}">
                <a16:creationId xmlns:a16="http://schemas.microsoft.com/office/drawing/2014/main" id="{68404847-1C95-537D-9D1B-03889B4CE1B7}"/>
              </a:ext>
            </a:extLst>
          </p:cNvPr>
          <p:cNvSpPr>
            <a:spLocks noGrp="1"/>
          </p:cNvSpPr>
          <p:nvPr>
            <p:ph type="body" sz="quarter" idx="112" hasCustomPrompt="1"/>
          </p:nvPr>
        </p:nvSpPr>
        <p:spPr>
          <a:xfrm>
            <a:off x="3844652" y="2481668"/>
            <a:ext cx="1954270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143" name="Text Placeholder 10">
            <a:extLst>
              <a:ext uri="{FF2B5EF4-FFF2-40B4-BE49-F238E27FC236}">
                <a16:creationId xmlns:a16="http://schemas.microsoft.com/office/drawing/2014/main" id="{E8511241-50EA-0A94-2FC9-9FF71AC86D06}"/>
              </a:ext>
            </a:extLst>
          </p:cNvPr>
          <p:cNvSpPr>
            <a:spLocks noGrp="1"/>
          </p:cNvSpPr>
          <p:nvPr>
            <p:ph type="body" sz="quarter" idx="113" hasCustomPrompt="1"/>
          </p:nvPr>
        </p:nvSpPr>
        <p:spPr>
          <a:xfrm>
            <a:off x="5856526" y="2481350"/>
            <a:ext cx="478919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44" name="Text Placeholder 10">
            <a:extLst>
              <a:ext uri="{FF2B5EF4-FFF2-40B4-BE49-F238E27FC236}">
                <a16:creationId xmlns:a16="http://schemas.microsoft.com/office/drawing/2014/main" id="{A148842D-23A0-868B-A0D0-0FBE6C4C00BA}"/>
              </a:ext>
            </a:extLst>
          </p:cNvPr>
          <p:cNvSpPr>
            <a:spLocks noGrp="1"/>
          </p:cNvSpPr>
          <p:nvPr>
            <p:ph type="body" sz="quarter" idx="114" hasCustomPrompt="1"/>
          </p:nvPr>
        </p:nvSpPr>
        <p:spPr>
          <a:xfrm>
            <a:off x="3844652" y="2766766"/>
            <a:ext cx="1954270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145" name="Text Placeholder 10">
            <a:extLst>
              <a:ext uri="{FF2B5EF4-FFF2-40B4-BE49-F238E27FC236}">
                <a16:creationId xmlns:a16="http://schemas.microsoft.com/office/drawing/2014/main" id="{53FB0925-25FF-6BBA-F167-FD19E4F302D9}"/>
              </a:ext>
            </a:extLst>
          </p:cNvPr>
          <p:cNvSpPr>
            <a:spLocks noGrp="1"/>
          </p:cNvSpPr>
          <p:nvPr>
            <p:ph type="body" sz="quarter" idx="115" hasCustomPrompt="1"/>
          </p:nvPr>
        </p:nvSpPr>
        <p:spPr>
          <a:xfrm>
            <a:off x="5856526" y="2766448"/>
            <a:ext cx="478919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46" name="Text Placeholder 10">
            <a:extLst>
              <a:ext uri="{FF2B5EF4-FFF2-40B4-BE49-F238E27FC236}">
                <a16:creationId xmlns:a16="http://schemas.microsoft.com/office/drawing/2014/main" id="{B0E331FE-BA3B-50F9-0227-8261B6C839B7}"/>
              </a:ext>
            </a:extLst>
          </p:cNvPr>
          <p:cNvSpPr>
            <a:spLocks noGrp="1"/>
          </p:cNvSpPr>
          <p:nvPr>
            <p:ph type="body" sz="quarter" idx="116" hasCustomPrompt="1"/>
          </p:nvPr>
        </p:nvSpPr>
        <p:spPr>
          <a:xfrm>
            <a:off x="3844652" y="3051864"/>
            <a:ext cx="1954270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147" name="Text Placeholder 10">
            <a:extLst>
              <a:ext uri="{FF2B5EF4-FFF2-40B4-BE49-F238E27FC236}">
                <a16:creationId xmlns:a16="http://schemas.microsoft.com/office/drawing/2014/main" id="{2FCFBC6F-F5AF-6C9C-598F-D717872D504F}"/>
              </a:ext>
            </a:extLst>
          </p:cNvPr>
          <p:cNvSpPr>
            <a:spLocks noGrp="1"/>
          </p:cNvSpPr>
          <p:nvPr>
            <p:ph type="body" sz="quarter" idx="117" hasCustomPrompt="1"/>
          </p:nvPr>
        </p:nvSpPr>
        <p:spPr>
          <a:xfrm>
            <a:off x="5856526" y="3051546"/>
            <a:ext cx="478919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48" name="Text Placeholder 10">
            <a:extLst>
              <a:ext uri="{FF2B5EF4-FFF2-40B4-BE49-F238E27FC236}">
                <a16:creationId xmlns:a16="http://schemas.microsoft.com/office/drawing/2014/main" id="{637E0ED0-C33E-99A6-4D91-CC879DC7C91E}"/>
              </a:ext>
            </a:extLst>
          </p:cNvPr>
          <p:cNvSpPr>
            <a:spLocks noGrp="1"/>
          </p:cNvSpPr>
          <p:nvPr>
            <p:ph type="body" sz="quarter" idx="118" hasCustomPrompt="1"/>
          </p:nvPr>
        </p:nvSpPr>
        <p:spPr>
          <a:xfrm>
            <a:off x="3844652" y="3336962"/>
            <a:ext cx="1954270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149" name="Text Placeholder 10">
            <a:extLst>
              <a:ext uri="{FF2B5EF4-FFF2-40B4-BE49-F238E27FC236}">
                <a16:creationId xmlns:a16="http://schemas.microsoft.com/office/drawing/2014/main" id="{C670123A-A353-8207-6877-928C5A63550C}"/>
              </a:ext>
            </a:extLst>
          </p:cNvPr>
          <p:cNvSpPr>
            <a:spLocks noGrp="1"/>
          </p:cNvSpPr>
          <p:nvPr>
            <p:ph type="body" sz="quarter" idx="119" hasCustomPrompt="1"/>
          </p:nvPr>
        </p:nvSpPr>
        <p:spPr>
          <a:xfrm>
            <a:off x="5856526" y="3336644"/>
            <a:ext cx="478919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50" name="Text Placeholder 10">
            <a:extLst>
              <a:ext uri="{FF2B5EF4-FFF2-40B4-BE49-F238E27FC236}">
                <a16:creationId xmlns:a16="http://schemas.microsoft.com/office/drawing/2014/main" id="{F4EAC15A-BAB2-E2BF-9A94-4F44A88B5D1E}"/>
              </a:ext>
            </a:extLst>
          </p:cNvPr>
          <p:cNvSpPr>
            <a:spLocks noGrp="1"/>
          </p:cNvSpPr>
          <p:nvPr>
            <p:ph type="body" sz="quarter" idx="120" hasCustomPrompt="1"/>
          </p:nvPr>
        </p:nvSpPr>
        <p:spPr>
          <a:xfrm>
            <a:off x="3844652" y="3622060"/>
            <a:ext cx="1954270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151" name="Text Placeholder 10">
            <a:extLst>
              <a:ext uri="{FF2B5EF4-FFF2-40B4-BE49-F238E27FC236}">
                <a16:creationId xmlns:a16="http://schemas.microsoft.com/office/drawing/2014/main" id="{E6CFDD7C-E642-8F59-DE8C-6659DB77AB59}"/>
              </a:ext>
            </a:extLst>
          </p:cNvPr>
          <p:cNvSpPr>
            <a:spLocks noGrp="1"/>
          </p:cNvSpPr>
          <p:nvPr>
            <p:ph type="body" sz="quarter" idx="121" hasCustomPrompt="1"/>
          </p:nvPr>
        </p:nvSpPr>
        <p:spPr>
          <a:xfrm>
            <a:off x="5856526" y="3621742"/>
            <a:ext cx="478919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52" name="Text Placeholder 10">
            <a:extLst>
              <a:ext uri="{FF2B5EF4-FFF2-40B4-BE49-F238E27FC236}">
                <a16:creationId xmlns:a16="http://schemas.microsoft.com/office/drawing/2014/main" id="{E8DF5EE1-16DA-066A-AF47-A207F501C786}"/>
              </a:ext>
            </a:extLst>
          </p:cNvPr>
          <p:cNvSpPr>
            <a:spLocks noGrp="1"/>
          </p:cNvSpPr>
          <p:nvPr>
            <p:ph type="body" sz="quarter" idx="122" hasCustomPrompt="1"/>
          </p:nvPr>
        </p:nvSpPr>
        <p:spPr>
          <a:xfrm>
            <a:off x="3844652" y="3907158"/>
            <a:ext cx="1954270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153" name="Text Placeholder 10">
            <a:extLst>
              <a:ext uri="{FF2B5EF4-FFF2-40B4-BE49-F238E27FC236}">
                <a16:creationId xmlns:a16="http://schemas.microsoft.com/office/drawing/2014/main" id="{D595391F-7CE5-EEDF-9E30-F1003B70E9CA}"/>
              </a:ext>
            </a:extLst>
          </p:cNvPr>
          <p:cNvSpPr>
            <a:spLocks noGrp="1"/>
          </p:cNvSpPr>
          <p:nvPr>
            <p:ph type="body" sz="quarter" idx="123" hasCustomPrompt="1"/>
          </p:nvPr>
        </p:nvSpPr>
        <p:spPr>
          <a:xfrm>
            <a:off x="5856526" y="3906840"/>
            <a:ext cx="478919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54" name="Text Placeholder 10">
            <a:extLst>
              <a:ext uri="{FF2B5EF4-FFF2-40B4-BE49-F238E27FC236}">
                <a16:creationId xmlns:a16="http://schemas.microsoft.com/office/drawing/2014/main" id="{6F6787FB-A698-FF10-3B80-8959ACF91090}"/>
              </a:ext>
            </a:extLst>
          </p:cNvPr>
          <p:cNvSpPr>
            <a:spLocks noGrp="1"/>
          </p:cNvSpPr>
          <p:nvPr>
            <p:ph type="body" sz="quarter" idx="124" hasCustomPrompt="1"/>
          </p:nvPr>
        </p:nvSpPr>
        <p:spPr>
          <a:xfrm>
            <a:off x="3844652" y="4192256"/>
            <a:ext cx="1954270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155" name="Text Placeholder 10">
            <a:extLst>
              <a:ext uri="{FF2B5EF4-FFF2-40B4-BE49-F238E27FC236}">
                <a16:creationId xmlns:a16="http://schemas.microsoft.com/office/drawing/2014/main" id="{4F8A48FF-8283-B393-EB03-5BAA6C13AF60}"/>
              </a:ext>
            </a:extLst>
          </p:cNvPr>
          <p:cNvSpPr>
            <a:spLocks noGrp="1"/>
          </p:cNvSpPr>
          <p:nvPr>
            <p:ph type="body" sz="quarter" idx="125" hasCustomPrompt="1"/>
          </p:nvPr>
        </p:nvSpPr>
        <p:spPr>
          <a:xfrm>
            <a:off x="5856526" y="4191938"/>
            <a:ext cx="478919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56" name="Text Placeholder 10">
            <a:extLst>
              <a:ext uri="{FF2B5EF4-FFF2-40B4-BE49-F238E27FC236}">
                <a16:creationId xmlns:a16="http://schemas.microsoft.com/office/drawing/2014/main" id="{E248B806-CF68-3685-4AA9-6466900C77B7}"/>
              </a:ext>
            </a:extLst>
          </p:cNvPr>
          <p:cNvSpPr>
            <a:spLocks noGrp="1"/>
          </p:cNvSpPr>
          <p:nvPr>
            <p:ph type="body" sz="quarter" idx="126" hasCustomPrompt="1"/>
          </p:nvPr>
        </p:nvSpPr>
        <p:spPr>
          <a:xfrm>
            <a:off x="3844652" y="4477354"/>
            <a:ext cx="1954270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157" name="Text Placeholder 10">
            <a:extLst>
              <a:ext uri="{FF2B5EF4-FFF2-40B4-BE49-F238E27FC236}">
                <a16:creationId xmlns:a16="http://schemas.microsoft.com/office/drawing/2014/main" id="{BF0E5943-B7E3-FA98-56DC-8CD8DB954A09}"/>
              </a:ext>
            </a:extLst>
          </p:cNvPr>
          <p:cNvSpPr>
            <a:spLocks noGrp="1"/>
          </p:cNvSpPr>
          <p:nvPr>
            <p:ph type="body" sz="quarter" idx="127" hasCustomPrompt="1"/>
          </p:nvPr>
        </p:nvSpPr>
        <p:spPr>
          <a:xfrm>
            <a:off x="5856526" y="4477036"/>
            <a:ext cx="478919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58" name="Text Placeholder 10">
            <a:extLst>
              <a:ext uri="{FF2B5EF4-FFF2-40B4-BE49-F238E27FC236}">
                <a16:creationId xmlns:a16="http://schemas.microsoft.com/office/drawing/2014/main" id="{6CA0EF4A-60A6-5A12-D023-692C6D8B6ACC}"/>
              </a:ext>
            </a:extLst>
          </p:cNvPr>
          <p:cNvSpPr>
            <a:spLocks noGrp="1"/>
          </p:cNvSpPr>
          <p:nvPr>
            <p:ph type="body" sz="quarter" idx="128" hasCustomPrompt="1"/>
          </p:nvPr>
        </p:nvSpPr>
        <p:spPr>
          <a:xfrm>
            <a:off x="3844652" y="4762452"/>
            <a:ext cx="1954270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159" name="Text Placeholder 10">
            <a:extLst>
              <a:ext uri="{FF2B5EF4-FFF2-40B4-BE49-F238E27FC236}">
                <a16:creationId xmlns:a16="http://schemas.microsoft.com/office/drawing/2014/main" id="{58230DCF-599D-258C-D6F6-2ED3CFC4B674}"/>
              </a:ext>
            </a:extLst>
          </p:cNvPr>
          <p:cNvSpPr>
            <a:spLocks noGrp="1"/>
          </p:cNvSpPr>
          <p:nvPr>
            <p:ph type="body" sz="quarter" idx="129" hasCustomPrompt="1"/>
          </p:nvPr>
        </p:nvSpPr>
        <p:spPr>
          <a:xfrm>
            <a:off x="5856526" y="4762134"/>
            <a:ext cx="478919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60" name="Text Placeholder 10">
            <a:extLst>
              <a:ext uri="{FF2B5EF4-FFF2-40B4-BE49-F238E27FC236}">
                <a16:creationId xmlns:a16="http://schemas.microsoft.com/office/drawing/2014/main" id="{87FCD5E8-423B-6387-085C-A7205527C6A5}"/>
              </a:ext>
            </a:extLst>
          </p:cNvPr>
          <p:cNvSpPr>
            <a:spLocks noGrp="1"/>
          </p:cNvSpPr>
          <p:nvPr>
            <p:ph type="body" sz="quarter" idx="130" hasCustomPrompt="1"/>
          </p:nvPr>
        </p:nvSpPr>
        <p:spPr>
          <a:xfrm>
            <a:off x="3844652" y="5047550"/>
            <a:ext cx="1954270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161" name="Text Placeholder 10">
            <a:extLst>
              <a:ext uri="{FF2B5EF4-FFF2-40B4-BE49-F238E27FC236}">
                <a16:creationId xmlns:a16="http://schemas.microsoft.com/office/drawing/2014/main" id="{98B92B27-66A5-9885-38EC-ECF408F3F890}"/>
              </a:ext>
            </a:extLst>
          </p:cNvPr>
          <p:cNvSpPr>
            <a:spLocks noGrp="1"/>
          </p:cNvSpPr>
          <p:nvPr>
            <p:ph type="body" sz="quarter" idx="131" hasCustomPrompt="1"/>
          </p:nvPr>
        </p:nvSpPr>
        <p:spPr>
          <a:xfrm>
            <a:off x="5856526" y="5047232"/>
            <a:ext cx="478919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62" name="Text Placeholder 10">
            <a:extLst>
              <a:ext uri="{FF2B5EF4-FFF2-40B4-BE49-F238E27FC236}">
                <a16:creationId xmlns:a16="http://schemas.microsoft.com/office/drawing/2014/main" id="{EEA33FA6-B35C-991C-8C40-593725242213}"/>
              </a:ext>
            </a:extLst>
          </p:cNvPr>
          <p:cNvSpPr>
            <a:spLocks noGrp="1"/>
          </p:cNvSpPr>
          <p:nvPr>
            <p:ph type="body" sz="quarter" idx="132" hasCustomPrompt="1"/>
          </p:nvPr>
        </p:nvSpPr>
        <p:spPr>
          <a:xfrm>
            <a:off x="3844652" y="5332648"/>
            <a:ext cx="1954270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163" name="Text Placeholder 10">
            <a:extLst>
              <a:ext uri="{FF2B5EF4-FFF2-40B4-BE49-F238E27FC236}">
                <a16:creationId xmlns:a16="http://schemas.microsoft.com/office/drawing/2014/main" id="{7CC03F3B-29BA-E366-A750-B85DCF9BF172}"/>
              </a:ext>
            </a:extLst>
          </p:cNvPr>
          <p:cNvSpPr>
            <a:spLocks noGrp="1"/>
          </p:cNvSpPr>
          <p:nvPr>
            <p:ph type="body" sz="quarter" idx="133" hasCustomPrompt="1"/>
          </p:nvPr>
        </p:nvSpPr>
        <p:spPr>
          <a:xfrm>
            <a:off x="5856526" y="5332330"/>
            <a:ext cx="478919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64" name="Text Placeholder 10">
            <a:extLst>
              <a:ext uri="{FF2B5EF4-FFF2-40B4-BE49-F238E27FC236}">
                <a16:creationId xmlns:a16="http://schemas.microsoft.com/office/drawing/2014/main" id="{0F774A97-AAC7-BE52-3445-CF78FABBE563}"/>
              </a:ext>
            </a:extLst>
          </p:cNvPr>
          <p:cNvSpPr>
            <a:spLocks noGrp="1"/>
          </p:cNvSpPr>
          <p:nvPr>
            <p:ph type="body" sz="quarter" idx="134" hasCustomPrompt="1"/>
          </p:nvPr>
        </p:nvSpPr>
        <p:spPr>
          <a:xfrm>
            <a:off x="3844652" y="5617741"/>
            <a:ext cx="1954270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165" name="Text Placeholder 10">
            <a:extLst>
              <a:ext uri="{FF2B5EF4-FFF2-40B4-BE49-F238E27FC236}">
                <a16:creationId xmlns:a16="http://schemas.microsoft.com/office/drawing/2014/main" id="{FD62E80E-58D9-EFB7-2EC5-041F06F6CE97}"/>
              </a:ext>
            </a:extLst>
          </p:cNvPr>
          <p:cNvSpPr>
            <a:spLocks noGrp="1"/>
          </p:cNvSpPr>
          <p:nvPr>
            <p:ph type="body" sz="quarter" idx="135" hasCustomPrompt="1"/>
          </p:nvPr>
        </p:nvSpPr>
        <p:spPr>
          <a:xfrm>
            <a:off x="5856526" y="5617423"/>
            <a:ext cx="478919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68" name="Text Placeholder 10">
            <a:extLst>
              <a:ext uri="{FF2B5EF4-FFF2-40B4-BE49-F238E27FC236}">
                <a16:creationId xmlns:a16="http://schemas.microsoft.com/office/drawing/2014/main" id="{BB53BEE1-270C-5ADC-C42D-6B6A66ECC89A}"/>
              </a:ext>
            </a:extLst>
          </p:cNvPr>
          <p:cNvSpPr>
            <a:spLocks noGrp="1"/>
          </p:cNvSpPr>
          <p:nvPr>
            <p:ph type="body" sz="quarter" idx="136" hasCustomPrompt="1"/>
          </p:nvPr>
        </p:nvSpPr>
        <p:spPr>
          <a:xfrm>
            <a:off x="6526486" y="1629074"/>
            <a:ext cx="1954270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169" name="Text Placeholder 10">
            <a:extLst>
              <a:ext uri="{FF2B5EF4-FFF2-40B4-BE49-F238E27FC236}">
                <a16:creationId xmlns:a16="http://schemas.microsoft.com/office/drawing/2014/main" id="{321B1B22-9D97-4423-6A81-39BA388EBD37}"/>
              </a:ext>
            </a:extLst>
          </p:cNvPr>
          <p:cNvSpPr>
            <a:spLocks noGrp="1"/>
          </p:cNvSpPr>
          <p:nvPr>
            <p:ph type="body" sz="quarter" idx="137" hasCustomPrompt="1"/>
          </p:nvPr>
        </p:nvSpPr>
        <p:spPr>
          <a:xfrm>
            <a:off x="8538360" y="1628756"/>
            <a:ext cx="478919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70" name="Text Placeholder 10">
            <a:extLst>
              <a:ext uri="{FF2B5EF4-FFF2-40B4-BE49-F238E27FC236}">
                <a16:creationId xmlns:a16="http://schemas.microsoft.com/office/drawing/2014/main" id="{96CA24C7-C495-D9F6-B757-DBD8A70B0248}"/>
              </a:ext>
            </a:extLst>
          </p:cNvPr>
          <p:cNvSpPr>
            <a:spLocks noGrp="1"/>
          </p:cNvSpPr>
          <p:nvPr>
            <p:ph type="body" sz="quarter" idx="138" hasCustomPrompt="1"/>
          </p:nvPr>
        </p:nvSpPr>
        <p:spPr>
          <a:xfrm>
            <a:off x="6526486" y="1914172"/>
            <a:ext cx="1954270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171" name="Text Placeholder 10">
            <a:extLst>
              <a:ext uri="{FF2B5EF4-FFF2-40B4-BE49-F238E27FC236}">
                <a16:creationId xmlns:a16="http://schemas.microsoft.com/office/drawing/2014/main" id="{9FCD9CBE-464E-0600-BF0B-1AEB75012C8D}"/>
              </a:ext>
            </a:extLst>
          </p:cNvPr>
          <p:cNvSpPr>
            <a:spLocks noGrp="1"/>
          </p:cNvSpPr>
          <p:nvPr>
            <p:ph type="body" sz="quarter" idx="139" hasCustomPrompt="1"/>
          </p:nvPr>
        </p:nvSpPr>
        <p:spPr>
          <a:xfrm>
            <a:off x="8538360" y="1913854"/>
            <a:ext cx="478919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72" name="Text Placeholder 10">
            <a:extLst>
              <a:ext uri="{FF2B5EF4-FFF2-40B4-BE49-F238E27FC236}">
                <a16:creationId xmlns:a16="http://schemas.microsoft.com/office/drawing/2014/main" id="{841D11E8-A501-703B-04E5-D08001F4550A}"/>
              </a:ext>
            </a:extLst>
          </p:cNvPr>
          <p:cNvSpPr>
            <a:spLocks noGrp="1"/>
          </p:cNvSpPr>
          <p:nvPr>
            <p:ph type="body" sz="quarter" idx="140" hasCustomPrompt="1"/>
          </p:nvPr>
        </p:nvSpPr>
        <p:spPr>
          <a:xfrm>
            <a:off x="6526486" y="2199270"/>
            <a:ext cx="1954270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173" name="Text Placeholder 10">
            <a:extLst>
              <a:ext uri="{FF2B5EF4-FFF2-40B4-BE49-F238E27FC236}">
                <a16:creationId xmlns:a16="http://schemas.microsoft.com/office/drawing/2014/main" id="{22AC087F-6F72-B09F-F24D-1A8CD4FCDC8E}"/>
              </a:ext>
            </a:extLst>
          </p:cNvPr>
          <p:cNvSpPr>
            <a:spLocks noGrp="1"/>
          </p:cNvSpPr>
          <p:nvPr>
            <p:ph type="body" sz="quarter" idx="141" hasCustomPrompt="1"/>
          </p:nvPr>
        </p:nvSpPr>
        <p:spPr>
          <a:xfrm>
            <a:off x="8538360" y="2198952"/>
            <a:ext cx="478919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74" name="Text Placeholder 10">
            <a:extLst>
              <a:ext uri="{FF2B5EF4-FFF2-40B4-BE49-F238E27FC236}">
                <a16:creationId xmlns:a16="http://schemas.microsoft.com/office/drawing/2014/main" id="{2F9A72AD-AD6C-ECB6-6065-3BE0DD07E6F2}"/>
              </a:ext>
            </a:extLst>
          </p:cNvPr>
          <p:cNvSpPr>
            <a:spLocks noGrp="1"/>
          </p:cNvSpPr>
          <p:nvPr>
            <p:ph type="body" sz="quarter" idx="142" hasCustomPrompt="1"/>
          </p:nvPr>
        </p:nvSpPr>
        <p:spPr>
          <a:xfrm>
            <a:off x="6526486" y="2484368"/>
            <a:ext cx="1954270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175" name="Text Placeholder 10">
            <a:extLst>
              <a:ext uri="{FF2B5EF4-FFF2-40B4-BE49-F238E27FC236}">
                <a16:creationId xmlns:a16="http://schemas.microsoft.com/office/drawing/2014/main" id="{47A09147-0C6E-B42B-86E2-3CE1210E6FA4}"/>
              </a:ext>
            </a:extLst>
          </p:cNvPr>
          <p:cNvSpPr>
            <a:spLocks noGrp="1"/>
          </p:cNvSpPr>
          <p:nvPr>
            <p:ph type="body" sz="quarter" idx="143" hasCustomPrompt="1"/>
          </p:nvPr>
        </p:nvSpPr>
        <p:spPr>
          <a:xfrm>
            <a:off x="8538360" y="2484050"/>
            <a:ext cx="478919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76" name="Text Placeholder 10">
            <a:extLst>
              <a:ext uri="{FF2B5EF4-FFF2-40B4-BE49-F238E27FC236}">
                <a16:creationId xmlns:a16="http://schemas.microsoft.com/office/drawing/2014/main" id="{55629881-88AC-4024-885E-708A4860688C}"/>
              </a:ext>
            </a:extLst>
          </p:cNvPr>
          <p:cNvSpPr>
            <a:spLocks noGrp="1"/>
          </p:cNvSpPr>
          <p:nvPr>
            <p:ph type="body" sz="quarter" idx="144" hasCustomPrompt="1"/>
          </p:nvPr>
        </p:nvSpPr>
        <p:spPr>
          <a:xfrm>
            <a:off x="6526486" y="2769466"/>
            <a:ext cx="1954270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177" name="Text Placeholder 10">
            <a:extLst>
              <a:ext uri="{FF2B5EF4-FFF2-40B4-BE49-F238E27FC236}">
                <a16:creationId xmlns:a16="http://schemas.microsoft.com/office/drawing/2014/main" id="{DC142336-3E8B-040D-F2BF-E2B369B67D2D}"/>
              </a:ext>
            </a:extLst>
          </p:cNvPr>
          <p:cNvSpPr>
            <a:spLocks noGrp="1"/>
          </p:cNvSpPr>
          <p:nvPr>
            <p:ph type="body" sz="quarter" idx="145" hasCustomPrompt="1"/>
          </p:nvPr>
        </p:nvSpPr>
        <p:spPr>
          <a:xfrm>
            <a:off x="8538360" y="2769148"/>
            <a:ext cx="478919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78" name="Text Placeholder 10">
            <a:extLst>
              <a:ext uri="{FF2B5EF4-FFF2-40B4-BE49-F238E27FC236}">
                <a16:creationId xmlns:a16="http://schemas.microsoft.com/office/drawing/2014/main" id="{C4B34ED9-FCD9-F7DF-FA46-AB54AEBAE852}"/>
              </a:ext>
            </a:extLst>
          </p:cNvPr>
          <p:cNvSpPr>
            <a:spLocks noGrp="1"/>
          </p:cNvSpPr>
          <p:nvPr>
            <p:ph type="body" sz="quarter" idx="146" hasCustomPrompt="1"/>
          </p:nvPr>
        </p:nvSpPr>
        <p:spPr>
          <a:xfrm>
            <a:off x="6526486" y="3054564"/>
            <a:ext cx="1954270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179" name="Text Placeholder 10">
            <a:extLst>
              <a:ext uri="{FF2B5EF4-FFF2-40B4-BE49-F238E27FC236}">
                <a16:creationId xmlns:a16="http://schemas.microsoft.com/office/drawing/2014/main" id="{9396B617-0FFB-56AF-B53A-B593611A1A44}"/>
              </a:ext>
            </a:extLst>
          </p:cNvPr>
          <p:cNvSpPr>
            <a:spLocks noGrp="1"/>
          </p:cNvSpPr>
          <p:nvPr>
            <p:ph type="body" sz="quarter" idx="147" hasCustomPrompt="1"/>
          </p:nvPr>
        </p:nvSpPr>
        <p:spPr>
          <a:xfrm>
            <a:off x="8538360" y="3054246"/>
            <a:ext cx="478919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80" name="Text Placeholder 10">
            <a:extLst>
              <a:ext uri="{FF2B5EF4-FFF2-40B4-BE49-F238E27FC236}">
                <a16:creationId xmlns:a16="http://schemas.microsoft.com/office/drawing/2014/main" id="{E7F70282-B5D2-3612-36AD-FBA6E1272459}"/>
              </a:ext>
            </a:extLst>
          </p:cNvPr>
          <p:cNvSpPr>
            <a:spLocks noGrp="1"/>
          </p:cNvSpPr>
          <p:nvPr>
            <p:ph type="body" sz="quarter" idx="148" hasCustomPrompt="1"/>
          </p:nvPr>
        </p:nvSpPr>
        <p:spPr>
          <a:xfrm>
            <a:off x="6526486" y="3339662"/>
            <a:ext cx="1954270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181" name="Text Placeholder 10">
            <a:extLst>
              <a:ext uri="{FF2B5EF4-FFF2-40B4-BE49-F238E27FC236}">
                <a16:creationId xmlns:a16="http://schemas.microsoft.com/office/drawing/2014/main" id="{0F7513AD-69F7-2884-9E93-0540D03CA17A}"/>
              </a:ext>
            </a:extLst>
          </p:cNvPr>
          <p:cNvSpPr>
            <a:spLocks noGrp="1"/>
          </p:cNvSpPr>
          <p:nvPr>
            <p:ph type="body" sz="quarter" idx="149" hasCustomPrompt="1"/>
          </p:nvPr>
        </p:nvSpPr>
        <p:spPr>
          <a:xfrm>
            <a:off x="8538360" y="3339344"/>
            <a:ext cx="478919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82" name="Text Placeholder 10">
            <a:extLst>
              <a:ext uri="{FF2B5EF4-FFF2-40B4-BE49-F238E27FC236}">
                <a16:creationId xmlns:a16="http://schemas.microsoft.com/office/drawing/2014/main" id="{367A9398-8490-3BAC-D943-9DEC888B7801}"/>
              </a:ext>
            </a:extLst>
          </p:cNvPr>
          <p:cNvSpPr>
            <a:spLocks noGrp="1"/>
          </p:cNvSpPr>
          <p:nvPr>
            <p:ph type="body" sz="quarter" idx="150" hasCustomPrompt="1"/>
          </p:nvPr>
        </p:nvSpPr>
        <p:spPr>
          <a:xfrm>
            <a:off x="6526486" y="3624760"/>
            <a:ext cx="1954270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183" name="Text Placeholder 10">
            <a:extLst>
              <a:ext uri="{FF2B5EF4-FFF2-40B4-BE49-F238E27FC236}">
                <a16:creationId xmlns:a16="http://schemas.microsoft.com/office/drawing/2014/main" id="{489CCEF1-23E2-9EEF-5ECA-052EBD9CC73B}"/>
              </a:ext>
            </a:extLst>
          </p:cNvPr>
          <p:cNvSpPr>
            <a:spLocks noGrp="1"/>
          </p:cNvSpPr>
          <p:nvPr>
            <p:ph type="body" sz="quarter" idx="151" hasCustomPrompt="1"/>
          </p:nvPr>
        </p:nvSpPr>
        <p:spPr>
          <a:xfrm>
            <a:off x="8538360" y="3624442"/>
            <a:ext cx="478919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84" name="Text Placeholder 10">
            <a:extLst>
              <a:ext uri="{FF2B5EF4-FFF2-40B4-BE49-F238E27FC236}">
                <a16:creationId xmlns:a16="http://schemas.microsoft.com/office/drawing/2014/main" id="{F80B9558-E25C-CC3C-B753-3DCA4C08E565}"/>
              </a:ext>
            </a:extLst>
          </p:cNvPr>
          <p:cNvSpPr>
            <a:spLocks noGrp="1"/>
          </p:cNvSpPr>
          <p:nvPr>
            <p:ph type="body" sz="quarter" idx="152" hasCustomPrompt="1"/>
          </p:nvPr>
        </p:nvSpPr>
        <p:spPr>
          <a:xfrm>
            <a:off x="6526486" y="3909858"/>
            <a:ext cx="1954270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185" name="Text Placeholder 10">
            <a:extLst>
              <a:ext uri="{FF2B5EF4-FFF2-40B4-BE49-F238E27FC236}">
                <a16:creationId xmlns:a16="http://schemas.microsoft.com/office/drawing/2014/main" id="{6AA93E20-844E-A86F-7CAE-B0C59A6CCEC0}"/>
              </a:ext>
            </a:extLst>
          </p:cNvPr>
          <p:cNvSpPr>
            <a:spLocks noGrp="1"/>
          </p:cNvSpPr>
          <p:nvPr>
            <p:ph type="body" sz="quarter" idx="153" hasCustomPrompt="1"/>
          </p:nvPr>
        </p:nvSpPr>
        <p:spPr>
          <a:xfrm>
            <a:off x="8538360" y="3909540"/>
            <a:ext cx="478919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86" name="Text Placeholder 10">
            <a:extLst>
              <a:ext uri="{FF2B5EF4-FFF2-40B4-BE49-F238E27FC236}">
                <a16:creationId xmlns:a16="http://schemas.microsoft.com/office/drawing/2014/main" id="{A7183E6E-0F43-9F9E-0B9D-DCDC0583C7FD}"/>
              </a:ext>
            </a:extLst>
          </p:cNvPr>
          <p:cNvSpPr>
            <a:spLocks noGrp="1"/>
          </p:cNvSpPr>
          <p:nvPr>
            <p:ph type="body" sz="quarter" idx="154" hasCustomPrompt="1"/>
          </p:nvPr>
        </p:nvSpPr>
        <p:spPr>
          <a:xfrm>
            <a:off x="6526486" y="4194956"/>
            <a:ext cx="1954270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187" name="Text Placeholder 10">
            <a:extLst>
              <a:ext uri="{FF2B5EF4-FFF2-40B4-BE49-F238E27FC236}">
                <a16:creationId xmlns:a16="http://schemas.microsoft.com/office/drawing/2014/main" id="{AB9A043F-6B02-9E3E-C5B4-85861E0ED57D}"/>
              </a:ext>
            </a:extLst>
          </p:cNvPr>
          <p:cNvSpPr>
            <a:spLocks noGrp="1"/>
          </p:cNvSpPr>
          <p:nvPr>
            <p:ph type="body" sz="quarter" idx="155" hasCustomPrompt="1"/>
          </p:nvPr>
        </p:nvSpPr>
        <p:spPr>
          <a:xfrm>
            <a:off x="8538360" y="4194638"/>
            <a:ext cx="478919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88" name="Text Placeholder 10">
            <a:extLst>
              <a:ext uri="{FF2B5EF4-FFF2-40B4-BE49-F238E27FC236}">
                <a16:creationId xmlns:a16="http://schemas.microsoft.com/office/drawing/2014/main" id="{315CBDE6-2044-960B-DA1E-B1C37F88309B}"/>
              </a:ext>
            </a:extLst>
          </p:cNvPr>
          <p:cNvSpPr>
            <a:spLocks noGrp="1"/>
          </p:cNvSpPr>
          <p:nvPr>
            <p:ph type="body" sz="quarter" idx="156" hasCustomPrompt="1"/>
          </p:nvPr>
        </p:nvSpPr>
        <p:spPr>
          <a:xfrm>
            <a:off x="6526486" y="4480054"/>
            <a:ext cx="1954270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189" name="Text Placeholder 10">
            <a:extLst>
              <a:ext uri="{FF2B5EF4-FFF2-40B4-BE49-F238E27FC236}">
                <a16:creationId xmlns:a16="http://schemas.microsoft.com/office/drawing/2014/main" id="{FE89A1FF-C544-32CA-8216-071B8398249F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8538360" y="4479736"/>
            <a:ext cx="478919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90" name="Text Placeholder 10">
            <a:extLst>
              <a:ext uri="{FF2B5EF4-FFF2-40B4-BE49-F238E27FC236}">
                <a16:creationId xmlns:a16="http://schemas.microsoft.com/office/drawing/2014/main" id="{F3E7273A-836E-2099-C7F4-7216EA664AC5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6526486" y="4765152"/>
            <a:ext cx="1954270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191" name="Text Placeholder 10">
            <a:extLst>
              <a:ext uri="{FF2B5EF4-FFF2-40B4-BE49-F238E27FC236}">
                <a16:creationId xmlns:a16="http://schemas.microsoft.com/office/drawing/2014/main" id="{7DB2AFD9-1FD3-EDEA-EA55-604CF35621AA}"/>
              </a:ext>
            </a:extLst>
          </p:cNvPr>
          <p:cNvSpPr>
            <a:spLocks noGrp="1"/>
          </p:cNvSpPr>
          <p:nvPr>
            <p:ph type="body" sz="quarter" idx="159" hasCustomPrompt="1"/>
          </p:nvPr>
        </p:nvSpPr>
        <p:spPr>
          <a:xfrm>
            <a:off x="8538360" y="4764834"/>
            <a:ext cx="478919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92" name="Text Placeholder 10">
            <a:extLst>
              <a:ext uri="{FF2B5EF4-FFF2-40B4-BE49-F238E27FC236}">
                <a16:creationId xmlns:a16="http://schemas.microsoft.com/office/drawing/2014/main" id="{8E4F7F86-0399-EB4E-7D32-97CA9015C37C}"/>
              </a:ext>
            </a:extLst>
          </p:cNvPr>
          <p:cNvSpPr>
            <a:spLocks noGrp="1"/>
          </p:cNvSpPr>
          <p:nvPr>
            <p:ph type="body" sz="quarter" idx="160" hasCustomPrompt="1"/>
          </p:nvPr>
        </p:nvSpPr>
        <p:spPr>
          <a:xfrm>
            <a:off x="6526486" y="5050250"/>
            <a:ext cx="1954270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193" name="Text Placeholder 10">
            <a:extLst>
              <a:ext uri="{FF2B5EF4-FFF2-40B4-BE49-F238E27FC236}">
                <a16:creationId xmlns:a16="http://schemas.microsoft.com/office/drawing/2014/main" id="{DEE3070E-C960-D8F5-3156-E500B745D7D8}"/>
              </a:ext>
            </a:extLst>
          </p:cNvPr>
          <p:cNvSpPr>
            <a:spLocks noGrp="1"/>
          </p:cNvSpPr>
          <p:nvPr>
            <p:ph type="body" sz="quarter" idx="161" hasCustomPrompt="1"/>
          </p:nvPr>
        </p:nvSpPr>
        <p:spPr>
          <a:xfrm>
            <a:off x="8538360" y="5049932"/>
            <a:ext cx="478919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94" name="Text Placeholder 10">
            <a:extLst>
              <a:ext uri="{FF2B5EF4-FFF2-40B4-BE49-F238E27FC236}">
                <a16:creationId xmlns:a16="http://schemas.microsoft.com/office/drawing/2014/main" id="{2E4A8AD0-89BD-1D59-2EB3-100CB96C1FC4}"/>
              </a:ext>
            </a:extLst>
          </p:cNvPr>
          <p:cNvSpPr>
            <a:spLocks noGrp="1"/>
          </p:cNvSpPr>
          <p:nvPr>
            <p:ph type="body" sz="quarter" idx="162" hasCustomPrompt="1"/>
          </p:nvPr>
        </p:nvSpPr>
        <p:spPr>
          <a:xfrm>
            <a:off x="6526486" y="5335348"/>
            <a:ext cx="1954270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195" name="Text Placeholder 10">
            <a:extLst>
              <a:ext uri="{FF2B5EF4-FFF2-40B4-BE49-F238E27FC236}">
                <a16:creationId xmlns:a16="http://schemas.microsoft.com/office/drawing/2014/main" id="{A45F8A4F-59FA-347B-7765-B1A84B488321}"/>
              </a:ext>
            </a:extLst>
          </p:cNvPr>
          <p:cNvSpPr>
            <a:spLocks noGrp="1"/>
          </p:cNvSpPr>
          <p:nvPr>
            <p:ph type="body" sz="quarter" idx="163" hasCustomPrompt="1"/>
          </p:nvPr>
        </p:nvSpPr>
        <p:spPr>
          <a:xfrm>
            <a:off x="8538360" y="5335030"/>
            <a:ext cx="478919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96" name="Text Placeholder 10">
            <a:extLst>
              <a:ext uri="{FF2B5EF4-FFF2-40B4-BE49-F238E27FC236}">
                <a16:creationId xmlns:a16="http://schemas.microsoft.com/office/drawing/2014/main" id="{BC613DE5-31FE-79FB-2261-E2C56880043A}"/>
              </a:ext>
            </a:extLst>
          </p:cNvPr>
          <p:cNvSpPr>
            <a:spLocks noGrp="1"/>
          </p:cNvSpPr>
          <p:nvPr>
            <p:ph type="body" sz="quarter" idx="164" hasCustomPrompt="1"/>
          </p:nvPr>
        </p:nvSpPr>
        <p:spPr>
          <a:xfrm>
            <a:off x="6526486" y="5620441"/>
            <a:ext cx="1954270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197" name="Text Placeholder 10">
            <a:extLst>
              <a:ext uri="{FF2B5EF4-FFF2-40B4-BE49-F238E27FC236}">
                <a16:creationId xmlns:a16="http://schemas.microsoft.com/office/drawing/2014/main" id="{DBCDF1FE-6C80-A1D8-39AA-80898210BA8C}"/>
              </a:ext>
            </a:extLst>
          </p:cNvPr>
          <p:cNvSpPr>
            <a:spLocks noGrp="1"/>
          </p:cNvSpPr>
          <p:nvPr>
            <p:ph type="body" sz="quarter" idx="165" hasCustomPrompt="1"/>
          </p:nvPr>
        </p:nvSpPr>
        <p:spPr>
          <a:xfrm>
            <a:off x="8538360" y="5620123"/>
            <a:ext cx="478919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98" name="Text Placeholder 10">
            <a:extLst>
              <a:ext uri="{FF2B5EF4-FFF2-40B4-BE49-F238E27FC236}">
                <a16:creationId xmlns:a16="http://schemas.microsoft.com/office/drawing/2014/main" id="{0EA04412-DEB8-70EF-B52B-B9A958877FA3}"/>
              </a:ext>
            </a:extLst>
          </p:cNvPr>
          <p:cNvSpPr>
            <a:spLocks noGrp="1"/>
          </p:cNvSpPr>
          <p:nvPr>
            <p:ph type="body" sz="quarter" idx="166" hasCustomPrompt="1"/>
          </p:nvPr>
        </p:nvSpPr>
        <p:spPr>
          <a:xfrm>
            <a:off x="9203738" y="1614106"/>
            <a:ext cx="1954270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199" name="Text Placeholder 10">
            <a:extLst>
              <a:ext uri="{FF2B5EF4-FFF2-40B4-BE49-F238E27FC236}">
                <a16:creationId xmlns:a16="http://schemas.microsoft.com/office/drawing/2014/main" id="{9E8EA447-90DB-4829-A4C8-ECFB2CF813C3}"/>
              </a:ext>
            </a:extLst>
          </p:cNvPr>
          <p:cNvSpPr>
            <a:spLocks noGrp="1"/>
          </p:cNvSpPr>
          <p:nvPr>
            <p:ph type="body" sz="quarter" idx="167" hasCustomPrompt="1"/>
          </p:nvPr>
        </p:nvSpPr>
        <p:spPr>
          <a:xfrm>
            <a:off x="11215612" y="1613788"/>
            <a:ext cx="478919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200" name="Text Placeholder 10">
            <a:extLst>
              <a:ext uri="{FF2B5EF4-FFF2-40B4-BE49-F238E27FC236}">
                <a16:creationId xmlns:a16="http://schemas.microsoft.com/office/drawing/2014/main" id="{8B069D20-31EA-4B58-FCE3-24CDF0C41AA1}"/>
              </a:ext>
            </a:extLst>
          </p:cNvPr>
          <p:cNvSpPr>
            <a:spLocks noGrp="1"/>
          </p:cNvSpPr>
          <p:nvPr>
            <p:ph type="body" sz="quarter" idx="168" hasCustomPrompt="1"/>
          </p:nvPr>
        </p:nvSpPr>
        <p:spPr>
          <a:xfrm>
            <a:off x="9203738" y="1899204"/>
            <a:ext cx="1954270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201" name="Text Placeholder 10">
            <a:extLst>
              <a:ext uri="{FF2B5EF4-FFF2-40B4-BE49-F238E27FC236}">
                <a16:creationId xmlns:a16="http://schemas.microsoft.com/office/drawing/2014/main" id="{25A8A974-D57F-C34C-085C-FFB1889609AB}"/>
              </a:ext>
            </a:extLst>
          </p:cNvPr>
          <p:cNvSpPr>
            <a:spLocks noGrp="1"/>
          </p:cNvSpPr>
          <p:nvPr>
            <p:ph type="body" sz="quarter" idx="169" hasCustomPrompt="1"/>
          </p:nvPr>
        </p:nvSpPr>
        <p:spPr>
          <a:xfrm>
            <a:off x="11215612" y="1898886"/>
            <a:ext cx="478919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202" name="Text Placeholder 10">
            <a:extLst>
              <a:ext uri="{FF2B5EF4-FFF2-40B4-BE49-F238E27FC236}">
                <a16:creationId xmlns:a16="http://schemas.microsoft.com/office/drawing/2014/main" id="{995BD99F-4284-E830-22B0-744D85954276}"/>
              </a:ext>
            </a:extLst>
          </p:cNvPr>
          <p:cNvSpPr>
            <a:spLocks noGrp="1"/>
          </p:cNvSpPr>
          <p:nvPr>
            <p:ph type="body" sz="quarter" idx="170" hasCustomPrompt="1"/>
          </p:nvPr>
        </p:nvSpPr>
        <p:spPr>
          <a:xfrm>
            <a:off x="9203738" y="2184302"/>
            <a:ext cx="1954270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203" name="Text Placeholder 10">
            <a:extLst>
              <a:ext uri="{FF2B5EF4-FFF2-40B4-BE49-F238E27FC236}">
                <a16:creationId xmlns:a16="http://schemas.microsoft.com/office/drawing/2014/main" id="{938ACAA1-85AD-4D89-B79C-E36A74130CE7}"/>
              </a:ext>
            </a:extLst>
          </p:cNvPr>
          <p:cNvSpPr>
            <a:spLocks noGrp="1"/>
          </p:cNvSpPr>
          <p:nvPr>
            <p:ph type="body" sz="quarter" idx="171" hasCustomPrompt="1"/>
          </p:nvPr>
        </p:nvSpPr>
        <p:spPr>
          <a:xfrm>
            <a:off x="11215612" y="2183984"/>
            <a:ext cx="478919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204" name="Text Placeholder 10">
            <a:extLst>
              <a:ext uri="{FF2B5EF4-FFF2-40B4-BE49-F238E27FC236}">
                <a16:creationId xmlns:a16="http://schemas.microsoft.com/office/drawing/2014/main" id="{ED66D616-59FC-42AF-7F9C-C4A9A6FF8AB6}"/>
              </a:ext>
            </a:extLst>
          </p:cNvPr>
          <p:cNvSpPr>
            <a:spLocks noGrp="1"/>
          </p:cNvSpPr>
          <p:nvPr>
            <p:ph type="body" sz="quarter" idx="172" hasCustomPrompt="1"/>
          </p:nvPr>
        </p:nvSpPr>
        <p:spPr>
          <a:xfrm>
            <a:off x="9203738" y="2469400"/>
            <a:ext cx="1954270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205" name="Text Placeholder 10">
            <a:extLst>
              <a:ext uri="{FF2B5EF4-FFF2-40B4-BE49-F238E27FC236}">
                <a16:creationId xmlns:a16="http://schemas.microsoft.com/office/drawing/2014/main" id="{D1EAD122-C14B-6A44-7F8C-105BF0CC7933}"/>
              </a:ext>
            </a:extLst>
          </p:cNvPr>
          <p:cNvSpPr>
            <a:spLocks noGrp="1"/>
          </p:cNvSpPr>
          <p:nvPr>
            <p:ph type="body" sz="quarter" idx="173" hasCustomPrompt="1"/>
          </p:nvPr>
        </p:nvSpPr>
        <p:spPr>
          <a:xfrm>
            <a:off x="11215612" y="2469082"/>
            <a:ext cx="478919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206" name="Text Placeholder 10">
            <a:extLst>
              <a:ext uri="{FF2B5EF4-FFF2-40B4-BE49-F238E27FC236}">
                <a16:creationId xmlns:a16="http://schemas.microsoft.com/office/drawing/2014/main" id="{5AA46CD2-E21D-3B3C-C291-D9E25F5B3C88}"/>
              </a:ext>
            </a:extLst>
          </p:cNvPr>
          <p:cNvSpPr>
            <a:spLocks noGrp="1"/>
          </p:cNvSpPr>
          <p:nvPr>
            <p:ph type="body" sz="quarter" idx="174" hasCustomPrompt="1"/>
          </p:nvPr>
        </p:nvSpPr>
        <p:spPr>
          <a:xfrm>
            <a:off x="9203738" y="2754498"/>
            <a:ext cx="1954270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207" name="Text Placeholder 10">
            <a:extLst>
              <a:ext uri="{FF2B5EF4-FFF2-40B4-BE49-F238E27FC236}">
                <a16:creationId xmlns:a16="http://schemas.microsoft.com/office/drawing/2014/main" id="{817074E2-EC3C-C8F9-874B-16213FE8F7F7}"/>
              </a:ext>
            </a:extLst>
          </p:cNvPr>
          <p:cNvSpPr>
            <a:spLocks noGrp="1"/>
          </p:cNvSpPr>
          <p:nvPr>
            <p:ph type="body" sz="quarter" idx="175" hasCustomPrompt="1"/>
          </p:nvPr>
        </p:nvSpPr>
        <p:spPr>
          <a:xfrm>
            <a:off x="11215612" y="2754180"/>
            <a:ext cx="478919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208" name="Text Placeholder 10">
            <a:extLst>
              <a:ext uri="{FF2B5EF4-FFF2-40B4-BE49-F238E27FC236}">
                <a16:creationId xmlns:a16="http://schemas.microsoft.com/office/drawing/2014/main" id="{CB0348D1-E4A5-6F4E-57CF-3BF4121CC8A4}"/>
              </a:ext>
            </a:extLst>
          </p:cNvPr>
          <p:cNvSpPr>
            <a:spLocks noGrp="1"/>
          </p:cNvSpPr>
          <p:nvPr>
            <p:ph type="body" sz="quarter" idx="176" hasCustomPrompt="1"/>
          </p:nvPr>
        </p:nvSpPr>
        <p:spPr>
          <a:xfrm>
            <a:off x="9203738" y="3039596"/>
            <a:ext cx="1954270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209" name="Text Placeholder 10">
            <a:extLst>
              <a:ext uri="{FF2B5EF4-FFF2-40B4-BE49-F238E27FC236}">
                <a16:creationId xmlns:a16="http://schemas.microsoft.com/office/drawing/2014/main" id="{0DB75CA4-94D4-7729-A499-6D6B6E2F3640}"/>
              </a:ext>
            </a:extLst>
          </p:cNvPr>
          <p:cNvSpPr>
            <a:spLocks noGrp="1"/>
          </p:cNvSpPr>
          <p:nvPr>
            <p:ph type="body" sz="quarter" idx="177" hasCustomPrompt="1"/>
          </p:nvPr>
        </p:nvSpPr>
        <p:spPr>
          <a:xfrm>
            <a:off x="11215612" y="3039278"/>
            <a:ext cx="478919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210" name="Text Placeholder 10">
            <a:extLst>
              <a:ext uri="{FF2B5EF4-FFF2-40B4-BE49-F238E27FC236}">
                <a16:creationId xmlns:a16="http://schemas.microsoft.com/office/drawing/2014/main" id="{537B4EAC-2843-0219-01DF-2FFFD3EF96DE}"/>
              </a:ext>
            </a:extLst>
          </p:cNvPr>
          <p:cNvSpPr>
            <a:spLocks noGrp="1"/>
          </p:cNvSpPr>
          <p:nvPr>
            <p:ph type="body" sz="quarter" idx="178" hasCustomPrompt="1"/>
          </p:nvPr>
        </p:nvSpPr>
        <p:spPr>
          <a:xfrm>
            <a:off x="9203738" y="3324694"/>
            <a:ext cx="1954270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211" name="Text Placeholder 10">
            <a:extLst>
              <a:ext uri="{FF2B5EF4-FFF2-40B4-BE49-F238E27FC236}">
                <a16:creationId xmlns:a16="http://schemas.microsoft.com/office/drawing/2014/main" id="{22BAC675-BA8B-03FF-BB20-9D89B3785BB9}"/>
              </a:ext>
            </a:extLst>
          </p:cNvPr>
          <p:cNvSpPr>
            <a:spLocks noGrp="1"/>
          </p:cNvSpPr>
          <p:nvPr>
            <p:ph type="body" sz="quarter" idx="179" hasCustomPrompt="1"/>
          </p:nvPr>
        </p:nvSpPr>
        <p:spPr>
          <a:xfrm>
            <a:off x="11215612" y="3324376"/>
            <a:ext cx="478919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212" name="Text Placeholder 10">
            <a:extLst>
              <a:ext uri="{FF2B5EF4-FFF2-40B4-BE49-F238E27FC236}">
                <a16:creationId xmlns:a16="http://schemas.microsoft.com/office/drawing/2014/main" id="{117C39B9-F4AE-9532-50BA-F97802EB920C}"/>
              </a:ext>
            </a:extLst>
          </p:cNvPr>
          <p:cNvSpPr>
            <a:spLocks noGrp="1"/>
          </p:cNvSpPr>
          <p:nvPr>
            <p:ph type="body" sz="quarter" idx="180" hasCustomPrompt="1"/>
          </p:nvPr>
        </p:nvSpPr>
        <p:spPr>
          <a:xfrm>
            <a:off x="9203738" y="3609792"/>
            <a:ext cx="1954270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213" name="Text Placeholder 10">
            <a:extLst>
              <a:ext uri="{FF2B5EF4-FFF2-40B4-BE49-F238E27FC236}">
                <a16:creationId xmlns:a16="http://schemas.microsoft.com/office/drawing/2014/main" id="{9118BBC5-9A44-E857-BC0B-AE83D8ABCE26}"/>
              </a:ext>
            </a:extLst>
          </p:cNvPr>
          <p:cNvSpPr>
            <a:spLocks noGrp="1"/>
          </p:cNvSpPr>
          <p:nvPr>
            <p:ph type="body" sz="quarter" idx="181" hasCustomPrompt="1"/>
          </p:nvPr>
        </p:nvSpPr>
        <p:spPr>
          <a:xfrm>
            <a:off x="11215612" y="3609474"/>
            <a:ext cx="478919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214" name="Text Placeholder 10">
            <a:extLst>
              <a:ext uri="{FF2B5EF4-FFF2-40B4-BE49-F238E27FC236}">
                <a16:creationId xmlns:a16="http://schemas.microsoft.com/office/drawing/2014/main" id="{BCC05944-1C56-50C6-3DD6-EEAEDA668A96}"/>
              </a:ext>
            </a:extLst>
          </p:cNvPr>
          <p:cNvSpPr>
            <a:spLocks noGrp="1"/>
          </p:cNvSpPr>
          <p:nvPr>
            <p:ph type="body" sz="quarter" idx="182" hasCustomPrompt="1"/>
          </p:nvPr>
        </p:nvSpPr>
        <p:spPr>
          <a:xfrm>
            <a:off x="9203738" y="3894890"/>
            <a:ext cx="1954270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215" name="Text Placeholder 10">
            <a:extLst>
              <a:ext uri="{FF2B5EF4-FFF2-40B4-BE49-F238E27FC236}">
                <a16:creationId xmlns:a16="http://schemas.microsoft.com/office/drawing/2014/main" id="{AD7370B7-1C05-5FCE-8A7B-01C43595B71E}"/>
              </a:ext>
            </a:extLst>
          </p:cNvPr>
          <p:cNvSpPr>
            <a:spLocks noGrp="1"/>
          </p:cNvSpPr>
          <p:nvPr>
            <p:ph type="body" sz="quarter" idx="183" hasCustomPrompt="1"/>
          </p:nvPr>
        </p:nvSpPr>
        <p:spPr>
          <a:xfrm>
            <a:off x="11215612" y="3894572"/>
            <a:ext cx="478919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216" name="Text Placeholder 10">
            <a:extLst>
              <a:ext uri="{FF2B5EF4-FFF2-40B4-BE49-F238E27FC236}">
                <a16:creationId xmlns:a16="http://schemas.microsoft.com/office/drawing/2014/main" id="{709D62F0-36F1-E963-4941-EDCFE1A94923}"/>
              </a:ext>
            </a:extLst>
          </p:cNvPr>
          <p:cNvSpPr>
            <a:spLocks noGrp="1"/>
          </p:cNvSpPr>
          <p:nvPr>
            <p:ph type="body" sz="quarter" idx="184" hasCustomPrompt="1"/>
          </p:nvPr>
        </p:nvSpPr>
        <p:spPr>
          <a:xfrm>
            <a:off x="9203738" y="4179988"/>
            <a:ext cx="1954270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217" name="Text Placeholder 10">
            <a:extLst>
              <a:ext uri="{FF2B5EF4-FFF2-40B4-BE49-F238E27FC236}">
                <a16:creationId xmlns:a16="http://schemas.microsoft.com/office/drawing/2014/main" id="{7C687CB1-E6A2-2CAC-E763-453CF204CDC9}"/>
              </a:ext>
            </a:extLst>
          </p:cNvPr>
          <p:cNvSpPr>
            <a:spLocks noGrp="1"/>
          </p:cNvSpPr>
          <p:nvPr>
            <p:ph type="body" sz="quarter" idx="185" hasCustomPrompt="1"/>
          </p:nvPr>
        </p:nvSpPr>
        <p:spPr>
          <a:xfrm>
            <a:off x="11215612" y="4179670"/>
            <a:ext cx="478919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218" name="Text Placeholder 10">
            <a:extLst>
              <a:ext uri="{FF2B5EF4-FFF2-40B4-BE49-F238E27FC236}">
                <a16:creationId xmlns:a16="http://schemas.microsoft.com/office/drawing/2014/main" id="{A6C619E2-2B77-B571-A14F-72AD1E22D486}"/>
              </a:ext>
            </a:extLst>
          </p:cNvPr>
          <p:cNvSpPr>
            <a:spLocks noGrp="1"/>
          </p:cNvSpPr>
          <p:nvPr>
            <p:ph type="body" sz="quarter" idx="186" hasCustomPrompt="1"/>
          </p:nvPr>
        </p:nvSpPr>
        <p:spPr>
          <a:xfrm>
            <a:off x="9203738" y="4465086"/>
            <a:ext cx="1954270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219" name="Text Placeholder 10">
            <a:extLst>
              <a:ext uri="{FF2B5EF4-FFF2-40B4-BE49-F238E27FC236}">
                <a16:creationId xmlns:a16="http://schemas.microsoft.com/office/drawing/2014/main" id="{02A140ED-CD2C-D7EB-7BAC-3B4290A4BC52}"/>
              </a:ext>
            </a:extLst>
          </p:cNvPr>
          <p:cNvSpPr>
            <a:spLocks noGrp="1"/>
          </p:cNvSpPr>
          <p:nvPr>
            <p:ph type="body" sz="quarter" idx="187" hasCustomPrompt="1"/>
          </p:nvPr>
        </p:nvSpPr>
        <p:spPr>
          <a:xfrm>
            <a:off x="11215612" y="4464768"/>
            <a:ext cx="478919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220" name="Text Placeholder 10">
            <a:extLst>
              <a:ext uri="{FF2B5EF4-FFF2-40B4-BE49-F238E27FC236}">
                <a16:creationId xmlns:a16="http://schemas.microsoft.com/office/drawing/2014/main" id="{17DC9727-5B97-2E0F-C726-BC814994862C}"/>
              </a:ext>
            </a:extLst>
          </p:cNvPr>
          <p:cNvSpPr>
            <a:spLocks noGrp="1"/>
          </p:cNvSpPr>
          <p:nvPr>
            <p:ph type="body" sz="quarter" idx="188" hasCustomPrompt="1"/>
          </p:nvPr>
        </p:nvSpPr>
        <p:spPr>
          <a:xfrm>
            <a:off x="9203738" y="4750184"/>
            <a:ext cx="1954270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221" name="Text Placeholder 10">
            <a:extLst>
              <a:ext uri="{FF2B5EF4-FFF2-40B4-BE49-F238E27FC236}">
                <a16:creationId xmlns:a16="http://schemas.microsoft.com/office/drawing/2014/main" id="{C798E221-8CFA-39BA-0652-9245673C842C}"/>
              </a:ext>
            </a:extLst>
          </p:cNvPr>
          <p:cNvSpPr>
            <a:spLocks noGrp="1"/>
          </p:cNvSpPr>
          <p:nvPr>
            <p:ph type="body" sz="quarter" idx="189" hasCustomPrompt="1"/>
          </p:nvPr>
        </p:nvSpPr>
        <p:spPr>
          <a:xfrm>
            <a:off x="11215612" y="4749866"/>
            <a:ext cx="478919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222" name="Text Placeholder 10">
            <a:extLst>
              <a:ext uri="{FF2B5EF4-FFF2-40B4-BE49-F238E27FC236}">
                <a16:creationId xmlns:a16="http://schemas.microsoft.com/office/drawing/2014/main" id="{7FE64992-61C1-D426-FBE8-D46EEF490531}"/>
              </a:ext>
            </a:extLst>
          </p:cNvPr>
          <p:cNvSpPr>
            <a:spLocks noGrp="1"/>
          </p:cNvSpPr>
          <p:nvPr>
            <p:ph type="body" sz="quarter" idx="190" hasCustomPrompt="1"/>
          </p:nvPr>
        </p:nvSpPr>
        <p:spPr>
          <a:xfrm>
            <a:off x="9203738" y="5035282"/>
            <a:ext cx="1954270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223" name="Text Placeholder 10">
            <a:extLst>
              <a:ext uri="{FF2B5EF4-FFF2-40B4-BE49-F238E27FC236}">
                <a16:creationId xmlns:a16="http://schemas.microsoft.com/office/drawing/2014/main" id="{F07FD342-1026-CC04-6D2F-E737829E4E60}"/>
              </a:ext>
            </a:extLst>
          </p:cNvPr>
          <p:cNvSpPr>
            <a:spLocks noGrp="1"/>
          </p:cNvSpPr>
          <p:nvPr>
            <p:ph type="body" sz="quarter" idx="191" hasCustomPrompt="1"/>
          </p:nvPr>
        </p:nvSpPr>
        <p:spPr>
          <a:xfrm>
            <a:off x="11215612" y="5034964"/>
            <a:ext cx="478919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224" name="Text Placeholder 10">
            <a:extLst>
              <a:ext uri="{FF2B5EF4-FFF2-40B4-BE49-F238E27FC236}">
                <a16:creationId xmlns:a16="http://schemas.microsoft.com/office/drawing/2014/main" id="{AD57CCE7-4354-6EA6-732E-549D29EF5DF7}"/>
              </a:ext>
            </a:extLst>
          </p:cNvPr>
          <p:cNvSpPr>
            <a:spLocks noGrp="1"/>
          </p:cNvSpPr>
          <p:nvPr>
            <p:ph type="body" sz="quarter" idx="192" hasCustomPrompt="1"/>
          </p:nvPr>
        </p:nvSpPr>
        <p:spPr>
          <a:xfrm>
            <a:off x="9203738" y="5320380"/>
            <a:ext cx="1954270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225" name="Text Placeholder 10">
            <a:extLst>
              <a:ext uri="{FF2B5EF4-FFF2-40B4-BE49-F238E27FC236}">
                <a16:creationId xmlns:a16="http://schemas.microsoft.com/office/drawing/2014/main" id="{33AA6F0A-9F52-CB9A-0934-F79BF901A713}"/>
              </a:ext>
            </a:extLst>
          </p:cNvPr>
          <p:cNvSpPr>
            <a:spLocks noGrp="1"/>
          </p:cNvSpPr>
          <p:nvPr>
            <p:ph type="body" sz="quarter" idx="193" hasCustomPrompt="1"/>
          </p:nvPr>
        </p:nvSpPr>
        <p:spPr>
          <a:xfrm>
            <a:off x="11215612" y="5320062"/>
            <a:ext cx="478919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226" name="Text Placeholder 10">
            <a:extLst>
              <a:ext uri="{FF2B5EF4-FFF2-40B4-BE49-F238E27FC236}">
                <a16:creationId xmlns:a16="http://schemas.microsoft.com/office/drawing/2014/main" id="{350F9F0B-7DFF-91D3-001D-3422A04836E8}"/>
              </a:ext>
            </a:extLst>
          </p:cNvPr>
          <p:cNvSpPr>
            <a:spLocks noGrp="1"/>
          </p:cNvSpPr>
          <p:nvPr>
            <p:ph type="body" sz="quarter" idx="194" hasCustomPrompt="1"/>
          </p:nvPr>
        </p:nvSpPr>
        <p:spPr>
          <a:xfrm>
            <a:off x="9203738" y="5605473"/>
            <a:ext cx="1954270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227" name="Text Placeholder 10">
            <a:extLst>
              <a:ext uri="{FF2B5EF4-FFF2-40B4-BE49-F238E27FC236}">
                <a16:creationId xmlns:a16="http://schemas.microsoft.com/office/drawing/2014/main" id="{BF4569EF-0D63-900A-A3A8-363C7F5CEF84}"/>
              </a:ext>
            </a:extLst>
          </p:cNvPr>
          <p:cNvSpPr>
            <a:spLocks noGrp="1"/>
          </p:cNvSpPr>
          <p:nvPr>
            <p:ph type="body" sz="quarter" idx="195" hasCustomPrompt="1"/>
          </p:nvPr>
        </p:nvSpPr>
        <p:spPr>
          <a:xfrm>
            <a:off x="11215612" y="5605155"/>
            <a:ext cx="478919" cy="2865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050" b="0" i="0">
                <a:solidFill>
                  <a:schemeClr val="bg1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#</a:t>
            </a:r>
            <a:endParaRPr lang="en-US"/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9681BD01-B218-25DE-92ED-17D4A73F2F9F}"/>
              </a:ext>
            </a:extLst>
          </p:cNvPr>
          <p:cNvCxnSpPr>
            <a:cxnSpLocks/>
          </p:cNvCxnSpPr>
          <p:nvPr userDrawn="1"/>
        </p:nvCxnSpPr>
        <p:spPr>
          <a:xfrm>
            <a:off x="3660195" y="1590941"/>
            <a:ext cx="0" cy="1703294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755E0266-3E53-CC81-D9C2-02B12EBC1215}"/>
              </a:ext>
            </a:extLst>
          </p:cNvPr>
          <p:cNvSpPr txBox="1"/>
          <p:nvPr userDrawn="1"/>
        </p:nvSpPr>
        <p:spPr>
          <a:xfrm>
            <a:off x="3322126" y="1676887"/>
            <a:ext cx="369332" cy="703078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rPr>
              <a:t>Appendix</a:t>
            </a:r>
          </a:p>
        </p:txBody>
      </p:sp>
    </p:spTree>
    <p:extLst>
      <p:ext uri="{BB962C8B-B14F-4D97-AF65-F5344CB8AC3E}">
        <p14:creationId xmlns:p14="http://schemas.microsoft.com/office/powerpoint/2010/main" val="30539028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" name="think-cell data - do not delete" hidden="1">
            <a:extLst>
              <a:ext uri="{FF2B5EF4-FFF2-40B4-BE49-F238E27FC236}">
                <a16:creationId xmlns:a16="http://schemas.microsoft.com/office/drawing/2014/main" id="{B9887045-FCFC-A237-4A9D-CE8E28A56A8B}"/>
              </a:ext>
            </a:extLst>
          </p:cNvPr>
          <p:cNvGraphicFramePr>
            <a:graphicFrameLocks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2295727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95" imgH="394" progId="TCLayout.ActiveDocument.1">
                  <p:embed/>
                </p:oleObj>
              </mc:Choice>
              <mc:Fallback>
                <p:oleObj name="think-cell Slide" r:id="rId3" imgW="395" imgH="394" progId="TCLayout.ActiveDocument.1">
                  <p:embed/>
                  <p:pic>
                    <p:nvPicPr>
                      <p:cNvPr id="4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9887045-FCFC-A237-4A9D-CE8E28A56A8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5" descr="Principles · Base design system">
            <a:extLst>
              <a:ext uri="{FF2B5EF4-FFF2-40B4-BE49-F238E27FC236}">
                <a16:creationId xmlns:a16="http://schemas.microsoft.com/office/drawing/2014/main" id="{4EEEDF85-DBA2-649E-30ED-2CB5D595F96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 b="20400"/>
          <a:stretch>
            <a:fillRect/>
          </a:stretch>
        </p:blipFill>
        <p:spPr>
          <a:xfrm>
            <a:off x="0" y="0"/>
            <a:ext cx="12192000" cy="545896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1B73728-726B-7F7B-47F9-0BAB41B12EBE}"/>
              </a:ext>
            </a:extLst>
          </p:cNvPr>
          <p:cNvSpPr/>
          <p:nvPr userDrawn="1"/>
        </p:nvSpPr>
        <p:spPr>
          <a:xfrm>
            <a:off x="0" y="-1402940"/>
            <a:ext cx="12192000" cy="6861908"/>
          </a:xfrm>
          <a:prstGeom prst="rect">
            <a:avLst/>
          </a:prstGeom>
          <a:solidFill>
            <a:srgbClr val="000000">
              <a:alpha val="59929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BBE515A-9F8F-1F21-AFF3-F2C4881253FD}"/>
              </a:ext>
            </a:extLst>
          </p:cNvPr>
          <p:cNvSpPr txBox="1"/>
          <p:nvPr userDrawn="1"/>
        </p:nvSpPr>
        <p:spPr>
          <a:xfrm>
            <a:off x="455387" y="1735579"/>
            <a:ext cx="912744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4400" b="1">
                <a:solidFill>
                  <a:prstClr val="white"/>
                </a:solidFill>
                <a:latin typeface="+mn-lt"/>
                <a:cs typeface="Segoe UI" panose="020B0502040204020203" pitchFamily="34" charset="0"/>
              </a:rPr>
              <a:t>Uber Technologies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4400" b="1">
                <a:solidFill>
                  <a:prstClr val="white"/>
                </a:solidFill>
                <a:latin typeface="+mn-lt"/>
                <a:cs typeface="Segoe UI" panose="020B0502040204020203" pitchFamily="34" charset="0"/>
              </a:rPr>
              <a:t>(NYSE:UBER)</a:t>
            </a:r>
            <a:endParaRPr kumimoji="0" lang="en-AU" sz="4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  <a:ea typeface="+mn-ea"/>
              <a:cs typeface="Segoe UI" panose="020B0502040204020203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95123CC-96A6-7519-80BC-5FB1CEEB13BD}"/>
              </a:ext>
            </a:extLst>
          </p:cNvPr>
          <p:cNvSpPr txBox="1"/>
          <p:nvPr userDrawn="1"/>
        </p:nvSpPr>
        <p:spPr>
          <a:xfrm>
            <a:off x="455387" y="3216359"/>
            <a:ext cx="53206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b="1">
                <a:solidFill>
                  <a:srgbClr val="0D83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BUY</a:t>
            </a:r>
            <a:r>
              <a:rPr lang="en-AU">
                <a:solidFill>
                  <a:prstClr val="white"/>
                </a:solidFill>
              </a:rPr>
              <a:t> Recommendation | MARS Capital</a:t>
            </a: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D7A97F6-3251-BFBA-F983-7764EC5EFE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895651-8895-4EE2-A2F1-EC742F039A0F}" type="datetimeFigureOut">
              <a:rPr kumimoji="0" lang="en-AU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Ligh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7/9/2026</a:t>
            </a:fld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Light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F79B6F6-C239-4728-B39D-151E216B6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Ligh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4191BB-B397-F821-7BD5-B69DCF947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79B9A87-5343-4CB5-AD2B-1F4226189093}" type="slidenum">
              <a:rPr kumimoji="0" lang="en-AU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Ligh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Light"/>
              <a:ea typeface="+mn-ea"/>
              <a:cs typeface="+mn-cs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317F447-1701-6067-A130-FA81EF033483}"/>
              </a:ext>
            </a:extLst>
          </p:cNvPr>
          <p:cNvSpPr txBox="1"/>
          <p:nvPr userDrawn="1"/>
        </p:nvSpPr>
        <p:spPr>
          <a:xfrm>
            <a:off x="623035" y="6185177"/>
            <a:ext cx="1612578" cy="506315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96" b="1">
                <a:solidFill>
                  <a:srgbClr val="08080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Siddharth</a:t>
            </a:r>
          </a:p>
          <a:p>
            <a:pPr algn="ctr"/>
            <a:r>
              <a:rPr lang="en-US" sz="1196">
                <a:solidFill>
                  <a:srgbClr val="08080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Ramachandran</a:t>
            </a:r>
            <a:endParaRPr lang="en-AU" sz="1196">
              <a:solidFill>
                <a:srgbClr val="080808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6AA2437-F7DD-7EAD-BFA9-EFDFFD92BFC3}"/>
              </a:ext>
            </a:extLst>
          </p:cNvPr>
          <p:cNvSpPr txBox="1"/>
          <p:nvPr userDrawn="1"/>
        </p:nvSpPr>
        <p:spPr>
          <a:xfrm>
            <a:off x="2274773" y="6185177"/>
            <a:ext cx="1685499" cy="506315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96" b="1">
                <a:solidFill>
                  <a:srgbClr val="08080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Amudha</a:t>
            </a:r>
          </a:p>
          <a:p>
            <a:pPr algn="ctr"/>
            <a:r>
              <a:rPr lang="en-US" sz="1196">
                <a:solidFill>
                  <a:srgbClr val="08080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Bharathi</a:t>
            </a:r>
            <a:endParaRPr lang="en-AU" sz="1196">
              <a:solidFill>
                <a:srgbClr val="080808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9CFC7E16-611E-9800-3D17-57186C4D7683}"/>
              </a:ext>
            </a:extLst>
          </p:cNvPr>
          <p:cNvSpPr txBox="1"/>
          <p:nvPr userDrawn="1"/>
        </p:nvSpPr>
        <p:spPr>
          <a:xfrm>
            <a:off x="3960272" y="6185177"/>
            <a:ext cx="1700538" cy="506315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96" b="1">
                <a:solidFill>
                  <a:srgbClr val="08080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Rachit</a:t>
            </a:r>
          </a:p>
          <a:p>
            <a:pPr algn="ctr"/>
            <a:r>
              <a:rPr lang="en-US" sz="1196">
                <a:solidFill>
                  <a:srgbClr val="08080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Saini</a:t>
            </a:r>
            <a:endParaRPr lang="en-AU" sz="1196">
              <a:solidFill>
                <a:srgbClr val="080808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B6536570-6968-8855-634E-24F09680840E}"/>
              </a:ext>
            </a:extLst>
          </p:cNvPr>
          <p:cNvSpPr txBox="1"/>
          <p:nvPr userDrawn="1"/>
        </p:nvSpPr>
        <p:spPr>
          <a:xfrm>
            <a:off x="5576578" y="6185177"/>
            <a:ext cx="1879618" cy="506315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96" b="1">
                <a:solidFill>
                  <a:srgbClr val="08080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Milana</a:t>
            </a:r>
          </a:p>
          <a:p>
            <a:pPr algn="ctr"/>
            <a:r>
              <a:rPr lang="en-US" sz="1196">
                <a:solidFill>
                  <a:srgbClr val="08080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Plekhanova</a:t>
            </a:r>
            <a:endParaRPr lang="en-AU" sz="1196">
              <a:solidFill>
                <a:srgbClr val="080808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60" name="Picture 59">
            <a:extLst>
              <a:ext uri="{FF2B5EF4-FFF2-40B4-BE49-F238E27FC236}">
                <a16:creationId xmlns:a16="http://schemas.microsoft.com/office/drawing/2014/main" id="{09CA0E0B-5594-047D-AB6C-EC82FEB0E4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74" t="29050" r="31861" b="5176"/>
          <a:stretch>
            <a:fillRect/>
          </a:stretch>
        </p:blipFill>
        <p:spPr>
          <a:xfrm>
            <a:off x="769362" y="4857552"/>
            <a:ext cx="1277058" cy="1249197"/>
          </a:xfrm>
          <a:prstGeom prst="flowChartConnector">
            <a:avLst/>
          </a:prstGeom>
          <a:noFill/>
          <a:ln w="127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C57AE26D-6119-F6E1-F970-793E09FC8161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486791" y="4857552"/>
            <a:ext cx="1249197" cy="1249197"/>
          </a:xfrm>
          <a:prstGeom prst="ellipse">
            <a:avLst/>
          </a:prstGeom>
          <a:noFill/>
          <a:ln w="127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E748E9FC-1537-8D14-5C81-564E326CFD52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rcRect/>
          <a:stretch/>
        </p:blipFill>
        <p:spPr>
          <a:xfrm>
            <a:off x="4183673" y="4857552"/>
            <a:ext cx="1249197" cy="1249197"/>
          </a:xfrm>
          <a:prstGeom prst="ellipse">
            <a:avLst/>
          </a:prstGeom>
          <a:noFill/>
          <a:ln w="127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72" name="Group 71">
            <a:extLst>
              <a:ext uri="{FF2B5EF4-FFF2-40B4-BE49-F238E27FC236}">
                <a16:creationId xmlns:a16="http://schemas.microsoft.com/office/drawing/2014/main" id="{58FBAB05-FB38-74AC-826D-6C350F5BACD5}"/>
              </a:ext>
            </a:extLst>
          </p:cNvPr>
          <p:cNvGrpSpPr/>
          <p:nvPr userDrawn="1"/>
        </p:nvGrpSpPr>
        <p:grpSpPr>
          <a:xfrm>
            <a:off x="5891788" y="4857551"/>
            <a:ext cx="1277058" cy="1249198"/>
            <a:chOff x="9057687" y="2737503"/>
            <a:chExt cx="1277058" cy="1249198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71" name="Picture 70">
              <a:extLst>
                <a:ext uri="{FF2B5EF4-FFF2-40B4-BE49-F238E27FC236}">
                  <a16:creationId xmlns:a16="http://schemas.microsoft.com/office/drawing/2014/main" id="{3D66399E-D818-7AC1-1BA4-96AA65D12A9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674" t="29050" r="31861" b="5176"/>
            <a:stretch>
              <a:fillRect/>
            </a:stretch>
          </p:blipFill>
          <p:spPr>
            <a:xfrm>
              <a:off x="9057687" y="2737503"/>
              <a:ext cx="1277058" cy="1249197"/>
            </a:xfrm>
            <a:prstGeom prst="flowChartConnector">
              <a:avLst/>
            </a:prstGeom>
            <a:grpFill/>
            <a:ln w="12700">
              <a:solidFill>
                <a:schemeClr val="bg1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67" name="Picture 66">
              <a:extLst>
                <a:ext uri="{FF2B5EF4-FFF2-40B4-BE49-F238E27FC236}">
                  <a16:creationId xmlns:a16="http://schemas.microsoft.com/office/drawing/2014/main" id="{713E464C-8614-86EF-51E7-1B94ED400F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0000" b="99750" l="10000" r="90000">
                          <a14:foregroundMark x1="50250" y1="82250" x2="49625" y2="91750"/>
                          <a14:foregroundMark x1="23375" y1="89500" x2="69625" y2="93750"/>
                          <a14:foregroundMark x1="69625" y1="93750" x2="81500" y2="77875"/>
                          <a14:foregroundMark x1="41625" y1="99750" x2="78500" y2="92250"/>
                          <a14:foregroundMark x1="78500" y1="92250" x2="87375" y2="82250"/>
                          <a14:foregroundMark x1="19000" y1="75000" x2="14625" y2="91000"/>
                          <a14:foregroundMark x1="80875" y1="85875" x2="88875" y2="9387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71616" y="2737504"/>
              <a:ext cx="1249197" cy="1249197"/>
            </a:xfrm>
            <a:prstGeom prst="ellipse">
              <a:avLst/>
            </a:prstGeom>
            <a:grpFill/>
            <a:ln w="12700" cap="rnd">
              <a:solidFill>
                <a:schemeClr val="bg1"/>
              </a:solidFill>
            </a:ln>
            <a:effectLst/>
          </p:spPr>
        </p:pic>
      </p:grpSp>
      <p:pic>
        <p:nvPicPr>
          <p:cNvPr id="9" name="Picture 8" descr="Team - TDM Growth Partners">
            <a:extLst>
              <a:ext uri="{FF2B5EF4-FFF2-40B4-BE49-F238E27FC236}">
                <a16:creationId xmlns:a16="http://schemas.microsoft.com/office/drawing/2014/main" id="{50DD7988-73CD-D28F-4FAB-C96C54549D29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543523" y="275422"/>
            <a:ext cx="1027522" cy="468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3321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XX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 hidden="1">
            <a:extLst>
              <a:ext uri="{FF2B5EF4-FFF2-40B4-BE49-F238E27FC236}">
                <a16:creationId xmlns:a16="http://schemas.microsoft.com/office/drawing/2014/main" id="{86F88134-0DF7-4588-4870-83452D7793A7}"/>
              </a:ext>
            </a:extLst>
          </p:cNvPr>
          <p:cNvGraphicFramePr>
            <a:graphicFrameLocks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551102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95" imgH="394" progId="TCLayout.ActiveDocument.1">
                  <p:embed/>
                </p:oleObj>
              </mc:Choice>
              <mc:Fallback>
                <p:oleObj name="think-cell Slide" r:id="rId3" imgW="395" imgH="394" progId="TCLayout.ActiveDocument.1">
                  <p:embed/>
                  <p:pic>
                    <p:nvPicPr>
                      <p:cNvPr id="1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6F88134-0DF7-4588-4870-83452D7793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" name="Rectangle 53">
            <a:extLst>
              <a:ext uri="{FF2B5EF4-FFF2-40B4-BE49-F238E27FC236}">
                <a16:creationId xmlns:a16="http://schemas.microsoft.com/office/drawing/2014/main" id="{16FDFDFC-78BB-EDBE-8BD8-DF77881648F0}"/>
              </a:ext>
            </a:extLst>
          </p:cNvPr>
          <p:cNvSpPr/>
          <p:nvPr userDrawn="1"/>
        </p:nvSpPr>
        <p:spPr>
          <a:xfrm>
            <a:off x="0" y="-61395"/>
            <a:ext cx="12309987" cy="867074"/>
          </a:xfrm>
          <a:prstGeom prst="rect">
            <a:avLst/>
          </a:prstGeom>
          <a:solidFill>
            <a:srgbClr val="000000"/>
          </a:solidFill>
          <a:ln>
            <a:solidFill>
              <a:srgbClr val="0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22">
              <a:latin typeface="Avenir Next LT Pro" panose="020B0504020202020204" pitchFamily="34" charset="0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E11B325D-D808-5B9D-41CE-7ABEFAB29165}"/>
              </a:ext>
            </a:extLst>
          </p:cNvPr>
          <p:cNvSpPr/>
          <p:nvPr userDrawn="1"/>
        </p:nvSpPr>
        <p:spPr>
          <a:xfrm>
            <a:off x="11326984" y="-1298907"/>
            <a:ext cx="2114840" cy="2114840"/>
          </a:xfrm>
          <a:prstGeom prst="ellipse">
            <a:avLst/>
          </a:prstGeom>
          <a:solidFill>
            <a:srgbClr val="000000"/>
          </a:solidFill>
          <a:ln w="28575">
            <a:solidFill>
              <a:srgbClr val="00613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8" name="Picture 57" descr="All hail the new Uber logo | Creative Bloq">
            <a:hlinkClick r:id="rId5" action="ppaction://hlinksldjump"/>
            <a:extLst>
              <a:ext uri="{FF2B5EF4-FFF2-40B4-BE49-F238E27FC236}">
                <a16:creationId xmlns:a16="http://schemas.microsoft.com/office/drawing/2014/main" id="{756E4FBF-F09B-364C-E217-860FBBAEF11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107536" y="120925"/>
            <a:ext cx="998284" cy="561425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D7A97F6-3251-BFBA-F983-7764EC5EFE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895651-8895-4EE2-A2F1-EC742F039A0F}" type="datetimeFigureOut">
              <a:rPr kumimoji="0" lang="en-AU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Ligh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7/9/2026</a:t>
            </a:fld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Light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F79B6F6-C239-4728-B39D-151E216B6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Ligh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4191BB-B397-F821-7BD5-B69DCF947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79B9A87-5343-4CB5-AD2B-1F4226189093}" type="slidenum">
              <a:rPr kumimoji="0" lang="en-AU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Ligh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Light"/>
              <a:ea typeface="+mn-ea"/>
              <a:cs typeface="+mn-cs"/>
            </a:endParaRP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EF08ED2E-6BE3-CB34-341D-6F21D6DC04B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74660" y="107726"/>
            <a:ext cx="10668643" cy="561428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endParaRPr lang="en-AU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12C750EC-82DB-9331-9A54-01726B91886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74660" y="521611"/>
            <a:ext cx="1852314" cy="27283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15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r>
              <a:rPr lang="en-AU"/>
              <a:t>Slide Description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8D104F8-3F11-058F-5172-2769E844B613}"/>
              </a:ext>
            </a:extLst>
          </p:cNvPr>
          <p:cNvCxnSpPr>
            <a:cxnSpLocks/>
          </p:cNvCxnSpPr>
          <p:nvPr userDrawn="1"/>
        </p:nvCxnSpPr>
        <p:spPr>
          <a:xfrm>
            <a:off x="6357715" y="4075514"/>
            <a:ext cx="5386699" cy="0"/>
          </a:xfrm>
          <a:prstGeom prst="line">
            <a:avLst/>
          </a:prstGeom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 Placeholder 16">
            <a:extLst>
              <a:ext uri="{FF2B5EF4-FFF2-40B4-BE49-F238E27FC236}">
                <a16:creationId xmlns:a16="http://schemas.microsoft.com/office/drawing/2014/main" id="{B9831379-A352-DCAC-F42B-C33F30F3C43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65405" y="3728384"/>
            <a:ext cx="5379009" cy="30777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1400" b="1" i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AU"/>
              <a:t>Slide Description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E705CAC8-9BB9-9BEA-FC53-368B93FE2A3E}"/>
              </a:ext>
            </a:extLst>
          </p:cNvPr>
          <p:cNvCxnSpPr>
            <a:cxnSpLocks/>
          </p:cNvCxnSpPr>
          <p:nvPr userDrawn="1"/>
        </p:nvCxnSpPr>
        <p:spPr>
          <a:xfrm>
            <a:off x="445203" y="4075514"/>
            <a:ext cx="5386699" cy="0"/>
          </a:xfrm>
          <a:prstGeom prst="line">
            <a:avLst/>
          </a:prstGeom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16">
            <a:extLst>
              <a:ext uri="{FF2B5EF4-FFF2-40B4-BE49-F238E27FC236}">
                <a16:creationId xmlns:a16="http://schemas.microsoft.com/office/drawing/2014/main" id="{D2A9685E-0649-35B3-9330-D94A8B422B3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5202" y="3728383"/>
            <a:ext cx="5379008" cy="30777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400" b="1" i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AU"/>
              <a:t>Slide Description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3E406AB5-2319-A63D-AD03-6BB80C390634}"/>
              </a:ext>
            </a:extLst>
          </p:cNvPr>
          <p:cNvCxnSpPr>
            <a:cxnSpLocks/>
          </p:cNvCxnSpPr>
          <p:nvPr userDrawn="1"/>
        </p:nvCxnSpPr>
        <p:spPr>
          <a:xfrm>
            <a:off x="6357715" y="1243766"/>
            <a:ext cx="5386699" cy="0"/>
          </a:xfrm>
          <a:prstGeom prst="line">
            <a:avLst/>
          </a:prstGeom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Placeholder 16">
            <a:extLst>
              <a:ext uri="{FF2B5EF4-FFF2-40B4-BE49-F238E27FC236}">
                <a16:creationId xmlns:a16="http://schemas.microsoft.com/office/drawing/2014/main" id="{8857F65C-A9FC-9951-46A3-73B78390279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365404" y="896635"/>
            <a:ext cx="5379009" cy="30777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1400" b="1" i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AU"/>
              <a:t>Slide Description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70A28B12-6367-ADC6-2BF3-C609ACC953B4}"/>
              </a:ext>
            </a:extLst>
          </p:cNvPr>
          <p:cNvCxnSpPr>
            <a:cxnSpLocks/>
          </p:cNvCxnSpPr>
          <p:nvPr userDrawn="1"/>
        </p:nvCxnSpPr>
        <p:spPr>
          <a:xfrm>
            <a:off x="445202" y="1243766"/>
            <a:ext cx="5386699" cy="0"/>
          </a:xfrm>
          <a:prstGeom prst="line">
            <a:avLst/>
          </a:prstGeom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C2A8EADB-D649-6E75-B8E8-128B9D7DCD4E}"/>
              </a:ext>
            </a:extLst>
          </p:cNvPr>
          <p:cNvSpPr txBox="1"/>
          <p:nvPr userDrawn="1"/>
        </p:nvSpPr>
        <p:spPr>
          <a:xfrm>
            <a:off x="445202" y="896635"/>
            <a:ext cx="5577113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en-US" sz="1400" b="1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1" name="Text Placeholder 16">
            <a:extLst>
              <a:ext uri="{FF2B5EF4-FFF2-40B4-BE49-F238E27FC236}">
                <a16:creationId xmlns:a16="http://schemas.microsoft.com/office/drawing/2014/main" id="{C84C50D5-B279-F267-E2A2-01753C34E6B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5202" y="896635"/>
            <a:ext cx="5379009" cy="30777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400" b="1" i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AU"/>
              <a:t>Slide Description</a:t>
            </a:r>
          </a:p>
        </p:txBody>
      </p:sp>
      <p:sp>
        <p:nvSpPr>
          <p:cNvPr id="32" name="Content Placeholder 10">
            <a:extLst>
              <a:ext uri="{FF2B5EF4-FFF2-40B4-BE49-F238E27FC236}">
                <a16:creationId xmlns:a16="http://schemas.microsoft.com/office/drawing/2014/main" id="{7686FB5F-8C65-9CB1-6577-56A1639428A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2981739" y="6570819"/>
            <a:ext cx="8195348" cy="26161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100" b="0" i="0">
                <a:solidFill>
                  <a:schemeClr val="bg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Sources</a:t>
            </a:r>
            <a:endParaRPr lang="en-US"/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0C84DC88-B8A8-1441-DE37-5884769D6B58}"/>
              </a:ext>
            </a:extLst>
          </p:cNvPr>
          <p:cNvCxnSpPr>
            <a:cxnSpLocks/>
          </p:cNvCxnSpPr>
          <p:nvPr userDrawn="1"/>
        </p:nvCxnSpPr>
        <p:spPr>
          <a:xfrm>
            <a:off x="445202" y="6507320"/>
            <a:ext cx="11299210" cy="0"/>
          </a:xfrm>
          <a:prstGeom prst="line">
            <a:avLst/>
          </a:prstGeom>
          <a:ln w="9525">
            <a:solidFill>
              <a:srgbClr val="000B4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Slide Number Placeholder 4">
            <a:extLst>
              <a:ext uri="{FF2B5EF4-FFF2-40B4-BE49-F238E27FC236}">
                <a16:creationId xmlns:a16="http://schemas.microsoft.com/office/drawing/2014/main" id="{419C6AA5-4BF8-A365-5837-135DFF9EC0EC}"/>
              </a:ext>
            </a:extLst>
          </p:cNvPr>
          <p:cNvSpPr txBox="1">
            <a:spLocks/>
          </p:cNvSpPr>
          <p:nvPr userDrawn="1"/>
        </p:nvSpPr>
        <p:spPr>
          <a:xfrm>
            <a:off x="11271973" y="6570821"/>
            <a:ext cx="472440" cy="301468"/>
          </a:xfrm>
          <a:prstGeom prst="rect">
            <a:avLst/>
          </a:prstGeom>
        </p:spPr>
        <p:txBody>
          <a:bodyPr/>
          <a:lstStyle>
            <a:defPPr>
              <a:defRPr lang="en-GB"/>
            </a:defPPr>
            <a:lvl1pPr marL="0" algn="r" defTabSz="914400" rtl="0" eaLnBrk="1" latinLnBrk="0" hangingPunct="1">
              <a:defRPr sz="1100" b="0" i="0" kern="1200">
                <a:solidFill>
                  <a:schemeClr val="accent2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9CFAC40-5236-D34C-839F-65540DABBA92}" type="slidenum">
              <a:rPr lang="en-AU" smtClean="0">
                <a:solidFill>
                  <a:srgbClr val="16600B"/>
                </a:solidFill>
              </a:rPr>
              <a:pPr/>
              <a:t>‹#›</a:t>
            </a:fld>
            <a:endParaRPr lang="en-AU">
              <a:solidFill>
                <a:srgbClr val="16600B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00017B2-D4D1-647F-99FC-ACD9BEE520B1}"/>
              </a:ext>
            </a:extLst>
          </p:cNvPr>
          <p:cNvSpPr txBox="1"/>
          <p:nvPr userDrawn="1"/>
        </p:nvSpPr>
        <p:spPr>
          <a:xfrm>
            <a:off x="445202" y="6570820"/>
            <a:ext cx="369081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i="0">
                <a:solidFill>
                  <a:srgbClr val="0A1D16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MARS Capital </a:t>
            </a:r>
            <a:r>
              <a:rPr lang="en-US" sz="1100" b="0" i="0">
                <a:solidFill>
                  <a:srgbClr val="0A1D16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| Industry Overview</a:t>
            </a:r>
          </a:p>
        </p:txBody>
      </p:sp>
    </p:spTree>
    <p:extLst>
      <p:ext uri="{BB962C8B-B14F-4D97-AF65-F5344CB8AC3E}">
        <p14:creationId xmlns:p14="http://schemas.microsoft.com/office/powerpoint/2010/main" val="39414314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S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 hidden="1">
            <a:extLst>
              <a:ext uri="{FF2B5EF4-FFF2-40B4-BE49-F238E27FC236}">
                <a16:creationId xmlns:a16="http://schemas.microsoft.com/office/drawing/2014/main" id="{86F88134-0DF7-4588-4870-83452D7793A7}"/>
              </a:ext>
            </a:extLst>
          </p:cNvPr>
          <p:cNvGraphicFramePr>
            <a:graphicFrameLocks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5833234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95" imgH="394" progId="TCLayout.ActiveDocument.1">
                  <p:embed/>
                </p:oleObj>
              </mc:Choice>
              <mc:Fallback>
                <p:oleObj name="think-cell Slide" r:id="rId3" imgW="395" imgH="394" progId="TCLayout.ActiveDocument.1">
                  <p:embed/>
                  <p:pic>
                    <p:nvPicPr>
                      <p:cNvPr id="1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6F88134-0DF7-4588-4870-83452D7793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Rectangle 29">
            <a:extLst>
              <a:ext uri="{FF2B5EF4-FFF2-40B4-BE49-F238E27FC236}">
                <a16:creationId xmlns:a16="http://schemas.microsoft.com/office/drawing/2014/main" id="{3BB773F2-C3FA-3B2E-C116-45ECD4A91D94}"/>
              </a:ext>
            </a:extLst>
          </p:cNvPr>
          <p:cNvSpPr/>
          <p:nvPr userDrawn="1"/>
        </p:nvSpPr>
        <p:spPr>
          <a:xfrm>
            <a:off x="0" y="-61395"/>
            <a:ext cx="12309987" cy="867074"/>
          </a:xfrm>
          <a:prstGeom prst="rect">
            <a:avLst/>
          </a:prstGeom>
          <a:solidFill>
            <a:srgbClr val="000000"/>
          </a:solidFill>
          <a:ln>
            <a:solidFill>
              <a:srgbClr val="0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22">
              <a:latin typeface="Avenir Next LT Pro" panose="020B0504020202020204" pitchFamily="34" charset="0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E0333F0D-C927-A372-F3A1-A562ED37923D}"/>
              </a:ext>
            </a:extLst>
          </p:cNvPr>
          <p:cNvSpPr/>
          <p:nvPr userDrawn="1"/>
        </p:nvSpPr>
        <p:spPr>
          <a:xfrm>
            <a:off x="11326984" y="-1298907"/>
            <a:ext cx="2114840" cy="2114840"/>
          </a:xfrm>
          <a:prstGeom prst="ellipse">
            <a:avLst/>
          </a:prstGeom>
          <a:solidFill>
            <a:srgbClr val="000000"/>
          </a:solidFill>
          <a:ln w="28575">
            <a:solidFill>
              <a:srgbClr val="00613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4" name="Picture 33" descr="All hail the new Uber logo | Creative Bloq">
            <a:hlinkClick r:id="rId5" action="ppaction://hlinksldjump"/>
            <a:extLst>
              <a:ext uri="{FF2B5EF4-FFF2-40B4-BE49-F238E27FC236}">
                <a16:creationId xmlns:a16="http://schemas.microsoft.com/office/drawing/2014/main" id="{4A4D14BE-79EB-E973-D86A-56F3BEE292A2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107536" y="120925"/>
            <a:ext cx="998284" cy="561425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D7A97F6-3251-BFBA-F983-7764EC5EFE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895651-8895-4EE2-A2F1-EC742F039A0F}" type="datetimeFigureOut">
              <a:rPr kumimoji="0" lang="en-AU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Ligh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7/9/2026</a:t>
            </a:fld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Light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F79B6F6-C239-4728-B39D-151E216B6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Ligh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4191BB-B397-F821-7BD5-B69DCF947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79B9A87-5343-4CB5-AD2B-1F4226189093}" type="slidenum">
              <a:rPr kumimoji="0" lang="en-AU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Ligh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Light"/>
              <a:ea typeface="+mn-ea"/>
              <a:cs typeface="+mn-cs"/>
            </a:endParaRP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EF08ED2E-6BE3-CB34-341D-6F21D6DC04B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74660" y="52641"/>
            <a:ext cx="10668643" cy="561428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endParaRPr lang="en-AU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12C750EC-82DB-9331-9A54-01726B91886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74660" y="466526"/>
            <a:ext cx="1852314" cy="27283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15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r>
              <a:rPr lang="en-AU"/>
              <a:t>Slide Description</a:t>
            </a:r>
          </a:p>
        </p:txBody>
      </p:sp>
      <p:sp>
        <p:nvSpPr>
          <p:cNvPr id="15" name="Content Placeholder 10">
            <a:extLst>
              <a:ext uri="{FF2B5EF4-FFF2-40B4-BE49-F238E27FC236}">
                <a16:creationId xmlns:a16="http://schemas.microsoft.com/office/drawing/2014/main" id="{46522977-44D1-77EE-6623-2EE30D51DF2F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2981739" y="6570819"/>
            <a:ext cx="8195348" cy="26161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100" b="0" i="0">
                <a:solidFill>
                  <a:schemeClr val="bg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Sources</a:t>
            </a:r>
            <a:endParaRPr lang="en-US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291040B-FA08-A931-6566-1F7FC6CA0F37}"/>
              </a:ext>
            </a:extLst>
          </p:cNvPr>
          <p:cNvCxnSpPr>
            <a:cxnSpLocks/>
          </p:cNvCxnSpPr>
          <p:nvPr userDrawn="1"/>
        </p:nvCxnSpPr>
        <p:spPr>
          <a:xfrm>
            <a:off x="445202" y="6507320"/>
            <a:ext cx="11299210" cy="0"/>
          </a:xfrm>
          <a:prstGeom prst="line">
            <a:avLst/>
          </a:prstGeom>
          <a:ln w="9525">
            <a:solidFill>
              <a:srgbClr val="000B4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Slide Number Placeholder 4">
            <a:extLst>
              <a:ext uri="{FF2B5EF4-FFF2-40B4-BE49-F238E27FC236}">
                <a16:creationId xmlns:a16="http://schemas.microsoft.com/office/drawing/2014/main" id="{26CD9897-988F-0C27-C6E2-12CDF506BD6C}"/>
              </a:ext>
            </a:extLst>
          </p:cNvPr>
          <p:cNvSpPr txBox="1">
            <a:spLocks/>
          </p:cNvSpPr>
          <p:nvPr userDrawn="1"/>
        </p:nvSpPr>
        <p:spPr>
          <a:xfrm>
            <a:off x="11271973" y="6570821"/>
            <a:ext cx="472440" cy="301468"/>
          </a:xfrm>
          <a:prstGeom prst="rect">
            <a:avLst/>
          </a:prstGeom>
        </p:spPr>
        <p:txBody>
          <a:bodyPr/>
          <a:lstStyle>
            <a:defPPr>
              <a:defRPr lang="en-GB"/>
            </a:defPPr>
            <a:lvl1pPr marL="0" algn="r" defTabSz="914400" rtl="0" eaLnBrk="1" latinLnBrk="0" hangingPunct="1">
              <a:defRPr sz="1100" b="0" i="0" kern="1200">
                <a:solidFill>
                  <a:schemeClr val="accent2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9CFAC40-5236-D34C-839F-65540DABBA92}" type="slidenum">
              <a:rPr lang="en-AU" smtClean="0">
                <a:solidFill>
                  <a:srgbClr val="16600B"/>
                </a:solidFill>
              </a:rPr>
              <a:pPr/>
              <a:t>‹#›</a:t>
            </a:fld>
            <a:endParaRPr lang="en-AU">
              <a:solidFill>
                <a:srgbClr val="16600B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DFBAEF6-C409-3FBD-93F7-CE017FC3C141}"/>
              </a:ext>
            </a:extLst>
          </p:cNvPr>
          <p:cNvSpPr txBox="1"/>
          <p:nvPr userDrawn="1"/>
        </p:nvSpPr>
        <p:spPr>
          <a:xfrm>
            <a:off x="445202" y="6570820"/>
            <a:ext cx="369081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i="0">
                <a:solidFill>
                  <a:srgbClr val="0A1D16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MARS Capital </a:t>
            </a:r>
            <a:r>
              <a:rPr lang="en-US" sz="1100" b="0" i="0">
                <a:solidFill>
                  <a:srgbClr val="0A1D16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| Risk Mitigation &amp; ESG</a:t>
            </a:r>
          </a:p>
        </p:txBody>
      </p:sp>
    </p:spTree>
    <p:extLst>
      <p:ext uri="{BB962C8B-B14F-4D97-AF65-F5344CB8AC3E}">
        <p14:creationId xmlns:p14="http://schemas.microsoft.com/office/powerpoint/2010/main" val="40664123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 hidden="1">
            <a:extLst>
              <a:ext uri="{FF2B5EF4-FFF2-40B4-BE49-F238E27FC236}">
                <a16:creationId xmlns:a16="http://schemas.microsoft.com/office/drawing/2014/main" id="{86F88134-0DF7-4588-4870-83452D7793A7}"/>
              </a:ext>
            </a:extLst>
          </p:cNvPr>
          <p:cNvGraphicFramePr>
            <a:graphicFrameLocks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20836722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95" imgH="394" progId="TCLayout.ActiveDocument.1">
                  <p:embed/>
                </p:oleObj>
              </mc:Choice>
              <mc:Fallback>
                <p:oleObj name="think-cell Slide" r:id="rId3" imgW="395" imgH="394" progId="TCLayout.ActiveDocument.1">
                  <p:embed/>
                  <p:pic>
                    <p:nvPicPr>
                      <p:cNvPr id="1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6F88134-0DF7-4588-4870-83452D7793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Rectangle 29">
            <a:extLst>
              <a:ext uri="{FF2B5EF4-FFF2-40B4-BE49-F238E27FC236}">
                <a16:creationId xmlns:a16="http://schemas.microsoft.com/office/drawing/2014/main" id="{5F31F70F-6D1E-8811-1D38-974096957C36}"/>
              </a:ext>
            </a:extLst>
          </p:cNvPr>
          <p:cNvSpPr/>
          <p:nvPr userDrawn="1"/>
        </p:nvSpPr>
        <p:spPr>
          <a:xfrm>
            <a:off x="0" y="-61395"/>
            <a:ext cx="12309987" cy="867074"/>
          </a:xfrm>
          <a:prstGeom prst="rect">
            <a:avLst/>
          </a:prstGeom>
          <a:solidFill>
            <a:srgbClr val="000000"/>
          </a:solidFill>
          <a:ln>
            <a:solidFill>
              <a:srgbClr val="0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22">
              <a:latin typeface="Avenir Next LT Pro" panose="020B0504020202020204" pitchFamily="34" charset="0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10A696BC-553B-2FAC-0ED9-67FBFBFA14B6}"/>
              </a:ext>
            </a:extLst>
          </p:cNvPr>
          <p:cNvSpPr/>
          <p:nvPr userDrawn="1"/>
        </p:nvSpPr>
        <p:spPr>
          <a:xfrm>
            <a:off x="11326984" y="-1298907"/>
            <a:ext cx="2114840" cy="2114840"/>
          </a:xfrm>
          <a:prstGeom prst="ellipse">
            <a:avLst/>
          </a:prstGeom>
          <a:solidFill>
            <a:srgbClr val="000000"/>
          </a:solidFill>
          <a:ln w="28575">
            <a:solidFill>
              <a:srgbClr val="00613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4" name="Picture 33" descr="All hail the new Uber logo | Creative Bloq">
            <a:hlinkClick r:id="rId5" action="ppaction://hlinksldjump"/>
            <a:extLst>
              <a:ext uri="{FF2B5EF4-FFF2-40B4-BE49-F238E27FC236}">
                <a16:creationId xmlns:a16="http://schemas.microsoft.com/office/drawing/2014/main" id="{69BBA412-993A-4690-7BC0-C5A1C6F1D88F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107536" y="120925"/>
            <a:ext cx="998284" cy="561425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D7A97F6-3251-BFBA-F983-7764EC5EFE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895651-8895-4EE2-A2F1-EC742F039A0F}" type="datetimeFigureOut">
              <a:rPr kumimoji="0" lang="en-AU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Ligh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7/9/2026</a:t>
            </a:fld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Light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F79B6F6-C239-4728-B39D-151E216B6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Ligh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4191BB-B397-F821-7BD5-B69DCF947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79B9A87-5343-4CB5-AD2B-1F4226189093}" type="slidenum">
              <a:rPr kumimoji="0" lang="en-AU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Ligh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Light"/>
              <a:ea typeface="+mn-ea"/>
              <a:cs typeface="+mn-cs"/>
            </a:endParaRP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EF08ED2E-6BE3-CB34-341D-6F21D6DC04B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74660" y="52641"/>
            <a:ext cx="10668643" cy="561428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endParaRPr lang="en-AU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12C750EC-82DB-9331-9A54-01726B91886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74660" y="466526"/>
            <a:ext cx="1852314" cy="27283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15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r>
              <a:rPr lang="en-AU"/>
              <a:t>Slide Description</a:t>
            </a:r>
          </a:p>
        </p:txBody>
      </p:sp>
      <p:sp>
        <p:nvSpPr>
          <p:cNvPr id="15" name="Content Placeholder 10">
            <a:extLst>
              <a:ext uri="{FF2B5EF4-FFF2-40B4-BE49-F238E27FC236}">
                <a16:creationId xmlns:a16="http://schemas.microsoft.com/office/drawing/2014/main" id="{0E4F023C-D7C8-7B2B-1D99-C3E53118BE41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2981739" y="6570819"/>
            <a:ext cx="8195348" cy="26161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100" b="0" i="0">
                <a:solidFill>
                  <a:schemeClr val="bg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Sources</a:t>
            </a:r>
            <a:endParaRPr lang="en-US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CAF273A-9BAF-57A4-3288-BF2FFBC58D02}"/>
              </a:ext>
            </a:extLst>
          </p:cNvPr>
          <p:cNvCxnSpPr>
            <a:cxnSpLocks/>
          </p:cNvCxnSpPr>
          <p:nvPr userDrawn="1"/>
        </p:nvCxnSpPr>
        <p:spPr>
          <a:xfrm>
            <a:off x="445202" y="6507320"/>
            <a:ext cx="11299210" cy="0"/>
          </a:xfrm>
          <a:prstGeom prst="line">
            <a:avLst/>
          </a:prstGeom>
          <a:ln w="9525">
            <a:solidFill>
              <a:srgbClr val="000B4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Slide Number Placeholder 4">
            <a:extLst>
              <a:ext uri="{FF2B5EF4-FFF2-40B4-BE49-F238E27FC236}">
                <a16:creationId xmlns:a16="http://schemas.microsoft.com/office/drawing/2014/main" id="{9D7AB1F7-EFB0-1721-73E7-A30F90198D19}"/>
              </a:ext>
            </a:extLst>
          </p:cNvPr>
          <p:cNvSpPr txBox="1">
            <a:spLocks/>
          </p:cNvSpPr>
          <p:nvPr userDrawn="1"/>
        </p:nvSpPr>
        <p:spPr>
          <a:xfrm>
            <a:off x="11271973" y="6570821"/>
            <a:ext cx="472440" cy="301468"/>
          </a:xfrm>
          <a:prstGeom prst="rect">
            <a:avLst/>
          </a:prstGeom>
        </p:spPr>
        <p:txBody>
          <a:bodyPr/>
          <a:lstStyle>
            <a:defPPr>
              <a:defRPr lang="en-GB"/>
            </a:defPPr>
            <a:lvl1pPr marL="0" algn="r" defTabSz="914400" rtl="0" eaLnBrk="1" latinLnBrk="0" hangingPunct="1">
              <a:defRPr sz="1100" b="0" i="0" kern="1200">
                <a:solidFill>
                  <a:schemeClr val="accent2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9CFAC40-5236-D34C-839F-65540DABBA92}" type="slidenum">
              <a:rPr lang="en-AU" smtClean="0">
                <a:solidFill>
                  <a:srgbClr val="16600B"/>
                </a:solidFill>
              </a:rPr>
              <a:pPr/>
              <a:t>‹#›</a:t>
            </a:fld>
            <a:endParaRPr lang="en-AU">
              <a:solidFill>
                <a:srgbClr val="16600B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A75AED7-DF05-6ACC-AAD6-458A8B370799}"/>
              </a:ext>
            </a:extLst>
          </p:cNvPr>
          <p:cNvSpPr txBox="1"/>
          <p:nvPr userDrawn="1"/>
        </p:nvSpPr>
        <p:spPr>
          <a:xfrm>
            <a:off x="445202" y="6570820"/>
            <a:ext cx="369081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i="0">
                <a:solidFill>
                  <a:srgbClr val="0A1D16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MARS Capital </a:t>
            </a:r>
            <a:r>
              <a:rPr lang="en-US" sz="1100" b="0" i="0">
                <a:solidFill>
                  <a:srgbClr val="0A1D16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| Appendix</a:t>
            </a:r>
          </a:p>
        </p:txBody>
      </p:sp>
    </p:spTree>
    <p:extLst>
      <p:ext uri="{BB962C8B-B14F-4D97-AF65-F5344CB8AC3E}">
        <p14:creationId xmlns:p14="http://schemas.microsoft.com/office/powerpoint/2010/main" val="27642282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CSU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 hidden="1">
            <a:extLst>
              <a:ext uri="{FF2B5EF4-FFF2-40B4-BE49-F238E27FC236}">
                <a16:creationId xmlns:a16="http://schemas.microsoft.com/office/drawing/2014/main" id="{86F88134-0DF7-4588-4870-83452D7793A7}"/>
              </a:ext>
            </a:extLst>
          </p:cNvPr>
          <p:cNvGraphicFramePr>
            <a:graphicFrameLocks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78734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95" imgH="394" progId="TCLayout.ActiveDocument.1">
                  <p:embed/>
                </p:oleObj>
              </mc:Choice>
              <mc:Fallback>
                <p:oleObj name="think-cell Slide" r:id="rId3" imgW="395" imgH="394" progId="TCLayout.ActiveDocument.1">
                  <p:embed/>
                  <p:pic>
                    <p:nvPicPr>
                      <p:cNvPr id="1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6F88134-0DF7-4588-4870-83452D7793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Rectangle 29">
            <a:extLst>
              <a:ext uri="{FF2B5EF4-FFF2-40B4-BE49-F238E27FC236}">
                <a16:creationId xmlns:a16="http://schemas.microsoft.com/office/drawing/2014/main" id="{9147740F-E2C1-8B37-7033-8B8CC2A2F81D}"/>
              </a:ext>
            </a:extLst>
          </p:cNvPr>
          <p:cNvSpPr/>
          <p:nvPr userDrawn="1"/>
        </p:nvSpPr>
        <p:spPr>
          <a:xfrm>
            <a:off x="0" y="-61395"/>
            <a:ext cx="12309987" cy="867074"/>
          </a:xfrm>
          <a:prstGeom prst="rect">
            <a:avLst/>
          </a:prstGeom>
          <a:solidFill>
            <a:srgbClr val="000000"/>
          </a:solidFill>
          <a:ln>
            <a:solidFill>
              <a:srgbClr val="0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22">
              <a:latin typeface="Avenir Next LT Pro" panose="020B0504020202020204" pitchFamily="34" charset="0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F7BA3B9F-45D9-A346-702E-887F133C1DEC}"/>
              </a:ext>
            </a:extLst>
          </p:cNvPr>
          <p:cNvSpPr/>
          <p:nvPr userDrawn="1"/>
        </p:nvSpPr>
        <p:spPr>
          <a:xfrm>
            <a:off x="11326984" y="-1298907"/>
            <a:ext cx="2114840" cy="2114840"/>
          </a:xfrm>
          <a:prstGeom prst="ellipse">
            <a:avLst/>
          </a:prstGeom>
          <a:solidFill>
            <a:srgbClr val="000000"/>
          </a:solidFill>
          <a:ln w="28575">
            <a:solidFill>
              <a:srgbClr val="00613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4" name="Picture 33" descr="All hail the new Uber logo | Creative Bloq">
            <a:hlinkClick r:id="rId5" action="ppaction://hlinksldjump"/>
            <a:extLst>
              <a:ext uri="{FF2B5EF4-FFF2-40B4-BE49-F238E27FC236}">
                <a16:creationId xmlns:a16="http://schemas.microsoft.com/office/drawing/2014/main" id="{E234F426-9228-AD2B-D509-504D8C420EF6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107536" y="120925"/>
            <a:ext cx="998284" cy="561425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D7A97F6-3251-BFBA-F983-7764EC5EFE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895651-8895-4EE2-A2F1-EC742F039A0F}" type="datetimeFigureOut">
              <a:rPr kumimoji="0" lang="en-AU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Ligh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7/9/2026</a:t>
            </a:fld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Light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F79B6F6-C239-4728-B39D-151E216B6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Ligh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4191BB-B397-F821-7BD5-B69DCF947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79B9A87-5343-4CB5-AD2B-1F4226189093}" type="slidenum">
              <a:rPr kumimoji="0" lang="en-AU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Ligh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Light"/>
              <a:ea typeface="+mn-ea"/>
              <a:cs typeface="+mn-cs"/>
            </a:endParaRP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EF08ED2E-6BE3-CB34-341D-6F21D6DC04B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74660" y="52641"/>
            <a:ext cx="10668643" cy="561428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endParaRPr lang="en-AU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12C750EC-82DB-9331-9A54-01726B91886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74660" y="466526"/>
            <a:ext cx="1852314" cy="27283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15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r>
              <a:rPr lang="en-AU"/>
              <a:t>Slide Description</a:t>
            </a:r>
          </a:p>
        </p:txBody>
      </p:sp>
      <p:sp>
        <p:nvSpPr>
          <p:cNvPr id="15" name="Content Placeholder 10">
            <a:extLst>
              <a:ext uri="{FF2B5EF4-FFF2-40B4-BE49-F238E27FC236}">
                <a16:creationId xmlns:a16="http://schemas.microsoft.com/office/drawing/2014/main" id="{B3F21747-18AF-B888-4672-8F5299E12853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2981739" y="6570819"/>
            <a:ext cx="8195348" cy="26161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100" b="0" i="0">
                <a:solidFill>
                  <a:schemeClr val="bg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Sources</a:t>
            </a:r>
            <a:endParaRPr lang="en-US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EA87606-4A93-3EAC-0C36-798344CE0739}"/>
              </a:ext>
            </a:extLst>
          </p:cNvPr>
          <p:cNvCxnSpPr>
            <a:cxnSpLocks/>
          </p:cNvCxnSpPr>
          <p:nvPr userDrawn="1"/>
        </p:nvCxnSpPr>
        <p:spPr>
          <a:xfrm>
            <a:off x="445202" y="6507320"/>
            <a:ext cx="11299210" cy="0"/>
          </a:xfrm>
          <a:prstGeom prst="line">
            <a:avLst/>
          </a:prstGeom>
          <a:ln w="9525">
            <a:solidFill>
              <a:srgbClr val="000B4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Slide Number Placeholder 4">
            <a:extLst>
              <a:ext uri="{FF2B5EF4-FFF2-40B4-BE49-F238E27FC236}">
                <a16:creationId xmlns:a16="http://schemas.microsoft.com/office/drawing/2014/main" id="{F6DF9D51-F9B6-6DFC-361C-729D093856AD}"/>
              </a:ext>
            </a:extLst>
          </p:cNvPr>
          <p:cNvSpPr txBox="1">
            <a:spLocks/>
          </p:cNvSpPr>
          <p:nvPr userDrawn="1"/>
        </p:nvSpPr>
        <p:spPr>
          <a:xfrm>
            <a:off x="11271973" y="6570821"/>
            <a:ext cx="472440" cy="301468"/>
          </a:xfrm>
          <a:prstGeom prst="rect">
            <a:avLst/>
          </a:prstGeom>
        </p:spPr>
        <p:txBody>
          <a:bodyPr/>
          <a:lstStyle>
            <a:defPPr>
              <a:defRPr lang="en-GB"/>
            </a:defPPr>
            <a:lvl1pPr marL="0" algn="r" defTabSz="914400" rtl="0" eaLnBrk="1" latinLnBrk="0" hangingPunct="1">
              <a:defRPr sz="1100" b="0" i="0" kern="1200">
                <a:solidFill>
                  <a:schemeClr val="accent2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9CFAC40-5236-D34C-839F-65540DABBA92}" type="slidenum">
              <a:rPr lang="en-AU" smtClean="0">
                <a:solidFill>
                  <a:srgbClr val="16600B"/>
                </a:solidFill>
              </a:rPr>
              <a:pPr/>
              <a:t>‹#›</a:t>
            </a:fld>
            <a:endParaRPr lang="en-AU">
              <a:solidFill>
                <a:srgbClr val="16600B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E6FB3C8-BD59-7CCC-5F7E-5D3EE28FC312}"/>
              </a:ext>
            </a:extLst>
          </p:cNvPr>
          <p:cNvSpPr txBox="1"/>
          <p:nvPr userDrawn="1"/>
        </p:nvSpPr>
        <p:spPr>
          <a:xfrm>
            <a:off x="445202" y="6570820"/>
            <a:ext cx="369081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i="0">
                <a:solidFill>
                  <a:srgbClr val="0A1D16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MARS Capital </a:t>
            </a:r>
            <a:r>
              <a:rPr lang="en-US" sz="1100" b="0" i="0">
                <a:solidFill>
                  <a:srgbClr val="0A1D16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| Executive Summary</a:t>
            </a:r>
          </a:p>
        </p:txBody>
      </p:sp>
    </p:spTree>
    <p:extLst>
      <p:ext uri="{BB962C8B-B14F-4D97-AF65-F5344CB8AC3E}">
        <p14:creationId xmlns:p14="http://schemas.microsoft.com/office/powerpoint/2010/main" val="42839396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 hidden="1">
            <a:extLst>
              <a:ext uri="{FF2B5EF4-FFF2-40B4-BE49-F238E27FC236}">
                <a16:creationId xmlns:a16="http://schemas.microsoft.com/office/drawing/2014/main" id="{86F88134-0DF7-4588-4870-83452D7793A7}"/>
              </a:ext>
            </a:extLst>
          </p:cNvPr>
          <p:cNvGraphicFramePr>
            <a:graphicFrameLocks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930561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95" imgH="394" progId="TCLayout.ActiveDocument.1">
                  <p:embed/>
                </p:oleObj>
              </mc:Choice>
              <mc:Fallback>
                <p:oleObj name="think-cell Slide" r:id="rId3" imgW="395" imgH="394" progId="TCLayout.ActiveDocument.1">
                  <p:embed/>
                  <p:pic>
                    <p:nvPicPr>
                      <p:cNvPr id="1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6F88134-0DF7-4588-4870-83452D7793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Rectangle 29">
            <a:extLst>
              <a:ext uri="{FF2B5EF4-FFF2-40B4-BE49-F238E27FC236}">
                <a16:creationId xmlns:a16="http://schemas.microsoft.com/office/drawing/2014/main" id="{D0E2E608-74EE-C5D4-CE43-7496CCB4AB25}"/>
              </a:ext>
            </a:extLst>
          </p:cNvPr>
          <p:cNvSpPr/>
          <p:nvPr userDrawn="1"/>
        </p:nvSpPr>
        <p:spPr>
          <a:xfrm>
            <a:off x="0" y="-61395"/>
            <a:ext cx="12309987" cy="867074"/>
          </a:xfrm>
          <a:prstGeom prst="rect">
            <a:avLst/>
          </a:prstGeom>
          <a:solidFill>
            <a:srgbClr val="000000"/>
          </a:solidFill>
          <a:ln>
            <a:solidFill>
              <a:srgbClr val="0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22">
              <a:latin typeface="Avenir Next LT Pro" panose="020B0504020202020204" pitchFamily="34" charset="0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97C84B56-2DCF-29EC-F4B5-77EBBF50C756}"/>
              </a:ext>
            </a:extLst>
          </p:cNvPr>
          <p:cNvSpPr/>
          <p:nvPr userDrawn="1"/>
        </p:nvSpPr>
        <p:spPr>
          <a:xfrm>
            <a:off x="11326984" y="-1298907"/>
            <a:ext cx="2114840" cy="2114840"/>
          </a:xfrm>
          <a:prstGeom prst="ellipse">
            <a:avLst/>
          </a:prstGeom>
          <a:solidFill>
            <a:srgbClr val="000000"/>
          </a:solidFill>
          <a:ln w="28575">
            <a:solidFill>
              <a:srgbClr val="00613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4" name="Picture 33" descr="All hail the new Uber logo | Creative Bloq">
            <a:hlinkClick r:id="rId5" action="ppaction://hlinksldjump"/>
            <a:extLst>
              <a:ext uri="{FF2B5EF4-FFF2-40B4-BE49-F238E27FC236}">
                <a16:creationId xmlns:a16="http://schemas.microsoft.com/office/drawing/2014/main" id="{22088028-E8B7-9DA4-20DA-F103A0CFEF03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107536" y="120925"/>
            <a:ext cx="998284" cy="561425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D7A97F6-3251-BFBA-F983-7764EC5EFE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895651-8895-4EE2-A2F1-EC742F039A0F}" type="datetimeFigureOut">
              <a:rPr kumimoji="0" lang="en-AU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Ligh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7/9/2026</a:t>
            </a:fld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Light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F79B6F6-C239-4728-B39D-151E216B6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Ligh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4191BB-B397-F821-7BD5-B69DCF947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79B9A87-5343-4CB5-AD2B-1F4226189093}" type="slidenum">
              <a:rPr kumimoji="0" lang="en-AU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Ligh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Light"/>
              <a:ea typeface="+mn-ea"/>
              <a:cs typeface="+mn-cs"/>
            </a:endParaRP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EF08ED2E-6BE3-CB34-341D-6F21D6DC04B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74660" y="52641"/>
            <a:ext cx="10668643" cy="561428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endParaRPr lang="en-AU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12C750EC-82DB-9331-9A54-01726B91886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74660" y="466526"/>
            <a:ext cx="1852314" cy="27283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15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r>
              <a:rPr lang="en-AU"/>
              <a:t>Slide Description</a:t>
            </a:r>
          </a:p>
        </p:txBody>
      </p:sp>
      <p:sp>
        <p:nvSpPr>
          <p:cNvPr id="15" name="Content Placeholder 10">
            <a:extLst>
              <a:ext uri="{FF2B5EF4-FFF2-40B4-BE49-F238E27FC236}">
                <a16:creationId xmlns:a16="http://schemas.microsoft.com/office/drawing/2014/main" id="{C2604EE7-C85B-17BC-D774-39B872F4C590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2981739" y="6570819"/>
            <a:ext cx="8195348" cy="26161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100" b="0" i="0">
                <a:solidFill>
                  <a:schemeClr val="bg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Sources</a:t>
            </a:r>
            <a:endParaRPr lang="en-US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ACA4C2B-4072-1035-901B-A03900EBB5D9}"/>
              </a:ext>
            </a:extLst>
          </p:cNvPr>
          <p:cNvCxnSpPr>
            <a:cxnSpLocks/>
          </p:cNvCxnSpPr>
          <p:nvPr userDrawn="1"/>
        </p:nvCxnSpPr>
        <p:spPr>
          <a:xfrm>
            <a:off x="445202" y="6507320"/>
            <a:ext cx="11299210" cy="0"/>
          </a:xfrm>
          <a:prstGeom prst="line">
            <a:avLst/>
          </a:prstGeom>
          <a:ln w="9525">
            <a:solidFill>
              <a:srgbClr val="000B4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Slide Number Placeholder 4">
            <a:extLst>
              <a:ext uri="{FF2B5EF4-FFF2-40B4-BE49-F238E27FC236}">
                <a16:creationId xmlns:a16="http://schemas.microsoft.com/office/drawing/2014/main" id="{C21E4FB4-B712-EA3E-29D9-981BFEA0CEFE}"/>
              </a:ext>
            </a:extLst>
          </p:cNvPr>
          <p:cNvSpPr txBox="1">
            <a:spLocks/>
          </p:cNvSpPr>
          <p:nvPr userDrawn="1"/>
        </p:nvSpPr>
        <p:spPr>
          <a:xfrm>
            <a:off x="11271973" y="6570821"/>
            <a:ext cx="472440" cy="301468"/>
          </a:xfrm>
          <a:prstGeom prst="rect">
            <a:avLst/>
          </a:prstGeom>
        </p:spPr>
        <p:txBody>
          <a:bodyPr/>
          <a:lstStyle>
            <a:defPPr>
              <a:defRPr lang="en-GB"/>
            </a:defPPr>
            <a:lvl1pPr marL="0" algn="r" defTabSz="914400" rtl="0" eaLnBrk="1" latinLnBrk="0" hangingPunct="1">
              <a:defRPr sz="1100" b="0" i="0" kern="1200">
                <a:solidFill>
                  <a:schemeClr val="accent2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9CFAC40-5236-D34C-839F-65540DABBA92}" type="slidenum">
              <a:rPr lang="en-AU" smtClean="0">
                <a:solidFill>
                  <a:srgbClr val="16600B"/>
                </a:solidFill>
              </a:rPr>
              <a:pPr/>
              <a:t>‹#›</a:t>
            </a:fld>
            <a:endParaRPr lang="en-AU">
              <a:solidFill>
                <a:srgbClr val="16600B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1C69697-942D-0415-EA1A-B89F82506D7C}"/>
              </a:ext>
            </a:extLst>
          </p:cNvPr>
          <p:cNvSpPr txBox="1"/>
          <p:nvPr userDrawn="1"/>
        </p:nvSpPr>
        <p:spPr>
          <a:xfrm>
            <a:off x="445202" y="6570820"/>
            <a:ext cx="369081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i="0">
                <a:solidFill>
                  <a:srgbClr val="0A1D16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MARS Capital </a:t>
            </a:r>
            <a:r>
              <a:rPr lang="en-US" sz="1100" b="0" i="0">
                <a:solidFill>
                  <a:srgbClr val="0A1D16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| Valuation</a:t>
            </a:r>
          </a:p>
        </p:txBody>
      </p:sp>
    </p:spTree>
    <p:extLst>
      <p:ext uri="{BB962C8B-B14F-4D97-AF65-F5344CB8AC3E}">
        <p14:creationId xmlns:p14="http://schemas.microsoft.com/office/powerpoint/2010/main" val="19068042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xxxxx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 hidden="1">
            <a:extLst>
              <a:ext uri="{FF2B5EF4-FFF2-40B4-BE49-F238E27FC236}">
                <a16:creationId xmlns:a16="http://schemas.microsoft.com/office/drawing/2014/main" id="{86F88134-0DF7-4588-4870-83452D7793A7}"/>
              </a:ext>
            </a:extLst>
          </p:cNvPr>
          <p:cNvGraphicFramePr>
            <a:graphicFrameLocks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607557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95" imgH="394" progId="TCLayout.ActiveDocument.1">
                  <p:embed/>
                </p:oleObj>
              </mc:Choice>
              <mc:Fallback>
                <p:oleObj name="think-cell Slide" r:id="rId3" imgW="395" imgH="394" progId="TCLayout.ActiveDocument.1">
                  <p:embed/>
                  <p:pic>
                    <p:nvPicPr>
                      <p:cNvPr id="1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6F88134-0DF7-4588-4870-83452D7793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" name="Rectangle 62">
            <a:extLst>
              <a:ext uri="{FF2B5EF4-FFF2-40B4-BE49-F238E27FC236}">
                <a16:creationId xmlns:a16="http://schemas.microsoft.com/office/drawing/2014/main" id="{5FBA9BFB-789F-803B-A002-9EE37A86292B}"/>
              </a:ext>
            </a:extLst>
          </p:cNvPr>
          <p:cNvSpPr/>
          <p:nvPr userDrawn="1"/>
        </p:nvSpPr>
        <p:spPr>
          <a:xfrm>
            <a:off x="0" y="-61395"/>
            <a:ext cx="12309987" cy="867074"/>
          </a:xfrm>
          <a:prstGeom prst="rect">
            <a:avLst/>
          </a:prstGeom>
          <a:solidFill>
            <a:srgbClr val="000000"/>
          </a:solidFill>
          <a:ln>
            <a:solidFill>
              <a:srgbClr val="0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22">
              <a:latin typeface="Avenir Next LT Pro" panose="020B0504020202020204" pitchFamily="34" charset="0"/>
            </a:endParaRP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2C71531C-B9BA-82E0-4695-6FEACB960F8C}"/>
              </a:ext>
            </a:extLst>
          </p:cNvPr>
          <p:cNvSpPr/>
          <p:nvPr userDrawn="1"/>
        </p:nvSpPr>
        <p:spPr>
          <a:xfrm>
            <a:off x="11326984" y="-1298907"/>
            <a:ext cx="2114840" cy="2114840"/>
          </a:xfrm>
          <a:prstGeom prst="ellipse">
            <a:avLst/>
          </a:prstGeom>
          <a:solidFill>
            <a:srgbClr val="000000"/>
          </a:solidFill>
          <a:ln w="28575">
            <a:solidFill>
              <a:srgbClr val="00613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7" name="Picture 66" descr="All hail the new Uber logo | Creative Bloq">
            <a:hlinkClick r:id="rId5" action="ppaction://hlinksldjump"/>
            <a:extLst>
              <a:ext uri="{FF2B5EF4-FFF2-40B4-BE49-F238E27FC236}">
                <a16:creationId xmlns:a16="http://schemas.microsoft.com/office/drawing/2014/main" id="{2EE75CAD-FD37-A4C7-02EC-5BA01F31C37F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107536" y="120925"/>
            <a:ext cx="998284" cy="561425"/>
          </a:xfrm>
          <a:prstGeom prst="rect">
            <a:avLst/>
          </a:prstGeom>
        </p:spPr>
      </p:pic>
      <p:sp>
        <p:nvSpPr>
          <p:cNvPr id="7" name="Content Placeholder 10">
            <a:extLst>
              <a:ext uri="{FF2B5EF4-FFF2-40B4-BE49-F238E27FC236}">
                <a16:creationId xmlns:a16="http://schemas.microsoft.com/office/drawing/2014/main" id="{33DC5817-E381-AC73-15D8-E8B2445BC89F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2646946" y="6592029"/>
            <a:ext cx="8530141" cy="24039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100" b="0" i="0">
                <a:solidFill>
                  <a:schemeClr val="bg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Sources</a:t>
            </a:r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6571625-4B4B-D982-F754-03670B421370}"/>
              </a:ext>
            </a:extLst>
          </p:cNvPr>
          <p:cNvCxnSpPr>
            <a:cxnSpLocks/>
          </p:cNvCxnSpPr>
          <p:nvPr userDrawn="1"/>
        </p:nvCxnSpPr>
        <p:spPr>
          <a:xfrm>
            <a:off x="263525" y="6507320"/>
            <a:ext cx="11664950" cy="0"/>
          </a:xfrm>
          <a:prstGeom prst="line">
            <a:avLst/>
          </a:prstGeom>
          <a:ln w="9525">
            <a:solidFill>
              <a:srgbClr val="000B4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EF08ED2E-6BE3-CB34-341D-6F21D6DC04B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74660" y="52641"/>
            <a:ext cx="10668643" cy="561428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endParaRPr lang="en-AU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12C750EC-82DB-9331-9A54-01726B91886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74660" y="466526"/>
            <a:ext cx="1852314" cy="27283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15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r>
              <a:rPr lang="en-AU"/>
              <a:t>Slide Description</a:t>
            </a:r>
          </a:p>
        </p:txBody>
      </p:sp>
      <p:sp>
        <p:nvSpPr>
          <p:cNvPr id="39" name="Slide Number Placeholder 4">
            <a:extLst>
              <a:ext uri="{FF2B5EF4-FFF2-40B4-BE49-F238E27FC236}">
                <a16:creationId xmlns:a16="http://schemas.microsoft.com/office/drawing/2014/main" id="{33E8C2F6-9C38-EC43-60B1-28B6EC739560}"/>
              </a:ext>
            </a:extLst>
          </p:cNvPr>
          <p:cNvSpPr txBox="1">
            <a:spLocks/>
          </p:cNvSpPr>
          <p:nvPr userDrawn="1"/>
        </p:nvSpPr>
        <p:spPr>
          <a:xfrm>
            <a:off x="11465560" y="6570821"/>
            <a:ext cx="472440" cy="301468"/>
          </a:xfrm>
          <a:prstGeom prst="rect">
            <a:avLst/>
          </a:prstGeom>
        </p:spPr>
        <p:txBody>
          <a:bodyPr/>
          <a:lstStyle>
            <a:defPPr>
              <a:defRPr lang="en-GB"/>
            </a:defPPr>
            <a:lvl1pPr marL="0" algn="r" defTabSz="914400" rtl="0" eaLnBrk="1" latinLnBrk="0" hangingPunct="1">
              <a:defRPr sz="1100" b="0" i="0" kern="1200">
                <a:solidFill>
                  <a:schemeClr val="accent2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9CFAC40-5236-D34C-839F-65540DABBA92}" type="slidenum">
              <a:rPr lang="en-AU" smtClean="0">
                <a:solidFill>
                  <a:srgbClr val="16600B"/>
                </a:solidFill>
              </a:rPr>
              <a:pPr/>
              <a:t>‹#›</a:t>
            </a:fld>
            <a:endParaRPr lang="en-AU">
              <a:solidFill>
                <a:srgbClr val="16600B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CCF5F32-A0D4-750F-15BF-BD5BCD57B53F}"/>
              </a:ext>
            </a:extLst>
          </p:cNvPr>
          <p:cNvSpPr txBox="1"/>
          <p:nvPr userDrawn="1"/>
        </p:nvSpPr>
        <p:spPr>
          <a:xfrm>
            <a:off x="190499" y="6570820"/>
            <a:ext cx="369081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i="0">
                <a:solidFill>
                  <a:srgbClr val="0A1D16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MARS Capital </a:t>
            </a:r>
            <a:r>
              <a:rPr lang="en-US" sz="1100" b="0" i="0">
                <a:solidFill>
                  <a:srgbClr val="0A1D16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| Company Overview</a:t>
            </a: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B039C783-7351-ECB7-FF3D-C78E4BB79BD6}"/>
              </a:ext>
            </a:extLst>
          </p:cNvPr>
          <p:cNvCxnSpPr>
            <a:cxnSpLocks/>
          </p:cNvCxnSpPr>
          <p:nvPr userDrawn="1"/>
        </p:nvCxnSpPr>
        <p:spPr>
          <a:xfrm>
            <a:off x="6357715" y="4128679"/>
            <a:ext cx="5386699" cy="0"/>
          </a:xfrm>
          <a:prstGeom prst="line">
            <a:avLst/>
          </a:prstGeom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 Placeholder 16">
            <a:extLst>
              <a:ext uri="{FF2B5EF4-FFF2-40B4-BE49-F238E27FC236}">
                <a16:creationId xmlns:a16="http://schemas.microsoft.com/office/drawing/2014/main" id="{90011130-3E20-97B6-95E7-DA2B7633DBB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65405" y="3781549"/>
            <a:ext cx="5379009" cy="30777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1400" b="1" i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AU"/>
              <a:t>Slide Description</a:t>
            </a: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D3042A68-9400-C8FE-7EB3-39AFF9B3A293}"/>
              </a:ext>
            </a:extLst>
          </p:cNvPr>
          <p:cNvCxnSpPr>
            <a:cxnSpLocks/>
          </p:cNvCxnSpPr>
          <p:nvPr userDrawn="1"/>
        </p:nvCxnSpPr>
        <p:spPr>
          <a:xfrm>
            <a:off x="445203" y="4128679"/>
            <a:ext cx="5386699" cy="0"/>
          </a:xfrm>
          <a:prstGeom prst="line">
            <a:avLst/>
          </a:prstGeom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 Placeholder 16">
            <a:extLst>
              <a:ext uri="{FF2B5EF4-FFF2-40B4-BE49-F238E27FC236}">
                <a16:creationId xmlns:a16="http://schemas.microsoft.com/office/drawing/2014/main" id="{4641DFF9-9854-61FE-AB48-918451FA15F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5202" y="3781548"/>
            <a:ext cx="5379008" cy="30777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400" b="1" i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AU"/>
              <a:t>Slide Description</a:t>
            </a: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AABB93C4-1AAC-566F-20B0-4239C03B943C}"/>
              </a:ext>
            </a:extLst>
          </p:cNvPr>
          <p:cNvCxnSpPr>
            <a:cxnSpLocks/>
          </p:cNvCxnSpPr>
          <p:nvPr userDrawn="1"/>
        </p:nvCxnSpPr>
        <p:spPr>
          <a:xfrm>
            <a:off x="6357715" y="1296931"/>
            <a:ext cx="5386699" cy="0"/>
          </a:xfrm>
          <a:prstGeom prst="line">
            <a:avLst/>
          </a:prstGeom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 Placeholder 16">
            <a:extLst>
              <a:ext uri="{FF2B5EF4-FFF2-40B4-BE49-F238E27FC236}">
                <a16:creationId xmlns:a16="http://schemas.microsoft.com/office/drawing/2014/main" id="{DC45AB23-5738-B1A6-C527-8F6886E0DD2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365404" y="949800"/>
            <a:ext cx="5379009" cy="30777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1400" b="1" i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AU"/>
              <a:t>Slide Description</a:t>
            </a: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CAC0733C-3E76-5ECE-B05E-DD3302979126}"/>
              </a:ext>
            </a:extLst>
          </p:cNvPr>
          <p:cNvCxnSpPr>
            <a:cxnSpLocks/>
          </p:cNvCxnSpPr>
          <p:nvPr userDrawn="1"/>
        </p:nvCxnSpPr>
        <p:spPr>
          <a:xfrm>
            <a:off x="445202" y="1296931"/>
            <a:ext cx="5386699" cy="0"/>
          </a:xfrm>
          <a:prstGeom prst="line">
            <a:avLst/>
          </a:prstGeom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5A5622CA-D665-3EDD-FACD-08732467C5D6}"/>
              </a:ext>
            </a:extLst>
          </p:cNvPr>
          <p:cNvSpPr txBox="1"/>
          <p:nvPr userDrawn="1"/>
        </p:nvSpPr>
        <p:spPr>
          <a:xfrm>
            <a:off x="445202" y="949800"/>
            <a:ext cx="5577113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en-US" sz="1400" b="1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3" name="Text Placeholder 16">
            <a:extLst>
              <a:ext uri="{FF2B5EF4-FFF2-40B4-BE49-F238E27FC236}">
                <a16:creationId xmlns:a16="http://schemas.microsoft.com/office/drawing/2014/main" id="{FAD4CBEC-771A-82CB-3B9B-928B1BA32F5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5202" y="949800"/>
            <a:ext cx="5379009" cy="30777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400" b="1" i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AU"/>
              <a:t>Slide Description</a:t>
            </a:r>
          </a:p>
        </p:txBody>
      </p:sp>
    </p:spTree>
    <p:extLst>
      <p:ext uri="{BB962C8B-B14F-4D97-AF65-F5344CB8AC3E}">
        <p14:creationId xmlns:p14="http://schemas.microsoft.com/office/powerpoint/2010/main" val="1321597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NYUS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 hidden="1">
            <a:extLst>
              <a:ext uri="{FF2B5EF4-FFF2-40B4-BE49-F238E27FC236}">
                <a16:creationId xmlns:a16="http://schemas.microsoft.com/office/drawing/2014/main" id="{86F88134-0DF7-4588-4870-83452D7793A7}"/>
              </a:ext>
            </a:extLst>
          </p:cNvPr>
          <p:cNvGraphicFramePr>
            <a:graphicFrameLocks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383241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95" imgH="394" progId="TCLayout.ActiveDocument.1">
                  <p:embed/>
                </p:oleObj>
              </mc:Choice>
              <mc:Fallback>
                <p:oleObj name="think-cell Slide" r:id="rId3" imgW="395" imgH="394" progId="TCLayout.ActiveDocument.1">
                  <p:embed/>
                  <p:pic>
                    <p:nvPicPr>
                      <p:cNvPr id="1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6F88134-0DF7-4588-4870-83452D7793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" name="Rectangle 43">
            <a:extLst>
              <a:ext uri="{FF2B5EF4-FFF2-40B4-BE49-F238E27FC236}">
                <a16:creationId xmlns:a16="http://schemas.microsoft.com/office/drawing/2014/main" id="{E445E24B-A101-88D1-CAEF-2D7F01488690}"/>
              </a:ext>
            </a:extLst>
          </p:cNvPr>
          <p:cNvSpPr/>
          <p:nvPr userDrawn="1"/>
        </p:nvSpPr>
        <p:spPr>
          <a:xfrm>
            <a:off x="0" y="-61395"/>
            <a:ext cx="12309987" cy="867074"/>
          </a:xfrm>
          <a:prstGeom prst="rect">
            <a:avLst/>
          </a:prstGeom>
          <a:solidFill>
            <a:srgbClr val="000000"/>
          </a:solidFill>
          <a:ln>
            <a:solidFill>
              <a:srgbClr val="0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22">
              <a:latin typeface="Avenir Next LT Pro" panose="020B0504020202020204" pitchFamily="34" charset="0"/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44460CBB-240D-1886-5288-6B4DB0B20A90}"/>
              </a:ext>
            </a:extLst>
          </p:cNvPr>
          <p:cNvSpPr/>
          <p:nvPr userDrawn="1"/>
        </p:nvSpPr>
        <p:spPr>
          <a:xfrm>
            <a:off x="11326984" y="-1298907"/>
            <a:ext cx="2114840" cy="2114840"/>
          </a:xfrm>
          <a:prstGeom prst="ellipse">
            <a:avLst/>
          </a:prstGeom>
          <a:solidFill>
            <a:srgbClr val="000000"/>
          </a:solidFill>
          <a:ln w="28575">
            <a:solidFill>
              <a:srgbClr val="00613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8" name="Picture 47" descr="All hail the new Uber logo | Creative Bloq">
            <a:hlinkClick r:id="rId5" action="ppaction://hlinksldjump"/>
            <a:extLst>
              <a:ext uri="{FF2B5EF4-FFF2-40B4-BE49-F238E27FC236}">
                <a16:creationId xmlns:a16="http://schemas.microsoft.com/office/drawing/2014/main" id="{1238B8FB-A6D0-2241-2D8F-E8D41200F2DF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107536" y="120925"/>
            <a:ext cx="998284" cy="561425"/>
          </a:xfrm>
          <a:prstGeom prst="rect">
            <a:avLst/>
          </a:prstGeom>
        </p:spPr>
      </p:pic>
      <p:sp>
        <p:nvSpPr>
          <p:cNvPr id="7" name="Content Placeholder 10">
            <a:extLst>
              <a:ext uri="{FF2B5EF4-FFF2-40B4-BE49-F238E27FC236}">
                <a16:creationId xmlns:a16="http://schemas.microsoft.com/office/drawing/2014/main" id="{33DC5817-E381-AC73-15D8-E8B2445BC89F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2981739" y="6570819"/>
            <a:ext cx="8195348" cy="26161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100" b="0" i="0">
                <a:solidFill>
                  <a:schemeClr val="bg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GB"/>
              <a:t>Sources</a:t>
            </a:r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6571625-4B4B-D982-F754-03670B421370}"/>
              </a:ext>
            </a:extLst>
          </p:cNvPr>
          <p:cNvCxnSpPr>
            <a:cxnSpLocks/>
          </p:cNvCxnSpPr>
          <p:nvPr userDrawn="1"/>
        </p:nvCxnSpPr>
        <p:spPr>
          <a:xfrm>
            <a:off x="445202" y="6507320"/>
            <a:ext cx="11299210" cy="0"/>
          </a:xfrm>
          <a:prstGeom prst="line">
            <a:avLst/>
          </a:prstGeom>
          <a:ln w="9525">
            <a:solidFill>
              <a:srgbClr val="000B4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EF08ED2E-6BE3-CB34-341D-6F21D6DC04B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74660" y="52641"/>
            <a:ext cx="10668643" cy="561428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endParaRPr lang="en-AU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12C750EC-82DB-9331-9A54-01726B91886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74660" y="466526"/>
            <a:ext cx="1852314" cy="27283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15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r>
              <a:rPr lang="en-AU"/>
              <a:t>Slide Description</a:t>
            </a:r>
          </a:p>
        </p:txBody>
      </p:sp>
      <p:sp>
        <p:nvSpPr>
          <p:cNvPr id="39" name="Slide Number Placeholder 4">
            <a:extLst>
              <a:ext uri="{FF2B5EF4-FFF2-40B4-BE49-F238E27FC236}">
                <a16:creationId xmlns:a16="http://schemas.microsoft.com/office/drawing/2014/main" id="{33E8C2F6-9C38-EC43-60B1-28B6EC739560}"/>
              </a:ext>
            </a:extLst>
          </p:cNvPr>
          <p:cNvSpPr txBox="1">
            <a:spLocks/>
          </p:cNvSpPr>
          <p:nvPr userDrawn="1"/>
        </p:nvSpPr>
        <p:spPr>
          <a:xfrm>
            <a:off x="11271973" y="6570821"/>
            <a:ext cx="472440" cy="301468"/>
          </a:xfrm>
          <a:prstGeom prst="rect">
            <a:avLst/>
          </a:prstGeom>
        </p:spPr>
        <p:txBody>
          <a:bodyPr/>
          <a:lstStyle>
            <a:defPPr>
              <a:defRPr lang="en-GB"/>
            </a:defPPr>
            <a:lvl1pPr marL="0" algn="r" defTabSz="914400" rtl="0" eaLnBrk="1" latinLnBrk="0" hangingPunct="1">
              <a:defRPr sz="1100" b="0" i="0" kern="1200">
                <a:solidFill>
                  <a:schemeClr val="accent2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9CFAC40-5236-D34C-839F-65540DABBA92}" type="slidenum">
              <a:rPr lang="en-AU" smtClean="0">
                <a:solidFill>
                  <a:srgbClr val="16600B"/>
                </a:solidFill>
              </a:rPr>
              <a:pPr/>
              <a:t>‹#›</a:t>
            </a:fld>
            <a:endParaRPr lang="en-AU">
              <a:solidFill>
                <a:srgbClr val="16600B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CCF5F32-A0D4-750F-15BF-BD5BCD57B53F}"/>
              </a:ext>
            </a:extLst>
          </p:cNvPr>
          <p:cNvSpPr txBox="1"/>
          <p:nvPr userDrawn="1"/>
        </p:nvSpPr>
        <p:spPr>
          <a:xfrm>
            <a:off x="445202" y="6570820"/>
            <a:ext cx="369081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i="0">
                <a:solidFill>
                  <a:srgbClr val="0A1D16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MARS Capital </a:t>
            </a:r>
            <a:r>
              <a:rPr lang="en-US" sz="1100" b="0" i="0">
                <a:solidFill>
                  <a:srgbClr val="0A1D16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| Company Overview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DEFD8F0-B799-5BB9-15E6-36859EB3449E}"/>
              </a:ext>
            </a:extLst>
          </p:cNvPr>
          <p:cNvCxnSpPr>
            <a:cxnSpLocks/>
          </p:cNvCxnSpPr>
          <p:nvPr userDrawn="1"/>
        </p:nvCxnSpPr>
        <p:spPr>
          <a:xfrm>
            <a:off x="6357715" y="4128679"/>
            <a:ext cx="5386699" cy="0"/>
          </a:xfrm>
          <a:prstGeom prst="line">
            <a:avLst/>
          </a:prstGeom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A52CA9EF-EE8F-1E24-73EA-189B660E3F0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65405" y="3781549"/>
            <a:ext cx="5379009" cy="30777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1400" b="1" i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AU"/>
              <a:t>Slide Description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7DFF40C-1773-C37E-569C-1149AFB29960}"/>
              </a:ext>
            </a:extLst>
          </p:cNvPr>
          <p:cNvCxnSpPr>
            <a:cxnSpLocks/>
          </p:cNvCxnSpPr>
          <p:nvPr userDrawn="1"/>
        </p:nvCxnSpPr>
        <p:spPr>
          <a:xfrm>
            <a:off x="445203" y="4128679"/>
            <a:ext cx="5386699" cy="0"/>
          </a:xfrm>
          <a:prstGeom prst="line">
            <a:avLst/>
          </a:prstGeom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4F7C03D3-80EF-5533-C1EF-01030640840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5202" y="3781548"/>
            <a:ext cx="5379008" cy="30777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400" b="1" i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AU"/>
              <a:t>Slide Description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C57F93D-A813-9307-E549-42D43B927C99}"/>
              </a:ext>
            </a:extLst>
          </p:cNvPr>
          <p:cNvCxnSpPr>
            <a:cxnSpLocks/>
          </p:cNvCxnSpPr>
          <p:nvPr userDrawn="1"/>
        </p:nvCxnSpPr>
        <p:spPr>
          <a:xfrm>
            <a:off x="6357715" y="1296931"/>
            <a:ext cx="5386699" cy="0"/>
          </a:xfrm>
          <a:prstGeom prst="line">
            <a:avLst/>
          </a:prstGeom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Placeholder 16">
            <a:extLst>
              <a:ext uri="{FF2B5EF4-FFF2-40B4-BE49-F238E27FC236}">
                <a16:creationId xmlns:a16="http://schemas.microsoft.com/office/drawing/2014/main" id="{EC937174-E17A-8ADC-1A80-3DCA878E3B4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365404" y="949800"/>
            <a:ext cx="5379009" cy="30777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1400" b="1" i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AU"/>
              <a:t>Slide Description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2A57A21-27FD-E93A-10A1-CACFF59A77E6}"/>
              </a:ext>
            </a:extLst>
          </p:cNvPr>
          <p:cNvCxnSpPr>
            <a:cxnSpLocks/>
          </p:cNvCxnSpPr>
          <p:nvPr userDrawn="1"/>
        </p:nvCxnSpPr>
        <p:spPr>
          <a:xfrm>
            <a:off x="445202" y="1296931"/>
            <a:ext cx="5386699" cy="0"/>
          </a:xfrm>
          <a:prstGeom prst="line">
            <a:avLst/>
          </a:prstGeom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993E95FF-C9E3-60E4-8741-0C1438113D29}"/>
              </a:ext>
            </a:extLst>
          </p:cNvPr>
          <p:cNvSpPr txBox="1"/>
          <p:nvPr userDrawn="1"/>
        </p:nvSpPr>
        <p:spPr>
          <a:xfrm>
            <a:off x="445202" y="949800"/>
            <a:ext cx="5577113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en-US" sz="1400" b="1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8" name="Text Placeholder 16">
            <a:extLst>
              <a:ext uri="{FF2B5EF4-FFF2-40B4-BE49-F238E27FC236}">
                <a16:creationId xmlns:a16="http://schemas.microsoft.com/office/drawing/2014/main" id="{27073BC0-AD7B-9DB9-EE3B-2493F037A75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5202" y="949800"/>
            <a:ext cx="5379009" cy="30777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400" b="1" i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AU"/>
              <a:t>Slide Description</a:t>
            </a:r>
          </a:p>
        </p:txBody>
      </p:sp>
    </p:spTree>
    <p:extLst>
      <p:ext uri="{BB962C8B-B14F-4D97-AF65-F5344CB8AC3E}">
        <p14:creationId xmlns:p14="http://schemas.microsoft.com/office/powerpoint/2010/main" val="9492576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21" Type="http://schemas.openxmlformats.org/officeDocument/2006/relationships/slide" Target="../slides/slide4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oleObject" Target="../embeddings/oleObject1.bin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D0F25E94-7EE9-9A92-39A0-6BA253758DD5}"/>
              </a:ext>
            </a:extLst>
          </p:cNvPr>
          <p:cNvGraphicFramePr>
            <a:graphicFrameLocks/>
          </p:cNvGraphicFramePr>
          <p:nvPr userDrawn="1">
            <p:custDataLst>
              <p:tags r:id="rId18"/>
            </p:custDataLst>
            <p:extLst>
              <p:ext uri="{D42A27DB-BD31-4B8C-83A1-F6EECF244321}">
                <p14:modId xmlns:p14="http://schemas.microsoft.com/office/powerpoint/2010/main" val="1936591203"/>
              </p:ext>
            </p:ext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9" imgW="7772400" imgH="10058400" progId="TCLayout.ActiveDocument.1">
                  <p:embed/>
                </p:oleObj>
              </mc:Choice>
              <mc:Fallback>
                <p:oleObj name="think-cell Slide" r:id="rId19" imgW="7772400" imgH="10058400" progId="TCLayout.ActiveDocument.1">
                  <p:embed/>
                  <p:pic>
                    <p:nvPicPr>
                      <p:cNvPr id="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D0F25E94-7EE9-9A92-39A0-6BA253758DD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4" descr="Uber Logo, symbol, meaning, history, PNG, brand">
            <a:hlinkClick r:id="rId21" action="ppaction://hlinksldjump"/>
            <a:extLst>
              <a:ext uri="{FF2B5EF4-FFF2-40B4-BE49-F238E27FC236}">
                <a16:creationId xmlns:a16="http://schemas.microsoft.com/office/drawing/2014/main" id="{6544FEF4-552A-68EA-83B5-FF03BDF3983A}"/>
              </a:ext>
            </a:extLst>
          </p:cNvPr>
          <p:cNvPicPr>
            <a:picLocks noChangeAspect="1"/>
          </p:cNvPicPr>
          <p:nvPr userDrawn="1"/>
        </p:nvPicPr>
        <p:blipFill>
          <a:blip r:embed="rId22"/>
          <a:stretch>
            <a:fillRect/>
          </a:stretch>
        </p:blipFill>
        <p:spPr>
          <a:xfrm>
            <a:off x="11221980" y="84081"/>
            <a:ext cx="782774" cy="440310"/>
          </a:xfrm>
          <a:prstGeom prst="rect">
            <a:avLst/>
          </a:prstGeom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2EDA992-231B-B11B-9DBF-AE79015FA340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187868891"/>
              </p:ext>
            </p:extLst>
          </p:nvPr>
        </p:nvGraphicFramePr>
        <p:xfrm>
          <a:off x="-1008912" y="84081"/>
          <a:ext cx="838791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8791">
                  <a:extLst>
                    <a:ext uri="{9D8B030D-6E8A-4147-A177-3AD203B41FA5}">
                      <a16:colId xmlns:a16="http://schemas.microsoft.com/office/drawing/2014/main" val="117220860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BBBB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41575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51760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29292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02285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14392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40331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0D834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65664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06C1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56200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24CF3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3451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0A1D1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04143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8749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8" r:id="rId3"/>
    <p:sldLayoutId id="2147483694" r:id="rId4"/>
    <p:sldLayoutId id="2147483695" r:id="rId5"/>
    <p:sldLayoutId id="2147483696" r:id="rId6"/>
    <p:sldLayoutId id="2147483693" r:id="rId7"/>
    <p:sldLayoutId id="2147483692" r:id="rId8"/>
    <p:sldLayoutId id="2147483698" r:id="rId9"/>
    <p:sldLayoutId id="2147483691" r:id="rId10"/>
    <p:sldLayoutId id="2147483699" r:id="rId11"/>
    <p:sldLayoutId id="2147483690" r:id="rId12"/>
    <p:sldLayoutId id="2147483700" r:id="rId13"/>
    <p:sldLayoutId id="2147483697" r:id="rId14"/>
    <p:sldLayoutId id="2147483673" r:id="rId15"/>
    <p:sldLayoutId id="2147483685" r:id="rId16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microsoft.com/office/2014/relationships/chartEx" Target="../charts/chartEx1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50.xml"/><Relationship Id="rId7" Type="http://schemas.openxmlformats.org/officeDocument/2006/relationships/chart" Target="../charts/chart10.xml"/><Relationship Id="rId2" Type="http://schemas.openxmlformats.org/officeDocument/2006/relationships/tags" Target="../tags/tag49.xml"/><Relationship Id="rId1" Type="http://schemas.openxmlformats.org/officeDocument/2006/relationships/tags" Target="../tags/tag48.xml"/><Relationship Id="rId6" Type="http://schemas.openxmlformats.org/officeDocument/2006/relationships/slideLayout" Target="../slideLayouts/slideLayout12.xml"/><Relationship Id="rId5" Type="http://schemas.openxmlformats.org/officeDocument/2006/relationships/tags" Target="../tags/tag52.xml"/><Relationship Id="rId4" Type="http://schemas.openxmlformats.org/officeDocument/2006/relationships/tags" Target="../tags/tag5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53.xml"/><Relationship Id="rId6" Type="http://schemas.openxmlformats.org/officeDocument/2006/relationships/image" Target="../media/image20.emf"/><Relationship Id="rId5" Type="http://schemas.openxmlformats.org/officeDocument/2006/relationships/oleObject" Target="../embeddings/oleObject22.bin"/><Relationship Id="rId4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54.xml"/><Relationship Id="rId6" Type="http://schemas.openxmlformats.org/officeDocument/2006/relationships/image" Target="../media/image20.emf"/><Relationship Id="rId5" Type="http://schemas.openxmlformats.org/officeDocument/2006/relationships/oleObject" Target="../embeddings/oleObject22.bin"/><Relationship Id="rId4" Type="http://schemas.openxmlformats.org/officeDocument/2006/relationships/image" Target="../media/image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1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oleObject" Target="../embeddings/oleObject17.bin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8.xml"/><Relationship Id="rId6" Type="http://schemas.openxmlformats.org/officeDocument/2006/relationships/image" Target="../media/image14.png"/><Relationship Id="rId11" Type="http://schemas.openxmlformats.org/officeDocument/2006/relationships/image" Target="../media/image19.svg"/><Relationship Id="rId5" Type="http://schemas.openxmlformats.org/officeDocument/2006/relationships/image" Target="../media/image13.png"/><Relationship Id="rId10" Type="http://schemas.openxmlformats.org/officeDocument/2006/relationships/image" Target="../media/image18.svg"/><Relationship Id="rId4" Type="http://schemas.openxmlformats.org/officeDocument/2006/relationships/image" Target="../media/image3.emf"/><Relationship Id="rId9" Type="http://schemas.openxmlformats.org/officeDocument/2006/relationships/image" Target="../media/image17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tags" Target="../tags/tag62.xml"/><Relationship Id="rId13" Type="http://schemas.openxmlformats.org/officeDocument/2006/relationships/slideLayout" Target="../slideLayouts/slideLayout4.xml"/><Relationship Id="rId18" Type="http://schemas.openxmlformats.org/officeDocument/2006/relationships/image" Target="../media/image30.png"/><Relationship Id="rId3" Type="http://schemas.openxmlformats.org/officeDocument/2006/relationships/tags" Target="../tags/tag57.xml"/><Relationship Id="rId7" Type="http://schemas.openxmlformats.org/officeDocument/2006/relationships/tags" Target="../tags/tag61.xml"/><Relationship Id="rId12" Type="http://schemas.openxmlformats.org/officeDocument/2006/relationships/tags" Target="../tags/tag66.xml"/><Relationship Id="rId17" Type="http://schemas.openxmlformats.org/officeDocument/2006/relationships/image" Target="../media/image29.png"/><Relationship Id="rId2" Type="http://schemas.openxmlformats.org/officeDocument/2006/relationships/tags" Target="../tags/tag56.xml"/><Relationship Id="rId16" Type="http://schemas.openxmlformats.org/officeDocument/2006/relationships/image" Target="../media/image28.png"/><Relationship Id="rId1" Type="http://schemas.openxmlformats.org/officeDocument/2006/relationships/tags" Target="../tags/tag55.xml"/><Relationship Id="rId6" Type="http://schemas.openxmlformats.org/officeDocument/2006/relationships/tags" Target="../tags/tag60.xml"/><Relationship Id="rId11" Type="http://schemas.openxmlformats.org/officeDocument/2006/relationships/tags" Target="../tags/tag65.xml"/><Relationship Id="rId5" Type="http://schemas.openxmlformats.org/officeDocument/2006/relationships/tags" Target="../tags/tag59.xml"/><Relationship Id="rId15" Type="http://schemas.openxmlformats.org/officeDocument/2006/relationships/chart" Target="../charts/chart17.xml"/><Relationship Id="rId10" Type="http://schemas.openxmlformats.org/officeDocument/2006/relationships/tags" Target="../tags/tag64.xml"/><Relationship Id="rId4" Type="http://schemas.openxmlformats.org/officeDocument/2006/relationships/tags" Target="../tags/tag58.xml"/><Relationship Id="rId9" Type="http://schemas.openxmlformats.org/officeDocument/2006/relationships/tags" Target="../tags/tag63.xml"/><Relationship Id="rId14" Type="http://schemas.openxmlformats.org/officeDocument/2006/relationships/notesSlide" Target="../notesSlides/notesSlide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67.xml"/><Relationship Id="rId6" Type="http://schemas.openxmlformats.org/officeDocument/2006/relationships/image" Target="../media/image20.emf"/><Relationship Id="rId5" Type="http://schemas.openxmlformats.org/officeDocument/2006/relationships/oleObject" Target="../embeddings/oleObject22.bin"/><Relationship Id="rId4" Type="http://schemas.openxmlformats.org/officeDocument/2006/relationships/image" Target="../media/image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4.png"/><Relationship Id="rId4" Type="http://schemas.openxmlformats.org/officeDocument/2006/relationships/image" Target="../media/image33.svg"/></Relationships>
</file>

<file path=ppt/slides/_rels/slide23.xml.rels><?xml version="1.0" encoding="UTF-8" standalone="yes"?>
<Relationships xmlns="http://schemas.openxmlformats.org/package/2006/relationships"><Relationship Id="rId13" Type="http://schemas.openxmlformats.org/officeDocument/2006/relationships/slide" Target="slide15.xml"/><Relationship Id="rId18" Type="http://schemas.openxmlformats.org/officeDocument/2006/relationships/slide" Target="slide24.xml"/><Relationship Id="rId26" Type="http://schemas.openxmlformats.org/officeDocument/2006/relationships/slide" Target="slide33.xml"/><Relationship Id="rId39" Type="http://schemas.openxmlformats.org/officeDocument/2006/relationships/slide" Target="slide46.xml"/><Relationship Id="rId21" Type="http://schemas.openxmlformats.org/officeDocument/2006/relationships/slide" Target="slide28.xml"/><Relationship Id="rId34" Type="http://schemas.openxmlformats.org/officeDocument/2006/relationships/slide" Target="slide41.xml"/><Relationship Id="rId42" Type="http://schemas.openxmlformats.org/officeDocument/2006/relationships/slide" Target="slide50.xml"/><Relationship Id="rId47" Type="http://schemas.openxmlformats.org/officeDocument/2006/relationships/slide" Target="slide58.xml"/><Relationship Id="rId50" Type="http://schemas.openxmlformats.org/officeDocument/2006/relationships/slide" Target="slide63.xml"/><Relationship Id="rId55" Type="http://schemas.openxmlformats.org/officeDocument/2006/relationships/slide" Target="slide71.xml"/><Relationship Id="rId7" Type="http://schemas.openxmlformats.org/officeDocument/2006/relationships/slide" Target="slide6.xml"/><Relationship Id="rId2" Type="http://schemas.openxmlformats.org/officeDocument/2006/relationships/slideLayout" Target="../slideLayouts/slideLayout16.xml"/><Relationship Id="rId16" Type="http://schemas.openxmlformats.org/officeDocument/2006/relationships/slide" Target="slide20.xml"/><Relationship Id="rId29" Type="http://schemas.openxmlformats.org/officeDocument/2006/relationships/slide" Target="slide36.xml"/><Relationship Id="rId11" Type="http://schemas.openxmlformats.org/officeDocument/2006/relationships/slide" Target="slide12.xml"/><Relationship Id="rId24" Type="http://schemas.openxmlformats.org/officeDocument/2006/relationships/slide" Target="slide31.xml"/><Relationship Id="rId32" Type="http://schemas.openxmlformats.org/officeDocument/2006/relationships/slide" Target="slide39.xml"/><Relationship Id="rId37" Type="http://schemas.openxmlformats.org/officeDocument/2006/relationships/slide" Target="slide44.xml"/><Relationship Id="rId40" Type="http://schemas.openxmlformats.org/officeDocument/2006/relationships/slide" Target="slide47.xml"/><Relationship Id="rId45" Type="http://schemas.openxmlformats.org/officeDocument/2006/relationships/slide" Target="slide55.xml"/><Relationship Id="rId53" Type="http://schemas.openxmlformats.org/officeDocument/2006/relationships/slide" Target="slide67.xml"/><Relationship Id="rId5" Type="http://schemas.openxmlformats.org/officeDocument/2006/relationships/slide" Target="slide3.xml"/><Relationship Id="rId10" Type="http://schemas.openxmlformats.org/officeDocument/2006/relationships/slide" Target="slide10.xml"/><Relationship Id="rId19" Type="http://schemas.openxmlformats.org/officeDocument/2006/relationships/slide" Target="slide25.xml"/><Relationship Id="rId31" Type="http://schemas.openxmlformats.org/officeDocument/2006/relationships/slide" Target="slide38.xml"/><Relationship Id="rId44" Type="http://schemas.openxmlformats.org/officeDocument/2006/relationships/slide" Target="slide53.xml"/><Relationship Id="rId52" Type="http://schemas.openxmlformats.org/officeDocument/2006/relationships/slide" Target="slide66.xml"/><Relationship Id="rId4" Type="http://schemas.openxmlformats.org/officeDocument/2006/relationships/image" Target="../media/image3.emf"/><Relationship Id="rId9" Type="http://schemas.openxmlformats.org/officeDocument/2006/relationships/slide" Target="slide9.xml"/><Relationship Id="rId14" Type="http://schemas.openxmlformats.org/officeDocument/2006/relationships/slide" Target="slide16.xml"/><Relationship Id="rId22" Type="http://schemas.openxmlformats.org/officeDocument/2006/relationships/slide" Target="slide29.xml"/><Relationship Id="rId27" Type="http://schemas.openxmlformats.org/officeDocument/2006/relationships/slide" Target="slide34.xml"/><Relationship Id="rId30" Type="http://schemas.openxmlformats.org/officeDocument/2006/relationships/slide" Target="slide37.xml"/><Relationship Id="rId35" Type="http://schemas.openxmlformats.org/officeDocument/2006/relationships/slide" Target="slide42.xml"/><Relationship Id="rId43" Type="http://schemas.openxmlformats.org/officeDocument/2006/relationships/slide" Target="slide51.xml"/><Relationship Id="rId48" Type="http://schemas.openxmlformats.org/officeDocument/2006/relationships/slide" Target="slide59.xml"/><Relationship Id="rId56" Type="http://schemas.openxmlformats.org/officeDocument/2006/relationships/slide" Target="slide72.xml"/><Relationship Id="rId8" Type="http://schemas.openxmlformats.org/officeDocument/2006/relationships/slide" Target="slide7.xml"/><Relationship Id="rId51" Type="http://schemas.openxmlformats.org/officeDocument/2006/relationships/slide" Target="slide65.xml"/><Relationship Id="rId3" Type="http://schemas.openxmlformats.org/officeDocument/2006/relationships/oleObject" Target="../embeddings/oleObject23.bin"/><Relationship Id="rId12" Type="http://schemas.openxmlformats.org/officeDocument/2006/relationships/slide" Target="slide14.xml"/><Relationship Id="rId17" Type="http://schemas.openxmlformats.org/officeDocument/2006/relationships/slide" Target="slide22.xml"/><Relationship Id="rId25" Type="http://schemas.openxmlformats.org/officeDocument/2006/relationships/slide" Target="slide32.xml"/><Relationship Id="rId33" Type="http://schemas.openxmlformats.org/officeDocument/2006/relationships/slide" Target="slide40.xml"/><Relationship Id="rId38" Type="http://schemas.openxmlformats.org/officeDocument/2006/relationships/slide" Target="slide45.xml"/><Relationship Id="rId46" Type="http://schemas.openxmlformats.org/officeDocument/2006/relationships/slide" Target="slide57.xml"/><Relationship Id="rId20" Type="http://schemas.openxmlformats.org/officeDocument/2006/relationships/slide" Target="slide27.xml"/><Relationship Id="rId41" Type="http://schemas.openxmlformats.org/officeDocument/2006/relationships/slide" Target="slide48.xml"/><Relationship Id="rId54" Type="http://schemas.openxmlformats.org/officeDocument/2006/relationships/slide" Target="slide70.xml"/><Relationship Id="rId1" Type="http://schemas.openxmlformats.org/officeDocument/2006/relationships/tags" Target="../tags/tag68.xml"/><Relationship Id="rId6" Type="http://schemas.openxmlformats.org/officeDocument/2006/relationships/slide" Target="slide5.xml"/><Relationship Id="rId15" Type="http://schemas.openxmlformats.org/officeDocument/2006/relationships/slide" Target="slide18.xml"/><Relationship Id="rId23" Type="http://schemas.openxmlformats.org/officeDocument/2006/relationships/slide" Target="slide30.xml"/><Relationship Id="rId28" Type="http://schemas.openxmlformats.org/officeDocument/2006/relationships/slide" Target="slide35.xml"/><Relationship Id="rId36" Type="http://schemas.openxmlformats.org/officeDocument/2006/relationships/slide" Target="slide43.xml"/><Relationship Id="rId49" Type="http://schemas.openxmlformats.org/officeDocument/2006/relationships/slide" Target="slide61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37.sv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69.xml"/><Relationship Id="rId6" Type="http://schemas.openxmlformats.org/officeDocument/2006/relationships/image" Target="../media/image36.svg"/><Relationship Id="rId5" Type="http://schemas.openxmlformats.org/officeDocument/2006/relationships/image" Target="../media/image35.emf"/><Relationship Id="rId10" Type="http://schemas.openxmlformats.org/officeDocument/2006/relationships/image" Target="../media/image40.png"/><Relationship Id="rId4" Type="http://schemas.openxmlformats.org/officeDocument/2006/relationships/oleObject" Target="../embeddings/oleObject24.bin"/><Relationship Id="rId9" Type="http://schemas.openxmlformats.org/officeDocument/2006/relationships/image" Target="../media/image39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9.xml"/><Relationship Id="rId5" Type="http://schemas.openxmlformats.org/officeDocument/2006/relationships/image" Target="../media/image4.jpeg"/><Relationship Id="rId4" Type="http://schemas.openxmlformats.org/officeDocument/2006/relationships/image" Target="../media/image3.emf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70.xml"/><Relationship Id="rId5" Type="http://schemas.openxmlformats.org/officeDocument/2006/relationships/image" Target="../media/image35.emf"/><Relationship Id="rId4" Type="http://schemas.openxmlformats.org/officeDocument/2006/relationships/oleObject" Target="../embeddings/oleObject24.bin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image" Target="../media/image49.sv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7" Type="http://schemas.openxmlformats.org/officeDocument/2006/relationships/chart" Target="../charts/chart20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71.xml"/><Relationship Id="rId6" Type="http://schemas.openxmlformats.org/officeDocument/2006/relationships/chart" Target="../charts/chart19.xml"/><Relationship Id="rId5" Type="http://schemas.openxmlformats.org/officeDocument/2006/relationships/image" Target="../media/image35.emf"/><Relationship Id="rId4" Type="http://schemas.openxmlformats.org/officeDocument/2006/relationships/oleObject" Target="../embeddings/oleObject24.bin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7" Type="http://schemas.openxmlformats.org/officeDocument/2006/relationships/chart" Target="../charts/chart22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72.xml"/><Relationship Id="rId6" Type="http://schemas.openxmlformats.org/officeDocument/2006/relationships/chart" Target="../charts/chart21.xml"/><Relationship Id="rId5" Type="http://schemas.openxmlformats.org/officeDocument/2006/relationships/image" Target="../media/image35.emf"/><Relationship Id="rId4" Type="http://schemas.openxmlformats.org/officeDocument/2006/relationships/oleObject" Target="../embeddings/oleObject24.bin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7" Type="http://schemas.openxmlformats.org/officeDocument/2006/relationships/chart" Target="../charts/chart24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73.xml"/><Relationship Id="rId6" Type="http://schemas.openxmlformats.org/officeDocument/2006/relationships/chart" Target="../charts/chart23.xml"/><Relationship Id="rId5" Type="http://schemas.openxmlformats.org/officeDocument/2006/relationships/image" Target="../media/image35.emf"/><Relationship Id="rId4" Type="http://schemas.openxmlformats.org/officeDocument/2006/relationships/oleObject" Target="../embeddings/oleObject24.bin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7" Type="http://schemas.openxmlformats.org/officeDocument/2006/relationships/chart" Target="../charts/chart26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74.xml"/><Relationship Id="rId6" Type="http://schemas.openxmlformats.org/officeDocument/2006/relationships/chart" Target="../charts/chart25.xml"/><Relationship Id="rId5" Type="http://schemas.openxmlformats.org/officeDocument/2006/relationships/image" Target="../media/image35.emf"/><Relationship Id="rId4" Type="http://schemas.openxmlformats.org/officeDocument/2006/relationships/oleObject" Target="../embeddings/oleObject24.bin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57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75.xml"/><Relationship Id="rId6" Type="http://schemas.openxmlformats.org/officeDocument/2006/relationships/image" Target="../media/image56.png"/><Relationship Id="rId5" Type="http://schemas.openxmlformats.org/officeDocument/2006/relationships/image" Target="../media/image35.emf"/><Relationship Id="rId4" Type="http://schemas.openxmlformats.org/officeDocument/2006/relationships/oleObject" Target="../embeddings/oleObject24.bin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58.sv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76.xml"/><Relationship Id="rId6" Type="http://schemas.openxmlformats.org/officeDocument/2006/relationships/image" Target="../media/image36.svg"/><Relationship Id="rId11" Type="http://schemas.openxmlformats.org/officeDocument/2006/relationships/image" Target="../media/image62.png"/><Relationship Id="rId5" Type="http://schemas.openxmlformats.org/officeDocument/2006/relationships/image" Target="../media/image35.emf"/><Relationship Id="rId10" Type="http://schemas.openxmlformats.org/officeDocument/2006/relationships/image" Target="../media/image61.png"/><Relationship Id="rId4" Type="http://schemas.openxmlformats.org/officeDocument/2006/relationships/oleObject" Target="../embeddings/oleObject24.bin"/><Relationship Id="rId9" Type="http://schemas.openxmlformats.org/officeDocument/2006/relationships/image" Target="../media/image6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77.xml"/><Relationship Id="rId6" Type="http://schemas.openxmlformats.org/officeDocument/2006/relationships/chart" Target="../charts/chart27.xml"/><Relationship Id="rId5" Type="http://schemas.openxmlformats.org/officeDocument/2006/relationships/image" Target="../media/image35.emf"/><Relationship Id="rId4" Type="http://schemas.openxmlformats.org/officeDocument/2006/relationships/oleObject" Target="../embeddings/oleObject24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20.xml"/><Relationship Id="rId6" Type="http://schemas.openxmlformats.org/officeDocument/2006/relationships/image" Target="../media/image20.emf"/><Relationship Id="rId5" Type="http://schemas.openxmlformats.org/officeDocument/2006/relationships/oleObject" Target="../embeddings/oleObject19.bin"/><Relationship Id="rId4" Type="http://schemas.openxmlformats.org/officeDocument/2006/relationships/image" Target="../media/image4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78.xml"/><Relationship Id="rId6" Type="http://schemas.openxmlformats.org/officeDocument/2006/relationships/chart" Target="../charts/chart28.xml"/><Relationship Id="rId5" Type="http://schemas.openxmlformats.org/officeDocument/2006/relationships/image" Target="../media/image35.emf"/><Relationship Id="rId4" Type="http://schemas.openxmlformats.org/officeDocument/2006/relationships/oleObject" Target="../embeddings/oleObject24.bin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79.xml"/><Relationship Id="rId5" Type="http://schemas.openxmlformats.org/officeDocument/2006/relationships/image" Target="../media/image35.emf"/><Relationship Id="rId4" Type="http://schemas.openxmlformats.org/officeDocument/2006/relationships/oleObject" Target="../embeddings/oleObject24.bin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notesSlide" Target="../notesSlides/notesSlide23.xml"/><Relationship Id="rId7" Type="http://schemas.openxmlformats.org/officeDocument/2006/relationships/image" Target="../media/image64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80.xml"/><Relationship Id="rId6" Type="http://schemas.openxmlformats.org/officeDocument/2006/relationships/image" Target="../media/image63.png"/><Relationship Id="rId5" Type="http://schemas.openxmlformats.org/officeDocument/2006/relationships/image" Target="../media/image35.emf"/><Relationship Id="rId10" Type="http://schemas.openxmlformats.org/officeDocument/2006/relationships/image" Target="../media/image67.png"/><Relationship Id="rId4" Type="http://schemas.openxmlformats.org/officeDocument/2006/relationships/oleObject" Target="../embeddings/oleObject24.bin"/><Relationship Id="rId9" Type="http://schemas.openxmlformats.org/officeDocument/2006/relationships/image" Target="../media/image66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7" Type="http://schemas.openxmlformats.org/officeDocument/2006/relationships/image" Target="../media/image69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81.xml"/><Relationship Id="rId6" Type="http://schemas.openxmlformats.org/officeDocument/2006/relationships/image" Target="../media/image68.png"/><Relationship Id="rId5" Type="http://schemas.openxmlformats.org/officeDocument/2006/relationships/image" Target="../media/image35.emf"/><Relationship Id="rId4" Type="http://schemas.openxmlformats.org/officeDocument/2006/relationships/oleObject" Target="../embeddings/oleObject24.bin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82.xml"/><Relationship Id="rId5" Type="http://schemas.openxmlformats.org/officeDocument/2006/relationships/image" Target="../media/image35.emf"/><Relationship Id="rId4" Type="http://schemas.openxmlformats.org/officeDocument/2006/relationships/oleObject" Target="../embeddings/oleObject24.bin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83.xml"/><Relationship Id="rId5" Type="http://schemas.openxmlformats.org/officeDocument/2006/relationships/image" Target="../media/image35.emf"/><Relationship Id="rId4" Type="http://schemas.openxmlformats.org/officeDocument/2006/relationships/oleObject" Target="../embeddings/oleObject24.bin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84.xml"/><Relationship Id="rId5" Type="http://schemas.openxmlformats.org/officeDocument/2006/relationships/image" Target="../media/image35.emf"/><Relationship Id="rId4" Type="http://schemas.openxmlformats.org/officeDocument/2006/relationships/oleObject" Target="../embeddings/oleObject24.bin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chart" Target="../charts/chart31.xml"/><Relationship Id="rId3" Type="http://schemas.openxmlformats.org/officeDocument/2006/relationships/notesSlide" Target="../notesSlides/notesSlide28.xml"/><Relationship Id="rId7" Type="http://schemas.openxmlformats.org/officeDocument/2006/relationships/chart" Target="../charts/chart30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85.xml"/><Relationship Id="rId6" Type="http://schemas.openxmlformats.org/officeDocument/2006/relationships/chart" Target="../charts/chart29.xml"/><Relationship Id="rId5" Type="http://schemas.openxmlformats.org/officeDocument/2006/relationships/image" Target="../media/image35.emf"/><Relationship Id="rId4" Type="http://schemas.openxmlformats.org/officeDocument/2006/relationships/oleObject" Target="../embeddings/oleObject24.bin"/><Relationship Id="rId9" Type="http://schemas.openxmlformats.org/officeDocument/2006/relationships/chart" Target="../charts/chart3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emf"/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emf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8.xml"/><Relationship Id="rId13" Type="http://schemas.openxmlformats.org/officeDocument/2006/relationships/tags" Target="../tags/tag33.xml"/><Relationship Id="rId18" Type="http://schemas.openxmlformats.org/officeDocument/2006/relationships/tags" Target="../tags/tag38.xml"/><Relationship Id="rId26" Type="http://schemas.openxmlformats.org/officeDocument/2006/relationships/chart" Target="../charts/chart3.xml"/><Relationship Id="rId3" Type="http://schemas.openxmlformats.org/officeDocument/2006/relationships/tags" Target="../tags/tag23.xml"/><Relationship Id="rId21" Type="http://schemas.openxmlformats.org/officeDocument/2006/relationships/tags" Target="../tags/tag41.xml"/><Relationship Id="rId7" Type="http://schemas.openxmlformats.org/officeDocument/2006/relationships/tags" Target="../tags/tag27.xml"/><Relationship Id="rId12" Type="http://schemas.openxmlformats.org/officeDocument/2006/relationships/tags" Target="../tags/tag32.xml"/><Relationship Id="rId17" Type="http://schemas.openxmlformats.org/officeDocument/2006/relationships/tags" Target="../tags/tag37.xml"/><Relationship Id="rId25" Type="http://schemas.openxmlformats.org/officeDocument/2006/relationships/chart" Target="../charts/chart2.xml"/><Relationship Id="rId2" Type="http://schemas.openxmlformats.org/officeDocument/2006/relationships/tags" Target="../tags/tag22.xml"/><Relationship Id="rId16" Type="http://schemas.openxmlformats.org/officeDocument/2006/relationships/tags" Target="../tags/tag36.xml"/><Relationship Id="rId20" Type="http://schemas.openxmlformats.org/officeDocument/2006/relationships/tags" Target="../tags/tag40.xml"/><Relationship Id="rId1" Type="http://schemas.openxmlformats.org/officeDocument/2006/relationships/tags" Target="../tags/tag21.xml"/><Relationship Id="rId6" Type="http://schemas.openxmlformats.org/officeDocument/2006/relationships/tags" Target="../tags/tag26.xml"/><Relationship Id="rId11" Type="http://schemas.openxmlformats.org/officeDocument/2006/relationships/tags" Target="../tags/tag31.xml"/><Relationship Id="rId24" Type="http://schemas.openxmlformats.org/officeDocument/2006/relationships/chart" Target="../charts/chart1.xml"/><Relationship Id="rId5" Type="http://schemas.openxmlformats.org/officeDocument/2006/relationships/tags" Target="../tags/tag25.xml"/><Relationship Id="rId15" Type="http://schemas.openxmlformats.org/officeDocument/2006/relationships/tags" Target="../tags/tag35.xml"/><Relationship Id="rId23" Type="http://schemas.openxmlformats.org/officeDocument/2006/relationships/notesSlide" Target="../notesSlides/notesSlide3.xml"/><Relationship Id="rId10" Type="http://schemas.openxmlformats.org/officeDocument/2006/relationships/tags" Target="../tags/tag30.xml"/><Relationship Id="rId19" Type="http://schemas.openxmlformats.org/officeDocument/2006/relationships/tags" Target="../tags/tag39.xml"/><Relationship Id="rId4" Type="http://schemas.openxmlformats.org/officeDocument/2006/relationships/tags" Target="../tags/tag24.xml"/><Relationship Id="rId9" Type="http://schemas.openxmlformats.org/officeDocument/2006/relationships/tags" Target="../tags/tag29.xml"/><Relationship Id="rId14" Type="http://schemas.openxmlformats.org/officeDocument/2006/relationships/tags" Target="../tags/tag34.xml"/><Relationship Id="rId22" Type="http://schemas.openxmlformats.org/officeDocument/2006/relationships/slideLayout" Target="../slideLayouts/slideLayout10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emf"/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emf"/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emf"/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emf"/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emf"/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emf"/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emf"/><Relationship Id="rId1" Type="http://schemas.openxmlformats.org/officeDocument/2006/relationships/slideLayout" Target="../slideLayouts/slideLayout5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emf"/><Relationship Id="rId1" Type="http://schemas.openxmlformats.org/officeDocument/2006/relationships/slideLayout" Target="../slideLayouts/slideLayout5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emf"/><Relationship Id="rId1" Type="http://schemas.openxmlformats.org/officeDocument/2006/relationships/slideLayout" Target="../slideLayouts/slideLayout5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emf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44.xml"/><Relationship Id="rId7" Type="http://schemas.openxmlformats.org/officeDocument/2006/relationships/chart" Target="../charts/chart4.xml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9.xml"/><Relationship Id="rId4" Type="http://schemas.openxmlformats.org/officeDocument/2006/relationships/tags" Target="../tags/tag45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emf"/><Relationship Id="rId1" Type="http://schemas.openxmlformats.org/officeDocument/2006/relationships/slideLayout" Target="../slideLayouts/slideLayout5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e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emf"/><Relationship Id="rId1" Type="http://schemas.openxmlformats.org/officeDocument/2006/relationships/slideLayout" Target="../slideLayouts/slideLayout5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emf"/><Relationship Id="rId1" Type="http://schemas.openxmlformats.org/officeDocument/2006/relationships/slideLayout" Target="../slideLayouts/slideLayout5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emf"/><Relationship Id="rId1" Type="http://schemas.openxmlformats.org/officeDocument/2006/relationships/slideLayout" Target="../slideLayouts/slideLayout5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emf"/><Relationship Id="rId2" Type="http://schemas.openxmlformats.org/officeDocument/2006/relationships/image" Target="../media/image87.emf"/><Relationship Id="rId1" Type="http://schemas.openxmlformats.org/officeDocument/2006/relationships/slideLayout" Target="../slideLayouts/slideLayout5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emf"/><Relationship Id="rId1" Type="http://schemas.openxmlformats.org/officeDocument/2006/relationships/slideLayout" Target="../slideLayouts/slideLayout5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emf"/><Relationship Id="rId1" Type="http://schemas.openxmlformats.org/officeDocument/2006/relationships/slideLayout" Target="../slideLayouts/slideLayout5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emf"/><Relationship Id="rId1" Type="http://schemas.openxmlformats.org/officeDocument/2006/relationships/slideLayout" Target="../slideLayouts/slideLayout5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2.png"/><Relationship Id="rId12" Type="http://schemas.openxmlformats.org/officeDocument/2006/relationships/chart" Target="../charts/chart5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46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3.emf"/><Relationship Id="rId10" Type="http://schemas.openxmlformats.org/officeDocument/2006/relationships/image" Target="../media/image25.png"/><Relationship Id="rId4" Type="http://schemas.openxmlformats.org/officeDocument/2006/relationships/oleObject" Target="../embeddings/oleObject20.bin"/><Relationship Id="rId9" Type="http://schemas.openxmlformats.org/officeDocument/2006/relationships/image" Target="../media/image24.pn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emf"/><Relationship Id="rId1" Type="http://schemas.openxmlformats.org/officeDocument/2006/relationships/slideLayout" Target="../slideLayouts/slideLayout5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emf"/><Relationship Id="rId1" Type="http://schemas.openxmlformats.org/officeDocument/2006/relationships/slideLayout" Target="../slideLayouts/slideLayout5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emf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47.xml"/><Relationship Id="rId6" Type="http://schemas.openxmlformats.org/officeDocument/2006/relationships/image" Target="../media/image20.emf"/><Relationship Id="rId5" Type="http://schemas.openxmlformats.org/officeDocument/2006/relationships/oleObject" Target="../embeddings/oleObject21.bin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8E1749-322C-7E91-CAE4-462BCA5F03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">
            <a:extLst>
              <a:ext uri="{FF2B5EF4-FFF2-40B4-BE49-F238E27FC236}">
                <a16:creationId xmlns:a16="http://schemas.microsoft.com/office/drawing/2014/main" id="{43A0E986-0E8E-177B-E3A7-F81D3875279A}"/>
              </a:ext>
            </a:extLst>
          </p:cNvPr>
          <p:cNvSpPr txBox="1">
            <a:spLocks/>
          </p:cNvSpPr>
          <p:nvPr/>
        </p:nvSpPr>
        <p:spPr>
          <a:xfrm>
            <a:off x="8719834" y="5672409"/>
            <a:ext cx="3254451" cy="473505"/>
          </a:xfrm>
        </p:spPr>
        <p:txBody>
          <a:bodyPr lIns="0" tIns="0" bIns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b="0" i="0" kern="1200">
                <a:solidFill>
                  <a:schemeClr val="tx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Target Price (USD): </a:t>
            </a: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$174.10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600" b="1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Last Close (USD): </a:t>
            </a:r>
            <a:r>
              <a:rPr lang="en-US" sz="160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$75.76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4-Year IRR: </a:t>
            </a: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22.0%</a:t>
            </a:r>
          </a:p>
        </p:txBody>
      </p:sp>
    </p:spTree>
    <p:extLst>
      <p:ext uri="{BB962C8B-B14F-4D97-AF65-F5344CB8AC3E}">
        <p14:creationId xmlns:p14="http://schemas.microsoft.com/office/powerpoint/2010/main" val="38551676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804F73C-A1CC-ACEF-D2FC-9E9543DAAAA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…accelerating capital deleveraging and AdTech monetisation with Delivery Hero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73A47F-4371-FE36-CFEF-6798DB6F277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Investment Thesis 2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0B656D-7819-ED68-9D65-1AF26D00CE8D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7EEB86-394C-D2B5-1619-06076C1BF24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/>
              <a:t>…accelerating capital deleveraging and AdTech monetisation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024774F-0564-4C5A-80D9-8809A57E56B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/>
              <a:t>But cross platform density unlocks 3x unit economics…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54852EB-46D3-1B94-9B13-F4B3FC090C4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/>
              <a:t>…and low-margin, given DH’s EV/Sales compression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9DE614F-6091-BF39-3819-A4AD07D8E80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/>
              <a:t>The market believes scaling delivery is capital destructive…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5D8AB1B-5282-159A-ED97-2903DAF0A651}"/>
              </a:ext>
            </a:extLst>
          </p:cNvPr>
          <p:cNvSpPr/>
          <p:nvPr/>
        </p:nvSpPr>
        <p:spPr>
          <a:xfrm>
            <a:off x="444822" y="1631508"/>
            <a:ext cx="2350129" cy="179749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F40060C-F75C-10C8-491A-145656233B84}"/>
              </a:ext>
            </a:extLst>
          </p:cNvPr>
          <p:cNvSpPr txBox="1"/>
          <p:nvPr/>
        </p:nvSpPr>
        <p:spPr>
          <a:xfrm>
            <a:off x="459586" y="1747393"/>
            <a:ext cx="2350128" cy="89255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4000">
                <a:solidFill>
                  <a:srgbClr val="0D8344"/>
                </a:solidFill>
              </a:rPr>
              <a:t>$14.8bn</a:t>
            </a:r>
            <a:endParaRPr lang="en-US" sz="4000">
              <a:solidFill>
                <a:srgbClr val="0D8344"/>
              </a:solidFill>
              <a:cs typeface="Segoe UI Light"/>
            </a:endParaRPr>
          </a:p>
          <a:p>
            <a:pPr algn="ctr"/>
            <a:r>
              <a:rPr lang="en-US" sz="1200" b="1"/>
              <a:t>Acquisition cost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9AD16DC-B422-54CB-C280-F90835E28AF5}"/>
              </a:ext>
            </a:extLst>
          </p:cNvPr>
          <p:cNvSpPr txBox="1"/>
          <p:nvPr/>
        </p:nvSpPr>
        <p:spPr>
          <a:xfrm>
            <a:off x="444822" y="2484984"/>
            <a:ext cx="2364891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endParaRPr lang="en-GB" sz="1050">
              <a:cs typeface="Segoe UI Light"/>
            </a:endParaRPr>
          </a:p>
          <a:p>
            <a:pPr algn="ctr"/>
            <a:r>
              <a:rPr lang="en-GB" sz="1050">
                <a:cs typeface="Segoe UI Light"/>
              </a:rPr>
              <a:t>Marks a shift from Dara’s typical capital discipline in spending, towards debt-funded geographic expansion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7F8A001-D11A-F4DB-324E-7F9A5E453620}"/>
              </a:ext>
            </a:extLst>
          </p:cNvPr>
          <p:cNvSpPr/>
          <p:nvPr/>
        </p:nvSpPr>
        <p:spPr>
          <a:xfrm>
            <a:off x="3473702" y="1631508"/>
            <a:ext cx="2350129" cy="179749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DB6061E-79A8-2266-5346-552A4C82711B}"/>
              </a:ext>
            </a:extLst>
          </p:cNvPr>
          <p:cNvSpPr txBox="1"/>
          <p:nvPr/>
        </p:nvSpPr>
        <p:spPr>
          <a:xfrm>
            <a:off x="3506034" y="1758097"/>
            <a:ext cx="2350129" cy="89255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4000">
                <a:solidFill>
                  <a:srgbClr val="0D8344"/>
                </a:solidFill>
                <a:cs typeface="Segoe UI Light"/>
              </a:rPr>
              <a:t>99</a:t>
            </a:r>
          </a:p>
          <a:p>
            <a:pPr algn="ctr"/>
            <a:r>
              <a:rPr lang="en-US" sz="1200" b="1">
                <a:solidFill>
                  <a:srgbClr val="000000"/>
                </a:solidFill>
                <a:cs typeface="Segoe UI Light"/>
              </a:rPr>
              <a:t>Total countries 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00368E1-8EDB-C3D2-CFB7-2BCED8306D0A}"/>
              </a:ext>
            </a:extLst>
          </p:cNvPr>
          <p:cNvSpPr txBox="1"/>
          <p:nvPr/>
        </p:nvSpPr>
        <p:spPr>
          <a:xfrm>
            <a:off x="3505653" y="2497106"/>
            <a:ext cx="2350129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endParaRPr lang="en-GB" sz="1050">
              <a:cs typeface="Segoe UI Light"/>
            </a:endParaRPr>
          </a:p>
          <a:p>
            <a:pPr algn="ctr"/>
            <a:r>
              <a:rPr lang="en-GB" sz="1050">
                <a:cs typeface="Segoe UI Light"/>
              </a:rPr>
              <a:t>Creates anti-trust scrutiny, and adds regulatory and integration complexities </a:t>
            </a:r>
          </a:p>
        </p:txBody>
      </p:sp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CA36F246-3F18-9E37-F24D-B5A3165DC0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9557969"/>
              </p:ext>
            </p:extLst>
          </p:nvPr>
        </p:nvGraphicFramePr>
        <p:xfrm>
          <a:off x="444822" y="4286347"/>
          <a:ext cx="5410960" cy="203249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7336">
                  <a:extLst>
                    <a:ext uri="{9D8B030D-6E8A-4147-A177-3AD203B41FA5}">
                      <a16:colId xmlns:a16="http://schemas.microsoft.com/office/drawing/2014/main" val="4025741724"/>
                    </a:ext>
                  </a:extLst>
                </a:gridCol>
                <a:gridCol w="1979839">
                  <a:extLst>
                    <a:ext uri="{9D8B030D-6E8A-4147-A177-3AD203B41FA5}">
                      <a16:colId xmlns:a16="http://schemas.microsoft.com/office/drawing/2014/main" val="3606267536"/>
                    </a:ext>
                  </a:extLst>
                </a:gridCol>
                <a:gridCol w="1623785">
                  <a:extLst>
                    <a:ext uri="{9D8B030D-6E8A-4147-A177-3AD203B41FA5}">
                      <a16:colId xmlns:a16="http://schemas.microsoft.com/office/drawing/2014/main" val="3880835526"/>
                    </a:ext>
                  </a:extLst>
                </a:gridCol>
              </a:tblGrid>
              <a:tr h="358124">
                <a:tc>
                  <a:txBody>
                    <a:bodyPr/>
                    <a:lstStyle/>
                    <a:p>
                      <a:pPr algn="ctr" fontAlgn="b"/>
                      <a:r>
                        <a:rPr lang="en-AU" sz="1000" b="0" u="none" strike="noStrike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Metric</a:t>
                      </a:r>
                      <a:endParaRPr lang="en-AU" sz="1000" b="0" i="0" u="none" strike="noStrike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7200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000" b="0" u="none" strike="noStrike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Single Product </a:t>
                      </a:r>
                    </a:p>
                  </a:txBody>
                  <a:tcPr marL="9525" marR="9525" marT="9525" marB="7200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000" b="0" u="none" strike="noStrike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Cross Platform </a:t>
                      </a:r>
                      <a:endParaRPr lang="en-AU" sz="1000" b="0" i="0" u="none" strike="noStrike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7200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7231977"/>
                  </a:ext>
                </a:extLst>
              </a:tr>
              <a:tr h="352828">
                <a:tc>
                  <a:txBody>
                    <a:bodyPr/>
                    <a:lstStyle/>
                    <a:p>
                      <a:pPr algn="ctr" fontAlgn="b"/>
                      <a:r>
                        <a:rPr lang="en-AU" sz="900" b="0" u="none" strike="noStrike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  <a:latin typeface="+mn-lt"/>
                        </a:rPr>
                        <a:t>Gross Bookings </a:t>
                      </a:r>
                    </a:p>
                  </a:txBody>
                  <a:tcPr marL="10800" marR="10800" marT="10800" marB="10800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900" b="0" u="none" strike="noStrike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  <a:latin typeface="+mn-lt"/>
                        </a:rPr>
                        <a:t>1.0x</a:t>
                      </a:r>
                    </a:p>
                  </a:txBody>
                  <a:tcPr marL="10800" marR="10800" marT="10800" marB="10800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900" b="0" u="none" strike="noStrike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  <a:latin typeface="+mn-lt"/>
                        </a:rPr>
                        <a:t>3.0x</a:t>
                      </a:r>
                    </a:p>
                  </a:txBody>
                  <a:tcPr marL="10800" marR="10800" marT="10800" marB="10800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8556289"/>
                  </a:ext>
                </a:extLst>
              </a:tr>
              <a:tr h="440513">
                <a:tc>
                  <a:txBody>
                    <a:bodyPr/>
                    <a:lstStyle/>
                    <a:p>
                      <a:pPr algn="ctr" fontAlgn="b"/>
                      <a:r>
                        <a:rPr lang="en-AU" sz="900" b="0" u="none" strike="noStrike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  <a:latin typeface="+mn-lt"/>
                        </a:rPr>
                        <a:t>Operating Profit</a:t>
                      </a:r>
                    </a:p>
                  </a:txBody>
                  <a:tcPr marL="10800" marR="10800" marT="10800" marB="10800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900" b="0" u="none" strike="noStrike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  <a:latin typeface="+mn-lt"/>
                        </a:rPr>
                        <a:t>1.0x</a:t>
                      </a:r>
                    </a:p>
                  </a:txBody>
                  <a:tcPr marL="10800" marR="10800" marT="10800" marB="10800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900" b="0" u="none" strike="noStrike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  <a:latin typeface="+mn-lt"/>
                        </a:rPr>
                        <a:t>3.2x</a:t>
                      </a:r>
                    </a:p>
                  </a:txBody>
                  <a:tcPr marL="10800" marR="10800" marT="10800" marB="10800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7416863"/>
                  </a:ext>
                </a:extLst>
              </a:tr>
              <a:tr h="440513">
                <a:tc>
                  <a:txBody>
                    <a:bodyPr/>
                    <a:lstStyle/>
                    <a:p>
                      <a:pPr algn="ctr" fontAlgn="b"/>
                      <a:r>
                        <a:rPr lang="en-AU" sz="900" b="0" u="none" strike="noStrike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  <a:latin typeface="+mn-lt"/>
                        </a:rPr>
                        <a:t>12M Customer Retention</a:t>
                      </a:r>
                    </a:p>
                  </a:txBody>
                  <a:tcPr marL="10800" marR="10800" marT="10800" marB="10800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900" b="0" u="none" strike="noStrike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  <a:latin typeface="+mn-lt"/>
                        </a:rPr>
                        <a:t>48%</a:t>
                      </a:r>
                    </a:p>
                  </a:txBody>
                  <a:tcPr marL="10800" marR="10800" marT="10800" marB="10800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900" b="0" u="none" strike="noStrike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  <a:latin typeface="+mn-lt"/>
                        </a:rPr>
                        <a:t>78%</a:t>
                      </a:r>
                    </a:p>
                  </a:txBody>
                  <a:tcPr marL="10800" marR="10800" marT="10800" marB="10800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346310"/>
                  </a:ext>
                </a:extLst>
              </a:tr>
              <a:tr h="440513">
                <a:tc>
                  <a:txBody>
                    <a:bodyPr/>
                    <a:lstStyle/>
                    <a:p>
                      <a:pPr algn="ctr" fontAlgn="b"/>
                      <a:r>
                        <a:rPr lang="en-AU" sz="900" b="0" u="none" strike="noStrike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  <a:latin typeface="+mn-lt"/>
                        </a:rPr>
                        <a:t>Customer Acquisition Costs</a:t>
                      </a:r>
                    </a:p>
                  </a:txBody>
                  <a:tcPr marL="10800" marR="10800" marT="10800" marB="10800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900" b="0" u="none" strike="noStrike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  <a:latin typeface="+mn-lt"/>
                        </a:rPr>
                        <a:t>100%</a:t>
                      </a:r>
                    </a:p>
                  </a:txBody>
                  <a:tcPr marL="10800" marR="10800" marT="10800" marB="10800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900" b="0" u="none" strike="noStrike">
                          <a:ln>
                            <a:solidFill>
                              <a:sysClr val="windowText" lastClr="000000"/>
                            </a:solidFill>
                          </a:ln>
                          <a:effectLst/>
                          <a:latin typeface="+mn-lt"/>
                        </a:rPr>
                        <a:t>35%</a:t>
                      </a:r>
                    </a:p>
                  </a:txBody>
                  <a:tcPr marL="10800" marR="10800" marT="10800" marB="10800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8780666"/>
                  </a:ext>
                </a:extLst>
              </a:tr>
            </a:tbl>
          </a:graphicData>
        </a:graphic>
      </p:graphicFrame>
      <p:sp>
        <p:nvSpPr>
          <p:cNvPr id="18" name="Rectangle 17">
            <a:extLst>
              <a:ext uri="{FF2B5EF4-FFF2-40B4-BE49-F238E27FC236}">
                <a16:creationId xmlns:a16="http://schemas.microsoft.com/office/drawing/2014/main" id="{65FD1601-6822-96EF-F756-A7BCE3330EF1}"/>
              </a:ext>
            </a:extLst>
          </p:cNvPr>
          <p:cNvSpPr/>
          <p:nvPr/>
        </p:nvSpPr>
        <p:spPr>
          <a:xfrm>
            <a:off x="6573449" y="4287280"/>
            <a:ext cx="1552505" cy="610048"/>
          </a:xfrm>
          <a:prstGeom prst="rect">
            <a:avLst/>
          </a:prstGeom>
          <a:solidFill>
            <a:srgbClr val="0491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36C0A75-0A25-0FE6-7710-B1C0131374E9}"/>
              </a:ext>
            </a:extLst>
          </p:cNvPr>
          <p:cNvSpPr/>
          <p:nvPr/>
        </p:nvSpPr>
        <p:spPr>
          <a:xfrm>
            <a:off x="6367868" y="4431100"/>
            <a:ext cx="310499" cy="322409"/>
          </a:xfrm>
          <a:prstGeom prst="rect">
            <a:avLst/>
          </a:prstGeom>
          <a:solidFill>
            <a:schemeClr val="accent1">
              <a:lumMod val="75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400" b="1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9C02660-2DE8-FACC-B505-1FE8D2B252BE}"/>
              </a:ext>
            </a:extLst>
          </p:cNvPr>
          <p:cNvSpPr txBox="1"/>
          <p:nvPr/>
        </p:nvSpPr>
        <p:spPr>
          <a:xfrm>
            <a:off x="6694918" y="4361472"/>
            <a:ext cx="1309570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AU" sz="1200" b="1">
                <a:solidFill>
                  <a:schemeClr val="bg1"/>
                </a:solidFill>
                <a:latin typeface="Segoe UI Semibold"/>
                <a:cs typeface="Segoe UI Semibold"/>
              </a:rPr>
              <a:t>High Margin AdTech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6BDE5D6-CBF4-47D8-AEEF-908017403D3E}"/>
              </a:ext>
            </a:extLst>
          </p:cNvPr>
          <p:cNvSpPr/>
          <p:nvPr/>
        </p:nvSpPr>
        <p:spPr>
          <a:xfrm>
            <a:off x="8125954" y="4288974"/>
            <a:ext cx="3618459" cy="60835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AF7DC19-00C0-8E37-26B0-F0DE76879AB8}"/>
              </a:ext>
            </a:extLst>
          </p:cNvPr>
          <p:cNvSpPr txBox="1"/>
          <p:nvPr/>
        </p:nvSpPr>
        <p:spPr>
          <a:xfrm>
            <a:off x="8331534" y="4377707"/>
            <a:ext cx="3322553" cy="43088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AU" sz="1100">
                <a:cs typeface="Segoe UI Light"/>
              </a:rPr>
              <a:t>Delivery Hero’s ~$2B ad business accelerates Uber’s high-margin Ads monetisation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B81494C-2948-3841-A4F4-7153B9C1449F}"/>
              </a:ext>
            </a:extLst>
          </p:cNvPr>
          <p:cNvSpPr/>
          <p:nvPr/>
        </p:nvSpPr>
        <p:spPr>
          <a:xfrm>
            <a:off x="6573449" y="4997326"/>
            <a:ext cx="1552505" cy="610048"/>
          </a:xfrm>
          <a:prstGeom prst="rect">
            <a:avLst/>
          </a:prstGeom>
          <a:solidFill>
            <a:srgbClr val="06C16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AE50950-7D89-B5FA-2FC3-D38149472545}"/>
              </a:ext>
            </a:extLst>
          </p:cNvPr>
          <p:cNvSpPr/>
          <p:nvPr/>
        </p:nvSpPr>
        <p:spPr>
          <a:xfrm>
            <a:off x="6367868" y="5141146"/>
            <a:ext cx="310499" cy="322409"/>
          </a:xfrm>
          <a:prstGeom prst="rect">
            <a:avLst/>
          </a:prstGeom>
          <a:solidFill>
            <a:srgbClr val="06C167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400" b="1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118F6B9-FFC5-5E74-839E-4897840F9C0F}"/>
              </a:ext>
            </a:extLst>
          </p:cNvPr>
          <p:cNvSpPr txBox="1"/>
          <p:nvPr/>
        </p:nvSpPr>
        <p:spPr>
          <a:xfrm>
            <a:off x="6694918" y="5071518"/>
            <a:ext cx="1309570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AU" sz="1200" b="1">
                <a:solidFill>
                  <a:schemeClr val="bg1"/>
                </a:solidFill>
                <a:latin typeface="Segoe UI Semibold"/>
                <a:cs typeface="Segoe UI Semibold"/>
              </a:rPr>
              <a:t>Uber One Lock-in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00CF4B1-A487-73D1-AB43-3B2ADE51A165}"/>
              </a:ext>
            </a:extLst>
          </p:cNvPr>
          <p:cNvSpPr/>
          <p:nvPr/>
        </p:nvSpPr>
        <p:spPr>
          <a:xfrm>
            <a:off x="8125954" y="4999020"/>
            <a:ext cx="3618459" cy="60835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E4E75BA-B6BE-6961-B096-6620DEA12D06}"/>
              </a:ext>
            </a:extLst>
          </p:cNvPr>
          <p:cNvSpPr txBox="1"/>
          <p:nvPr/>
        </p:nvSpPr>
        <p:spPr>
          <a:xfrm>
            <a:off x="8331534" y="5087753"/>
            <a:ext cx="3322553" cy="43088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AU" sz="1100">
                <a:cs typeface="Segoe UI Light"/>
              </a:rPr>
              <a:t>Cross-platform membership lifts retention from 48% to 78%, reducing churn and acquisition costs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9C75655-9432-0B39-BD27-B85D0035447C}"/>
              </a:ext>
            </a:extLst>
          </p:cNvPr>
          <p:cNvSpPr/>
          <p:nvPr/>
        </p:nvSpPr>
        <p:spPr>
          <a:xfrm>
            <a:off x="6573449" y="5708790"/>
            <a:ext cx="1552505" cy="610048"/>
          </a:xfrm>
          <a:prstGeom prst="rect">
            <a:avLst/>
          </a:prstGeom>
          <a:solidFill>
            <a:srgbClr val="29292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BA65598-D2BB-2640-3340-75B5824A54B0}"/>
              </a:ext>
            </a:extLst>
          </p:cNvPr>
          <p:cNvSpPr/>
          <p:nvPr/>
        </p:nvSpPr>
        <p:spPr>
          <a:xfrm>
            <a:off x="6367868" y="5852610"/>
            <a:ext cx="310499" cy="322409"/>
          </a:xfrm>
          <a:prstGeom prst="rect">
            <a:avLst/>
          </a:prstGeom>
          <a:solidFill>
            <a:srgbClr val="292929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400" b="1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66D7BFF-0A1B-145D-2BB5-B0E1DA32A58C}"/>
              </a:ext>
            </a:extLst>
          </p:cNvPr>
          <p:cNvSpPr txBox="1"/>
          <p:nvPr/>
        </p:nvSpPr>
        <p:spPr>
          <a:xfrm>
            <a:off x="6694918" y="5782982"/>
            <a:ext cx="1309570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AU" sz="1200" b="1">
                <a:solidFill>
                  <a:schemeClr val="bg1"/>
                </a:solidFill>
                <a:latin typeface="Segoe UI Semibold"/>
                <a:cs typeface="Segoe UI Semibold"/>
              </a:rPr>
              <a:t>Balance Sheet Deleveraging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10D429E-A477-F869-A313-4A32877627A1}"/>
              </a:ext>
            </a:extLst>
          </p:cNvPr>
          <p:cNvSpPr/>
          <p:nvPr/>
        </p:nvSpPr>
        <p:spPr>
          <a:xfrm>
            <a:off x="8125954" y="5710484"/>
            <a:ext cx="3618459" cy="60835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D50729E-C5DE-539F-A5CA-ADE6D3D5E204}"/>
              </a:ext>
            </a:extLst>
          </p:cNvPr>
          <p:cNvSpPr txBox="1"/>
          <p:nvPr/>
        </p:nvSpPr>
        <p:spPr>
          <a:xfrm>
            <a:off x="8331534" y="5799217"/>
            <a:ext cx="3322553" cy="43088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AU" sz="1100">
                <a:cs typeface="Segoe UI Light"/>
              </a:rPr>
              <a:t>Uber can monetise non-core assets to fund deleveraging and strategic M&amp;A</a:t>
            </a:r>
          </a:p>
        </p:txBody>
      </p:sp>
      <p:graphicFrame>
        <p:nvGraphicFramePr>
          <p:cNvPr id="33" name="Chart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2008003"/>
              </p:ext>
            </p:extLst>
          </p:nvPr>
        </p:nvGraphicFramePr>
        <p:xfrm>
          <a:off x="6243146" y="1512108"/>
          <a:ext cx="5501268" cy="22269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132775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4306D5B-C17E-60EC-55BD-7A66CFC0EC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…but Uber’s investment case does not depend on Delivery Hero delivering guided synergies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9EEEEE-D1DF-DAA6-A113-5AC61A6A788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AU"/>
              <a:t>Investment Thesis 2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741E72-AABD-A073-722E-0F1BAB6C6DE7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C558A2-3779-E1F2-8F0B-BD191548283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AU"/>
              <a:t>…yet, capturing a margin of guided synergies clears the bar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0799035-A17E-CD20-E1B0-55FE0F4E6B3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AU"/>
              <a:t>With zero synergies, the acquisition is below Uber’s WACC… 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D8D04ED-C61A-ECE0-622A-98DE63A7D96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/>
              <a:t>...so assumptions based on successful integration were moved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CAA3175-1024-CC1E-44CA-36E0AC45982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/>
              <a:t>Delivery Hero is 4.8x larger than any past Uber deals…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8307CF31-6722-59A7-A7B6-237407BB33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1181926"/>
              </p:ext>
            </p:extLst>
          </p:nvPr>
        </p:nvGraphicFramePr>
        <p:xfrm>
          <a:off x="6365404" y="1352395"/>
          <a:ext cx="5385521" cy="230779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98838">
                  <a:extLst>
                    <a:ext uri="{9D8B030D-6E8A-4147-A177-3AD203B41FA5}">
                      <a16:colId xmlns:a16="http://schemas.microsoft.com/office/drawing/2014/main" val="4025741724"/>
                    </a:ext>
                  </a:extLst>
                </a:gridCol>
                <a:gridCol w="1291729">
                  <a:extLst>
                    <a:ext uri="{9D8B030D-6E8A-4147-A177-3AD203B41FA5}">
                      <a16:colId xmlns:a16="http://schemas.microsoft.com/office/drawing/2014/main" val="3606267536"/>
                    </a:ext>
                  </a:extLst>
                </a:gridCol>
                <a:gridCol w="2294954">
                  <a:extLst>
                    <a:ext uri="{9D8B030D-6E8A-4147-A177-3AD203B41FA5}">
                      <a16:colId xmlns:a16="http://schemas.microsoft.com/office/drawing/2014/main" val="3880835526"/>
                    </a:ext>
                  </a:extLst>
                </a:gridCol>
              </a:tblGrid>
              <a:tr h="292068">
                <a:tc>
                  <a:txBody>
                    <a:bodyPr/>
                    <a:lstStyle/>
                    <a:p>
                      <a:pPr algn="ctr" fontAlgn="b"/>
                      <a:r>
                        <a:rPr lang="en-AU" sz="1100" b="1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Assumption</a:t>
                      </a:r>
                      <a:endParaRPr lang="en-AU" sz="1100" b="1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7200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834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100" b="1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Value</a:t>
                      </a:r>
                      <a:endParaRPr lang="en-AU" sz="1100" b="1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7200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834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100" b="1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Basis</a:t>
                      </a:r>
                      <a:endParaRPr lang="en-AU" sz="1100" b="1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7200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834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7231977"/>
                  </a:ext>
                </a:extLst>
              </a:tr>
              <a:tr h="503932">
                <a:tc>
                  <a:txBody>
                    <a:bodyPr/>
                    <a:lstStyle/>
                    <a:p>
                      <a:pPr algn="ctr" fontAlgn="b"/>
                      <a:r>
                        <a:rPr lang="en-AU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Take rate</a:t>
                      </a:r>
                    </a:p>
                  </a:txBody>
                  <a:tcPr marL="10800" marR="10800" marT="10800" marB="10800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10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18%</a:t>
                      </a:r>
                      <a:endParaRPr lang="en-AU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800" marR="10800" marT="10800" marB="10800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DH's markets are lower-ARPU than Uber's core</a:t>
                      </a:r>
                      <a:endParaRPr lang="en-AU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800" marR="10800" marT="10800" marB="10800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8556289"/>
                  </a:ext>
                </a:extLst>
              </a:tr>
              <a:tr h="503932">
                <a:tc>
                  <a:txBody>
                    <a:bodyPr/>
                    <a:lstStyle/>
                    <a:p>
                      <a:pPr algn="ctr" fontAlgn="b"/>
                      <a:r>
                        <a:rPr lang="en-AU" sz="1100" b="1" i="0" u="none" strike="noStrike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+ explicit synergies ($m)</a:t>
                      </a:r>
                    </a:p>
                  </a:txBody>
                  <a:tcPr marL="10800" marR="10800" marT="10800" marB="10800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100" b="1" i="0" u="none" strike="noStrike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10800" marR="10800" marT="10800" marB="10800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100" b="1" u="none" strike="noStrike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Management guides to &gt;$1.2bn, independent of integration</a:t>
                      </a:r>
                      <a:endParaRPr lang="en-AU" sz="1100" b="1" i="0" u="none" strike="noStrike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10800" marR="10800" marT="10800" marB="10800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8780666"/>
                  </a:ext>
                </a:extLst>
              </a:tr>
              <a:tr h="503932">
                <a:tc>
                  <a:txBody>
                    <a:bodyPr/>
                    <a:lstStyle/>
                    <a:p>
                      <a:pPr algn="ctr" fontAlgn="b"/>
                      <a:r>
                        <a:rPr lang="en-AU" sz="11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Total segment operating income ($m) </a:t>
                      </a:r>
                      <a:endParaRPr lang="en-AU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800" marR="10800" marT="10800" marB="10800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1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1472</a:t>
                      </a:r>
                      <a:endParaRPr lang="en-AU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800" marR="10800" marT="10800" marB="10800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100" b="0">
                          <a:solidFill>
                            <a:srgbClr val="000000"/>
                          </a:solidFill>
                          <a:latin typeface="+mn-lt"/>
                        </a:rPr>
                        <a:t>Roughly holds DH at current $1.1bn earnings for three years post-close</a:t>
                      </a:r>
                      <a:endParaRPr lang="en-AU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800" marR="10800" marT="10800" marB="10800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6954975"/>
                  </a:ext>
                </a:extLst>
              </a:tr>
              <a:tr h="503932">
                <a:tc>
                  <a:txBody>
                    <a:bodyPr/>
                    <a:lstStyle/>
                    <a:p>
                      <a:pPr algn="ctr" fontAlgn="b"/>
                      <a:r>
                        <a:rPr lang="en-AU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Analyst’s Consensus Estimate ($m)</a:t>
                      </a:r>
                    </a:p>
                  </a:txBody>
                  <a:tcPr marL="10800" marR="10800" marT="10800" marB="10800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3314</a:t>
                      </a:r>
                    </a:p>
                  </a:txBody>
                  <a:tcPr marL="10800" marR="10800" marT="10800" marB="10800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56% cut to modelled DH earnings</a:t>
                      </a:r>
                    </a:p>
                  </a:txBody>
                  <a:tcPr marL="10800" marR="10800" marT="10800" marB="10800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7758234"/>
                  </a:ext>
                </a:extLst>
              </a:tr>
            </a:tbl>
          </a:graphicData>
        </a:graphic>
      </p:graphicFrame>
      <mc:AlternateContent xmlns:mc="http://schemas.openxmlformats.org/markup-compatibility/2006">
        <mc:Choice xmlns:cx1="http://schemas.microsoft.com/office/drawing/2015/9/8/chartex" Requires="cx1">
          <p:graphicFrame>
            <p:nvGraphicFramePr>
              <p:cNvPr id="12" name="Chart 11">
                <a:extLst>
                  <a:ext uri="{FF2B5EF4-FFF2-40B4-BE49-F238E27FC236}">
                    <a16:creationId xmlns:a16="http://schemas.microsoft.com/office/drawing/2014/main" id="{C1343285-3319-3755-1A56-C1C43C231B05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17198975"/>
                  </p:ext>
                </p:extLst>
              </p:nvPr>
            </p:nvGraphicFramePr>
            <p:xfrm>
              <a:off x="441075" y="1296870"/>
              <a:ext cx="5379009" cy="2363319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>
          <p:pic>
            <p:nvPicPr>
              <p:cNvPr id="12" name="Chart 11">
                <a:extLst>
                  <a:ext uri="{FF2B5EF4-FFF2-40B4-BE49-F238E27FC236}">
                    <a16:creationId xmlns:a16="http://schemas.microsoft.com/office/drawing/2014/main" id="{C1343285-3319-3755-1A56-C1C43C231B0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41075" y="1296870"/>
                <a:ext cx="5379009" cy="2363319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14" name="Chart 0">
            <a:extLst>
              <a:ext uri="{FF2B5EF4-FFF2-40B4-BE49-F238E27FC236}">
                <a16:creationId xmlns:a16="http://schemas.microsoft.com/office/drawing/2014/main" id="{C35E40BC-89BA-152D-DB9F-DF3932992EF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52810447"/>
              </p:ext>
            </p:extLst>
          </p:nvPr>
        </p:nvGraphicFramePr>
        <p:xfrm>
          <a:off x="436556" y="4089326"/>
          <a:ext cx="5379008" cy="23633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6" name="Shape 56">
            <a:extLst>
              <a:ext uri="{FF2B5EF4-FFF2-40B4-BE49-F238E27FC236}">
                <a16:creationId xmlns:a16="http://schemas.microsoft.com/office/drawing/2014/main" id="{8B87E139-140D-03F0-3AAB-F095499C1DAD}"/>
              </a:ext>
            </a:extLst>
          </p:cNvPr>
          <p:cNvSpPr/>
          <p:nvPr/>
        </p:nvSpPr>
        <p:spPr>
          <a:xfrm>
            <a:off x="762001" y="4621856"/>
            <a:ext cx="5062210" cy="0"/>
          </a:xfrm>
          <a:prstGeom prst="line">
            <a:avLst/>
          </a:prstGeom>
          <a:noFill/>
          <a:ln w="15875">
            <a:solidFill>
              <a:srgbClr val="C00000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57">
            <a:extLst>
              <a:ext uri="{FF2B5EF4-FFF2-40B4-BE49-F238E27FC236}">
                <a16:creationId xmlns:a16="http://schemas.microsoft.com/office/drawing/2014/main" id="{E1F24BA9-4E4A-AA46-D6CD-7DD183AD8ACD}"/>
              </a:ext>
            </a:extLst>
          </p:cNvPr>
          <p:cNvSpPr txBox="1"/>
          <p:nvPr/>
        </p:nvSpPr>
        <p:spPr>
          <a:xfrm>
            <a:off x="4667180" y="4374423"/>
            <a:ext cx="1097035" cy="27954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>
                <a:solidFill>
                  <a:srgbClr val="C00000"/>
                </a:solidFill>
                <a:ea typeface="Arial" pitchFamily="34" charset="-122"/>
                <a:cs typeface="Arial" pitchFamily="34" charset="-120"/>
              </a:rPr>
              <a:t>WACC 9.65%</a:t>
            </a:r>
            <a:endParaRPr lang="en-US" sz="750"/>
          </a:p>
        </p:txBody>
      </p:sp>
      <p:graphicFrame>
        <p:nvGraphicFramePr>
          <p:cNvPr id="20" name="Content Placeholder 42">
            <a:extLst>
              <a:ext uri="{FF2B5EF4-FFF2-40B4-BE49-F238E27FC236}">
                <a16:creationId xmlns:a16="http://schemas.microsoft.com/office/drawing/2014/main" id="{1878EE12-6CDE-0ABE-5828-92336BE7E76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91787851"/>
              </p:ext>
            </p:extLst>
          </p:nvPr>
        </p:nvGraphicFramePr>
        <p:xfrm>
          <a:off x="6365405" y="4424279"/>
          <a:ext cx="5385520" cy="1021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9360">
                  <a:extLst>
                    <a:ext uri="{9D8B030D-6E8A-4147-A177-3AD203B41FA5}">
                      <a16:colId xmlns:a16="http://schemas.microsoft.com/office/drawing/2014/main" val="595420953"/>
                    </a:ext>
                  </a:extLst>
                </a:gridCol>
                <a:gridCol w="769360">
                  <a:extLst>
                    <a:ext uri="{9D8B030D-6E8A-4147-A177-3AD203B41FA5}">
                      <a16:colId xmlns:a16="http://schemas.microsoft.com/office/drawing/2014/main" val="2948295975"/>
                    </a:ext>
                  </a:extLst>
                </a:gridCol>
                <a:gridCol w="769360">
                  <a:extLst>
                    <a:ext uri="{9D8B030D-6E8A-4147-A177-3AD203B41FA5}">
                      <a16:colId xmlns:a16="http://schemas.microsoft.com/office/drawing/2014/main" val="1872014413"/>
                    </a:ext>
                  </a:extLst>
                </a:gridCol>
                <a:gridCol w="769360">
                  <a:extLst>
                    <a:ext uri="{9D8B030D-6E8A-4147-A177-3AD203B41FA5}">
                      <a16:colId xmlns:a16="http://schemas.microsoft.com/office/drawing/2014/main" val="2750282690"/>
                    </a:ext>
                  </a:extLst>
                </a:gridCol>
                <a:gridCol w="769360">
                  <a:extLst>
                    <a:ext uri="{9D8B030D-6E8A-4147-A177-3AD203B41FA5}">
                      <a16:colId xmlns:a16="http://schemas.microsoft.com/office/drawing/2014/main" val="3833261226"/>
                    </a:ext>
                  </a:extLst>
                </a:gridCol>
                <a:gridCol w="769360">
                  <a:extLst>
                    <a:ext uri="{9D8B030D-6E8A-4147-A177-3AD203B41FA5}">
                      <a16:colId xmlns:a16="http://schemas.microsoft.com/office/drawing/2014/main" val="3660758391"/>
                    </a:ext>
                  </a:extLst>
                </a:gridCol>
                <a:gridCol w="769360">
                  <a:extLst>
                    <a:ext uri="{9D8B030D-6E8A-4147-A177-3AD203B41FA5}">
                      <a16:colId xmlns:a16="http://schemas.microsoft.com/office/drawing/2014/main" val="766787436"/>
                    </a:ext>
                  </a:extLst>
                </a:gridCol>
              </a:tblGrid>
              <a:tr h="411225">
                <a:tc>
                  <a:txBody>
                    <a:bodyPr/>
                    <a:lstStyle/>
                    <a:p>
                      <a:pPr algn="ctr"/>
                      <a:r>
                        <a:rPr lang="en-AU" sz="1100" b="1" i="1">
                          <a:solidFill>
                            <a:sysClr val="windowText" lastClr="00000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Synergy Capture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100" b="1" i="1">
                          <a:solidFill>
                            <a:sysClr val="windowText" lastClr="00000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0%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100" b="1" i="1">
                          <a:solidFill>
                            <a:srgbClr val="C0000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16%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100" b="1" i="1">
                          <a:solidFill>
                            <a:sysClr val="windowText" lastClr="00000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25%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100" b="1" i="1">
                          <a:solidFill>
                            <a:sysClr val="windowText" lastClr="00000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50%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100" b="1" i="1">
                          <a:solidFill>
                            <a:sysClr val="windowText" lastClr="00000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75%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i="1">
                          <a:solidFill>
                            <a:sysClr val="windowText" lastClr="00000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100%</a:t>
                      </a:r>
                      <a:endParaRPr lang="en-AU" sz="1100" b="1" i="1">
                        <a:solidFill>
                          <a:sysClr val="windowText" lastClr="000000"/>
                        </a:solidFill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0211724"/>
                  </a:ext>
                </a:extLst>
              </a:tr>
              <a:tr h="46530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100" b="0" i="0">
                          <a:solidFill>
                            <a:sysClr val="windowText" lastClr="000000"/>
                          </a:solidFill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After-tax return on $13.7bn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100" b="0" i="0">
                          <a:solidFill>
                            <a:sysClr val="windowText" lastClr="000000"/>
                          </a:solidFill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8.5%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AU" sz="1100" b="1" i="0">
                          <a:solidFill>
                            <a:srgbClr val="C00000"/>
                          </a:solidFill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9.7%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AU" sz="1100" b="0" i="0">
                          <a:solidFill>
                            <a:sysClr val="windowText" lastClr="000000"/>
                          </a:solidFill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10.3%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AU" sz="1100" b="0" i="0">
                          <a:solidFill>
                            <a:sysClr val="windowText" lastClr="000000"/>
                          </a:solidFill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12.0%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AU" sz="1100" b="0" i="0">
                          <a:solidFill>
                            <a:sysClr val="windowText" lastClr="000000"/>
                          </a:solidFill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13.8%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AU" sz="1100" b="0" i="0">
                          <a:solidFill>
                            <a:sysClr val="windowText" lastClr="000000"/>
                          </a:solidFill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15.5%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1237887"/>
                  </a:ext>
                </a:extLst>
              </a:tr>
            </a:tbl>
          </a:graphicData>
        </a:graphic>
      </p:graphicFrame>
      <p:sp>
        <p:nvSpPr>
          <p:cNvPr id="22" name="Rectangle 21">
            <a:extLst>
              <a:ext uri="{FF2B5EF4-FFF2-40B4-BE49-F238E27FC236}">
                <a16:creationId xmlns:a16="http://schemas.microsoft.com/office/drawing/2014/main" id="{E4C3FA6D-10D7-6D5E-7425-1A5358FE96B4}"/>
              </a:ext>
            </a:extLst>
          </p:cNvPr>
          <p:cNvSpPr/>
          <p:nvPr/>
        </p:nvSpPr>
        <p:spPr>
          <a:xfrm>
            <a:off x="6365405" y="5596380"/>
            <a:ext cx="5389116" cy="67171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ysClr val="windowText" lastClr="000000"/>
                </a:solidFill>
              </a:rPr>
              <a:t>Delivery Hero </a:t>
            </a:r>
            <a:r>
              <a:rPr lang="en-US" sz="1400" b="1">
                <a:solidFill>
                  <a:srgbClr val="C00000"/>
                </a:solidFill>
              </a:rPr>
              <a:t>clears our cost of capital on 16%</a:t>
            </a:r>
            <a:r>
              <a:rPr lang="en-US" sz="1400">
                <a:solidFill>
                  <a:sysClr val="windowText" lastClr="000000"/>
                </a:solidFill>
              </a:rPr>
              <a:t> of the synergies management has guided to, based on the above sensitivities</a:t>
            </a:r>
          </a:p>
        </p:txBody>
      </p:sp>
    </p:spTree>
    <p:extLst>
      <p:ext uri="{BB962C8B-B14F-4D97-AF65-F5344CB8AC3E}">
        <p14:creationId xmlns:p14="http://schemas.microsoft.com/office/powerpoint/2010/main" val="35271009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B12500D-53E8-AA4A-3C8A-21081CF8E52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No autonomous vehicle outcome breaks Uber’s results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3163C7-0710-966A-DAB4-895038965BE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AU"/>
              <a:t>Investment Thesis 3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877D3D-FB0F-C296-C56B-95E5071424DB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4A2B9C-E42C-231A-5A28-5C49766B69A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/>
              <a:t>...so, this was modelled as a pure headwind and no upside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2754E17-1F82-F23D-73AE-BD6EF488A11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/>
              <a:t>This reframe holds under the following conditions…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5BE1916-EE63-198B-CB79-EACC10892AF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/>
              <a:t>…but the AV stack has three layers and Uber only needs one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FE2E9B1-3714-048F-FA32-B21FFDCBF23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/>
              <a:t>The market sees AV as a binary outcome for Uber’s drivers…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623467DA-9220-AB9C-883D-6ED7354873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0956713"/>
              </p:ext>
            </p:extLst>
          </p:nvPr>
        </p:nvGraphicFramePr>
        <p:xfrm>
          <a:off x="572912" y="1436052"/>
          <a:ext cx="5123589" cy="1107479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707863">
                  <a:extLst>
                    <a:ext uri="{9D8B030D-6E8A-4147-A177-3AD203B41FA5}">
                      <a16:colId xmlns:a16="http://schemas.microsoft.com/office/drawing/2014/main" val="703546271"/>
                    </a:ext>
                  </a:extLst>
                </a:gridCol>
                <a:gridCol w="1707863">
                  <a:extLst>
                    <a:ext uri="{9D8B030D-6E8A-4147-A177-3AD203B41FA5}">
                      <a16:colId xmlns:a16="http://schemas.microsoft.com/office/drawing/2014/main" val="731520239"/>
                    </a:ext>
                  </a:extLst>
                </a:gridCol>
                <a:gridCol w="1707863">
                  <a:extLst>
                    <a:ext uri="{9D8B030D-6E8A-4147-A177-3AD203B41FA5}">
                      <a16:colId xmlns:a16="http://schemas.microsoft.com/office/drawing/2014/main" val="2344910752"/>
                    </a:ext>
                  </a:extLst>
                </a:gridCol>
              </a:tblGrid>
              <a:tr h="1107479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ysClr val="windowText" lastClr="000000"/>
                          </a:solidFill>
                        </a:rPr>
                        <a:t>Toll Road</a:t>
                      </a:r>
                    </a:p>
                    <a:p>
                      <a:pPr algn="ctr"/>
                      <a:endParaRPr lang="en-US" sz="1200">
                        <a:solidFill>
                          <a:sysClr val="windowText" lastClr="000000"/>
                        </a:solidFill>
                      </a:endParaRPr>
                    </a:p>
                    <a:p>
                      <a:pPr algn="ctr"/>
                      <a:r>
                        <a:rPr lang="en-US" sz="1200" b="0">
                          <a:solidFill>
                            <a:sysClr val="windowText" lastClr="000000"/>
                          </a:solidFill>
                        </a:rPr>
                        <a:t>Uber captures every robotaxi </a:t>
                      </a:r>
                    </a:p>
                  </a:txBody>
                  <a:tcPr anchor="ctr">
                    <a:solidFill>
                      <a:srgbClr val="06C16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</a:rPr>
                        <a:t>Neutral Demand Layer</a:t>
                      </a:r>
                    </a:p>
                    <a:p>
                      <a:pPr algn="ctr"/>
                      <a:endParaRPr lang="en-US" sz="1200">
                        <a:solidFill>
                          <a:srgbClr val="000000"/>
                        </a:solidFill>
                      </a:endParaRPr>
                    </a:p>
                    <a:p>
                      <a:pPr algn="ctr"/>
                      <a:r>
                        <a:rPr lang="en-US" sz="1200" b="0">
                          <a:solidFill>
                            <a:srgbClr val="000000"/>
                          </a:solidFill>
                        </a:rPr>
                        <a:t>Aggregates fragmented AV supply </a:t>
                      </a:r>
                    </a:p>
                  </a:txBody>
                  <a:tcPr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bg1"/>
                          </a:solidFill>
                        </a:rPr>
                        <a:t>Disintermediated</a:t>
                      </a:r>
                    </a:p>
                    <a:p>
                      <a:pPr algn="ctr"/>
                      <a:endParaRPr lang="en-US" sz="120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en-US" sz="1200" b="0">
                          <a:solidFill>
                            <a:schemeClr val="bg1"/>
                          </a:solidFill>
                        </a:rPr>
                        <a:t>Waymo/Tesla own the  customer</a:t>
                      </a:r>
                    </a:p>
                  </a:txBody>
                  <a:tcPr anchor="ctr"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9773497"/>
                  </a:ext>
                </a:extLst>
              </a:tr>
            </a:tbl>
          </a:graphicData>
        </a:graphic>
      </p:graphicFrame>
      <p:sp>
        <p:nvSpPr>
          <p:cNvPr id="12" name="Isosceles Triangle 6">
            <a:extLst>
              <a:ext uri="{FF2B5EF4-FFF2-40B4-BE49-F238E27FC236}">
                <a16:creationId xmlns:a16="http://schemas.microsoft.com/office/drawing/2014/main" id="{80989663-99E3-6ABF-E0D3-73DFED26D6FE}"/>
              </a:ext>
            </a:extLst>
          </p:cNvPr>
          <p:cNvSpPr/>
          <p:nvPr/>
        </p:nvSpPr>
        <p:spPr>
          <a:xfrm rot="10800000">
            <a:off x="2659693" y="2636676"/>
            <a:ext cx="950026" cy="177452"/>
          </a:xfrm>
          <a:prstGeom prst="triangle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A463493-EC03-53F8-5015-D23D433FA876}"/>
              </a:ext>
            </a:extLst>
          </p:cNvPr>
          <p:cNvSpPr/>
          <p:nvPr/>
        </p:nvSpPr>
        <p:spPr>
          <a:xfrm>
            <a:off x="572912" y="2930662"/>
            <a:ext cx="5123589" cy="625757"/>
          </a:xfrm>
          <a:prstGeom prst="rect">
            <a:avLst/>
          </a:prstGeom>
          <a:solidFill>
            <a:schemeClr val="bg1"/>
          </a:solidFill>
          <a:ln w="12700">
            <a:solidFill>
              <a:srgbClr val="0D8344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21783A8-C7E8-51D1-515D-3886AF2C7CF7}"/>
              </a:ext>
            </a:extLst>
          </p:cNvPr>
          <p:cNvSpPr txBox="1"/>
          <p:nvPr/>
        </p:nvSpPr>
        <p:spPr>
          <a:xfrm>
            <a:off x="572912" y="3008079"/>
            <a:ext cx="512358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/>
              <a:t>Though some direct AV share loss is reasonable for Uber, Uber only needs to remain valuable to fragmented third-party AV supply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C6FA544-69DC-9E2F-23E4-694018E555A6}"/>
              </a:ext>
            </a:extLst>
          </p:cNvPr>
          <p:cNvSpPr/>
          <p:nvPr/>
        </p:nvSpPr>
        <p:spPr>
          <a:xfrm>
            <a:off x="7170784" y="1436052"/>
            <a:ext cx="3768248" cy="88526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468AC78-E770-E171-B4FA-2D78657D1EAB}"/>
              </a:ext>
            </a:extLst>
          </p:cNvPr>
          <p:cNvSpPr/>
          <p:nvPr/>
        </p:nvSpPr>
        <p:spPr>
          <a:xfrm>
            <a:off x="6867714" y="2163525"/>
            <a:ext cx="4374389" cy="78583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ADA6659-F0A1-CA51-1DE8-406D2340C289}"/>
              </a:ext>
            </a:extLst>
          </p:cNvPr>
          <p:cNvSpPr/>
          <p:nvPr/>
        </p:nvSpPr>
        <p:spPr>
          <a:xfrm>
            <a:off x="6565719" y="2814129"/>
            <a:ext cx="4978380" cy="74229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A6EEE45-2809-5176-22B0-6C4F35461F97}"/>
              </a:ext>
            </a:extLst>
          </p:cNvPr>
          <p:cNvSpPr txBox="1"/>
          <p:nvPr/>
        </p:nvSpPr>
        <p:spPr>
          <a:xfrm>
            <a:off x="7731436" y="1511725"/>
            <a:ext cx="264694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solidFill>
                  <a:schemeClr val="bg1"/>
                </a:solidFill>
              </a:rPr>
              <a:t>AV technology &amp; vehicles </a:t>
            </a:r>
          </a:p>
          <a:p>
            <a:pPr algn="ctr"/>
            <a:r>
              <a:rPr lang="en-US" sz="1200">
                <a:solidFill>
                  <a:schemeClr val="bg1"/>
                </a:solidFill>
              </a:rPr>
              <a:t>Waymo / Tesla / OEMs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D960A72-AF9E-BDF7-8868-37E26A0E48F5}"/>
              </a:ext>
            </a:extLst>
          </p:cNvPr>
          <p:cNvSpPr txBox="1"/>
          <p:nvPr/>
        </p:nvSpPr>
        <p:spPr>
          <a:xfrm>
            <a:off x="7576507" y="2224292"/>
            <a:ext cx="295680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solidFill>
                  <a:srgbClr val="000000"/>
                </a:solidFill>
              </a:rPr>
              <a:t>Fleet ownership / Operations</a:t>
            </a:r>
          </a:p>
          <a:p>
            <a:pPr algn="ctr"/>
            <a:r>
              <a:rPr lang="en-US" sz="1200">
                <a:solidFill>
                  <a:srgbClr val="000000"/>
                </a:solidFill>
              </a:rPr>
              <a:t>Integrated operator of third-party fleets 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B378B1A-F33B-2163-22AD-F39BED29B9BB}"/>
              </a:ext>
            </a:extLst>
          </p:cNvPr>
          <p:cNvSpPr txBox="1"/>
          <p:nvPr/>
        </p:nvSpPr>
        <p:spPr>
          <a:xfrm>
            <a:off x="7576507" y="2936557"/>
            <a:ext cx="295680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solidFill>
                  <a:srgbClr val="000000"/>
                </a:solidFill>
              </a:rPr>
              <a:t>Demand Aggregation</a:t>
            </a:r>
          </a:p>
          <a:p>
            <a:pPr algn="ctr"/>
            <a:r>
              <a:rPr lang="en-US" sz="1200">
                <a:solidFill>
                  <a:srgbClr val="000000"/>
                </a:solidFill>
              </a:rPr>
              <a:t>Uber dispatch, utilization and demand</a:t>
            </a:r>
          </a:p>
        </p:txBody>
      </p:sp>
      <p:graphicFrame>
        <p:nvGraphicFramePr>
          <p:cNvPr id="36" name="Chart 35">
            <a:extLst>
              <a:ext uri="{FF2B5EF4-FFF2-40B4-BE49-F238E27FC236}">
                <a16:creationId xmlns:a16="http://schemas.microsoft.com/office/drawing/2014/main" id="{21AEBDF6-8B48-BBF7-9DDE-AA12B29F403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95358512"/>
              </p:ext>
            </p:extLst>
          </p:nvPr>
        </p:nvGraphicFramePr>
        <p:xfrm>
          <a:off x="6365404" y="4332967"/>
          <a:ext cx="2908846" cy="21136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38" name="Table 37">
            <a:extLst>
              <a:ext uri="{FF2B5EF4-FFF2-40B4-BE49-F238E27FC236}">
                <a16:creationId xmlns:a16="http://schemas.microsoft.com/office/drawing/2014/main" id="{4709BF81-1C50-FD7E-83E3-AA917D6922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2207471"/>
              </p:ext>
            </p:extLst>
          </p:nvPr>
        </p:nvGraphicFramePr>
        <p:xfrm>
          <a:off x="9407692" y="4748018"/>
          <a:ext cx="2336721" cy="15280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7848">
                  <a:extLst>
                    <a:ext uri="{9D8B030D-6E8A-4147-A177-3AD203B41FA5}">
                      <a16:colId xmlns:a16="http://schemas.microsoft.com/office/drawing/2014/main" val="1340581007"/>
                    </a:ext>
                  </a:extLst>
                </a:gridCol>
                <a:gridCol w="899316">
                  <a:extLst>
                    <a:ext uri="{9D8B030D-6E8A-4147-A177-3AD203B41FA5}">
                      <a16:colId xmlns:a16="http://schemas.microsoft.com/office/drawing/2014/main" val="604734919"/>
                    </a:ext>
                  </a:extLst>
                </a:gridCol>
                <a:gridCol w="929557">
                  <a:extLst>
                    <a:ext uri="{9D8B030D-6E8A-4147-A177-3AD203B41FA5}">
                      <a16:colId xmlns:a16="http://schemas.microsoft.com/office/drawing/2014/main" val="1190639737"/>
                    </a:ext>
                  </a:extLst>
                </a:gridCol>
              </a:tblGrid>
              <a:tr h="417736">
                <a:tc>
                  <a:txBody>
                    <a:bodyPr/>
                    <a:lstStyle/>
                    <a:p>
                      <a:pPr algn="ctr"/>
                      <a:endParaRPr lang="en-US" sz="120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</a:rPr>
                        <a:t>DCF Value /Share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000000"/>
                          </a:solidFill>
                        </a:rPr>
                        <a:t>4-Year IRR at 18.5x exit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3362466"/>
                  </a:ext>
                </a:extLst>
              </a:tr>
              <a:tr h="356950">
                <a:tc>
                  <a:txBody>
                    <a:bodyPr/>
                    <a:lstStyle/>
                    <a:p>
                      <a:pPr algn="ctr"/>
                      <a:r>
                        <a:rPr lang="en-US" sz="1200" b="1"/>
                        <a:t>Bear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$82.00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18.7%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2469178"/>
                  </a:ext>
                </a:extLst>
              </a:tr>
              <a:tr h="356950">
                <a:tc>
                  <a:txBody>
                    <a:bodyPr/>
                    <a:lstStyle/>
                    <a:p>
                      <a:pPr algn="ctr"/>
                      <a:r>
                        <a:rPr lang="en-US" sz="1200" b="1"/>
                        <a:t>Base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$93.07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22.0%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4630403"/>
                  </a:ext>
                </a:extLst>
              </a:tr>
              <a:tr h="356950">
                <a:tc>
                  <a:txBody>
                    <a:bodyPr/>
                    <a:lstStyle/>
                    <a:p>
                      <a:pPr algn="ctr"/>
                      <a:r>
                        <a:rPr lang="en-US" sz="1200" b="1"/>
                        <a:t>Bull 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$108.51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26.3%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9094688"/>
                  </a:ext>
                </a:extLst>
              </a:tr>
            </a:tbl>
          </a:graphicData>
        </a:graphic>
      </p:graphicFrame>
      <p:sp>
        <p:nvSpPr>
          <p:cNvPr id="40" name="TextBox 39">
            <a:extLst>
              <a:ext uri="{FF2B5EF4-FFF2-40B4-BE49-F238E27FC236}">
                <a16:creationId xmlns:a16="http://schemas.microsoft.com/office/drawing/2014/main" id="{8C2C2A08-04E5-D3ED-C198-2226C4404592}"/>
              </a:ext>
            </a:extLst>
          </p:cNvPr>
          <p:cNvSpPr txBox="1"/>
          <p:nvPr/>
        </p:nvSpPr>
        <p:spPr>
          <a:xfrm>
            <a:off x="9454093" y="4374051"/>
            <a:ext cx="22439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/>
              <a:t>Resulting Valuation Range</a:t>
            </a:r>
          </a:p>
        </p:txBody>
      </p:sp>
      <p:sp>
        <p:nvSpPr>
          <p:cNvPr id="42" name="background">
            <a:extLst>
              <a:ext uri="{FF2B5EF4-FFF2-40B4-BE49-F238E27FC236}">
                <a16:creationId xmlns:a16="http://schemas.microsoft.com/office/drawing/2014/main" id="{A8F5F88B-71B7-7F55-EA2D-05D62E1B08A4}"/>
              </a:ext>
            </a:extLst>
          </p:cNvPr>
          <p:cNvSpPr>
            <a:spLocks noChangeAspect="1"/>
          </p:cNvSpPr>
          <p:nvPr>
            <p:custDataLst>
              <p:tags r:id="rId1"/>
            </p:custDataLst>
          </p:nvPr>
        </p:nvSpPr>
        <p:spPr>
          <a:xfrm>
            <a:off x="572912" y="4177531"/>
            <a:ext cx="381000" cy="381000"/>
          </a:xfrm>
          <a:prstGeom prst="ellipse">
            <a:avLst/>
          </a:prstGeom>
          <a:solidFill>
            <a:srgbClr val="24CF3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>
            <a:noAutofit/>
          </a:bodyPr>
          <a:lstStyle/>
          <a:p>
            <a:pPr algn="ctr"/>
            <a:r>
              <a:rPr lang="en-US" sz="1400">
                <a:solidFill>
                  <a:schemeClr val="bg1"/>
                </a:solidFill>
              </a:rPr>
              <a:t>1</a:t>
            </a:r>
            <a:endParaRPr lang="en-US" sz="1400">
              <a:solidFill>
                <a:schemeClr val="bg1"/>
              </a:solidFill>
              <a:cs typeface="Segoe UI Light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786F781-B3D6-CC52-6561-2C14F93426AC}"/>
              </a:ext>
            </a:extLst>
          </p:cNvPr>
          <p:cNvSpPr txBox="1"/>
          <p:nvPr/>
        </p:nvSpPr>
        <p:spPr>
          <a:xfrm>
            <a:off x="1133755" y="4261899"/>
            <a:ext cx="47832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/>
              <a:t>AV ecosystem stays fragmented</a:t>
            </a:r>
          </a:p>
        </p:txBody>
      </p:sp>
      <p:sp>
        <p:nvSpPr>
          <p:cNvPr id="46" name="background">
            <a:extLst>
              <a:ext uri="{FF2B5EF4-FFF2-40B4-BE49-F238E27FC236}">
                <a16:creationId xmlns:a16="http://schemas.microsoft.com/office/drawing/2014/main" id="{BE5BBE6B-5E77-F35C-B2F8-C6063025C78A}"/>
              </a:ext>
            </a:extLst>
          </p:cNvPr>
          <p:cNvSpPr>
            <a:spLocks noChangeAspect="1"/>
          </p:cNvSpPr>
          <p:nvPr>
            <p:custDataLst>
              <p:tags r:id="rId2"/>
            </p:custDataLst>
          </p:nvPr>
        </p:nvSpPr>
        <p:spPr>
          <a:xfrm>
            <a:off x="572912" y="4628990"/>
            <a:ext cx="381000" cy="381000"/>
          </a:xfrm>
          <a:prstGeom prst="ellipse">
            <a:avLst/>
          </a:prstGeom>
          <a:solidFill>
            <a:srgbClr val="06C167"/>
          </a:soli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>
            <a:noAutofit/>
          </a:bodyPr>
          <a:lstStyle/>
          <a:p>
            <a:pPr algn="ctr"/>
            <a:r>
              <a:rPr lang="en-US" sz="1400">
                <a:solidFill>
                  <a:schemeClr val="bg1"/>
                </a:solidFill>
              </a:rPr>
              <a:t>2</a:t>
            </a:r>
            <a:endParaRPr lang="en-US" sz="1400">
              <a:solidFill>
                <a:schemeClr val="bg1"/>
              </a:solidFill>
              <a:cs typeface="Segoe UI Light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B7C00ACA-E63D-4B63-45AC-57DF9850F18F}"/>
              </a:ext>
            </a:extLst>
          </p:cNvPr>
          <p:cNvSpPr txBox="1"/>
          <p:nvPr/>
        </p:nvSpPr>
        <p:spPr>
          <a:xfrm>
            <a:off x="1133755" y="4713358"/>
            <a:ext cx="47832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/>
              <a:t>3rd party fleets value utilisation enough to pay for distribution</a:t>
            </a:r>
          </a:p>
        </p:txBody>
      </p:sp>
      <p:sp>
        <p:nvSpPr>
          <p:cNvPr id="50" name="background">
            <a:extLst>
              <a:ext uri="{FF2B5EF4-FFF2-40B4-BE49-F238E27FC236}">
                <a16:creationId xmlns:a16="http://schemas.microsoft.com/office/drawing/2014/main" id="{45B51038-BD57-C28E-7DA8-A47087681706}"/>
              </a:ext>
            </a:extLst>
          </p:cNvPr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572912" y="5080449"/>
            <a:ext cx="381000" cy="381000"/>
          </a:xfrm>
          <a:prstGeom prst="ellipse">
            <a:avLst/>
          </a:prstGeom>
          <a:solidFill>
            <a:srgbClr val="0D8344"/>
          </a:soli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>
            <a:noAutofit/>
          </a:bodyPr>
          <a:lstStyle/>
          <a:p>
            <a:pPr algn="ctr"/>
            <a:r>
              <a:rPr lang="en-US" sz="1400">
                <a:solidFill>
                  <a:schemeClr val="bg1"/>
                </a:solidFill>
              </a:rPr>
              <a:t>3</a:t>
            </a:r>
            <a:endParaRPr lang="en-US" sz="1400">
              <a:solidFill>
                <a:schemeClr val="bg1"/>
              </a:solidFill>
              <a:cs typeface="Segoe UI Light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E615891F-87F1-406B-0680-FFA5733849E9}"/>
              </a:ext>
            </a:extLst>
          </p:cNvPr>
          <p:cNvSpPr txBox="1"/>
          <p:nvPr/>
        </p:nvSpPr>
        <p:spPr>
          <a:xfrm>
            <a:off x="1133755" y="5164817"/>
            <a:ext cx="47832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/>
              <a:t>Uber’s demand density keeps improving fleet economics</a:t>
            </a:r>
          </a:p>
        </p:txBody>
      </p:sp>
      <p:sp>
        <p:nvSpPr>
          <p:cNvPr id="54" name="background">
            <a:extLst>
              <a:ext uri="{FF2B5EF4-FFF2-40B4-BE49-F238E27FC236}">
                <a16:creationId xmlns:a16="http://schemas.microsoft.com/office/drawing/2014/main" id="{08E934CD-1936-B11B-952C-A2C37F793503}"/>
              </a:ext>
            </a:extLst>
          </p:cNvPr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572912" y="5983367"/>
            <a:ext cx="381000" cy="381000"/>
          </a:xfrm>
          <a:prstGeom prst="ellipse">
            <a:avLst/>
          </a:prstGeom>
          <a:solidFill>
            <a:srgbClr val="292929"/>
          </a:soli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>
            <a:noAutofit/>
          </a:bodyPr>
          <a:lstStyle/>
          <a:p>
            <a:pPr algn="ctr"/>
            <a:r>
              <a:rPr lang="en-US" sz="1400">
                <a:solidFill>
                  <a:schemeClr val="bg1"/>
                </a:solidFill>
                <a:cs typeface="Segoe UI Light"/>
              </a:rPr>
              <a:t>5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9E614966-708A-DE9E-9E4C-81EF4445135D}"/>
              </a:ext>
            </a:extLst>
          </p:cNvPr>
          <p:cNvSpPr txBox="1"/>
          <p:nvPr/>
        </p:nvSpPr>
        <p:spPr>
          <a:xfrm>
            <a:off x="1133755" y="5616276"/>
            <a:ext cx="47832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/>
              <a:t>Uber avoids bearing the full capital burden of AVs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80758CC5-CD2F-DF14-C35B-E763B8EFD997}"/>
              </a:ext>
            </a:extLst>
          </p:cNvPr>
          <p:cNvSpPr txBox="1"/>
          <p:nvPr/>
        </p:nvSpPr>
        <p:spPr>
          <a:xfrm>
            <a:off x="1133755" y="6067734"/>
            <a:ext cx="47832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/>
              <a:t>The Mobility market expansion offsets lower market share</a:t>
            </a:r>
          </a:p>
        </p:txBody>
      </p:sp>
      <p:sp>
        <p:nvSpPr>
          <p:cNvPr id="58" name="background">
            <a:extLst>
              <a:ext uri="{FF2B5EF4-FFF2-40B4-BE49-F238E27FC236}">
                <a16:creationId xmlns:a16="http://schemas.microsoft.com/office/drawing/2014/main" id="{B97A5320-36C7-A90F-3354-5B8EFF8E170F}"/>
              </a:ext>
            </a:extLst>
          </p:cNvPr>
          <p:cNvSpPr>
            <a:spLocks noChangeAspect="1"/>
          </p:cNvSpPr>
          <p:nvPr>
            <p:custDataLst>
              <p:tags r:id="rId5"/>
            </p:custDataLst>
          </p:nvPr>
        </p:nvSpPr>
        <p:spPr>
          <a:xfrm>
            <a:off x="572912" y="5531908"/>
            <a:ext cx="381000" cy="381000"/>
          </a:xfrm>
          <a:prstGeom prst="ellipse">
            <a:avLst/>
          </a:prstGeom>
          <a:solidFill>
            <a:srgbClr val="14392C"/>
          </a:soli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>
            <a:noAutofit/>
          </a:bodyPr>
          <a:lstStyle/>
          <a:p>
            <a:pPr algn="ctr"/>
            <a:r>
              <a:rPr lang="en-US" sz="1400">
                <a:solidFill>
                  <a:schemeClr val="bg1"/>
                </a:solidFill>
              </a:rPr>
              <a:t>4</a:t>
            </a:r>
            <a:endParaRPr lang="en-US" sz="1400">
              <a:solidFill>
                <a:schemeClr val="bg1"/>
              </a:solidFill>
              <a:cs typeface="Segoe UI Light"/>
            </a:endParaRPr>
          </a:p>
        </p:txBody>
      </p:sp>
    </p:spTree>
    <p:extLst>
      <p:ext uri="{BB962C8B-B14F-4D97-AF65-F5344CB8AC3E}">
        <p14:creationId xmlns:p14="http://schemas.microsoft.com/office/powerpoint/2010/main" val="8254187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BBEAC1-4FF5-A8D4-CEE8-25F303975D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Waymo rift leaves Uber's robotaxi ambitions on shaky ground - Los Angeles  Times">
            <a:extLst>
              <a:ext uri="{FF2B5EF4-FFF2-40B4-BE49-F238E27FC236}">
                <a16:creationId xmlns:a16="http://schemas.microsoft.com/office/drawing/2014/main" id="{D0617511-1328-2BCE-F8C0-4D7DA62844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61908"/>
          </a:xfrm>
          <a:prstGeom prst="rect">
            <a:avLst/>
          </a:prstGeom>
        </p:spPr>
      </p:pic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3452987B-7EDB-7DC6-003C-F26B3F649CC2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9" y="1589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503" imgH="503" progId="TCLayout.ActiveDocument.1">
                  <p:embed/>
                </p:oleObj>
              </mc:Choice>
              <mc:Fallback>
                <p:oleObj name="think-cell Slide" r:id="rId5" imgW="503" imgH="503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452987B-7EDB-7DC6-003C-F26B3F649CC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D9DD561-05DC-677B-2E56-FF4274D68327}"/>
              </a:ext>
            </a:extLst>
          </p:cNvPr>
          <p:cNvCxnSpPr>
            <a:cxnSpLocks/>
          </p:cNvCxnSpPr>
          <p:nvPr/>
        </p:nvCxnSpPr>
        <p:spPr>
          <a:xfrm>
            <a:off x="8163560" y="463128"/>
            <a:ext cx="0" cy="168264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24540867-47B2-9DB4-0F22-9061C68157A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>
              <a:alpha val="59929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911D2E5-0ABB-B2A0-9674-C29AD4FEC5C2}"/>
              </a:ext>
            </a:extLst>
          </p:cNvPr>
          <p:cNvSpPr txBox="1"/>
          <p:nvPr/>
        </p:nvSpPr>
        <p:spPr>
          <a:xfrm>
            <a:off x="543523" y="2044055"/>
            <a:ext cx="912744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4400">
                <a:solidFill>
                  <a:prstClr val="white"/>
                </a:solidFill>
              </a:rPr>
              <a:t>Valuation</a:t>
            </a:r>
            <a:endParaRPr kumimoji="0" lang="en-AU" sz="4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47688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26F4C72-C1B2-CA0B-84AF-838FF4E7B4B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Triangulated valuation shows a 34.6% upside, supported by conservative assumptions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80F070-8245-5AF4-CEC9-5703CDAC828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AU"/>
              <a:t>Football Field Analysis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645FB1-80C8-DA85-3E0F-D66C35FC8A70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9EF6E6D8-1016-182D-C116-84876F0AC412}"/>
              </a:ext>
            </a:extLst>
          </p:cNvPr>
          <p:cNvSpPr/>
          <p:nvPr/>
        </p:nvSpPr>
        <p:spPr>
          <a:xfrm>
            <a:off x="1044099" y="1151152"/>
            <a:ext cx="1508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>
                <a:solidFill>
                  <a:srgbClr val="000000"/>
                </a:solidFill>
                <a:latin typeface="Segoe UI" panose="020B0502040204020203" pitchFamily="34" charset="0"/>
                <a:ea typeface="Arial Narrow" pitchFamily="34" charset="-122"/>
                <a:cs typeface="Segoe UI" panose="020B0502040204020203" pitchFamily="34" charset="0"/>
              </a:rPr>
              <a:t>Methodology</a:t>
            </a:r>
            <a:endParaRPr lang="en-US" sz="12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F0C639AC-D43D-AAE0-7FFD-2A923381B043}"/>
              </a:ext>
            </a:extLst>
          </p:cNvPr>
          <p:cNvSpPr/>
          <p:nvPr/>
        </p:nvSpPr>
        <p:spPr>
          <a:xfrm>
            <a:off x="4733134" y="1151152"/>
            <a:ext cx="2560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>
                <a:solidFill>
                  <a:srgbClr val="000000"/>
                </a:solidFill>
                <a:latin typeface="Segoe UI" panose="020B0502040204020203" pitchFamily="34" charset="0"/>
                <a:ea typeface="Arial Narrow" pitchFamily="34" charset="-122"/>
                <a:cs typeface="Segoe UI" panose="020B0502040204020203" pitchFamily="34" charset="0"/>
              </a:rPr>
              <a:t>Implied Share Price (US$/share)</a:t>
            </a:r>
            <a:endParaRPr lang="en-US" sz="12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Text 6">
            <a:extLst>
              <a:ext uri="{FF2B5EF4-FFF2-40B4-BE49-F238E27FC236}">
                <a16:creationId xmlns:a16="http://schemas.microsoft.com/office/drawing/2014/main" id="{6A28758D-5B6A-5A9B-37E2-B7CD41F6F1E3}"/>
              </a:ext>
            </a:extLst>
          </p:cNvPr>
          <p:cNvSpPr/>
          <p:nvPr/>
        </p:nvSpPr>
        <p:spPr>
          <a:xfrm>
            <a:off x="9840627" y="1151152"/>
            <a:ext cx="1508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>
                <a:solidFill>
                  <a:srgbClr val="000000"/>
                </a:solidFill>
                <a:latin typeface="Segoe UI" panose="020B0502040204020203" pitchFamily="34" charset="0"/>
                <a:ea typeface="Arial Narrow" pitchFamily="34" charset="-122"/>
                <a:cs typeface="Segoe UI" panose="020B0502040204020203" pitchFamily="34" charset="0"/>
              </a:rPr>
              <a:t>Commentary</a:t>
            </a:r>
            <a:endParaRPr lang="en-US" sz="12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Text 7">
            <a:extLst>
              <a:ext uri="{FF2B5EF4-FFF2-40B4-BE49-F238E27FC236}">
                <a16:creationId xmlns:a16="http://schemas.microsoft.com/office/drawing/2014/main" id="{A4018FAA-BA71-8089-DD49-2A9B63B7E75B}"/>
              </a:ext>
            </a:extLst>
          </p:cNvPr>
          <p:cNvSpPr/>
          <p:nvPr/>
        </p:nvSpPr>
        <p:spPr>
          <a:xfrm>
            <a:off x="294291" y="1425472"/>
            <a:ext cx="530352" cy="2066544"/>
          </a:xfrm>
          <a:prstGeom prst="rect">
            <a:avLst/>
          </a:prstGeom>
          <a:solidFill>
            <a:srgbClr val="292929"/>
          </a:solidFill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>
                <a:solidFill>
                  <a:srgbClr val="FFFFFF"/>
                </a:solidFill>
                <a:ea typeface="Arial Narrow" pitchFamily="34" charset="-122"/>
                <a:cs typeface="Arial Narrow" pitchFamily="34" charset="-120"/>
              </a:rPr>
              <a:t>Relative</a:t>
            </a:r>
            <a:endParaRPr lang="en-US" sz="1050"/>
          </a:p>
        </p:txBody>
      </p:sp>
      <p:sp>
        <p:nvSpPr>
          <p:cNvPr id="14" name="Text 8">
            <a:extLst>
              <a:ext uri="{FF2B5EF4-FFF2-40B4-BE49-F238E27FC236}">
                <a16:creationId xmlns:a16="http://schemas.microsoft.com/office/drawing/2014/main" id="{C035F45F-7EBD-E72A-5FF4-7BECA0B1FC1A}"/>
              </a:ext>
            </a:extLst>
          </p:cNvPr>
          <p:cNvSpPr/>
          <p:nvPr/>
        </p:nvSpPr>
        <p:spPr>
          <a:xfrm>
            <a:off x="294291" y="3492016"/>
            <a:ext cx="530352" cy="1033272"/>
          </a:xfrm>
          <a:prstGeom prst="rect">
            <a:avLst/>
          </a:prstGeom>
          <a:solidFill>
            <a:srgbClr val="06C167"/>
          </a:solidFill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>
                <a:solidFill>
                  <a:srgbClr val="FFFFFF"/>
                </a:solidFill>
                <a:ea typeface="Arial Narrow" pitchFamily="34" charset="-122"/>
                <a:cs typeface="Arial Narrow" pitchFamily="34" charset="-120"/>
              </a:rPr>
              <a:t>Return</a:t>
            </a:r>
            <a:endParaRPr lang="en-US" sz="1050"/>
          </a:p>
        </p:txBody>
      </p:sp>
      <p:sp>
        <p:nvSpPr>
          <p:cNvPr id="16" name="Text 9">
            <a:extLst>
              <a:ext uri="{FF2B5EF4-FFF2-40B4-BE49-F238E27FC236}">
                <a16:creationId xmlns:a16="http://schemas.microsoft.com/office/drawing/2014/main" id="{F48B4754-1A8F-652B-2299-8B52109A96B4}"/>
              </a:ext>
            </a:extLst>
          </p:cNvPr>
          <p:cNvSpPr/>
          <p:nvPr/>
        </p:nvSpPr>
        <p:spPr>
          <a:xfrm>
            <a:off x="294291" y="4525288"/>
            <a:ext cx="530352" cy="1033272"/>
          </a:xfrm>
          <a:prstGeom prst="rect">
            <a:avLst/>
          </a:prstGeom>
          <a:solidFill>
            <a:srgbClr val="F2F2F2"/>
          </a:solidFill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950" b="1">
                <a:solidFill>
                  <a:srgbClr val="000000"/>
                </a:solidFill>
                <a:ea typeface="Arial Narrow" pitchFamily="34" charset="-122"/>
                <a:cs typeface="Arial Narrow" pitchFamily="34" charset="-120"/>
              </a:rPr>
              <a:t>Intrinsic</a:t>
            </a:r>
            <a:endParaRPr lang="en-US" sz="950"/>
          </a:p>
        </p:txBody>
      </p:sp>
      <p:sp>
        <p:nvSpPr>
          <p:cNvPr id="18" name="Shape 10">
            <a:extLst>
              <a:ext uri="{FF2B5EF4-FFF2-40B4-BE49-F238E27FC236}">
                <a16:creationId xmlns:a16="http://schemas.microsoft.com/office/drawing/2014/main" id="{F2251CBD-BDB5-011C-24D4-F30932DAD08F}"/>
              </a:ext>
            </a:extLst>
          </p:cNvPr>
          <p:cNvSpPr/>
          <p:nvPr/>
        </p:nvSpPr>
        <p:spPr>
          <a:xfrm>
            <a:off x="294291" y="1425472"/>
            <a:ext cx="11420856" cy="0"/>
          </a:xfrm>
          <a:prstGeom prst="line">
            <a:avLst/>
          </a:prstGeom>
          <a:noFill/>
          <a:ln w="8255">
            <a:solidFill>
              <a:srgbClr val="E6E6E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1">
            <a:extLst>
              <a:ext uri="{FF2B5EF4-FFF2-40B4-BE49-F238E27FC236}">
                <a16:creationId xmlns:a16="http://schemas.microsoft.com/office/drawing/2014/main" id="{EE7A26ED-B04D-6D56-2F42-53E9DA835E3C}"/>
              </a:ext>
            </a:extLst>
          </p:cNvPr>
          <p:cNvSpPr/>
          <p:nvPr/>
        </p:nvSpPr>
        <p:spPr>
          <a:xfrm>
            <a:off x="824643" y="2458743"/>
            <a:ext cx="10890504" cy="1"/>
          </a:xfrm>
          <a:prstGeom prst="line">
            <a:avLst/>
          </a:prstGeom>
          <a:noFill/>
          <a:ln w="8255">
            <a:solidFill>
              <a:srgbClr val="E6E6E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Shape 12">
            <a:extLst>
              <a:ext uri="{FF2B5EF4-FFF2-40B4-BE49-F238E27FC236}">
                <a16:creationId xmlns:a16="http://schemas.microsoft.com/office/drawing/2014/main" id="{8C9F326D-308A-0CC5-F4A1-BB8471D268AF}"/>
              </a:ext>
            </a:extLst>
          </p:cNvPr>
          <p:cNvSpPr/>
          <p:nvPr/>
        </p:nvSpPr>
        <p:spPr>
          <a:xfrm>
            <a:off x="294291" y="3492016"/>
            <a:ext cx="11420856" cy="0"/>
          </a:xfrm>
          <a:prstGeom prst="line">
            <a:avLst/>
          </a:prstGeom>
          <a:noFill/>
          <a:ln w="8255">
            <a:solidFill>
              <a:srgbClr val="E6E6E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Shape 13">
            <a:extLst>
              <a:ext uri="{FF2B5EF4-FFF2-40B4-BE49-F238E27FC236}">
                <a16:creationId xmlns:a16="http://schemas.microsoft.com/office/drawing/2014/main" id="{5C79596A-71DC-6EC2-AD0C-183A8B11419E}"/>
              </a:ext>
            </a:extLst>
          </p:cNvPr>
          <p:cNvSpPr/>
          <p:nvPr/>
        </p:nvSpPr>
        <p:spPr>
          <a:xfrm>
            <a:off x="294291" y="4525288"/>
            <a:ext cx="11420856" cy="0"/>
          </a:xfrm>
          <a:prstGeom prst="line">
            <a:avLst/>
          </a:prstGeom>
          <a:noFill/>
          <a:ln w="8255">
            <a:solidFill>
              <a:srgbClr val="E6E6E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Shape 14">
            <a:extLst>
              <a:ext uri="{FF2B5EF4-FFF2-40B4-BE49-F238E27FC236}">
                <a16:creationId xmlns:a16="http://schemas.microsoft.com/office/drawing/2014/main" id="{B8FD445A-C151-6410-3C43-1830A3D58C36}"/>
              </a:ext>
            </a:extLst>
          </p:cNvPr>
          <p:cNvSpPr/>
          <p:nvPr/>
        </p:nvSpPr>
        <p:spPr>
          <a:xfrm>
            <a:off x="294291" y="5558560"/>
            <a:ext cx="11420856" cy="0"/>
          </a:xfrm>
          <a:prstGeom prst="line">
            <a:avLst/>
          </a:prstGeom>
          <a:noFill/>
          <a:ln w="8255">
            <a:solidFill>
              <a:srgbClr val="E6E6E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Shape 16">
            <a:extLst>
              <a:ext uri="{FF2B5EF4-FFF2-40B4-BE49-F238E27FC236}">
                <a16:creationId xmlns:a16="http://schemas.microsoft.com/office/drawing/2014/main" id="{AAC02B8C-74ED-B58F-13F5-FCBDD0B5A748}"/>
              </a:ext>
            </a:extLst>
          </p:cNvPr>
          <p:cNvSpPr/>
          <p:nvPr/>
        </p:nvSpPr>
        <p:spPr>
          <a:xfrm>
            <a:off x="2598579" y="1370608"/>
            <a:ext cx="6656832" cy="4160520"/>
          </a:xfrm>
          <a:prstGeom prst="rect">
            <a:avLst/>
          </a:prstGeom>
          <a:solidFill>
            <a:srgbClr val="FFFFFF">
              <a:alpha val="0"/>
            </a:srgbClr>
          </a:solidFill>
          <a:ln w="1016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Shape 17">
            <a:extLst>
              <a:ext uri="{FF2B5EF4-FFF2-40B4-BE49-F238E27FC236}">
                <a16:creationId xmlns:a16="http://schemas.microsoft.com/office/drawing/2014/main" id="{088CBAB0-99B2-6253-D78F-E7A2B9D0D8A5}"/>
              </a:ext>
            </a:extLst>
          </p:cNvPr>
          <p:cNvSpPr/>
          <p:nvPr/>
        </p:nvSpPr>
        <p:spPr>
          <a:xfrm>
            <a:off x="2598579" y="2458744"/>
            <a:ext cx="6656832" cy="0"/>
          </a:xfrm>
          <a:prstGeom prst="line">
            <a:avLst/>
          </a:prstGeom>
          <a:noFill/>
          <a:ln w="6985">
            <a:solidFill>
              <a:srgbClr val="E8E8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Shape 18">
            <a:extLst>
              <a:ext uri="{FF2B5EF4-FFF2-40B4-BE49-F238E27FC236}">
                <a16:creationId xmlns:a16="http://schemas.microsoft.com/office/drawing/2014/main" id="{BD60C6F4-3F95-8F5D-C1B1-9D4B1021B48A}"/>
              </a:ext>
            </a:extLst>
          </p:cNvPr>
          <p:cNvSpPr/>
          <p:nvPr/>
        </p:nvSpPr>
        <p:spPr>
          <a:xfrm>
            <a:off x="2598579" y="3492016"/>
            <a:ext cx="6656832" cy="0"/>
          </a:xfrm>
          <a:prstGeom prst="line">
            <a:avLst/>
          </a:prstGeom>
          <a:noFill/>
          <a:ln w="6985">
            <a:solidFill>
              <a:srgbClr val="E8E8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Shape 19">
            <a:extLst>
              <a:ext uri="{FF2B5EF4-FFF2-40B4-BE49-F238E27FC236}">
                <a16:creationId xmlns:a16="http://schemas.microsoft.com/office/drawing/2014/main" id="{6B04E9F2-3589-EC5C-F826-18E7A5C6FD71}"/>
              </a:ext>
            </a:extLst>
          </p:cNvPr>
          <p:cNvSpPr/>
          <p:nvPr/>
        </p:nvSpPr>
        <p:spPr>
          <a:xfrm>
            <a:off x="2598579" y="4525288"/>
            <a:ext cx="6656832" cy="0"/>
          </a:xfrm>
          <a:prstGeom prst="line">
            <a:avLst/>
          </a:prstGeom>
          <a:noFill/>
          <a:ln w="6985">
            <a:solidFill>
              <a:srgbClr val="E8E8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Shape 20">
            <a:extLst>
              <a:ext uri="{FF2B5EF4-FFF2-40B4-BE49-F238E27FC236}">
                <a16:creationId xmlns:a16="http://schemas.microsoft.com/office/drawing/2014/main" id="{CCBCF02E-307D-5C91-A0CA-EB61B8A5422D}"/>
              </a:ext>
            </a:extLst>
          </p:cNvPr>
          <p:cNvSpPr/>
          <p:nvPr/>
        </p:nvSpPr>
        <p:spPr>
          <a:xfrm>
            <a:off x="2598579" y="1398040"/>
            <a:ext cx="0" cy="4114800"/>
          </a:xfrm>
          <a:prstGeom prst="line">
            <a:avLst/>
          </a:prstGeom>
          <a:noFill/>
          <a:ln w="4445">
            <a:solidFill>
              <a:srgbClr val="F1F1F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Text 21">
            <a:extLst>
              <a:ext uri="{FF2B5EF4-FFF2-40B4-BE49-F238E27FC236}">
                <a16:creationId xmlns:a16="http://schemas.microsoft.com/office/drawing/2014/main" id="{C61486EF-7EF5-B1C6-FECA-AB3B2AC245FB}"/>
              </a:ext>
            </a:extLst>
          </p:cNvPr>
          <p:cNvSpPr/>
          <p:nvPr/>
        </p:nvSpPr>
        <p:spPr>
          <a:xfrm>
            <a:off x="2433987" y="5585992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80">
                <a:solidFill>
                  <a:srgbClr val="000000"/>
                </a:solidFill>
                <a:ea typeface="Arial Narrow" pitchFamily="34" charset="-122"/>
                <a:cs typeface="Arial Narrow" pitchFamily="34" charset="-120"/>
              </a:rPr>
              <a:t>$20</a:t>
            </a:r>
            <a:endParaRPr lang="en-US" sz="880"/>
          </a:p>
        </p:txBody>
      </p:sp>
      <p:sp>
        <p:nvSpPr>
          <p:cNvPr id="40" name="Shape 22">
            <a:extLst>
              <a:ext uri="{FF2B5EF4-FFF2-40B4-BE49-F238E27FC236}">
                <a16:creationId xmlns:a16="http://schemas.microsoft.com/office/drawing/2014/main" id="{7CE1CC71-53F1-2814-59D9-DAD1B79606C9}"/>
              </a:ext>
            </a:extLst>
          </p:cNvPr>
          <p:cNvSpPr/>
          <p:nvPr/>
        </p:nvSpPr>
        <p:spPr>
          <a:xfrm>
            <a:off x="3549555" y="1398040"/>
            <a:ext cx="0" cy="4114800"/>
          </a:xfrm>
          <a:prstGeom prst="line">
            <a:avLst/>
          </a:prstGeom>
          <a:noFill/>
          <a:ln w="4445">
            <a:solidFill>
              <a:srgbClr val="F1F1F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2" name="Text 23">
            <a:extLst>
              <a:ext uri="{FF2B5EF4-FFF2-40B4-BE49-F238E27FC236}">
                <a16:creationId xmlns:a16="http://schemas.microsoft.com/office/drawing/2014/main" id="{F70C04A2-2CC5-F3B5-95F4-0844E7B39D00}"/>
              </a:ext>
            </a:extLst>
          </p:cNvPr>
          <p:cNvSpPr/>
          <p:nvPr/>
        </p:nvSpPr>
        <p:spPr>
          <a:xfrm>
            <a:off x="3384963" y="5585992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80">
                <a:solidFill>
                  <a:srgbClr val="000000"/>
                </a:solidFill>
                <a:ea typeface="Arial Narrow" pitchFamily="34" charset="-122"/>
                <a:cs typeface="Arial Narrow" pitchFamily="34" charset="-120"/>
              </a:rPr>
              <a:t>$40</a:t>
            </a:r>
            <a:endParaRPr lang="en-US" sz="880"/>
          </a:p>
        </p:txBody>
      </p:sp>
      <p:sp>
        <p:nvSpPr>
          <p:cNvPr id="44" name="Shape 24">
            <a:extLst>
              <a:ext uri="{FF2B5EF4-FFF2-40B4-BE49-F238E27FC236}">
                <a16:creationId xmlns:a16="http://schemas.microsoft.com/office/drawing/2014/main" id="{342C3799-0814-DDA1-1633-71185892634E}"/>
              </a:ext>
            </a:extLst>
          </p:cNvPr>
          <p:cNvSpPr/>
          <p:nvPr/>
        </p:nvSpPr>
        <p:spPr>
          <a:xfrm>
            <a:off x="4500531" y="1398040"/>
            <a:ext cx="0" cy="4114800"/>
          </a:xfrm>
          <a:prstGeom prst="line">
            <a:avLst/>
          </a:prstGeom>
          <a:noFill/>
          <a:ln w="4445">
            <a:solidFill>
              <a:srgbClr val="F1F1F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6" name="Text 25">
            <a:extLst>
              <a:ext uri="{FF2B5EF4-FFF2-40B4-BE49-F238E27FC236}">
                <a16:creationId xmlns:a16="http://schemas.microsoft.com/office/drawing/2014/main" id="{B4C38553-A149-F6AC-28C5-36F732F39F05}"/>
              </a:ext>
            </a:extLst>
          </p:cNvPr>
          <p:cNvSpPr/>
          <p:nvPr/>
        </p:nvSpPr>
        <p:spPr>
          <a:xfrm>
            <a:off x="4335939" y="5585992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80">
                <a:solidFill>
                  <a:srgbClr val="000000"/>
                </a:solidFill>
                <a:ea typeface="Arial Narrow" pitchFamily="34" charset="-122"/>
                <a:cs typeface="Arial Narrow" pitchFamily="34" charset="-120"/>
              </a:rPr>
              <a:t>$60</a:t>
            </a:r>
            <a:endParaRPr lang="en-US" sz="880"/>
          </a:p>
        </p:txBody>
      </p:sp>
      <p:sp>
        <p:nvSpPr>
          <p:cNvPr id="48" name="Shape 26">
            <a:extLst>
              <a:ext uri="{FF2B5EF4-FFF2-40B4-BE49-F238E27FC236}">
                <a16:creationId xmlns:a16="http://schemas.microsoft.com/office/drawing/2014/main" id="{7CD50808-BB4F-11B6-8EC7-EEC624D76F9D}"/>
              </a:ext>
            </a:extLst>
          </p:cNvPr>
          <p:cNvSpPr/>
          <p:nvPr/>
        </p:nvSpPr>
        <p:spPr>
          <a:xfrm>
            <a:off x="5451507" y="1398040"/>
            <a:ext cx="0" cy="4114800"/>
          </a:xfrm>
          <a:prstGeom prst="line">
            <a:avLst/>
          </a:prstGeom>
          <a:noFill/>
          <a:ln w="4445">
            <a:solidFill>
              <a:srgbClr val="F1F1F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0" name="Text 27">
            <a:extLst>
              <a:ext uri="{FF2B5EF4-FFF2-40B4-BE49-F238E27FC236}">
                <a16:creationId xmlns:a16="http://schemas.microsoft.com/office/drawing/2014/main" id="{A5F5B988-8E29-C615-D1E3-4D3FED5950DA}"/>
              </a:ext>
            </a:extLst>
          </p:cNvPr>
          <p:cNvSpPr/>
          <p:nvPr/>
        </p:nvSpPr>
        <p:spPr>
          <a:xfrm>
            <a:off x="5286915" y="5585992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80">
                <a:solidFill>
                  <a:srgbClr val="000000"/>
                </a:solidFill>
                <a:ea typeface="Arial Narrow" pitchFamily="34" charset="-122"/>
                <a:cs typeface="Arial Narrow" pitchFamily="34" charset="-120"/>
              </a:rPr>
              <a:t>$80</a:t>
            </a:r>
            <a:endParaRPr lang="en-US" sz="880"/>
          </a:p>
        </p:txBody>
      </p:sp>
      <p:sp>
        <p:nvSpPr>
          <p:cNvPr id="52" name="Shape 28">
            <a:extLst>
              <a:ext uri="{FF2B5EF4-FFF2-40B4-BE49-F238E27FC236}">
                <a16:creationId xmlns:a16="http://schemas.microsoft.com/office/drawing/2014/main" id="{B1827BF8-AACC-C003-D68F-F6BCFAEE7FC9}"/>
              </a:ext>
            </a:extLst>
          </p:cNvPr>
          <p:cNvSpPr/>
          <p:nvPr/>
        </p:nvSpPr>
        <p:spPr>
          <a:xfrm>
            <a:off x="6402483" y="1398040"/>
            <a:ext cx="0" cy="4114800"/>
          </a:xfrm>
          <a:prstGeom prst="line">
            <a:avLst/>
          </a:prstGeom>
          <a:noFill/>
          <a:ln w="4445">
            <a:solidFill>
              <a:srgbClr val="F1F1F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4" name="Text 29">
            <a:extLst>
              <a:ext uri="{FF2B5EF4-FFF2-40B4-BE49-F238E27FC236}">
                <a16:creationId xmlns:a16="http://schemas.microsoft.com/office/drawing/2014/main" id="{8D148818-26DA-C79F-F389-EE083AA3F2F9}"/>
              </a:ext>
            </a:extLst>
          </p:cNvPr>
          <p:cNvSpPr/>
          <p:nvPr/>
        </p:nvSpPr>
        <p:spPr>
          <a:xfrm>
            <a:off x="6237891" y="5585992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80">
                <a:solidFill>
                  <a:srgbClr val="000000"/>
                </a:solidFill>
                <a:ea typeface="Arial Narrow" pitchFamily="34" charset="-122"/>
                <a:cs typeface="Arial Narrow" pitchFamily="34" charset="-120"/>
              </a:rPr>
              <a:t>$100</a:t>
            </a:r>
            <a:endParaRPr lang="en-US" sz="880"/>
          </a:p>
        </p:txBody>
      </p:sp>
      <p:sp>
        <p:nvSpPr>
          <p:cNvPr id="56" name="Shape 30">
            <a:extLst>
              <a:ext uri="{FF2B5EF4-FFF2-40B4-BE49-F238E27FC236}">
                <a16:creationId xmlns:a16="http://schemas.microsoft.com/office/drawing/2014/main" id="{EBA43236-CEF1-C580-C299-1C7427C9FEFA}"/>
              </a:ext>
            </a:extLst>
          </p:cNvPr>
          <p:cNvSpPr/>
          <p:nvPr/>
        </p:nvSpPr>
        <p:spPr>
          <a:xfrm>
            <a:off x="7353459" y="1398040"/>
            <a:ext cx="0" cy="4114800"/>
          </a:xfrm>
          <a:prstGeom prst="line">
            <a:avLst/>
          </a:prstGeom>
          <a:noFill/>
          <a:ln w="4445">
            <a:solidFill>
              <a:srgbClr val="F1F1F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8" name="Text 31">
            <a:extLst>
              <a:ext uri="{FF2B5EF4-FFF2-40B4-BE49-F238E27FC236}">
                <a16:creationId xmlns:a16="http://schemas.microsoft.com/office/drawing/2014/main" id="{BE814EA5-3BD3-1EF9-FA2A-FEC0047ABB54}"/>
              </a:ext>
            </a:extLst>
          </p:cNvPr>
          <p:cNvSpPr/>
          <p:nvPr/>
        </p:nvSpPr>
        <p:spPr>
          <a:xfrm>
            <a:off x="7188867" y="5585992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80">
                <a:solidFill>
                  <a:srgbClr val="000000"/>
                </a:solidFill>
                <a:ea typeface="Arial Narrow" pitchFamily="34" charset="-122"/>
                <a:cs typeface="Arial Narrow" pitchFamily="34" charset="-120"/>
              </a:rPr>
              <a:t>$120</a:t>
            </a:r>
            <a:endParaRPr lang="en-US" sz="880"/>
          </a:p>
        </p:txBody>
      </p:sp>
      <p:sp>
        <p:nvSpPr>
          <p:cNvPr id="60" name="Shape 32">
            <a:extLst>
              <a:ext uri="{FF2B5EF4-FFF2-40B4-BE49-F238E27FC236}">
                <a16:creationId xmlns:a16="http://schemas.microsoft.com/office/drawing/2014/main" id="{9C6CDEC3-A62E-DB44-90D0-A58072C7DE4F}"/>
              </a:ext>
            </a:extLst>
          </p:cNvPr>
          <p:cNvSpPr/>
          <p:nvPr/>
        </p:nvSpPr>
        <p:spPr>
          <a:xfrm>
            <a:off x="8304435" y="1398040"/>
            <a:ext cx="0" cy="4114800"/>
          </a:xfrm>
          <a:prstGeom prst="line">
            <a:avLst/>
          </a:prstGeom>
          <a:noFill/>
          <a:ln w="4445">
            <a:solidFill>
              <a:srgbClr val="F1F1F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2" name="Text 33">
            <a:extLst>
              <a:ext uri="{FF2B5EF4-FFF2-40B4-BE49-F238E27FC236}">
                <a16:creationId xmlns:a16="http://schemas.microsoft.com/office/drawing/2014/main" id="{ED3CA7AE-EB77-A01E-B57B-FB890BD85AB9}"/>
              </a:ext>
            </a:extLst>
          </p:cNvPr>
          <p:cNvSpPr/>
          <p:nvPr/>
        </p:nvSpPr>
        <p:spPr>
          <a:xfrm>
            <a:off x="8139843" y="5585992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80">
                <a:solidFill>
                  <a:srgbClr val="000000"/>
                </a:solidFill>
                <a:ea typeface="Arial Narrow" pitchFamily="34" charset="-122"/>
                <a:cs typeface="Arial Narrow" pitchFamily="34" charset="-120"/>
              </a:rPr>
              <a:t>$140</a:t>
            </a:r>
            <a:endParaRPr lang="en-US" sz="880"/>
          </a:p>
        </p:txBody>
      </p:sp>
      <p:sp>
        <p:nvSpPr>
          <p:cNvPr id="64" name="Shape 34">
            <a:extLst>
              <a:ext uri="{FF2B5EF4-FFF2-40B4-BE49-F238E27FC236}">
                <a16:creationId xmlns:a16="http://schemas.microsoft.com/office/drawing/2014/main" id="{CE31E019-C789-9096-934C-6ED3AF7EDF69}"/>
              </a:ext>
            </a:extLst>
          </p:cNvPr>
          <p:cNvSpPr/>
          <p:nvPr/>
        </p:nvSpPr>
        <p:spPr>
          <a:xfrm>
            <a:off x="9255411" y="1398040"/>
            <a:ext cx="0" cy="4114800"/>
          </a:xfrm>
          <a:prstGeom prst="line">
            <a:avLst/>
          </a:prstGeom>
          <a:noFill/>
          <a:ln w="4445">
            <a:solidFill>
              <a:srgbClr val="F1F1F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6" name="Text 35">
            <a:extLst>
              <a:ext uri="{FF2B5EF4-FFF2-40B4-BE49-F238E27FC236}">
                <a16:creationId xmlns:a16="http://schemas.microsoft.com/office/drawing/2014/main" id="{8C8A2350-9EB4-2787-43F5-45439FCDCEC5}"/>
              </a:ext>
            </a:extLst>
          </p:cNvPr>
          <p:cNvSpPr/>
          <p:nvPr/>
        </p:nvSpPr>
        <p:spPr>
          <a:xfrm>
            <a:off x="9090819" y="5585992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80">
                <a:solidFill>
                  <a:srgbClr val="000000"/>
                </a:solidFill>
                <a:ea typeface="Arial Narrow" pitchFamily="34" charset="-122"/>
                <a:cs typeface="Arial Narrow" pitchFamily="34" charset="-120"/>
              </a:rPr>
              <a:t>$160</a:t>
            </a:r>
            <a:endParaRPr lang="en-US" sz="880"/>
          </a:p>
        </p:txBody>
      </p:sp>
      <p:sp>
        <p:nvSpPr>
          <p:cNvPr id="68" name="Shape 36">
            <a:extLst>
              <a:ext uri="{FF2B5EF4-FFF2-40B4-BE49-F238E27FC236}">
                <a16:creationId xmlns:a16="http://schemas.microsoft.com/office/drawing/2014/main" id="{2E4F836B-C312-F837-D675-553E51AECF5D}"/>
              </a:ext>
            </a:extLst>
          </p:cNvPr>
          <p:cNvSpPr/>
          <p:nvPr/>
        </p:nvSpPr>
        <p:spPr>
          <a:xfrm>
            <a:off x="2598579" y="5549416"/>
            <a:ext cx="6656832" cy="0"/>
          </a:xfrm>
          <a:prstGeom prst="line">
            <a:avLst/>
          </a:prstGeom>
          <a:noFill/>
          <a:ln w="6985">
            <a:solidFill>
              <a:srgbClr val="D9D9D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0" name="Shape 37">
            <a:extLst>
              <a:ext uri="{FF2B5EF4-FFF2-40B4-BE49-F238E27FC236}">
                <a16:creationId xmlns:a16="http://schemas.microsoft.com/office/drawing/2014/main" id="{12392982-7CBC-A5C5-ABB8-46FE228DE135}"/>
              </a:ext>
            </a:extLst>
          </p:cNvPr>
          <p:cNvSpPr/>
          <p:nvPr/>
        </p:nvSpPr>
        <p:spPr>
          <a:xfrm>
            <a:off x="5316648" y="1370608"/>
            <a:ext cx="0" cy="4462272"/>
          </a:xfrm>
          <a:prstGeom prst="line">
            <a:avLst/>
          </a:prstGeom>
          <a:noFill/>
          <a:ln w="13970">
            <a:solidFill>
              <a:srgbClr val="292929"/>
            </a:solidFill>
            <a:prstDash val="lgDash"/>
          </a:ln>
        </p:spPr>
        <p:txBody>
          <a:bodyPr/>
          <a:lstStyle/>
          <a:p>
            <a:endParaRPr lang="en-US"/>
          </a:p>
        </p:txBody>
      </p:sp>
      <p:sp>
        <p:nvSpPr>
          <p:cNvPr id="72" name="Shape 38">
            <a:extLst>
              <a:ext uri="{FF2B5EF4-FFF2-40B4-BE49-F238E27FC236}">
                <a16:creationId xmlns:a16="http://schemas.microsoft.com/office/drawing/2014/main" id="{A21225F5-B024-077D-6A1D-61BC009ECE50}"/>
              </a:ext>
            </a:extLst>
          </p:cNvPr>
          <p:cNvSpPr/>
          <p:nvPr/>
        </p:nvSpPr>
        <p:spPr>
          <a:xfrm>
            <a:off x="6669232" y="1370608"/>
            <a:ext cx="0" cy="4462272"/>
          </a:xfrm>
          <a:prstGeom prst="line">
            <a:avLst/>
          </a:prstGeom>
          <a:noFill/>
          <a:ln w="13970">
            <a:solidFill>
              <a:srgbClr val="06C167"/>
            </a:solidFill>
            <a:prstDash val="lgDash"/>
          </a:ln>
        </p:spPr>
        <p:txBody>
          <a:bodyPr/>
          <a:lstStyle/>
          <a:p>
            <a:endParaRPr lang="en-US"/>
          </a:p>
        </p:txBody>
      </p:sp>
      <p:sp>
        <p:nvSpPr>
          <p:cNvPr id="74" name="Text 39">
            <a:extLst>
              <a:ext uri="{FF2B5EF4-FFF2-40B4-BE49-F238E27FC236}">
                <a16:creationId xmlns:a16="http://schemas.microsoft.com/office/drawing/2014/main" id="{C8C3D2E6-0815-2DB6-1585-FC74C2542FA3}"/>
              </a:ext>
            </a:extLst>
          </p:cNvPr>
          <p:cNvSpPr/>
          <p:nvPr/>
        </p:nvSpPr>
        <p:spPr>
          <a:xfrm>
            <a:off x="4897926" y="5974611"/>
            <a:ext cx="868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100" b="1">
                <a:solidFill>
                  <a:srgbClr val="292929"/>
                </a:solidFill>
                <a:ea typeface="Arial Narrow" pitchFamily="34" charset="-122"/>
                <a:cs typeface="Arial Narrow" pitchFamily="34" charset="-120"/>
              </a:rPr>
              <a:t>Current Share Price</a:t>
            </a:r>
            <a:endParaRPr lang="en-US" sz="1100">
              <a:solidFill>
                <a:srgbClr val="292929"/>
              </a:solidFill>
            </a:endParaRPr>
          </a:p>
          <a:p>
            <a:pPr marL="0" indent="0" algn="ctr">
              <a:buNone/>
            </a:pPr>
            <a:r>
              <a:rPr lang="en-US" sz="1100" b="1">
                <a:solidFill>
                  <a:srgbClr val="292929"/>
                </a:solidFill>
                <a:ea typeface="Arial Narrow" pitchFamily="34" charset="-122"/>
                <a:cs typeface="Arial Narrow" pitchFamily="34" charset="-120"/>
              </a:rPr>
              <a:t>$75.76</a:t>
            </a:r>
            <a:endParaRPr lang="en-US" sz="1100">
              <a:solidFill>
                <a:srgbClr val="292929"/>
              </a:solidFill>
            </a:endParaRPr>
          </a:p>
        </p:txBody>
      </p:sp>
      <p:sp>
        <p:nvSpPr>
          <p:cNvPr id="76" name="Text 40">
            <a:extLst>
              <a:ext uri="{FF2B5EF4-FFF2-40B4-BE49-F238E27FC236}">
                <a16:creationId xmlns:a16="http://schemas.microsoft.com/office/drawing/2014/main" id="{C7E3EAAF-BDC9-5D8B-4016-034E0D79854E}"/>
              </a:ext>
            </a:extLst>
          </p:cNvPr>
          <p:cNvSpPr/>
          <p:nvPr/>
        </p:nvSpPr>
        <p:spPr>
          <a:xfrm>
            <a:off x="6159070" y="5974611"/>
            <a:ext cx="1005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100" b="1">
                <a:solidFill>
                  <a:srgbClr val="06C167"/>
                </a:solidFill>
                <a:ea typeface="Arial Narrow" pitchFamily="34" charset="-122"/>
                <a:cs typeface="Arial Narrow" pitchFamily="34" charset="-120"/>
              </a:rPr>
              <a:t>Blended Current Value</a:t>
            </a:r>
            <a:endParaRPr lang="en-US" sz="1100">
              <a:solidFill>
                <a:srgbClr val="06C167"/>
              </a:solidFill>
            </a:endParaRPr>
          </a:p>
          <a:p>
            <a:pPr marL="0" indent="0" algn="ctr">
              <a:buNone/>
            </a:pPr>
            <a:r>
              <a:rPr lang="en-US" sz="1100" b="1">
                <a:solidFill>
                  <a:srgbClr val="06C167"/>
                </a:solidFill>
                <a:ea typeface="Arial Narrow" pitchFamily="34" charset="-122"/>
                <a:cs typeface="Arial Narrow" pitchFamily="34" charset="-120"/>
              </a:rPr>
              <a:t>$105.61</a:t>
            </a:r>
            <a:endParaRPr lang="en-US" sz="1100">
              <a:solidFill>
                <a:srgbClr val="06C167"/>
              </a:solidFill>
            </a:endParaRPr>
          </a:p>
        </p:txBody>
      </p:sp>
      <p:sp>
        <p:nvSpPr>
          <p:cNvPr id="78" name="Text 41">
            <a:extLst>
              <a:ext uri="{FF2B5EF4-FFF2-40B4-BE49-F238E27FC236}">
                <a16:creationId xmlns:a16="http://schemas.microsoft.com/office/drawing/2014/main" id="{6AC7D790-0CDB-17DE-1F3B-5AF05F681273}"/>
              </a:ext>
            </a:extLst>
          </p:cNvPr>
          <p:cNvSpPr/>
          <p:nvPr/>
        </p:nvSpPr>
        <p:spPr>
          <a:xfrm>
            <a:off x="1025811" y="1617496"/>
            <a:ext cx="1536192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140" b="1">
                <a:solidFill>
                  <a:srgbClr val="000000"/>
                </a:solidFill>
                <a:ea typeface="Arial Narrow" pitchFamily="34" charset="-122"/>
                <a:cs typeface="Arial Narrow" pitchFamily="34" charset="-120"/>
              </a:rPr>
              <a:t>Comparable Companies</a:t>
            </a:r>
            <a:endParaRPr lang="en-US" sz="1140"/>
          </a:p>
        </p:txBody>
      </p:sp>
      <p:sp>
        <p:nvSpPr>
          <p:cNvPr id="80" name="Text 42">
            <a:extLst>
              <a:ext uri="{FF2B5EF4-FFF2-40B4-BE49-F238E27FC236}">
                <a16:creationId xmlns:a16="http://schemas.microsoft.com/office/drawing/2014/main" id="{CDE4603D-229C-3FA3-475C-2A939A2D4D08}"/>
              </a:ext>
            </a:extLst>
          </p:cNvPr>
          <p:cNvSpPr/>
          <p:nvPr/>
        </p:nvSpPr>
        <p:spPr>
          <a:xfrm>
            <a:off x="1025811" y="1955824"/>
            <a:ext cx="153619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030">
                <a:solidFill>
                  <a:srgbClr val="777777"/>
                </a:solidFill>
                <a:ea typeface="Arial Narrow" pitchFamily="34" charset="-122"/>
                <a:cs typeface="Arial Narrow" pitchFamily="34" charset="-120"/>
              </a:rPr>
              <a:t>EV / EBITDA &amp; P/E</a:t>
            </a:r>
            <a:endParaRPr lang="en-US" sz="1030"/>
          </a:p>
          <a:p>
            <a:pPr marL="0" indent="0" algn="l">
              <a:buNone/>
            </a:pPr>
            <a:r>
              <a:rPr lang="en-US" sz="1030">
                <a:solidFill>
                  <a:srgbClr val="777777"/>
                </a:solidFill>
                <a:ea typeface="Arial Narrow" pitchFamily="34" charset="-122"/>
                <a:cs typeface="Arial Narrow" pitchFamily="34" charset="-120"/>
              </a:rPr>
              <a:t>trading comps</a:t>
            </a:r>
            <a:endParaRPr lang="en-US" sz="1030"/>
          </a:p>
        </p:txBody>
      </p:sp>
      <p:sp>
        <p:nvSpPr>
          <p:cNvPr id="82" name="Shape 43">
            <a:extLst>
              <a:ext uri="{FF2B5EF4-FFF2-40B4-BE49-F238E27FC236}">
                <a16:creationId xmlns:a16="http://schemas.microsoft.com/office/drawing/2014/main" id="{3C522572-35C9-CA15-8F41-EAFD32445DB1}"/>
              </a:ext>
            </a:extLst>
          </p:cNvPr>
          <p:cNvSpPr/>
          <p:nvPr/>
        </p:nvSpPr>
        <p:spPr>
          <a:xfrm>
            <a:off x="4610369" y="1804948"/>
            <a:ext cx="1036564" cy="310896"/>
          </a:xfrm>
          <a:prstGeom prst="rect">
            <a:avLst/>
          </a:prstGeom>
          <a:solidFill>
            <a:srgbClr val="0D8344"/>
          </a:solidFill>
          <a:ln w="1270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4" name="Text 44">
            <a:extLst>
              <a:ext uri="{FF2B5EF4-FFF2-40B4-BE49-F238E27FC236}">
                <a16:creationId xmlns:a16="http://schemas.microsoft.com/office/drawing/2014/main" id="{79592308-6D1C-1641-ED17-326ACF5543A0}"/>
              </a:ext>
            </a:extLst>
          </p:cNvPr>
          <p:cNvSpPr/>
          <p:nvPr/>
        </p:nvSpPr>
        <p:spPr>
          <a:xfrm>
            <a:off x="4043441" y="1850668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970">
                <a:solidFill>
                  <a:srgbClr val="000000"/>
                </a:solidFill>
                <a:ea typeface="Arial Narrow" pitchFamily="34" charset="-122"/>
                <a:cs typeface="Arial Narrow" pitchFamily="34" charset="-120"/>
              </a:rPr>
              <a:t>$62.31</a:t>
            </a:r>
            <a:endParaRPr lang="en-US" sz="970"/>
          </a:p>
        </p:txBody>
      </p:sp>
      <p:sp>
        <p:nvSpPr>
          <p:cNvPr id="86" name="Text 45">
            <a:extLst>
              <a:ext uri="{FF2B5EF4-FFF2-40B4-BE49-F238E27FC236}">
                <a16:creationId xmlns:a16="http://schemas.microsoft.com/office/drawing/2014/main" id="{6C18ABA9-1107-1337-5E72-11DB0BBD9A1E}"/>
              </a:ext>
            </a:extLst>
          </p:cNvPr>
          <p:cNvSpPr/>
          <p:nvPr/>
        </p:nvSpPr>
        <p:spPr>
          <a:xfrm>
            <a:off x="5692653" y="1850668"/>
            <a:ext cx="594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970">
                <a:solidFill>
                  <a:srgbClr val="000000"/>
                </a:solidFill>
                <a:ea typeface="Arial Narrow" pitchFamily="34" charset="-122"/>
                <a:cs typeface="Arial Narrow" pitchFamily="34" charset="-120"/>
              </a:rPr>
              <a:t>$84.11</a:t>
            </a:r>
            <a:endParaRPr lang="en-US" sz="970"/>
          </a:p>
        </p:txBody>
      </p:sp>
      <p:sp>
        <p:nvSpPr>
          <p:cNvPr id="88" name="Text 46">
            <a:extLst>
              <a:ext uri="{FF2B5EF4-FFF2-40B4-BE49-F238E27FC236}">
                <a16:creationId xmlns:a16="http://schemas.microsoft.com/office/drawing/2014/main" id="{D1A77776-5DA4-DF93-B6B0-7F9EA4AECDD9}"/>
              </a:ext>
            </a:extLst>
          </p:cNvPr>
          <p:cNvSpPr/>
          <p:nvPr/>
        </p:nvSpPr>
        <p:spPr>
          <a:xfrm>
            <a:off x="9776619" y="1699436"/>
            <a:ext cx="210312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b="1">
                <a:solidFill>
                  <a:srgbClr val="000000"/>
                </a:solidFill>
                <a:ea typeface="Arial Narrow" pitchFamily="34" charset="-122"/>
                <a:cs typeface="Arial Narrow" pitchFamily="34" charset="-120"/>
              </a:rPr>
              <a:t>Weighting – 20%</a:t>
            </a:r>
            <a:endParaRPr lang="en-US" sz="1000" b="1"/>
          </a:p>
        </p:txBody>
      </p:sp>
      <p:sp>
        <p:nvSpPr>
          <p:cNvPr id="90" name="Text 47">
            <a:extLst>
              <a:ext uri="{FF2B5EF4-FFF2-40B4-BE49-F238E27FC236}">
                <a16:creationId xmlns:a16="http://schemas.microsoft.com/office/drawing/2014/main" id="{334723A4-A122-B569-0DF4-06CB4F515D9E}"/>
              </a:ext>
            </a:extLst>
          </p:cNvPr>
          <p:cNvSpPr/>
          <p:nvPr/>
        </p:nvSpPr>
        <p:spPr>
          <a:xfrm>
            <a:off x="9776619" y="1882316"/>
            <a:ext cx="210312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>
                <a:solidFill>
                  <a:srgbClr val="000000"/>
                </a:solidFill>
                <a:ea typeface="Arial Narrow" pitchFamily="34" charset="-122"/>
                <a:cs typeface="Arial Narrow" pitchFamily="34" charset="-120"/>
              </a:rPr>
              <a:t>Peer median P/E: 19.6x</a:t>
            </a:r>
            <a:endParaRPr lang="en-US" sz="1000"/>
          </a:p>
        </p:txBody>
      </p:sp>
      <p:sp>
        <p:nvSpPr>
          <p:cNvPr id="92" name="Text 48">
            <a:extLst>
              <a:ext uri="{FF2B5EF4-FFF2-40B4-BE49-F238E27FC236}">
                <a16:creationId xmlns:a16="http://schemas.microsoft.com/office/drawing/2014/main" id="{4BF5D3FC-6381-9717-4D5C-B8F42887D3DE}"/>
              </a:ext>
            </a:extLst>
          </p:cNvPr>
          <p:cNvSpPr/>
          <p:nvPr/>
        </p:nvSpPr>
        <p:spPr>
          <a:xfrm>
            <a:off x="9776619" y="2065196"/>
            <a:ext cx="210312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>
                <a:solidFill>
                  <a:srgbClr val="000000"/>
                </a:solidFill>
                <a:ea typeface="Arial Narrow" pitchFamily="34" charset="-122"/>
                <a:cs typeface="Arial Narrow" pitchFamily="34" charset="-120"/>
              </a:rPr>
              <a:t>Peer median EV/EBITDA: 15.6x</a:t>
            </a:r>
            <a:endParaRPr lang="en-US" sz="1000"/>
          </a:p>
        </p:txBody>
      </p:sp>
      <p:sp>
        <p:nvSpPr>
          <p:cNvPr id="94" name="Text 49">
            <a:extLst>
              <a:ext uri="{FF2B5EF4-FFF2-40B4-BE49-F238E27FC236}">
                <a16:creationId xmlns:a16="http://schemas.microsoft.com/office/drawing/2014/main" id="{4AB5398A-C083-FDE9-5947-9D4590538151}"/>
              </a:ext>
            </a:extLst>
          </p:cNvPr>
          <p:cNvSpPr/>
          <p:nvPr/>
        </p:nvSpPr>
        <p:spPr>
          <a:xfrm>
            <a:off x="1025811" y="2650768"/>
            <a:ext cx="1536192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140" b="1">
                <a:solidFill>
                  <a:srgbClr val="000000"/>
                </a:solidFill>
                <a:ea typeface="Arial Narrow" pitchFamily="34" charset="-122"/>
                <a:cs typeface="Arial Narrow" pitchFamily="34" charset="-120"/>
              </a:rPr>
              <a:t>4-Year Exit P/E</a:t>
            </a:r>
            <a:endParaRPr lang="en-US" sz="1140"/>
          </a:p>
          <a:p>
            <a:pPr marL="0" indent="0" algn="l">
              <a:buNone/>
            </a:pPr>
            <a:r>
              <a:rPr lang="en-US" sz="1140" b="1">
                <a:solidFill>
                  <a:srgbClr val="000000"/>
                </a:solidFill>
                <a:ea typeface="Arial Narrow" pitchFamily="34" charset="-122"/>
                <a:cs typeface="Arial Narrow" pitchFamily="34" charset="-120"/>
              </a:rPr>
              <a:t>Cross-Check</a:t>
            </a:r>
            <a:endParaRPr lang="en-US" sz="1140"/>
          </a:p>
        </p:txBody>
      </p:sp>
      <p:sp>
        <p:nvSpPr>
          <p:cNvPr id="96" name="Text 50">
            <a:extLst>
              <a:ext uri="{FF2B5EF4-FFF2-40B4-BE49-F238E27FC236}">
                <a16:creationId xmlns:a16="http://schemas.microsoft.com/office/drawing/2014/main" id="{9480D6C5-4B9A-A88A-9467-D5DED0EEC6E4}"/>
              </a:ext>
            </a:extLst>
          </p:cNvPr>
          <p:cNvSpPr/>
          <p:nvPr/>
        </p:nvSpPr>
        <p:spPr>
          <a:xfrm>
            <a:off x="1025811" y="2989096"/>
            <a:ext cx="153619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030">
                <a:solidFill>
                  <a:srgbClr val="777777"/>
                </a:solidFill>
                <a:ea typeface="Arial Narrow" pitchFamily="34" charset="-122"/>
                <a:cs typeface="Arial Narrow" pitchFamily="34" charset="-120"/>
              </a:rPr>
              <a:t>Exit NTM P/E multiple</a:t>
            </a:r>
            <a:endParaRPr lang="en-US" sz="1030"/>
          </a:p>
          <a:p>
            <a:pPr marL="0" indent="0" algn="l">
              <a:buNone/>
            </a:pPr>
            <a:r>
              <a:rPr lang="en-US" sz="1030">
                <a:solidFill>
                  <a:srgbClr val="777777"/>
                </a:solidFill>
                <a:ea typeface="Arial Narrow" pitchFamily="34" charset="-122"/>
                <a:cs typeface="Arial Narrow" pitchFamily="34" charset="-120"/>
              </a:rPr>
              <a:t>on FY2030E EPS</a:t>
            </a:r>
            <a:endParaRPr lang="en-US" sz="1030"/>
          </a:p>
        </p:txBody>
      </p:sp>
      <p:sp>
        <p:nvSpPr>
          <p:cNvPr id="98" name="Shape 51">
            <a:extLst>
              <a:ext uri="{FF2B5EF4-FFF2-40B4-BE49-F238E27FC236}">
                <a16:creationId xmlns:a16="http://schemas.microsoft.com/office/drawing/2014/main" id="{7415C061-B52F-0846-CA75-5A9C78347373}"/>
              </a:ext>
            </a:extLst>
          </p:cNvPr>
          <p:cNvSpPr/>
          <p:nvPr/>
        </p:nvSpPr>
        <p:spPr>
          <a:xfrm>
            <a:off x="7218896" y="2838220"/>
            <a:ext cx="1054157" cy="310896"/>
          </a:xfrm>
          <a:prstGeom prst="rect">
            <a:avLst/>
          </a:prstGeom>
          <a:solidFill>
            <a:srgbClr val="0D8344"/>
          </a:solidFill>
          <a:ln w="1270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0" name="Text 52">
            <a:extLst>
              <a:ext uri="{FF2B5EF4-FFF2-40B4-BE49-F238E27FC236}">
                <a16:creationId xmlns:a16="http://schemas.microsoft.com/office/drawing/2014/main" id="{0EE5C260-F1A8-DEAC-B595-19C7D86593C2}"/>
              </a:ext>
            </a:extLst>
          </p:cNvPr>
          <p:cNvSpPr/>
          <p:nvPr/>
        </p:nvSpPr>
        <p:spPr>
          <a:xfrm>
            <a:off x="6651968" y="2883940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970">
                <a:solidFill>
                  <a:srgbClr val="000000"/>
                </a:solidFill>
                <a:ea typeface="Arial Narrow" pitchFamily="34" charset="-122"/>
                <a:cs typeface="Arial Narrow" pitchFamily="34" charset="-120"/>
              </a:rPr>
              <a:t>$117.17</a:t>
            </a:r>
            <a:endParaRPr lang="en-US" sz="970"/>
          </a:p>
        </p:txBody>
      </p:sp>
      <p:sp>
        <p:nvSpPr>
          <p:cNvPr id="102" name="Text 53">
            <a:extLst>
              <a:ext uri="{FF2B5EF4-FFF2-40B4-BE49-F238E27FC236}">
                <a16:creationId xmlns:a16="http://schemas.microsoft.com/office/drawing/2014/main" id="{2546F782-2473-83B3-D926-13FA440DA0A0}"/>
              </a:ext>
            </a:extLst>
          </p:cNvPr>
          <p:cNvSpPr/>
          <p:nvPr/>
        </p:nvSpPr>
        <p:spPr>
          <a:xfrm>
            <a:off x="8318773" y="2883940"/>
            <a:ext cx="594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970">
                <a:solidFill>
                  <a:srgbClr val="000000"/>
                </a:solidFill>
                <a:ea typeface="Arial Narrow" pitchFamily="34" charset="-122"/>
                <a:cs typeface="Arial Narrow" pitchFamily="34" charset="-120"/>
              </a:rPr>
              <a:t>$139.34</a:t>
            </a:r>
            <a:endParaRPr lang="en-US" sz="970"/>
          </a:p>
        </p:txBody>
      </p:sp>
      <p:sp>
        <p:nvSpPr>
          <p:cNvPr id="104" name="Text 54">
            <a:extLst>
              <a:ext uri="{FF2B5EF4-FFF2-40B4-BE49-F238E27FC236}">
                <a16:creationId xmlns:a16="http://schemas.microsoft.com/office/drawing/2014/main" id="{82C682E7-9241-3C60-2C6F-12C486593BB4}"/>
              </a:ext>
            </a:extLst>
          </p:cNvPr>
          <p:cNvSpPr/>
          <p:nvPr/>
        </p:nvSpPr>
        <p:spPr>
          <a:xfrm>
            <a:off x="9776619" y="2597577"/>
            <a:ext cx="210312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b="1">
                <a:solidFill>
                  <a:srgbClr val="000000"/>
                </a:solidFill>
                <a:ea typeface="Arial Narrow" pitchFamily="34" charset="-122"/>
                <a:cs typeface="Arial Narrow" pitchFamily="34" charset="-120"/>
              </a:rPr>
              <a:t>Weighting – 35%</a:t>
            </a:r>
            <a:endParaRPr lang="en-US" sz="1000" b="1"/>
          </a:p>
        </p:txBody>
      </p:sp>
      <p:sp>
        <p:nvSpPr>
          <p:cNvPr id="106" name="Text 55">
            <a:extLst>
              <a:ext uri="{FF2B5EF4-FFF2-40B4-BE49-F238E27FC236}">
                <a16:creationId xmlns:a16="http://schemas.microsoft.com/office/drawing/2014/main" id="{C776D03D-5560-D366-41F2-6624F9FFE26C}"/>
              </a:ext>
            </a:extLst>
          </p:cNvPr>
          <p:cNvSpPr/>
          <p:nvPr/>
        </p:nvSpPr>
        <p:spPr>
          <a:xfrm>
            <a:off x="9776619" y="2780457"/>
            <a:ext cx="210312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>
                <a:solidFill>
                  <a:srgbClr val="000000"/>
                </a:solidFill>
                <a:ea typeface="Arial Narrow" pitchFamily="34" charset="-122"/>
                <a:cs typeface="Arial Narrow" pitchFamily="34" charset="-120"/>
              </a:rPr>
              <a:t>Range: 18.0x – 22.0x NTM P/E</a:t>
            </a:r>
            <a:endParaRPr lang="en-US" sz="1000"/>
          </a:p>
        </p:txBody>
      </p:sp>
      <p:sp>
        <p:nvSpPr>
          <p:cNvPr id="108" name="Text 56">
            <a:extLst>
              <a:ext uri="{FF2B5EF4-FFF2-40B4-BE49-F238E27FC236}">
                <a16:creationId xmlns:a16="http://schemas.microsoft.com/office/drawing/2014/main" id="{A96406EE-4567-0392-729B-A92C8EA51F6D}"/>
              </a:ext>
            </a:extLst>
          </p:cNvPr>
          <p:cNvSpPr/>
          <p:nvPr/>
        </p:nvSpPr>
        <p:spPr>
          <a:xfrm>
            <a:off x="9776619" y="2963337"/>
            <a:ext cx="210312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>
                <a:solidFill>
                  <a:srgbClr val="000000"/>
                </a:solidFill>
                <a:ea typeface="Arial Narrow" pitchFamily="34" charset="-122"/>
                <a:cs typeface="Arial Narrow" pitchFamily="34" charset="-120"/>
              </a:rPr>
              <a:t>Base case: 18.5x</a:t>
            </a:r>
            <a:endParaRPr lang="en-US" sz="1000"/>
          </a:p>
        </p:txBody>
      </p:sp>
      <p:sp>
        <p:nvSpPr>
          <p:cNvPr id="110" name="Text 57">
            <a:extLst>
              <a:ext uri="{FF2B5EF4-FFF2-40B4-BE49-F238E27FC236}">
                <a16:creationId xmlns:a16="http://schemas.microsoft.com/office/drawing/2014/main" id="{FA55BAD8-E0D9-6199-B35B-07C960044220}"/>
              </a:ext>
            </a:extLst>
          </p:cNvPr>
          <p:cNvSpPr/>
          <p:nvPr/>
        </p:nvSpPr>
        <p:spPr>
          <a:xfrm>
            <a:off x="9776619" y="3146217"/>
            <a:ext cx="210312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>
                <a:solidFill>
                  <a:srgbClr val="000000"/>
                </a:solidFill>
                <a:ea typeface="Arial Narrow" pitchFamily="34" charset="-122"/>
                <a:cs typeface="Arial Narrow" pitchFamily="34" charset="-120"/>
              </a:rPr>
              <a:t>Discounted at 10.4% cost of equity</a:t>
            </a:r>
            <a:endParaRPr lang="en-US" sz="1000"/>
          </a:p>
        </p:txBody>
      </p:sp>
      <p:sp>
        <p:nvSpPr>
          <p:cNvPr id="112" name="Text 58">
            <a:extLst>
              <a:ext uri="{FF2B5EF4-FFF2-40B4-BE49-F238E27FC236}">
                <a16:creationId xmlns:a16="http://schemas.microsoft.com/office/drawing/2014/main" id="{10BBCF41-8A91-8C89-B824-7445EE28AA02}"/>
              </a:ext>
            </a:extLst>
          </p:cNvPr>
          <p:cNvSpPr/>
          <p:nvPr/>
        </p:nvSpPr>
        <p:spPr>
          <a:xfrm>
            <a:off x="1025811" y="3684040"/>
            <a:ext cx="1536192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140" b="1">
                <a:solidFill>
                  <a:srgbClr val="000000"/>
                </a:solidFill>
                <a:ea typeface="Arial Narrow" pitchFamily="34" charset="-122"/>
                <a:cs typeface="Arial Narrow" pitchFamily="34" charset="-120"/>
              </a:rPr>
              <a:t>Bear / Base / Bull</a:t>
            </a:r>
            <a:endParaRPr lang="en-US" sz="1140"/>
          </a:p>
          <a:p>
            <a:pPr marL="0" indent="0" algn="l">
              <a:buNone/>
            </a:pPr>
            <a:r>
              <a:rPr lang="en-US" sz="1140" b="1">
                <a:solidFill>
                  <a:srgbClr val="000000"/>
                </a:solidFill>
                <a:ea typeface="Arial Narrow" pitchFamily="34" charset="-122"/>
                <a:cs typeface="Arial Narrow" pitchFamily="34" charset="-120"/>
              </a:rPr>
              <a:t>DCF Range</a:t>
            </a:r>
            <a:endParaRPr lang="en-US" sz="1140"/>
          </a:p>
        </p:txBody>
      </p:sp>
      <p:sp>
        <p:nvSpPr>
          <p:cNvPr id="114" name="Text 59">
            <a:extLst>
              <a:ext uri="{FF2B5EF4-FFF2-40B4-BE49-F238E27FC236}">
                <a16:creationId xmlns:a16="http://schemas.microsoft.com/office/drawing/2014/main" id="{06226750-5DFF-533D-D50F-B9BEB0C8D233}"/>
              </a:ext>
            </a:extLst>
          </p:cNvPr>
          <p:cNvSpPr/>
          <p:nvPr/>
        </p:nvSpPr>
        <p:spPr>
          <a:xfrm>
            <a:off x="1025811" y="4022368"/>
            <a:ext cx="153619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030">
                <a:solidFill>
                  <a:srgbClr val="777777"/>
                </a:solidFill>
                <a:ea typeface="Arial Narrow" pitchFamily="34" charset="-122"/>
                <a:cs typeface="Arial Narrow" pitchFamily="34" charset="-120"/>
              </a:rPr>
              <a:t>Scenario DCF outputs</a:t>
            </a:r>
            <a:endParaRPr lang="en-US" sz="1030"/>
          </a:p>
          <a:p>
            <a:pPr marL="0" indent="0" algn="l">
              <a:buNone/>
            </a:pPr>
            <a:r>
              <a:rPr lang="en-US" sz="1030">
                <a:solidFill>
                  <a:srgbClr val="777777"/>
                </a:solidFill>
                <a:ea typeface="Arial Narrow" pitchFamily="34" charset="-122"/>
                <a:cs typeface="Arial Narrow" pitchFamily="34" charset="-120"/>
              </a:rPr>
              <a:t>context only</a:t>
            </a:r>
            <a:endParaRPr lang="en-US" sz="1030"/>
          </a:p>
        </p:txBody>
      </p:sp>
      <p:sp>
        <p:nvSpPr>
          <p:cNvPr id="116" name="Shape 60">
            <a:extLst>
              <a:ext uri="{FF2B5EF4-FFF2-40B4-BE49-F238E27FC236}">
                <a16:creationId xmlns:a16="http://schemas.microsoft.com/office/drawing/2014/main" id="{F0815600-0F44-E1C2-5A62-92CB7705609E}"/>
              </a:ext>
            </a:extLst>
          </p:cNvPr>
          <p:cNvSpPr/>
          <p:nvPr/>
        </p:nvSpPr>
        <p:spPr>
          <a:xfrm>
            <a:off x="5546605" y="3871492"/>
            <a:ext cx="1260519" cy="310896"/>
          </a:xfrm>
          <a:prstGeom prst="rect">
            <a:avLst/>
          </a:prstGeom>
          <a:solidFill>
            <a:srgbClr val="0D8344"/>
          </a:solidFill>
          <a:ln w="1270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8" name="Text 61">
            <a:extLst>
              <a:ext uri="{FF2B5EF4-FFF2-40B4-BE49-F238E27FC236}">
                <a16:creationId xmlns:a16="http://schemas.microsoft.com/office/drawing/2014/main" id="{B45F2F2C-35BD-AF95-7AEC-80D13532385B}"/>
              </a:ext>
            </a:extLst>
          </p:cNvPr>
          <p:cNvSpPr/>
          <p:nvPr/>
        </p:nvSpPr>
        <p:spPr>
          <a:xfrm>
            <a:off x="4979677" y="3917212"/>
            <a:ext cx="502920" cy="182880"/>
          </a:xfrm>
          <a:prstGeom prst="rect">
            <a:avLst/>
          </a:prstGeom>
          <a:solidFill>
            <a:schemeClr val="bg1"/>
          </a:solidFill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970">
                <a:solidFill>
                  <a:srgbClr val="000000"/>
                </a:solidFill>
                <a:ea typeface="Arial Narrow" pitchFamily="34" charset="-122"/>
                <a:cs typeface="Arial Narrow" pitchFamily="34" charset="-120"/>
              </a:rPr>
              <a:t>$82.00</a:t>
            </a:r>
            <a:endParaRPr lang="en-US" sz="970"/>
          </a:p>
        </p:txBody>
      </p:sp>
      <p:sp>
        <p:nvSpPr>
          <p:cNvPr id="120" name="Text 62">
            <a:extLst>
              <a:ext uri="{FF2B5EF4-FFF2-40B4-BE49-F238E27FC236}">
                <a16:creationId xmlns:a16="http://schemas.microsoft.com/office/drawing/2014/main" id="{8D1BF45B-FFF3-10DD-741F-EA17716445AE}"/>
              </a:ext>
            </a:extLst>
          </p:cNvPr>
          <p:cNvSpPr/>
          <p:nvPr/>
        </p:nvSpPr>
        <p:spPr>
          <a:xfrm>
            <a:off x="6852843" y="3917212"/>
            <a:ext cx="594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970">
                <a:solidFill>
                  <a:srgbClr val="000000"/>
                </a:solidFill>
                <a:ea typeface="Arial Narrow" pitchFamily="34" charset="-122"/>
                <a:cs typeface="Arial Narrow" pitchFamily="34" charset="-120"/>
              </a:rPr>
              <a:t>$108.51</a:t>
            </a:r>
            <a:endParaRPr lang="en-US" sz="970"/>
          </a:p>
        </p:txBody>
      </p:sp>
      <p:sp>
        <p:nvSpPr>
          <p:cNvPr id="122" name="Text 63">
            <a:extLst>
              <a:ext uri="{FF2B5EF4-FFF2-40B4-BE49-F238E27FC236}">
                <a16:creationId xmlns:a16="http://schemas.microsoft.com/office/drawing/2014/main" id="{4C3432A0-E72B-0607-2372-3B759FBD7AC8}"/>
              </a:ext>
            </a:extLst>
          </p:cNvPr>
          <p:cNvSpPr/>
          <p:nvPr/>
        </p:nvSpPr>
        <p:spPr>
          <a:xfrm>
            <a:off x="9776619" y="3630849"/>
            <a:ext cx="210312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b="1">
                <a:solidFill>
                  <a:srgbClr val="000000"/>
                </a:solidFill>
                <a:ea typeface="Arial Narrow" pitchFamily="34" charset="-122"/>
                <a:cs typeface="Arial Narrow" pitchFamily="34" charset="-120"/>
              </a:rPr>
              <a:t>Weighting – 0% (Reference Only)</a:t>
            </a:r>
            <a:endParaRPr lang="en-US" sz="1000" b="1"/>
          </a:p>
        </p:txBody>
      </p:sp>
      <p:sp>
        <p:nvSpPr>
          <p:cNvPr id="124" name="Text 64">
            <a:extLst>
              <a:ext uri="{FF2B5EF4-FFF2-40B4-BE49-F238E27FC236}">
                <a16:creationId xmlns:a16="http://schemas.microsoft.com/office/drawing/2014/main" id="{9D6CCFDE-959D-9FBE-2174-0ED9E39695FA}"/>
              </a:ext>
            </a:extLst>
          </p:cNvPr>
          <p:cNvSpPr/>
          <p:nvPr/>
        </p:nvSpPr>
        <p:spPr>
          <a:xfrm>
            <a:off x="9776619" y="3813729"/>
            <a:ext cx="210312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>
                <a:solidFill>
                  <a:srgbClr val="000000"/>
                </a:solidFill>
                <a:ea typeface="Arial Narrow" pitchFamily="34" charset="-122"/>
                <a:cs typeface="Arial Narrow" pitchFamily="34" charset="-120"/>
              </a:rPr>
              <a:t>Bear: $82.00 / Base: $93.07</a:t>
            </a:r>
            <a:endParaRPr lang="en-US" sz="1000"/>
          </a:p>
        </p:txBody>
      </p:sp>
      <p:sp>
        <p:nvSpPr>
          <p:cNvPr id="126" name="Text 65">
            <a:extLst>
              <a:ext uri="{FF2B5EF4-FFF2-40B4-BE49-F238E27FC236}">
                <a16:creationId xmlns:a16="http://schemas.microsoft.com/office/drawing/2014/main" id="{BBEAF93E-ABA0-C611-DAD6-5A3263FB1D59}"/>
              </a:ext>
            </a:extLst>
          </p:cNvPr>
          <p:cNvSpPr/>
          <p:nvPr/>
        </p:nvSpPr>
        <p:spPr>
          <a:xfrm>
            <a:off x="9776619" y="3996609"/>
            <a:ext cx="210312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>
                <a:solidFill>
                  <a:srgbClr val="000000"/>
                </a:solidFill>
                <a:ea typeface="Arial Narrow" pitchFamily="34" charset="-122"/>
                <a:cs typeface="Arial Narrow" pitchFamily="34" charset="-120"/>
              </a:rPr>
              <a:t>Bull: $108.51</a:t>
            </a:r>
            <a:endParaRPr lang="en-US" sz="1000"/>
          </a:p>
        </p:txBody>
      </p:sp>
      <p:sp>
        <p:nvSpPr>
          <p:cNvPr id="128" name="Text 66">
            <a:extLst>
              <a:ext uri="{FF2B5EF4-FFF2-40B4-BE49-F238E27FC236}">
                <a16:creationId xmlns:a16="http://schemas.microsoft.com/office/drawing/2014/main" id="{9D214942-DDBA-B00A-7B74-286DD513040B}"/>
              </a:ext>
            </a:extLst>
          </p:cNvPr>
          <p:cNvSpPr/>
          <p:nvPr/>
        </p:nvSpPr>
        <p:spPr>
          <a:xfrm>
            <a:off x="9776619" y="4179489"/>
            <a:ext cx="210312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>
                <a:solidFill>
                  <a:srgbClr val="000000"/>
                </a:solidFill>
                <a:ea typeface="Arial Narrow" pitchFamily="34" charset="-122"/>
                <a:cs typeface="Arial Narrow" pitchFamily="34" charset="-120"/>
              </a:rPr>
              <a:t>Avoids double-counting DCF</a:t>
            </a:r>
            <a:endParaRPr lang="en-US" sz="1000"/>
          </a:p>
        </p:txBody>
      </p:sp>
      <p:sp>
        <p:nvSpPr>
          <p:cNvPr id="130" name="Text 67">
            <a:extLst>
              <a:ext uri="{FF2B5EF4-FFF2-40B4-BE49-F238E27FC236}">
                <a16:creationId xmlns:a16="http://schemas.microsoft.com/office/drawing/2014/main" id="{4449D799-66ED-F747-B614-3131A2D570F8}"/>
              </a:ext>
            </a:extLst>
          </p:cNvPr>
          <p:cNvSpPr/>
          <p:nvPr/>
        </p:nvSpPr>
        <p:spPr>
          <a:xfrm>
            <a:off x="1025811" y="4717312"/>
            <a:ext cx="1536192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140" b="1">
                <a:solidFill>
                  <a:srgbClr val="000000"/>
                </a:solidFill>
                <a:ea typeface="Arial Narrow" pitchFamily="34" charset="-122"/>
                <a:cs typeface="Arial Narrow" pitchFamily="34" charset="-120"/>
              </a:rPr>
              <a:t>DCF (Base Case)</a:t>
            </a:r>
            <a:endParaRPr lang="en-US" sz="1140"/>
          </a:p>
        </p:txBody>
      </p:sp>
      <p:sp>
        <p:nvSpPr>
          <p:cNvPr id="132" name="Text 68">
            <a:extLst>
              <a:ext uri="{FF2B5EF4-FFF2-40B4-BE49-F238E27FC236}">
                <a16:creationId xmlns:a16="http://schemas.microsoft.com/office/drawing/2014/main" id="{FFB5B8A1-1872-1F7A-D93B-8AE3D6E5BBE2}"/>
              </a:ext>
            </a:extLst>
          </p:cNvPr>
          <p:cNvSpPr/>
          <p:nvPr/>
        </p:nvSpPr>
        <p:spPr>
          <a:xfrm>
            <a:off x="1025811" y="5055640"/>
            <a:ext cx="153619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030">
                <a:solidFill>
                  <a:srgbClr val="777777"/>
                </a:solidFill>
                <a:ea typeface="Arial Narrow" pitchFamily="34" charset="-122"/>
                <a:cs typeface="Arial Narrow" pitchFamily="34" charset="-120"/>
              </a:rPr>
              <a:t>Enterprise DCF</a:t>
            </a:r>
            <a:endParaRPr lang="en-US" sz="1030"/>
          </a:p>
          <a:p>
            <a:pPr marL="0" indent="0" algn="l">
              <a:buNone/>
            </a:pPr>
            <a:r>
              <a:rPr lang="en-US" sz="1030">
                <a:solidFill>
                  <a:srgbClr val="777777"/>
                </a:solidFill>
                <a:ea typeface="Arial Narrow" pitchFamily="34" charset="-122"/>
                <a:cs typeface="Arial Narrow" pitchFamily="34" charset="-120"/>
              </a:rPr>
              <a:t>9.7% WACC / 3.0% TGR</a:t>
            </a:r>
            <a:endParaRPr lang="en-US" sz="1030"/>
          </a:p>
        </p:txBody>
      </p:sp>
      <p:sp>
        <p:nvSpPr>
          <p:cNvPr id="134" name="Shape 69">
            <a:extLst>
              <a:ext uri="{FF2B5EF4-FFF2-40B4-BE49-F238E27FC236}">
                <a16:creationId xmlns:a16="http://schemas.microsoft.com/office/drawing/2014/main" id="{1FE37B5C-6C63-19D6-944A-ED6D4A8860D6}"/>
              </a:ext>
            </a:extLst>
          </p:cNvPr>
          <p:cNvSpPr/>
          <p:nvPr/>
        </p:nvSpPr>
        <p:spPr>
          <a:xfrm>
            <a:off x="5024994" y="4904764"/>
            <a:ext cx="2983212" cy="310896"/>
          </a:xfrm>
          <a:prstGeom prst="rect">
            <a:avLst/>
          </a:prstGeom>
          <a:solidFill>
            <a:srgbClr val="0D8344"/>
          </a:solidFill>
          <a:ln w="1270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6" name="Text 70">
            <a:extLst>
              <a:ext uri="{FF2B5EF4-FFF2-40B4-BE49-F238E27FC236}">
                <a16:creationId xmlns:a16="http://schemas.microsoft.com/office/drawing/2014/main" id="{938F5D26-DEE4-5009-0CD2-DB61A1180247}"/>
              </a:ext>
            </a:extLst>
          </p:cNvPr>
          <p:cNvSpPr/>
          <p:nvPr/>
        </p:nvSpPr>
        <p:spPr>
          <a:xfrm>
            <a:off x="4458066" y="4950484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970">
                <a:solidFill>
                  <a:srgbClr val="000000"/>
                </a:solidFill>
                <a:ea typeface="Arial Narrow" pitchFamily="34" charset="-122"/>
                <a:cs typeface="Arial Narrow" pitchFamily="34" charset="-120"/>
              </a:rPr>
              <a:t>$71.03</a:t>
            </a:r>
            <a:endParaRPr lang="en-US" sz="970"/>
          </a:p>
        </p:txBody>
      </p:sp>
      <p:sp>
        <p:nvSpPr>
          <p:cNvPr id="138" name="Text 71">
            <a:extLst>
              <a:ext uri="{FF2B5EF4-FFF2-40B4-BE49-F238E27FC236}">
                <a16:creationId xmlns:a16="http://schemas.microsoft.com/office/drawing/2014/main" id="{301E9F97-6B85-3E3F-5876-7EDEBFF896F7}"/>
              </a:ext>
            </a:extLst>
          </p:cNvPr>
          <p:cNvSpPr/>
          <p:nvPr/>
        </p:nvSpPr>
        <p:spPr>
          <a:xfrm>
            <a:off x="8053926" y="4950484"/>
            <a:ext cx="594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970">
                <a:solidFill>
                  <a:srgbClr val="000000"/>
                </a:solidFill>
                <a:ea typeface="Arial Narrow" pitchFamily="34" charset="-122"/>
                <a:cs typeface="Arial Narrow" pitchFamily="34" charset="-120"/>
              </a:rPr>
              <a:t>$133.77</a:t>
            </a:r>
            <a:endParaRPr lang="en-US" sz="970"/>
          </a:p>
        </p:txBody>
      </p:sp>
      <p:sp>
        <p:nvSpPr>
          <p:cNvPr id="140" name="Text 72">
            <a:extLst>
              <a:ext uri="{FF2B5EF4-FFF2-40B4-BE49-F238E27FC236}">
                <a16:creationId xmlns:a16="http://schemas.microsoft.com/office/drawing/2014/main" id="{AB42CF94-A096-C0C9-A3B0-7BA36BCD29D8}"/>
              </a:ext>
            </a:extLst>
          </p:cNvPr>
          <p:cNvSpPr/>
          <p:nvPr/>
        </p:nvSpPr>
        <p:spPr>
          <a:xfrm>
            <a:off x="9776619" y="4601184"/>
            <a:ext cx="210312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b="1">
                <a:solidFill>
                  <a:srgbClr val="000000"/>
                </a:solidFill>
                <a:ea typeface="Arial Narrow" pitchFamily="34" charset="-122"/>
                <a:cs typeface="Arial Narrow" pitchFamily="34" charset="-120"/>
              </a:rPr>
              <a:t>Weighting – 45%</a:t>
            </a:r>
            <a:endParaRPr lang="en-US" sz="1000" b="1"/>
          </a:p>
        </p:txBody>
      </p:sp>
      <p:sp>
        <p:nvSpPr>
          <p:cNvPr id="142" name="Text 73">
            <a:extLst>
              <a:ext uri="{FF2B5EF4-FFF2-40B4-BE49-F238E27FC236}">
                <a16:creationId xmlns:a16="http://schemas.microsoft.com/office/drawing/2014/main" id="{170D9751-8676-ECEA-71ED-5F47EBB56AFD}"/>
              </a:ext>
            </a:extLst>
          </p:cNvPr>
          <p:cNvSpPr/>
          <p:nvPr/>
        </p:nvSpPr>
        <p:spPr>
          <a:xfrm>
            <a:off x="9776619" y="4804182"/>
            <a:ext cx="210312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>
                <a:solidFill>
                  <a:srgbClr val="000000"/>
                </a:solidFill>
                <a:ea typeface="Arial Narrow" pitchFamily="34" charset="-122"/>
                <a:cs typeface="Arial Narrow" pitchFamily="34" charset="-120"/>
              </a:rPr>
              <a:t>WACC: 9.7%</a:t>
            </a:r>
            <a:endParaRPr lang="en-US" sz="1000"/>
          </a:p>
        </p:txBody>
      </p:sp>
      <p:sp>
        <p:nvSpPr>
          <p:cNvPr id="144" name="Text 74">
            <a:extLst>
              <a:ext uri="{FF2B5EF4-FFF2-40B4-BE49-F238E27FC236}">
                <a16:creationId xmlns:a16="http://schemas.microsoft.com/office/drawing/2014/main" id="{2DBC37F1-4A72-0923-EF00-90FAA221E04B}"/>
              </a:ext>
            </a:extLst>
          </p:cNvPr>
          <p:cNvSpPr/>
          <p:nvPr/>
        </p:nvSpPr>
        <p:spPr>
          <a:xfrm>
            <a:off x="9776619" y="4987061"/>
            <a:ext cx="210312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>
                <a:solidFill>
                  <a:srgbClr val="000000"/>
                </a:solidFill>
                <a:ea typeface="Arial Narrow" pitchFamily="34" charset="-122"/>
                <a:cs typeface="Arial Narrow" pitchFamily="34" charset="-120"/>
              </a:rPr>
              <a:t>TGR: 3.0%</a:t>
            </a:r>
            <a:endParaRPr lang="en-US" sz="1000"/>
          </a:p>
        </p:txBody>
      </p:sp>
      <p:sp>
        <p:nvSpPr>
          <p:cNvPr id="146" name="Text 75">
            <a:extLst>
              <a:ext uri="{FF2B5EF4-FFF2-40B4-BE49-F238E27FC236}">
                <a16:creationId xmlns:a16="http://schemas.microsoft.com/office/drawing/2014/main" id="{FDA55AAD-E03A-F678-D153-7D9437AB3510}"/>
              </a:ext>
            </a:extLst>
          </p:cNvPr>
          <p:cNvSpPr/>
          <p:nvPr/>
        </p:nvSpPr>
        <p:spPr>
          <a:xfrm>
            <a:off x="9776619" y="5247664"/>
            <a:ext cx="210312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>
                <a:solidFill>
                  <a:srgbClr val="000000"/>
                </a:solidFill>
                <a:ea typeface="Arial Narrow" pitchFamily="34" charset="-122"/>
                <a:cs typeface="Arial Narrow" pitchFamily="34" charset="-120"/>
              </a:rPr>
              <a:t>Sensitivity: 8.7%–10.7% WACC / 2.0%–4.0% TGR</a:t>
            </a:r>
            <a:endParaRPr lang="en-US" sz="1000"/>
          </a:p>
        </p:txBody>
      </p:sp>
    </p:spTree>
    <p:extLst>
      <p:ext uri="{BB962C8B-B14F-4D97-AF65-F5344CB8AC3E}">
        <p14:creationId xmlns:p14="http://schemas.microsoft.com/office/powerpoint/2010/main" val="38093249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D93BED8-26BD-15D7-B1A2-69CD8E0C37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Defensive assumptions make for high levels of optionality in outcomes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5DDCD0-CE01-8893-0DE6-E99B6708164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AU"/>
              <a:t>Assumptions Analysis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DDB09D-CB69-85E1-442A-2A242751BB25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AU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FE414DA9-A4DC-8571-53D4-0803AA533AB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44555218"/>
              </p:ext>
            </p:extLst>
          </p:nvPr>
        </p:nvGraphicFramePr>
        <p:xfrm>
          <a:off x="957373" y="1108191"/>
          <a:ext cx="10274870" cy="29396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F9363A04-60CB-9275-A81A-C0728C9EB52F}"/>
              </a:ext>
            </a:extLst>
          </p:cNvPr>
          <p:cNvSpPr/>
          <p:nvPr/>
        </p:nvSpPr>
        <p:spPr>
          <a:xfrm>
            <a:off x="627574" y="4326291"/>
            <a:ext cx="2356997" cy="189847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AU" sz="1200" b="1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AU" sz="1200" b="1">
                <a:solidFill>
                  <a:schemeClr val="tx1"/>
                </a:solidFill>
              </a:rPr>
              <a:t>Mobility:</a:t>
            </a:r>
            <a:r>
              <a:rPr lang="en-AU" sz="1200">
                <a:solidFill>
                  <a:schemeClr val="tx1"/>
                </a:solidFill>
              </a:rPr>
              <a:t> Category growth offsets gradual U.S. share erosion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en-AU" sz="1200" b="1">
              <a:solidFill>
                <a:schemeClr val="tx1"/>
              </a:solidFill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AU" sz="1200" b="1">
                <a:solidFill>
                  <a:schemeClr val="tx1"/>
                </a:solidFill>
              </a:rPr>
              <a:t>Delivery:</a:t>
            </a:r>
            <a:r>
              <a:rPr lang="en-AU" sz="1200">
                <a:solidFill>
                  <a:schemeClr val="tx1"/>
                </a:solidFill>
              </a:rPr>
              <a:t> Organic growth plus Delivery Hero consolidation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AU" sz="120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810DF32-5F12-D275-D4B0-2E6929F27E7B}"/>
              </a:ext>
            </a:extLst>
          </p:cNvPr>
          <p:cNvSpPr/>
          <p:nvPr/>
        </p:nvSpPr>
        <p:spPr>
          <a:xfrm>
            <a:off x="627574" y="4210562"/>
            <a:ext cx="2356997" cy="277822"/>
          </a:xfrm>
          <a:prstGeom prst="rect">
            <a:avLst/>
          </a:prstGeom>
          <a:solidFill>
            <a:srgbClr val="0D83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>
                <a:solidFill>
                  <a:schemeClr val="bg1"/>
                </a:solidFill>
                <a:cs typeface="Segoe UI Light" panose="020B0502040204020203" pitchFamily="34" charset="0"/>
              </a:rPr>
              <a:t>Revenue Build Up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76B22CA-5963-B114-D01A-2437A6A6B26A}"/>
              </a:ext>
            </a:extLst>
          </p:cNvPr>
          <p:cNvSpPr/>
          <p:nvPr/>
        </p:nvSpPr>
        <p:spPr>
          <a:xfrm>
            <a:off x="3486731" y="4326291"/>
            <a:ext cx="2356997" cy="189847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AU" sz="1200" b="1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AU" sz="1200" b="1">
                <a:solidFill>
                  <a:schemeClr val="tx1"/>
                </a:solidFill>
              </a:rPr>
              <a:t>Mobility:</a:t>
            </a:r>
            <a:r>
              <a:rPr lang="en-AU" sz="1200">
                <a:solidFill>
                  <a:schemeClr val="tx1"/>
                </a:solidFill>
              </a:rPr>
              <a:t> Scale supports continued margin expansion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en-AU" sz="1200" b="1">
              <a:solidFill>
                <a:schemeClr val="tx1"/>
              </a:solidFill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AU" sz="1200" b="1">
                <a:solidFill>
                  <a:schemeClr val="tx1"/>
                </a:solidFill>
              </a:rPr>
              <a:t>Delivery:</a:t>
            </a:r>
            <a:r>
              <a:rPr lang="en-AU" sz="1200">
                <a:solidFill>
                  <a:schemeClr val="tx1"/>
                </a:solidFill>
              </a:rPr>
              <a:t> Advertising and operating leverage improve profitability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AU" sz="1200" b="1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1493A58-8511-9708-2B08-39E696E9396E}"/>
              </a:ext>
            </a:extLst>
          </p:cNvPr>
          <p:cNvSpPr/>
          <p:nvPr/>
        </p:nvSpPr>
        <p:spPr>
          <a:xfrm>
            <a:off x="3486731" y="4210562"/>
            <a:ext cx="2356997" cy="293543"/>
          </a:xfrm>
          <a:prstGeom prst="rect">
            <a:avLst/>
          </a:prstGeom>
          <a:solidFill>
            <a:srgbClr val="0D83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>
                <a:solidFill>
                  <a:schemeClr val="bg1"/>
                </a:solidFill>
                <a:cs typeface="Segoe UI Light" panose="020B0502040204020203" pitchFamily="34" charset="0"/>
              </a:rPr>
              <a:t>Operating Expenses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3F29C9C-1BE6-8349-86B4-B94E32EE0762}"/>
              </a:ext>
            </a:extLst>
          </p:cNvPr>
          <p:cNvSpPr/>
          <p:nvPr/>
        </p:nvSpPr>
        <p:spPr>
          <a:xfrm>
            <a:off x="6345888" y="4326291"/>
            <a:ext cx="2356997" cy="189847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AU" sz="120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AU" sz="1200" b="1">
                <a:solidFill>
                  <a:schemeClr val="tx1"/>
                </a:solidFill>
              </a:rPr>
              <a:t>Core Capex:</a:t>
            </a:r>
            <a:r>
              <a:rPr lang="en-AU" sz="1200">
                <a:solidFill>
                  <a:schemeClr val="tx1"/>
                </a:solidFill>
              </a:rPr>
              <a:t> Asset-light model keeps reinvestment requirements low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en-AU" sz="1200" b="1">
              <a:solidFill>
                <a:schemeClr val="tx1"/>
              </a:solidFill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AU" sz="1200" b="1">
                <a:solidFill>
                  <a:schemeClr val="tx1"/>
                </a:solidFill>
              </a:rPr>
              <a:t>AV Investment:</a:t>
            </a:r>
            <a:r>
              <a:rPr lang="en-AU" sz="1200">
                <a:solidFill>
                  <a:schemeClr val="tx1"/>
                </a:solidFill>
              </a:rPr>
              <a:t> $5.4bn deployed; zero incremental AV revenue assumed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AU" sz="120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33801BF-E888-49E8-30B0-5972CB49765A}"/>
              </a:ext>
            </a:extLst>
          </p:cNvPr>
          <p:cNvSpPr/>
          <p:nvPr/>
        </p:nvSpPr>
        <p:spPr>
          <a:xfrm>
            <a:off x="6345888" y="4210562"/>
            <a:ext cx="2356997" cy="293543"/>
          </a:xfrm>
          <a:prstGeom prst="rect">
            <a:avLst/>
          </a:prstGeom>
          <a:solidFill>
            <a:srgbClr val="0D83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>
                <a:solidFill>
                  <a:schemeClr val="bg1"/>
                </a:solidFill>
                <a:cs typeface="Segoe UI" panose="020B0502040204020203" pitchFamily="34" charset="0"/>
              </a:rPr>
              <a:t>Capital Expenditure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C11657E-10B1-74B4-3C54-B82B10D1E9F1}"/>
              </a:ext>
            </a:extLst>
          </p:cNvPr>
          <p:cNvSpPr/>
          <p:nvPr/>
        </p:nvSpPr>
        <p:spPr>
          <a:xfrm>
            <a:off x="9205044" y="4326291"/>
            <a:ext cx="2356997" cy="189847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AU" sz="1200" b="1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AU" sz="1200" b="1">
                <a:solidFill>
                  <a:schemeClr val="tx1"/>
                </a:solidFill>
              </a:rPr>
              <a:t>Delivery Hero:</a:t>
            </a:r>
            <a:r>
              <a:rPr lang="en-AU" sz="1200">
                <a:solidFill>
                  <a:schemeClr val="tx1"/>
                </a:solidFill>
              </a:rPr>
              <a:t> Base case assumes </a:t>
            </a:r>
            <a:r>
              <a:rPr lang="en-AU" sz="1200" b="1">
                <a:solidFill>
                  <a:schemeClr val="tx1"/>
                </a:solidFill>
              </a:rPr>
              <a:t>no explicit synergies</a:t>
            </a:r>
            <a:r>
              <a:rPr lang="en-AU" sz="1200">
                <a:solidFill>
                  <a:schemeClr val="tx1"/>
                </a:solidFill>
              </a:rPr>
              <a:t>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en-AU" sz="1200" b="1">
              <a:solidFill>
                <a:schemeClr val="tx1"/>
              </a:solidFill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AU" sz="1200" b="1">
                <a:solidFill>
                  <a:schemeClr val="tx1"/>
                </a:solidFill>
              </a:rPr>
              <a:t>Capital Returns:</a:t>
            </a:r>
            <a:r>
              <a:rPr lang="en-AU" sz="1200">
                <a:solidFill>
                  <a:schemeClr val="tx1"/>
                </a:solidFill>
              </a:rPr>
              <a:t> $4bn annual buybacks offset SBC dilution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AU" sz="1200" b="1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1F61EE4-C553-FD22-F8AB-D7C66248C90C}"/>
              </a:ext>
            </a:extLst>
          </p:cNvPr>
          <p:cNvSpPr/>
          <p:nvPr/>
        </p:nvSpPr>
        <p:spPr>
          <a:xfrm>
            <a:off x="9205044" y="4210562"/>
            <a:ext cx="2356997" cy="293543"/>
          </a:xfrm>
          <a:prstGeom prst="rect">
            <a:avLst/>
          </a:prstGeom>
          <a:solidFill>
            <a:srgbClr val="0D83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>
                <a:solidFill>
                  <a:schemeClr val="bg1"/>
                </a:solidFill>
                <a:cs typeface="Segoe UI Light" panose="020B0502040204020203" pitchFamily="34" charset="0"/>
              </a:rPr>
              <a:t>Other Key Drivers</a:t>
            </a:r>
          </a:p>
        </p:txBody>
      </p:sp>
    </p:spTree>
    <p:extLst>
      <p:ext uri="{BB962C8B-B14F-4D97-AF65-F5344CB8AC3E}">
        <p14:creationId xmlns:p14="http://schemas.microsoft.com/office/powerpoint/2010/main" val="169762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EA438A-36BC-E94F-85E4-ABA2D16444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AA0893F-171C-1FF0-FB6A-AD69AED5961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Near-term proof points can validate Uber’s AV positioning and earnings durability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215CBD-4E60-D23F-8A31-342F1A19239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AU"/>
              <a:t>Investment Catalysts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5BDBF6-8038-89B8-6044-83AB82C65E2F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7" name="Pie 36">
            <a:extLst>
              <a:ext uri="{FF2B5EF4-FFF2-40B4-BE49-F238E27FC236}">
                <a16:creationId xmlns:a16="http://schemas.microsoft.com/office/drawing/2014/main" id="{3A1BD032-E7D4-2BE3-6699-C0BDBF39CFDE}"/>
              </a:ext>
            </a:extLst>
          </p:cNvPr>
          <p:cNvSpPr>
            <a:spLocks/>
          </p:cNvSpPr>
          <p:nvPr/>
        </p:nvSpPr>
        <p:spPr>
          <a:xfrm flipH="1">
            <a:off x="716660" y="-2946672"/>
            <a:ext cx="8629412" cy="8640000"/>
          </a:xfrm>
          <a:prstGeom prst="pie">
            <a:avLst>
              <a:gd name="adj1" fmla="val 0"/>
              <a:gd name="adj2" fmla="val 5398176"/>
            </a:avLst>
          </a:prstGeom>
          <a:solidFill>
            <a:srgbClr val="06C1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GB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latin typeface="Segoe UI Light" panose="020B0502040204020203" pitchFamily="34" charset="0"/>
            </a:endParaRPr>
          </a:p>
        </p:txBody>
      </p:sp>
      <p:sp>
        <p:nvSpPr>
          <p:cNvPr id="38" name="Pie 37">
            <a:extLst>
              <a:ext uri="{FF2B5EF4-FFF2-40B4-BE49-F238E27FC236}">
                <a16:creationId xmlns:a16="http://schemas.microsoft.com/office/drawing/2014/main" id="{AD62C3BD-4AAC-D6B2-43CB-4225B305EAAB}"/>
              </a:ext>
            </a:extLst>
          </p:cNvPr>
          <p:cNvSpPr/>
          <p:nvPr/>
        </p:nvSpPr>
        <p:spPr>
          <a:xfrm flipH="1">
            <a:off x="1976969" y="-1664922"/>
            <a:ext cx="6126250" cy="6120000"/>
          </a:xfrm>
          <a:prstGeom prst="pie">
            <a:avLst>
              <a:gd name="adj1" fmla="val 0"/>
              <a:gd name="adj2" fmla="val 5398176"/>
            </a:avLst>
          </a:prstGeom>
          <a:solidFill>
            <a:srgbClr val="0D83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GB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latin typeface="Segoe UI Light" panose="020B0502040204020203" pitchFamily="34" charset="0"/>
            </a:endParaRPr>
          </a:p>
        </p:txBody>
      </p:sp>
      <p:sp>
        <p:nvSpPr>
          <p:cNvPr id="39" name="Pie 5">
            <a:extLst>
              <a:ext uri="{FF2B5EF4-FFF2-40B4-BE49-F238E27FC236}">
                <a16:creationId xmlns:a16="http://schemas.microsoft.com/office/drawing/2014/main" id="{E0B27F6B-43FC-8161-0F8B-E09092B1AB51}"/>
              </a:ext>
            </a:extLst>
          </p:cNvPr>
          <p:cNvSpPr/>
          <p:nvPr/>
        </p:nvSpPr>
        <p:spPr>
          <a:xfrm flipH="1">
            <a:off x="3422796" y="-227311"/>
            <a:ext cx="3240000" cy="3240000"/>
          </a:xfrm>
          <a:prstGeom prst="pie">
            <a:avLst>
              <a:gd name="adj1" fmla="val 0"/>
              <a:gd name="adj2" fmla="val 5398176"/>
            </a:avLst>
          </a:prstGeom>
          <a:solidFill>
            <a:srgbClr val="1439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GB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latin typeface="Segoe UI Light" panose="020B0502040204020203" pitchFamily="34" charset="0"/>
            </a:endParaRP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4822F305-9E22-A8CB-36A6-D950F605E2CF}"/>
              </a:ext>
            </a:extLst>
          </p:cNvPr>
          <p:cNvGrpSpPr/>
          <p:nvPr/>
        </p:nvGrpSpPr>
        <p:grpSpPr>
          <a:xfrm>
            <a:off x="302296" y="1391114"/>
            <a:ext cx="4729070" cy="4723626"/>
            <a:chOff x="349194" y="2188029"/>
            <a:chExt cx="5833493" cy="4275658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AD94B62B-ACBA-70B4-955A-3976C8325A3A}"/>
                </a:ext>
              </a:extLst>
            </p:cNvPr>
            <p:cNvGrpSpPr/>
            <p:nvPr/>
          </p:nvGrpSpPr>
          <p:grpSpPr>
            <a:xfrm>
              <a:off x="519194" y="4746407"/>
              <a:ext cx="2283191" cy="1604517"/>
              <a:chOff x="226430" y="3562164"/>
              <a:chExt cx="3631392" cy="3065487"/>
            </a:xfrm>
          </p:grpSpPr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F98D7712-14A7-1155-68D6-D1EAEA60DF7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26430" y="3562164"/>
                <a:ext cx="31541" cy="3065487"/>
              </a:xfrm>
              <a:prstGeom prst="line">
                <a:avLst/>
              </a:prstGeom>
              <a:ln>
                <a:solidFill>
                  <a:srgbClr val="29292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EE3D7E4F-FD9B-0EEE-D1AA-32FD29757A8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2200" y="6627649"/>
                <a:ext cx="3615622" cy="2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A0081D39-1B86-2F5A-D9DD-21D865536D29}"/>
                </a:ext>
              </a:extLst>
            </p:cNvPr>
            <p:cNvGrpSpPr/>
            <p:nvPr/>
          </p:nvGrpSpPr>
          <p:grpSpPr>
            <a:xfrm>
              <a:off x="845859" y="2188029"/>
              <a:ext cx="5336828" cy="3894211"/>
              <a:chOff x="666428" y="1805054"/>
              <a:chExt cx="5704959" cy="4289816"/>
            </a:xfrm>
          </p:grpSpPr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3CB22485-8411-F07C-515C-E3E37EFB0E22}"/>
                  </a:ext>
                </a:extLst>
              </p:cNvPr>
              <p:cNvSpPr/>
              <p:nvPr/>
            </p:nvSpPr>
            <p:spPr>
              <a:xfrm>
                <a:off x="666428" y="1805054"/>
                <a:ext cx="5704959" cy="4289816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GB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>
                  <a:latin typeface="Segoe UI Light" panose="020B0502040204020203" pitchFamily="34" charset="0"/>
                  <a:cs typeface="Segoe UI Light" panose="020B0502040204020203" pitchFamily="34" charset="0"/>
                </a:endParaRPr>
              </a:p>
            </p:txBody>
          </p: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04A97B2D-CDDE-ADD0-B59C-005262DF68A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518908" y="1805054"/>
                <a:ext cx="0" cy="4289816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C0CC0C42-6EF7-56F9-EBF7-7EDF69F9D1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6428" y="3949962"/>
                <a:ext cx="5704959" cy="0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3" name="TextBox 12">
              <a:extLst>
                <a:ext uri="{FF2B5EF4-FFF2-40B4-BE49-F238E27FC236}">
                  <a16:creationId xmlns:a16="http://schemas.microsoft.com/office/drawing/2014/main" id="{9349B744-0B54-530B-BE29-FCD64DCB42AB}"/>
                </a:ext>
              </a:extLst>
            </p:cNvPr>
            <p:cNvSpPr txBox="1"/>
            <p:nvPr/>
          </p:nvSpPr>
          <p:spPr>
            <a:xfrm>
              <a:off x="2802338" y="6185098"/>
              <a:ext cx="1423867" cy="27858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GB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b="1">
                  <a:latin typeface="Segoe UI Light" panose="020B0502040204020203" pitchFamily="34" charset="0"/>
                  <a:cs typeface="Segoe UI Light" panose="020B0502040204020203" pitchFamily="34" charset="0"/>
                </a:rPr>
                <a:t>Impact</a:t>
              </a:r>
            </a:p>
          </p:txBody>
        </p:sp>
        <p:sp>
          <p:nvSpPr>
            <p:cNvPr id="44" name="TextBox 13">
              <a:extLst>
                <a:ext uri="{FF2B5EF4-FFF2-40B4-BE49-F238E27FC236}">
                  <a16:creationId xmlns:a16="http://schemas.microsoft.com/office/drawing/2014/main" id="{6C714574-B24B-AFF2-8914-EAEC09D40EAD}"/>
                </a:ext>
              </a:extLst>
            </p:cNvPr>
            <p:cNvSpPr txBox="1"/>
            <p:nvPr/>
          </p:nvSpPr>
          <p:spPr>
            <a:xfrm rot="16200000">
              <a:off x="-40416" y="3972771"/>
              <a:ext cx="1158875" cy="37965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GB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b="1">
                  <a:latin typeface="Segoe UI Light" panose="020B0502040204020203" pitchFamily="34" charset="0"/>
                  <a:cs typeface="Segoe UI Light" panose="020B0502040204020203" pitchFamily="34" charset="0"/>
                </a:rPr>
                <a:t>Likelihood</a:t>
              </a:r>
            </a:p>
          </p:txBody>
        </p:sp>
        <p:cxnSp>
          <p:nvCxnSpPr>
            <p:cNvPr id="45" name="Straight Arrow Connector 44">
              <a:extLst>
                <a:ext uri="{FF2B5EF4-FFF2-40B4-BE49-F238E27FC236}">
                  <a16:creationId xmlns:a16="http://schemas.microsoft.com/office/drawing/2014/main" id="{7A90D248-84B6-8222-50EF-5DF54673291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39022" y="2188034"/>
              <a:ext cx="0" cy="1395126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Arrow Connector 45">
              <a:extLst>
                <a:ext uri="{FF2B5EF4-FFF2-40B4-BE49-F238E27FC236}">
                  <a16:creationId xmlns:a16="http://schemas.microsoft.com/office/drawing/2014/main" id="{57E276FA-FF12-8479-D980-0A12031383F7}"/>
                </a:ext>
              </a:extLst>
            </p:cNvPr>
            <p:cNvCxnSpPr>
              <a:cxnSpLocks/>
            </p:cNvCxnSpPr>
            <p:nvPr/>
          </p:nvCxnSpPr>
          <p:spPr>
            <a:xfrm>
              <a:off x="4176048" y="6336329"/>
              <a:ext cx="1956482" cy="14594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2" name="Oval 51">
            <a:extLst>
              <a:ext uri="{FF2B5EF4-FFF2-40B4-BE49-F238E27FC236}">
                <a16:creationId xmlns:a16="http://schemas.microsoft.com/office/drawing/2014/main" id="{C543E275-BD1D-C763-06B9-5692994A4811}"/>
              </a:ext>
            </a:extLst>
          </p:cNvPr>
          <p:cNvSpPr/>
          <p:nvPr/>
        </p:nvSpPr>
        <p:spPr>
          <a:xfrm>
            <a:off x="3782187" y="1769873"/>
            <a:ext cx="504000" cy="504000"/>
          </a:xfrm>
          <a:prstGeom prst="ellipse">
            <a:avLst/>
          </a:prstGeom>
          <a:solidFill>
            <a:srgbClr val="29292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904A63BD-EB84-B383-591D-4871F7D164AA}"/>
              </a:ext>
            </a:extLst>
          </p:cNvPr>
          <p:cNvSpPr/>
          <p:nvPr/>
        </p:nvSpPr>
        <p:spPr>
          <a:xfrm>
            <a:off x="3008039" y="2690419"/>
            <a:ext cx="504000" cy="504000"/>
          </a:xfrm>
          <a:prstGeom prst="ellipse">
            <a:avLst/>
          </a:prstGeom>
          <a:solidFill>
            <a:srgbClr val="29292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3D993240-A024-7D98-6A32-614618D07393}"/>
              </a:ext>
            </a:extLst>
          </p:cNvPr>
          <p:cNvSpPr/>
          <p:nvPr/>
        </p:nvSpPr>
        <p:spPr>
          <a:xfrm>
            <a:off x="2016319" y="3899399"/>
            <a:ext cx="504000" cy="504000"/>
          </a:xfrm>
          <a:prstGeom prst="ellipse">
            <a:avLst/>
          </a:prstGeom>
          <a:solidFill>
            <a:srgbClr val="29292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99438BC-19AB-5A18-2666-CB717805CE05}"/>
              </a:ext>
            </a:extLst>
          </p:cNvPr>
          <p:cNvSpPr/>
          <p:nvPr/>
        </p:nvSpPr>
        <p:spPr>
          <a:xfrm>
            <a:off x="5706975" y="2092034"/>
            <a:ext cx="2805563" cy="1003511"/>
          </a:xfrm>
          <a:prstGeom prst="rect">
            <a:avLst/>
          </a:prstGeom>
          <a:solidFill>
            <a:srgbClr val="0D83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CA41D326-2E7F-14FA-07AE-62FAEF774754}"/>
              </a:ext>
            </a:extLst>
          </p:cNvPr>
          <p:cNvSpPr/>
          <p:nvPr/>
        </p:nvSpPr>
        <p:spPr>
          <a:xfrm>
            <a:off x="5402055" y="2070119"/>
            <a:ext cx="1018247" cy="1018247"/>
          </a:xfrm>
          <a:prstGeom prst="ellipse">
            <a:avLst/>
          </a:prstGeom>
          <a:solidFill>
            <a:srgbClr val="292929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1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C6E948-9DC3-DF7D-B76E-6D8A0E8EC5DC}"/>
              </a:ext>
            </a:extLst>
          </p:cNvPr>
          <p:cNvSpPr/>
          <p:nvPr/>
        </p:nvSpPr>
        <p:spPr>
          <a:xfrm>
            <a:off x="6341106" y="1501496"/>
            <a:ext cx="1910257" cy="4159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Catalysts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1C8E41-2482-A7F8-A7D9-8FDCC06F8666}"/>
              </a:ext>
            </a:extLst>
          </p:cNvPr>
          <p:cNvSpPr/>
          <p:nvPr/>
        </p:nvSpPr>
        <p:spPr>
          <a:xfrm>
            <a:off x="8757587" y="2092034"/>
            <a:ext cx="3120687" cy="100351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>
                <a:solidFill>
                  <a:schemeClr val="tx1"/>
                </a:solidFill>
              </a:rPr>
              <a:t>Continued bookings growth and operating leverage </a:t>
            </a:r>
            <a:r>
              <a:rPr lang="en-US" sz="1400">
                <a:solidFill>
                  <a:schemeClr val="tx1"/>
                </a:solidFill>
              </a:rPr>
              <a:t>can validate &gt;20% long-term free cash flow compounding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DE2AF6-6457-C5AB-CFC9-0EAD57BA50B7}"/>
              </a:ext>
            </a:extLst>
          </p:cNvPr>
          <p:cNvSpPr/>
          <p:nvPr/>
        </p:nvSpPr>
        <p:spPr>
          <a:xfrm>
            <a:off x="5706976" y="3205041"/>
            <a:ext cx="2805562" cy="1003511"/>
          </a:xfrm>
          <a:prstGeom prst="rect">
            <a:avLst/>
          </a:prstGeom>
          <a:solidFill>
            <a:srgbClr val="0D83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231D531-63D8-A774-A3ED-340F8829D103}"/>
              </a:ext>
            </a:extLst>
          </p:cNvPr>
          <p:cNvSpPr/>
          <p:nvPr/>
        </p:nvSpPr>
        <p:spPr>
          <a:xfrm>
            <a:off x="8757588" y="3201213"/>
            <a:ext cx="3120687" cy="100351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>
                <a:solidFill>
                  <a:schemeClr val="tx1"/>
                </a:solidFill>
              </a:rPr>
              <a:t>Robotaxi launches across Uber’s network can </a:t>
            </a:r>
            <a:r>
              <a:rPr lang="en-GB" sz="1400" b="1">
                <a:solidFill>
                  <a:schemeClr val="tx1"/>
                </a:solidFill>
              </a:rPr>
              <a:t>validate its role as the demand aggregator </a:t>
            </a:r>
            <a:r>
              <a:rPr lang="en-GB" sz="1400">
                <a:solidFill>
                  <a:schemeClr val="tx1"/>
                </a:solidFill>
              </a:rPr>
              <a:t>rather than a disrupted business</a:t>
            </a:r>
            <a:endParaRPr lang="en-US" sz="1400" b="1">
              <a:solidFill>
                <a:schemeClr val="tx1"/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87F3A69-45C0-4E7D-28F5-34A8F0C3F6EF}"/>
              </a:ext>
            </a:extLst>
          </p:cNvPr>
          <p:cNvSpPr/>
          <p:nvPr/>
        </p:nvSpPr>
        <p:spPr>
          <a:xfrm>
            <a:off x="5402056" y="3183127"/>
            <a:ext cx="1025426" cy="1025426"/>
          </a:xfrm>
          <a:prstGeom prst="ellipse">
            <a:avLst/>
          </a:prstGeom>
          <a:solidFill>
            <a:srgbClr val="292929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2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4490E66-165C-09BE-AA31-800BFCFDF616}"/>
              </a:ext>
            </a:extLst>
          </p:cNvPr>
          <p:cNvSpPr/>
          <p:nvPr/>
        </p:nvSpPr>
        <p:spPr>
          <a:xfrm>
            <a:off x="5769425" y="4310394"/>
            <a:ext cx="2757732" cy="1003511"/>
          </a:xfrm>
          <a:prstGeom prst="rect">
            <a:avLst/>
          </a:prstGeom>
          <a:solidFill>
            <a:srgbClr val="0D83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901CB73F-4DD5-1A1B-5AC9-CBDE1F7C8C7B}"/>
              </a:ext>
            </a:extLst>
          </p:cNvPr>
          <p:cNvSpPr/>
          <p:nvPr/>
        </p:nvSpPr>
        <p:spPr>
          <a:xfrm>
            <a:off x="5402055" y="4288479"/>
            <a:ext cx="1003511" cy="1003511"/>
          </a:xfrm>
          <a:prstGeom prst="ellipse">
            <a:avLst/>
          </a:prstGeom>
          <a:solidFill>
            <a:srgbClr val="292929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3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8B99270-735C-5E6E-F887-6B5BC3EFB78C}"/>
              </a:ext>
            </a:extLst>
          </p:cNvPr>
          <p:cNvSpPr/>
          <p:nvPr/>
        </p:nvSpPr>
        <p:spPr>
          <a:xfrm>
            <a:off x="8757588" y="4310393"/>
            <a:ext cx="3120687" cy="100351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400">
                <a:solidFill>
                  <a:schemeClr val="tx1"/>
                </a:solidFill>
              </a:rPr>
              <a:t>Regulatory approvals and continued DH operating momentum can </a:t>
            </a:r>
            <a:r>
              <a:rPr lang="en-AU" sz="1400" b="1">
                <a:solidFill>
                  <a:schemeClr val="tx1"/>
                </a:solidFill>
              </a:rPr>
              <a:t>reduce deal uncertainty</a:t>
            </a:r>
            <a:endParaRPr lang="en-US" sz="1400" b="1">
              <a:solidFill>
                <a:schemeClr val="tx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BA8BAF4-F620-A8D0-B3F5-50B508FC14FF}"/>
              </a:ext>
            </a:extLst>
          </p:cNvPr>
          <p:cNvSpPr/>
          <p:nvPr/>
        </p:nvSpPr>
        <p:spPr>
          <a:xfrm>
            <a:off x="9362802" y="1501496"/>
            <a:ext cx="1910257" cy="4159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Description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7AA059D9-D264-7B74-C636-0724DBB6C68F}"/>
              </a:ext>
            </a:extLst>
          </p:cNvPr>
          <p:cNvSpPr txBox="1"/>
          <p:nvPr/>
        </p:nvSpPr>
        <p:spPr>
          <a:xfrm>
            <a:off x="6658868" y="2301402"/>
            <a:ext cx="15924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chemeClr val="bg1"/>
                </a:solidFill>
              </a:rPr>
              <a:t>Earnings &amp; FCF Delivery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2BDA15B8-1ACB-A924-2B17-033561D83CE3}"/>
              </a:ext>
            </a:extLst>
          </p:cNvPr>
          <p:cNvSpPr txBox="1"/>
          <p:nvPr/>
        </p:nvSpPr>
        <p:spPr>
          <a:xfrm>
            <a:off x="6566513" y="3410582"/>
            <a:ext cx="17772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chemeClr val="bg1"/>
                </a:solidFill>
              </a:rPr>
              <a:t>AV Commercialisation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E5EA33DE-BA77-861A-E745-7F48DA4DEA29}"/>
              </a:ext>
            </a:extLst>
          </p:cNvPr>
          <p:cNvSpPr txBox="1"/>
          <p:nvPr/>
        </p:nvSpPr>
        <p:spPr>
          <a:xfrm>
            <a:off x="6658868" y="4519762"/>
            <a:ext cx="15924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chemeClr val="bg1"/>
                </a:solidFill>
              </a:rPr>
              <a:t>Delivery Hero De-risking</a:t>
            </a:r>
          </a:p>
        </p:txBody>
      </p:sp>
    </p:spTree>
    <p:extLst>
      <p:ext uri="{BB962C8B-B14F-4D97-AF65-F5344CB8AC3E}">
        <p14:creationId xmlns:p14="http://schemas.microsoft.com/office/powerpoint/2010/main" val="7559047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ADAAD-5E93-E720-4FE2-18405823D3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Waymo rift leaves Uber's robotaxi ambitions on shaky ground - Los Angeles  Times">
            <a:extLst>
              <a:ext uri="{FF2B5EF4-FFF2-40B4-BE49-F238E27FC236}">
                <a16:creationId xmlns:a16="http://schemas.microsoft.com/office/drawing/2014/main" id="{611B0BF1-822D-D6FC-37C4-5021C6867C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61908"/>
          </a:xfrm>
          <a:prstGeom prst="rect">
            <a:avLst/>
          </a:prstGeom>
        </p:spPr>
      </p:pic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D26826E4-9B1A-4CDF-7057-FB9812D1674A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9" y="1589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503" imgH="503" progId="TCLayout.ActiveDocument.1">
                  <p:embed/>
                </p:oleObj>
              </mc:Choice>
              <mc:Fallback>
                <p:oleObj name="think-cell Slide" r:id="rId5" imgW="503" imgH="503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D26826E4-9B1A-4CDF-7057-FB9812D1674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1FEEA57-335F-1A29-14EF-E55D70280495}"/>
              </a:ext>
            </a:extLst>
          </p:cNvPr>
          <p:cNvCxnSpPr>
            <a:cxnSpLocks/>
          </p:cNvCxnSpPr>
          <p:nvPr/>
        </p:nvCxnSpPr>
        <p:spPr>
          <a:xfrm>
            <a:off x="8163560" y="463128"/>
            <a:ext cx="0" cy="168264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A843E70D-38E8-5BB3-CFEC-4B0C46A990C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>
              <a:alpha val="59929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8F6A608-EB55-9364-EF91-DE5273678591}"/>
              </a:ext>
            </a:extLst>
          </p:cNvPr>
          <p:cNvSpPr txBox="1"/>
          <p:nvPr/>
        </p:nvSpPr>
        <p:spPr>
          <a:xfrm>
            <a:off x="543523" y="2044055"/>
            <a:ext cx="94093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4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Risk Analysis and ESG Considerations</a:t>
            </a:r>
          </a:p>
        </p:txBody>
      </p:sp>
    </p:spTree>
    <p:extLst>
      <p:ext uri="{BB962C8B-B14F-4D97-AF65-F5344CB8AC3E}">
        <p14:creationId xmlns:p14="http://schemas.microsoft.com/office/powerpoint/2010/main" val="1255073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7DD549A-69A0-8A22-48B9-B91F56B9FC8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The 22% base case 4-year IRR relies on margin expansion and Uber’s AV positioning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FFB73E-46C4-7972-8871-0D32B69DBF3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AU"/>
              <a:t>Base Case Return Risks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F8DD86-96B4-0020-204E-92659C578758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E44D4D5-1AA3-923C-367B-271F7FFD6F25}"/>
              </a:ext>
            </a:extLst>
          </p:cNvPr>
          <p:cNvSpPr txBox="1"/>
          <p:nvPr/>
        </p:nvSpPr>
        <p:spPr>
          <a:xfrm>
            <a:off x="679659" y="1051243"/>
            <a:ext cx="4638349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>
                <a:solidFill>
                  <a:srgbClr val="000000"/>
                </a:solidFill>
              </a:rPr>
              <a:t>Fall of core operating leverage levels</a:t>
            </a: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B78B854-1AFC-6B0F-81DA-FE858E72E352}"/>
              </a:ext>
            </a:extLst>
          </p:cNvPr>
          <p:cNvSpPr/>
          <p:nvPr/>
        </p:nvSpPr>
        <p:spPr>
          <a:xfrm>
            <a:off x="473500" y="964020"/>
            <a:ext cx="5115569" cy="46759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175553A-200A-4C81-765A-EF102E27E131}"/>
              </a:ext>
            </a:extLst>
          </p:cNvPr>
          <p:cNvSpPr/>
          <p:nvPr/>
        </p:nvSpPr>
        <p:spPr>
          <a:xfrm>
            <a:off x="324207" y="1036611"/>
            <a:ext cx="310499" cy="322409"/>
          </a:xfrm>
          <a:prstGeom prst="rect">
            <a:avLst/>
          </a:prstGeom>
          <a:solidFill>
            <a:schemeClr val="accent1">
              <a:lumMod val="75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400" b="1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25A7385-7EE1-834E-A031-1070C049CAA4}"/>
              </a:ext>
            </a:extLst>
          </p:cNvPr>
          <p:cNvSpPr txBox="1"/>
          <p:nvPr/>
        </p:nvSpPr>
        <p:spPr>
          <a:xfrm>
            <a:off x="6645665" y="1051243"/>
            <a:ext cx="4760117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AV disintermediation exceeds assumed levels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0786764-A55F-AE20-B44A-87C181257DBB}"/>
              </a:ext>
            </a:extLst>
          </p:cNvPr>
          <p:cNvSpPr/>
          <p:nvPr/>
        </p:nvSpPr>
        <p:spPr>
          <a:xfrm>
            <a:off x="6439506" y="964020"/>
            <a:ext cx="5115569" cy="46759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DAAA18D-B2EF-35AD-A72C-EC7E4C0E9DAE}"/>
              </a:ext>
            </a:extLst>
          </p:cNvPr>
          <p:cNvSpPr/>
          <p:nvPr/>
        </p:nvSpPr>
        <p:spPr>
          <a:xfrm>
            <a:off x="6290213" y="1036611"/>
            <a:ext cx="310499" cy="322409"/>
          </a:xfrm>
          <a:prstGeom prst="rect">
            <a:avLst/>
          </a:prstGeom>
          <a:solidFill>
            <a:schemeClr val="accent1">
              <a:lumMod val="75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400" b="1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80A0A47-883A-E428-100D-75472DDBBD90}"/>
              </a:ext>
            </a:extLst>
          </p:cNvPr>
          <p:cNvSpPr/>
          <p:nvPr/>
        </p:nvSpPr>
        <p:spPr>
          <a:xfrm>
            <a:off x="469587" y="5460269"/>
            <a:ext cx="5115600" cy="878306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730820DF-7213-1894-93C4-0F4D10635547}"/>
              </a:ext>
            </a:extLst>
          </p:cNvPr>
          <p:cNvSpPr/>
          <p:nvPr/>
        </p:nvSpPr>
        <p:spPr>
          <a:xfrm>
            <a:off x="630824" y="5579664"/>
            <a:ext cx="252000" cy="252000"/>
          </a:xfrm>
          <a:prstGeom prst="ellipse">
            <a:avLst/>
          </a:prstGeom>
          <a:solidFill>
            <a:srgbClr val="0D8344"/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/>
              <a:t>1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70B1BD5D-E112-09C3-5245-73FEF1BE7AD0}"/>
              </a:ext>
            </a:extLst>
          </p:cNvPr>
          <p:cNvSpPr/>
          <p:nvPr/>
        </p:nvSpPr>
        <p:spPr>
          <a:xfrm>
            <a:off x="630824" y="5951058"/>
            <a:ext cx="252000" cy="252000"/>
          </a:xfrm>
          <a:prstGeom prst="ellipse">
            <a:avLst/>
          </a:prstGeom>
          <a:solidFill>
            <a:srgbClr val="0D8344"/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/>
              <a:t>2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9F48D57-51C6-6157-338E-DFADC9B7F6BE}"/>
              </a:ext>
            </a:extLst>
          </p:cNvPr>
          <p:cNvSpPr txBox="1"/>
          <p:nvPr/>
        </p:nvSpPr>
        <p:spPr>
          <a:xfrm>
            <a:off x="996698" y="5574859"/>
            <a:ext cx="4568524" cy="2616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100">
                <a:solidFill>
                  <a:srgbClr val="000000"/>
                </a:solidFill>
              </a:rPr>
              <a:t>Track key financials every quarter for signs margin gains are stalling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14FB5AE-DA36-153B-E6AF-01942C42BDC4}"/>
              </a:ext>
            </a:extLst>
          </p:cNvPr>
          <p:cNvSpPr txBox="1"/>
          <p:nvPr/>
        </p:nvSpPr>
        <p:spPr>
          <a:xfrm>
            <a:off x="986631" y="5872078"/>
            <a:ext cx="4568524" cy="43088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100">
                <a:solidFill>
                  <a:srgbClr val="000000"/>
                </a:solidFill>
              </a:rPr>
              <a:t>Monitor Corporate G&amp;A and platform R&amp;D as % of the revenue </a:t>
            </a:r>
          </a:p>
          <a:p>
            <a:r>
              <a:rPr lang="en-US" sz="1100">
                <a:solidFill>
                  <a:srgbClr val="000000"/>
                </a:solidFill>
              </a:rPr>
              <a:t>(fixed cost leverage)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CBB073-6AE6-A7D2-FAA4-8DBBE81B9481}"/>
              </a:ext>
            </a:extLst>
          </p:cNvPr>
          <p:cNvSpPr/>
          <p:nvPr/>
        </p:nvSpPr>
        <p:spPr>
          <a:xfrm>
            <a:off x="6435593" y="5458188"/>
            <a:ext cx="5115600" cy="878306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DA922BF8-7101-F010-EF7B-99270726283E}"/>
              </a:ext>
            </a:extLst>
          </p:cNvPr>
          <p:cNvSpPr/>
          <p:nvPr/>
        </p:nvSpPr>
        <p:spPr>
          <a:xfrm>
            <a:off x="6596830" y="5577583"/>
            <a:ext cx="252000" cy="252000"/>
          </a:xfrm>
          <a:prstGeom prst="ellipse">
            <a:avLst/>
          </a:prstGeom>
          <a:solidFill>
            <a:srgbClr val="0D8344"/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/>
              <a:t>1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A6241163-B6FC-9928-1014-EE36B2DA77ED}"/>
              </a:ext>
            </a:extLst>
          </p:cNvPr>
          <p:cNvSpPr/>
          <p:nvPr/>
        </p:nvSpPr>
        <p:spPr>
          <a:xfrm>
            <a:off x="6596830" y="5948977"/>
            <a:ext cx="252000" cy="252000"/>
          </a:xfrm>
          <a:prstGeom prst="ellipse">
            <a:avLst/>
          </a:prstGeom>
          <a:solidFill>
            <a:srgbClr val="0D8344"/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/>
              <a:t>2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292936C-FFA8-4CB8-EABA-D6F4B3647394}"/>
              </a:ext>
            </a:extLst>
          </p:cNvPr>
          <p:cNvSpPr txBox="1"/>
          <p:nvPr/>
        </p:nvSpPr>
        <p:spPr>
          <a:xfrm>
            <a:off x="6962704" y="5859533"/>
            <a:ext cx="4568524" cy="43088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100">
                <a:solidFill>
                  <a:srgbClr val="000000"/>
                </a:solidFill>
              </a:rPr>
              <a:t>Track direct AV operator share, third-party fleet partner launches and utilisation for fragmentation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ED0C1712-F850-0CA7-8111-C6D011A78F0B}"/>
              </a:ext>
            </a:extLst>
          </p:cNvPr>
          <p:cNvSpPr/>
          <p:nvPr/>
        </p:nvSpPr>
        <p:spPr>
          <a:xfrm>
            <a:off x="473469" y="4693634"/>
            <a:ext cx="5115600" cy="36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CCB11B4B-F72B-1DEE-5998-CF84F9521C43}"/>
              </a:ext>
            </a:extLst>
          </p:cNvPr>
          <p:cNvSpPr/>
          <p:nvPr/>
        </p:nvSpPr>
        <p:spPr>
          <a:xfrm>
            <a:off x="3031268" y="4581926"/>
            <a:ext cx="252000" cy="252000"/>
          </a:xfrm>
          <a:prstGeom prst="ellipse">
            <a:avLst/>
          </a:prstGeom>
          <a:solidFill>
            <a:schemeClr val="tx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18E7DD4-AB78-9F33-9922-1A02577729D1}"/>
              </a:ext>
            </a:extLst>
          </p:cNvPr>
          <p:cNvSpPr txBox="1"/>
          <p:nvPr/>
        </p:nvSpPr>
        <p:spPr>
          <a:xfrm>
            <a:off x="2508277" y="4363648"/>
            <a:ext cx="1045983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200">
                <a:solidFill>
                  <a:srgbClr val="000000"/>
                </a:solidFill>
                <a:cs typeface="Segoe UI Light"/>
              </a:rPr>
              <a:t>Probability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80D8EEC-249B-1412-C81D-0E51043439EE}"/>
              </a:ext>
            </a:extLst>
          </p:cNvPr>
          <p:cNvSpPr txBox="1"/>
          <p:nvPr/>
        </p:nvSpPr>
        <p:spPr>
          <a:xfrm>
            <a:off x="4846591" y="4688445"/>
            <a:ext cx="942771" cy="24622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000">
                <a:solidFill>
                  <a:srgbClr val="000000"/>
                </a:solidFill>
                <a:cs typeface="Segoe UI Light"/>
              </a:rPr>
              <a:t>High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B7356DA-6A1E-E03E-F8EB-D779DC4A296F}"/>
              </a:ext>
            </a:extLst>
          </p:cNvPr>
          <p:cNvSpPr txBox="1"/>
          <p:nvPr/>
        </p:nvSpPr>
        <p:spPr>
          <a:xfrm>
            <a:off x="473469" y="4701455"/>
            <a:ext cx="942771" cy="24622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000">
                <a:solidFill>
                  <a:srgbClr val="000000"/>
                </a:solidFill>
                <a:cs typeface="Segoe UI Light"/>
              </a:rPr>
              <a:t>Low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616856EB-021A-82C3-7640-221FB65C147A}"/>
              </a:ext>
            </a:extLst>
          </p:cNvPr>
          <p:cNvSpPr/>
          <p:nvPr/>
        </p:nvSpPr>
        <p:spPr>
          <a:xfrm>
            <a:off x="473469" y="4265293"/>
            <a:ext cx="5115600" cy="36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E68EC051-6FAC-A4EA-02D2-019039CF3B47}"/>
              </a:ext>
            </a:extLst>
          </p:cNvPr>
          <p:cNvSpPr/>
          <p:nvPr/>
        </p:nvSpPr>
        <p:spPr>
          <a:xfrm>
            <a:off x="4895144" y="4156857"/>
            <a:ext cx="252000" cy="252000"/>
          </a:xfrm>
          <a:prstGeom prst="ellipse">
            <a:avLst/>
          </a:prstGeom>
          <a:solidFill>
            <a:schemeClr val="tx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1BF724F2-8630-5D7C-8069-11E23E00A976}"/>
              </a:ext>
            </a:extLst>
          </p:cNvPr>
          <p:cNvSpPr txBox="1"/>
          <p:nvPr/>
        </p:nvSpPr>
        <p:spPr>
          <a:xfrm>
            <a:off x="2508277" y="3967246"/>
            <a:ext cx="1045983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200">
                <a:solidFill>
                  <a:srgbClr val="000000"/>
                </a:solidFill>
                <a:cs typeface="Segoe UI Light"/>
              </a:rPr>
              <a:t>Impact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8424C31C-9355-8EEF-2281-67CC4614E336}"/>
              </a:ext>
            </a:extLst>
          </p:cNvPr>
          <p:cNvSpPr txBox="1"/>
          <p:nvPr/>
        </p:nvSpPr>
        <p:spPr>
          <a:xfrm>
            <a:off x="4846591" y="4322725"/>
            <a:ext cx="942771" cy="24622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000">
                <a:solidFill>
                  <a:srgbClr val="000000"/>
                </a:solidFill>
                <a:cs typeface="Segoe UI Light"/>
              </a:rPr>
              <a:t>High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15C312C8-F370-2856-3402-1D3973DFB10B}"/>
              </a:ext>
            </a:extLst>
          </p:cNvPr>
          <p:cNvSpPr txBox="1"/>
          <p:nvPr/>
        </p:nvSpPr>
        <p:spPr>
          <a:xfrm>
            <a:off x="473469" y="4273114"/>
            <a:ext cx="942771" cy="24622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000">
                <a:solidFill>
                  <a:srgbClr val="000000"/>
                </a:solidFill>
                <a:cs typeface="Segoe UI Light"/>
              </a:rPr>
              <a:t>Low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9944464D-3BF0-CDC7-09E8-3FF6459B9D4F}"/>
              </a:ext>
            </a:extLst>
          </p:cNvPr>
          <p:cNvSpPr/>
          <p:nvPr/>
        </p:nvSpPr>
        <p:spPr>
          <a:xfrm>
            <a:off x="6439475" y="4689926"/>
            <a:ext cx="5115600" cy="36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9E66264F-E010-D429-03EF-1793A253ECAD}"/>
              </a:ext>
            </a:extLst>
          </p:cNvPr>
          <p:cNvSpPr/>
          <p:nvPr/>
        </p:nvSpPr>
        <p:spPr>
          <a:xfrm>
            <a:off x="9520266" y="4575455"/>
            <a:ext cx="252000" cy="252000"/>
          </a:xfrm>
          <a:prstGeom prst="ellipse">
            <a:avLst/>
          </a:prstGeom>
          <a:solidFill>
            <a:schemeClr val="tx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4E6F3B9C-DEB4-380E-0618-372830DFB05B}"/>
              </a:ext>
            </a:extLst>
          </p:cNvPr>
          <p:cNvSpPr txBox="1"/>
          <p:nvPr/>
        </p:nvSpPr>
        <p:spPr>
          <a:xfrm>
            <a:off x="8474283" y="4391879"/>
            <a:ext cx="1045983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200">
                <a:solidFill>
                  <a:srgbClr val="000000"/>
                </a:solidFill>
                <a:cs typeface="Segoe UI Light"/>
              </a:rPr>
              <a:t>Probability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67F54BB8-72B8-FA18-9521-F60CE2FBAB1F}"/>
              </a:ext>
            </a:extLst>
          </p:cNvPr>
          <p:cNvSpPr txBox="1"/>
          <p:nvPr/>
        </p:nvSpPr>
        <p:spPr>
          <a:xfrm>
            <a:off x="6439475" y="4697747"/>
            <a:ext cx="942771" cy="24622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000">
                <a:solidFill>
                  <a:srgbClr val="000000"/>
                </a:solidFill>
                <a:cs typeface="Segoe UI Light"/>
              </a:rPr>
              <a:t>Low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6909601-82C9-F158-FA02-1E0CDCB155EB}"/>
              </a:ext>
            </a:extLst>
          </p:cNvPr>
          <p:cNvSpPr/>
          <p:nvPr/>
        </p:nvSpPr>
        <p:spPr>
          <a:xfrm>
            <a:off x="6439475" y="4261585"/>
            <a:ext cx="5115600" cy="36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3E546FE7-DA89-C8BC-AF32-2FDE8CB036C5}"/>
              </a:ext>
            </a:extLst>
          </p:cNvPr>
          <p:cNvSpPr/>
          <p:nvPr/>
        </p:nvSpPr>
        <p:spPr>
          <a:xfrm>
            <a:off x="10085037" y="4131877"/>
            <a:ext cx="252000" cy="252000"/>
          </a:xfrm>
          <a:prstGeom prst="ellipse">
            <a:avLst/>
          </a:prstGeom>
          <a:solidFill>
            <a:schemeClr val="tx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AB8E580F-A5FB-7648-A3A5-A6CE47C2FD80}"/>
              </a:ext>
            </a:extLst>
          </p:cNvPr>
          <p:cNvSpPr txBox="1"/>
          <p:nvPr/>
        </p:nvSpPr>
        <p:spPr>
          <a:xfrm>
            <a:off x="8474283" y="3963538"/>
            <a:ext cx="1045983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200">
                <a:solidFill>
                  <a:srgbClr val="000000"/>
                </a:solidFill>
                <a:cs typeface="Segoe UI Light"/>
              </a:rPr>
              <a:t>Impact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69D0E228-33CA-CBBA-CFC0-64F3AB0FEC07}"/>
              </a:ext>
            </a:extLst>
          </p:cNvPr>
          <p:cNvSpPr txBox="1"/>
          <p:nvPr/>
        </p:nvSpPr>
        <p:spPr>
          <a:xfrm>
            <a:off x="10812597" y="4257877"/>
            <a:ext cx="942771" cy="24622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000">
                <a:solidFill>
                  <a:srgbClr val="000000"/>
                </a:solidFill>
                <a:cs typeface="Segoe UI Light"/>
              </a:rPr>
              <a:t>High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5686B47A-F55F-943E-CF24-30CD4AA4A6C1}"/>
              </a:ext>
            </a:extLst>
          </p:cNvPr>
          <p:cNvSpPr txBox="1"/>
          <p:nvPr/>
        </p:nvSpPr>
        <p:spPr>
          <a:xfrm>
            <a:off x="6439475" y="4269406"/>
            <a:ext cx="942771" cy="24622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000">
                <a:solidFill>
                  <a:srgbClr val="000000"/>
                </a:solidFill>
                <a:cs typeface="Segoe UI Light"/>
              </a:rPr>
              <a:t>Low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40D28552-240D-989F-A2F9-95D50FC3EB06}"/>
              </a:ext>
            </a:extLst>
          </p:cNvPr>
          <p:cNvSpPr txBox="1"/>
          <p:nvPr/>
        </p:nvSpPr>
        <p:spPr>
          <a:xfrm>
            <a:off x="10812597" y="4684737"/>
            <a:ext cx="942771" cy="24622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000">
                <a:solidFill>
                  <a:srgbClr val="000000"/>
                </a:solidFill>
                <a:cs typeface="Segoe UI Light"/>
              </a:rPr>
              <a:t>High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49552758-F2D6-BB0F-C9D7-C336A4E6443C}"/>
              </a:ext>
            </a:extLst>
          </p:cNvPr>
          <p:cNvSpPr txBox="1"/>
          <p:nvPr/>
        </p:nvSpPr>
        <p:spPr>
          <a:xfrm>
            <a:off x="473469" y="1551004"/>
            <a:ext cx="5095635" cy="43088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AU" sz="1100">
                <a:solidFill>
                  <a:srgbClr val="000000"/>
                </a:solidFill>
                <a:cs typeface="Segoe UI" panose="020B0502040204020203" pitchFamily="34" charset="0"/>
              </a:rPr>
              <a:t>Advertising, Uber One attachment, cross-product usage and fixed-cost leverage are the key drivers behind earnings decoupling from gross bookings</a:t>
            </a:r>
            <a:endParaRPr lang="en-US" sz="1100">
              <a:solidFill>
                <a:srgbClr val="000000"/>
              </a:solidFill>
              <a:cs typeface="Segoe UI" panose="020B0502040204020203" pitchFamily="34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BFE7535A-A11A-E7AA-1468-D57DCE8DC771}"/>
              </a:ext>
            </a:extLst>
          </p:cNvPr>
          <p:cNvSpPr txBox="1"/>
          <p:nvPr/>
        </p:nvSpPr>
        <p:spPr>
          <a:xfrm>
            <a:off x="6439475" y="1551004"/>
            <a:ext cx="5095635" cy="43088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AU" sz="1100">
                <a:solidFill>
                  <a:srgbClr val="000000"/>
                </a:solidFill>
              </a:rPr>
              <a:t>The base case fails if, instead of Waymo, Tesla and other AV providers taking share, another third-party AV supply bypasses Uber entirely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E945F95-414C-CC02-8168-49DBADE34CFC}"/>
              </a:ext>
            </a:extLst>
          </p:cNvPr>
          <p:cNvSpPr txBox="1"/>
          <p:nvPr/>
        </p:nvSpPr>
        <p:spPr>
          <a:xfrm>
            <a:off x="6962704" y="5572778"/>
            <a:ext cx="4568524" cy="2616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100">
                <a:solidFill>
                  <a:srgbClr val="000000"/>
                </a:solidFill>
              </a:rPr>
              <a:t>Base case deducts AV investment from DCF and assumes no AV revenue</a:t>
            </a:r>
          </a:p>
        </p:txBody>
      </p:sp>
      <p:graphicFrame>
        <p:nvGraphicFramePr>
          <p:cNvPr id="82" name="Chart 81">
            <a:extLst>
              <a:ext uri="{FF2B5EF4-FFF2-40B4-BE49-F238E27FC236}">
                <a16:creationId xmlns:a16="http://schemas.microsoft.com/office/drawing/2014/main" id="{CBAC2985-0A55-FFD8-8C7A-13FD7519901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81737001"/>
              </p:ext>
            </p:extLst>
          </p:nvPr>
        </p:nvGraphicFramePr>
        <p:xfrm>
          <a:off x="290030" y="2084709"/>
          <a:ext cx="5231957" cy="17569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4" name="Chart 83">
            <a:extLst>
              <a:ext uri="{FF2B5EF4-FFF2-40B4-BE49-F238E27FC236}">
                <a16:creationId xmlns:a16="http://schemas.microsoft.com/office/drawing/2014/main" id="{A03A7569-7C1E-F41C-7E9B-4419695A453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45413769"/>
              </p:ext>
            </p:extLst>
          </p:nvPr>
        </p:nvGraphicFramePr>
        <p:xfrm>
          <a:off x="6410633" y="2110871"/>
          <a:ext cx="5124477" cy="1850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7B20FAF1-8444-3BA5-6EA0-52DE6EE237A0}"/>
              </a:ext>
            </a:extLst>
          </p:cNvPr>
          <p:cNvSpPr/>
          <p:nvPr/>
        </p:nvSpPr>
        <p:spPr>
          <a:xfrm>
            <a:off x="484403" y="5026139"/>
            <a:ext cx="11066789" cy="360000"/>
          </a:xfrm>
          <a:prstGeom prst="rect">
            <a:avLst/>
          </a:prstGeom>
          <a:solidFill>
            <a:schemeClr val="bg1"/>
          </a:solidFill>
          <a:ln w="12700">
            <a:solidFill>
              <a:srgbClr val="2929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Mitigants</a:t>
            </a:r>
          </a:p>
        </p:txBody>
      </p:sp>
    </p:spTree>
    <p:extLst>
      <p:ext uri="{BB962C8B-B14F-4D97-AF65-F5344CB8AC3E}">
        <p14:creationId xmlns:p14="http://schemas.microsoft.com/office/powerpoint/2010/main" val="16030645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D6593A5-020B-E2BE-0764-EE1CD333892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Capital allocation, regulatory and valuation risks could further compress returns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6922FA-9EAC-3D4C-EED5-FD5DC682BDA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AU"/>
              <a:t>Further Risks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54294F-6A7F-AD4F-5631-FCF2ABD7378D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AU"/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4D3B1A31-4B65-825F-DCD5-A3124321BFDF}"/>
              </a:ext>
            </a:extLst>
          </p:cNvPr>
          <p:cNvGrpSpPr>
            <a:grpSpLocks/>
          </p:cNvGrpSpPr>
          <p:nvPr/>
        </p:nvGrpSpPr>
        <p:grpSpPr>
          <a:xfrm>
            <a:off x="274660" y="972745"/>
            <a:ext cx="3793193" cy="5418731"/>
            <a:chOff x="480566" y="1098714"/>
            <a:chExt cx="3793193" cy="5418731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E54D0EBF-C129-9A50-0252-91F9D2AD346C}"/>
                </a:ext>
              </a:extLst>
            </p:cNvPr>
            <p:cNvSpPr txBox="1">
              <a:spLocks/>
            </p:cNvSpPr>
            <p:nvPr/>
          </p:nvSpPr>
          <p:spPr>
            <a:xfrm>
              <a:off x="836018" y="1185937"/>
              <a:ext cx="3196905" cy="307777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b="1">
                  <a:solidFill>
                    <a:srgbClr val="000000"/>
                  </a:solidFill>
                </a:rPr>
                <a:t>Delivery Hero reduces value </a:t>
              </a:r>
              <a:endPara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24B70C00-8A87-D014-737F-0685C6E22651}"/>
                </a:ext>
              </a:extLst>
            </p:cNvPr>
            <p:cNvSpPr>
              <a:spLocks/>
            </p:cNvSpPr>
            <p:nvPr/>
          </p:nvSpPr>
          <p:spPr>
            <a:xfrm>
              <a:off x="629858" y="1098714"/>
              <a:ext cx="3515834" cy="46759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F6198B86-2111-BC4E-3D2E-FB51BDFA9EC9}"/>
                </a:ext>
              </a:extLst>
            </p:cNvPr>
            <p:cNvSpPr>
              <a:spLocks/>
            </p:cNvSpPr>
            <p:nvPr/>
          </p:nvSpPr>
          <p:spPr>
            <a:xfrm>
              <a:off x="480566" y="1171305"/>
              <a:ext cx="310499" cy="322409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AU" sz="1400" b="1">
                  <a:solidFill>
                    <a:schemeClr val="bg1"/>
                  </a:solidFill>
                </a:rPr>
                <a:t>3</a:t>
              </a: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1DA8F582-E560-2F95-F2C1-2FD97A96E6B2}"/>
                </a:ext>
              </a:extLst>
            </p:cNvPr>
            <p:cNvSpPr>
              <a:spLocks/>
            </p:cNvSpPr>
            <p:nvPr/>
          </p:nvSpPr>
          <p:spPr>
            <a:xfrm>
              <a:off x="629826" y="4810591"/>
              <a:ext cx="3515834" cy="45719"/>
            </a:xfrm>
            <a:prstGeom prst="rect">
              <a:avLst/>
            </a:prstGeom>
            <a:gradFill flip="none" rotWithShape="1">
              <a:gsLst>
                <a:gs pos="0">
                  <a:schemeClr val="accent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4C1805EB-C813-E0FD-0CB6-6D70785A3668}"/>
                </a:ext>
              </a:extLst>
            </p:cNvPr>
            <p:cNvSpPr>
              <a:spLocks/>
            </p:cNvSpPr>
            <p:nvPr/>
          </p:nvSpPr>
          <p:spPr>
            <a:xfrm>
              <a:off x="2279676" y="4689523"/>
              <a:ext cx="252000" cy="252000"/>
            </a:xfrm>
            <a:prstGeom prst="ellipse">
              <a:avLst/>
            </a:prstGeom>
            <a:solidFill>
              <a:schemeClr val="tx1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22A8AC2E-7F03-09F0-9D6D-1AF26BEEE117}"/>
                </a:ext>
              </a:extLst>
            </p:cNvPr>
            <p:cNvSpPr txBox="1">
              <a:spLocks/>
            </p:cNvSpPr>
            <p:nvPr/>
          </p:nvSpPr>
          <p:spPr>
            <a:xfrm>
              <a:off x="1773229" y="4490012"/>
              <a:ext cx="1045983" cy="276999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en-US" sz="1200">
                  <a:solidFill>
                    <a:srgbClr val="000000"/>
                  </a:solidFill>
                  <a:cs typeface="Segoe UI Light"/>
                </a:rPr>
                <a:t>Probability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6D274D91-F9F1-6347-3EC5-0AE07190C2B3}"/>
                </a:ext>
              </a:extLst>
            </p:cNvPr>
            <p:cNvSpPr txBox="1">
              <a:spLocks/>
            </p:cNvSpPr>
            <p:nvPr/>
          </p:nvSpPr>
          <p:spPr>
            <a:xfrm>
              <a:off x="3768287" y="4827532"/>
              <a:ext cx="505472" cy="246221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en-US" sz="1000">
                  <a:solidFill>
                    <a:srgbClr val="000000"/>
                  </a:solidFill>
                  <a:cs typeface="Segoe UI Light"/>
                </a:rPr>
                <a:t>High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7472C5D4-C89E-6C55-3A4C-CFE528AED172}"/>
                </a:ext>
              </a:extLst>
            </p:cNvPr>
            <p:cNvSpPr txBox="1">
              <a:spLocks/>
            </p:cNvSpPr>
            <p:nvPr/>
          </p:nvSpPr>
          <p:spPr>
            <a:xfrm>
              <a:off x="629828" y="4818413"/>
              <a:ext cx="413237" cy="246221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en-US" sz="1000">
                  <a:solidFill>
                    <a:srgbClr val="000000"/>
                  </a:solidFill>
                  <a:cs typeface="Segoe UI Light"/>
                </a:rPr>
                <a:t>Low</a:t>
              </a: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F15B73FE-37B0-DAAB-B48C-73002DC78959}"/>
                </a:ext>
              </a:extLst>
            </p:cNvPr>
            <p:cNvSpPr>
              <a:spLocks/>
            </p:cNvSpPr>
            <p:nvPr/>
          </p:nvSpPr>
          <p:spPr>
            <a:xfrm>
              <a:off x="629828" y="5573293"/>
              <a:ext cx="3515832" cy="944152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BD879F83-E7E4-EC9D-C85C-28BA8585CB6B}"/>
                </a:ext>
              </a:extLst>
            </p:cNvPr>
            <p:cNvSpPr>
              <a:spLocks/>
            </p:cNvSpPr>
            <p:nvPr/>
          </p:nvSpPr>
          <p:spPr>
            <a:xfrm>
              <a:off x="791065" y="5692688"/>
              <a:ext cx="252000" cy="252000"/>
            </a:xfrm>
            <a:prstGeom prst="ellipse">
              <a:avLst/>
            </a:prstGeom>
            <a:solidFill>
              <a:srgbClr val="0D8344"/>
            </a:solidFill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>
                  <a:solidFill>
                    <a:schemeClr val="bg1"/>
                  </a:solidFill>
                </a:rPr>
                <a:t>1</a:t>
              </a:r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5339FE00-E793-2181-9CD1-DF468889FDC8}"/>
                </a:ext>
              </a:extLst>
            </p:cNvPr>
            <p:cNvSpPr>
              <a:spLocks/>
            </p:cNvSpPr>
            <p:nvPr/>
          </p:nvSpPr>
          <p:spPr>
            <a:xfrm>
              <a:off x="791065" y="6110156"/>
              <a:ext cx="252000" cy="252000"/>
            </a:xfrm>
            <a:prstGeom prst="ellipse">
              <a:avLst/>
            </a:prstGeom>
            <a:solidFill>
              <a:srgbClr val="0D8344"/>
            </a:solidFill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>
                  <a:solidFill>
                    <a:schemeClr val="bg1"/>
                  </a:solidFill>
                </a:rPr>
                <a:t>2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5ABC343A-A0E8-1CB1-6ABA-6A255F3CA768}"/>
                </a:ext>
              </a:extLst>
            </p:cNvPr>
            <p:cNvSpPr txBox="1">
              <a:spLocks/>
            </p:cNvSpPr>
            <p:nvPr/>
          </p:nvSpPr>
          <p:spPr>
            <a:xfrm>
              <a:off x="1156939" y="5603244"/>
              <a:ext cx="2726692" cy="430887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en-US" sz="1100">
                  <a:solidFill>
                    <a:srgbClr val="000000"/>
                  </a:solidFill>
                </a:rPr>
                <a:t>Adjusted base case removes reliance on management’s integration guidance</a:t>
              </a: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A55F30F9-7049-D9AA-AB8F-B9285B803F5F}"/>
                </a:ext>
              </a:extLst>
            </p:cNvPr>
            <p:cNvSpPr>
              <a:spLocks/>
            </p:cNvSpPr>
            <p:nvPr/>
          </p:nvSpPr>
          <p:spPr>
            <a:xfrm>
              <a:off x="629828" y="4382250"/>
              <a:ext cx="3515834" cy="45719"/>
            </a:xfrm>
            <a:prstGeom prst="rect">
              <a:avLst/>
            </a:prstGeom>
            <a:gradFill flip="none" rotWithShape="1">
              <a:gsLst>
                <a:gs pos="0">
                  <a:schemeClr val="accent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29BBBE87-E861-B997-ECAD-35244EDBC92F}"/>
                </a:ext>
              </a:extLst>
            </p:cNvPr>
            <p:cNvSpPr>
              <a:spLocks/>
            </p:cNvSpPr>
            <p:nvPr/>
          </p:nvSpPr>
          <p:spPr>
            <a:xfrm>
              <a:off x="3012411" y="4279109"/>
              <a:ext cx="252000" cy="252000"/>
            </a:xfrm>
            <a:prstGeom prst="ellipse">
              <a:avLst/>
            </a:prstGeom>
            <a:solidFill>
              <a:schemeClr val="tx1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DF1156A3-BB80-BDDE-65C6-DB045DE7FDA5}"/>
                </a:ext>
              </a:extLst>
            </p:cNvPr>
            <p:cNvSpPr txBox="1">
              <a:spLocks/>
            </p:cNvSpPr>
            <p:nvPr/>
          </p:nvSpPr>
          <p:spPr>
            <a:xfrm>
              <a:off x="1773229" y="4090275"/>
              <a:ext cx="1045983" cy="276999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en-US" sz="1200">
                  <a:solidFill>
                    <a:srgbClr val="000000"/>
                  </a:solidFill>
                  <a:cs typeface="Segoe UI Light"/>
                </a:rPr>
                <a:t>Impact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EEFD6013-3C9A-56C2-3C44-AC35A4999EA7}"/>
                </a:ext>
              </a:extLst>
            </p:cNvPr>
            <p:cNvSpPr txBox="1">
              <a:spLocks/>
            </p:cNvSpPr>
            <p:nvPr/>
          </p:nvSpPr>
          <p:spPr>
            <a:xfrm>
              <a:off x="3744488" y="4404832"/>
              <a:ext cx="529271" cy="246221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en-US" sz="1000">
                  <a:solidFill>
                    <a:srgbClr val="000000"/>
                  </a:solidFill>
                  <a:cs typeface="Segoe UI Light"/>
                </a:rPr>
                <a:t>High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3A0F607B-530B-BA43-19B8-A5426FE3E542}"/>
                </a:ext>
              </a:extLst>
            </p:cNvPr>
            <p:cNvSpPr txBox="1">
              <a:spLocks/>
            </p:cNvSpPr>
            <p:nvPr/>
          </p:nvSpPr>
          <p:spPr>
            <a:xfrm>
              <a:off x="629828" y="4390072"/>
              <a:ext cx="413237" cy="246221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en-US" sz="1000">
                  <a:solidFill>
                    <a:srgbClr val="000000"/>
                  </a:solidFill>
                  <a:cs typeface="Segoe UI Light"/>
                </a:rPr>
                <a:t>Low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FF529BE8-93A1-9430-3E90-D805F8DBAE92}"/>
                </a:ext>
              </a:extLst>
            </p:cNvPr>
            <p:cNvSpPr txBox="1">
              <a:spLocks/>
            </p:cNvSpPr>
            <p:nvPr/>
          </p:nvSpPr>
          <p:spPr>
            <a:xfrm>
              <a:off x="629826" y="1668012"/>
              <a:ext cx="3476438" cy="430887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en-AU" sz="1100">
                  <a:solidFill>
                    <a:srgbClr val="000000"/>
                  </a:solidFill>
                  <a:cs typeface="Segoe UI" panose="020B0502040204020203" pitchFamily="34" charset="0"/>
                </a:rPr>
                <a:t>Uber’s largest-ever acquisition could earn poor returns, if not managed well</a:t>
              </a:r>
              <a:endParaRPr lang="en-US" sz="1100">
                <a:solidFill>
                  <a:srgbClr val="000000"/>
                </a:solidFill>
                <a:cs typeface="Segoe UI" panose="020B0502040204020203" pitchFamily="34" charset="0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9CFC8897-07FA-E98B-8AA4-C8481AD45031}"/>
                </a:ext>
              </a:extLst>
            </p:cNvPr>
            <p:cNvSpPr txBox="1">
              <a:spLocks/>
            </p:cNvSpPr>
            <p:nvPr/>
          </p:nvSpPr>
          <p:spPr>
            <a:xfrm>
              <a:off x="1156939" y="6020712"/>
              <a:ext cx="2726692" cy="430887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en-AU" sz="1100">
                  <a:solidFill>
                    <a:srgbClr val="000000"/>
                  </a:solidFill>
                </a:rPr>
                <a:t>Every quarter, track regulatory clearances, leverage, integration cost and DH margins </a:t>
              </a:r>
              <a:endParaRPr lang="en-US" sz="1100">
                <a:solidFill>
                  <a:srgbClr val="000000"/>
                </a:solidFill>
              </a:endParaRPr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B5F73654-FFBC-23B6-0B96-E14B7B5602A2}"/>
              </a:ext>
            </a:extLst>
          </p:cNvPr>
          <p:cNvGrpSpPr/>
          <p:nvPr/>
        </p:nvGrpSpPr>
        <p:grpSpPr>
          <a:xfrm>
            <a:off x="4212471" y="972745"/>
            <a:ext cx="3787719" cy="5418731"/>
            <a:chOff x="480566" y="1098714"/>
            <a:chExt cx="3787719" cy="5418731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296D3247-6B8C-FC01-A723-6111D5C5A9D2}"/>
                </a:ext>
              </a:extLst>
            </p:cNvPr>
            <p:cNvSpPr txBox="1"/>
            <p:nvPr/>
          </p:nvSpPr>
          <p:spPr>
            <a:xfrm>
              <a:off x="836018" y="1185937"/>
              <a:ext cx="3196905" cy="307777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b="1">
                  <a:solidFill>
                    <a:srgbClr val="000000"/>
                  </a:solidFill>
                </a:rPr>
                <a:t>Worker reclassification regulations</a:t>
              </a:r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B450EFE5-367C-EB12-430B-8132F33F1CFC}"/>
                </a:ext>
              </a:extLst>
            </p:cNvPr>
            <p:cNvSpPr/>
            <p:nvPr/>
          </p:nvSpPr>
          <p:spPr>
            <a:xfrm>
              <a:off x="629858" y="1098714"/>
              <a:ext cx="3515834" cy="46759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12FB08E1-4E6E-EA9A-63A9-04FC2D06B4E5}"/>
                </a:ext>
              </a:extLst>
            </p:cNvPr>
            <p:cNvSpPr/>
            <p:nvPr/>
          </p:nvSpPr>
          <p:spPr>
            <a:xfrm>
              <a:off x="480566" y="1171305"/>
              <a:ext cx="310499" cy="322409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AU" sz="1400" b="1">
                  <a:solidFill>
                    <a:schemeClr val="bg1"/>
                  </a:solidFill>
                </a:rPr>
                <a:t>4</a:t>
              </a:r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50C07C97-3CE3-4B3E-2FE9-1FBB01F58BAF}"/>
                </a:ext>
              </a:extLst>
            </p:cNvPr>
            <p:cNvSpPr/>
            <p:nvPr/>
          </p:nvSpPr>
          <p:spPr>
            <a:xfrm>
              <a:off x="624352" y="4816510"/>
              <a:ext cx="3515834" cy="45719"/>
            </a:xfrm>
            <a:prstGeom prst="rect">
              <a:avLst/>
            </a:prstGeom>
            <a:gradFill flip="none" rotWithShape="1">
              <a:gsLst>
                <a:gs pos="0">
                  <a:schemeClr val="accent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58886F54-1D57-D7F5-9D18-5CD4F1C36FC9}"/>
                </a:ext>
              </a:extLst>
            </p:cNvPr>
            <p:cNvSpPr/>
            <p:nvPr/>
          </p:nvSpPr>
          <p:spPr>
            <a:xfrm>
              <a:off x="2364850" y="4704561"/>
              <a:ext cx="252000" cy="252000"/>
            </a:xfrm>
            <a:prstGeom prst="ellipse">
              <a:avLst/>
            </a:prstGeom>
            <a:solidFill>
              <a:schemeClr val="tx1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36FB5D6B-A541-1964-539B-C9A6A4DC9542}"/>
                </a:ext>
              </a:extLst>
            </p:cNvPr>
            <p:cNvSpPr txBox="1"/>
            <p:nvPr/>
          </p:nvSpPr>
          <p:spPr>
            <a:xfrm>
              <a:off x="1959051" y="4486136"/>
              <a:ext cx="1045983" cy="276999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en-US" sz="1200">
                  <a:solidFill>
                    <a:srgbClr val="000000"/>
                  </a:solidFill>
                  <a:cs typeface="Segoe UI Light"/>
                </a:rPr>
                <a:t>Probability</a:t>
              </a: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C1904C8E-AED2-1364-5462-B6CF8704EAB8}"/>
                </a:ext>
              </a:extLst>
            </p:cNvPr>
            <p:cNvSpPr txBox="1"/>
            <p:nvPr/>
          </p:nvSpPr>
          <p:spPr>
            <a:xfrm>
              <a:off x="3762813" y="4833451"/>
              <a:ext cx="505472" cy="246221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en-US" sz="1000">
                  <a:solidFill>
                    <a:srgbClr val="000000"/>
                  </a:solidFill>
                  <a:cs typeface="Segoe UI Light"/>
                </a:rPr>
                <a:t>High</a:t>
              </a: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C3F4C740-91EA-46F0-9ED5-4BDC04DCAD49}"/>
                </a:ext>
              </a:extLst>
            </p:cNvPr>
            <p:cNvSpPr txBox="1"/>
            <p:nvPr/>
          </p:nvSpPr>
          <p:spPr>
            <a:xfrm>
              <a:off x="624354" y="4824332"/>
              <a:ext cx="413237" cy="246221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en-US" sz="1000">
                  <a:solidFill>
                    <a:srgbClr val="000000"/>
                  </a:solidFill>
                  <a:cs typeface="Segoe UI Light"/>
                </a:rPr>
                <a:t>Low</a:t>
              </a:r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6D7B1267-D676-0C51-2691-C06126D19E2A}"/>
                </a:ext>
              </a:extLst>
            </p:cNvPr>
            <p:cNvSpPr/>
            <p:nvPr/>
          </p:nvSpPr>
          <p:spPr>
            <a:xfrm>
              <a:off x="629828" y="5573293"/>
              <a:ext cx="3515832" cy="944152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C8E25F6B-F2B6-3FB7-9538-A16B637D659F}"/>
                </a:ext>
              </a:extLst>
            </p:cNvPr>
            <p:cNvSpPr/>
            <p:nvPr/>
          </p:nvSpPr>
          <p:spPr>
            <a:xfrm>
              <a:off x="791065" y="5692688"/>
              <a:ext cx="252000" cy="252000"/>
            </a:xfrm>
            <a:prstGeom prst="ellipse">
              <a:avLst/>
            </a:prstGeom>
            <a:solidFill>
              <a:srgbClr val="0D8344"/>
            </a:solidFill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>
                  <a:solidFill>
                    <a:schemeClr val="bg1"/>
                  </a:solidFill>
                </a:rPr>
                <a:t>1</a:t>
              </a:r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133D52C9-BF6B-7077-FC64-EF6470106A08}"/>
                </a:ext>
              </a:extLst>
            </p:cNvPr>
            <p:cNvSpPr/>
            <p:nvPr/>
          </p:nvSpPr>
          <p:spPr>
            <a:xfrm>
              <a:off x="787798" y="6110155"/>
              <a:ext cx="252000" cy="252000"/>
            </a:xfrm>
            <a:prstGeom prst="ellipse">
              <a:avLst/>
            </a:prstGeom>
            <a:solidFill>
              <a:srgbClr val="0D8344"/>
            </a:solidFill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>
                  <a:solidFill>
                    <a:schemeClr val="bg1"/>
                  </a:solidFill>
                </a:rPr>
                <a:t>2</a:t>
              </a: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A9AE5A6A-B713-C960-7E69-71518ABDB2A2}"/>
                </a:ext>
              </a:extLst>
            </p:cNvPr>
            <p:cNvSpPr txBox="1"/>
            <p:nvPr/>
          </p:nvSpPr>
          <p:spPr>
            <a:xfrm>
              <a:off x="1153672" y="5603243"/>
              <a:ext cx="2789485" cy="430887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en-US" sz="1100">
                  <a:solidFill>
                    <a:srgbClr val="000000"/>
                  </a:solidFill>
                </a:rPr>
                <a:t>Track implementation of the Platform Work Directive and Uber’s pricing response</a:t>
              </a:r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59BCAB9D-2EC5-3C1A-575F-C8C5B901E5EC}"/>
                </a:ext>
              </a:extLst>
            </p:cNvPr>
            <p:cNvSpPr/>
            <p:nvPr/>
          </p:nvSpPr>
          <p:spPr>
            <a:xfrm>
              <a:off x="624354" y="4388169"/>
              <a:ext cx="3515834" cy="45719"/>
            </a:xfrm>
            <a:prstGeom prst="rect">
              <a:avLst/>
            </a:prstGeom>
            <a:gradFill flip="none" rotWithShape="1">
              <a:gsLst>
                <a:gs pos="0">
                  <a:schemeClr val="accent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1B294220-4AEA-B7B3-843D-D26E1F03C093}"/>
                </a:ext>
              </a:extLst>
            </p:cNvPr>
            <p:cNvSpPr/>
            <p:nvPr/>
          </p:nvSpPr>
          <p:spPr>
            <a:xfrm>
              <a:off x="3150026" y="4265082"/>
              <a:ext cx="252000" cy="252000"/>
            </a:xfrm>
            <a:prstGeom prst="ellipse">
              <a:avLst/>
            </a:prstGeom>
            <a:solidFill>
              <a:schemeClr val="tx1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5C9DDBB6-B320-8E27-EB20-2BBC40E5393A}"/>
                </a:ext>
              </a:extLst>
            </p:cNvPr>
            <p:cNvSpPr txBox="1"/>
            <p:nvPr/>
          </p:nvSpPr>
          <p:spPr>
            <a:xfrm>
              <a:off x="1964525" y="4098410"/>
              <a:ext cx="1045983" cy="276999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en-US" sz="1200">
                  <a:solidFill>
                    <a:srgbClr val="000000"/>
                  </a:solidFill>
                  <a:cs typeface="Segoe UI Light"/>
                </a:rPr>
                <a:t>Impact</a:t>
              </a: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2B2E4F4D-2301-7648-A86F-73C3E79482F5}"/>
                </a:ext>
              </a:extLst>
            </p:cNvPr>
            <p:cNvSpPr txBox="1"/>
            <p:nvPr/>
          </p:nvSpPr>
          <p:spPr>
            <a:xfrm>
              <a:off x="3739014" y="4419499"/>
              <a:ext cx="529271" cy="246221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en-US" sz="1000">
                  <a:solidFill>
                    <a:srgbClr val="000000"/>
                  </a:solidFill>
                  <a:cs typeface="Segoe UI Light"/>
                </a:rPr>
                <a:t>High</a:t>
              </a: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D1855A54-1544-8758-79B2-EA359A532D50}"/>
                </a:ext>
              </a:extLst>
            </p:cNvPr>
            <p:cNvSpPr txBox="1"/>
            <p:nvPr/>
          </p:nvSpPr>
          <p:spPr>
            <a:xfrm>
              <a:off x="624354" y="4395991"/>
              <a:ext cx="413237" cy="246221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en-US" sz="1000">
                  <a:solidFill>
                    <a:srgbClr val="000000"/>
                  </a:solidFill>
                  <a:cs typeface="Segoe UI Light"/>
                </a:rPr>
                <a:t>Low</a:t>
              </a: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2C428565-8D78-141C-E7CA-BA4E703A98CF}"/>
                </a:ext>
              </a:extLst>
            </p:cNvPr>
            <p:cNvSpPr txBox="1"/>
            <p:nvPr/>
          </p:nvSpPr>
          <p:spPr>
            <a:xfrm>
              <a:off x="629825" y="1668656"/>
              <a:ext cx="3510361" cy="430887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en-AU" sz="1100">
                  <a:solidFill>
                    <a:srgbClr val="000000"/>
                  </a:solidFill>
                  <a:cs typeface="Segoe UI" panose="020B0502040204020203" pitchFamily="34" charset="0"/>
                </a:rPr>
                <a:t>Licensing, insurance, tax and worker classification infrastructure continuously raise the cost of replication</a:t>
              </a:r>
              <a:endParaRPr lang="en-US" sz="1100">
                <a:solidFill>
                  <a:srgbClr val="000000"/>
                </a:solidFill>
                <a:cs typeface="Segoe UI" panose="020B0502040204020203" pitchFamily="34" charset="0"/>
              </a:endParaRP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80C223A5-5600-6A27-5215-C19C00194176}"/>
                </a:ext>
              </a:extLst>
            </p:cNvPr>
            <p:cNvSpPr txBox="1"/>
            <p:nvPr/>
          </p:nvSpPr>
          <p:spPr>
            <a:xfrm>
              <a:off x="1153672" y="6029599"/>
              <a:ext cx="2879251" cy="430887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en-US" sz="1100">
                  <a:solidFill>
                    <a:srgbClr val="000000"/>
                  </a:solidFill>
                </a:rPr>
                <a:t>Monitor labour litigation, and if higher costs pass onto consumers rather than margins</a:t>
              </a:r>
            </a:p>
          </p:txBody>
        </p: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408706C4-B2B1-A706-A2D7-B872198E3D0E}"/>
              </a:ext>
            </a:extLst>
          </p:cNvPr>
          <p:cNvGrpSpPr/>
          <p:nvPr/>
        </p:nvGrpSpPr>
        <p:grpSpPr>
          <a:xfrm>
            <a:off x="8150282" y="972745"/>
            <a:ext cx="3793191" cy="5418729"/>
            <a:chOff x="480566" y="1098714"/>
            <a:chExt cx="3793191" cy="5418729"/>
          </a:xfrm>
          <a:effectLst/>
        </p:grpSpPr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F32BA1F8-50C8-C275-B798-48BC323A7DCC}"/>
                </a:ext>
              </a:extLst>
            </p:cNvPr>
            <p:cNvSpPr txBox="1"/>
            <p:nvPr/>
          </p:nvSpPr>
          <p:spPr>
            <a:xfrm>
              <a:off x="836018" y="1185937"/>
              <a:ext cx="3196905" cy="307777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ea"/>
                  <a:cs typeface="+mn-cs"/>
                </a:rPr>
                <a:t>Multiple compression of 4-yr IRR</a:t>
              </a:r>
            </a:p>
          </p:txBody>
        </p: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74711E79-5225-8853-4A01-E41F93116FBF}"/>
                </a:ext>
              </a:extLst>
            </p:cNvPr>
            <p:cNvSpPr/>
            <p:nvPr/>
          </p:nvSpPr>
          <p:spPr>
            <a:xfrm>
              <a:off x="629858" y="1098714"/>
              <a:ext cx="3515834" cy="46759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A80E2C1C-1B9F-FF4F-ACF6-E768B43C5E3B}"/>
                </a:ext>
              </a:extLst>
            </p:cNvPr>
            <p:cNvSpPr/>
            <p:nvPr/>
          </p:nvSpPr>
          <p:spPr>
            <a:xfrm>
              <a:off x="480566" y="1171305"/>
              <a:ext cx="310499" cy="322409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AU" sz="1400" b="1">
                  <a:solidFill>
                    <a:schemeClr val="bg1"/>
                  </a:solidFill>
                </a:rPr>
                <a:t>5</a:t>
              </a:r>
            </a:p>
          </p:txBody>
        </p:sp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3240DC4E-555C-C347-73E4-DBEB4FF2152B}"/>
                </a:ext>
              </a:extLst>
            </p:cNvPr>
            <p:cNvSpPr/>
            <p:nvPr/>
          </p:nvSpPr>
          <p:spPr>
            <a:xfrm>
              <a:off x="629824" y="4826627"/>
              <a:ext cx="3515834" cy="45719"/>
            </a:xfrm>
            <a:prstGeom prst="rect">
              <a:avLst/>
            </a:prstGeom>
            <a:gradFill flip="none" rotWithShape="1">
              <a:gsLst>
                <a:gs pos="0">
                  <a:schemeClr val="accent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3DE01396-1691-9175-3B1E-FBAAAD859F0D}"/>
                </a:ext>
              </a:extLst>
            </p:cNvPr>
            <p:cNvSpPr/>
            <p:nvPr/>
          </p:nvSpPr>
          <p:spPr>
            <a:xfrm>
              <a:off x="2309618" y="4723486"/>
              <a:ext cx="252000" cy="252000"/>
            </a:xfrm>
            <a:prstGeom prst="ellipse">
              <a:avLst/>
            </a:prstGeom>
            <a:solidFill>
              <a:schemeClr val="tx1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769BC9E6-0BA9-933B-7180-B2F4F233F7CD}"/>
                </a:ext>
              </a:extLst>
            </p:cNvPr>
            <p:cNvSpPr txBox="1"/>
            <p:nvPr/>
          </p:nvSpPr>
          <p:spPr>
            <a:xfrm>
              <a:off x="1868069" y="4506048"/>
              <a:ext cx="1045983" cy="276999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en-US" sz="1200">
                  <a:solidFill>
                    <a:srgbClr val="000000"/>
                  </a:solidFill>
                  <a:cs typeface="Segoe UI Light"/>
                </a:rPr>
                <a:t>Probability</a:t>
              </a: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6AA89816-BD23-1878-E02F-0B7B55D7E6F1}"/>
                </a:ext>
              </a:extLst>
            </p:cNvPr>
            <p:cNvSpPr txBox="1"/>
            <p:nvPr/>
          </p:nvSpPr>
          <p:spPr>
            <a:xfrm>
              <a:off x="3768285" y="4843568"/>
              <a:ext cx="505472" cy="246221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en-US" sz="1000">
                  <a:solidFill>
                    <a:srgbClr val="000000"/>
                  </a:solidFill>
                  <a:cs typeface="Segoe UI Light"/>
                </a:rPr>
                <a:t>High</a:t>
              </a:r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2B9B4E97-CBCD-019F-0AF5-65404600AA4B}"/>
                </a:ext>
              </a:extLst>
            </p:cNvPr>
            <p:cNvSpPr txBox="1"/>
            <p:nvPr/>
          </p:nvSpPr>
          <p:spPr>
            <a:xfrm>
              <a:off x="629826" y="4834449"/>
              <a:ext cx="413237" cy="246221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en-US" sz="1000">
                  <a:solidFill>
                    <a:srgbClr val="000000"/>
                  </a:solidFill>
                  <a:cs typeface="Segoe UI Light"/>
                </a:rPr>
                <a:t>Low</a:t>
              </a:r>
            </a:p>
          </p:txBody>
        </p:sp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0334AF77-D2D3-BC31-E206-2DD634383EFE}"/>
                </a:ext>
              </a:extLst>
            </p:cNvPr>
            <p:cNvSpPr/>
            <p:nvPr/>
          </p:nvSpPr>
          <p:spPr>
            <a:xfrm>
              <a:off x="629828" y="5573292"/>
              <a:ext cx="3515832" cy="944151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10E82073-6B2A-CCD0-8C71-C6334126FF70}"/>
                </a:ext>
              </a:extLst>
            </p:cNvPr>
            <p:cNvSpPr/>
            <p:nvPr/>
          </p:nvSpPr>
          <p:spPr>
            <a:xfrm>
              <a:off x="791065" y="5692688"/>
              <a:ext cx="252000" cy="252000"/>
            </a:xfrm>
            <a:prstGeom prst="ellipse">
              <a:avLst/>
            </a:prstGeom>
            <a:solidFill>
              <a:srgbClr val="0D8344"/>
            </a:solidFill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>
                  <a:solidFill>
                    <a:schemeClr val="bg1"/>
                  </a:solidFill>
                </a:rPr>
                <a:t>1</a:t>
              </a:r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EC9A6332-A046-F9EC-9507-25CC3E77D839}"/>
                </a:ext>
              </a:extLst>
            </p:cNvPr>
            <p:cNvSpPr/>
            <p:nvPr/>
          </p:nvSpPr>
          <p:spPr>
            <a:xfrm>
              <a:off x="791065" y="6110787"/>
              <a:ext cx="252000" cy="252000"/>
            </a:xfrm>
            <a:prstGeom prst="ellipse">
              <a:avLst/>
            </a:prstGeom>
            <a:solidFill>
              <a:srgbClr val="0D8344"/>
            </a:solidFill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>
                  <a:solidFill>
                    <a:schemeClr val="bg1"/>
                  </a:solidFill>
                </a:rPr>
                <a:t>2</a:t>
              </a: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8CA6BC05-73C7-1DEC-9235-DD8EE12B4CAA}"/>
                </a:ext>
              </a:extLst>
            </p:cNvPr>
            <p:cNvSpPr txBox="1"/>
            <p:nvPr/>
          </p:nvSpPr>
          <p:spPr>
            <a:xfrm>
              <a:off x="1156939" y="5629574"/>
              <a:ext cx="2918616" cy="430887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en-US" sz="1100">
                  <a:solidFill>
                    <a:srgbClr val="000000"/>
                  </a:solidFill>
                </a:rPr>
                <a:t>Track 20x multiple evidence factors: EPS durability, FCF growth, and marketplace quality </a:t>
              </a:r>
            </a:p>
          </p:txBody>
        </p:sp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id="{061F3CA5-083A-6D8D-D789-F1C9F8323432}"/>
                </a:ext>
              </a:extLst>
            </p:cNvPr>
            <p:cNvSpPr/>
            <p:nvPr/>
          </p:nvSpPr>
          <p:spPr>
            <a:xfrm>
              <a:off x="629826" y="4398286"/>
              <a:ext cx="3515834" cy="45719"/>
            </a:xfrm>
            <a:prstGeom prst="rect">
              <a:avLst/>
            </a:prstGeom>
            <a:gradFill flip="none" rotWithShape="1">
              <a:gsLst>
                <a:gs pos="0">
                  <a:schemeClr val="accent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740262EB-504B-87FA-7E10-2BB81FC1FBB2}"/>
                </a:ext>
              </a:extLst>
            </p:cNvPr>
            <p:cNvSpPr/>
            <p:nvPr/>
          </p:nvSpPr>
          <p:spPr>
            <a:xfrm>
              <a:off x="3618486" y="4261885"/>
              <a:ext cx="252000" cy="252000"/>
            </a:xfrm>
            <a:prstGeom prst="ellipse">
              <a:avLst/>
            </a:prstGeom>
            <a:solidFill>
              <a:schemeClr val="tx1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96102C02-20CA-EF0F-91C3-8F05BD942847}"/>
                </a:ext>
              </a:extLst>
            </p:cNvPr>
            <p:cNvSpPr txBox="1"/>
            <p:nvPr/>
          </p:nvSpPr>
          <p:spPr>
            <a:xfrm>
              <a:off x="1868071" y="4092840"/>
              <a:ext cx="1045983" cy="276999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en-US" sz="1200">
                  <a:solidFill>
                    <a:srgbClr val="000000"/>
                  </a:solidFill>
                  <a:cs typeface="Segoe UI Light"/>
                </a:rPr>
                <a:t>Impact</a:t>
              </a:r>
            </a:p>
          </p:txBody>
        </p: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825EB492-2F99-D615-8E53-501775B29C10}"/>
                </a:ext>
              </a:extLst>
            </p:cNvPr>
            <p:cNvSpPr txBox="1"/>
            <p:nvPr/>
          </p:nvSpPr>
          <p:spPr>
            <a:xfrm>
              <a:off x="3744486" y="4419221"/>
              <a:ext cx="529271" cy="246221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en-US" sz="1000">
                  <a:solidFill>
                    <a:srgbClr val="000000"/>
                  </a:solidFill>
                  <a:cs typeface="Segoe UI Light"/>
                </a:rPr>
                <a:t>High</a:t>
              </a:r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569976F0-B425-4001-B5A6-605C47110063}"/>
                </a:ext>
              </a:extLst>
            </p:cNvPr>
            <p:cNvSpPr txBox="1"/>
            <p:nvPr/>
          </p:nvSpPr>
          <p:spPr>
            <a:xfrm>
              <a:off x="629826" y="4406108"/>
              <a:ext cx="413237" cy="246221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en-US" sz="1000">
                  <a:solidFill>
                    <a:srgbClr val="000000"/>
                  </a:solidFill>
                  <a:cs typeface="Segoe UI Light"/>
                </a:rPr>
                <a:t>Low</a:t>
              </a: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FC426FFA-6B47-871F-CCD8-172A28550820}"/>
                </a:ext>
              </a:extLst>
            </p:cNvPr>
            <p:cNvSpPr txBox="1"/>
            <p:nvPr/>
          </p:nvSpPr>
          <p:spPr>
            <a:xfrm>
              <a:off x="629826" y="1668012"/>
              <a:ext cx="3515832" cy="430887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en-AU" sz="1100">
                  <a:solidFill>
                    <a:srgbClr val="000000"/>
                  </a:solidFill>
                  <a:cs typeface="Segoe UI" panose="020B0502040204020203" pitchFamily="34" charset="0"/>
                </a:rPr>
                <a:t>At lower exit multiples (e.g. 18x, 14x) the 4-yr IRR falls short of the return objective</a:t>
              </a:r>
              <a:endParaRPr lang="en-US" sz="1100">
                <a:solidFill>
                  <a:srgbClr val="000000"/>
                </a:solidFill>
                <a:cs typeface="Segoe UI" panose="020B0502040204020203" pitchFamily="34" charset="0"/>
              </a:endParaRPr>
            </a:p>
          </p:txBody>
        </p: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F0F904E0-18A6-A184-1B51-71D278C04EF6}"/>
                </a:ext>
              </a:extLst>
            </p:cNvPr>
            <p:cNvSpPr txBox="1"/>
            <p:nvPr/>
          </p:nvSpPr>
          <p:spPr>
            <a:xfrm>
              <a:off x="1156939" y="6055566"/>
              <a:ext cx="2875984" cy="430887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en-US" sz="1100">
                  <a:solidFill>
                    <a:srgbClr val="000000"/>
                  </a:solidFill>
                </a:rPr>
                <a:t>Re-test the exit-multiple assumptions each quarter against realised growth </a:t>
              </a:r>
            </a:p>
          </p:txBody>
        </p:sp>
      </p:grpSp>
      <p:graphicFrame>
        <p:nvGraphicFramePr>
          <p:cNvPr id="110" name="Chart 109">
            <a:extLst>
              <a:ext uri="{FF2B5EF4-FFF2-40B4-BE49-F238E27FC236}">
                <a16:creationId xmlns:a16="http://schemas.microsoft.com/office/drawing/2014/main" id="{1E50277C-415C-A789-F9E4-8FFB4AA63E0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85889150"/>
              </p:ext>
            </p:extLst>
          </p:nvPr>
        </p:nvGraphicFramePr>
        <p:xfrm>
          <a:off x="8168079" y="2152612"/>
          <a:ext cx="3643933" cy="16416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1" name="Chart 110">
            <a:extLst>
              <a:ext uri="{FF2B5EF4-FFF2-40B4-BE49-F238E27FC236}">
                <a16:creationId xmlns:a16="http://schemas.microsoft.com/office/drawing/2014/main" id="{CB8DCF82-2A1E-42D6-3CE9-8F36C4DA51B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72969794"/>
              </p:ext>
            </p:extLst>
          </p:nvPr>
        </p:nvGraphicFramePr>
        <p:xfrm>
          <a:off x="294626" y="2137167"/>
          <a:ext cx="3641764" cy="16492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2" name="Chart 111">
            <a:extLst>
              <a:ext uri="{FF2B5EF4-FFF2-40B4-BE49-F238E27FC236}">
                <a16:creationId xmlns:a16="http://schemas.microsoft.com/office/drawing/2014/main" id="{693406A7-BBAF-DF9B-0304-03531530031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37038394"/>
              </p:ext>
            </p:extLst>
          </p:nvPr>
        </p:nvGraphicFramePr>
        <p:xfrm>
          <a:off x="4363840" y="2139029"/>
          <a:ext cx="3510361" cy="16492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67EED486-00E0-B558-41AE-D3368DD173E5}"/>
              </a:ext>
            </a:extLst>
          </p:cNvPr>
          <p:cNvSpPr/>
          <p:nvPr/>
        </p:nvSpPr>
        <p:spPr>
          <a:xfrm>
            <a:off x="423921" y="5014322"/>
            <a:ext cx="11388092" cy="360000"/>
          </a:xfrm>
          <a:prstGeom prst="rect">
            <a:avLst/>
          </a:prstGeom>
          <a:solidFill>
            <a:schemeClr val="bg1"/>
          </a:solidFill>
          <a:ln w="12700">
            <a:solidFill>
              <a:srgbClr val="2929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Mitigants</a:t>
            </a:r>
          </a:p>
        </p:txBody>
      </p:sp>
    </p:spTree>
    <p:extLst>
      <p:ext uri="{BB962C8B-B14F-4D97-AF65-F5344CB8AC3E}">
        <p14:creationId xmlns:p14="http://schemas.microsoft.com/office/powerpoint/2010/main" val="2019626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1CBE409-21E9-3EAD-6E85-94209F6680E2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870195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95" imgH="394" progId="TCLayout.ActiveDocument.1">
                  <p:embed/>
                </p:oleObj>
              </mc:Choice>
              <mc:Fallback>
                <p:oleObj name="think-cell Slide" r:id="rId3" imgW="395" imgH="394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1CBE409-21E9-3EAD-6E85-94209F6680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694F765-161E-4E50-4579-026AC8D847E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AU"/>
              <a:t>Uber has transformed from a </a:t>
            </a:r>
            <a:r>
              <a:rPr lang="en-US"/>
              <a:t>ride-hailing app to a global mobility and delivery platform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267A33-87A5-FF62-B628-2749246646C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AU"/>
              <a:t>Context</a:t>
            </a: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2E98FA35-B416-3C65-288A-70BBE07CD3DA}"/>
              </a:ext>
            </a:extLst>
          </p:cNvPr>
          <p:cNvGrpSpPr/>
          <p:nvPr/>
        </p:nvGrpSpPr>
        <p:grpSpPr>
          <a:xfrm>
            <a:off x="2921011" y="1317214"/>
            <a:ext cx="6453609" cy="4798530"/>
            <a:chOff x="2852569" y="1394048"/>
            <a:chExt cx="6453609" cy="4798530"/>
          </a:xfrm>
        </p:grpSpPr>
        <p:pic>
          <p:nvPicPr>
            <p:cNvPr id="7" name="Picture 6" descr="New Services tab on Uber app">
              <a:extLst>
                <a:ext uri="{FF2B5EF4-FFF2-40B4-BE49-F238E27FC236}">
                  <a16:creationId xmlns:a16="http://schemas.microsoft.com/office/drawing/2014/main" id="{64BA80BD-EAE0-E2AC-EBD6-10BE1C43495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852569" y="1834897"/>
              <a:ext cx="1945482" cy="3916834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6" name="Picture 5" descr="Uber Eats Adds New Perk: Upload Your Food Pics, Get Uber Cash | PCMag">
              <a:extLst>
                <a:ext uri="{FF2B5EF4-FFF2-40B4-BE49-F238E27FC236}">
                  <a16:creationId xmlns:a16="http://schemas.microsoft.com/office/drawing/2014/main" id="{1637AF7C-A06A-A3FD-0817-3C4E36A098D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35767" r="35523"/>
            <a:stretch>
              <a:fillRect/>
            </a:stretch>
          </p:blipFill>
          <p:spPr>
            <a:xfrm>
              <a:off x="7239042" y="1766997"/>
              <a:ext cx="2067136" cy="4052633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D3EEA2CF-52E3-80F5-1EFF-6CB6AA073F2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2809" r="69231"/>
            <a:stretch>
              <a:fillRect/>
            </a:stretch>
          </p:blipFill>
          <p:spPr>
            <a:xfrm>
              <a:off x="4892942" y="1394048"/>
              <a:ext cx="2385268" cy="4798530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51" name="Picture 50" descr="A white car next to a clock&#10;&#10;AI-generated content may be incorrect.">
            <a:extLst>
              <a:ext uri="{FF2B5EF4-FFF2-40B4-BE49-F238E27FC236}">
                <a16:creationId xmlns:a16="http://schemas.microsoft.com/office/drawing/2014/main" id="{010F7CCE-0409-3F33-AC9C-C99C1A916B5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9225" y="3733904"/>
            <a:ext cx="895350" cy="895350"/>
          </a:xfrm>
          <a:prstGeom prst="rect">
            <a:avLst/>
          </a:prstGeom>
        </p:spPr>
      </p:pic>
      <p:sp>
        <p:nvSpPr>
          <p:cNvPr id="53" name="TextBox 52">
            <a:extLst>
              <a:ext uri="{FF2B5EF4-FFF2-40B4-BE49-F238E27FC236}">
                <a16:creationId xmlns:a16="http://schemas.microsoft.com/office/drawing/2014/main" id="{480948E5-8406-72CA-4B06-AC8CAEBC9D37}"/>
              </a:ext>
            </a:extLst>
          </p:cNvPr>
          <p:cNvSpPr txBox="1"/>
          <p:nvPr/>
        </p:nvSpPr>
        <p:spPr>
          <a:xfrm>
            <a:off x="1059022" y="2274571"/>
            <a:ext cx="685800" cy="36381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ts val="2300"/>
              </a:lnSpc>
              <a:defRPr sz="14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algn="r"/>
            <a:r>
              <a:rPr lang="en-US" b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Ride</a:t>
            </a:r>
            <a:endParaRPr lang="en-IN" sz="1050" b="1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AC6114AA-865D-253B-2C6C-545CEA3BEAF1}"/>
              </a:ext>
            </a:extLst>
          </p:cNvPr>
          <p:cNvSpPr txBox="1"/>
          <p:nvPr/>
        </p:nvSpPr>
        <p:spPr>
          <a:xfrm>
            <a:off x="274660" y="2625959"/>
            <a:ext cx="1470162" cy="68563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ts val="2300"/>
              </a:lnSpc>
              <a:defRPr sz="14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algn="r">
              <a:lnSpc>
                <a:spcPts val="1600"/>
              </a:lnSpc>
            </a:pPr>
            <a:r>
              <a:rPr lang="en-US" sz="1000">
                <a:solidFill>
                  <a:srgbClr val="000000"/>
                </a:solidFill>
                <a:latin typeface="+mn-lt"/>
              </a:rPr>
              <a:t>Tap a button, get a car, anywhere in 70+ countries</a:t>
            </a:r>
            <a:endParaRPr lang="en-IN" sz="100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D51BF155-6081-D8E9-4DF0-D11638A3D921}"/>
              </a:ext>
            </a:extLst>
          </p:cNvPr>
          <p:cNvSpPr txBox="1"/>
          <p:nvPr/>
        </p:nvSpPr>
        <p:spPr>
          <a:xfrm>
            <a:off x="782797" y="3629661"/>
            <a:ext cx="962025" cy="36381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ts val="2300"/>
              </a:lnSpc>
              <a:defRPr sz="14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algn="r"/>
            <a:r>
              <a:rPr lang="en-US" b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Rentals</a:t>
            </a:r>
            <a:endParaRPr lang="en-IN" sz="1050" b="1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E483FB30-285E-BFB3-A4BD-1A06965C9B2A}"/>
              </a:ext>
            </a:extLst>
          </p:cNvPr>
          <p:cNvSpPr txBox="1"/>
          <p:nvPr/>
        </p:nvSpPr>
        <p:spPr>
          <a:xfrm>
            <a:off x="375440" y="4051452"/>
            <a:ext cx="1369382" cy="68563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ts val="2300"/>
              </a:lnSpc>
              <a:defRPr sz="14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algn="r">
              <a:lnSpc>
                <a:spcPts val="1600"/>
              </a:lnSpc>
            </a:pPr>
            <a:r>
              <a:rPr lang="en-US" sz="1000">
                <a:solidFill>
                  <a:srgbClr val="000000"/>
                </a:solidFill>
                <a:latin typeface="+mn-lt"/>
              </a:rPr>
              <a:t>Need it for a day, not a trip? Book a car in-app</a:t>
            </a:r>
            <a:endParaRPr lang="en-IN" sz="1000">
              <a:solidFill>
                <a:srgbClr val="000000"/>
              </a:solidFill>
              <a:latin typeface="+mn-lt"/>
            </a:endParaRPr>
          </a:p>
        </p:txBody>
      </p:sp>
      <p:pic>
        <p:nvPicPr>
          <p:cNvPr id="61" name="Picture 60" descr="A white car with a black background&#10;&#10;AI-generated content may be incorrect.">
            <a:extLst>
              <a:ext uri="{FF2B5EF4-FFF2-40B4-BE49-F238E27FC236}">
                <a16:creationId xmlns:a16="http://schemas.microsoft.com/office/drawing/2014/main" id="{CE248B3A-DCD8-E98C-6B4A-064C080C003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8275" y="2363081"/>
            <a:ext cx="857250" cy="857250"/>
          </a:xfrm>
          <a:prstGeom prst="rect">
            <a:avLst/>
          </a:prstGeom>
        </p:spPr>
      </p:pic>
      <p:pic>
        <p:nvPicPr>
          <p:cNvPr id="63" name="Graphic 62">
            <a:extLst>
              <a:ext uri="{FF2B5EF4-FFF2-40B4-BE49-F238E27FC236}">
                <a16:creationId xmlns:a16="http://schemas.microsoft.com/office/drawing/2014/main" id="{F6CEC35E-30E6-4039-4015-FC75DE8C6000}"/>
              </a:ext>
            </a:extLst>
          </p:cNvPr>
          <p:cNvPicPr>
            <a:picLocks noChangeAspect="1"/>
          </p:cNvPicPr>
          <p:nvPr/>
        </p:nvPicPr>
        <p:blipFill>
          <a:blip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515187" y="2521377"/>
            <a:ext cx="540657" cy="540657"/>
          </a:xfrm>
          <a:prstGeom prst="rect">
            <a:avLst/>
          </a:prstGeom>
        </p:spPr>
      </p:pic>
      <p:sp>
        <p:nvSpPr>
          <p:cNvPr id="65" name="TextBox 64">
            <a:extLst>
              <a:ext uri="{FF2B5EF4-FFF2-40B4-BE49-F238E27FC236}">
                <a16:creationId xmlns:a16="http://schemas.microsoft.com/office/drawing/2014/main" id="{9520CD94-1E6B-AAF4-3D4D-4D48ECBEA413}"/>
              </a:ext>
            </a:extLst>
          </p:cNvPr>
          <p:cNvSpPr txBox="1"/>
          <p:nvPr/>
        </p:nvSpPr>
        <p:spPr>
          <a:xfrm>
            <a:off x="10203661" y="2271814"/>
            <a:ext cx="15965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ts val="2300"/>
              </a:lnSpc>
              <a:defRPr sz="14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IN" sz="1600" b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Delivery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5591DC32-8BFC-C281-3D8B-DB897EB7121E}"/>
              </a:ext>
            </a:extLst>
          </p:cNvPr>
          <p:cNvSpPr txBox="1"/>
          <p:nvPr/>
        </p:nvSpPr>
        <p:spPr>
          <a:xfrm>
            <a:off x="10203660" y="2625959"/>
            <a:ext cx="1612900" cy="68563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ts val="2300"/>
              </a:lnSpc>
              <a:defRPr sz="14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>
              <a:lnSpc>
                <a:spcPts val="1600"/>
              </a:lnSpc>
            </a:pPr>
            <a:r>
              <a:rPr lang="en-US" sz="1000">
                <a:solidFill>
                  <a:srgbClr val="000000"/>
                </a:solidFill>
                <a:latin typeface="+mn-lt"/>
              </a:rPr>
              <a:t>Food, groceries, retail. All delivered in minutes through Uber Eats</a:t>
            </a:r>
          </a:p>
        </p:txBody>
      </p:sp>
      <p:pic>
        <p:nvPicPr>
          <p:cNvPr id="69" name="Graphic 68">
            <a:extLst>
              <a:ext uri="{FF2B5EF4-FFF2-40B4-BE49-F238E27FC236}">
                <a16:creationId xmlns:a16="http://schemas.microsoft.com/office/drawing/2014/main" id="{E7DD093F-D4D2-A37F-DCDE-EFBFFE26A302}"/>
              </a:ext>
            </a:extLst>
          </p:cNvPr>
          <p:cNvPicPr>
            <a:picLocks noChangeAspect="1"/>
          </p:cNvPicPr>
          <p:nvPr/>
        </p:nvPicPr>
        <p:blipFill>
          <a:blip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522700" y="3945268"/>
            <a:ext cx="472621" cy="472621"/>
          </a:xfrm>
          <a:prstGeom prst="rect">
            <a:avLst/>
          </a:prstGeom>
        </p:spPr>
      </p:pic>
      <p:sp>
        <p:nvSpPr>
          <p:cNvPr id="71" name="TextBox 70">
            <a:extLst>
              <a:ext uri="{FF2B5EF4-FFF2-40B4-BE49-F238E27FC236}">
                <a16:creationId xmlns:a16="http://schemas.microsoft.com/office/drawing/2014/main" id="{894D9A54-F1F0-0150-F7C4-B8E9F726FE59}"/>
              </a:ext>
            </a:extLst>
          </p:cNvPr>
          <p:cNvSpPr txBox="1"/>
          <p:nvPr/>
        </p:nvSpPr>
        <p:spPr>
          <a:xfrm>
            <a:off x="10203660" y="3626071"/>
            <a:ext cx="2351997" cy="370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ts val="2300"/>
              </a:lnSpc>
              <a:defRPr sz="14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IN" sz="1600" b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Employment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D1E00EBD-9ACF-339C-2810-C4DB72435020}"/>
              </a:ext>
            </a:extLst>
          </p:cNvPr>
          <p:cNvSpPr txBox="1"/>
          <p:nvPr/>
        </p:nvSpPr>
        <p:spPr>
          <a:xfrm>
            <a:off x="10203660" y="4051452"/>
            <a:ext cx="1612900" cy="68563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ts val="2300"/>
              </a:lnSpc>
              <a:defRPr sz="14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>
              <a:lnSpc>
                <a:spcPts val="1600"/>
              </a:lnSpc>
            </a:pPr>
            <a:r>
              <a:rPr lang="en-US" sz="1000">
                <a:solidFill>
                  <a:srgbClr val="000000"/>
                </a:solidFill>
                <a:latin typeface="+mn-lt"/>
              </a:rPr>
              <a:t>Turn spare hours into income, on your own schedule</a:t>
            </a:r>
          </a:p>
        </p:txBody>
      </p:sp>
    </p:spTree>
    <p:extLst>
      <p:ext uri="{BB962C8B-B14F-4D97-AF65-F5344CB8AC3E}">
        <p14:creationId xmlns:p14="http://schemas.microsoft.com/office/powerpoint/2010/main" val="34830547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5014DA-3AD7-056A-6609-155A44BA5F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5C73CAB-A0E8-CCE3-A38D-8D32E58F427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Uber’s ESG exposure is concentrated in worker status and safety, while governance has improved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B59436-B62D-11C1-473B-4EF66EFD285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ESG Analysis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D69D9D4-4A12-9CD4-F1A0-4CC401E003E0}"/>
              </a:ext>
            </a:extLst>
          </p:cNvPr>
          <p:cNvGrpSpPr/>
          <p:nvPr/>
        </p:nvGrpSpPr>
        <p:grpSpPr>
          <a:xfrm>
            <a:off x="357793" y="5337687"/>
            <a:ext cx="11476415" cy="901989"/>
            <a:chOff x="1378625" y="4937021"/>
            <a:chExt cx="9328607" cy="1015526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E621D1E-CE8E-C1B3-36C8-824A1B23D84B}"/>
                </a:ext>
              </a:extLst>
            </p:cNvPr>
            <p:cNvSpPr txBox="1"/>
            <p:nvPr/>
          </p:nvSpPr>
          <p:spPr>
            <a:xfrm>
              <a:off x="1601944" y="4937021"/>
              <a:ext cx="8861104" cy="3811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>
                  <a:cs typeface="Segoe UI Light" panose="020B0502040204020203" pitchFamily="34" charset="0"/>
                </a:rPr>
                <a:t>Uber holds an MSCI ESG rating of A, reflecting the strength of management of material ESG risks and opportunities</a:t>
              </a:r>
              <a:endParaRPr lang="en-AU" sz="1600">
                <a:cs typeface="Segoe UI Light" panose="020B0502040204020203" pitchFamily="34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74449F7-46E8-9E7F-38A9-2E3806D2E438}"/>
                </a:ext>
              </a:extLst>
            </p:cNvPr>
            <p:cNvSpPr/>
            <p:nvPr/>
          </p:nvSpPr>
          <p:spPr>
            <a:xfrm>
              <a:off x="1378625" y="5854477"/>
              <a:ext cx="1749007" cy="95646"/>
            </a:xfrm>
            <a:prstGeom prst="rect">
              <a:avLst/>
            </a:prstGeom>
            <a:solidFill>
              <a:srgbClr val="8A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cs typeface="Segoe UI Light" panose="020B0502040204020203" pitchFamily="34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FF26A46-4825-6B76-6EC9-B1FE1749BCF6}"/>
                </a:ext>
              </a:extLst>
            </p:cNvPr>
            <p:cNvSpPr/>
            <p:nvPr/>
          </p:nvSpPr>
          <p:spPr>
            <a:xfrm flipV="1">
              <a:off x="3273525" y="5838814"/>
              <a:ext cx="1749007" cy="967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cs typeface="Segoe UI Light" panose="020B0502040204020203" pitchFamily="34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102CFA9-B736-ABCF-9A57-743421A08DD7}"/>
                </a:ext>
              </a:extLst>
            </p:cNvPr>
            <p:cNvSpPr/>
            <p:nvPr/>
          </p:nvSpPr>
          <p:spPr>
            <a:xfrm>
              <a:off x="5168425" y="5854726"/>
              <a:ext cx="1749007" cy="96699"/>
            </a:xfrm>
            <a:prstGeom prst="rect">
              <a:avLst/>
            </a:prstGeom>
            <a:solidFill>
              <a:srgbClr val="AAAAA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cs typeface="Segoe UI Light" panose="020B0502040204020203" pitchFamily="34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B27A176-C070-B0DC-531E-DA4237043199}"/>
                </a:ext>
              </a:extLst>
            </p:cNvPr>
            <p:cNvSpPr/>
            <p:nvPr/>
          </p:nvSpPr>
          <p:spPr>
            <a:xfrm>
              <a:off x="7063325" y="5855848"/>
              <a:ext cx="1749007" cy="9669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cs typeface="Segoe UI Light" panose="020B0502040204020203" pitchFamily="34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E9749B1-DDAB-1E3B-4EE3-865E7222901A}"/>
                </a:ext>
              </a:extLst>
            </p:cNvPr>
            <p:cNvSpPr/>
            <p:nvPr/>
          </p:nvSpPr>
          <p:spPr>
            <a:xfrm>
              <a:off x="8958225" y="5853425"/>
              <a:ext cx="1749007" cy="96699"/>
            </a:xfrm>
            <a:prstGeom prst="rect">
              <a:avLst/>
            </a:prstGeom>
            <a:solidFill>
              <a:srgbClr val="06673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cs typeface="Segoe UI Light" panose="020B0502040204020203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4424F9B-A7B2-2F5C-C9FE-CA00DB589E45}"/>
                </a:ext>
              </a:extLst>
            </p:cNvPr>
            <p:cNvSpPr txBox="1"/>
            <p:nvPr/>
          </p:nvSpPr>
          <p:spPr>
            <a:xfrm>
              <a:off x="1839649" y="5515536"/>
              <a:ext cx="816382" cy="3118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>
                  <a:cs typeface="Segoe UI Light" panose="020B0502040204020203" pitchFamily="34" charset="0"/>
                </a:rPr>
                <a:t>Laggard</a:t>
              </a:r>
              <a:endParaRPr lang="en-AU" sz="1200">
                <a:cs typeface="Segoe UI Light" panose="020B0502040204020203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8BFBCD7-5ECE-13F3-71CB-A0DF600B077D}"/>
                </a:ext>
              </a:extLst>
            </p:cNvPr>
            <p:cNvSpPr txBox="1"/>
            <p:nvPr/>
          </p:nvSpPr>
          <p:spPr>
            <a:xfrm>
              <a:off x="5700698" y="5493598"/>
              <a:ext cx="663597" cy="3118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>
                  <a:cs typeface="Segoe UI Light" panose="020B0502040204020203" pitchFamily="34" charset="0"/>
                </a:rPr>
                <a:t>Average</a:t>
              </a:r>
              <a:endParaRPr lang="en-AU" sz="1200">
                <a:cs typeface="Segoe UI Light" panose="020B0502040204020203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EB2A47F-130B-28B9-B191-2389F0E0AF74}"/>
                </a:ext>
              </a:extLst>
            </p:cNvPr>
            <p:cNvSpPr txBox="1"/>
            <p:nvPr/>
          </p:nvSpPr>
          <p:spPr>
            <a:xfrm>
              <a:off x="9424537" y="5473672"/>
              <a:ext cx="816382" cy="3118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>
                  <a:cs typeface="Segoe UI Light" panose="020B0502040204020203" pitchFamily="34" charset="0"/>
                </a:rPr>
                <a:t>Leader</a:t>
              </a:r>
              <a:endParaRPr lang="en-AU" sz="1200">
                <a:cs typeface="Segoe UI Light" panose="020B0502040204020203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090CA4F-F6DC-9AD9-9432-1408B64AC81D}"/>
                </a:ext>
              </a:extLst>
            </p:cNvPr>
            <p:cNvSpPr txBox="1"/>
            <p:nvPr/>
          </p:nvSpPr>
          <p:spPr>
            <a:xfrm>
              <a:off x="8998723" y="5348136"/>
              <a:ext cx="448139" cy="3118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>
                  <a:cs typeface="Segoe UI Light" panose="020B0502040204020203" pitchFamily="34" charset="0"/>
                </a:rPr>
                <a:t>UBER</a:t>
              </a:r>
              <a:endParaRPr lang="en-AU" sz="1200">
                <a:cs typeface="Segoe UI Light" panose="020B0502040204020203" pitchFamily="34" charset="0"/>
              </a:endParaRPr>
            </a:p>
          </p:txBody>
        </p:sp>
        <p:sp>
          <p:nvSpPr>
            <p:cNvPr id="16" name="Isosceles Triangle 37">
              <a:extLst>
                <a:ext uri="{FF2B5EF4-FFF2-40B4-BE49-F238E27FC236}">
                  <a16:creationId xmlns:a16="http://schemas.microsoft.com/office/drawing/2014/main" id="{DDAE2CFF-E565-677F-A45D-50843E733A4E}"/>
                </a:ext>
              </a:extLst>
            </p:cNvPr>
            <p:cNvSpPr/>
            <p:nvPr/>
          </p:nvSpPr>
          <p:spPr>
            <a:xfrm rot="10800000">
              <a:off x="9097490" y="5620544"/>
              <a:ext cx="257712" cy="173454"/>
            </a:xfrm>
            <a:prstGeom prst="triangle">
              <a:avLst/>
            </a:prstGeom>
            <a:solidFill>
              <a:srgbClr val="06673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cs typeface="Segoe UI Light" panose="020B0502040204020203" pitchFamily="34" charset="0"/>
              </a:endParaRPr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DAB5361E-4165-FC45-6B25-619395C5E469}"/>
              </a:ext>
            </a:extLst>
          </p:cNvPr>
          <p:cNvSpPr/>
          <p:nvPr/>
        </p:nvSpPr>
        <p:spPr>
          <a:xfrm>
            <a:off x="333638" y="1367406"/>
            <a:ext cx="3536372" cy="3620493"/>
          </a:xfrm>
          <a:prstGeom prst="rect">
            <a:avLst/>
          </a:prstGeom>
          <a:solidFill>
            <a:schemeClr val="accent1">
              <a:alpha val="11671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endParaRPr lang="en-US">
              <a:solidFill>
                <a:schemeClr val="tx1"/>
              </a:solidFill>
              <a:cs typeface="Segoe UI Light" panose="020B0502040204020203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1CF5904-DFF3-E14C-2E3B-5FFBD6748416}"/>
              </a:ext>
            </a:extLst>
          </p:cNvPr>
          <p:cNvSpPr/>
          <p:nvPr/>
        </p:nvSpPr>
        <p:spPr>
          <a:xfrm>
            <a:off x="4283984" y="1353026"/>
            <a:ext cx="3536372" cy="3634873"/>
          </a:xfrm>
          <a:prstGeom prst="rect">
            <a:avLst/>
          </a:prstGeom>
          <a:solidFill>
            <a:schemeClr val="accent2">
              <a:alpha val="12113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200">
              <a:solidFill>
                <a:schemeClr val="tx1"/>
              </a:solidFill>
              <a:cs typeface="Segoe UI Light" panose="020B0502040204020203" pitchFamily="34" charset="0"/>
            </a:endParaRPr>
          </a:p>
          <a:p>
            <a:endParaRPr lang="en-GB" sz="1200">
              <a:solidFill>
                <a:srgbClr val="066730"/>
              </a:solidFill>
              <a:cs typeface="Segoe UI Light" panose="020B05020402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GB" sz="1200">
              <a:solidFill>
                <a:schemeClr val="tx1"/>
              </a:solidFill>
              <a:cs typeface="Segoe UI Light" panose="020B05020402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GB" sz="1200">
              <a:solidFill>
                <a:schemeClr val="tx1"/>
              </a:solidFill>
              <a:cs typeface="Segoe UI Light" panose="020B05020402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GB" sz="1200">
              <a:solidFill>
                <a:schemeClr val="tx1"/>
              </a:solidFill>
              <a:cs typeface="Segoe UI Light" panose="020B05020402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GB" sz="1200">
              <a:solidFill>
                <a:schemeClr val="tx1"/>
              </a:solidFill>
              <a:cs typeface="Segoe UI Light" panose="020B05020402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sz="1200">
              <a:solidFill>
                <a:schemeClr val="tx1"/>
              </a:solidFill>
              <a:cs typeface="Segoe UI Light" panose="020B0502040204020203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C3E0220-CABC-AFB9-9D71-159DDCE5BD23}"/>
              </a:ext>
            </a:extLst>
          </p:cNvPr>
          <p:cNvSpPr/>
          <p:nvPr/>
        </p:nvSpPr>
        <p:spPr>
          <a:xfrm>
            <a:off x="8234330" y="992462"/>
            <a:ext cx="3536372" cy="3563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/>
              <a:t>Governance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D2D2103-46A0-8BE4-543B-06DCF567A727}"/>
              </a:ext>
            </a:extLst>
          </p:cNvPr>
          <p:cNvSpPr/>
          <p:nvPr/>
        </p:nvSpPr>
        <p:spPr>
          <a:xfrm>
            <a:off x="8234330" y="1367406"/>
            <a:ext cx="3536372" cy="3620493"/>
          </a:xfrm>
          <a:prstGeom prst="rect">
            <a:avLst/>
          </a:prstGeom>
          <a:solidFill>
            <a:schemeClr val="tx2"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SzPct val="130000"/>
            </a:pPr>
            <a:endParaRPr lang="en-GB" sz="1200">
              <a:solidFill>
                <a:schemeClr val="tx1"/>
              </a:solidFill>
              <a:cs typeface="Segoe UI Light" panose="020B0502040204020203" pitchFamily="34" charset="0"/>
            </a:endParaRPr>
          </a:p>
          <a:p>
            <a:pPr>
              <a:buSzPct val="130000"/>
            </a:pPr>
            <a:endParaRPr lang="en-GB" sz="1200">
              <a:solidFill>
                <a:schemeClr val="tx1"/>
              </a:solidFill>
              <a:cs typeface="Segoe UI Light" panose="020B0502040204020203" pitchFamily="34" charset="0"/>
            </a:endParaRPr>
          </a:p>
          <a:p>
            <a:pPr>
              <a:buSzPct val="130000"/>
            </a:pPr>
            <a:endParaRPr lang="en-GB" sz="1200">
              <a:solidFill>
                <a:schemeClr val="tx1"/>
              </a:solidFill>
              <a:cs typeface="Segoe UI Light" panose="020B0502040204020203" pitchFamily="34" charset="0"/>
            </a:endParaRPr>
          </a:p>
          <a:p>
            <a:pPr>
              <a:buSzPct val="130000"/>
            </a:pPr>
            <a:endParaRPr lang="en-GB" sz="1200">
              <a:solidFill>
                <a:schemeClr val="tx1"/>
              </a:solidFill>
              <a:cs typeface="Segoe UI Light" panose="020B0502040204020203" pitchFamily="34" charset="0"/>
            </a:endParaRPr>
          </a:p>
          <a:p>
            <a:pPr>
              <a:buSzPct val="130000"/>
            </a:pPr>
            <a:endParaRPr lang="en-GB" sz="1200">
              <a:solidFill>
                <a:schemeClr val="tx1"/>
              </a:solidFill>
              <a:cs typeface="Segoe UI Light" panose="020B0502040204020203" pitchFamily="34" charset="0"/>
            </a:endParaRPr>
          </a:p>
          <a:p>
            <a:pPr>
              <a:buSzPct val="130000"/>
            </a:pPr>
            <a:endParaRPr lang="en-GB" sz="1200">
              <a:solidFill>
                <a:schemeClr val="tx1"/>
              </a:solidFill>
              <a:cs typeface="Segoe UI Light" panose="020B0502040204020203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305CD9A-15AC-82DF-5F17-FA2819FF4047}"/>
              </a:ext>
            </a:extLst>
          </p:cNvPr>
          <p:cNvSpPr/>
          <p:nvPr/>
        </p:nvSpPr>
        <p:spPr>
          <a:xfrm>
            <a:off x="333638" y="992462"/>
            <a:ext cx="3536372" cy="3563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/>
              <a:t>Environmental 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577A516-C518-C43C-D78D-EC556CC4BADB}"/>
              </a:ext>
            </a:extLst>
          </p:cNvPr>
          <p:cNvSpPr/>
          <p:nvPr/>
        </p:nvSpPr>
        <p:spPr>
          <a:xfrm>
            <a:off x="4283984" y="992462"/>
            <a:ext cx="3536372" cy="3563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/>
              <a:t>Social 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B984ECD4-E4E3-F087-0681-543B1B598063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1389088" y="4737620"/>
            <a:ext cx="493713" cy="13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endParaRPr lang="en-US" sz="1000">
              <a:latin typeface="+mn-lt"/>
              <a:sym typeface="Segoe UI Light" panose="020B0502040204020203" pitchFamily="34" charset="0"/>
            </a:endParaRP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C46B2C48-4007-67C1-049A-BABA383BF43E}"/>
              </a:ext>
            </a:extLst>
          </p:cNvPr>
          <p:cNvSpPr>
            <a:spLocks noGrp="1"/>
          </p:cNvSpPr>
          <p:nvPr>
            <p:custDataLst>
              <p:tags r:id="rId2"/>
            </p:custDataLst>
          </p:nvPr>
        </p:nvSpPr>
        <p:spPr bwMode="auto">
          <a:xfrm>
            <a:off x="8905241" y="3883131"/>
            <a:ext cx="679450" cy="109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ct val="0"/>
              </a:spcBef>
              <a:spcAft>
                <a:spcPct val="0"/>
              </a:spcAft>
              <a:buNone/>
            </a:pPr>
            <a:endParaRPr lang="en-AU" sz="800">
              <a:latin typeface="+mn-lt"/>
              <a:sym typeface="Segoe UI Light" panose="020B0502040204020203" pitchFamily="34" charset="0"/>
            </a:endParaRP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78AAADED-AFC8-17EB-93AC-19CC1600EACF}"/>
              </a:ext>
            </a:extLst>
          </p:cNvPr>
          <p:cNvSpPr>
            <a:spLocks noGrp="1"/>
          </p:cNvSpPr>
          <p:nvPr>
            <p:custDataLst>
              <p:tags r:id="rId3"/>
            </p:custDataLst>
          </p:nvPr>
        </p:nvSpPr>
        <p:spPr bwMode="auto">
          <a:xfrm>
            <a:off x="8905241" y="3718031"/>
            <a:ext cx="763588" cy="109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ct val="0"/>
              </a:spcBef>
              <a:spcAft>
                <a:spcPct val="0"/>
              </a:spcAft>
              <a:buNone/>
            </a:pPr>
            <a:endParaRPr lang="en-AU" sz="800">
              <a:latin typeface="+mn-lt"/>
              <a:sym typeface="Segoe UI Light" panose="020B0502040204020203" pitchFamily="34" charset="0"/>
            </a:endParaRPr>
          </a:p>
        </p:txBody>
      </p:sp>
      <p:graphicFrame>
        <p:nvGraphicFramePr>
          <p:cNvPr id="45" name="Chart 44">
            <a:extLst>
              <a:ext uri="{FF2B5EF4-FFF2-40B4-BE49-F238E27FC236}">
                <a16:creationId xmlns:a16="http://schemas.microsoft.com/office/drawing/2014/main" id="{34510F7E-3138-5469-4520-96C017870AC2}"/>
              </a:ext>
            </a:extLst>
          </p:cNvPr>
          <p:cNvGraphicFramePr/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62165696"/>
              </p:ext>
            </p:extLst>
          </p:nvPr>
        </p:nvGraphicFramePr>
        <p:xfrm>
          <a:off x="665321" y="2629649"/>
          <a:ext cx="2958992" cy="14711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5"/>
          </a:graphicData>
        </a:graphic>
      </p:graphicFrame>
      <p:sp>
        <p:nvSpPr>
          <p:cNvPr id="46" name="Rectangle 45">
            <a:extLst>
              <a:ext uri="{FF2B5EF4-FFF2-40B4-BE49-F238E27FC236}">
                <a16:creationId xmlns:a16="http://schemas.microsoft.com/office/drawing/2014/main" id="{E6D71282-BD1C-B189-0E38-7195F44AE7B0}"/>
              </a:ext>
            </a:extLst>
          </p:cNvPr>
          <p:cNvSpPr/>
          <p:nvPr>
            <p:custDataLst>
              <p:tags r:id="rId5"/>
            </p:custDataLst>
          </p:nvPr>
        </p:nvSpPr>
        <p:spPr bwMode="gray">
          <a:xfrm>
            <a:off x="665320" y="3639902"/>
            <a:ext cx="71575" cy="146488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/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fld id="{5AC21598-3D59-41CE-8D60-3A3FE08908A8}" type="datetime'''''''''''''''''''''''''''''''''''''''''0'''''''">
              <a:rPr lang="en-US" altLang="en-US" sz="1000" smtClean="0">
                <a:solidFill>
                  <a:schemeClr val="tx1"/>
                </a:solidFill>
                <a:effectLst/>
              </a:rPr>
              <a:pPr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t>0</a:t>
            </a:fld>
            <a:endParaRPr lang="en-US" sz="1000">
              <a:solidFill>
                <a:schemeClr val="tx1"/>
              </a:solidFill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D19389F1-E149-76D4-50AB-B759EC25E302}"/>
              </a:ext>
            </a:extLst>
          </p:cNvPr>
          <p:cNvSpPr/>
          <p:nvPr>
            <p:custDataLst>
              <p:tags r:id="rId6"/>
            </p:custDataLst>
          </p:nvPr>
        </p:nvSpPr>
        <p:spPr bwMode="gray">
          <a:xfrm>
            <a:off x="665320" y="3171589"/>
            <a:ext cx="71575" cy="146488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/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fld id="{D7356177-10D6-42BB-A9C5-5BB03BF97847}" type="datetime'''''''''''''''''''''''''''''''''''2'''''''''''''''''''''">
              <a:rPr lang="en-US" altLang="en-US" sz="1000" smtClean="0">
                <a:solidFill>
                  <a:schemeClr val="tx1"/>
                </a:solidFill>
                <a:effectLst/>
              </a:rPr>
              <a:pPr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US" sz="1000">
              <a:solidFill>
                <a:schemeClr val="tx1"/>
              </a:solidFill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FCFE69D4-720A-891E-0EF1-8093BD1007CE}"/>
              </a:ext>
            </a:extLst>
          </p:cNvPr>
          <p:cNvSpPr/>
          <p:nvPr>
            <p:custDataLst>
              <p:tags r:id="rId7"/>
            </p:custDataLst>
          </p:nvPr>
        </p:nvSpPr>
        <p:spPr bwMode="gray">
          <a:xfrm>
            <a:off x="665321" y="2703277"/>
            <a:ext cx="73320" cy="146488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/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fld id="{92AAFE9C-C50F-4700-977C-4D5C60C7323E}" type="datetime'''''''''''''''''''4'''''''''''''''''''''''''''''''''''''">
              <a:rPr lang="en-US" altLang="en-US" sz="1000" smtClean="0">
                <a:solidFill>
                  <a:schemeClr val="tx1"/>
                </a:solidFill>
                <a:effectLst/>
              </a:rPr>
              <a:pPr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 sz="1000">
              <a:solidFill>
                <a:schemeClr val="tx1"/>
              </a:solidFill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33D1F2BF-FF53-8295-DF5F-2487CE18E98A}"/>
              </a:ext>
            </a:extLst>
          </p:cNvPr>
          <p:cNvSpPr/>
          <p:nvPr>
            <p:custDataLst>
              <p:tags r:id="rId8"/>
            </p:custDataLst>
          </p:nvPr>
        </p:nvSpPr>
        <p:spPr bwMode="gray">
          <a:xfrm>
            <a:off x="665320" y="2234964"/>
            <a:ext cx="71575" cy="146488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/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fld id="{CF778E90-0A69-4F17-B1B3-20B2DAC4E33D}" type="datetime'''''''''''''6'''''''''">
              <a:rPr lang="en-US" altLang="en-US" sz="1000" smtClean="0">
                <a:solidFill>
                  <a:schemeClr val="tx1"/>
                </a:solidFill>
                <a:effectLst/>
              </a:rPr>
              <a:pPr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 sz="1000">
              <a:solidFill>
                <a:schemeClr val="tx1"/>
              </a:solidFill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D9C41BD6-A859-1652-0ECD-1190A9842206}"/>
              </a:ext>
            </a:extLst>
          </p:cNvPr>
          <p:cNvSpPr/>
          <p:nvPr>
            <p:custDataLst>
              <p:tags r:id="rId9"/>
            </p:custDataLst>
          </p:nvPr>
        </p:nvSpPr>
        <p:spPr bwMode="gray">
          <a:xfrm>
            <a:off x="665321" y="3406539"/>
            <a:ext cx="50626" cy="146488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/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fld id="{4321F7F2-1F96-45BC-9B8F-D55E5DBA9E69}" type="datetime'''''''''''''''''''''1'''''''''''''''''''''''''''''">
              <a:rPr lang="en-US" altLang="en-US" sz="1000" smtClean="0">
                <a:solidFill>
                  <a:schemeClr val="tx1"/>
                </a:solidFill>
                <a:effectLst/>
              </a:rPr>
              <a:pPr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 sz="1000">
              <a:solidFill>
                <a:schemeClr val="tx1"/>
              </a:solidFill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EE330F6B-D730-FC89-0945-DEC5131F44A3}"/>
              </a:ext>
            </a:extLst>
          </p:cNvPr>
          <p:cNvSpPr/>
          <p:nvPr>
            <p:custDataLst>
              <p:tags r:id="rId10"/>
            </p:custDataLst>
          </p:nvPr>
        </p:nvSpPr>
        <p:spPr bwMode="gray">
          <a:xfrm>
            <a:off x="665320" y="2938227"/>
            <a:ext cx="71575" cy="146488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/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fld id="{AF6635E0-7FE5-4E08-8364-95C11242247C}" type="datetime'3'''''''''''''''''''''''''''''''''''''''''''''">
              <a:rPr lang="en-US" altLang="en-US" sz="1000" smtClean="0">
                <a:solidFill>
                  <a:schemeClr val="tx1"/>
                </a:solidFill>
                <a:effectLst/>
              </a:rPr>
              <a:pPr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US" sz="1000">
              <a:solidFill>
                <a:schemeClr val="tx1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71CB69CD-F1D2-2750-4E54-228D43BC5BF1}"/>
              </a:ext>
            </a:extLst>
          </p:cNvPr>
          <p:cNvSpPr/>
          <p:nvPr>
            <p:custDataLst>
              <p:tags r:id="rId11"/>
            </p:custDataLst>
          </p:nvPr>
        </p:nvSpPr>
        <p:spPr bwMode="gray">
          <a:xfrm>
            <a:off x="665320" y="2469914"/>
            <a:ext cx="71575" cy="146488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/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fld id="{992C5D97-3B63-41D4-A2BA-60C96A43670E}" type="datetime'''''''''''''''''''''5'''''''''''''''''''''">
              <a:rPr lang="en-US" altLang="en-US" sz="1000" smtClean="0">
                <a:solidFill>
                  <a:schemeClr val="tx1"/>
                </a:solidFill>
                <a:effectLst/>
              </a:rPr>
              <a:pPr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 sz="1000">
              <a:solidFill>
                <a:schemeClr val="tx1"/>
              </a:solidFill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2203342D-DB18-FE90-44AA-F50785016A49}"/>
              </a:ext>
            </a:extLst>
          </p:cNvPr>
          <p:cNvSpPr/>
          <p:nvPr>
            <p:custDataLst>
              <p:tags r:id="rId12"/>
            </p:custDataLst>
          </p:nvPr>
        </p:nvSpPr>
        <p:spPr bwMode="gray">
          <a:xfrm>
            <a:off x="665320" y="2001602"/>
            <a:ext cx="69829" cy="146488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/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fld id="{684B374E-4506-4C10-9FEB-7890F2194DD9}" type="datetime'''''''''''''''''''''''''''''7'''''''''">
              <a:rPr lang="en-US" altLang="en-US" sz="1000" smtClean="0">
                <a:solidFill>
                  <a:schemeClr val="tx1"/>
                </a:solidFill>
                <a:effectLst/>
              </a:rPr>
              <a:pPr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US" sz="1000">
              <a:solidFill>
                <a:schemeClr val="tx1"/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84EEC49-75D6-7214-63CE-CD5840796B52}"/>
              </a:ext>
            </a:extLst>
          </p:cNvPr>
          <p:cNvSpPr txBox="1"/>
          <p:nvPr/>
        </p:nvSpPr>
        <p:spPr>
          <a:xfrm>
            <a:off x="1149123" y="1812371"/>
            <a:ext cx="223197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i="1">
                <a:cs typeface="Segoe UI" panose="020B0502040204020203" pitchFamily="34" charset="0"/>
              </a:rPr>
              <a:t>ZEV share of mobility trips (%)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E16485A9-3642-0BA7-DAC7-D46BFF37D231}"/>
              </a:ext>
            </a:extLst>
          </p:cNvPr>
          <p:cNvSpPr/>
          <p:nvPr/>
        </p:nvSpPr>
        <p:spPr>
          <a:xfrm>
            <a:off x="522841" y="4460441"/>
            <a:ext cx="3157967" cy="409301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5038A1D8-45FD-DAA6-0A10-1D9DDA1F9C29}"/>
              </a:ext>
            </a:extLst>
          </p:cNvPr>
          <p:cNvSpPr/>
          <p:nvPr/>
        </p:nvSpPr>
        <p:spPr>
          <a:xfrm>
            <a:off x="4477921" y="4465164"/>
            <a:ext cx="3157967" cy="409301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>
                <a:solidFill>
                  <a:srgbClr val="0E121C"/>
                </a:solidFill>
              </a:rPr>
              <a:t>Safety infrastructure is </a:t>
            </a:r>
            <a:r>
              <a:rPr lang="en-US" sz="1000" b="1">
                <a:solidFill>
                  <a:srgbClr val="0E121C"/>
                </a:solidFill>
              </a:rPr>
              <a:t>hard to replicate</a:t>
            </a:r>
            <a:r>
              <a:rPr lang="en-US" sz="1000">
                <a:solidFill>
                  <a:srgbClr val="0E121C"/>
                </a:solidFill>
              </a:rPr>
              <a:t>, but Uber must manage worker status  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0C2334E2-10AB-A10D-9D16-2C3B896AA4E7}"/>
              </a:ext>
            </a:extLst>
          </p:cNvPr>
          <p:cNvSpPr/>
          <p:nvPr/>
        </p:nvSpPr>
        <p:spPr>
          <a:xfrm>
            <a:off x="8423532" y="4459847"/>
            <a:ext cx="3157967" cy="409301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>
                <a:solidFill>
                  <a:srgbClr val="0E121C"/>
                </a:solidFill>
              </a:rPr>
              <a:t>Governance is strong, though </a:t>
            </a:r>
            <a:r>
              <a:rPr lang="en-US" sz="1000" b="1">
                <a:solidFill>
                  <a:srgbClr val="0E121C"/>
                </a:solidFill>
              </a:rPr>
              <a:t>SBC dilution, acquisition discipline and smart capital allocation</a:t>
            </a:r>
            <a:r>
              <a:rPr lang="en-US" sz="1000">
                <a:solidFill>
                  <a:srgbClr val="0E121C"/>
                </a:solidFill>
              </a:rPr>
              <a:t> must be upheld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42BD88AF-3257-A30C-5892-AF85DFC5BB3A}"/>
              </a:ext>
            </a:extLst>
          </p:cNvPr>
          <p:cNvSpPr txBox="1"/>
          <p:nvPr/>
        </p:nvSpPr>
        <p:spPr>
          <a:xfrm>
            <a:off x="364148" y="1467559"/>
            <a:ext cx="33791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>
                <a:latin typeface="Segoe UI" panose="020B0502040204020203" pitchFamily="34" charset="0"/>
                <a:cs typeface="Segoe UI" panose="020B0502040204020203" pitchFamily="34" charset="0"/>
              </a:rPr>
              <a:t>Electrification is progressing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C9D195F5-BA93-FD5F-5D81-635B4C6C7818}"/>
              </a:ext>
            </a:extLst>
          </p:cNvPr>
          <p:cNvSpPr txBox="1"/>
          <p:nvPr/>
        </p:nvSpPr>
        <p:spPr>
          <a:xfrm>
            <a:off x="4477921" y="1467559"/>
            <a:ext cx="31579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>
                <a:latin typeface="Segoe UI" panose="020B0502040204020203" pitchFamily="34" charset="0"/>
                <a:cs typeface="Segoe UI" panose="020B0502040204020203" pitchFamily="34" charset="0"/>
              </a:rPr>
              <a:t>Uber prides themselves on maintaining the safety of drivers and customers: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D9ED829B-D7E0-A88B-4719-136B340463F5}"/>
              </a:ext>
            </a:extLst>
          </p:cNvPr>
          <p:cNvSpPr txBox="1"/>
          <p:nvPr/>
        </p:nvSpPr>
        <p:spPr>
          <a:xfrm>
            <a:off x="4477921" y="3056839"/>
            <a:ext cx="315796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>
                <a:latin typeface="Segoe UI" panose="020B0502040204020203" pitchFamily="34" charset="0"/>
                <a:cs typeface="Segoe UI" panose="020B0502040204020203" pitchFamily="34" charset="0"/>
              </a:rPr>
              <a:t>But worker status provides the most exposure to P&amp;L losses, as the EU Platform Work Directive and other reclassification rules could increase:</a:t>
            </a:r>
          </a:p>
          <a:p>
            <a:pPr marL="171450" indent="-171450" algn="ctr">
              <a:buFont typeface="Arial" panose="020B0604020202020204" pitchFamily="34" charset="0"/>
              <a:buChar char="•"/>
            </a:pPr>
            <a:endParaRPr lang="en-US" sz="1000" b="1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>
                <a:cs typeface="Segoe UI" panose="020B0502040204020203" pitchFamily="34" charset="0"/>
              </a:rPr>
              <a:t>Driver and courier compensation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>
                <a:cs typeface="Segoe UI" panose="020B0502040204020203" pitchFamily="34" charset="0"/>
              </a:rPr>
              <a:t>Payroll/benefit obligations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>
                <a:cs typeface="Segoe UI" panose="020B0502040204020203" pitchFamily="34" charset="0"/>
              </a:rPr>
              <a:t>Compliance costs</a:t>
            </a:r>
          </a:p>
        </p:txBody>
      </p:sp>
      <p:pic>
        <p:nvPicPr>
          <p:cNvPr id="65" name="Picture 64">
            <a:extLst>
              <a:ext uri="{FF2B5EF4-FFF2-40B4-BE49-F238E27FC236}">
                <a16:creationId xmlns:a16="http://schemas.microsoft.com/office/drawing/2014/main" id="{6490AD6C-CC51-3284-307F-2DA380C2FB60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789" y="2075758"/>
            <a:ext cx="566362" cy="566362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EDFCAB5E-A65B-A93D-DECE-92DB0BF023CF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0324" y="2092752"/>
            <a:ext cx="532595" cy="532595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16A89933-1199-5EED-683A-15404F6B31B5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5534" y="2106953"/>
            <a:ext cx="532595" cy="532595"/>
          </a:xfrm>
          <a:prstGeom prst="rect">
            <a:avLst/>
          </a:prstGeom>
        </p:spPr>
      </p:pic>
      <p:sp>
        <p:nvSpPr>
          <p:cNvPr id="70" name="TextBox 69">
            <a:extLst>
              <a:ext uri="{FF2B5EF4-FFF2-40B4-BE49-F238E27FC236}">
                <a16:creationId xmlns:a16="http://schemas.microsoft.com/office/drawing/2014/main" id="{E9DBFFBE-94A7-2B5E-19B4-04C25AFFE41B}"/>
              </a:ext>
            </a:extLst>
          </p:cNvPr>
          <p:cNvSpPr txBox="1"/>
          <p:nvPr/>
        </p:nvSpPr>
        <p:spPr>
          <a:xfrm>
            <a:off x="4397461" y="2711039"/>
            <a:ext cx="123859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/>
              <a:t>Identity Verification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CA2BEFBC-BE70-ED12-BA0A-91331684BCAA}"/>
              </a:ext>
            </a:extLst>
          </p:cNvPr>
          <p:cNvSpPr txBox="1"/>
          <p:nvPr/>
        </p:nvSpPr>
        <p:spPr>
          <a:xfrm>
            <a:off x="5458691" y="2705234"/>
            <a:ext cx="123859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/>
              <a:t>Incident Reporting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0DEB9859-85D5-0D83-E3BC-43077632CA60}"/>
              </a:ext>
            </a:extLst>
          </p:cNvPr>
          <p:cNvSpPr txBox="1"/>
          <p:nvPr/>
        </p:nvSpPr>
        <p:spPr>
          <a:xfrm>
            <a:off x="6485978" y="2705234"/>
            <a:ext cx="123859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/>
              <a:t>Product Safety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F26FC7E4-7A78-EFC4-FB04-778C58AB2CC5}"/>
              </a:ext>
            </a:extLst>
          </p:cNvPr>
          <p:cNvSpPr txBox="1"/>
          <p:nvPr/>
        </p:nvSpPr>
        <p:spPr>
          <a:xfrm>
            <a:off x="522841" y="4450553"/>
            <a:ext cx="31579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>
                <a:cs typeface="Segoe UI" panose="020B0502040204020203" pitchFamily="34" charset="0"/>
              </a:rPr>
              <a:t>With a target to be net-zero emissions by 2040, </a:t>
            </a:r>
            <a:r>
              <a:rPr lang="en-US" sz="1000" b="1">
                <a:cs typeface="Segoe UI" panose="020B0502040204020203" pitchFamily="34" charset="0"/>
              </a:rPr>
              <a:t>adoption is already scaling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0EF10E7D-7878-B4E1-D45F-38F66B2F223E}"/>
              </a:ext>
            </a:extLst>
          </p:cNvPr>
          <p:cNvSpPr txBox="1"/>
          <p:nvPr/>
        </p:nvSpPr>
        <p:spPr>
          <a:xfrm>
            <a:off x="8433380" y="1471892"/>
            <a:ext cx="31579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>
                <a:latin typeface="Segoe UI" panose="020B0502040204020203" pitchFamily="34" charset="0"/>
                <a:cs typeface="Segoe UI" panose="020B0502040204020203" pitchFamily="34" charset="0"/>
              </a:rPr>
              <a:t>Governance has institutionalized alongside Uber’s transition to FCF discipline:</a:t>
            </a: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DDBB13CA-A9D4-7EAB-F3C7-0BB2AA8EBDDE}"/>
              </a:ext>
            </a:extLst>
          </p:cNvPr>
          <p:cNvSpPr/>
          <p:nvPr/>
        </p:nvSpPr>
        <p:spPr>
          <a:xfrm>
            <a:off x="8637554" y="3842994"/>
            <a:ext cx="1284006" cy="473043"/>
          </a:xfrm>
          <a:prstGeom prst="rect">
            <a:avLst/>
          </a:prstGeom>
          <a:solidFill>
            <a:srgbClr val="29292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>
                <a:solidFill>
                  <a:schemeClr val="bg1"/>
                </a:solidFill>
              </a:rPr>
              <a:t>Profitability alignment</a:t>
            </a: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0DB72511-AFF1-FB7D-D0AC-13E0E5F48F39}"/>
              </a:ext>
            </a:extLst>
          </p:cNvPr>
          <p:cNvSpPr/>
          <p:nvPr/>
        </p:nvSpPr>
        <p:spPr>
          <a:xfrm>
            <a:off x="8431550" y="3916754"/>
            <a:ext cx="310499" cy="305859"/>
          </a:xfrm>
          <a:prstGeom prst="rect">
            <a:avLst/>
          </a:prstGeom>
          <a:solidFill>
            <a:srgbClr val="292929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400" b="1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7F026369-C089-9A93-6B8A-C3DAB1EC807E}"/>
              </a:ext>
            </a:extLst>
          </p:cNvPr>
          <p:cNvSpPr/>
          <p:nvPr/>
        </p:nvSpPr>
        <p:spPr>
          <a:xfrm>
            <a:off x="9921560" y="3842994"/>
            <a:ext cx="1659939" cy="47304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>
                <a:solidFill>
                  <a:schemeClr val="tx1"/>
                </a:solidFill>
              </a:rPr>
              <a:t>Non-GAAP EPS incorporated</a:t>
            </a: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FD41D9A9-C71F-81F5-D59B-9E9D181448E6}"/>
              </a:ext>
            </a:extLst>
          </p:cNvPr>
          <p:cNvSpPr/>
          <p:nvPr/>
        </p:nvSpPr>
        <p:spPr>
          <a:xfrm>
            <a:off x="8588748" y="1963356"/>
            <a:ext cx="1332811" cy="473043"/>
          </a:xfrm>
          <a:prstGeom prst="rect">
            <a:avLst/>
          </a:prstGeom>
          <a:solidFill>
            <a:srgbClr val="29292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/>
              <a:t>Independent Oversight</a:t>
            </a:r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F4E161A8-11C7-BFF0-6858-C049D1A2238D}"/>
              </a:ext>
            </a:extLst>
          </p:cNvPr>
          <p:cNvSpPr/>
          <p:nvPr/>
        </p:nvSpPr>
        <p:spPr>
          <a:xfrm>
            <a:off x="8431550" y="2037116"/>
            <a:ext cx="310499" cy="305859"/>
          </a:xfrm>
          <a:prstGeom prst="rect">
            <a:avLst/>
          </a:prstGeom>
          <a:solidFill>
            <a:srgbClr val="292929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400" b="1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038E73B2-9C36-AC28-E192-F8ECB5FD0120}"/>
              </a:ext>
            </a:extLst>
          </p:cNvPr>
          <p:cNvSpPr/>
          <p:nvPr/>
        </p:nvSpPr>
        <p:spPr>
          <a:xfrm>
            <a:off x="9921560" y="1963356"/>
            <a:ext cx="1659939" cy="47304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>
                <a:solidFill>
                  <a:srgbClr val="0E121C"/>
                </a:solidFill>
              </a:rPr>
              <a:t>Separated Chair and CEO roles</a:t>
            </a:r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2CEA2D10-3367-8328-43D8-E2BC04F34C4E}"/>
              </a:ext>
            </a:extLst>
          </p:cNvPr>
          <p:cNvSpPr/>
          <p:nvPr/>
        </p:nvSpPr>
        <p:spPr>
          <a:xfrm>
            <a:off x="9921560" y="3216448"/>
            <a:ext cx="1659939" cy="47304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>
                <a:solidFill>
                  <a:schemeClr val="tx1"/>
                </a:solidFill>
              </a:rPr>
              <a:t>96% of CEO target compensation variable</a:t>
            </a: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528126E6-F72F-111D-8997-62CD6B1AA801}"/>
              </a:ext>
            </a:extLst>
          </p:cNvPr>
          <p:cNvSpPr/>
          <p:nvPr/>
        </p:nvSpPr>
        <p:spPr>
          <a:xfrm>
            <a:off x="9921560" y="2589902"/>
            <a:ext cx="1659939" cy="47304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>
                <a:solidFill>
                  <a:srgbClr val="0E121C"/>
                </a:solidFill>
              </a:rPr>
              <a:t>10-director board and annual Say-on-Pay</a:t>
            </a: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0B752BB4-D51A-2088-04B8-4F6089EE3ED0}"/>
              </a:ext>
            </a:extLst>
          </p:cNvPr>
          <p:cNvSpPr/>
          <p:nvPr/>
        </p:nvSpPr>
        <p:spPr>
          <a:xfrm>
            <a:off x="8588749" y="3234806"/>
            <a:ext cx="1332811" cy="473043"/>
          </a:xfrm>
          <a:prstGeom prst="rect">
            <a:avLst/>
          </a:prstGeom>
          <a:solidFill>
            <a:srgbClr val="29292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/>
              <a:t>Incentives</a:t>
            </a:r>
          </a:p>
          <a:p>
            <a:pPr algn="ctr"/>
            <a:r>
              <a:rPr lang="en-US" sz="1000"/>
              <a:t>Alignment</a:t>
            </a: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B7C27F23-CF7A-EE71-E9AB-12CCA48BFE95}"/>
              </a:ext>
            </a:extLst>
          </p:cNvPr>
          <p:cNvSpPr/>
          <p:nvPr/>
        </p:nvSpPr>
        <p:spPr>
          <a:xfrm>
            <a:off x="8588749" y="2583796"/>
            <a:ext cx="1332811" cy="473043"/>
          </a:xfrm>
          <a:prstGeom prst="rect">
            <a:avLst/>
          </a:prstGeom>
          <a:solidFill>
            <a:srgbClr val="29292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/>
              <a:t>Board</a:t>
            </a:r>
          </a:p>
          <a:p>
            <a:pPr algn="ctr"/>
            <a:r>
              <a:rPr lang="en-US" sz="1000"/>
              <a:t>Accountability</a:t>
            </a:r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56EBE5A5-B706-0340-C12D-0162C69B5766}"/>
              </a:ext>
            </a:extLst>
          </p:cNvPr>
          <p:cNvSpPr/>
          <p:nvPr/>
        </p:nvSpPr>
        <p:spPr>
          <a:xfrm>
            <a:off x="8431550" y="3316633"/>
            <a:ext cx="310499" cy="305859"/>
          </a:xfrm>
          <a:prstGeom prst="rect">
            <a:avLst/>
          </a:prstGeom>
          <a:solidFill>
            <a:srgbClr val="292929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400" b="1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5EA1CB72-599F-209A-F7F2-250A769235AA}"/>
              </a:ext>
            </a:extLst>
          </p:cNvPr>
          <p:cNvSpPr/>
          <p:nvPr/>
        </p:nvSpPr>
        <p:spPr>
          <a:xfrm>
            <a:off x="8431550" y="2657401"/>
            <a:ext cx="310499" cy="305859"/>
          </a:xfrm>
          <a:prstGeom prst="rect">
            <a:avLst/>
          </a:prstGeom>
          <a:solidFill>
            <a:srgbClr val="292929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400" b="1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64" name="Content Placeholder 63">
            <a:extLst>
              <a:ext uri="{FF2B5EF4-FFF2-40B4-BE49-F238E27FC236}">
                <a16:creationId xmlns:a16="http://schemas.microsoft.com/office/drawing/2014/main" id="{E0F2D3C9-A5C8-DEB3-A856-71E7183A5681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877436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BEE532-3CAD-78B9-F776-8EE5AF4F1A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Waymo rift leaves Uber's robotaxi ambitions on shaky ground - Los Angeles  Times">
            <a:extLst>
              <a:ext uri="{FF2B5EF4-FFF2-40B4-BE49-F238E27FC236}">
                <a16:creationId xmlns:a16="http://schemas.microsoft.com/office/drawing/2014/main" id="{711439E5-AE85-0354-F269-125DF2E75C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61908"/>
          </a:xfrm>
          <a:prstGeom prst="rect">
            <a:avLst/>
          </a:prstGeom>
        </p:spPr>
      </p:pic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C3AE688F-E0A8-9E5C-01E7-CDEAEEBBDEA0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9" y="1589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503" imgH="503" progId="TCLayout.ActiveDocument.1">
                  <p:embed/>
                </p:oleObj>
              </mc:Choice>
              <mc:Fallback>
                <p:oleObj name="think-cell Slide" r:id="rId5" imgW="503" imgH="503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3AE688F-E0A8-9E5C-01E7-CDEAEEBBDEA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731443E-758B-6CF0-5DD1-55CC3ED01D06}"/>
              </a:ext>
            </a:extLst>
          </p:cNvPr>
          <p:cNvCxnSpPr>
            <a:cxnSpLocks/>
          </p:cNvCxnSpPr>
          <p:nvPr/>
        </p:nvCxnSpPr>
        <p:spPr>
          <a:xfrm>
            <a:off x="8163560" y="463128"/>
            <a:ext cx="0" cy="168264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67445BE1-B1BE-F756-DEEE-4F0786175D4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>
              <a:alpha val="59929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E09B6AA-823A-53DE-A1B6-798E87915CDB}"/>
              </a:ext>
            </a:extLst>
          </p:cNvPr>
          <p:cNvSpPr txBox="1"/>
          <p:nvPr/>
        </p:nvSpPr>
        <p:spPr>
          <a:xfrm>
            <a:off x="543523" y="2044055"/>
            <a:ext cx="912744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4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Final Recommendation</a:t>
            </a:r>
          </a:p>
        </p:txBody>
      </p:sp>
    </p:spTree>
    <p:extLst>
      <p:ext uri="{BB962C8B-B14F-4D97-AF65-F5344CB8AC3E}">
        <p14:creationId xmlns:p14="http://schemas.microsoft.com/office/powerpoint/2010/main" val="39582420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CD3DFED-205F-6CEE-A887-749B551E871C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D2BB42-1C13-D8B2-0CF4-963B64E97DD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Scale and structural advantages support long-term free cash flow growth for Uber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7E9F7F-D110-C86B-5BCD-FC93B2EC7B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AU"/>
              <a:t>Buy Recommendation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3273DC4-E718-D677-5751-319C2A34B377}"/>
              </a:ext>
            </a:extLst>
          </p:cNvPr>
          <p:cNvSpPr/>
          <p:nvPr/>
        </p:nvSpPr>
        <p:spPr>
          <a:xfrm>
            <a:off x="315311" y="1556376"/>
            <a:ext cx="1691289" cy="495300"/>
          </a:xfrm>
          <a:prstGeom prst="rect">
            <a:avLst/>
          </a:prstGeom>
          <a:solidFill>
            <a:srgbClr val="0D83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600"/>
              <a:t>Growth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145C9F0-DF41-33AC-1873-D3038C28CAAB}"/>
              </a:ext>
            </a:extLst>
          </p:cNvPr>
          <p:cNvSpPr/>
          <p:nvPr/>
        </p:nvSpPr>
        <p:spPr>
          <a:xfrm>
            <a:off x="2146300" y="1556376"/>
            <a:ext cx="3759200" cy="495300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AU" sz="1200">
                <a:solidFill>
                  <a:schemeClr val="tx1"/>
                </a:solidFill>
              </a:rPr>
              <a:t>Mobility, Delivery, Ads and Uber One </a:t>
            </a:r>
            <a:r>
              <a:rPr lang="en-AU" sz="1200" b="1">
                <a:solidFill>
                  <a:schemeClr val="tx1"/>
                </a:solidFill>
              </a:rPr>
              <a:t>support 23.8% 5Y FCFF CAGR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B769BEF-9FDD-3608-B6F1-75785D8C16A3}"/>
              </a:ext>
            </a:extLst>
          </p:cNvPr>
          <p:cNvSpPr/>
          <p:nvPr/>
        </p:nvSpPr>
        <p:spPr>
          <a:xfrm>
            <a:off x="315311" y="2297733"/>
            <a:ext cx="1691289" cy="495300"/>
          </a:xfrm>
          <a:prstGeom prst="rect">
            <a:avLst/>
          </a:prstGeom>
          <a:solidFill>
            <a:srgbClr val="0D83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600"/>
              <a:t>Advantage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8C3931B-7EF6-1E60-AA8F-ADD23D34AF77}"/>
              </a:ext>
            </a:extLst>
          </p:cNvPr>
          <p:cNvSpPr/>
          <p:nvPr/>
        </p:nvSpPr>
        <p:spPr>
          <a:xfrm>
            <a:off x="315311" y="3039090"/>
            <a:ext cx="1691289" cy="495300"/>
          </a:xfrm>
          <a:prstGeom prst="rect">
            <a:avLst/>
          </a:prstGeom>
          <a:solidFill>
            <a:srgbClr val="0D83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600"/>
              <a:t>People &amp; Culture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E806D53-3B98-E2CE-EA0B-C065A919A6BD}"/>
              </a:ext>
            </a:extLst>
          </p:cNvPr>
          <p:cNvSpPr/>
          <p:nvPr/>
        </p:nvSpPr>
        <p:spPr>
          <a:xfrm>
            <a:off x="315311" y="3777227"/>
            <a:ext cx="1691289" cy="495300"/>
          </a:xfrm>
          <a:prstGeom prst="rect">
            <a:avLst/>
          </a:prstGeom>
          <a:solidFill>
            <a:srgbClr val="0D83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600"/>
              <a:t>Valuation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362DF15-A3BD-9EFE-C329-B034D1843295}"/>
              </a:ext>
            </a:extLst>
          </p:cNvPr>
          <p:cNvSpPr/>
          <p:nvPr/>
        </p:nvSpPr>
        <p:spPr>
          <a:xfrm>
            <a:off x="0" y="5243738"/>
            <a:ext cx="12192000" cy="1073094"/>
          </a:xfrm>
          <a:prstGeom prst="rect">
            <a:avLst/>
          </a:prstGeom>
          <a:solidFill>
            <a:srgbClr val="0D83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DCB96B2-C772-7F96-4D27-7705413C221B}"/>
              </a:ext>
            </a:extLst>
          </p:cNvPr>
          <p:cNvSpPr txBox="1"/>
          <p:nvPr/>
        </p:nvSpPr>
        <p:spPr>
          <a:xfrm>
            <a:off x="2361847" y="5396772"/>
            <a:ext cx="11360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>
                <a:solidFill>
                  <a:schemeClr val="bg1"/>
                </a:solidFill>
                <a:latin typeface="+mj-lt"/>
              </a:rPr>
              <a:t>$75.76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28B846E-D030-8153-2785-98A19CDA3062}"/>
              </a:ext>
            </a:extLst>
          </p:cNvPr>
          <p:cNvSpPr txBox="1"/>
          <p:nvPr/>
        </p:nvSpPr>
        <p:spPr>
          <a:xfrm>
            <a:off x="2007734" y="5766104"/>
            <a:ext cx="18442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>
                <a:solidFill>
                  <a:schemeClr val="bg1"/>
                </a:solidFill>
              </a:rPr>
              <a:t>04/09/2026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467028-441F-A531-1F76-71FD6C19042D}"/>
              </a:ext>
            </a:extLst>
          </p:cNvPr>
          <p:cNvSpPr txBox="1"/>
          <p:nvPr/>
        </p:nvSpPr>
        <p:spPr>
          <a:xfrm>
            <a:off x="8515001" y="5396021"/>
            <a:ext cx="11360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>
                <a:solidFill>
                  <a:schemeClr val="bg1"/>
                </a:solidFill>
                <a:latin typeface="+mj-lt"/>
              </a:rPr>
              <a:t>$174.10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F8CEB5F-2551-9AC2-62AC-4027F39BF160}"/>
              </a:ext>
            </a:extLst>
          </p:cNvPr>
          <p:cNvSpPr txBox="1"/>
          <p:nvPr/>
        </p:nvSpPr>
        <p:spPr>
          <a:xfrm>
            <a:off x="8160888" y="5765353"/>
            <a:ext cx="18442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>
                <a:solidFill>
                  <a:schemeClr val="bg1"/>
                </a:solidFill>
              </a:rPr>
              <a:t>26/08/2030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98D5061A-FCD7-8B27-41D4-DD9725A67DB7}"/>
              </a:ext>
            </a:extLst>
          </p:cNvPr>
          <p:cNvCxnSpPr/>
          <p:nvPr/>
        </p:nvCxnSpPr>
        <p:spPr>
          <a:xfrm>
            <a:off x="4491384" y="5765353"/>
            <a:ext cx="3022169" cy="0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AB27854F-4AFF-BB30-FFA5-3B08C9F20D04}"/>
              </a:ext>
            </a:extLst>
          </p:cNvPr>
          <p:cNvSpPr/>
          <p:nvPr/>
        </p:nvSpPr>
        <p:spPr>
          <a:xfrm>
            <a:off x="6170875" y="1551605"/>
            <a:ext cx="2225615" cy="3454288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7" name="Isosceles Triangle 32">
            <a:extLst>
              <a:ext uri="{FF2B5EF4-FFF2-40B4-BE49-F238E27FC236}">
                <a16:creationId xmlns:a16="http://schemas.microsoft.com/office/drawing/2014/main" id="{9049C03F-0B56-FAAF-9E61-7A04628E6CA3}"/>
              </a:ext>
            </a:extLst>
          </p:cNvPr>
          <p:cNvSpPr/>
          <p:nvPr/>
        </p:nvSpPr>
        <p:spPr>
          <a:xfrm rot="5400000">
            <a:off x="8265648" y="3124903"/>
            <a:ext cx="1854962" cy="443642"/>
          </a:xfrm>
          <a:prstGeom prst="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F2BF027-D87F-AFFF-22ED-0637AA668495}"/>
              </a:ext>
            </a:extLst>
          </p:cNvPr>
          <p:cNvSpPr/>
          <p:nvPr/>
        </p:nvSpPr>
        <p:spPr>
          <a:xfrm>
            <a:off x="9651074" y="1556376"/>
            <a:ext cx="2225615" cy="3454288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07B5301-23D4-E95A-6E57-27832A636966}"/>
              </a:ext>
            </a:extLst>
          </p:cNvPr>
          <p:cNvSpPr/>
          <p:nvPr/>
        </p:nvSpPr>
        <p:spPr>
          <a:xfrm>
            <a:off x="2146300" y="2297733"/>
            <a:ext cx="3759200" cy="495300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AU" sz="1200" b="1">
                <a:solidFill>
                  <a:schemeClr val="tx1"/>
                </a:solidFill>
              </a:rPr>
              <a:t>Scale, network density and regulatory barriers</a:t>
            </a:r>
            <a:r>
              <a:rPr lang="en-AU" sz="1200">
                <a:solidFill>
                  <a:schemeClr val="tx1"/>
                </a:solidFill>
              </a:rPr>
              <a:t> reinforce Uber’s moat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80B5091-8BD0-7C34-C86A-7144F6E9FEBF}"/>
              </a:ext>
            </a:extLst>
          </p:cNvPr>
          <p:cNvSpPr/>
          <p:nvPr/>
        </p:nvSpPr>
        <p:spPr>
          <a:xfrm>
            <a:off x="2158415" y="3027170"/>
            <a:ext cx="3759200" cy="495300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AU" sz="1200">
                <a:solidFill>
                  <a:schemeClr val="tx1"/>
                </a:solidFill>
              </a:rPr>
              <a:t>Dara-led execution has </a:t>
            </a:r>
            <a:r>
              <a:rPr lang="en-AU" sz="1200" b="1">
                <a:solidFill>
                  <a:schemeClr val="tx1"/>
                </a:solidFill>
              </a:rPr>
              <a:t>improved discipline and capital allocation</a:t>
            </a:r>
            <a:r>
              <a:rPr lang="en-AU" sz="1200">
                <a:solidFill>
                  <a:schemeClr val="tx1"/>
                </a:solidFill>
              </a:rPr>
              <a:t>, alongside internal culture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5C7C7A3-7A54-D449-7932-B5DC4F6F1A22}"/>
              </a:ext>
            </a:extLst>
          </p:cNvPr>
          <p:cNvSpPr/>
          <p:nvPr/>
        </p:nvSpPr>
        <p:spPr>
          <a:xfrm>
            <a:off x="2146300" y="3754831"/>
            <a:ext cx="3759200" cy="495300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AU" sz="1200">
                <a:solidFill>
                  <a:schemeClr val="tx1"/>
                </a:solidFill>
              </a:rPr>
              <a:t>Base case implies </a:t>
            </a:r>
            <a:r>
              <a:rPr lang="en-AU" sz="1200" b="1">
                <a:solidFill>
                  <a:schemeClr val="tx1"/>
                </a:solidFill>
              </a:rPr>
              <a:t>22.0% 4Y IRR </a:t>
            </a:r>
            <a:r>
              <a:rPr lang="en-AU" sz="1200">
                <a:solidFill>
                  <a:schemeClr val="tx1"/>
                </a:solidFill>
              </a:rPr>
              <a:t>at a conservative 18.5x NTM P/E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35E4B42B-1627-CD21-598A-595A0365599C}"/>
              </a:ext>
            </a:extLst>
          </p:cNvPr>
          <p:cNvSpPr/>
          <p:nvPr/>
        </p:nvSpPr>
        <p:spPr>
          <a:xfrm>
            <a:off x="9844792" y="1830392"/>
            <a:ext cx="505333" cy="505333"/>
          </a:xfrm>
          <a:prstGeom prst="ellipse">
            <a:avLst/>
          </a:prstGeom>
          <a:solidFill>
            <a:srgbClr val="0D83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/>
              <a:t>1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5E1278ED-2E57-9C4E-DCC1-C6BF7FF4C170}"/>
              </a:ext>
            </a:extLst>
          </p:cNvPr>
          <p:cNvSpPr/>
          <p:nvPr/>
        </p:nvSpPr>
        <p:spPr>
          <a:xfrm>
            <a:off x="9844791" y="2643438"/>
            <a:ext cx="505333" cy="505333"/>
          </a:xfrm>
          <a:prstGeom prst="ellipse">
            <a:avLst/>
          </a:prstGeom>
          <a:solidFill>
            <a:srgbClr val="0D83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/>
              <a:t>2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2E4901A8-61D4-4254-07A1-53D5A00EE7BA}"/>
              </a:ext>
            </a:extLst>
          </p:cNvPr>
          <p:cNvSpPr/>
          <p:nvPr/>
        </p:nvSpPr>
        <p:spPr>
          <a:xfrm>
            <a:off x="9844791" y="3456484"/>
            <a:ext cx="505333" cy="505333"/>
          </a:xfrm>
          <a:prstGeom prst="ellipse">
            <a:avLst/>
          </a:prstGeom>
          <a:solidFill>
            <a:srgbClr val="0D83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/>
              <a:t>3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F1AD78FF-FFAB-8FBE-D7C3-1D8D2FBDAE6F}"/>
              </a:ext>
            </a:extLst>
          </p:cNvPr>
          <p:cNvSpPr/>
          <p:nvPr/>
        </p:nvSpPr>
        <p:spPr>
          <a:xfrm>
            <a:off x="9844791" y="4269531"/>
            <a:ext cx="505333" cy="505333"/>
          </a:xfrm>
          <a:prstGeom prst="ellipse">
            <a:avLst/>
          </a:prstGeom>
          <a:solidFill>
            <a:srgbClr val="0D83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/>
              <a:t>4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9D713B1-05EA-C24D-93B1-DC6382104838}"/>
              </a:ext>
            </a:extLst>
          </p:cNvPr>
          <p:cNvSpPr/>
          <p:nvPr/>
        </p:nvSpPr>
        <p:spPr>
          <a:xfrm>
            <a:off x="10471387" y="1731676"/>
            <a:ext cx="1258784" cy="70276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AU" sz="1200">
                <a:solidFill>
                  <a:schemeClr val="tx1"/>
                </a:solidFill>
              </a:rPr>
              <a:t>Category leader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344A337-0ECB-C761-E961-67CBECDDEA08}"/>
              </a:ext>
            </a:extLst>
          </p:cNvPr>
          <p:cNvSpPr/>
          <p:nvPr/>
        </p:nvSpPr>
        <p:spPr>
          <a:xfrm>
            <a:off x="10471387" y="2544722"/>
            <a:ext cx="1258784" cy="70276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200">
                <a:solidFill>
                  <a:schemeClr val="tx1"/>
                </a:solidFill>
              </a:rPr>
              <a:t>Long-duration compounder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AEED6B0-BD99-ABBB-7640-D6BD140290F8}"/>
              </a:ext>
            </a:extLst>
          </p:cNvPr>
          <p:cNvSpPr/>
          <p:nvPr/>
        </p:nvSpPr>
        <p:spPr>
          <a:xfrm>
            <a:off x="10471387" y="3357768"/>
            <a:ext cx="1258784" cy="70276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200">
                <a:solidFill>
                  <a:schemeClr val="tx1"/>
                </a:solidFill>
              </a:rPr>
              <a:t>Investable at TDM scale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EF9E4CB-8DFE-3F96-BBFB-9677CE2DBC7F}"/>
              </a:ext>
            </a:extLst>
          </p:cNvPr>
          <p:cNvSpPr/>
          <p:nvPr/>
        </p:nvSpPr>
        <p:spPr>
          <a:xfrm>
            <a:off x="10471387" y="4170815"/>
            <a:ext cx="1258784" cy="70276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200">
                <a:solidFill>
                  <a:schemeClr val="tx1"/>
                </a:solidFill>
              </a:rPr>
              <a:t>&gt;20% return potential</a:t>
            </a:r>
          </a:p>
        </p:txBody>
      </p:sp>
      <p:pic>
        <p:nvPicPr>
          <p:cNvPr id="30" name="Picture 29" descr="Logo">
            <a:extLst>
              <a:ext uri="{FF2B5EF4-FFF2-40B4-BE49-F238E27FC236}">
                <a16:creationId xmlns:a16="http://schemas.microsoft.com/office/drawing/2014/main" id="{125F7644-54C2-C931-E426-D9247EB5DB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2933" y="1583602"/>
            <a:ext cx="2020903" cy="1218705"/>
          </a:xfrm>
          <a:prstGeom prst="rect">
            <a:avLst/>
          </a:prstGeom>
        </p:spPr>
      </p:pic>
      <p:pic>
        <p:nvPicPr>
          <p:cNvPr id="31" name="Picture 30" descr="Block Logo, symbol, meaning, history, PNG, brand">
            <a:extLst>
              <a:ext uri="{FF2B5EF4-FFF2-40B4-BE49-F238E27FC236}">
                <a16:creationId xmlns:a16="http://schemas.microsoft.com/office/drawing/2014/main" id="{9543FD23-4FF8-60C2-93E6-09861AB31D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2675" y="2434441"/>
            <a:ext cx="1481418" cy="833297"/>
          </a:xfrm>
          <a:prstGeom prst="rect">
            <a:avLst/>
          </a:prstGeom>
        </p:spPr>
      </p:pic>
      <p:pic>
        <p:nvPicPr>
          <p:cNvPr id="32" name="Graphic 31" descr="Design &amp; Branding Guidelines | Spotify for Developers">
            <a:extLst>
              <a:ext uri="{FF2B5EF4-FFF2-40B4-BE49-F238E27FC236}">
                <a16:creationId xmlns:a16="http://schemas.microsoft.com/office/drawing/2014/main" id="{51922583-FAA4-E91A-0A38-9EBB960F7C1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38877" y="3021950"/>
            <a:ext cx="2452125" cy="1020437"/>
          </a:xfrm>
          <a:prstGeom prst="rect">
            <a:avLst/>
          </a:prstGeom>
        </p:spPr>
      </p:pic>
      <p:pic>
        <p:nvPicPr>
          <p:cNvPr id="33" name="Picture 32" descr="File:Guzman y Gomez Logo.png - Wikimedia Commons">
            <a:extLst>
              <a:ext uri="{FF2B5EF4-FFF2-40B4-BE49-F238E27FC236}">
                <a16:creationId xmlns:a16="http://schemas.microsoft.com/office/drawing/2014/main" id="{3360AA03-189A-DD9B-0643-DB2770D7A2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18846" y="3735560"/>
            <a:ext cx="1092185" cy="1092185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331AB844-763C-DB1C-A133-72E049F0D808}"/>
              </a:ext>
            </a:extLst>
          </p:cNvPr>
          <p:cNvSpPr/>
          <p:nvPr/>
        </p:nvSpPr>
        <p:spPr>
          <a:xfrm>
            <a:off x="315311" y="4515364"/>
            <a:ext cx="5602304" cy="495300"/>
          </a:xfrm>
          <a:prstGeom prst="rect">
            <a:avLst/>
          </a:prstGeom>
          <a:solidFill>
            <a:schemeClr val="bg1"/>
          </a:solidFill>
          <a:ln w="19050">
            <a:solidFill>
              <a:srgbClr val="0D8344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6276725-F27B-75C2-C3B9-8B0254994BDD}"/>
              </a:ext>
            </a:extLst>
          </p:cNvPr>
          <p:cNvSpPr txBox="1"/>
          <p:nvPr/>
        </p:nvSpPr>
        <p:spPr>
          <a:xfrm>
            <a:off x="461829" y="4527284"/>
            <a:ext cx="52670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/>
              <a:t>A durable moat and accelerating free cash flow supports a 22% base-case IRR, with </a:t>
            </a:r>
            <a:r>
              <a:rPr lang="en-US" sz="1200" b="1"/>
              <a:t>additional upside from Ads, Uber One and AV</a:t>
            </a:r>
          </a:p>
        </p:txBody>
      </p:sp>
      <p:sp>
        <p:nvSpPr>
          <p:cNvPr id="38" name="Text Placeholder 6">
            <a:extLst>
              <a:ext uri="{FF2B5EF4-FFF2-40B4-BE49-F238E27FC236}">
                <a16:creationId xmlns:a16="http://schemas.microsoft.com/office/drawing/2014/main" id="{E7414B03-804D-59E3-5DA7-282097BDD672}"/>
              </a:ext>
            </a:extLst>
          </p:cNvPr>
          <p:cNvSpPr txBox="1">
            <a:spLocks/>
          </p:cNvSpPr>
          <p:nvPr/>
        </p:nvSpPr>
        <p:spPr>
          <a:xfrm>
            <a:off x="6170875" y="1017959"/>
            <a:ext cx="5705813" cy="393571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b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…fitting within a fund that serves its investors well</a:t>
            </a:r>
          </a:p>
        </p:txBody>
      </p:sp>
      <p:sp>
        <p:nvSpPr>
          <p:cNvPr id="39" name="Text Placeholder 7">
            <a:extLst>
              <a:ext uri="{FF2B5EF4-FFF2-40B4-BE49-F238E27FC236}">
                <a16:creationId xmlns:a16="http://schemas.microsoft.com/office/drawing/2014/main" id="{9BD5D4C9-2F29-1C32-EFE7-D67C3CC021D9}"/>
              </a:ext>
            </a:extLst>
          </p:cNvPr>
          <p:cNvSpPr txBox="1">
            <a:spLocks/>
          </p:cNvSpPr>
          <p:nvPr/>
        </p:nvSpPr>
        <p:spPr>
          <a:xfrm>
            <a:off x="315312" y="1028525"/>
            <a:ext cx="5602304" cy="372439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b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Uber aligns closely with TDM’s four investment pillars…</a:t>
            </a: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20FFC944-0674-9180-8365-8F6389377F37}"/>
              </a:ext>
            </a:extLst>
          </p:cNvPr>
          <p:cNvCxnSpPr>
            <a:cxnSpLocks/>
          </p:cNvCxnSpPr>
          <p:nvPr/>
        </p:nvCxnSpPr>
        <p:spPr>
          <a:xfrm>
            <a:off x="6170875" y="1343371"/>
            <a:ext cx="5705813" cy="0"/>
          </a:xfrm>
          <a:prstGeom prst="line">
            <a:avLst/>
          </a:prstGeom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D9C158F8-06E9-E441-DAEA-5FCE016B9CA4}"/>
              </a:ext>
            </a:extLst>
          </p:cNvPr>
          <p:cNvCxnSpPr>
            <a:cxnSpLocks/>
          </p:cNvCxnSpPr>
          <p:nvPr/>
        </p:nvCxnSpPr>
        <p:spPr>
          <a:xfrm>
            <a:off x="315311" y="1343371"/>
            <a:ext cx="5602304" cy="0"/>
          </a:xfrm>
          <a:prstGeom prst="line">
            <a:avLst/>
          </a:prstGeom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36644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0" name="think-cell data - do not delete" hidden="1">
            <a:extLst>
              <a:ext uri="{FF2B5EF4-FFF2-40B4-BE49-F238E27FC236}">
                <a16:creationId xmlns:a16="http://schemas.microsoft.com/office/drawing/2014/main" id="{68F6A292-1E5E-781D-0498-AC2566CB54F7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353470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95" imgH="394" progId="TCLayout.ActiveDocument.1">
                  <p:embed/>
                </p:oleObj>
              </mc:Choice>
              <mc:Fallback>
                <p:oleObj name="think-cell Slide" r:id="rId3" imgW="395" imgH="394" progId="TCLayout.ActiveDocument.1">
                  <p:embed/>
                  <p:pic>
                    <p:nvPicPr>
                      <p:cNvPr id="25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8F6A292-1E5E-781D-0498-AC2566CB54F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9" name="Text Placeholder 128">
            <a:extLst>
              <a:ext uri="{FF2B5EF4-FFF2-40B4-BE49-F238E27FC236}">
                <a16:creationId xmlns:a16="http://schemas.microsoft.com/office/drawing/2014/main" id="{CB1D0E0D-F98D-EE30-A361-14BFC35813F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0" name="Text Placeholder 129">
            <a:extLst>
              <a:ext uri="{FF2B5EF4-FFF2-40B4-BE49-F238E27FC236}">
                <a16:creationId xmlns:a16="http://schemas.microsoft.com/office/drawing/2014/main" id="{9B24CDB5-2498-EC08-10E2-4D24DBA26B0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>
                <a:hlinkClick r:id="rId5" action="ppaction://hlinksldjump"/>
              </a:rPr>
              <a:t>Executive Summary</a:t>
            </a:r>
            <a:endParaRPr lang="en-US"/>
          </a:p>
        </p:txBody>
      </p:sp>
      <p:sp>
        <p:nvSpPr>
          <p:cNvPr id="131" name="Text Placeholder 130">
            <a:extLst>
              <a:ext uri="{FF2B5EF4-FFF2-40B4-BE49-F238E27FC236}">
                <a16:creationId xmlns:a16="http://schemas.microsoft.com/office/drawing/2014/main" id="{D41AFBE5-DC07-9AE5-5169-BAEED252BE3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3</a:t>
            </a:r>
          </a:p>
        </p:txBody>
      </p:sp>
      <p:sp>
        <p:nvSpPr>
          <p:cNvPr id="132" name="Text Placeholder 131">
            <a:extLst>
              <a:ext uri="{FF2B5EF4-FFF2-40B4-BE49-F238E27FC236}">
                <a16:creationId xmlns:a16="http://schemas.microsoft.com/office/drawing/2014/main" id="{D5081612-67CF-73D8-F724-626082B6929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>
                <a:hlinkClick r:id="rId6" action="ppaction://hlinksldjump"/>
              </a:rPr>
              <a:t>Industry</a:t>
            </a:r>
            <a:endParaRPr lang="en-US"/>
          </a:p>
        </p:txBody>
      </p:sp>
      <p:sp>
        <p:nvSpPr>
          <p:cNvPr id="133" name="Text Placeholder 132">
            <a:extLst>
              <a:ext uri="{FF2B5EF4-FFF2-40B4-BE49-F238E27FC236}">
                <a16:creationId xmlns:a16="http://schemas.microsoft.com/office/drawing/2014/main" id="{39567152-A7BA-3071-5766-74C92539B43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/>
              <a:t>5</a:t>
            </a:r>
          </a:p>
        </p:txBody>
      </p:sp>
      <p:sp>
        <p:nvSpPr>
          <p:cNvPr id="134" name="Text Placeholder 133">
            <a:extLst>
              <a:ext uri="{FF2B5EF4-FFF2-40B4-BE49-F238E27FC236}">
                <a16:creationId xmlns:a16="http://schemas.microsoft.com/office/drawing/2014/main" id="{DB8517EB-7E85-CBAF-2BA8-AA90BEAE26B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>
                <a:hlinkClick r:id="rId7" action="ppaction://hlinksldjump"/>
              </a:rPr>
              <a:t>Company</a:t>
            </a:r>
            <a:endParaRPr lang="en-US"/>
          </a:p>
        </p:txBody>
      </p:sp>
      <p:sp>
        <p:nvSpPr>
          <p:cNvPr id="135" name="Text Placeholder 134">
            <a:extLst>
              <a:ext uri="{FF2B5EF4-FFF2-40B4-BE49-F238E27FC236}">
                <a16:creationId xmlns:a16="http://schemas.microsoft.com/office/drawing/2014/main" id="{0EAB3312-C1A4-3E3E-9EBF-17FAC65F858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/>
              <a:t>6</a:t>
            </a:r>
          </a:p>
        </p:txBody>
      </p:sp>
      <p:sp>
        <p:nvSpPr>
          <p:cNvPr id="136" name="Text Placeholder 135">
            <a:extLst>
              <a:ext uri="{FF2B5EF4-FFF2-40B4-BE49-F238E27FC236}">
                <a16:creationId xmlns:a16="http://schemas.microsoft.com/office/drawing/2014/main" id="{F0B797EE-DB50-3636-429C-1FA40FD0963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>
                <a:hlinkClick r:id="rId8" action="ppaction://hlinksldjump"/>
              </a:rPr>
              <a:t>Management</a:t>
            </a:r>
            <a:endParaRPr lang="en-US"/>
          </a:p>
        </p:txBody>
      </p:sp>
      <p:sp>
        <p:nvSpPr>
          <p:cNvPr id="137" name="Text Placeholder 136">
            <a:extLst>
              <a:ext uri="{FF2B5EF4-FFF2-40B4-BE49-F238E27FC236}">
                <a16:creationId xmlns:a16="http://schemas.microsoft.com/office/drawing/2014/main" id="{038198CB-3873-BF3A-7E86-F4B26305D2C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/>
              <a:t>7</a:t>
            </a:r>
          </a:p>
        </p:txBody>
      </p:sp>
      <p:sp>
        <p:nvSpPr>
          <p:cNvPr id="138" name="Text Placeholder 137">
            <a:extLst>
              <a:ext uri="{FF2B5EF4-FFF2-40B4-BE49-F238E27FC236}">
                <a16:creationId xmlns:a16="http://schemas.microsoft.com/office/drawing/2014/main" id="{54F7D388-B778-4A5F-B136-3683B9FDD2B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>
                <a:hlinkClick r:id="rId9" action="ppaction://hlinksldjump"/>
              </a:rPr>
              <a:t>Thesis 1: Operating Leverage </a:t>
            </a:r>
            <a:endParaRPr lang="en-US"/>
          </a:p>
        </p:txBody>
      </p:sp>
      <p:sp>
        <p:nvSpPr>
          <p:cNvPr id="139" name="Text Placeholder 138">
            <a:extLst>
              <a:ext uri="{FF2B5EF4-FFF2-40B4-BE49-F238E27FC236}">
                <a16:creationId xmlns:a16="http://schemas.microsoft.com/office/drawing/2014/main" id="{67F6BECF-24A5-5CDC-E04C-35F7A12F230F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/>
              <a:t>9</a:t>
            </a:r>
          </a:p>
        </p:txBody>
      </p:sp>
      <p:sp>
        <p:nvSpPr>
          <p:cNvPr id="140" name="Text Placeholder 139">
            <a:extLst>
              <a:ext uri="{FF2B5EF4-FFF2-40B4-BE49-F238E27FC236}">
                <a16:creationId xmlns:a16="http://schemas.microsoft.com/office/drawing/2014/main" id="{1F56F370-5A82-2BB2-DCA4-5955B2B1887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US">
                <a:hlinkClick r:id="rId10" action="ppaction://hlinksldjump"/>
              </a:rPr>
              <a:t>Thesis 2: Delivery Hero </a:t>
            </a:r>
            <a:endParaRPr lang="en-US"/>
          </a:p>
        </p:txBody>
      </p:sp>
      <p:sp>
        <p:nvSpPr>
          <p:cNvPr id="141" name="Text Placeholder 140">
            <a:extLst>
              <a:ext uri="{FF2B5EF4-FFF2-40B4-BE49-F238E27FC236}">
                <a16:creationId xmlns:a16="http://schemas.microsoft.com/office/drawing/2014/main" id="{DA1E4022-3890-2CF0-4062-D62F5E649C20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en-US"/>
              <a:t>10</a:t>
            </a:r>
          </a:p>
        </p:txBody>
      </p:sp>
      <p:sp>
        <p:nvSpPr>
          <p:cNvPr id="142" name="Text Placeholder 141">
            <a:extLst>
              <a:ext uri="{FF2B5EF4-FFF2-40B4-BE49-F238E27FC236}">
                <a16:creationId xmlns:a16="http://schemas.microsoft.com/office/drawing/2014/main" id="{BBEBD37C-094A-8B93-82AF-F09FD04BB6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en-US">
                <a:hlinkClick r:id="rId11" action="ppaction://hlinksldjump"/>
              </a:rPr>
              <a:t>Thesis 3: AV Aggregation </a:t>
            </a:r>
            <a:endParaRPr lang="en-US"/>
          </a:p>
        </p:txBody>
      </p:sp>
      <p:sp>
        <p:nvSpPr>
          <p:cNvPr id="143" name="Text Placeholder 142">
            <a:extLst>
              <a:ext uri="{FF2B5EF4-FFF2-40B4-BE49-F238E27FC236}">
                <a16:creationId xmlns:a16="http://schemas.microsoft.com/office/drawing/2014/main" id="{23CBCD17-E65B-BA73-9DE7-33C1F667421E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lang="en-US"/>
              <a:t>12</a:t>
            </a:r>
          </a:p>
        </p:txBody>
      </p:sp>
      <p:sp>
        <p:nvSpPr>
          <p:cNvPr id="144" name="Text Placeholder 143">
            <a:extLst>
              <a:ext uri="{FF2B5EF4-FFF2-40B4-BE49-F238E27FC236}">
                <a16:creationId xmlns:a16="http://schemas.microsoft.com/office/drawing/2014/main" id="{EB94C6C9-FCB5-CFE6-9A15-54F9DAB8116C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r>
              <a:rPr lang="en-US">
                <a:hlinkClick r:id="rId12" action="ppaction://hlinksldjump"/>
              </a:rPr>
              <a:t>Valuation</a:t>
            </a:r>
            <a:endParaRPr lang="en-US"/>
          </a:p>
        </p:txBody>
      </p:sp>
      <p:sp>
        <p:nvSpPr>
          <p:cNvPr id="145" name="Text Placeholder 144">
            <a:extLst>
              <a:ext uri="{FF2B5EF4-FFF2-40B4-BE49-F238E27FC236}">
                <a16:creationId xmlns:a16="http://schemas.microsoft.com/office/drawing/2014/main" id="{A052944A-E111-63C1-16CA-C7271CD5EF62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r>
              <a:rPr lang="en-US"/>
              <a:t>14</a:t>
            </a:r>
          </a:p>
        </p:txBody>
      </p:sp>
      <p:sp>
        <p:nvSpPr>
          <p:cNvPr id="146" name="Text Placeholder 145">
            <a:extLst>
              <a:ext uri="{FF2B5EF4-FFF2-40B4-BE49-F238E27FC236}">
                <a16:creationId xmlns:a16="http://schemas.microsoft.com/office/drawing/2014/main" id="{62DD167D-9416-13E9-D1DB-3958A3E47D24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r>
              <a:rPr lang="en-US">
                <a:hlinkClick r:id="rId13" action="ppaction://hlinksldjump"/>
              </a:rPr>
              <a:t>Assumptions</a:t>
            </a:r>
            <a:endParaRPr lang="en-US"/>
          </a:p>
        </p:txBody>
      </p:sp>
      <p:sp>
        <p:nvSpPr>
          <p:cNvPr id="147" name="Text Placeholder 146">
            <a:extLst>
              <a:ext uri="{FF2B5EF4-FFF2-40B4-BE49-F238E27FC236}">
                <a16:creationId xmlns:a16="http://schemas.microsoft.com/office/drawing/2014/main" id="{B0641941-1C49-2E6B-147A-8BDC5329654D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/>
              <a:t>15</a:t>
            </a:r>
          </a:p>
        </p:txBody>
      </p:sp>
      <p:sp>
        <p:nvSpPr>
          <p:cNvPr id="148" name="Text Placeholder 147">
            <a:extLst>
              <a:ext uri="{FF2B5EF4-FFF2-40B4-BE49-F238E27FC236}">
                <a16:creationId xmlns:a16="http://schemas.microsoft.com/office/drawing/2014/main" id="{463B4CE3-F542-AC60-6FD3-224AE49EE2A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r>
              <a:rPr lang="en-US">
                <a:hlinkClick r:id="rId14" action="ppaction://hlinksldjump"/>
              </a:rPr>
              <a:t>Catalysts</a:t>
            </a:r>
            <a:endParaRPr lang="en-US"/>
          </a:p>
        </p:txBody>
      </p:sp>
      <p:sp>
        <p:nvSpPr>
          <p:cNvPr id="149" name="Text Placeholder 148">
            <a:extLst>
              <a:ext uri="{FF2B5EF4-FFF2-40B4-BE49-F238E27FC236}">
                <a16:creationId xmlns:a16="http://schemas.microsoft.com/office/drawing/2014/main" id="{8B51D855-5B13-E7C4-ADB1-DCDBB5F6116D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/>
        <p:txBody>
          <a:bodyPr/>
          <a:lstStyle/>
          <a:p>
            <a:r>
              <a:rPr lang="en-US"/>
              <a:t>16</a:t>
            </a:r>
          </a:p>
        </p:txBody>
      </p:sp>
      <p:sp>
        <p:nvSpPr>
          <p:cNvPr id="150" name="Text Placeholder 149">
            <a:extLst>
              <a:ext uri="{FF2B5EF4-FFF2-40B4-BE49-F238E27FC236}">
                <a16:creationId xmlns:a16="http://schemas.microsoft.com/office/drawing/2014/main" id="{DB407139-1110-77BE-60F7-8593CD6508F6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/>
        <p:txBody>
          <a:bodyPr/>
          <a:lstStyle/>
          <a:p>
            <a:r>
              <a:rPr lang="en-US">
                <a:hlinkClick r:id="rId15" action="ppaction://hlinksldjump"/>
              </a:rPr>
              <a:t>Risks &amp; Mitigants</a:t>
            </a:r>
            <a:endParaRPr lang="en-US"/>
          </a:p>
        </p:txBody>
      </p:sp>
      <p:sp>
        <p:nvSpPr>
          <p:cNvPr id="151" name="Text Placeholder 150">
            <a:extLst>
              <a:ext uri="{FF2B5EF4-FFF2-40B4-BE49-F238E27FC236}">
                <a16:creationId xmlns:a16="http://schemas.microsoft.com/office/drawing/2014/main" id="{51042D66-8F4B-0B07-AF13-10B02C37B6A3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r>
              <a:rPr lang="en-US"/>
              <a:t>18</a:t>
            </a:r>
          </a:p>
        </p:txBody>
      </p:sp>
      <p:sp>
        <p:nvSpPr>
          <p:cNvPr id="152" name="Text Placeholder 151">
            <a:extLst>
              <a:ext uri="{FF2B5EF4-FFF2-40B4-BE49-F238E27FC236}">
                <a16:creationId xmlns:a16="http://schemas.microsoft.com/office/drawing/2014/main" id="{724B49F6-ED47-073E-F57F-B32B7803A30E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/>
        <p:txBody>
          <a:bodyPr/>
          <a:lstStyle/>
          <a:p>
            <a:r>
              <a:rPr lang="en-US">
                <a:hlinkClick r:id="rId16" action="ppaction://hlinksldjump"/>
              </a:rPr>
              <a:t>ESG Analysis</a:t>
            </a:r>
            <a:endParaRPr lang="en-US"/>
          </a:p>
        </p:txBody>
      </p:sp>
      <p:sp>
        <p:nvSpPr>
          <p:cNvPr id="153" name="Text Placeholder 152">
            <a:extLst>
              <a:ext uri="{FF2B5EF4-FFF2-40B4-BE49-F238E27FC236}">
                <a16:creationId xmlns:a16="http://schemas.microsoft.com/office/drawing/2014/main" id="{77A6462E-82F7-08D2-E231-56675EBC4540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/>
        <p:txBody>
          <a:bodyPr/>
          <a:lstStyle/>
          <a:p>
            <a:r>
              <a:rPr lang="en-US"/>
              <a:t>20</a:t>
            </a:r>
          </a:p>
        </p:txBody>
      </p:sp>
      <p:sp>
        <p:nvSpPr>
          <p:cNvPr id="154" name="Text Placeholder 153">
            <a:extLst>
              <a:ext uri="{FF2B5EF4-FFF2-40B4-BE49-F238E27FC236}">
                <a16:creationId xmlns:a16="http://schemas.microsoft.com/office/drawing/2014/main" id="{01889A57-490B-1E93-CB50-20007134C90B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/>
        <p:txBody>
          <a:bodyPr/>
          <a:lstStyle/>
          <a:p>
            <a:r>
              <a:rPr lang="en-US">
                <a:hlinkClick r:id="rId17" action="ppaction://hlinksldjump"/>
              </a:rPr>
              <a:t>Final Recommendation</a:t>
            </a:r>
            <a:endParaRPr lang="en-US"/>
          </a:p>
        </p:txBody>
      </p:sp>
      <p:sp>
        <p:nvSpPr>
          <p:cNvPr id="155" name="Text Placeholder 154">
            <a:extLst>
              <a:ext uri="{FF2B5EF4-FFF2-40B4-BE49-F238E27FC236}">
                <a16:creationId xmlns:a16="http://schemas.microsoft.com/office/drawing/2014/main" id="{6ACF918C-EDCC-D015-04AC-5F35FA1DB262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/>
        <p:txBody>
          <a:bodyPr/>
          <a:lstStyle/>
          <a:p>
            <a:r>
              <a:rPr lang="en-US"/>
              <a:t>22</a:t>
            </a:r>
          </a:p>
        </p:txBody>
      </p:sp>
      <p:sp>
        <p:nvSpPr>
          <p:cNvPr id="156" name="Text Placeholder 155">
            <a:extLst>
              <a:ext uri="{FF2B5EF4-FFF2-40B4-BE49-F238E27FC236}">
                <a16:creationId xmlns:a16="http://schemas.microsoft.com/office/drawing/2014/main" id="{3C8FD966-23E0-C5E6-6ED2-B5C35F5A80CD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7" name="Text Placeholder 156">
            <a:extLst>
              <a:ext uri="{FF2B5EF4-FFF2-40B4-BE49-F238E27FC236}">
                <a16:creationId xmlns:a16="http://schemas.microsoft.com/office/drawing/2014/main" id="{F1F1F20C-6A4B-C7E3-A2CB-676F89E9B117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8" name="Text Placeholder 157">
            <a:extLst>
              <a:ext uri="{FF2B5EF4-FFF2-40B4-BE49-F238E27FC236}">
                <a16:creationId xmlns:a16="http://schemas.microsoft.com/office/drawing/2014/main" id="{43AD9096-2F3A-EAA6-C8D3-FF8D5CA81B83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9" name="Text Placeholder 158">
            <a:extLst>
              <a:ext uri="{FF2B5EF4-FFF2-40B4-BE49-F238E27FC236}">
                <a16:creationId xmlns:a16="http://schemas.microsoft.com/office/drawing/2014/main" id="{C53BEFA7-B406-352E-B8E1-C9190B23B083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8" name="Title 127">
            <a:extLst>
              <a:ext uri="{FF2B5EF4-FFF2-40B4-BE49-F238E27FC236}">
                <a16:creationId xmlns:a16="http://schemas.microsoft.com/office/drawing/2014/main" id="{9E6D1EFF-570E-E449-9FB3-BDA3544E4D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rIns="0"/>
          <a:lstStyle/>
          <a:p>
            <a:r>
              <a:rPr lang="en-US"/>
              <a:t>Appendix Network</a:t>
            </a:r>
          </a:p>
        </p:txBody>
      </p:sp>
      <p:sp>
        <p:nvSpPr>
          <p:cNvPr id="160" name="Text Placeholder 159">
            <a:extLst>
              <a:ext uri="{FF2B5EF4-FFF2-40B4-BE49-F238E27FC236}">
                <a16:creationId xmlns:a16="http://schemas.microsoft.com/office/drawing/2014/main" id="{71921703-B7F6-4F07-47B7-24A79586DE4C}"/>
              </a:ext>
            </a:extLst>
          </p:cNvPr>
          <p:cNvSpPr>
            <a:spLocks noGrp="1"/>
          </p:cNvSpPr>
          <p:nvPr>
            <p:ph type="body" sz="quarter" idx="106"/>
          </p:nvPr>
        </p:nvSpPr>
        <p:spPr/>
        <p:txBody>
          <a:bodyPr/>
          <a:lstStyle/>
          <a:p>
            <a:r>
              <a:rPr lang="en-US">
                <a:hlinkClick r:id="rId18" action="ppaction://hlinksldjump"/>
              </a:rPr>
              <a:t>Why Uber for TDM?</a:t>
            </a:r>
            <a:endParaRPr lang="en-US"/>
          </a:p>
        </p:txBody>
      </p:sp>
      <p:sp>
        <p:nvSpPr>
          <p:cNvPr id="161" name="Text Placeholder 160">
            <a:extLst>
              <a:ext uri="{FF2B5EF4-FFF2-40B4-BE49-F238E27FC236}">
                <a16:creationId xmlns:a16="http://schemas.microsoft.com/office/drawing/2014/main" id="{2204C952-84D4-7E9C-A6F1-5566C09D9973}"/>
              </a:ext>
            </a:extLst>
          </p:cNvPr>
          <p:cNvSpPr>
            <a:spLocks noGrp="1"/>
          </p:cNvSpPr>
          <p:nvPr>
            <p:ph type="body" sz="quarter" idx="107"/>
          </p:nvPr>
        </p:nvSpPr>
        <p:spPr/>
        <p:txBody>
          <a:bodyPr/>
          <a:lstStyle/>
          <a:p>
            <a:r>
              <a:rPr lang="en-US"/>
              <a:t>24</a:t>
            </a:r>
          </a:p>
        </p:txBody>
      </p:sp>
      <p:sp>
        <p:nvSpPr>
          <p:cNvPr id="162" name="Text Placeholder 161">
            <a:extLst>
              <a:ext uri="{FF2B5EF4-FFF2-40B4-BE49-F238E27FC236}">
                <a16:creationId xmlns:a16="http://schemas.microsoft.com/office/drawing/2014/main" id="{0457D57F-EE93-A267-DA01-CBABA53163E4}"/>
              </a:ext>
            </a:extLst>
          </p:cNvPr>
          <p:cNvSpPr>
            <a:spLocks noGrp="1"/>
          </p:cNvSpPr>
          <p:nvPr>
            <p:ph type="body" sz="quarter" idx="108"/>
          </p:nvPr>
        </p:nvSpPr>
        <p:spPr/>
        <p:txBody>
          <a:bodyPr/>
          <a:lstStyle/>
          <a:p>
            <a:r>
              <a:rPr lang="en-US">
                <a:hlinkClick r:id="rId19" action="ppaction://hlinksldjump"/>
              </a:rPr>
              <a:t>Management Breakdown</a:t>
            </a:r>
            <a:endParaRPr lang="en-US"/>
          </a:p>
        </p:txBody>
      </p:sp>
      <p:sp>
        <p:nvSpPr>
          <p:cNvPr id="163" name="Text Placeholder 162">
            <a:extLst>
              <a:ext uri="{FF2B5EF4-FFF2-40B4-BE49-F238E27FC236}">
                <a16:creationId xmlns:a16="http://schemas.microsoft.com/office/drawing/2014/main" id="{77EF78F0-1907-3894-D4B7-41BFCB91A10A}"/>
              </a:ext>
            </a:extLst>
          </p:cNvPr>
          <p:cNvSpPr>
            <a:spLocks noGrp="1"/>
          </p:cNvSpPr>
          <p:nvPr>
            <p:ph type="body" sz="quarter" idx="109"/>
          </p:nvPr>
        </p:nvSpPr>
        <p:spPr/>
        <p:txBody>
          <a:bodyPr/>
          <a:lstStyle/>
          <a:p>
            <a:r>
              <a:rPr lang="en-US"/>
              <a:t>25</a:t>
            </a:r>
          </a:p>
        </p:txBody>
      </p:sp>
      <p:sp>
        <p:nvSpPr>
          <p:cNvPr id="164" name="Text Placeholder 163">
            <a:extLst>
              <a:ext uri="{FF2B5EF4-FFF2-40B4-BE49-F238E27FC236}">
                <a16:creationId xmlns:a16="http://schemas.microsoft.com/office/drawing/2014/main" id="{2C1BEE31-8CB4-5D67-750E-9E5F0920D1E2}"/>
              </a:ext>
            </a:extLst>
          </p:cNvPr>
          <p:cNvSpPr>
            <a:spLocks noGrp="1"/>
          </p:cNvSpPr>
          <p:nvPr>
            <p:ph type="body" sz="quarter" idx="110"/>
          </p:nvPr>
        </p:nvSpPr>
        <p:spPr/>
        <p:txBody>
          <a:bodyPr/>
          <a:lstStyle/>
          <a:p>
            <a:r>
              <a:rPr lang="en-US">
                <a:hlinkClick r:id="rId20" action="ppaction://hlinksldjump"/>
              </a:rPr>
              <a:t>Dara &amp; Management Execution</a:t>
            </a:r>
            <a:endParaRPr lang="en-US"/>
          </a:p>
        </p:txBody>
      </p:sp>
      <p:sp>
        <p:nvSpPr>
          <p:cNvPr id="165" name="Text Placeholder 164">
            <a:extLst>
              <a:ext uri="{FF2B5EF4-FFF2-40B4-BE49-F238E27FC236}">
                <a16:creationId xmlns:a16="http://schemas.microsoft.com/office/drawing/2014/main" id="{542FF3B7-BA39-7105-5B2B-748654047BE3}"/>
              </a:ext>
            </a:extLst>
          </p:cNvPr>
          <p:cNvSpPr>
            <a:spLocks noGrp="1"/>
          </p:cNvSpPr>
          <p:nvPr>
            <p:ph type="body" sz="quarter" idx="111"/>
          </p:nvPr>
        </p:nvSpPr>
        <p:spPr/>
        <p:txBody>
          <a:bodyPr/>
          <a:lstStyle/>
          <a:p>
            <a:r>
              <a:rPr lang="en-US"/>
              <a:t>27</a:t>
            </a:r>
          </a:p>
        </p:txBody>
      </p:sp>
      <p:sp>
        <p:nvSpPr>
          <p:cNvPr id="166" name="Text Placeholder 165">
            <a:extLst>
              <a:ext uri="{FF2B5EF4-FFF2-40B4-BE49-F238E27FC236}">
                <a16:creationId xmlns:a16="http://schemas.microsoft.com/office/drawing/2014/main" id="{1B1019F8-29CD-4174-FF6A-8E1B184C0C51}"/>
              </a:ext>
            </a:extLst>
          </p:cNvPr>
          <p:cNvSpPr>
            <a:spLocks noGrp="1"/>
          </p:cNvSpPr>
          <p:nvPr>
            <p:ph type="body" sz="quarter" idx="112"/>
          </p:nvPr>
        </p:nvSpPr>
        <p:spPr/>
        <p:txBody>
          <a:bodyPr/>
          <a:lstStyle/>
          <a:p>
            <a:r>
              <a:rPr lang="en-US">
                <a:hlinkClick r:id="rId21" action="ppaction://hlinksldjump"/>
              </a:rPr>
              <a:t>M&amp;A Record</a:t>
            </a:r>
            <a:endParaRPr lang="en-US"/>
          </a:p>
        </p:txBody>
      </p:sp>
      <p:sp>
        <p:nvSpPr>
          <p:cNvPr id="167" name="Text Placeholder 166">
            <a:extLst>
              <a:ext uri="{FF2B5EF4-FFF2-40B4-BE49-F238E27FC236}">
                <a16:creationId xmlns:a16="http://schemas.microsoft.com/office/drawing/2014/main" id="{E5FBC1B7-3439-E5EB-71BE-03D1DBBADA62}"/>
              </a:ext>
            </a:extLst>
          </p:cNvPr>
          <p:cNvSpPr>
            <a:spLocks noGrp="1"/>
          </p:cNvSpPr>
          <p:nvPr>
            <p:ph type="body" sz="quarter" idx="113"/>
          </p:nvPr>
        </p:nvSpPr>
        <p:spPr/>
        <p:txBody>
          <a:bodyPr/>
          <a:lstStyle/>
          <a:p>
            <a:r>
              <a:rPr lang="en-US"/>
              <a:t>28</a:t>
            </a:r>
          </a:p>
        </p:txBody>
      </p:sp>
      <p:sp>
        <p:nvSpPr>
          <p:cNvPr id="168" name="Text Placeholder 167">
            <a:extLst>
              <a:ext uri="{FF2B5EF4-FFF2-40B4-BE49-F238E27FC236}">
                <a16:creationId xmlns:a16="http://schemas.microsoft.com/office/drawing/2014/main" id="{EA4F4F6D-B3CA-5706-EBCD-2B4E8FF08B7E}"/>
              </a:ext>
            </a:extLst>
          </p:cNvPr>
          <p:cNvSpPr>
            <a:spLocks noGrp="1"/>
          </p:cNvSpPr>
          <p:nvPr>
            <p:ph type="body" sz="quarter" idx="114"/>
          </p:nvPr>
        </p:nvSpPr>
        <p:spPr/>
        <p:txBody>
          <a:bodyPr/>
          <a:lstStyle/>
          <a:p>
            <a:r>
              <a:rPr lang="en-US">
                <a:hlinkClick r:id="rId22" action="ppaction://hlinksldjump"/>
              </a:rPr>
              <a:t>Share Price History</a:t>
            </a:r>
            <a:endParaRPr lang="en-US"/>
          </a:p>
        </p:txBody>
      </p:sp>
      <p:sp>
        <p:nvSpPr>
          <p:cNvPr id="169" name="Text Placeholder 168">
            <a:extLst>
              <a:ext uri="{FF2B5EF4-FFF2-40B4-BE49-F238E27FC236}">
                <a16:creationId xmlns:a16="http://schemas.microsoft.com/office/drawing/2014/main" id="{956CBF3E-23AF-0B9E-BE47-2EC19EC81E65}"/>
              </a:ext>
            </a:extLst>
          </p:cNvPr>
          <p:cNvSpPr>
            <a:spLocks noGrp="1"/>
          </p:cNvSpPr>
          <p:nvPr>
            <p:ph type="body" sz="quarter" idx="115"/>
          </p:nvPr>
        </p:nvSpPr>
        <p:spPr/>
        <p:txBody>
          <a:bodyPr/>
          <a:lstStyle/>
          <a:p>
            <a:r>
              <a:rPr lang="en-US"/>
              <a:t>29</a:t>
            </a:r>
          </a:p>
        </p:txBody>
      </p:sp>
      <p:sp>
        <p:nvSpPr>
          <p:cNvPr id="170" name="Text Placeholder 169">
            <a:extLst>
              <a:ext uri="{FF2B5EF4-FFF2-40B4-BE49-F238E27FC236}">
                <a16:creationId xmlns:a16="http://schemas.microsoft.com/office/drawing/2014/main" id="{62BAF9A2-B052-8A82-7CDF-A450CC8BEC56}"/>
              </a:ext>
            </a:extLst>
          </p:cNvPr>
          <p:cNvSpPr>
            <a:spLocks noGrp="1"/>
          </p:cNvSpPr>
          <p:nvPr>
            <p:ph type="body" sz="quarter" idx="116"/>
          </p:nvPr>
        </p:nvSpPr>
        <p:spPr/>
        <p:txBody>
          <a:bodyPr/>
          <a:lstStyle/>
          <a:p>
            <a:r>
              <a:rPr lang="en-US">
                <a:hlinkClick r:id="rId23" action="ppaction://hlinksldjump"/>
              </a:rPr>
              <a:t>Helmer’s 7 Powers</a:t>
            </a:r>
            <a:endParaRPr lang="en-US"/>
          </a:p>
        </p:txBody>
      </p:sp>
      <p:sp>
        <p:nvSpPr>
          <p:cNvPr id="171" name="Text Placeholder 170">
            <a:extLst>
              <a:ext uri="{FF2B5EF4-FFF2-40B4-BE49-F238E27FC236}">
                <a16:creationId xmlns:a16="http://schemas.microsoft.com/office/drawing/2014/main" id="{4A38404A-BE67-5290-86D4-0273C531DC9A}"/>
              </a:ext>
            </a:extLst>
          </p:cNvPr>
          <p:cNvSpPr>
            <a:spLocks noGrp="1"/>
          </p:cNvSpPr>
          <p:nvPr>
            <p:ph type="body" sz="quarter" idx="117"/>
          </p:nvPr>
        </p:nvSpPr>
        <p:spPr/>
        <p:txBody>
          <a:bodyPr/>
          <a:lstStyle/>
          <a:p>
            <a:r>
              <a:rPr lang="en-US"/>
              <a:t>30</a:t>
            </a:r>
          </a:p>
        </p:txBody>
      </p:sp>
      <p:sp>
        <p:nvSpPr>
          <p:cNvPr id="172" name="Text Placeholder 171">
            <a:extLst>
              <a:ext uri="{FF2B5EF4-FFF2-40B4-BE49-F238E27FC236}">
                <a16:creationId xmlns:a16="http://schemas.microsoft.com/office/drawing/2014/main" id="{F147F368-D73C-CBB8-322E-6429E1011E0C}"/>
              </a:ext>
            </a:extLst>
          </p:cNvPr>
          <p:cNvSpPr>
            <a:spLocks noGrp="1"/>
          </p:cNvSpPr>
          <p:nvPr>
            <p:ph type="body" sz="quarter" idx="118"/>
          </p:nvPr>
        </p:nvSpPr>
        <p:spPr/>
        <p:txBody>
          <a:bodyPr/>
          <a:lstStyle/>
          <a:p>
            <a:r>
              <a:rPr lang="en-US">
                <a:hlinkClick r:id="rId24" action="ppaction://hlinksldjump"/>
              </a:rPr>
              <a:t>Porter’s 5 Forces</a:t>
            </a:r>
            <a:endParaRPr lang="en-US"/>
          </a:p>
        </p:txBody>
      </p:sp>
      <p:sp>
        <p:nvSpPr>
          <p:cNvPr id="173" name="Text Placeholder 172">
            <a:extLst>
              <a:ext uri="{FF2B5EF4-FFF2-40B4-BE49-F238E27FC236}">
                <a16:creationId xmlns:a16="http://schemas.microsoft.com/office/drawing/2014/main" id="{0CE5744A-D75D-DB0C-8FEC-556A2AC5F3D0}"/>
              </a:ext>
            </a:extLst>
          </p:cNvPr>
          <p:cNvSpPr>
            <a:spLocks noGrp="1"/>
          </p:cNvSpPr>
          <p:nvPr>
            <p:ph type="body" sz="quarter" idx="119"/>
          </p:nvPr>
        </p:nvSpPr>
        <p:spPr/>
        <p:txBody>
          <a:bodyPr/>
          <a:lstStyle/>
          <a:p>
            <a:r>
              <a:rPr lang="en-US"/>
              <a:t>31</a:t>
            </a:r>
          </a:p>
        </p:txBody>
      </p:sp>
      <p:sp>
        <p:nvSpPr>
          <p:cNvPr id="174" name="Text Placeholder 173">
            <a:extLst>
              <a:ext uri="{FF2B5EF4-FFF2-40B4-BE49-F238E27FC236}">
                <a16:creationId xmlns:a16="http://schemas.microsoft.com/office/drawing/2014/main" id="{7001A289-FD3A-70C2-C7D6-76D509A8D486}"/>
              </a:ext>
            </a:extLst>
          </p:cNvPr>
          <p:cNvSpPr>
            <a:spLocks noGrp="1"/>
          </p:cNvSpPr>
          <p:nvPr>
            <p:ph type="body" sz="quarter" idx="120"/>
          </p:nvPr>
        </p:nvSpPr>
        <p:spPr/>
        <p:txBody>
          <a:bodyPr/>
          <a:lstStyle/>
          <a:p>
            <a:r>
              <a:rPr lang="en-US">
                <a:hlinkClick r:id="rId25" action="ppaction://hlinksldjump"/>
              </a:rPr>
              <a:t>Ancillary Competitors</a:t>
            </a:r>
            <a:endParaRPr lang="en-US"/>
          </a:p>
        </p:txBody>
      </p:sp>
      <p:sp>
        <p:nvSpPr>
          <p:cNvPr id="175" name="Text Placeholder 174">
            <a:extLst>
              <a:ext uri="{FF2B5EF4-FFF2-40B4-BE49-F238E27FC236}">
                <a16:creationId xmlns:a16="http://schemas.microsoft.com/office/drawing/2014/main" id="{9F619D49-F257-0262-0B4D-9B19469E4F4E}"/>
              </a:ext>
            </a:extLst>
          </p:cNvPr>
          <p:cNvSpPr>
            <a:spLocks noGrp="1"/>
          </p:cNvSpPr>
          <p:nvPr>
            <p:ph type="body" sz="quarter" idx="121"/>
          </p:nvPr>
        </p:nvSpPr>
        <p:spPr/>
        <p:txBody>
          <a:bodyPr/>
          <a:lstStyle/>
          <a:p>
            <a:r>
              <a:rPr lang="en-US"/>
              <a:t>32</a:t>
            </a:r>
          </a:p>
        </p:txBody>
      </p:sp>
      <p:sp>
        <p:nvSpPr>
          <p:cNvPr id="176" name="Text Placeholder 175">
            <a:extLst>
              <a:ext uri="{FF2B5EF4-FFF2-40B4-BE49-F238E27FC236}">
                <a16:creationId xmlns:a16="http://schemas.microsoft.com/office/drawing/2014/main" id="{CD2C6151-B941-BD3B-D1ED-10C25808304C}"/>
              </a:ext>
            </a:extLst>
          </p:cNvPr>
          <p:cNvSpPr>
            <a:spLocks noGrp="1"/>
          </p:cNvSpPr>
          <p:nvPr>
            <p:ph type="body" sz="quarter" idx="122"/>
          </p:nvPr>
        </p:nvSpPr>
        <p:spPr/>
        <p:txBody>
          <a:bodyPr/>
          <a:lstStyle/>
          <a:p>
            <a:r>
              <a:rPr lang="en-US">
                <a:hlinkClick r:id="rId26" action="ppaction://hlinksldjump"/>
              </a:rPr>
              <a:t>Tesla Analysis</a:t>
            </a:r>
            <a:endParaRPr lang="en-US"/>
          </a:p>
        </p:txBody>
      </p:sp>
      <p:sp>
        <p:nvSpPr>
          <p:cNvPr id="177" name="Text Placeholder 176">
            <a:extLst>
              <a:ext uri="{FF2B5EF4-FFF2-40B4-BE49-F238E27FC236}">
                <a16:creationId xmlns:a16="http://schemas.microsoft.com/office/drawing/2014/main" id="{548EAA99-B1FA-E3FA-843A-7D1D4ECDCE5B}"/>
              </a:ext>
            </a:extLst>
          </p:cNvPr>
          <p:cNvSpPr>
            <a:spLocks noGrp="1"/>
          </p:cNvSpPr>
          <p:nvPr>
            <p:ph type="body" sz="quarter" idx="123"/>
          </p:nvPr>
        </p:nvSpPr>
        <p:spPr/>
        <p:txBody>
          <a:bodyPr/>
          <a:lstStyle/>
          <a:p>
            <a:r>
              <a:rPr lang="en-US"/>
              <a:t>33</a:t>
            </a:r>
          </a:p>
        </p:txBody>
      </p:sp>
      <p:sp>
        <p:nvSpPr>
          <p:cNvPr id="178" name="Text Placeholder 177">
            <a:extLst>
              <a:ext uri="{FF2B5EF4-FFF2-40B4-BE49-F238E27FC236}">
                <a16:creationId xmlns:a16="http://schemas.microsoft.com/office/drawing/2014/main" id="{CD7D2546-1303-6880-01C5-F0A21883C5AE}"/>
              </a:ext>
            </a:extLst>
          </p:cNvPr>
          <p:cNvSpPr>
            <a:spLocks noGrp="1"/>
          </p:cNvSpPr>
          <p:nvPr>
            <p:ph type="body" sz="quarter" idx="124"/>
          </p:nvPr>
        </p:nvSpPr>
        <p:spPr/>
        <p:txBody>
          <a:bodyPr/>
          <a:lstStyle/>
          <a:p>
            <a:r>
              <a:rPr lang="en-US">
                <a:hlinkClick r:id="rId27" action="ppaction://hlinksldjump"/>
              </a:rPr>
              <a:t>Waymo Analysis</a:t>
            </a:r>
            <a:endParaRPr lang="en-US"/>
          </a:p>
        </p:txBody>
      </p:sp>
      <p:sp>
        <p:nvSpPr>
          <p:cNvPr id="179" name="Text Placeholder 178">
            <a:extLst>
              <a:ext uri="{FF2B5EF4-FFF2-40B4-BE49-F238E27FC236}">
                <a16:creationId xmlns:a16="http://schemas.microsoft.com/office/drawing/2014/main" id="{235621FC-C63B-C9DB-5C40-6A95FFBB6C1A}"/>
              </a:ext>
            </a:extLst>
          </p:cNvPr>
          <p:cNvSpPr>
            <a:spLocks noGrp="1"/>
          </p:cNvSpPr>
          <p:nvPr>
            <p:ph type="body" sz="quarter" idx="125"/>
          </p:nvPr>
        </p:nvSpPr>
        <p:spPr/>
        <p:txBody>
          <a:bodyPr/>
          <a:lstStyle/>
          <a:p>
            <a:r>
              <a:rPr lang="en-US"/>
              <a:t>34</a:t>
            </a:r>
          </a:p>
        </p:txBody>
      </p:sp>
      <p:sp>
        <p:nvSpPr>
          <p:cNvPr id="180" name="Text Placeholder 179">
            <a:extLst>
              <a:ext uri="{FF2B5EF4-FFF2-40B4-BE49-F238E27FC236}">
                <a16:creationId xmlns:a16="http://schemas.microsoft.com/office/drawing/2014/main" id="{49C83904-F406-F2CD-93B3-90BBF95BB97E}"/>
              </a:ext>
            </a:extLst>
          </p:cNvPr>
          <p:cNvSpPr>
            <a:spLocks noGrp="1"/>
          </p:cNvSpPr>
          <p:nvPr>
            <p:ph type="body" sz="quarter" idx="126"/>
          </p:nvPr>
        </p:nvSpPr>
        <p:spPr/>
        <p:txBody>
          <a:bodyPr/>
          <a:lstStyle/>
          <a:p>
            <a:r>
              <a:rPr lang="en-US">
                <a:hlinkClick r:id="rId28" action="ppaction://hlinksldjump"/>
              </a:rPr>
              <a:t>Lyft Analysis</a:t>
            </a:r>
            <a:endParaRPr lang="en-US"/>
          </a:p>
        </p:txBody>
      </p:sp>
      <p:sp>
        <p:nvSpPr>
          <p:cNvPr id="181" name="Text Placeholder 180">
            <a:extLst>
              <a:ext uri="{FF2B5EF4-FFF2-40B4-BE49-F238E27FC236}">
                <a16:creationId xmlns:a16="http://schemas.microsoft.com/office/drawing/2014/main" id="{9AAB72BB-5A6A-FEDD-6949-5D085330DB6F}"/>
              </a:ext>
            </a:extLst>
          </p:cNvPr>
          <p:cNvSpPr>
            <a:spLocks noGrp="1"/>
          </p:cNvSpPr>
          <p:nvPr>
            <p:ph type="body" sz="quarter" idx="127"/>
          </p:nvPr>
        </p:nvSpPr>
        <p:spPr/>
        <p:txBody>
          <a:bodyPr/>
          <a:lstStyle/>
          <a:p>
            <a:r>
              <a:rPr lang="en-US"/>
              <a:t>35</a:t>
            </a:r>
          </a:p>
        </p:txBody>
      </p:sp>
      <p:sp>
        <p:nvSpPr>
          <p:cNvPr id="182" name="Text Placeholder 181">
            <a:extLst>
              <a:ext uri="{FF2B5EF4-FFF2-40B4-BE49-F238E27FC236}">
                <a16:creationId xmlns:a16="http://schemas.microsoft.com/office/drawing/2014/main" id="{5868DEC9-3CCA-ADA0-5905-D1FC9C9A34E4}"/>
              </a:ext>
            </a:extLst>
          </p:cNvPr>
          <p:cNvSpPr>
            <a:spLocks noGrp="1"/>
          </p:cNvSpPr>
          <p:nvPr>
            <p:ph type="body" sz="quarter" idx="128"/>
          </p:nvPr>
        </p:nvSpPr>
        <p:spPr/>
        <p:txBody>
          <a:bodyPr/>
          <a:lstStyle/>
          <a:p>
            <a:r>
              <a:rPr lang="en-US">
                <a:hlinkClick r:id="rId29" action="ppaction://hlinksldjump"/>
              </a:rPr>
              <a:t>DoorDash Analysis</a:t>
            </a:r>
            <a:endParaRPr lang="en-US"/>
          </a:p>
          <a:p>
            <a:endParaRPr lang="en-US"/>
          </a:p>
        </p:txBody>
      </p:sp>
      <p:sp>
        <p:nvSpPr>
          <p:cNvPr id="183" name="Text Placeholder 182">
            <a:extLst>
              <a:ext uri="{FF2B5EF4-FFF2-40B4-BE49-F238E27FC236}">
                <a16:creationId xmlns:a16="http://schemas.microsoft.com/office/drawing/2014/main" id="{29D9FA63-D172-38CB-094C-ED398F70F05D}"/>
              </a:ext>
            </a:extLst>
          </p:cNvPr>
          <p:cNvSpPr>
            <a:spLocks noGrp="1"/>
          </p:cNvSpPr>
          <p:nvPr>
            <p:ph type="body" sz="quarter" idx="129"/>
          </p:nvPr>
        </p:nvSpPr>
        <p:spPr/>
        <p:txBody>
          <a:bodyPr/>
          <a:lstStyle/>
          <a:p>
            <a:r>
              <a:rPr lang="en-US"/>
              <a:t>36</a:t>
            </a:r>
          </a:p>
        </p:txBody>
      </p:sp>
      <p:sp>
        <p:nvSpPr>
          <p:cNvPr id="184" name="Text Placeholder 183">
            <a:extLst>
              <a:ext uri="{FF2B5EF4-FFF2-40B4-BE49-F238E27FC236}">
                <a16:creationId xmlns:a16="http://schemas.microsoft.com/office/drawing/2014/main" id="{9593BD4E-1282-8E07-8DE7-FFB2AF90BC24}"/>
              </a:ext>
            </a:extLst>
          </p:cNvPr>
          <p:cNvSpPr>
            <a:spLocks noGrp="1"/>
          </p:cNvSpPr>
          <p:nvPr>
            <p:ph type="body" sz="quarter" idx="130"/>
          </p:nvPr>
        </p:nvSpPr>
        <p:spPr/>
        <p:txBody>
          <a:bodyPr/>
          <a:lstStyle/>
          <a:p>
            <a:r>
              <a:rPr lang="en-US">
                <a:hlinkClick r:id="rId30" action="ppaction://hlinksldjump"/>
              </a:rPr>
              <a:t>Uber &amp; AI</a:t>
            </a:r>
            <a:endParaRPr lang="en-US"/>
          </a:p>
        </p:txBody>
      </p:sp>
      <p:sp>
        <p:nvSpPr>
          <p:cNvPr id="185" name="Text Placeholder 184">
            <a:extLst>
              <a:ext uri="{FF2B5EF4-FFF2-40B4-BE49-F238E27FC236}">
                <a16:creationId xmlns:a16="http://schemas.microsoft.com/office/drawing/2014/main" id="{AADFD244-999E-8AAF-6CCC-746DA285511F}"/>
              </a:ext>
            </a:extLst>
          </p:cNvPr>
          <p:cNvSpPr>
            <a:spLocks noGrp="1"/>
          </p:cNvSpPr>
          <p:nvPr>
            <p:ph type="body" sz="quarter" idx="131"/>
          </p:nvPr>
        </p:nvSpPr>
        <p:spPr/>
        <p:txBody>
          <a:bodyPr/>
          <a:lstStyle/>
          <a:p>
            <a:r>
              <a:rPr lang="en-US"/>
              <a:t>37</a:t>
            </a:r>
          </a:p>
        </p:txBody>
      </p:sp>
      <p:sp>
        <p:nvSpPr>
          <p:cNvPr id="186" name="Text Placeholder 185">
            <a:extLst>
              <a:ext uri="{FF2B5EF4-FFF2-40B4-BE49-F238E27FC236}">
                <a16:creationId xmlns:a16="http://schemas.microsoft.com/office/drawing/2014/main" id="{3A2FA9EF-43EB-B1FE-0FE3-5AE718DDF66C}"/>
              </a:ext>
            </a:extLst>
          </p:cNvPr>
          <p:cNvSpPr>
            <a:spLocks noGrp="1"/>
          </p:cNvSpPr>
          <p:nvPr>
            <p:ph type="body" sz="quarter" idx="132"/>
          </p:nvPr>
        </p:nvSpPr>
        <p:spPr/>
        <p:txBody>
          <a:bodyPr/>
          <a:lstStyle/>
          <a:p>
            <a:r>
              <a:rPr lang="en-US">
                <a:hlinkClick r:id="rId31" action="ppaction://hlinksldjump"/>
              </a:rPr>
              <a:t>Uber: Multi-Supplier Stack</a:t>
            </a:r>
            <a:endParaRPr lang="en-US"/>
          </a:p>
        </p:txBody>
      </p:sp>
      <p:sp>
        <p:nvSpPr>
          <p:cNvPr id="187" name="Text Placeholder 186">
            <a:extLst>
              <a:ext uri="{FF2B5EF4-FFF2-40B4-BE49-F238E27FC236}">
                <a16:creationId xmlns:a16="http://schemas.microsoft.com/office/drawing/2014/main" id="{5E889129-27E6-6655-C7A0-66F79940C427}"/>
              </a:ext>
            </a:extLst>
          </p:cNvPr>
          <p:cNvSpPr>
            <a:spLocks noGrp="1"/>
          </p:cNvSpPr>
          <p:nvPr>
            <p:ph type="body" sz="quarter" idx="133"/>
          </p:nvPr>
        </p:nvSpPr>
        <p:spPr/>
        <p:txBody>
          <a:bodyPr/>
          <a:lstStyle/>
          <a:p>
            <a:r>
              <a:rPr lang="en-US"/>
              <a:t>38</a:t>
            </a:r>
          </a:p>
        </p:txBody>
      </p:sp>
      <p:sp>
        <p:nvSpPr>
          <p:cNvPr id="188" name="Text Placeholder 187">
            <a:extLst>
              <a:ext uri="{FF2B5EF4-FFF2-40B4-BE49-F238E27FC236}">
                <a16:creationId xmlns:a16="http://schemas.microsoft.com/office/drawing/2014/main" id="{674D7BC2-5E58-C6E3-A926-99850A34A205}"/>
              </a:ext>
            </a:extLst>
          </p:cNvPr>
          <p:cNvSpPr>
            <a:spLocks noGrp="1"/>
          </p:cNvSpPr>
          <p:nvPr>
            <p:ph type="body" sz="quarter" idx="134"/>
          </p:nvPr>
        </p:nvSpPr>
        <p:spPr/>
        <p:txBody>
          <a:bodyPr/>
          <a:lstStyle/>
          <a:p>
            <a:r>
              <a:rPr lang="en-US">
                <a:hlinkClick r:id="rId32" action="ppaction://hlinksldjump"/>
              </a:rPr>
              <a:t>Ride-hailing Industry Analysis</a:t>
            </a:r>
            <a:endParaRPr lang="en-US"/>
          </a:p>
        </p:txBody>
      </p:sp>
      <p:sp>
        <p:nvSpPr>
          <p:cNvPr id="189" name="Text Placeholder 188">
            <a:extLst>
              <a:ext uri="{FF2B5EF4-FFF2-40B4-BE49-F238E27FC236}">
                <a16:creationId xmlns:a16="http://schemas.microsoft.com/office/drawing/2014/main" id="{EC4C47E3-34EC-D75B-D2A0-7CA49FD81B99}"/>
              </a:ext>
            </a:extLst>
          </p:cNvPr>
          <p:cNvSpPr>
            <a:spLocks noGrp="1"/>
          </p:cNvSpPr>
          <p:nvPr>
            <p:ph type="body" sz="quarter" idx="135"/>
          </p:nvPr>
        </p:nvSpPr>
        <p:spPr/>
        <p:txBody>
          <a:bodyPr/>
          <a:lstStyle/>
          <a:p>
            <a:r>
              <a:rPr lang="en-US"/>
              <a:t>39</a:t>
            </a:r>
          </a:p>
        </p:txBody>
      </p:sp>
      <p:sp>
        <p:nvSpPr>
          <p:cNvPr id="190" name="Text Placeholder 189">
            <a:extLst>
              <a:ext uri="{FF2B5EF4-FFF2-40B4-BE49-F238E27FC236}">
                <a16:creationId xmlns:a16="http://schemas.microsoft.com/office/drawing/2014/main" id="{022958EA-A56D-4718-B064-2135BAFEAA52}"/>
              </a:ext>
            </a:extLst>
          </p:cNvPr>
          <p:cNvSpPr>
            <a:spLocks noGrp="1"/>
          </p:cNvSpPr>
          <p:nvPr>
            <p:ph type="body" sz="quarter" idx="136"/>
          </p:nvPr>
        </p:nvSpPr>
        <p:spPr/>
        <p:txBody>
          <a:bodyPr/>
          <a:lstStyle/>
          <a:p>
            <a:r>
              <a:rPr lang="en-US">
                <a:hlinkClick r:id="rId33" action="ppaction://hlinksldjump"/>
              </a:rPr>
              <a:t>AV Industry Analysis</a:t>
            </a:r>
            <a:endParaRPr lang="en-US"/>
          </a:p>
        </p:txBody>
      </p:sp>
      <p:sp>
        <p:nvSpPr>
          <p:cNvPr id="191" name="Text Placeholder 190">
            <a:extLst>
              <a:ext uri="{FF2B5EF4-FFF2-40B4-BE49-F238E27FC236}">
                <a16:creationId xmlns:a16="http://schemas.microsoft.com/office/drawing/2014/main" id="{962E12F5-C24F-FE34-5DE9-8F98F2624D41}"/>
              </a:ext>
            </a:extLst>
          </p:cNvPr>
          <p:cNvSpPr>
            <a:spLocks noGrp="1"/>
          </p:cNvSpPr>
          <p:nvPr>
            <p:ph type="body" sz="quarter" idx="137"/>
          </p:nvPr>
        </p:nvSpPr>
        <p:spPr/>
        <p:txBody>
          <a:bodyPr/>
          <a:lstStyle/>
          <a:p>
            <a:r>
              <a:rPr lang="en-US"/>
              <a:t>40</a:t>
            </a:r>
          </a:p>
        </p:txBody>
      </p:sp>
      <p:sp>
        <p:nvSpPr>
          <p:cNvPr id="192" name="Text Placeholder 191">
            <a:extLst>
              <a:ext uri="{FF2B5EF4-FFF2-40B4-BE49-F238E27FC236}">
                <a16:creationId xmlns:a16="http://schemas.microsoft.com/office/drawing/2014/main" id="{C685D5C2-4488-D55C-1ECB-D4B6ED68B98C}"/>
              </a:ext>
            </a:extLst>
          </p:cNvPr>
          <p:cNvSpPr>
            <a:spLocks noGrp="1"/>
          </p:cNvSpPr>
          <p:nvPr>
            <p:ph type="body" sz="quarter" idx="138"/>
          </p:nvPr>
        </p:nvSpPr>
        <p:spPr/>
        <p:txBody>
          <a:bodyPr/>
          <a:lstStyle/>
          <a:p>
            <a:r>
              <a:rPr lang="en-US">
                <a:hlinkClick r:id="rId34" action="ppaction://hlinksldjump"/>
              </a:rPr>
              <a:t>TAM</a:t>
            </a:r>
            <a:endParaRPr lang="en-US"/>
          </a:p>
        </p:txBody>
      </p:sp>
      <p:sp>
        <p:nvSpPr>
          <p:cNvPr id="193" name="Text Placeholder 192">
            <a:extLst>
              <a:ext uri="{FF2B5EF4-FFF2-40B4-BE49-F238E27FC236}">
                <a16:creationId xmlns:a16="http://schemas.microsoft.com/office/drawing/2014/main" id="{86E0D4F1-52B2-1399-93C5-996FB4C44797}"/>
              </a:ext>
            </a:extLst>
          </p:cNvPr>
          <p:cNvSpPr>
            <a:spLocks noGrp="1"/>
          </p:cNvSpPr>
          <p:nvPr>
            <p:ph type="body" sz="quarter" idx="139"/>
          </p:nvPr>
        </p:nvSpPr>
        <p:spPr/>
        <p:txBody>
          <a:bodyPr/>
          <a:lstStyle/>
          <a:p>
            <a:r>
              <a:rPr lang="en-US"/>
              <a:t>41</a:t>
            </a:r>
          </a:p>
        </p:txBody>
      </p:sp>
      <p:sp>
        <p:nvSpPr>
          <p:cNvPr id="194" name="Text Placeholder 193">
            <a:extLst>
              <a:ext uri="{FF2B5EF4-FFF2-40B4-BE49-F238E27FC236}">
                <a16:creationId xmlns:a16="http://schemas.microsoft.com/office/drawing/2014/main" id="{4F2805B9-3214-95AC-9B0E-341FE628DA2D}"/>
              </a:ext>
            </a:extLst>
          </p:cNvPr>
          <p:cNvSpPr>
            <a:spLocks noGrp="1"/>
          </p:cNvSpPr>
          <p:nvPr>
            <p:ph type="body" sz="quarter" idx="140"/>
          </p:nvPr>
        </p:nvSpPr>
        <p:spPr/>
        <p:txBody>
          <a:bodyPr/>
          <a:lstStyle/>
          <a:p>
            <a:r>
              <a:rPr lang="en-US">
                <a:hlinkClick r:id="rId35" action="ppaction://hlinksldjump"/>
              </a:rPr>
              <a:t>Management Remuneration</a:t>
            </a:r>
            <a:endParaRPr lang="en-US"/>
          </a:p>
        </p:txBody>
      </p:sp>
      <p:sp>
        <p:nvSpPr>
          <p:cNvPr id="195" name="Text Placeholder 194">
            <a:extLst>
              <a:ext uri="{FF2B5EF4-FFF2-40B4-BE49-F238E27FC236}">
                <a16:creationId xmlns:a16="http://schemas.microsoft.com/office/drawing/2014/main" id="{E1A231A8-FDD7-3A9D-ECE6-FE643FBB8CA9}"/>
              </a:ext>
            </a:extLst>
          </p:cNvPr>
          <p:cNvSpPr>
            <a:spLocks noGrp="1"/>
          </p:cNvSpPr>
          <p:nvPr>
            <p:ph type="body" sz="quarter" idx="141"/>
          </p:nvPr>
        </p:nvSpPr>
        <p:spPr/>
        <p:txBody>
          <a:bodyPr/>
          <a:lstStyle/>
          <a:p>
            <a:r>
              <a:rPr lang="en-US"/>
              <a:t>42</a:t>
            </a:r>
          </a:p>
        </p:txBody>
      </p:sp>
      <p:sp>
        <p:nvSpPr>
          <p:cNvPr id="196" name="Text Placeholder 195">
            <a:extLst>
              <a:ext uri="{FF2B5EF4-FFF2-40B4-BE49-F238E27FC236}">
                <a16:creationId xmlns:a16="http://schemas.microsoft.com/office/drawing/2014/main" id="{A36214B6-C84D-03E5-D21A-6E18497816CD}"/>
              </a:ext>
            </a:extLst>
          </p:cNvPr>
          <p:cNvSpPr>
            <a:spLocks noGrp="1"/>
          </p:cNvSpPr>
          <p:nvPr>
            <p:ph type="body" sz="quarter" idx="142"/>
          </p:nvPr>
        </p:nvSpPr>
        <p:spPr/>
        <p:txBody>
          <a:bodyPr/>
          <a:lstStyle/>
          <a:p>
            <a:r>
              <a:rPr lang="en-US">
                <a:hlinkClick r:id="rId36" action="ppaction://hlinksldjump"/>
              </a:rPr>
              <a:t>Dara’s Views on Future</a:t>
            </a:r>
            <a:endParaRPr lang="en-US"/>
          </a:p>
        </p:txBody>
      </p:sp>
      <p:sp>
        <p:nvSpPr>
          <p:cNvPr id="197" name="Text Placeholder 196">
            <a:extLst>
              <a:ext uri="{FF2B5EF4-FFF2-40B4-BE49-F238E27FC236}">
                <a16:creationId xmlns:a16="http://schemas.microsoft.com/office/drawing/2014/main" id="{4D98E4FF-FAA6-B480-3693-7102273AE73E}"/>
              </a:ext>
            </a:extLst>
          </p:cNvPr>
          <p:cNvSpPr>
            <a:spLocks noGrp="1"/>
          </p:cNvSpPr>
          <p:nvPr>
            <p:ph type="body" sz="quarter" idx="143"/>
          </p:nvPr>
        </p:nvSpPr>
        <p:spPr/>
        <p:txBody>
          <a:bodyPr/>
          <a:lstStyle/>
          <a:p>
            <a:r>
              <a:rPr lang="en-US"/>
              <a:t>43</a:t>
            </a:r>
          </a:p>
        </p:txBody>
      </p:sp>
      <p:sp>
        <p:nvSpPr>
          <p:cNvPr id="198" name="Text Placeholder 197">
            <a:extLst>
              <a:ext uri="{FF2B5EF4-FFF2-40B4-BE49-F238E27FC236}">
                <a16:creationId xmlns:a16="http://schemas.microsoft.com/office/drawing/2014/main" id="{4E41CF2E-D370-AB88-0FF9-F07369510AB2}"/>
              </a:ext>
            </a:extLst>
          </p:cNvPr>
          <p:cNvSpPr>
            <a:spLocks noGrp="1"/>
          </p:cNvSpPr>
          <p:nvPr>
            <p:ph type="body" sz="quarter" idx="144"/>
          </p:nvPr>
        </p:nvSpPr>
        <p:spPr/>
        <p:txBody>
          <a:bodyPr/>
          <a:lstStyle/>
          <a:p>
            <a:r>
              <a:rPr lang="en-US">
                <a:hlinkClick r:id="rId37" action="ppaction://hlinksldjump"/>
              </a:rPr>
              <a:t>Uber’s Geographic Expansion</a:t>
            </a:r>
            <a:endParaRPr lang="en-US"/>
          </a:p>
        </p:txBody>
      </p:sp>
      <p:sp>
        <p:nvSpPr>
          <p:cNvPr id="199" name="Text Placeholder 198">
            <a:extLst>
              <a:ext uri="{FF2B5EF4-FFF2-40B4-BE49-F238E27FC236}">
                <a16:creationId xmlns:a16="http://schemas.microsoft.com/office/drawing/2014/main" id="{1DD717C2-4461-4C1B-6289-B746BB5664B4}"/>
              </a:ext>
            </a:extLst>
          </p:cNvPr>
          <p:cNvSpPr>
            <a:spLocks noGrp="1"/>
          </p:cNvSpPr>
          <p:nvPr>
            <p:ph type="body" sz="quarter" idx="145"/>
          </p:nvPr>
        </p:nvSpPr>
        <p:spPr/>
        <p:txBody>
          <a:bodyPr/>
          <a:lstStyle/>
          <a:p>
            <a:r>
              <a:rPr lang="en-US"/>
              <a:t>44</a:t>
            </a:r>
          </a:p>
        </p:txBody>
      </p:sp>
      <p:sp>
        <p:nvSpPr>
          <p:cNvPr id="200" name="Text Placeholder 199">
            <a:extLst>
              <a:ext uri="{FF2B5EF4-FFF2-40B4-BE49-F238E27FC236}">
                <a16:creationId xmlns:a16="http://schemas.microsoft.com/office/drawing/2014/main" id="{7ABC86D8-C380-00A0-9752-E2D8AE580FB6}"/>
              </a:ext>
            </a:extLst>
          </p:cNvPr>
          <p:cNvSpPr>
            <a:spLocks noGrp="1"/>
          </p:cNvSpPr>
          <p:nvPr>
            <p:ph type="body" sz="quarter" idx="146"/>
          </p:nvPr>
        </p:nvSpPr>
        <p:spPr/>
        <p:txBody>
          <a:bodyPr/>
          <a:lstStyle/>
          <a:p>
            <a:r>
              <a:rPr lang="en-US">
                <a:hlinkClick r:id="rId38" action="ppaction://hlinksldjump"/>
              </a:rPr>
              <a:t>Broader Risk Landscape</a:t>
            </a:r>
            <a:endParaRPr lang="en-US"/>
          </a:p>
        </p:txBody>
      </p:sp>
      <p:sp>
        <p:nvSpPr>
          <p:cNvPr id="201" name="Text Placeholder 200">
            <a:extLst>
              <a:ext uri="{FF2B5EF4-FFF2-40B4-BE49-F238E27FC236}">
                <a16:creationId xmlns:a16="http://schemas.microsoft.com/office/drawing/2014/main" id="{DBE6F0D0-D0E2-D2C1-56B3-3019187C904D}"/>
              </a:ext>
            </a:extLst>
          </p:cNvPr>
          <p:cNvSpPr>
            <a:spLocks noGrp="1"/>
          </p:cNvSpPr>
          <p:nvPr>
            <p:ph type="body" sz="quarter" idx="147"/>
          </p:nvPr>
        </p:nvSpPr>
        <p:spPr/>
        <p:txBody>
          <a:bodyPr/>
          <a:lstStyle/>
          <a:p>
            <a:r>
              <a:rPr lang="en-US"/>
              <a:t>45</a:t>
            </a:r>
          </a:p>
        </p:txBody>
      </p:sp>
      <p:sp>
        <p:nvSpPr>
          <p:cNvPr id="202" name="Text Placeholder 201">
            <a:extLst>
              <a:ext uri="{FF2B5EF4-FFF2-40B4-BE49-F238E27FC236}">
                <a16:creationId xmlns:a16="http://schemas.microsoft.com/office/drawing/2014/main" id="{3DD4BDD4-3644-6B70-073D-953AFA91E739}"/>
              </a:ext>
            </a:extLst>
          </p:cNvPr>
          <p:cNvSpPr>
            <a:spLocks noGrp="1"/>
          </p:cNvSpPr>
          <p:nvPr>
            <p:ph type="body" sz="quarter" idx="148"/>
          </p:nvPr>
        </p:nvSpPr>
        <p:spPr/>
        <p:txBody>
          <a:bodyPr/>
          <a:lstStyle/>
          <a:p>
            <a:r>
              <a:rPr lang="en-US">
                <a:hlinkClick r:id="rId39" action="ppaction://hlinksldjump"/>
              </a:rPr>
              <a:t>Valuation Risks Assessment</a:t>
            </a:r>
            <a:endParaRPr lang="en-US"/>
          </a:p>
        </p:txBody>
      </p:sp>
      <p:sp>
        <p:nvSpPr>
          <p:cNvPr id="203" name="Text Placeholder 202">
            <a:extLst>
              <a:ext uri="{FF2B5EF4-FFF2-40B4-BE49-F238E27FC236}">
                <a16:creationId xmlns:a16="http://schemas.microsoft.com/office/drawing/2014/main" id="{D13E83DF-A005-8D6A-0377-99392965D9FA}"/>
              </a:ext>
            </a:extLst>
          </p:cNvPr>
          <p:cNvSpPr>
            <a:spLocks noGrp="1"/>
          </p:cNvSpPr>
          <p:nvPr>
            <p:ph type="body" sz="quarter" idx="149"/>
          </p:nvPr>
        </p:nvSpPr>
        <p:spPr/>
        <p:txBody>
          <a:bodyPr/>
          <a:lstStyle/>
          <a:p>
            <a:r>
              <a:rPr lang="en-US"/>
              <a:t>46	</a:t>
            </a:r>
          </a:p>
        </p:txBody>
      </p:sp>
      <p:sp>
        <p:nvSpPr>
          <p:cNvPr id="204" name="Text Placeholder 203">
            <a:extLst>
              <a:ext uri="{FF2B5EF4-FFF2-40B4-BE49-F238E27FC236}">
                <a16:creationId xmlns:a16="http://schemas.microsoft.com/office/drawing/2014/main" id="{EA162AEC-7B3F-D1EE-28FF-E08811D82E8E}"/>
              </a:ext>
            </a:extLst>
          </p:cNvPr>
          <p:cNvSpPr>
            <a:spLocks noGrp="1"/>
          </p:cNvSpPr>
          <p:nvPr>
            <p:ph type="body" sz="quarter" idx="150"/>
          </p:nvPr>
        </p:nvSpPr>
        <p:spPr/>
        <p:txBody>
          <a:bodyPr/>
          <a:lstStyle/>
          <a:p>
            <a:r>
              <a:rPr lang="en-US">
                <a:hlinkClick r:id="rId40" action="ppaction://hlinksldjump"/>
              </a:rPr>
              <a:t>Trading Comparables</a:t>
            </a:r>
            <a:endParaRPr lang="en-US"/>
          </a:p>
        </p:txBody>
      </p:sp>
      <p:sp>
        <p:nvSpPr>
          <p:cNvPr id="205" name="Text Placeholder 204">
            <a:extLst>
              <a:ext uri="{FF2B5EF4-FFF2-40B4-BE49-F238E27FC236}">
                <a16:creationId xmlns:a16="http://schemas.microsoft.com/office/drawing/2014/main" id="{EF92C62F-0093-5CFE-A9CB-14BA5903DC2D}"/>
              </a:ext>
            </a:extLst>
          </p:cNvPr>
          <p:cNvSpPr>
            <a:spLocks noGrp="1"/>
          </p:cNvSpPr>
          <p:nvPr>
            <p:ph type="body" sz="quarter" idx="151"/>
          </p:nvPr>
        </p:nvSpPr>
        <p:spPr/>
        <p:txBody>
          <a:bodyPr/>
          <a:lstStyle/>
          <a:p>
            <a:r>
              <a:rPr lang="en-US"/>
              <a:t>47</a:t>
            </a:r>
          </a:p>
        </p:txBody>
      </p:sp>
      <p:sp>
        <p:nvSpPr>
          <p:cNvPr id="206" name="Text Placeholder 205">
            <a:extLst>
              <a:ext uri="{FF2B5EF4-FFF2-40B4-BE49-F238E27FC236}">
                <a16:creationId xmlns:a16="http://schemas.microsoft.com/office/drawing/2014/main" id="{536E5B94-1DC5-7F00-2DF2-A43E9BA5337B}"/>
              </a:ext>
            </a:extLst>
          </p:cNvPr>
          <p:cNvSpPr>
            <a:spLocks noGrp="1"/>
          </p:cNvSpPr>
          <p:nvPr>
            <p:ph type="body" sz="quarter" idx="152"/>
          </p:nvPr>
        </p:nvSpPr>
        <p:spPr/>
        <p:txBody>
          <a:bodyPr/>
          <a:lstStyle/>
          <a:p>
            <a:r>
              <a:rPr lang="en-US">
                <a:hlinkClick r:id="rId41" action="ppaction://hlinksldjump"/>
              </a:rPr>
              <a:t>Ratio Analysis 1 &amp; 2</a:t>
            </a:r>
            <a:endParaRPr lang="en-US"/>
          </a:p>
        </p:txBody>
      </p:sp>
      <p:sp>
        <p:nvSpPr>
          <p:cNvPr id="207" name="Text Placeholder 206">
            <a:extLst>
              <a:ext uri="{FF2B5EF4-FFF2-40B4-BE49-F238E27FC236}">
                <a16:creationId xmlns:a16="http://schemas.microsoft.com/office/drawing/2014/main" id="{1F6FD375-2F35-5731-0395-D8CB1EEDD64A}"/>
              </a:ext>
            </a:extLst>
          </p:cNvPr>
          <p:cNvSpPr>
            <a:spLocks noGrp="1"/>
          </p:cNvSpPr>
          <p:nvPr>
            <p:ph type="body" sz="quarter" idx="153"/>
          </p:nvPr>
        </p:nvSpPr>
        <p:spPr/>
        <p:txBody>
          <a:bodyPr/>
          <a:lstStyle/>
          <a:p>
            <a:r>
              <a:rPr lang="en-US"/>
              <a:t>48</a:t>
            </a:r>
          </a:p>
        </p:txBody>
      </p:sp>
      <p:sp>
        <p:nvSpPr>
          <p:cNvPr id="208" name="Text Placeholder 207">
            <a:extLst>
              <a:ext uri="{FF2B5EF4-FFF2-40B4-BE49-F238E27FC236}">
                <a16:creationId xmlns:a16="http://schemas.microsoft.com/office/drawing/2014/main" id="{91F9B1DA-299D-E49A-D421-0B1F37496CBA}"/>
              </a:ext>
            </a:extLst>
          </p:cNvPr>
          <p:cNvSpPr>
            <a:spLocks noGrp="1"/>
          </p:cNvSpPr>
          <p:nvPr>
            <p:ph type="body" sz="quarter" idx="154"/>
          </p:nvPr>
        </p:nvSpPr>
        <p:spPr/>
        <p:txBody>
          <a:bodyPr/>
          <a:lstStyle/>
          <a:p>
            <a:r>
              <a:rPr lang="en-US">
                <a:hlinkClick r:id="rId42" action="ppaction://hlinksldjump"/>
              </a:rPr>
              <a:t>Sensitivity Analysis</a:t>
            </a:r>
            <a:endParaRPr lang="en-US"/>
          </a:p>
          <a:p>
            <a:endParaRPr lang="en-US"/>
          </a:p>
        </p:txBody>
      </p:sp>
      <p:sp>
        <p:nvSpPr>
          <p:cNvPr id="209" name="Text Placeholder 208">
            <a:extLst>
              <a:ext uri="{FF2B5EF4-FFF2-40B4-BE49-F238E27FC236}">
                <a16:creationId xmlns:a16="http://schemas.microsoft.com/office/drawing/2014/main" id="{8AA697D7-EB37-08A9-7460-5DB16B6399F6}"/>
              </a:ext>
            </a:extLst>
          </p:cNvPr>
          <p:cNvSpPr>
            <a:spLocks noGrp="1"/>
          </p:cNvSpPr>
          <p:nvPr>
            <p:ph type="body" sz="quarter" idx="155"/>
          </p:nvPr>
        </p:nvSpPr>
        <p:spPr/>
        <p:txBody>
          <a:bodyPr/>
          <a:lstStyle/>
          <a:p>
            <a:r>
              <a:rPr lang="en-US"/>
              <a:t>50</a:t>
            </a:r>
          </a:p>
        </p:txBody>
      </p:sp>
      <p:sp>
        <p:nvSpPr>
          <p:cNvPr id="210" name="Text Placeholder 209">
            <a:extLst>
              <a:ext uri="{FF2B5EF4-FFF2-40B4-BE49-F238E27FC236}">
                <a16:creationId xmlns:a16="http://schemas.microsoft.com/office/drawing/2014/main" id="{F88F8650-A548-248F-77D9-DFB73AE7486D}"/>
              </a:ext>
            </a:extLst>
          </p:cNvPr>
          <p:cNvSpPr>
            <a:spLocks noGrp="1"/>
          </p:cNvSpPr>
          <p:nvPr>
            <p:ph type="body" sz="quarter" idx="156"/>
          </p:nvPr>
        </p:nvSpPr>
        <p:spPr/>
        <p:txBody>
          <a:bodyPr/>
          <a:lstStyle/>
          <a:p>
            <a:r>
              <a:rPr lang="en-US">
                <a:hlinkClick r:id="rId43" action="ppaction://hlinksldjump"/>
              </a:rPr>
              <a:t>Bear Case 1 &amp; 2</a:t>
            </a:r>
            <a:endParaRPr lang="en-US"/>
          </a:p>
          <a:p>
            <a:endParaRPr lang="en-US"/>
          </a:p>
        </p:txBody>
      </p:sp>
      <p:sp>
        <p:nvSpPr>
          <p:cNvPr id="211" name="Text Placeholder 210">
            <a:extLst>
              <a:ext uri="{FF2B5EF4-FFF2-40B4-BE49-F238E27FC236}">
                <a16:creationId xmlns:a16="http://schemas.microsoft.com/office/drawing/2014/main" id="{D5FD0D86-4FBF-B5A8-4AC7-1C8435D1CD12}"/>
              </a:ext>
            </a:extLst>
          </p:cNvPr>
          <p:cNvSpPr>
            <a:spLocks noGrp="1"/>
          </p:cNvSpPr>
          <p:nvPr>
            <p:ph type="body" sz="quarter" idx="157"/>
          </p:nvPr>
        </p:nvSpPr>
        <p:spPr/>
        <p:txBody>
          <a:bodyPr/>
          <a:lstStyle/>
          <a:p>
            <a:r>
              <a:rPr lang="en-US"/>
              <a:t>51</a:t>
            </a:r>
          </a:p>
        </p:txBody>
      </p:sp>
      <p:sp>
        <p:nvSpPr>
          <p:cNvPr id="212" name="Text Placeholder 211">
            <a:extLst>
              <a:ext uri="{FF2B5EF4-FFF2-40B4-BE49-F238E27FC236}">
                <a16:creationId xmlns:a16="http://schemas.microsoft.com/office/drawing/2014/main" id="{15AC4052-AD55-B8EE-729C-DF3D4A066454}"/>
              </a:ext>
            </a:extLst>
          </p:cNvPr>
          <p:cNvSpPr>
            <a:spLocks noGrp="1"/>
          </p:cNvSpPr>
          <p:nvPr>
            <p:ph type="body" sz="quarter" idx="158"/>
          </p:nvPr>
        </p:nvSpPr>
        <p:spPr/>
        <p:txBody>
          <a:bodyPr/>
          <a:lstStyle/>
          <a:p>
            <a:r>
              <a:rPr lang="en-US">
                <a:hlinkClick r:id="rId44" action="ppaction://hlinksldjump"/>
              </a:rPr>
              <a:t>Base Case 1 &amp; 2</a:t>
            </a:r>
            <a:endParaRPr lang="en-US"/>
          </a:p>
          <a:p>
            <a:endParaRPr lang="en-US"/>
          </a:p>
        </p:txBody>
      </p:sp>
      <p:sp>
        <p:nvSpPr>
          <p:cNvPr id="213" name="Text Placeholder 212">
            <a:extLst>
              <a:ext uri="{FF2B5EF4-FFF2-40B4-BE49-F238E27FC236}">
                <a16:creationId xmlns:a16="http://schemas.microsoft.com/office/drawing/2014/main" id="{F37FA520-52A0-2224-B50E-D182ACC4972A}"/>
              </a:ext>
            </a:extLst>
          </p:cNvPr>
          <p:cNvSpPr>
            <a:spLocks noGrp="1"/>
          </p:cNvSpPr>
          <p:nvPr>
            <p:ph type="body" sz="quarter" idx="159"/>
          </p:nvPr>
        </p:nvSpPr>
        <p:spPr/>
        <p:txBody>
          <a:bodyPr/>
          <a:lstStyle/>
          <a:p>
            <a:r>
              <a:rPr lang="en-US"/>
              <a:t>53</a:t>
            </a:r>
          </a:p>
        </p:txBody>
      </p:sp>
      <p:sp>
        <p:nvSpPr>
          <p:cNvPr id="214" name="Text Placeholder 213">
            <a:extLst>
              <a:ext uri="{FF2B5EF4-FFF2-40B4-BE49-F238E27FC236}">
                <a16:creationId xmlns:a16="http://schemas.microsoft.com/office/drawing/2014/main" id="{F4AE8695-1163-83D3-4883-D3A4EDC011D4}"/>
              </a:ext>
            </a:extLst>
          </p:cNvPr>
          <p:cNvSpPr>
            <a:spLocks noGrp="1"/>
          </p:cNvSpPr>
          <p:nvPr>
            <p:ph type="body" sz="quarter" idx="160"/>
          </p:nvPr>
        </p:nvSpPr>
        <p:spPr/>
        <p:txBody>
          <a:bodyPr/>
          <a:lstStyle/>
          <a:p>
            <a:r>
              <a:rPr lang="en-US">
                <a:hlinkClick r:id="rId45" action="ppaction://hlinksldjump"/>
              </a:rPr>
              <a:t>Bull Case 1 &amp; 2</a:t>
            </a:r>
            <a:endParaRPr lang="en-US"/>
          </a:p>
          <a:p>
            <a:endParaRPr lang="en-US"/>
          </a:p>
        </p:txBody>
      </p:sp>
      <p:sp>
        <p:nvSpPr>
          <p:cNvPr id="215" name="Text Placeholder 214">
            <a:extLst>
              <a:ext uri="{FF2B5EF4-FFF2-40B4-BE49-F238E27FC236}">
                <a16:creationId xmlns:a16="http://schemas.microsoft.com/office/drawing/2014/main" id="{F43EEF61-4348-F57E-3AA5-738AEC583063}"/>
              </a:ext>
            </a:extLst>
          </p:cNvPr>
          <p:cNvSpPr>
            <a:spLocks noGrp="1"/>
          </p:cNvSpPr>
          <p:nvPr>
            <p:ph type="body" sz="quarter" idx="161"/>
          </p:nvPr>
        </p:nvSpPr>
        <p:spPr/>
        <p:txBody>
          <a:bodyPr/>
          <a:lstStyle/>
          <a:p>
            <a:r>
              <a:rPr lang="en-US"/>
              <a:t>55</a:t>
            </a:r>
          </a:p>
        </p:txBody>
      </p:sp>
      <p:sp>
        <p:nvSpPr>
          <p:cNvPr id="216" name="Text Placeholder 215">
            <a:extLst>
              <a:ext uri="{FF2B5EF4-FFF2-40B4-BE49-F238E27FC236}">
                <a16:creationId xmlns:a16="http://schemas.microsoft.com/office/drawing/2014/main" id="{9171A246-DDC6-E752-C35C-492C2AABD789}"/>
              </a:ext>
            </a:extLst>
          </p:cNvPr>
          <p:cNvSpPr>
            <a:spLocks noGrp="1"/>
          </p:cNvSpPr>
          <p:nvPr>
            <p:ph type="body" sz="quarter" idx="162"/>
          </p:nvPr>
        </p:nvSpPr>
        <p:spPr/>
        <p:txBody>
          <a:bodyPr/>
          <a:lstStyle/>
          <a:p>
            <a:r>
              <a:rPr lang="en-US">
                <a:hlinkClick r:id="rId46" action="ppaction://hlinksldjump"/>
              </a:rPr>
              <a:t>TDM Return Hurdle</a:t>
            </a:r>
            <a:endParaRPr lang="en-US"/>
          </a:p>
        </p:txBody>
      </p:sp>
      <p:sp>
        <p:nvSpPr>
          <p:cNvPr id="217" name="Text Placeholder 216">
            <a:extLst>
              <a:ext uri="{FF2B5EF4-FFF2-40B4-BE49-F238E27FC236}">
                <a16:creationId xmlns:a16="http://schemas.microsoft.com/office/drawing/2014/main" id="{8192B2E3-40BE-DE01-0315-543BF9B940AD}"/>
              </a:ext>
            </a:extLst>
          </p:cNvPr>
          <p:cNvSpPr>
            <a:spLocks noGrp="1"/>
          </p:cNvSpPr>
          <p:nvPr>
            <p:ph type="body" sz="quarter" idx="163"/>
          </p:nvPr>
        </p:nvSpPr>
        <p:spPr/>
        <p:txBody>
          <a:bodyPr/>
          <a:lstStyle/>
          <a:p>
            <a:r>
              <a:rPr lang="en-US"/>
              <a:t>57</a:t>
            </a:r>
          </a:p>
        </p:txBody>
      </p:sp>
      <p:sp>
        <p:nvSpPr>
          <p:cNvPr id="218" name="Text Placeholder 217">
            <a:extLst>
              <a:ext uri="{FF2B5EF4-FFF2-40B4-BE49-F238E27FC236}">
                <a16:creationId xmlns:a16="http://schemas.microsoft.com/office/drawing/2014/main" id="{F760CEF4-44A9-0C16-EAA7-75BDD20AEA58}"/>
              </a:ext>
            </a:extLst>
          </p:cNvPr>
          <p:cNvSpPr>
            <a:spLocks noGrp="1"/>
          </p:cNvSpPr>
          <p:nvPr>
            <p:ph type="body" sz="quarter" idx="164"/>
          </p:nvPr>
        </p:nvSpPr>
        <p:spPr/>
        <p:txBody>
          <a:bodyPr/>
          <a:lstStyle/>
          <a:p>
            <a:r>
              <a:rPr lang="en-US">
                <a:hlinkClick r:id="rId47" action="ppaction://hlinksldjump"/>
              </a:rPr>
              <a:t>WACC</a:t>
            </a:r>
            <a:endParaRPr lang="en-US"/>
          </a:p>
        </p:txBody>
      </p:sp>
      <p:sp>
        <p:nvSpPr>
          <p:cNvPr id="219" name="Text Placeholder 218">
            <a:extLst>
              <a:ext uri="{FF2B5EF4-FFF2-40B4-BE49-F238E27FC236}">
                <a16:creationId xmlns:a16="http://schemas.microsoft.com/office/drawing/2014/main" id="{95AA269E-6E2D-45CA-502E-AA8340D90246}"/>
              </a:ext>
            </a:extLst>
          </p:cNvPr>
          <p:cNvSpPr>
            <a:spLocks noGrp="1"/>
          </p:cNvSpPr>
          <p:nvPr>
            <p:ph type="body" sz="quarter" idx="165"/>
          </p:nvPr>
        </p:nvSpPr>
        <p:spPr/>
        <p:txBody>
          <a:bodyPr/>
          <a:lstStyle/>
          <a:p>
            <a:r>
              <a:rPr lang="en-US"/>
              <a:t>58</a:t>
            </a:r>
          </a:p>
        </p:txBody>
      </p:sp>
      <p:sp>
        <p:nvSpPr>
          <p:cNvPr id="220" name="Text Placeholder 219">
            <a:extLst>
              <a:ext uri="{FF2B5EF4-FFF2-40B4-BE49-F238E27FC236}">
                <a16:creationId xmlns:a16="http://schemas.microsoft.com/office/drawing/2014/main" id="{7076F64E-7832-00CA-6714-513329FF06E3}"/>
              </a:ext>
            </a:extLst>
          </p:cNvPr>
          <p:cNvSpPr>
            <a:spLocks noGrp="1"/>
          </p:cNvSpPr>
          <p:nvPr>
            <p:ph type="body" sz="quarter" idx="166"/>
          </p:nvPr>
        </p:nvSpPr>
        <p:spPr/>
        <p:txBody>
          <a:bodyPr/>
          <a:lstStyle/>
          <a:p>
            <a:r>
              <a:rPr lang="en-US">
                <a:hlinkClick r:id="rId48" action="ppaction://hlinksldjump"/>
              </a:rPr>
              <a:t>Operating Schedule 1 &amp; 2</a:t>
            </a:r>
            <a:endParaRPr lang="en-US"/>
          </a:p>
        </p:txBody>
      </p:sp>
      <p:sp>
        <p:nvSpPr>
          <p:cNvPr id="221" name="Text Placeholder 220">
            <a:extLst>
              <a:ext uri="{FF2B5EF4-FFF2-40B4-BE49-F238E27FC236}">
                <a16:creationId xmlns:a16="http://schemas.microsoft.com/office/drawing/2014/main" id="{CD5BD233-582C-4640-733A-2C51F8916E64}"/>
              </a:ext>
            </a:extLst>
          </p:cNvPr>
          <p:cNvSpPr>
            <a:spLocks noGrp="1"/>
          </p:cNvSpPr>
          <p:nvPr>
            <p:ph type="body" sz="quarter" idx="167"/>
          </p:nvPr>
        </p:nvSpPr>
        <p:spPr/>
        <p:txBody>
          <a:bodyPr/>
          <a:lstStyle/>
          <a:p>
            <a:r>
              <a:rPr lang="en-US"/>
              <a:t>59</a:t>
            </a:r>
          </a:p>
        </p:txBody>
      </p:sp>
      <p:sp>
        <p:nvSpPr>
          <p:cNvPr id="222" name="Text Placeholder 221">
            <a:extLst>
              <a:ext uri="{FF2B5EF4-FFF2-40B4-BE49-F238E27FC236}">
                <a16:creationId xmlns:a16="http://schemas.microsoft.com/office/drawing/2014/main" id="{B4E8A606-6DB2-6AA3-D7F2-9E10887CADFE}"/>
              </a:ext>
            </a:extLst>
          </p:cNvPr>
          <p:cNvSpPr>
            <a:spLocks noGrp="1"/>
          </p:cNvSpPr>
          <p:nvPr>
            <p:ph type="body" sz="quarter" idx="168"/>
          </p:nvPr>
        </p:nvSpPr>
        <p:spPr/>
        <p:txBody>
          <a:bodyPr/>
          <a:lstStyle/>
          <a:p>
            <a:r>
              <a:rPr lang="en-US">
                <a:hlinkClick r:id="rId49" action="ppaction://hlinksldjump"/>
              </a:rPr>
              <a:t>Revenue Build 1 &amp; 2</a:t>
            </a:r>
            <a:endParaRPr lang="en-US"/>
          </a:p>
        </p:txBody>
      </p:sp>
      <p:sp>
        <p:nvSpPr>
          <p:cNvPr id="223" name="Text Placeholder 222">
            <a:extLst>
              <a:ext uri="{FF2B5EF4-FFF2-40B4-BE49-F238E27FC236}">
                <a16:creationId xmlns:a16="http://schemas.microsoft.com/office/drawing/2014/main" id="{F7E925A6-32B0-3C88-3F9B-4981E543F044}"/>
              </a:ext>
            </a:extLst>
          </p:cNvPr>
          <p:cNvSpPr>
            <a:spLocks noGrp="1"/>
          </p:cNvSpPr>
          <p:nvPr>
            <p:ph type="body" sz="quarter" idx="169"/>
          </p:nvPr>
        </p:nvSpPr>
        <p:spPr/>
        <p:txBody>
          <a:bodyPr/>
          <a:lstStyle/>
          <a:p>
            <a:r>
              <a:rPr lang="en-US"/>
              <a:t>61</a:t>
            </a:r>
          </a:p>
        </p:txBody>
      </p:sp>
      <p:sp>
        <p:nvSpPr>
          <p:cNvPr id="224" name="Text Placeholder 223">
            <a:extLst>
              <a:ext uri="{FF2B5EF4-FFF2-40B4-BE49-F238E27FC236}">
                <a16:creationId xmlns:a16="http://schemas.microsoft.com/office/drawing/2014/main" id="{0A758CCF-B2E9-FD23-1216-C7B5520DABAB}"/>
              </a:ext>
            </a:extLst>
          </p:cNvPr>
          <p:cNvSpPr>
            <a:spLocks noGrp="1"/>
          </p:cNvSpPr>
          <p:nvPr>
            <p:ph type="body" sz="quarter" idx="170"/>
          </p:nvPr>
        </p:nvSpPr>
        <p:spPr/>
        <p:txBody>
          <a:bodyPr/>
          <a:lstStyle/>
          <a:p>
            <a:r>
              <a:rPr lang="en-US">
                <a:hlinkClick r:id="rId50" action="ppaction://hlinksldjump"/>
              </a:rPr>
              <a:t>Comparables 1 &amp; 2</a:t>
            </a:r>
            <a:endParaRPr lang="en-US"/>
          </a:p>
        </p:txBody>
      </p:sp>
      <p:sp>
        <p:nvSpPr>
          <p:cNvPr id="225" name="Text Placeholder 224">
            <a:extLst>
              <a:ext uri="{FF2B5EF4-FFF2-40B4-BE49-F238E27FC236}">
                <a16:creationId xmlns:a16="http://schemas.microsoft.com/office/drawing/2014/main" id="{0931B0AF-8990-A56C-5FBF-9DB349A14F48}"/>
              </a:ext>
            </a:extLst>
          </p:cNvPr>
          <p:cNvSpPr>
            <a:spLocks noGrp="1"/>
          </p:cNvSpPr>
          <p:nvPr>
            <p:ph type="body" sz="quarter" idx="171"/>
          </p:nvPr>
        </p:nvSpPr>
        <p:spPr/>
        <p:txBody>
          <a:bodyPr/>
          <a:lstStyle/>
          <a:p>
            <a:r>
              <a:rPr lang="en-US"/>
              <a:t>63</a:t>
            </a:r>
          </a:p>
        </p:txBody>
      </p:sp>
      <p:sp>
        <p:nvSpPr>
          <p:cNvPr id="226" name="Text Placeholder 225">
            <a:extLst>
              <a:ext uri="{FF2B5EF4-FFF2-40B4-BE49-F238E27FC236}">
                <a16:creationId xmlns:a16="http://schemas.microsoft.com/office/drawing/2014/main" id="{2838DE33-A18F-C036-8ACD-35F14985C7CD}"/>
              </a:ext>
            </a:extLst>
          </p:cNvPr>
          <p:cNvSpPr>
            <a:spLocks noGrp="1"/>
          </p:cNvSpPr>
          <p:nvPr>
            <p:ph type="body" sz="quarter" idx="172"/>
          </p:nvPr>
        </p:nvSpPr>
        <p:spPr/>
        <p:txBody>
          <a:bodyPr/>
          <a:lstStyle/>
          <a:p>
            <a:r>
              <a:rPr lang="en-US">
                <a:hlinkClick r:id="rId51" action="ppaction://hlinksldjump"/>
              </a:rPr>
              <a:t>Football Field Analysis</a:t>
            </a:r>
            <a:endParaRPr lang="en-US"/>
          </a:p>
        </p:txBody>
      </p:sp>
      <p:sp>
        <p:nvSpPr>
          <p:cNvPr id="227" name="Text Placeholder 226">
            <a:extLst>
              <a:ext uri="{FF2B5EF4-FFF2-40B4-BE49-F238E27FC236}">
                <a16:creationId xmlns:a16="http://schemas.microsoft.com/office/drawing/2014/main" id="{6B68C72F-04DB-14AB-B5DD-F9A8538C95DF}"/>
              </a:ext>
            </a:extLst>
          </p:cNvPr>
          <p:cNvSpPr>
            <a:spLocks noGrp="1"/>
          </p:cNvSpPr>
          <p:nvPr>
            <p:ph type="body" sz="quarter" idx="173"/>
          </p:nvPr>
        </p:nvSpPr>
        <p:spPr/>
        <p:txBody>
          <a:bodyPr/>
          <a:lstStyle/>
          <a:p>
            <a:r>
              <a:rPr lang="en-US"/>
              <a:t>65</a:t>
            </a:r>
          </a:p>
        </p:txBody>
      </p:sp>
      <p:sp>
        <p:nvSpPr>
          <p:cNvPr id="228" name="Text Placeholder 227">
            <a:extLst>
              <a:ext uri="{FF2B5EF4-FFF2-40B4-BE49-F238E27FC236}">
                <a16:creationId xmlns:a16="http://schemas.microsoft.com/office/drawing/2014/main" id="{85F4B0E8-1DE2-0127-AA9A-96F08403B967}"/>
              </a:ext>
            </a:extLst>
          </p:cNvPr>
          <p:cNvSpPr>
            <a:spLocks noGrp="1"/>
          </p:cNvSpPr>
          <p:nvPr>
            <p:ph type="body" sz="quarter" idx="174"/>
          </p:nvPr>
        </p:nvSpPr>
        <p:spPr/>
        <p:txBody>
          <a:bodyPr/>
          <a:lstStyle/>
          <a:p>
            <a:r>
              <a:rPr lang="en-US">
                <a:hlinkClick r:id="rId52" action="ppaction://hlinksldjump"/>
              </a:rPr>
              <a:t>DCF</a:t>
            </a:r>
            <a:endParaRPr lang="en-US"/>
          </a:p>
        </p:txBody>
      </p:sp>
      <p:sp>
        <p:nvSpPr>
          <p:cNvPr id="229" name="Text Placeholder 228">
            <a:extLst>
              <a:ext uri="{FF2B5EF4-FFF2-40B4-BE49-F238E27FC236}">
                <a16:creationId xmlns:a16="http://schemas.microsoft.com/office/drawing/2014/main" id="{140E18AA-1487-E833-F7FC-16828E107070}"/>
              </a:ext>
            </a:extLst>
          </p:cNvPr>
          <p:cNvSpPr>
            <a:spLocks noGrp="1"/>
          </p:cNvSpPr>
          <p:nvPr>
            <p:ph type="body" sz="quarter" idx="175"/>
          </p:nvPr>
        </p:nvSpPr>
        <p:spPr/>
        <p:txBody>
          <a:bodyPr/>
          <a:lstStyle/>
          <a:p>
            <a:r>
              <a:rPr lang="en-US"/>
              <a:t>66</a:t>
            </a:r>
          </a:p>
        </p:txBody>
      </p:sp>
      <p:sp>
        <p:nvSpPr>
          <p:cNvPr id="230" name="Text Placeholder 229">
            <a:extLst>
              <a:ext uri="{FF2B5EF4-FFF2-40B4-BE49-F238E27FC236}">
                <a16:creationId xmlns:a16="http://schemas.microsoft.com/office/drawing/2014/main" id="{7D67C3E1-00C0-A04E-8529-D01113E7563C}"/>
              </a:ext>
            </a:extLst>
          </p:cNvPr>
          <p:cNvSpPr>
            <a:spLocks noGrp="1"/>
          </p:cNvSpPr>
          <p:nvPr>
            <p:ph type="body" sz="quarter" idx="176"/>
          </p:nvPr>
        </p:nvSpPr>
        <p:spPr/>
        <p:txBody>
          <a:bodyPr/>
          <a:lstStyle/>
          <a:p>
            <a:r>
              <a:rPr lang="en-US">
                <a:hlinkClick r:id="rId53" action="ppaction://hlinksldjump"/>
              </a:rPr>
              <a:t>Assumptions 1, 2 &amp; 3</a:t>
            </a:r>
            <a:endParaRPr lang="en-US"/>
          </a:p>
        </p:txBody>
      </p:sp>
      <p:sp>
        <p:nvSpPr>
          <p:cNvPr id="231" name="Text Placeholder 230">
            <a:extLst>
              <a:ext uri="{FF2B5EF4-FFF2-40B4-BE49-F238E27FC236}">
                <a16:creationId xmlns:a16="http://schemas.microsoft.com/office/drawing/2014/main" id="{146379AC-83E9-066B-9EB8-5E96DDB7BBB8}"/>
              </a:ext>
            </a:extLst>
          </p:cNvPr>
          <p:cNvSpPr>
            <a:spLocks noGrp="1"/>
          </p:cNvSpPr>
          <p:nvPr>
            <p:ph type="body" sz="quarter" idx="177"/>
          </p:nvPr>
        </p:nvSpPr>
        <p:spPr/>
        <p:txBody>
          <a:bodyPr/>
          <a:lstStyle/>
          <a:p>
            <a:r>
              <a:rPr lang="en-US"/>
              <a:t>67</a:t>
            </a:r>
          </a:p>
        </p:txBody>
      </p:sp>
      <p:sp>
        <p:nvSpPr>
          <p:cNvPr id="232" name="Text Placeholder 231">
            <a:extLst>
              <a:ext uri="{FF2B5EF4-FFF2-40B4-BE49-F238E27FC236}">
                <a16:creationId xmlns:a16="http://schemas.microsoft.com/office/drawing/2014/main" id="{D2A05DAA-6278-F36A-FDAB-257EB77D0256}"/>
              </a:ext>
            </a:extLst>
          </p:cNvPr>
          <p:cNvSpPr>
            <a:spLocks noGrp="1"/>
          </p:cNvSpPr>
          <p:nvPr>
            <p:ph type="body" sz="quarter" idx="178"/>
          </p:nvPr>
        </p:nvSpPr>
        <p:spPr/>
        <p:txBody>
          <a:bodyPr/>
          <a:lstStyle/>
          <a:p>
            <a:r>
              <a:rPr lang="en-US">
                <a:hlinkClick r:id="rId54" action="ppaction://hlinksldjump"/>
              </a:rPr>
              <a:t>Income Statement</a:t>
            </a:r>
            <a:endParaRPr lang="en-US"/>
          </a:p>
        </p:txBody>
      </p:sp>
      <p:sp>
        <p:nvSpPr>
          <p:cNvPr id="233" name="Text Placeholder 232">
            <a:extLst>
              <a:ext uri="{FF2B5EF4-FFF2-40B4-BE49-F238E27FC236}">
                <a16:creationId xmlns:a16="http://schemas.microsoft.com/office/drawing/2014/main" id="{483C41B9-1AB5-C434-12DB-3978AFE10BF3}"/>
              </a:ext>
            </a:extLst>
          </p:cNvPr>
          <p:cNvSpPr>
            <a:spLocks noGrp="1"/>
          </p:cNvSpPr>
          <p:nvPr>
            <p:ph type="body" sz="quarter" idx="179"/>
          </p:nvPr>
        </p:nvSpPr>
        <p:spPr/>
        <p:txBody>
          <a:bodyPr/>
          <a:lstStyle/>
          <a:p>
            <a:r>
              <a:rPr lang="en-US"/>
              <a:t>70</a:t>
            </a:r>
          </a:p>
        </p:txBody>
      </p:sp>
      <p:sp>
        <p:nvSpPr>
          <p:cNvPr id="234" name="Text Placeholder 233">
            <a:extLst>
              <a:ext uri="{FF2B5EF4-FFF2-40B4-BE49-F238E27FC236}">
                <a16:creationId xmlns:a16="http://schemas.microsoft.com/office/drawing/2014/main" id="{7F17A17B-E42D-ADD6-EB1D-4A70692F8445}"/>
              </a:ext>
            </a:extLst>
          </p:cNvPr>
          <p:cNvSpPr>
            <a:spLocks noGrp="1"/>
          </p:cNvSpPr>
          <p:nvPr>
            <p:ph type="body" sz="quarter" idx="180"/>
          </p:nvPr>
        </p:nvSpPr>
        <p:spPr/>
        <p:txBody>
          <a:bodyPr/>
          <a:lstStyle/>
          <a:p>
            <a:r>
              <a:rPr lang="en-US">
                <a:hlinkClick r:id="rId55" action="ppaction://hlinksldjump"/>
              </a:rPr>
              <a:t>Balance Sheet </a:t>
            </a:r>
            <a:endParaRPr lang="en-US"/>
          </a:p>
        </p:txBody>
      </p:sp>
      <p:sp>
        <p:nvSpPr>
          <p:cNvPr id="235" name="Text Placeholder 234">
            <a:extLst>
              <a:ext uri="{FF2B5EF4-FFF2-40B4-BE49-F238E27FC236}">
                <a16:creationId xmlns:a16="http://schemas.microsoft.com/office/drawing/2014/main" id="{A152DF35-043C-338B-73C0-31124DA59C54}"/>
              </a:ext>
            </a:extLst>
          </p:cNvPr>
          <p:cNvSpPr>
            <a:spLocks noGrp="1"/>
          </p:cNvSpPr>
          <p:nvPr>
            <p:ph type="body" sz="quarter" idx="181"/>
          </p:nvPr>
        </p:nvSpPr>
        <p:spPr/>
        <p:txBody>
          <a:bodyPr/>
          <a:lstStyle/>
          <a:p>
            <a:r>
              <a:rPr lang="en-US"/>
              <a:t>71</a:t>
            </a:r>
          </a:p>
        </p:txBody>
      </p:sp>
      <p:sp>
        <p:nvSpPr>
          <p:cNvPr id="236" name="Text Placeholder 235">
            <a:extLst>
              <a:ext uri="{FF2B5EF4-FFF2-40B4-BE49-F238E27FC236}">
                <a16:creationId xmlns:a16="http://schemas.microsoft.com/office/drawing/2014/main" id="{08C04D26-826E-BFBB-A265-F8B579763D06}"/>
              </a:ext>
            </a:extLst>
          </p:cNvPr>
          <p:cNvSpPr>
            <a:spLocks noGrp="1"/>
          </p:cNvSpPr>
          <p:nvPr>
            <p:ph type="body" sz="quarter" idx="182"/>
          </p:nvPr>
        </p:nvSpPr>
        <p:spPr/>
        <p:txBody>
          <a:bodyPr/>
          <a:lstStyle/>
          <a:p>
            <a:r>
              <a:rPr lang="en-US">
                <a:hlinkClick r:id="rId56" action="ppaction://hlinksldjump"/>
              </a:rPr>
              <a:t>Cash Flow Statement</a:t>
            </a:r>
            <a:endParaRPr lang="en-US"/>
          </a:p>
        </p:txBody>
      </p:sp>
      <p:sp>
        <p:nvSpPr>
          <p:cNvPr id="237" name="Text Placeholder 236">
            <a:extLst>
              <a:ext uri="{FF2B5EF4-FFF2-40B4-BE49-F238E27FC236}">
                <a16:creationId xmlns:a16="http://schemas.microsoft.com/office/drawing/2014/main" id="{522473DF-A9FE-3C5E-F774-7A35AB701694}"/>
              </a:ext>
            </a:extLst>
          </p:cNvPr>
          <p:cNvSpPr>
            <a:spLocks noGrp="1"/>
          </p:cNvSpPr>
          <p:nvPr>
            <p:ph type="body" sz="quarter" idx="183"/>
          </p:nvPr>
        </p:nvSpPr>
        <p:spPr/>
        <p:txBody>
          <a:bodyPr/>
          <a:lstStyle/>
          <a:p>
            <a:r>
              <a:rPr lang="en-US"/>
              <a:t>72</a:t>
            </a:r>
          </a:p>
        </p:txBody>
      </p:sp>
      <p:sp>
        <p:nvSpPr>
          <p:cNvPr id="238" name="Text Placeholder 237">
            <a:extLst>
              <a:ext uri="{FF2B5EF4-FFF2-40B4-BE49-F238E27FC236}">
                <a16:creationId xmlns:a16="http://schemas.microsoft.com/office/drawing/2014/main" id="{9CBCB75B-2278-3C45-8A3E-7118BECD188B}"/>
              </a:ext>
            </a:extLst>
          </p:cNvPr>
          <p:cNvSpPr>
            <a:spLocks noGrp="1"/>
          </p:cNvSpPr>
          <p:nvPr>
            <p:ph type="body" sz="quarter" idx="18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39" name="Text Placeholder 238">
            <a:extLst>
              <a:ext uri="{FF2B5EF4-FFF2-40B4-BE49-F238E27FC236}">
                <a16:creationId xmlns:a16="http://schemas.microsoft.com/office/drawing/2014/main" id="{3AE054B1-7E19-A085-EED2-76775D1CE7A9}"/>
              </a:ext>
            </a:extLst>
          </p:cNvPr>
          <p:cNvSpPr>
            <a:spLocks noGrp="1"/>
          </p:cNvSpPr>
          <p:nvPr>
            <p:ph type="body" sz="quarter" idx="18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40" name="Text Placeholder 239">
            <a:extLst>
              <a:ext uri="{FF2B5EF4-FFF2-40B4-BE49-F238E27FC236}">
                <a16:creationId xmlns:a16="http://schemas.microsoft.com/office/drawing/2014/main" id="{8A21B9C5-6F91-2D46-D6F2-C75E4C77B680}"/>
              </a:ext>
            </a:extLst>
          </p:cNvPr>
          <p:cNvSpPr>
            <a:spLocks noGrp="1"/>
          </p:cNvSpPr>
          <p:nvPr>
            <p:ph type="body" sz="quarter" idx="18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41" name="Text Placeholder 240">
            <a:extLst>
              <a:ext uri="{FF2B5EF4-FFF2-40B4-BE49-F238E27FC236}">
                <a16:creationId xmlns:a16="http://schemas.microsoft.com/office/drawing/2014/main" id="{67CDCA8B-7965-BDF0-9B80-E18A94CE6E6B}"/>
              </a:ext>
            </a:extLst>
          </p:cNvPr>
          <p:cNvSpPr>
            <a:spLocks noGrp="1"/>
          </p:cNvSpPr>
          <p:nvPr>
            <p:ph type="body" sz="quarter" idx="18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42" name="Text Placeholder 241">
            <a:extLst>
              <a:ext uri="{FF2B5EF4-FFF2-40B4-BE49-F238E27FC236}">
                <a16:creationId xmlns:a16="http://schemas.microsoft.com/office/drawing/2014/main" id="{F5B26CC1-1AD4-2017-53D9-8B9BA72F1356}"/>
              </a:ext>
            </a:extLst>
          </p:cNvPr>
          <p:cNvSpPr>
            <a:spLocks noGrp="1"/>
          </p:cNvSpPr>
          <p:nvPr>
            <p:ph type="body" sz="quarter" idx="18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43" name="Text Placeholder 242">
            <a:extLst>
              <a:ext uri="{FF2B5EF4-FFF2-40B4-BE49-F238E27FC236}">
                <a16:creationId xmlns:a16="http://schemas.microsoft.com/office/drawing/2014/main" id="{9796585B-D84D-4599-2D4F-5681CD768704}"/>
              </a:ext>
            </a:extLst>
          </p:cNvPr>
          <p:cNvSpPr>
            <a:spLocks noGrp="1"/>
          </p:cNvSpPr>
          <p:nvPr>
            <p:ph type="body" sz="quarter" idx="18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44" name="Text Placeholder 243">
            <a:extLst>
              <a:ext uri="{FF2B5EF4-FFF2-40B4-BE49-F238E27FC236}">
                <a16:creationId xmlns:a16="http://schemas.microsoft.com/office/drawing/2014/main" id="{792A0428-0E6D-C27A-5CEF-B9DF0FA37F57}"/>
              </a:ext>
            </a:extLst>
          </p:cNvPr>
          <p:cNvSpPr>
            <a:spLocks noGrp="1"/>
          </p:cNvSpPr>
          <p:nvPr>
            <p:ph type="body" sz="quarter" idx="19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45" name="Text Placeholder 244">
            <a:extLst>
              <a:ext uri="{FF2B5EF4-FFF2-40B4-BE49-F238E27FC236}">
                <a16:creationId xmlns:a16="http://schemas.microsoft.com/office/drawing/2014/main" id="{BFD9200F-CFC2-AD77-C2A3-360787E3E571}"/>
              </a:ext>
            </a:extLst>
          </p:cNvPr>
          <p:cNvSpPr>
            <a:spLocks noGrp="1"/>
          </p:cNvSpPr>
          <p:nvPr>
            <p:ph type="body" sz="quarter" idx="19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46" name="Text Placeholder 245">
            <a:extLst>
              <a:ext uri="{FF2B5EF4-FFF2-40B4-BE49-F238E27FC236}">
                <a16:creationId xmlns:a16="http://schemas.microsoft.com/office/drawing/2014/main" id="{8D23A91F-D6AE-C9A9-BE6C-115775C3EE5F}"/>
              </a:ext>
            </a:extLst>
          </p:cNvPr>
          <p:cNvSpPr>
            <a:spLocks noGrp="1"/>
          </p:cNvSpPr>
          <p:nvPr>
            <p:ph type="body" sz="quarter" idx="19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47" name="Text Placeholder 246">
            <a:extLst>
              <a:ext uri="{FF2B5EF4-FFF2-40B4-BE49-F238E27FC236}">
                <a16:creationId xmlns:a16="http://schemas.microsoft.com/office/drawing/2014/main" id="{90F87ECB-26E4-A45D-6076-2FB9092CBA04}"/>
              </a:ext>
            </a:extLst>
          </p:cNvPr>
          <p:cNvSpPr>
            <a:spLocks noGrp="1"/>
          </p:cNvSpPr>
          <p:nvPr>
            <p:ph type="body" sz="quarter" idx="19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48" name="Text Placeholder 247">
            <a:extLst>
              <a:ext uri="{FF2B5EF4-FFF2-40B4-BE49-F238E27FC236}">
                <a16:creationId xmlns:a16="http://schemas.microsoft.com/office/drawing/2014/main" id="{7AA3876F-C366-014A-4859-93248524E8CC}"/>
              </a:ext>
            </a:extLst>
          </p:cNvPr>
          <p:cNvSpPr>
            <a:spLocks noGrp="1"/>
          </p:cNvSpPr>
          <p:nvPr>
            <p:ph type="body" sz="quarter" idx="19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49" name="Text Placeholder 248">
            <a:extLst>
              <a:ext uri="{FF2B5EF4-FFF2-40B4-BE49-F238E27FC236}">
                <a16:creationId xmlns:a16="http://schemas.microsoft.com/office/drawing/2014/main" id="{1CE82D83-146A-00AB-B264-1F672C625290}"/>
              </a:ext>
            </a:extLst>
          </p:cNvPr>
          <p:cNvSpPr>
            <a:spLocks noGrp="1"/>
          </p:cNvSpPr>
          <p:nvPr>
            <p:ph type="body" sz="quarter" idx="19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0726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F7D0B8-BA56-04C2-CE41-FEA7796EE3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think-cell data - do not delete" hidden="1">
            <a:extLst>
              <a:ext uri="{FF2B5EF4-FFF2-40B4-BE49-F238E27FC236}">
                <a16:creationId xmlns:a16="http://schemas.microsoft.com/office/drawing/2014/main" id="{C304420C-EAF0-1CFC-954E-69C6303624BB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2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304420C-EAF0-1CFC-954E-69C6303624B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D917F52E-79C2-9443-3C52-A05FBCED603C}"/>
              </a:ext>
            </a:extLst>
          </p:cNvPr>
          <p:cNvSpPr txBox="1">
            <a:spLocks/>
          </p:cNvSpPr>
          <p:nvPr/>
        </p:nvSpPr>
        <p:spPr>
          <a:xfrm>
            <a:off x="274660" y="168064"/>
            <a:ext cx="10668643" cy="377322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8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Uber presents a great investment against TDM’s investment pillars for success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22502025-1AF8-00C9-F208-F850428D1F39}"/>
              </a:ext>
            </a:extLst>
          </p:cNvPr>
          <p:cNvSpPr txBox="1">
            <a:spLocks/>
          </p:cNvSpPr>
          <p:nvPr/>
        </p:nvSpPr>
        <p:spPr>
          <a:xfrm>
            <a:off x="274660" y="466526"/>
            <a:ext cx="1852314" cy="272833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5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Why Uber for TDM?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754923B-7C59-00AE-361F-15AA3545112E}"/>
              </a:ext>
            </a:extLst>
          </p:cNvPr>
          <p:cNvCxnSpPr>
            <a:cxnSpLocks/>
          </p:cNvCxnSpPr>
          <p:nvPr/>
        </p:nvCxnSpPr>
        <p:spPr>
          <a:xfrm>
            <a:off x="6357715" y="4128679"/>
            <a:ext cx="5386699" cy="0"/>
          </a:xfrm>
          <a:prstGeom prst="line">
            <a:avLst/>
          </a:prstGeom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6">
            <a:extLst>
              <a:ext uri="{FF2B5EF4-FFF2-40B4-BE49-F238E27FC236}">
                <a16:creationId xmlns:a16="http://schemas.microsoft.com/office/drawing/2014/main" id="{7A5A0C0B-1331-A7DE-20CC-6D717D500CBB}"/>
              </a:ext>
            </a:extLst>
          </p:cNvPr>
          <p:cNvSpPr txBox="1">
            <a:spLocks/>
          </p:cNvSpPr>
          <p:nvPr/>
        </p:nvSpPr>
        <p:spPr>
          <a:xfrm>
            <a:off x="6365405" y="3781549"/>
            <a:ext cx="5379009" cy="30777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1" i="0" kern="1200">
                <a:solidFill>
                  <a:srgbClr val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/>
              <a:t>…that only needs to underwrite continued operating leverage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288CD71-6347-5C52-5484-AB5C4F137F5F}"/>
              </a:ext>
            </a:extLst>
          </p:cNvPr>
          <p:cNvCxnSpPr>
            <a:cxnSpLocks/>
          </p:cNvCxnSpPr>
          <p:nvPr/>
        </p:nvCxnSpPr>
        <p:spPr>
          <a:xfrm>
            <a:off x="445203" y="4128679"/>
            <a:ext cx="5386699" cy="0"/>
          </a:xfrm>
          <a:prstGeom prst="line">
            <a:avLst/>
          </a:prstGeom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6">
            <a:extLst>
              <a:ext uri="{FF2B5EF4-FFF2-40B4-BE49-F238E27FC236}">
                <a16:creationId xmlns:a16="http://schemas.microsoft.com/office/drawing/2014/main" id="{F8794610-3188-21FA-79EA-04CC1F6047F9}"/>
              </a:ext>
            </a:extLst>
          </p:cNvPr>
          <p:cNvSpPr txBox="1">
            <a:spLocks/>
          </p:cNvSpPr>
          <p:nvPr/>
        </p:nvSpPr>
        <p:spPr>
          <a:xfrm>
            <a:off x="445202" y="3781548"/>
            <a:ext cx="5379008" cy="30777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1" i="0" kern="1200">
                <a:solidFill>
                  <a:srgbClr val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/>
              <a:t>The investment is fit for a concentrated portfolio…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B5D720E-12DC-BE92-2059-58C268ABBB2D}"/>
              </a:ext>
            </a:extLst>
          </p:cNvPr>
          <p:cNvCxnSpPr>
            <a:cxnSpLocks/>
          </p:cNvCxnSpPr>
          <p:nvPr/>
        </p:nvCxnSpPr>
        <p:spPr>
          <a:xfrm>
            <a:off x="6357715" y="1296931"/>
            <a:ext cx="5386699" cy="0"/>
          </a:xfrm>
          <a:prstGeom prst="line">
            <a:avLst/>
          </a:prstGeom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6">
            <a:extLst>
              <a:ext uri="{FF2B5EF4-FFF2-40B4-BE49-F238E27FC236}">
                <a16:creationId xmlns:a16="http://schemas.microsoft.com/office/drawing/2014/main" id="{D174AB7B-4F10-8D12-FFB6-6DE0DFEA6027}"/>
              </a:ext>
            </a:extLst>
          </p:cNvPr>
          <p:cNvSpPr txBox="1">
            <a:spLocks/>
          </p:cNvSpPr>
          <p:nvPr/>
        </p:nvSpPr>
        <p:spPr>
          <a:xfrm>
            <a:off x="6365404" y="949800"/>
            <a:ext cx="5379009" cy="30777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1" i="0" kern="1200">
                <a:solidFill>
                  <a:srgbClr val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/>
              <a:t>…given the company maps exactly to TDM’s framework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62E27B5-8E79-D6E8-7C45-13BFB8C3D317}"/>
              </a:ext>
            </a:extLst>
          </p:cNvPr>
          <p:cNvCxnSpPr>
            <a:cxnSpLocks/>
          </p:cNvCxnSpPr>
          <p:nvPr/>
        </p:nvCxnSpPr>
        <p:spPr>
          <a:xfrm>
            <a:off x="445202" y="1296931"/>
            <a:ext cx="5386699" cy="0"/>
          </a:xfrm>
          <a:prstGeom prst="line">
            <a:avLst/>
          </a:prstGeom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AEE5DAB4-FF38-62E0-DCAA-1405295EAD33}"/>
              </a:ext>
            </a:extLst>
          </p:cNvPr>
          <p:cNvSpPr txBox="1"/>
          <p:nvPr/>
        </p:nvSpPr>
        <p:spPr>
          <a:xfrm>
            <a:off x="445202" y="949800"/>
            <a:ext cx="5577113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en-US" sz="1400" b="1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9C5C6415-19C0-A14C-E609-E50B29E16524}"/>
              </a:ext>
            </a:extLst>
          </p:cNvPr>
          <p:cNvSpPr txBox="1">
            <a:spLocks/>
          </p:cNvSpPr>
          <p:nvPr/>
        </p:nvSpPr>
        <p:spPr>
          <a:xfrm>
            <a:off x="445202" y="949800"/>
            <a:ext cx="5379009" cy="30777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1" i="0" kern="1200">
                <a:solidFill>
                  <a:srgbClr val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/>
              <a:t>TDM should invest now in Uber…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8BEACBD-A531-3D8E-4551-526D9660C309}"/>
              </a:ext>
            </a:extLst>
          </p:cNvPr>
          <p:cNvSpPr/>
          <p:nvPr/>
        </p:nvSpPr>
        <p:spPr>
          <a:xfrm>
            <a:off x="2243762" y="3113906"/>
            <a:ext cx="1696419" cy="4572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>
                <a:solidFill>
                  <a:schemeClr val="tx1"/>
                </a:solidFill>
              </a:rPr>
              <a:t>Matured capital allocation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A85A992-B49A-7A52-21A3-76FE00F81093}"/>
              </a:ext>
            </a:extLst>
          </p:cNvPr>
          <p:cNvSpPr/>
          <p:nvPr/>
        </p:nvSpPr>
        <p:spPr>
          <a:xfrm>
            <a:off x="4125076" y="3113905"/>
            <a:ext cx="1624071" cy="45718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>
                <a:solidFill>
                  <a:schemeClr val="tx1"/>
                </a:solidFill>
              </a:rPr>
              <a:t>Mispriced overhangs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0E72EF9-0160-C6AB-09FD-7A1E4C465B54}"/>
              </a:ext>
            </a:extLst>
          </p:cNvPr>
          <p:cNvSpPr/>
          <p:nvPr/>
        </p:nvSpPr>
        <p:spPr>
          <a:xfrm>
            <a:off x="445202" y="3110627"/>
            <a:ext cx="1624071" cy="45718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>
                <a:solidFill>
                  <a:schemeClr val="tx1"/>
                </a:solidFill>
              </a:rPr>
              <a:t>Inflecting operating leverage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C5F67BD1-5E88-E8C1-5E37-723AA883659D}"/>
              </a:ext>
            </a:extLst>
          </p:cNvPr>
          <p:cNvSpPr/>
          <p:nvPr/>
        </p:nvSpPr>
        <p:spPr>
          <a:xfrm>
            <a:off x="1653073" y="1395520"/>
            <a:ext cx="842400" cy="841248"/>
          </a:xfrm>
          <a:prstGeom prst="ellipse">
            <a:avLst/>
          </a:prstGeom>
          <a:solidFill>
            <a:schemeClr val="bg1"/>
          </a:solidFill>
          <a:ln w="127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057756CF-7D93-8A4D-476D-2F100CB21093}"/>
              </a:ext>
            </a:extLst>
          </p:cNvPr>
          <p:cNvCxnSpPr>
            <a:stCxn id="19" idx="6"/>
          </p:cNvCxnSpPr>
          <p:nvPr/>
        </p:nvCxnSpPr>
        <p:spPr>
          <a:xfrm>
            <a:off x="2495473" y="1816144"/>
            <a:ext cx="1335171" cy="0"/>
          </a:xfrm>
          <a:prstGeom prst="straightConnector1">
            <a:avLst/>
          </a:prstGeom>
          <a:ln w="127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Oval 22">
            <a:extLst>
              <a:ext uri="{FF2B5EF4-FFF2-40B4-BE49-F238E27FC236}">
                <a16:creationId xmlns:a16="http://schemas.microsoft.com/office/drawing/2014/main" id="{30A2FE8D-09A3-6C8B-5185-DCB31A48A98F}"/>
              </a:ext>
            </a:extLst>
          </p:cNvPr>
          <p:cNvSpPr/>
          <p:nvPr/>
        </p:nvSpPr>
        <p:spPr>
          <a:xfrm>
            <a:off x="3819091" y="1395520"/>
            <a:ext cx="842400" cy="841248"/>
          </a:xfrm>
          <a:prstGeom prst="ellipse">
            <a:avLst/>
          </a:prstGeom>
          <a:solidFill>
            <a:schemeClr val="accent1"/>
          </a:solidFill>
          <a:ln w="127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riangle 23">
            <a:extLst>
              <a:ext uri="{FF2B5EF4-FFF2-40B4-BE49-F238E27FC236}">
                <a16:creationId xmlns:a16="http://schemas.microsoft.com/office/drawing/2014/main" id="{47B8DD68-7BEA-5889-C9DD-706EF5A3802D}"/>
              </a:ext>
            </a:extLst>
          </p:cNvPr>
          <p:cNvSpPr/>
          <p:nvPr/>
        </p:nvSpPr>
        <p:spPr>
          <a:xfrm flipV="1">
            <a:off x="2835905" y="2677130"/>
            <a:ext cx="615507" cy="243898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40DF905-1759-C38C-C7E7-E38340495F37}"/>
              </a:ext>
            </a:extLst>
          </p:cNvPr>
          <p:cNvSpPr txBox="1"/>
          <p:nvPr/>
        </p:nvSpPr>
        <p:spPr>
          <a:xfrm>
            <a:off x="1562327" y="2276056"/>
            <a:ext cx="1362869" cy="276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/>
              <a:t>Scale building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A421D55-56FF-CA23-FC37-175AE1E0680A}"/>
              </a:ext>
            </a:extLst>
          </p:cNvPr>
          <p:cNvSpPr txBox="1"/>
          <p:nvPr/>
        </p:nvSpPr>
        <p:spPr>
          <a:xfrm>
            <a:off x="3475449" y="2276056"/>
            <a:ext cx="1529683" cy="276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/>
              <a:t>Cash compounding</a:t>
            </a:r>
          </a:p>
        </p:txBody>
      </p:sp>
      <p:pic>
        <p:nvPicPr>
          <p:cNvPr id="27" name="Graphic 26" descr="Download Uber Logo in SVG Vector or PNG File Format - Logo.wine">
            <a:extLst>
              <a:ext uri="{FF2B5EF4-FFF2-40B4-BE49-F238E27FC236}">
                <a16:creationId xmlns:a16="http://schemas.microsoft.com/office/drawing/2014/main" id="{396B3AAA-3243-3FC1-B837-6D9A9D446AC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746794" y="1596830"/>
            <a:ext cx="654958" cy="436639"/>
          </a:xfrm>
          <a:prstGeom prst="rect">
            <a:avLst/>
          </a:prstGeom>
        </p:spPr>
      </p:pic>
      <p:graphicFrame>
        <p:nvGraphicFramePr>
          <p:cNvPr id="32" name="Table 31">
            <a:extLst>
              <a:ext uri="{FF2B5EF4-FFF2-40B4-BE49-F238E27FC236}">
                <a16:creationId xmlns:a16="http://schemas.microsoft.com/office/drawing/2014/main" id="{65559581-F000-95A5-0B90-801FF9EA63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0433603"/>
              </p:ext>
            </p:extLst>
          </p:nvPr>
        </p:nvGraphicFramePr>
        <p:xfrm>
          <a:off x="6365404" y="1468351"/>
          <a:ext cx="5379010" cy="209945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89505">
                  <a:extLst>
                    <a:ext uri="{9D8B030D-6E8A-4147-A177-3AD203B41FA5}">
                      <a16:colId xmlns:a16="http://schemas.microsoft.com/office/drawing/2014/main" val="852202010"/>
                    </a:ext>
                  </a:extLst>
                </a:gridCol>
                <a:gridCol w="2689505">
                  <a:extLst>
                    <a:ext uri="{9D8B030D-6E8A-4147-A177-3AD203B41FA5}">
                      <a16:colId xmlns:a16="http://schemas.microsoft.com/office/drawing/2014/main" val="3290408142"/>
                    </a:ext>
                  </a:extLst>
                </a:gridCol>
              </a:tblGrid>
              <a:tr h="33149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200">
                          <a:solidFill>
                            <a:schemeClr val="bg1"/>
                          </a:solidFill>
                        </a:rPr>
                        <a:t>TDM looks for</a:t>
                      </a: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200">
                          <a:solidFill>
                            <a:schemeClr val="bg1"/>
                          </a:solidFill>
                        </a:rPr>
                        <a:t>Uber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3225334"/>
                  </a:ext>
                </a:extLst>
              </a:tr>
              <a:tr h="33149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200"/>
                        <a:t>Category leadership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200"/>
                        <a:t>#1 scaled global mobility platform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8159048"/>
                  </a:ext>
                </a:extLst>
              </a:tr>
              <a:tr h="33149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200"/>
                        <a:t>Large structural runway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200"/>
                        <a:t>Mobility + Delivery + Ads + AV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3910614"/>
                  </a:ext>
                </a:extLst>
              </a:tr>
              <a:tr h="55248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200"/>
                        <a:t>Durable competitive advantage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200"/>
                        <a:t>Density, liquidity, data and cross-platform demand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3387438"/>
                  </a:ext>
                </a:extLst>
              </a:tr>
              <a:tr h="55248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200"/>
                        <a:t>Long-duration compounding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200"/>
                        <a:t>208m+ consumers monetised across multiple products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1300298"/>
                  </a:ext>
                </a:extLst>
              </a:tr>
            </a:tbl>
          </a:graphicData>
        </a:graphic>
      </p:graphicFrame>
      <p:sp>
        <p:nvSpPr>
          <p:cNvPr id="34" name="Rectangle 33">
            <a:extLst>
              <a:ext uri="{FF2B5EF4-FFF2-40B4-BE49-F238E27FC236}">
                <a16:creationId xmlns:a16="http://schemas.microsoft.com/office/drawing/2014/main" id="{F4B2BB4C-E089-D000-0CA6-0CC26C9D31CF}"/>
              </a:ext>
            </a:extLst>
          </p:cNvPr>
          <p:cNvSpPr/>
          <p:nvPr/>
        </p:nvSpPr>
        <p:spPr>
          <a:xfrm>
            <a:off x="494116" y="4233148"/>
            <a:ext cx="1632858" cy="3551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/>
              <a:t>Scale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9D1257A0-81BE-5299-5ACF-15D14DCA604F}"/>
              </a:ext>
            </a:extLst>
          </p:cNvPr>
          <p:cNvSpPr/>
          <p:nvPr/>
        </p:nvSpPr>
        <p:spPr>
          <a:xfrm>
            <a:off x="494116" y="5638940"/>
            <a:ext cx="1632858" cy="61241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100">
                <a:solidFill>
                  <a:schemeClr val="tx1"/>
                </a:solidFill>
              </a:rPr>
              <a:t>Global demand pool across Mobility + Delivery</a:t>
            </a:r>
            <a:endParaRPr lang="en-US" sz="1100">
              <a:solidFill>
                <a:schemeClr val="tx1"/>
              </a:solidFill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B4717B1F-731B-EA38-67B3-980BBB86D28B}"/>
              </a:ext>
            </a:extLst>
          </p:cNvPr>
          <p:cNvSpPr/>
          <p:nvPr/>
        </p:nvSpPr>
        <p:spPr>
          <a:xfrm>
            <a:off x="2297429" y="4233148"/>
            <a:ext cx="1632858" cy="35516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/>
              <a:t>Resilience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4639B579-D275-AACD-FD51-383ADCC36689}"/>
              </a:ext>
            </a:extLst>
          </p:cNvPr>
          <p:cNvSpPr/>
          <p:nvPr/>
        </p:nvSpPr>
        <p:spPr>
          <a:xfrm>
            <a:off x="2297429" y="5638940"/>
            <a:ext cx="1632858" cy="61241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100">
                <a:solidFill>
                  <a:schemeClr val="tx1"/>
                </a:solidFill>
              </a:rPr>
              <a:t>Diverse monetisation reduces dependence on take-rate expansion</a:t>
            </a:r>
            <a:endParaRPr lang="en-US" sz="1100">
              <a:solidFill>
                <a:schemeClr val="tx1"/>
              </a:solidFill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43A34BD-E238-140A-FE79-64585DB2FD14}"/>
              </a:ext>
            </a:extLst>
          </p:cNvPr>
          <p:cNvSpPr/>
          <p:nvPr/>
        </p:nvSpPr>
        <p:spPr>
          <a:xfrm>
            <a:off x="4100742" y="4218789"/>
            <a:ext cx="1632858" cy="35516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/>
              <a:t>Optionality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5A3D9A65-61AD-5944-3365-4D5861385C21}"/>
              </a:ext>
            </a:extLst>
          </p:cNvPr>
          <p:cNvSpPr/>
          <p:nvPr/>
        </p:nvSpPr>
        <p:spPr>
          <a:xfrm>
            <a:off x="4100742" y="5627115"/>
            <a:ext cx="1632858" cy="64491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100">
                <a:solidFill>
                  <a:schemeClr val="tx1"/>
                </a:solidFill>
              </a:rPr>
              <a:t>AV, ads, Uber One and Delivery Hero are additive</a:t>
            </a:r>
            <a:endParaRPr lang="en-US" sz="1100">
              <a:solidFill>
                <a:schemeClr val="tx1"/>
              </a:solidFill>
            </a:endParaRPr>
          </a:p>
        </p:txBody>
      </p:sp>
      <p:pic>
        <p:nvPicPr>
          <p:cNvPr id="40" name="Graphic 39" descr="Gold bars outline">
            <a:extLst>
              <a:ext uri="{FF2B5EF4-FFF2-40B4-BE49-F238E27FC236}">
                <a16:creationId xmlns:a16="http://schemas.microsoft.com/office/drawing/2014/main" id="{B7948E73-ECC0-C635-F7B0-C7F8AD7DE5D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542771" y="4740904"/>
            <a:ext cx="748800" cy="748800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2E464629-B1E4-EC98-D853-B368D428246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335" y="4809094"/>
            <a:ext cx="612419" cy="612419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D8BD51A5-4B37-2B6E-3DF6-D4E6EE87692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9458" y="4740904"/>
            <a:ext cx="680609" cy="680609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DE8B005C-5078-6C71-1D3F-35C60EEFE89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9142" y="4396371"/>
            <a:ext cx="443797" cy="443797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59ABE0C3-BB35-84FB-6B89-B9ACB596ECB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9324" y="4396371"/>
            <a:ext cx="443797" cy="443797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DB5529A7-AB3C-DBCB-9007-F81A1EB523B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9506" y="4396371"/>
            <a:ext cx="443797" cy="443797"/>
          </a:xfrm>
          <a:prstGeom prst="rect">
            <a:avLst/>
          </a:prstGeom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4C2164F5-75B1-BFA6-420C-90A8FF847C51}"/>
              </a:ext>
            </a:extLst>
          </p:cNvPr>
          <p:cNvSpPr txBox="1"/>
          <p:nvPr/>
        </p:nvSpPr>
        <p:spPr>
          <a:xfrm>
            <a:off x="6480210" y="5058817"/>
            <a:ext cx="152166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U" sz="1100"/>
              <a:t>No heroic take-rate expansion required</a:t>
            </a:r>
            <a:r>
              <a:rPr lang="en-AU" sz="1100">
                <a:solidFill>
                  <a:schemeClr val="tx1"/>
                </a:solidFill>
              </a:rPr>
              <a:t> </a:t>
            </a:r>
            <a:endParaRPr lang="en-US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DE10E223-C584-5839-9786-83BAF29A787C}"/>
              </a:ext>
            </a:extLst>
          </p:cNvPr>
          <p:cNvSpPr txBox="1"/>
          <p:nvPr/>
        </p:nvSpPr>
        <p:spPr>
          <a:xfrm>
            <a:off x="8217588" y="5058817"/>
            <a:ext cx="152166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U" sz="1100"/>
              <a:t>No Delivery Hero synergies required</a:t>
            </a:r>
            <a:endParaRPr lang="en-US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B82B4A61-D99C-7E48-F2EB-47441C3709E6}"/>
              </a:ext>
            </a:extLst>
          </p:cNvPr>
          <p:cNvSpPr txBox="1"/>
          <p:nvPr/>
        </p:nvSpPr>
        <p:spPr>
          <a:xfrm>
            <a:off x="9960574" y="5058816"/>
            <a:ext cx="152166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U" sz="1100"/>
              <a:t>Uber does not need to win AV technology</a:t>
            </a:r>
            <a:endParaRPr lang="en-US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1CB5B4BB-817B-00F0-AEB0-0D59739E7B9D}"/>
              </a:ext>
            </a:extLst>
          </p:cNvPr>
          <p:cNvSpPr/>
          <p:nvPr/>
        </p:nvSpPr>
        <p:spPr>
          <a:xfrm>
            <a:off x="6357715" y="5638940"/>
            <a:ext cx="5386698" cy="64491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>
                <a:solidFill>
                  <a:schemeClr val="tx1"/>
                </a:solidFill>
              </a:rPr>
              <a:t>The thesis works if Uber simply </a:t>
            </a:r>
            <a:r>
              <a:rPr lang="en-US" sz="1100" b="1">
                <a:solidFill>
                  <a:schemeClr val="tx1"/>
                </a:solidFill>
              </a:rPr>
              <a:t>converts existing scale into higher incremental margins</a:t>
            </a:r>
          </a:p>
        </p:txBody>
      </p:sp>
    </p:spTree>
    <p:extLst>
      <p:ext uri="{BB962C8B-B14F-4D97-AF65-F5344CB8AC3E}">
        <p14:creationId xmlns:p14="http://schemas.microsoft.com/office/powerpoint/2010/main" val="9484305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AB9EAE5D-33B8-7292-09A2-58629D9937FB}"/>
              </a:ext>
            </a:extLst>
          </p:cNvPr>
          <p:cNvSpPr txBox="1"/>
          <p:nvPr/>
        </p:nvSpPr>
        <p:spPr>
          <a:xfrm>
            <a:off x="1107480" y="2237139"/>
            <a:ext cx="2326289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400" b="1"/>
              <a:t>Dara Khosrowshahi, CEO</a:t>
            </a:r>
            <a:endParaRPr lang="en-US" sz="1400">
              <a:cs typeface="Segoe UI Light"/>
            </a:endParaRP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n-US" sz="1000">
                <a:cs typeface="Segoe UI Light"/>
              </a:rPr>
              <a:t>Appointed CEO in 2017; previously CEO of Expedia for 12 years</a:t>
            </a: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n-US" sz="1000">
                <a:cs typeface="Segoe UI Light"/>
              </a:rPr>
              <a:t>Shifted Uber from ‘growth-at-all-costs’ to sustained positive FCF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D6E8BA9-3EDB-37B8-A094-E63A1DC5DDFA}"/>
              </a:ext>
            </a:extLst>
          </p:cNvPr>
          <p:cNvSpPr/>
          <p:nvPr/>
        </p:nvSpPr>
        <p:spPr>
          <a:xfrm>
            <a:off x="1107480" y="1029653"/>
            <a:ext cx="2326289" cy="2525889"/>
          </a:xfrm>
          <a:prstGeom prst="rect">
            <a:avLst/>
          </a:prstGeom>
          <a:noFill/>
          <a:ln w="31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C926390-DA13-0CD0-F2E7-7E2A31BAEA89}"/>
              </a:ext>
            </a:extLst>
          </p:cNvPr>
          <p:cNvSpPr/>
          <p:nvPr/>
        </p:nvSpPr>
        <p:spPr>
          <a:xfrm>
            <a:off x="3665059" y="1029652"/>
            <a:ext cx="2326289" cy="2525889"/>
          </a:xfrm>
          <a:prstGeom prst="rect">
            <a:avLst/>
          </a:prstGeom>
          <a:noFill/>
          <a:ln w="31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6AC0C12-E020-CD99-D465-2B66D92917BB}"/>
              </a:ext>
            </a:extLst>
          </p:cNvPr>
          <p:cNvSpPr/>
          <p:nvPr/>
        </p:nvSpPr>
        <p:spPr>
          <a:xfrm>
            <a:off x="6222638" y="1031041"/>
            <a:ext cx="2326289" cy="2538804"/>
          </a:xfrm>
          <a:prstGeom prst="rect">
            <a:avLst/>
          </a:prstGeom>
          <a:noFill/>
          <a:ln w="31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D2D2662-A9AB-2E00-F9AD-E0BF92D4BE1A}"/>
              </a:ext>
            </a:extLst>
          </p:cNvPr>
          <p:cNvSpPr/>
          <p:nvPr/>
        </p:nvSpPr>
        <p:spPr>
          <a:xfrm>
            <a:off x="8780217" y="1005210"/>
            <a:ext cx="2326289" cy="2525889"/>
          </a:xfrm>
          <a:prstGeom prst="rect">
            <a:avLst/>
          </a:prstGeom>
          <a:noFill/>
          <a:ln w="31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A4B11B5-BB89-95AC-C606-AFC5FC21E966}"/>
              </a:ext>
            </a:extLst>
          </p:cNvPr>
          <p:cNvSpPr txBox="1"/>
          <p:nvPr/>
        </p:nvSpPr>
        <p:spPr>
          <a:xfrm>
            <a:off x="3663739" y="2236157"/>
            <a:ext cx="2326289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400" b="1"/>
              <a:t>Balaji Krishnamurthy, CFO</a:t>
            </a:r>
            <a:endParaRPr lang="en-US" sz="1000">
              <a:cs typeface="Segoe UI Light"/>
            </a:endParaRPr>
          </a:p>
          <a:p>
            <a:pPr marL="171450" indent="-171450" algn="ctr">
              <a:buFont typeface="Arial,Sans-Serif" panose="020B0604020202020204" pitchFamily="34" charset="0"/>
              <a:buChar char="•"/>
            </a:pPr>
            <a:r>
              <a:rPr lang="en-US" sz="1000">
                <a:cs typeface="Segoe UI Light"/>
              </a:rPr>
              <a:t>Appointed CFO in 2026 after joining Uber in 2019 </a:t>
            </a:r>
          </a:p>
          <a:p>
            <a:pPr marL="171450" indent="-171450" algn="ctr">
              <a:buFont typeface="Arial,Sans-Serif" panose="020B0604020202020204" pitchFamily="34" charset="0"/>
              <a:buChar char="•"/>
            </a:pPr>
            <a:r>
              <a:rPr lang="en-US" sz="1000">
                <a:cs typeface="Segoe UI Light"/>
              </a:rPr>
              <a:t>Focused on capital allocation across AV investment, Delivery Hero and buybacks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B456076-789A-7C15-A979-5DEB6FDE99BD}"/>
              </a:ext>
            </a:extLst>
          </p:cNvPr>
          <p:cNvSpPr txBox="1"/>
          <p:nvPr/>
        </p:nvSpPr>
        <p:spPr>
          <a:xfrm>
            <a:off x="6221319" y="2234826"/>
            <a:ext cx="2326289" cy="104644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400" b="1"/>
              <a:t>Andrew Macdonald, President/COO</a:t>
            </a:r>
          </a:p>
          <a:p>
            <a:pPr algn="ctr"/>
            <a:endParaRPr lang="en-US" sz="400" b="1"/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n-US" sz="1000">
                <a:cs typeface="Segoe UI Light"/>
              </a:rPr>
              <a:t>Uber’s first GM; later led global Mobility across 70+ countries </a:t>
            </a: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n-US" sz="1000">
                <a:cs typeface="Segoe UI Light"/>
              </a:rPr>
              <a:t>Appointed President &amp; COO in 2025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71D59C9-343F-31BA-4101-202AA1C822A4}"/>
              </a:ext>
            </a:extLst>
          </p:cNvPr>
          <p:cNvSpPr txBox="1"/>
          <p:nvPr/>
        </p:nvSpPr>
        <p:spPr>
          <a:xfrm>
            <a:off x="1106161" y="4975177"/>
            <a:ext cx="2289677" cy="116955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400" b="1"/>
              <a:t>Sachin Kansal, CPO</a:t>
            </a:r>
          </a:p>
          <a:p>
            <a:pPr marL="114300" indent="-114300" algn="ctr">
              <a:lnSpc>
                <a:spcPct val="105000"/>
              </a:lnSpc>
              <a:buSzPct val="100000"/>
              <a:buChar char="•"/>
            </a:pPr>
            <a:r>
              <a:rPr lang="en-US" sz="1000">
                <a:ea typeface="Calibri" pitchFamily="34" charset="-122"/>
                <a:cs typeface="Calibri" pitchFamily="34" charset="-120"/>
              </a:rPr>
              <a:t>Joined 2017 as Uber’s first product leader, focused on safety technology</a:t>
            </a:r>
            <a:endParaRPr lang="en-US" sz="1000"/>
          </a:p>
          <a:p>
            <a:pPr marL="114300" indent="-114300" algn="ctr">
              <a:lnSpc>
                <a:spcPct val="105000"/>
              </a:lnSpc>
              <a:buSzPct val="100000"/>
              <a:buChar char="•"/>
            </a:pPr>
            <a:r>
              <a:rPr lang="en-US" sz="1000">
                <a:ea typeface="Calibri" pitchFamily="34" charset="-122"/>
                <a:cs typeface="Calibri" pitchFamily="34" charset="-120"/>
              </a:rPr>
              <a:t>Oversees Mobility &amp; Delivery product strategy, incl. AV and subscriptions</a:t>
            </a:r>
            <a:endParaRPr lang="en-US" sz="1000"/>
          </a:p>
          <a:p>
            <a:pPr algn="ctr"/>
            <a:endParaRPr lang="en-US" sz="1400" b="1">
              <a:cs typeface="Segoe UI Ligh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4CA9D62-EA69-30AD-3744-57FA2F848B8C}"/>
              </a:ext>
            </a:extLst>
          </p:cNvPr>
          <p:cNvSpPr txBox="1"/>
          <p:nvPr/>
        </p:nvSpPr>
        <p:spPr>
          <a:xfrm>
            <a:off x="6281482" y="4975177"/>
            <a:ext cx="2266127" cy="115820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400" b="1"/>
              <a:t>Pradeep Parameswaran, Head of Mobility</a:t>
            </a:r>
          </a:p>
          <a:p>
            <a:pPr marL="114300" indent="-114300" algn="ctr">
              <a:lnSpc>
                <a:spcPct val="105000"/>
              </a:lnSpc>
              <a:buSzPct val="100000"/>
              <a:buChar char="•"/>
            </a:pPr>
            <a:r>
              <a:rPr lang="en-US" sz="1000">
                <a:ea typeface="Calibri" pitchFamily="34" charset="-122"/>
                <a:cs typeface="Calibri" pitchFamily="34" charset="-120"/>
              </a:rPr>
              <a:t>Joined Uber in 2017; led Mobility across India/South Asia, then APAC</a:t>
            </a:r>
            <a:endParaRPr lang="en-US" sz="1000"/>
          </a:p>
          <a:p>
            <a:pPr marL="114300" indent="-114300" algn="ctr">
              <a:lnSpc>
                <a:spcPct val="105000"/>
              </a:lnSpc>
              <a:buSzPct val="100000"/>
              <a:buChar char="•"/>
            </a:pPr>
            <a:r>
              <a:rPr lang="en-US" sz="1000">
                <a:ea typeface="Calibri" pitchFamily="34" charset="-122"/>
                <a:cs typeface="Calibri" pitchFamily="34" charset="-120"/>
              </a:rPr>
              <a:t>Ex-CEO of DEN Networks; oversees mobility in 70+ countries</a:t>
            </a:r>
            <a:endParaRPr lang="en-US" sz="100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2FA3220-119B-F057-D1C1-00586E5AD642}"/>
              </a:ext>
            </a:extLst>
          </p:cNvPr>
          <p:cNvSpPr/>
          <p:nvPr/>
        </p:nvSpPr>
        <p:spPr>
          <a:xfrm>
            <a:off x="1107480" y="3758154"/>
            <a:ext cx="2326289" cy="2525889"/>
          </a:xfrm>
          <a:prstGeom prst="rect">
            <a:avLst/>
          </a:prstGeom>
          <a:noFill/>
          <a:ln w="31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B49B9EC-0A1D-E9AA-C10F-F875078D6F0C}"/>
              </a:ext>
            </a:extLst>
          </p:cNvPr>
          <p:cNvSpPr txBox="1"/>
          <p:nvPr/>
        </p:nvSpPr>
        <p:spPr>
          <a:xfrm>
            <a:off x="3663739" y="4975177"/>
            <a:ext cx="23262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/>
              <a:t>Praveen Neppalli Naga, CTO</a:t>
            </a:r>
          </a:p>
          <a:p>
            <a:pPr marL="114300" indent="-114300" algn="ctr">
              <a:lnSpc>
                <a:spcPct val="105000"/>
              </a:lnSpc>
              <a:buSzPct val="100000"/>
              <a:buChar char="•"/>
            </a:pPr>
            <a:r>
              <a:rPr lang="en-US" sz="1000">
                <a:ea typeface="Calibri" pitchFamily="34" charset="-122"/>
                <a:cs typeface="Calibri" pitchFamily="34" charset="-120"/>
              </a:rPr>
              <a:t>Joined Uber in 2015 after 7 years in engineering leadership at LinkedIn</a:t>
            </a:r>
            <a:endParaRPr lang="en-US" sz="1000"/>
          </a:p>
          <a:p>
            <a:pPr marL="114300" indent="-114300" algn="ctr">
              <a:lnSpc>
                <a:spcPct val="105000"/>
              </a:lnSpc>
              <a:buSzPct val="100000"/>
              <a:buChar char="•"/>
            </a:pPr>
            <a:r>
              <a:rPr lang="en-US" sz="1000">
                <a:ea typeface="Calibri" pitchFamily="34" charset="-122"/>
                <a:cs typeface="Calibri" pitchFamily="34" charset="-120"/>
              </a:rPr>
              <a:t>Leads engineering &amp; science strategy across Uber’s global platform</a:t>
            </a:r>
            <a:endParaRPr lang="en-US" sz="1000"/>
          </a:p>
          <a:p>
            <a:pPr algn="ctr"/>
            <a:endParaRPr lang="en-US" sz="400" b="1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DF79A96-D4FD-91A7-764D-7719F12083D0}"/>
              </a:ext>
            </a:extLst>
          </p:cNvPr>
          <p:cNvSpPr/>
          <p:nvPr/>
        </p:nvSpPr>
        <p:spPr>
          <a:xfrm>
            <a:off x="3665058" y="3758154"/>
            <a:ext cx="2326289" cy="2525889"/>
          </a:xfrm>
          <a:prstGeom prst="rect">
            <a:avLst/>
          </a:prstGeom>
          <a:noFill/>
          <a:ln w="31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F7B1606-CB7F-CEAD-C79B-150FD00C9FEF}"/>
              </a:ext>
            </a:extLst>
          </p:cNvPr>
          <p:cNvSpPr/>
          <p:nvPr/>
        </p:nvSpPr>
        <p:spPr>
          <a:xfrm>
            <a:off x="6221319" y="3758154"/>
            <a:ext cx="2326289" cy="2525889"/>
          </a:xfrm>
          <a:prstGeom prst="rect">
            <a:avLst/>
          </a:prstGeom>
          <a:noFill/>
          <a:ln w="31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C1F7B5B-D576-76FB-DD85-79FF324D9205}"/>
              </a:ext>
            </a:extLst>
          </p:cNvPr>
          <p:cNvSpPr txBox="1"/>
          <p:nvPr/>
        </p:nvSpPr>
        <p:spPr>
          <a:xfrm>
            <a:off x="8780216" y="5021081"/>
            <a:ext cx="2326289" cy="140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5000"/>
              </a:lnSpc>
              <a:buSzPct val="100000"/>
            </a:pPr>
            <a:r>
              <a:rPr lang="en-US" sz="1400" b="1"/>
              <a:t>Sarfraz Maredia, Head of Autonomous </a:t>
            </a:r>
          </a:p>
          <a:p>
            <a:pPr marL="171450" indent="-171450" algn="ctr">
              <a:lnSpc>
                <a:spcPct val="105000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sz="1000">
                <a:ea typeface="Calibri" pitchFamily="34" charset="-122"/>
                <a:cs typeface="Calibri" pitchFamily="34" charset="-120"/>
              </a:rPr>
              <a:t>Joined Uber in 2014</a:t>
            </a:r>
          </a:p>
          <a:p>
            <a:pPr marL="171450" indent="-171450" algn="ctr">
              <a:lnSpc>
                <a:spcPct val="105000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sz="1000">
                <a:ea typeface="Calibri" pitchFamily="34" charset="-122"/>
                <a:cs typeface="Calibri" pitchFamily="34" charset="-120"/>
              </a:rPr>
              <a:t>Leads AV marketplace, fleet operations, and commercial partnerships</a:t>
            </a:r>
            <a:endParaRPr lang="en-US" sz="1000"/>
          </a:p>
          <a:p>
            <a:pPr algn="ctr"/>
            <a:endParaRPr lang="en-US" sz="1400" b="1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5A30C9B9-4386-8835-0DB8-FDD3CCB7D498}"/>
              </a:ext>
            </a:extLst>
          </p:cNvPr>
          <p:cNvSpPr/>
          <p:nvPr/>
        </p:nvSpPr>
        <p:spPr>
          <a:xfrm>
            <a:off x="8777580" y="3758137"/>
            <a:ext cx="2326289" cy="2525889"/>
          </a:xfrm>
          <a:prstGeom prst="rect">
            <a:avLst/>
          </a:prstGeom>
          <a:noFill/>
          <a:ln w="31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Picture 37" descr="Photograph of Dara Khosrowshahi">
            <a:extLst>
              <a:ext uri="{FF2B5EF4-FFF2-40B4-BE49-F238E27FC236}">
                <a16:creationId xmlns:a16="http://schemas.microsoft.com/office/drawing/2014/main" id="{74455B4A-8388-2A1B-0F2C-DD7A55D0CE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291" y="1117484"/>
            <a:ext cx="978288" cy="986993"/>
          </a:xfrm>
          <a:prstGeom prst="rect">
            <a:avLst/>
          </a:prstGeom>
        </p:spPr>
      </p:pic>
      <p:pic>
        <p:nvPicPr>
          <p:cNvPr id="40" name="Picture 39" descr="Smiling man with short dark hair, beard and glasses, wearing a grey button-up shirt over a reddish-brown t-shirt, set against a plain grey background.">
            <a:extLst>
              <a:ext uri="{FF2B5EF4-FFF2-40B4-BE49-F238E27FC236}">
                <a16:creationId xmlns:a16="http://schemas.microsoft.com/office/drawing/2014/main" id="{903C4982-1B15-F231-2015-132C5CAC26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6883" y="1113402"/>
            <a:ext cx="982638" cy="995156"/>
          </a:xfrm>
          <a:prstGeom prst="rect">
            <a:avLst/>
          </a:prstGeom>
        </p:spPr>
      </p:pic>
      <p:pic>
        <p:nvPicPr>
          <p:cNvPr id="42" name="Picture 41" descr="Sachin Kansal">
            <a:extLst>
              <a:ext uri="{FF2B5EF4-FFF2-40B4-BE49-F238E27FC236}">
                <a16:creationId xmlns:a16="http://schemas.microsoft.com/office/drawing/2014/main" id="{B8EC3D50-D827-721D-E7D4-5A75E2B6E6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6291" y="3810037"/>
            <a:ext cx="954091" cy="1025826"/>
          </a:xfrm>
          <a:prstGeom prst="rect">
            <a:avLst/>
          </a:prstGeom>
        </p:spPr>
      </p:pic>
      <p:pic>
        <p:nvPicPr>
          <p:cNvPr id="44" name="Picture 43" descr="Pradeep Parameswaran">
            <a:extLst>
              <a:ext uri="{FF2B5EF4-FFF2-40B4-BE49-F238E27FC236}">
                <a16:creationId xmlns:a16="http://schemas.microsoft.com/office/drawing/2014/main" id="{417D9178-7A46-B3C6-5616-AE27FE4397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33693" y="3902552"/>
            <a:ext cx="958738" cy="948945"/>
          </a:xfrm>
          <a:prstGeom prst="rect">
            <a:avLst/>
          </a:prstGeom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5F6C9E79-15C3-BC55-E6E8-0BF0DAEA3C7A}"/>
              </a:ext>
            </a:extLst>
          </p:cNvPr>
          <p:cNvSpPr txBox="1"/>
          <p:nvPr/>
        </p:nvSpPr>
        <p:spPr>
          <a:xfrm>
            <a:off x="8777580" y="2234826"/>
            <a:ext cx="2326289" cy="113877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400" b="1"/>
              <a:t>Tony West, SVP/CLO</a:t>
            </a:r>
          </a:p>
          <a:p>
            <a:pPr algn="ctr"/>
            <a:endParaRPr lang="en-US" sz="400" b="1"/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n-US" sz="1000">
                <a:cs typeface="Segoe UI Light"/>
              </a:rPr>
              <a:t>Appointed CLO in 2017 from PepsiCo; former US Associate Attorney General</a:t>
            </a: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n-US" sz="1000">
                <a:cs typeface="Segoe UI Light"/>
              </a:rPr>
              <a:t>Leads Legal, Compliance &amp; Ethics and Security globally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7F65E75E-5DBD-74C7-E685-9F4C9A704704}"/>
              </a:ext>
            </a:extLst>
          </p:cNvPr>
          <p:cNvSpPr/>
          <p:nvPr/>
        </p:nvSpPr>
        <p:spPr>
          <a:xfrm>
            <a:off x="6281482" y="3758154"/>
            <a:ext cx="2326289" cy="2525889"/>
          </a:xfrm>
          <a:prstGeom prst="rect">
            <a:avLst/>
          </a:prstGeom>
          <a:noFill/>
          <a:ln w="31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0" name="Picture 49" descr="Portrait photograph of Tony West">
            <a:extLst>
              <a:ext uri="{FF2B5EF4-FFF2-40B4-BE49-F238E27FC236}">
                <a16:creationId xmlns:a16="http://schemas.microsoft.com/office/drawing/2014/main" id="{2439B71B-9AB8-1A8D-214E-E6476BAD74A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45574" y="1128650"/>
            <a:ext cx="990297" cy="983990"/>
          </a:xfrm>
          <a:prstGeom prst="rect">
            <a:avLst/>
          </a:prstGeom>
        </p:spPr>
      </p:pic>
      <p:pic>
        <p:nvPicPr>
          <p:cNvPr id="52" name="Picture 51" descr="Andrew Macdonald on Masters of Scale">
            <a:extLst>
              <a:ext uri="{FF2B5EF4-FFF2-40B4-BE49-F238E27FC236}">
                <a16:creationId xmlns:a16="http://schemas.microsoft.com/office/drawing/2014/main" id="{9C7FC297-761D-C187-FABD-A6A63508CA7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38376" y="1058585"/>
            <a:ext cx="1054055" cy="1054055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3050111F-F739-B6B7-083F-5F341530282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5645" y="3915637"/>
            <a:ext cx="920226" cy="920226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1C82A173-8455-7753-4377-BA8876DF62C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6883" y="3880154"/>
            <a:ext cx="971343" cy="971343"/>
          </a:xfrm>
          <a:prstGeom prst="rect">
            <a:avLst/>
          </a:prstGeom>
        </p:spPr>
      </p:pic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5EA4EB9B-AC34-0764-FD9C-0C3CBA7BD1CA}"/>
              </a:ext>
            </a:extLst>
          </p:cNvPr>
          <p:cNvSpPr txBox="1">
            <a:spLocks/>
          </p:cNvSpPr>
          <p:nvPr/>
        </p:nvSpPr>
        <p:spPr>
          <a:xfrm>
            <a:off x="274660" y="168064"/>
            <a:ext cx="10668643" cy="377322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8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Uber boasts institutionalised leadership with key operator experience across various fields 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040A9D81-AD54-FEF0-296A-4BE919C38F1B}"/>
              </a:ext>
            </a:extLst>
          </p:cNvPr>
          <p:cNvSpPr txBox="1">
            <a:spLocks/>
          </p:cNvSpPr>
          <p:nvPr/>
        </p:nvSpPr>
        <p:spPr>
          <a:xfrm>
            <a:off x="274660" y="466526"/>
            <a:ext cx="1852314" cy="272833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5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Management Support</a:t>
            </a:r>
          </a:p>
        </p:txBody>
      </p:sp>
    </p:spTree>
    <p:extLst>
      <p:ext uri="{BB962C8B-B14F-4D97-AF65-F5344CB8AC3E}">
        <p14:creationId xmlns:p14="http://schemas.microsoft.com/office/powerpoint/2010/main" val="41374356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D5B90-F07A-F0DC-EBDE-58F35DDA06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26B857A-C4DD-D00F-0BC6-3E2F5CCBF9EB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2646946" y="6592029"/>
            <a:ext cx="8530141" cy="24039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8F53B-C768-4DCD-E033-E21291C268A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-26096" y="-1740647"/>
            <a:ext cx="10668643" cy="561428"/>
          </a:xfrm>
          <a:prstGeom prst="rect">
            <a:avLst/>
          </a:prstGeom>
        </p:spPr>
        <p:txBody>
          <a:bodyPr/>
          <a:lstStyle/>
          <a:p>
            <a:r>
              <a:rPr lang="en-US"/>
              <a:t>Uber boasts institutionalized leadership with assembled experienced operators across the fields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701452-1659-AFF5-530B-D8444A23B966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-26096" y="-1326762"/>
            <a:ext cx="1852314" cy="272833"/>
          </a:xfrm>
          <a:prstGeom prst="rect">
            <a:avLst/>
          </a:prstGeom>
        </p:spPr>
        <p:txBody>
          <a:bodyPr/>
          <a:lstStyle/>
          <a:p>
            <a:r>
              <a:rPr lang="en-US"/>
              <a:t>Key Management Team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C389AA5-723B-484E-F485-E2275FC3E8B1}"/>
              </a:ext>
            </a:extLst>
          </p:cNvPr>
          <p:cNvSpPr txBox="1"/>
          <p:nvPr/>
        </p:nvSpPr>
        <p:spPr>
          <a:xfrm>
            <a:off x="1107480" y="2237139"/>
            <a:ext cx="2326289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400" b="1"/>
              <a:t>Dara Khosrowshahi, CEO</a:t>
            </a:r>
            <a:endParaRPr lang="en-US" sz="1400">
              <a:cs typeface="Segoe UI Light"/>
            </a:endParaRP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n-US" sz="1000">
                <a:cs typeface="Segoe UI Light"/>
              </a:rPr>
              <a:t>Appointed CEO in 2017; previously CEO of Expedia for 12 years</a:t>
            </a: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n-US" sz="1000">
                <a:cs typeface="Segoe UI Light"/>
              </a:rPr>
              <a:t>Shifted Uber from ‘growth-at-all-costs’ to sustained positive FCF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F1FE514-5844-ED5D-BC68-DEFA0DA5764E}"/>
              </a:ext>
            </a:extLst>
          </p:cNvPr>
          <p:cNvSpPr/>
          <p:nvPr/>
        </p:nvSpPr>
        <p:spPr>
          <a:xfrm>
            <a:off x="1107480" y="1029653"/>
            <a:ext cx="2326289" cy="2525889"/>
          </a:xfrm>
          <a:prstGeom prst="rect">
            <a:avLst/>
          </a:prstGeom>
          <a:noFill/>
          <a:ln w="31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5230D40-26F8-563A-F1C3-3E1EF1006D88}"/>
              </a:ext>
            </a:extLst>
          </p:cNvPr>
          <p:cNvSpPr/>
          <p:nvPr/>
        </p:nvSpPr>
        <p:spPr>
          <a:xfrm>
            <a:off x="3665059" y="1029652"/>
            <a:ext cx="2326289" cy="2525889"/>
          </a:xfrm>
          <a:prstGeom prst="rect">
            <a:avLst/>
          </a:prstGeom>
          <a:noFill/>
          <a:ln w="31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FE3C66E-C0C5-89BB-6BDC-4474491FF3C3}"/>
              </a:ext>
            </a:extLst>
          </p:cNvPr>
          <p:cNvSpPr/>
          <p:nvPr/>
        </p:nvSpPr>
        <p:spPr>
          <a:xfrm>
            <a:off x="6222638" y="1031041"/>
            <a:ext cx="2326289" cy="2538804"/>
          </a:xfrm>
          <a:prstGeom prst="rect">
            <a:avLst/>
          </a:prstGeom>
          <a:noFill/>
          <a:ln w="31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48EB375-95D8-3F76-7E06-E1755203DF89}"/>
              </a:ext>
            </a:extLst>
          </p:cNvPr>
          <p:cNvSpPr/>
          <p:nvPr/>
        </p:nvSpPr>
        <p:spPr>
          <a:xfrm>
            <a:off x="8780217" y="1005210"/>
            <a:ext cx="2326289" cy="2525889"/>
          </a:xfrm>
          <a:prstGeom prst="rect">
            <a:avLst/>
          </a:prstGeom>
          <a:noFill/>
          <a:ln w="31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36B7498-7015-0403-1C1B-09D9AA0D1C5B}"/>
              </a:ext>
            </a:extLst>
          </p:cNvPr>
          <p:cNvSpPr txBox="1"/>
          <p:nvPr/>
        </p:nvSpPr>
        <p:spPr>
          <a:xfrm>
            <a:off x="3663739" y="2236157"/>
            <a:ext cx="2326289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400" b="1"/>
              <a:t>Balaji Krishnamurthy, CFO</a:t>
            </a:r>
            <a:endParaRPr lang="en-US" sz="1000">
              <a:cs typeface="Segoe UI Light"/>
            </a:endParaRPr>
          </a:p>
          <a:p>
            <a:pPr marL="171450" indent="-171450" algn="ctr">
              <a:buFont typeface="Arial,Sans-Serif" panose="020B0604020202020204" pitchFamily="34" charset="0"/>
              <a:buChar char="•"/>
            </a:pPr>
            <a:r>
              <a:rPr lang="en-US" sz="1000">
                <a:cs typeface="Segoe UI Light"/>
              </a:rPr>
              <a:t>Appointed CFO in 2026 after joining Uber in 2019 </a:t>
            </a:r>
          </a:p>
          <a:p>
            <a:pPr marL="171450" indent="-171450" algn="ctr">
              <a:buFont typeface="Arial,Sans-Serif" panose="020B0604020202020204" pitchFamily="34" charset="0"/>
              <a:buChar char="•"/>
            </a:pPr>
            <a:r>
              <a:rPr lang="en-US" sz="1000">
                <a:cs typeface="Segoe UI Light"/>
              </a:rPr>
              <a:t>Focused on capital allocation across AV investment, Delivery Hero and buybacks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B31706F-A8AE-07B9-9795-B2AFD9351E09}"/>
              </a:ext>
            </a:extLst>
          </p:cNvPr>
          <p:cNvSpPr txBox="1"/>
          <p:nvPr/>
        </p:nvSpPr>
        <p:spPr>
          <a:xfrm>
            <a:off x="6221319" y="2234826"/>
            <a:ext cx="2326289" cy="104644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400" b="1"/>
              <a:t>Andrew Macdonald, President/COO</a:t>
            </a:r>
          </a:p>
          <a:p>
            <a:pPr algn="ctr"/>
            <a:endParaRPr lang="en-US" sz="400" b="1"/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n-US" sz="1000">
                <a:cs typeface="Segoe UI Light"/>
              </a:rPr>
              <a:t>Uber’s first GM; later led global Mobility across 70+ countries </a:t>
            </a: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n-US" sz="1000">
                <a:cs typeface="Segoe UI Light"/>
              </a:rPr>
              <a:t>Appointed President &amp; COO in 2025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D54BDE3-292D-E040-227D-FA7F47018CC6}"/>
              </a:ext>
            </a:extLst>
          </p:cNvPr>
          <p:cNvSpPr txBox="1"/>
          <p:nvPr/>
        </p:nvSpPr>
        <p:spPr>
          <a:xfrm>
            <a:off x="1106161" y="4975177"/>
            <a:ext cx="2289677" cy="116955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400" b="1"/>
              <a:t>Sachin Kansal, CPO</a:t>
            </a:r>
          </a:p>
          <a:p>
            <a:pPr marL="114300" indent="-114300" algn="ctr">
              <a:lnSpc>
                <a:spcPct val="105000"/>
              </a:lnSpc>
              <a:buSzPct val="100000"/>
              <a:buChar char="•"/>
            </a:pPr>
            <a:r>
              <a:rPr lang="en-US" sz="1000">
                <a:ea typeface="Calibri" pitchFamily="34" charset="-122"/>
                <a:cs typeface="Calibri" pitchFamily="34" charset="-120"/>
              </a:rPr>
              <a:t>Joined 2017 as Uber’s first product leader, focused on safety technology</a:t>
            </a:r>
            <a:endParaRPr lang="en-US" sz="1000"/>
          </a:p>
          <a:p>
            <a:pPr marL="114300" indent="-114300" algn="ctr">
              <a:lnSpc>
                <a:spcPct val="105000"/>
              </a:lnSpc>
              <a:buSzPct val="100000"/>
              <a:buChar char="•"/>
            </a:pPr>
            <a:r>
              <a:rPr lang="en-US" sz="1000">
                <a:ea typeface="Calibri" pitchFamily="34" charset="-122"/>
                <a:cs typeface="Calibri" pitchFamily="34" charset="-120"/>
              </a:rPr>
              <a:t>Oversees Mobility &amp; Delivery product strategy, incl. AV and subscriptions</a:t>
            </a:r>
            <a:endParaRPr lang="en-US" sz="1000"/>
          </a:p>
          <a:p>
            <a:pPr algn="ctr"/>
            <a:endParaRPr lang="en-US" sz="1400" b="1">
              <a:cs typeface="Segoe UI Ligh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9650924-2100-81E4-E226-520B65A8D6CD}"/>
              </a:ext>
            </a:extLst>
          </p:cNvPr>
          <p:cNvSpPr txBox="1"/>
          <p:nvPr/>
        </p:nvSpPr>
        <p:spPr>
          <a:xfrm>
            <a:off x="6281482" y="4975177"/>
            <a:ext cx="2266127" cy="115820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400" b="1"/>
              <a:t>Pradeep Parameswaran, Head of Mobility</a:t>
            </a:r>
          </a:p>
          <a:p>
            <a:pPr marL="114300" indent="-114300" algn="ctr">
              <a:lnSpc>
                <a:spcPct val="105000"/>
              </a:lnSpc>
              <a:buSzPct val="100000"/>
              <a:buChar char="•"/>
            </a:pPr>
            <a:r>
              <a:rPr lang="en-US" sz="1000">
                <a:ea typeface="Calibri" pitchFamily="34" charset="-122"/>
                <a:cs typeface="Calibri" pitchFamily="34" charset="-120"/>
              </a:rPr>
              <a:t>Joined Uber in 2017; led Mobility across India/South Asia, then APAC</a:t>
            </a:r>
            <a:endParaRPr lang="en-US" sz="1000"/>
          </a:p>
          <a:p>
            <a:pPr marL="114300" indent="-114300" algn="ctr">
              <a:lnSpc>
                <a:spcPct val="105000"/>
              </a:lnSpc>
              <a:buSzPct val="100000"/>
              <a:buChar char="•"/>
            </a:pPr>
            <a:r>
              <a:rPr lang="en-US" sz="1000">
                <a:ea typeface="Calibri" pitchFamily="34" charset="-122"/>
                <a:cs typeface="Calibri" pitchFamily="34" charset="-120"/>
              </a:rPr>
              <a:t>Ex-CEO of DEN Networks; oversees mobility in 70+ countries</a:t>
            </a:r>
            <a:endParaRPr lang="en-US" sz="100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DB57461-DC09-F87C-9584-954BD3418938}"/>
              </a:ext>
            </a:extLst>
          </p:cNvPr>
          <p:cNvSpPr/>
          <p:nvPr/>
        </p:nvSpPr>
        <p:spPr>
          <a:xfrm>
            <a:off x="1107480" y="3758154"/>
            <a:ext cx="2326289" cy="2525889"/>
          </a:xfrm>
          <a:prstGeom prst="rect">
            <a:avLst/>
          </a:prstGeom>
          <a:noFill/>
          <a:ln w="31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08EB181-CDCC-5396-A99E-697BA22C748D}"/>
              </a:ext>
            </a:extLst>
          </p:cNvPr>
          <p:cNvSpPr txBox="1"/>
          <p:nvPr/>
        </p:nvSpPr>
        <p:spPr>
          <a:xfrm>
            <a:off x="3663739" y="4975177"/>
            <a:ext cx="23262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/>
              <a:t>Praveen Neppalli Naga, CTO</a:t>
            </a:r>
          </a:p>
          <a:p>
            <a:pPr marL="114300" indent="-114300" algn="ctr">
              <a:lnSpc>
                <a:spcPct val="105000"/>
              </a:lnSpc>
              <a:buSzPct val="100000"/>
              <a:buChar char="•"/>
            </a:pPr>
            <a:r>
              <a:rPr lang="en-US" sz="1000">
                <a:ea typeface="Calibri" pitchFamily="34" charset="-122"/>
                <a:cs typeface="Calibri" pitchFamily="34" charset="-120"/>
              </a:rPr>
              <a:t>Joined Uber in 2015 after 7 years in engineering leadership at LinkedIn</a:t>
            </a:r>
            <a:endParaRPr lang="en-US" sz="1000"/>
          </a:p>
          <a:p>
            <a:pPr marL="114300" indent="-114300" algn="ctr">
              <a:lnSpc>
                <a:spcPct val="105000"/>
              </a:lnSpc>
              <a:buSzPct val="100000"/>
              <a:buChar char="•"/>
            </a:pPr>
            <a:r>
              <a:rPr lang="en-US" sz="1000">
                <a:ea typeface="Calibri" pitchFamily="34" charset="-122"/>
                <a:cs typeface="Calibri" pitchFamily="34" charset="-120"/>
              </a:rPr>
              <a:t>Leads engineering &amp; science strategy across Uber’s global platform</a:t>
            </a:r>
            <a:endParaRPr lang="en-US" sz="1000"/>
          </a:p>
          <a:p>
            <a:pPr algn="ctr"/>
            <a:endParaRPr lang="en-US" sz="400" b="1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FBA3F209-FE71-6D58-F2FB-192313D45A50}"/>
              </a:ext>
            </a:extLst>
          </p:cNvPr>
          <p:cNvSpPr/>
          <p:nvPr/>
        </p:nvSpPr>
        <p:spPr>
          <a:xfrm>
            <a:off x="3665058" y="3758154"/>
            <a:ext cx="2326289" cy="2525889"/>
          </a:xfrm>
          <a:prstGeom prst="rect">
            <a:avLst/>
          </a:prstGeom>
          <a:noFill/>
          <a:ln w="31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68A34C3-F688-8E1C-213E-31ECBAFB8F39}"/>
              </a:ext>
            </a:extLst>
          </p:cNvPr>
          <p:cNvSpPr/>
          <p:nvPr/>
        </p:nvSpPr>
        <p:spPr>
          <a:xfrm>
            <a:off x="6221319" y="3758154"/>
            <a:ext cx="2326289" cy="2525889"/>
          </a:xfrm>
          <a:prstGeom prst="rect">
            <a:avLst/>
          </a:prstGeom>
          <a:noFill/>
          <a:ln w="31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4CB590F-1209-EA0D-7DA7-E698B721A040}"/>
              </a:ext>
            </a:extLst>
          </p:cNvPr>
          <p:cNvSpPr txBox="1"/>
          <p:nvPr/>
        </p:nvSpPr>
        <p:spPr>
          <a:xfrm>
            <a:off x="8780216" y="5021081"/>
            <a:ext cx="2326289" cy="140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5000"/>
              </a:lnSpc>
              <a:buSzPct val="100000"/>
            </a:pPr>
            <a:r>
              <a:rPr lang="en-US" sz="1400" b="1"/>
              <a:t>Sarfraz Maredia, Head of Autonomous </a:t>
            </a:r>
          </a:p>
          <a:p>
            <a:pPr marL="171450" indent="-171450" algn="ctr">
              <a:lnSpc>
                <a:spcPct val="105000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sz="1000">
                <a:ea typeface="Calibri" pitchFamily="34" charset="-122"/>
                <a:cs typeface="Calibri" pitchFamily="34" charset="-120"/>
              </a:rPr>
              <a:t>Joined Uber in 2014</a:t>
            </a:r>
          </a:p>
          <a:p>
            <a:pPr marL="171450" indent="-171450" algn="ctr">
              <a:lnSpc>
                <a:spcPct val="105000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sz="1000">
                <a:ea typeface="Calibri" pitchFamily="34" charset="-122"/>
                <a:cs typeface="Calibri" pitchFamily="34" charset="-120"/>
              </a:rPr>
              <a:t>Leads AV marketplace, fleet operations, and commercial partnerships</a:t>
            </a:r>
            <a:endParaRPr lang="en-US" sz="1000"/>
          </a:p>
          <a:p>
            <a:pPr algn="ctr"/>
            <a:endParaRPr lang="en-US" sz="1400" b="1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3336A7A8-0377-9CC6-A105-9BE2597301D2}"/>
              </a:ext>
            </a:extLst>
          </p:cNvPr>
          <p:cNvSpPr/>
          <p:nvPr/>
        </p:nvSpPr>
        <p:spPr>
          <a:xfrm>
            <a:off x="8777580" y="3758137"/>
            <a:ext cx="2326289" cy="2525889"/>
          </a:xfrm>
          <a:prstGeom prst="rect">
            <a:avLst/>
          </a:prstGeom>
          <a:noFill/>
          <a:ln w="31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Picture 37" descr="Photograph of Dara Khosrowshahi">
            <a:extLst>
              <a:ext uri="{FF2B5EF4-FFF2-40B4-BE49-F238E27FC236}">
                <a16:creationId xmlns:a16="http://schemas.microsoft.com/office/drawing/2014/main" id="{E0B7F930-41A3-2668-44D7-14B1EB77AC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291" y="1117484"/>
            <a:ext cx="978288" cy="986993"/>
          </a:xfrm>
          <a:prstGeom prst="rect">
            <a:avLst/>
          </a:prstGeom>
        </p:spPr>
      </p:pic>
      <p:pic>
        <p:nvPicPr>
          <p:cNvPr id="40" name="Picture 39" descr="Smiling man with short dark hair, beard and glasses, wearing a grey button-up shirt over a reddish-brown t-shirt, set against a plain grey background.">
            <a:extLst>
              <a:ext uri="{FF2B5EF4-FFF2-40B4-BE49-F238E27FC236}">
                <a16:creationId xmlns:a16="http://schemas.microsoft.com/office/drawing/2014/main" id="{2680E12C-A2F0-3366-06A6-634902790C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6883" y="1113402"/>
            <a:ext cx="982638" cy="995156"/>
          </a:xfrm>
          <a:prstGeom prst="rect">
            <a:avLst/>
          </a:prstGeom>
        </p:spPr>
      </p:pic>
      <p:pic>
        <p:nvPicPr>
          <p:cNvPr id="42" name="Picture 41" descr="Sachin Kansal">
            <a:extLst>
              <a:ext uri="{FF2B5EF4-FFF2-40B4-BE49-F238E27FC236}">
                <a16:creationId xmlns:a16="http://schemas.microsoft.com/office/drawing/2014/main" id="{15BA9775-C9C4-DDEC-5D4E-36BC690B5D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6291" y="3810037"/>
            <a:ext cx="954091" cy="1025826"/>
          </a:xfrm>
          <a:prstGeom prst="rect">
            <a:avLst/>
          </a:prstGeom>
        </p:spPr>
      </p:pic>
      <p:pic>
        <p:nvPicPr>
          <p:cNvPr id="44" name="Picture 43" descr="Pradeep Parameswaran">
            <a:extLst>
              <a:ext uri="{FF2B5EF4-FFF2-40B4-BE49-F238E27FC236}">
                <a16:creationId xmlns:a16="http://schemas.microsoft.com/office/drawing/2014/main" id="{B5FAD583-D800-922F-8B0D-C78266429D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33693" y="3902552"/>
            <a:ext cx="958738" cy="948945"/>
          </a:xfrm>
          <a:prstGeom prst="rect">
            <a:avLst/>
          </a:prstGeom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A54FF402-2B77-2C97-E2F0-F35D22BB181C}"/>
              </a:ext>
            </a:extLst>
          </p:cNvPr>
          <p:cNvSpPr txBox="1"/>
          <p:nvPr/>
        </p:nvSpPr>
        <p:spPr>
          <a:xfrm>
            <a:off x="8777580" y="2234826"/>
            <a:ext cx="2326289" cy="113877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400" b="1"/>
              <a:t>Tony West, SVP/CLO</a:t>
            </a:r>
          </a:p>
          <a:p>
            <a:pPr algn="ctr"/>
            <a:endParaRPr lang="en-US" sz="400" b="1"/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n-US" sz="1000">
                <a:cs typeface="Segoe UI Light"/>
              </a:rPr>
              <a:t>Appointed CLO in 2017 from PepsiCo; former US Associate Attorney General</a:t>
            </a: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n-US" sz="1000">
                <a:cs typeface="Segoe UI Light"/>
              </a:rPr>
              <a:t>Leads Legal, Compliance &amp; Ethics and Security globally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3E96B6E9-291D-E68F-1DCD-5DB2B09FE361}"/>
              </a:ext>
            </a:extLst>
          </p:cNvPr>
          <p:cNvSpPr/>
          <p:nvPr/>
        </p:nvSpPr>
        <p:spPr>
          <a:xfrm>
            <a:off x="6281482" y="3758154"/>
            <a:ext cx="2326289" cy="2525889"/>
          </a:xfrm>
          <a:prstGeom prst="rect">
            <a:avLst/>
          </a:prstGeom>
          <a:noFill/>
          <a:ln w="31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0" name="Picture 49" descr="Portrait photograph of Tony West">
            <a:extLst>
              <a:ext uri="{FF2B5EF4-FFF2-40B4-BE49-F238E27FC236}">
                <a16:creationId xmlns:a16="http://schemas.microsoft.com/office/drawing/2014/main" id="{CE738EF0-89F1-1858-2585-1821B36F7AA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45574" y="1128650"/>
            <a:ext cx="990297" cy="983990"/>
          </a:xfrm>
          <a:prstGeom prst="rect">
            <a:avLst/>
          </a:prstGeom>
        </p:spPr>
      </p:pic>
      <p:pic>
        <p:nvPicPr>
          <p:cNvPr id="52" name="Picture 51" descr="Andrew Macdonald on Masters of Scale">
            <a:extLst>
              <a:ext uri="{FF2B5EF4-FFF2-40B4-BE49-F238E27FC236}">
                <a16:creationId xmlns:a16="http://schemas.microsoft.com/office/drawing/2014/main" id="{3C2A5859-A273-B270-AB54-97615F17640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38376" y="1058585"/>
            <a:ext cx="1054055" cy="1054055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9C387419-FFD6-B6B4-7849-46F3F569A3C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5645" y="3915637"/>
            <a:ext cx="920226" cy="920226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52003002-2FB7-F245-FB17-63B3A4D8494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6883" y="3880154"/>
            <a:ext cx="971343" cy="971343"/>
          </a:xfrm>
          <a:prstGeom prst="rect">
            <a:avLst/>
          </a:prstGeom>
        </p:spPr>
      </p:pic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838B803-2D9D-1303-CFD0-73241648F4A6}"/>
              </a:ext>
            </a:extLst>
          </p:cNvPr>
          <p:cNvSpPr txBox="1">
            <a:spLocks/>
          </p:cNvSpPr>
          <p:nvPr/>
        </p:nvSpPr>
        <p:spPr>
          <a:xfrm>
            <a:off x="274660" y="168064"/>
            <a:ext cx="10668643" cy="377322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8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Uber boasts institutionalised leadership with key operator experience across various fields 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37EE892B-473E-0900-4133-D6601F009189}"/>
              </a:ext>
            </a:extLst>
          </p:cNvPr>
          <p:cNvSpPr txBox="1">
            <a:spLocks/>
          </p:cNvSpPr>
          <p:nvPr/>
        </p:nvSpPr>
        <p:spPr>
          <a:xfrm>
            <a:off x="274660" y="466526"/>
            <a:ext cx="1852314" cy="272833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5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Management Support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0FE8616-A056-FB5B-7D1D-8406B58B0A1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>
              <a:alpha val="39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hape 51">
            <a:extLst>
              <a:ext uri="{FF2B5EF4-FFF2-40B4-BE49-F238E27FC236}">
                <a16:creationId xmlns:a16="http://schemas.microsoft.com/office/drawing/2014/main" id="{92D632D4-5831-FF95-FCD7-20DF205C96C6}"/>
              </a:ext>
            </a:extLst>
          </p:cNvPr>
          <p:cNvSpPr/>
          <p:nvPr/>
        </p:nvSpPr>
        <p:spPr>
          <a:xfrm>
            <a:off x="-49040" y="1064051"/>
            <a:ext cx="12304053" cy="1298448"/>
          </a:xfrm>
          <a:prstGeom prst="roundRect">
            <a:avLst>
              <a:gd name="adj" fmla="val 4225"/>
            </a:avLst>
          </a:prstGeom>
          <a:solidFill>
            <a:schemeClr val="accent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53">
            <a:extLst>
              <a:ext uri="{FF2B5EF4-FFF2-40B4-BE49-F238E27FC236}">
                <a16:creationId xmlns:a16="http://schemas.microsoft.com/office/drawing/2014/main" id="{87D1585D-5028-5280-8341-EEC2051FCA1B}"/>
              </a:ext>
            </a:extLst>
          </p:cNvPr>
          <p:cNvSpPr txBox="1"/>
          <p:nvPr/>
        </p:nvSpPr>
        <p:spPr>
          <a:xfrm>
            <a:off x="4458717" y="1231673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>
                <a:solidFill>
                  <a:srgbClr val="FFFFFF"/>
                </a:solidFill>
                <a:ea typeface="Calibri" pitchFamily="34" charset="-122"/>
                <a:cs typeface="Calibri" pitchFamily="34" charset="-120"/>
              </a:rPr>
              <a:t>1</a:t>
            </a:r>
            <a:endParaRPr lang="en-US" sz="1400"/>
          </a:p>
        </p:txBody>
      </p:sp>
      <p:sp>
        <p:nvSpPr>
          <p:cNvPr id="13" name="Text 54">
            <a:extLst>
              <a:ext uri="{FF2B5EF4-FFF2-40B4-BE49-F238E27FC236}">
                <a16:creationId xmlns:a16="http://schemas.microsoft.com/office/drawing/2014/main" id="{87C61510-1D88-EED9-518C-651D30C66F1F}"/>
              </a:ext>
            </a:extLst>
          </p:cNvPr>
          <p:cNvSpPr txBox="1"/>
          <p:nvPr/>
        </p:nvSpPr>
        <p:spPr>
          <a:xfrm>
            <a:off x="4909735" y="1231673"/>
            <a:ext cx="47242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>
                <a:solidFill>
                  <a:schemeClr val="bg1"/>
                </a:solidFill>
                <a:ea typeface="Cambria" pitchFamily="34" charset="-122"/>
                <a:cs typeface="Cambria" pitchFamily="34" charset="-120"/>
              </a:rPr>
              <a:t>Proven </a:t>
            </a:r>
            <a:r>
              <a:rPr lang="en-US" sz="1400" b="1">
                <a:solidFill>
                  <a:schemeClr val="bg1"/>
                </a:solidFill>
                <a:ea typeface="Cambria" pitchFamily="34" charset="-122"/>
                <a:cs typeface="Cambria" pitchFamily="34" charset="-120"/>
              </a:rPr>
              <a:t>Turnaround</a:t>
            </a:r>
            <a:r>
              <a:rPr lang="en-US" sz="1350" b="1">
                <a:solidFill>
                  <a:schemeClr val="bg1"/>
                </a:solidFill>
                <a:ea typeface="Cambria" pitchFamily="34" charset="-122"/>
                <a:cs typeface="Cambria" pitchFamily="34" charset="-120"/>
              </a:rPr>
              <a:t> Execution</a:t>
            </a:r>
            <a:endParaRPr lang="en-US" sz="1350">
              <a:solidFill>
                <a:schemeClr val="bg1"/>
              </a:solidFill>
            </a:endParaRPr>
          </a:p>
        </p:txBody>
      </p:sp>
      <p:sp>
        <p:nvSpPr>
          <p:cNvPr id="15" name="Text 55">
            <a:extLst>
              <a:ext uri="{FF2B5EF4-FFF2-40B4-BE49-F238E27FC236}">
                <a16:creationId xmlns:a16="http://schemas.microsoft.com/office/drawing/2014/main" id="{F7C215D3-CE87-8387-2A64-B5F00393C2E4}"/>
              </a:ext>
            </a:extLst>
          </p:cNvPr>
          <p:cNvSpPr txBox="1"/>
          <p:nvPr/>
        </p:nvSpPr>
        <p:spPr>
          <a:xfrm>
            <a:off x="1494323" y="1543008"/>
            <a:ext cx="899141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108000"/>
              </a:lnSpc>
              <a:buSzPct val="100000"/>
            </a:pPr>
            <a:endParaRPr lang="en-US" sz="1200">
              <a:solidFill>
                <a:schemeClr val="bg1"/>
              </a:solidFill>
              <a:ea typeface="Calibri" pitchFamily="34" charset="-122"/>
              <a:cs typeface="Calibri" pitchFamily="34" charset="-120"/>
            </a:endParaRPr>
          </a:p>
          <a:p>
            <a:pPr marL="127000" indent="-127000" algn="ctr">
              <a:lnSpc>
                <a:spcPct val="108000"/>
              </a:lnSpc>
              <a:buSzPct val="100000"/>
              <a:buChar char="•"/>
            </a:pPr>
            <a:r>
              <a:rPr lang="en-US" sz="1200">
                <a:solidFill>
                  <a:schemeClr val="bg1"/>
                </a:solidFill>
                <a:ea typeface="Calibri" pitchFamily="34" charset="-122"/>
                <a:cs typeface="Calibri" pitchFamily="34" charset="-120"/>
              </a:rPr>
              <a:t>Dara (CEO since 2017) shifted Uber from hypergrowth losses to sustained FCF and investment-grade status</a:t>
            </a:r>
            <a:endParaRPr lang="en-US" sz="1200">
              <a:solidFill>
                <a:schemeClr val="bg1"/>
              </a:solidFill>
            </a:endParaRPr>
          </a:p>
          <a:p>
            <a:pPr marL="127000" indent="-127000" algn="ctr">
              <a:lnSpc>
                <a:spcPct val="108000"/>
              </a:lnSpc>
              <a:buSzPct val="100000"/>
              <a:buChar char="•"/>
            </a:pPr>
            <a:r>
              <a:rPr lang="en-US" sz="1200">
                <a:solidFill>
                  <a:schemeClr val="bg1"/>
                </a:solidFill>
                <a:ea typeface="Calibri" pitchFamily="34" charset="-122"/>
                <a:cs typeface="Calibri" pitchFamily="34" charset="-120"/>
              </a:rPr>
              <a:t>Preserved entrepreneurial intensity while adding operating and capital discipline</a:t>
            </a:r>
            <a:endParaRPr lang="en-US" sz="1200">
              <a:solidFill>
                <a:schemeClr val="bg1"/>
              </a:solidFill>
            </a:endParaRPr>
          </a:p>
        </p:txBody>
      </p:sp>
      <p:sp>
        <p:nvSpPr>
          <p:cNvPr id="17" name="Shape 56">
            <a:extLst>
              <a:ext uri="{FF2B5EF4-FFF2-40B4-BE49-F238E27FC236}">
                <a16:creationId xmlns:a16="http://schemas.microsoft.com/office/drawing/2014/main" id="{D1AEBDEE-6E33-3183-BF1F-907611F2E9EA}"/>
              </a:ext>
            </a:extLst>
          </p:cNvPr>
          <p:cNvSpPr/>
          <p:nvPr/>
        </p:nvSpPr>
        <p:spPr>
          <a:xfrm>
            <a:off x="-7949" y="2897965"/>
            <a:ext cx="12192000" cy="1298448"/>
          </a:xfrm>
          <a:prstGeom prst="roundRect">
            <a:avLst>
              <a:gd name="adj" fmla="val 4225"/>
            </a:avLst>
          </a:prstGeom>
          <a:solidFill>
            <a:schemeClr val="accent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58">
            <a:extLst>
              <a:ext uri="{FF2B5EF4-FFF2-40B4-BE49-F238E27FC236}">
                <a16:creationId xmlns:a16="http://schemas.microsoft.com/office/drawing/2014/main" id="{2C2640A7-39B7-4A09-59E4-F4213CF5D4C3}"/>
              </a:ext>
            </a:extLst>
          </p:cNvPr>
          <p:cNvSpPr txBox="1"/>
          <p:nvPr/>
        </p:nvSpPr>
        <p:spPr>
          <a:xfrm>
            <a:off x="4466458" y="3048902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>
                <a:solidFill>
                  <a:schemeClr val="bg1"/>
                </a:solidFill>
                <a:ea typeface="Calibri" pitchFamily="34" charset="-122"/>
                <a:cs typeface="Calibri" pitchFamily="34" charset="-120"/>
              </a:rPr>
              <a:t>2</a:t>
            </a: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21" name="Text 59">
            <a:extLst>
              <a:ext uri="{FF2B5EF4-FFF2-40B4-BE49-F238E27FC236}">
                <a16:creationId xmlns:a16="http://schemas.microsoft.com/office/drawing/2014/main" id="{F4D3C79B-49B3-1E8A-B792-EDB19A642A32}"/>
              </a:ext>
            </a:extLst>
          </p:cNvPr>
          <p:cNvSpPr txBox="1"/>
          <p:nvPr/>
        </p:nvSpPr>
        <p:spPr>
          <a:xfrm>
            <a:off x="5022339" y="3043322"/>
            <a:ext cx="47242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>
                <a:solidFill>
                  <a:schemeClr val="bg1"/>
                </a:solidFill>
              </a:rPr>
              <a:t>Mitigated Succession Risk </a:t>
            </a:r>
          </a:p>
        </p:txBody>
      </p:sp>
      <p:sp>
        <p:nvSpPr>
          <p:cNvPr id="23" name="Text 60">
            <a:extLst>
              <a:ext uri="{FF2B5EF4-FFF2-40B4-BE49-F238E27FC236}">
                <a16:creationId xmlns:a16="http://schemas.microsoft.com/office/drawing/2014/main" id="{E3E6742A-36B7-D294-74CA-EF5699FFBE9B}"/>
              </a:ext>
            </a:extLst>
          </p:cNvPr>
          <p:cNvSpPr txBox="1"/>
          <p:nvPr/>
        </p:nvSpPr>
        <p:spPr>
          <a:xfrm>
            <a:off x="1448999" y="3554257"/>
            <a:ext cx="927810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 algn="ctr">
              <a:lnSpc>
                <a:spcPct val="108000"/>
              </a:lnSpc>
              <a:buSzPct val="100000"/>
              <a:buChar char="•"/>
            </a:pPr>
            <a:r>
              <a:rPr lang="en-US" sz="1200">
                <a:solidFill>
                  <a:schemeClr val="bg1"/>
                </a:solidFill>
                <a:cs typeface="Calibri" pitchFamily="34" charset="-120"/>
              </a:rPr>
              <a:t>Uber’s turnaround is no longer dependent on only Dara – operating discipline, capital allocation and FCF accountability prevalent throughout</a:t>
            </a:r>
          </a:p>
          <a:p>
            <a:pPr marL="127000" indent="-127000" algn="ctr">
              <a:lnSpc>
                <a:spcPct val="108000"/>
              </a:lnSpc>
              <a:buSzPct val="100000"/>
              <a:buChar char="•"/>
            </a:pPr>
            <a:r>
              <a:rPr lang="en-US" sz="1200">
                <a:solidFill>
                  <a:schemeClr val="bg1"/>
                </a:solidFill>
                <a:cs typeface="Calibri" pitchFamily="34" charset="-120"/>
              </a:rPr>
              <a:t>Mobility, Delivery, Product and Finance are run by established operators, reducing key-person dependency</a:t>
            </a:r>
            <a:endParaRPr lang="en-US" sz="1200">
              <a:solidFill>
                <a:schemeClr val="bg1"/>
              </a:solidFill>
            </a:endParaRPr>
          </a:p>
        </p:txBody>
      </p:sp>
      <p:sp>
        <p:nvSpPr>
          <p:cNvPr id="25" name="Shape 56">
            <a:extLst>
              <a:ext uri="{FF2B5EF4-FFF2-40B4-BE49-F238E27FC236}">
                <a16:creationId xmlns:a16="http://schemas.microsoft.com/office/drawing/2014/main" id="{41653225-B496-5480-D9B4-7C01E945C580}"/>
              </a:ext>
            </a:extLst>
          </p:cNvPr>
          <p:cNvSpPr/>
          <p:nvPr/>
        </p:nvSpPr>
        <p:spPr>
          <a:xfrm>
            <a:off x="6987" y="4700322"/>
            <a:ext cx="12192000" cy="1298448"/>
          </a:xfrm>
          <a:prstGeom prst="roundRect">
            <a:avLst>
              <a:gd name="adj" fmla="val 4225"/>
            </a:avLst>
          </a:prstGeom>
          <a:solidFill>
            <a:schemeClr val="accent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Text 59">
            <a:extLst>
              <a:ext uri="{FF2B5EF4-FFF2-40B4-BE49-F238E27FC236}">
                <a16:creationId xmlns:a16="http://schemas.microsoft.com/office/drawing/2014/main" id="{744B16D6-B359-A2B1-D3DA-03A127B42FC2}"/>
              </a:ext>
            </a:extLst>
          </p:cNvPr>
          <p:cNvSpPr txBox="1"/>
          <p:nvPr/>
        </p:nvSpPr>
        <p:spPr>
          <a:xfrm>
            <a:off x="4909735" y="4856489"/>
            <a:ext cx="47242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>
                <a:solidFill>
                  <a:schemeClr val="bg1"/>
                </a:solidFill>
              </a:rPr>
              <a:t>Instilled Entrepreneurial Culture</a:t>
            </a: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29" name="Text 60">
            <a:extLst>
              <a:ext uri="{FF2B5EF4-FFF2-40B4-BE49-F238E27FC236}">
                <a16:creationId xmlns:a16="http://schemas.microsoft.com/office/drawing/2014/main" id="{20BFDD46-89A1-7E0C-D94E-0D0F7C044179}"/>
              </a:ext>
            </a:extLst>
          </p:cNvPr>
          <p:cNvSpPr txBox="1"/>
          <p:nvPr/>
        </p:nvSpPr>
        <p:spPr>
          <a:xfrm>
            <a:off x="1446315" y="5298453"/>
            <a:ext cx="927810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39700" indent="-139700" algn="ctr">
              <a:lnSpc>
                <a:spcPct val="112000"/>
              </a:lnSpc>
              <a:spcAft>
                <a:spcPts val="400"/>
              </a:spcAft>
              <a:buSzPct val="100000"/>
              <a:buChar char="•"/>
            </a:pPr>
            <a:r>
              <a:rPr lang="en-US" sz="1200">
                <a:solidFill>
                  <a:schemeClr val="bg1"/>
                </a:solidFill>
                <a:ea typeface="Calibri" pitchFamily="34" charset="-122"/>
                <a:cs typeface="Calibri" pitchFamily="34" charset="-120"/>
              </a:rPr>
              <a:t>High ownership, flat hierarchy post-2017 onwards, with safety and candour emphasised</a:t>
            </a:r>
            <a:endParaRPr lang="en-US" sz="1200">
              <a:solidFill>
                <a:schemeClr val="bg1"/>
              </a:solidFill>
            </a:endParaRPr>
          </a:p>
          <a:p>
            <a:pPr marL="139700" indent="-139700" algn="ctr">
              <a:lnSpc>
                <a:spcPct val="112000"/>
              </a:lnSpc>
              <a:spcAft>
                <a:spcPts val="400"/>
              </a:spcAft>
              <a:buSzPct val="100000"/>
              <a:buChar char="•"/>
            </a:pPr>
            <a:r>
              <a:rPr lang="en-US" sz="1200">
                <a:solidFill>
                  <a:schemeClr val="bg1"/>
                </a:solidFill>
                <a:ea typeface="Calibri" pitchFamily="34" charset="-122"/>
                <a:cs typeface="Calibri" pitchFamily="34" charset="-120"/>
              </a:rPr>
              <a:t>Strong internal succession: Macdonald (COO) and Krishnamurthy (CFO) both promoted from within</a:t>
            </a:r>
            <a:endParaRPr lang="en-US" sz="1200">
              <a:solidFill>
                <a:schemeClr val="bg1"/>
              </a:solidFill>
            </a:endParaRPr>
          </a:p>
          <a:p>
            <a:pPr marL="127000" indent="-127000" algn="ctr">
              <a:lnSpc>
                <a:spcPct val="108000"/>
              </a:lnSpc>
              <a:buSzPct val="100000"/>
              <a:buChar char="•"/>
            </a:pPr>
            <a:endParaRPr lang="en-US" sz="1200">
              <a:solidFill>
                <a:schemeClr val="bg1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7DE5439-CB1A-19C2-317A-F3274C93780B}"/>
              </a:ext>
            </a:extLst>
          </p:cNvPr>
          <p:cNvSpPr txBox="1"/>
          <p:nvPr/>
        </p:nvSpPr>
        <p:spPr>
          <a:xfrm>
            <a:off x="4541756" y="4869603"/>
            <a:ext cx="3378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chemeClr val="bg1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04972960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4DA4A2-E6DB-8E3C-BE47-1B0ADB2172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5C14D733-C348-5F53-A029-171086588CC9}"/>
              </a:ext>
            </a:extLst>
          </p:cNvPr>
          <p:cNvSpPr/>
          <p:nvPr/>
        </p:nvSpPr>
        <p:spPr>
          <a:xfrm>
            <a:off x="2646946" y="1747359"/>
            <a:ext cx="1224000" cy="2269463"/>
          </a:xfrm>
          <a:prstGeom prst="rect">
            <a:avLst/>
          </a:prstGeom>
          <a:solidFill>
            <a:schemeClr val="bg1"/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0D7F9CC-522B-986B-D65F-CA39C4D84F92}"/>
              </a:ext>
            </a:extLst>
          </p:cNvPr>
          <p:cNvSpPr/>
          <p:nvPr/>
        </p:nvSpPr>
        <p:spPr>
          <a:xfrm>
            <a:off x="4502630" y="1753146"/>
            <a:ext cx="1224000" cy="2269463"/>
          </a:xfrm>
          <a:prstGeom prst="rect">
            <a:avLst/>
          </a:prstGeom>
          <a:solidFill>
            <a:schemeClr val="bg1"/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13DB6A7-E15D-CC61-A682-54651F3AA9D9}"/>
              </a:ext>
            </a:extLst>
          </p:cNvPr>
          <p:cNvSpPr/>
          <p:nvPr/>
        </p:nvSpPr>
        <p:spPr>
          <a:xfrm>
            <a:off x="6365630" y="1740226"/>
            <a:ext cx="1224000" cy="2269463"/>
          </a:xfrm>
          <a:prstGeom prst="rect">
            <a:avLst/>
          </a:prstGeom>
          <a:solidFill>
            <a:schemeClr val="bg1"/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31A9E58-D1F2-282C-A1FC-1C9B63365EA0}"/>
              </a:ext>
            </a:extLst>
          </p:cNvPr>
          <p:cNvSpPr/>
          <p:nvPr/>
        </p:nvSpPr>
        <p:spPr>
          <a:xfrm>
            <a:off x="8229472" y="1714448"/>
            <a:ext cx="1224000" cy="2269463"/>
          </a:xfrm>
          <a:prstGeom prst="rect">
            <a:avLst/>
          </a:prstGeom>
          <a:solidFill>
            <a:schemeClr val="bg1"/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0B833A9-1069-0444-871D-A0C4E6BC9F8A}"/>
              </a:ext>
            </a:extLst>
          </p:cNvPr>
          <p:cNvSpPr/>
          <p:nvPr/>
        </p:nvSpPr>
        <p:spPr>
          <a:xfrm>
            <a:off x="10093314" y="1714447"/>
            <a:ext cx="1224000" cy="2269463"/>
          </a:xfrm>
          <a:prstGeom prst="rect">
            <a:avLst/>
          </a:prstGeom>
          <a:solidFill>
            <a:schemeClr val="bg1"/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297D0BF-38A5-8568-1286-E38902CA3CDB}"/>
              </a:ext>
            </a:extLst>
          </p:cNvPr>
          <p:cNvSpPr/>
          <p:nvPr/>
        </p:nvSpPr>
        <p:spPr>
          <a:xfrm>
            <a:off x="774104" y="1747359"/>
            <a:ext cx="1224000" cy="2269463"/>
          </a:xfrm>
          <a:prstGeom prst="rect">
            <a:avLst/>
          </a:prstGeom>
          <a:solidFill>
            <a:schemeClr val="bg1"/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E8D3C70-CA21-23D0-E975-6FEFC1469851}"/>
              </a:ext>
            </a:extLst>
          </p:cNvPr>
          <p:cNvCxnSpPr>
            <a:stCxn id="3" idx="6"/>
            <a:endCxn id="13" idx="2"/>
          </p:cNvCxnSpPr>
          <p:nvPr/>
        </p:nvCxnSpPr>
        <p:spPr>
          <a:xfrm>
            <a:off x="2016104" y="1747359"/>
            <a:ext cx="805921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9DF0D22F-E756-B2E4-79A0-0BE3BD8FA590}"/>
              </a:ext>
            </a:extLst>
          </p:cNvPr>
          <p:cNvSpPr txBox="1">
            <a:spLocks/>
          </p:cNvSpPr>
          <p:nvPr/>
        </p:nvSpPr>
        <p:spPr>
          <a:xfrm>
            <a:off x="274660" y="168064"/>
            <a:ext cx="10668643" cy="377322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8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 Dara-led Uber has transformed the company from hypergrowth and cash burn into durability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845D1C1C-89F7-8F89-65DE-8DFAF55AE154}"/>
              </a:ext>
            </a:extLst>
          </p:cNvPr>
          <p:cNvSpPr txBox="1">
            <a:spLocks/>
          </p:cNvSpPr>
          <p:nvPr/>
        </p:nvSpPr>
        <p:spPr>
          <a:xfrm>
            <a:off x="274660" y="466526"/>
            <a:ext cx="1852314" cy="272833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5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Management Execution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A8F3F984-57E9-71CF-C337-FFD6D6B83DD8}"/>
              </a:ext>
            </a:extLst>
          </p:cNvPr>
          <p:cNvSpPr/>
          <p:nvPr/>
        </p:nvSpPr>
        <p:spPr>
          <a:xfrm>
            <a:off x="756104" y="1117359"/>
            <a:ext cx="1260000" cy="126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E353A2F-5BC8-C588-45BB-ACDA6526D5BA}"/>
              </a:ext>
            </a:extLst>
          </p:cNvPr>
          <p:cNvSpPr/>
          <p:nvPr/>
        </p:nvSpPr>
        <p:spPr>
          <a:xfrm>
            <a:off x="2619946" y="1117359"/>
            <a:ext cx="1260000" cy="126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BA57D5C-8FA4-E4B2-8880-4921640958E9}"/>
              </a:ext>
            </a:extLst>
          </p:cNvPr>
          <p:cNvSpPr/>
          <p:nvPr/>
        </p:nvSpPr>
        <p:spPr>
          <a:xfrm>
            <a:off x="4483788" y="1117359"/>
            <a:ext cx="1260000" cy="126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2C96D77-75AD-9816-AD4D-E870484C4C5E}"/>
              </a:ext>
            </a:extLst>
          </p:cNvPr>
          <p:cNvSpPr/>
          <p:nvPr/>
        </p:nvSpPr>
        <p:spPr>
          <a:xfrm>
            <a:off x="6347630" y="1117359"/>
            <a:ext cx="1260000" cy="126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8045652-A702-08FF-630F-B6B234AF7B0D}"/>
              </a:ext>
            </a:extLst>
          </p:cNvPr>
          <p:cNvSpPr/>
          <p:nvPr/>
        </p:nvSpPr>
        <p:spPr>
          <a:xfrm>
            <a:off x="8211472" y="1117359"/>
            <a:ext cx="1260000" cy="126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FBA21160-B2D1-25DD-4231-F76D94DF26A3}"/>
              </a:ext>
            </a:extLst>
          </p:cNvPr>
          <p:cNvSpPr/>
          <p:nvPr/>
        </p:nvSpPr>
        <p:spPr>
          <a:xfrm>
            <a:off x="10075314" y="1117359"/>
            <a:ext cx="1260000" cy="126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E94E474-7CC0-AFC8-9F19-938FC8164607}"/>
              </a:ext>
            </a:extLst>
          </p:cNvPr>
          <p:cNvGrpSpPr/>
          <p:nvPr/>
        </p:nvGrpSpPr>
        <p:grpSpPr>
          <a:xfrm rot="5400000">
            <a:off x="5707688" y="-717396"/>
            <a:ext cx="713029" cy="10902426"/>
            <a:chOff x="6096001" y="1557338"/>
            <a:chExt cx="0" cy="4500562"/>
          </a:xfrm>
          <a:solidFill>
            <a:schemeClr val="bg1">
              <a:lumMod val="85000"/>
            </a:schemeClr>
          </a:solidFill>
        </p:grpSpPr>
        <p:cxnSp>
          <p:nvCxnSpPr>
            <p:cNvPr id="18" name="Gerader Verbinder 55">
              <a:extLst>
                <a:ext uri="{FF2B5EF4-FFF2-40B4-BE49-F238E27FC236}">
                  <a16:creationId xmlns:a16="http://schemas.microsoft.com/office/drawing/2014/main" id="{5935EE75-945D-E29C-FF35-035EA57E8F9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96001" y="1557338"/>
              <a:ext cx="0" cy="1952893"/>
            </a:xfrm>
            <a:prstGeom prst="line">
              <a:avLst/>
            </a:prstGeom>
            <a:grpFill/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Gerader Verbinder 56">
              <a:extLst>
                <a:ext uri="{FF2B5EF4-FFF2-40B4-BE49-F238E27FC236}">
                  <a16:creationId xmlns:a16="http://schemas.microsoft.com/office/drawing/2014/main" id="{597A30AD-1F3E-D87A-7B94-EEAB0DC425D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96001" y="4105007"/>
              <a:ext cx="0" cy="1952893"/>
            </a:xfrm>
            <a:prstGeom prst="line">
              <a:avLst/>
            </a:prstGeom>
            <a:grpFill/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Triangle 19">
            <a:extLst>
              <a:ext uri="{FF2B5EF4-FFF2-40B4-BE49-F238E27FC236}">
                <a16:creationId xmlns:a16="http://schemas.microsoft.com/office/drawing/2014/main" id="{342BE4D4-E2CC-E855-C481-2A652B176681}"/>
              </a:ext>
            </a:extLst>
          </p:cNvPr>
          <p:cNvSpPr/>
          <p:nvPr/>
        </p:nvSpPr>
        <p:spPr>
          <a:xfrm rot="10800000">
            <a:off x="5594082" y="4319350"/>
            <a:ext cx="940239" cy="240378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B9626BC-9847-D2D7-8E8E-19ED2C0C425D}"/>
              </a:ext>
            </a:extLst>
          </p:cNvPr>
          <p:cNvSpPr/>
          <p:nvPr/>
        </p:nvSpPr>
        <p:spPr>
          <a:xfrm>
            <a:off x="605030" y="5136996"/>
            <a:ext cx="3285652" cy="109455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9DFC16C-2371-4EB7-A038-20067324EC74}"/>
              </a:ext>
            </a:extLst>
          </p:cNvPr>
          <p:cNvSpPr/>
          <p:nvPr/>
        </p:nvSpPr>
        <p:spPr>
          <a:xfrm>
            <a:off x="8221805" y="5136996"/>
            <a:ext cx="3285652" cy="109455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B66DF5F-C409-5B96-CB0E-64B9315C0FA2}"/>
              </a:ext>
            </a:extLst>
          </p:cNvPr>
          <p:cNvSpPr/>
          <p:nvPr/>
        </p:nvSpPr>
        <p:spPr>
          <a:xfrm>
            <a:off x="4413417" y="5136996"/>
            <a:ext cx="3285652" cy="109455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3367CDA-9106-11BF-2614-138CF563CF05}"/>
              </a:ext>
            </a:extLst>
          </p:cNvPr>
          <p:cNvSpPr txBox="1"/>
          <p:nvPr/>
        </p:nvSpPr>
        <p:spPr>
          <a:xfrm>
            <a:off x="612989" y="5411157"/>
            <a:ext cx="32579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/>
              <a:t>Q2 TTM FCF surpasses $10bn for first time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4C41BEF-2542-BB2D-7F78-4C14A54FEA5C}"/>
              </a:ext>
            </a:extLst>
          </p:cNvPr>
          <p:cNvSpPr txBox="1"/>
          <p:nvPr/>
        </p:nvSpPr>
        <p:spPr>
          <a:xfrm>
            <a:off x="4412975" y="5287782"/>
            <a:ext cx="3286094" cy="8309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sz="1600">
                <a:cs typeface="Segoe UI Light"/>
              </a:rPr>
              <a:t>Q2 Non-GAAP Operating Income grows 40% versus Gross Bookings growth of 22%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20D7E49-3F55-D13C-0AFC-20D235F219E0}"/>
              </a:ext>
            </a:extLst>
          </p:cNvPr>
          <p:cNvSpPr txBox="1"/>
          <p:nvPr/>
        </p:nvSpPr>
        <p:spPr>
          <a:xfrm>
            <a:off x="8211472" y="5287782"/>
            <a:ext cx="328565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/>
              <a:t>Funding AV expansion, Delivery Hero and buybacks, whilst cutting 10% of workforce for efficiency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332562D-49B5-6853-943B-8538C9B42A7F}"/>
              </a:ext>
            </a:extLst>
          </p:cNvPr>
          <p:cNvSpPr txBox="1"/>
          <p:nvPr/>
        </p:nvSpPr>
        <p:spPr>
          <a:xfrm>
            <a:off x="1043592" y="1562693"/>
            <a:ext cx="7193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2017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9B55300-70EC-1646-76CA-EA51A8B698CD}"/>
              </a:ext>
            </a:extLst>
          </p:cNvPr>
          <p:cNvSpPr txBox="1"/>
          <p:nvPr/>
        </p:nvSpPr>
        <p:spPr>
          <a:xfrm>
            <a:off x="2978391" y="1562693"/>
            <a:ext cx="7193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2019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595872B-ABCA-D9D3-9BFC-08CE2C46A919}"/>
              </a:ext>
            </a:extLst>
          </p:cNvPr>
          <p:cNvSpPr txBox="1"/>
          <p:nvPr/>
        </p:nvSpPr>
        <p:spPr>
          <a:xfrm>
            <a:off x="4797145" y="1562693"/>
            <a:ext cx="7193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2021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E794069-08ED-C668-0301-1C4599622FBD}"/>
              </a:ext>
            </a:extLst>
          </p:cNvPr>
          <p:cNvSpPr txBox="1"/>
          <p:nvPr/>
        </p:nvSpPr>
        <p:spPr>
          <a:xfrm>
            <a:off x="6493082" y="1562693"/>
            <a:ext cx="10050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2022-23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A9BFCAC-AB49-02A8-1063-6BF093471ED2}"/>
              </a:ext>
            </a:extLst>
          </p:cNvPr>
          <p:cNvSpPr txBox="1"/>
          <p:nvPr/>
        </p:nvSpPr>
        <p:spPr>
          <a:xfrm>
            <a:off x="8510187" y="1562693"/>
            <a:ext cx="7193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2024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9636A0D-1F9A-1748-C7C0-501FF0DF2D80}"/>
              </a:ext>
            </a:extLst>
          </p:cNvPr>
          <p:cNvSpPr txBox="1"/>
          <p:nvPr/>
        </p:nvSpPr>
        <p:spPr>
          <a:xfrm>
            <a:off x="10406759" y="1566597"/>
            <a:ext cx="7193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2025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0A0D356-3B0A-AF68-0FA6-0EE5E9565A32}"/>
              </a:ext>
            </a:extLst>
          </p:cNvPr>
          <p:cNvSpPr txBox="1"/>
          <p:nvPr/>
        </p:nvSpPr>
        <p:spPr>
          <a:xfrm>
            <a:off x="774104" y="4559729"/>
            <a:ext cx="1872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Segoe UI" panose="020B0502040204020203" pitchFamily="34" charset="0"/>
                <a:cs typeface="Segoe UI" panose="020B0502040204020203" pitchFamily="34" charset="0"/>
              </a:rPr>
              <a:t>In 2026,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B40F68D-C9CA-90B8-BC04-5825421E4146}"/>
              </a:ext>
            </a:extLst>
          </p:cNvPr>
          <p:cNvSpPr txBox="1"/>
          <p:nvPr/>
        </p:nvSpPr>
        <p:spPr>
          <a:xfrm>
            <a:off x="790545" y="2436664"/>
            <a:ext cx="120755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n-AU" sz="1000"/>
              <a:t>Dara begins a </a:t>
            </a:r>
            <a:r>
              <a:rPr lang="en-AU" sz="1000" b="1"/>
              <a:t>cultural reset</a:t>
            </a:r>
            <a:r>
              <a:rPr lang="en-AU" sz="1000"/>
              <a:t>, following a period characterised by </a:t>
            </a:r>
            <a:r>
              <a:rPr lang="en-AU" sz="1000" b="1"/>
              <a:t>aggressive expansion, governance problems and cultural issues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B2AE24B-5119-DC9C-8484-E4C3446C7C80}"/>
              </a:ext>
            </a:extLst>
          </p:cNvPr>
          <p:cNvSpPr txBox="1"/>
          <p:nvPr/>
        </p:nvSpPr>
        <p:spPr>
          <a:xfrm>
            <a:off x="2646947" y="2436664"/>
            <a:ext cx="121499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n-AU" sz="1000" b="1"/>
              <a:t>Uber’s IPO creates greater accountability</a:t>
            </a:r>
            <a:r>
              <a:rPr lang="en-AU" sz="1000"/>
              <a:t>; focus changes from expansion towards </a:t>
            </a:r>
            <a:r>
              <a:rPr lang="en-AU" sz="1000" b="1"/>
              <a:t>platform economics and category leadership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80CAB4D-8FD1-55AC-41E9-13755082B338}"/>
              </a:ext>
            </a:extLst>
          </p:cNvPr>
          <p:cNvSpPr txBox="1"/>
          <p:nvPr/>
        </p:nvSpPr>
        <p:spPr>
          <a:xfrm>
            <a:off x="4520210" y="2461320"/>
            <a:ext cx="121499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n-AU" sz="1000" b="1"/>
              <a:t>First adjusted-EBITDA-positive quarter </a:t>
            </a:r>
            <a:r>
              <a:rPr lang="en-AU" sz="1000"/>
              <a:t>as a public company, where scale was key for Uber converting into a sustainably profitable business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C1EA3A6B-9370-924A-8FF4-5E11FAE42667}"/>
              </a:ext>
            </a:extLst>
          </p:cNvPr>
          <p:cNvSpPr txBox="1"/>
          <p:nvPr/>
        </p:nvSpPr>
        <p:spPr>
          <a:xfrm>
            <a:off x="6357051" y="2461320"/>
            <a:ext cx="1214999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n-AU" sz="1000"/>
              <a:t>An “inflection point” as per Dara, where </a:t>
            </a:r>
            <a:r>
              <a:rPr lang="en-AU" sz="1000" b="1"/>
              <a:t>free cash flow skyrocketed </a:t>
            </a:r>
            <a:r>
              <a:rPr lang="en-AU" sz="1000"/>
              <a:t>from $390mn in FY22 to $3.36bn in FY23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1C8333C-2E94-02F2-75AD-E40FFB71A214}"/>
              </a:ext>
            </a:extLst>
          </p:cNvPr>
          <p:cNvSpPr txBox="1"/>
          <p:nvPr/>
        </p:nvSpPr>
        <p:spPr>
          <a:xfrm>
            <a:off x="8211050" y="2464380"/>
            <a:ext cx="1214999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n-AU" sz="1000"/>
              <a:t>Free cash flow doubles again to $6.90bn, while Uber </a:t>
            </a:r>
            <a:r>
              <a:rPr lang="en-AU" sz="1000" b="1"/>
              <a:t>initiates and continues meaningful share repurchases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45B5EFF3-A348-C331-3A9C-AFE230019E25}"/>
              </a:ext>
            </a:extLst>
          </p:cNvPr>
          <p:cNvSpPr txBox="1"/>
          <p:nvPr/>
        </p:nvSpPr>
        <p:spPr>
          <a:xfrm>
            <a:off x="10097814" y="2436664"/>
            <a:ext cx="121499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n-AU" sz="1000" b="1"/>
              <a:t>Cash generation becomes structural,</a:t>
            </a:r>
            <a:r>
              <a:rPr lang="en-AU" sz="1000"/>
              <a:t> with sustained improvements to free cash flow and GAAP operating income</a:t>
            </a:r>
          </a:p>
        </p:txBody>
      </p:sp>
    </p:spTree>
    <p:extLst>
      <p:ext uri="{BB962C8B-B14F-4D97-AF65-F5344CB8AC3E}">
        <p14:creationId xmlns:p14="http://schemas.microsoft.com/office/powerpoint/2010/main" val="19512012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EA93A0B-0B2B-26F8-E44A-5A32D4636B08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2646946" y="6592029"/>
            <a:ext cx="8530141" cy="24039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4102C8F0-C02B-08C5-7E28-216E1DE02C45}"/>
              </a:ext>
            </a:extLst>
          </p:cNvPr>
          <p:cNvSpPr txBox="1">
            <a:spLocks/>
          </p:cNvSpPr>
          <p:nvPr/>
        </p:nvSpPr>
        <p:spPr>
          <a:xfrm>
            <a:off x="274660" y="168064"/>
            <a:ext cx="10668643" cy="377322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8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Uber’s M&amp;A record has become increasingly disciplined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E7D463BB-1CCD-1B93-3249-6EA80FF1F9A1}"/>
              </a:ext>
            </a:extLst>
          </p:cNvPr>
          <p:cNvSpPr txBox="1">
            <a:spLocks/>
          </p:cNvSpPr>
          <p:nvPr/>
        </p:nvSpPr>
        <p:spPr>
          <a:xfrm>
            <a:off x="274660" y="466526"/>
            <a:ext cx="1852314" cy="272833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5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M&amp;A Track Record</a:t>
            </a:r>
          </a:p>
        </p:txBody>
      </p:sp>
      <p:sp>
        <p:nvSpPr>
          <p:cNvPr id="7" name="Shape 6">
            <a:extLst>
              <a:ext uri="{FF2B5EF4-FFF2-40B4-BE49-F238E27FC236}">
                <a16:creationId xmlns:a16="http://schemas.microsoft.com/office/drawing/2014/main" id="{7B50AC75-42C5-5AE7-1938-73FB145DDBAA}"/>
              </a:ext>
            </a:extLst>
          </p:cNvPr>
          <p:cNvSpPr/>
          <p:nvPr/>
        </p:nvSpPr>
        <p:spPr>
          <a:xfrm>
            <a:off x="397522" y="1062729"/>
            <a:ext cx="786384" cy="310896"/>
          </a:xfrm>
          <a:prstGeom prst="rect">
            <a:avLst/>
          </a:prstGeom>
          <a:solidFill>
            <a:srgbClr val="0B8A55"/>
          </a:solidFill>
          <a:ln w="10160">
            <a:solidFill>
              <a:srgbClr val="0B8A55"/>
            </a:solidFill>
            <a:prstDash val="solid"/>
          </a:ln>
        </p:spPr>
        <p:txBody>
          <a:bodyPr/>
          <a:lstStyle/>
          <a:p>
            <a:endParaRPr lang="en-US" sz="1200"/>
          </a:p>
        </p:txBody>
      </p:sp>
      <p:sp>
        <p:nvSpPr>
          <p:cNvPr id="8" name="Text 7">
            <a:extLst>
              <a:ext uri="{FF2B5EF4-FFF2-40B4-BE49-F238E27FC236}">
                <a16:creationId xmlns:a16="http://schemas.microsoft.com/office/drawing/2014/main" id="{D6ABF0B1-42F7-DB83-1C36-50F7197974D5}"/>
              </a:ext>
            </a:extLst>
          </p:cNvPr>
          <p:cNvSpPr/>
          <p:nvPr/>
        </p:nvSpPr>
        <p:spPr>
          <a:xfrm>
            <a:off x="415810" y="1135881"/>
            <a:ext cx="749808" cy="8229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Autofit/>
          </a:bodyPr>
          <a:lstStyle/>
          <a:p>
            <a:pPr marL="0" indent="0" algn="ctr">
              <a:buNone/>
            </a:pPr>
            <a:r>
              <a:rPr lang="en-US" sz="1200" b="1">
                <a:solidFill>
                  <a:srgbClr val="FFFFFF"/>
                </a:solidFill>
                <a:ea typeface="Arial" pitchFamily="34" charset="-122"/>
                <a:cs typeface="Arial" pitchFamily="34" charset="-120"/>
              </a:rPr>
              <a:t>Date</a:t>
            </a:r>
            <a:endParaRPr lang="en-US" sz="1200"/>
          </a:p>
        </p:txBody>
      </p:sp>
      <p:sp>
        <p:nvSpPr>
          <p:cNvPr id="9" name="Shape 8">
            <a:extLst>
              <a:ext uri="{FF2B5EF4-FFF2-40B4-BE49-F238E27FC236}">
                <a16:creationId xmlns:a16="http://schemas.microsoft.com/office/drawing/2014/main" id="{1559810F-D21D-E653-110E-E791389FE810}"/>
              </a:ext>
            </a:extLst>
          </p:cNvPr>
          <p:cNvSpPr/>
          <p:nvPr/>
        </p:nvSpPr>
        <p:spPr>
          <a:xfrm>
            <a:off x="1183906" y="1062729"/>
            <a:ext cx="1463040" cy="310896"/>
          </a:xfrm>
          <a:prstGeom prst="rect">
            <a:avLst/>
          </a:prstGeom>
          <a:solidFill>
            <a:srgbClr val="0B8A55"/>
          </a:solidFill>
          <a:ln w="10160">
            <a:solidFill>
              <a:srgbClr val="0B8A55"/>
            </a:solidFill>
            <a:prstDash val="solid"/>
          </a:ln>
        </p:spPr>
        <p:txBody>
          <a:bodyPr/>
          <a:lstStyle/>
          <a:p>
            <a:endParaRPr lang="en-US" sz="1200"/>
          </a:p>
        </p:txBody>
      </p:sp>
      <p:sp>
        <p:nvSpPr>
          <p:cNvPr id="10" name="Text 9">
            <a:extLst>
              <a:ext uri="{FF2B5EF4-FFF2-40B4-BE49-F238E27FC236}">
                <a16:creationId xmlns:a16="http://schemas.microsoft.com/office/drawing/2014/main" id="{15909AC3-0837-1CE9-E1BA-1BB9A7449EC5}"/>
              </a:ext>
            </a:extLst>
          </p:cNvPr>
          <p:cNvSpPr/>
          <p:nvPr/>
        </p:nvSpPr>
        <p:spPr>
          <a:xfrm>
            <a:off x="1202194" y="1135881"/>
            <a:ext cx="1426464" cy="8229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Autofit/>
          </a:bodyPr>
          <a:lstStyle/>
          <a:p>
            <a:pPr marL="0" indent="0" algn="ctr">
              <a:buNone/>
            </a:pPr>
            <a:r>
              <a:rPr lang="en-US" sz="1200" b="1">
                <a:solidFill>
                  <a:srgbClr val="FFFFFF"/>
                </a:solidFill>
                <a:ea typeface="Arial" pitchFamily="34" charset="-122"/>
                <a:cs typeface="Arial" pitchFamily="34" charset="-120"/>
              </a:rPr>
              <a:t>Transaction</a:t>
            </a:r>
            <a:endParaRPr lang="en-US" sz="1200"/>
          </a:p>
        </p:txBody>
      </p:sp>
      <p:sp>
        <p:nvSpPr>
          <p:cNvPr id="11" name="Shape 10">
            <a:extLst>
              <a:ext uri="{FF2B5EF4-FFF2-40B4-BE49-F238E27FC236}">
                <a16:creationId xmlns:a16="http://schemas.microsoft.com/office/drawing/2014/main" id="{5B78345B-E898-7EA0-1BAE-5D6991AD5F4E}"/>
              </a:ext>
            </a:extLst>
          </p:cNvPr>
          <p:cNvSpPr/>
          <p:nvPr/>
        </p:nvSpPr>
        <p:spPr>
          <a:xfrm>
            <a:off x="2646946" y="1062729"/>
            <a:ext cx="2240280" cy="310896"/>
          </a:xfrm>
          <a:prstGeom prst="rect">
            <a:avLst/>
          </a:prstGeom>
          <a:solidFill>
            <a:srgbClr val="0B8A55"/>
          </a:solidFill>
          <a:ln w="10160">
            <a:solidFill>
              <a:srgbClr val="0B8A55"/>
            </a:solidFill>
            <a:prstDash val="solid"/>
          </a:ln>
        </p:spPr>
        <p:txBody>
          <a:bodyPr/>
          <a:lstStyle/>
          <a:p>
            <a:endParaRPr lang="en-US" sz="1200"/>
          </a:p>
        </p:txBody>
      </p:sp>
      <p:sp>
        <p:nvSpPr>
          <p:cNvPr id="12" name="Text 11">
            <a:extLst>
              <a:ext uri="{FF2B5EF4-FFF2-40B4-BE49-F238E27FC236}">
                <a16:creationId xmlns:a16="http://schemas.microsoft.com/office/drawing/2014/main" id="{8B41F38E-9430-C39A-8565-9B1414240568}"/>
              </a:ext>
            </a:extLst>
          </p:cNvPr>
          <p:cNvSpPr/>
          <p:nvPr/>
        </p:nvSpPr>
        <p:spPr>
          <a:xfrm>
            <a:off x="2665234" y="1135881"/>
            <a:ext cx="2203704" cy="8229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Autofit/>
          </a:bodyPr>
          <a:lstStyle/>
          <a:p>
            <a:pPr marL="0" indent="0" algn="ctr">
              <a:buNone/>
            </a:pPr>
            <a:r>
              <a:rPr lang="en-US" sz="1200" b="1">
                <a:solidFill>
                  <a:srgbClr val="FFFFFF"/>
                </a:solidFill>
                <a:ea typeface="Arial" pitchFamily="34" charset="-122"/>
                <a:cs typeface="Arial" pitchFamily="34" charset="-120"/>
              </a:rPr>
              <a:t>Strategic intent</a:t>
            </a:r>
            <a:endParaRPr lang="en-US" sz="1200"/>
          </a:p>
        </p:txBody>
      </p:sp>
      <p:sp>
        <p:nvSpPr>
          <p:cNvPr id="13" name="Shape 12">
            <a:extLst>
              <a:ext uri="{FF2B5EF4-FFF2-40B4-BE49-F238E27FC236}">
                <a16:creationId xmlns:a16="http://schemas.microsoft.com/office/drawing/2014/main" id="{302A76AA-7DF0-DC09-A451-8937DB229495}"/>
              </a:ext>
            </a:extLst>
          </p:cNvPr>
          <p:cNvSpPr/>
          <p:nvPr/>
        </p:nvSpPr>
        <p:spPr>
          <a:xfrm>
            <a:off x="4887226" y="1062729"/>
            <a:ext cx="1554480" cy="310896"/>
          </a:xfrm>
          <a:prstGeom prst="rect">
            <a:avLst/>
          </a:prstGeom>
          <a:solidFill>
            <a:srgbClr val="0B8A55"/>
          </a:solidFill>
          <a:ln w="10160">
            <a:solidFill>
              <a:srgbClr val="0B8A55"/>
            </a:solidFill>
            <a:prstDash val="solid"/>
          </a:ln>
        </p:spPr>
        <p:txBody>
          <a:bodyPr/>
          <a:lstStyle/>
          <a:p>
            <a:endParaRPr lang="en-US" sz="1200"/>
          </a:p>
        </p:txBody>
      </p:sp>
      <p:sp>
        <p:nvSpPr>
          <p:cNvPr id="14" name="Text 13">
            <a:extLst>
              <a:ext uri="{FF2B5EF4-FFF2-40B4-BE49-F238E27FC236}">
                <a16:creationId xmlns:a16="http://schemas.microsoft.com/office/drawing/2014/main" id="{2EF152FA-DFC5-061B-B54D-18A41C232E7F}"/>
              </a:ext>
            </a:extLst>
          </p:cNvPr>
          <p:cNvSpPr/>
          <p:nvPr/>
        </p:nvSpPr>
        <p:spPr>
          <a:xfrm>
            <a:off x="4905514" y="1135881"/>
            <a:ext cx="1517904" cy="8229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Autofit/>
          </a:bodyPr>
          <a:lstStyle/>
          <a:p>
            <a:pPr marL="0" indent="0" algn="ctr">
              <a:buNone/>
            </a:pPr>
            <a:r>
              <a:rPr lang="en-US" sz="1200" b="1">
                <a:solidFill>
                  <a:srgbClr val="FFFFFF"/>
                </a:solidFill>
                <a:ea typeface="Arial" pitchFamily="34" charset="-122"/>
                <a:cs typeface="Arial" pitchFamily="34" charset="-120"/>
              </a:rPr>
              <a:t>Funding</a:t>
            </a:r>
            <a:endParaRPr lang="en-US" sz="1200"/>
          </a:p>
        </p:txBody>
      </p:sp>
      <p:sp>
        <p:nvSpPr>
          <p:cNvPr id="15" name="Shape 14">
            <a:extLst>
              <a:ext uri="{FF2B5EF4-FFF2-40B4-BE49-F238E27FC236}">
                <a16:creationId xmlns:a16="http://schemas.microsoft.com/office/drawing/2014/main" id="{9D696CDD-AB55-11DC-C2D2-F85D07680CC7}"/>
              </a:ext>
            </a:extLst>
          </p:cNvPr>
          <p:cNvSpPr/>
          <p:nvPr/>
        </p:nvSpPr>
        <p:spPr>
          <a:xfrm>
            <a:off x="6441706" y="1062729"/>
            <a:ext cx="2240280" cy="310896"/>
          </a:xfrm>
          <a:prstGeom prst="rect">
            <a:avLst/>
          </a:prstGeom>
          <a:solidFill>
            <a:srgbClr val="0B8A55"/>
          </a:solidFill>
          <a:ln w="10160">
            <a:solidFill>
              <a:srgbClr val="0B8A55"/>
            </a:solidFill>
            <a:prstDash val="solid"/>
          </a:ln>
        </p:spPr>
        <p:txBody>
          <a:bodyPr/>
          <a:lstStyle/>
          <a:p>
            <a:endParaRPr lang="en-US" sz="1200"/>
          </a:p>
        </p:txBody>
      </p:sp>
      <p:sp>
        <p:nvSpPr>
          <p:cNvPr id="16" name="Text 15">
            <a:extLst>
              <a:ext uri="{FF2B5EF4-FFF2-40B4-BE49-F238E27FC236}">
                <a16:creationId xmlns:a16="http://schemas.microsoft.com/office/drawing/2014/main" id="{20E20A63-39D9-7C1E-D65B-6E9BDC7E6A32}"/>
              </a:ext>
            </a:extLst>
          </p:cNvPr>
          <p:cNvSpPr/>
          <p:nvPr/>
        </p:nvSpPr>
        <p:spPr>
          <a:xfrm>
            <a:off x="6459994" y="1135881"/>
            <a:ext cx="2203704" cy="8229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Autofit/>
          </a:bodyPr>
          <a:lstStyle/>
          <a:p>
            <a:pPr marL="0" indent="0" algn="ctr">
              <a:buNone/>
            </a:pPr>
            <a:r>
              <a:rPr lang="en-US" sz="1200" b="1">
                <a:solidFill>
                  <a:srgbClr val="FFFFFF"/>
                </a:solidFill>
                <a:ea typeface="Arial" pitchFamily="34" charset="-122"/>
                <a:cs typeface="Arial" pitchFamily="34" charset="-120"/>
              </a:rPr>
              <a:t>Outcome</a:t>
            </a:r>
            <a:endParaRPr lang="en-US" sz="1200"/>
          </a:p>
        </p:txBody>
      </p:sp>
      <p:sp>
        <p:nvSpPr>
          <p:cNvPr id="17" name="Shape 16">
            <a:extLst>
              <a:ext uri="{FF2B5EF4-FFF2-40B4-BE49-F238E27FC236}">
                <a16:creationId xmlns:a16="http://schemas.microsoft.com/office/drawing/2014/main" id="{77A2A784-AF08-48EF-4F25-00F5686B9562}"/>
              </a:ext>
            </a:extLst>
          </p:cNvPr>
          <p:cNvSpPr/>
          <p:nvPr/>
        </p:nvSpPr>
        <p:spPr>
          <a:xfrm>
            <a:off x="8681986" y="1062729"/>
            <a:ext cx="3017520" cy="310896"/>
          </a:xfrm>
          <a:prstGeom prst="rect">
            <a:avLst/>
          </a:prstGeom>
          <a:solidFill>
            <a:srgbClr val="0B8A55"/>
          </a:solidFill>
          <a:ln w="10160">
            <a:solidFill>
              <a:srgbClr val="0B8A55"/>
            </a:solidFill>
            <a:prstDash val="solid"/>
          </a:ln>
        </p:spPr>
        <p:txBody>
          <a:bodyPr/>
          <a:lstStyle/>
          <a:p>
            <a:endParaRPr lang="en-US" sz="1200"/>
          </a:p>
        </p:txBody>
      </p:sp>
      <p:sp>
        <p:nvSpPr>
          <p:cNvPr id="18" name="Text 17">
            <a:extLst>
              <a:ext uri="{FF2B5EF4-FFF2-40B4-BE49-F238E27FC236}">
                <a16:creationId xmlns:a16="http://schemas.microsoft.com/office/drawing/2014/main" id="{904109EC-E3D9-0BD1-1B9F-C2097596DA20}"/>
              </a:ext>
            </a:extLst>
          </p:cNvPr>
          <p:cNvSpPr/>
          <p:nvPr/>
        </p:nvSpPr>
        <p:spPr>
          <a:xfrm>
            <a:off x="8700274" y="1135881"/>
            <a:ext cx="2980944" cy="8229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Autofit/>
          </a:bodyPr>
          <a:lstStyle/>
          <a:p>
            <a:pPr marL="0" indent="0" algn="ctr">
              <a:buNone/>
            </a:pPr>
            <a:r>
              <a:rPr lang="en-US" sz="1200" b="1">
                <a:solidFill>
                  <a:srgbClr val="FFFFFF"/>
                </a:solidFill>
                <a:cs typeface="Arial" pitchFamily="34" charset="-120"/>
              </a:rPr>
              <a:t>Interpretation</a:t>
            </a:r>
            <a:endParaRPr lang="en-US" sz="1200"/>
          </a:p>
        </p:txBody>
      </p:sp>
      <p:sp>
        <p:nvSpPr>
          <p:cNvPr id="19" name="Shape 18">
            <a:extLst>
              <a:ext uri="{FF2B5EF4-FFF2-40B4-BE49-F238E27FC236}">
                <a16:creationId xmlns:a16="http://schemas.microsoft.com/office/drawing/2014/main" id="{4F094D3C-D198-FDEA-7850-82021418C215}"/>
              </a:ext>
            </a:extLst>
          </p:cNvPr>
          <p:cNvSpPr/>
          <p:nvPr/>
        </p:nvSpPr>
        <p:spPr>
          <a:xfrm>
            <a:off x="397522" y="1373625"/>
            <a:ext cx="786384" cy="530352"/>
          </a:xfrm>
          <a:prstGeom prst="rect">
            <a:avLst/>
          </a:prstGeom>
          <a:solidFill>
            <a:srgbClr val="FFFFFF"/>
          </a:solidFill>
          <a:ln w="10160">
            <a:solidFill>
              <a:srgbClr val="D7E4DD"/>
            </a:solidFill>
            <a:prstDash val="solid"/>
          </a:ln>
        </p:spPr>
        <p:txBody>
          <a:bodyPr/>
          <a:lstStyle/>
          <a:p>
            <a:endParaRPr lang="en-US" sz="1000"/>
          </a:p>
        </p:txBody>
      </p:sp>
      <p:sp>
        <p:nvSpPr>
          <p:cNvPr id="20" name="Text 19">
            <a:extLst>
              <a:ext uri="{FF2B5EF4-FFF2-40B4-BE49-F238E27FC236}">
                <a16:creationId xmlns:a16="http://schemas.microsoft.com/office/drawing/2014/main" id="{12E93CE6-746F-3ED7-091E-A7DFE0834E9F}"/>
              </a:ext>
            </a:extLst>
          </p:cNvPr>
          <p:cNvSpPr/>
          <p:nvPr/>
        </p:nvSpPr>
        <p:spPr>
          <a:xfrm>
            <a:off x="434098" y="1419345"/>
            <a:ext cx="713232" cy="4572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900" b="1">
                <a:solidFill>
                  <a:srgbClr val="101619"/>
                </a:solidFill>
                <a:ea typeface="Arial" pitchFamily="34" charset="-122"/>
                <a:cs typeface="Arial" pitchFamily="34" charset="-120"/>
              </a:rPr>
              <a:t>2019/20</a:t>
            </a:r>
            <a:endParaRPr lang="en-US" sz="900"/>
          </a:p>
        </p:txBody>
      </p:sp>
      <p:sp>
        <p:nvSpPr>
          <p:cNvPr id="21" name="Shape 20">
            <a:extLst>
              <a:ext uri="{FF2B5EF4-FFF2-40B4-BE49-F238E27FC236}">
                <a16:creationId xmlns:a16="http://schemas.microsoft.com/office/drawing/2014/main" id="{46C167A9-1C3D-A17D-2F6A-3D01724C842A}"/>
              </a:ext>
            </a:extLst>
          </p:cNvPr>
          <p:cNvSpPr/>
          <p:nvPr/>
        </p:nvSpPr>
        <p:spPr>
          <a:xfrm>
            <a:off x="1183906" y="1373625"/>
            <a:ext cx="1463040" cy="530352"/>
          </a:xfrm>
          <a:prstGeom prst="rect">
            <a:avLst/>
          </a:prstGeom>
          <a:solidFill>
            <a:srgbClr val="FFFFFF"/>
          </a:solidFill>
          <a:ln w="10160">
            <a:solidFill>
              <a:srgbClr val="D7E4DD"/>
            </a:solidFill>
            <a:prstDash val="solid"/>
          </a:ln>
        </p:spPr>
        <p:txBody>
          <a:bodyPr/>
          <a:lstStyle/>
          <a:p>
            <a:endParaRPr lang="en-US" sz="1000"/>
          </a:p>
        </p:txBody>
      </p:sp>
      <p:sp>
        <p:nvSpPr>
          <p:cNvPr id="22" name="Text 21">
            <a:extLst>
              <a:ext uri="{FF2B5EF4-FFF2-40B4-BE49-F238E27FC236}">
                <a16:creationId xmlns:a16="http://schemas.microsoft.com/office/drawing/2014/main" id="{57DD87B3-8783-3176-6323-5563D870A2A4}"/>
              </a:ext>
            </a:extLst>
          </p:cNvPr>
          <p:cNvSpPr/>
          <p:nvPr/>
        </p:nvSpPr>
        <p:spPr>
          <a:xfrm>
            <a:off x="1220482" y="1419345"/>
            <a:ext cx="1389888" cy="4572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900" b="1">
                <a:solidFill>
                  <a:srgbClr val="101619"/>
                </a:solidFill>
                <a:ea typeface="Arial" pitchFamily="34" charset="-122"/>
                <a:cs typeface="Arial" pitchFamily="34" charset="-120"/>
              </a:rPr>
              <a:t>Careem</a:t>
            </a:r>
            <a:endParaRPr lang="en-US" sz="900"/>
          </a:p>
          <a:p>
            <a:pPr marL="0" indent="0" algn="ctr">
              <a:buNone/>
            </a:pPr>
            <a:r>
              <a:rPr lang="en-US" sz="900" b="1">
                <a:solidFill>
                  <a:srgbClr val="101619"/>
                </a:solidFill>
                <a:ea typeface="Arial" pitchFamily="34" charset="-122"/>
                <a:cs typeface="Arial" pitchFamily="34" charset="-120"/>
              </a:rPr>
              <a:t>$3.1bn</a:t>
            </a:r>
            <a:endParaRPr lang="en-US" sz="900"/>
          </a:p>
        </p:txBody>
      </p:sp>
      <p:sp>
        <p:nvSpPr>
          <p:cNvPr id="23" name="Shape 22">
            <a:extLst>
              <a:ext uri="{FF2B5EF4-FFF2-40B4-BE49-F238E27FC236}">
                <a16:creationId xmlns:a16="http://schemas.microsoft.com/office/drawing/2014/main" id="{14406677-E262-961C-9D3B-E4882EF11A63}"/>
              </a:ext>
            </a:extLst>
          </p:cNvPr>
          <p:cNvSpPr/>
          <p:nvPr/>
        </p:nvSpPr>
        <p:spPr>
          <a:xfrm>
            <a:off x="2646946" y="1373625"/>
            <a:ext cx="2240280" cy="530352"/>
          </a:xfrm>
          <a:prstGeom prst="rect">
            <a:avLst/>
          </a:prstGeom>
          <a:solidFill>
            <a:srgbClr val="FFFFFF"/>
          </a:solidFill>
          <a:ln w="10160">
            <a:solidFill>
              <a:srgbClr val="D7E4DD"/>
            </a:solidFill>
            <a:prstDash val="solid"/>
          </a:ln>
        </p:spPr>
        <p:txBody>
          <a:bodyPr/>
          <a:lstStyle/>
          <a:p>
            <a:endParaRPr lang="en-US" sz="1000"/>
          </a:p>
        </p:txBody>
      </p:sp>
      <p:sp>
        <p:nvSpPr>
          <p:cNvPr id="24" name="Text 23">
            <a:extLst>
              <a:ext uri="{FF2B5EF4-FFF2-40B4-BE49-F238E27FC236}">
                <a16:creationId xmlns:a16="http://schemas.microsoft.com/office/drawing/2014/main" id="{2A95239D-04B8-49AE-E2A3-8157E41FD58F}"/>
              </a:ext>
            </a:extLst>
          </p:cNvPr>
          <p:cNvSpPr/>
          <p:nvPr/>
        </p:nvSpPr>
        <p:spPr>
          <a:xfrm>
            <a:off x="2683522" y="1419345"/>
            <a:ext cx="2167128" cy="4572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900">
                <a:solidFill>
                  <a:srgbClr val="101619"/>
                </a:solidFill>
                <a:ea typeface="Arial" pitchFamily="34" charset="-122"/>
                <a:cs typeface="Arial" pitchFamily="34" charset="-120"/>
              </a:rPr>
              <a:t>MENA ride-hailing consolidation; regional super-app optionality</a:t>
            </a:r>
            <a:endParaRPr lang="en-US" sz="900"/>
          </a:p>
        </p:txBody>
      </p:sp>
      <p:sp>
        <p:nvSpPr>
          <p:cNvPr id="25" name="Shape 24">
            <a:extLst>
              <a:ext uri="{FF2B5EF4-FFF2-40B4-BE49-F238E27FC236}">
                <a16:creationId xmlns:a16="http://schemas.microsoft.com/office/drawing/2014/main" id="{68B8BC19-F2FC-DA9A-7096-ADBE1760E234}"/>
              </a:ext>
            </a:extLst>
          </p:cNvPr>
          <p:cNvSpPr/>
          <p:nvPr/>
        </p:nvSpPr>
        <p:spPr>
          <a:xfrm>
            <a:off x="4887226" y="1373625"/>
            <a:ext cx="1554480" cy="530352"/>
          </a:xfrm>
          <a:prstGeom prst="rect">
            <a:avLst/>
          </a:prstGeom>
          <a:solidFill>
            <a:srgbClr val="FFFFFF"/>
          </a:solidFill>
          <a:ln w="10160">
            <a:solidFill>
              <a:srgbClr val="D7E4DD"/>
            </a:solidFill>
            <a:prstDash val="solid"/>
          </a:ln>
        </p:spPr>
        <p:txBody>
          <a:bodyPr/>
          <a:lstStyle/>
          <a:p>
            <a:endParaRPr lang="en-US" sz="1000"/>
          </a:p>
        </p:txBody>
      </p:sp>
      <p:sp>
        <p:nvSpPr>
          <p:cNvPr id="26" name="Text 25">
            <a:extLst>
              <a:ext uri="{FF2B5EF4-FFF2-40B4-BE49-F238E27FC236}">
                <a16:creationId xmlns:a16="http://schemas.microsoft.com/office/drawing/2014/main" id="{727568F0-626F-4231-DBD4-DE05D5BA1523}"/>
              </a:ext>
            </a:extLst>
          </p:cNvPr>
          <p:cNvSpPr/>
          <p:nvPr/>
        </p:nvSpPr>
        <p:spPr>
          <a:xfrm>
            <a:off x="4923802" y="1419345"/>
            <a:ext cx="1481328" cy="4572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900">
                <a:solidFill>
                  <a:srgbClr val="101619"/>
                </a:solidFill>
                <a:ea typeface="Arial" pitchFamily="34" charset="-122"/>
                <a:cs typeface="Arial" pitchFamily="34" charset="-120"/>
              </a:rPr>
              <a:t>Cash + converts</a:t>
            </a:r>
            <a:endParaRPr lang="en-US" sz="900"/>
          </a:p>
          <a:p>
            <a:pPr marL="0" indent="0" algn="l">
              <a:buNone/>
            </a:pPr>
            <a:r>
              <a:rPr lang="en-US" sz="900">
                <a:solidFill>
                  <a:srgbClr val="101619"/>
                </a:solidFill>
                <a:ea typeface="Arial" pitchFamily="34" charset="-122"/>
                <a:cs typeface="Arial" pitchFamily="34" charset="-120"/>
              </a:rPr>
              <a:t>$1.4bn + $1.7bn</a:t>
            </a:r>
            <a:endParaRPr lang="en-US" sz="900"/>
          </a:p>
        </p:txBody>
      </p:sp>
      <p:sp>
        <p:nvSpPr>
          <p:cNvPr id="27" name="Shape 26">
            <a:extLst>
              <a:ext uri="{FF2B5EF4-FFF2-40B4-BE49-F238E27FC236}">
                <a16:creationId xmlns:a16="http://schemas.microsoft.com/office/drawing/2014/main" id="{D65CE38F-803E-D33F-47B2-232685914EC5}"/>
              </a:ext>
            </a:extLst>
          </p:cNvPr>
          <p:cNvSpPr/>
          <p:nvPr/>
        </p:nvSpPr>
        <p:spPr>
          <a:xfrm>
            <a:off x="6441706" y="1373625"/>
            <a:ext cx="2240280" cy="530352"/>
          </a:xfrm>
          <a:prstGeom prst="rect">
            <a:avLst/>
          </a:prstGeom>
          <a:solidFill>
            <a:srgbClr val="FFFFFF"/>
          </a:solidFill>
          <a:ln w="10160">
            <a:solidFill>
              <a:srgbClr val="D7E4DD"/>
            </a:solidFill>
            <a:prstDash val="solid"/>
          </a:ln>
        </p:spPr>
        <p:txBody>
          <a:bodyPr/>
          <a:lstStyle/>
          <a:p>
            <a:endParaRPr lang="en-US" sz="1000"/>
          </a:p>
        </p:txBody>
      </p:sp>
      <p:sp>
        <p:nvSpPr>
          <p:cNvPr id="28" name="Text 27">
            <a:extLst>
              <a:ext uri="{FF2B5EF4-FFF2-40B4-BE49-F238E27FC236}">
                <a16:creationId xmlns:a16="http://schemas.microsoft.com/office/drawing/2014/main" id="{AA06A217-37C7-3219-EF28-E8357C72A2EE}"/>
              </a:ext>
            </a:extLst>
          </p:cNvPr>
          <p:cNvSpPr/>
          <p:nvPr/>
        </p:nvSpPr>
        <p:spPr>
          <a:xfrm>
            <a:off x="6478282" y="1419345"/>
            <a:ext cx="2167128" cy="4572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Autofit/>
          </a:bodyPr>
          <a:lstStyle/>
          <a:p>
            <a:pPr marL="0" indent="0" algn="l">
              <a:buNone/>
            </a:pPr>
            <a:r>
              <a:rPr lang="en-US" sz="900">
                <a:solidFill>
                  <a:srgbClr val="101619"/>
                </a:solidFill>
                <a:ea typeface="Arial" pitchFamily="34" charset="-122"/>
                <a:cs typeface="Arial" pitchFamily="34" charset="-120"/>
              </a:rPr>
              <a:t>Mostly strategic success: ride-hailing retained; Super App later partly monetised to e&amp;</a:t>
            </a:r>
            <a:endParaRPr lang="en-US" sz="900"/>
          </a:p>
        </p:txBody>
      </p:sp>
      <p:sp>
        <p:nvSpPr>
          <p:cNvPr id="29" name="Shape 28">
            <a:extLst>
              <a:ext uri="{FF2B5EF4-FFF2-40B4-BE49-F238E27FC236}">
                <a16:creationId xmlns:a16="http://schemas.microsoft.com/office/drawing/2014/main" id="{A7A46F3B-7C8C-30A2-F64E-3EBC5A458A59}"/>
              </a:ext>
            </a:extLst>
          </p:cNvPr>
          <p:cNvSpPr/>
          <p:nvPr/>
        </p:nvSpPr>
        <p:spPr>
          <a:xfrm>
            <a:off x="8681986" y="1373625"/>
            <a:ext cx="3017520" cy="530352"/>
          </a:xfrm>
          <a:prstGeom prst="rect">
            <a:avLst/>
          </a:prstGeom>
          <a:solidFill>
            <a:srgbClr val="FFFFFF"/>
          </a:solidFill>
          <a:ln w="10160">
            <a:solidFill>
              <a:srgbClr val="D7E4DD"/>
            </a:solidFill>
            <a:prstDash val="solid"/>
          </a:ln>
        </p:spPr>
        <p:txBody>
          <a:bodyPr/>
          <a:lstStyle/>
          <a:p>
            <a:endParaRPr lang="en-US" sz="1000"/>
          </a:p>
        </p:txBody>
      </p:sp>
      <p:sp>
        <p:nvSpPr>
          <p:cNvPr id="30" name="Text 29">
            <a:extLst>
              <a:ext uri="{FF2B5EF4-FFF2-40B4-BE49-F238E27FC236}">
                <a16:creationId xmlns:a16="http://schemas.microsoft.com/office/drawing/2014/main" id="{2BC6F2EC-9A66-0702-7C09-54D665673F04}"/>
              </a:ext>
            </a:extLst>
          </p:cNvPr>
          <p:cNvSpPr/>
          <p:nvPr/>
        </p:nvSpPr>
        <p:spPr>
          <a:xfrm>
            <a:off x="8718562" y="1419345"/>
            <a:ext cx="2944368" cy="4572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Autofit/>
          </a:bodyPr>
          <a:lstStyle/>
          <a:p>
            <a:pPr marL="0" indent="0" algn="l">
              <a:buNone/>
            </a:pPr>
            <a:r>
              <a:rPr lang="en-US" sz="900" b="1">
                <a:solidFill>
                  <a:srgbClr val="0B2E20"/>
                </a:solidFill>
                <a:ea typeface="Arial" pitchFamily="34" charset="-122"/>
                <a:cs typeface="Arial" pitchFamily="34" charset="-120"/>
              </a:rPr>
              <a:t>Local consolidation can create defensible scale, but super-app optionality is hard to value upfront.</a:t>
            </a:r>
            <a:endParaRPr lang="en-US" sz="900"/>
          </a:p>
        </p:txBody>
      </p:sp>
      <p:sp>
        <p:nvSpPr>
          <p:cNvPr id="31" name="Shape 30">
            <a:extLst>
              <a:ext uri="{FF2B5EF4-FFF2-40B4-BE49-F238E27FC236}">
                <a16:creationId xmlns:a16="http://schemas.microsoft.com/office/drawing/2014/main" id="{B2C8D321-2ACF-2492-FAC3-2A2806002451}"/>
              </a:ext>
            </a:extLst>
          </p:cNvPr>
          <p:cNvSpPr/>
          <p:nvPr/>
        </p:nvSpPr>
        <p:spPr>
          <a:xfrm>
            <a:off x="397522" y="1903977"/>
            <a:ext cx="786384" cy="530352"/>
          </a:xfrm>
          <a:prstGeom prst="rect">
            <a:avLst/>
          </a:prstGeom>
          <a:solidFill>
            <a:srgbClr val="F6FAF8"/>
          </a:solidFill>
          <a:ln w="10160">
            <a:solidFill>
              <a:srgbClr val="D7E4DD"/>
            </a:solidFill>
            <a:prstDash val="solid"/>
          </a:ln>
        </p:spPr>
        <p:txBody>
          <a:bodyPr/>
          <a:lstStyle/>
          <a:p>
            <a:endParaRPr lang="en-US" sz="900"/>
          </a:p>
        </p:txBody>
      </p:sp>
      <p:sp>
        <p:nvSpPr>
          <p:cNvPr id="32" name="Text 31">
            <a:extLst>
              <a:ext uri="{FF2B5EF4-FFF2-40B4-BE49-F238E27FC236}">
                <a16:creationId xmlns:a16="http://schemas.microsoft.com/office/drawing/2014/main" id="{9638D1EC-E541-B318-B43F-01C79D4BEFA7}"/>
              </a:ext>
            </a:extLst>
          </p:cNvPr>
          <p:cNvSpPr/>
          <p:nvPr/>
        </p:nvSpPr>
        <p:spPr>
          <a:xfrm>
            <a:off x="434098" y="1949697"/>
            <a:ext cx="713232" cy="4572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900" b="1">
                <a:solidFill>
                  <a:srgbClr val="101619"/>
                </a:solidFill>
                <a:ea typeface="Arial" pitchFamily="34" charset="-122"/>
                <a:cs typeface="Arial" pitchFamily="34" charset="-120"/>
              </a:rPr>
              <a:t>2020</a:t>
            </a:r>
            <a:endParaRPr lang="en-US" sz="900"/>
          </a:p>
        </p:txBody>
      </p:sp>
      <p:sp>
        <p:nvSpPr>
          <p:cNvPr id="33" name="Shape 32">
            <a:extLst>
              <a:ext uri="{FF2B5EF4-FFF2-40B4-BE49-F238E27FC236}">
                <a16:creationId xmlns:a16="http://schemas.microsoft.com/office/drawing/2014/main" id="{D2AD7561-7B41-7F06-7299-712452BA8C16}"/>
              </a:ext>
            </a:extLst>
          </p:cNvPr>
          <p:cNvSpPr/>
          <p:nvPr/>
        </p:nvSpPr>
        <p:spPr>
          <a:xfrm>
            <a:off x="1183906" y="1903977"/>
            <a:ext cx="1463040" cy="530352"/>
          </a:xfrm>
          <a:prstGeom prst="rect">
            <a:avLst/>
          </a:prstGeom>
          <a:solidFill>
            <a:srgbClr val="F6FAF8"/>
          </a:solidFill>
          <a:ln w="10160">
            <a:solidFill>
              <a:srgbClr val="D7E4DD"/>
            </a:solidFill>
            <a:prstDash val="solid"/>
          </a:ln>
        </p:spPr>
        <p:txBody>
          <a:bodyPr/>
          <a:lstStyle/>
          <a:p>
            <a:endParaRPr lang="en-US" sz="900"/>
          </a:p>
        </p:txBody>
      </p:sp>
      <p:sp>
        <p:nvSpPr>
          <p:cNvPr id="34" name="Text 33">
            <a:extLst>
              <a:ext uri="{FF2B5EF4-FFF2-40B4-BE49-F238E27FC236}">
                <a16:creationId xmlns:a16="http://schemas.microsoft.com/office/drawing/2014/main" id="{30FE4692-46A2-CF5A-8329-1427CB31AE68}"/>
              </a:ext>
            </a:extLst>
          </p:cNvPr>
          <p:cNvSpPr/>
          <p:nvPr/>
        </p:nvSpPr>
        <p:spPr>
          <a:xfrm>
            <a:off x="1220482" y="1949697"/>
            <a:ext cx="1389888" cy="4572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900" b="1">
                <a:solidFill>
                  <a:srgbClr val="101619"/>
                </a:solidFill>
                <a:ea typeface="Arial" pitchFamily="34" charset="-122"/>
                <a:cs typeface="Arial" pitchFamily="34" charset="-120"/>
              </a:rPr>
              <a:t>ATG → Aurora</a:t>
            </a:r>
            <a:endParaRPr lang="en-US" sz="900"/>
          </a:p>
          <a:p>
            <a:pPr marL="0" indent="0" algn="ctr">
              <a:buNone/>
            </a:pPr>
            <a:r>
              <a:rPr lang="en-US" sz="900" b="1">
                <a:solidFill>
                  <a:srgbClr val="101619"/>
                </a:solidFill>
                <a:ea typeface="Arial" pitchFamily="34" charset="-122"/>
                <a:cs typeface="Arial" pitchFamily="34" charset="-120"/>
              </a:rPr>
              <a:t>strategic divestment</a:t>
            </a:r>
            <a:endParaRPr lang="en-US" sz="900"/>
          </a:p>
        </p:txBody>
      </p:sp>
      <p:sp>
        <p:nvSpPr>
          <p:cNvPr id="35" name="Shape 34">
            <a:extLst>
              <a:ext uri="{FF2B5EF4-FFF2-40B4-BE49-F238E27FC236}">
                <a16:creationId xmlns:a16="http://schemas.microsoft.com/office/drawing/2014/main" id="{74FF5769-1EEF-45E6-A61F-57577814C311}"/>
              </a:ext>
            </a:extLst>
          </p:cNvPr>
          <p:cNvSpPr/>
          <p:nvPr/>
        </p:nvSpPr>
        <p:spPr>
          <a:xfrm>
            <a:off x="2646946" y="1903977"/>
            <a:ext cx="2240280" cy="530352"/>
          </a:xfrm>
          <a:prstGeom prst="rect">
            <a:avLst/>
          </a:prstGeom>
          <a:solidFill>
            <a:srgbClr val="F6FAF8"/>
          </a:solidFill>
          <a:ln w="10160">
            <a:solidFill>
              <a:srgbClr val="D7E4DD"/>
            </a:solidFill>
            <a:prstDash val="solid"/>
          </a:ln>
        </p:spPr>
        <p:txBody>
          <a:bodyPr/>
          <a:lstStyle/>
          <a:p>
            <a:endParaRPr lang="en-US" sz="900"/>
          </a:p>
        </p:txBody>
      </p:sp>
      <p:sp>
        <p:nvSpPr>
          <p:cNvPr id="36" name="Text 35">
            <a:extLst>
              <a:ext uri="{FF2B5EF4-FFF2-40B4-BE49-F238E27FC236}">
                <a16:creationId xmlns:a16="http://schemas.microsoft.com/office/drawing/2014/main" id="{CD1C1A7F-2ED2-DB4F-591C-2EE32DF27DB9}"/>
              </a:ext>
            </a:extLst>
          </p:cNvPr>
          <p:cNvSpPr/>
          <p:nvPr/>
        </p:nvSpPr>
        <p:spPr>
          <a:xfrm>
            <a:off x="2683522" y="1949697"/>
            <a:ext cx="2167128" cy="4572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Autofit/>
          </a:bodyPr>
          <a:lstStyle/>
          <a:p>
            <a:pPr marL="0" indent="0" algn="l">
              <a:buNone/>
            </a:pPr>
            <a:r>
              <a:rPr lang="en-US" sz="900">
                <a:solidFill>
                  <a:srgbClr val="101619"/>
                </a:solidFill>
                <a:ea typeface="Arial" pitchFamily="34" charset="-122"/>
                <a:cs typeface="Arial" pitchFamily="34" charset="-120"/>
              </a:rPr>
              <a:t>Exit capital-heavy in-house AV development while preserving future AV access</a:t>
            </a:r>
            <a:endParaRPr lang="en-US" sz="900"/>
          </a:p>
        </p:txBody>
      </p:sp>
      <p:sp>
        <p:nvSpPr>
          <p:cNvPr id="37" name="Shape 36">
            <a:extLst>
              <a:ext uri="{FF2B5EF4-FFF2-40B4-BE49-F238E27FC236}">
                <a16:creationId xmlns:a16="http://schemas.microsoft.com/office/drawing/2014/main" id="{5DDC1820-C34D-E004-D19D-12592E2EB5CA}"/>
              </a:ext>
            </a:extLst>
          </p:cNvPr>
          <p:cNvSpPr/>
          <p:nvPr/>
        </p:nvSpPr>
        <p:spPr>
          <a:xfrm>
            <a:off x="4887226" y="1903977"/>
            <a:ext cx="1554480" cy="530352"/>
          </a:xfrm>
          <a:prstGeom prst="rect">
            <a:avLst/>
          </a:prstGeom>
          <a:solidFill>
            <a:srgbClr val="F6FAF8"/>
          </a:solidFill>
          <a:ln w="10160">
            <a:solidFill>
              <a:srgbClr val="D7E4DD"/>
            </a:solidFill>
            <a:prstDash val="solid"/>
          </a:ln>
        </p:spPr>
        <p:txBody>
          <a:bodyPr/>
          <a:lstStyle/>
          <a:p>
            <a:endParaRPr lang="en-US" sz="900"/>
          </a:p>
        </p:txBody>
      </p:sp>
      <p:sp>
        <p:nvSpPr>
          <p:cNvPr id="38" name="Text 37">
            <a:extLst>
              <a:ext uri="{FF2B5EF4-FFF2-40B4-BE49-F238E27FC236}">
                <a16:creationId xmlns:a16="http://schemas.microsoft.com/office/drawing/2014/main" id="{EB0C4D78-A3DA-F8DE-E551-D030362B8C4B}"/>
              </a:ext>
            </a:extLst>
          </p:cNvPr>
          <p:cNvSpPr/>
          <p:nvPr/>
        </p:nvSpPr>
        <p:spPr>
          <a:xfrm>
            <a:off x="4923802" y="1949697"/>
            <a:ext cx="1481328" cy="4572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900">
                <a:solidFill>
                  <a:srgbClr val="101619"/>
                </a:solidFill>
                <a:ea typeface="Arial" pitchFamily="34" charset="-122"/>
                <a:cs typeface="Arial" pitchFamily="34" charset="-120"/>
              </a:rPr>
              <a:t>Sold ATG; invested</a:t>
            </a:r>
            <a:endParaRPr lang="en-US" sz="900"/>
          </a:p>
          <a:p>
            <a:pPr marL="0" indent="0" algn="l">
              <a:buNone/>
            </a:pPr>
            <a:r>
              <a:rPr lang="en-US" sz="900">
                <a:solidFill>
                  <a:srgbClr val="101619"/>
                </a:solidFill>
                <a:ea typeface="Arial" pitchFamily="34" charset="-122"/>
                <a:cs typeface="Arial" pitchFamily="34" charset="-120"/>
              </a:rPr>
              <a:t>$400m in Aurora</a:t>
            </a:r>
            <a:endParaRPr lang="en-US" sz="900"/>
          </a:p>
        </p:txBody>
      </p:sp>
      <p:sp>
        <p:nvSpPr>
          <p:cNvPr id="39" name="Shape 38">
            <a:extLst>
              <a:ext uri="{FF2B5EF4-FFF2-40B4-BE49-F238E27FC236}">
                <a16:creationId xmlns:a16="http://schemas.microsoft.com/office/drawing/2014/main" id="{E052914C-798A-29E2-4F07-B674E48C63CA}"/>
              </a:ext>
            </a:extLst>
          </p:cNvPr>
          <p:cNvSpPr/>
          <p:nvPr/>
        </p:nvSpPr>
        <p:spPr>
          <a:xfrm>
            <a:off x="6441706" y="1903977"/>
            <a:ext cx="2240280" cy="530352"/>
          </a:xfrm>
          <a:prstGeom prst="rect">
            <a:avLst/>
          </a:prstGeom>
          <a:solidFill>
            <a:srgbClr val="F6FAF8"/>
          </a:solidFill>
          <a:ln w="10160">
            <a:solidFill>
              <a:srgbClr val="D7E4DD"/>
            </a:solidFill>
            <a:prstDash val="solid"/>
          </a:ln>
        </p:spPr>
        <p:txBody>
          <a:bodyPr/>
          <a:lstStyle/>
          <a:p>
            <a:endParaRPr lang="en-US" sz="900"/>
          </a:p>
        </p:txBody>
      </p:sp>
      <p:sp>
        <p:nvSpPr>
          <p:cNvPr id="40" name="Text 39">
            <a:extLst>
              <a:ext uri="{FF2B5EF4-FFF2-40B4-BE49-F238E27FC236}">
                <a16:creationId xmlns:a16="http://schemas.microsoft.com/office/drawing/2014/main" id="{37FE343C-D451-6EC8-4ADB-658A5D66E7C4}"/>
              </a:ext>
            </a:extLst>
          </p:cNvPr>
          <p:cNvSpPr/>
          <p:nvPr/>
        </p:nvSpPr>
        <p:spPr>
          <a:xfrm>
            <a:off x="6478282" y="1949697"/>
            <a:ext cx="2167128" cy="4572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Autofit/>
          </a:bodyPr>
          <a:lstStyle/>
          <a:p>
            <a:pPr marL="0" indent="0" algn="l">
              <a:buNone/>
            </a:pPr>
            <a:r>
              <a:rPr lang="en-US" sz="900">
                <a:solidFill>
                  <a:srgbClr val="101619"/>
                </a:solidFill>
                <a:ea typeface="Arial" pitchFamily="34" charset="-122"/>
                <a:cs typeface="Arial" pitchFamily="34" charset="-120"/>
              </a:rPr>
              <a:t>Clear discipline: shifts Uber from owning AV stack to partnering with AV suppliers</a:t>
            </a:r>
            <a:endParaRPr lang="en-US" sz="900"/>
          </a:p>
        </p:txBody>
      </p:sp>
      <p:sp>
        <p:nvSpPr>
          <p:cNvPr id="41" name="Shape 40">
            <a:extLst>
              <a:ext uri="{FF2B5EF4-FFF2-40B4-BE49-F238E27FC236}">
                <a16:creationId xmlns:a16="http://schemas.microsoft.com/office/drawing/2014/main" id="{E04C4003-B486-F6E1-2785-84EA40F301B6}"/>
              </a:ext>
            </a:extLst>
          </p:cNvPr>
          <p:cNvSpPr/>
          <p:nvPr/>
        </p:nvSpPr>
        <p:spPr>
          <a:xfrm>
            <a:off x="8681986" y="1903977"/>
            <a:ext cx="3017520" cy="530352"/>
          </a:xfrm>
          <a:prstGeom prst="rect">
            <a:avLst/>
          </a:prstGeom>
          <a:solidFill>
            <a:srgbClr val="F6FAF8"/>
          </a:solidFill>
          <a:ln w="10160">
            <a:solidFill>
              <a:srgbClr val="D7E4DD"/>
            </a:solidFill>
            <a:prstDash val="solid"/>
          </a:ln>
        </p:spPr>
        <p:txBody>
          <a:bodyPr/>
          <a:lstStyle/>
          <a:p>
            <a:endParaRPr lang="en-US" sz="900"/>
          </a:p>
        </p:txBody>
      </p:sp>
      <p:sp>
        <p:nvSpPr>
          <p:cNvPr id="42" name="Text 41">
            <a:extLst>
              <a:ext uri="{FF2B5EF4-FFF2-40B4-BE49-F238E27FC236}">
                <a16:creationId xmlns:a16="http://schemas.microsoft.com/office/drawing/2014/main" id="{D78D94F4-2A3B-B13D-B9AA-DDD2E1814676}"/>
              </a:ext>
            </a:extLst>
          </p:cNvPr>
          <p:cNvSpPr/>
          <p:nvPr/>
        </p:nvSpPr>
        <p:spPr>
          <a:xfrm>
            <a:off x="8718562" y="1949697"/>
            <a:ext cx="2944368" cy="4572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Autofit/>
          </a:bodyPr>
          <a:lstStyle/>
          <a:p>
            <a:pPr marL="0" indent="0" algn="l">
              <a:buNone/>
            </a:pPr>
            <a:r>
              <a:rPr lang="en-US" sz="900" b="1">
                <a:solidFill>
                  <a:srgbClr val="0B2E20"/>
                </a:solidFill>
                <a:ea typeface="Arial" pitchFamily="34" charset="-122"/>
                <a:cs typeface="Arial" pitchFamily="34" charset="-120"/>
              </a:rPr>
              <a:t>Supports our thesis that Uber can win as demand layer without funding every technology stack.</a:t>
            </a:r>
            <a:endParaRPr lang="en-US" sz="900"/>
          </a:p>
        </p:txBody>
      </p:sp>
      <p:sp>
        <p:nvSpPr>
          <p:cNvPr id="43" name="Shape 42">
            <a:extLst>
              <a:ext uri="{FF2B5EF4-FFF2-40B4-BE49-F238E27FC236}">
                <a16:creationId xmlns:a16="http://schemas.microsoft.com/office/drawing/2014/main" id="{77928C8E-9333-A33F-F9A1-78CB7F6FF258}"/>
              </a:ext>
            </a:extLst>
          </p:cNvPr>
          <p:cNvSpPr/>
          <p:nvPr/>
        </p:nvSpPr>
        <p:spPr>
          <a:xfrm>
            <a:off x="397522" y="2434329"/>
            <a:ext cx="786384" cy="530352"/>
          </a:xfrm>
          <a:prstGeom prst="rect">
            <a:avLst/>
          </a:prstGeom>
          <a:solidFill>
            <a:srgbClr val="FFFFFF"/>
          </a:solidFill>
          <a:ln w="10160">
            <a:solidFill>
              <a:srgbClr val="D7E4DD"/>
            </a:solidFill>
            <a:prstDash val="solid"/>
          </a:ln>
        </p:spPr>
        <p:txBody>
          <a:bodyPr/>
          <a:lstStyle/>
          <a:p>
            <a:endParaRPr lang="en-US" sz="900"/>
          </a:p>
        </p:txBody>
      </p:sp>
      <p:sp>
        <p:nvSpPr>
          <p:cNvPr id="44" name="Text 43">
            <a:extLst>
              <a:ext uri="{FF2B5EF4-FFF2-40B4-BE49-F238E27FC236}">
                <a16:creationId xmlns:a16="http://schemas.microsoft.com/office/drawing/2014/main" id="{59BF3D0D-EA3A-1533-3A93-42E099B995E0}"/>
              </a:ext>
            </a:extLst>
          </p:cNvPr>
          <p:cNvSpPr/>
          <p:nvPr/>
        </p:nvSpPr>
        <p:spPr>
          <a:xfrm>
            <a:off x="434098" y="2480049"/>
            <a:ext cx="713232" cy="4572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900" b="1">
                <a:solidFill>
                  <a:srgbClr val="101619"/>
                </a:solidFill>
                <a:ea typeface="Arial" pitchFamily="34" charset="-122"/>
                <a:cs typeface="Arial" pitchFamily="34" charset="-120"/>
              </a:rPr>
              <a:t>2020</a:t>
            </a:r>
            <a:endParaRPr lang="en-US" sz="900"/>
          </a:p>
        </p:txBody>
      </p:sp>
      <p:sp>
        <p:nvSpPr>
          <p:cNvPr id="45" name="Shape 44">
            <a:extLst>
              <a:ext uri="{FF2B5EF4-FFF2-40B4-BE49-F238E27FC236}">
                <a16:creationId xmlns:a16="http://schemas.microsoft.com/office/drawing/2014/main" id="{A47C6174-D5A5-228A-B0D9-22E7BF4B056E}"/>
              </a:ext>
            </a:extLst>
          </p:cNvPr>
          <p:cNvSpPr/>
          <p:nvPr/>
        </p:nvSpPr>
        <p:spPr>
          <a:xfrm>
            <a:off x="1183906" y="2434329"/>
            <a:ext cx="1463040" cy="530352"/>
          </a:xfrm>
          <a:prstGeom prst="rect">
            <a:avLst/>
          </a:prstGeom>
          <a:solidFill>
            <a:srgbClr val="FFFFFF"/>
          </a:solidFill>
          <a:ln w="10160">
            <a:solidFill>
              <a:srgbClr val="D7E4DD"/>
            </a:solidFill>
            <a:prstDash val="solid"/>
          </a:ln>
        </p:spPr>
        <p:txBody>
          <a:bodyPr/>
          <a:lstStyle/>
          <a:p>
            <a:endParaRPr lang="en-US" sz="900"/>
          </a:p>
        </p:txBody>
      </p:sp>
      <p:sp>
        <p:nvSpPr>
          <p:cNvPr id="46" name="Text 45">
            <a:extLst>
              <a:ext uri="{FF2B5EF4-FFF2-40B4-BE49-F238E27FC236}">
                <a16:creationId xmlns:a16="http://schemas.microsoft.com/office/drawing/2014/main" id="{3F45180D-7670-DA43-D4A3-F7A5729BC8F0}"/>
              </a:ext>
            </a:extLst>
          </p:cNvPr>
          <p:cNvSpPr/>
          <p:nvPr/>
        </p:nvSpPr>
        <p:spPr>
          <a:xfrm>
            <a:off x="1220482" y="2480049"/>
            <a:ext cx="1389888" cy="4572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900" b="1">
                <a:solidFill>
                  <a:srgbClr val="101619"/>
                </a:solidFill>
                <a:ea typeface="Arial" pitchFamily="34" charset="-122"/>
                <a:cs typeface="Arial" pitchFamily="34" charset="-120"/>
              </a:rPr>
              <a:t>Postmates</a:t>
            </a:r>
            <a:endParaRPr lang="en-US" sz="900"/>
          </a:p>
          <a:p>
            <a:pPr marL="0" indent="0" algn="ctr">
              <a:buNone/>
            </a:pPr>
            <a:r>
              <a:rPr lang="en-US" sz="900" b="1">
                <a:solidFill>
                  <a:srgbClr val="101619"/>
                </a:solidFill>
                <a:ea typeface="Arial" pitchFamily="34" charset="-122"/>
                <a:cs typeface="Arial" pitchFamily="34" charset="-120"/>
              </a:rPr>
              <a:t>$2.65bn</a:t>
            </a:r>
            <a:endParaRPr lang="en-US" sz="900"/>
          </a:p>
        </p:txBody>
      </p:sp>
      <p:sp>
        <p:nvSpPr>
          <p:cNvPr id="47" name="Shape 46">
            <a:extLst>
              <a:ext uri="{FF2B5EF4-FFF2-40B4-BE49-F238E27FC236}">
                <a16:creationId xmlns:a16="http://schemas.microsoft.com/office/drawing/2014/main" id="{1ED55487-0382-ABEF-9C39-B1D6EDC9898F}"/>
              </a:ext>
            </a:extLst>
          </p:cNvPr>
          <p:cNvSpPr/>
          <p:nvPr/>
        </p:nvSpPr>
        <p:spPr>
          <a:xfrm>
            <a:off x="2646946" y="2434329"/>
            <a:ext cx="2240280" cy="530352"/>
          </a:xfrm>
          <a:prstGeom prst="rect">
            <a:avLst/>
          </a:prstGeom>
          <a:solidFill>
            <a:srgbClr val="FFFFFF"/>
          </a:solidFill>
          <a:ln w="10160">
            <a:solidFill>
              <a:srgbClr val="D7E4DD"/>
            </a:solidFill>
            <a:prstDash val="solid"/>
          </a:ln>
        </p:spPr>
        <p:txBody>
          <a:bodyPr/>
          <a:lstStyle/>
          <a:p>
            <a:endParaRPr lang="en-US" sz="900"/>
          </a:p>
        </p:txBody>
      </p:sp>
      <p:sp>
        <p:nvSpPr>
          <p:cNvPr id="48" name="Text 47">
            <a:extLst>
              <a:ext uri="{FF2B5EF4-FFF2-40B4-BE49-F238E27FC236}">
                <a16:creationId xmlns:a16="http://schemas.microsoft.com/office/drawing/2014/main" id="{48CD2686-4DC8-4537-D55B-932DACC9BD73}"/>
              </a:ext>
            </a:extLst>
          </p:cNvPr>
          <p:cNvSpPr/>
          <p:nvPr/>
        </p:nvSpPr>
        <p:spPr>
          <a:xfrm>
            <a:off x="2683522" y="2480049"/>
            <a:ext cx="2167128" cy="4572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Autofit/>
          </a:bodyPr>
          <a:lstStyle/>
          <a:p>
            <a:pPr marL="0" indent="0" algn="l">
              <a:buNone/>
            </a:pPr>
            <a:r>
              <a:rPr lang="en-US" sz="900">
                <a:solidFill>
                  <a:srgbClr val="101619"/>
                </a:solidFill>
                <a:ea typeface="Arial" pitchFamily="34" charset="-122"/>
                <a:cs typeface="Arial" pitchFamily="34" charset="-120"/>
              </a:rPr>
              <a:t>Increase U.S. delivery density, merchant coverage and consumer choice</a:t>
            </a:r>
            <a:endParaRPr lang="en-US" sz="900"/>
          </a:p>
        </p:txBody>
      </p:sp>
      <p:sp>
        <p:nvSpPr>
          <p:cNvPr id="49" name="Shape 48">
            <a:extLst>
              <a:ext uri="{FF2B5EF4-FFF2-40B4-BE49-F238E27FC236}">
                <a16:creationId xmlns:a16="http://schemas.microsoft.com/office/drawing/2014/main" id="{7DF34376-37F4-49AB-7D5E-222AE29E89CD}"/>
              </a:ext>
            </a:extLst>
          </p:cNvPr>
          <p:cNvSpPr/>
          <p:nvPr/>
        </p:nvSpPr>
        <p:spPr>
          <a:xfrm>
            <a:off x="4887226" y="2434329"/>
            <a:ext cx="1554480" cy="530352"/>
          </a:xfrm>
          <a:prstGeom prst="rect">
            <a:avLst/>
          </a:prstGeom>
          <a:solidFill>
            <a:srgbClr val="FFFFFF"/>
          </a:solidFill>
          <a:ln w="10160">
            <a:solidFill>
              <a:srgbClr val="D7E4DD"/>
            </a:solidFill>
            <a:prstDash val="solid"/>
          </a:ln>
        </p:spPr>
        <p:txBody>
          <a:bodyPr/>
          <a:lstStyle/>
          <a:p>
            <a:endParaRPr lang="en-US" sz="900"/>
          </a:p>
        </p:txBody>
      </p:sp>
      <p:sp>
        <p:nvSpPr>
          <p:cNvPr id="50" name="Text 49">
            <a:extLst>
              <a:ext uri="{FF2B5EF4-FFF2-40B4-BE49-F238E27FC236}">
                <a16:creationId xmlns:a16="http://schemas.microsoft.com/office/drawing/2014/main" id="{94CFDEE6-A5F8-EB26-3A6E-E8FCD8B2D133}"/>
              </a:ext>
            </a:extLst>
          </p:cNvPr>
          <p:cNvSpPr/>
          <p:nvPr/>
        </p:nvSpPr>
        <p:spPr>
          <a:xfrm>
            <a:off x="4923802" y="2480049"/>
            <a:ext cx="1481328" cy="4572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900">
                <a:solidFill>
                  <a:srgbClr val="101619"/>
                </a:solidFill>
                <a:ea typeface="Arial" pitchFamily="34" charset="-122"/>
                <a:cs typeface="Arial" pitchFamily="34" charset="-120"/>
              </a:rPr>
              <a:t>All-stock</a:t>
            </a:r>
            <a:endParaRPr lang="en-US" sz="900"/>
          </a:p>
        </p:txBody>
      </p:sp>
      <p:sp>
        <p:nvSpPr>
          <p:cNvPr id="51" name="Shape 50">
            <a:extLst>
              <a:ext uri="{FF2B5EF4-FFF2-40B4-BE49-F238E27FC236}">
                <a16:creationId xmlns:a16="http://schemas.microsoft.com/office/drawing/2014/main" id="{2FA813BA-8C9B-43E9-2571-2FF65EBFD383}"/>
              </a:ext>
            </a:extLst>
          </p:cNvPr>
          <p:cNvSpPr/>
          <p:nvPr/>
        </p:nvSpPr>
        <p:spPr>
          <a:xfrm>
            <a:off x="6441706" y="2434329"/>
            <a:ext cx="2240280" cy="530352"/>
          </a:xfrm>
          <a:prstGeom prst="rect">
            <a:avLst/>
          </a:prstGeom>
          <a:solidFill>
            <a:srgbClr val="FFFFFF"/>
          </a:solidFill>
          <a:ln w="10160">
            <a:solidFill>
              <a:srgbClr val="D7E4DD"/>
            </a:solidFill>
            <a:prstDash val="solid"/>
          </a:ln>
        </p:spPr>
        <p:txBody>
          <a:bodyPr/>
          <a:lstStyle/>
          <a:p>
            <a:endParaRPr lang="en-US" sz="900"/>
          </a:p>
        </p:txBody>
      </p:sp>
      <p:sp>
        <p:nvSpPr>
          <p:cNvPr id="52" name="Text 51">
            <a:extLst>
              <a:ext uri="{FF2B5EF4-FFF2-40B4-BE49-F238E27FC236}">
                <a16:creationId xmlns:a16="http://schemas.microsoft.com/office/drawing/2014/main" id="{065B5F1C-D654-1C8F-6FCA-DEF847770A8B}"/>
              </a:ext>
            </a:extLst>
          </p:cNvPr>
          <p:cNvSpPr/>
          <p:nvPr/>
        </p:nvSpPr>
        <p:spPr>
          <a:xfrm>
            <a:off x="6478282" y="2480049"/>
            <a:ext cx="2167128" cy="4572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Autofit/>
          </a:bodyPr>
          <a:lstStyle/>
          <a:p>
            <a:pPr marL="0" indent="0" algn="l">
              <a:buNone/>
            </a:pPr>
            <a:r>
              <a:rPr lang="en-US" sz="900">
                <a:solidFill>
                  <a:srgbClr val="101619"/>
                </a:solidFill>
                <a:ea typeface="Arial" pitchFamily="34" charset="-122"/>
                <a:cs typeface="Arial" pitchFamily="34" charset="-120"/>
              </a:rPr>
              <a:t>Successful integration: Delivery approached breakeven by Q3 2021, helped by Postmates synergies</a:t>
            </a:r>
            <a:endParaRPr lang="en-US" sz="900"/>
          </a:p>
        </p:txBody>
      </p:sp>
      <p:sp>
        <p:nvSpPr>
          <p:cNvPr id="53" name="Shape 52">
            <a:extLst>
              <a:ext uri="{FF2B5EF4-FFF2-40B4-BE49-F238E27FC236}">
                <a16:creationId xmlns:a16="http://schemas.microsoft.com/office/drawing/2014/main" id="{C8EA722D-4218-9653-B4A9-A591BA81526D}"/>
              </a:ext>
            </a:extLst>
          </p:cNvPr>
          <p:cNvSpPr/>
          <p:nvPr/>
        </p:nvSpPr>
        <p:spPr>
          <a:xfrm>
            <a:off x="8681986" y="2434329"/>
            <a:ext cx="3017520" cy="530352"/>
          </a:xfrm>
          <a:prstGeom prst="rect">
            <a:avLst/>
          </a:prstGeom>
          <a:solidFill>
            <a:srgbClr val="FFFFFF"/>
          </a:solidFill>
          <a:ln w="10160">
            <a:solidFill>
              <a:srgbClr val="D7E4DD"/>
            </a:solidFill>
            <a:prstDash val="solid"/>
          </a:ln>
        </p:spPr>
        <p:txBody>
          <a:bodyPr/>
          <a:lstStyle/>
          <a:p>
            <a:endParaRPr lang="en-US" sz="900"/>
          </a:p>
        </p:txBody>
      </p:sp>
      <p:sp>
        <p:nvSpPr>
          <p:cNvPr id="54" name="Text 53">
            <a:extLst>
              <a:ext uri="{FF2B5EF4-FFF2-40B4-BE49-F238E27FC236}">
                <a16:creationId xmlns:a16="http://schemas.microsoft.com/office/drawing/2014/main" id="{42535CD7-F312-31AB-653C-23135044916F}"/>
              </a:ext>
            </a:extLst>
          </p:cNvPr>
          <p:cNvSpPr/>
          <p:nvPr/>
        </p:nvSpPr>
        <p:spPr>
          <a:xfrm>
            <a:off x="8718562" y="2480049"/>
            <a:ext cx="2944368" cy="4572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900" b="1">
                <a:solidFill>
                  <a:srgbClr val="0B2E20"/>
                </a:solidFill>
                <a:ea typeface="Arial" pitchFamily="34" charset="-122"/>
                <a:cs typeface="Arial" pitchFamily="34" charset="-120"/>
              </a:rPr>
              <a:t>Consolidation works when it deepens density in a core vertical.</a:t>
            </a:r>
            <a:endParaRPr lang="en-US" sz="900"/>
          </a:p>
        </p:txBody>
      </p:sp>
      <p:sp>
        <p:nvSpPr>
          <p:cNvPr id="55" name="Shape 54">
            <a:extLst>
              <a:ext uri="{FF2B5EF4-FFF2-40B4-BE49-F238E27FC236}">
                <a16:creationId xmlns:a16="http://schemas.microsoft.com/office/drawing/2014/main" id="{0048EFA5-F8B0-2F9F-6EA7-E183C235C58F}"/>
              </a:ext>
            </a:extLst>
          </p:cNvPr>
          <p:cNvSpPr/>
          <p:nvPr/>
        </p:nvSpPr>
        <p:spPr>
          <a:xfrm>
            <a:off x="397522" y="2964681"/>
            <a:ext cx="786384" cy="530352"/>
          </a:xfrm>
          <a:prstGeom prst="rect">
            <a:avLst/>
          </a:prstGeom>
          <a:solidFill>
            <a:srgbClr val="F6FAF8"/>
          </a:solidFill>
          <a:ln w="10160">
            <a:solidFill>
              <a:srgbClr val="D7E4DD"/>
            </a:solidFill>
            <a:prstDash val="solid"/>
          </a:ln>
        </p:spPr>
        <p:txBody>
          <a:bodyPr/>
          <a:lstStyle/>
          <a:p>
            <a:endParaRPr lang="en-US" sz="900"/>
          </a:p>
        </p:txBody>
      </p:sp>
      <p:sp>
        <p:nvSpPr>
          <p:cNvPr id="56" name="Text 55">
            <a:extLst>
              <a:ext uri="{FF2B5EF4-FFF2-40B4-BE49-F238E27FC236}">
                <a16:creationId xmlns:a16="http://schemas.microsoft.com/office/drawing/2014/main" id="{CFA22B7B-029F-C450-C1D5-D52C68E8B0AD}"/>
              </a:ext>
            </a:extLst>
          </p:cNvPr>
          <p:cNvSpPr/>
          <p:nvPr/>
        </p:nvSpPr>
        <p:spPr>
          <a:xfrm>
            <a:off x="434098" y="3010401"/>
            <a:ext cx="713232" cy="4572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900" b="1">
                <a:solidFill>
                  <a:srgbClr val="101619"/>
                </a:solidFill>
                <a:ea typeface="Arial" pitchFamily="34" charset="-122"/>
                <a:cs typeface="Arial" pitchFamily="34" charset="-120"/>
              </a:rPr>
              <a:t>2021</a:t>
            </a:r>
            <a:endParaRPr lang="en-US" sz="900"/>
          </a:p>
        </p:txBody>
      </p:sp>
      <p:sp>
        <p:nvSpPr>
          <p:cNvPr id="57" name="Shape 56">
            <a:extLst>
              <a:ext uri="{FF2B5EF4-FFF2-40B4-BE49-F238E27FC236}">
                <a16:creationId xmlns:a16="http://schemas.microsoft.com/office/drawing/2014/main" id="{39789AB5-B50D-9663-2FA5-CDA74395B4F2}"/>
              </a:ext>
            </a:extLst>
          </p:cNvPr>
          <p:cNvSpPr/>
          <p:nvPr/>
        </p:nvSpPr>
        <p:spPr>
          <a:xfrm>
            <a:off x="1183906" y="2964681"/>
            <a:ext cx="1463040" cy="530352"/>
          </a:xfrm>
          <a:prstGeom prst="rect">
            <a:avLst/>
          </a:prstGeom>
          <a:solidFill>
            <a:srgbClr val="F6FAF8"/>
          </a:solidFill>
          <a:ln w="10160">
            <a:solidFill>
              <a:srgbClr val="D7E4DD"/>
            </a:solidFill>
            <a:prstDash val="solid"/>
          </a:ln>
        </p:spPr>
        <p:txBody>
          <a:bodyPr/>
          <a:lstStyle/>
          <a:p>
            <a:endParaRPr lang="en-US" sz="900"/>
          </a:p>
        </p:txBody>
      </p:sp>
      <p:sp>
        <p:nvSpPr>
          <p:cNvPr id="58" name="Text 57">
            <a:extLst>
              <a:ext uri="{FF2B5EF4-FFF2-40B4-BE49-F238E27FC236}">
                <a16:creationId xmlns:a16="http://schemas.microsoft.com/office/drawing/2014/main" id="{5928F030-17AA-ABA4-05CF-FCD367A42315}"/>
              </a:ext>
            </a:extLst>
          </p:cNvPr>
          <p:cNvSpPr/>
          <p:nvPr/>
        </p:nvSpPr>
        <p:spPr>
          <a:xfrm>
            <a:off x="1220482" y="3010401"/>
            <a:ext cx="1389888" cy="4572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900" b="1">
                <a:solidFill>
                  <a:srgbClr val="101619"/>
                </a:solidFill>
                <a:ea typeface="Arial" pitchFamily="34" charset="-122"/>
                <a:cs typeface="Arial" pitchFamily="34" charset="-120"/>
              </a:rPr>
              <a:t>Drizly</a:t>
            </a:r>
            <a:endParaRPr lang="en-US" sz="900"/>
          </a:p>
          <a:p>
            <a:pPr marL="0" indent="0" algn="ctr">
              <a:buNone/>
            </a:pPr>
            <a:r>
              <a:rPr lang="en-US" sz="900" b="1">
                <a:solidFill>
                  <a:srgbClr val="101619"/>
                </a:solidFill>
                <a:ea typeface="Arial" pitchFamily="34" charset="-122"/>
                <a:cs typeface="Arial" pitchFamily="34" charset="-120"/>
              </a:rPr>
              <a:t>$1.1bn</a:t>
            </a:r>
            <a:endParaRPr lang="en-US" sz="900"/>
          </a:p>
        </p:txBody>
      </p:sp>
      <p:sp>
        <p:nvSpPr>
          <p:cNvPr id="59" name="Shape 58">
            <a:extLst>
              <a:ext uri="{FF2B5EF4-FFF2-40B4-BE49-F238E27FC236}">
                <a16:creationId xmlns:a16="http://schemas.microsoft.com/office/drawing/2014/main" id="{F13C04E5-6319-F82A-3AAB-A681C54A871E}"/>
              </a:ext>
            </a:extLst>
          </p:cNvPr>
          <p:cNvSpPr/>
          <p:nvPr/>
        </p:nvSpPr>
        <p:spPr>
          <a:xfrm>
            <a:off x="2646946" y="2964681"/>
            <a:ext cx="2240280" cy="530352"/>
          </a:xfrm>
          <a:prstGeom prst="rect">
            <a:avLst/>
          </a:prstGeom>
          <a:solidFill>
            <a:srgbClr val="F6FAF8"/>
          </a:solidFill>
          <a:ln w="10160">
            <a:solidFill>
              <a:srgbClr val="D7E4DD"/>
            </a:solidFill>
            <a:prstDash val="solid"/>
          </a:ln>
        </p:spPr>
        <p:txBody>
          <a:bodyPr/>
          <a:lstStyle/>
          <a:p>
            <a:endParaRPr lang="en-US" sz="900"/>
          </a:p>
        </p:txBody>
      </p:sp>
      <p:sp>
        <p:nvSpPr>
          <p:cNvPr id="60" name="Text 59">
            <a:extLst>
              <a:ext uri="{FF2B5EF4-FFF2-40B4-BE49-F238E27FC236}">
                <a16:creationId xmlns:a16="http://schemas.microsoft.com/office/drawing/2014/main" id="{21882CD6-D494-2FF3-59C2-3512BF831BE2}"/>
              </a:ext>
            </a:extLst>
          </p:cNvPr>
          <p:cNvSpPr/>
          <p:nvPr/>
        </p:nvSpPr>
        <p:spPr>
          <a:xfrm>
            <a:off x="2683522" y="3010401"/>
            <a:ext cx="2167128" cy="4572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900">
                <a:solidFill>
                  <a:srgbClr val="101619"/>
                </a:solidFill>
                <a:ea typeface="Arial" pitchFamily="34" charset="-122"/>
                <a:cs typeface="Arial" pitchFamily="34" charset="-120"/>
              </a:rPr>
              <a:t>Alcohol delivery adjacency; extend Eats beyond restaurants</a:t>
            </a:r>
            <a:endParaRPr lang="en-US" sz="900"/>
          </a:p>
        </p:txBody>
      </p:sp>
      <p:sp>
        <p:nvSpPr>
          <p:cNvPr id="61" name="Shape 60">
            <a:extLst>
              <a:ext uri="{FF2B5EF4-FFF2-40B4-BE49-F238E27FC236}">
                <a16:creationId xmlns:a16="http://schemas.microsoft.com/office/drawing/2014/main" id="{031FC017-A12C-C9EA-D6C1-82B76B7F6173}"/>
              </a:ext>
            </a:extLst>
          </p:cNvPr>
          <p:cNvSpPr/>
          <p:nvPr/>
        </p:nvSpPr>
        <p:spPr>
          <a:xfrm>
            <a:off x="4887226" y="2964681"/>
            <a:ext cx="1554480" cy="530352"/>
          </a:xfrm>
          <a:prstGeom prst="rect">
            <a:avLst/>
          </a:prstGeom>
          <a:solidFill>
            <a:srgbClr val="F6FAF8"/>
          </a:solidFill>
          <a:ln w="10160">
            <a:solidFill>
              <a:srgbClr val="D7E4DD"/>
            </a:solidFill>
            <a:prstDash val="solid"/>
          </a:ln>
        </p:spPr>
        <p:txBody>
          <a:bodyPr/>
          <a:lstStyle/>
          <a:p>
            <a:endParaRPr lang="en-US" sz="900"/>
          </a:p>
        </p:txBody>
      </p:sp>
      <p:sp>
        <p:nvSpPr>
          <p:cNvPr id="62" name="Text 61">
            <a:extLst>
              <a:ext uri="{FF2B5EF4-FFF2-40B4-BE49-F238E27FC236}">
                <a16:creationId xmlns:a16="http://schemas.microsoft.com/office/drawing/2014/main" id="{922A472C-CDFC-27F6-C36E-69D0F192689B}"/>
              </a:ext>
            </a:extLst>
          </p:cNvPr>
          <p:cNvSpPr/>
          <p:nvPr/>
        </p:nvSpPr>
        <p:spPr>
          <a:xfrm>
            <a:off x="4923802" y="3010401"/>
            <a:ext cx="1481328" cy="4572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900">
                <a:solidFill>
                  <a:srgbClr val="101619"/>
                </a:solidFill>
                <a:ea typeface="Arial" pitchFamily="34" charset="-122"/>
                <a:cs typeface="Arial" pitchFamily="34" charset="-120"/>
              </a:rPr>
              <a:t>Stock + cash</a:t>
            </a:r>
            <a:endParaRPr lang="en-US" sz="900"/>
          </a:p>
          <a:p>
            <a:pPr marL="0" indent="0" algn="l">
              <a:buNone/>
            </a:pPr>
            <a:r>
              <a:rPr lang="en-US" sz="900">
                <a:solidFill>
                  <a:srgbClr val="101619"/>
                </a:solidFill>
                <a:ea typeface="Arial" pitchFamily="34" charset="-122"/>
                <a:cs typeface="Arial" pitchFamily="34" charset="-120"/>
              </a:rPr>
              <a:t>&gt;90% stock</a:t>
            </a:r>
            <a:endParaRPr lang="en-US" sz="900"/>
          </a:p>
        </p:txBody>
      </p:sp>
      <p:sp>
        <p:nvSpPr>
          <p:cNvPr id="63" name="Shape 62">
            <a:extLst>
              <a:ext uri="{FF2B5EF4-FFF2-40B4-BE49-F238E27FC236}">
                <a16:creationId xmlns:a16="http://schemas.microsoft.com/office/drawing/2014/main" id="{D33A914C-6520-4905-EB4F-3CDB5B903E86}"/>
              </a:ext>
            </a:extLst>
          </p:cNvPr>
          <p:cNvSpPr/>
          <p:nvPr/>
        </p:nvSpPr>
        <p:spPr>
          <a:xfrm>
            <a:off x="6441706" y="2964681"/>
            <a:ext cx="2240280" cy="530352"/>
          </a:xfrm>
          <a:prstGeom prst="rect">
            <a:avLst/>
          </a:prstGeom>
          <a:solidFill>
            <a:srgbClr val="F6FAF8"/>
          </a:solidFill>
          <a:ln w="10160">
            <a:solidFill>
              <a:srgbClr val="D7E4DD"/>
            </a:solidFill>
            <a:prstDash val="solid"/>
          </a:ln>
        </p:spPr>
        <p:txBody>
          <a:bodyPr/>
          <a:lstStyle/>
          <a:p>
            <a:endParaRPr lang="en-US" sz="900"/>
          </a:p>
        </p:txBody>
      </p:sp>
      <p:sp>
        <p:nvSpPr>
          <p:cNvPr id="64" name="Text 63">
            <a:extLst>
              <a:ext uri="{FF2B5EF4-FFF2-40B4-BE49-F238E27FC236}">
                <a16:creationId xmlns:a16="http://schemas.microsoft.com/office/drawing/2014/main" id="{DFDD7CAA-FF3C-B0AC-302D-C1321FA67E22}"/>
              </a:ext>
            </a:extLst>
          </p:cNvPr>
          <p:cNvSpPr/>
          <p:nvPr/>
        </p:nvSpPr>
        <p:spPr>
          <a:xfrm>
            <a:off x="6478282" y="3010401"/>
            <a:ext cx="2167128" cy="4572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Autofit/>
          </a:bodyPr>
          <a:lstStyle/>
          <a:p>
            <a:pPr marL="0" indent="0" algn="l">
              <a:buNone/>
            </a:pPr>
            <a:r>
              <a:rPr lang="en-US" sz="900">
                <a:solidFill>
                  <a:srgbClr val="101619"/>
                </a:solidFill>
                <a:ea typeface="Arial" pitchFamily="34" charset="-122"/>
                <a:cs typeface="Arial" pitchFamily="34" charset="-120"/>
              </a:rPr>
              <a:t>Weak standalone outcome: Drizly shut in 2024; learnings folded into Uber Eats BevAlc</a:t>
            </a:r>
            <a:endParaRPr lang="en-US" sz="900"/>
          </a:p>
        </p:txBody>
      </p:sp>
      <p:sp>
        <p:nvSpPr>
          <p:cNvPr id="65" name="Shape 64">
            <a:extLst>
              <a:ext uri="{FF2B5EF4-FFF2-40B4-BE49-F238E27FC236}">
                <a16:creationId xmlns:a16="http://schemas.microsoft.com/office/drawing/2014/main" id="{CF5F37CE-7482-C657-2976-796BC0C10505}"/>
              </a:ext>
            </a:extLst>
          </p:cNvPr>
          <p:cNvSpPr/>
          <p:nvPr/>
        </p:nvSpPr>
        <p:spPr>
          <a:xfrm>
            <a:off x="8681986" y="2964681"/>
            <a:ext cx="3017520" cy="530352"/>
          </a:xfrm>
          <a:prstGeom prst="rect">
            <a:avLst/>
          </a:prstGeom>
          <a:solidFill>
            <a:srgbClr val="F6FAF8"/>
          </a:solidFill>
          <a:ln w="10160">
            <a:solidFill>
              <a:srgbClr val="D7E4DD"/>
            </a:solidFill>
            <a:prstDash val="solid"/>
          </a:ln>
        </p:spPr>
        <p:txBody>
          <a:bodyPr/>
          <a:lstStyle/>
          <a:p>
            <a:endParaRPr lang="en-US" sz="900"/>
          </a:p>
        </p:txBody>
      </p:sp>
      <p:sp>
        <p:nvSpPr>
          <p:cNvPr id="66" name="Text 65">
            <a:extLst>
              <a:ext uri="{FF2B5EF4-FFF2-40B4-BE49-F238E27FC236}">
                <a16:creationId xmlns:a16="http://schemas.microsoft.com/office/drawing/2014/main" id="{B51DB058-6F7C-C248-F3F8-5AC7F4D03C82}"/>
              </a:ext>
            </a:extLst>
          </p:cNvPr>
          <p:cNvSpPr/>
          <p:nvPr/>
        </p:nvSpPr>
        <p:spPr>
          <a:xfrm>
            <a:off x="8718562" y="3010401"/>
            <a:ext cx="2944368" cy="4572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900" b="1">
                <a:solidFill>
                  <a:srgbClr val="0B2E20"/>
                </a:solidFill>
                <a:ea typeface="Arial" pitchFamily="34" charset="-122"/>
                <a:cs typeface="Arial" pitchFamily="34" charset="-120"/>
              </a:rPr>
              <a:t>Cautionary case: not all adjacencies justify standalone acquisition value.</a:t>
            </a:r>
            <a:endParaRPr lang="en-US" sz="900"/>
          </a:p>
        </p:txBody>
      </p:sp>
      <p:sp>
        <p:nvSpPr>
          <p:cNvPr id="67" name="Shape 66">
            <a:extLst>
              <a:ext uri="{FF2B5EF4-FFF2-40B4-BE49-F238E27FC236}">
                <a16:creationId xmlns:a16="http://schemas.microsoft.com/office/drawing/2014/main" id="{49BB94C5-8503-5724-742A-3B3E68CF76C7}"/>
              </a:ext>
            </a:extLst>
          </p:cNvPr>
          <p:cNvSpPr/>
          <p:nvPr/>
        </p:nvSpPr>
        <p:spPr>
          <a:xfrm>
            <a:off x="397522" y="3495033"/>
            <a:ext cx="786384" cy="530352"/>
          </a:xfrm>
          <a:prstGeom prst="rect">
            <a:avLst/>
          </a:prstGeom>
          <a:solidFill>
            <a:srgbClr val="FFFFFF"/>
          </a:solidFill>
          <a:ln w="10160">
            <a:solidFill>
              <a:srgbClr val="D7E4DD"/>
            </a:solidFill>
            <a:prstDash val="solid"/>
          </a:ln>
        </p:spPr>
        <p:txBody>
          <a:bodyPr/>
          <a:lstStyle/>
          <a:p>
            <a:endParaRPr lang="en-US" sz="900"/>
          </a:p>
        </p:txBody>
      </p:sp>
      <p:sp>
        <p:nvSpPr>
          <p:cNvPr id="68" name="Text 67">
            <a:extLst>
              <a:ext uri="{FF2B5EF4-FFF2-40B4-BE49-F238E27FC236}">
                <a16:creationId xmlns:a16="http://schemas.microsoft.com/office/drawing/2014/main" id="{4DE0F8BB-EA81-C071-72F1-49F97F4FF4EB}"/>
              </a:ext>
            </a:extLst>
          </p:cNvPr>
          <p:cNvSpPr/>
          <p:nvPr/>
        </p:nvSpPr>
        <p:spPr>
          <a:xfrm>
            <a:off x="434098" y="3540753"/>
            <a:ext cx="713232" cy="4572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900" b="1">
                <a:solidFill>
                  <a:srgbClr val="101619"/>
                </a:solidFill>
                <a:ea typeface="Arial" pitchFamily="34" charset="-122"/>
                <a:cs typeface="Arial" pitchFamily="34" charset="-120"/>
              </a:rPr>
              <a:t>2021</a:t>
            </a:r>
            <a:endParaRPr lang="en-US" sz="900"/>
          </a:p>
        </p:txBody>
      </p:sp>
      <p:sp>
        <p:nvSpPr>
          <p:cNvPr id="69" name="Shape 68">
            <a:extLst>
              <a:ext uri="{FF2B5EF4-FFF2-40B4-BE49-F238E27FC236}">
                <a16:creationId xmlns:a16="http://schemas.microsoft.com/office/drawing/2014/main" id="{7A8576DB-8B27-5AF1-BECB-90230392BFFA}"/>
              </a:ext>
            </a:extLst>
          </p:cNvPr>
          <p:cNvSpPr/>
          <p:nvPr/>
        </p:nvSpPr>
        <p:spPr>
          <a:xfrm>
            <a:off x="1183906" y="3495033"/>
            <a:ext cx="1463040" cy="530352"/>
          </a:xfrm>
          <a:prstGeom prst="rect">
            <a:avLst/>
          </a:prstGeom>
          <a:solidFill>
            <a:srgbClr val="FFFFFF"/>
          </a:solidFill>
          <a:ln w="10160">
            <a:solidFill>
              <a:srgbClr val="D7E4DD"/>
            </a:solidFill>
            <a:prstDash val="solid"/>
          </a:ln>
        </p:spPr>
        <p:txBody>
          <a:bodyPr/>
          <a:lstStyle/>
          <a:p>
            <a:endParaRPr lang="en-US" sz="900"/>
          </a:p>
        </p:txBody>
      </p:sp>
      <p:sp>
        <p:nvSpPr>
          <p:cNvPr id="70" name="Text 69">
            <a:extLst>
              <a:ext uri="{FF2B5EF4-FFF2-40B4-BE49-F238E27FC236}">
                <a16:creationId xmlns:a16="http://schemas.microsoft.com/office/drawing/2014/main" id="{D6A111B8-67E9-0F09-6DD1-8E7F7160AF3A}"/>
              </a:ext>
            </a:extLst>
          </p:cNvPr>
          <p:cNvSpPr/>
          <p:nvPr/>
        </p:nvSpPr>
        <p:spPr>
          <a:xfrm>
            <a:off x="1220482" y="3540753"/>
            <a:ext cx="1389888" cy="4572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900" b="1">
                <a:solidFill>
                  <a:srgbClr val="101619"/>
                </a:solidFill>
                <a:ea typeface="Arial" pitchFamily="34" charset="-122"/>
                <a:cs typeface="Arial" pitchFamily="34" charset="-120"/>
              </a:rPr>
              <a:t>Transplace</a:t>
            </a:r>
            <a:endParaRPr lang="en-US" sz="900"/>
          </a:p>
          <a:p>
            <a:pPr marL="0" indent="0" algn="ctr">
              <a:buNone/>
            </a:pPr>
            <a:r>
              <a:rPr lang="en-US" sz="900" b="1">
                <a:solidFill>
                  <a:srgbClr val="101619"/>
                </a:solidFill>
                <a:ea typeface="Arial" pitchFamily="34" charset="-122"/>
                <a:cs typeface="Arial" pitchFamily="34" charset="-120"/>
              </a:rPr>
              <a:t>$2.25bn</a:t>
            </a:r>
            <a:endParaRPr lang="en-US" sz="900"/>
          </a:p>
        </p:txBody>
      </p:sp>
      <p:sp>
        <p:nvSpPr>
          <p:cNvPr id="71" name="Shape 70">
            <a:extLst>
              <a:ext uri="{FF2B5EF4-FFF2-40B4-BE49-F238E27FC236}">
                <a16:creationId xmlns:a16="http://schemas.microsoft.com/office/drawing/2014/main" id="{B356E0E0-F4B0-2881-AB27-5DC62806901F}"/>
              </a:ext>
            </a:extLst>
          </p:cNvPr>
          <p:cNvSpPr/>
          <p:nvPr/>
        </p:nvSpPr>
        <p:spPr>
          <a:xfrm>
            <a:off x="2646946" y="3495033"/>
            <a:ext cx="2240280" cy="530352"/>
          </a:xfrm>
          <a:prstGeom prst="rect">
            <a:avLst/>
          </a:prstGeom>
          <a:solidFill>
            <a:srgbClr val="FFFFFF"/>
          </a:solidFill>
          <a:ln w="10160">
            <a:solidFill>
              <a:srgbClr val="D7E4DD"/>
            </a:solidFill>
            <a:prstDash val="solid"/>
          </a:ln>
        </p:spPr>
        <p:txBody>
          <a:bodyPr/>
          <a:lstStyle/>
          <a:p>
            <a:endParaRPr lang="en-US" sz="900"/>
          </a:p>
        </p:txBody>
      </p:sp>
      <p:sp>
        <p:nvSpPr>
          <p:cNvPr id="72" name="Text 71">
            <a:extLst>
              <a:ext uri="{FF2B5EF4-FFF2-40B4-BE49-F238E27FC236}">
                <a16:creationId xmlns:a16="http://schemas.microsoft.com/office/drawing/2014/main" id="{423F7611-D9C2-A800-8B03-44E7E7C5C3CB}"/>
              </a:ext>
            </a:extLst>
          </p:cNvPr>
          <p:cNvSpPr/>
          <p:nvPr/>
        </p:nvSpPr>
        <p:spPr>
          <a:xfrm>
            <a:off x="2683522" y="3540753"/>
            <a:ext cx="2167128" cy="4572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Autofit/>
          </a:bodyPr>
          <a:lstStyle/>
          <a:p>
            <a:pPr marL="0" indent="0" algn="l">
              <a:buNone/>
            </a:pPr>
            <a:r>
              <a:rPr lang="en-US" sz="900">
                <a:solidFill>
                  <a:srgbClr val="101619"/>
                </a:solidFill>
                <a:ea typeface="Arial" pitchFamily="34" charset="-122"/>
                <a:cs typeface="Arial" pitchFamily="34" charset="-120"/>
              </a:rPr>
              <a:t>Scale Freight into managed transportation and logistics software</a:t>
            </a:r>
            <a:endParaRPr lang="en-US" sz="900"/>
          </a:p>
        </p:txBody>
      </p:sp>
      <p:sp>
        <p:nvSpPr>
          <p:cNvPr id="73" name="Shape 72">
            <a:extLst>
              <a:ext uri="{FF2B5EF4-FFF2-40B4-BE49-F238E27FC236}">
                <a16:creationId xmlns:a16="http://schemas.microsoft.com/office/drawing/2014/main" id="{840B3EAF-932D-9A2A-3B15-EE46ED110A11}"/>
              </a:ext>
            </a:extLst>
          </p:cNvPr>
          <p:cNvSpPr/>
          <p:nvPr/>
        </p:nvSpPr>
        <p:spPr>
          <a:xfrm>
            <a:off x="4887226" y="3495033"/>
            <a:ext cx="1554480" cy="530352"/>
          </a:xfrm>
          <a:prstGeom prst="rect">
            <a:avLst/>
          </a:prstGeom>
          <a:solidFill>
            <a:srgbClr val="FFFFFF"/>
          </a:solidFill>
          <a:ln w="10160">
            <a:solidFill>
              <a:srgbClr val="D7E4DD"/>
            </a:solidFill>
            <a:prstDash val="solid"/>
          </a:ln>
        </p:spPr>
        <p:txBody>
          <a:bodyPr/>
          <a:lstStyle/>
          <a:p>
            <a:endParaRPr lang="en-US" sz="900"/>
          </a:p>
        </p:txBody>
      </p:sp>
      <p:sp>
        <p:nvSpPr>
          <p:cNvPr id="74" name="Text 73">
            <a:extLst>
              <a:ext uri="{FF2B5EF4-FFF2-40B4-BE49-F238E27FC236}">
                <a16:creationId xmlns:a16="http://schemas.microsoft.com/office/drawing/2014/main" id="{321CDF5D-1AD3-4C14-1590-139626CE4CEC}"/>
              </a:ext>
            </a:extLst>
          </p:cNvPr>
          <p:cNvSpPr/>
          <p:nvPr/>
        </p:nvSpPr>
        <p:spPr>
          <a:xfrm>
            <a:off x="4923802" y="3540753"/>
            <a:ext cx="1481328" cy="4572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Autofit/>
          </a:bodyPr>
          <a:lstStyle/>
          <a:p>
            <a:pPr marL="0" indent="0" algn="l">
              <a:buNone/>
            </a:pPr>
            <a:r>
              <a:rPr lang="en-US" sz="900">
                <a:solidFill>
                  <a:srgbClr val="101619"/>
                </a:solidFill>
                <a:ea typeface="Arial" pitchFamily="34" charset="-122"/>
                <a:cs typeface="Arial" pitchFamily="34" charset="-120"/>
              </a:rPr>
              <a:t>Cash; partly financed by $550m Uber Freight preferred equity</a:t>
            </a:r>
            <a:endParaRPr lang="en-US" sz="900"/>
          </a:p>
        </p:txBody>
      </p:sp>
      <p:sp>
        <p:nvSpPr>
          <p:cNvPr id="75" name="Shape 74">
            <a:extLst>
              <a:ext uri="{FF2B5EF4-FFF2-40B4-BE49-F238E27FC236}">
                <a16:creationId xmlns:a16="http://schemas.microsoft.com/office/drawing/2014/main" id="{10C92E35-FD3C-851D-EFEE-B6952E425B49}"/>
              </a:ext>
            </a:extLst>
          </p:cNvPr>
          <p:cNvSpPr/>
          <p:nvPr/>
        </p:nvSpPr>
        <p:spPr>
          <a:xfrm>
            <a:off x="6441706" y="3495033"/>
            <a:ext cx="2240280" cy="530352"/>
          </a:xfrm>
          <a:prstGeom prst="rect">
            <a:avLst/>
          </a:prstGeom>
          <a:solidFill>
            <a:srgbClr val="FFFFFF"/>
          </a:solidFill>
          <a:ln w="10160">
            <a:solidFill>
              <a:srgbClr val="D7E4DD"/>
            </a:solidFill>
            <a:prstDash val="solid"/>
          </a:ln>
        </p:spPr>
        <p:txBody>
          <a:bodyPr/>
          <a:lstStyle/>
          <a:p>
            <a:endParaRPr lang="en-US" sz="900"/>
          </a:p>
        </p:txBody>
      </p:sp>
      <p:sp>
        <p:nvSpPr>
          <p:cNvPr id="76" name="Text 75">
            <a:extLst>
              <a:ext uri="{FF2B5EF4-FFF2-40B4-BE49-F238E27FC236}">
                <a16:creationId xmlns:a16="http://schemas.microsoft.com/office/drawing/2014/main" id="{373F26B4-F64D-53B6-6A44-7E36DEB2B69F}"/>
              </a:ext>
            </a:extLst>
          </p:cNvPr>
          <p:cNvSpPr/>
          <p:nvPr/>
        </p:nvSpPr>
        <p:spPr>
          <a:xfrm>
            <a:off x="6478282" y="3540753"/>
            <a:ext cx="2167128" cy="4572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Autofit/>
          </a:bodyPr>
          <a:lstStyle/>
          <a:p>
            <a:pPr marL="0" indent="0" algn="l">
              <a:buNone/>
            </a:pPr>
            <a:r>
              <a:rPr lang="en-US" sz="900">
                <a:solidFill>
                  <a:srgbClr val="101619"/>
                </a:solidFill>
                <a:ea typeface="Arial" pitchFamily="34" charset="-122"/>
                <a:cs typeface="Arial" pitchFamily="34" charset="-120"/>
              </a:rPr>
              <a:t>Strategically logical but less proven; Freight remains cyclical and lower-contribution</a:t>
            </a:r>
            <a:endParaRPr lang="en-US" sz="900"/>
          </a:p>
        </p:txBody>
      </p:sp>
      <p:sp>
        <p:nvSpPr>
          <p:cNvPr id="77" name="Shape 76">
            <a:extLst>
              <a:ext uri="{FF2B5EF4-FFF2-40B4-BE49-F238E27FC236}">
                <a16:creationId xmlns:a16="http://schemas.microsoft.com/office/drawing/2014/main" id="{66DB67D6-5DFA-A232-F1C1-32D81BF14817}"/>
              </a:ext>
            </a:extLst>
          </p:cNvPr>
          <p:cNvSpPr/>
          <p:nvPr/>
        </p:nvSpPr>
        <p:spPr>
          <a:xfrm>
            <a:off x="8681986" y="3495033"/>
            <a:ext cx="3017520" cy="530352"/>
          </a:xfrm>
          <a:prstGeom prst="rect">
            <a:avLst/>
          </a:prstGeom>
          <a:solidFill>
            <a:srgbClr val="FFFFFF"/>
          </a:solidFill>
          <a:ln w="10160">
            <a:solidFill>
              <a:srgbClr val="D7E4DD"/>
            </a:solidFill>
            <a:prstDash val="solid"/>
          </a:ln>
        </p:spPr>
        <p:txBody>
          <a:bodyPr/>
          <a:lstStyle/>
          <a:p>
            <a:endParaRPr lang="en-US" sz="900"/>
          </a:p>
        </p:txBody>
      </p:sp>
      <p:sp>
        <p:nvSpPr>
          <p:cNvPr id="78" name="Text 77">
            <a:extLst>
              <a:ext uri="{FF2B5EF4-FFF2-40B4-BE49-F238E27FC236}">
                <a16:creationId xmlns:a16="http://schemas.microsoft.com/office/drawing/2014/main" id="{A1C6DB37-A665-122F-7BE7-50572FBDC55B}"/>
              </a:ext>
            </a:extLst>
          </p:cNvPr>
          <p:cNvSpPr/>
          <p:nvPr/>
        </p:nvSpPr>
        <p:spPr>
          <a:xfrm>
            <a:off x="8718562" y="3540753"/>
            <a:ext cx="2944368" cy="4572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900" b="1">
                <a:solidFill>
                  <a:srgbClr val="0B2E20"/>
                </a:solidFill>
                <a:ea typeface="Arial" pitchFamily="34" charset="-122"/>
                <a:cs typeface="Arial" pitchFamily="34" charset="-120"/>
              </a:rPr>
              <a:t>Non-core M&amp;A should be discounted until margin evidence emerges.</a:t>
            </a:r>
            <a:endParaRPr lang="en-US" sz="900"/>
          </a:p>
        </p:txBody>
      </p:sp>
      <p:sp>
        <p:nvSpPr>
          <p:cNvPr id="79" name="Shape 78">
            <a:extLst>
              <a:ext uri="{FF2B5EF4-FFF2-40B4-BE49-F238E27FC236}">
                <a16:creationId xmlns:a16="http://schemas.microsoft.com/office/drawing/2014/main" id="{91EBFF6A-F697-E605-6882-9B606A133B33}"/>
              </a:ext>
            </a:extLst>
          </p:cNvPr>
          <p:cNvSpPr/>
          <p:nvPr/>
        </p:nvSpPr>
        <p:spPr>
          <a:xfrm>
            <a:off x="397522" y="4025385"/>
            <a:ext cx="786384" cy="530352"/>
          </a:xfrm>
          <a:prstGeom prst="rect">
            <a:avLst/>
          </a:prstGeom>
          <a:solidFill>
            <a:srgbClr val="F6FAF8"/>
          </a:solidFill>
          <a:ln w="10160">
            <a:solidFill>
              <a:srgbClr val="D7E4DD"/>
            </a:solidFill>
            <a:prstDash val="solid"/>
          </a:ln>
        </p:spPr>
        <p:txBody>
          <a:bodyPr/>
          <a:lstStyle/>
          <a:p>
            <a:endParaRPr lang="en-US" sz="900"/>
          </a:p>
        </p:txBody>
      </p:sp>
      <p:sp>
        <p:nvSpPr>
          <p:cNvPr id="80" name="Text 79">
            <a:extLst>
              <a:ext uri="{FF2B5EF4-FFF2-40B4-BE49-F238E27FC236}">
                <a16:creationId xmlns:a16="http://schemas.microsoft.com/office/drawing/2014/main" id="{3780A477-C99F-6B47-9DFE-750CB1B99996}"/>
              </a:ext>
            </a:extLst>
          </p:cNvPr>
          <p:cNvSpPr/>
          <p:nvPr/>
        </p:nvSpPr>
        <p:spPr>
          <a:xfrm>
            <a:off x="434098" y="4071105"/>
            <a:ext cx="713232" cy="4572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900" b="1">
                <a:solidFill>
                  <a:srgbClr val="101619"/>
                </a:solidFill>
                <a:ea typeface="Arial" pitchFamily="34" charset="-122"/>
                <a:cs typeface="Arial" pitchFamily="34" charset="-120"/>
              </a:rPr>
              <a:t>2026E</a:t>
            </a:r>
            <a:endParaRPr lang="en-US" sz="900"/>
          </a:p>
        </p:txBody>
      </p:sp>
      <p:sp>
        <p:nvSpPr>
          <p:cNvPr id="81" name="Shape 80">
            <a:extLst>
              <a:ext uri="{FF2B5EF4-FFF2-40B4-BE49-F238E27FC236}">
                <a16:creationId xmlns:a16="http://schemas.microsoft.com/office/drawing/2014/main" id="{634C2D11-7EBD-6F1F-007E-551434DFC171}"/>
              </a:ext>
            </a:extLst>
          </p:cNvPr>
          <p:cNvSpPr/>
          <p:nvPr/>
        </p:nvSpPr>
        <p:spPr>
          <a:xfrm>
            <a:off x="1183906" y="4025385"/>
            <a:ext cx="1463040" cy="530352"/>
          </a:xfrm>
          <a:prstGeom prst="rect">
            <a:avLst/>
          </a:prstGeom>
          <a:solidFill>
            <a:srgbClr val="F6FAF8"/>
          </a:solidFill>
          <a:ln w="10160">
            <a:solidFill>
              <a:srgbClr val="D7E4DD"/>
            </a:solidFill>
            <a:prstDash val="solid"/>
          </a:ln>
        </p:spPr>
        <p:txBody>
          <a:bodyPr/>
          <a:lstStyle/>
          <a:p>
            <a:endParaRPr lang="en-US" sz="900"/>
          </a:p>
        </p:txBody>
      </p:sp>
      <p:sp>
        <p:nvSpPr>
          <p:cNvPr id="82" name="Text 81">
            <a:extLst>
              <a:ext uri="{FF2B5EF4-FFF2-40B4-BE49-F238E27FC236}">
                <a16:creationId xmlns:a16="http://schemas.microsoft.com/office/drawing/2014/main" id="{1A390AC9-7CD8-D64D-677A-D69B3ACD80B6}"/>
              </a:ext>
            </a:extLst>
          </p:cNvPr>
          <p:cNvSpPr/>
          <p:nvPr/>
        </p:nvSpPr>
        <p:spPr>
          <a:xfrm>
            <a:off x="1220482" y="4071105"/>
            <a:ext cx="1389888" cy="4572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900" b="1">
                <a:solidFill>
                  <a:srgbClr val="101619"/>
                </a:solidFill>
                <a:ea typeface="Arial" pitchFamily="34" charset="-122"/>
                <a:cs typeface="Arial" pitchFamily="34" charset="-120"/>
              </a:rPr>
              <a:t>Delivery Hero</a:t>
            </a:r>
            <a:endParaRPr lang="en-US" sz="900"/>
          </a:p>
          <a:p>
            <a:pPr marL="0" indent="0" algn="ctr">
              <a:buNone/>
            </a:pPr>
            <a:r>
              <a:rPr lang="en-US" sz="900" b="1">
                <a:solidFill>
                  <a:srgbClr val="101619"/>
                </a:solidFill>
                <a:ea typeface="Arial" pitchFamily="34" charset="-122"/>
                <a:cs typeface="Arial" pitchFamily="34" charset="-120"/>
              </a:rPr>
              <a:t>$14.8bn</a:t>
            </a:r>
            <a:endParaRPr lang="en-US" sz="900"/>
          </a:p>
        </p:txBody>
      </p:sp>
      <p:sp>
        <p:nvSpPr>
          <p:cNvPr id="83" name="Shape 82">
            <a:extLst>
              <a:ext uri="{FF2B5EF4-FFF2-40B4-BE49-F238E27FC236}">
                <a16:creationId xmlns:a16="http://schemas.microsoft.com/office/drawing/2014/main" id="{2A7542D5-8DCA-8691-D1DC-6D197E5D38EA}"/>
              </a:ext>
            </a:extLst>
          </p:cNvPr>
          <p:cNvSpPr/>
          <p:nvPr/>
        </p:nvSpPr>
        <p:spPr>
          <a:xfrm>
            <a:off x="2646946" y="4025385"/>
            <a:ext cx="2240280" cy="530352"/>
          </a:xfrm>
          <a:prstGeom prst="rect">
            <a:avLst/>
          </a:prstGeom>
          <a:solidFill>
            <a:srgbClr val="F6FAF8"/>
          </a:solidFill>
          <a:ln w="10160">
            <a:solidFill>
              <a:srgbClr val="D7E4DD"/>
            </a:solidFill>
            <a:prstDash val="solid"/>
          </a:ln>
        </p:spPr>
        <p:txBody>
          <a:bodyPr/>
          <a:lstStyle/>
          <a:p>
            <a:endParaRPr lang="en-US" sz="900"/>
          </a:p>
        </p:txBody>
      </p:sp>
      <p:sp>
        <p:nvSpPr>
          <p:cNvPr id="84" name="Text 83">
            <a:extLst>
              <a:ext uri="{FF2B5EF4-FFF2-40B4-BE49-F238E27FC236}">
                <a16:creationId xmlns:a16="http://schemas.microsoft.com/office/drawing/2014/main" id="{0A3CF1EC-722E-2209-0F57-07D36BA4A1A7}"/>
              </a:ext>
            </a:extLst>
          </p:cNvPr>
          <p:cNvSpPr/>
          <p:nvPr/>
        </p:nvSpPr>
        <p:spPr>
          <a:xfrm>
            <a:off x="2683522" y="4071105"/>
            <a:ext cx="2167128" cy="4572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Autofit/>
          </a:bodyPr>
          <a:lstStyle/>
          <a:p>
            <a:pPr marL="0" indent="0" algn="l">
              <a:buNone/>
            </a:pPr>
            <a:r>
              <a:rPr lang="en-US" sz="900">
                <a:solidFill>
                  <a:srgbClr val="101619"/>
                </a:solidFill>
                <a:ea typeface="Arial" pitchFamily="34" charset="-122"/>
                <a:cs typeface="Arial" pitchFamily="34" charset="-120"/>
              </a:rPr>
              <a:t>Add 50 markets / $42bn GB; expand dual Mobility + Delivery markets from 34 to 58</a:t>
            </a:r>
            <a:endParaRPr lang="en-US" sz="900"/>
          </a:p>
        </p:txBody>
      </p:sp>
      <p:sp>
        <p:nvSpPr>
          <p:cNvPr id="85" name="Shape 84">
            <a:extLst>
              <a:ext uri="{FF2B5EF4-FFF2-40B4-BE49-F238E27FC236}">
                <a16:creationId xmlns:a16="http://schemas.microsoft.com/office/drawing/2014/main" id="{6F3E0ECA-69AF-C1FD-D946-D352133B3E97}"/>
              </a:ext>
            </a:extLst>
          </p:cNvPr>
          <p:cNvSpPr/>
          <p:nvPr/>
        </p:nvSpPr>
        <p:spPr>
          <a:xfrm>
            <a:off x="4887226" y="4025385"/>
            <a:ext cx="1554480" cy="530352"/>
          </a:xfrm>
          <a:prstGeom prst="rect">
            <a:avLst/>
          </a:prstGeom>
          <a:solidFill>
            <a:srgbClr val="F6FAF8"/>
          </a:solidFill>
          <a:ln w="10160">
            <a:solidFill>
              <a:srgbClr val="D7E4DD"/>
            </a:solidFill>
            <a:prstDash val="solid"/>
          </a:ln>
        </p:spPr>
        <p:txBody>
          <a:bodyPr/>
          <a:lstStyle/>
          <a:p>
            <a:endParaRPr lang="en-US" sz="900"/>
          </a:p>
        </p:txBody>
      </p:sp>
      <p:sp>
        <p:nvSpPr>
          <p:cNvPr id="86" name="Text 85">
            <a:extLst>
              <a:ext uri="{FF2B5EF4-FFF2-40B4-BE49-F238E27FC236}">
                <a16:creationId xmlns:a16="http://schemas.microsoft.com/office/drawing/2014/main" id="{E5143851-C7CE-7D9E-0B02-FB567D896FE1}"/>
              </a:ext>
            </a:extLst>
          </p:cNvPr>
          <p:cNvSpPr/>
          <p:nvPr/>
        </p:nvSpPr>
        <p:spPr>
          <a:xfrm>
            <a:off x="4923802" y="4071105"/>
            <a:ext cx="1481328" cy="4572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Autofit/>
          </a:bodyPr>
          <a:lstStyle/>
          <a:p>
            <a:pPr marL="0" indent="0" algn="l">
              <a:buNone/>
            </a:pPr>
            <a:r>
              <a:rPr lang="en-US" sz="900">
                <a:solidFill>
                  <a:srgbClr val="101619"/>
                </a:solidFill>
                <a:ea typeface="Arial" pitchFamily="34" charset="-122"/>
                <a:cs typeface="Arial" pitchFamily="34" charset="-120"/>
              </a:rPr>
              <a:t>Cash offer; $13.7bn net of prior stake; cash + debt, with 14 overlapping markets divested</a:t>
            </a:r>
            <a:endParaRPr lang="en-US" sz="900"/>
          </a:p>
        </p:txBody>
      </p:sp>
      <p:sp>
        <p:nvSpPr>
          <p:cNvPr id="87" name="Shape 86">
            <a:extLst>
              <a:ext uri="{FF2B5EF4-FFF2-40B4-BE49-F238E27FC236}">
                <a16:creationId xmlns:a16="http://schemas.microsoft.com/office/drawing/2014/main" id="{872150A5-55BF-0CDC-07E7-76561F766C79}"/>
              </a:ext>
            </a:extLst>
          </p:cNvPr>
          <p:cNvSpPr/>
          <p:nvPr/>
        </p:nvSpPr>
        <p:spPr>
          <a:xfrm>
            <a:off x="6441706" y="4025385"/>
            <a:ext cx="2240280" cy="530352"/>
          </a:xfrm>
          <a:prstGeom prst="rect">
            <a:avLst/>
          </a:prstGeom>
          <a:solidFill>
            <a:srgbClr val="F6FAF8"/>
          </a:solidFill>
          <a:ln w="10160">
            <a:solidFill>
              <a:srgbClr val="D7E4DD"/>
            </a:solidFill>
            <a:prstDash val="solid"/>
          </a:ln>
        </p:spPr>
        <p:txBody>
          <a:bodyPr/>
          <a:lstStyle/>
          <a:p>
            <a:endParaRPr lang="en-US" sz="900"/>
          </a:p>
        </p:txBody>
      </p:sp>
      <p:sp>
        <p:nvSpPr>
          <p:cNvPr id="88" name="Text 87">
            <a:extLst>
              <a:ext uri="{FF2B5EF4-FFF2-40B4-BE49-F238E27FC236}">
                <a16:creationId xmlns:a16="http://schemas.microsoft.com/office/drawing/2014/main" id="{85256C10-BB5F-879A-A6E1-187B42896116}"/>
              </a:ext>
            </a:extLst>
          </p:cNvPr>
          <p:cNvSpPr/>
          <p:nvPr/>
        </p:nvSpPr>
        <p:spPr>
          <a:xfrm>
            <a:off x="6478282" y="4071105"/>
            <a:ext cx="2167128" cy="4572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Autofit/>
          </a:bodyPr>
          <a:lstStyle/>
          <a:p>
            <a:pPr marL="0" indent="0" algn="l">
              <a:buNone/>
            </a:pPr>
            <a:r>
              <a:rPr lang="en-US" sz="900">
                <a:solidFill>
                  <a:srgbClr val="101619"/>
                </a:solidFill>
                <a:ea typeface="Arial" pitchFamily="34" charset="-122"/>
                <a:cs typeface="Arial" pitchFamily="34" charset="-120"/>
              </a:rPr>
              <a:t>Pending: management guides accretion and &gt;$1.2bn synergies, but regulatory/integration risk remains</a:t>
            </a:r>
            <a:endParaRPr lang="en-US" sz="900"/>
          </a:p>
        </p:txBody>
      </p:sp>
      <p:sp>
        <p:nvSpPr>
          <p:cNvPr id="89" name="Shape 88">
            <a:extLst>
              <a:ext uri="{FF2B5EF4-FFF2-40B4-BE49-F238E27FC236}">
                <a16:creationId xmlns:a16="http://schemas.microsoft.com/office/drawing/2014/main" id="{9CB55CE0-D07A-F449-173C-0BED9E90E4BE}"/>
              </a:ext>
            </a:extLst>
          </p:cNvPr>
          <p:cNvSpPr/>
          <p:nvPr/>
        </p:nvSpPr>
        <p:spPr>
          <a:xfrm>
            <a:off x="8681986" y="4025385"/>
            <a:ext cx="3017520" cy="530352"/>
          </a:xfrm>
          <a:prstGeom prst="rect">
            <a:avLst/>
          </a:prstGeom>
          <a:solidFill>
            <a:srgbClr val="F6FAF8"/>
          </a:solidFill>
          <a:ln w="10160">
            <a:solidFill>
              <a:srgbClr val="D7E4DD"/>
            </a:solidFill>
            <a:prstDash val="solid"/>
          </a:ln>
        </p:spPr>
        <p:txBody>
          <a:bodyPr/>
          <a:lstStyle/>
          <a:p>
            <a:endParaRPr lang="en-US" sz="900"/>
          </a:p>
        </p:txBody>
      </p:sp>
      <p:sp>
        <p:nvSpPr>
          <p:cNvPr id="90" name="Text 89">
            <a:extLst>
              <a:ext uri="{FF2B5EF4-FFF2-40B4-BE49-F238E27FC236}">
                <a16:creationId xmlns:a16="http://schemas.microsoft.com/office/drawing/2014/main" id="{66D4F834-C343-CA56-714F-03A7D510C96D}"/>
              </a:ext>
            </a:extLst>
          </p:cNvPr>
          <p:cNvSpPr/>
          <p:nvPr/>
        </p:nvSpPr>
        <p:spPr>
          <a:xfrm>
            <a:off x="8718562" y="4071105"/>
            <a:ext cx="2944368" cy="4572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Autofit/>
          </a:bodyPr>
          <a:lstStyle/>
          <a:p>
            <a:pPr marL="0" indent="0" algn="l">
              <a:buNone/>
            </a:pPr>
            <a:r>
              <a:rPr lang="en-US" sz="900" b="1">
                <a:solidFill>
                  <a:srgbClr val="0B2E20"/>
                </a:solidFill>
                <a:ea typeface="Arial" pitchFamily="34" charset="-122"/>
                <a:cs typeface="Arial" pitchFamily="34" charset="-120"/>
              </a:rPr>
              <a:t>Model assumes zero explicit synergies and funds the debt; upside is incremental, not required.</a:t>
            </a:r>
            <a:endParaRPr lang="en-US" sz="900"/>
          </a:p>
        </p:txBody>
      </p:sp>
      <p:sp>
        <p:nvSpPr>
          <p:cNvPr id="91" name="Text 90">
            <a:extLst>
              <a:ext uri="{FF2B5EF4-FFF2-40B4-BE49-F238E27FC236}">
                <a16:creationId xmlns:a16="http://schemas.microsoft.com/office/drawing/2014/main" id="{FB5D6E92-68A1-9B37-6FEE-737A99030DE1}"/>
              </a:ext>
            </a:extLst>
          </p:cNvPr>
          <p:cNvSpPr/>
          <p:nvPr/>
        </p:nvSpPr>
        <p:spPr>
          <a:xfrm>
            <a:off x="450149" y="4815538"/>
            <a:ext cx="6044184" cy="24039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Autofit/>
          </a:bodyPr>
          <a:lstStyle/>
          <a:p>
            <a:pPr marL="0" indent="0">
              <a:buNone/>
            </a:pPr>
            <a:r>
              <a:rPr lang="en-US" sz="1200" b="1">
                <a:solidFill>
                  <a:srgbClr val="101619"/>
                </a:solidFill>
                <a:latin typeface="Segoe UI" panose="020B0502040204020203" pitchFamily="34" charset="0"/>
                <a:ea typeface="Arial" pitchFamily="34" charset="-122"/>
                <a:cs typeface="Segoe UI" panose="020B0502040204020203" pitchFamily="34" charset="0"/>
              </a:rPr>
              <a:t>Overall:</a:t>
            </a:r>
            <a:endParaRPr lang="en-US" sz="1200" b="1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2" name="Shape 91">
            <a:extLst>
              <a:ext uri="{FF2B5EF4-FFF2-40B4-BE49-F238E27FC236}">
                <a16:creationId xmlns:a16="http://schemas.microsoft.com/office/drawing/2014/main" id="{CEE7662C-0ADB-6A11-9E55-A3C915D1D6AA}"/>
              </a:ext>
            </a:extLst>
          </p:cNvPr>
          <p:cNvSpPr/>
          <p:nvPr/>
        </p:nvSpPr>
        <p:spPr>
          <a:xfrm>
            <a:off x="569021" y="5118615"/>
            <a:ext cx="3383280" cy="877824"/>
          </a:xfrm>
          <a:prstGeom prst="rect">
            <a:avLst/>
          </a:prstGeom>
          <a:solidFill>
            <a:srgbClr val="F2F4F3"/>
          </a:solidFill>
          <a:ln w="10160">
            <a:solidFill>
              <a:srgbClr val="D3E3DA"/>
            </a:solidFill>
            <a:prstDash val="solid"/>
          </a:ln>
          <a:effectLst>
            <a:outerShdw blurRad="25400" dist="508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3" name="Shape 92">
            <a:extLst>
              <a:ext uri="{FF2B5EF4-FFF2-40B4-BE49-F238E27FC236}">
                <a16:creationId xmlns:a16="http://schemas.microsoft.com/office/drawing/2014/main" id="{C1C5EC9D-F416-F006-CAA2-7E72C02A6D0B}"/>
              </a:ext>
            </a:extLst>
          </p:cNvPr>
          <p:cNvSpPr/>
          <p:nvPr/>
        </p:nvSpPr>
        <p:spPr>
          <a:xfrm>
            <a:off x="706181" y="5319783"/>
            <a:ext cx="329184" cy="329184"/>
          </a:xfrm>
          <a:prstGeom prst="ellipse">
            <a:avLst/>
          </a:prstGeom>
          <a:solidFill>
            <a:srgbClr val="0B8A55"/>
          </a:solidFill>
          <a:ln w="10160">
            <a:solidFill>
              <a:srgbClr val="0B8A5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4" name="Text 93">
            <a:extLst>
              <a:ext uri="{FF2B5EF4-FFF2-40B4-BE49-F238E27FC236}">
                <a16:creationId xmlns:a16="http://schemas.microsoft.com/office/drawing/2014/main" id="{5593896A-8553-61F2-46DF-1EF1705184AE}"/>
              </a:ext>
            </a:extLst>
          </p:cNvPr>
          <p:cNvSpPr/>
          <p:nvPr/>
        </p:nvSpPr>
        <p:spPr>
          <a:xfrm>
            <a:off x="706181" y="5429511"/>
            <a:ext cx="329184" cy="7315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Autofit/>
          </a:bodyPr>
          <a:lstStyle/>
          <a:p>
            <a:pPr marL="0" indent="0" algn="ctr">
              <a:buNone/>
            </a:pPr>
            <a:r>
              <a:rPr lang="en-US" sz="1000" b="1">
                <a:solidFill>
                  <a:srgbClr val="FFFFFF"/>
                </a:solidFill>
                <a:ea typeface="Arial" pitchFamily="34" charset="-122"/>
                <a:cs typeface="Arial" pitchFamily="34" charset="-120"/>
              </a:rPr>
              <a:t>1</a:t>
            </a:r>
            <a:endParaRPr lang="en-US" sz="1000"/>
          </a:p>
        </p:txBody>
      </p:sp>
      <p:sp>
        <p:nvSpPr>
          <p:cNvPr id="95" name="Text 94">
            <a:extLst>
              <a:ext uri="{FF2B5EF4-FFF2-40B4-BE49-F238E27FC236}">
                <a16:creationId xmlns:a16="http://schemas.microsoft.com/office/drawing/2014/main" id="{62C86573-6D2F-684F-10EF-43870899A0A7}"/>
              </a:ext>
            </a:extLst>
          </p:cNvPr>
          <p:cNvSpPr/>
          <p:nvPr/>
        </p:nvSpPr>
        <p:spPr>
          <a:xfrm>
            <a:off x="1135949" y="5274063"/>
            <a:ext cx="2651760" cy="1554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Autofit/>
          </a:bodyPr>
          <a:lstStyle/>
          <a:p>
            <a:pPr marL="0" indent="0" algn="l">
              <a:buNone/>
            </a:pPr>
            <a:r>
              <a:rPr lang="en-US" sz="1200" b="1">
                <a:solidFill>
                  <a:srgbClr val="101619"/>
                </a:solidFill>
                <a:ea typeface="Arial" pitchFamily="34" charset="-122"/>
                <a:cs typeface="Arial" pitchFamily="34" charset="-120"/>
              </a:rPr>
              <a:t>Core density deals have worked best</a:t>
            </a:r>
            <a:endParaRPr lang="en-US" sz="1200"/>
          </a:p>
        </p:txBody>
      </p:sp>
      <p:sp>
        <p:nvSpPr>
          <p:cNvPr id="96" name="Text 95">
            <a:extLst>
              <a:ext uri="{FF2B5EF4-FFF2-40B4-BE49-F238E27FC236}">
                <a16:creationId xmlns:a16="http://schemas.microsoft.com/office/drawing/2014/main" id="{ED07BF47-5708-A3FE-0EB3-6BB74F7495FD}"/>
              </a:ext>
            </a:extLst>
          </p:cNvPr>
          <p:cNvSpPr/>
          <p:nvPr/>
        </p:nvSpPr>
        <p:spPr>
          <a:xfrm>
            <a:off x="1163381" y="5520156"/>
            <a:ext cx="2508365" cy="29260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Autofit/>
          </a:bodyPr>
          <a:lstStyle/>
          <a:p>
            <a:pPr marL="0" indent="0" algn="l">
              <a:buNone/>
            </a:pPr>
            <a:r>
              <a:rPr lang="en-US" sz="900">
                <a:solidFill>
                  <a:srgbClr val="101619"/>
                </a:solidFill>
                <a:ea typeface="Arial" pitchFamily="34" charset="-122"/>
                <a:cs typeface="Arial" pitchFamily="34" charset="-120"/>
              </a:rPr>
              <a:t>Postmates and Careem show consolidation is strongest when it deepens liquidity in markets Uber already understands.</a:t>
            </a:r>
            <a:endParaRPr lang="en-US" sz="900"/>
          </a:p>
        </p:txBody>
      </p:sp>
      <p:sp>
        <p:nvSpPr>
          <p:cNvPr id="97" name="Shape 96">
            <a:extLst>
              <a:ext uri="{FF2B5EF4-FFF2-40B4-BE49-F238E27FC236}">
                <a16:creationId xmlns:a16="http://schemas.microsoft.com/office/drawing/2014/main" id="{F19AD4B9-3FC6-AAC7-441E-8B4C1089D556}"/>
              </a:ext>
            </a:extLst>
          </p:cNvPr>
          <p:cNvSpPr/>
          <p:nvPr/>
        </p:nvSpPr>
        <p:spPr>
          <a:xfrm>
            <a:off x="4272341" y="5118615"/>
            <a:ext cx="3383280" cy="877824"/>
          </a:xfrm>
          <a:prstGeom prst="rect">
            <a:avLst/>
          </a:prstGeom>
          <a:solidFill>
            <a:srgbClr val="F2F4F3"/>
          </a:solidFill>
          <a:ln w="10160">
            <a:solidFill>
              <a:srgbClr val="D3E3DA"/>
            </a:solidFill>
            <a:prstDash val="solid"/>
          </a:ln>
          <a:effectLst>
            <a:outerShdw blurRad="25400" dist="508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8" name="Shape 97">
            <a:extLst>
              <a:ext uri="{FF2B5EF4-FFF2-40B4-BE49-F238E27FC236}">
                <a16:creationId xmlns:a16="http://schemas.microsoft.com/office/drawing/2014/main" id="{052ED90F-547C-6CF5-1533-B74FB4B9418D}"/>
              </a:ext>
            </a:extLst>
          </p:cNvPr>
          <p:cNvSpPr/>
          <p:nvPr/>
        </p:nvSpPr>
        <p:spPr>
          <a:xfrm>
            <a:off x="4409501" y="5319783"/>
            <a:ext cx="329184" cy="329184"/>
          </a:xfrm>
          <a:prstGeom prst="ellipse">
            <a:avLst/>
          </a:prstGeom>
          <a:solidFill>
            <a:srgbClr val="0B8A55"/>
          </a:solidFill>
          <a:ln w="10160">
            <a:solidFill>
              <a:srgbClr val="0B8A5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9" name="Text 98">
            <a:extLst>
              <a:ext uri="{FF2B5EF4-FFF2-40B4-BE49-F238E27FC236}">
                <a16:creationId xmlns:a16="http://schemas.microsoft.com/office/drawing/2014/main" id="{9BF17D36-427A-7296-1820-3B95F0AEC0CF}"/>
              </a:ext>
            </a:extLst>
          </p:cNvPr>
          <p:cNvSpPr/>
          <p:nvPr/>
        </p:nvSpPr>
        <p:spPr>
          <a:xfrm>
            <a:off x="4409501" y="5429511"/>
            <a:ext cx="329184" cy="7315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Autofit/>
          </a:bodyPr>
          <a:lstStyle/>
          <a:p>
            <a:pPr marL="0" indent="0" algn="ctr">
              <a:buNone/>
            </a:pPr>
            <a:r>
              <a:rPr lang="en-US" sz="1000" b="1">
                <a:solidFill>
                  <a:srgbClr val="FFFFFF"/>
                </a:solidFill>
                <a:ea typeface="Arial" pitchFamily="34" charset="-122"/>
                <a:cs typeface="Arial" pitchFamily="34" charset="-120"/>
              </a:rPr>
              <a:t>2</a:t>
            </a:r>
            <a:endParaRPr lang="en-US" sz="1000"/>
          </a:p>
        </p:txBody>
      </p:sp>
      <p:sp>
        <p:nvSpPr>
          <p:cNvPr id="100" name="Text 99">
            <a:extLst>
              <a:ext uri="{FF2B5EF4-FFF2-40B4-BE49-F238E27FC236}">
                <a16:creationId xmlns:a16="http://schemas.microsoft.com/office/drawing/2014/main" id="{D63B4C48-CC47-38BE-D52F-5A3CDBB0DCC7}"/>
              </a:ext>
            </a:extLst>
          </p:cNvPr>
          <p:cNvSpPr/>
          <p:nvPr/>
        </p:nvSpPr>
        <p:spPr>
          <a:xfrm>
            <a:off x="4839269" y="5274063"/>
            <a:ext cx="2651760" cy="1554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Autofit/>
          </a:bodyPr>
          <a:lstStyle/>
          <a:p>
            <a:pPr marL="0" indent="0" algn="l">
              <a:buNone/>
            </a:pPr>
            <a:r>
              <a:rPr lang="en-US" sz="1200" b="1">
                <a:solidFill>
                  <a:srgbClr val="101619"/>
                </a:solidFill>
                <a:ea typeface="Arial" pitchFamily="34" charset="-122"/>
                <a:cs typeface="Arial" pitchFamily="34" charset="-120"/>
              </a:rPr>
              <a:t>Adjacency M&amp;A deserves caution</a:t>
            </a:r>
            <a:endParaRPr lang="en-US" sz="1200"/>
          </a:p>
        </p:txBody>
      </p:sp>
      <p:sp>
        <p:nvSpPr>
          <p:cNvPr id="101" name="Text 100">
            <a:extLst>
              <a:ext uri="{FF2B5EF4-FFF2-40B4-BE49-F238E27FC236}">
                <a16:creationId xmlns:a16="http://schemas.microsoft.com/office/drawing/2014/main" id="{0F4B728D-F123-C9DC-3264-979320EF14C3}"/>
              </a:ext>
            </a:extLst>
          </p:cNvPr>
          <p:cNvSpPr/>
          <p:nvPr/>
        </p:nvSpPr>
        <p:spPr>
          <a:xfrm>
            <a:off x="4839269" y="5502663"/>
            <a:ext cx="2697480" cy="29260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l">
              <a:buNone/>
            </a:pPr>
            <a:r>
              <a:rPr lang="en-US" sz="900">
                <a:solidFill>
                  <a:srgbClr val="101619"/>
                </a:solidFill>
                <a:ea typeface="Arial" pitchFamily="34" charset="-122"/>
                <a:cs typeface="Arial" pitchFamily="34" charset="-120"/>
              </a:rPr>
              <a:t>Drizly and Freight prove not every expansion vertical deserves full credit before unit economics are visible</a:t>
            </a:r>
            <a:endParaRPr lang="en-US" sz="900"/>
          </a:p>
        </p:txBody>
      </p:sp>
      <p:sp>
        <p:nvSpPr>
          <p:cNvPr id="102" name="Shape 101">
            <a:extLst>
              <a:ext uri="{FF2B5EF4-FFF2-40B4-BE49-F238E27FC236}">
                <a16:creationId xmlns:a16="http://schemas.microsoft.com/office/drawing/2014/main" id="{F042380A-96B1-343A-C6D6-CEA0AF05C63C}"/>
              </a:ext>
            </a:extLst>
          </p:cNvPr>
          <p:cNvSpPr/>
          <p:nvPr/>
        </p:nvSpPr>
        <p:spPr>
          <a:xfrm>
            <a:off x="7975661" y="5118615"/>
            <a:ext cx="3383280" cy="877824"/>
          </a:xfrm>
          <a:prstGeom prst="rect">
            <a:avLst/>
          </a:prstGeom>
          <a:solidFill>
            <a:srgbClr val="F2F4F3"/>
          </a:solidFill>
          <a:ln w="10160">
            <a:solidFill>
              <a:srgbClr val="D3E3DA"/>
            </a:solidFill>
            <a:prstDash val="solid"/>
          </a:ln>
          <a:effectLst>
            <a:outerShdw blurRad="25400" dist="508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3" name="Shape 102">
            <a:extLst>
              <a:ext uri="{FF2B5EF4-FFF2-40B4-BE49-F238E27FC236}">
                <a16:creationId xmlns:a16="http://schemas.microsoft.com/office/drawing/2014/main" id="{121F4DD8-8051-2651-8838-7A63B062D224}"/>
              </a:ext>
            </a:extLst>
          </p:cNvPr>
          <p:cNvSpPr/>
          <p:nvPr/>
        </p:nvSpPr>
        <p:spPr>
          <a:xfrm>
            <a:off x="8112821" y="5319783"/>
            <a:ext cx="329184" cy="329184"/>
          </a:xfrm>
          <a:prstGeom prst="ellipse">
            <a:avLst/>
          </a:prstGeom>
          <a:solidFill>
            <a:srgbClr val="0B8A55"/>
          </a:solidFill>
          <a:ln w="10160">
            <a:solidFill>
              <a:srgbClr val="0B8A5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4" name="Text 103">
            <a:extLst>
              <a:ext uri="{FF2B5EF4-FFF2-40B4-BE49-F238E27FC236}">
                <a16:creationId xmlns:a16="http://schemas.microsoft.com/office/drawing/2014/main" id="{ADB606B9-8521-1F01-8517-F6E509F3D2C3}"/>
              </a:ext>
            </a:extLst>
          </p:cNvPr>
          <p:cNvSpPr/>
          <p:nvPr/>
        </p:nvSpPr>
        <p:spPr>
          <a:xfrm>
            <a:off x="8112821" y="5429511"/>
            <a:ext cx="329184" cy="7315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Autofit/>
          </a:bodyPr>
          <a:lstStyle/>
          <a:p>
            <a:pPr marL="0" indent="0" algn="ctr">
              <a:buNone/>
            </a:pPr>
            <a:r>
              <a:rPr lang="en-US" sz="1000" b="1">
                <a:solidFill>
                  <a:srgbClr val="FFFFFF"/>
                </a:solidFill>
                <a:ea typeface="Arial" pitchFamily="34" charset="-122"/>
                <a:cs typeface="Arial" pitchFamily="34" charset="-120"/>
              </a:rPr>
              <a:t>3</a:t>
            </a:r>
            <a:endParaRPr lang="en-US" sz="1000"/>
          </a:p>
        </p:txBody>
      </p:sp>
      <p:sp>
        <p:nvSpPr>
          <p:cNvPr id="105" name="Text 104">
            <a:extLst>
              <a:ext uri="{FF2B5EF4-FFF2-40B4-BE49-F238E27FC236}">
                <a16:creationId xmlns:a16="http://schemas.microsoft.com/office/drawing/2014/main" id="{E88877A5-DA1E-83BB-D676-FC6542678C95}"/>
              </a:ext>
            </a:extLst>
          </p:cNvPr>
          <p:cNvSpPr/>
          <p:nvPr/>
        </p:nvSpPr>
        <p:spPr>
          <a:xfrm>
            <a:off x="8542589" y="5274063"/>
            <a:ext cx="2651760" cy="1554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Autofit/>
          </a:bodyPr>
          <a:lstStyle/>
          <a:p>
            <a:pPr marL="0" indent="0" algn="l">
              <a:buNone/>
            </a:pPr>
            <a:r>
              <a:rPr lang="en-US" sz="1200" b="1">
                <a:solidFill>
                  <a:srgbClr val="101619"/>
                </a:solidFill>
                <a:ea typeface="Arial" pitchFamily="34" charset="-122"/>
                <a:cs typeface="Arial" pitchFamily="34" charset="-120"/>
              </a:rPr>
              <a:t>DH should be upside, not dependency</a:t>
            </a:r>
            <a:endParaRPr lang="en-US" sz="1200"/>
          </a:p>
        </p:txBody>
      </p:sp>
      <p:sp>
        <p:nvSpPr>
          <p:cNvPr id="106" name="Text 105">
            <a:extLst>
              <a:ext uri="{FF2B5EF4-FFF2-40B4-BE49-F238E27FC236}">
                <a16:creationId xmlns:a16="http://schemas.microsoft.com/office/drawing/2014/main" id="{F62B170C-2165-CEDF-20DA-90B672A66B97}"/>
              </a:ext>
            </a:extLst>
          </p:cNvPr>
          <p:cNvSpPr/>
          <p:nvPr/>
        </p:nvSpPr>
        <p:spPr>
          <a:xfrm>
            <a:off x="8542589" y="5502663"/>
            <a:ext cx="2697480" cy="29260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Autofit/>
          </a:bodyPr>
          <a:lstStyle/>
          <a:p>
            <a:pPr marL="0" indent="0" algn="l">
              <a:buNone/>
            </a:pPr>
            <a:r>
              <a:rPr lang="en-US" sz="900">
                <a:solidFill>
                  <a:srgbClr val="101619"/>
                </a:solidFill>
                <a:ea typeface="Arial" pitchFamily="34" charset="-122"/>
                <a:cs typeface="Arial" pitchFamily="34" charset="-120"/>
              </a:rPr>
              <a:t>With no explicit synergy credit to Delivery Hero, the 22% base-case IRR can still be reached</a:t>
            </a:r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5472010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EC0A371-FCDA-AB85-EF4C-AEE9C8E380F2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2646946" y="6592029"/>
            <a:ext cx="8530141" cy="24039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870125-B050-7575-2DCD-434B85FED460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0" y="-1985055"/>
            <a:ext cx="10668643" cy="561428"/>
          </a:xfrm>
          <a:prstGeom prst="rect">
            <a:avLst/>
          </a:prstGeom>
        </p:spPr>
        <p:txBody>
          <a:bodyPr/>
          <a:lstStyle/>
          <a:p>
            <a:endParaRPr lang="en-US"/>
          </a:p>
          <a:p>
            <a:r>
              <a:rPr lang="en-US"/>
              <a:t>Uber has proved resilient, delivering consistent returns despite a challenging environment</a:t>
            </a:r>
          </a:p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E23D2A-E75B-6993-C030-3854D6160558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0" y="-1571170"/>
            <a:ext cx="1852314" cy="272833"/>
          </a:xfrm>
          <a:prstGeom prst="rect">
            <a:avLst/>
          </a:prstGeom>
        </p:spPr>
        <p:txBody>
          <a:bodyPr/>
          <a:lstStyle/>
          <a:p>
            <a:r>
              <a:rPr lang="en-US"/>
              <a:t>Share Price History</a:t>
            </a:r>
          </a:p>
        </p:txBody>
      </p:sp>
      <p:graphicFrame>
        <p:nvGraphicFramePr>
          <p:cNvPr id="7" name="Chart 6" descr="Chart type: Line. 'Column5'&#10;&#10;Description automatically generated">
            <a:extLst>
              <a:ext uri="{FF2B5EF4-FFF2-40B4-BE49-F238E27FC236}">
                <a16:creationId xmlns:a16="http://schemas.microsoft.com/office/drawing/2014/main" id="{4914D989-CB9D-784E-BCA5-A7CD5523C821}"/>
              </a:ext>
              <a:ext uri="{147F2762-F138-4A5C-976F-8EAC2B608ADB}">
                <a16:predDERef xmlns:a16="http://schemas.microsoft.com/office/drawing/2014/main" pred="{FCB8C59E-F25C-4909-2DB8-24726CC86DE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63534896"/>
              </p:ext>
            </p:extLst>
          </p:nvPr>
        </p:nvGraphicFramePr>
        <p:xfrm>
          <a:off x="294640" y="1183640"/>
          <a:ext cx="11297920" cy="5293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62F40996-CC3F-7189-8E57-619AB4C31E84}"/>
              </a:ext>
            </a:extLst>
          </p:cNvPr>
          <p:cNvSpPr/>
          <p:nvPr/>
        </p:nvSpPr>
        <p:spPr>
          <a:xfrm>
            <a:off x="8855114" y="3590066"/>
            <a:ext cx="2578079" cy="551648"/>
          </a:xfrm>
          <a:prstGeom prst="rect">
            <a:avLst/>
          </a:prstGeom>
          <a:solidFill>
            <a:schemeClr val="accent1">
              <a:alpha val="7187"/>
            </a:schemeClr>
          </a:solidFill>
          <a:ln w="31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000">
                <a:ln>
                  <a:solidFill>
                    <a:sysClr val="windowText" lastClr="000000"/>
                  </a:solidFill>
                </a:ln>
                <a:latin typeface="Segoe UI Light"/>
                <a:cs typeface="Segoe UI Light"/>
              </a:rPr>
              <a:t>December 2025: Explosive growth in high margin advertising facilitating $10B FCF and 35% YoY EBITDA growth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A7F37CA-72A1-D4D9-A6ED-DEF2CDAEA37F}"/>
              </a:ext>
            </a:extLst>
          </p:cNvPr>
          <p:cNvCxnSpPr>
            <a:cxnSpLocks/>
          </p:cNvCxnSpPr>
          <p:nvPr/>
        </p:nvCxnSpPr>
        <p:spPr>
          <a:xfrm flipV="1">
            <a:off x="1955194" y="3589566"/>
            <a:ext cx="0" cy="747685"/>
          </a:xfrm>
          <a:prstGeom prst="line">
            <a:avLst/>
          </a:prstGeom>
          <a:ln w="12700"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A1EF2111-B5E4-C58F-3BE5-C2CDE9594384}"/>
              </a:ext>
            </a:extLst>
          </p:cNvPr>
          <p:cNvSpPr/>
          <p:nvPr/>
        </p:nvSpPr>
        <p:spPr>
          <a:xfrm>
            <a:off x="2258854" y="4901362"/>
            <a:ext cx="2578079" cy="426420"/>
          </a:xfrm>
          <a:prstGeom prst="rect">
            <a:avLst/>
          </a:prstGeom>
          <a:solidFill>
            <a:schemeClr val="accent1">
              <a:alpha val="7187"/>
            </a:schemeClr>
          </a:solidFill>
          <a:ln w="31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000">
                <a:ln>
                  <a:solidFill>
                    <a:sysClr val="windowText" lastClr="000000"/>
                  </a:solidFill>
                </a:ln>
                <a:latin typeface="Segoe UI Light"/>
                <a:cs typeface="Segoe UI Light"/>
              </a:rPr>
              <a:t>Feb 2021: Food delivery demand surged amidst ongoing pandemic disruptions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F59A4B6-2630-5CD6-CE16-C6A62B99A8C7}"/>
              </a:ext>
            </a:extLst>
          </p:cNvPr>
          <p:cNvSpPr/>
          <p:nvPr/>
        </p:nvSpPr>
        <p:spPr>
          <a:xfrm>
            <a:off x="665692" y="2959076"/>
            <a:ext cx="2578079" cy="629943"/>
          </a:xfrm>
          <a:prstGeom prst="rect">
            <a:avLst/>
          </a:prstGeom>
          <a:solidFill>
            <a:schemeClr val="accent1">
              <a:alpha val="7187"/>
            </a:schemeClr>
          </a:solidFill>
          <a:ln w="31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000">
                <a:ln>
                  <a:solidFill>
                    <a:sysClr val="windowText" lastClr="000000"/>
                  </a:solidFill>
                </a:ln>
                <a:latin typeface="Segoe UI Light"/>
                <a:cs typeface="Segoe UI Light"/>
              </a:rPr>
              <a:t>March 2020: Global lockdowns brought ridesharing to an abrupt halt, plunging the share price to an all-time low </a:t>
            </a:r>
            <a:endParaRPr lang="en-US" sz="1000">
              <a:ln>
                <a:solidFill>
                  <a:sysClr val="windowText" lastClr="000000"/>
                </a:solidFill>
              </a:ln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47F18BC-642F-D02C-56CA-5A6CB51D4586}"/>
              </a:ext>
            </a:extLst>
          </p:cNvPr>
          <p:cNvCxnSpPr>
            <a:cxnSpLocks/>
          </p:cNvCxnSpPr>
          <p:nvPr/>
        </p:nvCxnSpPr>
        <p:spPr>
          <a:xfrm flipV="1">
            <a:off x="10144153" y="2837725"/>
            <a:ext cx="0" cy="747685"/>
          </a:xfrm>
          <a:prstGeom prst="line">
            <a:avLst/>
          </a:prstGeom>
          <a:ln w="12700"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D1B516D-D10B-45E2-01BE-82E703886B7F}"/>
              </a:ext>
            </a:extLst>
          </p:cNvPr>
          <p:cNvCxnSpPr>
            <a:cxnSpLocks/>
          </p:cNvCxnSpPr>
          <p:nvPr/>
        </p:nvCxnSpPr>
        <p:spPr>
          <a:xfrm flipV="1">
            <a:off x="3286153" y="4148365"/>
            <a:ext cx="0" cy="747685"/>
          </a:xfrm>
          <a:prstGeom prst="line">
            <a:avLst/>
          </a:prstGeom>
          <a:ln w="12700"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E87BCDEE-005B-0C23-7129-0F797AECBF2D}"/>
              </a:ext>
            </a:extLst>
          </p:cNvPr>
          <p:cNvSpPr/>
          <p:nvPr/>
        </p:nvSpPr>
        <p:spPr>
          <a:xfrm>
            <a:off x="4435514" y="2638880"/>
            <a:ext cx="2578079" cy="747685"/>
          </a:xfrm>
          <a:prstGeom prst="rect">
            <a:avLst/>
          </a:prstGeom>
          <a:solidFill>
            <a:schemeClr val="accent1">
              <a:alpha val="7187"/>
            </a:schemeClr>
          </a:solidFill>
          <a:ln w="31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000">
                <a:ln>
                  <a:solidFill>
                    <a:sysClr val="windowText" lastClr="000000"/>
                  </a:solidFill>
                </a:ln>
                <a:latin typeface="Segoe UI Light"/>
                <a:cs typeface="Segoe UI Light"/>
              </a:rPr>
              <a:t>Throughout 2022: Rising inflation and aggressive interest rate hikes triggered a massive sell-off across all growth and tech stocks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6B72D29-26C6-1BAD-6151-8939BEE6D5CA}"/>
              </a:ext>
            </a:extLst>
          </p:cNvPr>
          <p:cNvCxnSpPr>
            <a:cxnSpLocks/>
          </p:cNvCxnSpPr>
          <p:nvPr/>
        </p:nvCxnSpPr>
        <p:spPr>
          <a:xfrm flipV="1">
            <a:off x="5724553" y="3396524"/>
            <a:ext cx="0" cy="747685"/>
          </a:xfrm>
          <a:prstGeom prst="line">
            <a:avLst/>
          </a:prstGeom>
          <a:ln w="12700"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B58B5093-549D-1683-288C-7772F77BA9B7}"/>
              </a:ext>
            </a:extLst>
          </p:cNvPr>
          <p:cNvSpPr txBox="1">
            <a:spLocks/>
          </p:cNvSpPr>
          <p:nvPr/>
        </p:nvSpPr>
        <p:spPr>
          <a:xfrm>
            <a:off x="274660" y="168064"/>
            <a:ext cx="10668643" cy="377322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8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Uber’s share price has proved resilient in challenging environments</a:t>
            </a:r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76F602FD-A0D1-7506-CC35-564D1CA1AAD7}"/>
              </a:ext>
            </a:extLst>
          </p:cNvPr>
          <p:cNvSpPr txBox="1">
            <a:spLocks/>
          </p:cNvSpPr>
          <p:nvPr/>
        </p:nvSpPr>
        <p:spPr>
          <a:xfrm>
            <a:off x="274660" y="466526"/>
            <a:ext cx="1852314" cy="272833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5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Share Price History</a:t>
            </a:r>
          </a:p>
        </p:txBody>
      </p:sp>
    </p:spTree>
    <p:extLst>
      <p:ext uri="{BB962C8B-B14F-4D97-AF65-F5344CB8AC3E}">
        <p14:creationId xmlns:p14="http://schemas.microsoft.com/office/powerpoint/2010/main" val="23947734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F3BAC3-0C1C-5F31-F03B-A9A2CA8860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" name="think-cell data - do not delete" hidden="1">
            <a:extLst>
              <a:ext uri="{FF2B5EF4-FFF2-40B4-BE49-F238E27FC236}">
                <a16:creationId xmlns:a16="http://schemas.microsoft.com/office/drawing/2014/main" id="{DB4E9460-EBA2-4915-105F-22109A224303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2845754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95" imgH="394" progId="TCLayout.ActiveDocument.1">
                  <p:embed/>
                </p:oleObj>
              </mc:Choice>
              <mc:Fallback>
                <p:oleObj name="think-cell Slide" r:id="rId3" imgW="395" imgH="394" progId="TCLayout.ActiveDocument.1">
                  <p:embed/>
                  <p:pic>
                    <p:nvPicPr>
                      <p:cNvPr id="3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DB4E9460-EBA2-4915-105F-22109A22430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6" name="Picture 25" descr="Waymo rift leaves Uber's robotaxi ambitions on shaky ground - Los Angeles  Times">
            <a:extLst>
              <a:ext uri="{FF2B5EF4-FFF2-40B4-BE49-F238E27FC236}">
                <a16:creationId xmlns:a16="http://schemas.microsoft.com/office/drawing/2014/main" id="{43E8D162-0D24-0B07-8604-9B961F1EF46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2107" t="22150" r="10287" b="66388"/>
          <a:stretch>
            <a:fillRect/>
          </a:stretch>
        </p:blipFill>
        <p:spPr>
          <a:xfrm>
            <a:off x="2249422" y="3362614"/>
            <a:ext cx="9461753" cy="786384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9AD2E28-744B-29A5-6D2F-8549A2BB88A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Underpinned by operating leverage &amp; durable demand aggregation, Uber creates AV resilience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33009E-07EF-B570-32C8-35F1962584A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Executive Summary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971AF5-2DFE-0CD2-EDA1-6A531513A8DB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hape 7">
            <a:extLst>
              <a:ext uri="{FF2B5EF4-FFF2-40B4-BE49-F238E27FC236}">
                <a16:creationId xmlns:a16="http://schemas.microsoft.com/office/drawing/2014/main" id="{724783E2-8249-0CE9-DE1E-720E0A634727}"/>
              </a:ext>
            </a:extLst>
          </p:cNvPr>
          <p:cNvSpPr/>
          <p:nvPr/>
        </p:nvSpPr>
        <p:spPr>
          <a:xfrm>
            <a:off x="2093976" y="1170432"/>
            <a:ext cx="0" cy="640080"/>
          </a:xfrm>
          <a:prstGeom prst="line">
            <a:avLst/>
          </a:prstGeom>
          <a:noFill/>
          <a:ln w="7620">
            <a:solidFill>
              <a:srgbClr val="5A4288"/>
            </a:solidFill>
            <a:prstDash val="solid"/>
          </a:ln>
        </p:spPr>
        <p:txBody>
          <a:bodyPr/>
          <a:lstStyle/>
          <a:p>
            <a:endParaRPr lang="en-US">
              <a:cs typeface="Segoe UI" panose="020B0502040204020203" pitchFamily="34" charset="0"/>
            </a:endParaRPr>
          </a:p>
        </p:txBody>
      </p:sp>
      <p:sp>
        <p:nvSpPr>
          <p:cNvPr id="6" name="Shape 8">
            <a:extLst>
              <a:ext uri="{FF2B5EF4-FFF2-40B4-BE49-F238E27FC236}">
                <a16:creationId xmlns:a16="http://schemas.microsoft.com/office/drawing/2014/main" id="{CCD47948-BD7F-866E-FB79-0EC28F8D2A24}"/>
              </a:ext>
            </a:extLst>
          </p:cNvPr>
          <p:cNvSpPr/>
          <p:nvPr/>
        </p:nvSpPr>
        <p:spPr>
          <a:xfrm>
            <a:off x="2093976" y="1993392"/>
            <a:ext cx="0" cy="868680"/>
          </a:xfrm>
          <a:prstGeom prst="line">
            <a:avLst/>
          </a:prstGeom>
          <a:noFill/>
          <a:ln w="7620">
            <a:solidFill>
              <a:srgbClr val="5A4288"/>
            </a:solidFill>
            <a:prstDash val="solid"/>
          </a:ln>
        </p:spPr>
        <p:txBody>
          <a:bodyPr/>
          <a:lstStyle/>
          <a:p>
            <a:endParaRPr lang="en-US">
              <a:cs typeface="Segoe UI" panose="020B0502040204020203" pitchFamily="34" charset="0"/>
            </a:endParaRPr>
          </a:p>
        </p:txBody>
      </p:sp>
      <p:sp>
        <p:nvSpPr>
          <p:cNvPr id="7" name="Shape 9">
            <a:extLst>
              <a:ext uri="{FF2B5EF4-FFF2-40B4-BE49-F238E27FC236}">
                <a16:creationId xmlns:a16="http://schemas.microsoft.com/office/drawing/2014/main" id="{4DFD8455-1A08-9216-8401-3F0476B9F447}"/>
              </a:ext>
            </a:extLst>
          </p:cNvPr>
          <p:cNvSpPr/>
          <p:nvPr/>
        </p:nvSpPr>
        <p:spPr>
          <a:xfrm>
            <a:off x="2093976" y="3054096"/>
            <a:ext cx="0" cy="1124712"/>
          </a:xfrm>
          <a:prstGeom prst="line">
            <a:avLst/>
          </a:prstGeom>
          <a:noFill/>
          <a:ln w="7620">
            <a:solidFill>
              <a:srgbClr val="5A4288"/>
            </a:solidFill>
            <a:prstDash val="solid"/>
          </a:ln>
        </p:spPr>
        <p:txBody>
          <a:bodyPr/>
          <a:lstStyle/>
          <a:p>
            <a:endParaRPr lang="en-US">
              <a:cs typeface="Segoe UI" panose="020B0502040204020203" pitchFamily="34" charset="0"/>
            </a:endParaRPr>
          </a:p>
        </p:txBody>
      </p:sp>
      <p:sp>
        <p:nvSpPr>
          <p:cNvPr id="8" name="Shape 10">
            <a:extLst>
              <a:ext uri="{FF2B5EF4-FFF2-40B4-BE49-F238E27FC236}">
                <a16:creationId xmlns:a16="http://schemas.microsoft.com/office/drawing/2014/main" id="{01C5E2CB-EF41-FDC4-FBD2-ED6F4A830379}"/>
              </a:ext>
            </a:extLst>
          </p:cNvPr>
          <p:cNvSpPr/>
          <p:nvPr/>
        </p:nvSpPr>
        <p:spPr>
          <a:xfrm>
            <a:off x="2093976" y="4361688"/>
            <a:ext cx="0" cy="850392"/>
          </a:xfrm>
          <a:prstGeom prst="line">
            <a:avLst/>
          </a:prstGeom>
          <a:noFill/>
          <a:ln w="7620">
            <a:solidFill>
              <a:srgbClr val="5A4288"/>
            </a:solidFill>
            <a:prstDash val="solid"/>
          </a:ln>
        </p:spPr>
        <p:txBody>
          <a:bodyPr/>
          <a:lstStyle/>
          <a:p>
            <a:endParaRPr lang="en-US">
              <a:cs typeface="Segoe UI" panose="020B0502040204020203" pitchFamily="34" charset="0"/>
            </a:endParaRPr>
          </a:p>
        </p:txBody>
      </p:sp>
      <p:sp>
        <p:nvSpPr>
          <p:cNvPr id="9" name="Shape 11">
            <a:extLst>
              <a:ext uri="{FF2B5EF4-FFF2-40B4-BE49-F238E27FC236}">
                <a16:creationId xmlns:a16="http://schemas.microsoft.com/office/drawing/2014/main" id="{C7BD1CAC-F1A9-28B7-9C11-1D5998A7F496}"/>
              </a:ext>
            </a:extLst>
          </p:cNvPr>
          <p:cNvSpPr/>
          <p:nvPr/>
        </p:nvSpPr>
        <p:spPr>
          <a:xfrm>
            <a:off x="2093976" y="5413248"/>
            <a:ext cx="0" cy="758952"/>
          </a:xfrm>
          <a:prstGeom prst="line">
            <a:avLst/>
          </a:prstGeom>
          <a:noFill/>
          <a:ln w="7620">
            <a:solidFill>
              <a:srgbClr val="5A4288"/>
            </a:solidFill>
            <a:prstDash val="solid"/>
          </a:ln>
        </p:spPr>
        <p:txBody>
          <a:bodyPr/>
          <a:lstStyle/>
          <a:p>
            <a:endParaRPr lang="en-US">
              <a:cs typeface="Segoe UI" panose="020B0502040204020203" pitchFamily="34" charset="0"/>
            </a:endParaRPr>
          </a:p>
        </p:txBody>
      </p:sp>
      <p:sp>
        <p:nvSpPr>
          <p:cNvPr id="10" name="Text 12">
            <a:extLst>
              <a:ext uri="{FF2B5EF4-FFF2-40B4-BE49-F238E27FC236}">
                <a16:creationId xmlns:a16="http://schemas.microsoft.com/office/drawing/2014/main" id="{CFB19CC6-9C31-E45F-5946-20C575A49AA4}"/>
              </a:ext>
            </a:extLst>
          </p:cNvPr>
          <p:cNvSpPr/>
          <p:nvPr/>
        </p:nvSpPr>
        <p:spPr>
          <a:xfrm>
            <a:off x="324612" y="1344168"/>
            <a:ext cx="15727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200" b="1">
                <a:solidFill>
                  <a:srgbClr val="111B1E"/>
                </a:solidFill>
                <a:latin typeface="Segoe UI" panose="020B0502040204020203" pitchFamily="34" charset="0"/>
                <a:ea typeface="Arial" pitchFamily="34" charset="-122"/>
                <a:cs typeface="Segoe UI" panose="020B0502040204020203" pitchFamily="34" charset="0"/>
              </a:rPr>
              <a:t>Investment</a:t>
            </a:r>
            <a:endParaRPr lang="en-US" sz="120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 algn="ctr">
              <a:buNone/>
            </a:pPr>
            <a:r>
              <a:rPr lang="en-US" sz="1200" b="1">
                <a:solidFill>
                  <a:srgbClr val="111B1E"/>
                </a:solidFill>
                <a:latin typeface="Segoe UI" panose="020B0502040204020203" pitchFamily="34" charset="0"/>
                <a:ea typeface="Arial" pitchFamily="34" charset="-122"/>
                <a:cs typeface="Segoe UI" panose="020B0502040204020203" pitchFamily="34" charset="0"/>
              </a:rPr>
              <a:t>Recommendation</a:t>
            </a:r>
            <a:endParaRPr lang="en-US" sz="12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Text 13">
            <a:extLst>
              <a:ext uri="{FF2B5EF4-FFF2-40B4-BE49-F238E27FC236}">
                <a16:creationId xmlns:a16="http://schemas.microsoft.com/office/drawing/2014/main" id="{80D08914-933E-3A52-5811-4F3EDFBC0043}"/>
              </a:ext>
            </a:extLst>
          </p:cNvPr>
          <p:cNvSpPr/>
          <p:nvPr/>
        </p:nvSpPr>
        <p:spPr>
          <a:xfrm>
            <a:off x="324612" y="2359152"/>
            <a:ext cx="15727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200" b="1">
                <a:solidFill>
                  <a:srgbClr val="111B1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Overview</a:t>
            </a:r>
            <a:endParaRPr lang="en-US" sz="12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Text 14">
            <a:extLst>
              <a:ext uri="{FF2B5EF4-FFF2-40B4-BE49-F238E27FC236}">
                <a16:creationId xmlns:a16="http://schemas.microsoft.com/office/drawing/2014/main" id="{5DE84681-80F7-2A26-D06F-58CEB054C75B}"/>
              </a:ext>
            </a:extLst>
          </p:cNvPr>
          <p:cNvSpPr/>
          <p:nvPr/>
        </p:nvSpPr>
        <p:spPr>
          <a:xfrm>
            <a:off x="324612" y="3593592"/>
            <a:ext cx="157276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>
                <a:solidFill>
                  <a:srgbClr val="111B1E"/>
                </a:solidFill>
                <a:latin typeface="Segoe UI" panose="020B0502040204020203" pitchFamily="34" charset="0"/>
                <a:ea typeface="Arial" pitchFamily="34" charset="-122"/>
                <a:cs typeface="Segoe UI" panose="020B0502040204020203" pitchFamily="34" charset="0"/>
              </a:rPr>
              <a:t>Investment Thesis</a:t>
            </a:r>
            <a:endParaRPr lang="en-US" sz="12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Text 15">
            <a:extLst>
              <a:ext uri="{FF2B5EF4-FFF2-40B4-BE49-F238E27FC236}">
                <a16:creationId xmlns:a16="http://schemas.microsoft.com/office/drawing/2014/main" id="{1D01A088-9361-0ED2-E592-24ED81A65EEC}"/>
              </a:ext>
            </a:extLst>
          </p:cNvPr>
          <p:cNvSpPr/>
          <p:nvPr/>
        </p:nvSpPr>
        <p:spPr>
          <a:xfrm>
            <a:off x="324612" y="4745736"/>
            <a:ext cx="157276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>
                <a:solidFill>
                  <a:srgbClr val="111B1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Valuation</a:t>
            </a:r>
            <a:endParaRPr lang="en-US" sz="12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Text 16">
            <a:extLst>
              <a:ext uri="{FF2B5EF4-FFF2-40B4-BE49-F238E27FC236}">
                <a16:creationId xmlns:a16="http://schemas.microsoft.com/office/drawing/2014/main" id="{777335C4-380C-5F13-49B1-B593B21DB170}"/>
              </a:ext>
            </a:extLst>
          </p:cNvPr>
          <p:cNvSpPr/>
          <p:nvPr/>
        </p:nvSpPr>
        <p:spPr>
          <a:xfrm>
            <a:off x="324612" y="5760720"/>
            <a:ext cx="15727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200" b="1">
                <a:solidFill>
                  <a:srgbClr val="111B1E"/>
                </a:solidFill>
                <a:latin typeface="Segoe UI" panose="020B0502040204020203" pitchFamily="34" charset="0"/>
                <a:ea typeface="Arial" pitchFamily="34" charset="-122"/>
                <a:cs typeface="Segoe UI" panose="020B0502040204020203" pitchFamily="34" charset="0"/>
              </a:rPr>
              <a:t>Risk and Mitigants</a:t>
            </a:r>
            <a:endParaRPr lang="en-US" sz="12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Shape 17">
            <a:extLst>
              <a:ext uri="{FF2B5EF4-FFF2-40B4-BE49-F238E27FC236}">
                <a16:creationId xmlns:a16="http://schemas.microsoft.com/office/drawing/2014/main" id="{8324C541-8D07-8129-027C-523B328E27D4}"/>
              </a:ext>
            </a:extLst>
          </p:cNvPr>
          <p:cNvSpPr/>
          <p:nvPr/>
        </p:nvSpPr>
        <p:spPr>
          <a:xfrm>
            <a:off x="2249424" y="1161288"/>
            <a:ext cx="9454896" cy="621792"/>
          </a:xfrm>
          <a:prstGeom prst="rect">
            <a:avLst/>
          </a:prstGeom>
          <a:solidFill>
            <a:schemeClr val="accent1"/>
          </a:solidFill>
          <a:ln w="12700">
            <a:solidFill>
              <a:srgbClr val="2B004E">
                <a:alpha val="0"/>
              </a:srgbClr>
            </a:solidFill>
            <a:prstDash val="solid"/>
          </a:ln>
          <a:effectLst>
            <a:outerShdw blurRad="25400" dist="508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Text 18">
            <a:extLst>
              <a:ext uri="{FF2B5EF4-FFF2-40B4-BE49-F238E27FC236}">
                <a16:creationId xmlns:a16="http://schemas.microsoft.com/office/drawing/2014/main" id="{1598F936-B16A-1CC4-CB45-3F6A1B17A564}"/>
              </a:ext>
            </a:extLst>
          </p:cNvPr>
          <p:cNvSpPr/>
          <p:nvPr/>
        </p:nvSpPr>
        <p:spPr>
          <a:xfrm>
            <a:off x="2615630" y="1371600"/>
            <a:ext cx="4389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l">
              <a:buNone/>
            </a:pPr>
            <a:r>
              <a:rPr lang="en-US" sz="1600" b="1">
                <a:solidFill>
                  <a:srgbClr val="FFFFFF"/>
                </a:solidFill>
                <a:ea typeface="Arial" pitchFamily="34" charset="-122"/>
                <a:cs typeface="Arial" pitchFamily="34" charset="-120"/>
              </a:rPr>
              <a:t>BUY:</a:t>
            </a:r>
            <a:endParaRPr lang="en-US" sz="1600"/>
          </a:p>
        </p:txBody>
      </p:sp>
      <p:sp>
        <p:nvSpPr>
          <p:cNvPr id="17" name="Text 19">
            <a:extLst>
              <a:ext uri="{FF2B5EF4-FFF2-40B4-BE49-F238E27FC236}">
                <a16:creationId xmlns:a16="http://schemas.microsoft.com/office/drawing/2014/main" id="{EC4E0BA4-E349-962D-C6AB-63F0BF8A5D65}"/>
              </a:ext>
            </a:extLst>
          </p:cNvPr>
          <p:cNvSpPr/>
          <p:nvPr/>
        </p:nvSpPr>
        <p:spPr>
          <a:xfrm>
            <a:off x="3146428" y="1360895"/>
            <a:ext cx="8146412" cy="25915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l">
              <a:buNone/>
            </a:pPr>
            <a:r>
              <a:rPr lang="en-US" sz="1000">
                <a:solidFill>
                  <a:srgbClr val="FFFFFF"/>
                </a:solidFill>
                <a:ea typeface="Arial" pitchFamily="34" charset="-122"/>
                <a:cs typeface="Arial" pitchFamily="34" charset="-120"/>
              </a:rPr>
              <a:t>Uber can compound earnings materially faster than bookings, requiring neither AV upside nor Delivery Hero synergies to produce meaningful returns</a:t>
            </a:r>
            <a:endParaRPr lang="en-US" sz="1000"/>
          </a:p>
        </p:txBody>
      </p:sp>
      <p:sp>
        <p:nvSpPr>
          <p:cNvPr id="18" name="Text 20">
            <a:extLst>
              <a:ext uri="{FF2B5EF4-FFF2-40B4-BE49-F238E27FC236}">
                <a16:creationId xmlns:a16="http://schemas.microsoft.com/office/drawing/2014/main" id="{6401D6A8-F155-E11B-CF7A-982D7697B492}"/>
              </a:ext>
            </a:extLst>
          </p:cNvPr>
          <p:cNvSpPr/>
          <p:nvPr/>
        </p:nvSpPr>
        <p:spPr>
          <a:xfrm>
            <a:off x="2907792" y="4562706"/>
            <a:ext cx="1737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2400" b="1">
                <a:solidFill>
                  <a:schemeClr val="accent4"/>
                </a:solidFill>
                <a:latin typeface="Segoe UI" panose="020B0502040204020203" pitchFamily="34" charset="0"/>
                <a:ea typeface="Arial" pitchFamily="34" charset="-122"/>
                <a:cs typeface="Segoe UI" panose="020B0502040204020203" pitchFamily="34" charset="0"/>
              </a:rPr>
              <a:t>22.0%</a:t>
            </a:r>
            <a:endParaRPr lang="en-US" sz="2400">
              <a:solidFill>
                <a:schemeClr val="accent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9" name="Text 21">
            <a:extLst>
              <a:ext uri="{FF2B5EF4-FFF2-40B4-BE49-F238E27FC236}">
                <a16:creationId xmlns:a16="http://schemas.microsoft.com/office/drawing/2014/main" id="{806901EC-5C98-30DB-542F-D2404FF441AF}"/>
              </a:ext>
            </a:extLst>
          </p:cNvPr>
          <p:cNvSpPr/>
          <p:nvPr/>
        </p:nvSpPr>
        <p:spPr>
          <a:xfrm>
            <a:off x="2916713" y="4951995"/>
            <a:ext cx="148132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00" b="1">
                <a:solidFill>
                  <a:srgbClr val="111B1E"/>
                </a:solidFill>
                <a:ea typeface="Arial" pitchFamily="34" charset="-122"/>
                <a:cs typeface="Arial" pitchFamily="34" charset="-120"/>
              </a:rPr>
              <a:t>4-Year IRR</a:t>
            </a:r>
            <a:endParaRPr lang="en-US" sz="1100"/>
          </a:p>
        </p:txBody>
      </p:sp>
      <p:sp>
        <p:nvSpPr>
          <p:cNvPr id="20" name="Text 22">
            <a:extLst>
              <a:ext uri="{FF2B5EF4-FFF2-40B4-BE49-F238E27FC236}">
                <a16:creationId xmlns:a16="http://schemas.microsoft.com/office/drawing/2014/main" id="{181E2075-383C-F247-A377-5A65BE0B5E62}"/>
              </a:ext>
            </a:extLst>
          </p:cNvPr>
          <p:cNvSpPr/>
          <p:nvPr/>
        </p:nvSpPr>
        <p:spPr>
          <a:xfrm>
            <a:off x="6081004" y="4563989"/>
            <a:ext cx="1920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2400" b="1">
                <a:solidFill>
                  <a:srgbClr val="111B1E"/>
                </a:solidFill>
                <a:latin typeface="Segoe UI" panose="020B0502040204020203" pitchFamily="34" charset="0"/>
                <a:ea typeface="Arial" pitchFamily="34" charset="-122"/>
                <a:cs typeface="Segoe UI" panose="020B0502040204020203" pitchFamily="34" charset="0"/>
              </a:rPr>
              <a:t>$105.61</a:t>
            </a:r>
            <a:endParaRPr lang="en-US" sz="2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1" name="Text 23">
            <a:extLst>
              <a:ext uri="{FF2B5EF4-FFF2-40B4-BE49-F238E27FC236}">
                <a16:creationId xmlns:a16="http://schemas.microsoft.com/office/drawing/2014/main" id="{0871917E-F679-53BA-7AC1-F35CFA3F79C4}"/>
              </a:ext>
            </a:extLst>
          </p:cNvPr>
          <p:cNvSpPr/>
          <p:nvPr/>
        </p:nvSpPr>
        <p:spPr>
          <a:xfrm>
            <a:off x="5843260" y="4950377"/>
            <a:ext cx="239572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70" b="1">
                <a:solidFill>
                  <a:srgbClr val="111B1E"/>
                </a:solidFill>
                <a:ea typeface="Arial" pitchFamily="34" charset="-122"/>
                <a:cs typeface="Arial" pitchFamily="34" charset="-120"/>
              </a:rPr>
              <a:t>Triangulated Valuation</a:t>
            </a:r>
            <a:endParaRPr lang="en-US" sz="1070"/>
          </a:p>
        </p:txBody>
      </p:sp>
      <p:sp>
        <p:nvSpPr>
          <p:cNvPr id="22" name="Text 24">
            <a:extLst>
              <a:ext uri="{FF2B5EF4-FFF2-40B4-BE49-F238E27FC236}">
                <a16:creationId xmlns:a16="http://schemas.microsoft.com/office/drawing/2014/main" id="{03EB405C-194E-6649-44DA-EB65428FC6BA}"/>
              </a:ext>
            </a:extLst>
          </p:cNvPr>
          <p:cNvSpPr/>
          <p:nvPr/>
        </p:nvSpPr>
        <p:spPr>
          <a:xfrm>
            <a:off x="9531167" y="4562706"/>
            <a:ext cx="1645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2400" b="1">
                <a:solidFill>
                  <a:srgbClr val="00A86B"/>
                </a:solidFill>
                <a:latin typeface="Segoe UI" panose="020B0502040204020203" pitchFamily="34" charset="0"/>
                <a:ea typeface="Arial" pitchFamily="34" charset="-122"/>
                <a:cs typeface="Segoe UI" panose="020B0502040204020203" pitchFamily="34" charset="0"/>
              </a:rPr>
              <a:t>34.6%</a:t>
            </a:r>
            <a:endParaRPr lang="en-US" sz="2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3" name="Text 25">
            <a:extLst>
              <a:ext uri="{FF2B5EF4-FFF2-40B4-BE49-F238E27FC236}">
                <a16:creationId xmlns:a16="http://schemas.microsoft.com/office/drawing/2014/main" id="{72854B8F-7680-559A-F5E9-9B7B41B1EE37}"/>
              </a:ext>
            </a:extLst>
          </p:cNvPr>
          <p:cNvSpPr/>
          <p:nvPr/>
        </p:nvSpPr>
        <p:spPr>
          <a:xfrm>
            <a:off x="9174551" y="4952478"/>
            <a:ext cx="235915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70" b="1">
                <a:solidFill>
                  <a:srgbClr val="111B1E"/>
                </a:solidFill>
                <a:ea typeface="Arial" pitchFamily="34" charset="-122"/>
                <a:cs typeface="Arial" pitchFamily="34" charset="-120"/>
              </a:rPr>
              <a:t>Upside to Current Price</a:t>
            </a:r>
            <a:endParaRPr lang="en-US" sz="1070"/>
          </a:p>
        </p:txBody>
      </p:sp>
      <p:sp>
        <p:nvSpPr>
          <p:cNvPr id="25" name="Shape 26">
            <a:extLst>
              <a:ext uri="{FF2B5EF4-FFF2-40B4-BE49-F238E27FC236}">
                <a16:creationId xmlns:a16="http://schemas.microsoft.com/office/drawing/2014/main" id="{DA31811F-D034-1F5A-F515-DCA4881C9206}"/>
              </a:ext>
            </a:extLst>
          </p:cNvPr>
          <p:cNvSpPr/>
          <p:nvPr/>
        </p:nvSpPr>
        <p:spPr>
          <a:xfrm>
            <a:off x="2249424" y="3081528"/>
            <a:ext cx="9454896" cy="274320"/>
          </a:xfrm>
          <a:prstGeom prst="rect">
            <a:avLst/>
          </a:prstGeom>
          <a:solidFill>
            <a:srgbClr val="292929"/>
          </a:solidFill>
          <a:ln w="12700">
            <a:solidFill>
              <a:srgbClr val="7B22F1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27" name="Text 27">
            <a:extLst>
              <a:ext uri="{FF2B5EF4-FFF2-40B4-BE49-F238E27FC236}">
                <a16:creationId xmlns:a16="http://schemas.microsoft.com/office/drawing/2014/main" id="{EA02DAB6-E70E-EA8C-0135-3D9D0C2129EB}"/>
              </a:ext>
            </a:extLst>
          </p:cNvPr>
          <p:cNvSpPr/>
          <p:nvPr/>
        </p:nvSpPr>
        <p:spPr>
          <a:xfrm>
            <a:off x="3479291" y="3154680"/>
            <a:ext cx="699516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200" b="1">
                <a:solidFill>
                  <a:schemeClr val="bg1"/>
                </a:solidFill>
                <a:ea typeface="Arial" pitchFamily="34" charset="-122"/>
                <a:cs typeface="Arial" pitchFamily="34" charset="-120"/>
              </a:rPr>
              <a:t>Our view of Uber is underpinned by three earnings drivers the market continues to underestimate</a:t>
            </a:r>
            <a:endParaRPr lang="en-US" sz="1200">
              <a:solidFill>
                <a:schemeClr val="bg1"/>
              </a:solidFill>
            </a:endParaRPr>
          </a:p>
        </p:txBody>
      </p:sp>
      <p:sp>
        <p:nvSpPr>
          <p:cNvPr id="28" name="Shape 28">
            <a:extLst>
              <a:ext uri="{FF2B5EF4-FFF2-40B4-BE49-F238E27FC236}">
                <a16:creationId xmlns:a16="http://schemas.microsoft.com/office/drawing/2014/main" id="{D8DEBF25-D058-DCD0-7619-78FE77C147CD}"/>
              </a:ext>
            </a:extLst>
          </p:cNvPr>
          <p:cNvSpPr/>
          <p:nvPr/>
        </p:nvSpPr>
        <p:spPr>
          <a:xfrm>
            <a:off x="2249422" y="3362614"/>
            <a:ext cx="9461753" cy="786384"/>
          </a:xfrm>
          <a:prstGeom prst="rect">
            <a:avLst/>
          </a:prstGeom>
          <a:solidFill>
            <a:srgbClr val="000000">
              <a:alpha val="51000"/>
            </a:srgbClr>
          </a:solidFill>
          <a:ln w="12700">
            <a:solidFill>
              <a:srgbClr val="26342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31">
            <a:extLst>
              <a:ext uri="{FF2B5EF4-FFF2-40B4-BE49-F238E27FC236}">
                <a16:creationId xmlns:a16="http://schemas.microsoft.com/office/drawing/2014/main" id="{E21FA2AD-E6A2-E45B-9157-86BAC8920F9D}"/>
              </a:ext>
            </a:extLst>
          </p:cNvPr>
          <p:cNvSpPr/>
          <p:nvPr/>
        </p:nvSpPr>
        <p:spPr>
          <a:xfrm>
            <a:off x="2560320" y="3461004"/>
            <a:ext cx="20848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40" b="1">
                <a:solidFill>
                  <a:srgbClr val="FFFFFF"/>
                </a:solidFill>
                <a:ea typeface="Arial" pitchFamily="34" charset="-122"/>
                <a:cs typeface="Arial" pitchFamily="34" charset="-120"/>
              </a:rPr>
              <a:t>Operating Leverage</a:t>
            </a:r>
            <a:endParaRPr lang="en-US" sz="1140"/>
          </a:p>
        </p:txBody>
      </p:sp>
      <p:sp>
        <p:nvSpPr>
          <p:cNvPr id="34" name="Text 32">
            <a:extLst>
              <a:ext uri="{FF2B5EF4-FFF2-40B4-BE49-F238E27FC236}">
                <a16:creationId xmlns:a16="http://schemas.microsoft.com/office/drawing/2014/main" id="{02BAAC8B-90FE-B4E6-FAF0-A84EDE481EF6}"/>
              </a:ext>
            </a:extLst>
          </p:cNvPr>
          <p:cNvSpPr/>
          <p:nvPr/>
        </p:nvSpPr>
        <p:spPr>
          <a:xfrm>
            <a:off x="2423160" y="3707892"/>
            <a:ext cx="242316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80">
                <a:solidFill>
                  <a:srgbClr val="FFFFFF"/>
                </a:solidFill>
                <a:ea typeface="Arial" pitchFamily="34" charset="-122"/>
                <a:cs typeface="Arial" pitchFamily="34" charset="-120"/>
              </a:rPr>
              <a:t>Earnings can compound faster than bookings as Uber monetises existing demand</a:t>
            </a:r>
            <a:endParaRPr lang="en-US" sz="980"/>
          </a:p>
        </p:txBody>
      </p:sp>
      <p:sp>
        <p:nvSpPr>
          <p:cNvPr id="36" name="Text 33">
            <a:extLst>
              <a:ext uri="{FF2B5EF4-FFF2-40B4-BE49-F238E27FC236}">
                <a16:creationId xmlns:a16="http://schemas.microsoft.com/office/drawing/2014/main" id="{FAC6FCA7-F0D2-69C6-F0F3-B0DF1363F3AC}"/>
              </a:ext>
            </a:extLst>
          </p:cNvPr>
          <p:cNvSpPr/>
          <p:nvPr/>
        </p:nvSpPr>
        <p:spPr>
          <a:xfrm>
            <a:off x="5728716" y="3461004"/>
            <a:ext cx="22677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40" b="1">
                <a:solidFill>
                  <a:srgbClr val="FFFFFF"/>
                </a:solidFill>
                <a:ea typeface="Arial" pitchFamily="34" charset="-122"/>
                <a:cs typeface="Arial" pitchFamily="34" charset="-120"/>
              </a:rPr>
              <a:t>Delivery Hero Optionality</a:t>
            </a:r>
            <a:endParaRPr lang="en-US" sz="1140"/>
          </a:p>
        </p:txBody>
      </p:sp>
      <p:sp>
        <p:nvSpPr>
          <p:cNvPr id="37" name="Text 34">
            <a:extLst>
              <a:ext uri="{FF2B5EF4-FFF2-40B4-BE49-F238E27FC236}">
                <a16:creationId xmlns:a16="http://schemas.microsoft.com/office/drawing/2014/main" id="{AB4BEC52-7D72-3055-68FC-D18FFFD0F943}"/>
              </a:ext>
            </a:extLst>
          </p:cNvPr>
          <p:cNvSpPr/>
          <p:nvPr/>
        </p:nvSpPr>
        <p:spPr>
          <a:xfrm>
            <a:off x="5696712" y="3695384"/>
            <a:ext cx="2249424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980">
                <a:solidFill>
                  <a:srgbClr val="FFFFFF"/>
                </a:solidFill>
                <a:ea typeface="Arial" pitchFamily="34" charset="-122"/>
                <a:cs typeface="Arial" pitchFamily="34" charset="-120"/>
              </a:rPr>
              <a:t>Base case assumes zero synergies, leaving monetisation and advertising upside incremental</a:t>
            </a:r>
            <a:endParaRPr lang="en-US" sz="980"/>
          </a:p>
        </p:txBody>
      </p:sp>
      <p:sp>
        <p:nvSpPr>
          <p:cNvPr id="38" name="Text 35">
            <a:extLst>
              <a:ext uri="{FF2B5EF4-FFF2-40B4-BE49-F238E27FC236}">
                <a16:creationId xmlns:a16="http://schemas.microsoft.com/office/drawing/2014/main" id="{0B2E9D1A-57D4-BFC2-DC78-FEFDED4DC65C}"/>
              </a:ext>
            </a:extLst>
          </p:cNvPr>
          <p:cNvSpPr/>
          <p:nvPr/>
        </p:nvSpPr>
        <p:spPr>
          <a:xfrm>
            <a:off x="9079992" y="3461004"/>
            <a:ext cx="1920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40" b="1">
                <a:solidFill>
                  <a:srgbClr val="FFFFFF"/>
                </a:solidFill>
                <a:ea typeface="Arial" pitchFamily="34" charset="-122"/>
                <a:cs typeface="Arial" pitchFamily="34" charset="-120"/>
              </a:rPr>
              <a:t>AV Aggregation</a:t>
            </a:r>
            <a:endParaRPr lang="en-US" sz="1140"/>
          </a:p>
        </p:txBody>
      </p:sp>
      <p:sp>
        <p:nvSpPr>
          <p:cNvPr id="39" name="Text 36">
            <a:extLst>
              <a:ext uri="{FF2B5EF4-FFF2-40B4-BE49-F238E27FC236}">
                <a16:creationId xmlns:a16="http://schemas.microsoft.com/office/drawing/2014/main" id="{939AA452-AC35-2866-885B-C6CBF195FCC6}"/>
              </a:ext>
            </a:extLst>
          </p:cNvPr>
          <p:cNvSpPr/>
          <p:nvPr/>
        </p:nvSpPr>
        <p:spPr>
          <a:xfrm>
            <a:off x="8805672" y="3695384"/>
            <a:ext cx="246888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80">
                <a:solidFill>
                  <a:srgbClr val="FFFFFF"/>
                </a:solidFill>
                <a:ea typeface="Arial" pitchFamily="34" charset="-122"/>
                <a:cs typeface="Arial" pitchFamily="34" charset="-120"/>
              </a:rPr>
              <a:t>Uber can remain the demand and distribution layer even as autonomous fleets gain share</a:t>
            </a:r>
            <a:endParaRPr lang="en-US" sz="980"/>
          </a:p>
        </p:txBody>
      </p:sp>
      <p:sp>
        <p:nvSpPr>
          <p:cNvPr id="40" name="Shape 37">
            <a:extLst>
              <a:ext uri="{FF2B5EF4-FFF2-40B4-BE49-F238E27FC236}">
                <a16:creationId xmlns:a16="http://schemas.microsoft.com/office/drawing/2014/main" id="{6BD81538-1E2B-A4A3-A9EF-12995D1DCA13}"/>
              </a:ext>
            </a:extLst>
          </p:cNvPr>
          <p:cNvSpPr/>
          <p:nvPr/>
        </p:nvSpPr>
        <p:spPr>
          <a:xfrm>
            <a:off x="2249422" y="1993048"/>
            <a:ext cx="4617720" cy="841248"/>
          </a:xfrm>
          <a:prstGeom prst="rect">
            <a:avLst/>
          </a:prstGeom>
          <a:solidFill>
            <a:srgbClr val="F4F4F5"/>
          </a:solidFill>
          <a:ln w="10160">
            <a:solidFill>
              <a:srgbClr val="5A428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Shape 38">
            <a:extLst>
              <a:ext uri="{FF2B5EF4-FFF2-40B4-BE49-F238E27FC236}">
                <a16:creationId xmlns:a16="http://schemas.microsoft.com/office/drawing/2014/main" id="{7E7FFC4F-4C66-28CB-F5C8-6EA0028656F2}"/>
              </a:ext>
            </a:extLst>
          </p:cNvPr>
          <p:cNvSpPr/>
          <p:nvPr/>
        </p:nvSpPr>
        <p:spPr>
          <a:xfrm>
            <a:off x="7077453" y="1993048"/>
            <a:ext cx="4626864" cy="841248"/>
          </a:xfrm>
          <a:prstGeom prst="rect">
            <a:avLst/>
          </a:prstGeom>
          <a:solidFill>
            <a:srgbClr val="F4F4F5"/>
          </a:solidFill>
          <a:ln w="10160">
            <a:solidFill>
              <a:srgbClr val="5A428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1" name="Text 41">
            <a:extLst>
              <a:ext uri="{FF2B5EF4-FFF2-40B4-BE49-F238E27FC236}">
                <a16:creationId xmlns:a16="http://schemas.microsoft.com/office/drawing/2014/main" id="{765A54A5-6640-3ED8-A1EB-5DFDC601945E}"/>
              </a:ext>
            </a:extLst>
          </p:cNvPr>
          <p:cNvSpPr/>
          <p:nvPr/>
        </p:nvSpPr>
        <p:spPr>
          <a:xfrm>
            <a:off x="4014214" y="2157640"/>
            <a:ext cx="10972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1100" b="1">
                <a:solidFill>
                  <a:srgbClr val="111B1E"/>
                </a:solidFill>
                <a:ea typeface="Arial" pitchFamily="34" charset="-122"/>
                <a:cs typeface="Arial" pitchFamily="34" charset="-120"/>
              </a:rPr>
              <a:t>Industry Overview</a:t>
            </a:r>
            <a:endParaRPr lang="en-US" sz="1100"/>
          </a:p>
        </p:txBody>
      </p:sp>
      <p:sp>
        <p:nvSpPr>
          <p:cNvPr id="52" name="Text 42">
            <a:extLst>
              <a:ext uri="{FF2B5EF4-FFF2-40B4-BE49-F238E27FC236}">
                <a16:creationId xmlns:a16="http://schemas.microsoft.com/office/drawing/2014/main" id="{3D42AA1C-EDEF-1432-6DFC-B6272D055B72}"/>
              </a:ext>
            </a:extLst>
          </p:cNvPr>
          <p:cNvSpPr/>
          <p:nvPr/>
        </p:nvSpPr>
        <p:spPr>
          <a:xfrm>
            <a:off x="2487166" y="2340520"/>
            <a:ext cx="41605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00">
                <a:solidFill>
                  <a:srgbClr val="111B1E"/>
                </a:solidFill>
                <a:ea typeface="Arial" pitchFamily="34" charset="-122"/>
                <a:cs typeface="Arial" pitchFamily="34" charset="-120"/>
              </a:rPr>
              <a:t>As AVs fragment vehicle supply</a:t>
            </a:r>
            <a:r>
              <a:rPr lang="en-US" sz="1000" b="1">
                <a:solidFill>
                  <a:srgbClr val="111B1E"/>
                </a:solidFill>
                <a:ea typeface="Arial" pitchFamily="34" charset="-122"/>
                <a:cs typeface="Arial" pitchFamily="34" charset="-120"/>
              </a:rPr>
              <a:t>, scaled demand aggregation becomes increasingly valuable</a:t>
            </a:r>
            <a:endParaRPr lang="en-US" sz="1000"/>
          </a:p>
        </p:txBody>
      </p:sp>
      <p:sp>
        <p:nvSpPr>
          <p:cNvPr id="42" name="Text 39">
            <a:extLst>
              <a:ext uri="{FF2B5EF4-FFF2-40B4-BE49-F238E27FC236}">
                <a16:creationId xmlns:a16="http://schemas.microsoft.com/office/drawing/2014/main" id="{5800BC7F-AA12-A1CE-EE7E-45DC2BA98FAA}"/>
              </a:ext>
            </a:extLst>
          </p:cNvPr>
          <p:cNvSpPr/>
          <p:nvPr/>
        </p:nvSpPr>
        <p:spPr>
          <a:xfrm>
            <a:off x="8851390" y="2157640"/>
            <a:ext cx="107899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1100" b="1">
                <a:solidFill>
                  <a:srgbClr val="111B1E"/>
                </a:solidFill>
                <a:ea typeface="Arial" pitchFamily="34" charset="-122"/>
                <a:cs typeface="Arial" pitchFamily="34" charset="-120"/>
              </a:rPr>
              <a:t>Company Overview</a:t>
            </a:r>
            <a:endParaRPr lang="en-US" sz="1100"/>
          </a:p>
        </p:txBody>
      </p:sp>
      <p:sp>
        <p:nvSpPr>
          <p:cNvPr id="43" name="Text 40">
            <a:extLst>
              <a:ext uri="{FF2B5EF4-FFF2-40B4-BE49-F238E27FC236}">
                <a16:creationId xmlns:a16="http://schemas.microsoft.com/office/drawing/2014/main" id="{79618CFA-DDD9-0BB7-5D8F-A987AC4416FF}"/>
              </a:ext>
            </a:extLst>
          </p:cNvPr>
          <p:cNvSpPr/>
          <p:nvPr/>
        </p:nvSpPr>
        <p:spPr>
          <a:xfrm>
            <a:off x="7315198" y="2340520"/>
            <a:ext cx="41605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00">
                <a:solidFill>
                  <a:srgbClr val="111B1E"/>
                </a:solidFill>
                <a:ea typeface="Arial" pitchFamily="34" charset="-122"/>
                <a:cs typeface="Arial" pitchFamily="34" charset="-120"/>
              </a:rPr>
              <a:t>Uber’s 208m-user global platform connects Mobility and Delivery demand, creating </a:t>
            </a:r>
            <a:r>
              <a:rPr lang="en-US" sz="1000" b="1">
                <a:solidFill>
                  <a:srgbClr val="111B1E"/>
                </a:solidFill>
                <a:ea typeface="Arial" pitchFamily="34" charset="-122"/>
                <a:cs typeface="Arial" pitchFamily="34" charset="-120"/>
              </a:rPr>
              <a:t>multiple monetisation layers</a:t>
            </a:r>
            <a:endParaRPr lang="en-US" sz="1000"/>
          </a:p>
        </p:txBody>
      </p:sp>
      <p:sp>
        <p:nvSpPr>
          <p:cNvPr id="53" name="Shape 43">
            <a:extLst>
              <a:ext uri="{FF2B5EF4-FFF2-40B4-BE49-F238E27FC236}">
                <a16:creationId xmlns:a16="http://schemas.microsoft.com/office/drawing/2014/main" id="{51B99C00-D4C3-9905-1A74-74538319795C}"/>
              </a:ext>
            </a:extLst>
          </p:cNvPr>
          <p:cNvSpPr/>
          <p:nvPr/>
        </p:nvSpPr>
        <p:spPr>
          <a:xfrm>
            <a:off x="2249424" y="5458968"/>
            <a:ext cx="2944368" cy="667512"/>
          </a:xfrm>
          <a:prstGeom prst="rect">
            <a:avLst/>
          </a:prstGeom>
          <a:solidFill>
            <a:srgbClr val="0D8344"/>
          </a:solidFill>
          <a:ln w="12700">
            <a:solidFill>
              <a:srgbClr val="E6E4FF">
                <a:alpha val="0"/>
              </a:srgbClr>
            </a:solidFill>
            <a:prstDash val="solid"/>
          </a:ln>
          <a:effectLst>
            <a:outerShdw blurRad="25400" dist="508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4" name="Shape 44">
            <a:extLst>
              <a:ext uri="{FF2B5EF4-FFF2-40B4-BE49-F238E27FC236}">
                <a16:creationId xmlns:a16="http://schemas.microsoft.com/office/drawing/2014/main" id="{257FED74-44B1-FA4E-D8E1-9E56F82951F1}"/>
              </a:ext>
            </a:extLst>
          </p:cNvPr>
          <p:cNvSpPr/>
          <p:nvPr/>
        </p:nvSpPr>
        <p:spPr>
          <a:xfrm>
            <a:off x="5495544" y="5458968"/>
            <a:ext cx="2944368" cy="667512"/>
          </a:xfrm>
          <a:prstGeom prst="rect">
            <a:avLst/>
          </a:prstGeom>
          <a:solidFill>
            <a:srgbClr val="0D8344"/>
          </a:solidFill>
          <a:ln w="12700">
            <a:solidFill>
              <a:srgbClr val="E6E4FF">
                <a:alpha val="0"/>
              </a:srgbClr>
            </a:solidFill>
            <a:prstDash val="solid"/>
          </a:ln>
          <a:effectLst>
            <a:outerShdw blurRad="25400" dist="508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5" name="Shape 45">
            <a:extLst>
              <a:ext uri="{FF2B5EF4-FFF2-40B4-BE49-F238E27FC236}">
                <a16:creationId xmlns:a16="http://schemas.microsoft.com/office/drawing/2014/main" id="{C71B91B2-19BC-05D8-FAB5-529081D91031}"/>
              </a:ext>
            </a:extLst>
          </p:cNvPr>
          <p:cNvSpPr/>
          <p:nvPr/>
        </p:nvSpPr>
        <p:spPr>
          <a:xfrm>
            <a:off x="8750808" y="5458968"/>
            <a:ext cx="2944368" cy="667512"/>
          </a:xfrm>
          <a:prstGeom prst="rect">
            <a:avLst/>
          </a:prstGeom>
          <a:solidFill>
            <a:srgbClr val="0D8344"/>
          </a:solidFill>
          <a:ln w="12700">
            <a:solidFill>
              <a:srgbClr val="E6E4FF">
                <a:alpha val="0"/>
              </a:srgbClr>
            </a:solidFill>
            <a:prstDash val="solid"/>
          </a:ln>
          <a:effectLst>
            <a:outerShdw blurRad="25400" dist="508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6" name="Text 46">
            <a:extLst>
              <a:ext uri="{FF2B5EF4-FFF2-40B4-BE49-F238E27FC236}">
                <a16:creationId xmlns:a16="http://schemas.microsoft.com/office/drawing/2014/main" id="{6EBBE9B0-158C-7DEA-8B57-C940BB17BB05}"/>
              </a:ext>
            </a:extLst>
          </p:cNvPr>
          <p:cNvSpPr/>
          <p:nvPr/>
        </p:nvSpPr>
        <p:spPr>
          <a:xfrm>
            <a:off x="2505456" y="5715000"/>
            <a:ext cx="2441448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1300" b="1">
                <a:solidFill>
                  <a:schemeClr val="bg1"/>
                </a:solidFill>
                <a:ea typeface="Arial" pitchFamily="34" charset="-122"/>
                <a:cs typeface="Arial" pitchFamily="34" charset="-120"/>
              </a:rPr>
              <a:t>AV Disintermediation</a:t>
            </a:r>
            <a:endParaRPr lang="en-US" sz="1300">
              <a:solidFill>
                <a:schemeClr val="bg1"/>
              </a:solidFill>
            </a:endParaRPr>
          </a:p>
        </p:txBody>
      </p:sp>
      <p:sp>
        <p:nvSpPr>
          <p:cNvPr id="57" name="Text 47">
            <a:extLst>
              <a:ext uri="{FF2B5EF4-FFF2-40B4-BE49-F238E27FC236}">
                <a16:creationId xmlns:a16="http://schemas.microsoft.com/office/drawing/2014/main" id="{4A28AB7D-73EB-DB99-46E6-FBF153CDE769}"/>
              </a:ext>
            </a:extLst>
          </p:cNvPr>
          <p:cNvSpPr/>
          <p:nvPr/>
        </p:nvSpPr>
        <p:spPr>
          <a:xfrm>
            <a:off x="5696712" y="5715000"/>
            <a:ext cx="2532888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1300" b="1">
                <a:solidFill>
                  <a:schemeClr val="bg1"/>
                </a:solidFill>
                <a:ea typeface="Arial" pitchFamily="34" charset="-122"/>
                <a:cs typeface="Arial" pitchFamily="34" charset="-120"/>
              </a:rPr>
              <a:t>Delivery Hero Execution</a:t>
            </a:r>
            <a:endParaRPr lang="en-US" sz="1300">
              <a:solidFill>
                <a:schemeClr val="bg1"/>
              </a:solidFill>
            </a:endParaRPr>
          </a:p>
        </p:txBody>
      </p:sp>
      <p:sp>
        <p:nvSpPr>
          <p:cNvPr id="58" name="Text 48">
            <a:extLst>
              <a:ext uri="{FF2B5EF4-FFF2-40B4-BE49-F238E27FC236}">
                <a16:creationId xmlns:a16="http://schemas.microsoft.com/office/drawing/2014/main" id="{0D07DC14-DD52-3970-9D69-85B7BBE5C84A}"/>
              </a:ext>
            </a:extLst>
          </p:cNvPr>
          <p:cNvSpPr/>
          <p:nvPr/>
        </p:nvSpPr>
        <p:spPr>
          <a:xfrm>
            <a:off x="8887968" y="5715000"/>
            <a:ext cx="2651760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1230" b="1">
                <a:solidFill>
                  <a:schemeClr val="bg1"/>
                </a:solidFill>
                <a:ea typeface="Arial" pitchFamily="34" charset="-122"/>
                <a:cs typeface="Arial" pitchFamily="34" charset="-120"/>
              </a:rPr>
              <a:t>Margin &amp; Regulatory Pressure</a:t>
            </a:r>
            <a:endParaRPr lang="en-US" sz="1230">
              <a:solidFill>
                <a:schemeClr val="bg1"/>
              </a:solidFill>
            </a:endParaRPr>
          </a:p>
        </p:txBody>
      </p:sp>
      <p:sp>
        <p:nvSpPr>
          <p:cNvPr id="59" name="Down Arrow 58">
            <a:extLst>
              <a:ext uri="{FF2B5EF4-FFF2-40B4-BE49-F238E27FC236}">
                <a16:creationId xmlns:a16="http://schemas.microsoft.com/office/drawing/2014/main" id="{220B7904-EDBC-A6C5-A104-A4E775818008}"/>
              </a:ext>
            </a:extLst>
          </p:cNvPr>
          <p:cNvSpPr/>
          <p:nvPr/>
        </p:nvSpPr>
        <p:spPr>
          <a:xfrm flipV="1">
            <a:off x="9421439" y="4549121"/>
            <a:ext cx="155448" cy="572652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997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E35726A-7C2D-C59F-677D-2D5EEFAA7350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31678" y="-1547373"/>
            <a:ext cx="10668643" cy="561428"/>
          </a:xfrm>
          <a:prstGeom prst="rect">
            <a:avLst/>
          </a:prstGeom>
        </p:spPr>
        <p:txBody>
          <a:bodyPr/>
          <a:lstStyle/>
          <a:p>
            <a:r>
              <a:rPr lang="en-US"/>
              <a:t>We expect Uber’s advantages to remain durable as the platform transitions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A1E6BC-6070-FD24-2C66-58EFEEDF5D2E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31678" y="-1133488"/>
            <a:ext cx="1852314" cy="272833"/>
          </a:xfrm>
          <a:prstGeom prst="rect">
            <a:avLst/>
          </a:prstGeom>
        </p:spPr>
        <p:txBody>
          <a:bodyPr/>
          <a:lstStyle/>
          <a:p>
            <a:r>
              <a:rPr lang="en-US"/>
              <a:t>Helmer’s 7 Powers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80E21D-1B51-4ADA-F616-22FCED69C1AA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Heptagon 4">
            <a:extLst>
              <a:ext uri="{FF2B5EF4-FFF2-40B4-BE49-F238E27FC236}">
                <a16:creationId xmlns:a16="http://schemas.microsoft.com/office/drawing/2014/main" id="{00D4C5C6-64A7-CF6B-140A-13FA2C9DA873}"/>
              </a:ext>
            </a:extLst>
          </p:cNvPr>
          <p:cNvSpPr/>
          <p:nvPr/>
        </p:nvSpPr>
        <p:spPr>
          <a:xfrm>
            <a:off x="4656000" y="2302974"/>
            <a:ext cx="2880000" cy="2880000"/>
          </a:xfrm>
          <a:prstGeom prst="heptagon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Heptagon 5">
            <a:extLst>
              <a:ext uri="{FF2B5EF4-FFF2-40B4-BE49-F238E27FC236}">
                <a16:creationId xmlns:a16="http://schemas.microsoft.com/office/drawing/2014/main" id="{FA058EF3-0B71-F218-96FA-342A056F09AF}"/>
              </a:ext>
            </a:extLst>
          </p:cNvPr>
          <p:cNvSpPr/>
          <p:nvPr/>
        </p:nvSpPr>
        <p:spPr>
          <a:xfrm>
            <a:off x="4836000" y="2482974"/>
            <a:ext cx="2520000" cy="2520000"/>
          </a:xfrm>
          <a:prstGeom prst="heptagon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Heptagon 6">
            <a:extLst>
              <a:ext uri="{FF2B5EF4-FFF2-40B4-BE49-F238E27FC236}">
                <a16:creationId xmlns:a16="http://schemas.microsoft.com/office/drawing/2014/main" id="{8707FE11-2409-8E47-E445-09DCD0CE9A28}"/>
              </a:ext>
            </a:extLst>
          </p:cNvPr>
          <p:cNvSpPr/>
          <p:nvPr/>
        </p:nvSpPr>
        <p:spPr>
          <a:xfrm>
            <a:off x="5016000" y="2662974"/>
            <a:ext cx="2160000" cy="2160000"/>
          </a:xfrm>
          <a:prstGeom prst="heptagon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Heptagon 7">
            <a:extLst>
              <a:ext uri="{FF2B5EF4-FFF2-40B4-BE49-F238E27FC236}">
                <a16:creationId xmlns:a16="http://schemas.microsoft.com/office/drawing/2014/main" id="{5AF0D033-05FD-6C82-0FED-E3132287B762}"/>
              </a:ext>
            </a:extLst>
          </p:cNvPr>
          <p:cNvSpPr/>
          <p:nvPr/>
        </p:nvSpPr>
        <p:spPr>
          <a:xfrm>
            <a:off x="5196000" y="2842974"/>
            <a:ext cx="1800000" cy="1800000"/>
          </a:xfrm>
          <a:prstGeom prst="heptagon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68">
            <a:extLst>
              <a:ext uri="{FF2B5EF4-FFF2-40B4-BE49-F238E27FC236}">
                <a16:creationId xmlns:a16="http://schemas.microsoft.com/office/drawing/2014/main" id="{7CF76619-60A3-D318-6C1C-A9968021AC9B}"/>
              </a:ext>
            </a:extLst>
          </p:cNvPr>
          <p:cNvSpPr/>
          <p:nvPr/>
        </p:nvSpPr>
        <p:spPr>
          <a:xfrm>
            <a:off x="5016000" y="1094488"/>
            <a:ext cx="2160000" cy="900000"/>
          </a:xfrm>
          <a:prstGeom prst="round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900">
              <a:solidFill>
                <a:schemeClr val="tx1"/>
              </a:solidFill>
            </a:endParaRPr>
          </a:p>
          <a:p>
            <a:pPr algn="ctr"/>
            <a:r>
              <a:rPr lang="en-AU" sz="900">
                <a:solidFill>
                  <a:schemeClr val="tx1"/>
                </a:solidFill>
              </a:rPr>
              <a:t>Global scale spreads fixed costs, lowering unit costs and strengthening over time</a:t>
            </a:r>
            <a:endParaRPr lang="en-AU" sz="9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0" name="Rectangle: Rounded Corners 68">
            <a:extLst>
              <a:ext uri="{FF2B5EF4-FFF2-40B4-BE49-F238E27FC236}">
                <a16:creationId xmlns:a16="http://schemas.microsoft.com/office/drawing/2014/main" id="{0DC38709-39E3-ECF5-2796-7074BE4B0338}"/>
              </a:ext>
            </a:extLst>
          </p:cNvPr>
          <p:cNvSpPr/>
          <p:nvPr/>
        </p:nvSpPr>
        <p:spPr>
          <a:xfrm>
            <a:off x="5466000" y="933656"/>
            <a:ext cx="1260000" cy="359945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900">
                <a:latin typeface="+mj-lt"/>
              </a:rPr>
              <a:t>Scale economies</a:t>
            </a:r>
          </a:p>
        </p:txBody>
      </p:sp>
      <p:sp>
        <p:nvSpPr>
          <p:cNvPr id="11" name="Rectangle: Rounded Corners 68">
            <a:extLst>
              <a:ext uri="{FF2B5EF4-FFF2-40B4-BE49-F238E27FC236}">
                <a16:creationId xmlns:a16="http://schemas.microsoft.com/office/drawing/2014/main" id="{FCBEA299-E7AC-DCDC-8082-BEFB5461920E}"/>
              </a:ext>
            </a:extLst>
          </p:cNvPr>
          <p:cNvSpPr/>
          <p:nvPr/>
        </p:nvSpPr>
        <p:spPr>
          <a:xfrm>
            <a:off x="6726000" y="5528050"/>
            <a:ext cx="2160000" cy="900000"/>
          </a:xfrm>
          <a:prstGeom prst="round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900">
              <a:solidFill>
                <a:schemeClr val="tx1"/>
              </a:solidFill>
            </a:endParaRPr>
          </a:p>
          <a:p>
            <a:pPr algn="ctr"/>
            <a:r>
              <a:rPr lang="en-AU" sz="900">
                <a:solidFill>
                  <a:schemeClr val="tx1"/>
                </a:solidFill>
              </a:rPr>
              <a:t>Pricing, matching and routing methods improve efficiency and should deepen over time</a:t>
            </a:r>
          </a:p>
        </p:txBody>
      </p:sp>
      <p:sp>
        <p:nvSpPr>
          <p:cNvPr id="12" name="Rectangle: Rounded Corners 68">
            <a:extLst>
              <a:ext uri="{FF2B5EF4-FFF2-40B4-BE49-F238E27FC236}">
                <a16:creationId xmlns:a16="http://schemas.microsoft.com/office/drawing/2014/main" id="{9B8238EB-EBE3-5FB9-64AC-8512630759F0}"/>
              </a:ext>
            </a:extLst>
          </p:cNvPr>
          <p:cNvSpPr/>
          <p:nvPr/>
        </p:nvSpPr>
        <p:spPr>
          <a:xfrm>
            <a:off x="7176000" y="5367218"/>
            <a:ext cx="1260000" cy="359945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900">
                <a:latin typeface="+mj-lt"/>
              </a:rPr>
              <a:t>Process Power</a:t>
            </a:r>
          </a:p>
        </p:txBody>
      </p:sp>
      <p:sp>
        <p:nvSpPr>
          <p:cNvPr id="13" name="Rectangle: Rounded Corners 68">
            <a:extLst>
              <a:ext uri="{FF2B5EF4-FFF2-40B4-BE49-F238E27FC236}">
                <a16:creationId xmlns:a16="http://schemas.microsoft.com/office/drawing/2014/main" id="{8B6558A8-824C-C0C5-4FEB-AE932F05B40A}"/>
              </a:ext>
            </a:extLst>
          </p:cNvPr>
          <p:cNvSpPr/>
          <p:nvPr/>
        </p:nvSpPr>
        <p:spPr>
          <a:xfrm>
            <a:off x="3306000" y="5528050"/>
            <a:ext cx="2160000" cy="900000"/>
          </a:xfrm>
          <a:prstGeom prst="round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900">
              <a:solidFill>
                <a:schemeClr val="tx1"/>
              </a:solidFill>
            </a:endParaRPr>
          </a:p>
          <a:p>
            <a:pPr algn="ctr"/>
            <a:r>
              <a:rPr lang="en-AU" sz="900">
                <a:solidFill>
                  <a:schemeClr val="tx1"/>
                </a:solidFill>
              </a:rPr>
              <a:t>Uber’s global brand supports trust and demand, and should remain durable</a:t>
            </a:r>
            <a:endParaRPr lang="en-AU" sz="9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4" name="Rectangle: Rounded Corners 68">
            <a:extLst>
              <a:ext uri="{FF2B5EF4-FFF2-40B4-BE49-F238E27FC236}">
                <a16:creationId xmlns:a16="http://schemas.microsoft.com/office/drawing/2014/main" id="{D47889F3-68B1-523B-CF6D-5C232DE92EAC}"/>
              </a:ext>
            </a:extLst>
          </p:cNvPr>
          <p:cNvSpPr/>
          <p:nvPr/>
        </p:nvSpPr>
        <p:spPr>
          <a:xfrm>
            <a:off x="3756000" y="5367218"/>
            <a:ext cx="1260000" cy="359945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900">
                <a:latin typeface="+mj-lt"/>
              </a:rPr>
              <a:t>Branding</a:t>
            </a:r>
          </a:p>
        </p:txBody>
      </p:sp>
      <p:sp>
        <p:nvSpPr>
          <p:cNvPr id="15" name="Rectangle: Rounded Corners 68">
            <a:extLst>
              <a:ext uri="{FF2B5EF4-FFF2-40B4-BE49-F238E27FC236}">
                <a16:creationId xmlns:a16="http://schemas.microsoft.com/office/drawing/2014/main" id="{2FA6EE6F-0D31-F000-8A37-85F69E6785A2}"/>
              </a:ext>
            </a:extLst>
          </p:cNvPr>
          <p:cNvSpPr/>
          <p:nvPr/>
        </p:nvSpPr>
        <p:spPr>
          <a:xfrm>
            <a:off x="1596000" y="3922974"/>
            <a:ext cx="2160000" cy="900000"/>
          </a:xfrm>
          <a:prstGeom prst="round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900">
              <a:solidFill>
                <a:schemeClr val="tx1"/>
              </a:solidFill>
              <a:latin typeface="+mj-lt"/>
            </a:endParaRPr>
          </a:p>
          <a:p>
            <a:pPr algn="ctr"/>
            <a:r>
              <a:rPr lang="en-AU" sz="900">
                <a:solidFill>
                  <a:schemeClr val="tx1"/>
                </a:solidFill>
              </a:rPr>
              <a:t>Riders and drivers can multi-home easily, keeping switching costs structurally low.</a:t>
            </a:r>
          </a:p>
        </p:txBody>
      </p:sp>
      <p:sp>
        <p:nvSpPr>
          <p:cNvPr id="16" name="Rectangle: Rounded Corners 68">
            <a:extLst>
              <a:ext uri="{FF2B5EF4-FFF2-40B4-BE49-F238E27FC236}">
                <a16:creationId xmlns:a16="http://schemas.microsoft.com/office/drawing/2014/main" id="{89383C3C-CE7A-B867-9B8A-798F59440807}"/>
              </a:ext>
            </a:extLst>
          </p:cNvPr>
          <p:cNvSpPr/>
          <p:nvPr/>
        </p:nvSpPr>
        <p:spPr>
          <a:xfrm>
            <a:off x="2046000" y="3762142"/>
            <a:ext cx="1260000" cy="359945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900">
                <a:latin typeface="+mj-lt"/>
              </a:rPr>
              <a:t>Switching Costs</a:t>
            </a:r>
          </a:p>
        </p:txBody>
      </p:sp>
      <p:sp>
        <p:nvSpPr>
          <p:cNvPr id="17" name="Rectangle: Rounded Corners 68">
            <a:extLst>
              <a:ext uri="{FF2B5EF4-FFF2-40B4-BE49-F238E27FC236}">
                <a16:creationId xmlns:a16="http://schemas.microsoft.com/office/drawing/2014/main" id="{82E64205-C10C-09D4-548B-A4CD2D373F52}"/>
              </a:ext>
            </a:extLst>
          </p:cNvPr>
          <p:cNvSpPr/>
          <p:nvPr/>
        </p:nvSpPr>
        <p:spPr>
          <a:xfrm>
            <a:off x="8436000" y="3922974"/>
            <a:ext cx="2160000" cy="900000"/>
          </a:xfrm>
          <a:prstGeom prst="round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900">
              <a:solidFill>
                <a:schemeClr val="tx1"/>
              </a:solidFill>
            </a:endParaRPr>
          </a:p>
          <a:p>
            <a:pPr algn="ctr"/>
            <a:r>
              <a:rPr lang="en-AU" sz="900">
                <a:solidFill>
                  <a:schemeClr val="tx1"/>
                </a:solidFill>
              </a:rPr>
              <a:t>Proprietary data and regulatory relationships help, but remain only moderately defensible</a:t>
            </a:r>
          </a:p>
        </p:txBody>
      </p:sp>
      <p:sp>
        <p:nvSpPr>
          <p:cNvPr id="18" name="Rectangle: Rounded Corners 68">
            <a:extLst>
              <a:ext uri="{FF2B5EF4-FFF2-40B4-BE49-F238E27FC236}">
                <a16:creationId xmlns:a16="http://schemas.microsoft.com/office/drawing/2014/main" id="{991429BA-EAC6-F04A-59F7-A30C2651F6E4}"/>
              </a:ext>
            </a:extLst>
          </p:cNvPr>
          <p:cNvSpPr/>
          <p:nvPr/>
        </p:nvSpPr>
        <p:spPr>
          <a:xfrm>
            <a:off x="8886000" y="3762142"/>
            <a:ext cx="1260000" cy="359945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900">
                <a:latin typeface="+mj-lt"/>
              </a:rPr>
              <a:t>Cornered Resource</a:t>
            </a:r>
          </a:p>
        </p:txBody>
      </p:sp>
      <p:sp>
        <p:nvSpPr>
          <p:cNvPr id="19" name="Rectangle: Rounded Corners 68">
            <a:extLst>
              <a:ext uri="{FF2B5EF4-FFF2-40B4-BE49-F238E27FC236}">
                <a16:creationId xmlns:a16="http://schemas.microsoft.com/office/drawing/2014/main" id="{2F85E7FC-2469-433B-6069-23CB48045D25}"/>
              </a:ext>
            </a:extLst>
          </p:cNvPr>
          <p:cNvSpPr/>
          <p:nvPr/>
        </p:nvSpPr>
        <p:spPr>
          <a:xfrm>
            <a:off x="2226000" y="1979509"/>
            <a:ext cx="2160000" cy="900000"/>
          </a:xfrm>
          <a:prstGeom prst="round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900">
              <a:solidFill>
                <a:schemeClr val="tx1"/>
              </a:solidFill>
              <a:latin typeface="+mj-lt"/>
            </a:endParaRPr>
          </a:p>
          <a:p>
            <a:pPr algn="ctr"/>
            <a:r>
              <a:rPr lang="en-AU" sz="900">
                <a:solidFill>
                  <a:schemeClr val="tx1"/>
                </a:solidFill>
              </a:rPr>
              <a:t>Uber’s asset-light model displaced taxis and may strengthen in an AV world</a:t>
            </a:r>
          </a:p>
        </p:txBody>
      </p:sp>
      <p:sp>
        <p:nvSpPr>
          <p:cNvPr id="20" name="Rectangle: Rounded Corners 68">
            <a:extLst>
              <a:ext uri="{FF2B5EF4-FFF2-40B4-BE49-F238E27FC236}">
                <a16:creationId xmlns:a16="http://schemas.microsoft.com/office/drawing/2014/main" id="{B98EEB6E-A415-831F-04D9-6F931C7ABB1C}"/>
              </a:ext>
            </a:extLst>
          </p:cNvPr>
          <p:cNvSpPr/>
          <p:nvPr/>
        </p:nvSpPr>
        <p:spPr>
          <a:xfrm>
            <a:off x="2640429" y="1818677"/>
            <a:ext cx="1332000" cy="359945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900">
                <a:latin typeface="+mj-lt"/>
              </a:rPr>
              <a:t>Counter-Positioning</a:t>
            </a:r>
          </a:p>
        </p:txBody>
      </p:sp>
      <p:sp>
        <p:nvSpPr>
          <p:cNvPr id="21" name="Rectangle: Rounded Corners 68">
            <a:extLst>
              <a:ext uri="{FF2B5EF4-FFF2-40B4-BE49-F238E27FC236}">
                <a16:creationId xmlns:a16="http://schemas.microsoft.com/office/drawing/2014/main" id="{2914388E-4DB2-4988-496A-319E53E2C587}"/>
              </a:ext>
            </a:extLst>
          </p:cNvPr>
          <p:cNvSpPr/>
          <p:nvPr/>
        </p:nvSpPr>
        <p:spPr>
          <a:xfrm>
            <a:off x="7806000" y="1979509"/>
            <a:ext cx="2160000" cy="900000"/>
          </a:xfrm>
          <a:prstGeom prst="round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900">
              <a:solidFill>
                <a:schemeClr val="tx1"/>
              </a:solidFill>
            </a:endParaRPr>
          </a:p>
          <a:p>
            <a:pPr algn="ctr"/>
            <a:r>
              <a:rPr lang="en-AU" sz="900">
                <a:solidFill>
                  <a:schemeClr val="tx1"/>
                </a:solidFill>
              </a:rPr>
              <a:t>Marketplace density improves ETAs and utilisation, though AVs may modestly weaken this edge</a:t>
            </a:r>
          </a:p>
        </p:txBody>
      </p:sp>
      <p:sp>
        <p:nvSpPr>
          <p:cNvPr id="22" name="Rectangle: Rounded Corners 68">
            <a:extLst>
              <a:ext uri="{FF2B5EF4-FFF2-40B4-BE49-F238E27FC236}">
                <a16:creationId xmlns:a16="http://schemas.microsoft.com/office/drawing/2014/main" id="{D41DB9F0-820C-11EB-A084-E132A9355A5A}"/>
              </a:ext>
            </a:extLst>
          </p:cNvPr>
          <p:cNvSpPr/>
          <p:nvPr/>
        </p:nvSpPr>
        <p:spPr>
          <a:xfrm>
            <a:off x="8256000" y="1818677"/>
            <a:ext cx="1260000" cy="359945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900">
                <a:latin typeface="+mj-lt"/>
              </a:rPr>
              <a:t>Network economies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A46DF39C-A112-DCE9-9548-CF1FC7F9AB91}"/>
              </a:ext>
            </a:extLst>
          </p:cNvPr>
          <p:cNvSpPr/>
          <p:nvPr/>
        </p:nvSpPr>
        <p:spPr>
          <a:xfrm>
            <a:off x="6029243" y="2428974"/>
            <a:ext cx="144000" cy="1440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D7B8B1D3-78BF-CF13-BDA9-5E3A527EF9D9}"/>
              </a:ext>
            </a:extLst>
          </p:cNvPr>
          <p:cNvSpPr/>
          <p:nvPr/>
        </p:nvSpPr>
        <p:spPr>
          <a:xfrm>
            <a:off x="7015451" y="2927526"/>
            <a:ext cx="144000" cy="1440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150C7789-A83A-0665-916F-7AABAE191B9C}"/>
              </a:ext>
            </a:extLst>
          </p:cNvPr>
          <p:cNvSpPr/>
          <p:nvPr/>
        </p:nvSpPr>
        <p:spPr>
          <a:xfrm>
            <a:off x="5196000" y="3018987"/>
            <a:ext cx="144000" cy="1440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1FF070BB-2948-55F0-5BFD-AA03D76329DB}"/>
              </a:ext>
            </a:extLst>
          </p:cNvPr>
          <p:cNvSpPr/>
          <p:nvPr/>
        </p:nvSpPr>
        <p:spPr>
          <a:xfrm>
            <a:off x="5134886" y="3926691"/>
            <a:ext cx="144000" cy="1440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81A6DD21-7995-02BC-E826-6E8D0D154A76}"/>
              </a:ext>
            </a:extLst>
          </p:cNvPr>
          <p:cNvSpPr/>
          <p:nvPr/>
        </p:nvSpPr>
        <p:spPr>
          <a:xfrm>
            <a:off x="5466000" y="4923512"/>
            <a:ext cx="144000" cy="1440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562B13B0-3330-34C4-5EDE-19A46708516A}"/>
              </a:ext>
            </a:extLst>
          </p:cNvPr>
          <p:cNvSpPr/>
          <p:nvPr/>
        </p:nvSpPr>
        <p:spPr>
          <a:xfrm>
            <a:off x="7104000" y="3942114"/>
            <a:ext cx="144000" cy="1440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9CB5AB61-1BB1-018A-74C1-033DAB39BCD2}"/>
              </a:ext>
            </a:extLst>
          </p:cNvPr>
          <p:cNvSpPr/>
          <p:nvPr/>
        </p:nvSpPr>
        <p:spPr>
          <a:xfrm>
            <a:off x="6615700" y="4900975"/>
            <a:ext cx="144000" cy="1440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366F4458-868C-8A3F-6F1C-4E162C456B86}"/>
              </a:ext>
            </a:extLst>
          </p:cNvPr>
          <p:cNvSpPr txBox="1">
            <a:spLocks/>
          </p:cNvSpPr>
          <p:nvPr/>
        </p:nvSpPr>
        <p:spPr>
          <a:xfrm>
            <a:off x="274660" y="168064"/>
            <a:ext cx="10668643" cy="377322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8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We expect Uber’s advantages to remain durable as the platform progresses</a:t>
            </a:r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2D4AD8C8-4005-4103-D1EF-982B6611BB8B}"/>
              </a:ext>
            </a:extLst>
          </p:cNvPr>
          <p:cNvSpPr txBox="1">
            <a:spLocks/>
          </p:cNvSpPr>
          <p:nvPr/>
        </p:nvSpPr>
        <p:spPr>
          <a:xfrm>
            <a:off x="274660" y="466526"/>
            <a:ext cx="1852314" cy="272833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5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Helmer’s 7 Powers</a:t>
            </a:r>
          </a:p>
        </p:txBody>
      </p:sp>
    </p:spTree>
    <p:extLst>
      <p:ext uri="{BB962C8B-B14F-4D97-AF65-F5344CB8AC3E}">
        <p14:creationId xmlns:p14="http://schemas.microsoft.com/office/powerpoint/2010/main" val="1190631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49BB27-21B6-46C6-DEDD-58E734F069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think-cell data - do not delete" hidden="1">
            <a:extLst>
              <a:ext uri="{FF2B5EF4-FFF2-40B4-BE49-F238E27FC236}">
                <a16:creationId xmlns:a16="http://schemas.microsoft.com/office/drawing/2014/main" id="{FC6A2A2A-4130-167C-F8F8-2268697A9C31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2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C6A2A2A-4130-167C-F8F8-2268697A9C3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gular Pentagon 4">
            <a:extLst>
              <a:ext uri="{FF2B5EF4-FFF2-40B4-BE49-F238E27FC236}">
                <a16:creationId xmlns:a16="http://schemas.microsoft.com/office/drawing/2014/main" id="{0938CECF-5E5E-D06F-17DB-73066FAD565D}"/>
              </a:ext>
            </a:extLst>
          </p:cNvPr>
          <p:cNvSpPr/>
          <p:nvPr/>
        </p:nvSpPr>
        <p:spPr>
          <a:xfrm>
            <a:off x="4656000" y="2319940"/>
            <a:ext cx="2880000" cy="2880000"/>
          </a:xfrm>
          <a:prstGeom prst="pentagon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gular Pentagon 31">
            <a:extLst>
              <a:ext uri="{FF2B5EF4-FFF2-40B4-BE49-F238E27FC236}">
                <a16:creationId xmlns:a16="http://schemas.microsoft.com/office/drawing/2014/main" id="{8BBA2394-E6BD-6104-6151-D4A158813FDF}"/>
              </a:ext>
            </a:extLst>
          </p:cNvPr>
          <p:cNvSpPr/>
          <p:nvPr/>
        </p:nvSpPr>
        <p:spPr>
          <a:xfrm>
            <a:off x="4836000" y="2499940"/>
            <a:ext cx="2520000" cy="2520000"/>
          </a:xfrm>
          <a:prstGeom prst="pentagon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gular Pentagon 32">
            <a:extLst>
              <a:ext uri="{FF2B5EF4-FFF2-40B4-BE49-F238E27FC236}">
                <a16:creationId xmlns:a16="http://schemas.microsoft.com/office/drawing/2014/main" id="{6F003B74-1F5A-CA04-728A-4A818F1997A0}"/>
              </a:ext>
            </a:extLst>
          </p:cNvPr>
          <p:cNvSpPr/>
          <p:nvPr/>
        </p:nvSpPr>
        <p:spPr>
          <a:xfrm>
            <a:off x="5016000" y="2679940"/>
            <a:ext cx="2160000" cy="2160000"/>
          </a:xfrm>
          <a:prstGeom prst="pentagon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gular Pentagon 33">
            <a:extLst>
              <a:ext uri="{FF2B5EF4-FFF2-40B4-BE49-F238E27FC236}">
                <a16:creationId xmlns:a16="http://schemas.microsoft.com/office/drawing/2014/main" id="{3CCB6A20-4212-B6F3-8439-14B3BA2BA3E3}"/>
              </a:ext>
            </a:extLst>
          </p:cNvPr>
          <p:cNvSpPr/>
          <p:nvPr/>
        </p:nvSpPr>
        <p:spPr>
          <a:xfrm>
            <a:off x="5196000" y="2859940"/>
            <a:ext cx="1800000" cy="1800000"/>
          </a:xfrm>
          <a:prstGeom prst="pentagon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: Rounded Corners 68">
            <a:extLst>
              <a:ext uri="{FF2B5EF4-FFF2-40B4-BE49-F238E27FC236}">
                <a16:creationId xmlns:a16="http://schemas.microsoft.com/office/drawing/2014/main" id="{9943EBAD-F540-F23B-CC3C-76BAFA944180}"/>
              </a:ext>
            </a:extLst>
          </p:cNvPr>
          <p:cNvSpPr/>
          <p:nvPr/>
        </p:nvSpPr>
        <p:spPr>
          <a:xfrm>
            <a:off x="5016000" y="1198653"/>
            <a:ext cx="2160000" cy="900000"/>
          </a:xfrm>
          <a:prstGeom prst="round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900">
              <a:solidFill>
                <a:schemeClr val="tx1"/>
              </a:solidFill>
            </a:endParaRPr>
          </a:p>
          <a:p>
            <a:pPr algn="ctr"/>
            <a:r>
              <a:rPr lang="en-AU" sz="900">
                <a:solidFill>
                  <a:schemeClr val="tx1"/>
                </a:solidFill>
              </a:rPr>
              <a:t>High competition from Lyft and DoorDash pressures pricing and margins</a:t>
            </a:r>
            <a:endParaRPr lang="en-AU" sz="9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6" name="Rectangle: Rounded Corners 68">
            <a:extLst>
              <a:ext uri="{FF2B5EF4-FFF2-40B4-BE49-F238E27FC236}">
                <a16:creationId xmlns:a16="http://schemas.microsoft.com/office/drawing/2014/main" id="{B1593F95-6E4E-221D-0245-BD3C8827E84C}"/>
              </a:ext>
            </a:extLst>
          </p:cNvPr>
          <p:cNvSpPr/>
          <p:nvPr/>
        </p:nvSpPr>
        <p:spPr>
          <a:xfrm>
            <a:off x="5466000" y="1037821"/>
            <a:ext cx="1260000" cy="359945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900">
                <a:latin typeface="+mj-lt"/>
              </a:rPr>
              <a:t>Competitive Rivalry</a:t>
            </a:r>
          </a:p>
        </p:txBody>
      </p:sp>
      <p:sp>
        <p:nvSpPr>
          <p:cNvPr id="37" name="Rectangle: Rounded Corners 68">
            <a:extLst>
              <a:ext uri="{FF2B5EF4-FFF2-40B4-BE49-F238E27FC236}">
                <a16:creationId xmlns:a16="http://schemas.microsoft.com/office/drawing/2014/main" id="{4E0F08C1-4454-73FC-294F-38FB88F79A0C}"/>
              </a:ext>
            </a:extLst>
          </p:cNvPr>
          <p:cNvSpPr/>
          <p:nvPr/>
        </p:nvSpPr>
        <p:spPr>
          <a:xfrm>
            <a:off x="6996000" y="5450104"/>
            <a:ext cx="2160000" cy="900000"/>
          </a:xfrm>
          <a:prstGeom prst="round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900">
              <a:solidFill>
                <a:schemeClr val="tx1"/>
              </a:solidFill>
            </a:endParaRPr>
          </a:p>
          <a:p>
            <a:pPr algn="ctr"/>
            <a:r>
              <a:rPr lang="en-AU" sz="900">
                <a:solidFill>
                  <a:schemeClr val="tx1"/>
                </a:solidFill>
              </a:rPr>
              <a:t>Low switching costs make consumers highly price-sensitive</a:t>
            </a:r>
            <a:endParaRPr lang="en-AU" sz="9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8" name="Rectangle: Rounded Corners 68">
            <a:extLst>
              <a:ext uri="{FF2B5EF4-FFF2-40B4-BE49-F238E27FC236}">
                <a16:creationId xmlns:a16="http://schemas.microsoft.com/office/drawing/2014/main" id="{9C6A8553-8E43-70AC-BA61-AA33C12E9DEE}"/>
              </a:ext>
            </a:extLst>
          </p:cNvPr>
          <p:cNvSpPr/>
          <p:nvPr/>
        </p:nvSpPr>
        <p:spPr>
          <a:xfrm>
            <a:off x="7446000" y="5289272"/>
            <a:ext cx="1260000" cy="359945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900">
                <a:latin typeface="+mj-lt"/>
              </a:rPr>
              <a:t>Buyer Power</a:t>
            </a:r>
          </a:p>
        </p:txBody>
      </p:sp>
      <p:sp>
        <p:nvSpPr>
          <p:cNvPr id="39" name="Rectangle: Rounded Corners 68">
            <a:extLst>
              <a:ext uri="{FF2B5EF4-FFF2-40B4-BE49-F238E27FC236}">
                <a16:creationId xmlns:a16="http://schemas.microsoft.com/office/drawing/2014/main" id="{F06EE5F3-C829-C221-FE2F-F415DE12D5D0}"/>
              </a:ext>
            </a:extLst>
          </p:cNvPr>
          <p:cNvSpPr/>
          <p:nvPr/>
        </p:nvSpPr>
        <p:spPr>
          <a:xfrm>
            <a:off x="3036000" y="5450104"/>
            <a:ext cx="2160000" cy="900000"/>
          </a:xfrm>
          <a:prstGeom prst="round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900">
              <a:solidFill>
                <a:schemeClr val="tx1"/>
              </a:solidFill>
            </a:endParaRPr>
          </a:p>
          <a:p>
            <a:pPr algn="ctr"/>
            <a:r>
              <a:rPr lang="en-AU" sz="900">
                <a:solidFill>
                  <a:schemeClr val="tx1"/>
                </a:solidFill>
              </a:rPr>
              <a:t>Drivers and merchants can multi-home, but Uber’s scale limits leverage</a:t>
            </a:r>
            <a:endParaRPr lang="en-AU" sz="9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0" name="Rectangle: Rounded Corners 68">
            <a:extLst>
              <a:ext uri="{FF2B5EF4-FFF2-40B4-BE49-F238E27FC236}">
                <a16:creationId xmlns:a16="http://schemas.microsoft.com/office/drawing/2014/main" id="{B98EB132-3E36-A3CC-F9C8-BA8152B1A222}"/>
              </a:ext>
            </a:extLst>
          </p:cNvPr>
          <p:cNvSpPr/>
          <p:nvPr/>
        </p:nvSpPr>
        <p:spPr>
          <a:xfrm>
            <a:off x="3486000" y="5289272"/>
            <a:ext cx="1260000" cy="359945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900">
                <a:latin typeface="+mj-lt"/>
              </a:rPr>
              <a:t>Supplier Power</a:t>
            </a:r>
          </a:p>
        </p:txBody>
      </p:sp>
      <p:sp>
        <p:nvSpPr>
          <p:cNvPr id="41" name="Rectangle: Rounded Corners 68">
            <a:extLst>
              <a:ext uri="{FF2B5EF4-FFF2-40B4-BE49-F238E27FC236}">
                <a16:creationId xmlns:a16="http://schemas.microsoft.com/office/drawing/2014/main" id="{28503FD5-1C2F-FF51-8752-45535D54DEBE}"/>
              </a:ext>
            </a:extLst>
          </p:cNvPr>
          <p:cNvSpPr/>
          <p:nvPr/>
        </p:nvSpPr>
        <p:spPr>
          <a:xfrm>
            <a:off x="1956000" y="2828142"/>
            <a:ext cx="2160000" cy="900000"/>
          </a:xfrm>
          <a:prstGeom prst="round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900">
              <a:solidFill>
                <a:schemeClr val="tx1"/>
              </a:solidFill>
            </a:endParaRPr>
          </a:p>
          <a:p>
            <a:pPr algn="ctr"/>
            <a:r>
              <a:rPr lang="en-AU" sz="900">
                <a:solidFill>
                  <a:schemeClr val="tx1"/>
                </a:solidFill>
              </a:rPr>
              <a:t>Scale, network density and regulation create high barriers to entry</a:t>
            </a:r>
            <a:endParaRPr lang="en-AU" sz="9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2" name="Rectangle: Rounded Corners 68">
            <a:extLst>
              <a:ext uri="{FF2B5EF4-FFF2-40B4-BE49-F238E27FC236}">
                <a16:creationId xmlns:a16="http://schemas.microsoft.com/office/drawing/2014/main" id="{D1B853B9-8E9A-9922-690D-4C3DCE7B7C90}"/>
              </a:ext>
            </a:extLst>
          </p:cNvPr>
          <p:cNvSpPr/>
          <p:nvPr/>
        </p:nvSpPr>
        <p:spPr>
          <a:xfrm>
            <a:off x="2263671" y="2667310"/>
            <a:ext cx="1534886" cy="359945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900">
                <a:latin typeface="+mj-lt"/>
              </a:rPr>
              <a:t>Threat of New Entrants</a:t>
            </a:r>
          </a:p>
        </p:txBody>
      </p:sp>
      <p:sp>
        <p:nvSpPr>
          <p:cNvPr id="43" name="Rectangle: Rounded Corners 68">
            <a:extLst>
              <a:ext uri="{FF2B5EF4-FFF2-40B4-BE49-F238E27FC236}">
                <a16:creationId xmlns:a16="http://schemas.microsoft.com/office/drawing/2014/main" id="{100AB292-628E-D3B2-D226-CFF989C12C89}"/>
              </a:ext>
            </a:extLst>
          </p:cNvPr>
          <p:cNvSpPr/>
          <p:nvPr/>
        </p:nvSpPr>
        <p:spPr>
          <a:xfrm>
            <a:off x="8076000" y="2828142"/>
            <a:ext cx="2160000" cy="900000"/>
          </a:xfrm>
          <a:prstGeom prst="round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900">
              <a:solidFill>
                <a:schemeClr val="tx1"/>
              </a:solidFill>
            </a:endParaRPr>
          </a:p>
          <a:p>
            <a:pPr algn="ctr"/>
            <a:r>
              <a:rPr lang="en-AU" sz="900">
                <a:solidFill>
                  <a:schemeClr val="tx1"/>
                </a:solidFill>
              </a:rPr>
              <a:t>Public transport, taxis and private vehicles remain viable alternatives</a:t>
            </a:r>
          </a:p>
        </p:txBody>
      </p:sp>
      <p:sp>
        <p:nvSpPr>
          <p:cNvPr id="44" name="Rectangle: Rounded Corners 68">
            <a:extLst>
              <a:ext uri="{FF2B5EF4-FFF2-40B4-BE49-F238E27FC236}">
                <a16:creationId xmlns:a16="http://schemas.microsoft.com/office/drawing/2014/main" id="{38FE73A0-9C73-E030-1A30-344F40B47353}"/>
              </a:ext>
            </a:extLst>
          </p:cNvPr>
          <p:cNvSpPr/>
          <p:nvPr/>
        </p:nvSpPr>
        <p:spPr>
          <a:xfrm>
            <a:off x="8436211" y="2667310"/>
            <a:ext cx="1456235" cy="359945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900">
                <a:latin typeface="+mj-lt"/>
              </a:rPr>
              <a:t>Threat of Substitutes</a:t>
            </a: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6F58EE66-7F1F-29EB-5B91-944C16079327}"/>
              </a:ext>
            </a:extLst>
          </p:cNvPr>
          <p:cNvSpPr/>
          <p:nvPr/>
        </p:nvSpPr>
        <p:spPr>
          <a:xfrm>
            <a:off x="9164329" y="4093268"/>
            <a:ext cx="144000" cy="1440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E7640B7F-E563-1F5B-CB3C-ADEA4FFD9173}"/>
              </a:ext>
            </a:extLst>
          </p:cNvPr>
          <p:cNvSpPr/>
          <p:nvPr/>
        </p:nvSpPr>
        <p:spPr>
          <a:xfrm>
            <a:off x="6030848" y="2621314"/>
            <a:ext cx="144000" cy="1440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485B341B-F4A0-6C0E-5B41-DCA684E37A00}"/>
              </a:ext>
            </a:extLst>
          </p:cNvPr>
          <p:cNvSpPr/>
          <p:nvPr/>
        </p:nvSpPr>
        <p:spPr>
          <a:xfrm>
            <a:off x="4752483" y="3383140"/>
            <a:ext cx="144000" cy="1440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484F4F46-02D9-FBE0-8963-1D4ACC505C4B}"/>
              </a:ext>
            </a:extLst>
          </p:cNvPr>
          <p:cNvSpPr/>
          <p:nvPr/>
        </p:nvSpPr>
        <p:spPr>
          <a:xfrm>
            <a:off x="5394000" y="4745710"/>
            <a:ext cx="144000" cy="1440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C75E7DD2-62E1-1DC5-8FF0-D1623687E9DE}"/>
              </a:ext>
            </a:extLst>
          </p:cNvPr>
          <p:cNvSpPr/>
          <p:nvPr/>
        </p:nvSpPr>
        <p:spPr>
          <a:xfrm>
            <a:off x="6582000" y="4587940"/>
            <a:ext cx="144000" cy="1440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F673E7FF-ED71-C6D6-8B8F-8E180DAB3B39}"/>
              </a:ext>
            </a:extLst>
          </p:cNvPr>
          <p:cNvSpPr/>
          <p:nvPr/>
        </p:nvSpPr>
        <p:spPr>
          <a:xfrm>
            <a:off x="7084122" y="3464308"/>
            <a:ext cx="144000" cy="1440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8E3E8DA7-6F13-5027-2443-F479C19524B4}"/>
              </a:ext>
            </a:extLst>
          </p:cNvPr>
          <p:cNvSpPr txBox="1">
            <a:spLocks/>
          </p:cNvSpPr>
          <p:nvPr/>
        </p:nvSpPr>
        <p:spPr>
          <a:xfrm>
            <a:off x="274660" y="168064"/>
            <a:ext cx="10668643" cy="377322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8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 a competitive industry, Uber’s liquidity and regulatory positioning create advantages 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F718EB9B-F599-320B-D4C7-A29A8D8A7E62}"/>
              </a:ext>
            </a:extLst>
          </p:cNvPr>
          <p:cNvSpPr txBox="1">
            <a:spLocks/>
          </p:cNvSpPr>
          <p:nvPr/>
        </p:nvSpPr>
        <p:spPr>
          <a:xfrm>
            <a:off x="274660" y="466526"/>
            <a:ext cx="1852314" cy="272833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5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Porter’s 5 Forces</a:t>
            </a:r>
          </a:p>
        </p:txBody>
      </p:sp>
    </p:spTree>
    <p:extLst>
      <p:ext uri="{BB962C8B-B14F-4D97-AF65-F5344CB8AC3E}">
        <p14:creationId xmlns:p14="http://schemas.microsoft.com/office/powerpoint/2010/main" val="101790495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617F54-23D6-A26D-96E4-712A2D89F5F3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Isosceles Triangle 120">
            <a:extLst>
              <a:ext uri="{FF2B5EF4-FFF2-40B4-BE49-F238E27FC236}">
                <a16:creationId xmlns:a16="http://schemas.microsoft.com/office/drawing/2014/main" id="{CC8622E7-7893-EA05-EAC9-AD06525A7261}"/>
              </a:ext>
            </a:extLst>
          </p:cNvPr>
          <p:cNvSpPr/>
          <p:nvPr/>
        </p:nvSpPr>
        <p:spPr>
          <a:xfrm rot="10800000">
            <a:off x="264335" y="3259531"/>
            <a:ext cx="5331109" cy="433020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" name="Isosceles Triangle 121">
            <a:extLst>
              <a:ext uri="{FF2B5EF4-FFF2-40B4-BE49-F238E27FC236}">
                <a16:creationId xmlns:a16="http://schemas.microsoft.com/office/drawing/2014/main" id="{A43B655F-0289-909C-DA92-C789E13BDBF6}"/>
              </a:ext>
            </a:extLst>
          </p:cNvPr>
          <p:cNvSpPr/>
          <p:nvPr/>
        </p:nvSpPr>
        <p:spPr>
          <a:xfrm rot="10800000">
            <a:off x="6209683" y="3259532"/>
            <a:ext cx="5331109" cy="433020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26B3B14-B150-9089-E7F6-D21CCA24BD83}"/>
              </a:ext>
            </a:extLst>
          </p:cNvPr>
          <p:cNvSpPr>
            <a:spLocks noChangeAspect="1"/>
          </p:cNvSpPr>
          <p:nvPr/>
        </p:nvSpPr>
        <p:spPr>
          <a:xfrm>
            <a:off x="467142" y="4096564"/>
            <a:ext cx="510965" cy="5109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2000" b="1">
                <a:solidFill>
                  <a:schemeClr val="bg1"/>
                </a:solidFill>
              </a:rPr>
              <a:t>01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0CA22A1-B1DE-118C-55BF-4130FE6AA1CF}"/>
              </a:ext>
            </a:extLst>
          </p:cNvPr>
          <p:cNvSpPr>
            <a:spLocks noChangeAspect="1"/>
          </p:cNvSpPr>
          <p:nvPr/>
        </p:nvSpPr>
        <p:spPr>
          <a:xfrm>
            <a:off x="467142" y="4923712"/>
            <a:ext cx="510965" cy="5109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2000" b="1">
                <a:solidFill>
                  <a:schemeClr val="bg1"/>
                </a:solidFill>
              </a:rPr>
              <a:t>02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5A08F84-577F-88F8-608D-7DA7C5435FAB}"/>
              </a:ext>
            </a:extLst>
          </p:cNvPr>
          <p:cNvSpPr>
            <a:spLocks noChangeAspect="1"/>
          </p:cNvSpPr>
          <p:nvPr/>
        </p:nvSpPr>
        <p:spPr>
          <a:xfrm>
            <a:off x="465685" y="5791747"/>
            <a:ext cx="510965" cy="5109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2000" b="1">
                <a:solidFill>
                  <a:schemeClr val="bg1"/>
                </a:solidFill>
              </a:rPr>
              <a:t>03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8F46716-B3B8-282D-83BF-82D2F18F13F9}"/>
              </a:ext>
            </a:extLst>
          </p:cNvPr>
          <p:cNvSpPr txBox="1"/>
          <p:nvPr/>
        </p:nvSpPr>
        <p:spPr>
          <a:xfrm>
            <a:off x="974364" y="4134951"/>
            <a:ext cx="1315575" cy="43088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AU" sz="1100" b="1">
                <a:cs typeface="Segoe UI Semibold"/>
              </a:rPr>
              <a:t>Autonomous Disintermediation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624554C-17B3-3B4F-91DA-142166C7D631}"/>
              </a:ext>
            </a:extLst>
          </p:cNvPr>
          <p:cNvGrpSpPr/>
          <p:nvPr/>
        </p:nvGrpSpPr>
        <p:grpSpPr>
          <a:xfrm>
            <a:off x="2207576" y="4090936"/>
            <a:ext cx="186912" cy="506887"/>
            <a:chOff x="2708431" y="1832795"/>
            <a:chExt cx="269528" cy="1152631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CE1F9F7-C07A-D083-CF8C-F8B0632FFCC1}"/>
                </a:ext>
              </a:extLst>
            </p:cNvPr>
            <p:cNvSpPr/>
            <p:nvPr/>
          </p:nvSpPr>
          <p:spPr>
            <a:xfrm>
              <a:off x="2766646" y="1832795"/>
              <a:ext cx="88346" cy="115263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3" name="Triangle 38">
              <a:extLst>
                <a:ext uri="{FF2B5EF4-FFF2-40B4-BE49-F238E27FC236}">
                  <a16:creationId xmlns:a16="http://schemas.microsoft.com/office/drawing/2014/main" id="{CD960D54-8AEB-8B53-25C5-1E1C8524563D}"/>
                </a:ext>
              </a:extLst>
            </p:cNvPr>
            <p:cNvSpPr/>
            <p:nvPr/>
          </p:nvSpPr>
          <p:spPr>
            <a:xfrm rot="5400000">
              <a:off x="2727069" y="2338244"/>
              <a:ext cx="349980" cy="151800"/>
            </a:xfrm>
            <a:prstGeom prst="triangl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4" name="Triangle 39">
              <a:extLst>
                <a:ext uri="{FF2B5EF4-FFF2-40B4-BE49-F238E27FC236}">
                  <a16:creationId xmlns:a16="http://schemas.microsoft.com/office/drawing/2014/main" id="{55990BE2-B711-9910-7D13-E05531528B3E}"/>
                </a:ext>
              </a:extLst>
            </p:cNvPr>
            <p:cNvSpPr/>
            <p:nvPr/>
          </p:nvSpPr>
          <p:spPr>
            <a:xfrm rot="5400000">
              <a:off x="2614372" y="2343275"/>
              <a:ext cx="339918" cy="15180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561F1F43-8382-005C-31B2-89220FB3C59F}"/>
              </a:ext>
            </a:extLst>
          </p:cNvPr>
          <p:cNvSpPr/>
          <p:nvPr/>
        </p:nvSpPr>
        <p:spPr>
          <a:xfrm>
            <a:off x="2386399" y="4059739"/>
            <a:ext cx="3592124" cy="5026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170815" indent="-170815">
              <a:buFont typeface="Wingdings" pitchFamily="2" charset="2"/>
              <a:buChar char="§"/>
            </a:pPr>
            <a:r>
              <a:rPr lang="en-AU" sz="1000" b="1">
                <a:solidFill>
                  <a:schemeClr val="tx1"/>
                </a:solidFill>
                <a:cs typeface="Segoe UI Light"/>
              </a:rPr>
              <a:t>Direct-to-consumer AV apps </a:t>
            </a:r>
            <a:r>
              <a:rPr lang="en-AU" sz="1000">
                <a:solidFill>
                  <a:schemeClr val="tx1"/>
                </a:solidFill>
                <a:cs typeface="Segoe UI Light"/>
              </a:rPr>
              <a:t>erode Uber's marketplace dominance, </a:t>
            </a:r>
            <a:r>
              <a:rPr lang="en-AU" sz="1000" b="1">
                <a:solidFill>
                  <a:schemeClr val="tx1"/>
                </a:solidFill>
                <a:cs typeface="Segoe UI Light"/>
              </a:rPr>
              <a:t>creating localised supply leakages </a:t>
            </a:r>
            <a:r>
              <a:rPr lang="en-AU" sz="1000">
                <a:solidFill>
                  <a:schemeClr val="tx1"/>
                </a:solidFill>
                <a:cs typeface="Segoe UI Light"/>
              </a:rPr>
              <a:t>in high margin urban core regions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805B852-1324-5475-6CBE-8844DEE94A60}"/>
              </a:ext>
            </a:extLst>
          </p:cNvPr>
          <p:cNvSpPr txBox="1"/>
          <p:nvPr/>
        </p:nvSpPr>
        <p:spPr>
          <a:xfrm>
            <a:off x="962493" y="4950107"/>
            <a:ext cx="1405589" cy="43088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AU" sz="1100" b="1">
                <a:cs typeface="Segoe UI Semibold"/>
              </a:rPr>
              <a:t>Brand Control &amp; Capital Risk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FA8624E-B625-B5EF-4265-213F63DBD41C}"/>
              </a:ext>
            </a:extLst>
          </p:cNvPr>
          <p:cNvGrpSpPr/>
          <p:nvPr/>
        </p:nvGrpSpPr>
        <p:grpSpPr>
          <a:xfrm>
            <a:off x="2207576" y="4906107"/>
            <a:ext cx="186912" cy="506887"/>
            <a:chOff x="2708431" y="1832795"/>
            <a:chExt cx="269528" cy="1152631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48D1331D-ECC2-B8B0-4CFA-FC02885F7A74}"/>
                </a:ext>
              </a:extLst>
            </p:cNvPr>
            <p:cNvSpPr/>
            <p:nvPr/>
          </p:nvSpPr>
          <p:spPr>
            <a:xfrm>
              <a:off x="2766646" y="1832795"/>
              <a:ext cx="88346" cy="115263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9" name="Triangle 42">
              <a:extLst>
                <a:ext uri="{FF2B5EF4-FFF2-40B4-BE49-F238E27FC236}">
                  <a16:creationId xmlns:a16="http://schemas.microsoft.com/office/drawing/2014/main" id="{292DDD4E-B8B7-9F2D-16F0-D49E1CACC520}"/>
                </a:ext>
              </a:extLst>
            </p:cNvPr>
            <p:cNvSpPr/>
            <p:nvPr/>
          </p:nvSpPr>
          <p:spPr>
            <a:xfrm rot="5400000">
              <a:off x="2727069" y="2338244"/>
              <a:ext cx="349980" cy="151800"/>
            </a:xfrm>
            <a:prstGeom prst="triangl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0" name="Triangle 43">
              <a:extLst>
                <a:ext uri="{FF2B5EF4-FFF2-40B4-BE49-F238E27FC236}">
                  <a16:creationId xmlns:a16="http://schemas.microsoft.com/office/drawing/2014/main" id="{50AA6CD3-25F0-088D-092E-E19E71021321}"/>
                </a:ext>
              </a:extLst>
            </p:cNvPr>
            <p:cNvSpPr/>
            <p:nvPr/>
          </p:nvSpPr>
          <p:spPr>
            <a:xfrm rot="5400000">
              <a:off x="2614372" y="2343275"/>
              <a:ext cx="339918" cy="15180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3C5F618B-6154-4B99-D896-D5D882CE8AAA}"/>
              </a:ext>
            </a:extLst>
          </p:cNvPr>
          <p:cNvSpPr/>
          <p:nvPr/>
        </p:nvSpPr>
        <p:spPr>
          <a:xfrm>
            <a:off x="2386399" y="4931745"/>
            <a:ext cx="3592124" cy="5026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170815" indent="-170815">
              <a:buFont typeface="Wingdings" pitchFamily="2" charset="2"/>
              <a:buChar char="§"/>
            </a:pPr>
            <a:r>
              <a:rPr lang="en-AU" sz="1000">
                <a:solidFill>
                  <a:schemeClr val="tx1"/>
                </a:solidFill>
                <a:cs typeface="Segoe UI Light"/>
              </a:rPr>
              <a:t>As Uber integrates third party AV fleets, it </a:t>
            </a:r>
            <a:r>
              <a:rPr lang="en-AU" sz="1000" b="1">
                <a:solidFill>
                  <a:schemeClr val="tx1"/>
                </a:solidFill>
                <a:cs typeface="Segoe UI Light"/>
              </a:rPr>
              <a:t>risks a loss of the primary customer relationship</a:t>
            </a:r>
            <a:r>
              <a:rPr lang="en-AU" sz="1000">
                <a:solidFill>
                  <a:schemeClr val="tx1"/>
                </a:solidFill>
                <a:cs typeface="Segoe UI Light"/>
              </a:rPr>
              <a:t> and brand control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062DE3B-F6D2-DC5C-FF93-FA5ED0371F00}"/>
              </a:ext>
            </a:extLst>
          </p:cNvPr>
          <p:cNvSpPr txBox="1"/>
          <p:nvPr/>
        </p:nvSpPr>
        <p:spPr>
          <a:xfrm>
            <a:off x="973964" y="5836160"/>
            <a:ext cx="1332491" cy="43088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AU" sz="1100" b="1">
                <a:cs typeface="Segoe UI Semibold"/>
              </a:rPr>
              <a:t>Price Competition &amp; Driver Churn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6BA0C31-32D4-60B9-676A-652218349F5B}"/>
              </a:ext>
            </a:extLst>
          </p:cNvPr>
          <p:cNvGrpSpPr/>
          <p:nvPr/>
        </p:nvGrpSpPr>
        <p:grpSpPr>
          <a:xfrm>
            <a:off x="2214300" y="5790119"/>
            <a:ext cx="186912" cy="506887"/>
            <a:chOff x="2708431" y="1832795"/>
            <a:chExt cx="269528" cy="1152631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4B9336A-C5D6-4A42-3DC9-194531010947}"/>
                </a:ext>
              </a:extLst>
            </p:cNvPr>
            <p:cNvSpPr/>
            <p:nvPr/>
          </p:nvSpPr>
          <p:spPr>
            <a:xfrm>
              <a:off x="2766646" y="1832795"/>
              <a:ext cx="88346" cy="115263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5" name="Triangle 42">
              <a:extLst>
                <a:ext uri="{FF2B5EF4-FFF2-40B4-BE49-F238E27FC236}">
                  <a16:creationId xmlns:a16="http://schemas.microsoft.com/office/drawing/2014/main" id="{610C7776-0518-1CF0-5AF4-04E1D1655B14}"/>
                </a:ext>
              </a:extLst>
            </p:cNvPr>
            <p:cNvSpPr/>
            <p:nvPr/>
          </p:nvSpPr>
          <p:spPr>
            <a:xfrm rot="5400000">
              <a:off x="2727069" y="2338244"/>
              <a:ext cx="349980" cy="151800"/>
            </a:xfrm>
            <a:prstGeom prst="triangl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6" name="Triangle 43">
              <a:extLst>
                <a:ext uri="{FF2B5EF4-FFF2-40B4-BE49-F238E27FC236}">
                  <a16:creationId xmlns:a16="http://schemas.microsoft.com/office/drawing/2014/main" id="{27498A1A-A92F-52DF-D5DB-937613275B81}"/>
                </a:ext>
              </a:extLst>
            </p:cNvPr>
            <p:cNvSpPr/>
            <p:nvPr/>
          </p:nvSpPr>
          <p:spPr>
            <a:xfrm rot="5400000">
              <a:off x="2614372" y="2343275"/>
              <a:ext cx="339918" cy="15180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168D7EAB-FB76-EE1E-E48A-EEB06ED13C86}"/>
              </a:ext>
            </a:extLst>
          </p:cNvPr>
          <p:cNvSpPr/>
          <p:nvPr/>
        </p:nvSpPr>
        <p:spPr>
          <a:xfrm>
            <a:off x="2405547" y="5805664"/>
            <a:ext cx="3592124" cy="5026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170815" indent="-170815">
              <a:buFont typeface="Wingdings" pitchFamily="2" charset="2"/>
              <a:buChar char="§"/>
            </a:pPr>
            <a:r>
              <a:rPr lang="en-AU" sz="1000">
                <a:solidFill>
                  <a:schemeClr val="tx1"/>
                </a:solidFill>
                <a:cs typeface="Segoe UI Light"/>
              </a:rPr>
              <a:t>Aggressive price undercutting by regional players </a:t>
            </a:r>
            <a:r>
              <a:rPr lang="en-AU" sz="1000" b="1">
                <a:solidFill>
                  <a:schemeClr val="tx1"/>
                </a:solidFill>
                <a:cs typeface="Segoe UI Light"/>
              </a:rPr>
              <a:t>forces continuous promotional spend</a:t>
            </a:r>
            <a:r>
              <a:rPr lang="en-AU" sz="1000">
                <a:solidFill>
                  <a:schemeClr val="tx1"/>
                </a:solidFill>
                <a:cs typeface="Segoe UI Light"/>
              </a:rPr>
              <a:t> to prevent driver churn, hindering profitability 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F413D58-1259-8F2B-910F-12F6352CCA5A}"/>
              </a:ext>
            </a:extLst>
          </p:cNvPr>
          <p:cNvSpPr>
            <a:spLocks noChangeAspect="1"/>
          </p:cNvSpPr>
          <p:nvPr/>
        </p:nvSpPr>
        <p:spPr>
          <a:xfrm>
            <a:off x="6213477" y="4103622"/>
            <a:ext cx="510965" cy="510965"/>
          </a:xfrm>
          <a:prstGeom prst="rect">
            <a:avLst/>
          </a:prstGeom>
          <a:solidFill>
            <a:srgbClr val="0D83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2000" b="1">
                <a:solidFill>
                  <a:schemeClr val="bg1"/>
                </a:solidFill>
              </a:rPr>
              <a:t>01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1BA9246-6ACC-BE7D-6DF3-6832E34C554E}"/>
              </a:ext>
            </a:extLst>
          </p:cNvPr>
          <p:cNvSpPr>
            <a:spLocks noChangeAspect="1"/>
          </p:cNvSpPr>
          <p:nvPr/>
        </p:nvSpPr>
        <p:spPr>
          <a:xfrm>
            <a:off x="6213477" y="4930770"/>
            <a:ext cx="510965" cy="510965"/>
          </a:xfrm>
          <a:prstGeom prst="rect">
            <a:avLst/>
          </a:prstGeom>
          <a:solidFill>
            <a:srgbClr val="0D83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2000" b="1">
                <a:solidFill>
                  <a:schemeClr val="bg1"/>
                </a:solidFill>
              </a:rPr>
              <a:t>02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70C6266-C01B-367A-A867-517CCAFD49D2}"/>
              </a:ext>
            </a:extLst>
          </p:cNvPr>
          <p:cNvSpPr>
            <a:spLocks noChangeAspect="1"/>
          </p:cNvSpPr>
          <p:nvPr/>
        </p:nvSpPr>
        <p:spPr>
          <a:xfrm>
            <a:off x="6212020" y="5798805"/>
            <a:ext cx="510965" cy="510965"/>
          </a:xfrm>
          <a:prstGeom prst="rect">
            <a:avLst/>
          </a:prstGeom>
          <a:solidFill>
            <a:srgbClr val="0D83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2000" b="1">
                <a:solidFill>
                  <a:schemeClr val="bg1"/>
                </a:solidFill>
              </a:rPr>
              <a:t>03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DC78F46-B043-EB4E-95B8-E3F0C399DADB}"/>
              </a:ext>
            </a:extLst>
          </p:cNvPr>
          <p:cNvSpPr txBox="1"/>
          <p:nvPr/>
        </p:nvSpPr>
        <p:spPr>
          <a:xfrm>
            <a:off x="6740577" y="4131849"/>
            <a:ext cx="1257277" cy="43088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AU" sz="1100" b="1"/>
              <a:t>Platform multi-homing</a:t>
            </a:r>
            <a:endParaRPr lang="en-AU" sz="1100" b="1">
              <a:cs typeface="Segoe UI Semibold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E2260002-DF63-8EF4-4D3D-146AE53630DC}"/>
              </a:ext>
            </a:extLst>
          </p:cNvPr>
          <p:cNvGrpSpPr/>
          <p:nvPr/>
        </p:nvGrpSpPr>
        <p:grpSpPr>
          <a:xfrm>
            <a:off x="7943383" y="4097994"/>
            <a:ext cx="186912" cy="506887"/>
            <a:chOff x="2708431" y="1832795"/>
            <a:chExt cx="269528" cy="1152631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4A161D05-4007-DA0C-D6F1-6F4D0B3BFB0B}"/>
                </a:ext>
              </a:extLst>
            </p:cNvPr>
            <p:cNvSpPr/>
            <p:nvPr/>
          </p:nvSpPr>
          <p:spPr>
            <a:xfrm>
              <a:off x="2766646" y="1832795"/>
              <a:ext cx="88346" cy="115263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34" name="Triangle 38">
              <a:extLst>
                <a:ext uri="{FF2B5EF4-FFF2-40B4-BE49-F238E27FC236}">
                  <a16:creationId xmlns:a16="http://schemas.microsoft.com/office/drawing/2014/main" id="{42F64CD0-A57E-64A6-2A81-0DC3B6958F7D}"/>
                </a:ext>
              </a:extLst>
            </p:cNvPr>
            <p:cNvSpPr/>
            <p:nvPr/>
          </p:nvSpPr>
          <p:spPr>
            <a:xfrm rot="5400000">
              <a:off x="2727069" y="2338244"/>
              <a:ext cx="349980" cy="151800"/>
            </a:xfrm>
            <a:prstGeom prst="triangl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35" name="Triangle 39">
              <a:extLst>
                <a:ext uri="{FF2B5EF4-FFF2-40B4-BE49-F238E27FC236}">
                  <a16:creationId xmlns:a16="http://schemas.microsoft.com/office/drawing/2014/main" id="{FD307E58-2146-FC93-E557-1F2F61BDCBE6}"/>
                </a:ext>
              </a:extLst>
            </p:cNvPr>
            <p:cNvSpPr/>
            <p:nvPr/>
          </p:nvSpPr>
          <p:spPr>
            <a:xfrm rot="5400000">
              <a:off x="2614372" y="2343275"/>
              <a:ext cx="339918" cy="15180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sp>
        <p:nvSpPr>
          <p:cNvPr id="36" name="Rectangle 35">
            <a:extLst>
              <a:ext uri="{FF2B5EF4-FFF2-40B4-BE49-F238E27FC236}">
                <a16:creationId xmlns:a16="http://schemas.microsoft.com/office/drawing/2014/main" id="{4124D25F-A881-0C5E-E85B-568D80556FD7}"/>
              </a:ext>
            </a:extLst>
          </p:cNvPr>
          <p:cNvSpPr/>
          <p:nvPr/>
        </p:nvSpPr>
        <p:spPr>
          <a:xfrm>
            <a:off x="8132734" y="4126675"/>
            <a:ext cx="3592124" cy="5026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170815" indent="-170815">
              <a:buFont typeface="Wingdings" pitchFamily="2" charset="2"/>
              <a:buChar char="§"/>
            </a:pPr>
            <a:r>
              <a:rPr lang="en-AU" sz="1000">
                <a:solidFill>
                  <a:schemeClr val="tx1"/>
                </a:solidFill>
              </a:rPr>
              <a:t>Consumers increasingly switch across competing delivery platforms, with a </a:t>
            </a:r>
            <a:r>
              <a:rPr lang="en-AU" sz="1000" b="1">
                <a:solidFill>
                  <a:schemeClr val="tx1"/>
                </a:solidFill>
              </a:rPr>
              <a:t>focus on price over loyalty </a:t>
            </a:r>
            <a:endParaRPr lang="en-US" b="1">
              <a:solidFill>
                <a:schemeClr val="tx1"/>
              </a:solidFill>
              <a:cs typeface="Segoe UI Light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09F16CB-3D72-4BB4-D7B9-D8AEE82FB461}"/>
              </a:ext>
            </a:extLst>
          </p:cNvPr>
          <p:cNvSpPr txBox="1"/>
          <p:nvPr/>
        </p:nvSpPr>
        <p:spPr>
          <a:xfrm>
            <a:off x="6741958" y="4957165"/>
            <a:ext cx="1266793" cy="43088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AU" sz="1100" b="1">
                <a:cs typeface="Segoe UI Semibold"/>
              </a:rPr>
              <a:t>Take Rate Squeeze 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CB7AA70C-169F-3C87-D2EB-509A1200D6D8}"/>
              </a:ext>
            </a:extLst>
          </p:cNvPr>
          <p:cNvGrpSpPr/>
          <p:nvPr/>
        </p:nvGrpSpPr>
        <p:grpSpPr>
          <a:xfrm>
            <a:off x="7943383" y="4913165"/>
            <a:ext cx="186912" cy="506887"/>
            <a:chOff x="2708431" y="1832795"/>
            <a:chExt cx="269528" cy="1152631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D7D2F0E5-D184-318E-E4B0-902C7ED7CB46}"/>
                </a:ext>
              </a:extLst>
            </p:cNvPr>
            <p:cNvSpPr/>
            <p:nvPr/>
          </p:nvSpPr>
          <p:spPr>
            <a:xfrm>
              <a:off x="2766646" y="1832795"/>
              <a:ext cx="88346" cy="115263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40" name="Triangle 42">
              <a:extLst>
                <a:ext uri="{FF2B5EF4-FFF2-40B4-BE49-F238E27FC236}">
                  <a16:creationId xmlns:a16="http://schemas.microsoft.com/office/drawing/2014/main" id="{3DD702AB-A06D-8749-5A69-637C82CD83DC}"/>
                </a:ext>
              </a:extLst>
            </p:cNvPr>
            <p:cNvSpPr/>
            <p:nvPr/>
          </p:nvSpPr>
          <p:spPr>
            <a:xfrm rot="5400000">
              <a:off x="2727069" y="2338244"/>
              <a:ext cx="349980" cy="151800"/>
            </a:xfrm>
            <a:prstGeom prst="triangl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41" name="Triangle 43">
              <a:extLst>
                <a:ext uri="{FF2B5EF4-FFF2-40B4-BE49-F238E27FC236}">
                  <a16:creationId xmlns:a16="http://schemas.microsoft.com/office/drawing/2014/main" id="{FD892E86-7EC1-6981-C2BD-9544C655A65C}"/>
                </a:ext>
              </a:extLst>
            </p:cNvPr>
            <p:cNvSpPr/>
            <p:nvPr/>
          </p:nvSpPr>
          <p:spPr>
            <a:xfrm rot="5400000">
              <a:off x="2614372" y="2343275"/>
              <a:ext cx="339918" cy="15180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sp>
        <p:nvSpPr>
          <p:cNvPr id="42" name="Rectangle 41">
            <a:extLst>
              <a:ext uri="{FF2B5EF4-FFF2-40B4-BE49-F238E27FC236}">
                <a16:creationId xmlns:a16="http://schemas.microsoft.com/office/drawing/2014/main" id="{0F971652-1001-C18F-8F12-B8128EC55C42}"/>
              </a:ext>
            </a:extLst>
          </p:cNvPr>
          <p:cNvSpPr/>
          <p:nvPr/>
        </p:nvSpPr>
        <p:spPr>
          <a:xfrm>
            <a:off x="8132734" y="4932053"/>
            <a:ext cx="3592124" cy="5026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170815" indent="-170815">
              <a:buFont typeface="Wingdings" pitchFamily="2" charset="2"/>
              <a:buChar char="§"/>
            </a:pPr>
            <a:r>
              <a:rPr lang="en-AU" sz="1000">
                <a:solidFill>
                  <a:schemeClr val="tx1"/>
                </a:solidFill>
                <a:cs typeface="Segoe UI Light"/>
              </a:rPr>
              <a:t>Emerging delivery alternatives </a:t>
            </a:r>
            <a:r>
              <a:rPr lang="en-AU" sz="1000" b="1">
                <a:solidFill>
                  <a:schemeClr val="tx1"/>
                </a:solidFill>
                <a:cs typeface="Segoe UI Light"/>
              </a:rPr>
              <a:t>undercut market[lace commission fees</a:t>
            </a:r>
            <a:r>
              <a:rPr lang="en-AU" sz="1000">
                <a:solidFill>
                  <a:schemeClr val="tx1"/>
                </a:solidFill>
                <a:cs typeface="Segoe UI Light"/>
              </a:rPr>
              <a:t>, squeezing the high margin take rates that drive cash flow </a:t>
            </a:r>
          </a:p>
          <a:p>
            <a:pPr marL="170815" indent="-170815">
              <a:buFont typeface="Wingdings" pitchFamily="2" charset="2"/>
              <a:buChar char="§"/>
            </a:pPr>
            <a:r>
              <a:rPr lang="en-AU" sz="1000">
                <a:solidFill>
                  <a:schemeClr val="tx1"/>
                </a:solidFill>
                <a:cs typeface="Segoe UI Light"/>
              </a:rPr>
              <a:t>For convenience and grocery delivery, </a:t>
            </a:r>
            <a:r>
              <a:rPr lang="en-AU" sz="1000" b="1">
                <a:solidFill>
                  <a:schemeClr val="tx1"/>
                </a:solidFill>
                <a:cs typeface="Segoe UI Light"/>
              </a:rPr>
              <a:t>Uber must engage in continuous promotional burn </a:t>
            </a:r>
            <a:r>
              <a:rPr lang="en-AU" sz="1000">
                <a:solidFill>
                  <a:schemeClr val="tx1"/>
                </a:solidFill>
                <a:cs typeface="Segoe UI Light"/>
              </a:rPr>
              <a:t>to prevent structural churn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D2CF127-D555-60EF-B7AD-C08E2941FE76}"/>
              </a:ext>
            </a:extLst>
          </p:cNvPr>
          <p:cNvSpPr txBox="1"/>
          <p:nvPr/>
        </p:nvSpPr>
        <p:spPr>
          <a:xfrm>
            <a:off x="6746803" y="5765359"/>
            <a:ext cx="1332491" cy="43088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AU" sz="1100" b="1">
                <a:cs typeface="Segoe UI Semibold"/>
              </a:rPr>
              <a:t>Unit economic pressure</a:t>
            </a: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F42D999-BB4D-AF64-009D-EBFE4F281634}"/>
              </a:ext>
            </a:extLst>
          </p:cNvPr>
          <p:cNvGrpSpPr/>
          <p:nvPr/>
        </p:nvGrpSpPr>
        <p:grpSpPr>
          <a:xfrm>
            <a:off x="7950107" y="5760106"/>
            <a:ext cx="186912" cy="506887"/>
            <a:chOff x="2708431" y="1832795"/>
            <a:chExt cx="269528" cy="1152631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C44799F4-BB57-0547-29F8-598BADB64253}"/>
                </a:ext>
              </a:extLst>
            </p:cNvPr>
            <p:cNvSpPr/>
            <p:nvPr/>
          </p:nvSpPr>
          <p:spPr>
            <a:xfrm>
              <a:off x="2766646" y="1832795"/>
              <a:ext cx="88346" cy="115263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46" name="Triangle 42">
              <a:extLst>
                <a:ext uri="{FF2B5EF4-FFF2-40B4-BE49-F238E27FC236}">
                  <a16:creationId xmlns:a16="http://schemas.microsoft.com/office/drawing/2014/main" id="{572F457C-134F-2142-7720-B97BD407EF7D}"/>
                </a:ext>
              </a:extLst>
            </p:cNvPr>
            <p:cNvSpPr/>
            <p:nvPr/>
          </p:nvSpPr>
          <p:spPr>
            <a:xfrm rot="5400000">
              <a:off x="2727069" y="2338244"/>
              <a:ext cx="349980" cy="151800"/>
            </a:xfrm>
            <a:prstGeom prst="triangl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47" name="Triangle 43">
              <a:extLst>
                <a:ext uri="{FF2B5EF4-FFF2-40B4-BE49-F238E27FC236}">
                  <a16:creationId xmlns:a16="http://schemas.microsoft.com/office/drawing/2014/main" id="{741D123B-2266-2567-F743-B8398169E063}"/>
                </a:ext>
              </a:extLst>
            </p:cNvPr>
            <p:cNvSpPr/>
            <p:nvPr/>
          </p:nvSpPr>
          <p:spPr>
            <a:xfrm rot="5400000">
              <a:off x="2614372" y="2343275"/>
              <a:ext cx="339918" cy="15180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sp>
        <p:nvSpPr>
          <p:cNvPr id="48" name="Rectangle 47">
            <a:extLst>
              <a:ext uri="{FF2B5EF4-FFF2-40B4-BE49-F238E27FC236}">
                <a16:creationId xmlns:a16="http://schemas.microsoft.com/office/drawing/2014/main" id="{0533B6F9-B594-788A-EB10-DFDCB45C5E0A}"/>
              </a:ext>
            </a:extLst>
          </p:cNvPr>
          <p:cNvSpPr/>
          <p:nvPr/>
        </p:nvSpPr>
        <p:spPr>
          <a:xfrm>
            <a:off x="8173373" y="5805813"/>
            <a:ext cx="3592124" cy="5026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170815" indent="-170815">
              <a:buFont typeface="Wingdings" pitchFamily="2" charset="2"/>
              <a:buChar char="§"/>
            </a:pPr>
            <a:endParaRPr lang="en-AU" sz="1000">
              <a:solidFill>
                <a:schemeClr val="tx1"/>
              </a:solidFill>
              <a:cs typeface="Segoe UI Light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77FAE6FB-C2B5-7432-9295-83AB6FE67BF8}"/>
              </a:ext>
            </a:extLst>
          </p:cNvPr>
          <p:cNvSpPr/>
          <p:nvPr/>
        </p:nvSpPr>
        <p:spPr>
          <a:xfrm>
            <a:off x="8173373" y="5805813"/>
            <a:ext cx="3592124" cy="5026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170815" indent="-170815">
              <a:buFont typeface="Wingdings" pitchFamily="2" charset="2"/>
              <a:buChar char="§"/>
            </a:pPr>
            <a:r>
              <a:rPr lang="en-AU" sz="1000">
                <a:solidFill>
                  <a:schemeClr val="tx1"/>
                </a:solidFill>
                <a:cs typeface="Segoe UI Light"/>
              </a:rPr>
              <a:t>Intense competition for courier supply in crowded urban markets </a:t>
            </a:r>
            <a:r>
              <a:rPr lang="en-AU" sz="1000" b="1">
                <a:solidFill>
                  <a:schemeClr val="tx1"/>
                </a:solidFill>
                <a:cs typeface="Segoe UI Light"/>
              </a:rPr>
              <a:t>drives wage inflation and higher delivery costs</a:t>
            </a:r>
            <a:r>
              <a:rPr lang="en-AU" sz="1000">
                <a:solidFill>
                  <a:schemeClr val="tx1"/>
                </a:solidFill>
                <a:cs typeface="Segoe UI Light"/>
              </a:rPr>
              <a:t>, making it harder to achieve sustainable unit economics </a:t>
            </a: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B66D188D-16FB-2FFA-69BF-074C19E99D22}"/>
              </a:ext>
            </a:extLst>
          </p:cNvPr>
          <p:cNvSpPr/>
          <p:nvPr/>
        </p:nvSpPr>
        <p:spPr>
          <a:xfrm>
            <a:off x="315311" y="1300481"/>
            <a:ext cx="5331109" cy="1648459"/>
          </a:xfrm>
          <a:prstGeom prst="rect">
            <a:avLst/>
          </a:prstGeom>
          <a:solidFill>
            <a:schemeClr val="bg1"/>
          </a:solidFill>
          <a:ln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6B1B16FA-9EB8-C316-6C14-86530B9DD41C}"/>
              </a:ext>
            </a:extLst>
          </p:cNvPr>
          <p:cNvSpPr/>
          <p:nvPr/>
        </p:nvSpPr>
        <p:spPr>
          <a:xfrm>
            <a:off x="6159014" y="1309943"/>
            <a:ext cx="5331109" cy="1648459"/>
          </a:xfrm>
          <a:prstGeom prst="rect">
            <a:avLst/>
          </a:prstGeom>
          <a:solidFill>
            <a:schemeClr val="bg1"/>
          </a:solidFill>
          <a:ln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3B9189F0-8D07-14CD-B1A2-457ABF681065}"/>
              </a:ext>
            </a:extLst>
          </p:cNvPr>
          <p:cNvSpPr txBox="1"/>
          <p:nvPr/>
        </p:nvSpPr>
        <p:spPr>
          <a:xfrm>
            <a:off x="264335" y="945571"/>
            <a:ext cx="5382085" cy="30561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defRPr/>
            </a:pPr>
            <a:r>
              <a:rPr lang="en-US" sz="1400" b="1">
                <a:solidFill>
                  <a:schemeClr val="tx2"/>
                </a:solidFill>
              </a:rPr>
              <a:t>Mobility Competitors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C59CA115-B232-3833-79A1-CFE684227424}"/>
              </a:ext>
            </a:extLst>
          </p:cNvPr>
          <p:cNvSpPr txBox="1"/>
          <p:nvPr/>
        </p:nvSpPr>
        <p:spPr>
          <a:xfrm>
            <a:off x="6159014" y="943411"/>
            <a:ext cx="5331109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defRPr/>
            </a:pPr>
            <a:r>
              <a:rPr lang="en-US" sz="1400" b="1">
                <a:solidFill>
                  <a:schemeClr val="tx2"/>
                </a:solidFill>
              </a:rPr>
              <a:t>Delivery Competitors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937D8BB0-E7B7-144E-3A6F-71D951ED7176}"/>
              </a:ext>
            </a:extLst>
          </p:cNvPr>
          <p:cNvSpPr/>
          <p:nvPr/>
        </p:nvSpPr>
        <p:spPr>
          <a:xfrm>
            <a:off x="541599" y="1441732"/>
            <a:ext cx="972000" cy="9720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FF468338-1A78-D986-79B2-AAAC8181872B}"/>
              </a:ext>
            </a:extLst>
          </p:cNvPr>
          <p:cNvSpPr/>
          <p:nvPr/>
        </p:nvSpPr>
        <p:spPr>
          <a:xfrm>
            <a:off x="4444717" y="1441732"/>
            <a:ext cx="972000" cy="9720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1A9E912D-3370-057F-81B6-CD4E85D862A8}"/>
              </a:ext>
            </a:extLst>
          </p:cNvPr>
          <p:cNvSpPr/>
          <p:nvPr/>
        </p:nvSpPr>
        <p:spPr>
          <a:xfrm>
            <a:off x="1842638" y="1441732"/>
            <a:ext cx="972000" cy="9720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5A3AE38B-C7E2-D811-C291-E3DE1ED187C7}"/>
              </a:ext>
            </a:extLst>
          </p:cNvPr>
          <p:cNvSpPr/>
          <p:nvPr/>
        </p:nvSpPr>
        <p:spPr>
          <a:xfrm>
            <a:off x="3143677" y="1441732"/>
            <a:ext cx="972000" cy="9720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E7A7113F-8814-52B6-8D25-E3188D7B30B9}"/>
              </a:ext>
            </a:extLst>
          </p:cNvPr>
          <p:cNvSpPr txBox="1"/>
          <p:nvPr/>
        </p:nvSpPr>
        <p:spPr>
          <a:xfrm>
            <a:off x="569479" y="2463025"/>
            <a:ext cx="944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Waymo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DBDA25E0-E818-05F4-6A8E-D2E5E4A38CB9}"/>
              </a:ext>
            </a:extLst>
          </p:cNvPr>
          <p:cNvSpPr txBox="1"/>
          <p:nvPr/>
        </p:nvSpPr>
        <p:spPr>
          <a:xfrm>
            <a:off x="2071448" y="2463025"/>
            <a:ext cx="944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Bolt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F30C0220-4C3E-E7B1-B161-D8F9D4C2D3C1}"/>
              </a:ext>
            </a:extLst>
          </p:cNvPr>
          <p:cNvSpPr txBox="1"/>
          <p:nvPr/>
        </p:nvSpPr>
        <p:spPr>
          <a:xfrm>
            <a:off x="3386874" y="2463025"/>
            <a:ext cx="944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Didi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AE39901B-E245-C21B-D794-389C90FEBBCB}"/>
              </a:ext>
            </a:extLst>
          </p:cNvPr>
          <p:cNvSpPr txBox="1"/>
          <p:nvPr/>
        </p:nvSpPr>
        <p:spPr>
          <a:xfrm>
            <a:off x="4702300" y="2463025"/>
            <a:ext cx="618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Lyft </a:t>
            </a:r>
          </a:p>
        </p:txBody>
      </p:sp>
      <p:sp>
        <p:nvSpPr>
          <p:cNvPr id="114" name="Oval 113">
            <a:extLst>
              <a:ext uri="{FF2B5EF4-FFF2-40B4-BE49-F238E27FC236}">
                <a16:creationId xmlns:a16="http://schemas.microsoft.com/office/drawing/2014/main" id="{E0247E1A-8A98-3FBF-46DC-99AF7CCDE2AB}"/>
              </a:ext>
            </a:extLst>
          </p:cNvPr>
          <p:cNvSpPr/>
          <p:nvPr/>
        </p:nvSpPr>
        <p:spPr>
          <a:xfrm>
            <a:off x="6397215" y="1440688"/>
            <a:ext cx="972000" cy="9720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Oval 114">
            <a:extLst>
              <a:ext uri="{FF2B5EF4-FFF2-40B4-BE49-F238E27FC236}">
                <a16:creationId xmlns:a16="http://schemas.microsoft.com/office/drawing/2014/main" id="{E5F57701-25F1-64A1-F4F6-2A5D22B1E297}"/>
              </a:ext>
            </a:extLst>
          </p:cNvPr>
          <p:cNvSpPr/>
          <p:nvPr/>
        </p:nvSpPr>
        <p:spPr>
          <a:xfrm>
            <a:off x="10253060" y="1435606"/>
            <a:ext cx="972000" cy="9720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A42D2DF3-EFB6-280C-CDEF-E3C0B941AF63}"/>
              </a:ext>
            </a:extLst>
          </p:cNvPr>
          <p:cNvSpPr/>
          <p:nvPr/>
        </p:nvSpPr>
        <p:spPr>
          <a:xfrm>
            <a:off x="8325137" y="1439936"/>
            <a:ext cx="972000" cy="9720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8A5A1BFB-F1C0-FC8D-2045-D8945EFF8939}"/>
              </a:ext>
            </a:extLst>
          </p:cNvPr>
          <p:cNvSpPr txBox="1"/>
          <p:nvPr/>
        </p:nvSpPr>
        <p:spPr>
          <a:xfrm>
            <a:off x="6306086" y="2474655"/>
            <a:ext cx="11542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DoorDash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706FA99F-BBE4-D009-6A04-56DA0597BF44}"/>
              </a:ext>
            </a:extLst>
          </p:cNvPr>
          <p:cNvSpPr txBox="1"/>
          <p:nvPr/>
        </p:nvSpPr>
        <p:spPr>
          <a:xfrm>
            <a:off x="8377209" y="2458106"/>
            <a:ext cx="11542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Amazon</a:t>
            </a: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D1666207-97EF-462F-BE62-1BCB6EE2007A}"/>
              </a:ext>
            </a:extLst>
          </p:cNvPr>
          <p:cNvSpPr txBox="1"/>
          <p:nvPr/>
        </p:nvSpPr>
        <p:spPr>
          <a:xfrm>
            <a:off x="10217169" y="2466484"/>
            <a:ext cx="11542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InstaCart</a:t>
            </a:r>
          </a:p>
        </p:txBody>
      </p:sp>
      <p:pic>
        <p:nvPicPr>
          <p:cNvPr id="120" name="Graphic 119">
            <a:extLst>
              <a:ext uri="{FF2B5EF4-FFF2-40B4-BE49-F238E27FC236}">
                <a16:creationId xmlns:a16="http://schemas.microsoft.com/office/drawing/2014/main" id="{6C1B77D8-C7A8-802B-52BB-9A07596279F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7640" y="1740918"/>
            <a:ext cx="592404" cy="405924"/>
          </a:xfrm>
          <a:prstGeom prst="rect">
            <a:avLst/>
          </a:prstGeom>
        </p:spPr>
      </p:pic>
      <p:pic>
        <p:nvPicPr>
          <p:cNvPr id="121" name="Picture 120">
            <a:extLst>
              <a:ext uri="{FF2B5EF4-FFF2-40B4-BE49-F238E27FC236}">
                <a16:creationId xmlns:a16="http://schemas.microsoft.com/office/drawing/2014/main" id="{B70D9CC8-E1E1-468C-3F58-72ACE02205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8106" y="1762206"/>
            <a:ext cx="527660" cy="315491"/>
          </a:xfrm>
          <a:prstGeom prst="rect">
            <a:avLst/>
          </a:prstGeom>
        </p:spPr>
      </p:pic>
      <p:pic>
        <p:nvPicPr>
          <p:cNvPr id="122" name="Picture 121">
            <a:extLst>
              <a:ext uri="{FF2B5EF4-FFF2-40B4-BE49-F238E27FC236}">
                <a16:creationId xmlns:a16="http://schemas.microsoft.com/office/drawing/2014/main" id="{06180F1C-4E5D-712B-5102-413D20DB30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4331" y="1697264"/>
            <a:ext cx="712772" cy="458847"/>
          </a:xfrm>
          <a:prstGeom prst="rect">
            <a:avLst/>
          </a:prstGeom>
        </p:spPr>
      </p:pic>
      <p:pic>
        <p:nvPicPr>
          <p:cNvPr id="123" name="Picture 122">
            <a:extLst>
              <a:ext uri="{FF2B5EF4-FFF2-40B4-BE49-F238E27FC236}">
                <a16:creationId xmlns:a16="http://schemas.microsoft.com/office/drawing/2014/main" id="{1DAB6DB2-A227-1529-5E10-EA8EFCD9A5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08028" y="1697264"/>
            <a:ext cx="820759" cy="461678"/>
          </a:xfrm>
          <a:prstGeom prst="rect">
            <a:avLst/>
          </a:prstGeom>
        </p:spPr>
      </p:pic>
      <p:pic>
        <p:nvPicPr>
          <p:cNvPr id="124" name="Picture 123">
            <a:extLst>
              <a:ext uri="{FF2B5EF4-FFF2-40B4-BE49-F238E27FC236}">
                <a16:creationId xmlns:a16="http://schemas.microsoft.com/office/drawing/2014/main" id="{079E4E20-02BF-F23C-5308-43264D6AE4B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67502" y="1461778"/>
            <a:ext cx="850207" cy="777468"/>
          </a:xfrm>
          <a:prstGeom prst="rect">
            <a:avLst/>
          </a:prstGeom>
        </p:spPr>
      </p:pic>
      <p:pic>
        <p:nvPicPr>
          <p:cNvPr id="125" name="Picture 124">
            <a:extLst>
              <a:ext uri="{FF2B5EF4-FFF2-40B4-BE49-F238E27FC236}">
                <a16:creationId xmlns:a16="http://schemas.microsoft.com/office/drawing/2014/main" id="{A35BCD59-77AA-8E2D-DADA-952BDD50780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96634" y="1740918"/>
            <a:ext cx="684851" cy="390730"/>
          </a:xfrm>
          <a:prstGeom prst="rect">
            <a:avLst/>
          </a:prstGeom>
        </p:spPr>
      </p:pic>
      <p:pic>
        <p:nvPicPr>
          <p:cNvPr id="126" name="Picture 125">
            <a:extLst>
              <a:ext uri="{FF2B5EF4-FFF2-40B4-BE49-F238E27FC236}">
                <a16:creationId xmlns:a16="http://schemas.microsoft.com/office/drawing/2014/main" id="{808B97C0-87C3-C3EE-45D1-CDF5DECB7B4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17304" y="1642813"/>
            <a:ext cx="567747" cy="567747"/>
          </a:xfrm>
          <a:prstGeom prst="rect">
            <a:avLst/>
          </a:prstGeom>
        </p:spPr>
      </p:pic>
      <p:sp>
        <p:nvSpPr>
          <p:cNvPr id="52" name="Text Placeholder 2">
            <a:extLst>
              <a:ext uri="{FF2B5EF4-FFF2-40B4-BE49-F238E27FC236}">
                <a16:creationId xmlns:a16="http://schemas.microsoft.com/office/drawing/2014/main" id="{6F7D645B-060B-7DD0-77C0-D6211BE6175A}"/>
              </a:ext>
            </a:extLst>
          </p:cNvPr>
          <p:cNvSpPr txBox="1">
            <a:spLocks/>
          </p:cNvSpPr>
          <p:nvPr/>
        </p:nvSpPr>
        <p:spPr>
          <a:xfrm>
            <a:off x="274660" y="168064"/>
            <a:ext cx="10668643" cy="377322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8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Uber’s network effects and lock-ins create higher switching costs</a:t>
            </a:r>
          </a:p>
        </p:txBody>
      </p:sp>
      <p:sp>
        <p:nvSpPr>
          <p:cNvPr id="53" name="Text Placeholder 3">
            <a:extLst>
              <a:ext uri="{FF2B5EF4-FFF2-40B4-BE49-F238E27FC236}">
                <a16:creationId xmlns:a16="http://schemas.microsoft.com/office/drawing/2014/main" id="{9E623945-AF4E-3871-D30E-317AD269792C}"/>
              </a:ext>
            </a:extLst>
          </p:cNvPr>
          <p:cNvSpPr txBox="1">
            <a:spLocks/>
          </p:cNvSpPr>
          <p:nvPr/>
        </p:nvSpPr>
        <p:spPr>
          <a:xfrm>
            <a:off x="274660" y="466526"/>
            <a:ext cx="1852314" cy="272833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5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Ancillary Competitors</a:t>
            </a:r>
          </a:p>
        </p:txBody>
      </p:sp>
    </p:spTree>
    <p:extLst>
      <p:ext uri="{BB962C8B-B14F-4D97-AF65-F5344CB8AC3E}">
        <p14:creationId xmlns:p14="http://schemas.microsoft.com/office/powerpoint/2010/main" val="89065178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5A235D-C158-799D-3264-A25C5B3836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think-cell data - do not delete" hidden="1">
            <a:extLst>
              <a:ext uri="{FF2B5EF4-FFF2-40B4-BE49-F238E27FC236}">
                <a16:creationId xmlns:a16="http://schemas.microsoft.com/office/drawing/2014/main" id="{A818C765-69A8-4DC5-9BBA-DCC4663AEDD7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2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818C765-69A8-4DC5-9BBA-DCC4663AEDD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9BEC40-A2F2-2E68-F8D5-BA60CE46CA12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2646946" y="6592029"/>
            <a:ext cx="8530141" cy="24039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4B6B96-2C90-F7BA-8BC8-3F27B1311200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74660" y="52641"/>
            <a:ext cx="10668643" cy="56142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1600">
                <a:latin typeface="+mn-lt"/>
                <a:cs typeface="Segoe UI Light"/>
              </a:rPr>
              <a:t>C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2893E70E-B709-8E61-BA9B-837AB9A74946}"/>
              </a:ext>
            </a:extLst>
          </p:cNvPr>
          <p:cNvSpPr txBox="1">
            <a:spLocks/>
          </p:cNvSpPr>
          <p:nvPr/>
        </p:nvSpPr>
        <p:spPr>
          <a:xfrm>
            <a:off x="274660" y="168064"/>
            <a:ext cx="10668643" cy="377322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8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Tesla is a disintermediation threat, but must recreate Uber’s demand liquidity to succeed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E62EE33A-37A4-B3E9-B01A-D45E097EA09B}"/>
              </a:ext>
            </a:extLst>
          </p:cNvPr>
          <p:cNvSpPr txBox="1">
            <a:spLocks/>
          </p:cNvSpPr>
          <p:nvPr/>
        </p:nvSpPr>
        <p:spPr>
          <a:xfrm>
            <a:off x="274660" y="466526"/>
            <a:ext cx="1852314" cy="272833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5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Tesla Analysis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CAB58DA-6630-BF36-97C8-0FF10ED3E779}"/>
              </a:ext>
            </a:extLst>
          </p:cNvPr>
          <p:cNvCxnSpPr>
            <a:cxnSpLocks/>
          </p:cNvCxnSpPr>
          <p:nvPr/>
        </p:nvCxnSpPr>
        <p:spPr>
          <a:xfrm>
            <a:off x="445203" y="4128679"/>
            <a:ext cx="5386699" cy="0"/>
          </a:xfrm>
          <a:prstGeom prst="line">
            <a:avLst/>
          </a:prstGeom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6">
            <a:extLst>
              <a:ext uri="{FF2B5EF4-FFF2-40B4-BE49-F238E27FC236}">
                <a16:creationId xmlns:a16="http://schemas.microsoft.com/office/drawing/2014/main" id="{279F0284-D1B4-D524-8DBC-9F4D259E2FDD}"/>
              </a:ext>
            </a:extLst>
          </p:cNvPr>
          <p:cNvSpPr txBox="1">
            <a:spLocks/>
          </p:cNvSpPr>
          <p:nvPr/>
        </p:nvSpPr>
        <p:spPr>
          <a:xfrm>
            <a:off x="445202" y="3781548"/>
            <a:ext cx="5379008" cy="30777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1" i="0" kern="1200">
                <a:solidFill>
                  <a:srgbClr val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/>
              <a:t>In comparison to Uber, Tesla has a: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882A790-50B8-6979-CC99-62CAA076BA63}"/>
              </a:ext>
            </a:extLst>
          </p:cNvPr>
          <p:cNvCxnSpPr>
            <a:cxnSpLocks/>
          </p:cNvCxnSpPr>
          <p:nvPr/>
        </p:nvCxnSpPr>
        <p:spPr>
          <a:xfrm>
            <a:off x="6357715" y="1296931"/>
            <a:ext cx="5386699" cy="0"/>
          </a:xfrm>
          <a:prstGeom prst="line">
            <a:avLst/>
          </a:prstGeom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6">
            <a:extLst>
              <a:ext uri="{FF2B5EF4-FFF2-40B4-BE49-F238E27FC236}">
                <a16:creationId xmlns:a16="http://schemas.microsoft.com/office/drawing/2014/main" id="{3FD48A39-7877-91A5-2D4F-5EB63943E1C7}"/>
              </a:ext>
            </a:extLst>
          </p:cNvPr>
          <p:cNvSpPr txBox="1">
            <a:spLocks/>
          </p:cNvSpPr>
          <p:nvPr/>
        </p:nvSpPr>
        <p:spPr>
          <a:xfrm>
            <a:off x="6365404" y="949800"/>
            <a:ext cx="5379009" cy="30777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1" i="0" kern="1200">
                <a:solidFill>
                  <a:srgbClr val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/>
              <a:t>Overall: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C8CFB2E-310F-A826-EB5F-84B560F026CD}"/>
              </a:ext>
            </a:extLst>
          </p:cNvPr>
          <p:cNvCxnSpPr>
            <a:cxnSpLocks/>
          </p:cNvCxnSpPr>
          <p:nvPr/>
        </p:nvCxnSpPr>
        <p:spPr>
          <a:xfrm>
            <a:off x="445202" y="1296931"/>
            <a:ext cx="5386699" cy="0"/>
          </a:xfrm>
          <a:prstGeom prst="line">
            <a:avLst/>
          </a:prstGeom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E65F8963-F043-15DC-015D-A6DBA79F3108}"/>
              </a:ext>
            </a:extLst>
          </p:cNvPr>
          <p:cNvSpPr txBox="1"/>
          <p:nvPr/>
        </p:nvSpPr>
        <p:spPr>
          <a:xfrm>
            <a:off x="445202" y="949800"/>
            <a:ext cx="5577113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en-US" sz="1400" b="1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14BDFD5E-1050-BE42-5C05-9337851F36AB}"/>
              </a:ext>
            </a:extLst>
          </p:cNvPr>
          <p:cNvSpPr txBox="1">
            <a:spLocks/>
          </p:cNvSpPr>
          <p:nvPr/>
        </p:nvSpPr>
        <p:spPr>
          <a:xfrm>
            <a:off x="445202" y="949800"/>
            <a:ext cx="5379009" cy="30777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1" i="0" kern="1200">
                <a:solidFill>
                  <a:srgbClr val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/>
              <a:t>Looking at Tesla: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A3566B6-8A20-D457-D7DA-D651E9872F41}"/>
              </a:ext>
            </a:extLst>
          </p:cNvPr>
          <p:cNvSpPr/>
          <p:nvPr/>
        </p:nvSpPr>
        <p:spPr>
          <a:xfrm>
            <a:off x="375156" y="1931534"/>
            <a:ext cx="1703553" cy="1515733"/>
          </a:xfrm>
          <a:prstGeom prst="rect">
            <a:avLst/>
          </a:prstGeom>
          <a:noFill/>
          <a:ln w="12700">
            <a:solidFill>
              <a:schemeClr val="accent5">
                <a:lumMod val="65000"/>
              </a:schemeClr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AU" sz="1000">
                <a:latin typeface="Segoe UI"/>
                <a:ea typeface="Segoe UI Historic"/>
                <a:cs typeface="Segoe UI"/>
              </a:rPr>
              <a:t>Markets are pricing in a ~800B robotaxi valuation despite the firm only accumulating </a:t>
            </a:r>
            <a:r>
              <a:rPr lang="en-AU" sz="1000" b="1">
                <a:latin typeface="Segoe UI"/>
                <a:ea typeface="Segoe UI Historic"/>
                <a:cs typeface="Segoe UI"/>
              </a:rPr>
              <a:t>0.17% of rider miles with 37% Waymo's fleet size</a:t>
            </a:r>
            <a:endParaRPr lang="en-US" sz="1000" b="1">
              <a:latin typeface="Segoe UI"/>
              <a:ea typeface="Segoe UI Historic"/>
              <a:cs typeface="Segoe UI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7671ABE-86A1-9C41-7092-0278C1DBAE50}"/>
              </a:ext>
            </a:extLst>
          </p:cNvPr>
          <p:cNvSpPr/>
          <p:nvPr/>
        </p:nvSpPr>
        <p:spPr>
          <a:xfrm>
            <a:off x="2351714" y="1931534"/>
            <a:ext cx="1685192" cy="1524913"/>
          </a:xfrm>
          <a:prstGeom prst="rect">
            <a:avLst/>
          </a:prstGeom>
          <a:noFill/>
          <a:ln w="12700">
            <a:solidFill>
              <a:schemeClr val="accent5">
                <a:lumMod val="65000"/>
              </a:schemeClr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AU" sz="1000">
                <a:latin typeface="Segoe UI"/>
                <a:ea typeface="Segoe UI Historic"/>
                <a:cs typeface="Segoe UI"/>
              </a:rPr>
              <a:t>Tesla's low cost thesis depends on safety monitor removal and achieving a ~</a:t>
            </a:r>
            <a:r>
              <a:rPr lang="en-AU" sz="1000" b="1">
                <a:latin typeface="Segoe UI"/>
                <a:ea typeface="Segoe UI Historic"/>
                <a:cs typeface="Segoe UI"/>
              </a:rPr>
              <a:t>$0.2/mile target from a current ~$0.81/mile position</a:t>
            </a:r>
            <a:endParaRPr lang="en-US" sz="100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7EA864E-6494-A73A-C0C1-0AD88EC5D86E}"/>
              </a:ext>
            </a:extLst>
          </p:cNvPr>
          <p:cNvSpPr/>
          <p:nvPr/>
        </p:nvSpPr>
        <p:spPr>
          <a:xfrm>
            <a:off x="4316388" y="1931534"/>
            <a:ext cx="1685192" cy="1534093"/>
          </a:xfrm>
          <a:prstGeom prst="rect">
            <a:avLst/>
          </a:prstGeom>
          <a:noFill/>
          <a:ln w="12700">
            <a:solidFill>
              <a:schemeClr val="accent5">
                <a:lumMod val="65000"/>
              </a:schemeClr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AU" sz="1000">
                <a:latin typeface="Segoe UI"/>
                <a:ea typeface="Segoe UI Historic"/>
                <a:cs typeface="Segoe UI"/>
              </a:rPr>
              <a:t>Tesla competes with Uber by bypassing the marketplace entirely through its own </a:t>
            </a:r>
            <a:r>
              <a:rPr lang="en-AU" sz="1000" b="1">
                <a:latin typeface="Segoe UI"/>
                <a:ea typeface="Segoe UI Historic"/>
                <a:cs typeface="Segoe UI"/>
              </a:rPr>
              <a:t>closed-loop app</a:t>
            </a:r>
            <a:r>
              <a:rPr lang="en-AU" sz="1000">
                <a:latin typeface="Segoe UI"/>
                <a:ea typeface="Segoe UI Historic"/>
                <a:cs typeface="Segoe UI"/>
              </a:rPr>
              <a:t> instead of partnering like Waymo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AACDA1A-8CB6-7D38-9934-858E3192A540}"/>
              </a:ext>
            </a:extLst>
          </p:cNvPr>
          <p:cNvSpPr/>
          <p:nvPr/>
        </p:nvSpPr>
        <p:spPr>
          <a:xfrm>
            <a:off x="557423" y="5903728"/>
            <a:ext cx="2500975" cy="36030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200">
                <a:solidFill>
                  <a:srgbClr val="000000"/>
                </a:solidFill>
                <a:cs typeface="Segoe UI Light"/>
              </a:rPr>
              <a:t>51% higher fair premium</a:t>
            </a:r>
          </a:p>
        </p:txBody>
      </p:sp>
      <p:graphicFrame>
        <p:nvGraphicFramePr>
          <p:cNvPr id="21" name="Chart 20">
            <a:extLst>
              <a:ext uri="{FF2B5EF4-FFF2-40B4-BE49-F238E27FC236}">
                <a16:creationId xmlns:a16="http://schemas.microsoft.com/office/drawing/2014/main" id="{578FA235-2791-8511-8DF3-64F72A3FA79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61934952"/>
              </p:ext>
            </p:extLst>
          </p:nvPr>
        </p:nvGraphicFramePr>
        <p:xfrm>
          <a:off x="421509" y="4250261"/>
          <a:ext cx="2772801" cy="15157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22" name="Chart 21">
            <a:extLst>
              <a:ext uri="{FF2B5EF4-FFF2-40B4-BE49-F238E27FC236}">
                <a16:creationId xmlns:a16="http://schemas.microsoft.com/office/drawing/2014/main" id="{FA91769B-5657-F7B6-9443-BC50C24239B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58540610"/>
              </p:ext>
            </p:extLst>
          </p:nvPr>
        </p:nvGraphicFramePr>
        <p:xfrm>
          <a:off x="3194310" y="4176494"/>
          <a:ext cx="2637591" cy="16373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24" name="Rectangle 23">
            <a:extLst>
              <a:ext uri="{FF2B5EF4-FFF2-40B4-BE49-F238E27FC236}">
                <a16:creationId xmlns:a16="http://schemas.microsoft.com/office/drawing/2014/main" id="{663E4B0D-BE86-A339-0498-82AC99AFEF6E}"/>
              </a:ext>
            </a:extLst>
          </p:cNvPr>
          <p:cNvSpPr/>
          <p:nvPr/>
        </p:nvSpPr>
        <p:spPr>
          <a:xfrm>
            <a:off x="3323235" y="5903727"/>
            <a:ext cx="2500975" cy="36030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200">
                <a:solidFill>
                  <a:srgbClr val="000000"/>
                </a:solidFill>
                <a:cs typeface="Segoe UI Light"/>
              </a:rPr>
              <a:t>63% higher wait time gap</a:t>
            </a:r>
          </a:p>
        </p:txBody>
      </p:sp>
      <p:graphicFrame>
        <p:nvGraphicFramePr>
          <p:cNvPr id="25" name="Table 24">
            <a:extLst>
              <a:ext uri="{FF2B5EF4-FFF2-40B4-BE49-F238E27FC236}">
                <a16:creationId xmlns:a16="http://schemas.microsoft.com/office/drawing/2014/main" id="{BEF37FFF-D844-8B51-88CD-FE89DC78D2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3447031"/>
              </p:ext>
            </p:extLst>
          </p:nvPr>
        </p:nvGraphicFramePr>
        <p:xfrm>
          <a:off x="6357715" y="1371096"/>
          <a:ext cx="5372857" cy="48929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70678">
                  <a:extLst>
                    <a:ext uri="{9D8B030D-6E8A-4147-A177-3AD203B41FA5}">
                      <a16:colId xmlns:a16="http://schemas.microsoft.com/office/drawing/2014/main" val="4025741724"/>
                    </a:ext>
                  </a:extLst>
                </a:gridCol>
                <a:gridCol w="2120514">
                  <a:extLst>
                    <a:ext uri="{9D8B030D-6E8A-4147-A177-3AD203B41FA5}">
                      <a16:colId xmlns:a16="http://schemas.microsoft.com/office/drawing/2014/main" val="3606267536"/>
                    </a:ext>
                  </a:extLst>
                </a:gridCol>
                <a:gridCol w="1881665">
                  <a:extLst>
                    <a:ext uri="{9D8B030D-6E8A-4147-A177-3AD203B41FA5}">
                      <a16:colId xmlns:a16="http://schemas.microsoft.com/office/drawing/2014/main" val="3880835526"/>
                    </a:ext>
                  </a:extLst>
                </a:gridCol>
              </a:tblGrid>
              <a:tr h="303258">
                <a:tc>
                  <a:txBody>
                    <a:bodyPr/>
                    <a:lstStyle/>
                    <a:p>
                      <a:pPr algn="ctr" fontAlgn="b"/>
                      <a:r>
                        <a:rPr lang="en-AU" sz="1200" b="1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Dimension</a:t>
                      </a:r>
                    </a:p>
                  </a:txBody>
                  <a:tcPr marL="9525" marR="9525" marT="9525" marB="72000" anchor="ctr"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400" b="1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Uber</a:t>
                      </a:r>
                    </a:p>
                  </a:txBody>
                  <a:tcPr marL="9525" marR="9525" marT="9525" marB="7200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400" b="1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Tesla (Robotaxi)</a:t>
                      </a:r>
                    </a:p>
                  </a:txBody>
                  <a:tcPr marL="9525" marR="9525" marT="9525" marB="7200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7231977"/>
                  </a:ext>
                </a:extLst>
              </a:tr>
              <a:tr h="638777">
                <a:tc>
                  <a:txBody>
                    <a:bodyPr/>
                    <a:lstStyle/>
                    <a:p>
                      <a:pPr algn="ctr" fontAlgn="b"/>
                      <a:r>
                        <a:rPr lang="en-AU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Core model</a:t>
                      </a:r>
                    </a:p>
                  </a:txBody>
                  <a:tcPr marL="10800" marR="10800" marT="10800" marB="108000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000" u="none" strike="noStrike">
                          <a:effectLst/>
                          <a:latin typeface="+mn-lt"/>
                        </a:rPr>
                        <a:t>Asset light, two sided marketplace aggregating supply onto one demand app</a:t>
                      </a:r>
                    </a:p>
                  </a:txBody>
                  <a:tcPr marL="10800" marR="10800" marT="10800" marB="108000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Vertically integrated marketplace: builds the car, owns the fleet, runs its own app  </a:t>
                      </a:r>
                    </a:p>
                  </a:txBody>
                  <a:tcPr marL="10800" marR="10800" marT="10800" marB="108000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8556289"/>
                  </a:ext>
                </a:extLst>
              </a:tr>
              <a:tr h="775657">
                <a:tc>
                  <a:txBody>
                    <a:bodyPr/>
                    <a:lstStyle/>
                    <a:p>
                      <a:pPr algn="ctr" fontAlgn="b"/>
                      <a:r>
                        <a:rPr lang="en-AU" sz="1000" b="1" u="none" strike="noStrike">
                          <a:effectLst/>
                          <a:latin typeface="+mn-lt"/>
                        </a:rPr>
                        <a:t>Revenue Model</a:t>
                      </a:r>
                    </a:p>
                  </a:txBody>
                  <a:tcPr marL="10800" marR="10800" marT="10800" marB="108000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000" u="none" strike="noStrike">
                          <a:effectLst/>
                          <a:latin typeface="+mn-lt"/>
                        </a:rPr>
                        <a:t>Take rate on gross bookings + Uber one membership + advertising </a:t>
                      </a:r>
                    </a:p>
                  </a:txBody>
                  <a:tcPr marL="10800" marR="10800" marT="10800" marB="108000" anchor="ctr">
                    <a:lnT w="3175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Flat per ride fare </a:t>
                      </a:r>
                    </a:p>
                  </a:txBody>
                  <a:tcPr marL="10800" marR="10800" marT="10800" marB="108000" anchor="ctr">
                    <a:lnT w="3175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7416863"/>
                  </a:ext>
                </a:extLst>
              </a:tr>
              <a:tr h="793907">
                <a:tc>
                  <a:txBody>
                    <a:bodyPr/>
                    <a:lstStyle/>
                    <a:p>
                      <a:pPr algn="ctr" fontAlgn="b"/>
                      <a:r>
                        <a:rPr lang="en-AU" sz="1000" b="1" u="none" strike="noStrike">
                          <a:effectLst/>
                          <a:latin typeface="+mn-lt"/>
                        </a:rPr>
                        <a:t>Current Scale</a:t>
                      </a:r>
                    </a:p>
                  </a:txBody>
                  <a:tcPr marL="10800" marR="10800" marT="10800" marB="108000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000" u="none" strike="noStrike">
                          <a:effectLst/>
                          <a:latin typeface="+mn-lt"/>
                        </a:rPr>
                        <a:t>208 MAPCs, 3.9B Quarterly trips, $58B quarterly gross bookings</a:t>
                      </a:r>
                    </a:p>
                  </a:txBody>
                  <a:tcPr marL="10800" marR="10800" marT="10800" marB="108000" anchor="ctr">
                    <a:lnT w="3175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Low tens of vehicles, 380K unsupervised miles, 7 metros </a:t>
                      </a:r>
                    </a:p>
                  </a:txBody>
                  <a:tcPr marL="10800" marR="10800" marT="10800" marB="108000" anchor="ctr">
                    <a:lnT w="3175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346310"/>
                  </a:ext>
                </a:extLst>
              </a:tr>
              <a:tr h="793907">
                <a:tc>
                  <a:txBody>
                    <a:bodyPr/>
                    <a:lstStyle/>
                    <a:p>
                      <a:pPr algn="ctr" fontAlgn="b"/>
                      <a:r>
                        <a:rPr lang="en-AU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Expansion strategy </a:t>
                      </a:r>
                    </a:p>
                  </a:txBody>
                  <a:tcPr marL="10800" marR="10800" marT="10800" marB="108000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Sign new AV/EV partners; low increment per market </a:t>
                      </a:r>
                    </a:p>
                  </a:txBody>
                  <a:tcPr marL="10800" marR="10800" marT="10800" marB="108000" anchor="ctr">
                    <a:lnT w="3175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000" u="none" strike="noStrike">
                          <a:effectLst/>
                          <a:latin typeface="+mn-lt"/>
                        </a:rPr>
                        <a:t>City by city regulatory approval + capital heavy fleet build</a:t>
                      </a:r>
                    </a:p>
                  </a:txBody>
                  <a:tcPr marL="10800" marR="10800" marT="10800" marB="108000" anchor="ctr">
                    <a:lnT w="3175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8780666"/>
                  </a:ext>
                </a:extLst>
              </a:tr>
              <a:tr h="811772">
                <a:tc>
                  <a:txBody>
                    <a:bodyPr/>
                    <a:lstStyle/>
                    <a:p>
                      <a:pPr algn="ctr" fontAlgn="b"/>
                      <a:r>
                        <a:rPr lang="en-AU" sz="1000" b="1" u="none" strike="noStrike">
                          <a:effectLst/>
                          <a:latin typeface="+mn-lt"/>
                        </a:rPr>
                        <a:t>Primary Moat</a:t>
                      </a:r>
                    </a:p>
                  </a:txBody>
                  <a:tcPr marL="10800" marR="10800" marT="10800" marB="108000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000">
                          <a:latin typeface="Segoe UI Light"/>
                          <a:cs typeface="Segoe UI Light"/>
                        </a:rPr>
                        <a:t>Network effects, cross sell membership, regulatory/insurance infrastructure</a:t>
                      </a:r>
                    </a:p>
                  </a:txBody>
                  <a:tcPr marL="10800" marR="10800" marT="10800" marB="108000" anchor="ctr">
                    <a:lnT w="3175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AU" sz="1000" b="0" i="0" u="none" strike="noStrike" noProof="0">
                          <a:solidFill>
                            <a:srgbClr val="0A1D17"/>
                          </a:solidFill>
                          <a:latin typeface="Segoe UI Light"/>
                          <a:cs typeface="Segoe UI Light"/>
                        </a:rPr>
                        <a:t>Manufacturing cost-curve, in-house AI stack </a:t>
                      </a:r>
                    </a:p>
                  </a:txBody>
                  <a:tcPr marL="10800" marR="10800" marT="10800" marB="108000" anchor="ctr">
                    <a:lnT w="3175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6954975"/>
                  </a:ext>
                </a:extLst>
              </a:tr>
              <a:tr h="775657">
                <a:tc>
                  <a:txBody>
                    <a:bodyPr/>
                    <a:lstStyle/>
                    <a:p>
                      <a:pPr algn="ctr" fontAlgn="b"/>
                      <a:r>
                        <a:rPr lang="en-AU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Response to AV threat</a:t>
                      </a:r>
                    </a:p>
                  </a:txBody>
                  <a:tcPr marL="10800" marR="10800" marT="10800" marB="108000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AU" sz="1000" b="0" i="0" u="none" strike="noStrike" noProof="0">
                          <a:solidFill>
                            <a:srgbClr val="0A1D17"/>
                          </a:solidFill>
                          <a:effectLst/>
                          <a:latin typeface="Segoe UI Light"/>
                          <a:cs typeface="Segoe UI Light"/>
                        </a:rPr>
                        <a:t> Cut 3300 jobs (10% of staff) to fund AV commercialisation</a:t>
                      </a:r>
                    </a:p>
                  </a:txBody>
                  <a:tcPr marL="10800" marR="10800" marT="10800" marB="108000" anchor="ctr">
                    <a:lnT w="3175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AU" sz="1000" b="0" i="0" u="none" strike="noStrike" noProof="0">
                          <a:solidFill>
                            <a:srgbClr val="0A1D17"/>
                          </a:solidFill>
                          <a:effectLst/>
                          <a:latin typeface="Segoe UI Light"/>
                          <a:cs typeface="Segoe UI Light"/>
                        </a:rPr>
                        <a:t>Raised 2026 capex guidance to ~25B to increase fleet volume</a:t>
                      </a:r>
                    </a:p>
                    <a:p>
                      <a:pPr marL="0" marR="0" lvl="0" indent="0" algn="ctr" defTabSz="914377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AU" sz="1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800" marR="10800" marT="10800" marB="108000" anchor="ctr">
                    <a:lnT w="3175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7758234"/>
                  </a:ext>
                </a:extLst>
              </a:tr>
            </a:tbl>
          </a:graphicData>
        </a:graphic>
      </p:graphicFrame>
      <p:sp>
        <p:nvSpPr>
          <p:cNvPr id="26" name="TextBox 25">
            <a:extLst>
              <a:ext uri="{FF2B5EF4-FFF2-40B4-BE49-F238E27FC236}">
                <a16:creationId xmlns:a16="http://schemas.microsoft.com/office/drawing/2014/main" id="{F8B0E85B-2B98-1FF6-7B2F-E9B6166C6D5D}"/>
              </a:ext>
            </a:extLst>
          </p:cNvPr>
          <p:cNvSpPr txBox="1"/>
          <p:nvPr/>
        </p:nvSpPr>
        <p:spPr>
          <a:xfrm>
            <a:off x="371970" y="1315269"/>
            <a:ext cx="5372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200"/>
              <a:t>Tesla is building a closed-loop robotaxi network spanning the vehicle, autonomy stack, fleet and consumer app</a:t>
            </a:r>
          </a:p>
        </p:txBody>
      </p:sp>
    </p:spTree>
    <p:extLst>
      <p:ext uri="{BB962C8B-B14F-4D97-AF65-F5344CB8AC3E}">
        <p14:creationId xmlns:p14="http://schemas.microsoft.com/office/powerpoint/2010/main" val="156971475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6EAD88-CABA-9CEF-E13C-72AE9B11EF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think-cell data - do not delete" hidden="1">
            <a:extLst>
              <a:ext uri="{FF2B5EF4-FFF2-40B4-BE49-F238E27FC236}">
                <a16:creationId xmlns:a16="http://schemas.microsoft.com/office/drawing/2014/main" id="{EE8B61D9-B240-ADE1-E1D0-D93C9C169A22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2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EE8B61D9-B240-ADE1-E1D0-D93C9C169A2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FBF439-D075-D806-85FB-86198C8A071F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2646946" y="6592029"/>
            <a:ext cx="8530141" cy="24039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7CA21A-9B17-5EC8-3840-0B392AE02BB7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74660" y="52641"/>
            <a:ext cx="10668643" cy="56142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1600">
                <a:latin typeface="+mn-lt"/>
                <a:cs typeface="Segoe UI Light"/>
              </a:rPr>
              <a:t>C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46B1F12-7F74-FB67-130A-AA9DC772CA8B}"/>
              </a:ext>
            </a:extLst>
          </p:cNvPr>
          <p:cNvSpPr txBox="1">
            <a:spLocks/>
          </p:cNvSpPr>
          <p:nvPr/>
        </p:nvSpPr>
        <p:spPr>
          <a:xfrm>
            <a:off x="274660" y="168064"/>
            <a:ext cx="10668643" cy="377322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8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Waymo leads AV technology, but its Uber distribution partnerships show the need for demand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89839B8E-D7D2-0D62-60D6-6641CCAE9869}"/>
              </a:ext>
            </a:extLst>
          </p:cNvPr>
          <p:cNvSpPr txBox="1">
            <a:spLocks/>
          </p:cNvSpPr>
          <p:nvPr/>
        </p:nvSpPr>
        <p:spPr>
          <a:xfrm>
            <a:off x="274660" y="466526"/>
            <a:ext cx="1852314" cy="272833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5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Waymo Analysis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6297C26-F386-FBFA-F799-5507CC4D7610}"/>
              </a:ext>
            </a:extLst>
          </p:cNvPr>
          <p:cNvCxnSpPr>
            <a:cxnSpLocks/>
          </p:cNvCxnSpPr>
          <p:nvPr/>
        </p:nvCxnSpPr>
        <p:spPr>
          <a:xfrm>
            <a:off x="445203" y="4128679"/>
            <a:ext cx="5386699" cy="0"/>
          </a:xfrm>
          <a:prstGeom prst="line">
            <a:avLst/>
          </a:prstGeom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6">
            <a:extLst>
              <a:ext uri="{FF2B5EF4-FFF2-40B4-BE49-F238E27FC236}">
                <a16:creationId xmlns:a16="http://schemas.microsoft.com/office/drawing/2014/main" id="{AA10ADEE-242C-2AD8-8A7E-BE7E26C5654A}"/>
              </a:ext>
            </a:extLst>
          </p:cNvPr>
          <p:cNvSpPr txBox="1">
            <a:spLocks/>
          </p:cNvSpPr>
          <p:nvPr/>
        </p:nvSpPr>
        <p:spPr>
          <a:xfrm>
            <a:off x="445202" y="3781548"/>
            <a:ext cx="5379008" cy="30777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1" i="0" kern="1200">
                <a:solidFill>
                  <a:srgbClr val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/>
              <a:t>In comparison to Uber, Waymo has a: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F301BED-F3EE-6ACB-014A-FC16B835559E}"/>
              </a:ext>
            </a:extLst>
          </p:cNvPr>
          <p:cNvCxnSpPr>
            <a:cxnSpLocks/>
          </p:cNvCxnSpPr>
          <p:nvPr/>
        </p:nvCxnSpPr>
        <p:spPr>
          <a:xfrm>
            <a:off x="6357715" y="1296931"/>
            <a:ext cx="5386699" cy="0"/>
          </a:xfrm>
          <a:prstGeom prst="line">
            <a:avLst/>
          </a:prstGeom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6">
            <a:extLst>
              <a:ext uri="{FF2B5EF4-FFF2-40B4-BE49-F238E27FC236}">
                <a16:creationId xmlns:a16="http://schemas.microsoft.com/office/drawing/2014/main" id="{A3B1AFA3-C228-DE76-363C-6A13B0FEE9DF}"/>
              </a:ext>
            </a:extLst>
          </p:cNvPr>
          <p:cNvSpPr txBox="1">
            <a:spLocks/>
          </p:cNvSpPr>
          <p:nvPr/>
        </p:nvSpPr>
        <p:spPr>
          <a:xfrm>
            <a:off x="6365404" y="949800"/>
            <a:ext cx="5379009" cy="30777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1" i="0" kern="1200">
                <a:solidFill>
                  <a:srgbClr val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/>
              <a:t>Overall: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8D3F3A1-A0B6-7783-6B38-91DAA102D3F2}"/>
              </a:ext>
            </a:extLst>
          </p:cNvPr>
          <p:cNvCxnSpPr>
            <a:cxnSpLocks/>
          </p:cNvCxnSpPr>
          <p:nvPr/>
        </p:nvCxnSpPr>
        <p:spPr>
          <a:xfrm>
            <a:off x="445202" y="1296931"/>
            <a:ext cx="5386699" cy="0"/>
          </a:xfrm>
          <a:prstGeom prst="line">
            <a:avLst/>
          </a:prstGeom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7FE89424-C4FE-CB6C-55E3-CDB9961C54FB}"/>
              </a:ext>
            </a:extLst>
          </p:cNvPr>
          <p:cNvSpPr txBox="1"/>
          <p:nvPr/>
        </p:nvSpPr>
        <p:spPr>
          <a:xfrm>
            <a:off x="445202" y="949800"/>
            <a:ext cx="5577113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en-US" sz="1400" b="1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76B3423E-D63A-FC18-0D16-E6EF2F8BFD52}"/>
              </a:ext>
            </a:extLst>
          </p:cNvPr>
          <p:cNvSpPr txBox="1">
            <a:spLocks/>
          </p:cNvSpPr>
          <p:nvPr/>
        </p:nvSpPr>
        <p:spPr>
          <a:xfrm>
            <a:off x="445202" y="949800"/>
            <a:ext cx="5379009" cy="30777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1" i="0" kern="1200">
                <a:solidFill>
                  <a:srgbClr val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/>
              <a:t>Looking at Waymo: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BA9E5BE-16CD-C02E-A0AD-D056F1963C6E}"/>
              </a:ext>
            </a:extLst>
          </p:cNvPr>
          <p:cNvSpPr/>
          <p:nvPr/>
        </p:nvSpPr>
        <p:spPr>
          <a:xfrm>
            <a:off x="557423" y="5903728"/>
            <a:ext cx="2500975" cy="36030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200">
                <a:solidFill>
                  <a:srgbClr val="000000"/>
                </a:solidFill>
                <a:cs typeface="Segoe UI Light"/>
              </a:rPr>
              <a:t>21% higher fair premium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FD2F984-CF89-723D-A4A8-9BBD320B6059}"/>
              </a:ext>
            </a:extLst>
          </p:cNvPr>
          <p:cNvSpPr/>
          <p:nvPr/>
        </p:nvSpPr>
        <p:spPr>
          <a:xfrm>
            <a:off x="3323235" y="5903727"/>
            <a:ext cx="2500975" cy="36030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200">
                <a:solidFill>
                  <a:srgbClr val="000000"/>
                </a:solidFill>
                <a:cs typeface="Segoe UI Light"/>
              </a:rPr>
              <a:t>78% higher wait time gap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93AC7F9-C061-625B-B8DF-0BC5A572E5F4}"/>
              </a:ext>
            </a:extLst>
          </p:cNvPr>
          <p:cNvSpPr txBox="1"/>
          <p:nvPr/>
        </p:nvSpPr>
        <p:spPr>
          <a:xfrm>
            <a:off x="371970" y="1315269"/>
            <a:ext cx="5372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200"/>
              <a:t>Vertically integrated AV operator scaling fast under Alphabet's balance sheet, still an order of magnitude smaller than Uber's core marketplace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BF3D666-146F-AA10-5881-5EF8F068D134}"/>
              </a:ext>
            </a:extLst>
          </p:cNvPr>
          <p:cNvSpPr/>
          <p:nvPr/>
        </p:nvSpPr>
        <p:spPr>
          <a:xfrm>
            <a:off x="375156" y="1931534"/>
            <a:ext cx="1703553" cy="1515733"/>
          </a:xfrm>
          <a:prstGeom prst="rect">
            <a:avLst/>
          </a:prstGeom>
          <a:noFill/>
          <a:ln w="12700">
            <a:solidFill>
              <a:schemeClr val="accent5">
                <a:lumMod val="65000"/>
              </a:schemeClr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AU" sz="1000">
                <a:latin typeface="Segoe UI"/>
                <a:ea typeface="+mn-lt"/>
                <a:cs typeface="Segoe UI"/>
              </a:rPr>
              <a:t>Waymo leads Western robotaxi operations with </a:t>
            </a:r>
            <a:r>
              <a:rPr lang="en-AU" sz="1000" b="1">
                <a:latin typeface="Segoe UI"/>
                <a:ea typeface="+mn-lt"/>
                <a:cs typeface="Segoe UI"/>
              </a:rPr>
              <a:t>~3,700 commercial vehicles</a:t>
            </a:r>
            <a:r>
              <a:rPr lang="en-AU" sz="1000">
                <a:latin typeface="Segoe UI"/>
                <a:ea typeface="+mn-lt"/>
                <a:cs typeface="Segoe UI"/>
              </a:rPr>
              <a:t> delivering over </a:t>
            </a:r>
            <a:r>
              <a:rPr lang="en-AU" sz="1000" b="1">
                <a:latin typeface="Segoe UI"/>
                <a:ea typeface="+mn-lt"/>
                <a:cs typeface="Segoe UI"/>
              </a:rPr>
              <a:t>500,000 paid weekly trips</a:t>
            </a:r>
            <a:r>
              <a:rPr lang="en-AU" sz="1000">
                <a:latin typeface="Segoe UI"/>
                <a:ea typeface="+mn-lt"/>
                <a:cs typeface="Segoe UI"/>
              </a:rPr>
              <a:t> supported by a valuation of </a:t>
            </a:r>
            <a:r>
              <a:rPr lang="en-AU" sz="1000" b="1">
                <a:latin typeface="Segoe UI"/>
                <a:ea typeface="+mn-lt"/>
                <a:cs typeface="Segoe UI"/>
              </a:rPr>
              <a:t>$126B</a:t>
            </a:r>
            <a:endParaRPr lang="en-US" sz="1000" b="1">
              <a:latin typeface="Segoe UI"/>
              <a:ea typeface="Segoe UI Historic"/>
              <a:cs typeface="Segoe UI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32B0FE8-7B77-43E4-08B9-EED180DDB076}"/>
              </a:ext>
            </a:extLst>
          </p:cNvPr>
          <p:cNvSpPr/>
          <p:nvPr/>
        </p:nvSpPr>
        <p:spPr>
          <a:xfrm>
            <a:off x="2351714" y="1931534"/>
            <a:ext cx="1685192" cy="1524913"/>
          </a:xfrm>
          <a:prstGeom prst="rect">
            <a:avLst/>
          </a:prstGeom>
          <a:noFill/>
          <a:ln w="12700">
            <a:solidFill>
              <a:schemeClr val="accent5">
                <a:lumMod val="65000"/>
              </a:schemeClr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AU" sz="1000">
                <a:latin typeface="Segoe UI"/>
                <a:ea typeface="Segoe UI Historic"/>
                <a:cs typeface="Segoe UI"/>
              </a:rPr>
              <a:t>Capital intensive model carrying heavy fixed depreciation costs for sensor suites, fleet depot maintenance and localised support teams </a:t>
            </a:r>
            <a:endParaRPr lang="en-US" sz="10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6F0E437-FE4E-23F7-68E4-4D1A8D3B5067}"/>
              </a:ext>
            </a:extLst>
          </p:cNvPr>
          <p:cNvSpPr/>
          <p:nvPr/>
        </p:nvSpPr>
        <p:spPr>
          <a:xfrm>
            <a:off x="4316388" y="1931534"/>
            <a:ext cx="1685192" cy="1534093"/>
          </a:xfrm>
          <a:prstGeom prst="rect">
            <a:avLst/>
          </a:prstGeom>
          <a:noFill/>
          <a:ln w="12700">
            <a:solidFill>
              <a:schemeClr val="accent5">
                <a:lumMod val="65000"/>
              </a:schemeClr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AU" sz="1000">
                <a:latin typeface="Segoe UI"/>
                <a:ea typeface="Segoe UI Historic"/>
                <a:cs typeface="Segoe UI"/>
              </a:rPr>
              <a:t>Hybrid GTM strategy: building proprietary consumer app (Waymo One) in tier-one cities whilst acting as a third-party AV fleet supplier within Uber's expansion network </a:t>
            </a:r>
          </a:p>
        </p:txBody>
      </p:sp>
      <p:graphicFrame>
        <p:nvGraphicFramePr>
          <p:cNvPr id="27" name="Chart 26">
            <a:extLst>
              <a:ext uri="{FF2B5EF4-FFF2-40B4-BE49-F238E27FC236}">
                <a16:creationId xmlns:a16="http://schemas.microsoft.com/office/drawing/2014/main" id="{38838639-3E39-3B78-F45D-5CD4A0F06754}"/>
              </a:ext>
            </a:extLst>
          </p:cNvPr>
          <p:cNvGraphicFramePr>
            <a:graphicFrameLocks/>
          </p:cNvGraphicFramePr>
          <p:nvPr/>
        </p:nvGraphicFramePr>
        <p:xfrm>
          <a:off x="461428" y="4283462"/>
          <a:ext cx="2620189" cy="15570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28" name="Chart 27">
            <a:extLst>
              <a:ext uri="{FF2B5EF4-FFF2-40B4-BE49-F238E27FC236}">
                <a16:creationId xmlns:a16="http://schemas.microsoft.com/office/drawing/2014/main" id="{EBB6F2D9-B253-23E1-26A7-F6E156B3429B}"/>
              </a:ext>
            </a:extLst>
          </p:cNvPr>
          <p:cNvGraphicFramePr>
            <a:graphicFrameLocks/>
          </p:cNvGraphicFramePr>
          <p:nvPr/>
        </p:nvGraphicFramePr>
        <p:xfrm>
          <a:off x="3129458" y="4283462"/>
          <a:ext cx="2980549" cy="15570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29" name="Table 28">
            <a:extLst>
              <a:ext uri="{FF2B5EF4-FFF2-40B4-BE49-F238E27FC236}">
                <a16:creationId xmlns:a16="http://schemas.microsoft.com/office/drawing/2014/main" id="{5F2EAD3D-FCB2-0BD8-3BDE-F7E8BF4E195D}"/>
              </a:ext>
            </a:extLst>
          </p:cNvPr>
          <p:cNvGraphicFramePr>
            <a:graphicFrameLocks noGrp="1"/>
          </p:cNvGraphicFramePr>
          <p:nvPr/>
        </p:nvGraphicFramePr>
        <p:xfrm>
          <a:off x="6389489" y="1482092"/>
          <a:ext cx="5182518" cy="467978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9782">
                  <a:extLst>
                    <a:ext uri="{9D8B030D-6E8A-4147-A177-3AD203B41FA5}">
                      <a16:colId xmlns:a16="http://schemas.microsoft.com/office/drawing/2014/main" val="4025741724"/>
                    </a:ext>
                  </a:extLst>
                </a:gridCol>
                <a:gridCol w="1847731">
                  <a:extLst>
                    <a:ext uri="{9D8B030D-6E8A-4147-A177-3AD203B41FA5}">
                      <a16:colId xmlns:a16="http://schemas.microsoft.com/office/drawing/2014/main" val="3606267536"/>
                    </a:ext>
                  </a:extLst>
                </a:gridCol>
                <a:gridCol w="1815005">
                  <a:extLst>
                    <a:ext uri="{9D8B030D-6E8A-4147-A177-3AD203B41FA5}">
                      <a16:colId xmlns:a16="http://schemas.microsoft.com/office/drawing/2014/main" val="3880835526"/>
                    </a:ext>
                  </a:extLst>
                </a:gridCol>
              </a:tblGrid>
              <a:tr h="278674">
                <a:tc>
                  <a:txBody>
                    <a:bodyPr/>
                    <a:lstStyle/>
                    <a:p>
                      <a:pPr algn="ctr" fontAlgn="b"/>
                      <a:r>
                        <a:rPr lang="en-AU" sz="1200" b="1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Dimension</a:t>
                      </a:r>
                    </a:p>
                  </a:txBody>
                  <a:tcPr marL="9525" marR="9525" marT="9525" marB="72000" anchor="ctr"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200" b="1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Uber</a:t>
                      </a:r>
                    </a:p>
                  </a:txBody>
                  <a:tcPr marL="9525" marR="9525" marT="9525" marB="7200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200" b="1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Waymo</a:t>
                      </a:r>
                    </a:p>
                  </a:txBody>
                  <a:tcPr marL="9525" marR="9525" marT="9525" marB="7200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7231977"/>
                  </a:ext>
                </a:extLst>
              </a:tr>
              <a:tr h="588392">
                <a:tc>
                  <a:txBody>
                    <a:bodyPr/>
                    <a:lstStyle/>
                    <a:p>
                      <a:pPr algn="ctr" fontAlgn="b"/>
                      <a:r>
                        <a:rPr lang="en-AU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Core model</a:t>
                      </a:r>
                    </a:p>
                  </a:txBody>
                  <a:tcPr marL="10800" marR="10800" marT="10800" marB="108000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000" u="none" strike="noStrike">
                          <a:effectLst/>
                          <a:latin typeface="+mn-lt"/>
                        </a:rPr>
                        <a:t>Asset light, two sided marketplace aggregating supply onto one demand app</a:t>
                      </a:r>
                    </a:p>
                  </a:txBody>
                  <a:tcPr marL="10800" marR="10800" marT="10800" marB="108000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Vertically integrated AV + software/hardware stack + fleet operator  </a:t>
                      </a:r>
                    </a:p>
                  </a:txBody>
                  <a:tcPr marL="10800" marR="10800" marT="10800" marB="108000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8556289"/>
                  </a:ext>
                </a:extLst>
              </a:tr>
              <a:tr h="714475">
                <a:tc>
                  <a:txBody>
                    <a:bodyPr/>
                    <a:lstStyle/>
                    <a:p>
                      <a:pPr algn="ctr" fontAlgn="b"/>
                      <a:r>
                        <a:rPr lang="en-AU" sz="1000" b="1" u="none" strike="noStrike">
                          <a:effectLst/>
                          <a:latin typeface="+mn-lt"/>
                        </a:rPr>
                        <a:t>Revenue Model</a:t>
                      </a:r>
                    </a:p>
                  </a:txBody>
                  <a:tcPr marL="10800" marR="10800" marT="10800" marB="108000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000" u="none" strike="noStrike">
                          <a:effectLst/>
                          <a:latin typeface="+mn-lt"/>
                        </a:rPr>
                        <a:t>Take rate on gross bookings + Uber one membership + advertising </a:t>
                      </a:r>
                    </a:p>
                  </a:txBody>
                  <a:tcPr marL="10800" marR="10800" marT="10800" marB="108000" anchor="ctr">
                    <a:lnT w="3175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Flat per ride fare + distribution revenue (via Uber)</a:t>
                      </a:r>
                    </a:p>
                  </a:txBody>
                  <a:tcPr marL="10800" marR="10800" marT="10800" marB="108000" anchor="ctr">
                    <a:lnT w="3175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7416863"/>
                  </a:ext>
                </a:extLst>
              </a:tr>
              <a:tr h="731286">
                <a:tc>
                  <a:txBody>
                    <a:bodyPr/>
                    <a:lstStyle/>
                    <a:p>
                      <a:pPr algn="ctr" fontAlgn="b"/>
                      <a:r>
                        <a:rPr lang="en-AU" sz="1000" b="1" u="none" strike="noStrike">
                          <a:effectLst/>
                          <a:latin typeface="+mn-lt"/>
                        </a:rPr>
                        <a:t>Current Scale</a:t>
                      </a:r>
                    </a:p>
                  </a:txBody>
                  <a:tcPr marL="10800" marR="10800" marT="10800" marB="108000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000" u="none" strike="noStrike">
                          <a:effectLst/>
                          <a:latin typeface="+mn-lt"/>
                        </a:rPr>
                        <a:t>208 MAPCs, 3.9B Quarterly trips, $58B quarterly gross bookings</a:t>
                      </a:r>
                    </a:p>
                  </a:txBody>
                  <a:tcPr marL="10800" marR="10800" marT="10800" marB="108000" anchor="ctr">
                    <a:lnT w="3175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3,000 active robotaxis, 500k paid weekly trips, &gt;125M autonomous miles </a:t>
                      </a:r>
                    </a:p>
                  </a:txBody>
                  <a:tcPr marL="10800" marR="10800" marT="10800" marB="108000" anchor="ctr">
                    <a:lnT w="3175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346310"/>
                  </a:ext>
                </a:extLst>
              </a:tr>
              <a:tr h="731286">
                <a:tc>
                  <a:txBody>
                    <a:bodyPr/>
                    <a:lstStyle/>
                    <a:p>
                      <a:pPr algn="ctr" fontAlgn="b"/>
                      <a:r>
                        <a:rPr lang="en-AU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Expansion strategy </a:t>
                      </a:r>
                    </a:p>
                  </a:txBody>
                  <a:tcPr marL="10800" marR="10800" marT="10800" marB="108000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Demand aggregation across fragmented AV market </a:t>
                      </a:r>
                      <a:endParaRPr lang="en-US" sz="1000"/>
                    </a:p>
                  </a:txBody>
                  <a:tcPr marL="10800" marR="10800" marT="10800" marB="108000" anchor="ctr">
                    <a:lnT w="3175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000" u="none" strike="noStrike">
                          <a:effectLst/>
                          <a:latin typeface="+mn-lt"/>
                        </a:rPr>
                        <a:t>Fleet partnerships w OEMs; city-by-city depot deployment </a:t>
                      </a:r>
                    </a:p>
                  </a:txBody>
                  <a:tcPr marL="10800" marR="10800" marT="10800" marB="108000" anchor="ctr">
                    <a:lnT w="3175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8780666"/>
                  </a:ext>
                </a:extLst>
              </a:tr>
              <a:tr h="731286">
                <a:tc>
                  <a:txBody>
                    <a:bodyPr/>
                    <a:lstStyle/>
                    <a:p>
                      <a:pPr algn="ctr" fontAlgn="b"/>
                      <a:r>
                        <a:rPr lang="en-AU" sz="1000" b="1" u="none" strike="noStrike">
                          <a:effectLst/>
                          <a:latin typeface="+mn-lt"/>
                        </a:rPr>
                        <a:t>Primary Moat</a:t>
                      </a:r>
                    </a:p>
                  </a:txBody>
                  <a:tcPr marL="10800" marR="10800" marT="10800" marB="108000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000">
                          <a:latin typeface="Segoe UI Light"/>
                          <a:cs typeface="Segoe UI Light"/>
                        </a:rPr>
                        <a:t>Network effects, cross sell membership, unmatched global demand liquidity </a:t>
                      </a:r>
                    </a:p>
                  </a:txBody>
                  <a:tcPr marL="10800" marR="10800" marT="10800" marB="108000" anchor="ctr">
                    <a:lnT w="3175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AU" sz="1000" b="0" i="0" u="none" strike="noStrike" noProof="0">
                          <a:solidFill>
                            <a:srgbClr val="0A1D17"/>
                          </a:solidFill>
                          <a:latin typeface="Segoe UI Light"/>
                          <a:cs typeface="Segoe UI Light"/>
                        </a:rPr>
                        <a:t>Alphabet balance-sheet backing, proprietary multi-sensor autonomous stack </a:t>
                      </a:r>
                    </a:p>
                  </a:txBody>
                  <a:tcPr marL="10800" marR="10800" marT="10800" marB="108000" anchor="ctr">
                    <a:lnT w="3175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6954975"/>
                  </a:ext>
                </a:extLst>
              </a:tr>
              <a:tr h="904388">
                <a:tc>
                  <a:txBody>
                    <a:bodyPr/>
                    <a:lstStyle/>
                    <a:p>
                      <a:pPr algn="ctr" fontAlgn="b"/>
                      <a:r>
                        <a:rPr lang="en-AU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Response to AV threat</a:t>
                      </a:r>
                    </a:p>
                  </a:txBody>
                  <a:tcPr marL="10800" marR="10800" marT="10800" marB="108000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AU" sz="1000" b="0" i="0" u="none" strike="noStrike" noProof="0">
                          <a:solidFill>
                            <a:srgbClr val="0A1D17"/>
                          </a:solidFill>
                          <a:effectLst/>
                          <a:latin typeface="Segoe UI Light"/>
                          <a:cs typeface="Segoe UI Light"/>
                        </a:rPr>
                        <a:t> Cut 3300 jobs (10% of staff) to fund AV commercialisation</a:t>
                      </a:r>
                    </a:p>
                  </a:txBody>
                  <a:tcPr marL="10800" marR="10800" marT="10800" marB="108000" anchor="ctr">
                    <a:lnT w="3175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AU" sz="1000" b="0" i="0" u="none" strike="noStrike" noProof="0">
                          <a:solidFill>
                            <a:srgbClr val="0A1D17"/>
                          </a:solidFill>
                          <a:effectLst/>
                          <a:latin typeface="Segoe UI Light"/>
                          <a:cs typeface="Segoe UI Light"/>
                        </a:rPr>
                        <a:t>Licenses fleet supply to Uber for demand liquidity while expanding Waymo One footprint 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en-AU" sz="1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800" marR="10800" marT="10800" marB="108000" anchor="ctr">
                    <a:lnT w="3175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77582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253751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804250-72A8-97F0-73E3-2C01CCF719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think-cell data - do not delete" hidden="1">
            <a:extLst>
              <a:ext uri="{FF2B5EF4-FFF2-40B4-BE49-F238E27FC236}">
                <a16:creationId xmlns:a16="http://schemas.microsoft.com/office/drawing/2014/main" id="{1402FC97-B375-D73E-F0D3-ACE5D42758B8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2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02FC97-B375-D73E-F0D3-ACE5D42758B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3FBCFE-6CD0-E1EC-D265-F095B41B0488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2646946" y="6592029"/>
            <a:ext cx="8530141" cy="24039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3801E0A-C8D2-0652-0278-22A677FCF8A0}"/>
              </a:ext>
            </a:extLst>
          </p:cNvPr>
          <p:cNvSpPr txBox="1">
            <a:spLocks/>
          </p:cNvSpPr>
          <p:nvPr/>
        </p:nvSpPr>
        <p:spPr>
          <a:xfrm>
            <a:off x="274660" y="168064"/>
            <a:ext cx="10668643" cy="377322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8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Lyft validates the hybrid aggregator model, but has less cross-sell potential than Uber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9CAB6187-E2A9-2CB0-7F9A-9A574A883F97}"/>
              </a:ext>
            </a:extLst>
          </p:cNvPr>
          <p:cNvSpPr txBox="1">
            <a:spLocks/>
          </p:cNvSpPr>
          <p:nvPr/>
        </p:nvSpPr>
        <p:spPr>
          <a:xfrm>
            <a:off x="274660" y="466526"/>
            <a:ext cx="1852314" cy="272833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5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Lyft Analysis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38CFCE6-07F7-01D9-8C88-6C087469795E}"/>
              </a:ext>
            </a:extLst>
          </p:cNvPr>
          <p:cNvCxnSpPr>
            <a:cxnSpLocks/>
          </p:cNvCxnSpPr>
          <p:nvPr/>
        </p:nvCxnSpPr>
        <p:spPr>
          <a:xfrm>
            <a:off x="445203" y="4128679"/>
            <a:ext cx="5386699" cy="0"/>
          </a:xfrm>
          <a:prstGeom prst="line">
            <a:avLst/>
          </a:prstGeom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6">
            <a:extLst>
              <a:ext uri="{FF2B5EF4-FFF2-40B4-BE49-F238E27FC236}">
                <a16:creationId xmlns:a16="http://schemas.microsoft.com/office/drawing/2014/main" id="{EE8901A4-FF36-FA25-7102-63BBFE4F6E39}"/>
              </a:ext>
            </a:extLst>
          </p:cNvPr>
          <p:cNvSpPr txBox="1">
            <a:spLocks/>
          </p:cNvSpPr>
          <p:nvPr/>
        </p:nvSpPr>
        <p:spPr>
          <a:xfrm>
            <a:off x="445202" y="3781548"/>
            <a:ext cx="5379008" cy="30777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1" i="0" kern="1200">
                <a:solidFill>
                  <a:srgbClr val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/>
              <a:t>In comparison to Uber, Lyft has a: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AA44C42-8EC4-902E-44BB-B93DB247EF95}"/>
              </a:ext>
            </a:extLst>
          </p:cNvPr>
          <p:cNvCxnSpPr>
            <a:cxnSpLocks/>
          </p:cNvCxnSpPr>
          <p:nvPr/>
        </p:nvCxnSpPr>
        <p:spPr>
          <a:xfrm>
            <a:off x="6357715" y="1296931"/>
            <a:ext cx="5386699" cy="0"/>
          </a:xfrm>
          <a:prstGeom prst="line">
            <a:avLst/>
          </a:prstGeom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6">
            <a:extLst>
              <a:ext uri="{FF2B5EF4-FFF2-40B4-BE49-F238E27FC236}">
                <a16:creationId xmlns:a16="http://schemas.microsoft.com/office/drawing/2014/main" id="{AD652691-A327-3243-7FBE-0DD2A67CAC93}"/>
              </a:ext>
            </a:extLst>
          </p:cNvPr>
          <p:cNvSpPr txBox="1">
            <a:spLocks/>
          </p:cNvSpPr>
          <p:nvPr/>
        </p:nvSpPr>
        <p:spPr>
          <a:xfrm>
            <a:off x="6365404" y="949800"/>
            <a:ext cx="5379009" cy="30777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1" i="0" kern="1200">
                <a:solidFill>
                  <a:srgbClr val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/>
              <a:t>Overall: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9F583C7-2E1D-7E31-B29C-5D519B2643BC}"/>
              </a:ext>
            </a:extLst>
          </p:cNvPr>
          <p:cNvCxnSpPr>
            <a:cxnSpLocks/>
          </p:cNvCxnSpPr>
          <p:nvPr/>
        </p:nvCxnSpPr>
        <p:spPr>
          <a:xfrm>
            <a:off x="445202" y="1296931"/>
            <a:ext cx="5386699" cy="0"/>
          </a:xfrm>
          <a:prstGeom prst="line">
            <a:avLst/>
          </a:prstGeom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07B02F06-E76A-A48F-82A8-42EF65F71518}"/>
              </a:ext>
            </a:extLst>
          </p:cNvPr>
          <p:cNvSpPr txBox="1"/>
          <p:nvPr/>
        </p:nvSpPr>
        <p:spPr>
          <a:xfrm>
            <a:off x="445202" y="949800"/>
            <a:ext cx="5577113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en-US" sz="1400" b="1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DE7923AC-48B5-151E-8B13-9517B267B3FE}"/>
              </a:ext>
            </a:extLst>
          </p:cNvPr>
          <p:cNvSpPr txBox="1">
            <a:spLocks/>
          </p:cNvSpPr>
          <p:nvPr/>
        </p:nvSpPr>
        <p:spPr>
          <a:xfrm>
            <a:off x="445202" y="949800"/>
            <a:ext cx="5379009" cy="30777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1" i="0" kern="1200">
                <a:solidFill>
                  <a:srgbClr val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/>
              <a:t>Looking at Lyft: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7A50F1E-E244-13BB-C2DE-AF02DBA2CAA2}"/>
              </a:ext>
            </a:extLst>
          </p:cNvPr>
          <p:cNvSpPr/>
          <p:nvPr/>
        </p:nvSpPr>
        <p:spPr>
          <a:xfrm>
            <a:off x="557423" y="5903728"/>
            <a:ext cx="2500975" cy="36030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200">
                <a:solidFill>
                  <a:srgbClr val="000000"/>
                </a:solidFill>
                <a:cs typeface="Segoe UI Light"/>
              </a:rPr>
              <a:t>$12/month less monthly spend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54D5F57-6D64-E870-C93B-FC20DCDB62DE}"/>
              </a:ext>
            </a:extLst>
          </p:cNvPr>
          <p:cNvSpPr/>
          <p:nvPr/>
        </p:nvSpPr>
        <p:spPr>
          <a:xfrm>
            <a:off x="3323235" y="5903727"/>
            <a:ext cx="2500975" cy="36030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200">
                <a:solidFill>
                  <a:srgbClr val="000000"/>
                </a:solidFill>
                <a:cs typeface="Segoe UI Light"/>
              </a:rPr>
              <a:t>32% take rate, versus Uber’s 30%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D100104-23A7-D7DE-D24D-6C3A0529F4B1}"/>
              </a:ext>
            </a:extLst>
          </p:cNvPr>
          <p:cNvSpPr txBox="1"/>
          <p:nvPr/>
        </p:nvSpPr>
        <p:spPr>
          <a:xfrm>
            <a:off x="371970" y="1315269"/>
            <a:ext cx="5372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200"/>
              <a:t>North American rideshare platform operating a narrower, mobility-focused model than Uber, relying on regional scale, brand strength and AV partnerships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F3221FE-862E-4F1A-EE92-7CF79C13C20A}"/>
              </a:ext>
            </a:extLst>
          </p:cNvPr>
          <p:cNvSpPr/>
          <p:nvPr/>
        </p:nvSpPr>
        <p:spPr>
          <a:xfrm>
            <a:off x="375156" y="1931534"/>
            <a:ext cx="1703553" cy="1515733"/>
          </a:xfrm>
          <a:prstGeom prst="rect">
            <a:avLst/>
          </a:prstGeom>
          <a:noFill/>
          <a:ln w="12700">
            <a:solidFill>
              <a:schemeClr val="accent5">
                <a:lumMod val="65000"/>
              </a:schemeClr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AU" sz="1000">
                <a:cs typeface="Segoe UI Light"/>
              </a:rPr>
              <a:t>Lyft</a:t>
            </a:r>
            <a:r>
              <a:rPr lang="en-AU" sz="1000">
                <a:ea typeface="+mn-lt"/>
                <a:cs typeface="+mn-lt"/>
              </a:rPr>
              <a:t> holds a </a:t>
            </a:r>
            <a:r>
              <a:rPr lang="en-AU" sz="1000" b="1">
                <a:ea typeface="+mn-lt"/>
                <a:cs typeface="+mn-lt"/>
              </a:rPr>
              <a:t>~26% U.S. rideshare spend share</a:t>
            </a:r>
            <a:r>
              <a:rPr lang="en-AU" sz="1000">
                <a:ea typeface="+mn-lt"/>
                <a:cs typeface="+mn-lt"/>
              </a:rPr>
              <a:t> against Uber's ~74%, operating as a regional single-engine player rather than a global platform.</a:t>
            </a:r>
            <a:r>
              <a:rPr lang="en-AU" sz="1000">
                <a:latin typeface="Segoe UI"/>
                <a:ea typeface="Segoe UI Historic"/>
                <a:cs typeface="Segoe UI"/>
              </a:rPr>
              <a:t> </a:t>
            </a:r>
            <a:endParaRPr lang="en-US" sz="1000">
              <a:latin typeface="Segoe UI"/>
              <a:cs typeface="Segoe UI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2E6D80E-D28F-6002-4580-6DCA02DCE94F}"/>
              </a:ext>
            </a:extLst>
          </p:cNvPr>
          <p:cNvSpPr/>
          <p:nvPr/>
        </p:nvSpPr>
        <p:spPr>
          <a:xfrm>
            <a:off x="2351714" y="1931534"/>
            <a:ext cx="1685192" cy="1524913"/>
          </a:xfrm>
          <a:prstGeom prst="rect">
            <a:avLst/>
          </a:prstGeom>
          <a:noFill/>
          <a:ln w="12700">
            <a:solidFill>
              <a:schemeClr val="accent5">
                <a:lumMod val="65000"/>
              </a:schemeClr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AU" sz="1000">
                <a:latin typeface="Segoe UI"/>
                <a:ea typeface="Segoe UI Historic"/>
                <a:cs typeface="Segoe UI"/>
              </a:rPr>
              <a:t>Lyft divested their in-house AV division, refocusing on monetising fleet management services through dispatch software, fleet servicing and insurance offerings.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BA52E36-5558-A729-170B-69B80154CF8A}"/>
              </a:ext>
            </a:extLst>
          </p:cNvPr>
          <p:cNvSpPr/>
          <p:nvPr/>
        </p:nvSpPr>
        <p:spPr>
          <a:xfrm>
            <a:off x="4316388" y="1931534"/>
            <a:ext cx="1685192" cy="1534093"/>
          </a:xfrm>
          <a:prstGeom prst="rect">
            <a:avLst/>
          </a:prstGeom>
          <a:noFill/>
          <a:ln w="12700">
            <a:solidFill>
              <a:schemeClr val="accent5">
                <a:lumMod val="65000"/>
              </a:schemeClr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AU" sz="1000">
                <a:latin typeface="Segoe UI"/>
                <a:ea typeface="Segoe UI Historic"/>
                <a:cs typeface="Segoe UI"/>
              </a:rPr>
              <a:t>Lyft fails to capitalise on Uber's cross-selling of mobility to delivery (Uber-eats) experiencing 43% higher driver acquisition costs </a:t>
            </a:r>
          </a:p>
        </p:txBody>
      </p:sp>
      <p:graphicFrame>
        <p:nvGraphicFramePr>
          <p:cNvPr id="30" name="Chart 29">
            <a:extLst>
              <a:ext uri="{FF2B5EF4-FFF2-40B4-BE49-F238E27FC236}">
                <a16:creationId xmlns:a16="http://schemas.microsoft.com/office/drawing/2014/main" id="{63A68A58-8356-A54C-19FA-D647E5B9D9E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25479179"/>
              </p:ext>
            </p:extLst>
          </p:nvPr>
        </p:nvGraphicFramePr>
        <p:xfrm>
          <a:off x="445202" y="4238532"/>
          <a:ext cx="2737538" cy="16628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31" name="Chart 30">
            <a:extLst>
              <a:ext uri="{FF2B5EF4-FFF2-40B4-BE49-F238E27FC236}">
                <a16:creationId xmlns:a16="http://schemas.microsoft.com/office/drawing/2014/main" id="{1C74BC98-95EE-B9F6-95F9-30404ACEAE32}"/>
              </a:ext>
              <a:ext uri="{147F2762-F138-4A5C-976F-8EAC2B608ADB}">
                <a16:predDERef xmlns:a16="http://schemas.microsoft.com/office/drawing/2014/main" pred="{71A5B7F6-9E1D-E372-D0D5-42543DBD0AC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08908196"/>
              </p:ext>
            </p:extLst>
          </p:nvPr>
        </p:nvGraphicFramePr>
        <p:xfrm>
          <a:off x="3182740" y="4226390"/>
          <a:ext cx="2839576" cy="1584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32" name="Table 31">
            <a:extLst>
              <a:ext uri="{FF2B5EF4-FFF2-40B4-BE49-F238E27FC236}">
                <a16:creationId xmlns:a16="http://schemas.microsoft.com/office/drawing/2014/main" id="{F3E16D53-2429-C826-B083-69417D8C35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2106246"/>
              </p:ext>
            </p:extLst>
          </p:nvPr>
        </p:nvGraphicFramePr>
        <p:xfrm>
          <a:off x="6447176" y="1478280"/>
          <a:ext cx="5171321" cy="47857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31695">
                  <a:extLst>
                    <a:ext uri="{9D8B030D-6E8A-4147-A177-3AD203B41FA5}">
                      <a16:colId xmlns:a16="http://schemas.microsoft.com/office/drawing/2014/main" val="4025741724"/>
                    </a:ext>
                  </a:extLst>
                </a:gridCol>
                <a:gridCol w="1875771">
                  <a:extLst>
                    <a:ext uri="{9D8B030D-6E8A-4147-A177-3AD203B41FA5}">
                      <a16:colId xmlns:a16="http://schemas.microsoft.com/office/drawing/2014/main" val="3606267536"/>
                    </a:ext>
                  </a:extLst>
                </a:gridCol>
                <a:gridCol w="1963855">
                  <a:extLst>
                    <a:ext uri="{9D8B030D-6E8A-4147-A177-3AD203B41FA5}">
                      <a16:colId xmlns:a16="http://schemas.microsoft.com/office/drawing/2014/main" val="3880835526"/>
                    </a:ext>
                  </a:extLst>
                </a:gridCol>
              </a:tblGrid>
              <a:tr h="351736">
                <a:tc>
                  <a:txBody>
                    <a:bodyPr/>
                    <a:lstStyle/>
                    <a:p>
                      <a:pPr algn="ctr" fontAlgn="b"/>
                      <a:r>
                        <a:rPr lang="en-AU" sz="1200" b="1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Dimension</a:t>
                      </a:r>
                    </a:p>
                  </a:txBody>
                  <a:tcPr marL="9525" marR="9525" marT="9525" marB="72000" anchor="ctr"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400" b="1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Uber</a:t>
                      </a:r>
                    </a:p>
                  </a:txBody>
                  <a:tcPr marL="9525" marR="9525" marT="9525" marB="7200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400" b="1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Lyft</a:t>
                      </a:r>
                    </a:p>
                  </a:txBody>
                  <a:tcPr marL="9525" marR="9525" marT="9525" marB="7200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7231977"/>
                  </a:ext>
                </a:extLst>
              </a:tr>
              <a:tr h="746108">
                <a:tc>
                  <a:txBody>
                    <a:bodyPr/>
                    <a:lstStyle/>
                    <a:p>
                      <a:pPr algn="ctr" fontAlgn="b"/>
                      <a:r>
                        <a:rPr lang="en-AU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Core model</a:t>
                      </a:r>
                    </a:p>
                  </a:txBody>
                  <a:tcPr marL="10800" marR="10800" marT="10800" marB="108000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000" b="0" i="0" u="none" strike="noStrike" noProof="0">
                          <a:effectLst/>
                        </a:rPr>
                        <a:t>Global app operating across 70+ countries (Mobility, Delivery, Freight)</a:t>
                      </a:r>
                      <a:endParaRPr lang="en-AU" sz="1000" u="none" strike="noStrike">
                        <a:effectLst/>
                        <a:latin typeface="+mn-lt"/>
                      </a:endParaRPr>
                    </a:p>
                  </a:txBody>
                  <a:tcPr marL="10800" marR="10800" marT="10800" marB="108000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 </a:t>
                      </a:r>
                      <a:r>
                        <a:rPr lang="en-US" sz="1000" b="0" i="0" u="none" strike="noStrike" noProof="0">
                          <a:effectLst/>
                        </a:rPr>
                        <a:t>Purely North American presence focused primarily on rideshare, bikes, and transit</a:t>
                      </a:r>
                      <a:endParaRPr lang="en-US" sz="1000" u="none" strike="noStrike">
                        <a:effectLst/>
                        <a:latin typeface="+mn-lt"/>
                      </a:endParaRPr>
                    </a:p>
                  </a:txBody>
                  <a:tcPr marL="10800" marR="10800" marT="10800" marB="108000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8556289"/>
                  </a:ext>
                </a:extLst>
              </a:tr>
              <a:tr h="905988">
                <a:tc>
                  <a:txBody>
                    <a:bodyPr/>
                    <a:lstStyle/>
                    <a:p>
                      <a:pPr algn="ctr" fontAlgn="b"/>
                      <a:r>
                        <a:rPr lang="en-AU" sz="1200" b="1" u="none" strike="noStrike">
                          <a:effectLst/>
                          <a:latin typeface="+mn-lt"/>
                        </a:rPr>
                        <a:t>Revenue Model</a:t>
                      </a:r>
                    </a:p>
                  </a:txBody>
                  <a:tcPr marL="10800" marR="10800" marT="10800" marB="108000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000" u="none" strike="noStrike">
                          <a:effectLst/>
                          <a:latin typeface="+mn-lt"/>
                        </a:rPr>
                        <a:t>Take rate on gross bookings </a:t>
                      </a:r>
                    </a:p>
                    <a:p>
                      <a:pPr algn="ctr" fontAlgn="b"/>
                      <a:r>
                        <a:rPr lang="en-AU" sz="1000" u="none" strike="noStrike">
                          <a:effectLst/>
                          <a:latin typeface="+mn-lt"/>
                        </a:rPr>
                        <a:t>+ Uber one membership </a:t>
                      </a:r>
                    </a:p>
                    <a:p>
                      <a:pPr algn="ctr" fontAlgn="b"/>
                      <a:r>
                        <a:rPr lang="en-AU" sz="1000" u="none" strike="noStrike">
                          <a:effectLst/>
                          <a:latin typeface="+mn-lt"/>
                        </a:rPr>
                        <a:t>+ advertising </a:t>
                      </a:r>
                    </a:p>
                  </a:txBody>
                  <a:tcPr marL="10800" marR="10800" marT="10800" marB="108000" anchor="ctr">
                    <a:lnT w="3175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Take rate on gross bookings </a:t>
                      </a:r>
                    </a:p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+ Lyft pink memberships</a:t>
                      </a:r>
                    </a:p>
                  </a:txBody>
                  <a:tcPr marL="10800" marR="10800" marT="10800" marB="108000" anchor="ctr">
                    <a:lnT w="3175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7416863"/>
                  </a:ext>
                </a:extLst>
              </a:tr>
              <a:tr h="927306">
                <a:tc>
                  <a:txBody>
                    <a:bodyPr/>
                    <a:lstStyle/>
                    <a:p>
                      <a:pPr algn="ctr" fontAlgn="b"/>
                      <a:r>
                        <a:rPr lang="en-AU" sz="1200" b="1" u="none" strike="noStrike">
                          <a:effectLst/>
                          <a:latin typeface="+mn-lt"/>
                        </a:rPr>
                        <a:t>Current Scale</a:t>
                      </a:r>
                    </a:p>
                  </a:txBody>
                  <a:tcPr marL="10800" marR="10800" marT="10800" marB="108000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000" u="none" strike="noStrike">
                          <a:effectLst/>
                          <a:latin typeface="+mn-lt"/>
                        </a:rPr>
                        <a:t>208 MAPCs, 3.9B Quarterly trips, $58B quarterly gross bookings</a:t>
                      </a:r>
                    </a:p>
                  </a:txBody>
                  <a:tcPr marL="10800" marR="10800" marT="10800" marB="108000" anchor="ctr">
                    <a:lnT w="3175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29.2M active riders, 243.5M quarterly rides, $5.1B quarterly gross bookings </a:t>
                      </a:r>
                    </a:p>
                  </a:txBody>
                  <a:tcPr marL="10800" marR="10800" marT="10800" marB="108000" anchor="ctr">
                    <a:lnT w="3175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346310"/>
                  </a:ext>
                </a:extLst>
              </a:tr>
              <a:tr h="927306">
                <a:tc>
                  <a:txBody>
                    <a:bodyPr/>
                    <a:lstStyle/>
                    <a:p>
                      <a:pPr algn="ctr" fontAlgn="b"/>
                      <a:r>
                        <a:rPr lang="en-AU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AV strategy </a:t>
                      </a:r>
                    </a:p>
                  </a:txBody>
                  <a:tcPr marL="10800" marR="10800" marT="10800" marB="108000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Demand aggregation across fragmented AV market </a:t>
                      </a:r>
                      <a:endParaRPr lang="en-US" sz="1000"/>
                    </a:p>
                  </a:txBody>
                  <a:tcPr marL="10800" marR="10800" marT="10800" marB="108000" anchor="ctr">
                    <a:lnT w="3175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000" u="none" strike="noStrike">
                          <a:effectLst/>
                          <a:latin typeface="+mn-lt"/>
                        </a:rPr>
                        <a:t>Dispatch API, fleet servicing and insurance offerings to AV fleet providers </a:t>
                      </a:r>
                    </a:p>
                  </a:txBody>
                  <a:tcPr marL="10800" marR="10800" marT="10800" marB="108000" anchor="ctr">
                    <a:lnT w="3175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8780666"/>
                  </a:ext>
                </a:extLst>
              </a:tr>
              <a:tr h="927306">
                <a:tc>
                  <a:txBody>
                    <a:bodyPr/>
                    <a:lstStyle/>
                    <a:p>
                      <a:pPr algn="ctr" fontAlgn="b"/>
                      <a:r>
                        <a:rPr lang="en-AU" sz="1200" b="1" u="none" strike="noStrike">
                          <a:effectLst/>
                          <a:latin typeface="+mn-lt"/>
                        </a:rPr>
                        <a:t>Primary Moat</a:t>
                      </a:r>
                    </a:p>
                  </a:txBody>
                  <a:tcPr marL="10800" marR="10800" marT="10800" marB="108000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000">
                          <a:latin typeface="Segoe UI Light"/>
                          <a:cs typeface="Segoe UI Light"/>
                        </a:rPr>
                        <a:t>Self reinforcing global two-sided marketplace, yielding unmatched demand, high margin advertising leverage </a:t>
                      </a:r>
                    </a:p>
                  </a:txBody>
                  <a:tcPr marL="10800" marR="10800" marT="10800" marB="108000" anchor="ctr">
                    <a:lnT w="3175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AU" sz="1000" b="0" i="0" u="none" strike="noStrike" noProof="0">
                          <a:solidFill>
                            <a:srgbClr val="0A1D17"/>
                          </a:solidFill>
                          <a:latin typeface="Segoe UI Light"/>
                          <a:cs typeface="Segoe UI Light"/>
                        </a:rPr>
                        <a:t>Market taker with a narrow regional consumer brand, relying on physical depot infrastructure and B2B services  </a:t>
                      </a:r>
                      <a:endParaRPr lang="en-US" sz="1000"/>
                    </a:p>
                  </a:txBody>
                  <a:tcPr marL="10800" marR="10800" marT="10800" marB="108000" anchor="ctr">
                    <a:lnT w="3175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69549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684138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C276A6-CEE5-0324-D1AF-C9F0AEFA0F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think-cell data - do not delete" hidden="1">
            <a:extLst>
              <a:ext uri="{FF2B5EF4-FFF2-40B4-BE49-F238E27FC236}">
                <a16:creationId xmlns:a16="http://schemas.microsoft.com/office/drawing/2014/main" id="{878EEDD5-1A05-69C8-DC32-A9D81EFA9A5B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2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78EEDD5-1A05-69C8-DC32-A9D81EFA9A5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070C64-D51A-79F0-C972-A7510586A665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2646946" y="6592029"/>
            <a:ext cx="8530141" cy="24039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BE2162C-65D3-77A2-6786-7112D438DD33}"/>
              </a:ext>
            </a:extLst>
          </p:cNvPr>
          <p:cNvSpPr txBox="1">
            <a:spLocks/>
          </p:cNvSpPr>
          <p:nvPr/>
        </p:nvSpPr>
        <p:spPr>
          <a:xfrm>
            <a:off x="274660" y="168064"/>
            <a:ext cx="10668643" cy="377322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8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DoorDash remains the benchmark in local commerce, but has not monetised like Uber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9A709D6C-ED54-2652-BE34-4DF38FB39631}"/>
              </a:ext>
            </a:extLst>
          </p:cNvPr>
          <p:cNvSpPr txBox="1">
            <a:spLocks/>
          </p:cNvSpPr>
          <p:nvPr/>
        </p:nvSpPr>
        <p:spPr>
          <a:xfrm>
            <a:off x="274660" y="466526"/>
            <a:ext cx="1852314" cy="272833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5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DoorDash Analysis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9DB9084-65F8-1AE7-3C58-3479B0582E71}"/>
              </a:ext>
            </a:extLst>
          </p:cNvPr>
          <p:cNvCxnSpPr>
            <a:cxnSpLocks/>
          </p:cNvCxnSpPr>
          <p:nvPr/>
        </p:nvCxnSpPr>
        <p:spPr>
          <a:xfrm>
            <a:off x="445203" y="4128679"/>
            <a:ext cx="5386699" cy="0"/>
          </a:xfrm>
          <a:prstGeom prst="line">
            <a:avLst/>
          </a:prstGeom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6">
            <a:extLst>
              <a:ext uri="{FF2B5EF4-FFF2-40B4-BE49-F238E27FC236}">
                <a16:creationId xmlns:a16="http://schemas.microsoft.com/office/drawing/2014/main" id="{0506B57A-97E5-DC90-0099-AA567FA792C4}"/>
              </a:ext>
            </a:extLst>
          </p:cNvPr>
          <p:cNvSpPr txBox="1">
            <a:spLocks/>
          </p:cNvSpPr>
          <p:nvPr/>
        </p:nvSpPr>
        <p:spPr>
          <a:xfrm>
            <a:off x="445202" y="3781548"/>
            <a:ext cx="5379008" cy="30777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1" i="0" kern="1200">
                <a:solidFill>
                  <a:srgbClr val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/>
              <a:t>In comparison to Uber, DoorDash has a: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BBF75CE-A8D5-1ABA-5F7E-70B5BF1FBD21}"/>
              </a:ext>
            </a:extLst>
          </p:cNvPr>
          <p:cNvCxnSpPr>
            <a:cxnSpLocks/>
          </p:cNvCxnSpPr>
          <p:nvPr/>
        </p:nvCxnSpPr>
        <p:spPr>
          <a:xfrm>
            <a:off x="6357715" y="1296931"/>
            <a:ext cx="5386699" cy="0"/>
          </a:xfrm>
          <a:prstGeom prst="line">
            <a:avLst/>
          </a:prstGeom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6">
            <a:extLst>
              <a:ext uri="{FF2B5EF4-FFF2-40B4-BE49-F238E27FC236}">
                <a16:creationId xmlns:a16="http://schemas.microsoft.com/office/drawing/2014/main" id="{E30FF2FF-B877-6E43-3A37-004A0CD80EB3}"/>
              </a:ext>
            </a:extLst>
          </p:cNvPr>
          <p:cNvSpPr txBox="1">
            <a:spLocks/>
          </p:cNvSpPr>
          <p:nvPr/>
        </p:nvSpPr>
        <p:spPr>
          <a:xfrm>
            <a:off x="6365404" y="949800"/>
            <a:ext cx="5379009" cy="30777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1" i="0" kern="1200">
                <a:solidFill>
                  <a:srgbClr val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/>
              <a:t>Overall: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EDE6E4F-9868-457C-8B28-86D188FFF4BB}"/>
              </a:ext>
            </a:extLst>
          </p:cNvPr>
          <p:cNvCxnSpPr>
            <a:cxnSpLocks/>
          </p:cNvCxnSpPr>
          <p:nvPr/>
        </p:nvCxnSpPr>
        <p:spPr>
          <a:xfrm>
            <a:off x="445202" y="1296931"/>
            <a:ext cx="5386699" cy="0"/>
          </a:xfrm>
          <a:prstGeom prst="line">
            <a:avLst/>
          </a:prstGeom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CB5BAFED-7252-BDD6-FC79-CF4004BC8EB9}"/>
              </a:ext>
            </a:extLst>
          </p:cNvPr>
          <p:cNvSpPr txBox="1"/>
          <p:nvPr/>
        </p:nvSpPr>
        <p:spPr>
          <a:xfrm>
            <a:off x="445202" y="949800"/>
            <a:ext cx="5577113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en-US" sz="1400" b="1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AC1D9621-23F0-4EC8-FBE7-9AAA9CC90184}"/>
              </a:ext>
            </a:extLst>
          </p:cNvPr>
          <p:cNvSpPr txBox="1">
            <a:spLocks/>
          </p:cNvSpPr>
          <p:nvPr/>
        </p:nvSpPr>
        <p:spPr>
          <a:xfrm>
            <a:off x="445202" y="949800"/>
            <a:ext cx="5379009" cy="30777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1" i="0" kern="1200">
                <a:solidFill>
                  <a:srgbClr val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/>
              <a:t>Looking at DoorDash: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89CC7C0-0BAD-B004-08B2-1AED3470957E}"/>
              </a:ext>
            </a:extLst>
          </p:cNvPr>
          <p:cNvSpPr/>
          <p:nvPr/>
        </p:nvSpPr>
        <p:spPr>
          <a:xfrm>
            <a:off x="557423" y="5903728"/>
            <a:ext cx="2500975" cy="36030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200">
                <a:solidFill>
                  <a:srgbClr val="000000"/>
                </a:solidFill>
                <a:cs typeface="Segoe UI Light"/>
              </a:rPr>
              <a:t>2.8x market share lead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A948EA3-2610-DA1E-CFC6-C065907F0C6D}"/>
              </a:ext>
            </a:extLst>
          </p:cNvPr>
          <p:cNvSpPr/>
          <p:nvPr/>
        </p:nvSpPr>
        <p:spPr>
          <a:xfrm>
            <a:off x="3323235" y="5903727"/>
            <a:ext cx="2500975" cy="36030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200">
                <a:solidFill>
                  <a:srgbClr val="000000"/>
                </a:solidFill>
                <a:cs typeface="Segoe UI Light"/>
              </a:rPr>
              <a:t>1.5% lower take rate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1CA86CE-5027-F8D0-84AD-D7B12118FDAD}"/>
              </a:ext>
            </a:extLst>
          </p:cNvPr>
          <p:cNvSpPr txBox="1"/>
          <p:nvPr/>
        </p:nvSpPr>
        <p:spPr>
          <a:xfrm>
            <a:off x="371970" y="1315269"/>
            <a:ext cx="5372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200"/>
              <a:t>Vertically integrated AV operator scaling fast under Alphabet's balance sheet, still an order of magnitude smaller than Uber's core marketplace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70061BA-459D-F87A-6F0A-158F0B88148C}"/>
              </a:ext>
            </a:extLst>
          </p:cNvPr>
          <p:cNvSpPr/>
          <p:nvPr/>
        </p:nvSpPr>
        <p:spPr>
          <a:xfrm>
            <a:off x="375156" y="1931534"/>
            <a:ext cx="1703553" cy="1515733"/>
          </a:xfrm>
          <a:prstGeom prst="rect">
            <a:avLst/>
          </a:prstGeom>
          <a:noFill/>
          <a:ln w="12700">
            <a:solidFill>
              <a:schemeClr val="accent5">
                <a:lumMod val="65000"/>
              </a:schemeClr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AU" sz="1000">
                <a:latin typeface="Segoe UI"/>
                <a:ea typeface="+mn-lt"/>
                <a:cs typeface="Segoe UI"/>
              </a:rPr>
              <a:t>DoorDash commands a </a:t>
            </a:r>
            <a:r>
              <a:rPr lang="en-AU" sz="1000" b="1">
                <a:latin typeface="Segoe UI"/>
                <a:ea typeface="+mn-lt"/>
                <a:cs typeface="Segoe UI"/>
              </a:rPr>
              <a:t>~68% U.S. meal delivery market share</a:t>
            </a:r>
            <a:r>
              <a:rPr lang="en-AU" sz="1000">
                <a:latin typeface="Segoe UI"/>
                <a:ea typeface="+mn-lt"/>
                <a:cs typeface="Segoe UI"/>
              </a:rPr>
              <a:t> against Uber Eats’ </a:t>
            </a:r>
            <a:r>
              <a:rPr lang="en-AU" sz="1000" b="1">
                <a:latin typeface="Segoe UI"/>
                <a:ea typeface="+mn-lt"/>
                <a:cs typeface="Segoe UI"/>
              </a:rPr>
              <a:t>~24%</a:t>
            </a:r>
            <a:r>
              <a:rPr lang="en-AU" sz="1000">
                <a:latin typeface="Segoe UI"/>
                <a:ea typeface="+mn-lt"/>
                <a:cs typeface="Segoe UI"/>
              </a:rPr>
              <a:t>, operating as the category leader in North America</a:t>
            </a:r>
            <a:endParaRPr lang="en-US" sz="1000">
              <a:latin typeface="Segoe UI"/>
              <a:cs typeface="Segoe UI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CB0FD7C-2769-95E4-FF93-BD0673FE77D3}"/>
              </a:ext>
            </a:extLst>
          </p:cNvPr>
          <p:cNvSpPr/>
          <p:nvPr/>
        </p:nvSpPr>
        <p:spPr>
          <a:xfrm>
            <a:off x="2351714" y="1931534"/>
            <a:ext cx="1685192" cy="1524913"/>
          </a:xfrm>
          <a:prstGeom prst="rect">
            <a:avLst/>
          </a:prstGeom>
          <a:noFill/>
          <a:ln w="12700">
            <a:solidFill>
              <a:schemeClr val="accent5">
                <a:lumMod val="65000"/>
              </a:schemeClr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AU" sz="1000">
                <a:latin typeface="Segoe UI"/>
                <a:ea typeface="Segoe UI Historic"/>
                <a:cs typeface="Segoe UI"/>
              </a:rPr>
              <a:t>Rather than passenger robotaxis, DoorDash focuses on sidewalk rovers and airborne drones to eliminate driver drop-off labour on short trips 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215D460-5FE9-A1D9-7251-FE552E92F194}"/>
              </a:ext>
            </a:extLst>
          </p:cNvPr>
          <p:cNvSpPr/>
          <p:nvPr/>
        </p:nvSpPr>
        <p:spPr>
          <a:xfrm>
            <a:off x="4316388" y="1931534"/>
            <a:ext cx="1685192" cy="1534093"/>
          </a:xfrm>
          <a:prstGeom prst="rect">
            <a:avLst/>
          </a:prstGeom>
          <a:noFill/>
          <a:ln w="12700">
            <a:solidFill>
              <a:schemeClr val="accent5">
                <a:lumMod val="65000"/>
              </a:schemeClr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AU" sz="1000">
                <a:latin typeface="Segoe UI"/>
                <a:ea typeface="Segoe UI Historic"/>
                <a:cs typeface="Segoe UI"/>
              </a:rPr>
              <a:t>DoorDash relies on its DashPass loyalty, whereas Uber counters with its unified Uber-one  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44C9EDBD-8F74-4652-6ED7-F936E43F7EAC}"/>
              </a:ext>
              <a:ext uri="{147F2762-F138-4A5C-976F-8EAC2B608ADB}">
                <a16:predDERef xmlns:a16="http://schemas.microsoft.com/office/drawing/2014/main" pred="{71A5B7F6-9E1D-E372-D0D5-42543DBD0AC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29112596"/>
              </p:ext>
            </p:extLst>
          </p:nvPr>
        </p:nvGraphicFramePr>
        <p:xfrm>
          <a:off x="3115659" y="4276322"/>
          <a:ext cx="2906656" cy="15641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B5696C17-E6FE-8AD2-C8C2-E45DE1C510C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61289132"/>
              </p:ext>
            </p:extLst>
          </p:nvPr>
        </p:nvGraphicFramePr>
        <p:xfrm>
          <a:off x="181143" y="4339567"/>
          <a:ext cx="2722086" cy="1564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BF96ABAF-0701-51E3-F07F-09867D962A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9276262"/>
              </p:ext>
            </p:extLst>
          </p:nvPr>
        </p:nvGraphicFramePr>
        <p:xfrm>
          <a:off x="6357716" y="1354725"/>
          <a:ext cx="5393718" cy="490929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1576">
                  <a:extLst>
                    <a:ext uri="{9D8B030D-6E8A-4147-A177-3AD203B41FA5}">
                      <a16:colId xmlns:a16="http://schemas.microsoft.com/office/drawing/2014/main" val="4025741724"/>
                    </a:ext>
                  </a:extLst>
                </a:gridCol>
                <a:gridCol w="1703171">
                  <a:extLst>
                    <a:ext uri="{9D8B030D-6E8A-4147-A177-3AD203B41FA5}">
                      <a16:colId xmlns:a16="http://schemas.microsoft.com/office/drawing/2014/main" val="3606267536"/>
                    </a:ext>
                  </a:extLst>
                </a:gridCol>
                <a:gridCol w="1888971">
                  <a:extLst>
                    <a:ext uri="{9D8B030D-6E8A-4147-A177-3AD203B41FA5}">
                      <a16:colId xmlns:a16="http://schemas.microsoft.com/office/drawing/2014/main" val="3880835526"/>
                    </a:ext>
                  </a:extLst>
                </a:gridCol>
              </a:tblGrid>
              <a:tr h="360816">
                <a:tc>
                  <a:txBody>
                    <a:bodyPr/>
                    <a:lstStyle/>
                    <a:p>
                      <a:pPr algn="ctr" fontAlgn="b"/>
                      <a:r>
                        <a:rPr lang="en-AU" sz="1500" b="1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Dimension</a:t>
                      </a:r>
                    </a:p>
                  </a:txBody>
                  <a:tcPr marL="9525" marR="9525" marT="9525" marB="72000" anchor="ctr"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500" b="1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Uber</a:t>
                      </a:r>
                    </a:p>
                  </a:txBody>
                  <a:tcPr marL="9525" marR="9525" marT="9525" marB="7200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500" b="1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Doordash</a:t>
                      </a:r>
                    </a:p>
                  </a:txBody>
                  <a:tcPr marL="9525" marR="9525" marT="9525" marB="7200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7231977"/>
                  </a:ext>
                </a:extLst>
              </a:tr>
              <a:tr h="765370">
                <a:tc>
                  <a:txBody>
                    <a:bodyPr/>
                    <a:lstStyle/>
                    <a:p>
                      <a:pPr algn="ctr" fontAlgn="b"/>
                      <a:r>
                        <a:rPr lang="en-AU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Core model</a:t>
                      </a:r>
                    </a:p>
                  </a:txBody>
                  <a:tcPr marL="10800" marR="10800" marT="10800" marB="108000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000" b="0" i="0" u="none" strike="noStrike" noProof="0">
                          <a:effectLst/>
                        </a:rPr>
                        <a:t>Global app operating across 70+ countries (Mobility, Delivery, Freight)</a:t>
                      </a:r>
                      <a:endParaRPr lang="en-AU" sz="1000" u="none" strike="noStrike">
                        <a:effectLst/>
                        <a:latin typeface="+mn-lt"/>
                      </a:endParaRPr>
                    </a:p>
                  </a:txBody>
                  <a:tcPr marL="10800" marR="10800" marT="10800" marB="108000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 On demand delivery platform spanning restaurants, convenience and grocery </a:t>
                      </a:r>
                      <a:endParaRPr lang="en-US" sz="1000" b="0" i="0" u="none" strike="noStrike" noProof="0">
                        <a:effectLst/>
                      </a:endParaRPr>
                    </a:p>
                  </a:txBody>
                  <a:tcPr marL="10800" marR="10800" marT="10800" marB="108000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8556289"/>
                  </a:ext>
                </a:extLst>
              </a:tr>
              <a:tr h="929377">
                <a:tc>
                  <a:txBody>
                    <a:bodyPr/>
                    <a:lstStyle/>
                    <a:p>
                      <a:pPr algn="ctr" fontAlgn="b"/>
                      <a:r>
                        <a:rPr lang="en-AU" sz="1000" b="1" u="none" strike="noStrike">
                          <a:effectLst/>
                          <a:latin typeface="+mn-lt"/>
                        </a:rPr>
                        <a:t>Revenue Model</a:t>
                      </a:r>
                    </a:p>
                  </a:txBody>
                  <a:tcPr marL="10800" marR="10800" marT="10800" marB="108000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000" u="none" strike="noStrike">
                          <a:effectLst/>
                          <a:latin typeface="+mn-lt"/>
                        </a:rPr>
                        <a:t>Take rate on gross bookings + Uber one membership + advertising </a:t>
                      </a:r>
                    </a:p>
                  </a:txBody>
                  <a:tcPr marL="10800" marR="10800" marT="10800" marB="108000" anchor="ctr">
                    <a:lnT w="3175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Take rate on gross bookings + DashPass  memberships</a:t>
                      </a:r>
                    </a:p>
                  </a:txBody>
                  <a:tcPr marL="10800" marR="10800" marT="10800" marB="108000" anchor="ctr">
                    <a:lnT w="3175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7416863"/>
                  </a:ext>
                </a:extLst>
              </a:tr>
              <a:tr h="951245">
                <a:tc>
                  <a:txBody>
                    <a:bodyPr/>
                    <a:lstStyle/>
                    <a:p>
                      <a:pPr algn="ctr" fontAlgn="b"/>
                      <a:r>
                        <a:rPr lang="en-AU" sz="1000" b="1" u="none" strike="noStrike">
                          <a:effectLst/>
                          <a:latin typeface="+mn-lt"/>
                        </a:rPr>
                        <a:t>Current Scale</a:t>
                      </a:r>
                    </a:p>
                  </a:txBody>
                  <a:tcPr marL="10800" marR="10800" marT="10800" marB="108000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000" u="none" strike="noStrike">
                          <a:effectLst/>
                          <a:latin typeface="+mn-lt"/>
                        </a:rPr>
                        <a:t>208 MAPCs, 3.9B Quarterly trips, $58B quarterly gross bookings</a:t>
                      </a:r>
                    </a:p>
                  </a:txBody>
                  <a:tcPr marL="10800" marR="10800" marT="10800" marB="108000" anchor="ctr">
                    <a:lnT w="3175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  <a:latin typeface="+mn-lt"/>
                        </a:rPr>
                        <a:t>56M active riders, 750M quarterly rides, $26B quarterly gross bookings </a:t>
                      </a:r>
                    </a:p>
                  </a:txBody>
                  <a:tcPr marL="10800" marR="10800" marT="10800" marB="108000" anchor="ctr">
                    <a:lnT w="3175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346310"/>
                  </a:ext>
                </a:extLst>
              </a:tr>
              <a:tr h="951245">
                <a:tc>
                  <a:txBody>
                    <a:bodyPr/>
                    <a:lstStyle/>
                    <a:p>
                      <a:pPr algn="ctr" fontAlgn="b"/>
                      <a:r>
                        <a:rPr lang="en-AU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AV strategy </a:t>
                      </a:r>
                    </a:p>
                  </a:txBody>
                  <a:tcPr marL="10800" marR="10800" marT="10800" marB="108000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Demand aggregation across fragmented AV market </a:t>
                      </a:r>
                      <a:endParaRPr lang="en-US" sz="1000"/>
                    </a:p>
                  </a:txBody>
                  <a:tcPr marL="10800" marR="10800" marT="10800" marB="108000" anchor="ctr">
                    <a:lnT w="3175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000" u="none" strike="noStrike">
                          <a:effectLst/>
                          <a:latin typeface="+mn-lt"/>
                        </a:rPr>
                        <a:t>Sidewalk rovers and suburban drone delivery for short distances</a:t>
                      </a:r>
                    </a:p>
                  </a:txBody>
                  <a:tcPr marL="10800" marR="10800" marT="10800" marB="108000" anchor="ctr">
                    <a:lnT w="3175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8780666"/>
                  </a:ext>
                </a:extLst>
              </a:tr>
              <a:tr h="951245">
                <a:tc>
                  <a:txBody>
                    <a:bodyPr/>
                    <a:lstStyle/>
                    <a:p>
                      <a:pPr algn="ctr" fontAlgn="b"/>
                      <a:r>
                        <a:rPr lang="en-AU" sz="1000" b="1" u="none" strike="noStrike">
                          <a:effectLst/>
                          <a:latin typeface="+mn-lt"/>
                        </a:rPr>
                        <a:t>Primary Moat</a:t>
                      </a:r>
                    </a:p>
                  </a:txBody>
                  <a:tcPr marL="10800" marR="10800" marT="10800" marB="108000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000">
                          <a:latin typeface="Segoe UI Light"/>
                          <a:cs typeface="Segoe UI Light"/>
                        </a:rPr>
                        <a:t>Self reinforcing global two-sided marketplace, yielding unmatched demand, high margin advertising leverage </a:t>
                      </a:r>
                    </a:p>
                  </a:txBody>
                  <a:tcPr marL="10800" marR="10800" marT="10800" marB="108000" anchor="ctr">
                    <a:lnT w="3175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AU" sz="1000" b="0" i="0" u="none" strike="noStrike" noProof="0">
                          <a:solidFill>
                            <a:srgbClr val="0A1D17"/>
                          </a:solidFill>
                          <a:latin typeface="Segoe UI Light"/>
                          <a:cs typeface="Segoe UI Light"/>
                        </a:rPr>
                        <a:t>Suburban merchant density, high frequency DashPass subscriber base and proprietary dispatch backing    </a:t>
                      </a:r>
                      <a:endParaRPr lang="en-US" sz="1000"/>
                    </a:p>
                  </a:txBody>
                  <a:tcPr marL="10800" marR="10800" marT="10800" marB="108000" anchor="ctr">
                    <a:lnT w="3175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69549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365710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8E64DF-785D-0590-F39F-65E3CB019F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think-cell data - do not delete" hidden="1">
            <a:extLst>
              <a:ext uri="{FF2B5EF4-FFF2-40B4-BE49-F238E27FC236}">
                <a16:creationId xmlns:a16="http://schemas.microsoft.com/office/drawing/2014/main" id="{8C8843AD-F1E8-224C-02F4-ECEDBCC7A55B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2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C8843AD-F1E8-224C-02F4-ECEDBCC7A55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62CB61-21CF-7927-94E7-150A0734797B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74660" y="52641"/>
            <a:ext cx="10668643" cy="56142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1600">
                <a:latin typeface="+mn-lt"/>
                <a:cs typeface="Segoe UI Light"/>
              </a:rPr>
              <a:t>C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EBBC11D-C24E-CF4B-F353-3630689152EE}"/>
              </a:ext>
            </a:extLst>
          </p:cNvPr>
          <p:cNvSpPr txBox="1">
            <a:spLocks/>
          </p:cNvSpPr>
          <p:nvPr/>
        </p:nvSpPr>
        <p:spPr>
          <a:xfrm>
            <a:off x="274660" y="168064"/>
            <a:ext cx="10668643" cy="377322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8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AI is becoming an operating leverage and conversion tool for Uber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47CBF8CC-AECC-88FF-15C5-0956F8E3EC2C}"/>
              </a:ext>
            </a:extLst>
          </p:cNvPr>
          <p:cNvSpPr txBox="1">
            <a:spLocks/>
          </p:cNvSpPr>
          <p:nvPr/>
        </p:nvSpPr>
        <p:spPr>
          <a:xfrm>
            <a:off x="274660" y="466526"/>
            <a:ext cx="1852314" cy="272833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5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Uber &amp; AI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791B5C8-F158-719B-F1FA-BF824AC14799}"/>
              </a:ext>
            </a:extLst>
          </p:cNvPr>
          <p:cNvCxnSpPr>
            <a:cxnSpLocks/>
          </p:cNvCxnSpPr>
          <p:nvPr/>
        </p:nvCxnSpPr>
        <p:spPr>
          <a:xfrm>
            <a:off x="6357715" y="4128679"/>
            <a:ext cx="5386699" cy="0"/>
          </a:xfrm>
          <a:prstGeom prst="line">
            <a:avLst/>
          </a:prstGeom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16">
            <a:extLst>
              <a:ext uri="{FF2B5EF4-FFF2-40B4-BE49-F238E27FC236}">
                <a16:creationId xmlns:a16="http://schemas.microsoft.com/office/drawing/2014/main" id="{189CBDA5-67AD-988E-CC41-FEB8A809D466}"/>
              </a:ext>
            </a:extLst>
          </p:cNvPr>
          <p:cNvSpPr txBox="1">
            <a:spLocks/>
          </p:cNvSpPr>
          <p:nvPr/>
        </p:nvSpPr>
        <p:spPr>
          <a:xfrm>
            <a:off x="6365405" y="3781549"/>
            <a:ext cx="5379009" cy="30777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1" i="0" kern="1200">
                <a:solidFill>
                  <a:srgbClr val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/>
              <a:t>…this has resulted real AI growth for the company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6BB4995-7812-A1CB-5330-0EEDEFB56442}"/>
              </a:ext>
            </a:extLst>
          </p:cNvPr>
          <p:cNvCxnSpPr>
            <a:cxnSpLocks/>
          </p:cNvCxnSpPr>
          <p:nvPr/>
        </p:nvCxnSpPr>
        <p:spPr>
          <a:xfrm>
            <a:off x="445203" y="4128679"/>
            <a:ext cx="5386699" cy="0"/>
          </a:xfrm>
          <a:prstGeom prst="line">
            <a:avLst/>
          </a:prstGeom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6">
            <a:extLst>
              <a:ext uri="{FF2B5EF4-FFF2-40B4-BE49-F238E27FC236}">
                <a16:creationId xmlns:a16="http://schemas.microsoft.com/office/drawing/2014/main" id="{2B44415B-9D09-4648-7A1A-901DEDF19463}"/>
              </a:ext>
            </a:extLst>
          </p:cNvPr>
          <p:cNvSpPr txBox="1">
            <a:spLocks/>
          </p:cNvSpPr>
          <p:nvPr/>
        </p:nvSpPr>
        <p:spPr>
          <a:xfrm>
            <a:off x="445202" y="3781548"/>
            <a:ext cx="5379008" cy="30777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1" i="0" kern="1200">
                <a:solidFill>
                  <a:srgbClr val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/>
              <a:t>Combined with internal productivity considerations…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B258C98-0BEA-3CE2-1D38-36B6EE1B3CD4}"/>
              </a:ext>
            </a:extLst>
          </p:cNvPr>
          <p:cNvCxnSpPr>
            <a:cxnSpLocks/>
          </p:cNvCxnSpPr>
          <p:nvPr/>
        </p:nvCxnSpPr>
        <p:spPr>
          <a:xfrm>
            <a:off x="6357715" y="1296931"/>
            <a:ext cx="5386699" cy="0"/>
          </a:xfrm>
          <a:prstGeom prst="line">
            <a:avLst/>
          </a:prstGeom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6">
            <a:extLst>
              <a:ext uri="{FF2B5EF4-FFF2-40B4-BE49-F238E27FC236}">
                <a16:creationId xmlns:a16="http://schemas.microsoft.com/office/drawing/2014/main" id="{FDE4314C-5853-17BB-13A9-7E79889CE71C}"/>
              </a:ext>
            </a:extLst>
          </p:cNvPr>
          <p:cNvSpPr txBox="1">
            <a:spLocks/>
          </p:cNvSpPr>
          <p:nvPr/>
        </p:nvSpPr>
        <p:spPr>
          <a:xfrm>
            <a:off x="6365404" y="949800"/>
            <a:ext cx="5379009" cy="30777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1" i="0" kern="1200">
                <a:solidFill>
                  <a:srgbClr val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/>
              <a:t>…as well as assist in platform operations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7432BB8-09C7-CD7A-46AA-23FBB80759A8}"/>
              </a:ext>
            </a:extLst>
          </p:cNvPr>
          <p:cNvCxnSpPr>
            <a:cxnSpLocks/>
          </p:cNvCxnSpPr>
          <p:nvPr/>
        </p:nvCxnSpPr>
        <p:spPr>
          <a:xfrm>
            <a:off x="445202" y="1296931"/>
            <a:ext cx="5386699" cy="0"/>
          </a:xfrm>
          <a:prstGeom prst="line">
            <a:avLst/>
          </a:prstGeom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16C59A31-5A71-9854-8498-AA43781F316D}"/>
              </a:ext>
            </a:extLst>
          </p:cNvPr>
          <p:cNvSpPr txBox="1"/>
          <p:nvPr/>
        </p:nvSpPr>
        <p:spPr>
          <a:xfrm>
            <a:off x="445202" y="949800"/>
            <a:ext cx="5577113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en-US" sz="1400" b="1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EE2D05F1-3A51-88F1-C114-DD0DF5BAE69B}"/>
              </a:ext>
            </a:extLst>
          </p:cNvPr>
          <p:cNvSpPr txBox="1">
            <a:spLocks/>
          </p:cNvSpPr>
          <p:nvPr/>
        </p:nvSpPr>
        <p:spPr>
          <a:xfrm>
            <a:off x="445202" y="949800"/>
            <a:ext cx="5379009" cy="30777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1" i="0" kern="1200">
                <a:solidFill>
                  <a:srgbClr val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/>
              <a:t>Uber has implemented AI to create consumer conversion…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5515E22-51A0-D557-F0CF-769D6239B377}"/>
              </a:ext>
            </a:extLst>
          </p:cNvPr>
          <p:cNvSpPr/>
          <p:nvPr/>
        </p:nvSpPr>
        <p:spPr>
          <a:xfrm>
            <a:off x="6365404" y="5561068"/>
            <a:ext cx="5379009" cy="679711"/>
          </a:xfrm>
          <a:prstGeom prst="rect">
            <a:avLst/>
          </a:prstGeom>
          <a:solidFill>
            <a:schemeClr val="bg1"/>
          </a:solidFill>
          <a:ln w="12700">
            <a:solidFill>
              <a:srgbClr val="0D8344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54658D4-2FC6-5945-BA32-D49AB38E0E67}"/>
              </a:ext>
            </a:extLst>
          </p:cNvPr>
          <p:cNvSpPr txBox="1"/>
          <p:nvPr/>
        </p:nvSpPr>
        <p:spPr>
          <a:xfrm>
            <a:off x="6365404" y="5677367"/>
            <a:ext cx="537900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U" sz="1200"/>
              <a:t>AI </a:t>
            </a:r>
            <a:r>
              <a:rPr lang="en-AU" sz="1200" b="1"/>
              <a:t>lowers the cost-to-serve </a:t>
            </a:r>
            <a:r>
              <a:rPr lang="en-AU" sz="1200"/>
              <a:t>and </a:t>
            </a:r>
            <a:r>
              <a:rPr lang="en-AU" sz="1200" b="1"/>
              <a:t>increases conversion </a:t>
            </a:r>
            <a:r>
              <a:rPr lang="en-AU" sz="1200"/>
              <a:t>on an already scaled marketplace</a:t>
            </a:r>
            <a:endParaRPr lang="en-US" sz="120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3BFBBD7-B136-EB55-E207-EFB36655FC05}"/>
              </a:ext>
            </a:extLst>
          </p:cNvPr>
          <p:cNvSpPr/>
          <p:nvPr/>
        </p:nvSpPr>
        <p:spPr>
          <a:xfrm>
            <a:off x="445202" y="1508759"/>
            <a:ext cx="5386699" cy="91278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A3978A2C-D253-5F97-4867-17ADF0E8B290}"/>
              </a:ext>
            </a:extLst>
          </p:cNvPr>
          <p:cNvCxnSpPr>
            <a:cxnSpLocks/>
            <a:stCxn id="21" idx="2"/>
          </p:cNvCxnSpPr>
          <p:nvPr/>
        </p:nvCxnSpPr>
        <p:spPr>
          <a:xfrm>
            <a:off x="3138552" y="2421542"/>
            <a:ext cx="0" cy="654910"/>
          </a:xfrm>
          <a:prstGeom prst="line">
            <a:avLst/>
          </a:prstGeom>
          <a:ln w="12700">
            <a:solidFill>
              <a:srgbClr val="0E121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id="{62B7936A-465C-F902-C247-CB4423B42F73}"/>
              </a:ext>
            </a:extLst>
          </p:cNvPr>
          <p:cNvSpPr/>
          <p:nvPr/>
        </p:nvSpPr>
        <p:spPr>
          <a:xfrm>
            <a:off x="445202" y="2980387"/>
            <a:ext cx="5386699" cy="534009"/>
          </a:xfrm>
          <a:prstGeom prst="rect">
            <a:avLst/>
          </a:prstGeom>
          <a:solidFill>
            <a:schemeClr val="bg1"/>
          </a:solidFill>
          <a:ln w="12700">
            <a:solidFill>
              <a:srgbClr val="0E121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928B2D4-A96B-E23E-4C07-87FE40161C8E}"/>
              </a:ext>
            </a:extLst>
          </p:cNvPr>
          <p:cNvSpPr txBox="1"/>
          <p:nvPr/>
        </p:nvSpPr>
        <p:spPr>
          <a:xfrm>
            <a:off x="2646946" y="1564084"/>
            <a:ext cx="29620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Cart Assistant</a:t>
            </a:r>
          </a:p>
          <a:p>
            <a:r>
              <a:rPr lang="en-US" sz="1200"/>
              <a:t>Let consumers describe what they need rather than manually search</a:t>
            </a:r>
          </a:p>
        </p:txBody>
      </p:sp>
      <p:pic>
        <p:nvPicPr>
          <p:cNvPr id="28" name="Content Placeholder 27">
            <a:extLst>
              <a:ext uri="{FF2B5EF4-FFF2-40B4-BE49-F238E27FC236}">
                <a16:creationId xmlns:a16="http://schemas.microsoft.com/office/drawing/2014/main" id="{851CAFB6-6B6F-1BFC-3F28-02CCF0BBB428}"/>
              </a:ext>
            </a:extLst>
          </p:cNvPr>
          <p:cNvPicPr>
            <a:picLocks noGrp="1" noChangeAspect="1"/>
          </p:cNvPicPr>
          <p:nvPr>
            <p:ph sz="quarter" idx="4294967295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388" y="1568115"/>
            <a:ext cx="1766638" cy="777882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8AA26823-6B7C-B7C6-303D-B7CFEC9AE95E}"/>
              </a:ext>
            </a:extLst>
          </p:cNvPr>
          <p:cNvSpPr txBox="1"/>
          <p:nvPr/>
        </p:nvSpPr>
        <p:spPr>
          <a:xfrm>
            <a:off x="445202" y="3035825"/>
            <a:ext cx="53790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/>
              <a:t>Customers using it for Grocery &amp; Retail build baskets roughly </a:t>
            </a:r>
            <a:r>
              <a:rPr lang="en-US" sz="1200" b="1"/>
              <a:t>2x the size of normal orders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D21FB72-7817-16A4-C620-871C8C181170}"/>
              </a:ext>
            </a:extLst>
          </p:cNvPr>
          <p:cNvSpPr txBox="1"/>
          <p:nvPr/>
        </p:nvSpPr>
        <p:spPr>
          <a:xfrm>
            <a:off x="6365404" y="4280390"/>
            <a:ext cx="1626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>
                <a:solidFill>
                  <a:schemeClr val="accent1"/>
                </a:solidFill>
              </a:rPr>
              <a:t>20k+</a:t>
            </a:r>
            <a:r>
              <a:rPr lang="en-US" sz="3400"/>
              <a:t> </a:t>
            </a:r>
          </a:p>
          <a:p>
            <a:pPr algn="ctr"/>
            <a:endParaRPr lang="en-US" sz="600"/>
          </a:p>
          <a:p>
            <a:pPr algn="ctr"/>
            <a:r>
              <a:rPr lang="en-US" sz="1400"/>
              <a:t>AI models trained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C7D000C-293F-3172-FD08-73D4C1BB302D}"/>
              </a:ext>
            </a:extLst>
          </p:cNvPr>
          <p:cNvSpPr txBox="1"/>
          <p:nvPr/>
        </p:nvSpPr>
        <p:spPr>
          <a:xfrm>
            <a:off x="8237838" y="4283916"/>
            <a:ext cx="1626452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>
                <a:solidFill>
                  <a:schemeClr val="accent1"/>
                </a:solidFill>
              </a:rPr>
              <a:t>400+ </a:t>
            </a:r>
          </a:p>
          <a:p>
            <a:pPr algn="ctr"/>
            <a:endParaRPr lang="en-US" sz="600"/>
          </a:p>
          <a:p>
            <a:pPr algn="ctr"/>
            <a:r>
              <a:rPr lang="en-US" sz="1400"/>
              <a:t>ML models in production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F59AE18-174A-BE7D-D7F6-A0EDE6D69373}"/>
              </a:ext>
            </a:extLst>
          </p:cNvPr>
          <p:cNvSpPr txBox="1"/>
          <p:nvPr/>
        </p:nvSpPr>
        <p:spPr>
          <a:xfrm>
            <a:off x="10110272" y="4280390"/>
            <a:ext cx="1626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>
                <a:solidFill>
                  <a:schemeClr val="accent1"/>
                </a:solidFill>
              </a:rPr>
              <a:t>200+ </a:t>
            </a:r>
          </a:p>
          <a:p>
            <a:pPr algn="ctr"/>
            <a:endParaRPr lang="en-US" sz="600"/>
          </a:p>
          <a:p>
            <a:pPr algn="ctr"/>
            <a:r>
              <a:rPr lang="en-US" sz="1400"/>
              <a:t>Languages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250DD28-870A-2246-F665-D9738416DD26}"/>
              </a:ext>
            </a:extLst>
          </p:cNvPr>
          <p:cNvSpPr/>
          <p:nvPr/>
        </p:nvSpPr>
        <p:spPr>
          <a:xfrm>
            <a:off x="6675119" y="1508758"/>
            <a:ext cx="2139693" cy="2005637"/>
          </a:xfrm>
          <a:prstGeom prst="rect">
            <a:avLst/>
          </a:prstGeom>
          <a:solidFill>
            <a:schemeClr val="bg1"/>
          </a:solidFill>
          <a:ln w="127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E121C"/>
              </a:solidFill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F4D1E62E-C373-7397-3E5E-6E7A8F15E75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0880" y="1395956"/>
            <a:ext cx="968170" cy="968170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199C8C8F-29EC-4076-77C5-BB7008B663E7}"/>
              </a:ext>
            </a:extLst>
          </p:cNvPr>
          <p:cNvSpPr txBox="1"/>
          <p:nvPr/>
        </p:nvSpPr>
        <p:spPr>
          <a:xfrm>
            <a:off x="6675119" y="2207582"/>
            <a:ext cx="213969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 b="1"/>
              <a:t>75bn </a:t>
            </a:r>
          </a:p>
          <a:p>
            <a:pPr algn="ctr"/>
            <a:r>
              <a:rPr lang="en-US"/>
              <a:t>Trips as the data foundation</a:t>
            </a:r>
          </a:p>
        </p:txBody>
      </p:sp>
      <p:sp>
        <p:nvSpPr>
          <p:cNvPr id="37" name="Left Brace 36">
            <a:extLst>
              <a:ext uri="{FF2B5EF4-FFF2-40B4-BE49-F238E27FC236}">
                <a16:creationId xmlns:a16="http://schemas.microsoft.com/office/drawing/2014/main" id="{54B60AEA-72DF-C514-A3D5-393B199CBA2B}"/>
              </a:ext>
            </a:extLst>
          </p:cNvPr>
          <p:cNvSpPr/>
          <p:nvPr/>
        </p:nvSpPr>
        <p:spPr>
          <a:xfrm>
            <a:off x="8814811" y="1929134"/>
            <a:ext cx="347472" cy="1169552"/>
          </a:xfrm>
          <a:prstGeom prst="leftBrac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E121C"/>
              </a:solidFill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403E7DB3-A3F8-D258-0F68-5D47219DCEC4}"/>
              </a:ext>
            </a:extLst>
          </p:cNvPr>
          <p:cNvSpPr/>
          <p:nvPr/>
        </p:nvSpPr>
        <p:spPr>
          <a:xfrm>
            <a:off x="9162283" y="1508756"/>
            <a:ext cx="2574441" cy="837233"/>
          </a:xfrm>
          <a:prstGeom prst="rect">
            <a:avLst/>
          </a:prstGeom>
          <a:solidFill>
            <a:schemeClr val="bg1"/>
          </a:solidFill>
          <a:ln w="12700">
            <a:solidFill>
              <a:srgbClr val="00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E121C"/>
              </a:solidFill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F34720B6-2FF7-958E-8486-31A7EE292A0B}"/>
              </a:ext>
            </a:extLst>
          </p:cNvPr>
          <p:cNvSpPr/>
          <p:nvPr/>
        </p:nvSpPr>
        <p:spPr>
          <a:xfrm>
            <a:off x="9169972" y="2680069"/>
            <a:ext cx="2574441" cy="837233"/>
          </a:xfrm>
          <a:prstGeom prst="rect">
            <a:avLst/>
          </a:prstGeom>
          <a:solidFill>
            <a:schemeClr val="bg1"/>
          </a:solidFill>
          <a:ln w="12700">
            <a:solidFill>
              <a:srgbClr val="00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E121C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2C7671B-DE44-FAA3-EA4E-0D595EFAE77D}"/>
              </a:ext>
            </a:extLst>
          </p:cNvPr>
          <p:cNvSpPr txBox="1"/>
          <p:nvPr/>
        </p:nvSpPr>
        <p:spPr>
          <a:xfrm>
            <a:off x="9145547" y="1788872"/>
            <a:ext cx="25744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/>
              <a:t>Resolve qualifying fare disputes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24B5382-4557-BAD8-761B-EDDB7BBAAABC}"/>
              </a:ext>
            </a:extLst>
          </p:cNvPr>
          <p:cNvSpPr txBox="1"/>
          <p:nvPr/>
        </p:nvSpPr>
        <p:spPr>
          <a:xfrm>
            <a:off x="9169972" y="2939113"/>
            <a:ext cx="25744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/>
              <a:t>Lower support cost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CD3B229-171D-69B6-2650-0C15A43D8A84}"/>
              </a:ext>
            </a:extLst>
          </p:cNvPr>
          <p:cNvSpPr txBox="1"/>
          <p:nvPr/>
        </p:nvSpPr>
        <p:spPr>
          <a:xfrm>
            <a:off x="3729963" y="4742963"/>
            <a:ext cx="22017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Uber has moderated hiring partly and laid off 10% of management</a:t>
            </a:r>
          </a:p>
        </p:txBody>
      </p:sp>
      <p:sp>
        <p:nvSpPr>
          <p:cNvPr id="45" name="Triangle 44">
            <a:extLst>
              <a:ext uri="{FF2B5EF4-FFF2-40B4-BE49-F238E27FC236}">
                <a16:creationId xmlns:a16="http://schemas.microsoft.com/office/drawing/2014/main" id="{9DAA38F2-2680-3B11-BC69-CD904245ED02}"/>
              </a:ext>
            </a:extLst>
          </p:cNvPr>
          <p:cNvSpPr/>
          <p:nvPr/>
        </p:nvSpPr>
        <p:spPr>
          <a:xfrm rot="5400000">
            <a:off x="2606293" y="5124170"/>
            <a:ext cx="1404958" cy="350418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riangle 45">
            <a:extLst>
              <a:ext uri="{FF2B5EF4-FFF2-40B4-BE49-F238E27FC236}">
                <a16:creationId xmlns:a16="http://schemas.microsoft.com/office/drawing/2014/main" id="{8D322EE7-644E-32A1-4526-360A275D0041}"/>
              </a:ext>
            </a:extLst>
          </p:cNvPr>
          <p:cNvSpPr/>
          <p:nvPr/>
        </p:nvSpPr>
        <p:spPr>
          <a:xfrm>
            <a:off x="444059" y="4350160"/>
            <a:ext cx="2133948" cy="1574756"/>
          </a:xfrm>
          <a:prstGeom prst="triangle">
            <a:avLst>
              <a:gd name="adj" fmla="val 49658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927C9D59-2131-51E9-CC76-8325B1F2FFD0}"/>
              </a:ext>
            </a:extLst>
          </p:cNvPr>
          <p:cNvSpPr txBox="1"/>
          <p:nvPr/>
        </p:nvSpPr>
        <p:spPr>
          <a:xfrm rot="18136100">
            <a:off x="-252973" y="4377406"/>
            <a:ext cx="26895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/>
              <a:t>Falling cost/token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455C4051-5D23-0C2F-E7D8-FC1D2F9F58AB}"/>
              </a:ext>
            </a:extLst>
          </p:cNvPr>
          <p:cNvSpPr txBox="1"/>
          <p:nvPr/>
        </p:nvSpPr>
        <p:spPr>
          <a:xfrm rot="3305346">
            <a:off x="1233861" y="5393415"/>
            <a:ext cx="26895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/>
              <a:t>Increased adoption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B8BB6A49-1EC3-3ED5-72D9-17842BE0504D}"/>
              </a:ext>
            </a:extLst>
          </p:cNvPr>
          <p:cNvSpPr txBox="1"/>
          <p:nvPr/>
        </p:nvSpPr>
        <p:spPr>
          <a:xfrm>
            <a:off x="466301" y="5941899"/>
            <a:ext cx="26895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/>
              <a:t>Organisational efficiency</a:t>
            </a:r>
          </a:p>
        </p:txBody>
      </p:sp>
      <p:sp>
        <p:nvSpPr>
          <p:cNvPr id="52" name="Triangle 51">
            <a:extLst>
              <a:ext uri="{FF2B5EF4-FFF2-40B4-BE49-F238E27FC236}">
                <a16:creationId xmlns:a16="http://schemas.microsoft.com/office/drawing/2014/main" id="{11252487-3EF9-9781-8700-372B32CA2608}"/>
              </a:ext>
            </a:extLst>
          </p:cNvPr>
          <p:cNvSpPr/>
          <p:nvPr/>
        </p:nvSpPr>
        <p:spPr>
          <a:xfrm rot="2133107">
            <a:off x="909641" y="5067845"/>
            <a:ext cx="154587" cy="83127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riangle 52">
            <a:extLst>
              <a:ext uri="{FF2B5EF4-FFF2-40B4-BE49-F238E27FC236}">
                <a16:creationId xmlns:a16="http://schemas.microsoft.com/office/drawing/2014/main" id="{BE0F13B2-FC75-D134-3B50-70C81B9C492F}"/>
              </a:ext>
            </a:extLst>
          </p:cNvPr>
          <p:cNvSpPr/>
          <p:nvPr/>
        </p:nvSpPr>
        <p:spPr>
          <a:xfrm rot="8903783">
            <a:off x="1925739" y="5047850"/>
            <a:ext cx="154587" cy="83127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Triangle 54">
            <a:extLst>
              <a:ext uri="{FF2B5EF4-FFF2-40B4-BE49-F238E27FC236}">
                <a16:creationId xmlns:a16="http://schemas.microsoft.com/office/drawing/2014/main" id="{10FCFCD4-1C49-F57C-C1D7-85ECA07986D8}"/>
              </a:ext>
            </a:extLst>
          </p:cNvPr>
          <p:cNvSpPr/>
          <p:nvPr/>
        </p:nvSpPr>
        <p:spPr>
          <a:xfrm rot="16200000">
            <a:off x="1399958" y="5883001"/>
            <a:ext cx="154587" cy="83127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0664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BB4D8F-39DF-C433-4996-2BA0631B50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think-cell data - do not delete" hidden="1">
            <a:extLst>
              <a:ext uri="{FF2B5EF4-FFF2-40B4-BE49-F238E27FC236}">
                <a16:creationId xmlns:a16="http://schemas.microsoft.com/office/drawing/2014/main" id="{B2840446-564C-6602-06A0-A987E334D0CD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2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2840446-564C-6602-06A0-A987E334D0C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A6CCF3-1E11-9C3F-3572-4C2E600393F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74660" y="52641"/>
            <a:ext cx="10668643" cy="56142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1600">
                <a:latin typeface="+mn-lt"/>
                <a:cs typeface="Segoe UI Light"/>
              </a:rPr>
              <a:t>C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62B72DDF-2AF3-2A57-BE41-DE4225C7B663}"/>
              </a:ext>
            </a:extLst>
          </p:cNvPr>
          <p:cNvSpPr txBox="1">
            <a:spLocks/>
          </p:cNvSpPr>
          <p:nvPr/>
        </p:nvSpPr>
        <p:spPr>
          <a:xfrm>
            <a:off x="274660" y="168064"/>
            <a:ext cx="10668643" cy="377322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8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Uber is assembling a multi-supplier autonomous stack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60AF8C89-3D1F-BF1B-A043-70B6BCE9A15C}"/>
              </a:ext>
            </a:extLst>
          </p:cNvPr>
          <p:cNvSpPr txBox="1">
            <a:spLocks/>
          </p:cNvSpPr>
          <p:nvPr/>
        </p:nvSpPr>
        <p:spPr>
          <a:xfrm>
            <a:off x="274660" y="466526"/>
            <a:ext cx="1852314" cy="272833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5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AV Partnership Network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11A6D1E-C689-413D-B09E-3C66F39B6BAC}"/>
              </a:ext>
            </a:extLst>
          </p:cNvPr>
          <p:cNvSpPr/>
          <p:nvPr/>
        </p:nvSpPr>
        <p:spPr>
          <a:xfrm>
            <a:off x="629716" y="5371742"/>
            <a:ext cx="10902427" cy="745959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A171594-21BE-3F79-F5CD-668BFCE6AE3F}"/>
              </a:ext>
            </a:extLst>
          </p:cNvPr>
          <p:cNvSpPr txBox="1"/>
          <p:nvPr/>
        </p:nvSpPr>
        <p:spPr>
          <a:xfrm>
            <a:off x="274660" y="5560056"/>
            <a:ext cx="11612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7 live AV cities Q2 2026 </a:t>
            </a:r>
            <a:r>
              <a:rPr lang="en-US">
                <a:sym typeface="Wingdings" pitchFamily="2" charset="2"/>
              </a:rPr>
              <a:t> up to 15 by year end  120k partner vehicles committed</a:t>
            </a:r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CDD18A5E-CC5E-759F-EC9F-EECB77C72981}"/>
              </a:ext>
            </a:extLst>
          </p:cNvPr>
          <p:cNvSpPr/>
          <p:nvPr/>
        </p:nvSpPr>
        <p:spPr>
          <a:xfrm>
            <a:off x="5123169" y="2455200"/>
            <a:ext cx="1945662" cy="1947600"/>
          </a:xfrm>
          <a:prstGeom prst="ellipse">
            <a:avLst/>
          </a:prstGeom>
          <a:solidFill>
            <a:schemeClr val="bg1"/>
          </a:solidFill>
          <a:ln w="952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Graphic 17" descr="Download Uber Logo in SVG Vector or PNG File Format - Logo.wine">
            <a:extLst>
              <a:ext uri="{FF2B5EF4-FFF2-40B4-BE49-F238E27FC236}">
                <a16:creationId xmlns:a16="http://schemas.microsoft.com/office/drawing/2014/main" id="{FD82C8AA-CFB4-9181-9FA2-8101C2CA7E4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536530" y="3056019"/>
            <a:ext cx="1118940" cy="745960"/>
          </a:xfrm>
          <a:prstGeom prst="rect">
            <a:avLst/>
          </a:prstGeom>
        </p:spPr>
      </p:pic>
      <p:sp>
        <p:nvSpPr>
          <p:cNvPr id="40" name="Rectangle 39">
            <a:extLst>
              <a:ext uri="{FF2B5EF4-FFF2-40B4-BE49-F238E27FC236}">
                <a16:creationId xmlns:a16="http://schemas.microsoft.com/office/drawing/2014/main" id="{99DEC6D4-AB8F-32C4-239C-A1C25AFA46F2}"/>
              </a:ext>
            </a:extLst>
          </p:cNvPr>
          <p:cNvSpPr/>
          <p:nvPr/>
        </p:nvSpPr>
        <p:spPr>
          <a:xfrm>
            <a:off x="4478215" y="1102365"/>
            <a:ext cx="3235569" cy="961292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CB6E792A-2C8A-FCAE-306C-6EE077547A27}"/>
              </a:ext>
            </a:extLst>
          </p:cNvPr>
          <p:cNvSpPr/>
          <p:nvPr/>
        </p:nvSpPr>
        <p:spPr>
          <a:xfrm>
            <a:off x="7913472" y="2455200"/>
            <a:ext cx="3235569" cy="961292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FC9CB7A-A1D2-4E7F-5665-55708BDD3689}"/>
              </a:ext>
            </a:extLst>
          </p:cNvPr>
          <p:cNvSpPr/>
          <p:nvPr/>
        </p:nvSpPr>
        <p:spPr>
          <a:xfrm>
            <a:off x="7698713" y="4005120"/>
            <a:ext cx="3235569" cy="961292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B8472DA-4337-BD92-15B2-593C56D72F6B}"/>
              </a:ext>
            </a:extLst>
          </p:cNvPr>
          <p:cNvSpPr/>
          <p:nvPr/>
        </p:nvSpPr>
        <p:spPr>
          <a:xfrm>
            <a:off x="1227575" y="2449614"/>
            <a:ext cx="3235569" cy="961292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8763A767-8F17-695E-69AB-F9EC3C7AE7C5}"/>
              </a:ext>
            </a:extLst>
          </p:cNvPr>
          <p:cNvSpPr/>
          <p:nvPr/>
        </p:nvSpPr>
        <p:spPr>
          <a:xfrm>
            <a:off x="1257718" y="4039327"/>
            <a:ext cx="3235569" cy="961292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84C07E81-8709-CBAC-0F94-EC8FC9C09E27}"/>
              </a:ext>
            </a:extLst>
          </p:cNvPr>
          <p:cNvCxnSpPr>
            <a:stCxn id="17" idx="0"/>
            <a:endCxn id="40" idx="2"/>
          </p:cNvCxnSpPr>
          <p:nvPr/>
        </p:nvCxnSpPr>
        <p:spPr>
          <a:xfrm flipV="1">
            <a:off x="6096000" y="2063657"/>
            <a:ext cx="0" cy="391543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CDD411B6-BDA9-F195-EC92-4FA629CC4590}"/>
              </a:ext>
            </a:extLst>
          </p:cNvPr>
          <p:cNvCxnSpPr>
            <a:stCxn id="17" idx="6"/>
            <a:endCxn id="41" idx="1"/>
          </p:cNvCxnSpPr>
          <p:nvPr/>
        </p:nvCxnSpPr>
        <p:spPr>
          <a:xfrm flipV="1">
            <a:off x="7068831" y="2935846"/>
            <a:ext cx="844641" cy="493154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45424741-C54C-651A-2F79-62041C96B514}"/>
              </a:ext>
            </a:extLst>
          </p:cNvPr>
          <p:cNvCxnSpPr>
            <a:stCxn id="17" idx="5"/>
            <a:endCxn id="42" idx="1"/>
          </p:cNvCxnSpPr>
          <p:nvPr/>
        </p:nvCxnSpPr>
        <p:spPr>
          <a:xfrm>
            <a:off x="6783895" y="4117581"/>
            <a:ext cx="914818" cy="368185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84F1D7FC-B3EF-4C87-9E0F-3137417544A3}"/>
              </a:ext>
            </a:extLst>
          </p:cNvPr>
          <p:cNvCxnSpPr>
            <a:stCxn id="17" idx="2"/>
            <a:endCxn id="43" idx="3"/>
          </p:cNvCxnSpPr>
          <p:nvPr/>
        </p:nvCxnSpPr>
        <p:spPr>
          <a:xfrm flipH="1" flipV="1">
            <a:off x="4463144" y="2930260"/>
            <a:ext cx="660025" cy="49874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76A05FC1-6F2C-D3D4-7B5F-FA59D3CA5DF2}"/>
              </a:ext>
            </a:extLst>
          </p:cNvPr>
          <p:cNvCxnSpPr>
            <a:stCxn id="17" idx="3"/>
            <a:endCxn id="44" idx="3"/>
          </p:cNvCxnSpPr>
          <p:nvPr/>
        </p:nvCxnSpPr>
        <p:spPr>
          <a:xfrm flipH="1">
            <a:off x="4493287" y="4117581"/>
            <a:ext cx="914818" cy="402392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0" name="Graphic 59" descr="File:Waymo logo.svg - Wikimedia Commons">
            <a:extLst>
              <a:ext uri="{FF2B5EF4-FFF2-40B4-BE49-F238E27FC236}">
                <a16:creationId xmlns:a16="http://schemas.microsoft.com/office/drawing/2014/main" id="{96E48521-8243-F661-9FC0-CAE0DD9C922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69616" y="2636543"/>
            <a:ext cx="831345" cy="587434"/>
          </a:xfrm>
          <a:prstGeom prst="rect">
            <a:avLst/>
          </a:prstGeom>
        </p:spPr>
      </p:pic>
      <p:pic>
        <p:nvPicPr>
          <p:cNvPr id="62" name="Content Placeholder 61">
            <a:extLst>
              <a:ext uri="{FF2B5EF4-FFF2-40B4-BE49-F238E27FC236}">
                <a16:creationId xmlns:a16="http://schemas.microsoft.com/office/drawing/2014/main" id="{CA137B48-BEEB-A7D7-BD10-F4370E5EC1C3}"/>
              </a:ext>
            </a:extLst>
          </p:cNvPr>
          <p:cNvPicPr>
            <a:picLocks noGrp="1" noChangeAspect="1"/>
          </p:cNvPicPr>
          <p:nvPr>
            <p:ph sz="quarter" idx="4294967295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8602" y="4005120"/>
            <a:ext cx="977996" cy="961292"/>
          </a:xfrm>
          <a:prstGeom prst="rect">
            <a:avLst/>
          </a:prstGeom>
        </p:spPr>
      </p:pic>
      <p:sp>
        <p:nvSpPr>
          <p:cNvPr id="64" name="TextBox 63">
            <a:extLst>
              <a:ext uri="{FF2B5EF4-FFF2-40B4-BE49-F238E27FC236}">
                <a16:creationId xmlns:a16="http://schemas.microsoft.com/office/drawing/2014/main" id="{D5E18165-738F-81EB-3E2A-70C5AD3D917B}"/>
              </a:ext>
            </a:extLst>
          </p:cNvPr>
          <p:cNvSpPr txBox="1"/>
          <p:nvPr/>
        </p:nvSpPr>
        <p:spPr>
          <a:xfrm>
            <a:off x="2812262" y="4148703"/>
            <a:ext cx="162301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1400"/>
              <a:t>2,000 robotaxis planned across Europe</a:t>
            </a:r>
            <a:endParaRPr lang="en-US" sz="1400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9604DEF0-8CD2-358C-E1E4-0695460E2AE9}"/>
              </a:ext>
            </a:extLst>
          </p:cNvPr>
          <p:cNvSpPr txBox="1"/>
          <p:nvPr/>
        </p:nvSpPr>
        <p:spPr>
          <a:xfrm>
            <a:off x="2714322" y="2558270"/>
            <a:ext cx="162301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/>
              <a:t>Distributes with Uber in Austin and Atlanta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8CC7F96A-97A4-BCD9-FC40-A59EB716A5EC}"/>
              </a:ext>
            </a:extLst>
          </p:cNvPr>
          <p:cNvSpPr txBox="1"/>
          <p:nvPr/>
        </p:nvSpPr>
        <p:spPr>
          <a:xfrm>
            <a:off x="5972389" y="1216764"/>
            <a:ext cx="162301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/>
              <a:t>15 additional cities over the next 5 years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C92B6D96-3D36-C78A-DCDB-7670F01256DF}"/>
              </a:ext>
            </a:extLst>
          </p:cNvPr>
          <p:cNvSpPr txBox="1"/>
          <p:nvPr/>
        </p:nvSpPr>
        <p:spPr>
          <a:xfrm>
            <a:off x="9526029" y="2700757"/>
            <a:ext cx="162301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/>
              <a:t>Up to 25 cities by 2031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F873A16A-25C5-FB7B-6EDB-458F2E83A415}"/>
              </a:ext>
            </a:extLst>
          </p:cNvPr>
          <p:cNvSpPr txBox="1"/>
          <p:nvPr/>
        </p:nvSpPr>
        <p:spPr>
          <a:xfrm>
            <a:off x="9281127" y="4224156"/>
            <a:ext cx="162301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/>
              <a:t>Recent London launch with Uber</a:t>
            </a:r>
          </a:p>
        </p:txBody>
      </p:sp>
      <p:pic>
        <p:nvPicPr>
          <p:cNvPr id="70" name="Picture 69">
            <a:extLst>
              <a:ext uri="{FF2B5EF4-FFF2-40B4-BE49-F238E27FC236}">
                <a16:creationId xmlns:a16="http://schemas.microsoft.com/office/drawing/2014/main" id="{39664063-E644-732A-1AD0-41D146DDEB4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9985" y="2649938"/>
            <a:ext cx="1266511" cy="555327"/>
          </a:xfrm>
          <a:prstGeom prst="rect">
            <a:avLst/>
          </a:prstGeom>
        </p:spPr>
      </p:pic>
      <p:pic>
        <p:nvPicPr>
          <p:cNvPr id="71" name="Picture 70" descr="Wayve Logo PNG Vector (AI, PDF, SVG) Free Download">
            <a:extLst>
              <a:ext uri="{FF2B5EF4-FFF2-40B4-BE49-F238E27FC236}">
                <a16:creationId xmlns:a16="http://schemas.microsoft.com/office/drawing/2014/main" id="{0164E4C7-D1BE-BCF0-C467-2A73ABD0234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92809" y="4071575"/>
            <a:ext cx="815792" cy="815792"/>
          </a:xfrm>
          <a:prstGeom prst="rect">
            <a:avLst/>
          </a:prstGeom>
        </p:spPr>
      </p:pic>
      <p:pic>
        <p:nvPicPr>
          <p:cNvPr id="72" name="Picture 71" descr="Pony.ai Automotive Partner | NVIDIA">
            <a:extLst>
              <a:ext uri="{FF2B5EF4-FFF2-40B4-BE49-F238E27FC236}">
                <a16:creationId xmlns:a16="http://schemas.microsoft.com/office/drawing/2014/main" id="{F1971D83-5223-B233-D913-BB8D64C7CE4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63508" y="1229530"/>
            <a:ext cx="1100831" cy="693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8125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A6F1FD-A1B9-0229-4DDD-59C9CD86D7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7E2F51AE-FD28-F6F5-17EE-960C1760B92F}"/>
              </a:ext>
            </a:extLst>
          </p:cNvPr>
          <p:cNvCxnSpPr>
            <a:stCxn id="29" idx="1"/>
            <a:endCxn id="35" idx="3"/>
          </p:cNvCxnSpPr>
          <p:nvPr/>
        </p:nvCxnSpPr>
        <p:spPr>
          <a:xfrm>
            <a:off x="6580019" y="5156942"/>
            <a:ext cx="5012424" cy="0"/>
          </a:xfrm>
          <a:prstGeom prst="line">
            <a:avLst/>
          </a:prstGeom>
          <a:ln w="12700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Left Brace 20">
            <a:extLst>
              <a:ext uri="{FF2B5EF4-FFF2-40B4-BE49-F238E27FC236}">
                <a16:creationId xmlns:a16="http://schemas.microsoft.com/office/drawing/2014/main" id="{D8E87123-4AA0-D5D2-9F60-4FFFB97648D4}"/>
              </a:ext>
            </a:extLst>
          </p:cNvPr>
          <p:cNvSpPr/>
          <p:nvPr/>
        </p:nvSpPr>
        <p:spPr>
          <a:xfrm rot="16200000">
            <a:off x="3080083" y="3998604"/>
            <a:ext cx="457187" cy="3073400"/>
          </a:xfrm>
          <a:prstGeom prst="leftBrace">
            <a:avLst/>
          </a:prstGeom>
          <a:ln w="12700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0" name="think-cell data - do not delete" hidden="1">
            <a:extLst>
              <a:ext uri="{FF2B5EF4-FFF2-40B4-BE49-F238E27FC236}">
                <a16:creationId xmlns:a16="http://schemas.microsoft.com/office/drawing/2014/main" id="{FDD0FC42-02D3-DFD9-60C6-47A5CB862997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2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DD0FC42-02D3-DFD9-60C6-47A5CB86299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D4E0047-68F3-C27B-ECFB-B646BA9AA87B}"/>
              </a:ext>
            </a:extLst>
          </p:cNvPr>
          <p:cNvSpPr txBox="1">
            <a:spLocks/>
          </p:cNvSpPr>
          <p:nvPr/>
        </p:nvSpPr>
        <p:spPr>
          <a:xfrm>
            <a:off x="274660" y="168064"/>
            <a:ext cx="10668643" cy="377322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8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Ride-hailing remains structurally underpenetrated, with strong category growth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6727F024-A3AC-49A1-03AF-32F8B6740590}"/>
              </a:ext>
            </a:extLst>
          </p:cNvPr>
          <p:cNvSpPr txBox="1">
            <a:spLocks/>
          </p:cNvSpPr>
          <p:nvPr/>
        </p:nvSpPr>
        <p:spPr>
          <a:xfrm>
            <a:off x="274660" y="466526"/>
            <a:ext cx="2360964" cy="377322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5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Ride-hailing industry analysis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D79B30-03C0-2F4F-94AC-AFC9B5D7A8E3}"/>
              </a:ext>
            </a:extLst>
          </p:cNvPr>
          <p:cNvCxnSpPr>
            <a:cxnSpLocks/>
          </p:cNvCxnSpPr>
          <p:nvPr/>
        </p:nvCxnSpPr>
        <p:spPr>
          <a:xfrm>
            <a:off x="6357715" y="4582351"/>
            <a:ext cx="5386699" cy="0"/>
          </a:xfrm>
          <a:prstGeom prst="line">
            <a:avLst/>
          </a:prstGeom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6">
            <a:extLst>
              <a:ext uri="{FF2B5EF4-FFF2-40B4-BE49-F238E27FC236}">
                <a16:creationId xmlns:a16="http://schemas.microsoft.com/office/drawing/2014/main" id="{97573984-E0F8-8A22-251E-8F735B01A905}"/>
              </a:ext>
            </a:extLst>
          </p:cNvPr>
          <p:cNvSpPr txBox="1">
            <a:spLocks/>
          </p:cNvSpPr>
          <p:nvPr/>
        </p:nvSpPr>
        <p:spPr>
          <a:xfrm>
            <a:off x="6365405" y="4235221"/>
            <a:ext cx="5379009" cy="30777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1" i="0" kern="1200">
                <a:solidFill>
                  <a:srgbClr val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/>
              <a:t>…meaning Uber’s economics improve as markets consolidate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667029A-EFF2-1FFB-9B97-BF118201127A}"/>
              </a:ext>
            </a:extLst>
          </p:cNvPr>
          <p:cNvCxnSpPr>
            <a:cxnSpLocks/>
          </p:cNvCxnSpPr>
          <p:nvPr/>
        </p:nvCxnSpPr>
        <p:spPr>
          <a:xfrm>
            <a:off x="445203" y="4582351"/>
            <a:ext cx="5386699" cy="0"/>
          </a:xfrm>
          <a:prstGeom prst="line">
            <a:avLst/>
          </a:prstGeom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6">
            <a:extLst>
              <a:ext uri="{FF2B5EF4-FFF2-40B4-BE49-F238E27FC236}">
                <a16:creationId xmlns:a16="http://schemas.microsoft.com/office/drawing/2014/main" id="{1D6EF81D-9D4A-F93C-7657-82690DAFB157}"/>
              </a:ext>
            </a:extLst>
          </p:cNvPr>
          <p:cNvSpPr txBox="1">
            <a:spLocks/>
          </p:cNvSpPr>
          <p:nvPr/>
        </p:nvSpPr>
        <p:spPr>
          <a:xfrm>
            <a:off x="445202" y="4235220"/>
            <a:ext cx="5379008" cy="30777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1" i="0" kern="1200">
                <a:solidFill>
                  <a:srgbClr val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/>
              <a:t>Consumer behaviour is broadening use cases…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CCA3D58-F414-1C73-A027-9AE2928BDAE6}"/>
              </a:ext>
            </a:extLst>
          </p:cNvPr>
          <p:cNvCxnSpPr>
            <a:cxnSpLocks/>
          </p:cNvCxnSpPr>
          <p:nvPr/>
        </p:nvCxnSpPr>
        <p:spPr>
          <a:xfrm>
            <a:off x="445202" y="1296931"/>
            <a:ext cx="5386699" cy="0"/>
          </a:xfrm>
          <a:prstGeom prst="line">
            <a:avLst/>
          </a:prstGeom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1F42AA27-9F58-0E03-F923-051BD243AD5A}"/>
              </a:ext>
            </a:extLst>
          </p:cNvPr>
          <p:cNvSpPr txBox="1"/>
          <p:nvPr/>
        </p:nvSpPr>
        <p:spPr>
          <a:xfrm>
            <a:off x="445202" y="949800"/>
            <a:ext cx="5577113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en-US" sz="1400" b="1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5CF5E54A-6150-A297-8D37-9AB3CC79EED3}"/>
              </a:ext>
            </a:extLst>
          </p:cNvPr>
          <p:cNvSpPr txBox="1">
            <a:spLocks/>
          </p:cNvSpPr>
          <p:nvPr/>
        </p:nvSpPr>
        <p:spPr>
          <a:xfrm>
            <a:off x="445202" y="949800"/>
            <a:ext cx="5379009" cy="30777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1" i="0" kern="1200">
                <a:solidFill>
                  <a:srgbClr val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/>
              <a:t>Market growth is accelerating:</a:t>
            </a:r>
          </a:p>
        </p:txBody>
      </p:sp>
      <p:graphicFrame>
        <p:nvGraphicFramePr>
          <p:cNvPr id="2" name="Chart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03564472"/>
              </p:ext>
            </p:extLst>
          </p:nvPr>
        </p:nvGraphicFramePr>
        <p:xfrm>
          <a:off x="1236694" y="1755619"/>
          <a:ext cx="9571242" cy="20529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1A4C8E06-6899-3411-A7D5-C5824140429E}"/>
              </a:ext>
            </a:extLst>
          </p:cNvPr>
          <p:cNvSpPr txBox="1"/>
          <p:nvPr/>
        </p:nvSpPr>
        <p:spPr>
          <a:xfrm>
            <a:off x="4069772" y="1551287"/>
            <a:ext cx="40524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Global ride-sharing market forecast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014DB64-A5DD-C4FF-BE81-161C1312594E}"/>
              </a:ext>
            </a:extLst>
          </p:cNvPr>
          <p:cNvSpPr txBox="1"/>
          <p:nvPr/>
        </p:nvSpPr>
        <p:spPr>
          <a:xfrm rot="16200000">
            <a:off x="-1176847" y="2512482"/>
            <a:ext cx="40524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/>
              <a:t>Value ($bn)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A723E36-DCB2-1975-6145-59425FC53D55}"/>
              </a:ext>
            </a:extLst>
          </p:cNvPr>
          <p:cNvSpPr txBox="1"/>
          <p:nvPr/>
        </p:nvSpPr>
        <p:spPr>
          <a:xfrm>
            <a:off x="4069771" y="3847931"/>
            <a:ext cx="40524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/>
              <a:t>Year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69A766A-CEED-C0C2-D09A-5139BE9F373A}"/>
              </a:ext>
            </a:extLst>
          </p:cNvPr>
          <p:cNvSpPr/>
          <p:nvPr/>
        </p:nvSpPr>
        <p:spPr>
          <a:xfrm>
            <a:off x="2326516" y="4884821"/>
            <a:ext cx="1696419" cy="457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/>
              <a:t>Digital Adoption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4A7820F-3E43-1354-BB9D-2D79842E5523}"/>
              </a:ext>
            </a:extLst>
          </p:cNvPr>
          <p:cNvSpPr/>
          <p:nvPr/>
        </p:nvSpPr>
        <p:spPr>
          <a:xfrm>
            <a:off x="4207830" y="4884820"/>
            <a:ext cx="1624071" cy="4571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/>
              <a:t>Car-light Behaviour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070CBBD-028B-3E6F-601B-9AB55F6C9906}"/>
              </a:ext>
            </a:extLst>
          </p:cNvPr>
          <p:cNvSpPr/>
          <p:nvPr/>
        </p:nvSpPr>
        <p:spPr>
          <a:xfrm>
            <a:off x="445202" y="5763897"/>
            <a:ext cx="5386699" cy="55206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>
                <a:solidFill>
                  <a:schemeClr val="tx1"/>
                </a:solidFill>
              </a:rPr>
              <a:t>Use cases are expanding beyond airport and weekend trips into commuting, business suburban and lower-cost products 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25E2233-8FFF-FC6C-EB5A-DA4080D4943B}"/>
              </a:ext>
            </a:extLst>
          </p:cNvPr>
          <p:cNvSpPr/>
          <p:nvPr/>
        </p:nvSpPr>
        <p:spPr>
          <a:xfrm>
            <a:off x="527956" y="4881542"/>
            <a:ext cx="1624071" cy="4571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/>
              <a:t>Urban Density</a:t>
            </a:r>
          </a:p>
        </p:txBody>
      </p:sp>
      <p:sp>
        <p:nvSpPr>
          <p:cNvPr id="25" name="Text 56">
            <a:extLst>
              <a:ext uri="{FF2B5EF4-FFF2-40B4-BE49-F238E27FC236}">
                <a16:creationId xmlns:a16="http://schemas.microsoft.com/office/drawing/2014/main" id="{8F15085C-3768-CEB9-C490-B3881F0ED171}"/>
              </a:ext>
            </a:extLst>
          </p:cNvPr>
          <p:cNvSpPr/>
          <p:nvPr/>
        </p:nvSpPr>
        <p:spPr>
          <a:xfrm>
            <a:off x="6637684" y="5544231"/>
            <a:ext cx="1024128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b="1">
                <a:ea typeface="Segoe UI Emoji" panose="020B0502040204020203" pitchFamily="34" charset="0"/>
                <a:cs typeface="Aptos" pitchFamily="34" charset="-120"/>
              </a:rPr>
              <a:t>208m</a:t>
            </a:r>
            <a:endParaRPr lang="en-US">
              <a:ea typeface="Segoe UI Emoji" panose="020B0502040204020203" pitchFamily="34" charset="0"/>
            </a:endParaRPr>
          </a:p>
          <a:p>
            <a:pPr marL="0" indent="0" algn="ctr">
              <a:buNone/>
            </a:pPr>
            <a:r>
              <a:rPr lang="en-US" sz="1000">
                <a:ea typeface="Segoe UI Emoji" panose="020B0502040204020203" pitchFamily="34" charset="0"/>
                <a:cs typeface="Aptos" pitchFamily="34" charset="-120"/>
              </a:rPr>
              <a:t>MAPCs</a:t>
            </a:r>
            <a:endParaRPr lang="en-US" sz="1000">
              <a:ea typeface="Segoe UI Emoji" panose="020B0502040204020203" pitchFamily="34" charset="0"/>
            </a:endParaRPr>
          </a:p>
        </p:txBody>
      </p:sp>
      <p:sp>
        <p:nvSpPr>
          <p:cNvPr id="26" name="Text 57">
            <a:extLst>
              <a:ext uri="{FF2B5EF4-FFF2-40B4-BE49-F238E27FC236}">
                <a16:creationId xmlns:a16="http://schemas.microsoft.com/office/drawing/2014/main" id="{89E28740-9C7F-35CE-74B0-D52054545CF5}"/>
              </a:ext>
            </a:extLst>
          </p:cNvPr>
          <p:cNvSpPr/>
          <p:nvPr/>
        </p:nvSpPr>
        <p:spPr>
          <a:xfrm>
            <a:off x="7825120" y="5544231"/>
            <a:ext cx="1222872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/>
          <a:p>
            <a:pPr marL="0" indent="0" algn="ctr">
              <a:buNone/>
            </a:pPr>
            <a:r>
              <a:rPr lang="en-US" b="1">
                <a:ea typeface="Segoe UI Emoji" panose="020B0502040204020203" pitchFamily="34" charset="0"/>
                <a:cs typeface="Aptos" pitchFamily="34" charset="-120"/>
              </a:rPr>
              <a:t>3.9bn</a:t>
            </a:r>
            <a:endParaRPr lang="en-US">
              <a:ea typeface="Segoe UI Emoji" panose="020B0502040204020203" pitchFamily="34" charset="0"/>
            </a:endParaRPr>
          </a:p>
          <a:p>
            <a:pPr marL="0" indent="0" algn="ctr">
              <a:buNone/>
            </a:pPr>
            <a:r>
              <a:rPr lang="en-US" sz="1000">
                <a:ea typeface="Segoe UI Emoji" panose="020B0502040204020203" pitchFamily="34" charset="0"/>
                <a:cs typeface="Aptos" pitchFamily="34" charset="-120"/>
              </a:rPr>
              <a:t>Quarterly trips</a:t>
            </a:r>
            <a:endParaRPr lang="en-US" sz="1000">
              <a:ea typeface="Segoe UI Emoji" panose="020B0502040204020203" pitchFamily="34" charset="0"/>
            </a:endParaRPr>
          </a:p>
        </p:txBody>
      </p:sp>
      <p:sp>
        <p:nvSpPr>
          <p:cNvPr id="27" name="Text 58">
            <a:extLst>
              <a:ext uri="{FF2B5EF4-FFF2-40B4-BE49-F238E27FC236}">
                <a16:creationId xmlns:a16="http://schemas.microsoft.com/office/drawing/2014/main" id="{180FE595-8194-BBF2-200F-8CAFFC5F142C}"/>
              </a:ext>
            </a:extLst>
          </p:cNvPr>
          <p:cNvSpPr/>
          <p:nvPr/>
        </p:nvSpPr>
        <p:spPr>
          <a:xfrm>
            <a:off x="9176404" y="5544231"/>
            <a:ext cx="1024128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/>
          <a:p>
            <a:pPr marL="0" indent="0" algn="ctr">
              <a:buNone/>
            </a:pPr>
            <a:r>
              <a:rPr lang="en-US" b="1">
                <a:ea typeface="Segoe UI Emoji" panose="020B0502040204020203" pitchFamily="34" charset="0"/>
                <a:cs typeface="Aptos" pitchFamily="34" charset="-120"/>
              </a:rPr>
              <a:t>$58bn</a:t>
            </a:r>
            <a:endParaRPr lang="en-US">
              <a:ea typeface="Segoe UI Emoji" panose="020B0502040204020203" pitchFamily="34" charset="0"/>
            </a:endParaRPr>
          </a:p>
          <a:p>
            <a:pPr marL="0" indent="0" algn="ctr">
              <a:buNone/>
            </a:pPr>
            <a:r>
              <a:rPr lang="en-US" sz="1000">
                <a:ea typeface="Segoe UI Emoji" panose="020B0502040204020203" pitchFamily="34" charset="0"/>
                <a:cs typeface="Aptos" pitchFamily="34" charset="-120"/>
              </a:rPr>
              <a:t>Q2 bookings</a:t>
            </a:r>
            <a:endParaRPr lang="en-US" sz="1000">
              <a:ea typeface="Segoe UI Emoji" panose="020B0502040204020203" pitchFamily="34" charset="0"/>
            </a:endParaRPr>
          </a:p>
        </p:txBody>
      </p:sp>
      <p:sp>
        <p:nvSpPr>
          <p:cNvPr id="29" name="Text 60">
            <a:extLst>
              <a:ext uri="{FF2B5EF4-FFF2-40B4-BE49-F238E27FC236}">
                <a16:creationId xmlns:a16="http://schemas.microsoft.com/office/drawing/2014/main" id="{82183E1A-657D-03C0-CD1F-68484D887A79}"/>
              </a:ext>
            </a:extLst>
          </p:cNvPr>
          <p:cNvSpPr/>
          <p:nvPr/>
        </p:nvSpPr>
        <p:spPr>
          <a:xfrm>
            <a:off x="6580019" y="4881542"/>
            <a:ext cx="1152000" cy="550800"/>
          </a:xfrm>
          <a:prstGeom prst="rect">
            <a:avLst/>
          </a:prstGeom>
          <a:solidFill>
            <a:srgbClr val="09864A"/>
          </a:solidFill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100">
                <a:solidFill>
                  <a:srgbClr val="FFFFFF"/>
                </a:solidFill>
                <a:ea typeface="Segoe UI Emoji" panose="020B0502040204020203" pitchFamily="34" charset="0"/>
                <a:cs typeface="Aptos" pitchFamily="34" charset="-120"/>
              </a:rPr>
              <a:t>Density</a:t>
            </a:r>
            <a:endParaRPr lang="en-US" sz="1100">
              <a:ea typeface="Segoe UI Emoji" panose="020B0502040204020203" pitchFamily="34" charset="0"/>
            </a:endParaRPr>
          </a:p>
        </p:txBody>
      </p:sp>
      <p:sp>
        <p:nvSpPr>
          <p:cNvPr id="31" name="Text 62">
            <a:extLst>
              <a:ext uri="{FF2B5EF4-FFF2-40B4-BE49-F238E27FC236}">
                <a16:creationId xmlns:a16="http://schemas.microsoft.com/office/drawing/2014/main" id="{54B5E660-52CB-12D4-2001-BA7CFF637FB0}"/>
              </a:ext>
            </a:extLst>
          </p:cNvPr>
          <p:cNvSpPr/>
          <p:nvPr/>
        </p:nvSpPr>
        <p:spPr>
          <a:xfrm>
            <a:off x="7866827" y="4881542"/>
            <a:ext cx="1152000" cy="550800"/>
          </a:xfrm>
          <a:prstGeom prst="rect">
            <a:avLst/>
          </a:prstGeom>
          <a:solidFill>
            <a:srgbClr val="E5F5EC"/>
          </a:solidFill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100">
                <a:solidFill>
                  <a:srgbClr val="101A1A"/>
                </a:solidFill>
                <a:ea typeface="Segoe UI Emoji" panose="020B0502040204020203" pitchFamily="34" charset="0"/>
                <a:cs typeface="Aptos" pitchFamily="34" charset="-120"/>
              </a:rPr>
              <a:t>Lower ETAs</a:t>
            </a:r>
            <a:endParaRPr lang="en-US" sz="1100">
              <a:ea typeface="Segoe UI Emoji" panose="020B0502040204020203" pitchFamily="34" charset="0"/>
            </a:endParaRPr>
          </a:p>
        </p:txBody>
      </p:sp>
      <p:sp>
        <p:nvSpPr>
          <p:cNvPr id="33" name="Text 64">
            <a:extLst>
              <a:ext uri="{FF2B5EF4-FFF2-40B4-BE49-F238E27FC236}">
                <a16:creationId xmlns:a16="http://schemas.microsoft.com/office/drawing/2014/main" id="{B7141F0A-34F0-08BB-824C-CCDB1F44A6A2}"/>
              </a:ext>
            </a:extLst>
          </p:cNvPr>
          <p:cNvSpPr/>
          <p:nvPr/>
        </p:nvSpPr>
        <p:spPr>
          <a:xfrm>
            <a:off x="9153635" y="4881542"/>
            <a:ext cx="1152000" cy="550800"/>
          </a:xfrm>
          <a:prstGeom prst="rect">
            <a:avLst/>
          </a:prstGeom>
          <a:solidFill>
            <a:srgbClr val="E5F5EC"/>
          </a:solidFill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100">
                <a:solidFill>
                  <a:srgbClr val="101A1A"/>
                </a:solidFill>
                <a:ea typeface="Segoe UI Emoji" panose="020B0502040204020203" pitchFamily="34" charset="0"/>
                <a:cs typeface="Aptos" pitchFamily="34" charset="-120"/>
              </a:rPr>
              <a:t>Higher utilisation</a:t>
            </a:r>
            <a:endParaRPr lang="en-US" sz="1100">
              <a:ea typeface="Segoe UI Emoji" panose="020B0502040204020203" pitchFamily="34" charset="0"/>
            </a:endParaRPr>
          </a:p>
        </p:txBody>
      </p:sp>
      <p:sp>
        <p:nvSpPr>
          <p:cNvPr id="35" name="Text 66">
            <a:extLst>
              <a:ext uri="{FF2B5EF4-FFF2-40B4-BE49-F238E27FC236}">
                <a16:creationId xmlns:a16="http://schemas.microsoft.com/office/drawing/2014/main" id="{88C1E932-88C6-EADC-732D-0E6E42A0F751}"/>
              </a:ext>
            </a:extLst>
          </p:cNvPr>
          <p:cNvSpPr/>
          <p:nvPr/>
        </p:nvSpPr>
        <p:spPr>
          <a:xfrm>
            <a:off x="10440443" y="4881542"/>
            <a:ext cx="1152000" cy="550800"/>
          </a:xfrm>
          <a:prstGeom prst="rect">
            <a:avLst/>
          </a:prstGeom>
          <a:solidFill>
            <a:srgbClr val="E5F5EC"/>
          </a:solidFill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100">
                <a:solidFill>
                  <a:srgbClr val="101A1A"/>
                </a:solidFill>
                <a:ea typeface="Segoe UI Emoji" panose="020B0502040204020203" pitchFamily="34" charset="0"/>
                <a:cs typeface="Aptos" pitchFamily="34" charset="-120"/>
              </a:rPr>
              <a:t>Margin leverage</a:t>
            </a:r>
            <a:endParaRPr lang="en-US" sz="1100">
              <a:ea typeface="Segoe UI Emoji" panose="020B0502040204020203" pitchFamily="34" charset="0"/>
            </a:endParaRPr>
          </a:p>
        </p:txBody>
      </p:sp>
      <p:sp>
        <p:nvSpPr>
          <p:cNvPr id="36" name="Text 58">
            <a:extLst>
              <a:ext uri="{FF2B5EF4-FFF2-40B4-BE49-F238E27FC236}">
                <a16:creationId xmlns:a16="http://schemas.microsoft.com/office/drawing/2014/main" id="{C2E8C48C-11A4-B2FF-C2E7-C30E3FF00B26}"/>
              </a:ext>
            </a:extLst>
          </p:cNvPr>
          <p:cNvSpPr/>
          <p:nvPr/>
        </p:nvSpPr>
        <p:spPr>
          <a:xfrm>
            <a:off x="10275930" y="5544231"/>
            <a:ext cx="1468484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/>
          <a:p>
            <a:pPr marL="0" indent="0" algn="ctr">
              <a:buNone/>
            </a:pPr>
            <a:r>
              <a:rPr lang="en-US" b="1">
                <a:ea typeface="Segoe UI Emoji" panose="020B0502040204020203" pitchFamily="34" charset="0"/>
              </a:rPr>
              <a:t>Earnings </a:t>
            </a:r>
          </a:p>
          <a:p>
            <a:pPr marL="0" indent="0" algn="ctr">
              <a:buNone/>
            </a:pPr>
            <a:r>
              <a:rPr lang="en-US" sz="1000">
                <a:ea typeface="Segoe UI Emoji" panose="020B0502040204020203" pitchFamily="34" charset="0"/>
              </a:rPr>
              <a:t>outgrow bookings</a:t>
            </a:r>
          </a:p>
        </p:txBody>
      </p:sp>
    </p:spTree>
    <p:extLst>
      <p:ext uri="{BB962C8B-B14F-4D97-AF65-F5344CB8AC3E}">
        <p14:creationId xmlns:p14="http://schemas.microsoft.com/office/powerpoint/2010/main" val="7004906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F693FF-4BA5-EBBE-F823-DED3BDA5A0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Waymo rift leaves Uber's robotaxi ambitions on shaky ground - Los Angeles  Times">
            <a:extLst>
              <a:ext uri="{FF2B5EF4-FFF2-40B4-BE49-F238E27FC236}">
                <a16:creationId xmlns:a16="http://schemas.microsoft.com/office/drawing/2014/main" id="{E5235E59-44CB-B7AF-888D-774FBF245A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61908"/>
          </a:xfrm>
          <a:prstGeom prst="rect">
            <a:avLst/>
          </a:prstGeom>
        </p:spPr>
      </p:pic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073A4395-2262-3DEA-8CB6-46252189176C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52130560"/>
              </p:ext>
            </p:extLst>
          </p:nvPr>
        </p:nvGraphicFramePr>
        <p:xfrm>
          <a:off x="1589" y="1589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503" imgH="503" progId="TCLayout.ActiveDocument.1">
                  <p:embed/>
                </p:oleObj>
              </mc:Choice>
              <mc:Fallback>
                <p:oleObj name="think-cell Slide" r:id="rId5" imgW="503" imgH="503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73A4395-2262-3DEA-8CB6-46252189176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6E5E60C-A3BD-E634-D9C6-3D00B9D64922}"/>
              </a:ext>
            </a:extLst>
          </p:cNvPr>
          <p:cNvCxnSpPr>
            <a:cxnSpLocks/>
          </p:cNvCxnSpPr>
          <p:nvPr/>
        </p:nvCxnSpPr>
        <p:spPr>
          <a:xfrm>
            <a:off x="8163560" y="463128"/>
            <a:ext cx="0" cy="168264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9586F34D-8CAD-E9C0-9F91-D202CCF4C1C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>
              <a:alpha val="59929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B974D03-DDB9-3FA3-B45D-A92B039E4E6A}"/>
              </a:ext>
            </a:extLst>
          </p:cNvPr>
          <p:cNvSpPr txBox="1"/>
          <p:nvPr/>
        </p:nvSpPr>
        <p:spPr>
          <a:xfrm>
            <a:off x="543523" y="2044055"/>
            <a:ext cx="912744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4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Overview</a:t>
            </a:r>
          </a:p>
        </p:txBody>
      </p:sp>
    </p:spTree>
    <p:extLst>
      <p:ext uri="{BB962C8B-B14F-4D97-AF65-F5344CB8AC3E}">
        <p14:creationId xmlns:p14="http://schemas.microsoft.com/office/powerpoint/2010/main" val="264569903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7358C0-EAD6-54C9-E4FB-0B5E69407F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think-cell data - do not delete" hidden="1">
            <a:extLst>
              <a:ext uri="{FF2B5EF4-FFF2-40B4-BE49-F238E27FC236}">
                <a16:creationId xmlns:a16="http://schemas.microsoft.com/office/drawing/2014/main" id="{FBCB4B01-68CB-23F4-6D95-3EA002252D6C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2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BCB4B01-68CB-23F4-6D95-3EA002252D6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07A2B241-2FAB-E6B7-050F-7B0027280353}"/>
              </a:ext>
            </a:extLst>
          </p:cNvPr>
          <p:cNvSpPr txBox="1">
            <a:spLocks/>
          </p:cNvSpPr>
          <p:nvPr/>
        </p:nvSpPr>
        <p:spPr>
          <a:xfrm>
            <a:off x="274660" y="168064"/>
            <a:ext cx="10668643" cy="377322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8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AV adoption is accelerating, but market dynamics favour fragmented supply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0BD514EA-F6B2-041A-E36E-B30DDFEA8724}"/>
              </a:ext>
            </a:extLst>
          </p:cNvPr>
          <p:cNvSpPr txBox="1">
            <a:spLocks/>
          </p:cNvSpPr>
          <p:nvPr/>
        </p:nvSpPr>
        <p:spPr>
          <a:xfrm>
            <a:off x="274660" y="466526"/>
            <a:ext cx="1852314" cy="272833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5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AV Industry Analysis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0BA6AA4-823D-3564-0844-0B82219F760E}"/>
              </a:ext>
            </a:extLst>
          </p:cNvPr>
          <p:cNvCxnSpPr>
            <a:cxnSpLocks/>
          </p:cNvCxnSpPr>
          <p:nvPr/>
        </p:nvCxnSpPr>
        <p:spPr>
          <a:xfrm>
            <a:off x="6357715" y="4128679"/>
            <a:ext cx="5386699" cy="0"/>
          </a:xfrm>
          <a:prstGeom prst="line">
            <a:avLst/>
          </a:prstGeom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6">
            <a:extLst>
              <a:ext uri="{FF2B5EF4-FFF2-40B4-BE49-F238E27FC236}">
                <a16:creationId xmlns:a16="http://schemas.microsoft.com/office/drawing/2014/main" id="{E9B684BF-B1C7-9D2A-1197-A59626CE8B02}"/>
              </a:ext>
            </a:extLst>
          </p:cNvPr>
          <p:cNvSpPr txBox="1">
            <a:spLocks/>
          </p:cNvSpPr>
          <p:nvPr/>
        </p:nvSpPr>
        <p:spPr>
          <a:xfrm>
            <a:off x="6365405" y="3781549"/>
            <a:ext cx="5379009" cy="30777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1" i="0" kern="1200">
                <a:solidFill>
                  <a:srgbClr val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/>
              <a:t>…Meaning demand aggregation is highly valuable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CC628B-D714-BD59-470F-3F6B1EE5D037}"/>
              </a:ext>
            </a:extLst>
          </p:cNvPr>
          <p:cNvCxnSpPr>
            <a:cxnSpLocks/>
          </p:cNvCxnSpPr>
          <p:nvPr/>
        </p:nvCxnSpPr>
        <p:spPr>
          <a:xfrm>
            <a:off x="445203" y="4128679"/>
            <a:ext cx="5386699" cy="0"/>
          </a:xfrm>
          <a:prstGeom prst="line">
            <a:avLst/>
          </a:prstGeom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6">
            <a:extLst>
              <a:ext uri="{FF2B5EF4-FFF2-40B4-BE49-F238E27FC236}">
                <a16:creationId xmlns:a16="http://schemas.microsoft.com/office/drawing/2014/main" id="{B5700B62-C0C4-B98B-6EA4-2E1232266EE2}"/>
              </a:ext>
            </a:extLst>
          </p:cNvPr>
          <p:cNvSpPr txBox="1">
            <a:spLocks/>
          </p:cNvSpPr>
          <p:nvPr/>
        </p:nvSpPr>
        <p:spPr>
          <a:xfrm>
            <a:off x="445202" y="3781548"/>
            <a:ext cx="5379008" cy="30777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1" i="0" kern="1200">
                <a:solidFill>
                  <a:srgbClr val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/>
              <a:t>Deployment remains city-by-city and capital intensive…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96881D9-8E5F-7D61-E8AE-5C3E23C8C9CE}"/>
              </a:ext>
            </a:extLst>
          </p:cNvPr>
          <p:cNvCxnSpPr>
            <a:cxnSpLocks/>
          </p:cNvCxnSpPr>
          <p:nvPr/>
        </p:nvCxnSpPr>
        <p:spPr>
          <a:xfrm>
            <a:off x="445202" y="1296931"/>
            <a:ext cx="5386699" cy="0"/>
          </a:xfrm>
          <a:prstGeom prst="line">
            <a:avLst/>
          </a:prstGeom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AE2D8074-3597-13EC-1DCB-C7D9E0EA7CA4}"/>
              </a:ext>
            </a:extLst>
          </p:cNvPr>
          <p:cNvSpPr txBox="1"/>
          <p:nvPr/>
        </p:nvSpPr>
        <p:spPr>
          <a:xfrm>
            <a:off x="445202" y="949800"/>
            <a:ext cx="5577113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en-US" sz="1400" b="1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7FEA69FC-BD2D-543E-EC22-3450136AD140}"/>
              </a:ext>
            </a:extLst>
          </p:cNvPr>
          <p:cNvSpPr txBox="1">
            <a:spLocks/>
          </p:cNvSpPr>
          <p:nvPr/>
        </p:nvSpPr>
        <p:spPr>
          <a:xfrm>
            <a:off x="445202" y="949800"/>
            <a:ext cx="5379009" cy="30777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1" i="0" kern="1200">
                <a:solidFill>
                  <a:srgbClr val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/>
              <a:t>The global robotaxi fleet is accelerating:</a:t>
            </a:r>
          </a:p>
        </p:txBody>
      </p:sp>
      <p:graphicFrame>
        <p:nvGraphicFramePr>
          <p:cNvPr id="2" name="Chart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51234067"/>
              </p:ext>
            </p:extLst>
          </p:nvPr>
        </p:nvGraphicFramePr>
        <p:xfrm>
          <a:off x="914946" y="1543911"/>
          <a:ext cx="10214738" cy="19484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CB7B438F-9339-31A6-C932-B414D4680A1D}"/>
              </a:ext>
            </a:extLst>
          </p:cNvPr>
          <p:cNvSpPr txBox="1"/>
          <p:nvPr/>
        </p:nvSpPr>
        <p:spPr>
          <a:xfrm rot="16200000">
            <a:off x="-74334" y="2206374"/>
            <a:ext cx="13394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/>
              <a:t>Fleet size (mn)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E2AAFBE-D16A-8D60-485E-D1CFCD156B61}"/>
              </a:ext>
            </a:extLst>
          </p:cNvPr>
          <p:cNvSpPr txBox="1"/>
          <p:nvPr/>
        </p:nvSpPr>
        <p:spPr>
          <a:xfrm>
            <a:off x="5831901" y="3517122"/>
            <a:ext cx="13394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/>
              <a:t>Year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16B7962-043C-D88F-746E-258DF2D731B5}"/>
              </a:ext>
            </a:extLst>
          </p:cNvPr>
          <p:cNvSpPr/>
          <p:nvPr/>
        </p:nvSpPr>
        <p:spPr>
          <a:xfrm>
            <a:off x="441517" y="4451303"/>
            <a:ext cx="1685457" cy="54864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>
                <a:solidFill>
                  <a:schemeClr val="tx1"/>
                </a:solidFill>
              </a:rPr>
              <a:t>$15-30mn per city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0582095-616F-B5AD-982F-5CA4E7C03159}"/>
              </a:ext>
            </a:extLst>
          </p:cNvPr>
          <p:cNvSpPr/>
          <p:nvPr/>
        </p:nvSpPr>
        <p:spPr>
          <a:xfrm>
            <a:off x="2291977" y="4451303"/>
            <a:ext cx="1685457" cy="54864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>
                <a:solidFill>
                  <a:schemeClr val="tx1"/>
                </a:solidFill>
              </a:rPr>
              <a:t>Up to 2 years to launch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0615B7B-FB7E-23CB-A341-7B2D05D83EAB}"/>
              </a:ext>
            </a:extLst>
          </p:cNvPr>
          <p:cNvSpPr/>
          <p:nvPr/>
        </p:nvSpPr>
        <p:spPr>
          <a:xfrm>
            <a:off x="4138753" y="4451303"/>
            <a:ext cx="1685457" cy="54864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>
                <a:solidFill>
                  <a:schemeClr val="tx1"/>
                </a:solidFill>
              </a:rPr>
              <a:t>4-6 years to scale across metro</a:t>
            </a:r>
          </a:p>
        </p:txBody>
      </p:sp>
      <p:sp>
        <p:nvSpPr>
          <p:cNvPr id="19" name="Left Brace 18">
            <a:extLst>
              <a:ext uri="{FF2B5EF4-FFF2-40B4-BE49-F238E27FC236}">
                <a16:creationId xmlns:a16="http://schemas.microsoft.com/office/drawing/2014/main" id="{FFF98DF6-842A-645B-348D-04C30D84A15D}"/>
              </a:ext>
            </a:extLst>
          </p:cNvPr>
          <p:cNvSpPr/>
          <p:nvPr/>
        </p:nvSpPr>
        <p:spPr>
          <a:xfrm rot="16200000">
            <a:off x="2840334" y="3491257"/>
            <a:ext cx="672431" cy="3689802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85AFE0E-E5F7-F9C5-578C-3693CA1CB712}"/>
              </a:ext>
            </a:extLst>
          </p:cNvPr>
          <p:cNvSpPr/>
          <p:nvPr/>
        </p:nvSpPr>
        <p:spPr>
          <a:xfrm>
            <a:off x="441517" y="5672374"/>
            <a:ext cx="5382693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/>
              <a:t>Fixed costs make utilization the key unit economics variable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1398238-3788-9624-FCA9-51DFE7BD6914}"/>
              </a:ext>
            </a:extLst>
          </p:cNvPr>
          <p:cNvSpPr/>
          <p:nvPr/>
        </p:nvSpPr>
        <p:spPr>
          <a:xfrm>
            <a:off x="6357715" y="4451302"/>
            <a:ext cx="1685457" cy="54864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>
                <a:solidFill>
                  <a:schemeClr val="tx1"/>
                </a:solidFill>
              </a:rPr>
              <a:t>Demand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4769C52-47E8-C211-C6B8-225782620464}"/>
              </a:ext>
            </a:extLst>
          </p:cNvPr>
          <p:cNvSpPr/>
          <p:nvPr/>
        </p:nvSpPr>
        <p:spPr>
          <a:xfrm>
            <a:off x="8208175" y="4451302"/>
            <a:ext cx="1685457" cy="54864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>
                <a:solidFill>
                  <a:schemeClr val="tx1"/>
                </a:solidFill>
              </a:rPr>
              <a:t>Utilisation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2FA38D2-6CE6-15DF-BDA7-54A9F8DAFF0D}"/>
              </a:ext>
            </a:extLst>
          </p:cNvPr>
          <p:cNvSpPr/>
          <p:nvPr/>
        </p:nvSpPr>
        <p:spPr>
          <a:xfrm>
            <a:off x="10054951" y="4451302"/>
            <a:ext cx="1685457" cy="54864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>
                <a:solidFill>
                  <a:schemeClr val="tx1"/>
                </a:solidFill>
              </a:rPr>
              <a:t>Distribution</a:t>
            </a:r>
          </a:p>
        </p:txBody>
      </p:sp>
      <p:sp>
        <p:nvSpPr>
          <p:cNvPr id="25" name="Left Brace 24">
            <a:extLst>
              <a:ext uri="{FF2B5EF4-FFF2-40B4-BE49-F238E27FC236}">
                <a16:creationId xmlns:a16="http://schemas.microsoft.com/office/drawing/2014/main" id="{DF605714-AA36-0211-4E6C-39C9CC37F90A}"/>
              </a:ext>
            </a:extLst>
          </p:cNvPr>
          <p:cNvSpPr/>
          <p:nvPr/>
        </p:nvSpPr>
        <p:spPr>
          <a:xfrm rot="16200000">
            <a:off x="8756532" y="3491256"/>
            <a:ext cx="672431" cy="3689802"/>
          </a:xfrm>
          <a:prstGeom prst="leftBrac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26B50DF-F595-F1BC-5456-01762BBC8F25}"/>
              </a:ext>
            </a:extLst>
          </p:cNvPr>
          <p:cNvSpPr/>
          <p:nvPr/>
        </p:nvSpPr>
        <p:spPr>
          <a:xfrm>
            <a:off x="6357715" y="5672373"/>
            <a:ext cx="5382693" cy="54864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/>
              <a:t>AV adoption is a threat to human-driver supply, not Uber’s marketplace role</a:t>
            </a:r>
          </a:p>
        </p:txBody>
      </p:sp>
    </p:spTree>
    <p:extLst>
      <p:ext uri="{BB962C8B-B14F-4D97-AF65-F5344CB8AC3E}">
        <p14:creationId xmlns:p14="http://schemas.microsoft.com/office/powerpoint/2010/main" val="161586304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36FE2A-0F04-2C02-6963-29263C9260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think-cell data - do not delete" hidden="1">
            <a:extLst>
              <a:ext uri="{FF2B5EF4-FFF2-40B4-BE49-F238E27FC236}">
                <a16:creationId xmlns:a16="http://schemas.microsoft.com/office/drawing/2014/main" id="{3B2EB4FA-C697-8D1F-FDEE-F28E74171F9C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2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B2EB4FA-C697-8D1F-FDEE-F28E74171F9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E26977-D08C-FC5A-CAB1-85B503B97578}"/>
              </a:ext>
            </a:extLst>
          </p:cNvPr>
          <p:cNvSpPr txBox="1">
            <a:spLocks/>
          </p:cNvSpPr>
          <p:nvPr/>
        </p:nvSpPr>
        <p:spPr>
          <a:xfrm>
            <a:off x="274660" y="168064"/>
            <a:ext cx="10668643" cy="377322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8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Uber has a massive addressable market with multiple compounding levers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2E89DAFB-738D-67A0-5D9B-03445E6F14E7}"/>
              </a:ext>
            </a:extLst>
          </p:cNvPr>
          <p:cNvSpPr txBox="1">
            <a:spLocks/>
          </p:cNvSpPr>
          <p:nvPr/>
        </p:nvSpPr>
        <p:spPr>
          <a:xfrm>
            <a:off x="274660" y="466526"/>
            <a:ext cx="1852314" cy="272833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5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TAM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5C734AC-4E67-8FB3-5C3A-5656CD8A1348}"/>
              </a:ext>
            </a:extLst>
          </p:cNvPr>
          <p:cNvCxnSpPr>
            <a:cxnSpLocks/>
          </p:cNvCxnSpPr>
          <p:nvPr/>
        </p:nvCxnSpPr>
        <p:spPr>
          <a:xfrm>
            <a:off x="445203" y="4642266"/>
            <a:ext cx="5386699" cy="0"/>
          </a:xfrm>
          <a:prstGeom prst="line">
            <a:avLst/>
          </a:prstGeom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6">
            <a:extLst>
              <a:ext uri="{FF2B5EF4-FFF2-40B4-BE49-F238E27FC236}">
                <a16:creationId xmlns:a16="http://schemas.microsoft.com/office/drawing/2014/main" id="{532E1009-8081-1916-84A9-A0ECA73E6C77}"/>
              </a:ext>
            </a:extLst>
          </p:cNvPr>
          <p:cNvSpPr txBox="1">
            <a:spLocks/>
          </p:cNvSpPr>
          <p:nvPr/>
        </p:nvSpPr>
        <p:spPr>
          <a:xfrm>
            <a:off x="445202" y="4295135"/>
            <a:ext cx="5379008" cy="30777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1" i="0" kern="1200">
                <a:solidFill>
                  <a:srgbClr val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/>
              <a:t>Meaning that: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9F8CA41-D01A-BA61-FAF8-FF08C43271D2}"/>
              </a:ext>
            </a:extLst>
          </p:cNvPr>
          <p:cNvCxnSpPr>
            <a:cxnSpLocks/>
          </p:cNvCxnSpPr>
          <p:nvPr/>
        </p:nvCxnSpPr>
        <p:spPr>
          <a:xfrm>
            <a:off x="6357715" y="1296931"/>
            <a:ext cx="5386699" cy="0"/>
          </a:xfrm>
          <a:prstGeom prst="line">
            <a:avLst/>
          </a:prstGeom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6">
            <a:extLst>
              <a:ext uri="{FF2B5EF4-FFF2-40B4-BE49-F238E27FC236}">
                <a16:creationId xmlns:a16="http://schemas.microsoft.com/office/drawing/2014/main" id="{02E055C4-7DB7-BDAD-C0D5-8B0F4641790A}"/>
              </a:ext>
            </a:extLst>
          </p:cNvPr>
          <p:cNvSpPr txBox="1">
            <a:spLocks/>
          </p:cNvSpPr>
          <p:nvPr/>
        </p:nvSpPr>
        <p:spPr>
          <a:xfrm>
            <a:off x="6365404" y="949800"/>
            <a:ext cx="5379009" cy="30777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1" i="0" kern="1200">
                <a:solidFill>
                  <a:srgbClr val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/>
              <a:t>…but the growth algorithm has visible headroom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FF3D357-EF4D-8E4C-5A71-6E1C306A4313}"/>
              </a:ext>
            </a:extLst>
          </p:cNvPr>
          <p:cNvCxnSpPr>
            <a:cxnSpLocks/>
          </p:cNvCxnSpPr>
          <p:nvPr/>
        </p:nvCxnSpPr>
        <p:spPr>
          <a:xfrm>
            <a:off x="445202" y="1296931"/>
            <a:ext cx="5386699" cy="0"/>
          </a:xfrm>
          <a:prstGeom prst="line">
            <a:avLst/>
          </a:prstGeom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82CC4FF6-F03B-7C27-F2BF-D7DA97952AE4}"/>
              </a:ext>
            </a:extLst>
          </p:cNvPr>
          <p:cNvSpPr txBox="1"/>
          <p:nvPr/>
        </p:nvSpPr>
        <p:spPr>
          <a:xfrm>
            <a:off x="445202" y="949800"/>
            <a:ext cx="5577113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en-US" sz="1400" b="1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91F98412-8DF3-5FFD-1FB4-41C14D3EC339}"/>
              </a:ext>
            </a:extLst>
          </p:cNvPr>
          <p:cNvSpPr txBox="1">
            <a:spLocks/>
          </p:cNvSpPr>
          <p:nvPr/>
        </p:nvSpPr>
        <p:spPr>
          <a:xfrm>
            <a:off x="445202" y="949800"/>
            <a:ext cx="5379009" cy="30777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1" i="0" kern="1200">
                <a:solidFill>
                  <a:srgbClr val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/>
              <a:t>Current platform scale is large…</a:t>
            </a:r>
          </a:p>
        </p:txBody>
      </p:sp>
      <p:sp>
        <p:nvSpPr>
          <p:cNvPr id="3" name="Text 7">
            <a:extLst>
              <a:ext uri="{FF2B5EF4-FFF2-40B4-BE49-F238E27FC236}">
                <a16:creationId xmlns:a16="http://schemas.microsoft.com/office/drawing/2014/main" id="{0CEE1A3D-2F93-6250-8C16-00F7C4CDF39A}"/>
              </a:ext>
            </a:extLst>
          </p:cNvPr>
          <p:cNvSpPr/>
          <p:nvPr/>
        </p:nvSpPr>
        <p:spPr>
          <a:xfrm>
            <a:off x="1552248" y="2393990"/>
            <a:ext cx="1299482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700" b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$232bn</a:t>
            </a:r>
          </a:p>
          <a:p>
            <a:pPr marL="0" indent="0" algn="ctr">
              <a:buNone/>
            </a:pPr>
            <a:r>
              <a:rPr lang="en-US" sz="1000" b="1">
                <a:solidFill>
                  <a:srgbClr val="000000"/>
                </a:solidFill>
                <a:cs typeface="Arial" pitchFamily="34" charset="-120"/>
              </a:rPr>
              <a:t>Q2’26 gross bookings run rate</a:t>
            </a:r>
            <a:endParaRPr lang="en-US" sz="1000"/>
          </a:p>
        </p:txBody>
      </p:sp>
      <p:sp>
        <p:nvSpPr>
          <p:cNvPr id="5" name="Text 9">
            <a:extLst>
              <a:ext uri="{FF2B5EF4-FFF2-40B4-BE49-F238E27FC236}">
                <a16:creationId xmlns:a16="http://schemas.microsoft.com/office/drawing/2014/main" id="{F876F1DB-30CB-B016-7E23-A9EC881E1B31}"/>
              </a:ext>
            </a:extLst>
          </p:cNvPr>
          <p:cNvSpPr/>
          <p:nvPr/>
        </p:nvSpPr>
        <p:spPr>
          <a:xfrm>
            <a:off x="3155302" y="2434824"/>
            <a:ext cx="1249774" cy="25339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700">
                <a:solidFill>
                  <a:srgbClr val="086B38"/>
                </a:solidFill>
                <a:ea typeface="Arial" pitchFamily="34" charset="-122"/>
                <a:cs typeface="Arial" pitchFamily="34" charset="-120"/>
              </a:rPr>
              <a:t>+22% </a:t>
            </a:r>
          </a:p>
          <a:p>
            <a:pPr marL="0" indent="0" algn="ctr">
              <a:buNone/>
            </a:pPr>
            <a:r>
              <a:rPr lang="en-US" sz="1000">
                <a:solidFill>
                  <a:srgbClr val="086B38"/>
                </a:solidFill>
                <a:ea typeface="Arial" pitchFamily="34" charset="-122"/>
                <a:cs typeface="Arial" pitchFamily="34" charset="-120"/>
              </a:rPr>
              <a:t>YoY constant currency</a:t>
            </a:r>
            <a:endParaRPr lang="en-US" sz="1000"/>
          </a:p>
        </p:txBody>
      </p:sp>
      <p:sp>
        <p:nvSpPr>
          <p:cNvPr id="6" name="Text 10">
            <a:extLst>
              <a:ext uri="{FF2B5EF4-FFF2-40B4-BE49-F238E27FC236}">
                <a16:creationId xmlns:a16="http://schemas.microsoft.com/office/drawing/2014/main" id="{5C986B2D-E82F-D729-A360-A710E47FDB5A}"/>
              </a:ext>
            </a:extLst>
          </p:cNvPr>
          <p:cNvSpPr/>
          <p:nvPr/>
        </p:nvSpPr>
        <p:spPr>
          <a:xfrm>
            <a:off x="842586" y="1445559"/>
            <a:ext cx="2057400" cy="502920"/>
          </a:xfrm>
          <a:prstGeom prst="rect">
            <a:avLst/>
          </a:prstGeom>
          <a:solidFill>
            <a:srgbClr val="086B38"/>
          </a:solidFill>
          <a:ln>
            <a:solidFill>
              <a:srgbClr val="086B38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>
                <a:solidFill>
                  <a:srgbClr val="FFFFFF"/>
                </a:solidFill>
                <a:ea typeface="Arial" pitchFamily="34" charset="-122"/>
                <a:cs typeface="Arial" pitchFamily="34" charset="-120"/>
              </a:rPr>
              <a:t>Mobility</a:t>
            </a:r>
            <a:endParaRPr lang="en-US" sz="1050"/>
          </a:p>
          <a:p>
            <a:pPr marL="0" indent="0" algn="ctr">
              <a:buNone/>
            </a:pPr>
            <a:r>
              <a:rPr lang="en-US" sz="1050" b="1">
                <a:solidFill>
                  <a:srgbClr val="FFFFFF"/>
                </a:solidFill>
                <a:ea typeface="Arial" pitchFamily="34" charset="-122"/>
                <a:cs typeface="Arial" pitchFamily="34" charset="-120"/>
              </a:rPr>
              <a:t>$116bn</a:t>
            </a:r>
            <a:endParaRPr lang="en-US" sz="1050"/>
          </a:p>
        </p:txBody>
      </p:sp>
      <p:sp>
        <p:nvSpPr>
          <p:cNvPr id="12" name="Text 11">
            <a:extLst>
              <a:ext uri="{FF2B5EF4-FFF2-40B4-BE49-F238E27FC236}">
                <a16:creationId xmlns:a16="http://schemas.microsoft.com/office/drawing/2014/main" id="{DC7A937F-F610-EE3E-481D-912B053F29E0}"/>
              </a:ext>
            </a:extLst>
          </p:cNvPr>
          <p:cNvSpPr/>
          <p:nvPr/>
        </p:nvSpPr>
        <p:spPr>
          <a:xfrm>
            <a:off x="2899986" y="1445559"/>
            <a:ext cx="1956816" cy="502920"/>
          </a:xfrm>
          <a:prstGeom prst="rect">
            <a:avLst/>
          </a:prstGeom>
          <a:solidFill>
            <a:srgbClr val="2F3532"/>
          </a:solidFill>
          <a:ln>
            <a:solidFill>
              <a:srgbClr val="2F3532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>
                <a:solidFill>
                  <a:srgbClr val="FFFFFF"/>
                </a:solidFill>
                <a:ea typeface="Arial" pitchFamily="34" charset="-122"/>
                <a:cs typeface="Arial" pitchFamily="34" charset="-120"/>
              </a:rPr>
              <a:t>Delivery</a:t>
            </a:r>
            <a:endParaRPr lang="en-US" sz="1050"/>
          </a:p>
          <a:p>
            <a:pPr marL="0" indent="0" algn="ctr">
              <a:buNone/>
            </a:pPr>
            <a:r>
              <a:rPr lang="en-US" sz="1050" b="1">
                <a:solidFill>
                  <a:srgbClr val="FFFFFF"/>
                </a:solidFill>
                <a:ea typeface="Arial" pitchFamily="34" charset="-122"/>
                <a:cs typeface="Arial" pitchFamily="34" charset="-120"/>
              </a:rPr>
              <a:t>$110bn</a:t>
            </a:r>
            <a:endParaRPr lang="en-US" sz="1050"/>
          </a:p>
        </p:txBody>
      </p:sp>
      <p:sp>
        <p:nvSpPr>
          <p:cNvPr id="19" name="Text 12">
            <a:extLst>
              <a:ext uri="{FF2B5EF4-FFF2-40B4-BE49-F238E27FC236}">
                <a16:creationId xmlns:a16="http://schemas.microsoft.com/office/drawing/2014/main" id="{A0E78139-B0E5-1E84-FB15-3DC479446F2A}"/>
              </a:ext>
            </a:extLst>
          </p:cNvPr>
          <p:cNvSpPr/>
          <p:nvPr/>
        </p:nvSpPr>
        <p:spPr>
          <a:xfrm>
            <a:off x="4856802" y="1445559"/>
            <a:ext cx="256032" cy="502920"/>
          </a:xfrm>
          <a:prstGeom prst="rect">
            <a:avLst/>
          </a:prstGeom>
          <a:solidFill>
            <a:srgbClr val="AEB8B2"/>
          </a:solidFill>
          <a:ln>
            <a:solidFill>
              <a:srgbClr val="AEB8B2"/>
            </a:solidFill>
          </a:ln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>
                <a:solidFill>
                  <a:srgbClr val="000000"/>
                </a:solidFill>
              </a:rPr>
              <a:t> </a:t>
            </a:r>
            <a:endParaRPr lang="en-US"/>
          </a:p>
        </p:txBody>
      </p:sp>
      <p:sp>
        <p:nvSpPr>
          <p:cNvPr id="21" name="Text 13">
            <a:extLst>
              <a:ext uri="{FF2B5EF4-FFF2-40B4-BE49-F238E27FC236}">
                <a16:creationId xmlns:a16="http://schemas.microsoft.com/office/drawing/2014/main" id="{FCE4A6E6-5289-E983-E4E5-43A2BE8F0261}"/>
              </a:ext>
            </a:extLst>
          </p:cNvPr>
          <p:cNvSpPr/>
          <p:nvPr/>
        </p:nvSpPr>
        <p:spPr>
          <a:xfrm>
            <a:off x="4662026" y="2082165"/>
            <a:ext cx="6858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10" b="1">
                <a:solidFill>
                  <a:srgbClr val="4C5752"/>
                </a:solidFill>
                <a:ea typeface="Arial" pitchFamily="34" charset="-122"/>
                <a:cs typeface="Arial" pitchFamily="34" charset="-120"/>
              </a:rPr>
              <a:t>Freight</a:t>
            </a:r>
            <a:endParaRPr lang="en-US" sz="710"/>
          </a:p>
          <a:p>
            <a:pPr marL="0" indent="0" algn="ctr">
              <a:buNone/>
            </a:pPr>
            <a:r>
              <a:rPr lang="en-US" sz="710" b="1">
                <a:solidFill>
                  <a:srgbClr val="4C5752"/>
                </a:solidFill>
                <a:ea typeface="Arial" pitchFamily="34" charset="-122"/>
                <a:cs typeface="Arial" pitchFamily="34" charset="-120"/>
              </a:rPr>
              <a:t>$6bn</a:t>
            </a:r>
            <a:endParaRPr lang="en-US" sz="710"/>
          </a:p>
        </p:txBody>
      </p:sp>
      <p:sp>
        <p:nvSpPr>
          <p:cNvPr id="23" name="Text 15">
            <a:extLst>
              <a:ext uri="{FF2B5EF4-FFF2-40B4-BE49-F238E27FC236}">
                <a16:creationId xmlns:a16="http://schemas.microsoft.com/office/drawing/2014/main" id="{823764CB-1C90-8557-C2AC-C88D33D9CE84}"/>
              </a:ext>
            </a:extLst>
          </p:cNvPr>
          <p:cNvSpPr/>
          <p:nvPr/>
        </p:nvSpPr>
        <p:spPr>
          <a:xfrm>
            <a:off x="445204" y="3429000"/>
            <a:ext cx="5386697" cy="475488"/>
          </a:xfrm>
          <a:prstGeom prst="rect">
            <a:avLst/>
          </a:prstGeom>
          <a:noFill/>
          <a:ln w="12700">
            <a:solidFill>
              <a:schemeClr val="tx1"/>
            </a:solidFill>
            <a:prstDash val="dash"/>
          </a:ln>
        </p:spPr>
        <p:txBody>
          <a:bodyPr wrap="square" lIns="254" tIns="254" rIns="254" bIns="254" rtlCol="0" anchor="ctr">
            <a:noAutofit/>
          </a:bodyPr>
          <a:lstStyle/>
          <a:p>
            <a:pPr marL="0" indent="0" algn="ctr">
              <a:buNone/>
            </a:pPr>
            <a:r>
              <a:rPr lang="en-US" sz="1000">
                <a:solidFill>
                  <a:srgbClr val="4C5752"/>
                </a:solidFill>
                <a:ea typeface="Arial" pitchFamily="34" charset="-122"/>
                <a:cs typeface="Arial" pitchFamily="34" charset="-120"/>
              </a:rPr>
              <a:t>2026 quarterly bookings are already split almost evenly between Mobility and Delivery; the incremental TAM is less about a single category and more about moving consumers into more use-cases</a:t>
            </a:r>
            <a:endParaRPr lang="en-US" sz="1000"/>
          </a:p>
        </p:txBody>
      </p:sp>
      <p:sp>
        <p:nvSpPr>
          <p:cNvPr id="25" name="Shape 18">
            <a:extLst>
              <a:ext uri="{FF2B5EF4-FFF2-40B4-BE49-F238E27FC236}">
                <a16:creationId xmlns:a16="http://schemas.microsoft.com/office/drawing/2014/main" id="{55447F82-92FB-70C8-FCC6-A708BA271747}"/>
              </a:ext>
            </a:extLst>
          </p:cNvPr>
          <p:cNvSpPr/>
          <p:nvPr/>
        </p:nvSpPr>
        <p:spPr>
          <a:xfrm>
            <a:off x="9237260" y="1475151"/>
            <a:ext cx="2" cy="2613897"/>
          </a:xfrm>
          <a:prstGeom prst="line">
            <a:avLst/>
          </a:prstGeom>
          <a:noFill/>
          <a:ln w="8890">
            <a:solidFill>
              <a:srgbClr val="D9DED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Shape 19">
            <a:extLst>
              <a:ext uri="{FF2B5EF4-FFF2-40B4-BE49-F238E27FC236}">
                <a16:creationId xmlns:a16="http://schemas.microsoft.com/office/drawing/2014/main" id="{73561800-4500-0F64-3EC3-963C2F2744F2}"/>
              </a:ext>
            </a:extLst>
          </p:cNvPr>
          <p:cNvSpPr/>
          <p:nvPr/>
        </p:nvSpPr>
        <p:spPr>
          <a:xfrm>
            <a:off x="6797040" y="2642616"/>
            <a:ext cx="4800600" cy="0"/>
          </a:xfrm>
          <a:prstGeom prst="line">
            <a:avLst/>
          </a:prstGeom>
          <a:noFill/>
          <a:ln w="8890">
            <a:solidFill>
              <a:srgbClr val="D9DED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0">
            <a:extLst>
              <a:ext uri="{FF2B5EF4-FFF2-40B4-BE49-F238E27FC236}">
                <a16:creationId xmlns:a16="http://schemas.microsoft.com/office/drawing/2014/main" id="{09C68DC5-9F6D-23C4-C06E-CDF9CF6A5A37}"/>
              </a:ext>
            </a:extLst>
          </p:cNvPr>
          <p:cNvSpPr/>
          <p:nvPr/>
        </p:nvSpPr>
        <p:spPr>
          <a:xfrm>
            <a:off x="6940296" y="1600200"/>
            <a:ext cx="2011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>
                <a:solidFill>
                  <a:srgbClr val="086B38"/>
                </a:solidFill>
                <a:ea typeface="Arial" pitchFamily="34" charset="-122"/>
                <a:cs typeface="Arial" pitchFamily="34" charset="-120"/>
              </a:rPr>
              <a:t>208m</a:t>
            </a:r>
            <a:endParaRPr lang="en-US" sz="2400"/>
          </a:p>
        </p:txBody>
      </p:sp>
      <p:sp>
        <p:nvSpPr>
          <p:cNvPr id="28" name="Text 21">
            <a:extLst>
              <a:ext uri="{FF2B5EF4-FFF2-40B4-BE49-F238E27FC236}">
                <a16:creationId xmlns:a16="http://schemas.microsoft.com/office/drawing/2014/main" id="{62C4C3D8-D9B6-471D-DC23-FC2252157B2C}"/>
              </a:ext>
            </a:extLst>
          </p:cNvPr>
          <p:cNvSpPr/>
          <p:nvPr/>
        </p:nvSpPr>
        <p:spPr>
          <a:xfrm>
            <a:off x="6940296" y="1984248"/>
            <a:ext cx="2011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MAPCs in Q2’26</a:t>
            </a:r>
            <a:endParaRPr lang="en-US" sz="950"/>
          </a:p>
        </p:txBody>
      </p:sp>
      <p:sp>
        <p:nvSpPr>
          <p:cNvPr id="29" name="Text 22">
            <a:extLst>
              <a:ext uri="{FF2B5EF4-FFF2-40B4-BE49-F238E27FC236}">
                <a16:creationId xmlns:a16="http://schemas.microsoft.com/office/drawing/2014/main" id="{F376AEC0-6CFB-A281-575C-E142158C5F0A}"/>
              </a:ext>
            </a:extLst>
          </p:cNvPr>
          <p:cNvSpPr/>
          <p:nvPr/>
        </p:nvSpPr>
        <p:spPr>
          <a:xfrm>
            <a:off x="6940296" y="2231136"/>
            <a:ext cx="201168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20">
                <a:solidFill>
                  <a:srgbClr val="4C5752"/>
                </a:solidFill>
                <a:ea typeface="Arial" pitchFamily="34" charset="-122"/>
                <a:cs typeface="Arial" pitchFamily="34" charset="-120"/>
              </a:rPr>
              <a:t>+16% YoY; record consumer scale</a:t>
            </a:r>
            <a:endParaRPr lang="en-US" sz="820"/>
          </a:p>
        </p:txBody>
      </p:sp>
      <p:sp>
        <p:nvSpPr>
          <p:cNvPr id="30" name="Text 23">
            <a:extLst>
              <a:ext uri="{FF2B5EF4-FFF2-40B4-BE49-F238E27FC236}">
                <a16:creationId xmlns:a16="http://schemas.microsoft.com/office/drawing/2014/main" id="{4F5AACD7-3E9A-4811-2CA8-19C6AE95F900}"/>
              </a:ext>
            </a:extLst>
          </p:cNvPr>
          <p:cNvSpPr/>
          <p:nvPr/>
        </p:nvSpPr>
        <p:spPr>
          <a:xfrm>
            <a:off x="9692640" y="1600200"/>
            <a:ext cx="1920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>
                <a:solidFill>
                  <a:srgbClr val="086B38"/>
                </a:solidFill>
                <a:ea typeface="Arial" pitchFamily="34" charset="-122"/>
                <a:cs typeface="Arial" pitchFamily="34" charset="-120"/>
              </a:rPr>
              <a:t>3.9bn</a:t>
            </a:r>
            <a:endParaRPr lang="en-US" sz="2400"/>
          </a:p>
        </p:txBody>
      </p:sp>
      <p:sp>
        <p:nvSpPr>
          <p:cNvPr id="31" name="Text 24">
            <a:extLst>
              <a:ext uri="{FF2B5EF4-FFF2-40B4-BE49-F238E27FC236}">
                <a16:creationId xmlns:a16="http://schemas.microsoft.com/office/drawing/2014/main" id="{A2978D46-7635-5E12-9E9B-872C7E800621}"/>
              </a:ext>
            </a:extLst>
          </p:cNvPr>
          <p:cNvSpPr/>
          <p:nvPr/>
        </p:nvSpPr>
        <p:spPr>
          <a:xfrm>
            <a:off x="9692640" y="1984248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Trips in Q2’26</a:t>
            </a:r>
            <a:endParaRPr lang="en-US" sz="950"/>
          </a:p>
        </p:txBody>
      </p:sp>
      <p:sp>
        <p:nvSpPr>
          <p:cNvPr id="32" name="Text 25">
            <a:extLst>
              <a:ext uri="{FF2B5EF4-FFF2-40B4-BE49-F238E27FC236}">
                <a16:creationId xmlns:a16="http://schemas.microsoft.com/office/drawing/2014/main" id="{743385E0-4902-27E7-40E8-48E20267F152}"/>
              </a:ext>
            </a:extLst>
          </p:cNvPr>
          <p:cNvSpPr/>
          <p:nvPr/>
        </p:nvSpPr>
        <p:spPr>
          <a:xfrm>
            <a:off x="9692640" y="2231136"/>
            <a:ext cx="192024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20">
                <a:solidFill>
                  <a:srgbClr val="4C5752"/>
                </a:solidFill>
                <a:ea typeface="Arial" pitchFamily="34" charset="-122"/>
                <a:cs typeface="Arial" pitchFamily="34" charset="-120"/>
              </a:rPr>
              <a:t>~42m trips per day; +18% YoY</a:t>
            </a:r>
            <a:endParaRPr lang="en-US" sz="820"/>
          </a:p>
        </p:txBody>
      </p:sp>
      <p:sp>
        <p:nvSpPr>
          <p:cNvPr id="33" name="Text 26">
            <a:extLst>
              <a:ext uri="{FF2B5EF4-FFF2-40B4-BE49-F238E27FC236}">
                <a16:creationId xmlns:a16="http://schemas.microsoft.com/office/drawing/2014/main" id="{C743F693-2A2D-4B0A-AEAB-5B9964C13161}"/>
              </a:ext>
            </a:extLst>
          </p:cNvPr>
          <p:cNvSpPr/>
          <p:nvPr/>
        </p:nvSpPr>
        <p:spPr>
          <a:xfrm>
            <a:off x="6876288" y="2971800"/>
            <a:ext cx="2057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>
                <a:solidFill>
                  <a:srgbClr val="086B38"/>
                </a:solidFill>
                <a:ea typeface="Arial" pitchFamily="34" charset="-122"/>
                <a:cs typeface="Arial" pitchFamily="34" charset="-120"/>
              </a:rPr>
              <a:t>&lt;5%</a:t>
            </a:r>
            <a:endParaRPr lang="en-US" sz="2400"/>
          </a:p>
        </p:txBody>
      </p:sp>
      <p:sp>
        <p:nvSpPr>
          <p:cNvPr id="34" name="Text 27">
            <a:extLst>
              <a:ext uri="{FF2B5EF4-FFF2-40B4-BE49-F238E27FC236}">
                <a16:creationId xmlns:a16="http://schemas.microsoft.com/office/drawing/2014/main" id="{14FEF01C-F206-1754-C87F-2282F9B2C712}"/>
              </a:ext>
            </a:extLst>
          </p:cNvPr>
          <p:cNvSpPr/>
          <p:nvPr/>
        </p:nvSpPr>
        <p:spPr>
          <a:xfrm>
            <a:off x="6876288" y="3355848"/>
            <a:ext cx="2057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Monthly penetration</a:t>
            </a:r>
            <a:endParaRPr lang="en-US" sz="950"/>
          </a:p>
        </p:txBody>
      </p:sp>
      <p:sp>
        <p:nvSpPr>
          <p:cNvPr id="35" name="Text 28">
            <a:extLst>
              <a:ext uri="{FF2B5EF4-FFF2-40B4-BE49-F238E27FC236}">
                <a16:creationId xmlns:a16="http://schemas.microsoft.com/office/drawing/2014/main" id="{4D8A83C5-ADFF-EA94-8C3D-2DB05E404ED0}"/>
              </a:ext>
            </a:extLst>
          </p:cNvPr>
          <p:cNvSpPr/>
          <p:nvPr/>
        </p:nvSpPr>
        <p:spPr>
          <a:xfrm>
            <a:off x="6876288" y="3602736"/>
            <a:ext cx="20574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20">
                <a:solidFill>
                  <a:srgbClr val="4C5752"/>
                </a:solidFill>
                <a:ea typeface="Arial" pitchFamily="34" charset="-122"/>
                <a:cs typeface="Arial" pitchFamily="34" charset="-120"/>
              </a:rPr>
              <a:t>2023 management frame: 18+ population in operating countries</a:t>
            </a:r>
            <a:endParaRPr lang="en-US" sz="820"/>
          </a:p>
        </p:txBody>
      </p:sp>
      <p:sp>
        <p:nvSpPr>
          <p:cNvPr id="36" name="Text 29">
            <a:extLst>
              <a:ext uri="{FF2B5EF4-FFF2-40B4-BE49-F238E27FC236}">
                <a16:creationId xmlns:a16="http://schemas.microsoft.com/office/drawing/2014/main" id="{FEFA0491-143D-1948-9501-8215984338AB}"/>
              </a:ext>
            </a:extLst>
          </p:cNvPr>
          <p:cNvSpPr/>
          <p:nvPr/>
        </p:nvSpPr>
        <p:spPr>
          <a:xfrm>
            <a:off x="9582912" y="2971800"/>
            <a:ext cx="1920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>
                <a:solidFill>
                  <a:srgbClr val="086B38"/>
                </a:solidFill>
                <a:ea typeface="Arial" pitchFamily="34" charset="-122"/>
                <a:cs typeface="Arial" pitchFamily="34" charset="-120"/>
              </a:rPr>
              <a:t>3.4x</a:t>
            </a:r>
            <a:endParaRPr lang="en-US" sz="2400"/>
          </a:p>
        </p:txBody>
      </p:sp>
      <p:sp>
        <p:nvSpPr>
          <p:cNvPr id="37" name="Text 30">
            <a:extLst>
              <a:ext uri="{FF2B5EF4-FFF2-40B4-BE49-F238E27FC236}">
                <a16:creationId xmlns:a16="http://schemas.microsoft.com/office/drawing/2014/main" id="{15280336-E28F-AA62-4E91-5197B544D9CB}"/>
              </a:ext>
            </a:extLst>
          </p:cNvPr>
          <p:cNvSpPr/>
          <p:nvPr/>
        </p:nvSpPr>
        <p:spPr>
          <a:xfrm>
            <a:off x="9582912" y="3355848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Multi-product spend</a:t>
            </a:r>
            <a:endParaRPr lang="en-US" sz="950"/>
          </a:p>
        </p:txBody>
      </p:sp>
      <p:sp>
        <p:nvSpPr>
          <p:cNvPr id="38" name="Text 31">
            <a:extLst>
              <a:ext uri="{FF2B5EF4-FFF2-40B4-BE49-F238E27FC236}">
                <a16:creationId xmlns:a16="http://schemas.microsoft.com/office/drawing/2014/main" id="{C442E645-3802-5482-85ED-AF8467BA701A}"/>
              </a:ext>
            </a:extLst>
          </p:cNvPr>
          <p:cNvSpPr/>
          <p:nvPr/>
        </p:nvSpPr>
        <p:spPr>
          <a:xfrm>
            <a:off x="9582912" y="3602736"/>
            <a:ext cx="192024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20">
                <a:solidFill>
                  <a:srgbClr val="4C5752"/>
                </a:solidFill>
                <a:ea typeface="Arial" pitchFamily="34" charset="-122"/>
                <a:cs typeface="Arial" pitchFamily="34" charset="-120"/>
              </a:rPr>
              <a:t>Multi-product consumers spend more than single-product users</a:t>
            </a:r>
            <a:endParaRPr lang="en-US" sz="820"/>
          </a:p>
        </p:txBody>
      </p:sp>
      <p:sp>
        <p:nvSpPr>
          <p:cNvPr id="39" name="Shape 34">
            <a:extLst>
              <a:ext uri="{FF2B5EF4-FFF2-40B4-BE49-F238E27FC236}">
                <a16:creationId xmlns:a16="http://schemas.microsoft.com/office/drawing/2014/main" id="{85205BB0-44FA-311B-97B2-92C4451D8EB1}"/>
              </a:ext>
            </a:extLst>
          </p:cNvPr>
          <p:cNvSpPr/>
          <p:nvPr/>
        </p:nvSpPr>
        <p:spPr>
          <a:xfrm>
            <a:off x="627822" y="5037315"/>
            <a:ext cx="0" cy="914400"/>
          </a:xfrm>
          <a:prstGeom prst="line">
            <a:avLst/>
          </a:prstGeom>
          <a:noFill/>
          <a:ln w="25400">
            <a:solidFill>
              <a:srgbClr val="086B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0" name="Text 35">
            <a:extLst>
              <a:ext uri="{FF2B5EF4-FFF2-40B4-BE49-F238E27FC236}">
                <a16:creationId xmlns:a16="http://schemas.microsoft.com/office/drawing/2014/main" id="{B77E5A2C-C07F-8F2E-1830-61D9074CA4CD}"/>
              </a:ext>
            </a:extLst>
          </p:cNvPr>
          <p:cNvSpPr/>
          <p:nvPr/>
        </p:nvSpPr>
        <p:spPr>
          <a:xfrm>
            <a:off x="755838" y="5019027"/>
            <a:ext cx="345643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80" b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1. User TAM is still early</a:t>
            </a:r>
            <a:endParaRPr lang="en-US" sz="1180"/>
          </a:p>
        </p:txBody>
      </p:sp>
      <p:sp>
        <p:nvSpPr>
          <p:cNvPr id="41" name="Text 36">
            <a:extLst>
              <a:ext uri="{FF2B5EF4-FFF2-40B4-BE49-F238E27FC236}">
                <a16:creationId xmlns:a16="http://schemas.microsoft.com/office/drawing/2014/main" id="{42F8DC0A-A2DA-9D82-DA58-8162B1A3BF1B}"/>
              </a:ext>
            </a:extLst>
          </p:cNvPr>
          <p:cNvSpPr/>
          <p:nvPr/>
        </p:nvSpPr>
        <p:spPr>
          <a:xfrm>
            <a:off x="755838" y="5320779"/>
            <a:ext cx="3456432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930">
                <a:solidFill>
                  <a:srgbClr val="4C5752"/>
                </a:solidFill>
                <a:ea typeface="Arial" pitchFamily="34" charset="-122"/>
                <a:cs typeface="Arial" pitchFamily="34" charset="-120"/>
              </a:rPr>
              <a:t>Even after &gt;200m MAPCs, Uber is not close to saturating the adult population in its operating markets.</a:t>
            </a:r>
            <a:endParaRPr lang="en-US" sz="930"/>
          </a:p>
        </p:txBody>
      </p:sp>
      <p:sp>
        <p:nvSpPr>
          <p:cNvPr id="42" name="Shape 37">
            <a:extLst>
              <a:ext uri="{FF2B5EF4-FFF2-40B4-BE49-F238E27FC236}">
                <a16:creationId xmlns:a16="http://schemas.microsoft.com/office/drawing/2014/main" id="{ED04B545-64FB-801C-326A-F970BEAD3A34}"/>
              </a:ext>
            </a:extLst>
          </p:cNvPr>
          <p:cNvSpPr/>
          <p:nvPr/>
        </p:nvSpPr>
        <p:spPr>
          <a:xfrm>
            <a:off x="4395150" y="5037315"/>
            <a:ext cx="0" cy="914400"/>
          </a:xfrm>
          <a:prstGeom prst="line">
            <a:avLst/>
          </a:prstGeom>
          <a:noFill/>
          <a:ln w="25400">
            <a:solidFill>
              <a:srgbClr val="086B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3" name="Text 38">
            <a:extLst>
              <a:ext uri="{FF2B5EF4-FFF2-40B4-BE49-F238E27FC236}">
                <a16:creationId xmlns:a16="http://schemas.microsoft.com/office/drawing/2014/main" id="{D137D11C-01B4-909D-3CE0-1823838ACE4A}"/>
              </a:ext>
            </a:extLst>
          </p:cNvPr>
          <p:cNvSpPr/>
          <p:nvPr/>
        </p:nvSpPr>
        <p:spPr>
          <a:xfrm>
            <a:off x="4523166" y="5019027"/>
            <a:ext cx="345643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80" b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2. Frequency can do the heavy lifting</a:t>
            </a:r>
            <a:endParaRPr lang="en-US" sz="1180"/>
          </a:p>
        </p:txBody>
      </p:sp>
      <p:sp>
        <p:nvSpPr>
          <p:cNvPr id="44" name="Text 39">
            <a:extLst>
              <a:ext uri="{FF2B5EF4-FFF2-40B4-BE49-F238E27FC236}">
                <a16:creationId xmlns:a16="http://schemas.microsoft.com/office/drawing/2014/main" id="{3C2018D5-32B1-C547-F008-4B0C7C351565}"/>
              </a:ext>
            </a:extLst>
          </p:cNvPr>
          <p:cNvSpPr/>
          <p:nvPr/>
        </p:nvSpPr>
        <p:spPr>
          <a:xfrm>
            <a:off x="4523166" y="5320779"/>
            <a:ext cx="3456432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930">
                <a:solidFill>
                  <a:srgbClr val="4C5752"/>
                </a:solidFill>
                <a:ea typeface="Arial" pitchFamily="34" charset="-122"/>
                <a:cs typeface="Arial" pitchFamily="34" charset="-120"/>
              </a:rPr>
              <a:t>Management says ~half of monthly consumers use Uber only once or twice per month, leaving an engagement runway.</a:t>
            </a:r>
            <a:endParaRPr lang="en-US" sz="930"/>
          </a:p>
        </p:txBody>
      </p:sp>
      <p:sp>
        <p:nvSpPr>
          <p:cNvPr id="45" name="Shape 40">
            <a:extLst>
              <a:ext uri="{FF2B5EF4-FFF2-40B4-BE49-F238E27FC236}">
                <a16:creationId xmlns:a16="http://schemas.microsoft.com/office/drawing/2014/main" id="{6BB5C6F2-0C8E-5F92-A801-DFC492B230B9}"/>
              </a:ext>
            </a:extLst>
          </p:cNvPr>
          <p:cNvSpPr/>
          <p:nvPr/>
        </p:nvSpPr>
        <p:spPr>
          <a:xfrm>
            <a:off x="8162478" y="5037315"/>
            <a:ext cx="0" cy="914400"/>
          </a:xfrm>
          <a:prstGeom prst="line">
            <a:avLst/>
          </a:prstGeom>
          <a:noFill/>
          <a:ln w="25400">
            <a:solidFill>
              <a:srgbClr val="086B3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6" name="Text 41">
            <a:extLst>
              <a:ext uri="{FF2B5EF4-FFF2-40B4-BE49-F238E27FC236}">
                <a16:creationId xmlns:a16="http://schemas.microsoft.com/office/drawing/2014/main" id="{1E91DFD3-8867-C51E-60FD-51D0861C6B70}"/>
              </a:ext>
            </a:extLst>
          </p:cNvPr>
          <p:cNvSpPr/>
          <p:nvPr/>
        </p:nvSpPr>
        <p:spPr>
          <a:xfrm>
            <a:off x="8290494" y="5019027"/>
            <a:ext cx="345643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80" b="1">
                <a:solidFill>
                  <a:srgbClr val="000000"/>
                </a:solidFill>
                <a:ea typeface="Arial" pitchFamily="34" charset="-122"/>
                <a:cs typeface="Arial" pitchFamily="34" charset="-120"/>
              </a:rPr>
              <a:t>3. LTV expands without higher take-rate</a:t>
            </a:r>
            <a:endParaRPr lang="en-US" sz="1180"/>
          </a:p>
        </p:txBody>
      </p:sp>
      <p:sp>
        <p:nvSpPr>
          <p:cNvPr id="47" name="Text 42">
            <a:extLst>
              <a:ext uri="{FF2B5EF4-FFF2-40B4-BE49-F238E27FC236}">
                <a16:creationId xmlns:a16="http://schemas.microsoft.com/office/drawing/2014/main" id="{44A0B119-B6EE-15C3-A007-5CB526442760}"/>
              </a:ext>
            </a:extLst>
          </p:cNvPr>
          <p:cNvSpPr/>
          <p:nvPr/>
        </p:nvSpPr>
        <p:spPr>
          <a:xfrm>
            <a:off x="8290494" y="5320779"/>
            <a:ext cx="3456432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930">
                <a:solidFill>
                  <a:srgbClr val="4C5752"/>
                </a:solidFill>
                <a:ea typeface="Arial" pitchFamily="34" charset="-122"/>
                <a:cs typeface="Arial" pitchFamily="34" charset="-120"/>
              </a:rPr>
              <a:t>Uber One, multi-product conversion and advertising convert existing demand into higher-margin revenue streams.</a:t>
            </a:r>
            <a:endParaRPr lang="en-US" sz="930"/>
          </a:p>
        </p:txBody>
      </p:sp>
    </p:spTree>
    <p:extLst>
      <p:ext uri="{BB962C8B-B14F-4D97-AF65-F5344CB8AC3E}">
        <p14:creationId xmlns:p14="http://schemas.microsoft.com/office/powerpoint/2010/main" val="294779816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FFF770-FBD3-8F87-2C3A-D967595138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think-cell data - do not delete" hidden="1">
            <a:extLst>
              <a:ext uri="{FF2B5EF4-FFF2-40B4-BE49-F238E27FC236}">
                <a16:creationId xmlns:a16="http://schemas.microsoft.com/office/drawing/2014/main" id="{C14CF766-B116-F9FB-5EC4-92578EDED4BE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2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14CF766-B116-F9FB-5EC4-92578EDED4B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B4D7B97-FCBD-4AFE-7C79-24D2D5F0D932}"/>
              </a:ext>
            </a:extLst>
          </p:cNvPr>
          <p:cNvSpPr txBox="1">
            <a:spLocks/>
          </p:cNvSpPr>
          <p:nvPr/>
        </p:nvSpPr>
        <p:spPr>
          <a:xfrm>
            <a:off x="274660" y="168064"/>
            <a:ext cx="10668643" cy="377322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8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Uber Management Remuneration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763523FB-53AB-90B5-9613-EBA6736F6E7C}"/>
              </a:ext>
            </a:extLst>
          </p:cNvPr>
          <p:cNvSpPr txBox="1">
            <a:spLocks/>
          </p:cNvSpPr>
          <p:nvPr/>
        </p:nvSpPr>
        <p:spPr>
          <a:xfrm>
            <a:off x="274660" y="466526"/>
            <a:ext cx="1852314" cy="272833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5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Management Breakdown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7A1F7EF-62A9-F0CE-CCB0-0CAE20FF4BF5}"/>
              </a:ext>
            </a:extLst>
          </p:cNvPr>
          <p:cNvCxnSpPr>
            <a:cxnSpLocks/>
          </p:cNvCxnSpPr>
          <p:nvPr/>
        </p:nvCxnSpPr>
        <p:spPr>
          <a:xfrm>
            <a:off x="6357715" y="4128679"/>
            <a:ext cx="5386699" cy="0"/>
          </a:xfrm>
          <a:prstGeom prst="line">
            <a:avLst/>
          </a:prstGeom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6">
            <a:extLst>
              <a:ext uri="{FF2B5EF4-FFF2-40B4-BE49-F238E27FC236}">
                <a16:creationId xmlns:a16="http://schemas.microsoft.com/office/drawing/2014/main" id="{EA90871A-FC53-B360-4B3B-8A2BAD2CD23E}"/>
              </a:ext>
            </a:extLst>
          </p:cNvPr>
          <p:cNvSpPr txBox="1">
            <a:spLocks/>
          </p:cNvSpPr>
          <p:nvPr/>
        </p:nvSpPr>
        <p:spPr>
          <a:xfrm>
            <a:off x="6365405" y="3781549"/>
            <a:ext cx="5379009" cy="30777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1" i="0" kern="1200">
                <a:solidFill>
                  <a:srgbClr val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/>
              <a:t>Strategic targets in line with safety &amp; DEIs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B69547D-DEFD-822F-E6D8-24BB0B2969F0}"/>
              </a:ext>
            </a:extLst>
          </p:cNvPr>
          <p:cNvCxnSpPr>
            <a:cxnSpLocks/>
          </p:cNvCxnSpPr>
          <p:nvPr/>
        </p:nvCxnSpPr>
        <p:spPr>
          <a:xfrm>
            <a:off x="445203" y="4128679"/>
            <a:ext cx="5386699" cy="0"/>
          </a:xfrm>
          <a:prstGeom prst="line">
            <a:avLst/>
          </a:prstGeom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6">
            <a:extLst>
              <a:ext uri="{FF2B5EF4-FFF2-40B4-BE49-F238E27FC236}">
                <a16:creationId xmlns:a16="http://schemas.microsoft.com/office/drawing/2014/main" id="{41968766-FECC-D75E-334D-D47927D294AB}"/>
              </a:ext>
            </a:extLst>
          </p:cNvPr>
          <p:cNvSpPr txBox="1">
            <a:spLocks/>
          </p:cNvSpPr>
          <p:nvPr/>
        </p:nvSpPr>
        <p:spPr>
          <a:xfrm>
            <a:off x="445202" y="3781548"/>
            <a:ext cx="5379008" cy="30777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1" i="0" kern="1200">
                <a:solidFill>
                  <a:srgbClr val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/>
              <a:t>PRSUs are tied to EBITDA margin and gross bookings growth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5B7DEFD-787D-C212-9438-CFC96D432CDD}"/>
              </a:ext>
            </a:extLst>
          </p:cNvPr>
          <p:cNvCxnSpPr>
            <a:cxnSpLocks/>
          </p:cNvCxnSpPr>
          <p:nvPr/>
        </p:nvCxnSpPr>
        <p:spPr>
          <a:xfrm>
            <a:off x="6357715" y="1296931"/>
            <a:ext cx="5386699" cy="0"/>
          </a:xfrm>
          <a:prstGeom prst="line">
            <a:avLst/>
          </a:prstGeom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74F308DB-3927-792B-EF2E-9E12568AB83F}"/>
              </a:ext>
            </a:extLst>
          </p:cNvPr>
          <p:cNvSpPr txBox="1">
            <a:spLocks/>
          </p:cNvSpPr>
          <p:nvPr/>
        </p:nvSpPr>
        <p:spPr>
          <a:xfrm>
            <a:off x="6365404" y="949800"/>
            <a:ext cx="5379009" cy="30777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1" i="0" kern="1200">
                <a:solidFill>
                  <a:srgbClr val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With the exact breakdown of Dara pay: US$35.6m (FY25)</a:t>
            </a:r>
            <a:endParaRPr lang="en-AU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C2997E6-6FED-D01E-C11C-FF8DC1C56519}"/>
              </a:ext>
            </a:extLst>
          </p:cNvPr>
          <p:cNvCxnSpPr>
            <a:cxnSpLocks/>
          </p:cNvCxnSpPr>
          <p:nvPr/>
        </p:nvCxnSpPr>
        <p:spPr>
          <a:xfrm>
            <a:off x="445202" y="1296931"/>
            <a:ext cx="5386699" cy="0"/>
          </a:xfrm>
          <a:prstGeom prst="line">
            <a:avLst/>
          </a:prstGeom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EDDEB5AC-77DB-660D-3B0F-5EE1D13086DF}"/>
              </a:ext>
            </a:extLst>
          </p:cNvPr>
          <p:cNvSpPr txBox="1"/>
          <p:nvPr/>
        </p:nvSpPr>
        <p:spPr>
          <a:xfrm>
            <a:off x="445202" y="949800"/>
            <a:ext cx="5577113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en-US" sz="1400" b="1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Text Placeholder 16">
            <a:extLst>
              <a:ext uri="{FF2B5EF4-FFF2-40B4-BE49-F238E27FC236}">
                <a16:creationId xmlns:a16="http://schemas.microsoft.com/office/drawing/2014/main" id="{3DDEDBCE-6E2C-94A3-3A61-D3D373EB4710}"/>
              </a:ext>
            </a:extLst>
          </p:cNvPr>
          <p:cNvSpPr txBox="1">
            <a:spLocks/>
          </p:cNvSpPr>
          <p:nvPr/>
        </p:nvSpPr>
        <p:spPr>
          <a:xfrm>
            <a:off x="445202" y="949800"/>
            <a:ext cx="5379009" cy="30777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1" i="0" kern="1200">
                <a:solidFill>
                  <a:srgbClr val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/>
              <a:t>The management is paid based on the following rates (FY26)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B235504-33A9-BCE3-140E-95E91617AFD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5202" y="5287175"/>
            <a:ext cx="5386698" cy="1104299"/>
          </a:xfrm>
          <a:prstGeom prst="rect">
            <a:avLst/>
          </a:prstGeom>
          <a:ln>
            <a:solidFill>
              <a:srgbClr val="0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2B74871-C15C-E359-7065-66B94EE8539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57716" y="4342378"/>
            <a:ext cx="5386698" cy="1762720"/>
          </a:xfrm>
          <a:prstGeom prst="rect">
            <a:avLst/>
          </a:prstGeom>
          <a:ln>
            <a:solidFill>
              <a:srgbClr val="0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ABF5BCB-0E9D-B740-95CF-9A40AD499D3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5202" y="4255578"/>
            <a:ext cx="5386698" cy="827522"/>
          </a:xfrm>
          <a:prstGeom prst="rect">
            <a:avLst/>
          </a:prstGeom>
          <a:ln>
            <a:solidFill>
              <a:srgbClr val="0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1AEA2FB-3AD0-280D-FDAD-B98397A3E73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5202" y="1364174"/>
            <a:ext cx="5386698" cy="1079426"/>
          </a:xfrm>
          <a:prstGeom prst="rect">
            <a:avLst/>
          </a:prstGeom>
          <a:ln>
            <a:solidFill>
              <a:srgbClr val="0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D899C96B-3D03-3481-36F5-657105D402A9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2117"/>
          <a:stretch>
            <a:fillRect/>
          </a:stretch>
        </p:blipFill>
        <p:spPr>
          <a:xfrm>
            <a:off x="445202" y="2654162"/>
            <a:ext cx="5379008" cy="1020790"/>
          </a:xfrm>
          <a:prstGeom prst="rect">
            <a:avLst/>
          </a:prstGeom>
          <a:ln>
            <a:solidFill>
              <a:srgbClr val="0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28" name="Table 27">
            <a:extLst>
              <a:ext uri="{FF2B5EF4-FFF2-40B4-BE49-F238E27FC236}">
                <a16:creationId xmlns:a16="http://schemas.microsoft.com/office/drawing/2014/main" id="{FE12F632-EA40-E723-5E68-F4506521F3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6905355"/>
              </p:ext>
            </p:extLst>
          </p:nvPr>
        </p:nvGraphicFramePr>
        <p:xfrm>
          <a:off x="6373096" y="1389205"/>
          <a:ext cx="5371317" cy="221890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90439">
                  <a:extLst>
                    <a:ext uri="{9D8B030D-6E8A-4147-A177-3AD203B41FA5}">
                      <a16:colId xmlns:a16="http://schemas.microsoft.com/office/drawing/2014/main" val="421095687"/>
                    </a:ext>
                  </a:extLst>
                </a:gridCol>
                <a:gridCol w="1790439">
                  <a:extLst>
                    <a:ext uri="{9D8B030D-6E8A-4147-A177-3AD203B41FA5}">
                      <a16:colId xmlns:a16="http://schemas.microsoft.com/office/drawing/2014/main" val="556803858"/>
                    </a:ext>
                  </a:extLst>
                </a:gridCol>
                <a:gridCol w="1790439">
                  <a:extLst>
                    <a:ext uri="{9D8B030D-6E8A-4147-A177-3AD203B41FA5}">
                      <a16:colId xmlns:a16="http://schemas.microsoft.com/office/drawing/2014/main" val="898224321"/>
                    </a:ext>
                  </a:extLst>
                </a:gridCol>
              </a:tblGrid>
              <a:tr h="22088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200" b="1">
                          <a:solidFill>
                            <a:schemeClr val="bg1"/>
                          </a:solidFill>
                        </a:rPr>
                        <a:t>Component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D834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200" b="1">
                          <a:solidFill>
                            <a:schemeClr val="bg1"/>
                          </a:solidFill>
                        </a:rPr>
                        <a:t>FY25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D834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200" b="1">
                          <a:solidFill>
                            <a:schemeClr val="bg1"/>
                          </a:solidFill>
                        </a:rPr>
                        <a:t>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D834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3575655"/>
                  </a:ext>
                </a:extLst>
              </a:tr>
              <a:tr h="22088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200"/>
                        <a:t>Salary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200"/>
                        <a:t>$1.08m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200"/>
                        <a:t>3%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2268944"/>
                  </a:ext>
                </a:extLst>
              </a:tr>
              <a:tr h="38654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200"/>
                        <a:t>Stock awards (RSU/PRSU)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200"/>
                        <a:t>$23.75m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200"/>
                        <a:t>67%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2150053"/>
                  </a:ext>
                </a:extLst>
              </a:tr>
              <a:tr h="22088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200"/>
                        <a:t>Options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200"/>
                        <a:t>$7.37m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200"/>
                        <a:t>21%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4277408"/>
                  </a:ext>
                </a:extLst>
              </a:tr>
              <a:tr h="38654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200"/>
                        <a:t>Bonus (non-equity plan)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200"/>
                        <a:t>$2.84m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200"/>
                        <a:t>8%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9175674"/>
                  </a:ext>
                </a:extLst>
              </a:tr>
              <a:tr h="55220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200"/>
                        <a:t>Other (incl. $458k residential security)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200"/>
                        <a:t>$0.55m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200"/>
                        <a:t>1%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38669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289464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C5E3C8-D1E2-5EAF-90E6-26CE94EEDB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think-cell data - do not delete" hidden="1">
            <a:extLst>
              <a:ext uri="{FF2B5EF4-FFF2-40B4-BE49-F238E27FC236}">
                <a16:creationId xmlns:a16="http://schemas.microsoft.com/office/drawing/2014/main" id="{674060DF-2DA4-FBA3-C487-11EB0211AAF6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2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74060DF-2DA4-FBA3-C487-11EB0211AAF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5EE43409-0504-D7D6-0E9D-32E9C634A04F}"/>
              </a:ext>
            </a:extLst>
          </p:cNvPr>
          <p:cNvSpPr txBox="1">
            <a:spLocks/>
          </p:cNvSpPr>
          <p:nvPr/>
        </p:nvSpPr>
        <p:spPr>
          <a:xfrm>
            <a:off x="274660" y="168064"/>
            <a:ext cx="10668643" cy="377322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8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Dara’s Views showcasing future of Uber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89324CCA-756E-EB1C-40B5-0CB7F475E1A0}"/>
              </a:ext>
            </a:extLst>
          </p:cNvPr>
          <p:cNvSpPr txBox="1">
            <a:spLocks/>
          </p:cNvSpPr>
          <p:nvPr/>
        </p:nvSpPr>
        <p:spPr>
          <a:xfrm>
            <a:off x="274660" y="466526"/>
            <a:ext cx="1852314" cy="272833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5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Management Cuts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D2A04F5-5DD4-193A-91F6-9AC08898913A}"/>
              </a:ext>
            </a:extLst>
          </p:cNvPr>
          <p:cNvCxnSpPr>
            <a:cxnSpLocks/>
          </p:cNvCxnSpPr>
          <p:nvPr/>
        </p:nvCxnSpPr>
        <p:spPr>
          <a:xfrm>
            <a:off x="6357715" y="4128679"/>
            <a:ext cx="5386699" cy="0"/>
          </a:xfrm>
          <a:prstGeom prst="line">
            <a:avLst/>
          </a:prstGeom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6">
            <a:extLst>
              <a:ext uri="{FF2B5EF4-FFF2-40B4-BE49-F238E27FC236}">
                <a16:creationId xmlns:a16="http://schemas.microsoft.com/office/drawing/2014/main" id="{36A5BC1E-5511-D78F-11A6-CAE632720F86}"/>
              </a:ext>
            </a:extLst>
          </p:cNvPr>
          <p:cNvSpPr txBox="1">
            <a:spLocks/>
          </p:cNvSpPr>
          <p:nvPr/>
        </p:nvSpPr>
        <p:spPr>
          <a:xfrm>
            <a:off x="6365405" y="3781549"/>
            <a:ext cx="5379009" cy="30777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1" i="0" kern="1200">
                <a:solidFill>
                  <a:srgbClr val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/>
              <a:t>…and are in-line with TDM’s investment philosophy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FBAE9E0-979F-FF64-CFA5-4FFFC56E50FD}"/>
              </a:ext>
            </a:extLst>
          </p:cNvPr>
          <p:cNvCxnSpPr>
            <a:cxnSpLocks/>
          </p:cNvCxnSpPr>
          <p:nvPr/>
        </p:nvCxnSpPr>
        <p:spPr>
          <a:xfrm>
            <a:off x="445203" y="4128679"/>
            <a:ext cx="5386699" cy="0"/>
          </a:xfrm>
          <a:prstGeom prst="line">
            <a:avLst/>
          </a:prstGeom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6">
            <a:extLst>
              <a:ext uri="{FF2B5EF4-FFF2-40B4-BE49-F238E27FC236}">
                <a16:creationId xmlns:a16="http://schemas.microsoft.com/office/drawing/2014/main" id="{4BFE60C1-B1AA-999E-0981-1535DD3AC854}"/>
              </a:ext>
            </a:extLst>
          </p:cNvPr>
          <p:cNvSpPr txBox="1">
            <a:spLocks/>
          </p:cNvSpPr>
          <p:nvPr/>
        </p:nvSpPr>
        <p:spPr>
          <a:xfrm>
            <a:off x="445202" y="3781548"/>
            <a:ext cx="5379008" cy="30777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1" i="0" kern="1200">
                <a:solidFill>
                  <a:srgbClr val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/>
              <a:t>Results have reflected upon Uber’s business actions…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5B32AFA-107B-0C01-3682-20552B9FB3DE}"/>
              </a:ext>
            </a:extLst>
          </p:cNvPr>
          <p:cNvCxnSpPr>
            <a:cxnSpLocks/>
          </p:cNvCxnSpPr>
          <p:nvPr/>
        </p:nvCxnSpPr>
        <p:spPr>
          <a:xfrm>
            <a:off x="6357715" y="1296931"/>
            <a:ext cx="5386699" cy="0"/>
          </a:xfrm>
          <a:prstGeom prst="line">
            <a:avLst/>
          </a:prstGeom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6">
            <a:extLst>
              <a:ext uri="{FF2B5EF4-FFF2-40B4-BE49-F238E27FC236}">
                <a16:creationId xmlns:a16="http://schemas.microsoft.com/office/drawing/2014/main" id="{2565EE58-6DBA-7B44-F60B-B2C47680B290}"/>
              </a:ext>
            </a:extLst>
          </p:cNvPr>
          <p:cNvSpPr txBox="1">
            <a:spLocks/>
          </p:cNvSpPr>
          <p:nvPr/>
        </p:nvSpPr>
        <p:spPr>
          <a:xfrm>
            <a:off x="6365404" y="949800"/>
            <a:ext cx="5379009" cy="30777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1" i="0" kern="1200">
                <a:solidFill>
                  <a:srgbClr val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/>
              <a:t>…on business growth in AI, AVs &amp; future of transport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EC69E7C-1D5D-7082-FEEC-446A6F4D5D95}"/>
              </a:ext>
            </a:extLst>
          </p:cNvPr>
          <p:cNvCxnSpPr>
            <a:cxnSpLocks/>
          </p:cNvCxnSpPr>
          <p:nvPr/>
        </p:nvCxnSpPr>
        <p:spPr>
          <a:xfrm>
            <a:off x="445202" y="1296931"/>
            <a:ext cx="5386699" cy="0"/>
          </a:xfrm>
          <a:prstGeom prst="line">
            <a:avLst/>
          </a:prstGeom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9E953BAF-DE34-8AFA-C368-629928A51E8D}"/>
              </a:ext>
            </a:extLst>
          </p:cNvPr>
          <p:cNvSpPr txBox="1"/>
          <p:nvPr/>
        </p:nvSpPr>
        <p:spPr>
          <a:xfrm>
            <a:off x="445202" y="949800"/>
            <a:ext cx="5577113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en-US" sz="1400" b="1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DE6F027C-6B63-5460-C403-486B7BB789D2}"/>
              </a:ext>
            </a:extLst>
          </p:cNvPr>
          <p:cNvSpPr txBox="1">
            <a:spLocks/>
          </p:cNvSpPr>
          <p:nvPr/>
        </p:nvSpPr>
        <p:spPr>
          <a:xfrm>
            <a:off x="445202" y="949800"/>
            <a:ext cx="5379009" cy="30777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1" i="0" kern="1200">
                <a:solidFill>
                  <a:srgbClr val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/>
              <a:t>Dara has recently come to media, sharing views…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7246DEE-F0F0-4057-8BC4-4266AFA38CB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5203" y="1445869"/>
            <a:ext cx="2636896" cy="147150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81F25F8-1B6C-6E6D-7A1D-2A3F71B33C4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06992" y="1445869"/>
            <a:ext cx="2617218" cy="1471502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217C6CFA-03AD-2479-C304-7F603C272938}"/>
              </a:ext>
            </a:extLst>
          </p:cNvPr>
          <p:cNvSpPr/>
          <p:nvPr/>
        </p:nvSpPr>
        <p:spPr>
          <a:xfrm>
            <a:off x="455042" y="3124714"/>
            <a:ext cx="2617218" cy="583547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000000"/>
                </a:solidFill>
              </a:rPr>
              <a:t>Invest like the Best</a:t>
            </a:r>
          </a:p>
          <a:p>
            <a:pPr algn="ctr"/>
            <a:r>
              <a:rPr lang="en-US" sz="1200">
                <a:solidFill>
                  <a:srgbClr val="000000"/>
                </a:solidFill>
              </a:rPr>
              <a:t>3</a:t>
            </a:r>
            <a:r>
              <a:rPr lang="en-US" sz="1200" baseline="30000">
                <a:solidFill>
                  <a:srgbClr val="000000"/>
                </a:solidFill>
              </a:rPr>
              <a:t>rd</a:t>
            </a:r>
            <a:r>
              <a:rPr lang="en-US" sz="1200">
                <a:solidFill>
                  <a:srgbClr val="000000"/>
                </a:solidFill>
              </a:rPr>
              <a:t> June 2026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D6F6688-EC61-9D30-E4BE-4ECD867A1D68}"/>
              </a:ext>
            </a:extLst>
          </p:cNvPr>
          <p:cNvSpPr/>
          <p:nvPr/>
        </p:nvSpPr>
        <p:spPr>
          <a:xfrm>
            <a:off x="3206992" y="3137226"/>
            <a:ext cx="2617218" cy="583547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000000"/>
                </a:solidFill>
              </a:rPr>
              <a:t>Diary of a CEO</a:t>
            </a:r>
          </a:p>
          <a:p>
            <a:pPr algn="ctr"/>
            <a:r>
              <a:rPr lang="en-US" sz="1200">
                <a:solidFill>
                  <a:srgbClr val="000000"/>
                </a:solidFill>
              </a:rPr>
              <a:t>23</a:t>
            </a:r>
            <a:r>
              <a:rPr lang="en-US" sz="1200" baseline="30000">
                <a:solidFill>
                  <a:srgbClr val="000000"/>
                </a:solidFill>
              </a:rPr>
              <a:t>rd</a:t>
            </a:r>
            <a:r>
              <a:rPr lang="en-US" sz="1200">
                <a:solidFill>
                  <a:srgbClr val="000000"/>
                </a:solidFill>
              </a:rPr>
              <a:t> Feb 2026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CD37EF1-4725-15A2-DD65-96ECCD598B4F}"/>
              </a:ext>
            </a:extLst>
          </p:cNvPr>
          <p:cNvSpPr/>
          <p:nvPr/>
        </p:nvSpPr>
        <p:spPr>
          <a:xfrm>
            <a:off x="6502018" y="2038748"/>
            <a:ext cx="399476" cy="4286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2000">
                <a:solidFill>
                  <a:srgbClr val="0D8344"/>
                </a:solidFill>
                <a:latin typeface="Segoe UI Semibold" panose="020B0702040204020203" pitchFamily="34" charset="0"/>
                <a:ea typeface="Segoe UI Emoji" panose="020B0502040204020203" pitchFamily="34" charset="0"/>
                <a:cs typeface="Segoe UI Semibold" panose="020B0702040204020203" pitchFamily="34" charset="0"/>
              </a:rPr>
              <a:t>2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9B53484-49D1-8184-97C6-17F3DA87A32F}"/>
              </a:ext>
            </a:extLst>
          </p:cNvPr>
          <p:cNvSpPr/>
          <p:nvPr/>
        </p:nvSpPr>
        <p:spPr>
          <a:xfrm>
            <a:off x="6907469" y="2054551"/>
            <a:ext cx="4688707" cy="4286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>
                <a:solidFill>
                  <a:srgbClr val="000000"/>
                </a:solidFill>
              </a:rPr>
              <a:t>Expects many AV winners, not one — hence 20+ partnerships rather than a single bet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E4F49BF-D439-1B33-2614-E2FBE2756DA0}"/>
              </a:ext>
            </a:extLst>
          </p:cNvPr>
          <p:cNvSpPr/>
          <p:nvPr/>
        </p:nvSpPr>
        <p:spPr>
          <a:xfrm>
            <a:off x="6502018" y="2676152"/>
            <a:ext cx="399476" cy="4286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2000">
                <a:solidFill>
                  <a:srgbClr val="0D8344"/>
                </a:solidFill>
                <a:latin typeface="Segoe UI Semibold" panose="020B0702040204020203" pitchFamily="34" charset="0"/>
                <a:ea typeface="Segoe UI Emoji" panose="020B0502040204020203" pitchFamily="34" charset="0"/>
                <a:cs typeface="Segoe UI Semibold" panose="020B0702040204020203" pitchFamily="34" charset="0"/>
              </a:rPr>
              <a:t>3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664E1209-BB97-A7D2-A624-2AC439F449E2}"/>
              </a:ext>
            </a:extLst>
          </p:cNvPr>
          <p:cNvSpPr/>
          <p:nvPr/>
        </p:nvSpPr>
        <p:spPr>
          <a:xfrm>
            <a:off x="6907469" y="2691955"/>
            <a:ext cx="4688707" cy="4286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>
                <a:solidFill>
                  <a:srgbClr val="000000"/>
                </a:solidFill>
              </a:rPr>
              <a:t>Frames Uber as a supply-led business: win the vehicles and drivers, demand follows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435A7179-0773-15EC-C6DB-0AF1BA15773E}"/>
              </a:ext>
            </a:extLst>
          </p:cNvPr>
          <p:cNvSpPr/>
          <p:nvPr/>
        </p:nvSpPr>
        <p:spPr>
          <a:xfrm>
            <a:off x="6502018" y="3313556"/>
            <a:ext cx="399476" cy="4286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2000">
                <a:solidFill>
                  <a:srgbClr val="0D8344"/>
                </a:solidFill>
                <a:latin typeface="Segoe UI Semibold" panose="020B0702040204020203" pitchFamily="34" charset="0"/>
                <a:ea typeface="Segoe UI Emoji" panose="020B0502040204020203" pitchFamily="34" charset="0"/>
                <a:cs typeface="Segoe UI Semibold" panose="020B0702040204020203" pitchFamily="34" charset="0"/>
              </a:rPr>
              <a:t>4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C2181440-52B8-841E-6389-CCF59CA21181}"/>
              </a:ext>
            </a:extLst>
          </p:cNvPr>
          <p:cNvSpPr/>
          <p:nvPr/>
        </p:nvSpPr>
        <p:spPr>
          <a:xfrm>
            <a:off x="6907467" y="3329359"/>
            <a:ext cx="4688707" cy="4286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>
                <a:solidFill>
                  <a:srgbClr val="000000"/>
                </a:solidFill>
              </a:rPr>
              <a:t>Company-wide AI adoption mandate, plus a push to consolidate rides, delivery and travel into one super-app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874A9A4D-D323-EA05-048A-076575F95989}"/>
              </a:ext>
            </a:extLst>
          </p:cNvPr>
          <p:cNvSpPr/>
          <p:nvPr/>
        </p:nvSpPr>
        <p:spPr>
          <a:xfrm>
            <a:off x="6502018" y="1401344"/>
            <a:ext cx="399476" cy="4286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2000">
                <a:solidFill>
                  <a:srgbClr val="0D8344"/>
                </a:solidFill>
                <a:latin typeface="Segoe UI Semibold" panose="020B0702040204020203" pitchFamily="34" charset="0"/>
                <a:ea typeface="Segoe UI Emoji" panose="020B0502040204020203" pitchFamily="34" charset="0"/>
                <a:cs typeface="Segoe UI Semibold" panose="020B0702040204020203" pitchFamily="34" charset="0"/>
              </a:rPr>
              <a:t>1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02DDEC5F-AFB0-8774-4F24-A6D95355792C}"/>
              </a:ext>
            </a:extLst>
          </p:cNvPr>
          <p:cNvSpPr/>
          <p:nvPr/>
        </p:nvSpPr>
        <p:spPr>
          <a:xfrm>
            <a:off x="6907467" y="1417147"/>
            <a:ext cx="4688707" cy="4286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>
                <a:solidFill>
                  <a:srgbClr val="000000"/>
                </a:solidFill>
              </a:rPr>
              <a:t>Positions Uber as the demand aggregator in a world of physical AI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BB793A1-574E-9EA3-C856-E22FBC573EFA}"/>
              </a:ext>
            </a:extLst>
          </p:cNvPr>
          <p:cNvSpPr txBox="1"/>
          <p:nvPr/>
        </p:nvSpPr>
        <p:spPr>
          <a:xfrm>
            <a:off x="445202" y="4323376"/>
            <a:ext cx="16482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/>
              <a:t>20%+</a:t>
            </a:r>
          </a:p>
          <a:p>
            <a:pPr algn="ctr"/>
            <a:r>
              <a:rPr lang="en-US" sz="1200"/>
              <a:t>Growth Bookings Growth (5</a:t>
            </a:r>
            <a:r>
              <a:rPr lang="en-US" sz="1200" baseline="30000"/>
              <a:t>th</a:t>
            </a:r>
            <a:r>
              <a:rPr lang="en-US" sz="1200"/>
              <a:t> consecutive year running)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54533D1-7F50-2192-3BC5-6A0BCCA520CE}"/>
              </a:ext>
            </a:extLst>
          </p:cNvPr>
          <p:cNvSpPr txBox="1"/>
          <p:nvPr/>
        </p:nvSpPr>
        <p:spPr>
          <a:xfrm>
            <a:off x="2379670" y="4323376"/>
            <a:ext cx="1346407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/>
              <a:t>$10B </a:t>
            </a:r>
            <a:r>
              <a:rPr lang="en-US" sz="1200"/>
              <a:t>Free Cash Flows (in USD) in FY25: investment-grade rating and first-ever buyback now in place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F6E1A5B-0D92-1D5F-5D52-41FE9B95FDD3}"/>
              </a:ext>
            </a:extLst>
          </p:cNvPr>
          <p:cNvSpPr txBox="1"/>
          <p:nvPr/>
        </p:nvSpPr>
        <p:spPr>
          <a:xfrm>
            <a:off x="4012340" y="4323376"/>
            <a:ext cx="1648204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/>
              <a:t>46M</a:t>
            </a:r>
          </a:p>
          <a:p>
            <a:pPr algn="ctr"/>
            <a:r>
              <a:rPr lang="en-US" sz="1200"/>
              <a:t>Uber One members (55%+ YoY), with more than 40% of the consumers using more than one Uber product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05C2A26C-A3CF-75B9-AD42-567D09B27647}"/>
              </a:ext>
            </a:extLst>
          </p:cNvPr>
          <p:cNvSpPr/>
          <p:nvPr/>
        </p:nvSpPr>
        <p:spPr>
          <a:xfrm>
            <a:off x="6502016" y="4993608"/>
            <a:ext cx="399476" cy="4286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2000">
                <a:solidFill>
                  <a:srgbClr val="0D8344"/>
                </a:solidFill>
                <a:latin typeface="Segoe UI Semibold" panose="020B0702040204020203" pitchFamily="34" charset="0"/>
                <a:ea typeface="Segoe UI Emoji" panose="020B0502040204020203" pitchFamily="34" charset="0"/>
                <a:cs typeface="Segoe UI Semibold" panose="020B0702040204020203" pitchFamily="34" charset="0"/>
              </a:rPr>
              <a:t>2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666CEB46-337E-0CBC-C6C4-EA3C12E6E38C}"/>
              </a:ext>
            </a:extLst>
          </p:cNvPr>
          <p:cNvSpPr/>
          <p:nvPr/>
        </p:nvSpPr>
        <p:spPr>
          <a:xfrm>
            <a:off x="6907467" y="5009411"/>
            <a:ext cx="4688707" cy="4286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b="1">
                <a:solidFill>
                  <a:srgbClr val="000000"/>
                </a:solidFill>
              </a:rPr>
              <a:t>Structural Competitive Advantage: </a:t>
            </a:r>
            <a:r>
              <a:rPr lang="en-US" sz="1000">
                <a:solidFill>
                  <a:srgbClr val="000000"/>
                </a:solidFill>
              </a:rPr>
              <a:t>two-sided network and supply density are the moat, exactly the asset-light compounding TDM favours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46BA321-65BF-DA0E-98CD-B8D4666856F2}"/>
              </a:ext>
            </a:extLst>
          </p:cNvPr>
          <p:cNvSpPr/>
          <p:nvPr/>
        </p:nvSpPr>
        <p:spPr>
          <a:xfrm>
            <a:off x="6502016" y="5631012"/>
            <a:ext cx="399476" cy="4286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2000">
                <a:solidFill>
                  <a:srgbClr val="0D8344"/>
                </a:solidFill>
                <a:latin typeface="Segoe UI Semibold" panose="020B0702040204020203" pitchFamily="34" charset="0"/>
                <a:ea typeface="Segoe UI Emoji" panose="020B0502040204020203" pitchFamily="34" charset="0"/>
                <a:cs typeface="Segoe UI Semibold" panose="020B0702040204020203" pitchFamily="34" charset="0"/>
              </a:rPr>
              <a:t>3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22C86C93-81DA-2889-EB6E-635B4A14272E}"/>
              </a:ext>
            </a:extLst>
          </p:cNvPr>
          <p:cNvSpPr/>
          <p:nvPr/>
        </p:nvSpPr>
        <p:spPr>
          <a:xfrm>
            <a:off x="6907467" y="5646815"/>
            <a:ext cx="4688707" cy="4286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b="1">
                <a:solidFill>
                  <a:srgbClr val="000000"/>
                </a:solidFill>
              </a:rPr>
              <a:t>People &amp; Culture (TDM's "8th Power"):  </a:t>
            </a:r>
            <a:r>
              <a:rPr lang="en-US" sz="1000">
                <a:solidFill>
                  <a:srgbClr val="000000"/>
                </a:solidFill>
              </a:rPr>
              <a:t>9-year CEO tenure, internal CFO succession, and a leadership team that cut its own management layer by 20%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EA44FD98-A006-81DF-1567-795CDBA3BFF2}"/>
              </a:ext>
            </a:extLst>
          </p:cNvPr>
          <p:cNvSpPr/>
          <p:nvPr/>
        </p:nvSpPr>
        <p:spPr>
          <a:xfrm>
            <a:off x="6502016" y="4356204"/>
            <a:ext cx="399476" cy="4286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2000">
                <a:solidFill>
                  <a:srgbClr val="0D8344"/>
                </a:solidFill>
                <a:latin typeface="Segoe UI Semibold" panose="020B0702040204020203" pitchFamily="34" charset="0"/>
                <a:ea typeface="Segoe UI Emoji" panose="020B0502040204020203" pitchFamily="34" charset="0"/>
                <a:cs typeface="Segoe UI Semibold" panose="020B0702040204020203" pitchFamily="34" charset="0"/>
              </a:rPr>
              <a:t>1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4380E33F-FC9A-F3E3-9BD1-CCBA43715F16}"/>
              </a:ext>
            </a:extLst>
          </p:cNvPr>
          <p:cNvSpPr/>
          <p:nvPr/>
        </p:nvSpPr>
        <p:spPr>
          <a:xfrm>
            <a:off x="6907465" y="4372007"/>
            <a:ext cx="4688707" cy="4286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b="1">
                <a:solidFill>
                  <a:srgbClr val="000000"/>
                </a:solidFill>
              </a:rPr>
              <a:t>Growth Opportunity: </a:t>
            </a:r>
            <a:r>
              <a:rPr lang="en-US" sz="1000">
                <a:solidFill>
                  <a:srgbClr val="000000"/>
                </a:solidFill>
              </a:rPr>
              <a:t>long-duration runway in a large, growing market; AV re-rates the TAM rather than replacing it</a:t>
            </a:r>
          </a:p>
        </p:txBody>
      </p:sp>
    </p:spTree>
    <p:extLst>
      <p:ext uri="{BB962C8B-B14F-4D97-AF65-F5344CB8AC3E}">
        <p14:creationId xmlns:p14="http://schemas.microsoft.com/office/powerpoint/2010/main" val="275370554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E1BBA-A5FD-FAC5-6D80-A14AD8156E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think-cell data - do not delete" hidden="1">
            <a:extLst>
              <a:ext uri="{FF2B5EF4-FFF2-40B4-BE49-F238E27FC236}">
                <a16:creationId xmlns:a16="http://schemas.microsoft.com/office/drawing/2014/main" id="{730026CA-670F-1F9B-D426-97CE33B98B36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2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730026CA-670F-1F9B-D426-97CE33B98B3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7A3F415-364E-F75A-03F9-597D3456633A}"/>
              </a:ext>
            </a:extLst>
          </p:cNvPr>
          <p:cNvSpPr txBox="1">
            <a:spLocks/>
          </p:cNvSpPr>
          <p:nvPr/>
        </p:nvSpPr>
        <p:spPr>
          <a:xfrm>
            <a:off x="274660" y="168064"/>
            <a:ext cx="10668643" cy="377322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8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Uber’s Plans for Geographic Expansion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CC4CDD12-44A9-2E8A-FDF1-5C679BDA8A79}"/>
              </a:ext>
            </a:extLst>
          </p:cNvPr>
          <p:cNvSpPr txBox="1">
            <a:spLocks/>
          </p:cNvSpPr>
          <p:nvPr/>
        </p:nvSpPr>
        <p:spPr>
          <a:xfrm>
            <a:off x="274660" y="466526"/>
            <a:ext cx="1852314" cy="272833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5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AV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BD149B6-009C-A0AF-DB6A-A7DFD35BB950}"/>
              </a:ext>
            </a:extLst>
          </p:cNvPr>
          <p:cNvGrpSpPr/>
          <p:nvPr/>
        </p:nvGrpSpPr>
        <p:grpSpPr>
          <a:xfrm>
            <a:off x="-489182" y="1914529"/>
            <a:ext cx="6974065" cy="4160450"/>
            <a:chOff x="508193" y="1160450"/>
            <a:chExt cx="11175626" cy="4912667"/>
          </a:xfrm>
        </p:grpSpPr>
        <p:grpSp>
          <p:nvGrpSpPr>
            <p:cNvPr id="752" name="Group 751">
              <a:extLst>
                <a:ext uri="{FF2B5EF4-FFF2-40B4-BE49-F238E27FC236}">
                  <a16:creationId xmlns:a16="http://schemas.microsoft.com/office/drawing/2014/main" id="{6188F375-904C-6776-590E-E2560B4E39E6}"/>
                </a:ext>
              </a:extLst>
            </p:cNvPr>
            <p:cNvGrpSpPr/>
            <p:nvPr/>
          </p:nvGrpSpPr>
          <p:grpSpPr>
            <a:xfrm>
              <a:off x="4935232" y="2654164"/>
              <a:ext cx="2891829" cy="3323988"/>
              <a:chOff x="5400138" y="2649536"/>
              <a:chExt cx="2882871" cy="3313689"/>
            </a:xfrm>
            <a:solidFill>
              <a:srgbClr val="BBBBBB"/>
            </a:solidFill>
          </p:grpSpPr>
          <p:sp>
            <p:nvSpPr>
              <p:cNvPr id="753" name="Free-form: Shape 752">
                <a:extLst>
                  <a:ext uri="{FF2B5EF4-FFF2-40B4-BE49-F238E27FC236}">
                    <a16:creationId xmlns:a16="http://schemas.microsoft.com/office/drawing/2014/main" id="{8CFA7EE9-54D8-027B-9246-91AC6099ACDA}"/>
                  </a:ext>
                </a:extLst>
              </p:cNvPr>
              <p:cNvSpPr/>
              <p:nvPr/>
            </p:nvSpPr>
            <p:spPr>
              <a:xfrm>
                <a:off x="6605118" y="4645009"/>
                <a:ext cx="437032" cy="440485"/>
              </a:xfrm>
              <a:custGeom>
                <a:avLst/>
                <a:gdLst>
                  <a:gd name="connsiteX0" fmla="*/ 192154 w 373280"/>
                  <a:gd name="connsiteY0" fmla="*/ 376230 h 376229"/>
                  <a:gd name="connsiteX1" fmla="*/ 196066 w 373280"/>
                  <a:gd name="connsiteY1" fmla="*/ 374143 h 376229"/>
                  <a:gd name="connsiteX2" fmla="*/ 196148 w 373280"/>
                  <a:gd name="connsiteY2" fmla="*/ 369968 h 376229"/>
                  <a:gd name="connsiteX3" fmla="*/ 200257 w 373280"/>
                  <a:gd name="connsiteY3" fmla="*/ 368908 h 376229"/>
                  <a:gd name="connsiteX4" fmla="*/ 203010 w 373280"/>
                  <a:gd name="connsiteY4" fmla="*/ 365415 h 376229"/>
                  <a:gd name="connsiteX5" fmla="*/ 206446 w 373280"/>
                  <a:gd name="connsiteY5" fmla="*/ 361840 h 376229"/>
                  <a:gd name="connsiteX6" fmla="*/ 211631 w 373280"/>
                  <a:gd name="connsiteY6" fmla="*/ 361758 h 376229"/>
                  <a:gd name="connsiteX7" fmla="*/ 216069 w 373280"/>
                  <a:gd name="connsiteY7" fmla="*/ 359169 h 376229"/>
                  <a:gd name="connsiteX8" fmla="*/ 217236 w 373280"/>
                  <a:gd name="connsiteY8" fmla="*/ 349727 h 376229"/>
                  <a:gd name="connsiteX9" fmla="*/ 224394 w 373280"/>
                  <a:gd name="connsiteY9" fmla="*/ 173228 h 376229"/>
                  <a:gd name="connsiteX10" fmla="*/ 224912 w 373280"/>
                  <a:gd name="connsiteY10" fmla="*/ 157532 h 376229"/>
                  <a:gd name="connsiteX11" fmla="*/ 252417 w 373280"/>
                  <a:gd name="connsiteY11" fmla="*/ 157548 h 376229"/>
                  <a:gd name="connsiteX12" fmla="*/ 256148 w 373280"/>
                  <a:gd name="connsiteY12" fmla="*/ 41994 h 376229"/>
                  <a:gd name="connsiteX13" fmla="*/ 268722 w 373280"/>
                  <a:gd name="connsiteY13" fmla="*/ 42003 h 376229"/>
                  <a:gd name="connsiteX14" fmla="*/ 285306 w 373280"/>
                  <a:gd name="connsiteY14" fmla="*/ 38469 h 376229"/>
                  <a:gd name="connsiteX15" fmla="*/ 297912 w 373280"/>
                  <a:gd name="connsiteY15" fmla="*/ 35724 h 376229"/>
                  <a:gd name="connsiteX16" fmla="*/ 314611 w 373280"/>
                  <a:gd name="connsiteY16" fmla="*/ 32059 h 376229"/>
                  <a:gd name="connsiteX17" fmla="*/ 320117 w 373280"/>
                  <a:gd name="connsiteY17" fmla="*/ 32059 h 376229"/>
                  <a:gd name="connsiteX18" fmla="*/ 322369 w 373280"/>
                  <a:gd name="connsiteY18" fmla="*/ 37170 h 376229"/>
                  <a:gd name="connsiteX19" fmla="*/ 326380 w 373280"/>
                  <a:gd name="connsiteY19" fmla="*/ 41370 h 376229"/>
                  <a:gd name="connsiteX20" fmla="*/ 326782 w 373280"/>
                  <a:gd name="connsiteY20" fmla="*/ 45627 h 376229"/>
                  <a:gd name="connsiteX21" fmla="*/ 331384 w 373280"/>
                  <a:gd name="connsiteY21" fmla="*/ 45684 h 376229"/>
                  <a:gd name="connsiteX22" fmla="*/ 334647 w 373280"/>
                  <a:gd name="connsiteY22" fmla="*/ 42175 h 376229"/>
                  <a:gd name="connsiteX23" fmla="*/ 337474 w 373280"/>
                  <a:gd name="connsiteY23" fmla="*/ 38452 h 376229"/>
                  <a:gd name="connsiteX24" fmla="*/ 340999 w 373280"/>
                  <a:gd name="connsiteY24" fmla="*/ 35584 h 376229"/>
                  <a:gd name="connsiteX25" fmla="*/ 344903 w 373280"/>
                  <a:gd name="connsiteY25" fmla="*/ 32667 h 376229"/>
                  <a:gd name="connsiteX26" fmla="*/ 349965 w 373280"/>
                  <a:gd name="connsiteY26" fmla="*/ 30440 h 376229"/>
                  <a:gd name="connsiteX27" fmla="*/ 353269 w 373280"/>
                  <a:gd name="connsiteY27" fmla="*/ 33735 h 376229"/>
                  <a:gd name="connsiteX28" fmla="*/ 356991 w 373280"/>
                  <a:gd name="connsiteY28" fmla="*/ 31574 h 376229"/>
                  <a:gd name="connsiteX29" fmla="*/ 360262 w 373280"/>
                  <a:gd name="connsiteY29" fmla="*/ 28402 h 376229"/>
                  <a:gd name="connsiteX30" fmla="*/ 365021 w 373280"/>
                  <a:gd name="connsiteY30" fmla="*/ 26092 h 376229"/>
                  <a:gd name="connsiteX31" fmla="*/ 369311 w 373280"/>
                  <a:gd name="connsiteY31" fmla="*/ 27046 h 376229"/>
                  <a:gd name="connsiteX32" fmla="*/ 373280 w 373280"/>
                  <a:gd name="connsiteY32" fmla="*/ 25468 h 376229"/>
                  <a:gd name="connsiteX33" fmla="*/ 370658 w 373280"/>
                  <a:gd name="connsiteY33" fmla="*/ 22033 h 376229"/>
                  <a:gd name="connsiteX34" fmla="*/ 367239 w 373280"/>
                  <a:gd name="connsiteY34" fmla="*/ 18039 h 376229"/>
                  <a:gd name="connsiteX35" fmla="*/ 363089 w 373280"/>
                  <a:gd name="connsiteY35" fmla="*/ 16970 h 376229"/>
                  <a:gd name="connsiteX36" fmla="*/ 357501 w 373280"/>
                  <a:gd name="connsiteY36" fmla="*/ 16683 h 376229"/>
                  <a:gd name="connsiteX37" fmla="*/ 352702 w 373280"/>
                  <a:gd name="connsiteY37" fmla="*/ 15713 h 376229"/>
                  <a:gd name="connsiteX38" fmla="*/ 347039 w 373280"/>
                  <a:gd name="connsiteY38" fmla="*/ 15532 h 376229"/>
                  <a:gd name="connsiteX39" fmla="*/ 325476 w 373280"/>
                  <a:gd name="connsiteY39" fmla="*/ 20405 h 376229"/>
                  <a:gd name="connsiteX40" fmla="*/ 298208 w 373280"/>
                  <a:gd name="connsiteY40" fmla="*/ 26421 h 376229"/>
                  <a:gd name="connsiteX41" fmla="*/ 268286 w 373280"/>
                  <a:gd name="connsiteY41" fmla="*/ 32839 h 376229"/>
                  <a:gd name="connsiteX42" fmla="*/ 263207 w 373280"/>
                  <a:gd name="connsiteY42" fmla="*/ 30662 h 376229"/>
                  <a:gd name="connsiteX43" fmla="*/ 259074 w 373280"/>
                  <a:gd name="connsiteY43" fmla="*/ 30464 h 376229"/>
                  <a:gd name="connsiteX44" fmla="*/ 253839 w 373280"/>
                  <a:gd name="connsiteY44" fmla="*/ 31911 h 376229"/>
                  <a:gd name="connsiteX45" fmla="*/ 249369 w 373280"/>
                  <a:gd name="connsiteY45" fmla="*/ 32059 h 376229"/>
                  <a:gd name="connsiteX46" fmla="*/ 245095 w 373280"/>
                  <a:gd name="connsiteY46" fmla="*/ 31220 h 376229"/>
                  <a:gd name="connsiteX47" fmla="*/ 239046 w 373280"/>
                  <a:gd name="connsiteY47" fmla="*/ 28788 h 376229"/>
                  <a:gd name="connsiteX48" fmla="*/ 233713 w 373280"/>
                  <a:gd name="connsiteY48" fmla="*/ 28171 h 376229"/>
                  <a:gd name="connsiteX49" fmla="*/ 229366 w 373280"/>
                  <a:gd name="connsiteY49" fmla="*/ 28969 h 376229"/>
                  <a:gd name="connsiteX50" fmla="*/ 225068 w 373280"/>
                  <a:gd name="connsiteY50" fmla="*/ 28377 h 376229"/>
                  <a:gd name="connsiteX51" fmla="*/ 220531 w 373280"/>
                  <a:gd name="connsiteY51" fmla="*/ 28270 h 376229"/>
                  <a:gd name="connsiteX52" fmla="*/ 213850 w 373280"/>
                  <a:gd name="connsiteY52" fmla="*/ 27670 h 376229"/>
                  <a:gd name="connsiteX53" fmla="*/ 209338 w 373280"/>
                  <a:gd name="connsiteY53" fmla="*/ 26931 h 376229"/>
                  <a:gd name="connsiteX54" fmla="*/ 205032 w 373280"/>
                  <a:gd name="connsiteY54" fmla="*/ 25994 h 376229"/>
                  <a:gd name="connsiteX55" fmla="*/ 198277 w 373280"/>
                  <a:gd name="connsiteY55" fmla="*/ 26265 h 376229"/>
                  <a:gd name="connsiteX56" fmla="*/ 194365 w 373280"/>
                  <a:gd name="connsiteY56" fmla="*/ 23874 h 376229"/>
                  <a:gd name="connsiteX57" fmla="*/ 190922 w 373280"/>
                  <a:gd name="connsiteY57" fmla="*/ 20603 h 376229"/>
                  <a:gd name="connsiteX58" fmla="*/ 188013 w 373280"/>
                  <a:gd name="connsiteY58" fmla="*/ 16321 h 376229"/>
                  <a:gd name="connsiteX59" fmla="*/ 185514 w 373280"/>
                  <a:gd name="connsiteY59" fmla="*/ 12878 h 376229"/>
                  <a:gd name="connsiteX60" fmla="*/ 142616 w 373280"/>
                  <a:gd name="connsiteY60" fmla="*/ 12886 h 376229"/>
                  <a:gd name="connsiteX61" fmla="*/ 69056 w 373280"/>
                  <a:gd name="connsiteY61" fmla="*/ 12944 h 376229"/>
                  <a:gd name="connsiteX62" fmla="*/ 63181 w 373280"/>
                  <a:gd name="connsiteY62" fmla="*/ 13683 h 376229"/>
                  <a:gd name="connsiteX63" fmla="*/ 59269 w 373280"/>
                  <a:gd name="connsiteY63" fmla="*/ 11431 h 376229"/>
                  <a:gd name="connsiteX64" fmla="*/ 55719 w 373280"/>
                  <a:gd name="connsiteY64" fmla="*/ 9155 h 376229"/>
                  <a:gd name="connsiteX65" fmla="*/ 50311 w 373280"/>
                  <a:gd name="connsiteY65" fmla="*/ 5268 h 376229"/>
                  <a:gd name="connsiteX66" fmla="*/ 48240 w 373280"/>
                  <a:gd name="connsiteY66" fmla="*/ 1052 h 376229"/>
                  <a:gd name="connsiteX67" fmla="*/ 42340 w 373280"/>
                  <a:gd name="connsiteY67" fmla="*/ 674 h 376229"/>
                  <a:gd name="connsiteX68" fmla="*/ 38075 w 373280"/>
                  <a:gd name="connsiteY68" fmla="*/ 0 h 376229"/>
                  <a:gd name="connsiteX69" fmla="*/ 33899 w 373280"/>
                  <a:gd name="connsiteY69" fmla="*/ 1216 h 376229"/>
                  <a:gd name="connsiteX70" fmla="*/ 29897 w 373280"/>
                  <a:gd name="connsiteY70" fmla="*/ 4298 h 376229"/>
                  <a:gd name="connsiteX71" fmla="*/ 24630 w 373280"/>
                  <a:gd name="connsiteY71" fmla="*/ 7142 h 376229"/>
                  <a:gd name="connsiteX72" fmla="*/ 19576 w 373280"/>
                  <a:gd name="connsiteY72" fmla="*/ 8802 h 376229"/>
                  <a:gd name="connsiteX73" fmla="*/ 15352 w 373280"/>
                  <a:gd name="connsiteY73" fmla="*/ 8243 h 376229"/>
                  <a:gd name="connsiteX74" fmla="*/ 12015 w 373280"/>
                  <a:gd name="connsiteY74" fmla="*/ 5753 h 376229"/>
                  <a:gd name="connsiteX75" fmla="*/ 5646 w 373280"/>
                  <a:gd name="connsiteY75" fmla="*/ 6624 h 376229"/>
                  <a:gd name="connsiteX76" fmla="*/ 1751 w 373280"/>
                  <a:gd name="connsiteY76" fmla="*/ 9254 h 376229"/>
                  <a:gd name="connsiteX77" fmla="*/ 0 w 373280"/>
                  <a:gd name="connsiteY77" fmla="*/ 19025 h 376229"/>
                  <a:gd name="connsiteX78" fmla="*/ 798 w 373280"/>
                  <a:gd name="connsiteY78" fmla="*/ 25106 h 376229"/>
                  <a:gd name="connsiteX79" fmla="*/ 1668 w 373280"/>
                  <a:gd name="connsiteY79" fmla="*/ 31179 h 376229"/>
                  <a:gd name="connsiteX80" fmla="*/ 2942 w 373280"/>
                  <a:gd name="connsiteY80" fmla="*/ 36390 h 376229"/>
                  <a:gd name="connsiteX81" fmla="*/ 6870 w 373280"/>
                  <a:gd name="connsiteY81" fmla="*/ 43613 h 376229"/>
                  <a:gd name="connsiteX82" fmla="*/ 7857 w 373280"/>
                  <a:gd name="connsiteY82" fmla="*/ 47772 h 376229"/>
                  <a:gd name="connsiteX83" fmla="*/ 15952 w 373280"/>
                  <a:gd name="connsiteY83" fmla="*/ 55891 h 376229"/>
                  <a:gd name="connsiteX84" fmla="*/ 19403 w 373280"/>
                  <a:gd name="connsiteY84" fmla="*/ 61019 h 376229"/>
                  <a:gd name="connsiteX85" fmla="*/ 22238 w 373280"/>
                  <a:gd name="connsiteY85" fmla="*/ 66048 h 376229"/>
                  <a:gd name="connsiteX86" fmla="*/ 25870 w 373280"/>
                  <a:gd name="connsiteY86" fmla="*/ 74069 h 376229"/>
                  <a:gd name="connsiteX87" fmla="*/ 28377 w 373280"/>
                  <a:gd name="connsiteY87" fmla="*/ 80940 h 376229"/>
                  <a:gd name="connsiteX88" fmla="*/ 31804 w 373280"/>
                  <a:gd name="connsiteY88" fmla="*/ 87917 h 376229"/>
                  <a:gd name="connsiteX89" fmla="*/ 34615 w 373280"/>
                  <a:gd name="connsiteY89" fmla="*/ 94401 h 376229"/>
                  <a:gd name="connsiteX90" fmla="*/ 37409 w 373280"/>
                  <a:gd name="connsiteY90" fmla="*/ 99340 h 376229"/>
                  <a:gd name="connsiteX91" fmla="*/ 40351 w 373280"/>
                  <a:gd name="connsiteY91" fmla="*/ 107040 h 376229"/>
                  <a:gd name="connsiteX92" fmla="*/ 42471 w 373280"/>
                  <a:gd name="connsiteY92" fmla="*/ 113721 h 376229"/>
                  <a:gd name="connsiteX93" fmla="*/ 43523 w 373280"/>
                  <a:gd name="connsiteY93" fmla="*/ 119655 h 376229"/>
                  <a:gd name="connsiteX94" fmla="*/ 46859 w 373280"/>
                  <a:gd name="connsiteY94" fmla="*/ 125613 h 376229"/>
                  <a:gd name="connsiteX95" fmla="*/ 48840 w 373280"/>
                  <a:gd name="connsiteY95" fmla="*/ 130478 h 376229"/>
                  <a:gd name="connsiteX96" fmla="*/ 53319 w 373280"/>
                  <a:gd name="connsiteY96" fmla="*/ 137381 h 376229"/>
                  <a:gd name="connsiteX97" fmla="*/ 56360 w 373280"/>
                  <a:gd name="connsiteY97" fmla="*/ 142024 h 376229"/>
                  <a:gd name="connsiteX98" fmla="*/ 59449 w 373280"/>
                  <a:gd name="connsiteY98" fmla="*/ 149494 h 376229"/>
                  <a:gd name="connsiteX99" fmla="*/ 64216 w 373280"/>
                  <a:gd name="connsiteY99" fmla="*/ 157137 h 376229"/>
                  <a:gd name="connsiteX100" fmla="*/ 67643 w 373280"/>
                  <a:gd name="connsiteY100" fmla="*/ 161682 h 376229"/>
                  <a:gd name="connsiteX101" fmla="*/ 71341 w 373280"/>
                  <a:gd name="connsiteY101" fmla="*/ 168774 h 376229"/>
                  <a:gd name="connsiteX102" fmla="*/ 72598 w 373280"/>
                  <a:gd name="connsiteY102" fmla="*/ 173228 h 376229"/>
                  <a:gd name="connsiteX103" fmla="*/ 73626 w 373280"/>
                  <a:gd name="connsiteY103" fmla="*/ 180912 h 376229"/>
                  <a:gd name="connsiteX104" fmla="*/ 73881 w 373280"/>
                  <a:gd name="connsiteY104" fmla="*/ 186032 h 376229"/>
                  <a:gd name="connsiteX105" fmla="*/ 71727 w 373280"/>
                  <a:gd name="connsiteY105" fmla="*/ 189631 h 376229"/>
                  <a:gd name="connsiteX106" fmla="*/ 71547 w 373280"/>
                  <a:gd name="connsiteY106" fmla="*/ 184865 h 376229"/>
                  <a:gd name="connsiteX107" fmla="*/ 70683 w 373280"/>
                  <a:gd name="connsiteY107" fmla="*/ 191883 h 376229"/>
                  <a:gd name="connsiteX108" fmla="*/ 72631 w 373280"/>
                  <a:gd name="connsiteY108" fmla="*/ 199189 h 376229"/>
                  <a:gd name="connsiteX109" fmla="*/ 71883 w 373280"/>
                  <a:gd name="connsiteY109" fmla="*/ 204785 h 376229"/>
                  <a:gd name="connsiteX110" fmla="*/ 71251 w 373280"/>
                  <a:gd name="connsiteY110" fmla="*/ 200586 h 376229"/>
                  <a:gd name="connsiteX111" fmla="*/ 72697 w 373280"/>
                  <a:gd name="connsiteY111" fmla="*/ 208582 h 376229"/>
                  <a:gd name="connsiteX112" fmla="*/ 72492 w 373280"/>
                  <a:gd name="connsiteY112" fmla="*/ 213907 h 376229"/>
                  <a:gd name="connsiteX113" fmla="*/ 70889 w 373280"/>
                  <a:gd name="connsiteY113" fmla="*/ 219356 h 376229"/>
                  <a:gd name="connsiteX114" fmla="*/ 71801 w 373280"/>
                  <a:gd name="connsiteY114" fmla="*/ 226316 h 376229"/>
                  <a:gd name="connsiteX115" fmla="*/ 73527 w 373280"/>
                  <a:gd name="connsiteY115" fmla="*/ 231141 h 376229"/>
                  <a:gd name="connsiteX116" fmla="*/ 74932 w 373280"/>
                  <a:gd name="connsiteY116" fmla="*/ 235570 h 376229"/>
                  <a:gd name="connsiteX117" fmla="*/ 79099 w 373280"/>
                  <a:gd name="connsiteY117" fmla="*/ 244930 h 376229"/>
                  <a:gd name="connsiteX118" fmla="*/ 80093 w 373280"/>
                  <a:gd name="connsiteY118" fmla="*/ 250453 h 376229"/>
                  <a:gd name="connsiteX119" fmla="*/ 81548 w 373280"/>
                  <a:gd name="connsiteY119" fmla="*/ 254315 h 376229"/>
                  <a:gd name="connsiteX120" fmla="*/ 79280 w 373280"/>
                  <a:gd name="connsiteY120" fmla="*/ 261046 h 376229"/>
                  <a:gd name="connsiteX121" fmla="*/ 81211 w 373280"/>
                  <a:gd name="connsiteY121" fmla="*/ 269313 h 376229"/>
                  <a:gd name="connsiteX122" fmla="*/ 79518 w 373280"/>
                  <a:gd name="connsiteY122" fmla="*/ 275238 h 376229"/>
                  <a:gd name="connsiteX123" fmla="*/ 81564 w 373280"/>
                  <a:gd name="connsiteY123" fmla="*/ 280901 h 376229"/>
                  <a:gd name="connsiteX124" fmla="*/ 83331 w 373280"/>
                  <a:gd name="connsiteY124" fmla="*/ 285733 h 376229"/>
                  <a:gd name="connsiteX125" fmla="*/ 82213 w 373280"/>
                  <a:gd name="connsiteY125" fmla="*/ 292841 h 376229"/>
                  <a:gd name="connsiteX126" fmla="*/ 85895 w 373280"/>
                  <a:gd name="connsiteY126" fmla="*/ 295595 h 376229"/>
                  <a:gd name="connsiteX127" fmla="*/ 87350 w 373280"/>
                  <a:gd name="connsiteY127" fmla="*/ 301216 h 376229"/>
                  <a:gd name="connsiteX128" fmla="*/ 86240 w 373280"/>
                  <a:gd name="connsiteY128" fmla="*/ 307864 h 376229"/>
                  <a:gd name="connsiteX129" fmla="*/ 88698 w 373280"/>
                  <a:gd name="connsiteY129" fmla="*/ 311866 h 376229"/>
                  <a:gd name="connsiteX130" fmla="*/ 89133 w 373280"/>
                  <a:gd name="connsiteY130" fmla="*/ 316074 h 376229"/>
                  <a:gd name="connsiteX131" fmla="*/ 89684 w 373280"/>
                  <a:gd name="connsiteY131" fmla="*/ 320775 h 376229"/>
                  <a:gd name="connsiteX132" fmla="*/ 91229 w 373280"/>
                  <a:gd name="connsiteY132" fmla="*/ 325985 h 376229"/>
                  <a:gd name="connsiteX133" fmla="*/ 93743 w 373280"/>
                  <a:gd name="connsiteY133" fmla="*/ 329494 h 376229"/>
                  <a:gd name="connsiteX134" fmla="*/ 96488 w 373280"/>
                  <a:gd name="connsiteY134" fmla="*/ 334901 h 376229"/>
                  <a:gd name="connsiteX135" fmla="*/ 100441 w 373280"/>
                  <a:gd name="connsiteY135" fmla="*/ 343070 h 376229"/>
                  <a:gd name="connsiteX136" fmla="*/ 104607 w 373280"/>
                  <a:gd name="connsiteY136" fmla="*/ 349727 h 376229"/>
                  <a:gd name="connsiteX137" fmla="*/ 113064 w 373280"/>
                  <a:gd name="connsiteY137" fmla="*/ 358306 h 376229"/>
                  <a:gd name="connsiteX138" fmla="*/ 118274 w 373280"/>
                  <a:gd name="connsiteY138" fmla="*/ 364182 h 376229"/>
                  <a:gd name="connsiteX139" fmla="*/ 122925 w 373280"/>
                  <a:gd name="connsiteY139" fmla="*/ 363032 h 376229"/>
                  <a:gd name="connsiteX140" fmla="*/ 126550 w 373280"/>
                  <a:gd name="connsiteY140" fmla="*/ 360624 h 376229"/>
                  <a:gd name="connsiteX141" fmla="*/ 129919 w 373280"/>
                  <a:gd name="connsiteY141" fmla="*/ 357624 h 376229"/>
                  <a:gd name="connsiteX142" fmla="*/ 130478 w 373280"/>
                  <a:gd name="connsiteY142" fmla="*/ 353129 h 376229"/>
                  <a:gd name="connsiteX143" fmla="*/ 132845 w 373280"/>
                  <a:gd name="connsiteY143" fmla="*/ 349727 h 376229"/>
                  <a:gd name="connsiteX144" fmla="*/ 136527 w 373280"/>
                  <a:gd name="connsiteY144" fmla="*/ 347442 h 376229"/>
                  <a:gd name="connsiteX145" fmla="*/ 140890 w 373280"/>
                  <a:gd name="connsiteY145" fmla="*/ 348987 h 376229"/>
                  <a:gd name="connsiteX146" fmla="*/ 141531 w 373280"/>
                  <a:gd name="connsiteY146" fmla="*/ 353589 h 376229"/>
                  <a:gd name="connsiteX147" fmla="*/ 145895 w 373280"/>
                  <a:gd name="connsiteY147" fmla="*/ 354871 h 376229"/>
                  <a:gd name="connsiteX148" fmla="*/ 146314 w 373280"/>
                  <a:gd name="connsiteY148" fmla="*/ 358980 h 376229"/>
                  <a:gd name="connsiteX149" fmla="*/ 145846 w 373280"/>
                  <a:gd name="connsiteY149" fmla="*/ 363730 h 376229"/>
                  <a:gd name="connsiteX150" fmla="*/ 146240 w 373280"/>
                  <a:gd name="connsiteY150" fmla="*/ 368234 h 376229"/>
                  <a:gd name="connsiteX151" fmla="*/ 150546 w 373280"/>
                  <a:gd name="connsiteY151" fmla="*/ 367322 h 376229"/>
                  <a:gd name="connsiteX152" fmla="*/ 154228 w 373280"/>
                  <a:gd name="connsiteY152" fmla="*/ 369187 h 376229"/>
                  <a:gd name="connsiteX153" fmla="*/ 159907 w 373280"/>
                  <a:gd name="connsiteY153" fmla="*/ 369779 h 376229"/>
                  <a:gd name="connsiteX154" fmla="*/ 163252 w 373280"/>
                  <a:gd name="connsiteY154" fmla="*/ 373239 h 376229"/>
                  <a:gd name="connsiteX155" fmla="*/ 167196 w 373280"/>
                  <a:gd name="connsiteY155" fmla="*/ 374529 h 376229"/>
                  <a:gd name="connsiteX156" fmla="*/ 171494 w 373280"/>
                  <a:gd name="connsiteY156" fmla="*/ 373444 h 376229"/>
                  <a:gd name="connsiteX157" fmla="*/ 175891 w 373280"/>
                  <a:gd name="connsiteY157" fmla="*/ 373699 h 376229"/>
                  <a:gd name="connsiteX158" fmla="*/ 179917 w 373280"/>
                  <a:gd name="connsiteY158" fmla="*/ 372293 h 376229"/>
                  <a:gd name="connsiteX159" fmla="*/ 185218 w 373280"/>
                  <a:gd name="connsiteY159" fmla="*/ 372302 h 376229"/>
                  <a:gd name="connsiteX160" fmla="*/ 189106 w 373280"/>
                  <a:gd name="connsiteY160" fmla="*/ 374249 h 3762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</a:cxnLst>
                <a:rect l="l" t="t" r="r" b="b"/>
                <a:pathLst>
                  <a:path w="373280" h="376229">
                    <a:moveTo>
                      <a:pt x="192154" y="376230"/>
                    </a:moveTo>
                    <a:lnTo>
                      <a:pt x="196066" y="374143"/>
                    </a:lnTo>
                    <a:lnTo>
                      <a:pt x="196148" y="369968"/>
                    </a:lnTo>
                    <a:lnTo>
                      <a:pt x="200257" y="368908"/>
                    </a:lnTo>
                    <a:lnTo>
                      <a:pt x="203010" y="365415"/>
                    </a:lnTo>
                    <a:lnTo>
                      <a:pt x="206446" y="361840"/>
                    </a:lnTo>
                    <a:lnTo>
                      <a:pt x="211631" y="361758"/>
                    </a:lnTo>
                    <a:lnTo>
                      <a:pt x="216069" y="359169"/>
                    </a:lnTo>
                    <a:lnTo>
                      <a:pt x="217236" y="349727"/>
                    </a:lnTo>
                    <a:lnTo>
                      <a:pt x="224394" y="173228"/>
                    </a:lnTo>
                    <a:lnTo>
                      <a:pt x="224912" y="157532"/>
                    </a:lnTo>
                    <a:lnTo>
                      <a:pt x="252417" y="157548"/>
                    </a:lnTo>
                    <a:lnTo>
                      <a:pt x="256148" y="41994"/>
                    </a:lnTo>
                    <a:lnTo>
                      <a:pt x="268722" y="42003"/>
                    </a:lnTo>
                    <a:lnTo>
                      <a:pt x="285306" y="38469"/>
                    </a:lnTo>
                    <a:lnTo>
                      <a:pt x="297912" y="35724"/>
                    </a:lnTo>
                    <a:lnTo>
                      <a:pt x="314611" y="32059"/>
                    </a:lnTo>
                    <a:lnTo>
                      <a:pt x="320117" y="32059"/>
                    </a:lnTo>
                    <a:lnTo>
                      <a:pt x="322369" y="37170"/>
                    </a:lnTo>
                    <a:lnTo>
                      <a:pt x="326380" y="41370"/>
                    </a:lnTo>
                    <a:lnTo>
                      <a:pt x="326782" y="45627"/>
                    </a:lnTo>
                    <a:lnTo>
                      <a:pt x="331384" y="45684"/>
                    </a:lnTo>
                    <a:lnTo>
                      <a:pt x="334647" y="42175"/>
                    </a:lnTo>
                    <a:lnTo>
                      <a:pt x="337474" y="38452"/>
                    </a:lnTo>
                    <a:lnTo>
                      <a:pt x="340999" y="35584"/>
                    </a:lnTo>
                    <a:lnTo>
                      <a:pt x="344903" y="32667"/>
                    </a:lnTo>
                    <a:lnTo>
                      <a:pt x="349965" y="30440"/>
                    </a:lnTo>
                    <a:lnTo>
                      <a:pt x="353269" y="33735"/>
                    </a:lnTo>
                    <a:lnTo>
                      <a:pt x="356991" y="31574"/>
                    </a:lnTo>
                    <a:lnTo>
                      <a:pt x="360262" y="28402"/>
                    </a:lnTo>
                    <a:lnTo>
                      <a:pt x="365021" y="26092"/>
                    </a:lnTo>
                    <a:lnTo>
                      <a:pt x="369311" y="27046"/>
                    </a:lnTo>
                    <a:lnTo>
                      <a:pt x="373280" y="25468"/>
                    </a:lnTo>
                    <a:lnTo>
                      <a:pt x="370658" y="22033"/>
                    </a:lnTo>
                    <a:lnTo>
                      <a:pt x="367239" y="18039"/>
                    </a:lnTo>
                    <a:lnTo>
                      <a:pt x="363089" y="16970"/>
                    </a:lnTo>
                    <a:lnTo>
                      <a:pt x="357501" y="16683"/>
                    </a:lnTo>
                    <a:lnTo>
                      <a:pt x="352702" y="15713"/>
                    </a:lnTo>
                    <a:lnTo>
                      <a:pt x="347039" y="15532"/>
                    </a:lnTo>
                    <a:lnTo>
                      <a:pt x="325476" y="20405"/>
                    </a:lnTo>
                    <a:lnTo>
                      <a:pt x="298208" y="26421"/>
                    </a:lnTo>
                    <a:lnTo>
                      <a:pt x="268286" y="32839"/>
                    </a:lnTo>
                    <a:lnTo>
                      <a:pt x="263207" y="30662"/>
                    </a:lnTo>
                    <a:lnTo>
                      <a:pt x="259074" y="30464"/>
                    </a:lnTo>
                    <a:lnTo>
                      <a:pt x="253839" y="31911"/>
                    </a:lnTo>
                    <a:lnTo>
                      <a:pt x="249369" y="32059"/>
                    </a:lnTo>
                    <a:lnTo>
                      <a:pt x="245095" y="31220"/>
                    </a:lnTo>
                    <a:lnTo>
                      <a:pt x="239046" y="28788"/>
                    </a:lnTo>
                    <a:lnTo>
                      <a:pt x="233713" y="28171"/>
                    </a:lnTo>
                    <a:lnTo>
                      <a:pt x="229366" y="28969"/>
                    </a:lnTo>
                    <a:lnTo>
                      <a:pt x="225068" y="28377"/>
                    </a:lnTo>
                    <a:lnTo>
                      <a:pt x="220531" y="28270"/>
                    </a:lnTo>
                    <a:lnTo>
                      <a:pt x="213850" y="27670"/>
                    </a:lnTo>
                    <a:lnTo>
                      <a:pt x="209338" y="26931"/>
                    </a:lnTo>
                    <a:lnTo>
                      <a:pt x="205032" y="25994"/>
                    </a:lnTo>
                    <a:lnTo>
                      <a:pt x="198277" y="26265"/>
                    </a:lnTo>
                    <a:lnTo>
                      <a:pt x="194365" y="23874"/>
                    </a:lnTo>
                    <a:lnTo>
                      <a:pt x="190922" y="20603"/>
                    </a:lnTo>
                    <a:lnTo>
                      <a:pt x="188013" y="16321"/>
                    </a:lnTo>
                    <a:lnTo>
                      <a:pt x="185514" y="12878"/>
                    </a:lnTo>
                    <a:lnTo>
                      <a:pt x="142616" y="12886"/>
                    </a:lnTo>
                    <a:lnTo>
                      <a:pt x="69056" y="12944"/>
                    </a:lnTo>
                    <a:lnTo>
                      <a:pt x="63181" y="13683"/>
                    </a:lnTo>
                    <a:lnTo>
                      <a:pt x="59269" y="11431"/>
                    </a:lnTo>
                    <a:lnTo>
                      <a:pt x="55719" y="9155"/>
                    </a:lnTo>
                    <a:lnTo>
                      <a:pt x="50311" y="5268"/>
                    </a:lnTo>
                    <a:lnTo>
                      <a:pt x="48240" y="1052"/>
                    </a:lnTo>
                    <a:lnTo>
                      <a:pt x="42340" y="674"/>
                    </a:lnTo>
                    <a:lnTo>
                      <a:pt x="38075" y="0"/>
                    </a:lnTo>
                    <a:lnTo>
                      <a:pt x="33899" y="1216"/>
                    </a:lnTo>
                    <a:lnTo>
                      <a:pt x="29897" y="4298"/>
                    </a:lnTo>
                    <a:lnTo>
                      <a:pt x="24630" y="7142"/>
                    </a:lnTo>
                    <a:lnTo>
                      <a:pt x="19576" y="8802"/>
                    </a:lnTo>
                    <a:lnTo>
                      <a:pt x="15352" y="8243"/>
                    </a:lnTo>
                    <a:lnTo>
                      <a:pt x="12015" y="5753"/>
                    </a:lnTo>
                    <a:lnTo>
                      <a:pt x="5646" y="6624"/>
                    </a:lnTo>
                    <a:lnTo>
                      <a:pt x="1751" y="9254"/>
                    </a:lnTo>
                    <a:lnTo>
                      <a:pt x="0" y="19025"/>
                    </a:lnTo>
                    <a:lnTo>
                      <a:pt x="798" y="25106"/>
                    </a:lnTo>
                    <a:lnTo>
                      <a:pt x="1668" y="31179"/>
                    </a:lnTo>
                    <a:lnTo>
                      <a:pt x="2942" y="36390"/>
                    </a:lnTo>
                    <a:lnTo>
                      <a:pt x="6870" y="43613"/>
                    </a:lnTo>
                    <a:lnTo>
                      <a:pt x="7857" y="47772"/>
                    </a:lnTo>
                    <a:lnTo>
                      <a:pt x="15952" y="55891"/>
                    </a:lnTo>
                    <a:lnTo>
                      <a:pt x="19403" y="61019"/>
                    </a:lnTo>
                    <a:lnTo>
                      <a:pt x="22238" y="66048"/>
                    </a:lnTo>
                    <a:lnTo>
                      <a:pt x="25870" y="74069"/>
                    </a:lnTo>
                    <a:lnTo>
                      <a:pt x="28377" y="80940"/>
                    </a:lnTo>
                    <a:lnTo>
                      <a:pt x="31804" y="87917"/>
                    </a:lnTo>
                    <a:lnTo>
                      <a:pt x="34615" y="94401"/>
                    </a:lnTo>
                    <a:lnTo>
                      <a:pt x="37409" y="99340"/>
                    </a:lnTo>
                    <a:lnTo>
                      <a:pt x="40351" y="107040"/>
                    </a:lnTo>
                    <a:lnTo>
                      <a:pt x="42471" y="113721"/>
                    </a:lnTo>
                    <a:lnTo>
                      <a:pt x="43523" y="119655"/>
                    </a:lnTo>
                    <a:lnTo>
                      <a:pt x="46859" y="125613"/>
                    </a:lnTo>
                    <a:lnTo>
                      <a:pt x="48840" y="130478"/>
                    </a:lnTo>
                    <a:lnTo>
                      <a:pt x="53319" y="137381"/>
                    </a:lnTo>
                    <a:lnTo>
                      <a:pt x="56360" y="142024"/>
                    </a:lnTo>
                    <a:lnTo>
                      <a:pt x="59449" y="149494"/>
                    </a:lnTo>
                    <a:lnTo>
                      <a:pt x="64216" y="157137"/>
                    </a:lnTo>
                    <a:lnTo>
                      <a:pt x="67643" y="161682"/>
                    </a:lnTo>
                    <a:lnTo>
                      <a:pt x="71341" y="168774"/>
                    </a:lnTo>
                    <a:lnTo>
                      <a:pt x="72598" y="173228"/>
                    </a:lnTo>
                    <a:lnTo>
                      <a:pt x="73626" y="180912"/>
                    </a:lnTo>
                    <a:lnTo>
                      <a:pt x="73881" y="186032"/>
                    </a:lnTo>
                    <a:lnTo>
                      <a:pt x="71727" y="189631"/>
                    </a:lnTo>
                    <a:lnTo>
                      <a:pt x="71547" y="184865"/>
                    </a:lnTo>
                    <a:lnTo>
                      <a:pt x="70683" y="191883"/>
                    </a:lnTo>
                    <a:lnTo>
                      <a:pt x="72631" y="199189"/>
                    </a:lnTo>
                    <a:lnTo>
                      <a:pt x="71883" y="204785"/>
                    </a:lnTo>
                    <a:lnTo>
                      <a:pt x="71251" y="200586"/>
                    </a:lnTo>
                    <a:lnTo>
                      <a:pt x="72697" y="208582"/>
                    </a:lnTo>
                    <a:lnTo>
                      <a:pt x="72492" y="213907"/>
                    </a:lnTo>
                    <a:lnTo>
                      <a:pt x="70889" y="219356"/>
                    </a:lnTo>
                    <a:lnTo>
                      <a:pt x="71801" y="226316"/>
                    </a:lnTo>
                    <a:lnTo>
                      <a:pt x="73527" y="231141"/>
                    </a:lnTo>
                    <a:lnTo>
                      <a:pt x="74932" y="235570"/>
                    </a:lnTo>
                    <a:lnTo>
                      <a:pt x="79099" y="244930"/>
                    </a:lnTo>
                    <a:lnTo>
                      <a:pt x="80093" y="250453"/>
                    </a:lnTo>
                    <a:lnTo>
                      <a:pt x="81548" y="254315"/>
                    </a:lnTo>
                    <a:lnTo>
                      <a:pt x="79280" y="261046"/>
                    </a:lnTo>
                    <a:lnTo>
                      <a:pt x="81211" y="269313"/>
                    </a:lnTo>
                    <a:lnTo>
                      <a:pt x="79518" y="275238"/>
                    </a:lnTo>
                    <a:lnTo>
                      <a:pt x="81564" y="280901"/>
                    </a:lnTo>
                    <a:lnTo>
                      <a:pt x="83331" y="285733"/>
                    </a:lnTo>
                    <a:lnTo>
                      <a:pt x="82213" y="292841"/>
                    </a:lnTo>
                    <a:lnTo>
                      <a:pt x="85895" y="295595"/>
                    </a:lnTo>
                    <a:lnTo>
                      <a:pt x="87350" y="301216"/>
                    </a:lnTo>
                    <a:lnTo>
                      <a:pt x="86240" y="307864"/>
                    </a:lnTo>
                    <a:lnTo>
                      <a:pt x="88698" y="311866"/>
                    </a:lnTo>
                    <a:lnTo>
                      <a:pt x="89133" y="316074"/>
                    </a:lnTo>
                    <a:lnTo>
                      <a:pt x="89684" y="320775"/>
                    </a:lnTo>
                    <a:lnTo>
                      <a:pt x="91229" y="325985"/>
                    </a:lnTo>
                    <a:lnTo>
                      <a:pt x="93743" y="329494"/>
                    </a:lnTo>
                    <a:lnTo>
                      <a:pt x="96488" y="334901"/>
                    </a:lnTo>
                    <a:lnTo>
                      <a:pt x="100441" y="343070"/>
                    </a:lnTo>
                    <a:lnTo>
                      <a:pt x="104607" y="349727"/>
                    </a:lnTo>
                    <a:lnTo>
                      <a:pt x="113064" y="358306"/>
                    </a:lnTo>
                    <a:lnTo>
                      <a:pt x="118274" y="364182"/>
                    </a:lnTo>
                    <a:lnTo>
                      <a:pt x="122925" y="363032"/>
                    </a:lnTo>
                    <a:lnTo>
                      <a:pt x="126550" y="360624"/>
                    </a:lnTo>
                    <a:lnTo>
                      <a:pt x="129919" y="357624"/>
                    </a:lnTo>
                    <a:lnTo>
                      <a:pt x="130478" y="353129"/>
                    </a:lnTo>
                    <a:lnTo>
                      <a:pt x="132845" y="349727"/>
                    </a:lnTo>
                    <a:lnTo>
                      <a:pt x="136527" y="347442"/>
                    </a:lnTo>
                    <a:lnTo>
                      <a:pt x="140890" y="348987"/>
                    </a:lnTo>
                    <a:lnTo>
                      <a:pt x="141531" y="353589"/>
                    </a:lnTo>
                    <a:lnTo>
                      <a:pt x="145895" y="354871"/>
                    </a:lnTo>
                    <a:lnTo>
                      <a:pt x="146314" y="358980"/>
                    </a:lnTo>
                    <a:lnTo>
                      <a:pt x="145846" y="363730"/>
                    </a:lnTo>
                    <a:lnTo>
                      <a:pt x="146240" y="368234"/>
                    </a:lnTo>
                    <a:lnTo>
                      <a:pt x="150546" y="367322"/>
                    </a:lnTo>
                    <a:lnTo>
                      <a:pt x="154228" y="369187"/>
                    </a:lnTo>
                    <a:lnTo>
                      <a:pt x="159907" y="369779"/>
                    </a:lnTo>
                    <a:lnTo>
                      <a:pt x="163252" y="373239"/>
                    </a:lnTo>
                    <a:lnTo>
                      <a:pt x="167196" y="374529"/>
                    </a:lnTo>
                    <a:lnTo>
                      <a:pt x="171494" y="373444"/>
                    </a:lnTo>
                    <a:lnTo>
                      <a:pt x="175891" y="373699"/>
                    </a:lnTo>
                    <a:lnTo>
                      <a:pt x="179917" y="372293"/>
                    </a:lnTo>
                    <a:lnTo>
                      <a:pt x="185218" y="372302"/>
                    </a:lnTo>
                    <a:lnTo>
                      <a:pt x="189106" y="374249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754" name="Free-form: Shape 753">
                <a:extLst>
                  <a:ext uri="{FF2B5EF4-FFF2-40B4-BE49-F238E27FC236}">
                    <a16:creationId xmlns:a16="http://schemas.microsoft.com/office/drawing/2014/main" id="{46C50A00-4F94-54D1-76F3-B5E307D03FA6}"/>
                  </a:ext>
                </a:extLst>
              </p:cNvPr>
              <p:cNvSpPr/>
              <p:nvPr/>
            </p:nvSpPr>
            <p:spPr>
              <a:xfrm>
                <a:off x="5730496" y="3555602"/>
                <a:ext cx="243022" cy="201158"/>
              </a:xfrm>
              <a:custGeom>
                <a:avLst/>
                <a:gdLst>
                  <a:gd name="connsiteX0" fmla="*/ 3345 w 207571"/>
                  <a:gd name="connsiteY0" fmla="*/ 59778 h 171814"/>
                  <a:gd name="connsiteX1" fmla="*/ 4832 w 207571"/>
                  <a:gd name="connsiteY1" fmla="*/ 55135 h 171814"/>
                  <a:gd name="connsiteX2" fmla="*/ 0 w 207571"/>
                  <a:gd name="connsiteY2" fmla="*/ 56326 h 171814"/>
                  <a:gd name="connsiteX3" fmla="*/ 3345 w 207571"/>
                  <a:gd name="connsiteY3" fmla="*/ 59778 h 171814"/>
                  <a:gd name="connsiteX4" fmla="*/ 10396 w 207571"/>
                  <a:gd name="connsiteY4" fmla="*/ 62457 h 171814"/>
                  <a:gd name="connsiteX5" fmla="*/ 12746 w 207571"/>
                  <a:gd name="connsiteY5" fmla="*/ 58997 h 171814"/>
                  <a:gd name="connsiteX6" fmla="*/ 10396 w 207571"/>
                  <a:gd name="connsiteY6" fmla="*/ 62457 h 171814"/>
                  <a:gd name="connsiteX7" fmla="*/ 10454 w 207571"/>
                  <a:gd name="connsiteY7" fmla="*/ 64092 h 171814"/>
                  <a:gd name="connsiteX8" fmla="*/ 12829 w 207571"/>
                  <a:gd name="connsiteY8" fmla="*/ 60222 h 171814"/>
                  <a:gd name="connsiteX9" fmla="*/ 10454 w 207571"/>
                  <a:gd name="connsiteY9" fmla="*/ 64092 h 171814"/>
                  <a:gd name="connsiteX10" fmla="*/ 167147 w 207571"/>
                  <a:gd name="connsiteY10" fmla="*/ 171814 h 171814"/>
                  <a:gd name="connsiteX11" fmla="*/ 171626 w 207571"/>
                  <a:gd name="connsiteY11" fmla="*/ 168881 h 171814"/>
                  <a:gd name="connsiteX12" fmla="*/ 174789 w 207571"/>
                  <a:gd name="connsiteY12" fmla="*/ 165043 h 171814"/>
                  <a:gd name="connsiteX13" fmla="*/ 177509 w 207571"/>
                  <a:gd name="connsiteY13" fmla="*/ 161920 h 171814"/>
                  <a:gd name="connsiteX14" fmla="*/ 178339 w 207571"/>
                  <a:gd name="connsiteY14" fmla="*/ 156808 h 171814"/>
                  <a:gd name="connsiteX15" fmla="*/ 184158 w 207571"/>
                  <a:gd name="connsiteY15" fmla="*/ 160580 h 171814"/>
                  <a:gd name="connsiteX16" fmla="*/ 188694 w 207571"/>
                  <a:gd name="connsiteY16" fmla="*/ 158871 h 171814"/>
                  <a:gd name="connsiteX17" fmla="*/ 193329 w 207571"/>
                  <a:gd name="connsiteY17" fmla="*/ 157318 h 171814"/>
                  <a:gd name="connsiteX18" fmla="*/ 194800 w 207571"/>
                  <a:gd name="connsiteY18" fmla="*/ 153053 h 171814"/>
                  <a:gd name="connsiteX19" fmla="*/ 194841 w 207571"/>
                  <a:gd name="connsiteY19" fmla="*/ 147415 h 171814"/>
                  <a:gd name="connsiteX20" fmla="*/ 198869 w 207571"/>
                  <a:gd name="connsiteY20" fmla="*/ 146338 h 171814"/>
                  <a:gd name="connsiteX21" fmla="*/ 197488 w 207571"/>
                  <a:gd name="connsiteY21" fmla="*/ 140495 h 171814"/>
                  <a:gd name="connsiteX22" fmla="*/ 192549 w 207571"/>
                  <a:gd name="connsiteY22" fmla="*/ 140906 h 171814"/>
                  <a:gd name="connsiteX23" fmla="*/ 191020 w 207571"/>
                  <a:gd name="connsiteY23" fmla="*/ 136592 h 171814"/>
                  <a:gd name="connsiteX24" fmla="*/ 190856 w 207571"/>
                  <a:gd name="connsiteY24" fmla="*/ 132113 h 171814"/>
                  <a:gd name="connsiteX25" fmla="*/ 194957 w 207571"/>
                  <a:gd name="connsiteY25" fmla="*/ 130749 h 171814"/>
                  <a:gd name="connsiteX26" fmla="*/ 199386 w 207571"/>
                  <a:gd name="connsiteY26" fmla="*/ 130708 h 171814"/>
                  <a:gd name="connsiteX27" fmla="*/ 203396 w 207571"/>
                  <a:gd name="connsiteY27" fmla="*/ 131751 h 171814"/>
                  <a:gd name="connsiteX28" fmla="*/ 207571 w 207571"/>
                  <a:gd name="connsiteY28" fmla="*/ 134907 h 171814"/>
                  <a:gd name="connsiteX29" fmla="*/ 205993 w 207571"/>
                  <a:gd name="connsiteY29" fmla="*/ 129237 h 171814"/>
                  <a:gd name="connsiteX30" fmla="*/ 204350 w 207571"/>
                  <a:gd name="connsiteY30" fmla="*/ 124873 h 171814"/>
                  <a:gd name="connsiteX31" fmla="*/ 201161 w 207571"/>
                  <a:gd name="connsiteY31" fmla="*/ 121947 h 171814"/>
                  <a:gd name="connsiteX32" fmla="*/ 199863 w 207571"/>
                  <a:gd name="connsiteY32" fmla="*/ 117312 h 171814"/>
                  <a:gd name="connsiteX33" fmla="*/ 202016 w 207571"/>
                  <a:gd name="connsiteY33" fmla="*/ 113253 h 171814"/>
                  <a:gd name="connsiteX34" fmla="*/ 199953 w 207571"/>
                  <a:gd name="connsiteY34" fmla="*/ 109390 h 171814"/>
                  <a:gd name="connsiteX35" fmla="*/ 200882 w 207571"/>
                  <a:gd name="connsiteY35" fmla="*/ 104673 h 171814"/>
                  <a:gd name="connsiteX36" fmla="*/ 196658 w 207571"/>
                  <a:gd name="connsiteY36" fmla="*/ 102931 h 171814"/>
                  <a:gd name="connsiteX37" fmla="*/ 194127 w 207571"/>
                  <a:gd name="connsiteY37" fmla="*/ 98888 h 171814"/>
                  <a:gd name="connsiteX38" fmla="*/ 194052 w 207571"/>
                  <a:gd name="connsiteY38" fmla="*/ 93743 h 171814"/>
                  <a:gd name="connsiteX39" fmla="*/ 194948 w 207571"/>
                  <a:gd name="connsiteY39" fmla="*/ 88853 h 171814"/>
                  <a:gd name="connsiteX40" fmla="*/ 194447 w 207571"/>
                  <a:gd name="connsiteY40" fmla="*/ 84588 h 171814"/>
                  <a:gd name="connsiteX41" fmla="*/ 197447 w 207571"/>
                  <a:gd name="connsiteY41" fmla="*/ 80898 h 171814"/>
                  <a:gd name="connsiteX42" fmla="*/ 199271 w 207571"/>
                  <a:gd name="connsiteY42" fmla="*/ 76025 h 171814"/>
                  <a:gd name="connsiteX43" fmla="*/ 195762 w 207571"/>
                  <a:gd name="connsiteY43" fmla="*/ 73247 h 171814"/>
                  <a:gd name="connsiteX44" fmla="*/ 191324 w 207571"/>
                  <a:gd name="connsiteY44" fmla="*/ 70790 h 171814"/>
                  <a:gd name="connsiteX45" fmla="*/ 189779 w 207571"/>
                  <a:gd name="connsiteY45" fmla="*/ 65268 h 171814"/>
                  <a:gd name="connsiteX46" fmla="*/ 189763 w 207571"/>
                  <a:gd name="connsiteY46" fmla="*/ 60164 h 171814"/>
                  <a:gd name="connsiteX47" fmla="*/ 190617 w 207571"/>
                  <a:gd name="connsiteY47" fmla="*/ 55981 h 171814"/>
                  <a:gd name="connsiteX48" fmla="*/ 188349 w 207571"/>
                  <a:gd name="connsiteY48" fmla="*/ 50615 h 171814"/>
                  <a:gd name="connsiteX49" fmla="*/ 183607 w 207571"/>
                  <a:gd name="connsiteY49" fmla="*/ 52604 h 171814"/>
                  <a:gd name="connsiteX50" fmla="*/ 179301 w 207571"/>
                  <a:gd name="connsiteY50" fmla="*/ 54050 h 171814"/>
                  <a:gd name="connsiteX51" fmla="*/ 181134 w 207571"/>
                  <a:gd name="connsiteY51" fmla="*/ 49571 h 171814"/>
                  <a:gd name="connsiteX52" fmla="*/ 184733 w 207571"/>
                  <a:gd name="connsiteY52" fmla="*/ 45306 h 171814"/>
                  <a:gd name="connsiteX53" fmla="*/ 188086 w 207571"/>
                  <a:gd name="connsiteY53" fmla="*/ 42347 h 171814"/>
                  <a:gd name="connsiteX54" fmla="*/ 184117 w 207571"/>
                  <a:gd name="connsiteY54" fmla="*/ 39512 h 171814"/>
                  <a:gd name="connsiteX55" fmla="*/ 179737 w 207571"/>
                  <a:gd name="connsiteY55" fmla="*/ 36168 h 171814"/>
                  <a:gd name="connsiteX56" fmla="*/ 175250 w 207571"/>
                  <a:gd name="connsiteY56" fmla="*/ 32141 h 171814"/>
                  <a:gd name="connsiteX57" fmla="*/ 174896 w 207571"/>
                  <a:gd name="connsiteY57" fmla="*/ 27456 h 171814"/>
                  <a:gd name="connsiteX58" fmla="*/ 176228 w 207571"/>
                  <a:gd name="connsiteY58" fmla="*/ 22600 h 171814"/>
                  <a:gd name="connsiteX59" fmla="*/ 172883 w 207571"/>
                  <a:gd name="connsiteY59" fmla="*/ 19830 h 171814"/>
                  <a:gd name="connsiteX60" fmla="*/ 172653 w 207571"/>
                  <a:gd name="connsiteY60" fmla="*/ 15162 h 171814"/>
                  <a:gd name="connsiteX61" fmla="*/ 172176 w 207571"/>
                  <a:gd name="connsiteY61" fmla="*/ 11004 h 171814"/>
                  <a:gd name="connsiteX62" fmla="*/ 168010 w 207571"/>
                  <a:gd name="connsiteY62" fmla="*/ 7363 h 171814"/>
                  <a:gd name="connsiteX63" fmla="*/ 163383 w 207571"/>
                  <a:gd name="connsiteY63" fmla="*/ 5317 h 171814"/>
                  <a:gd name="connsiteX64" fmla="*/ 158986 w 207571"/>
                  <a:gd name="connsiteY64" fmla="*/ 6640 h 171814"/>
                  <a:gd name="connsiteX65" fmla="*/ 161895 w 207571"/>
                  <a:gd name="connsiteY65" fmla="*/ 9681 h 171814"/>
                  <a:gd name="connsiteX66" fmla="*/ 159865 w 207571"/>
                  <a:gd name="connsiteY66" fmla="*/ 13329 h 171814"/>
                  <a:gd name="connsiteX67" fmla="*/ 155403 w 207571"/>
                  <a:gd name="connsiteY67" fmla="*/ 14949 h 171814"/>
                  <a:gd name="connsiteX68" fmla="*/ 151179 w 207571"/>
                  <a:gd name="connsiteY68" fmla="*/ 17480 h 171814"/>
                  <a:gd name="connsiteX69" fmla="*/ 147325 w 207571"/>
                  <a:gd name="connsiteY69" fmla="*/ 19123 h 171814"/>
                  <a:gd name="connsiteX70" fmla="*/ 142953 w 207571"/>
                  <a:gd name="connsiteY70" fmla="*/ 17858 h 171814"/>
                  <a:gd name="connsiteX71" fmla="*/ 138186 w 207571"/>
                  <a:gd name="connsiteY71" fmla="*/ 15655 h 171814"/>
                  <a:gd name="connsiteX72" fmla="*/ 134036 w 207571"/>
                  <a:gd name="connsiteY72" fmla="*/ 15170 h 171814"/>
                  <a:gd name="connsiteX73" fmla="*/ 129681 w 207571"/>
                  <a:gd name="connsiteY73" fmla="*/ 17430 h 171814"/>
                  <a:gd name="connsiteX74" fmla="*/ 126114 w 207571"/>
                  <a:gd name="connsiteY74" fmla="*/ 20413 h 171814"/>
                  <a:gd name="connsiteX75" fmla="*/ 123829 w 207571"/>
                  <a:gd name="connsiteY75" fmla="*/ 24317 h 171814"/>
                  <a:gd name="connsiteX76" fmla="*/ 120526 w 207571"/>
                  <a:gd name="connsiteY76" fmla="*/ 20759 h 171814"/>
                  <a:gd name="connsiteX77" fmla="*/ 118718 w 207571"/>
                  <a:gd name="connsiteY77" fmla="*/ 17019 h 171814"/>
                  <a:gd name="connsiteX78" fmla="*/ 115167 w 207571"/>
                  <a:gd name="connsiteY78" fmla="*/ 14012 h 171814"/>
                  <a:gd name="connsiteX79" fmla="*/ 111626 w 207571"/>
                  <a:gd name="connsiteY79" fmla="*/ 17052 h 171814"/>
                  <a:gd name="connsiteX80" fmla="*/ 109333 w 207571"/>
                  <a:gd name="connsiteY80" fmla="*/ 20603 h 171814"/>
                  <a:gd name="connsiteX81" fmla="*/ 104377 w 207571"/>
                  <a:gd name="connsiteY81" fmla="*/ 19115 h 171814"/>
                  <a:gd name="connsiteX82" fmla="*/ 100556 w 207571"/>
                  <a:gd name="connsiteY82" fmla="*/ 15384 h 171814"/>
                  <a:gd name="connsiteX83" fmla="*/ 102536 w 207571"/>
                  <a:gd name="connsiteY83" fmla="*/ 11612 h 171814"/>
                  <a:gd name="connsiteX84" fmla="*/ 101222 w 207571"/>
                  <a:gd name="connsiteY84" fmla="*/ 6993 h 171814"/>
                  <a:gd name="connsiteX85" fmla="*/ 97121 w 207571"/>
                  <a:gd name="connsiteY85" fmla="*/ 7782 h 171814"/>
                  <a:gd name="connsiteX86" fmla="*/ 92987 w 207571"/>
                  <a:gd name="connsiteY86" fmla="*/ 9212 h 171814"/>
                  <a:gd name="connsiteX87" fmla="*/ 89388 w 207571"/>
                  <a:gd name="connsiteY87" fmla="*/ 7100 h 171814"/>
                  <a:gd name="connsiteX88" fmla="*/ 84868 w 207571"/>
                  <a:gd name="connsiteY88" fmla="*/ 7602 h 171814"/>
                  <a:gd name="connsiteX89" fmla="*/ 81359 w 207571"/>
                  <a:gd name="connsiteY89" fmla="*/ 9804 h 171814"/>
                  <a:gd name="connsiteX90" fmla="*/ 76600 w 207571"/>
                  <a:gd name="connsiteY90" fmla="*/ 11316 h 171814"/>
                  <a:gd name="connsiteX91" fmla="*/ 72919 w 207571"/>
                  <a:gd name="connsiteY91" fmla="*/ 8325 h 171814"/>
                  <a:gd name="connsiteX92" fmla="*/ 68267 w 207571"/>
                  <a:gd name="connsiteY92" fmla="*/ 7437 h 171814"/>
                  <a:gd name="connsiteX93" fmla="*/ 63871 w 207571"/>
                  <a:gd name="connsiteY93" fmla="*/ 6205 h 171814"/>
                  <a:gd name="connsiteX94" fmla="*/ 59055 w 207571"/>
                  <a:gd name="connsiteY94" fmla="*/ 6509 h 171814"/>
                  <a:gd name="connsiteX95" fmla="*/ 57313 w 207571"/>
                  <a:gd name="connsiteY95" fmla="*/ 1569 h 171814"/>
                  <a:gd name="connsiteX96" fmla="*/ 52653 w 207571"/>
                  <a:gd name="connsiteY96" fmla="*/ 764 h 171814"/>
                  <a:gd name="connsiteX97" fmla="*/ 45265 w 207571"/>
                  <a:gd name="connsiteY97" fmla="*/ 49 h 171814"/>
                  <a:gd name="connsiteX98" fmla="*/ 39003 w 207571"/>
                  <a:gd name="connsiteY98" fmla="*/ 0 h 171814"/>
                  <a:gd name="connsiteX99" fmla="*/ 39964 w 207571"/>
                  <a:gd name="connsiteY99" fmla="*/ 4873 h 171814"/>
                  <a:gd name="connsiteX100" fmla="*/ 40408 w 207571"/>
                  <a:gd name="connsiteY100" fmla="*/ 9993 h 171814"/>
                  <a:gd name="connsiteX101" fmla="*/ 36907 w 207571"/>
                  <a:gd name="connsiteY101" fmla="*/ 13305 h 171814"/>
                  <a:gd name="connsiteX102" fmla="*/ 31820 w 207571"/>
                  <a:gd name="connsiteY102" fmla="*/ 15499 h 171814"/>
                  <a:gd name="connsiteX103" fmla="*/ 35814 w 207571"/>
                  <a:gd name="connsiteY103" fmla="*/ 18178 h 171814"/>
                  <a:gd name="connsiteX104" fmla="*/ 39052 w 207571"/>
                  <a:gd name="connsiteY104" fmla="*/ 20940 h 171814"/>
                  <a:gd name="connsiteX105" fmla="*/ 38814 w 207571"/>
                  <a:gd name="connsiteY105" fmla="*/ 28393 h 171814"/>
                  <a:gd name="connsiteX106" fmla="*/ 34532 w 207571"/>
                  <a:gd name="connsiteY106" fmla="*/ 29133 h 171814"/>
                  <a:gd name="connsiteX107" fmla="*/ 30735 w 207571"/>
                  <a:gd name="connsiteY107" fmla="*/ 32437 h 171814"/>
                  <a:gd name="connsiteX108" fmla="*/ 26651 w 207571"/>
                  <a:gd name="connsiteY108" fmla="*/ 31713 h 171814"/>
                  <a:gd name="connsiteX109" fmla="*/ 21466 w 207571"/>
                  <a:gd name="connsiteY109" fmla="*/ 33669 h 171814"/>
                  <a:gd name="connsiteX110" fmla="*/ 17784 w 207571"/>
                  <a:gd name="connsiteY110" fmla="*/ 35732 h 171814"/>
                  <a:gd name="connsiteX111" fmla="*/ 13050 w 207571"/>
                  <a:gd name="connsiteY111" fmla="*/ 36636 h 171814"/>
                  <a:gd name="connsiteX112" fmla="*/ 9278 w 207571"/>
                  <a:gd name="connsiteY112" fmla="*/ 40055 h 171814"/>
                  <a:gd name="connsiteX113" fmla="*/ 7372 w 207571"/>
                  <a:gd name="connsiteY113" fmla="*/ 44731 h 171814"/>
                  <a:gd name="connsiteX114" fmla="*/ 4471 w 207571"/>
                  <a:gd name="connsiteY114" fmla="*/ 50944 h 171814"/>
                  <a:gd name="connsiteX115" fmla="*/ 8925 w 207571"/>
                  <a:gd name="connsiteY115" fmla="*/ 51330 h 171814"/>
                  <a:gd name="connsiteX116" fmla="*/ 7676 w 207571"/>
                  <a:gd name="connsiteY116" fmla="*/ 57230 h 171814"/>
                  <a:gd name="connsiteX117" fmla="*/ 8349 w 207571"/>
                  <a:gd name="connsiteY117" fmla="*/ 61348 h 171814"/>
                  <a:gd name="connsiteX118" fmla="*/ 11949 w 207571"/>
                  <a:gd name="connsiteY118" fmla="*/ 58406 h 171814"/>
                  <a:gd name="connsiteX119" fmla="*/ 12754 w 207571"/>
                  <a:gd name="connsiteY119" fmla="*/ 63797 h 171814"/>
                  <a:gd name="connsiteX120" fmla="*/ 11267 w 207571"/>
                  <a:gd name="connsiteY120" fmla="*/ 67782 h 171814"/>
                  <a:gd name="connsiteX121" fmla="*/ 14603 w 207571"/>
                  <a:gd name="connsiteY121" fmla="*/ 70470 h 171814"/>
                  <a:gd name="connsiteX122" fmla="*/ 17159 w 207571"/>
                  <a:gd name="connsiteY122" fmla="*/ 74554 h 171814"/>
                  <a:gd name="connsiteX123" fmla="*/ 21145 w 207571"/>
                  <a:gd name="connsiteY123" fmla="*/ 77685 h 171814"/>
                  <a:gd name="connsiteX124" fmla="*/ 25435 w 207571"/>
                  <a:gd name="connsiteY124" fmla="*/ 77504 h 171814"/>
                  <a:gd name="connsiteX125" fmla="*/ 26018 w 207571"/>
                  <a:gd name="connsiteY125" fmla="*/ 82336 h 171814"/>
                  <a:gd name="connsiteX126" fmla="*/ 30587 w 207571"/>
                  <a:gd name="connsiteY126" fmla="*/ 84777 h 171814"/>
                  <a:gd name="connsiteX127" fmla="*/ 34820 w 207571"/>
                  <a:gd name="connsiteY127" fmla="*/ 88853 h 171814"/>
                  <a:gd name="connsiteX128" fmla="*/ 38419 w 207571"/>
                  <a:gd name="connsiteY128" fmla="*/ 85780 h 171814"/>
                  <a:gd name="connsiteX129" fmla="*/ 40104 w 207571"/>
                  <a:gd name="connsiteY129" fmla="*/ 89889 h 171814"/>
                  <a:gd name="connsiteX130" fmla="*/ 40153 w 207571"/>
                  <a:gd name="connsiteY130" fmla="*/ 95272 h 171814"/>
                  <a:gd name="connsiteX131" fmla="*/ 37762 w 207571"/>
                  <a:gd name="connsiteY131" fmla="*/ 99537 h 171814"/>
                  <a:gd name="connsiteX132" fmla="*/ 42027 w 207571"/>
                  <a:gd name="connsiteY132" fmla="*/ 99422 h 171814"/>
                  <a:gd name="connsiteX133" fmla="*/ 45668 w 207571"/>
                  <a:gd name="connsiteY133" fmla="*/ 102454 h 171814"/>
                  <a:gd name="connsiteX134" fmla="*/ 46013 w 207571"/>
                  <a:gd name="connsiteY134" fmla="*/ 106604 h 171814"/>
                  <a:gd name="connsiteX135" fmla="*/ 48643 w 207571"/>
                  <a:gd name="connsiteY135" fmla="*/ 110344 h 171814"/>
                  <a:gd name="connsiteX136" fmla="*/ 52661 w 207571"/>
                  <a:gd name="connsiteY136" fmla="*/ 112472 h 171814"/>
                  <a:gd name="connsiteX137" fmla="*/ 57469 w 207571"/>
                  <a:gd name="connsiteY137" fmla="*/ 111675 h 171814"/>
                  <a:gd name="connsiteX138" fmla="*/ 59187 w 207571"/>
                  <a:gd name="connsiteY138" fmla="*/ 106210 h 171814"/>
                  <a:gd name="connsiteX139" fmla="*/ 63550 w 207571"/>
                  <a:gd name="connsiteY139" fmla="*/ 105807 h 171814"/>
                  <a:gd name="connsiteX140" fmla="*/ 66385 w 207571"/>
                  <a:gd name="connsiteY140" fmla="*/ 102528 h 171814"/>
                  <a:gd name="connsiteX141" fmla="*/ 67289 w 207571"/>
                  <a:gd name="connsiteY141" fmla="*/ 98386 h 171814"/>
                  <a:gd name="connsiteX142" fmla="*/ 69261 w 207571"/>
                  <a:gd name="connsiteY142" fmla="*/ 94515 h 171814"/>
                  <a:gd name="connsiteX143" fmla="*/ 71957 w 207571"/>
                  <a:gd name="connsiteY143" fmla="*/ 88853 h 171814"/>
                  <a:gd name="connsiteX144" fmla="*/ 76009 w 207571"/>
                  <a:gd name="connsiteY144" fmla="*/ 87292 h 171814"/>
                  <a:gd name="connsiteX145" fmla="*/ 81622 w 207571"/>
                  <a:gd name="connsiteY145" fmla="*/ 87958 h 171814"/>
                  <a:gd name="connsiteX146" fmla="*/ 88295 w 207571"/>
                  <a:gd name="connsiteY146" fmla="*/ 85829 h 171814"/>
                  <a:gd name="connsiteX147" fmla="*/ 106695 w 207571"/>
                  <a:gd name="connsiteY147" fmla="*/ 83955 h 171814"/>
                  <a:gd name="connsiteX148" fmla="*/ 109267 w 207571"/>
                  <a:gd name="connsiteY148" fmla="*/ 88089 h 171814"/>
                  <a:gd name="connsiteX149" fmla="*/ 112875 w 207571"/>
                  <a:gd name="connsiteY149" fmla="*/ 90596 h 171814"/>
                  <a:gd name="connsiteX150" fmla="*/ 114642 w 207571"/>
                  <a:gd name="connsiteY150" fmla="*/ 94499 h 171814"/>
                  <a:gd name="connsiteX151" fmla="*/ 117313 w 207571"/>
                  <a:gd name="connsiteY151" fmla="*/ 97630 h 171814"/>
                  <a:gd name="connsiteX152" fmla="*/ 119063 w 207571"/>
                  <a:gd name="connsiteY152" fmla="*/ 102298 h 171814"/>
                  <a:gd name="connsiteX153" fmla="*/ 122983 w 207571"/>
                  <a:gd name="connsiteY153" fmla="*/ 105577 h 171814"/>
                  <a:gd name="connsiteX154" fmla="*/ 121290 w 207571"/>
                  <a:gd name="connsiteY154" fmla="*/ 109719 h 171814"/>
                  <a:gd name="connsiteX155" fmla="*/ 125440 w 207571"/>
                  <a:gd name="connsiteY155" fmla="*/ 113721 h 171814"/>
                  <a:gd name="connsiteX156" fmla="*/ 125342 w 207571"/>
                  <a:gd name="connsiteY156" fmla="*/ 118636 h 171814"/>
                  <a:gd name="connsiteX157" fmla="*/ 127174 w 207571"/>
                  <a:gd name="connsiteY157" fmla="*/ 123402 h 171814"/>
                  <a:gd name="connsiteX158" fmla="*/ 126114 w 207571"/>
                  <a:gd name="connsiteY158" fmla="*/ 127511 h 171814"/>
                  <a:gd name="connsiteX159" fmla="*/ 123452 w 207571"/>
                  <a:gd name="connsiteY159" fmla="*/ 131817 h 171814"/>
                  <a:gd name="connsiteX160" fmla="*/ 121816 w 207571"/>
                  <a:gd name="connsiteY160" fmla="*/ 136888 h 171814"/>
                  <a:gd name="connsiteX161" fmla="*/ 126180 w 207571"/>
                  <a:gd name="connsiteY161" fmla="*/ 137003 h 171814"/>
                  <a:gd name="connsiteX162" fmla="*/ 129319 w 207571"/>
                  <a:gd name="connsiteY162" fmla="*/ 133790 h 171814"/>
                  <a:gd name="connsiteX163" fmla="*/ 134546 w 207571"/>
                  <a:gd name="connsiteY163" fmla="*/ 131258 h 171814"/>
                  <a:gd name="connsiteX164" fmla="*/ 139115 w 207571"/>
                  <a:gd name="connsiteY164" fmla="*/ 130404 h 171814"/>
                  <a:gd name="connsiteX165" fmla="*/ 144021 w 207571"/>
                  <a:gd name="connsiteY165" fmla="*/ 130995 h 171814"/>
                  <a:gd name="connsiteX166" fmla="*/ 149133 w 207571"/>
                  <a:gd name="connsiteY166" fmla="*/ 130223 h 171814"/>
                  <a:gd name="connsiteX167" fmla="*/ 152371 w 207571"/>
                  <a:gd name="connsiteY167" fmla="*/ 134020 h 171814"/>
                  <a:gd name="connsiteX168" fmla="*/ 155485 w 207571"/>
                  <a:gd name="connsiteY168" fmla="*/ 137126 h 171814"/>
                  <a:gd name="connsiteX169" fmla="*/ 156431 w 207571"/>
                  <a:gd name="connsiteY169" fmla="*/ 141169 h 171814"/>
                  <a:gd name="connsiteX170" fmla="*/ 158017 w 207571"/>
                  <a:gd name="connsiteY170" fmla="*/ 146067 h 171814"/>
                  <a:gd name="connsiteX171" fmla="*/ 157219 w 207571"/>
                  <a:gd name="connsiteY171" fmla="*/ 151113 h 171814"/>
                  <a:gd name="connsiteX172" fmla="*/ 159528 w 207571"/>
                  <a:gd name="connsiteY172" fmla="*/ 154663 h 171814"/>
                  <a:gd name="connsiteX173" fmla="*/ 159224 w 207571"/>
                  <a:gd name="connsiteY173" fmla="*/ 158846 h 171814"/>
                  <a:gd name="connsiteX174" fmla="*/ 157359 w 207571"/>
                  <a:gd name="connsiteY174" fmla="*/ 163227 h 171814"/>
                  <a:gd name="connsiteX175" fmla="*/ 161238 w 207571"/>
                  <a:gd name="connsiteY175" fmla="*/ 166259 h 171814"/>
                  <a:gd name="connsiteX176" fmla="*/ 164878 w 207571"/>
                  <a:gd name="connsiteY176" fmla="*/ 169546 h 1718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</a:cxnLst>
                <a:rect l="l" t="t" r="r" b="b"/>
                <a:pathLst>
                  <a:path w="207571" h="171814">
                    <a:moveTo>
                      <a:pt x="3345" y="59778"/>
                    </a:moveTo>
                    <a:lnTo>
                      <a:pt x="4832" y="55135"/>
                    </a:lnTo>
                    <a:lnTo>
                      <a:pt x="0" y="56326"/>
                    </a:lnTo>
                    <a:lnTo>
                      <a:pt x="3345" y="59778"/>
                    </a:lnTo>
                    <a:close/>
                    <a:moveTo>
                      <a:pt x="10396" y="62457"/>
                    </a:moveTo>
                    <a:lnTo>
                      <a:pt x="12746" y="58997"/>
                    </a:lnTo>
                    <a:lnTo>
                      <a:pt x="10396" y="62457"/>
                    </a:lnTo>
                    <a:close/>
                    <a:moveTo>
                      <a:pt x="10454" y="64092"/>
                    </a:moveTo>
                    <a:lnTo>
                      <a:pt x="12829" y="60222"/>
                    </a:lnTo>
                    <a:lnTo>
                      <a:pt x="10454" y="64092"/>
                    </a:lnTo>
                    <a:close/>
                    <a:moveTo>
                      <a:pt x="167147" y="171814"/>
                    </a:moveTo>
                    <a:lnTo>
                      <a:pt x="171626" y="168881"/>
                    </a:lnTo>
                    <a:lnTo>
                      <a:pt x="174789" y="165043"/>
                    </a:lnTo>
                    <a:lnTo>
                      <a:pt x="177509" y="161920"/>
                    </a:lnTo>
                    <a:lnTo>
                      <a:pt x="178339" y="156808"/>
                    </a:lnTo>
                    <a:lnTo>
                      <a:pt x="184158" y="160580"/>
                    </a:lnTo>
                    <a:lnTo>
                      <a:pt x="188694" y="158871"/>
                    </a:lnTo>
                    <a:lnTo>
                      <a:pt x="193329" y="157318"/>
                    </a:lnTo>
                    <a:lnTo>
                      <a:pt x="194800" y="153053"/>
                    </a:lnTo>
                    <a:lnTo>
                      <a:pt x="194841" y="147415"/>
                    </a:lnTo>
                    <a:lnTo>
                      <a:pt x="198869" y="146338"/>
                    </a:lnTo>
                    <a:lnTo>
                      <a:pt x="197488" y="140495"/>
                    </a:lnTo>
                    <a:lnTo>
                      <a:pt x="192549" y="140906"/>
                    </a:lnTo>
                    <a:lnTo>
                      <a:pt x="191020" y="136592"/>
                    </a:lnTo>
                    <a:lnTo>
                      <a:pt x="190856" y="132113"/>
                    </a:lnTo>
                    <a:lnTo>
                      <a:pt x="194957" y="130749"/>
                    </a:lnTo>
                    <a:lnTo>
                      <a:pt x="199386" y="130708"/>
                    </a:lnTo>
                    <a:lnTo>
                      <a:pt x="203396" y="131751"/>
                    </a:lnTo>
                    <a:lnTo>
                      <a:pt x="207571" y="134907"/>
                    </a:lnTo>
                    <a:lnTo>
                      <a:pt x="205993" y="129237"/>
                    </a:lnTo>
                    <a:lnTo>
                      <a:pt x="204350" y="124873"/>
                    </a:lnTo>
                    <a:lnTo>
                      <a:pt x="201161" y="121947"/>
                    </a:lnTo>
                    <a:lnTo>
                      <a:pt x="199863" y="117312"/>
                    </a:lnTo>
                    <a:lnTo>
                      <a:pt x="202016" y="113253"/>
                    </a:lnTo>
                    <a:lnTo>
                      <a:pt x="199953" y="109390"/>
                    </a:lnTo>
                    <a:lnTo>
                      <a:pt x="200882" y="104673"/>
                    </a:lnTo>
                    <a:lnTo>
                      <a:pt x="196658" y="102931"/>
                    </a:lnTo>
                    <a:lnTo>
                      <a:pt x="194127" y="98888"/>
                    </a:lnTo>
                    <a:lnTo>
                      <a:pt x="194052" y="93743"/>
                    </a:lnTo>
                    <a:lnTo>
                      <a:pt x="194948" y="88853"/>
                    </a:lnTo>
                    <a:lnTo>
                      <a:pt x="194447" y="84588"/>
                    </a:lnTo>
                    <a:lnTo>
                      <a:pt x="197447" y="80898"/>
                    </a:lnTo>
                    <a:lnTo>
                      <a:pt x="199271" y="76025"/>
                    </a:lnTo>
                    <a:lnTo>
                      <a:pt x="195762" y="73247"/>
                    </a:lnTo>
                    <a:lnTo>
                      <a:pt x="191324" y="70790"/>
                    </a:lnTo>
                    <a:lnTo>
                      <a:pt x="189779" y="65268"/>
                    </a:lnTo>
                    <a:lnTo>
                      <a:pt x="189763" y="60164"/>
                    </a:lnTo>
                    <a:lnTo>
                      <a:pt x="190617" y="55981"/>
                    </a:lnTo>
                    <a:lnTo>
                      <a:pt x="188349" y="50615"/>
                    </a:lnTo>
                    <a:lnTo>
                      <a:pt x="183607" y="52604"/>
                    </a:lnTo>
                    <a:lnTo>
                      <a:pt x="179301" y="54050"/>
                    </a:lnTo>
                    <a:lnTo>
                      <a:pt x="181134" y="49571"/>
                    </a:lnTo>
                    <a:lnTo>
                      <a:pt x="184733" y="45306"/>
                    </a:lnTo>
                    <a:lnTo>
                      <a:pt x="188086" y="42347"/>
                    </a:lnTo>
                    <a:lnTo>
                      <a:pt x="184117" y="39512"/>
                    </a:lnTo>
                    <a:lnTo>
                      <a:pt x="179737" y="36168"/>
                    </a:lnTo>
                    <a:lnTo>
                      <a:pt x="175250" y="32141"/>
                    </a:lnTo>
                    <a:lnTo>
                      <a:pt x="174896" y="27456"/>
                    </a:lnTo>
                    <a:lnTo>
                      <a:pt x="176228" y="22600"/>
                    </a:lnTo>
                    <a:lnTo>
                      <a:pt x="172883" y="19830"/>
                    </a:lnTo>
                    <a:lnTo>
                      <a:pt x="172653" y="15162"/>
                    </a:lnTo>
                    <a:lnTo>
                      <a:pt x="172176" y="11004"/>
                    </a:lnTo>
                    <a:lnTo>
                      <a:pt x="168010" y="7363"/>
                    </a:lnTo>
                    <a:lnTo>
                      <a:pt x="163383" y="5317"/>
                    </a:lnTo>
                    <a:lnTo>
                      <a:pt x="158986" y="6640"/>
                    </a:lnTo>
                    <a:lnTo>
                      <a:pt x="161895" y="9681"/>
                    </a:lnTo>
                    <a:lnTo>
                      <a:pt x="159865" y="13329"/>
                    </a:lnTo>
                    <a:lnTo>
                      <a:pt x="155403" y="14949"/>
                    </a:lnTo>
                    <a:lnTo>
                      <a:pt x="151179" y="17480"/>
                    </a:lnTo>
                    <a:lnTo>
                      <a:pt x="147325" y="19123"/>
                    </a:lnTo>
                    <a:lnTo>
                      <a:pt x="142953" y="17858"/>
                    </a:lnTo>
                    <a:lnTo>
                      <a:pt x="138186" y="15655"/>
                    </a:lnTo>
                    <a:lnTo>
                      <a:pt x="134036" y="15170"/>
                    </a:lnTo>
                    <a:lnTo>
                      <a:pt x="129681" y="17430"/>
                    </a:lnTo>
                    <a:lnTo>
                      <a:pt x="126114" y="20413"/>
                    </a:lnTo>
                    <a:lnTo>
                      <a:pt x="123829" y="24317"/>
                    </a:lnTo>
                    <a:lnTo>
                      <a:pt x="120526" y="20759"/>
                    </a:lnTo>
                    <a:lnTo>
                      <a:pt x="118718" y="17019"/>
                    </a:lnTo>
                    <a:lnTo>
                      <a:pt x="115167" y="14012"/>
                    </a:lnTo>
                    <a:lnTo>
                      <a:pt x="111626" y="17052"/>
                    </a:lnTo>
                    <a:lnTo>
                      <a:pt x="109333" y="20603"/>
                    </a:lnTo>
                    <a:lnTo>
                      <a:pt x="104377" y="19115"/>
                    </a:lnTo>
                    <a:lnTo>
                      <a:pt x="100556" y="15384"/>
                    </a:lnTo>
                    <a:lnTo>
                      <a:pt x="102536" y="11612"/>
                    </a:lnTo>
                    <a:lnTo>
                      <a:pt x="101222" y="6993"/>
                    </a:lnTo>
                    <a:lnTo>
                      <a:pt x="97121" y="7782"/>
                    </a:lnTo>
                    <a:lnTo>
                      <a:pt x="92987" y="9212"/>
                    </a:lnTo>
                    <a:lnTo>
                      <a:pt x="89388" y="7100"/>
                    </a:lnTo>
                    <a:lnTo>
                      <a:pt x="84868" y="7602"/>
                    </a:lnTo>
                    <a:lnTo>
                      <a:pt x="81359" y="9804"/>
                    </a:lnTo>
                    <a:lnTo>
                      <a:pt x="76600" y="11316"/>
                    </a:lnTo>
                    <a:lnTo>
                      <a:pt x="72919" y="8325"/>
                    </a:lnTo>
                    <a:lnTo>
                      <a:pt x="68267" y="7437"/>
                    </a:lnTo>
                    <a:lnTo>
                      <a:pt x="63871" y="6205"/>
                    </a:lnTo>
                    <a:lnTo>
                      <a:pt x="59055" y="6509"/>
                    </a:lnTo>
                    <a:lnTo>
                      <a:pt x="57313" y="1569"/>
                    </a:lnTo>
                    <a:lnTo>
                      <a:pt x="52653" y="764"/>
                    </a:lnTo>
                    <a:lnTo>
                      <a:pt x="45265" y="49"/>
                    </a:lnTo>
                    <a:lnTo>
                      <a:pt x="39003" y="0"/>
                    </a:lnTo>
                    <a:lnTo>
                      <a:pt x="39964" y="4873"/>
                    </a:lnTo>
                    <a:lnTo>
                      <a:pt x="40408" y="9993"/>
                    </a:lnTo>
                    <a:lnTo>
                      <a:pt x="36907" y="13305"/>
                    </a:lnTo>
                    <a:lnTo>
                      <a:pt x="31820" y="15499"/>
                    </a:lnTo>
                    <a:lnTo>
                      <a:pt x="35814" y="18178"/>
                    </a:lnTo>
                    <a:lnTo>
                      <a:pt x="39052" y="20940"/>
                    </a:lnTo>
                    <a:lnTo>
                      <a:pt x="38814" y="28393"/>
                    </a:lnTo>
                    <a:lnTo>
                      <a:pt x="34532" y="29133"/>
                    </a:lnTo>
                    <a:lnTo>
                      <a:pt x="30735" y="32437"/>
                    </a:lnTo>
                    <a:lnTo>
                      <a:pt x="26651" y="31713"/>
                    </a:lnTo>
                    <a:lnTo>
                      <a:pt x="21466" y="33669"/>
                    </a:lnTo>
                    <a:lnTo>
                      <a:pt x="17784" y="35732"/>
                    </a:lnTo>
                    <a:lnTo>
                      <a:pt x="13050" y="36636"/>
                    </a:lnTo>
                    <a:lnTo>
                      <a:pt x="9278" y="40055"/>
                    </a:lnTo>
                    <a:lnTo>
                      <a:pt x="7372" y="44731"/>
                    </a:lnTo>
                    <a:lnTo>
                      <a:pt x="4471" y="50944"/>
                    </a:lnTo>
                    <a:lnTo>
                      <a:pt x="8925" y="51330"/>
                    </a:lnTo>
                    <a:lnTo>
                      <a:pt x="7676" y="57230"/>
                    </a:lnTo>
                    <a:lnTo>
                      <a:pt x="8349" y="61348"/>
                    </a:lnTo>
                    <a:lnTo>
                      <a:pt x="11949" y="58406"/>
                    </a:lnTo>
                    <a:lnTo>
                      <a:pt x="12754" y="63797"/>
                    </a:lnTo>
                    <a:lnTo>
                      <a:pt x="11267" y="67782"/>
                    </a:lnTo>
                    <a:lnTo>
                      <a:pt x="14603" y="70470"/>
                    </a:lnTo>
                    <a:lnTo>
                      <a:pt x="17159" y="74554"/>
                    </a:lnTo>
                    <a:lnTo>
                      <a:pt x="21145" y="77685"/>
                    </a:lnTo>
                    <a:lnTo>
                      <a:pt x="25435" y="77504"/>
                    </a:lnTo>
                    <a:lnTo>
                      <a:pt x="26018" y="82336"/>
                    </a:lnTo>
                    <a:lnTo>
                      <a:pt x="30587" y="84777"/>
                    </a:lnTo>
                    <a:lnTo>
                      <a:pt x="34820" y="88853"/>
                    </a:lnTo>
                    <a:lnTo>
                      <a:pt x="38419" y="85780"/>
                    </a:lnTo>
                    <a:lnTo>
                      <a:pt x="40104" y="89889"/>
                    </a:lnTo>
                    <a:lnTo>
                      <a:pt x="40153" y="95272"/>
                    </a:lnTo>
                    <a:lnTo>
                      <a:pt x="37762" y="99537"/>
                    </a:lnTo>
                    <a:lnTo>
                      <a:pt x="42027" y="99422"/>
                    </a:lnTo>
                    <a:lnTo>
                      <a:pt x="45668" y="102454"/>
                    </a:lnTo>
                    <a:lnTo>
                      <a:pt x="46013" y="106604"/>
                    </a:lnTo>
                    <a:lnTo>
                      <a:pt x="48643" y="110344"/>
                    </a:lnTo>
                    <a:lnTo>
                      <a:pt x="52661" y="112472"/>
                    </a:lnTo>
                    <a:lnTo>
                      <a:pt x="57469" y="111675"/>
                    </a:lnTo>
                    <a:lnTo>
                      <a:pt x="59187" y="106210"/>
                    </a:lnTo>
                    <a:lnTo>
                      <a:pt x="63550" y="105807"/>
                    </a:lnTo>
                    <a:lnTo>
                      <a:pt x="66385" y="102528"/>
                    </a:lnTo>
                    <a:lnTo>
                      <a:pt x="67289" y="98386"/>
                    </a:lnTo>
                    <a:lnTo>
                      <a:pt x="69261" y="94515"/>
                    </a:lnTo>
                    <a:lnTo>
                      <a:pt x="71957" y="88853"/>
                    </a:lnTo>
                    <a:lnTo>
                      <a:pt x="76009" y="87292"/>
                    </a:lnTo>
                    <a:lnTo>
                      <a:pt x="81622" y="87958"/>
                    </a:lnTo>
                    <a:lnTo>
                      <a:pt x="88295" y="85829"/>
                    </a:lnTo>
                    <a:lnTo>
                      <a:pt x="106695" y="83955"/>
                    </a:lnTo>
                    <a:lnTo>
                      <a:pt x="109267" y="88089"/>
                    </a:lnTo>
                    <a:lnTo>
                      <a:pt x="112875" y="90596"/>
                    </a:lnTo>
                    <a:lnTo>
                      <a:pt x="114642" y="94499"/>
                    </a:lnTo>
                    <a:lnTo>
                      <a:pt x="117313" y="97630"/>
                    </a:lnTo>
                    <a:lnTo>
                      <a:pt x="119063" y="102298"/>
                    </a:lnTo>
                    <a:lnTo>
                      <a:pt x="122983" y="105577"/>
                    </a:lnTo>
                    <a:lnTo>
                      <a:pt x="121290" y="109719"/>
                    </a:lnTo>
                    <a:lnTo>
                      <a:pt x="125440" y="113721"/>
                    </a:lnTo>
                    <a:lnTo>
                      <a:pt x="125342" y="118636"/>
                    </a:lnTo>
                    <a:lnTo>
                      <a:pt x="127174" y="123402"/>
                    </a:lnTo>
                    <a:lnTo>
                      <a:pt x="126114" y="127511"/>
                    </a:lnTo>
                    <a:lnTo>
                      <a:pt x="123452" y="131817"/>
                    </a:lnTo>
                    <a:lnTo>
                      <a:pt x="121816" y="136888"/>
                    </a:lnTo>
                    <a:lnTo>
                      <a:pt x="126180" y="137003"/>
                    </a:lnTo>
                    <a:lnTo>
                      <a:pt x="129319" y="133790"/>
                    </a:lnTo>
                    <a:lnTo>
                      <a:pt x="134546" y="131258"/>
                    </a:lnTo>
                    <a:lnTo>
                      <a:pt x="139115" y="130404"/>
                    </a:lnTo>
                    <a:lnTo>
                      <a:pt x="144021" y="130995"/>
                    </a:lnTo>
                    <a:lnTo>
                      <a:pt x="149133" y="130223"/>
                    </a:lnTo>
                    <a:lnTo>
                      <a:pt x="152371" y="134020"/>
                    </a:lnTo>
                    <a:lnTo>
                      <a:pt x="155485" y="137126"/>
                    </a:lnTo>
                    <a:lnTo>
                      <a:pt x="156431" y="141169"/>
                    </a:lnTo>
                    <a:lnTo>
                      <a:pt x="158017" y="146067"/>
                    </a:lnTo>
                    <a:lnTo>
                      <a:pt x="157219" y="151113"/>
                    </a:lnTo>
                    <a:lnTo>
                      <a:pt x="159528" y="154663"/>
                    </a:lnTo>
                    <a:lnTo>
                      <a:pt x="159224" y="158846"/>
                    </a:lnTo>
                    <a:lnTo>
                      <a:pt x="157359" y="163227"/>
                    </a:lnTo>
                    <a:lnTo>
                      <a:pt x="161238" y="166259"/>
                    </a:lnTo>
                    <a:lnTo>
                      <a:pt x="164878" y="169546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755" name="Free-form: Shape 754">
                <a:extLst>
                  <a:ext uri="{FF2B5EF4-FFF2-40B4-BE49-F238E27FC236}">
                    <a16:creationId xmlns:a16="http://schemas.microsoft.com/office/drawing/2014/main" id="{9377AFA9-DCE2-59C4-DBB7-72849F98E228}"/>
                  </a:ext>
                </a:extLst>
              </p:cNvPr>
              <p:cNvSpPr/>
              <p:nvPr/>
            </p:nvSpPr>
            <p:spPr>
              <a:xfrm>
                <a:off x="8272080" y="5957086"/>
                <a:ext cx="10929" cy="6139"/>
              </a:xfrm>
              <a:custGeom>
                <a:avLst/>
                <a:gdLst>
                  <a:gd name="connsiteX0" fmla="*/ 1192 w 9335"/>
                  <a:gd name="connsiteY0" fmla="*/ 5243 h 5243"/>
                  <a:gd name="connsiteX1" fmla="*/ 5367 w 9335"/>
                  <a:gd name="connsiteY1" fmla="*/ 4158 h 5243"/>
                  <a:gd name="connsiteX2" fmla="*/ 9336 w 9335"/>
                  <a:gd name="connsiteY2" fmla="*/ 2975 h 5243"/>
                  <a:gd name="connsiteX3" fmla="*/ 5161 w 9335"/>
                  <a:gd name="connsiteY3" fmla="*/ 0 h 5243"/>
                  <a:gd name="connsiteX4" fmla="*/ 937 w 9335"/>
                  <a:gd name="connsiteY4" fmla="*/ 74 h 5243"/>
                  <a:gd name="connsiteX5" fmla="*/ 0 w 9335"/>
                  <a:gd name="connsiteY5" fmla="*/ 4076 h 52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335" h="5243">
                    <a:moveTo>
                      <a:pt x="1192" y="5243"/>
                    </a:moveTo>
                    <a:lnTo>
                      <a:pt x="5367" y="4158"/>
                    </a:lnTo>
                    <a:lnTo>
                      <a:pt x="9336" y="2975"/>
                    </a:lnTo>
                    <a:lnTo>
                      <a:pt x="5161" y="0"/>
                    </a:lnTo>
                    <a:lnTo>
                      <a:pt x="937" y="74"/>
                    </a:lnTo>
                    <a:lnTo>
                      <a:pt x="0" y="4076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756" name="Free-form: Shape 755">
                <a:extLst>
                  <a:ext uri="{FF2B5EF4-FFF2-40B4-BE49-F238E27FC236}">
                    <a16:creationId xmlns:a16="http://schemas.microsoft.com/office/drawing/2014/main" id="{F737ACD8-16AB-0C90-EDA7-79CE74F9A1C2}"/>
                  </a:ext>
                </a:extLst>
              </p:cNvPr>
              <p:cNvSpPr/>
              <p:nvPr/>
            </p:nvSpPr>
            <p:spPr>
              <a:xfrm>
                <a:off x="5944528" y="3627880"/>
                <a:ext cx="197723" cy="233121"/>
              </a:xfrm>
              <a:custGeom>
                <a:avLst/>
                <a:gdLst>
                  <a:gd name="connsiteX0" fmla="*/ 27309 w 168880"/>
                  <a:gd name="connsiteY0" fmla="*/ 199115 h 199114"/>
                  <a:gd name="connsiteX1" fmla="*/ 31442 w 168880"/>
                  <a:gd name="connsiteY1" fmla="*/ 198063 h 199114"/>
                  <a:gd name="connsiteX2" fmla="*/ 37253 w 168880"/>
                  <a:gd name="connsiteY2" fmla="*/ 194069 h 199114"/>
                  <a:gd name="connsiteX3" fmla="*/ 41320 w 168880"/>
                  <a:gd name="connsiteY3" fmla="*/ 192943 h 199114"/>
                  <a:gd name="connsiteX4" fmla="*/ 45002 w 168880"/>
                  <a:gd name="connsiteY4" fmla="*/ 189532 h 199114"/>
                  <a:gd name="connsiteX5" fmla="*/ 50032 w 168880"/>
                  <a:gd name="connsiteY5" fmla="*/ 188801 h 199114"/>
                  <a:gd name="connsiteX6" fmla="*/ 53771 w 168880"/>
                  <a:gd name="connsiteY6" fmla="*/ 186541 h 199114"/>
                  <a:gd name="connsiteX7" fmla="*/ 70963 w 168880"/>
                  <a:gd name="connsiteY7" fmla="*/ 179309 h 199114"/>
                  <a:gd name="connsiteX8" fmla="*/ 80849 w 168880"/>
                  <a:gd name="connsiteY8" fmla="*/ 176910 h 199114"/>
                  <a:gd name="connsiteX9" fmla="*/ 112940 w 168880"/>
                  <a:gd name="connsiteY9" fmla="*/ 173022 h 199114"/>
                  <a:gd name="connsiteX10" fmla="*/ 127109 w 168880"/>
                  <a:gd name="connsiteY10" fmla="*/ 171091 h 199114"/>
                  <a:gd name="connsiteX11" fmla="*/ 131990 w 168880"/>
                  <a:gd name="connsiteY11" fmla="*/ 172587 h 199114"/>
                  <a:gd name="connsiteX12" fmla="*/ 151606 w 168880"/>
                  <a:gd name="connsiteY12" fmla="*/ 176252 h 199114"/>
                  <a:gd name="connsiteX13" fmla="*/ 155765 w 168880"/>
                  <a:gd name="connsiteY13" fmla="*/ 175833 h 199114"/>
                  <a:gd name="connsiteX14" fmla="*/ 160737 w 168880"/>
                  <a:gd name="connsiteY14" fmla="*/ 175570 h 199114"/>
                  <a:gd name="connsiteX15" fmla="*/ 161394 w 168880"/>
                  <a:gd name="connsiteY15" fmla="*/ 171083 h 199114"/>
                  <a:gd name="connsiteX16" fmla="*/ 162315 w 168880"/>
                  <a:gd name="connsiteY16" fmla="*/ 166933 h 199114"/>
                  <a:gd name="connsiteX17" fmla="*/ 161106 w 168880"/>
                  <a:gd name="connsiteY17" fmla="*/ 161682 h 199114"/>
                  <a:gd name="connsiteX18" fmla="*/ 157441 w 168880"/>
                  <a:gd name="connsiteY18" fmla="*/ 159307 h 199114"/>
                  <a:gd name="connsiteX19" fmla="*/ 153850 w 168880"/>
                  <a:gd name="connsiteY19" fmla="*/ 156849 h 199114"/>
                  <a:gd name="connsiteX20" fmla="*/ 154039 w 168880"/>
                  <a:gd name="connsiteY20" fmla="*/ 152214 h 199114"/>
                  <a:gd name="connsiteX21" fmla="*/ 152535 w 168880"/>
                  <a:gd name="connsiteY21" fmla="*/ 148196 h 199114"/>
                  <a:gd name="connsiteX22" fmla="*/ 151730 w 168880"/>
                  <a:gd name="connsiteY22" fmla="*/ 142920 h 199114"/>
                  <a:gd name="connsiteX23" fmla="*/ 149856 w 168880"/>
                  <a:gd name="connsiteY23" fmla="*/ 138844 h 199114"/>
                  <a:gd name="connsiteX24" fmla="*/ 148015 w 168880"/>
                  <a:gd name="connsiteY24" fmla="*/ 130741 h 199114"/>
                  <a:gd name="connsiteX25" fmla="*/ 148163 w 168880"/>
                  <a:gd name="connsiteY25" fmla="*/ 125744 h 199114"/>
                  <a:gd name="connsiteX26" fmla="*/ 150744 w 168880"/>
                  <a:gd name="connsiteY26" fmla="*/ 117419 h 199114"/>
                  <a:gd name="connsiteX27" fmla="*/ 153776 w 168880"/>
                  <a:gd name="connsiteY27" fmla="*/ 114099 h 199114"/>
                  <a:gd name="connsiteX28" fmla="*/ 155995 w 168880"/>
                  <a:gd name="connsiteY28" fmla="*/ 108889 h 199114"/>
                  <a:gd name="connsiteX29" fmla="*/ 156537 w 168880"/>
                  <a:gd name="connsiteY29" fmla="*/ 101082 h 199114"/>
                  <a:gd name="connsiteX30" fmla="*/ 159447 w 168880"/>
                  <a:gd name="connsiteY30" fmla="*/ 90620 h 199114"/>
                  <a:gd name="connsiteX31" fmla="*/ 160844 w 168880"/>
                  <a:gd name="connsiteY31" fmla="*/ 86470 h 199114"/>
                  <a:gd name="connsiteX32" fmla="*/ 165799 w 168880"/>
                  <a:gd name="connsiteY32" fmla="*/ 84013 h 199114"/>
                  <a:gd name="connsiteX33" fmla="*/ 168881 w 168880"/>
                  <a:gd name="connsiteY33" fmla="*/ 78499 h 199114"/>
                  <a:gd name="connsiteX34" fmla="*/ 168075 w 168880"/>
                  <a:gd name="connsiteY34" fmla="*/ 71242 h 199114"/>
                  <a:gd name="connsiteX35" fmla="*/ 167024 w 168880"/>
                  <a:gd name="connsiteY35" fmla="*/ 65703 h 199114"/>
                  <a:gd name="connsiteX36" fmla="*/ 166292 w 168880"/>
                  <a:gd name="connsiteY36" fmla="*/ 60246 h 199114"/>
                  <a:gd name="connsiteX37" fmla="*/ 165462 w 168880"/>
                  <a:gd name="connsiteY37" fmla="*/ 56047 h 199114"/>
                  <a:gd name="connsiteX38" fmla="*/ 161830 w 168880"/>
                  <a:gd name="connsiteY38" fmla="*/ 52587 h 199114"/>
                  <a:gd name="connsiteX39" fmla="*/ 162462 w 168880"/>
                  <a:gd name="connsiteY39" fmla="*/ 48256 h 199114"/>
                  <a:gd name="connsiteX40" fmla="*/ 162610 w 168880"/>
                  <a:gd name="connsiteY40" fmla="*/ 43136 h 199114"/>
                  <a:gd name="connsiteX41" fmla="*/ 163556 w 168880"/>
                  <a:gd name="connsiteY41" fmla="*/ 38164 h 199114"/>
                  <a:gd name="connsiteX42" fmla="*/ 156866 w 168880"/>
                  <a:gd name="connsiteY42" fmla="*/ 35757 h 199114"/>
                  <a:gd name="connsiteX43" fmla="*/ 154655 w 168880"/>
                  <a:gd name="connsiteY43" fmla="*/ 30283 h 199114"/>
                  <a:gd name="connsiteX44" fmla="*/ 150513 w 168880"/>
                  <a:gd name="connsiteY44" fmla="*/ 26881 h 199114"/>
                  <a:gd name="connsiteX45" fmla="*/ 145928 w 168880"/>
                  <a:gd name="connsiteY45" fmla="*/ 26281 h 199114"/>
                  <a:gd name="connsiteX46" fmla="*/ 141581 w 168880"/>
                  <a:gd name="connsiteY46" fmla="*/ 24227 h 199114"/>
                  <a:gd name="connsiteX47" fmla="*/ 137513 w 168880"/>
                  <a:gd name="connsiteY47" fmla="*/ 23520 h 199114"/>
                  <a:gd name="connsiteX48" fmla="*/ 133108 w 168880"/>
                  <a:gd name="connsiteY48" fmla="*/ 24514 h 199114"/>
                  <a:gd name="connsiteX49" fmla="*/ 128752 w 168880"/>
                  <a:gd name="connsiteY49" fmla="*/ 26174 h 199114"/>
                  <a:gd name="connsiteX50" fmla="*/ 123829 w 168880"/>
                  <a:gd name="connsiteY50" fmla="*/ 27711 h 199114"/>
                  <a:gd name="connsiteX51" fmla="*/ 119351 w 168880"/>
                  <a:gd name="connsiteY51" fmla="*/ 29758 h 199114"/>
                  <a:gd name="connsiteX52" fmla="*/ 118668 w 168880"/>
                  <a:gd name="connsiteY52" fmla="*/ 34039 h 199114"/>
                  <a:gd name="connsiteX53" fmla="*/ 114749 w 168880"/>
                  <a:gd name="connsiteY53" fmla="*/ 32749 h 199114"/>
                  <a:gd name="connsiteX54" fmla="*/ 111313 w 168880"/>
                  <a:gd name="connsiteY54" fmla="*/ 30316 h 199114"/>
                  <a:gd name="connsiteX55" fmla="*/ 107558 w 168880"/>
                  <a:gd name="connsiteY55" fmla="*/ 32338 h 199114"/>
                  <a:gd name="connsiteX56" fmla="*/ 104813 w 168880"/>
                  <a:gd name="connsiteY56" fmla="*/ 29092 h 199114"/>
                  <a:gd name="connsiteX57" fmla="*/ 101279 w 168880"/>
                  <a:gd name="connsiteY57" fmla="*/ 25632 h 199114"/>
                  <a:gd name="connsiteX58" fmla="*/ 99348 w 168880"/>
                  <a:gd name="connsiteY58" fmla="*/ 21769 h 199114"/>
                  <a:gd name="connsiteX59" fmla="*/ 96891 w 168880"/>
                  <a:gd name="connsiteY59" fmla="*/ 18351 h 199114"/>
                  <a:gd name="connsiteX60" fmla="*/ 95559 w 168880"/>
                  <a:gd name="connsiteY60" fmla="*/ 13395 h 199114"/>
                  <a:gd name="connsiteX61" fmla="*/ 91245 w 168880"/>
                  <a:gd name="connsiteY61" fmla="*/ 12442 h 199114"/>
                  <a:gd name="connsiteX62" fmla="*/ 86536 w 168880"/>
                  <a:gd name="connsiteY62" fmla="*/ 11505 h 199114"/>
                  <a:gd name="connsiteX63" fmla="*/ 83175 w 168880"/>
                  <a:gd name="connsiteY63" fmla="*/ 7659 h 199114"/>
                  <a:gd name="connsiteX64" fmla="*/ 77833 w 168880"/>
                  <a:gd name="connsiteY64" fmla="*/ 8761 h 199114"/>
                  <a:gd name="connsiteX65" fmla="*/ 74431 w 168880"/>
                  <a:gd name="connsiteY65" fmla="*/ 12352 h 199114"/>
                  <a:gd name="connsiteX66" fmla="*/ 71316 w 168880"/>
                  <a:gd name="connsiteY66" fmla="*/ 15992 h 199114"/>
                  <a:gd name="connsiteX67" fmla="*/ 65391 w 168880"/>
                  <a:gd name="connsiteY67" fmla="*/ 14727 h 199114"/>
                  <a:gd name="connsiteX68" fmla="*/ 66344 w 168880"/>
                  <a:gd name="connsiteY68" fmla="*/ 10716 h 199114"/>
                  <a:gd name="connsiteX69" fmla="*/ 65531 w 168880"/>
                  <a:gd name="connsiteY69" fmla="*/ 6607 h 199114"/>
                  <a:gd name="connsiteX70" fmla="*/ 64980 w 168880"/>
                  <a:gd name="connsiteY70" fmla="*/ 1561 h 199114"/>
                  <a:gd name="connsiteX71" fmla="*/ 60090 w 168880"/>
                  <a:gd name="connsiteY71" fmla="*/ 0 h 199114"/>
                  <a:gd name="connsiteX72" fmla="*/ 58997 w 168880"/>
                  <a:gd name="connsiteY72" fmla="*/ 4561 h 199114"/>
                  <a:gd name="connsiteX73" fmla="*/ 55135 w 168880"/>
                  <a:gd name="connsiteY73" fmla="*/ 2704 h 199114"/>
                  <a:gd name="connsiteX74" fmla="*/ 51856 w 168880"/>
                  <a:gd name="connsiteY74" fmla="*/ 5646 h 199114"/>
                  <a:gd name="connsiteX75" fmla="*/ 52604 w 168880"/>
                  <a:gd name="connsiteY75" fmla="*/ 9730 h 199114"/>
                  <a:gd name="connsiteX76" fmla="*/ 48264 w 168880"/>
                  <a:gd name="connsiteY76" fmla="*/ 10100 h 199114"/>
                  <a:gd name="connsiteX77" fmla="*/ 43851 w 168880"/>
                  <a:gd name="connsiteY77" fmla="*/ 12574 h 199114"/>
                  <a:gd name="connsiteX78" fmla="*/ 43030 w 168880"/>
                  <a:gd name="connsiteY78" fmla="*/ 16806 h 199114"/>
                  <a:gd name="connsiteX79" fmla="*/ 38945 w 168880"/>
                  <a:gd name="connsiteY79" fmla="*/ 14390 h 199114"/>
                  <a:gd name="connsiteX80" fmla="*/ 34097 w 168880"/>
                  <a:gd name="connsiteY80" fmla="*/ 14266 h 199114"/>
                  <a:gd name="connsiteX81" fmla="*/ 30596 w 168880"/>
                  <a:gd name="connsiteY81" fmla="*/ 10577 h 199114"/>
                  <a:gd name="connsiteX82" fmla="*/ 26618 w 168880"/>
                  <a:gd name="connsiteY82" fmla="*/ 8859 h 199114"/>
                  <a:gd name="connsiteX83" fmla="*/ 22246 w 168880"/>
                  <a:gd name="connsiteY83" fmla="*/ 10577 h 199114"/>
                  <a:gd name="connsiteX84" fmla="*/ 20397 w 168880"/>
                  <a:gd name="connsiteY84" fmla="*/ 14743 h 199114"/>
                  <a:gd name="connsiteX85" fmla="*/ 16165 w 168880"/>
                  <a:gd name="connsiteY85" fmla="*/ 17365 h 199114"/>
                  <a:gd name="connsiteX86" fmla="*/ 12023 w 168880"/>
                  <a:gd name="connsiteY86" fmla="*/ 20167 h 199114"/>
                  <a:gd name="connsiteX87" fmla="*/ 10626 w 168880"/>
                  <a:gd name="connsiteY87" fmla="*/ 25081 h 199114"/>
                  <a:gd name="connsiteX88" fmla="*/ 11982 w 168880"/>
                  <a:gd name="connsiteY88" fmla="*/ 29651 h 199114"/>
                  <a:gd name="connsiteX89" fmla="*/ 11020 w 168880"/>
                  <a:gd name="connsiteY89" fmla="*/ 34072 h 199114"/>
                  <a:gd name="connsiteX90" fmla="*/ 11924 w 168880"/>
                  <a:gd name="connsiteY90" fmla="*/ 39110 h 199114"/>
                  <a:gd name="connsiteX91" fmla="*/ 17118 w 168880"/>
                  <a:gd name="connsiteY91" fmla="*/ 40351 h 199114"/>
                  <a:gd name="connsiteX92" fmla="*/ 18203 w 168880"/>
                  <a:gd name="connsiteY92" fmla="*/ 44418 h 199114"/>
                  <a:gd name="connsiteX93" fmla="*/ 18376 w 168880"/>
                  <a:gd name="connsiteY93" fmla="*/ 48601 h 199114"/>
                  <a:gd name="connsiteX94" fmla="*/ 22279 w 168880"/>
                  <a:gd name="connsiteY94" fmla="*/ 51026 h 199114"/>
                  <a:gd name="connsiteX95" fmla="*/ 17562 w 168880"/>
                  <a:gd name="connsiteY95" fmla="*/ 52801 h 199114"/>
                  <a:gd name="connsiteX96" fmla="*/ 16321 w 168880"/>
                  <a:gd name="connsiteY96" fmla="*/ 57033 h 199114"/>
                  <a:gd name="connsiteX97" fmla="*/ 19682 w 168880"/>
                  <a:gd name="connsiteY97" fmla="*/ 61134 h 199114"/>
                  <a:gd name="connsiteX98" fmla="*/ 23298 w 168880"/>
                  <a:gd name="connsiteY98" fmla="*/ 64594 h 199114"/>
                  <a:gd name="connsiteX99" fmla="*/ 24194 w 168880"/>
                  <a:gd name="connsiteY99" fmla="*/ 69327 h 199114"/>
                  <a:gd name="connsiteX100" fmla="*/ 21860 w 168880"/>
                  <a:gd name="connsiteY100" fmla="*/ 73099 h 199114"/>
                  <a:gd name="connsiteX101" fmla="*/ 19526 w 168880"/>
                  <a:gd name="connsiteY101" fmla="*/ 69418 h 199114"/>
                  <a:gd name="connsiteX102" fmla="*/ 15335 w 168880"/>
                  <a:gd name="connsiteY102" fmla="*/ 69623 h 199114"/>
                  <a:gd name="connsiteX103" fmla="*/ 9369 w 168880"/>
                  <a:gd name="connsiteY103" fmla="*/ 69073 h 199114"/>
                  <a:gd name="connsiteX104" fmla="*/ 8604 w 168880"/>
                  <a:gd name="connsiteY104" fmla="*/ 73691 h 199114"/>
                  <a:gd name="connsiteX105" fmla="*/ 8834 w 168880"/>
                  <a:gd name="connsiteY105" fmla="*/ 77956 h 199114"/>
                  <a:gd name="connsiteX106" fmla="*/ 12697 w 168880"/>
                  <a:gd name="connsiteY106" fmla="*/ 80027 h 199114"/>
                  <a:gd name="connsiteX107" fmla="*/ 15639 w 168880"/>
                  <a:gd name="connsiteY107" fmla="*/ 83282 h 199114"/>
                  <a:gd name="connsiteX108" fmla="*/ 12031 w 168880"/>
                  <a:gd name="connsiteY108" fmla="*/ 85681 h 199114"/>
                  <a:gd name="connsiteX109" fmla="*/ 11062 w 168880"/>
                  <a:gd name="connsiteY109" fmla="*/ 90152 h 199114"/>
                  <a:gd name="connsiteX110" fmla="*/ 10486 w 168880"/>
                  <a:gd name="connsiteY110" fmla="*/ 94795 h 199114"/>
                  <a:gd name="connsiteX111" fmla="*/ 8621 w 168880"/>
                  <a:gd name="connsiteY111" fmla="*/ 99504 h 199114"/>
                  <a:gd name="connsiteX112" fmla="*/ 4569 w 168880"/>
                  <a:gd name="connsiteY112" fmla="*/ 97918 h 199114"/>
                  <a:gd name="connsiteX113" fmla="*/ 3098 w 168880"/>
                  <a:gd name="connsiteY113" fmla="*/ 102274 h 199114"/>
                  <a:gd name="connsiteX114" fmla="*/ 4438 w 168880"/>
                  <a:gd name="connsiteY114" fmla="*/ 108117 h 199114"/>
                  <a:gd name="connsiteX115" fmla="*/ 5958 w 168880"/>
                  <a:gd name="connsiteY115" fmla="*/ 112086 h 199114"/>
                  <a:gd name="connsiteX116" fmla="*/ 6722 w 168880"/>
                  <a:gd name="connsiteY116" fmla="*/ 116219 h 199114"/>
                  <a:gd name="connsiteX117" fmla="*/ 4980 w 168880"/>
                  <a:gd name="connsiteY117" fmla="*/ 119959 h 199114"/>
                  <a:gd name="connsiteX118" fmla="*/ 3008 w 168880"/>
                  <a:gd name="connsiteY118" fmla="*/ 125728 h 199114"/>
                  <a:gd name="connsiteX119" fmla="*/ 41 w 168880"/>
                  <a:gd name="connsiteY119" fmla="*/ 129040 h 199114"/>
                  <a:gd name="connsiteX120" fmla="*/ 0 w 168880"/>
                  <a:gd name="connsiteY120" fmla="*/ 133633 h 199114"/>
                  <a:gd name="connsiteX121" fmla="*/ 3181 w 168880"/>
                  <a:gd name="connsiteY121" fmla="*/ 136608 h 199114"/>
                  <a:gd name="connsiteX122" fmla="*/ 8111 w 168880"/>
                  <a:gd name="connsiteY122" fmla="*/ 138088 h 199114"/>
                  <a:gd name="connsiteX123" fmla="*/ 14160 w 168880"/>
                  <a:gd name="connsiteY123" fmla="*/ 137611 h 199114"/>
                  <a:gd name="connsiteX124" fmla="*/ 19296 w 168880"/>
                  <a:gd name="connsiteY124" fmla="*/ 141605 h 199114"/>
                  <a:gd name="connsiteX125" fmla="*/ 19937 w 168880"/>
                  <a:gd name="connsiteY125" fmla="*/ 145985 h 199114"/>
                  <a:gd name="connsiteX126" fmla="*/ 23027 w 168880"/>
                  <a:gd name="connsiteY126" fmla="*/ 150924 h 199114"/>
                  <a:gd name="connsiteX127" fmla="*/ 26890 w 168880"/>
                  <a:gd name="connsiteY127" fmla="*/ 153003 h 199114"/>
                  <a:gd name="connsiteX128" fmla="*/ 30218 w 168880"/>
                  <a:gd name="connsiteY128" fmla="*/ 157277 h 199114"/>
                  <a:gd name="connsiteX129" fmla="*/ 31130 w 168880"/>
                  <a:gd name="connsiteY129" fmla="*/ 161961 h 199114"/>
                  <a:gd name="connsiteX130" fmla="*/ 30366 w 168880"/>
                  <a:gd name="connsiteY130" fmla="*/ 167023 h 199114"/>
                  <a:gd name="connsiteX131" fmla="*/ 29010 w 168880"/>
                  <a:gd name="connsiteY131" fmla="*/ 172677 h 199114"/>
                  <a:gd name="connsiteX132" fmla="*/ 26602 w 168880"/>
                  <a:gd name="connsiteY132" fmla="*/ 176671 h 199114"/>
                  <a:gd name="connsiteX133" fmla="*/ 27456 w 168880"/>
                  <a:gd name="connsiteY133" fmla="*/ 181487 h 199114"/>
                  <a:gd name="connsiteX134" fmla="*/ 25533 w 168880"/>
                  <a:gd name="connsiteY134" fmla="*/ 185382 h 199114"/>
                  <a:gd name="connsiteX135" fmla="*/ 26815 w 168880"/>
                  <a:gd name="connsiteY135" fmla="*/ 191283 h 199114"/>
                  <a:gd name="connsiteX136" fmla="*/ 26273 w 168880"/>
                  <a:gd name="connsiteY136" fmla="*/ 196148 h 1991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</a:cxnLst>
                <a:rect l="l" t="t" r="r" b="b"/>
                <a:pathLst>
                  <a:path w="168880" h="199114">
                    <a:moveTo>
                      <a:pt x="27309" y="199115"/>
                    </a:moveTo>
                    <a:lnTo>
                      <a:pt x="31442" y="198063"/>
                    </a:lnTo>
                    <a:lnTo>
                      <a:pt x="37253" y="194069"/>
                    </a:lnTo>
                    <a:lnTo>
                      <a:pt x="41320" y="192943"/>
                    </a:lnTo>
                    <a:lnTo>
                      <a:pt x="45002" y="189532"/>
                    </a:lnTo>
                    <a:lnTo>
                      <a:pt x="50032" y="188801"/>
                    </a:lnTo>
                    <a:lnTo>
                      <a:pt x="53771" y="186541"/>
                    </a:lnTo>
                    <a:lnTo>
                      <a:pt x="70963" y="179309"/>
                    </a:lnTo>
                    <a:lnTo>
                      <a:pt x="80849" y="176910"/>
                    </a:lnTo>
                    <a:lnTo>
                      <a:pt x="112940" y="173022"/>
                    </a:lnTo>
                    <a:lnTo>
                      <a:pt x="127109" y="171091"/>
                    </a:lnTo>
                    <a:lnTo>
                      <a:pt x="131990" y="172587"/>
                    </a:lnTo>
                    <a:lnTo>
                      <a:pt x="151606" y="176252"/>
                    </a:lnTo>
                    <a:lnTo>
                      <a:pt x="155765" y="175833"/>
                    </a:lnTo>
                    <a:lnTo>
                      <a:pt x="160737" y="175570"/>
                    </a:lnTo>
                    <a:lnTo>
                      <a:pt x="161394" y="171083"/>
                    </a:lnTo>
                    <a:lnTo>
                      <a:pt x="162315" y="166933"/>
                    </a:lnTo>
                    <a:lnTo>
                      <a:pt x="161106" y="161682"/>
                    </a:lnTo>
                    <a:lnTo>
                      <a:pt x="157441" y="159307"/>
                    </a:lnTo>
                    <a:lnTo>
                      <a:pt x="153850" y="156849"/>
                    </a:lnTo>
                    <a:lnTo>
                      <a:pt x="154039" y="152214"/>
                    </a:lnTo>
                    <a:lnTo>
                      <a:pt x="152535" y="148196"/>
                    </a:lnTo>
                    <a:lnTo>
                      <a:pt x="151730" y="142920"/>
                    </a:lnTo>
                    <a:lnTo>
                      <a:pt x="149856" y="138844"/>
                    </a:lnTo>
                    <a:lnTo>
                      <a:pt x="148015" y="130741"/>
                    </a:lnTo>
                    <a:lnTo>
                      <a:pt x="148163" y="125744"/>
                    </a:lnTo>
                    <a:lnTo>
                      <a:pt x="150744" y="117419"/>
                    </a:lnTo>
                    <a:lnTo>
                      <a:pt x="153776" y="114099"/>
                    </a:lnTo>
                    <a:lnTo>
                      <a:pt x="155995" y="108889"/>
                    </a:lnTo>
                    <a:lnTo>
                      <a:pt x="156537" y="101082"/>
                    </a:lnTo>
                    <a:lnTo>
                      <a:pt x="159447" y="90620"/>
                    </a:lnTo>
                    <a:lnTo>
                      <a:pt x="160844" y="86470"/>
                    </a:lnTo>
                    <a:lnTo>
                      <a:pt x="165799" y="84013"/>
                    </a:lnTo>
                    <a:lnTo>
                      <a:pt x="168881" y="78499"/>
                    </a:lnTo>
                    <a:lnTo>
                      <a:pt x="168075" y="71242"/>
                    </a:lnTo>
                    <a:lnTo>
                      <a:pt x="167024" y="65703"/>
                    </a:lnTo>
                    <a:lnTo>
                      <a:pt x="166292" y="60246"/>
                    </a:lnTo>
                    <a:lnTo>
                      <a:pt x="165462" y="56047"/>
                    </a:lnTo>
                    <a:lnTo>
                      <a:pt x="161830" y="52587"/>
                    </a:lnTo>
                    <a:lnTo>
                      <a:pt x="162462" y="48256"/>
                    </a:lnTo>
                    <a:lnTo>
                      <a:pt x="162610" y="43136"/>
                    </a:lnTo>
                    <a:lnTo>
                      <a:pt x="163556" y="38164"/>
                    </a:lnTo>
                    <a:lnTo>
                      <a:pt x="156866" y="35757"/>
                    </a:lnTo>
                    <a:lnTo>
                      <a:pt x="154655" y="30283"/>
                    </a:lnTo>
                    <a:lnTo>
                      <a:pt x="150513" y="26881"/>
                    </a:lnTo>
                    <a:lnTo>
                      <a:pt x="145928" y="26281"/>
                    </a:lnTo>
                    <a:lnTo>
                      <a:pt x="141581" y="24227"/>
                    </a:lnTo>
                    <a:lnTo>
                      <a:pt x="137513" y="23520"/>
                    </a:lnTo>
                    <a:lnTo>
                      <a:pt x="133108" y="24514"/>
                    </a:lnTo>
                    <a:lnTo>
                      <a:pt x="128752" y="26174"/>
                    </a:lnTo>
                    <a:lnTo>
                      <a:pt x="123829" y="27711"/>
                    </a:lnTo>
                    <a:lnTo>
                      <a:pt x="119351" y="29758"/>
                    </a:lnTo>
                    <a:lnTo>
                      <a:pt x="118668" y="34039"/>
                    </a:lnTo>
                    <a:lnTo>
                      <a:pt x="114749" y="32749"/>
                    </a:lnTo>
                    <a:lnTo>
                      <a:pt x="111313" y="30316"/>
                    </a:lnTo>
                    <a:lnTo>
                      <a:pt x="107558" y="32338"/>
                    </a:lnTo>
                    <a:lnTo>
                      <a:pt x="104813" y="29092"/>
                    </a:lnTo>
                    <a:lnTo>
                      <a:pt x="101279" y="25632"/>
                    </a:lnTo>
                    <a:lnTo>
                      <a:pt x="99348" y="21769"/>
                    </a:lnTo>
                    <a:lnTo>
                      <a:pt x="96891" y="18351"/>
                    </a:lnTo>
                    <a:lnTo>
                      <a:pt x="95559" y="13395"/>
                    </a:lnTo>
                    <a:lnTo>
                      <a:pt x="91245" y="12442"/>
                    </a:lnTo>
                    <a:lnTo>
                      <a:pt x="86536" y="11505"/>
                    </a:lnTo>
                    <a:lnTo>
                      <a:pt x="83175" y="7659"/>
                    </a:lnTo>
                    <a:lnTo>
                      <a:pt x="77833" y="8761"/>
                    </a:lnTo>
                    <a:lnTo>
                      <a:pt x="74431" y="12352"/>
                    </a:lnTo>
                    <a:lnTo>
                      <a:pt x="71316" y="15992"/>
                    </a:lnTo>
                    <a:lnTo>
                      <a:pt x="65391" y="14727"/>
                    </a:lnTo>
                    <a:lnTo>
                      <a:pt x="66344" y="10716"/>
                    </a:lnTo>
                    <a:lnTo>
                      <a:pt x="65531" y="6607"/>
                    </a:lnTo>
                    <a:lnTo>
                      <a:pt x="64980" y="1561"/>
                    </a:lnTo>
                    <a:lnTo>
                      <a:pt x="60090" y="0"/>
                    </a:lnTo>
                    <a:lnTo>
                      <a:pt x="58997" y="4561"/>
                    </a:lnTo>
                    <a:lnTo>
                      <a:pt x="55135" y="2704"/>
                    </a:lnTo>
                    <a:lnTo>
                      <a:pt x="51856" y="5646"/>
                    </a:lnTo>
                    <a:lnTo>
                      <a:pt x="52604" y="9730"/>
                    </a:lnTo>
                    <a:lnTo>
                      <a:pt x="48264" y="10100"/>
                    </a:lnTo>
                    <a:lnTo>
                      <a:pt x="43851" y="12574"/>
                    </a:lnTo>
                    <a:lnTo>
                      <a:pt x="43030" y="16806"/>
                    </a:lnTo>
                    <a:lnTo>
                      <a:pt x="38945" y="14390"/>
                    </a:lnTo>
                    <a:lnTo>
                      <a:pt x="34097" y="14266"/>
                    </a:lnTo>
                    <a:lnTo>
                      <a:pt x="30596" y="10577"/>
                    </a:lnTo>
                    <a:lnTo>
                      <a:pt x="26618" y="8859"/>
                    </a:lnTo>
                    <a:lnTo>
                      <a:pt x="22246" y="10577"/>
                    </a:lnTo>
                    <a:lnTo>
                      <a:pt x="20397" y="14743"/>
                    </a:lnTo>
                    <a:lnTo>
                      <a:pt x="16165" y="17365"/>
                    </a:lnTo>
                    <a:lnTo>
                      <a:pt x="12023" y="20167"/>
                    </a:lnTo>
                    <a:lnTo>
                      <a:pt x="10626" y="25081"/>
                    </a:lnTo>
                    <a:lnTo>
                      <a:pt x="11982" y="29651"/>
                    </a:lnTo>
                    <a:lnTo>
                      <a:pt x="11020" y="34072"/>
                    </a:lnTo>
                    <a:lnTo>
                      <a:pt x="11924" y="39110"/>
                    </a:lnTo>
                    <a:lnTo>
                      <a:pt x="17118" y="40351"/>
                    </a:lnTo>
                    <a:lnTo>
                      <a:pt x="18203" y="44418"/>
                    </a:lnTo>
                    <a:lnTo>
                      <a:pt x="18376" y="48601"/>
                    </a:lnTo>
                    <a:lnTo>
                      <a:pt x="22279" y="51026"/>
                    </a:lnTo>
                    <a:lnTo>
                      <a:pt x="17562" y="52801"/>
                    </a:lnTo>
                    <a:lnTo>
                      <a:pt x="16321" y="57033"/>
                    </a:lnTo>
                    <a:lnTo>
                      <a:pt x="19682" y="61134"/>
                    </a:lnTo>
                    <a:lnTo>
                      <a:pt x="23298" y="64594"/>
                    </a:lnTo>
                    <a:lnTo>
                      <a:pt x="24194" y="69327"/>
                    </a:lnTo>
                    <a:lnTo>
                      <a:pt x="21860" y="73099"/>
                    </a:lnTo>
                    <a:lnTo>
                      <a:pt x="19526" y="69418"/>
                    </a:lnTo>
                    <a:lnTo>
                      <a:pt x="15335" y="69623"/>
                    </a:lnTo>
                    <a:lnTo>
                      <a:pt x="9369" y="69073"/>
                    </a:lnTo>
                    <a:lnTo>
                      <a:pt x="8604" y="73691"/>
                    </a:lnTo>
                    <a:lnTo>
                      <a:pt x="8834" y="77956"/>
                    </a:lnTo>
                    <a:lnTo>
                      <a:pt x="12697" y="80027"/>
                    </a:lnTo>
                    <a:lnTo>
                      <a:pt x="15639" y="83282"/>
                    </a:lnTo>
                    <a:lnTo>
                      <a:pt x="12031" y="85681"/>
                    </a:lnTo>
                    <a:lnTo>
                      <a:pt x="11062" y="90152"/>
                    </a:lnTo>
                    <a:lnTo>
                      <a:pt x="10486" y="94795"/>
                    </a:lnTo>
                    <a:lnTo>
                      <a:pt x="8621" y="99504"/>
                    </a:lnTo>
                    <a:lnTo>
                      <a:pt x="4569" y="97918"/>
                    </a:lnTo>
                    <a:lnTo>
                      <a:pt x="3098" y="102274"/>
                    </a:lnTo>
                    <a:lnTo>
                      <a:pt x="4438" y="108117"/>
                    </a:lnTo>
                    <a:lnTo>
                      <a:pt x="5958" y="112086"/>
                    </a:lnTo>
                    <a:lnTo>
                      <a:pt x="6722" y="116219"/>
                    </a:lnTo>
                    <a:lnTo>
                      <a:pt x="4980" y="119959"/>
                    </a:lnTo>
                    <a:lnTo>
                      <a:pt x="3008" y="125728"/>
                    </a:lnTo>
                    <a:lnTo>
                      <a:pt x="41" y="129040"/>
                    </a:lnTo>
                    <a:lnTo>
                      <a:pt x="0" y="133633"/>
                    </a:lnTo>
                    <a:lnTo>
                      <a:pt x="3181" y="136608"/>
                    </a:lnTo>
                    <a:lnTo>
                      <a:pt x="8111" y="138088"/>
                    </a:lnTo>
                    <a:lnTo>
                      <a:pt x="14160" y="137611"/>
                    </a:lnTo>
                    <a:lnTo>
                      <a:pt x="19296" y="141605"/>
                    </a:lnTo>
                    <a:lnTo>
                      <a:pt x="19937" y="145985"/>
                    </a:lnTo>
                    <a:lnTo>
                      <a:pt x="23027" y="150924"/>
                    </a:lnTo>
                    <a:lnTo>
                      <a:pt x="26890" y="153003"/>
                    </a:lnTo>
                    <a:lnTo>
                      <a:pt x="30218" y="157277"/>
                    </a:lnTo>
                    <a:lnTo>
                      <a:pt x="31130" y="161961"/>
                    </a:lnTo>
                    <a:lnTo>
                      <a:pt x="30366" y="167023"/>
                    </a:lnTo>
                    <a:lnTo>
                      <a:pt x="29010" y="172677"/>
                    </a:lnTo>
                    <a:lnTo>
                      <a:pt x="26602" y="176671"/>
                    </a:lnTo>
                    <a:lnTo>
                      <a:pt x="27456" y="181487"/>
                    </a:lnTo>
                    <a:lnTo>
                      <a:pt x="25533" y="185382"/>
                    </a:lnTo>
                    <a:lnTo>
                      <a:pt x="26815" y="191283"/>
                    </a:lnTo>
                    <a:lnTo>
                      <a:pt x="26273" y="196148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757" name="Free-form: Shape 756">
                <a:extLst>
                  <a:ext uri="{FF2B5EF4-FFF2-40B4-BE49-F238E27FC236}">
                    <a16:creationId xmlns:a16="http://schemas.microsoft.com/office/drawing/2014/main" id="{8E5213D6-90C8-5B01-4165-BC40E54F1DF6}"/>
                  </a:ext>
                </a:extLst>
              </p:cNvPr>
              <p:cNvSpPr/>
              <p:nvPr/>
            </p:nvSpPr>
            <p:spPr>
              <a:xfrm>
                <a:off x="7340641" y="3838121"/>
                <a:ext cx="261706" cy="355094"/>
              </a:xfrm>
              <a:custGeom>
                <a:avLst/>
                <a:gdLst>
                  <a:gd name="connsiteX0" fmla="*/ 12138 w 223530"/>
                  <a:gd name="connsiteY0" fmla="*/ 11768 h 303294"/>
                  <a:gd name="connsiteX1" fmla="*/ 43630 w 223530"/>
                  <a:gd name="connsiteY1" fmla="*/ 11546 h 303294"/>
                  <a:gd name="connsiteX2" fmla="*/ 41115 w 223530"/>
                  <a:gd name="connsiteY2" fmla="*/ 6714 h 303294"/>
                  <a:gd name="connsiteX3" fmla="*/ 42356 w 223530"/>
                  <a:gd name="connsiteY3" fmla="*/ 1981 h 303294"/>
                  <a:gd name="connsiteX4" fmla="*/ 37976 w 223530"/>
                  <a:gd name="connsiteY4" fmla="*/ 2433 h 303294"/>
                  <a:gd name="connsiteX5" fmla="*/ 33629 w 223530"/>
                  <a:gd name="connsiteY5" fmla="*/ 0 h 303294"/>
                  <a:gd name="connsiteX6" fmla="*/ 29520 w 223530"/>
                  <a:gd name="connsiteY6" fmla="*/ 2342 h 303294"/>
                  <a:gd name="connsiteX7" fmla="*/ 14604 w 223530"/>
                  <a:gd name="connsiteY7" fmla="*/ 8185 h 303294"/>
                  <a:gd name="connsiteX8" fmla="*/ 12138 w 223530"/>
                  <a:gd name="connsiteY8" fmla="*/ 11768 h 303294"/>
                  <a:gd name="connsiteX9" fmla="*/ 147785 w 223530"/>
                  <a:gd name="connsiteY9" fmla="*/ 303295 h 303294"/>
                  <a:gd name="connsiteX10" fmla="*/ 152206 w 223530"/>
                  <a:gd name="connsiteY10" fmla="*/ 302103 h 303294"/>
                  <a:gd name="connsiteX11" fmla="*/ 156176 w 223530"/>
                  <a:gd name="connsiteY11" fmla="*/ 295274 h 303294"/>
                  <a:gd name="connsiteX12" fmla="*/ 159110 w 223530"/>
                  <a:gd name="connsiteY12" fmla="*/ 288223 h 303294"/>
                  <a:gd name="connsiteX13" fmla="*/ 162282 w 223530"/>
                  <a:gd name="connsiteY13" fmla="*/ 282306 h 303294"/>
                  <a:gd name="connsiteX14" fmla="*/ 165215 w 223530"/>
                  <a:gd name="connsiteY14" fmla="*/ 276471 h 303294"/>
                  <a:gd name="connsiteX15" fmla="*/ 166308 w 223530"/>
                  <a:gd name="connsiteY15" fmla="*/ 270908 h 303294"/>
                  <a:gd name="connsiteX16" fmla="*/ 168084 w 223530"/>
                  <a:gd name="connsiteY16" fmla="*/ 266010 h 303294"/>
                  <a:gd name="connsiteX17" fmla="*/ 173565 w 223530"/>
                  <a:gd name="connsiteY17" fmla="*/ 259682 h 303294"/>
                  <a:gd name="connsiteX18" fmla="*/ 175192 w 223530"/>
                  <a:gd name="connsiteY18" fmla="*/ 251883 h 303294"/>
                  <a:gd name="connsiteX19" fmla="*/ 175554 w 223530"/>
                  <a:gd name="connsiteY19" fmla="*/ 244667 h 303294"/>
                  <a:gd name="connsiteX20" fmla="*/ 177732 w 223530"/>
                  <a:gd name="connsiteY20" fmla="*/ 239737 h 303294"/>
                  <a:gd name="connsiteX21" fmla="*/ 185473 w 223530"/>
                  <a:gd name="connsiteY21" fmla="*/ 235882 h 303294"/>
                  <a:gd name="connsiteX22" fmla="*/ 192417 w 223530"/>
                  <a:gd name="connsiteY22" fmla="*/ 232603 h 303294"/>
                  <a:gd name="connsiteX23" fmla="*/ 190256 w 223530"/>
                  <a:gd name="connsiteY23" fmla="*/ 228872 h 303294"/>
                  <a:gd name="connsiteX24" fmla="*/ 193847 w 223530"/>
                  <a:gd name="connsiteY24" fmla="*/ 226415 h 303294"/>
                  <a:gd name="connsiteX25" fmla="*/ 196271 w 223530"/>
                  <a:gd name="connsiteY25" fmla="*/ 222364 h 303294"/>
                  <a:gd name="connsiteX26" fmla="*/ 197956 w 223530"/>
                  <a:gd name="connsiteY26" fmla="*/ 217269 h 303294"/>
                  <a:gd name="connsiteX27" fmla="*/ 203758 w 223530"/>
                  <a:gd name="connsiteY27" fmla="*/ 218189 h 303294"/>
                  <a:gd name="connsiteX28" fmla="*/ 210464 w 223530"/>
                  <a:gd name="connsiteY28" fmla="*/ 213891 h 303294"/>
                  <a:gd name="connsiteX29" fmla="*/ 214532 w 223530"/>
                  <a:gd name="connsiteY29" fmla="*/ 208574 h 303294"/>
                  <a:gd name="connsiteX30" fmla="*/ 198893 w 223530"/>
                  <a:gd name="connsiteY30" fmla="*/ 182572 h 303294"/>
                  <a:gd name="connsiteX31" fmla="*/ 199172 w 223530"/>
                  <a:gd name="connsiteY31" fmla="*/ 156422 h 303294"/>
                  <a:gd name="connsiteX32" fmla="*/ 198893 w 223530"/>
                  <a:gd name="connsiteY32" fmla="*/ 127224 h 303294"/>
                  <a:gd name="connsiteX33" fmla="*/ 198614 w 223530"/>
                  <a:gd name="connsiteY33" fmla="*/ 103235 h 303294"/>
                  <a:gd name="connsiteX34" fmla="*/ 198129 w 223530"/>
                  <a:gd name="connsiteY34" fmla="*/ 67676 h 303294"/>
                  <a:gd name="connsiteX35" fmla="*/ 202501 w 223530"/>
                  <a:gd name="connsiteY35" fmla="*/ 62745 h 303294"/>
                  <a:gd name="connsiteX36" fmla="*/ 207103 w 223530"/>
                  <a:gd name="connsiteY36" fmla="*/ 57855 h 303294"/>
                  <a:gd name="connsiteX37" fmla="*/ 214360 w 223530"/>
                  <a:gd name="connsiteY37" fmla="*/ 45824 h 303294"/>
                  <a:gd name="connsiteX38" fmla="*/ 218280 w 223530"/>
                  <a:gd name="connsiteY38" fmla="*/ 39833 h 303294"/>
                  <a:gd name="connsiteX39" fmla="*/ 223531 w 223530"/>
                  <a:gd name="connsiteY39" fmla="*/ 31451 h 303294"/>
                  <a:gd name="connsiteX40" fmla="*/ 218386 w 223530"/>
                  <a:gd name="connsiteY40" fmla="*/ 31311 h 303294"/>
                  <a:gd name="connsiteX41" fmla="*/ 213989 w 223530"/>
                  <a:gd name="connsiteY41" fmla="*/ 31952 h 303294"/>
                  <a:gd name="connsiteX42" fmla="*/ 209691 w 223530"/>
                  <a:gd name="connsiteY42" fmla="*/ 32511 h 303294"/>
                  <a:gd name="connsiteX43" fmla="*/ 204095 w 223530"/>
                  <a:gd name="connsiteY43" fmla="*/ 32371 h 303294"/>
                  <a:gd name="connsiteX44" fmla="*/ 198762 w 223530"/>
                  <a:gd name="connsiteY44" fmla="*/ 28689 h 303294"/>
                  <a:gd name="connsiteX45" fmla="*/ 195310 w 223530"/>
                  <a:gd name="connsiteY45" fmla="*/ 26060 h 303294"/>
                  <a:gd name="connsiteX46" fmla="*/ 191209 w 223530"/>
                  <a:gd name="connsiteY46" fmla="*/ 21967 h 303294"/>
                  <a:gd name="connsiteX47" fmla="*/ 181660 w 223530"/>
                  <a:gd name="connsiteY47" fmla="*/ 26906 h 303294"/>
                  <a:gd name="connsiteX48" fmla="*/ 176524 w 223530"/>
                  <a:gd name="connsiteY48" fmla="*/ 29338 h 303294"/>
                  <a:gd name="connsiteX49" fmla="*/ 166341 w 223530"/>
                  <a:gd name="connsiteY49" fmla="*/ 34836 h 303294"/>
                  <a:gd name="connsiteX50" fmla="*/ 164081 w 223530"/>
                  <a:gd name="connsiteY50" fmla="*/ 40260 h 303294"/>
                  <a:gd name="connsiteX51" fmla="*/ 159052 w 223530"/>
                  <a:gd name="connsiteY51" fmla="*/ 46514 h 303294"/>
                  <a:gd name="connsiteX52" fmla="*/ 154105 w 223530"/>
                  <a:gd name="connsiteY52" fmla="*/ 48141 h 303294"/>
                  <a:gd name="connsiteX53" fmla="*/ 149511 w 223530"/>
                  <a:gd name="connsiteY53" fmla="*/ 47541 h 303294"/>
                  <a:gd name="connsiteX54" fmla="*/ 144950 w 223530"/>
                  <a:gd name="connsiteY54" fmla="*/ 45906 h 303294"/>
                  <a:gd name="connsiteX55" fmla="*/ 139395 w 223530"/>
                  <a:gd name="connsiteY55" fmla="*/ 46210 h 303294"/>
                  <a:gd name="connsiteX56" fmla="*/ 133995 w 223530"/>
                  <a:gd name="connsiteY56" fmla="*/ 44328 h 303294"/>
                  <a:gd name="connsiteX57" fmla="*/ 129632 w 223530"/>
                  <a:gd name="connsiteY57" fmla="*/ 43013 h 303294"/>
                  <a:gd name="connsiteX58" fmla="*/ 119268 w 223530"/>
                  <a:gd name="connsiteY58" fmla="*/ 42841 h 303294"/>
                  <a:gd name="connsiteX59" fmla="*/ 113697 w 223530"/>
                  <a:gd name="connsiteY59" fmla="*/ 39397 h 303294"/>
                  <a:gd name="connsiteX60" fmla="*/ 105602 w 223530"/>
                  <a:gd name="connsiteY60" fmla="*/ 33727 h 303294"/>
                  <a:gd name="connsiteX61" fmla="*/ 101296 w 223530"/>
                  <a:gd name="connsiteY61" fmla="*/ 30415 h 303294"/>
                  <a:gd name="connsiteX62" fmla="*/ 89453 w 223530"/>
                  <a:gd name="connsiteY62" fmla="*/ 21720 h 303294"/>
                  <a:gd name="connsiteX63" fmla="*/ 84900 w 223530"/>
                  <a:gd name="connsiteY63" fmla="*/ 18491 h 303294"/>
                  <a:gd name="connsiteX64" fmla="*/ 76609 w 223530"/>
                  <a:gd name="connsiteY64" fmla="*/ 17143 h 303294"/>
                  <a:gd name="connsiteX65" fmla="*/ 64051 w 223530"/>
                  <a:gd name="connsiteY65" fmla="*/ 16823 h 303294"/>
                  <a:gd name="connsiteX66" fmla="*/ 58817 w 223530"/>
                  <a:gd name="connsiteY66" fmla="*/ 16896 h 303294"/>
                  <a:gd name="connsiteX67" fmla="*/ 55858 w 223530"/>
                  <a:gd name="connsiteY67" fmla="*/ 11481 h 303294"/>
                  <a:gd name="connsiteX68" fmla="*/ 33497 w 223530"/>
                  <a:gd name="connsiteY68" fmla="*/ 11645 h 303294"/>
                  <a:gd name="connsiteX69" fmla="*/ 12138 w 223530"/>
                  <a:gd name="connsiteY69" fmla="*/ 11768 h 303294"/>
                  <a:gd name="connsiteX70" fmla="*/ 2934 w 223530"/>
                  <a:gd name="connsiteY70" fmla="*/ 22066 h 303294"/>
                  <a:gd name="connsiteX71" fmla="*/ 2778 w 223530"/>
                  <a:gd name="connsiteY71" fmla="*/ 27111 h 303294"/>
                  <a:gd name="connsiteX72" fmla="*/ 5219 w 223530"/>
                  <a:gd name="connsiteY72" fmla="*/ 32125 h 303294"/>
                  <a:gd name="connsiteX73" fmla="*/ 7816 w 223530"/>
                  <a:gd name="connsiteY73" fmla="*/ 36209 h 303294"/>
                  <a:gd name="connsiteX74" fmla="*/ 10150 w 223530"/>
                  <a:gd name="connsiteY74" fmla="*/ 39956 h 303294"/>
                  <a:gd name="connsiteX75" fmla="*/ 14522 w 223530"/>
                  <a:gd name="connsiteY75" fmla="*/ 41279 h 303294"/>
                  <a:gd name="connsiteX76" fmla="*/ 14234 w 223530"/>
                  <a:gd name="connsiteY76" fmla="*/ 46062 h 303294"/>
                  <a:gd name="connsiteX77" fmla="*/ 12845 w 223530"/>
                  <a:gd name="connsiteY77" fmla="*/ 50656 h 303294"/>
                  <a:gd name="connsiteX78" fmla="*/ 14456 w 223530"/>
                  <a:gd name="connsiteY78" fmla="*/ 56573 h 303294"/>
                  <a:gd name="connsiteX79" fmla="*/ 17743 w 223530"/>
                  <a:gd name="connsiteY79" fmla="*/ 59416 h 303294"/>
                  <a:gd name="connsiteX80" fmla="*/ 18540 w 223530"/>
                  <a:gd name="connsiteY80" fmla="*/ 64651 h 303294"/>
                  <a:gd name="connsiteX81" fmla="*/ 22419 w 223530"/>
                  <a:gd name="connsiteY81" fmla="*/ 66837 h 303294"/>
                  <a:gd name="connsiteX82" fmla="*/ 23561 w 223530"/>
                  <a:gd name="connsiteY82" fmla="*/ 71768 h 303294"/>
                  <a:gd name="connsiteX83" fmla="*/ 25747 w 223530"/>
                  <a:gd name="connsiteY83" fmla="*/ 75351 h 303294"/>
                  <a:gd name="connsiteX84" fmla="*/ 28632 w 223530"/>
                  <a:gd name="connsiteY84" fmla="*/ 79304 h 303294"/>
                  <a:gd name="connsiteX85" fmla="*/ 28476 w 223530"/>
                  <a:gd name="connsiteY85" fmla="*/ 87029 h 303294"/>
                  <a:gd name="connsiteX86" fmla="*/ 29486 w 223530"/>
                  <a:gd name="connsiteY86" fmla="*/ 92034 h 303294"/>
                  <a:gd name="connsiteX87" fmla="*/ 30135 w 223530"/>
                  <a:gd name="connsiteY87" fmla="*/ 101148 h 303294"/>
                  <a:gd name="connsiteX88" fmla="*/ 28599 w 223530"/>
                  <a:gd name="connsiteY88" fmla="*/ 106950 h 303294"/>
                  <a:gd name="connsiteX89" fmla="*/ 25846 w 223530"/>
                  <a:gd name="connsiteY89" fmla="*/ 110681 h 303294"/>
                  <a:gd name="connsiteX90" fmla="*/ 25452 w 223530"/>
                  <a:gd name="connsiteY90" fmla="*/ 115324 h 303294"/>
                  <a:gd name="connsiteX91" fmla="*/ 20956 w 223530"/>
                  <a:gd name="connsiteY91" fmla="*/ 118537 h 303294"/>
                  <a:gd name="connsiteX92" fmla="*/ 18359 w 223530"/>
                  <a:gd name="connsiteY92" fmla="*/ 121948 h 303294"/>
                  <a:gd name="connsiteX93" fmla="*/ 16001 w 223530"/>
                  <a:gd name="connsiteY93" fmla="*/ 125662 h 303294"/>
                  <a:gd name="connsiteX94" fmla="*/ 13790 w 223530"/>
                  <a:gd name="connsiteY94" fmla="*/ 130388 h 303294"/>
                  <a:gd name="connsiteX95" fmla="*/ 11144 w 223530"/>
                  <a:gd name="connsiteY95" fmla="*/ 134521 h 303294"/>
                  <a:gd name="connsiteX96" fmla="*/ 6303 w 223530"/>
                  <a:gd name="connsiteY96" fmla="*/ 138203 h 303294"/>
                  <a:gd name="connsiteX97" fmla="*/ 4873 w 223530"/>
                  <a:gd name="connsiteY97" fmla="*/ 142172 h 303294"/>
                  <a:gd name="connsiteX98" fmla="*/ 4002 w 223530"/>
                  <a:gd name="connsiteY98" fmla="*/ 146339 h 303294"/>
                  <a:gd name="connsiteX99" fmla="*/ 0 w 223530"/>
                  <a:gd name="connsiteY99" fmla="*/ 153020 h 303294"/>
                  <a:gd name="connsiteX100" fmla="*/ 2013 w 223530"/>
                  <a:gd name="connsiteY100" fmla="*/ 160613 h 303294"/>
                  <a:gd name="connsiteX101" fmla="*/ 378 w 223530"/>
                  <a:gd name="connsiteY101" fmla="*/ 170779 h 303294"/>
                  <a:gd name="connsiteX102" fmla="*/ 386 w 223530"/>
                  <a:gd name="connsiteY102" fmla="*/ 184750 h 303294"/>
                  <a:gd name="connsiteX103" fmla="*/ 3041 w 223530"/>
                  <a:gd name="connsiteY103" fmla="*/ 188908 h 303294"/>
                  <a:gd name="connsiteX104" fmla="*/ 23520 w 223530"/>
                  <a:gd name="connsiteY104" fmla="*/ 200545 h 303294"/>
                  <a:gd name="connsiteX105" fmla="*/ 34557 w 223530"/>
                  <a:gd name="connsiteY105" fmla="*/ 207596 h 303294"/>
                  <a:gd name="connsiteX106" fmla="*/ 43720 w 223530"/>
                  <a:gd name="connsiteY106" fmla="*/ 213324 h 303294"/>
                  <a:gd name="connsiteX107" fmla="*/ 73855 w 223530"/>
                  <a:gd name="connsiteY107" fmla="*/ 232480 h 303294"/>
                  <a:gd name="connsiteX108" fmla="*/ 96718 w 223530"/>
                  <a:gd name="connsiteY108" fmla="*/ 246903 h 303294"/>
                  <a:gd name="connsiteX109" fmla="*/ 100392 w 223530"/>
                  <a:gd name="connsiteY109" fmla="*/ 249130 h 303294"/>
                  <a:gd name="connsiteX110" fmla="*/ 104871 w 223530"/>
                  <a:gd name="connsiteY110" fmla="*/ 252458 h 303294"/>
                  <a:gd name="connsiteX111" fmla="*/ 105898 w 223530"/>
                  <a:gd name="connsiteY111" fmla="*/ 260315 h 303294"/>
                  <a:gd name="connsiteX112" fmla="*/ 102307 w 223530"/>
                  <a:gd name="connsiteY112" fmla="*/ 264374 h 303294"/>
                  <a:gd name="connsiteX113" fmla="*/ 106876 w 223530"/>
                  <a:gd name="connsiteY113" fmla="*/ 267637 h 303294"/>
                  <a:gd name="connsiteX114" fmla="*/ 113565 w 223530"/>
                  <a:gd name="connsiteY114" fmla="*/ 276134 h 303294"/>
                  <a:gd name="connsiteX115" fmla="*/ 119581 w 223530"/>
                  <a:gd name="connsiteY115" fmla="*/ 280999 h 303294"/>
                  <a:gd name="connsiteX116" fmla="*/ 126961 w 223530"/>
                  <a:gd name="connsiteY116" fmla="*/ 286875 h 303294"/>
                  <a:gd name="connsiteX117" fmla="*/ 136855 w 223530"/>
                  <a:gd name="connsiteY117" fmla="*/ 294633 h 303294"/>
                  <a:gd name="connsiteX118" fmla="*/ 147785 w 223530"/>
                  <a:gd name="connsiteY118" fmla="*/ 303295 h 3032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</a:cxnLst>
                <a:rect l="l" t="t" r="r" b="b"/>
                <a:pathLst>
                  <a:path w="223530" h="303294">
                    <a:moveTo>
                      <a:pt x="12138" y="11768"/>
                    </a:moveTo>
                    <a:lnTo>
                      <a:pt x="43630" y="11546"/>
                    </a:lnTo>
                    <a:lnTo>
                      <a:pt x="41115" y="6714"/>
                    </a:lnTo>
                    <a:lnTo>
                      <a:pt x="42356" y="1981"/>
                    </a:lnTo>
                    <a:lnTo>
                      <a:pt x="37976" y="2433"/>
                    </a:lnTo>
                    <a:lnTo>
                      <a:pt x="33629" y="0"/>
                    </a:lnTo>
                    <a:lnTo>
                      <a:pt x="29520" y="2342"/>
                    </a:lnTo>
                    <a:lnTo>
                      <a:pt x="14604" y="8185"/>
                    </a:lnTo>
                    <a:lnTo>
                      <a:pt x="12138" y="11768"/>
                    </a:lnTo>
                    <a:close/>
                    <a:moveTo>
                      <a:pt x="147785" y="303295"/>
                    </a:moveTo>
                    <a:lnTo>
                      <a:pt x="152206" y="302103"/>
                    </a:lnTo>
                    <a:lnTo>
                      <a:pt x="156176" y="295274"/>
                    </a:lnTo>
                    <a:lnTo>
                      <a:pt x="159110" y="288223"/>
                    </a:lnTo>
                    <a:lnTo>
                      <a:pt x="162282" y="282306"/>
                    </a:lnTo>
                    <a:lnTo>
                      <a:pt x="165215" y="276471"/>
                    </a:lnTo>
                    <a:lnTo>
                      <a:pt x="166308" y="270908"/>
                    </a:lnTo>
                    <a:lnTo>
                      <a:pt x="168084" y="266010"/>
                    </a:lnTo>
                    <a:lnTo>
                      <a:pt x="173565" y="259682"/>
                    </a:lnTo>
                    <a:lnTo>
                      <a:pt x="175192" y="251883"/>
                    </a:lnTo>
                    <a:lnTo>
                      <a:pt x="175554" y="244667"/>
                    </a:lnTo>
                    <a:lnTo>
                      <a:pt x="177732" y="239737"/>
                    </a:lnTo>
                    <a:lnTo>
                      <a:pt x="185473" y="235882"/>
                    </a:lnTo>
                    <a:lnTo>
                      <a:pt x="192417" y="232603"/>
                    </a:lnTo>
                    <a:lnTo>
                      <a:pt x="190256" y="228872"/>
                    </a:lnTo>
                    <a:lnTo>
                      <a:pt x="193847" y="226415"/>
                    </a:lnTo>
                    <a:lnTo>
                      <a:pt x="196271" y="222364"/>
                    </a:lnTo>
                    <a:lnTo>
                      <a:pt x="197956" y="217269"/>
                    </a:lnTo>
                    <a:lnTo>
                      <a:pt x="203758" y="218189"/>
                    </a:lnTo>
                    <a:lnTo>
                      <a:pt x="210464" y="213891"/>
                    </a:lnTo>
                    <a:lnTo>
                      <a:pt x="214532" y="208574"/>
                    </a:lnTo>
                    <a:lnTo>
                      <a:pt x="198893" y="182572"/>
                    </a:lnTo>
                    <a:lnTo>
                      <a:pt x="199172" y="156422"/>
                    </a:lnTo>
                    <a:lnTo>
                      <a:pt x="198893" y="127224"/>
                    </a:lnTo>
                    <a:lnTo>
                      <a:pt x="198614" y="103235"/>
                    </a:lnTo>
                    <a:lnTo>
                      <a:pt x="198129" y="67676"/>
                    </a:lnTo>
                    <a:lnTo>
                      <a:pt x="202501" y="62745"/>
                    </a:lnTo>
                    <a:lnTo>
                      <a:pt x="207103" y="57855"/>
                    </a:lnTo>
                    <a:lnTo>
                      <a:pt x="214360" y="45824"/>
                    </a:lnTo>
                    <a:lnTo>
                      <a:pt x="218280" y="39833"/>
                    </a:lnTo>
                    <a:lnTo>
                      <a:pt x="223531" y="31451"/>
                    </a:lnTo>
                    <a:lnTo>
                      <a:pt x="218386" y="31311"/>
                    </a:lnTo>
                    <a:lnTo>
                      <a:pt x="213989" y="31952"/>
                    </a:lnTo>
                    <a:lnTo>
                      <a:pt x="209691" y="32511"/>
                    </a:lnTo>
                    <a:lnTo>
                      <a:pt x="204095" y="32371"/>
                    </a:lnTo>
                    <a:lnTo>
                      <a:pt x="198762" y="28689"/>
                    </a:lnTo>
                    <a:lnTo>
                      <a:pt x="195310" y="26060"/>
                    </a:lnTo>
                    <a:lnTo>
                      <a:pt x="191209" y="21967"/>
                    </a:lnTo>
                    <a:lnTo>
                      <a:pt x="181660" y="26906"/>
                    </a:lnTo>
                    <a:lnTo>
                      <a:pt x="176524" y="29338"/>
                    </a:lnTo>
                    <a:lnTo>
                      <a:pt x="166341" y="34836"/>
                    </a:lnTo>
                    <a:lnTo>
                      <a:pt x="164081" y="40260"/>
                    </a:lnTo>
                    <a:lnTo>
                      <a:pt x="159052" y="46514"/>
                    </a:lnTo>
                    <a:lnTo>
                      <a:pt x="154105" y="48141"/>
                    </a:lnTo>
                    <a:lnTo>
                      <a:pt x="149511" y="47541"/>
                    </a:lnTo>
                    <a:lnTo>
                      <a:pt x="144950" y="45906"/>
                    </a:lnTo>
                    <a:lnTo>
                      <a:pt x="139395" y="46210"/>
                    </a:lnTo>
                    <a:lnTo>
                      <a:pt x="133995" y="44328"/>
                    </a:lnTo>
                    <a:lnTo>
                      <a:pt x="129632" y="43013"/>
                    </a:lnTo>
                    <a:lnTo>
                      <a:pt x="119268" y="42841"/>
                    </a:lnTo>
                    <a:lnTo>
                      <a:pt x="113697" y="39397"/>
                    </a:lnTo>
                    <a:lnTo>
                      <a:pt x="105602" y="33727"/>
                    </a:lnTo>
                    <a:lnTo>
                      <a:pt x="101296" y="30415"/>
                    </a:lnTo>
                    <a:lnTo>
                      <a:pt x="89453" y="21720"/>
                    </a:lnTo>
                    <a:lnTo>
                      <a:pt x="84900" y="18491"/>
                    </a:lnTo>
                    <a:lnTo>
                      <a:pt x="76609" y="17143"/>
                    </a:lnTo>
                    <a:lnTo>
                      <a:pt x="64051" y="16823"/>
                    </a:lnTo>
                    <a:lnTo>
                      <a:pt x="58817" y="16896"/>
                    </a:lnTo>
                    <a:lnTo>
                      <a:pt x="55858" y="11481"/>
                    </a:lnTo>
                    <a:lnTo>
                      <a:pt x="33497" y="11645"/>
                    </a:lnTo>
                    <a:lnTo>
                      <a:pt x="12138" y="11768"/>
                    </a:lnTo>
                    <a:lnTo>
                      <a:pt x="2934" y="22066"/>
                    </a:lnTo>
                    <a:lnTo>
                      <a:pt x="2778" y="27111"/>
                    </a:lnTo>
                    <a:lnTo>
                      <a:pt x="5219" y="32125"/>
                    </a:lnTo>
                    <a:lnTo>
                      <a:pt x="7816" y="36209"/>
                    </a:lnTo>
                    <a:lnTo>
                      <a:pt x="10150" y="39956"/>
                    </a:lnTo>
                    <a:lnTo>
                      <a:pt x="14522" y="41279"/>
                    </a:lnTo>
                    <a:lnTo>
                      <a:pt x="14234" y="46062"/>
                    </a:lnTo>
                    <a:lnTo>
                      <a:pt x="12845" y="50656"/>
                    </a:lnTo>
                    <a:lnTo>
                      <a:pt x="14456" y="56573"/>
                    </a:lnTo>
                    <a:lnTo>
                      <a:pt x="17743" y="59416"/>
                    </a:lnTo>
                    <a:lnTo>
                      <a:pt x="18540" y="64651"/>
                    </a:lnTo>
                    <a:lnTo>
                      <a:pt x="22419" y="66837"/>
                    </a:lnTo>
                    <a:lnTo>
                      <a:pt x="23561" y="71768"/>
                    </a:lnTo>
                    <a:lnTo>
                      <a:pt x="25747" y="75351"/>
                    </a:lnTo>
                    <a:lnTo>
                      <a:pt x="28632" y="79304"/>
                    </a:lnTo>
                    <a:lnTo>
                      <a:pt x="28476" y="87029"/>
                    </a:lnTo>
                    <a:lnTo>
                      <a:pt x="29486" y="92034"/>
                    </a:lnTo>
                    <a:lnTo>
                      <a:pt x="30135" y="101148"/>
                    </a:lnTo>
                    <a:lnTo>
                      <a:pt x="28599" y="106950"/>
                    </a:lnTo>
                    <a:lnTo>
                      <a:pt x="25846" y="110681"/>
                    </a:lnTo>
                    <a:lnTo>
                      <a:pt x="25452" y="115324"/>
                    </a:lnTo>
                    <a:lnTo>
                      <a:pt x="20956" y="118537"/>
                    </a:lnTo>
                    <a:lnTo>
                      <a:pt x="18359" y="121948"/>
                    </a:lnTo>
                    <a:lnTo>
                      <a:pt x="16001" y="125662"/>
                    </a:lnTo>
                    <a:lnTo>
                      <a:pt x="13790" y="130388"/>
                    </a:lnTo>
                    <a:lnTo>
                      <a:pt x="11144" y="134521"/>
                    </a:lnTo>
                    <a:lnTo>
                      <a:pt x="6303" y="138203"/>
                    </a:lnTo>
                    <a:lnTo>
                      <a:pt x="4873" y="142172"/>
                    </a:lnTo>
                    <a:lnTo>
                      <a:pt x="4002" y="146339"/>
                    </a:lnTo>
                    <a:lnTo>
                      <a:pt x="0" y="153020"/>
                    </a:lnTo>
                    <a:lnTo>
                      <a:pt x="2013" y="160613"/>
                    </a:lnTo>
                    <a:lnTo>
                      <a:pt x="378" y="170779"/>
                    </a:lnTo>
                    <a:lnTo>
                      <a:pt x="386" y="184750"/>
                    </a:lnTo>
                    <a:lnTo>
                      <a:pt x="3041" y="188908"/>
                    </a:lnTo>
                    <a:lnTo>
                      <a:pt x="23520" y="200545"/>
                    </a:lnTo>
                    <a:lnTo>
                      <a:pt x="34557" y="207596"/>
                    </a:lnTo>
                    <a:lnTo>
                      <a:pt x="43720" y="213324"/>
                    </a:lnTo>
                    <a:lnTo>
                      <a:pt x="73855" y="232480"/>
                    </a:lnTo>
                    <a:lnTo>
                      <a:pt x="96718" y="246903"/>
                    </a:lnTo>
                    <a:lnTo>
                      <a:pt x="100392" y="249130"/>
                    </a:lnTo>
                    <a:lnTo>
                      <a:pt x="104871" y="252458"/>
                    </a:lnTo>
                    <a:lnTo>
                      <a:pt x="105898" y="260315"/>
                    </a:lnTo>
                    <a:lnTo>
                      <a:pt x="102307" y="264374"/>
                    </a:lnTo>
                    <a:lnTo>
                      <a:pt x="106876" y="267637"/>
                    </a:lnTo>
                    <a:lnTo>
                      <a:pt x="113565" y="276134"/>
                    </a:lnTo>
                    <a:lnTo>
                      <a:pt x="119581" y="280999"/>
                    </a:lnTo>
                    <a:lnTo>
                      <a:pt x="126961" y="286875"/>
                    </a:lnTo>
                    <a:lnTo>
                      <a:pt x="136855" y="294633"/>
                    </a:lnTo>
                    <a:lnTo>
                      <a:pt x="147785" y="303295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758" name="Free-form: Shape 757">
                <a:extLst>
                  <a:ext uri="{FF2B5EF4-FFF2-40B4-BE49-F238E27FC236}">
                    <a16:creationId xmlns:a16="http://schemas.microsoft.com/office/drawing/2014/main" id="{B65160C1-6CCE-B46C-14F7-ECB5100D7EA2}"/>
                  </a:ext>
                </a:extLst>
              </p:cNvPr>
              <p:cNvSpPr/>
              <p:nvPr/>
            </p:nvSpPr>
            <p:spPr>
              <a:xfrm>
                <a:off x="5848774" y="3707989"/>
                <a:ext cx="132864" cy="153272"/>
              </a:xfrm>
              <a:custGeom>
                <a:avLst/>
                <a:gdLst>
                  <a:gd name="connsiteX0" fmla="*/ 106645 w 113482"/>
                  <a:gd name="connsiteY0" fmla="*/ 130913 h 130913"/>
                  <a:gd name="connsiteX1" fmla="*/ 108462 w 113482"/>
                  <a:gd name="connsiteY1" fmla="*/ 126730 h 130913"/>
                  <a:gd name="connsiteX2" fmla="*/ 107977 w 113482"/>
                  <a:gd name="connsiteY2" fmla="*/ 120460 h 130913"/>
                  <a:gd name="connsiteX3" fmla="*/ 107615 w 113482"/>
                  <a:gd name="connsiteY3" fmla="*/ 115907 h 130913"/>
                  <a:gd name="connsiteX4" fmla="*/ 108971 w 113482"/>
                  <a:gd name="connsiteY4" fmla="*/ 111987 h 130913"/>
                  <a:gd name="connsiteX5" fmla="*/ 109505 w 113482"/>
                  <a:gd name="connsiteY5" fmla="*/ 107270 h 130913"/>
                  <a:gd name="connsiteX6" fmla="*/ 111124 w 113482"/>
                  <a:gd name="connsiteY6" fmla="*/ 102076 h 130913"/>
                  <a:gd name="connsiteX7" fmla="*/ 113483 w 113482"/>
                  <a:gd name="connsiteY7" fmla="*/ 98526 h 130913"/>
                  <a:gd name="connsiteX8" fmla="*/ 113392 w 113482"/>
                  <a:gd name="connsiteY8" fmla="*/ 93998 h 130913"/>
                  <a:gd name="connsiteX9" fmla="*/ 112332 w 113482"/>
                  <a:gd name="connsiteY9" fmla="*/ 88870 h 130913"/>
                  <a:gd name="connsiteX10" fmla="*/ 112028 w 113482"/>
                  <a:gd name="connsiteY10" fmla="*/ 84342 h 130913"/>
                  <a:gd name="connsiteX11" fmla="*/ 107656 w 113482"/>
                  <a:gd name="connsiteY11" fmla="*/ 82468 h 130913"/>
                  <a:gd name="connsiteX12" fmla="*/ 102660 w 113482"/>
                  <a:gd name="connsiteY12" fmla="*/ 80685 h 130913"/>
                  <a:gd name="connsiteX13" fmla="*/ 101607 w 113482"/>
                  <a:gd name="connsiteY13" fmla="*/ 76370 h 130913"/>
                  <a:gd name="connsiteX14" fmla="*/ 99175 w 113482"/>
                  <a:gd name="connsiteY14" fmla="*/ 71332 h 130913"/>
                  <a:gd name="connsiteX15" fmla="*/ 93513 w 113482"/>
                  <a:gd name="connsiteY15" fmla="*/ 69681 h 130913"/>
                  <a:gd name="connsiteX16" fmla="*/ 88541 w 113482"/>
                  <a:gd name="connsiteY16" fmla="*/ 68843 h 130913"/>
                  <a:gd name="connsiteX17" fmla="*/ 84555 w 113482"/>
                  <a:gd name="connsiteY17" fmla="*/ 67758 h 130913"/>
                  <a:gd name="connsiteX18" fmla="*/ 83709 w 113482"/>
                  <a:gd name="connsiteY18" fmla="*/ 63681 h 130913"/>
                  <a:gd name="connsiteX19" fmla="*/ 79271 w 113482"/>
                  <a:gd name="connsiteY19" fmla="*/ 63443 h 130913"/>
                  <a:gd name="connsiteX20" fmla="*/ 82887 w 113482"/>
                  <a:gd name="connsiteY20" fmla="*/ 59293 h 130913"/>
                  <a:gd name="connsiteX21" fmla="*/ 86478 w 113482"/>
                  <a:gd name="connsiteY21" fmla="*/ 55266 h 130913"/>
                  <a:gd name="connsiteX22" fmla="*/ 87563 w 113482"/>
                  <a:gd name="connsiteY22" fmla="*/ 50664 h 130913"/>
                  <a:gd name="connsiteX23" fmla="*/ 87719 w 113482"/>
                  <a:gd name="connsiteY23" fmla="*/ 45569 h 130913"/>
                  <a:gd name="connsiteX24" fmla="*/ 86708 w 113482"/>
                  <a:gd name="connsiteY24" fmla="*/ 40827 h 130913"/>
                  <a:gd name="connsiteX25" fmla="*/ 84884 w 113482"/>
                  <a:gd name="connsiteY25" fmla="*/ 33850 h 130913"/>
                  <a:gd name="connsiteX26" fmla="*/ 80331 w 113482"/>
                  <a:gd name="connsiteY26" fmla="*/ 28065 h 130913"/>
                  <a:gd name="connsiteX27" fmla="*/ 76000 w 113482"/>
                  <a:gd name="connsiteY27" fmla="*/ 30473 h 130913"/>
                  <a:gd name="connsiteX28" fmla="*/ 74414 w 113482"/>
                  <a:gd name="connsiteY28" fmla="*/ 34976 h 130913"/>
                  <a:gd name="connsiteX29" fmla="*/ 72779 w 113482"/>
                  <a:gd name="connsiteY29" fmla="*/ 39249 h 130913"/>
                  <a:gd name="connsiteX30" fmla="*/ 67486 w 113482"/>
                  <a:gd name="connsiteY30" fmla="*/ 40186 h 130913"/>
                  <a:gd name="connsiteX31" fmla="*/ 62531 w 113482"/>
                  <a:gd name="connsiteY31" fmla="*/ 37926 h 130913"/>
                  <a:gd name="connsiteX32" fmla="*/ 59992 w 113482"/>
                  <a:gd name="connsiteY32" fmla="*/ 34557 h 130913"/>
                  <a:gd name="connsiteX33" fmla="*/ 55126 w 113482"/>
                  <a:gd name="connsiteY33" fmla="*/ 35502 h 130913"/>
                  <a:gd name="connsiteX34" fmla="*/ 57501 w 113482"/>
                  <a:gd name="connsiteY34" fmla="*/ 29815 h 130913"/>
                  <a:gd name="connsiteX35" fmla="*/ 58504 w 113482"/>
                  <a:gd name="connsiteY35" fmla="*/ 24506 h 130913"/>
                  <a:gd name="connsiteX36" fmla="*/ 56195 w 113482"/>
                  <a:gd name="connsiteY36" fmla="*/ 20956 h 130913"/>
                  <a:gd name="connsiteX37" fmla="*/ 56992 w 113482"/>
                  <a:gd name="connsiteY37" fmla="*/ 15910 h 130913"/>
                  <a:gd name="connsiteX38" fmla="*/ 55406 w 113482"/>
                  <a:gd name="connsiteY38" fmla="*/ 11012 h 130913"/>
                  <a:gd name="connsiteX39" fmla="*/ 54461 w 113482"/>
                  <a:gd name="connsiteY39" fmla="*/ 6969 h 130913"/>
                  <a:gd name="connsiteX40" fmla="*/ 51782 w 113482"/>
                  <a:gd name="connsiteY40" fmla="*/ 3238 h 130913"/>
                  <a:gd name="connsiteX41" fmla="*/ 47574 w 113482"/>
                  <a:gd name="connsiteY41" fmla="*/ 748 h 130913"/>
                  <a:gd name="connsiteX42" fmla="*/ 42997 w 113482"/>
                  <a:gd name="connsiteY42" fmla="*/ 838 h 130913"/>
                  <a:gd name="connsiteX43" fmla="*/ 38740 w 113482"/>
                  <a:gd name="connsiteY43" fmla="*/ 3123 h 130913"/>
                  <a:gd name="connsiteX44" fmla="*/ 35954 w 113482"/>
                  <a:gd name="connsiteY44" fmla="*/ 0 h 130913"/>
                  <a:gd name="connsiteX45" fmla="*/ 32740 w 113482"/>
                  <a:gd name="connsiteY45" fmla="*/ 2737 h 130913"/>
                  <a:gd name="connsiteX46" fmla="*/ 31919 w 113482"/>
                  <a:gd name="connsiteY46" fmla="*/ 7216 h 130913"/>
                  <a:gd name="connsiteX47" fmla="*/ 30464 w 113482"/>
                  <a:gd name="connsiteY47" fmla="*/ 11826 h 130913"/>
                  <a:gd name="connsiteX48" fmla="*/ 26281 w 113482"/>
                  <a:gd name="connsiteY48" fmla="*/ 11982 h 130913"/>
                  <a:gd name="connsiteX49" fmla="*/ 23347 w 113482"/>
                  <a:gd name="connsiteY49" fmla="*/ 15277 h 130913"/>
                  <a:gd name="connsiteX50" fmla="*/ 23322 w 113482"/>
                  <a:gd name="connsiteY50" fmla="*/ 23619 h 130913"/>
                  <a:gd name="connsiteX51" fmla="*/ 18047 w 113482"/>
                  <a:gd name="connsiteY51" fmla="*/ 28475 h 130913"/>
                  <a:gd name="connsiteX52" fmla="*/ 14356 w 113482"/>
                  <a:gd name="connsiteY52" fmla="*/ 32313 h 130913"/>
                  <a:gd name="connsiteX53" fmla="*/ 10568 w 113482"/>
                  <a:gd name="connsiteY53" fmla="*/ 35173 h 130913"/>
                  <a:gd name="connsiteX54" fmla="*/ 7355 w 113482"/>
                  <a:gd name="connsiteY54" fmla="*/ 38329 h 130913"/>
                  <a:gd name="connsiteX55" fmla="*/ 3986 w 113482"/>
                  <a:gd name="connsiteY55" fmla="*/ 41550 h 130913"/>
                  <a:gd name="connsiteX56" fmla="*/ 2720 w 113482"/>
                  <a:gd name="connsiteY56" fmla="*/ 45511 h 130913"/>
                  <a:gd name="connsiteX57" fmla="*/ 0 w 113482"/>
                  <a:gd name="connsiteY57" fmla="*/ 49029 h 130913"/>
                  <a:gd name="connsiteX58" fmla="*/ 1701 w 113482"/>
                  <a:gd name="connsiteY58" fmla="*/ 54198 h 130913"/>
                  <a:gd name="connsiteX59" fmla="*/ 4996 w 113482"/>
                  <a:gd name="connsiteY59" fmla="*/ 58603 h 130913"/>
                  <a:gd name="connsiteX60" fmla="*/ 10371 w 113482"/>
                  <a:gd name="connsiteY60" fmla="*/ 61192 h 130913"/>
                  <a:gd name="connsiteX61" fmla="*/ 15795 w 113482"/>
                  <a:gd name="connsiteY61" fmla="*/ 64840 h 130913"/>
                  <a:gd name="connsiteX62" fmla="*/ 17061 w 113482"/>
                  <a:gd name="connsiteY62" fmla="*/ 69525 h 130913"/>
                  <a:gd name="connsiteX63" fmla="*/ 28730 w 113482"/>
                  <a:gd name="connsiteY63" fmla="*/ 74686 h 130913"/>
                  <a:gd name="connsiteX64" fmla="*/ 33118 w 113482"/>
                  <a:gd name="connsiteY64" fmla="*/ 77603 h 130913"/>
                  <a:gd name="connsiteX65" fmla="*/ 38024 w 113482"/>
                  <a:gd name="connsiteY65" fmla="*/ 82024 h 130913"/>
                  <a:gd name="connsiteX66" fmla="*/ 41024 w 113482"/>
                  <a:gd name="connsiteY66" fmla="*/ 86224 h 130913"/>
                  <a:gd name="connsiteX67" fmla="*/ 44270 w 113482"/>
                  <a:gd name="connsiteY67" fmla="*/ 89486 h 130913"/>
                  <a:gd name="connsiteX68" fmla="*/ 51527 w 113482"/>
                  <a:gd name="connsiteY68" fmla="*/ 96102 h 130913"/>
                  <a:gd name="connsiteX69" fmla="*/ 54140 w 113482"/>
                  <a:gd name="connsiteY69" fmla="*/ 99874 h 130913"/>
                  <a:gd name="connsiteX70" fmla="*/ 57345 w 113482"/>
                  <a:gd name="connsiteY70" fmla="*/ 103145 h 130913"/>
                  <a:gd name="connsiteX71" fmla="*/ 62095 w 113482"/>
                  <a:gd name="connsiteY71" fmla="*/ 107204 h 130913"/>
                  <a:gd name="connsiteX72" fmla="*/ 66697 w 113482"/>
                  <a:gd name="connsiteY72" fmla="*/ 110434 h 130913"/>
                  <a:gd name="connsiteX73" fmla="*/ 72056 w 113482"/>
                  <a:gd name="connsiteY73" fmla="*/ 113392 h 130913"/>
                  <a:gd name="connsiteX74" fmla="*/ 75548 w 113482"/>
                  <a:gd name="connsiteY74" fmla="*/ 116055 h 130913"/>
                  <a:gd name="connsiteX75" fmla="*/ 81547 w 113482"/>
                  <a:gd name="connsiteY75" fmla="*/ 119153 h 130913"/>
                  <a:gd name="connsiteX76" fmla="*/ 86889 w 113482"/>
                  <a:gd name="connsiteY76" fmla="*/ 122317 h 130913"/>
                  <a:gd name="connsiteX77" fmla="*/ 97236 w 113482"/>
                  <a:gd name="connsiteY77" fmla="*/ 126032 h 130913"/>
                  <a:gd name="connsiteX78" fmla="*/ 100926 w 113482"/>
                  <a:gd name="connsiteY78" fmla="*/ 128226 h 130913"/>
                  <a:gd name="connsiteX79" fmla="*/ 106325 w 113482"/>
                  <a:gd name="connsiteY79" fmla="*/ 130659 h 130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</a:cxnLst>
                <a:rect l="l" t="t" r="r" b="b"/>
                <a:pathLst>
                  <a:path w="113482" h="130913">
                    <a:moveTo>
                      <a:pt x="106645" y="130913"/>
                    </a:moveTo>
                    <a:lnTo>
                      <a:pt x="108462" y="126730"/>
                    </a:lnTo>
                    <a:lnTo>
                      <a:pt x="107977" y="120460"/>
                    </a:lnTo>
                    <a:lnTo>
                      <a:pt x="107615" y="115907"/>
                    </a:lnTo>
                    <a:lnTo>
                      <a:pt x="108971" y="111987"/>
                    </a:lnTo>
                    <a:lnTo>
                      <a:pt x="109505" y="107270"/>
                    </a:lnTo>
                    <a:lnTo>
                      <a:pt x="111124" y="102076"/>
                    </a:lnTo>
                    <a:lnTo>
                      <a:pt x="113483" y="98526"/>
                    </a:lnTo>
                    <a:lnTo>
                      <a:pt x="113392" y="93998"/>
                    </a:lnTo>
                    <a:lnTo>
                      <a:pt x="112332" y="88870"/>
                    </a:lnTo>
                    <a:lnTo>
                      <a:pt x="112028" y="84342"/>
                    </a:lnTo>
                    <a:lnTo>
                      <a:pt x="107656" y="82468"/>
                    </a:lnTo>
                    <a:lnTo>
                      <a:pt x="102660" y="80685"/>
                    </a:lnTo>
                    <a:lnTo>
                      <a:pt x="101607" y="76370"/>
                    </a:lnTo>
                    <a:lnTo>
                      <a:pt x="99175" y="71332"/>
                    </a:lnTo>
                    <a:lnTo>
                      <a:pt x="93513" y="69681"/>
                    </a:lnTo>
                    <a:lnTo>
                      <a:pt x="88541" y="68843"/>
                    </a:lnTo>
                    <a:lnTo>
                      <a:pt x="84555" y="67758"/>
                    </a:lnTo>
                    <a:lnTo>
                      <a:pt x="83709" y="63681"/>
                    </a:lnTo>
                    <a:lnTo>
                      <a:pt x="79271" y="63443"/>
                    </a:lnTo>
                    <a:lnTo>
                      <a:pt x="82887" y="59293"/>
                    </a:lnTo>
                    <a:lnTo>
                      <a:pt x="86478" y="55266"/>
                    </a:lnTo>
                    <a:lnTo>
                      <a:pt x="87563" y="50664"/>
                    </a:lnTo>
                    <a:lnTo>
                      <a:pt x="87719" y="45569"/>
                    </a:lnTo>
                    <a:lnTo>
                      <a:pt x="86708" y="40827"/>
                    </a:lnTo>
                    <a:lnTo>
                      <a:pt x="84884" y="33850"/>
                    </a:lnTo>
                    <a:lnTo>
                      <a:pt x="80331" y="28065"/>
                    </a:lnTo>
                    <a:lnTo>
                      <a:pt x="76000" y="30473"/>
                    </a:lnTo>
                    <a:lnTo>
                      <a:pt x="74414" y="34976"/>
                    </a:lnTo>
                    <a:lnTo>
                      <a:pt x="72779" y="39249"/>
                    </a:lnTo>
                    <a:lnTo>
                      <a:pt x="67486" y="40186"/>
                    </a:lnTo>
                    <a:lnTo>
                      <a:pt x="62531" y="37926"/>
                    </a:lnTo>
                    <a:lnTo>
                      <a:pt x="59992" y="34557"/>
                    </a:lnTo>
                    <a:lnTo>
                      <a:pt x="55126" y="35502"/>
                    </a:lnTo>
                    <a:lnTo>
                      <a:pt x="57501" y="29815"/>
                    </a:lnTo>
                    <a:lnTo>
                      <a:pt x="58504" y="24506"/>
                    </a:lnTo>
                    <a:lnTo>
                      <a:pt x="56195" y="20956"/>
                    </a:lnTo>
                    <a:lnTo>
                      <a:pt x="56992" y="15910"/>
                    </a:lnTo>
                    <a:lnTo>
                      <a:pt x="55406" y="11012"/>
                    </a:lnTo>
                    <a:lnTo>
                      <a:pt x="54461" y="6969"/>
                    </a:lnTo>
                    <a:lnTo>
                      <a:pt x="51782" y="3238"/>
                    </a:lnTo>
                    <a:lnTo>
                      <a:pt x="47574" y="748"/>
                    </a:lnTo>
                    <a:lnTo>
                      <a:pt x="42997" y="838"/>
                    </a:lnTo>
                    <a:lnTo>
                      <a:pt x="38740" y="3123"/>
                    </a:lnTo>
                    <a:lnTo>
                      <a:pt x="35954" y="0"/>
                    </a:lnTo>
                    <a:lnTo>
                      <a:pt x="32740" y="2737"/>
                    </a:lnTo>
                    <a:lnTo>
                      <a:pt x="31919" y="7216"/>
                    </a:lnTo>
                    <a:lnTo>
                      <a:pt x="30464" y="11826"/>
                    </a:lnTo>
                    <a:lnTo>
                      <a:pt x="26281" y="11982"/>
                    </a:lnTo>
                    <a:lnTo>
                      <a:pt x="23347" y="15277"/>
                    </a:lnTo>
                    <a:lnTo>
                      <a:pt x="23322" y="23619"/>
                    </a:lnTo>
                    <a:lnTo>
                      <a:pt x="18047" y="28475"/>
                    </a:lnTo>
                    <a:lnTo>
                      <a:pt x="14356" y="32313"/>
                    </a:lnTo>
                    <a:lnTo>
                      <a:pt x="10568" y="35173"/>
                    </a:lnTo>
                    <a:lnTo>
                      <a:pt x="7355" y="38329"/>
                    </a:lnTo>
                    <a:lnTo>
                      <a:pt x="3986" y="41550"/>
                    </a:lnTo>
                    <a:lnTo>
                      <a:pt x="2720" y="45511"/>
                    </a:lnTo>
                    <a:lnTo>
                      <a:pt x="0" y="49029"/>
                    </a:lnTo>
                    <a:lnTo>
                      <a:pt x="1701" y="54198"/>
                    </a:lnTo>
                    <a:lnTo>
                      <a:pt x="4996" y="58603"/>
                    </a:lnTo>
                    <a:lnTo>
                      <a:pt x="10371" y="61192"/>
                    </a:lnTo>
                    <a:lnTo>
                      <a:pt x="15795" y="64840"/>
                    </a:lnTo>
                    <a:lnTo>
                      <a:pt x="17061" y="69525"/>
                    </a:lnTo>
                    <a:lnTo>
                      <a:pt x="28730" y="74686"/>
                    </a:lnTo>
                    <a:lnTo>
                      <a:pt x="33118" y="77603"/>
                    </a:lnTo>
                    <a:lnTo>
                      <a:pt x="38024" y="82024"/>
                    </a:lnTo>
                    <a:lnTo>
                      <a:pt x="41024" y="86224"/>
                    </a:lnTo>
                    <a:lnTo>
                      <a:pt x="44270" y="89486"/>
                    </a:lnTo>
                    <a:lnTo>
                      <a:pt x="51527" y="96102"/>
                    </a:lnTo>
                    <a:lnTo>
                      <a:pt x="54140" y="99874"/>
                    </a:lnTo>
                    <a:lnTo>
                      <a:pt x="57345" y="103145"/>
                    </a:lnTo>
                    <a:lnTo>
                      <a:pt x="62095" y="107204"/>
                    </a:lnTo>
                    <a:lnTo>
                      <a:pt x="66697" y="110434"/>
                    </a:lnTo>
                    <a:lnTo>
                      <a:pt x="72056" y="113392"/>
                    </a:lnTo>
                    <a:lnTo>
                      <a:pt x="75548" y="116055"/>
                    </a:lnTo>
                    <a:lnTo>
                      <a:pt x="81547" y="119153"/>
                    </a:lnTo>
                    <a:lnTo>
                      <a:pt x="86889" y="122317"/>
                    </a:lnTo>
                    <a:lnTo>
                      <a:pt x="97236" y="126032"/>
                    </a:lnTo>
                    <a:lnTo>
                      <a:pt x="100926" y="128226"/>
                    </a:lnTo>
                    <a:lnTo>
                      <a:pt x="106325" y="130659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759" name="Free-form: Shape 758">
                <a:extLst>
                  <a:ext uri="{FF2B5EF4-FFF2-40B4-BE49-F238E27FC236}">
                    <a16:creationId xmlns:a16="http://schemas.microsoft.com/office/drawing/2014/main" id="{F2CA4923-222A-200B-5C04-EF0E0B3C64FB}"/>
                  </a:ext>
                </a:extLst>
              </p:cNvPr>
              <p:cNvSpPr/>
              <p:nvPr/>
            </p:nvSpPr>
            <p:spPr>
              <a:xfrm>
                <a:off x="7078971" y="5070919"/>
                <a:ext cx="77347" cy="77338"/>
              </a:xfrm>
              <a:custGeom>
                <a:avLst/>
                <a:gdLst>
                  <a:gd name="connsiteX0" fmla="*/ 26832 w 66064"/>
                  <a:gd name="connsiteY0" fmla="*/ 66057 h 66056"/>
                  <a:gd name="connsiteX1" fmla="*/ 28574 w 66064"/>
                  <a:gd name="connsiteY1" fmla="*/ 62342 h 66056"/>
                  <a:gd name="connsiteX2" fmla="*/ 29815 w 66064"/>
                  <a:gd name="connsiteY2" fmla="*/ 58422 h 66056"/>
                  <a:gd name="connsiteX3" fmla="*/ 31072 w 66064"/>
                  <a:gd name="connsiteY3" fmla="*/ 54461 h 66056"/>
                  <a:gd name="connsiteX4" fmla="*/ 34483 w 66064"/>
                  <a:gd name="connsiteY4" fmla="*/ 51913 h 66056"/>
                  <a:gd name="connsiteX5" fmla="*/ 38091 w 66064"/>
                  <a:gd name="connsiteY5" fmla="*/ 49678 h 66056"/>
                  <a:gd name="connsiteX6" fmla="*/ 42183 w 66064"/>
                  <a:gd name="connsiteY6" fmla="*/ 48971 h 66056"/>
                  <a:gd name="connsiteX7" fmla="*/ 46810 w 66064"/>
                  <a:gd name="connsiteY7" fmla="*/ 48223 h 66056"/>
                  <a:gd name="connsiteX8" fmla="*/ 50549 w 66064"/>
                  <a:gd name="connsiteY8" fmla="*/ 46481 h 66056"/>
                  <a:gd name="connsiteX9" fmla="*/ 54765 w 66064"/>
                  <a:gd name="connsiteY9" fmla="*/ 43703 h 66056"/>
                  <a:gd name="connsiteX10" fmla="*/ 56310 w 66064"/>
                  <a:gd name="connsiteY10" fmla="*/ 39553 h 66056"/>
                  <a:gd name="connsiteX11" fmla="*/ 57723 w 66064"/>
                  <a:gd name="connsiteY11" fmla="*/ 35584 h 66056"/>
                  <a:gd name="connsiteX12" fmla="*/ 61307 w 66064"/>
                  <a:gd name="connsiteY12" fmla="*/ 33119 h 66056"/>
                  <a:gd name="connsiteX13" fmla="*/ 61767 w 66064"/>
                  <a:gd name="connsiteY13" fmla="*/ 28796 h 66056"/>
                  <a:gd name="connsiteX14" fmla="*/ 65432 w 66064"/>
                  <a:gd name="connsiteY14" fmla="*/ 26396 h 66056"/>
                  <a:gd name="connsiteX15" fmla="*/ 66065 w 66064"/>
                  <a:gd name="connsiteY15" fmla="*/ 22181 h 66056"/>
                  <a:gd name="connsiteX16" fmla="*/ 63945 w 66064"/>
                  <a:gd name="connsiteY16" fmla="*/ 18556 h 66056"/>
                  <a:gd name="connsiteX17" fmla="*/ 60904 w 66064"/>
                  <a:gd name="connsiteY17" fmla="*/ 15376 h 66056"/>
                  <a:gd name="connsiteX18" fmla="*/ 57904 w 66064"/>
                  <a:gd name="connsiteY18" fmla="*/ 11809 h 66056"/>
                  <a:gd name="connsiteX19" fmla="*/ 54124 w 66064"/>
                  <a:gd name="connsiteY19" fmla="*/ 9837 h 66056"/>
                  <a:gd name="connsiteX20" fmla="*/ 52858 w 66064"/>
                  <a:gd name="connsiteY20" fmla="*/ 5843 h 66056"/>
                  <a:gd name="connsiteX21" fmla="*/ 48897 w 66064"/>
                  <a:gd name="connsiteY21" fmla="*/ 3525 h 66056"/>
                  <a:gd name="connsiteX22" fmla="*/ 46341 w 66064"/>
                  <a:gd name="connsiteY22" fmla="*/ 0 h 66056"/>
                  <a:gd name="connsiteX23" fmla="*/ 42282 w 66064"/>
                  <a:gd name="connsiteY23" fmla="*/ 1397 h 66056"/>
                  <a:gd name="connsiteX24" fmla="*/ 38518 w 66064"/>
                  <a:gd name="connsiteY24" fmla="*/ 3057 h 66056"/>
                  <a:gd name="connsiteX25" fmla="*/ 34532 w 66064"/>
                  <a:gd name="connsiteY25" fmla="*/ 4101 h 66056"/>
                  <a:gd name="connsiteX26" fmla="*/ 30974 w 66064"/>
                  <a:gd name="connsiteY26" fmla="*/ 6221 h 66056"/>
                  <a:gd name="connsiteX27" fmla="*/ 28410 w 66064"/>
                  <a:gd name="connsiteY27" fmla="*/ 9623 h 66056"/>
                  <a:gd name="connsiteX28" fmla="*/ 24440 w 66064"/>
                  <a:gd name="connsiteY28" fmla="*/ 10889 h 66056"/>
                  <a:gd name="connsiteX29" fmla="*/ 20406 w 66064"/>
                  <a:gd name="connsiteY29" fmla="*/ 11826 h 66056"/>
                  <a:gd name="connsiteX30" fmla="*/ 18869 w 66064"/>
                  <a:gd name="connsiteY30" fmla="*/ 15655 h 66056"/>
                  <a:gd name="connsiteX31" fmla="*/ 15943 w 66064"/>
                  <a:gd name="connsiteY31" fmla="*/ 19173 h 66056"/>
                  <a:gd name="connsiteX32" fmla="*/ 13420 w 66064"/>
                  <a:gd name="connsiteY32" fmla="*/ 22616 h 66056"/>
                  <a:gd name="connsiteX33" fmla="*/ 11341 w 66064"/>
                  <a:gd name="connsiteY33" fmla="*/ 26232 h 66056"/>
                  <a:gd name="connsiteX34" fmla="*/ 7980 w 66064"/>
                  <a:gd name="connsiteY34" fmla="*/ 29100 h 66056"/>
                  <a:gd name="connsiteX35" fmla="*/ 3747 w 66064"/>
                  <a:gd name="connsiteY35" fmla="*/ 31048 h 66056"/>
                  <a:gd name="connsiteX36" fmla="*/ 0 w 66064"/>
                  <a:gd name="connsiteY36" fmla="*/ 32831 h 66056"/>
                  <a:gd name="connsiteX37" fmla="*/ 4791 w 66064"/>
                  <a:gd name="connsiteY37" fmla="*/ 44681 h 66056"/>
                  <a:gd name="connsiteX38" fmla="*/ 7199 w 66064"/>
                  <a:gd name="connsiteY38" fmla="*/ 49431 h 66056"/>
                  <a:gd name="connsiteX39" fmla="*/ 8054 w 66064"/>
                  <a:gd name="connsiteY39" fmla="*/ 53565 h 66056"/>
                  <a:gd name="connsiteX40" fmla="*/ 10971 w 66064"/>
                  <a:gd name="connsiteY40" fmla="*/ 56482 h 66056"/>
                  <a:gd name="connsiteX41" fmla="*/ 13922 w 66064"/>
                  <a:gd name="connsiteY41" fmla="*/ 59416 h 66056"/>
                  <a:gd name="connsiteX42" fmla="*/ 16576 w 66064"/>
                  <a:gd name="connsiteY42" fmla="*/ 62621 h 66056"/>
                  <a:gd name="connsiteX43" fmla="*/ 20800 w 66064"/>
                  <a:gd name="connsiteY43" fmla="*/ 64027 h 66056"/>
                  <a:gd name="connsiteX44" fmla="*/ 26298 w 66064"/>
                  <a:gd name="connsiteY44" fmla="*/ 65358 h 660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66064" h="66056">
                    <a:moveTo>
                      <a:pt x="26832" y="66057"/>
                    </a:moveTo>
                    <a:lnTo>
                      <a:pt x="28574" y="62342"/>
                    </a:lnTo>
                    <a:lnTo>
                      <a:pt x="29815" y="58422"/>
                    </a:lnTo>
                    <a:lnTo>
                      <a:pt x="31072" y="54461"/>
                    </a:lnTo>
                    <a:lnTo>
                      <a:pt x="34483" y="51913"/>
                    </a:lnTo>
                    <a:lnTo>
                      <a:pt x="38091" y="49678"/>
                    </a:lnTo>
                    <a:lnTo>
                      <a:pt x="42183" y="48971"/>
                    </a:lnTo>
                    <a:lnTo>
                      <a:pt x="46810" y="48223"/>
                    </a:lnTo>
                    <a:lnTo>
                      <a:pt x="50549" y="46481"/>
                    </a:lnTo>
                    <a:lnTo>
                      <a:pt x="54765" y="43703"/>
                    </a:lnTo>
                    <a:lnTo>
                      <a:pt x="56310" y="39553"/>
                    </a:lnTo>
                    <a:lnTo>
                      <a:pt x="57723" y="35584"/>
                    </a:lnTo>
                    <a:lnTo>
                      <a:pt x="61307" y="33119"/>
                    </a:lnTo>
                    <a:lnTo>
                      <a:pt x="61767" y="28796"/>
                    </a:lnTo>
                    <a:lnTo>
                      <a:pt x="65432" y="26396"/>
                    </a:lnTo>
                    <a:lnTo>
                      <a:pt x="66065" y="22181"/>
                    </a:lnTo>
                    <a:lnTo>
                      <a:pt x="63945" y="18556"/>
                    </a:lnTo>
                    <a:lnTo>
                      <a:pt x="60904" y="15376"/>
                    </a:lnTo>
                    <a:lnTo>
                      <a:pt x="57904" y="11809"/>
                    </a:lnTo>
                    <a:lnTo>
                      <a:pt x="54124" y="9837"/>
                    </a:lnTo>
                    <a:lnTo>
                      <a:pt x="52858" y="5843"/>
                    </a:lnTo>
                    <a:lnTo>
                      <a:pt x="48897" y="3525"/>
                    </a:lnTo>
                    <a:lnTo>
                      <a:pt x="46341" y="0"/>
                    </a:lnTo>
                    <a:lnTo>
                      <a:pt x="42282" y="1397"/>
                    </a:lnTo>
                    <a:lnTo>
                      <a:pt x="38518" y="3057"/>
                    </a:lnTo>
                    <a:lnTo>
                      <a:pt x="34532" y="4101"/>
                    </a:lnTo>
                    <a:lnTo>
                      <a:pt x="30974" y="6221"/>
                    </a:lnTo>
                    <a:lnTo>
                      <a:pt x="28410" y="9623"/>
                    </a:lnTo>
                    <a:lnTo>
                      <a:pt x="24440" y="10889"/>
                    </a:lnTo>
                    <a:lnTo>
                      <a:pt x="20406" y="11826"/>
                    </a:lnTo>
                    <a:lnTo>
                      <a:pt x="18869" y="15655"/>
                    </a:lnTo>
                    <a:lnTo>
                      <a:pt x="15943" y="19173"/>
                    </a:lnTo>
                    <a:lnTo>
                      <a:pt x="13420" y="22616"/>
                    </a:lnTo>
                    <a:lnTo>
                      <a:pt x="11341" y="26232"/>
                    </a:lnTo>
                    <a:lnTo>
                      <a:pt x="7980" y="29100"/>
                    </a:lnTo>
                    <a:lnTo>
                      <a:pt x="3747" y="31048"/>
                    </a:lnTo>
                    <a:lnTo>
                      <a:pt x="0" y="32831"/>
                    </a:lnTo>
                    <a:lnTo>
                      <a:pt x="4791" y="44681"/>
                    </a:lnTo>
                    <a:lnTo>
                      <a:pt x="7199" y="49431"/>
                    </a:lnTo>
                    <a:lnTo>
                      <a:pt x="8054" y="53565"/>
                    </a:lnTo>
                    <a:lnTo>
                      <a:pt x="10971" y="56482"/>
                    </a:lnTo>
                    <a:lnTo>
                      <a:pt x="13922" y="59416"/>
                    </a:lnTo>
                    <a:lnTo>
                      <a:pt x="16576" y="62621"/>
                    </a:lnTo>
                    <a:lnTo>
                      <a:pt x="20800" y="64027"/>
                    </a:lnTo>
                    <a:lnTo>
                      <a:pt x="26298" y="65358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760" name="Free-form: Shape 759">
                <a:extLst>
                  <a:ext uri="{FF2B5EF4-FFF2-40B4-BE49-F238E27FC236}">
                    <a16:creationId xmlns:a16="http://schemas.microsoft.com/office/drawing/2014/main" id="{3719D774-3258-AA79-35AB-66C9899795D1}"/>
                  </a:ext>
                </a:extLst>
              </p:cNvPr>
              <p:cNvSpPr/>
              <p:nvPr/>
            </p:nvSpPr>
            <p:spPr>
              <a:xfrm>
                <a:off x="6521651" y="2805455"/>
                <a:ext cx="510935" cy="499437"/>
              </a:xfrm>
              <a:custGeom>
                <a:avLst/>
                <a:gdLst>
                  <a:gd name="connsiteX0" fmla="*/ 409308 w 436402"/>
                  <a:gd name="connsiteY0" fmla="*/ 426582 h 426581"/>
                  <a:gd name="connsiteX1" fmla="*/ 408782 w 436402"/>
                  <a:gd name="connsiteY1" fmla="*/ 410894 h 426581"/>
                  <a:gd name="connsiteX2" fmla="*/ 436403 w 436402"/>
                  <a:gd name="connsiteY2" fmla="*/ 410894 h 426581"/>
                  <a:gd name="connsiteX3" fmla="*/ 433994 w 436402"/>
                  <a:gd name="connsiteY3" fmla="*/ 349932 h 426581"/>
                  <a:gd name="connsiteX4" fmla="*/ 433197 w 436402"/>
                  <a:gd name="connsiteY4" fmla="*/ 332452 h 426581"/>
                  <a:gd name="connsiteX5" fmla="*/ 430132 w 436402"/>
                  <a:gd name="connsiteY5" fmla="*/ 260750 h 426581"/>
                  <a:gd name="connsiteX6" fmla="*/ 424692 w 436402"/>
                  <a:gd name="connsiteY6" fmla="*/ 163046 h 426581"/>
                  <a:gd name="connsiteX7" fmla="*/ 422103 w 436402"/>
                  <a:gd name="connsiteY7" fmla="*/ 120690 h 426581"/>
                  <a:gd name="connsiteX8" fmla="*/ 418380 w 436402"/>
                  <a:gd name="connsiteY8" fmla="*/ 112612 h 426581"/>
                  <a:gd name="connsiteX9" fmla="*/ 418060 w 436402"/>
                  <a:gd name="connsiteY9" fmla="*/ 107106 h 426581"/>
                  <a:gd name="connsiteX10" fmla="*/ 416605 w 436402"/>
                  <a:gd name="connsiteY10" fmla="*/ 101953 h 426581"/>
                  <a:gd name="connsiteX11" fmla="*/ 414904 w 436402"/>
                  <a:gd name="connsiteY11" fmla="*/ 97121 h 426581"/>
                  <a:gd name="connsiteX12" fmla="*/ 411042 w 436402"/>
                  <a:gd name="connsiteY12" fmla="*/ 93151 h 426581"/>
                  <a:gd name="connsiteX13" fmla="*/ 414485 w 436402"/>
                  <a:gd name="connsiteY13" fmla="*/ 86207 h 426581"/>
                  <a:gd name="connsiteX14" fmla="*/ 417764 w 436402"/>
                  <a:gd name="connsiteY14" fmla="*/ 76904 h 426581"/>
                  <a:gd name="connsiteX15" fmla="*/ 419186 w 436402"/>
                  <a:gd name="connsiteY15" fmla="*/ 72590 h 426581"/>
                  <a:gd name="connsiteX16" fmla="*/ 417262 w 436402"/>
                  <a:gd name="connsiteY16" fmla="*/ 67700 h 426581"/>
                  <a:gd name="connsiteX17" fmla="*/ 414181 w 436402"/>
                  <a:gd name="connsiteY17" fmla="*/ 60879 h 426581"/>
                  <a:gd name="connsiteX18" fmla="*/ 413301 w 436402"/>
                  <a:gd name="connsiteY18" fmla="*/ 54370 h 426581"/>
                  <a:gd name="connsiteX19" fmla="*/ 416638 w 436402"/>
                  <a:gd name="connsiteY19" fmla="*/ 50056 h 426581"/>
                  <a:gd name="connsiteX20" fmla="*/ 419251 w 436402"/>
                  <a:gd name="connsiteY20" fmla="*/ 46169 h 426581"/>
                  <a:gd name="connsiteX21" fmla="*/ 415899 w 436402"/>
                  <a:gd name="connsiteY21" fmla="*/ 35543 h 426581"/>
                  <a:gd name="connsiteX22" fmla="*/ 406875 w 436402"/>
                  <a:gd name="connsiteY22" fmla="*/ 33702 h 426581"/>
                  <a:gd name="connsiteX23" fmla="*/ 399380 w 436402"/>
                  <a:gd name="connsiteY23" fmla="*/ 34590 h 426581"/>
                  <a:gd name="connsiteX24" fmla="*/ 395058 w 436402"/>
                  <a:gd name="connsiteY24" fmla="*/ 34417 h 426581"/>
                  <a:gd name="connsiteX25" fmla="*/ 388154 w 436402"/>
                  <a:gd name="connsiteY25" fmla="*/ 32207 h 426581"/>
                  <a:gd name="connsiteX26" fmla="*/ 379788 w 436402"/>
                  <a:gd name="connsiteY26" fmla="*/ 28673 h 426581"/>
                  <a:gd name="connsiteX27" fmla="*/ 373189 w 436402"/>
                  <a:gd name="connsiteY27" fmla="*/ 28919 h 426581"/>
                  <a:gd name="connsiteX28" fmla="*/ 364774 w 436402"/>
                  <a:gd name="connsiteY28" fmla="*/ 24802 h 426581"/>
                  <a:gd name="connsiteX29" fmla="*/ 363730 w 436402"/>
                  <a:gd name="connsiteY29" fmla="*/ 16362 h 426581"/>
                  <a:gd name="connsiteX30" fmla="*/ 348864 w 436402"/>
                  <a:gd name="connsiteY30" fmla="*/ 9286 h 426581"/>
                  <a:gd name="connsiteX31" fmla="*/ 339413 w 436402"/>
                  <a:gd name="connsiteY31" fmla="*/ 6903 h 426581"/>
                  <a:gd name="connsiteX32" fmla="*/ 330817 w 436402"/>
                  <a:gd name="connsiteY32" fmla="*/ 6229 h 426581"/>
                  <a:gd name="connsiteX33" fmla="*/ 323594 w 436402"/>
                  <a:gd name="connsiteY33" fmla="*/ 5334 h 426581"/>
                  <a:gd name="connsiteX34" fmla="*/ 319961 w 436402"/>
                  <a:gd name="connsiteY34" fmla="*/ 8711 h 426581"/>
                  <a:gd name="connsiteX35" fmla="*/ 309656 w 436402"/>
                  <a:gd name="connsiteY35" fmla="*/ 10256 h 426581"/>
                  <a:gd name="connsiteX36" fmla="*/ 300567 w 436402"/>
                  <a:gd name="connsiteY36" fmla="*/ 15055 h 426581"/>
                  <a:gd name="connsiteX37" fmla="*/ 290754 w 436402"/>
                  <a:gd name="connsiteY37" fmla="*/ 21671 h 426581"/>
                  <a:gd name="connsiteX38" fmla="*/ 287114 w 436402"/>
                  <a:gd name="connsiteY38" fmla="*/ 25361 h 426581"/>
                  <a:gd name="connsiteX39" fmla="*/ 282701 w 436402"/>
                  <a:gd name="connsiteY39" fmla="*/ 32469 h 426581"/>
                  <a:gd name="connsiteX40" fmla="*/ 280276 w 436402"/>
                  <a:gd name="connsiteY40" fmla="*/ 39841 h 426581"/>
                  <a:gd name="connsiteX41" fmla="*/ 281345 w 436402"/>
                  <a:gd name="connsiteY41" fmla="*/ 44575 h 426581"/>
                  <a:gd name="connsiteX42" fmla="*/ 283490 w 436402"/>
                  <a:gd name="connsiteY42" fmla="*/ 52480 h 426581"/>
                  <a:gd name="connsiteX43" fmla="*/ 287459 w 436402"/>
                  <a:gd name="connsiteY43" fmla="*/ 58340 h 426581"/>
                  <a:gd name="connsiteX44" fmla="*/ 288075 w 436402"/>
                  <a:gd name="connsiteY44" fmla="*/ 64010 h 426581"/>
                  <a:gd name="connsiteX45" fmla="*/ 285035 w 436402"/>
                  <a:gd name="connsiteY45" fmla="*/ 71579 h 426581"/>
                  <a:gd name="connsiteX46" fmla="*/ 281205 w 436402"/>
                  <a:gd name="connsiteY46" fmla="*/ 77397 h 426581"/>
                  <a:gd name="connsiteX47" fmla="*/ 273422 w 436402"/>
                  <a:gd name="connsiteY47" fmla="*/ 84021 h 426581"/>
                  <a:gd name="connsiteX48" fmla="*/ 263232 w 436402"/>
                  <a:gd name="connsiteY48" fmla="*/ 88763 h 426581"/>
                  <a:gd name="connsiteX49" fmla="*/ 256518 w 436402"/>
                  <a:gd name="connsiteY49" fmla="*/ 87999 h 426581"/>
                  <a:gd name="connsiteX50" fmla="*/ 251456 w 436402"/>
                  <a:gd name="connsiteY50" fmla="*/ 85024 h 426581"/>
                  <a:gd name="connsiteX51" fmla="*/ 241800 w 436402"/>
                  <a:gd name="connsiteY51" fmla="*/ 78433 h 426581"/>
                  <a:gd name="connsiteX52" fmla="*/ 233343 w 436402"/>
                  <a:gd name="connsiteY52" fmla="*/ 72031 h 426581"/>
                  <a:gd name="connsiteX53" fmla="*/ 218723 w 436402"/>
                  <a:gd name="connsiteY53" fmla="*/ 65958 h 426581"/>
                  <a:gd name="connsiteX54" fmla="*/ 199501 w 436402"/>
                  <a:gd name="connsiteY54" fmla="*/ 60000 h 426581"/>
                  <a:gd name="connsiteX55" fmla="*/ 176606 w 436402"/>
                  <a:gd name="connsiteY55" fmla="*/ 57124 h 426581"/>
                  <a:gd name="connsiteX56" fmla="*/ 168651 w 436402"/>
                  <a:gd name="connsiteY56" fmla="*/ 53228 h 426581"/>
                  <a:gd name="connsiteX57" fmla="*/ 163860 w 436402"/>
                  <a:gd name="connsiteY57" fmla="*/ 48215 h 426581"/>
                  <a:gd name="connsiteX58" fmla="*/ 160507 w 436402"/>
                  <a:gd name="connsiteY58" fmla="*/ 42471 h 426581"/>
                  <a:gd name="connsiteX59" fmla="*/ 157351 w 436402"/>
                  <a:gd name="connsiteY59" fmla="*/ 34417 h 426581"/>
                  <a:gd name="connsiteX60" fmla="*/ 157318 w 436402"/>
                  <a:gd name="connsiteY60" fmla="*/ 29560 h 426581"/>
                  <a:gd name="connsiteX61" fmla="*/ 152264 w 436402"/>
                  <a:gd name="connsiteY61" fmla="*/ 22205 h 426581"/>
                  <a:gd name="connsiteX62" fmla="*/ 132418 w 436402"/>
                  <a:gd name="connsiteY62" fmla="*/ 17833 h 426581"/>
                  <a:gd name="connsiteX63" fmla="*/ 126763 w 436402"/>
                  <a:gd name="connsiteY63" fmla="*/ 12746 h 426581"/>
                  <a:gd name="connsiteX64" fmla="*/ 116170 w 436402"/>
                  <a:gd name="connsiteY64" fmla="*/ 9788 h 426581"/>
                  <a:gd name="connsiteX65" fmla="*/ 109440 w 436402"/>
                  <a:gd name="connsiteY65" fmla="*/ 9533 h 426581"/>
                  <a:gd name="connsiteX66" fmla="*/ 103548 w 436402"/>
                  <a:gd name="connsiteY66" fmla="*/ 6238 h 426581"/>
                  <a:gd name="connsiteX67" fmla="*/ 99447 w 436402"/>
                  <a:gd name="connsiteY67" fmla="*/ 5794 h 426581"/>
                  <a:gd name="connsiteX68" fmla="*/ 90407 w 436402"/>
                  <a:gd name="connsiteY68" fmla="*/ 8974 h 426581"/>
                  <a:gd name="connsiteX69" fmla="*/ 81498 w 436402"/>
                  <a:gd name="connsiteY69" fmla="*/ 9385 h 426581"/>
                  <a:gd name="connsiteX70" fmla="*/ 73437 w 436402"/>
                  <a:gd name="connsiteY70" fmla="*/ 7692 h 426581"/>
                  <a:gd name="connsiteX71" fmla="*/ 67026 w 436402"/>
                  <a:gd name="connsiteY71" fmla="*/ 3690 h 426581"/>
                  <a:gd name="connsiteX72" fmla="*/ 61052 w 436402"/>
                  <a:gd name="connsiteY72" fmla="*/ 444 h 426581"/>
                  <a:gd name="connsiteX73" fmla="*/ 56869 w 436402"/>
                  <a:gd name="connsiteY73" fmla="*/ 0 h 426581"/>
                  <a:gd name="connsiteX74" fmla="*/ 53491 w 436402"/>
                  <a:gd name="connsiteY74" fmla="*/ 2597 h 426581"/>
                  <a:gd name="connsiteX75" fmla="*/ 53204 w 436402"/>
                  <a:gd name="connsiteY75" fmla="*/ 8317 h 426581"/>
                  <a:gd name="connsiteX76" fmla="*/ 53154 w 436402"/>
                  <a:gd name="connsiteY76" fmla="*/ 12557 h 426581"/>
                  <a:gd name="connsiteX77" fmla="*/ 56187 w 436402"/>
                  <a:gd name="connsiteY77" fmla="*/ 18072 h 426581"/>
                  <a:gd name="connsiteX78" fmla="*/ 54149 w 436402"/>
                  <a:gd name="connsiteY78" fmla="*/ 21811 h 426581"/>
                  <a:gd name="connsiteX79" fmla="*/ 47081 w 436402"/>
                  <a:gd name="connsiteY79" fmla="*/ 25295 h 426581"/>
                  <a:gd name="connsiteX80" fmla="*/ 41263 w 436402"/>
                  <a:gd name="connsiteY80" fmla="*/ 28098 h 426581"/>
                  <a:gd name="connsiteX81" fmla="*/ 36874 w 436402"/>
                  <a:gd name="connsiteY81" fmla="*/ 31680 h 426581"/>
                  <a:gd name="connsiteX82" fmla="*/ 33990 w 436402"/>
                  <a:gd name="connsiteY82" fmla="*/ 34803 h 426581"/>
                  <a:gd name="connsiteX83" fmla="*/ 30473 w 436402"/>
                  <a:gd name="connsiteY83" fmla="*/ 37293 h 426581"/>
                  <a:gd name="connsiteX84" fmla="*/ 29174 w 436402"/>
                  <a:gd name="connsiteY84" fmla="*/ 41287 h 426581"/>
                  <a:gd name="connsiteX85" fmla="*/ 24506 w 436402"/>
                  <a:gd name="connsiteY85" fmla="*/ 42512 h 426581"/>
                  <a:gd name="connsiteX86" fmla="*/ 21293 w 436402"/>
                  <a:gd name="connsiteY86" fmla="*/ 45643 h 426581"/>
                  <a:gd name="connsiteX87" fmla="*/ 18121 w 436402"/>
                  <a:gd name="connsiteY87" fmla="*/ 50368 h 426581"/>
                  <a:gd name="connsiteX88" fmla="*/ 20061 w 436402"/>
                  <a:gd name="connsiteY88" fmla="*/ 56836 h 426581"/>
                  <a:gd name="connsiteX89" fmla="*/ 22682 w 436402"/>
                  <a:gd name="connsiteY89" fmla="*/ 62876 h 426581"/>
                  <a:gd name="connsiteX90" fmla="*/ 22978 w 436402"/>
                  <a:gd name="connsiteY90" fmla="*/ 69303 h 426581"/>
                  <a:gd name="connsiteX91" fmla="*/ 21055 w 436402"/>
                  <a:gd name="connsiteY91" fmla="*/ 75022 h 426581"/>
                  <a:gd name="connsiteX92" fmla="*/ 15836 w 436402"/>
                  <a:gd name="connsiteY92" fmla="*/ 82082 h 426581"/>
                  <a:gd name="connsiteX93" fmla="*/ 12204 w 436402"/>
                  <a:gd name="connsiteY93" fmla="*/ 86552 h 426581"/>
                  <a:gd name="connsiteX94" fmla="*/ 6624 w 436402"/>
                  <a:gd name="connsiteY94" fmla="*/ 88484 h 426581"/>
                  <a:gd name="connsiteX95" fmla="*/ 1932 w 436402"/>
                  <a:gd name="connsiteY95" fmla="*/ 90464 h 426581"/>
                  <a:gd name="connsiteX96" fmla="*/ 0 w 436402"/>
                  <a:gd name="connsiteY96" fmla="*/ 95781 h 426581"/>
                  <a:gd name="connsiteX97" fmla="*/ 3452 w 436402"/>
                  <a:gd name="connsiteY97" fmla="*/ 100219 h 426581"/>
                  <a:gd name="connsiteX98" fmla="*/ 10306 w 436402"/>
                  <a:gd name="connsiteY98" fmla="*/ 115168 h 426581"/>
                  <a:gd name="connsiteX99" fmla="*/ 13075 w 436402"/>
                  <a:gd name="connsiteY99" fmla="*/ 127626 h 426581"/>
                  <a:gd name="connsiteX100" fmla="*/ 14102 w 436402"/>
                  <a:gd name="connsiteY100" fmla="*/ 136058 h 426581"/>
                  <a:gd name="connsiteX101" fmla="*/ 12557 w 436402"/>
                  <a:gd name="connsiteY101" fmla="*/ 150900 h 426581"/>
                  <a:gd name="connsiteX102" fmla="*/ 16354 w 436402"/>
                  <a:gd name="connsiteY102" fmla="*/ 163457 h 426581"/>
                  <a:gd name="connsiteX103" fmla="*/ 15926 w 436402"/>
                  <a:gd name="connsiteY103" fmla="*/ 168272 h 426581"/>
                  <a:gd name="connsiteX104" fmla="*/ 13954 w 436402"/>
                  <a:gd name="connsiteY104" fmla="*/ 172858 h 426581"/>
                  <a:gd name="connsiteX105" fmla="*/ 12565 w 436402"/>
                  <a:gd name="connsiteY105" fmla="*/ 178077 h 426581"/>
                  <a:gd name="connsiteX106" fmla="*/ 11933 w 436402"/>
                  <a:gd name="connsiteY106" fmla="*/ 183205 h 426581"/>
                  <a:gd name="connsiteX107" fmla="*/ 13379 w 436402"/>
                  <a:gd name="connsiteY107" fmla="*/ 188916 h 426581"/>
                  <a:gd name="connsiteX108" fmla="*/ 14324 w 436402"/>
                  <a:gd name="connsiteY108" fmla="*/ 193066 h 426581"/>
                  <a:gd name="connsiteX109" fmla="*/ 15557 w 436402"/>
                  <a:gd name="connsiteY109" fmla="*/ 199312 h 426581"/>
                  <a:gd name="connsiteX110" fmla="*/ 14661 w 436402"/>
                  <a:gd name="connsiteY110" fmla="*/ 206314 h 426581"/>
                  <a:gd name="connsiteX111" fmla="*/ 5186 w 436402"/>
                  <a:gd name="connsiteY111" fmla="*/ 210546 h 426581"/>
                  <a:gd name="connsiteX112" fmla="*/ 3739 w 436402"/>
                  <a:gd name="connsiteY112" fmla="*/ 214680 h 426581"/>
                  <a:gd name="connsiteX113" fmla="*/ 6139 w 436402"/>
                  <a:gd name="connsiteY113" fmla="*/ 222544 h 426581"/>
                  <a:gd name="connsiteX114" fmla="*/ 20110 w 436402"/>
                  <a:gd name="connsiteY114" fmla="*/ 242728 h 426581"/>
                  <a:gd name="connsiteX115" fmla="*/ 20545 w 436402"/>
                  <a:gd name="connsiteY115" fmla="*/ 255088 h 426581"/>
                  <a:gd name="connsiteX116" fmla="*/ 22468 w 436402"/>
                  <a:gd name="connsiteY116" fmla="*/ 258843 h 426581"/>
                  <a:gd name="connsiteX117" fmla="*/ 24482 w 436402"/>
                  <a:gd name="connsiteY117" fmla="*/ 262599 h 426581"/>
                  <a:gd name="connsiteX118" fmla="*/ 27991 w 436402"/>
                  <a:gd name="connsiteY118" fmla="*/ 266585 h 426581"/>
                  <a:gd name="connsiteX119" fmla="*/ 32231 w 436402"/>
                  <a:gd name="connsiteY119" fmla="*/ 268639 h 426581"/>
                  <a:gd name="connsiteX120" fmla="*/ 36546 w 436402"/>
                  <a:gd name="connsiteY120" fmla="*/ 267390 h 426581"/>
                  <a:gd name="connsiteX121" fmla="*/ 40745 w 436402"/>
                  <a:gd name="connsiteY121" fmla="*/ 269371 h 426581"/>
                  <a:gd name="connsiteX122" fmla="*/ 45742 w 436402"/>
                  <a:gd name="connsiteY122" fmla="*/ 268672 h 426581"/>
                  <a:gd name="connsiteX123" fmla="*/ 49325 w 436402"/>
                  <a:gd name="connsiteY123" fmla="*/ 272485 h 426581"/>
                  <a:gd name="connsiteX124" fmla="*/ 54099 w 436402"/>
                  <a:gd name="connsiteY124" fmla="*/ 275460 h 426581"/>
                  <a:gd name="connsiteX125" fmla="*/ 58891 w 436402"/>
                  <a:gd name="connsiteY125" fmla="*/ 279093 h 426581"/>
                  <a:gd name="connsiteX126" fmla="*/ 63830 w 436402"/>
                  <a:gd name="connsiteY126" fmla="*/ 277079 h 426581"/>
                  <a:gd name="connsiteX127" fmla="*/ 75064 w 436402"/>
                  <a:gd name="connsiteY127" fmla="*/ 300533 h 426581"/>
                  <a:gd name="connsiteX128" fmla="*/ 88171 w 436402"/>
                  <a:gd name="connsiteY128" fmla="*/ 303632 h 426581"/>
                  <a:gd name="connsiteX129" fmla="*/ 114231 w 436402"/>
                  <a:gd name="connsiteY129" fmla="*/ 310050 h 426581"/>
                  <a:gd name="connsiteX130" fmla="*/ 119170 w 436402"/>
                  <a:gd name="connsiteY130" fmla="*/ 312409 h 426581"/>
                  <a:gd name="connsiteX131" fmla="*/ 137118 w 436402"/>
                  <a:gd name="connsiteY131" fmla="*/ 328886 h 426581"/>
                  <a:gd name="connsiteX132" fmla="*/ 157819 w 436402"/>
                  <a:gd name="connsiteY132" fmla="*/ 316723 h 426581"/>
                  <a:gd name="connsiteX133" fmla="*/ 184955 w 436402"/>
                  <a:gd name="connsiteY133" fmla="*/ 302621 h 426581"/>
                  <a:gd name="connsiteX134" fmla="*/ 228897 w 436402"/>
                  <a:gd name="connsiteY134" fmla="*/ 324481 h 426581"/>
                  <a:gd name="connsiteX135" fmla="*/ 234806 w 436402"/>
                  <a:gd name="connsiteY135" fmla="*/ 327300 h 426581"/>
                  <a:gd name="connsiteX136" fmla="*/ 244429 w 436402"/>
                  <a:gd name="connsiteY136" fmla="*/ 332452 h 426581"/>
                  <a:gd name="connsiteX137" fmla="*/ 268188 w 436402"/>
                  <a:gd name="connsiteY137" fmla="*/ 345297 h 426581"/>
                  <a:gd name="connsiteX138" fmla="*/ 309853 w 436402"/>
                  <a:gd name="connsiteY138" fmla="*/ 368530 h 426581"/>
                  <a:gd name="connsiteX139" fmla="*/ 332436 w 436402"/>
                  <a:gd name="connsiteY139" fmla="*/ 381366 h 426581"/>
                  <a:gd name="connsiteX140" fmla="*/ 366993 w 436402"/>
                  <a:gd name="connsiteY140" fmla="*/ 401377 h 426581"/>
                  <a:gd name="connsiteX141" fmla="*/ 390201 w 436402"/>
                  <a:gd name="connsiteY141" fmla="*/ 415068 h 426581"/>
                  <a:gd name="connsiteX142" fmla="*/ 409308 w 436402"/>
                  <a:gd name="connsiteY142" fmla="*/ 426582 h 4265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</a:cxnLst>
                <a:rect l="l" t="t" r="r" b="b"/>
                <a:pathLst>
                  <a:path w="436402" h="426581">
                    <a:moveTo>
                      <a:pt x="409308" y="426582"/>
                    </a:moveTo>
                    <a:lnTo>
                      <a:pt x="408782" y="410894"/>
                    </a:lnTo>
                    <a:lnTo>
                      <a:pt x="436403" y="410894"/>
                    </a:lnTo>
                    <a:lnTo>
                      <a:pt x="433994" y="349932"/>
                    </a:lnTo>
                    <a:lnTo>
                      <a:pt x="433197" y="332452"/>
                    </a:lnTo>
                    <a:lnTo>
                      <a:pt x="430132" y="260750"/>
                    </a:lnTo>
                    <a:lnTo>
                      <a:pt x="424692" y="163046"/>
                    </a:lnTo>
                    <a:lnTo>
                      <a:pt x="422103" y="120690"/>
                    </a:lnTo>
                    <a:lnTo>
                      <a:pt x="418380" y="112612"/>
                    </a:lnTo>
                    <a:lnTo>
                      <a:pt x="418060" y="107106"/>
                    </a:lnTo>
                    <a:lnTo>
                      <a:pt x="416605" y="101953"/>
                    </a:lnTo>
                    <a:lnTo>
                      <a:pt x="414904" y="97121"/>
                    </a:lnTo>
                    <a:lnTo>
                      <a:pt x="411042" y="93151"/>
                    </a:lnTo>
                    <a:lnTo>
                      <a:pt x="414485" y="86207"/>
                    </a:lnTo>
                    <a:lnTo>
                      <a:pt x="417764" y="76904"/>
                    </a:lnTo>
                    <a:lnTo>
                      <a:pt x="419186" y="72590"/>
                    </a:lnTo>
                    <a:lnTo>
                      <a:pt x="417262" y="67700"/>
                    </a:lnTo>
                    <a:lnTo>
                      <a:pt x="414181" y="60879"/>
                    </a:lnTo>
                    <a:lnTo>
                      <a:pt x="413301" y="54370"/>
                    </a:lnTo>
                    <a:lnTo>
                      <a:pt x="416638" y="50056"/>
                    </a:lnTo>
                    <a:lnTo>
                      <a:pt x="419251" y="46169"/>
                    </a:lnTo>
                    <a:lnTo>
                      <a:pt x="415899" y="35543"/>
                    </a:lnTo>
                    <a:lnTo>
                      <a:pt x="406875" y="33702"/>
                    </a:lnTo>
                    <a:lnTo>
                      <a:pt x="399380" y="34590"/>
                    </a:lnTo>
                    <a:lnTo>
                      <a:pt x="395058" y="34417"/>
                    </a:lnTo>
                    <a:lnTo>
                      <a:pt x="388154" y="32207"/>
                    </a:lnTo>
                    <a:lnTo>
                      <a:pt x="379788" y="28673"/>
                    </a:lnTo>
                    <a:lnTo>
                      <a:pt x="373189" y="28919"/>
                    </a:lnTo>
                    <a:lnTo>
                      <a:pt x="364774" y="24802"/>
                    </a:lnTo>
                    <a:lnTo>
                      <a:pt x="363730" y="16362"/>
                    </a:lnTo>
                    <a:lnTo>
                      <a:pt x="348864" y="9286"/>
                    </a:lnTo>
                    <a:lnTo>
                      <a:pt x="339413" y="6903"/>
                    </a:lnTo>
                    <a:lnTo>
                      <a:pt x="330817" y="6229"/>
                    </a:lnTo>
                    <a:lnTo>
                      <a:pt x="323594" y="5334"/>
                    </a:lnTo>
                    <a:lnTo>
                      <a:pt x="319961" y="8711"/>
                    </a:lnTo>
                    <a:lnTo>
                      <a:pt x="309656" y="10256"/>
                    </a:lnTo>
                    <a:lnTo>
                      <a:pt x="300567" y="15055"/>
                    </a:lnTo>
                    <a:lnTo>
                      <a:pt x="290754" y="21671"/>
                    </a:lnTo>
                    <a:lnTo>
                      <a:pt x="287114" y="25361"/>
                    </a:lnTo>
                    <a:lnTo>
                      <a:pt x="282701" y="32469"/>
                    </a:lnTo>
                    <a:lnTo>
                      <a:pt x="280276" y="39841"/>
                    </a:lnTo>
                    <a:lnTo>
                      <a:pt x="281345" y="44575"/>
                    </a:lnTo>
                    <a:lnTo>
                      <a:pt x="283490" y="52480"/>
                    </a:lnTo>
                    <a:lnTo>
                      <a:pt x="287459" y="58340"/>
                    </a:lnTo>
                    <a:lnTo>
                      <a:pt x="288075" y="64010"/>
                    </a:lnTo>
                    <a:lnTo>
                      <a:pt x="285035" y="71579"/>
                    </a:lnTo>
                    <a:lnTo>
                      <a:pt x="281205" y="77397"/>
                    </a:lnTo>
                    <a:lnTo>
                      <a:pt x="273422" y="84021"/>
                    </a:lnTo>
                    <a:lnTo>
                      <a:pt x="263232" y="88763"/>
                    </a:lnTo>
                    <a:lnTo>
                      <a:pt x="256518" y="87999"/>
                    </a:lnTo>
                    <a:lnTo>
                      <a:pt x="251456" y="85024"/>
                    </a:lnTo>
                    <a:lnTo>
                      <a:pt x="241800" y="78433"/>
                    </a:lnTo>
                    <a:lnTo>
                      <a:pt x="233343" y="72031"/>
                    </a:lnTo>
                    <a:lnTo>
                      <a:pt x="218723" y="65958"/>
                    </a:lnTo>
                    <a:lnTo>
                      <a:pt x="199501" y="60000"/>
                    </a:lnTo>
                    <a:lnTo>
                      <a:pt x="176606" y="57124"/>
                    </a:lnTo>
                    <a:lnTo>
                      <a:pt x="168651" y="53228"/>
                    </a:lnTo>
                    <a:lnTo>
                      <a:pt x="163860" y="48215"/>
                    </a:lnTo>
                    <a:lnTo>
                      <a:pt x="160507" y="42471"/>
                    </a:lnTo>
                    <a:lnTo>
                      <a:pt x="157351" y="34417"/>
                    </a:lnTo>
                    <a:lnTo>
                      <a:pt x="157318" y="29560"/>
                    </a:lnTo>
                    <a:lnTo>
                      <a:pt x="152264" y="22205"/>
                    </a:lnTo>
                    <a:lnTo>
                      <a:pt x="132418" y="17833"/>
                    </a:lnTo>
                    <a:lnTo>
                      <a:pt x="126763" y="12746"/>
                    </a:lnTo>
                    <a:lnTo>
                      <a:pt x="116170" y="9788"/>
                    </a:lnTo>
                    <a:lnTo>
                      <a:pt x="109440" y="9533"/>
                    </a:lnTo>
                    <a:lnTo>
                      <a:pt x="103548" y="6238"/>
                    </a:lnTo>
                    <a:lnTo>
                      <a:pt x="99447" y="5794"/>
                    </a:lnTo>
                    <a:lnTo>
                      <a:pt x="90407" y="8974"/>
                    </a:lnTo>
                    <a:lnTo>
                      <a:pt x="81498" y="9385"/>
                    </a:lnTo>
                    <a:lnTo>
                      <a:pt x="73437" y="7692"/>
                    </a:lnTo>
                    <a:lnTo>
                      <a:pt x="67026" y="3690"/>
                    </a:lnTo>
                    <a:lnTo>
                      <a:pt x="61052" y="444"/>
                    </a:lnTo>
                    <a:lnTo>
                      <a:pt x="56869" y="0"/>
                    </a:lnTo>
                    <a:lnTo>
                      <a:pt x="53491" y="2597"/>
                    </a:lnTo>
                    <a:lnTo>
                      <a:pt x="53204" y="8317"/>
                    </a:lnTo>
                    <a:lnTo>
                      <a:pt x="53154" y="12557"/>
                    </a:lnTo>
                    <a:lnTo>
                      <a:pt x="56187" y="18072"/>
                    </a:lnTo>
                    <a:lnTo>
                      <a:pt x="54149" y="21811"/>
                    </a:lnTo>
                    <a:lnTo>
                      <a:pt x="47081" y="25295"/>
                    </a:lnTo>
                    <a:lnTo>
                      <a:pt x="41263" y="28098"/>
                    </a:lnTo>
                    <a:lnTo>
                      <a:pt x="36874" y="31680"/>
                    </a:lnTo>
                    <a:lnTo>
                      <a:pt x="33990" y="34803"/>
                    </a:lnTo>
                    <a:lnTo>
                      <a:pt x="30473" y="37293"/>
                    </a:lnTo>
                    <a:lnTo>
                      <a:pt x="29174" y="41287"/>
                    </a:lnTo>
                    <a:lnTo>
                      <a:pt x="24506" y="42512"/>
                    </a:lnTo>
                    <a:lnTo>
                      <a:pt x="21293" y="45643"/>
                    </a:lnTo>
                    <a:lnTo>
                      <a:pt x="18121" y="50368"/>
                    </a:lnTo>
                    <a:lnTo>
                      <a:pt x="20061" y="56836"/>
                    </a:lnTo>
                    <a:lnTo>
                      <a:pt x="22682" y="62876"/>
                    </a:lnTo>
                    <a:lnTo>
                      <a:pt x="22978" y="69303"/>
                    </a:lnTo>
                    <a:lnTo>
                      <a:pt x="21055" y="75022"/>
                    </a:lnTo>
                    <a:lnTo>
                      <a:pt x="15836" y="82082"/>
                    </a:lnTo>
                    <a:lnTo>
                      <a:pt x="12204" y="86552"/>
                    </a:lnTo>
                    <a:lnTo>
                      <a:pt x="6624" y="88484"/>
                    </a:lnTo>
                    <a:lnTo>
                      <a:pt x="1932" y="90464"/>
                    </a:lnTo>
                    <a:lnTo>
                      <a:pt x="0" y="95781"/>
                    </a:lnTo>
                    <a:lnTo>
                      <a:pt x="3452" y="100219"/>
                    </a:lnTo>
                    <a:lnTo>
                      <a:pt x="10306" y="115168"/>
                    </a:lnTo>
                    <a:lnTo>
                      <a:pt x="13075" y="127626"/>
                    </a:lnTo>
                    <a:lnTo>
                      <a:pt x="14102" y="136058"/>
                    </a:lnTo>
                    <a:lnTo>
                      <a:pt x="12557" y="150900"/>
                    </a:lnTo>
                    <a:lnTo>
                      <a:pt x="16354" y="163457"/>
                    </a:lnTo>
                    <a:lnTo>
                      <a:pt x="15926" y="168272"/>
                    </a:lnTo>
                    <a:lnTo>
                      <a:pt x="13954" y="172858"/>
                    </a:lnTo>
                    <a:lnTo>
                      <a:pt x="12565" y="178077"/>
                    </a:lnTo>
                    <a:lnTo>
                      <a:pt x="11933" y="183205"/>
                    </a:lnTo>
                    <a:lnTo>
                      <a:pt x="13379" y="188916"/>
                    </a:lnTo>
                    <a:lnTo>
                      <a:pt x="14324" y="193066"/>
                    </a:lnTo>
                    <a:lnTo>
                      <a:pt x="15557" y="199312"/>
                    </a:lnTo>
                    <a:lnTo>
                      <a:pt x="14661" y="206314"/>
                    </a:lnTo>
                    <a:lnTo>
                      <a:pt x="5186" y="210546"/>
                    </a:lnTo>
                    <a:lnTo>
                      <a:pt x="3739" y="214680"/>
                    </a:lnTo>
                    <a:lnTo>
                      <a:pt x="6139" y="222544"/>
                    </a:lnTo>
                    <a:lnTo>
                      <a:pt x="20110" y="242728"/>
                    </a:lnTo>
                    <a:lnTo>
                      <a:pt x="20545" y="255088"/>
                    </a:lnTo>
                    <a:lnTo>
                      <a:pt x="22468" y="258843"/>
                    </a:lnTo>
                    <a:lnTo>
                      <a:pt x="24482" y="262599"/>
                    </a:lnTo>
                    <a:lnTo>
                      <a:pt x="27991" y="266585"/>
                    </a:lnTo>
                    <a:lnTo>
                      <a:pt x="32231" y="268639"/>
                    </a:lnTo>
                    <a:lnTo>
                      <a:pt x="36546" y="267390"/>
                    </a:lnTo>
                    <a:lnTo>
                      <a:pt x="40745" y="269371"/>
                    </a:lnTo>
                    <a:lnTo>
                      <a:pt x="45742" y="268672"/>
                    </a:lnTo>
                    <a:lnTo>
                      <a:pt x="49325" y="272485"/>
                    </a:lnTo>
                    <a:lnTo>
                      <a:pt x="54099" y="275460"/>
                    </a:lnTo>
                    <a:lnTo>
                      <a:pt x="58891" y="279093"/>
                    </a:lnTo>
                    <a:lnTo>
                      <a:pt x="63830" y="277079"/>
                    </a:lnTo>
                    <a:lnTo>
                      <a:pt x="75064" y="300533"/>
                    </a:lnTo>
                    <a:lnTo>
                      <a:pt x="88171" y="303632"/>
                    </a:lnTo>
                    <a:lnTo>
                      <a:pt x="114231" y="310050"/>
                    </a:lnTo>
                    <a:lnTo>
                      <a:pt x="119170" y="312409"/>
                    </a:lnTo>
                    <a:lnTo>
                      <a:pt x="137118" y="328886"/>
                    </a:lnTo>
                    <a:lnTo>
                      <a:pt x="157819" y="316723"/>
                    </a:lnTo>
                    <a:lnTo>
                      <a:pt x="184955" y="302621"/>
                    </a:lnTo>
                    <a:lnTo>
                      <a:pt x="228897" y="324481"/>
                    </a:lnTo>
                    <a:lnTo>
                      <a:pt x="234806" y="327300"/>
                    </a:lnTo>
                    <a:lnTo>
                      <a:pt x="244429" y="332452"/>
                    </a:lnTo>
                    <a:lnTo>
                      <a:pt x="268188" y="345297"/>
                    </a:lnTo>
                    <a:lnTo>
                      <a:pt x="309853" y="368530"/>
                    </a:lnTo>
                    <a:lnTo>
                      <a:pt x="332436" y="381366"/>
                    </a:lnTo>
                    <a:lnTo>
                      <a:pt x="366993" y="401377"/>
                    </a:lnTo>
                    <a:lnTo>
                      <a:pt x="390201" y="415068"/>
                    </a:lnTo>
                    <a:lnTo>
                      <a:pt x="409308" y="426582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761" name="Free-form: Shape 760">
                <a:extLst>
                  <a:ext uri="{FF2B5EF4-FFF2-40B4-BE49-F238E27FC236}">
                    <a16:creationId xmlns:a16="http://schemas.microsoft.com/office/drawing/2014/main" id="{65439A13-C925-C27F-DE34-CE9057F79A9F}"/>
                  </a:ext>
                </a:extLst>
              </p:cNvPr>
              <p:cNvSpPr/>
              <p:nvPr/>
            </p:nvSpPr>
            <p:spPr>
              <a:xfrm>
                <a:off x="7616627" y="4460976"/>
                <a:ext cx="252076" cy="500920"/>
              </a:xfrm>
              <a:custGeom>
                <a:avLst/>
                <a:gdLst>
                  <a:gd name="connsiteX0" fmla="*/ 157918 w 215304"/>
                  <a:gd name="connsiteY0" fmla="*/ 45594 h 427847"/>
                  <a:gd name="connsiteX1" fmla="*/ 158625 w 215304"/>
                  <a:gd name="connsiteY1" fmla="*/ 40655 h 427847"/>
                  <a:gd name="connsiteX2" fmla="*/ 154360 w 215304"/>
                  <a:gd name="connsiteY2" fmla="*/ 40457 h 427847"/>
                  <a:gd name="connsiteX3" fmla="*/ 157039 w 215304"/>
                  <a:gd name="connsiteY3" fmla="*/ 45010 h 427847"/>
                  <a:gd name="connsiteX4" fmla="*/ 192992 w 215304"/>
                  <a:gd name="connsiteY4" fmla="*/ 161148 h 427847"/>
                  <a:gd name="connsiteX5" fmla="*/ 197192 w 215304"/>
                  <a:gd name="connsiteY5" fmla="*/ 153916 h 427847"/>
                  <a:gd name="connsiteX6" fmla="*/ 199476 w 215304"/>
                  <a:gd name="connsiteY6" fmla="*/ 148911 h 427847"/>
                  <a:gd name="connsiteX7" fmla="*/ 195351 w 215304"/>
                  <a:gd name="connsiteY7" fmla="*/ 153916 h 427847"/>
                  <a:gd name="connsiteX8" fmla="*/ 192992 w 215304"/>
                  <a:gd name="connsiteY8" fmla="*/ 161148 h 427847"/>
                  <a:gd name="connsiteX9" fmla="*/ 44344 w 215304"/>
                  <a:gd name="connsiteY9" fmla="*/ 427847 h 427847"/>
                  <a:gd name="connsiteX10" fmla="*/ 53130 w 215304"/>
                  <a:gd name="connsiteY10" fmla="*/ 427034 h 427847"/>
                  <a:gd name="connsiteX11" fmla="*/ 60016 w 215304"/>
                  <a:gd name="connsiteY11" fmla="*/ 423303 h 427847"/>
                  <a:gd name="connsiteX12" fmla="*/ 67733 w 215304"/>
                  <a:gd name="connsiteY12" fmla="*/ 418668 h 427847"/>
                  <a:gd name="connsiteX13" fmla="*/ 74184 w 215304"/>
                  <a:gd name="connsiteY13" fmla="*/ 415907 h 427847"/>
                  <a:gd name="connsiteX14" fmla="*/ 82838 w 215304"/>
                  <a:gd name="connsiteY14" fmla="*/ 414041 h 427847"/>
                  <a:gd name="connsiteX15" fmla="*/ 88418 w 215304"/>
                  <a:gd name="connsiteY15" fmla="*/ 414485 h 427847"/>
                  <a:gd name="connsiteX16" fmla="*/ 93488 w 215304"/>
                  <a:gd name="connsiteY16" fmla="*/ 411222 h 427847"/>
                  <a:gd name="connsiteX17" fmla="*/ 98748 w 215304"/>
                  <a:gd name="connsiteY17" fmla="*/ 407960 h 427847"/>
                  <a:gd name="connsiteX18" fmla="*/ 101591 w 215304"/>
                  <a:gd name="connsiteY18" fmla="*/ 402774 h 427847"/>
                  <a:gd name="connsiteX19" fmla="*/ 104484 w 215304"/>
                  <a:gd name="connsiteY19" fmla="*/ 396602 h 427847"/>
                  <a:gd name="connsiteX20" fmla="*/ 106440 w 215304"/>
                  <a:gd name="connsiteY20" fmla="*/ 390809 h 427847"/>
                  <a:gd name="connsiteX21" fmla="*/ 108872 w 215304"/>
                  <a:gd name="connsiteY21" fmla="*/ 385352 h 427847"/>
                  <a:gd name="connsiteX22" fmla="*/ 114074 w 215304"/>
                  <a:gd name="connsiteY22" fmla="*/ 374545 h 427847"/>
                  <a:gd name="connsiteX23" fmla="*/ 116080 w 215304"/>
                  <a:gd name="connsiteY23" fmla="*/ 369023 h 427847"/>
                  <a:gd name="connsiteX24" fmla="*/ 118258 w 215304"/>
                  <a:gd name="connsiteY24" fmla="*/ 360755 h 427847"/>
                  <a:gd name="connsiteX25" fmla="*/ 121454 w 215304"/>
                  <a:gd name="connsiteY25" fmla="*/ 352480 h 427847"/>
                  <a:gd name="connsiteX26" fmla="*/ 123969 w 215304"/>
                  <a:gd name="connsiteY26" fmla="*/ 344558 h 427847"/>
                  <a:gd name="connsiteX27" fmla="*/ 125999 w 215304"/>
                  <a:gd name="connsiteY27" fmla="*/ 335509 h 427847"/>
                  <a:gd name="connsiteX28" fmla="*/ 127215 w 215304"/>
                  <a:gd name="connsiteY28" fmla="*/ 330414 h 427847"/>
                  <a:gd name="connsiteX29" fmla="*/ 129549 w 215304"/>
                  <a:gd name="connsiteY29" fmla="*/ 324095 h 427847"/>
                  <a:gd name="connsiteX30" fmla="*/ 131743 w 215304"/>
                  <a:gd name="connsiteY30" fmla="*/ 319386 h 427847"/>
                  <a:gd name="connsiteX31" fmla="*/ 136460 w 215304"/>
                  <a:gd name="connsiteY31" fmla="*/ 308883 h 427847"/>
                  <a:gd name="connsiteX32" fmla="*/ 138901 w 215304"/>
                  <a:gd name="connsiteY32" fmla="*/ 302843 h 427847"/>
                  <a:gd name="connsiteX33" fmla="*/ 141062 w 215304"/>
                  <a:gd name="connsiteY33" fmla="*/ 297320 h 427847"/>
                  <a:gd name="connsiteX34" fmla="*/ 142871 w 215304"/>
                  <a:gd name="connsiteY34" fmla="*/ 291206 h 427847"/>
                  <a:gd name="connsiteX35" fmla="*/ 144884 w 215304"/>
                  <a:gd name="connsiteY35" fmla="*/ 286292 h 427847"/>
                  <a:gd name="connsiteX36" fmla="*/ 147842 w 215304"/>
                  <a:gd name="connsiteY36" fmla="*/ 277128 h 427847"/>
                  <a:gd name="connsiteX37" fmla="*/ 149018 w 215304"/>
                  <a:gd name="connsiteY37" fmla="*/ 272896 h 427847"/>
                  <a:gd name="connsiteX38" fmla="*/ 152107 w 215304"/>
                  <a:gd name="connsiteY38" fmla="*/ 264530 h 427847"/>
                  <a:gd name="connsiteX39" fmla="*/ 154836 w 215304"/>
                  <a:gd name="connsiteY39" fmla="*/ 258539 h 427847"/>
                  <a:gd name="connsiteX40" fmla="*/ 158148 w 215304"/>
                  <a:gd name="connsiteY40" fmla="*/ 252187 h 427847"/>
                  <a:gd name="connsiteX41" fmla="*/ 159356 w 215304"/>
                  <a:gd name="connsiteY41" fmla="*/ 246779 h 427847"/>
                  <a:gd name="connsiteX42" fmla="*/ 161221 w 215304"/>
                  <a:gd name="connsiteY42" fmla="*/ 239926 h 427847"/>
                  <a:gd name="connsiteX43" fmla="*/ 165141 w 215304"/>
                  <a:gd name="connsiteY43" fmla="*/ 230853 h 427847"/>
                  <a:gd name="connsiteX44" fmla="*/ 166719 w 215304"/>
                  <a:gd name="connsiteY44" fmla="*/ 225059 h 427847"/>
                  <a:gd name="connsiteX45" fmla="*/ 171280 w 215304"/>
                  <a:gd name="connsiteY45" fmla="*/ 214589 h 427847"/>
                  <a:gd name="connsiteX46" fmla="*/ 173458 w 215304"/>
                  <a:gd name="connsiteY46" fmla="*/ 209075 h 427847"/>
                  <a:gd name="connsiteX47" fmla="*/ 176836 w 215304"/>
                  <a:gd name="connsiteY47" fmla="*/ 202024 h 427847"/>
                  <a:gd name="connsiteX48" fmla="*/ 178192 w 215304"/>
                  <a:gd name="connsiteY48" fmla="*/ 196173 h 427847"/>
                  <a:gd name="connsiteX49" fmla="*/ 180871 w 215304"/>
                  <a:gd name="connsiteY49" fmla="*/ 187010 h 427847"/>
                  <a:gd name="connsiteX50" fmla="*/ 183427 w 215304"/>
                  <a:gd name="connsiteY50" fmla="*/ 179794 h 427847"/>
                  <a:gd name="connsiteX51" fmla="*/ 182178 w 215304"/>
                  <a:gd name="connsiteY51" fmla="*/ 170820 h 427847"/>
                  <a:gd name="connsiteX52" fmla="*/ 182621 w 215304"/>
                  <a:gd name="connsiteY52" fmla="*/ 164952 h 427847"/>
                  <a:gd name="connsiteX53" fmla="*/ 185177 w 215304"/>
                  <a:gd name="connsiteY53" fmla="*/ 158961 h 427847"/>
                  <a:gd name="connsiteX54" fmla="*/ 189262 w 215304"/>
                  <a:gd name="connsiteY54" fmla="*/ 153916 h 427847"/>
                  <a:gd name="connsiteX55" fmla="*/ 191152 w 215304"/>
                  <a:gd name="connsiteY55" fmla="*/ 148886 h 427847"/>
                  <a:gd name="connsiteX56" fmla="*/ 195745 w 215304"/>
                  <a:gd name="connsiteY56" fmla="*/ 140758 h 427847"/>
                  <a:gd name="connsiteX57" fmla="*/ 196033 w 215304"/>
                  <a:gd name="connsiteY57" fmla="*/ 133420 h 427847"/>
                  <a:gd name="connsiteX58" fmla="*/ 192499 w 215304"/>
                  <a:gd name="connsiteY58" fmla="*/ 131069 h 427847"/>
                  <a:gd name="connsiteX59" fmla="*/ 193165 w 215304"/>
                  <a:gd name="connsiteY59" fmla="*/ 123624 h 427847"/>
                  <a:gd name="connsiteX60" fmla="*/ 191193 w 215304"/>
                  <a:gd name="connsiteY60" fmla="*/ 116589 h 427847"/>
                  <a:gd name="connsiteX61" fmla="*/ 194176 w 215304"/>
                  <a:gd name="connsiteY61" fmla="*/ 109062 h 427847"/>
                  <a:gd name="connsiteX62" fmla="*/ 198983 w 215304"/>
                  <a:gd name="connsiteY62" fmla="*/ 109037 h 427847"/>
                  <a:gd name="connsiteX63" fmla="*/ 200348 w 215304"/>
                  <a:gd name="connsiteY63" fmla="*/ 114863 h 427847"/>
                  <a:gd name="connsiteX64" fmla="*/ 201506 w 215304"/>
                  <a:gd name="connsiteY64" fmla="*/ 119901 h 427847"/>
                  <a:gd name="connsiteX65" fmla="*/ 204613 w 215304"/>
                  <a:gd name="connsiteY65" fmla="*/ 124701 h 427847"/>
                  <a:gd name="connsiteX66" fmla="*/ 210135 w 215304"/>
                  <a:gd name="connsiteY66" fmla="*/ 120830 h 427847"/>
                  <a:gd name="connsiteX67" fmla="*/ 211121 w 215304"/>
                  <a:gd name="connsiteY67" fmla="*/ 116819 h 427847"/>
                  <a:gd name="connsiteX68" fmla="*/ 214811 w 215304"/>
                  <a:gd name="connsiteY68" fmla="*/ 107665 h 427847"/>
                  <a:gd name="connsiteX69" fmla="*/ 215304 w 215304"/>
                  <a:gd name="connsiteY69" fmla="*/ 101698 h 427847"/>
                  <a:gd name="connsiteX70" fmla="*/ 211886 w 215304"/>
                  <a:gd name="connsiteY70" fmla="*/ 96003 h 427847"/>
                  <a:gd name="connsiteX71" fmla="*/ 209954 w 215304"/>
                  <a:gd name="connsiteY71" fmla="*/ 88911 h 427847"/>
                  <a:gd name="connsiteX72" fmla="*/ 209018 w 215304"/>
                  <a:gd name="connsiteY72" fmla="*/ 83808 h 427847"/>
                  <a:gd name="connsiteX73" fmla="*/ 208574 w 215304"/>
                  <a:gd name="connsiteY73" fmla="*/ 76559 h 427847"/>
                  <a:gd name="connsiteX74" fmla="*/ 208023 w 215304"/>
                  <a:gd name="connsiteY74" fmla="*/ 71645 h 427847"/>
                  <a:gd name="connsiteX75" fmla="*/ 208681 w 215304"/>
                  <a:gd name="connsiteY75" fmla="*/ 65670 h 427847"/>
                  <a:gd name="connsiteX76" fmla="*/ 208368 w 215304"/>
                  <a:gd name="connsiteY76" fmla="*/ 57313 h 427847"/>
                  <a:gd name="connsiteX77" fmla="*/ 206602 w 215304"/>
                  <a:gd name="connsiteY77" fmla="*/ 51576 h 427847"/>
                  <a:gd name="connsiteX78" fmla="*/ 205254 w 215304"/>
                  <a:gd name="connsiteY78" fmla="*/ 45791 h 427847"/>
                  <a:gd name="connsiteX79" fmla="*/ 203692 w 215304"/>
                  <a:gd name="connsiteY79" fmla="*/ 39389 h 427847"/>
                  <a:gd name="connsiteX80" fmla="*/ 203700 w 215304"/>
                  <a:gd name="connsiteY80" fmla="*/ 33760 h 427847"/>
                  <a:gd name="connsiteX81" fmla="*/ 201260 w 215304"/>
                  <a:gd name="connsiteY81" fmla="*/ 29947 h 427847"/>
                  <a:gd name="connsiteX82" fmla="*/ 198761 w 215304"/>
                  <a:gd name="connsiteY82" fmla="*/ 25846 h 427847"/>
                  <a:gd name="connsiteX83" fmla="*/ 195080 w 215304"/>
                  <a:gd name="connsiteY83" fmla="*/ 21663 h 427847"/>
                  <a:gd name="connsiteX84" fmla="*/ 192852 w 215304"/>
                  <a:gd name="connsiteY84" fmla="*/ 14225 h 427847"/>
                  <a:gd name="connsiteX85" fmla="*/ 189746 w 215304"/>
                  <a:gd name="connsiteY85" fmla="*/ 8719 h 427847"/>
                  <a:gd name="connsiteX86" fmla="*/ 184240 w 215304"/>
                  <a:gd name="connsiteY86" fmla="*/ 10437 h 427847"/>
                  <a:gd name="connsiteX87" fmla="*/ 186196 w 215304"/>
                  <a:gd name="connsiteY87" fmla="*/ 5531 h 427847"/>
                  <a:gd name="connsiteX88" fmla="*/ 187503 w 215304"/>
                  <a:gd name="connsiteY88" fmla="*/ 0 h 427847"/>
                  <a:gd name="connsiteX89" fmla="*/ 185103 w 215304"/>
                  <a:gd name="connsiteY89" fmla="*/ 4076 h 427847"/>
                  <a:gd name="connsiteX90" fmla="*/ 182728 w 215304"/>
                  <a:gd name="connsiteY90" fmla="*/ 9516 h 427847"/>
                  <a:gd name="connsiteX91" fmla="*/ 179112 w 215304"/>
                  <a:gd name="connsiteY91" fmla="*/ 11645 h 427847"/>
                  <a:gd name="connsiteX92" fmla="*/ 176909 w 215304"/>
                  <a:gd name="connsiteY92" fmla="*/ 16288 h 427847"/>
                  <a:gd name="connsiteX93" fmla="*/ 172603 w 215304"/>
                  <a:gd name="connsiteY93" fmla="*/ 13864 h 427847"/>
                  <a:gd name="connsiteX94" fmla="*/ 173812 w 215304"/>
                  <a:gd name="connsiteY94" fmla="*/ 18836 h 427847"/>
                  <a:gd name="connsiteX95" fmla="*/ 175882 w 215304"/>
                  <a:gd name="connsiteY95" fmla="*/ 25369 h 427847"/>
                  <a:gd name="connsiteX96" fmla="*/ 175775 w 215304"/>
                  <a:gd name="connsiteY96" fmla="*/ 30053 h 427847"/>
                  <a:gd name="connsiteX97" fmla="*/ 172275 w 215304"/>
                  <a:gd name="connsiteY97" fmla="*/ 36225 h 427847"/>
                  <a:gd name="connsiteX98" fmla="*/ 172069 w 215304"/>
                  <a:gd name="connsiteY98" fmla="*/ 40876 h 427847"/>
                  <a:gd name="connsiteX99" fmla="*/ 170442 w 215304"/>
                  <a:gd name="connsiteY99" fmla="*/ 45249 h 427847"/>
                  <a:gd name="connsiteX100" fmla="*/ 165725 w 215304"/>
                  <a:gd name="connsiteY100" fmla="*/ 46654 h 427847"/>
                  <a:gd name="connsiteX101" fmla="*/ 162142 w 215304"/>
                  <a:gd name="connsiteY101" fmla="*/ 48717 h 427847"/>
                  <a:gd name="connsiteX102" fmla="*/ 158255 w 215304"/>
                  <a:gd name="connsiteY102" fmla="*/ 51782 h 427847"/>
                  <a:gd name="connsiteX103" fmla="*/ 157655 w 215304"/>
                  <a:gd name="connsiteY103" fmla="*/ 57148 h 427847"/>
                  <a:gd name="connsiteX104" fmla="*/ 153496 w 215304"/>
                  <a:gd name="connsiteY104" fmla="*/ 56006 h 427847"/>
                  <a:gd name="connsiteX105" fmla="*/ 153085 w 215304"/>
                  <a:gd name="connsiteY105" fmla="*/ 51206 h 427847"/>
                  <a:gd name="connsiteX106" fmla="*/ 149700 w 215304"/>
                  <a:gd name="connsiteY106" fmla="*/ 48815 h 427847"/>
                  <a:gd name="connsiteX107" fmla="*/ 146076 w 215304"/>
                  <a:gd name="connsiteY107" fmla="*/ 50911 h 427847"/>
                  <a:gd name="connsiteX108" fmla="*/ 144826 w 215304"/>
                  <a:gd name="connsiteY108" fmla="*/ 56318 h 427847"/>
                  <a:gd name="connsiteX109" fmla="*/ 145566 w 215304"/>
                  <a:gd name="connsiteY109" fmla="*/ 60509 h 427847"/>
                  <a:gd name="connsiteX110" fmla="*/ 148105 w 215304"/>
                  <a:gd name="connsiteY110" fmla="*/ 63928 h 427847"/>
                  <a:gd name="connsiteX111" fmla="*/ 149272 w 215304"/>
                  <a:gd name="connsiteY111" fmla="*/ 68809 h 427847"/>
                  <a:gd name="connsiteX112" fmla="*/ 147678 w 215304"/>
                  <a:gd name="connsiteY112" fmla="*/ 74357 h 427847"/>
                  <a:gd name="connsiteX113" fmla="*/ 148187 w 215304"/>
                  <a:gd name="connsiteY113" fmla="*/ 67947 h 427847"/>
                  <a:gd name="connsiteX114" fmla="*/ 146018 w 215304"/>
                  <a:gd name="connsiteY114" fmla="*/ 71727 h 427847"/>
                  <a:gd name="connsiteX115" fmla="*/ 141433 w 215304"/>
                  <a:gd name="connsiteY115" fmla="*/ 71612 h 427847"/>
                  <a:gd name="connsiteX116" fmla="*/ 139197 w 215304"/>
                  <a:gd name="connsiteY116" fmla="*/ 77866 h 427847"/>
                  <a:gd name="connsiteX117" fmla="*/ 139994 w 215304"/>
                  <a:gd name="connsiteY117" fmla="*/ 82550 h 427847"/>
                  <a:gd name="connsiteX118" fmla="*/ 136953 w 215304"/>
                  <a:gd name="connsiteY118" fmla="*/ 88771 h 427847"/>
                  <a:gd name="connsiteX119" fmla="*/ 135252 w 215304"/>
                  <a:gd name="connsiteY119" fmla="*/ 94088 h 427847"/>
                  <a:gd name="connsiteX120" fmla="*/ 131867 w 215304"/>
                  <a:gd name="connsiteY120" fmla="*/ 99019 h 427847"/>
                  <a:gd name="connsiteX121" fmla="*/ 130215 w 215304"/>
                  <a:gd name="connsiteY121" fmla="*/ 94803 h 427847"/>
                  <a:gd name="connsiteX122" fmla="*/ 133708 w 215304"/>
                  <a:gd name="connsiteY122" fmla="*/ 89486 h 427847"/>
                  <a:gd name="connsiteX123" fmla="*/ 132138 w 215304"/>
                  <a:gd name="connsiteY123" fmla="*/ 84966 h 427847"/>
                  <a:gd name="connsiteX124" fmla="*/ 128908 w 215304"/>
                  <a:gd name="connsiteY124" fmla="*/ 88229 h 427847"/>
                  <a:gd name="connsiteX125" fmla="*/ 129097 w 215304"/>
                  <a:gd name="connsiteY125" fmla="*/ 92560 h 427847"/>
                  <a:gd name="connsiteX126" fmla="*/ 125070 w 215304"/>
                  <a:gd name="connsiteY126" fmla="*/ 94984 h 427847"/>
                  <a:gd name="connsiteX127" fmla="*/ 121808 w 215304"/>
                  <a:gd name="connsiteY127" fmla="*/ 98460 h 427847"/>
                  <a:gd name="connsiteX128" fmla="*/ 120493 w 215304"/>
                  <a:gd name="connsiteY128" fmla="*/ 103687 h 427847"/>
                  <a:gd name="connsiteX129" fmla="*/ 123287 w 215304"/>
                  <a:gd name="connsiteY129" fmla="*/ 109127 h 427847"/>
                  <a:gd name="connsiteX130" fmla="*/ 117896 w 215304"/>
                  <a:gd name="connsiteY130" fmla="*/ 110492 h 427847"/>
                  <a:gd name="connsiteX131" fmla="*/ 120410 w 215304"/>
                  <a:gd name="connsiteY131" fmla="*/ 105733 h 427847"/>
                  <a:gd name="connsiteX132" fmla="*/ 117731 w 215304"/>
                  <a:gd name="connsiteY132" fmla="*/ 102183 h 427847"/>
                  <a:gd name="connsiteX133" fmla="*/ 108667 w 215304"/>
                  <a:gd name="connsiteY133" fmla="*/ 107385 h 427847"/>
                  <a:gd name="connsiteX134" fmla="*/ 104040 w 215304"/>
                  <a:gd name="connsiteY134" fmla="*/ 111297 h 427847"/>
                  <a:gd name="connsiteX135" fmla="*/ 100589 w 215304"/>
                  <a:gd name="connsiteY135" fmla="*/ 113894 h 427847"/>
                  <a:gd name="connsiteX136" fmla="*/ 98156 w 215304"/>
                  <a:gd name="connsiteY136" fmla="*/ 117559 h 427847"/>
                  <a:gd name="connsiteX137" fmla="*/ 102019 w 215304"/>
                  <a:gd name="connsiteY137" fmla="*/ 122819 h 427847"/>
                  <a:gd name="connsiteX138" fmla="*/ 97770 w 215304"/>
                  <a:gd name="connsiteY138" fmla="*/ 124725 h 427847"/>
                  <a:gd name="connsiteX139" fmla="*/ 96118 w 215304"/>
                  <a:gd name="connsiteY139" fmla="*/ 120830 h 427847"/>
                  <a:gd name="connsiteX140" fmla="*/ 92445 w 215304"/>
                  <a:gd name="connsiteY140" fmla="*/ 117666 h 427847"/>
                  <a:gd name="connsiteX141" fmla="*/ 91820 w 215304"/>
                  <a:gd name="connsiteY141" fmla="*/ 122202 h 427847"/>
                  <a:gd name="connsiteX142" fmla="*/ 86561 w 215304"/>
                  <a:gd name="connsiteY142" fmla="*/ 119055 h 427847"/>
                  <a:gd name="connsiteX143" fmla="*/ 81728 w 215304"/>
                  <a:gd name="connsiteY143" fmla="*/ 120090 h 427847"/>
                  <a:gd name="connsiteX144" fmla="*/ 79263 w 215304"/>
                  <a:gd name="connsiteY144" fmla="*/ 123492 h 427847"/>
                  <a:gd name="connsiteX145" fmla="*/ 71193 w 215304"/>
                  <a:gd name="connsiteY145" fmla="*/ 126015 h 427847"/>
                  <a:gd name="connsiteX146" fmla="*/ 69204 w 215304"/>
                  <a:gd name="connsiteY146" fmla="*/ 130560 h 427847"/>
                  <a:gd name="connsiteX147" fmla="*/ 69023 w 215304"/>
                  <a:gd name="connsiteY147" fmla="*/ 124487 h 427847"/>
                  <a:gd name="connsiteX148" fmla="*/ 65317 w 215304"/>
                  <a:gd name="connsiteY148" fmla="*/ 126451 h 427847"/>
                  <a:gd name="connsiteX149" fmla="*/ 61216 w 215304"/>
                  <a:gd name="connsiteY149" fmla="*/ 130609 h 427847"/>
                  <a:gd name="connsiteX150" fmla="*/ 56482 w 215304"/>
                  <a:gd name="connsiteY150" fmla="*/ 134316 h 427847"/>
                  <a:gd name="connsiteX151" fmla="*/ 52563 w 215304"/>
                  <a:gd name="connsiteY151" fmla="*/ 132919 h 427847"/>
                  <a:gd name="connsiteX152" fmla="*/ 46465 w 215304"/>
                  <a:gd name="connsiteY152" fmla="*/ 132154 h 427847"/>
                  <a:gd name="connsiteX153" fmla="*/ 44435 w 215304"/>
                  <a:gd name="connsiteY153" fmla="*/ 138022 h 427847"/>
                  <a:gd name="connsiteX154" fmla="*/ 45528 w 215304"/>
                  <a:gd name="connsiteY154" fmla="*/ 143783 h 427847"/>
                  <a:gd name="connsiteX155" fmla="*/ 42545 w 215304"/>
                  <a:gd name="connsiteY155" fmla="*/ 150793 h 427847"/>
                  <a:gd name="connsiteX156" fmla="*/ 38839 w 215304"/>
                  <a:gd name="connsiteY156" fmla="*/ 156258 h 427847"/>
                  <a:gd name="connsiteX157" fmla="*/ 34162 w 215304"/>
                  <a:gd name="connsiteY157" fmla="*/ 163169 h 427847"/>
                  <a:gd name="connsiteX158" fmla="*/ 31187 w 215304"/>
                  <a:gd name="connsiteY158" fmla="*/ 168445 h 427847"/>
                  <a:gd name="connsiteX159" fmla="*/ 28722 w 215304"/>
                  <a:gd name="connsiteY159" fmla="*/ 173491 h 427847"/>
                  <a:gd name="connsiteX160" fmla="*/ 28969 w 215304"/>
                  <a:gd name="connsiteY160" fmla="*/ 180090 h 427847"/>
                  <a:gd name="connsiteX161" fmla="*/ 30966 w 215304"/>
                  <a:gd name="connsiteY161" fmla="*/ 184832 h 427847"/>
                  <a:gd name="connsiteX162" fmla="*/ 30555 w 215304"/>
                  <a:gd name="connsiteY162" fmla="*/ 195285 h 427847"/>
                  <a:gd name="connsiteX163" fmla="*/ 30029 w 215304"/>
                  <a:gd name="connsiteY163" fmla="*/ 201186 h 427847"/>
                  <a:gd name="connsiteX164" fmla="*/ 33250 w 215304"/>
                  <a:gd name="connsiteY164" fmla="*/ 207711 h 427847"/>
                  <a:gd name="connsiteX165" fmla="*/ 35165 w 215304"/>
                  <a:gd name="connsiteY165" fmla="*/ 213989 h 427847"/>
                  <a:gd name="connsiteX166" fmla="*/ 34458 w 215304"/>
                  <a:gd name="connsiteY166" fmla="*/ 220104 h 427847"/>
                  <a:gd name="connsiteX167" fmla="*/ 35075 w 215304"/>
                  <a:gd name="connsiteY167" fmla="*/ 225618 h 427847"/>
                  <a:gd name="connsiteX168" fmla="*/ 39200 w 215304"/>
                  <a:gd name="connsiteY168" fmla="*/ 232603 h 427847"/>
                  <a:gd name="connsiteX169" fmla="*/ 39036 w 215304"/>
                  <a:gd name="connsiteY169" fmla="*/ 239021 h 427847"/>
                  <a:gd name="connsiteX170" fmla="*/ 38123 w 215304"/>
                  <a:gd name="connsiteY170" fmla="*/ 243278 h 427847"/>
                  <a:gd name="connsiteX171" fmla="*/ 39060 w 215304"/>
                  <a:gd name="connsiteY171" fmla="*/ 248275 h 427847"/>
                  <a:gd name="connsiteX172" fmla="*/ 35305 w 215304"/>
                  <a:gd name="connsiteY172" fmla="*/ 257200 h 427847"/>
                  <a:gd name="connsiteX173" fmla="*/ 31105 w 215304"/>
                  <a:gd name="connsiteY173" fmla="*/ 264415 h 427847"/>
                  <a:gd name="connsiteX174" fmla="*/ 25747 w 215304"/>
                  <a:gd name="connsiteY174" fmla="*/ 273866 h 427847"/>
                  <a:gd name="connsiteX175" fmla="*/ 21375 w 215304"/>
                  <a:gd name="connsiteY175" fmla="*/ 278600 h 427847"/>
                  <a:gd name="connsiteX176" fmla="*/ 20266 w 215304"/>
                  <a:gd name="connsiteY176" fmla="*/ 282594 h 427847"/>
                  <a:gd name="connsiteX177" fmla="*/ 18951 w 215304"/>
                  <a:gd name="connsiteY177" fmla="*/ 287631 h 427847"/>
                  <a:gd name="connsiteX178" fmla="*/ 15220 w 215304"/>
                  <a:gd name="connsiteY178" fmla="*/ 292496 h 427847"/>
                  <a:gd name="connsiteX179" fmla="*/ 9352 w 215304"/>
                  <a:gd name="connsiteY179" fmla="*/ 292948 h 427847"/>
                  <a:gd name="connsiteX180" fmla="*/ 7240 w 215304"/>
                  <a:gd name="connsiteY180" fmla="*/ 297066 h 427847"/>
                  <a:gd name="connsiteX181" fmla="*/ 7799 w 215304"/>
                  <a:gd name="connsiteY181" fmla="*/ 301462 h 427847"/>
                  <a:gd name="connsiteX182" fmla="*/ 4027 w 215304"/>
                  <a:gd name="connsiteY182" fmla="*/ 306886 h 427847"/>
                  <a:gd name="connsiteX183" fmla="*/ 3715 w 215304"/>
                  <a:gd name="connsiteY183" fmla="*/ 311784 h 427847"/>
                  <a:gd name="connsiteX184" fmla="*/ 0 w 215304"/>
                  <a:gd name="connsiteY184" fmla="*/ 319304 h 427847"/>
                  <a:gd name="connsiteX185" fmla="*/ 1282 w 215304"/>
                  <a:gd name="connsiteY185" fmla="*/ 323404 h 427847"/>
                  <a:gd name="connsiteX186" fmla="*/ 690 w 215304"/>
                  <a:gd name="connsiteY186" fmla="*/ 330414 h 427847"/>
                  <a:gd name="connsiteX187" fmla="*/ 2186 w 215304"/>
                  <a:gd name="connsiteY187" fmla="*/ 341254 h 427847"/>
                  <a:gd name="connsiteX188" fmla="*/ 4627 w 215304"/>
                  <a:gd name="connsiteY188" fmla="*/ 345609 h 427847"/>
                  <a:gd name="connsiteX189" fmla="*/ 7815 w 215304"/>
                  <a:gd name="connsiteY189" fmla="*/ 348297 h 427847"/>
                  <a:gd name="connsiteX190" fmla="*/ 7832 w 215304"/>
                  <a:gd name="connsiteY190" fmla="*/ 354099 h 427847"/>
                  <a:gd name="connsiteX191" fmla="*/ 10256 w 215304"/>
                  <a:gd name="connsiteY191" fmla="*/ 358487 h 427847"/>
                  <a:gd name="connsiteX192" fmla="*/ 10930 w 215304"/>
                  <a:gd name="connsiteY192" fmla="*/ 362719 h 427847"/>
                  <a:gd name="connsiteX193" fmla="*/ 7412 w 215304"/>
                  <a:gd name="connsiteY193" fmla="*/ 369672 h 427847"/>
                  <a:gd name="connsiteX194" fmla="*/ 8169 w 215304"/>
                  <a:gd name="connsiteY194" fmla="*/ 374405 h 427847"/>
                  <a:gd name="connsiteX195" fmla="*/ 7914 w 215304"/>
                  <a:gd name="connsiteY195" fmla="*/ 378687 h 427847"/>
                  <a:gd name="connsiteX196" fmla="*/ 7067 w 215304"/>
                  <a:gd name="connsiteY196" fmla="*/ 385097 h 427847"/>
                  <a:gd name="connsiteX197" fmla="*/ 12458 w 215304"/>
                  <a:gd name="connsiteY197" fmla="*/ 395353 h 427847"/>
                  <a:gd name="connsiteX198" fmla="*/ 13034 w 215304"/>
                  <a:gd name="connsiteY198" fmla="*/ 399857 h 427847"/>
                  <a:gd name="connsiteX199" fmla="*/ 15392 w 215304"/>
                  <a:gd name="connsiteY199" fmla="*/ 404820 h 427847"/>
                  <a:gd name="connsiteX200" fmla="*/ 17430 w 215304"/>
                  <a:gd name="connsiteY200" fmla="*/ 411370 h 427847"/>
                  <a:gd name="connsiteX201" fmla="*/ 22649 w 215304"/>
                  <a:gd name="connsiteY201" fmla="*/ 414181 h 427847"/>
                  <a:gd name="connsiteX202" fmla="*/ 32790 w 215304"/>
                  <a:gd name="connsiteY202" fmla="*/ 418668 h 427847"/>
                  <a:gd name="connsiteX203" fmla="*/ 37663 w 215304"/>
                  <a:gd name="connsiteY203" fmla="*/ 420985 h 427847"/>
                  <a:gd name="connsiteX204" fmla="*/ 40334 w 215304"/>
                  <a:gd name="connsiteY204" fmla="*/ 424174 h 427847"/>
                  <a:gd name="connsiteX205" fmla="*/ 43761 w 215304"/>
                  <a:gd name="connsiteY205" fmla="*/ 427527 h 4278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</a:cxnLst>
                <a:rect l="l" t="t" r="r" b="b"/>
                <a:pathLst>
                  <a:path w="215304" h="427847">
                    <a:moveTo>
                      <a:pt x="157918" y="45594"/>
                    </a:moveTo>
                    <a:lnTo>
                      <a:pt x="158625" y="40655"/>
                    </a:lnTo>
                    <a:lnTo>
                      <a:pt x="154360" y="40457"/>
                    </a:lnTo>
                    <a:lnTo>
                      <a:pt x="157039" y="45010"/>
                    </a:lnTo>
                    <a:close/>
                    <a:moveTo>
                      <a:pt x="192992" y="161148"/>
                    </a:moveTo>
                    <a:lnTo>
                      <a:pt x="197192" y="153916"/>
                    </a:lnTo>
                    <a:lnTo>
                      <a:pt x="199476" y="148911"/>
                    </a:lnTo>
                    <a:lnTo>
                      <a:pt x="195351" y="153916"/>
                    </a:lnTo>
                    <a:lnTo>
                      <a:pt x="192992" y="161148"/>
                    </a:lnTo>
                    <a:close/>
                    <a:moveTo>
                      <a:pt x="44344" y="427847"/>
                    </a:moveTo>
                    <a:lnTo>
                      <a:pt x="53130" y="427034"/>
                    </a:lnTo>
                    <a:lnTo>
                      <a:pt x="60016" y="423303"/>
                    </a:lnTo>
                    <a:lnTo>
                      <a:pt x="67733" y="418668"/>
                    </a:lnTo>
                    <a:lnTo>
                      <a:pt x="74184" y="415907"/>
                    </a:lnTo>
                    <a:lnTo>
                      <a:pt x="82838" y="414041"/>
                    </a:lnTo>
                    <a:lnTo>
                      <a:pt x="88418" y="414485"/>
                    </a:lnTo>
                    <a:lnTo>
                      <a:pt x="93488" y="411222"/>
                    </a:lnTo>
                    <a:lnTo>
                      <a:pt x="98748" y="407960"/>
                    </a:lnTo>
                    <a:lnTo>
                      <a:pt x="101591" y="402774"/>
                    </a:lnTo>
                    <a:lnTo>
                      <a:pt x="104484" y="396602"/>
                    </a:lnTo>
                    <a:lnTo>
                      <a:pt x="106440" y="390809"/>
                    </a:lnTo>
                    <a:lnTo>
                      <a:pt x="108872" y="385352"/>
                    </a:lnTo>
                    <a:lnTo>
                      <a:pt x="114074" y="374545"/>
                    </a:lnTo>
                    <a:lnTo>
                      <a:pt x="116080" y="369023"/>
                    </a:lnTo>
                    <a:lnTo>
                      <a:pt x="118258" y="360755"/>
                    </a:lnTo>
                    <a:lnTo>
                      <a:pt x="121454" y="352480"/>
                    </a:lnTo>
                    <a:lnTo>
                      <a:pt x="123969" y="344558"/>
                    </a:lnTo>
                    <a:lnTo>
                      <a:pt x="125999" y="335509"/>
                    </a:lnTo>
                    <a:lnTo>
                      <a:pt x="127215" y="330414"/>
                    </a:lnTo>
                    <a:lnTo>
                      <a:pt x="129549" y="324095"/>
                    </a:lnTo>
                    <a:lnTo>
                      <a:pt x="131743" y="319386"/>
                    </a:lnTo>
                    <a:lnTo>
                      <a:pt x="136460" y="308883"/>
                    </a:lnTo>
                    <a:lnTo>
                      <a:pt x="138901" y="302843"/>
                    </a:lnTo>
                    <a:lnTo>
                      <a:pt x="141062" y="297320"/>
                    </a:lnTo>
                    <a:lnTo>
                      <a:pt x="142871" y="291206"/>
                    </a:lnTo>
                    <a:lnTo>
                      <a:pt x="144884" y="286292"/>
                    </a:lnTo>
                    <a:lnTo>
                      <a:pt x="147842" y="277128"/>
                    </a:lnTo>
                    <a:lnTo>
                      <a:pt x="149018" y="272896"/>
                    </a:lnTo>
                    <a:lnTo>
                      <a:pt x="152107" y="264530"/>
                    </a:lnTo>
                    <a:lnTo>
                      <a:pt x="154836" y="258539"/>
                    </a:lnTo>
                    <a:lnTo>
                      <a:pt x="158148" y="252187"/>
                    </a:lnTo>
                    <a:lnTo>
                      <a:pt x="159356" y="246779"/>
                    </a:lnTo>
                    <a:lnTo>
                      <a:pt x="161221" y="239926"/>
                    </a:lnTo>
                    <a:lnTo>
                      <a:pt x="165141" y="230853"/>
                    </a:lnTo>
                    <a:lnTo>
                      <a:pt x="166719" y="225059"/>
                    </a:lnTo>
                    <a:lnTo>
                      <a:pt x="171280" y="214589"/>
                    </a:lnTo>
                    <a:lnTo>
                      <a:pt x="173458" y="209075"/>
                    </a:lnTo>
                    <a:lnTo>
                      <a:pt x="176836" y="202024"/>
                    </a:lnTo>
                    <a:lnTo>
                      <a:pt x="178192" y="196173"/>
                    </a:lnTo>
                    <a:lnTo>
                      <a:pt x="180871" y="187010"/>
                    </a:lnTo>
                    <a:lnTo>
                      <a:pt x="183427" y="179794"/>
                    </a:lnTo>
                    <a:lnTo>
                      <a:pt x="182178" y="170820"/>
                    </a:lnTo>
                    <a:lnTo>
                      <a:pt x="182621" y="164952"/>
                    </a:lnTo>
                    <a:lnTo>
                      <a:pt x="185177" y="158961"/>
                    </a:lnTo>
                    <a:lnTo>
                      <a:pt x="189262" y="153916"/>
                    </a:lnTo>
                    <a:lnTo>
                      <a:pt x="191152" y="148886"/>
                    </a:lnTo>
                    <a:lnTo>
                      <a:pt x="195745" y="140758"/>
                    </a:lnTo>
                    <a:lnTo>
                      <a:pt x="196033" y="133420"/>
                    </a:lnTo>
                    <a:lnTo>
                      <a:pt x="192499" y="131069"/>
                    </a:lnTo>
                    <a:lnTo>
                      <a:pt x="193165" y="123624"/>
                    </a:lnTo>
                    <a:lnTo>
                      <a:pt x="191193" y="116589"/>
                    </a:lnTo>
                    <a:lnTo>
                      <a:pt x="194176" y="109062"/>
                    </a:lnTo>
                    <a:lnTo>
                      <a:pt x="198983" y="109037"/>
                    </a:lnTo>
                    <a:lnTo>
                      <a:pt x="200348" y="114863"/>
                    </a:lnTo>
                    <a:lnTo>
                      <a:pt x="201506" y="119901"/>
                    </a:lnTo>
                    <a:lnTo>
                      <a:pt x="204613" y="124701"/>
                    </a:lnTo>
                    <a:lnTo>
                      <a:pt x="210135" y="120830"/>
                    </a:lnTo>
                    <a:lnTo>
                      <a:pt x="211121" y="116819"/>
                    </a:lnTo>
                    <a:lnTo>
                      <a:pt x="214811" y="107665"/>
                    </a:lnTo>
                    <a:lnTo>
                      <a:pt x="215304" y="101698"/>
                    </a:lnTo>
                    <a:lnTo>
                      <a:pt x="211886" y="96003"/>
                    </a:lnTo>
                    <a:lnTo>
                      <a:pt x="209954" y="88911"/>
                    </a:lnTo>
                    <a:lnTo>
                      <a:pt x="209018" y="83808"/>
                    </a:lnTo>
                    <a:lnTo>
                      <a:pt x="208574" y="76559"/>
                    </a:lnTo>
                    <a:lnTo>
                      <a:pt x="208023" y="71645"/>
                    </a:lnTo>
                    <a:lnTo>
                      <a:pt x="208681" y="65670"/>
                    </a:lnTo>
                    <a:lnTo>
                      <a:pt x="208368" y="57313"/>
                    </a:lnTo>
                    <a:lnTo>
                      <a:pt x="206602" y="51576"/>
                    </a:lnTo>
                    <a:lnTo>
                      <a:pt x="205254" y="45791"/>
                    </a:lnTo>
                    <a:lnTo>
                      <a:pt x="203692" y="39389"/>
                    </a:lnTo>
                    <a:lnTo>
                      <a:pt x="203700" y="33760"/>
                    </a:lnTo>
                    <a:lnTo>
                      <a:pt x="201260" y="29947"/>
                    </a:lnTo>
                    <a:lnTo>
                      <a:pt x="198761" y="25846"/>
                    </a:lnTo>
                    <a:lnTo>
                      <a:pt x="195080" y="21663"/>
                    </a:lnTo>
                    <a:lnTo>
                      <a:pt x="192852" y="14225"/>
                    </a:lnTo>
                    <a:lnTo>
                      <a:pt x="189746" y="8719"/>
                    </a:lnTo>
                    <a:lnTo>
                      <a:pt x="184240" y="10437"/>
                    </a:lnTo>
                    <a:lnTo>
                      <a:pt x="186196" y="5531"/>
                    </a:lnTo>
                    <a:lnTo>
                      <a:pt x="187503" y="0"/>
                    </a:lnTo>
                    <a:lnTo>
                      <a:pt x="185103" y="4076"/>
                    </a:lnTo>
                    <a:lnTo>
                      <a:pt x="182728" y="9516"/>
                    </a:lnTo>
                    <a:lnTo>
                      <a:pt x="179112" y="11645"/>
                    </a:lnTo>
                    <a:lnTo>
                      <a:pt x="176909" y="16288"/>
                    </a:lnTo>
                    <a:lnTo>
                      <a:pt x="172603" y="13864"/>
                    </a:lnTo>
                    <a:lnTo>
                      <a:pt x="173812" y="18836"/>
                    </a:lnTo>
                    <a:lnTo>
                      <a:pt x="175882" y="25369"/>
                    </a:lnTo>
                    <a:lnTo>
                      <a:pt x="175775" y="30053"/>
                    </a:lnTo>
                    <a:lnTo>
                      <a:pt x="172275" y="36225"/>
                    </a:lnTo>
                    <a:lnTo>
                      <a:pt x="172069" y="40876"/>
                    </a:lnTo>
                    <a:lnTo>
                      <a:pt x="170442" y="45249"/>
                    </a:lnTo>
                    <a:lnTo>
                      <a:pt x="165725" y="46654"/>
                    </a:lnTo>
                    <a:lnTo>
                      <a:pt x="162142" y="48717"/>
                    </a:lnTo>
                    <a:lnTo>
                      <a:pt x="158255" y="51782"/>
                    </a:lnTo>
                    <a:lnTo>
                      <a:pt x="157655" y="57148"/>
                    </a:lnTo>
                    <a:lnTo>
                      <a:pt x="153496" y="56006"/>
                    </a:lnTo>
                    <a:lnTo>
                      <a:pt x="153085" y="51206"/>
                    </a:lnTo>
                    <a:lnTo>
                      <a:pt x="149700" y="48815"/>
                    </a:lnTo>
                    <a:lnTo>
                      <a:pt x="146076" y="50911"/>
                    </a:lnTo>
                    <a:lnTo>
                      <a:pt x="144826" y="56318"/>
                    </a:lnTo>
                    <a:lnTo>
                      <a:pt x="145566" y="60509"/>
                    </a:lnTo>
                    <a:lnTo>
                      <a:pt x="148105" y="63928"/>
                    </a:lnTo>
                    <a:lnTo>
                      <a:pt x="149272" y="68809"/>
                    </a:lnTo>
                    <a:lnTo>
                      <a:pt x="147678" y="74357"/>
                    </a:lnTo>
                    <a:lnTo>
                      <a:pt x="148187" y="67947"/>
                    </a:lnTo>
                    <a:lnTo>
                      <a:pt x="146018" y="71727"/>
                    </a:lnTo>
                    <a:lnTo>
                      <a:pt x="141433" y="71612"/>
                    </a:lnTo>
                    <a:lnTo>
                      <a:pt x="139197" y="77866"/>
                    </a:lnTo>
                    <a:lnTo>
                      <a:pt x="139994" y="82550"/>
                    </a:lnTo>
                    <a:lnTo>
                      <a:pt x="136953" y="88771"/>
                    </a:lnTo>
                    <a:lnTo>
                      <a:pt x="135252" y="94088"/>
                    </a:lnTo>
                    <a:lnTo>
                      <a:pt x="131867" y="99019"/>
                    </a:lnTo>
                    <a:lnTo>
                      <a:pt x="130215" y="94803"/>
                    </a:lnTo>
                    <a:lnTo>
                      <a:pt x="133708" y="89486"/>
                    </a:lnTo>
                    <a:lnTo>
                      <a:pt x="132138" y="84966"/>
                    </a:lnTo>
                    <a:lnTo>
                      <a:pt x="128908" y="88229"/>
                    </a:lnTo>
                    <a:lnTo>
                      <a:pt x="129097" y="92560"/>
                    </a:lnTo>
                    <a:lnTo>
                      <a:pt x="125070" y="94984"/>
                    </a:lnTo>
                    <a:lnTo>
                      <a:pt x="121808" y="98460"/>
                    </a:lnTo>
                    <a:lnTo>
                      <a:pt x="120493" y="103687"/>
                    </a:lnTo>
                    <a:lnTo>
                      <a:pt x="123287" y="109127"/>
                    </a:lnTo>
                    <a:lnTo>
                      <a:pt x="117896" y="110492"/>
                    </a:lnTo>
                    <a:lnTo>
                      <a:pt x="120410" y="105733"/>
                    </a:lnTo>
                    <a:lnTo>
                      <a:pt x="117731" y="102183"/>
                    </a:lnTo>
                    <a:lnTo>
                      <a:pt x="108667" y="107385"/>
                    </a:lnTo>
                    <a:lnTo>
                      <a:pt x="104040" y="111297"/>
                    </a:lnTo>
                    <a:lnTo>
                      <a:pt x="100589" y="113894"/>
                    </a:lnTo>
                    <a:lnTo>
                      <a:pt x="98156" y="117559"/>
                    </a:lnTo>
                    <a:lnTo>
                      <a:pt x="102019" y="122819"/>
                    </a:lnTo>
                    <a:lnTo>
                      <a:pt x="97770" y="124725"/>
                    </a:lnTo>
                    <a:lnTo>
                      <a:pt x="96118" y="120830"/>
                    </a:lnTo>
                    <a:lnTo>
                      <a:pt x="92445" y="117666"/>
                    </a:lnTo>
                    <a:lnTo>
                      <a:pt x="91820" y="122202"/>
                    </a:lnTo>
                    <a:lnTo>
                      <a:pt x="86561" y="119055"/>
                    </a:lnTo>
                    <a:lnTo>
                      <a:pt x="81728" y="120090"/>
                    </a:lnTo>
                    <a:lnTo>
                      <a:pt x="79263" y="123492"/>
                    </a:lnTo>
                    <a:lnTo>
                      <a:pt x="71193" y="126015"/>
                    </a:lnTo>
                    <a:lnTo>
                      <a:pt x="69204" y="130560"/>
                    </a:lnTo>
                    <a:lnTo>
                      <a:pt x="69023" y="124487"/>
                    </a:lnTo>
                    <a:lnTo>
                      <a:pt x="65317" y="126451"/>
                    </a:lnTo>
                    <a:lnTo>
                      <a:pt x="61216" y="130609"/>
                    </a:lnTo>
                    <a:lnTo>
                      <a:pt x="56482" y="134316"/>
                    </a:lnTo>
                    <a:lnTo>
                      <a:pt x="52563" y="132919"/>
                    </a:lnTo>
                    <a:lnTo>
                      <a:pt x="46465" y="132154"/>
                    </a:lnTo>
                    <a:lnTo>
                      <a:pt x="44435" y="138022"/>
                    </a:lnTo>
                    <a:lnTo>
                      <a:pt x="45528" y="143783"/>
                    </a:lnTo>
                    <a:lnTo>
                      <a:pt x="42545" y="150793"/>
                    </a:lnTo>
                    <a:lnTo>
                      <a:pt x="38839" y="156258"/>
                    </a:lnTo>
                    <a:lnTo>
                      <a:pt x="34162" y="163169"/>
                    </a:lnTo>
                    <a:lnTo>
                      <a:pt x="31187" y="168445"/>
                    </a:lnTo>
                    <a:lnTo>
                      <a:pt x="28722" y="173491"/>
                    </a:lnTo>
                    <a:lnTo>
                      <a:pt x="28969" y="180090"/>
                    </a:lnTo>
                    <a:lnTo>
                      <a:pt x="30966" y="184832"/>
                    </a:lnTo>
                    <a:lnTo>
                      <a:pt x="30555" y="195285"/>
                    </a:lnTo>
                    <a:lnTo>
                      <a:pt x="30029" y="201186"/>
                    </a:lnTo>
                    <a:lnTo>
                      <a:pt x="33250" y="207711"/>
                    </a:lnTo>
                    <a:lnTo>
                      <a:pt x="35165" y="213989"/>
                    </a:lnTo>
                    <a:lnTo>
                      <a:pt x="34458" y="220104"/>
                    </a:lnTo>
                    <a:lnTo>
                      <a:pt x="35075" y="225618"/>
                    </a:lnTo>
                    <a:lnTo>
                      <a:pt x="39200" y="232603"/>
                    </a:lnTo>
                    <a:lnTo>
                      <a:pt x="39036" y="239021"/>
                    </a:lnTo>
                    <a:lnTo>
                      <a:pt x="38123" y="243278"/>
                    </a:lnTo>
                    <a:lnTo>
                      <a:pt x="39060" y="248275"/>
                    </a:lnTo>
                    <a:lnTo>
                      <a:pt x="35305" y="257200"/>
                    </a:lnTo>
                    <a:lnTo>
                      <a:pt x="31105" y="264415"/>
                    </a:lnTo>
                    <a:lnTo>
                      <a:pt x="25747" y="273866"/>
                    </a:lnTo>
                    <a:lnTo>
                      <a:pt x="21375" y="278600"/>
                    </a:lnTo>
                    <a:lnTo>
                      <a:pt x="20266" y="282594"/>
                    </a:lnTo>
                    <a:lnTo>
                      <a:pt x="18951" y="287631"/>
                    </a:lnTo>
                    <a:lnTo>
                      <a:pt x="15220" y="292496"/>
                    </a:lnTo>
                    <a:lnTo>
                      <a:pt x="9352" y="292948"/>
                    </a:lnTo>
                    <a:lnTo>
                      <a:pt x="7240" y="297066"/>
                    </a:lnTo>
                    <a:lnTo>
                      <a:pt x="7799" y="301462"/>
                    </a:lnTo>
                    <a:lnTo>
                      <a:pt x="4027" y="306886"/>
                    </a:lnTo>
                    <a:lnTo>
                      <a:pt x="3715" y="311784"/>
                    </a:lnTo>
                    <a:lnTo>
                      <a:pt x="0" y="319304"/>
                    </a:lnTo>
                    <a:lnTo>
                      <a:pt x="1282" y="323404"/>
                    </a:lnTo>
                    <a:lnTo>
                      <a:pt x="690" y="330414"/>
                    </a:lnTo>
                    <a:lnTo>
                      <a:pt x="2186" y="341254"/>
                    </a:lnTo>
                    <a:lnTo>
                      <a:pt x="4627" y="345609"/>
                    </a:lnTo>
                    <a:lnTo>
                      <a:pt x="7815" y="348297"/>
                    </a:lnTo>
                    <a:lnTo>
                      <a:pt x="7832" y="354099"/>
                    </a:lnTo>
                    <a:lnTo>
                      <a:pt x="10256" y="358487"/>
                    </a:lnTo>
                    <a:lnTo>
                      <a:pt x="10930" y="362719"/>
                    </a:lnTo>
                    <a:lnTo>
                      <a:pt x="7412" y="369672"/>
                    </a:lnTo>
                    <a:lnTo>
                      <a:pt x="8169" y="374405"/>
                    </a:lnTo>
                    <a:lnTo>
                      <a:pt x="7914" y="378687"/>
                    </a:lnTo>
                    <a:lnTo>
                      <a:pt x="7067" y="385097"/>
                    </a:lnTo>
                    <a:lnTo>
                      <a:pt x="12458" y="395353"/>
                    </a:lnTo>
                    <a:lnTo>
                      <a:pt x="13034" y="399857"/>
                    </a:lnTo>
                    <a:lnTo>
                      <a:pt x="15392" y="404820"/>
                    </a:lnTo>
                    <a:lnTo>
                      <a:pt x="17430" y="411370"/>
                    </a:lnTo>
                    <a:lnTo>
                      <a:pt x="22649" y="414181"/>
                    </a:lnTo>
                    <a:lnTo>
                      <a:pt x="32790" y="418668"/>
                    </a:lnTo>
                    <a:lnTo>
                      <a:pt x="37663" y="420985"/>
                    </a:lnTo>
                    <a:lnTo>
                      <a:pt x="40334" y="424174"/>
                    </a:lnTo>
                    <a:lnTo>
                      <a:pt x="43761" y="427527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762" name="Free-form: Shape 761">
                <a:extLst>
                  <a:ext uri="{FF2B5EF4-FFF2-40B4-BE49-F238E27FC236}">
                    <a16:creationId xmlns:a16="http://schemas.microsoft.com/office/drawing/2014/main" id="{D9FDBBE0-6921-E203-3D00-63CDB67E6C7F}"/>
                  </a:ext>
                </a:extLst>
              </p:cNvPr>
              <p:cNvSpPr/>
              <p:nvPr/>
            </p:nvSpPr>
            <p:spPr>
              <a:xfrm>
                <a:off x="7695928" y="4488678"/>
                <a:ext cx="5647" cy="10101"/>
              </a:xfrm>
              <a:custGeom>
                <a:avLst/>
                <a:gdLst>
                  <a:gd name="connsiteX0" fmla="*/ 2696 w 4823"/>
                  <a:gd name="connsiteY0" fmla="*/ 8629 h 8628"/>
                  <a:gd name="connsiteX1" fmla="*/ 4824 w 4823"/>
                  <a:gd name="connsiteY1" fmla="*/ 4635 h 8628"/>
                  <a:gd name="connsiteX2" fmla="*/ 4462 w 4823"/>
                  <a:gd name="connsiteY2" fmla="*/ 197 h 8628"/>
                  <a:gd name="connsiteX3" fmla="*/ 0 w 4823"/>
                  <a:gd name="connsiteY3" fmla="*/ 0 h 8628"/>
                  <a:gd name="connsiteX4" fmla="*/ 2005 w 4823"/>
                  <a:gd name="connsiteY4" fmla="*/ 3649 h 8628"/>
                  <a:gd name="connsiteX5" fmla="*/ 1413 w 4823"/>
                  <a:gd name="connsiteY5" fmla="*/ 8259 h 8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823" h="8628">
                    <a:moveTo>
                      <a:pt x="2696" y="8629"/>
                    </a:moveTo>
                    <a:lnTo>
                      <a:pt x="4824" y="4635"/>
                    </a:lnTo>
                    <a:lnTo>
                      <a:pt x="4462" y="197"/>
                    </a:lnTo>
                    <a:lnTo>
                      <a:pt x="0" y="0"/>
                    </a:lnTo>
                    <a:lnTo>
                      <a:pt x="2005" y="3649"/>
                    </a:lnTo>
                    <a:lnTo>
                      <a:pt x="1413" y="8259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763" name="Free-form: Shape 762">
                <a:extLst>
                  <a:ext uri="{FF2B5EF4-FFF2-40B4-BE49-F238E27FC236}">
                    <a16:creationId xmlns:a16="http://schemas.microsoft.com/office/drawing/2014/main" id="{B29EE654-D1D4-1C90-FE2D-7A6F58D49D49}"/>
                  </a:ext>
                </a:extLst>
              </p:cNvPr>
              <p:cNvSpPr/>
              <p:nvPr/>
            </p:nvSpPr>
            <p:spPr>
              <a:xfrm>
                <a:off x="7291870" y="4367560"/>
                <a:ext cx="101930" cy="282980"/>
              </a:xfrm>
              <a:custGeom>
                <a:avLst/>
                <a:gdLst>
                  <a:gd name="connsiteX0" fmla="*/ 61865 w 87061"/>
                  <a:gd name="connsiteY0" fmla="*/ 241701 h 241700"/>
                  <a:gd name="connsiteX1" fmla="*/ 67355 w 87061"/>
                  <a:gd name="connsiteY1" fmla="*/ 241684 h 241700"/>
                  <a:gd name="connsiteX2" fmla="*/ 67856 w 87061"/>
                  <a:gd name="connsiteY2" fmla="*/ 237074 h 241700"/>
                  <a:gd name="connsiteX3" fmla="*/ 68045 w 87061"/>
                  <a:gd name="connsiteY3" fmla="*/ 232875 h 241700"/>
                  <a:gd name="connsiteX4" fmla="*/ 67815 w 87061"/>
                  <a:gd name="connsiteY4" fmla="*/ 228544 h 241700"/>
                  <a:gd name="connsiteX5" fmla="*/ 64577 w 87061"/>
                  <a:gd name="connsiteY5" fmla="*/ 225692 h 241700"/>
                  <a:gd name="connsiteX6" fmla="*/ 66221 w 87061"/>
                  <a:gd name="connsiteY6" fmla="*/ 221821 h 241700"/>
                  <a:gd name="connsiteX7" fmla="*/ 68160 w 87061"/>
                  <a:gd name="connsiteY7" fmla="*/ 217967 h 241700"/>
                  <a:gd name="connsiteX8" fmla="*/ 68670 w 87061"/>
                  <a:gd name="connsiteY8" fmla="*/ 213850 h 241700"/>
                  <a:gd name="connsiteX9" fmla="*/ 71974 w 87061"/>
                  <a:gd name="connsiteY9" fmla="*/ 210176 h 241700"/>
                  <a:gd name="connsiteX10" fmla="*/ 76075 w 87061"/>
                  <a:gd name="connsiteY10" fmla="*/ 210407 h 241700"/>
                  <a:gd name="connsiteX11" fmla="*/ 80537 w 87061"/>
                  <a:gd name="connsiteY11" fmla="*/ 209420 h 241700"/>
                  <a:gd name="connsiteX12" fmla="*/ 83643 w 87061"/>
                  <a:gd name="connsiteY12" fmla="*/ 206552 h 241700"/>
                  <a:gd name="connsiteX13" fmla="*/ 84293 w 87061"/>
                  <a:gd name="connsiteY13" fmla="*/ 197858 h 241700"/>
                  <a:gd name="connsiteX14" fmla="*/ 85344 w 87061"/>
                  <a:gd name="connsiteY14" fmla="*/ 189582 h 241700"/>
                  <a:gd name="connsiteX15" fmla="*/ 84161 w 87061"/>
                  <a:gd name="connsiteY15" fmla="*/ 180205 h 241700"/>
                  <a:gd name="connsiteX16" fmla="*/ 86593 w 87061"/>
                  <a:gd name="connsiteY16" fmla="*/ 174937 h 241700"/>
                  <a:gd name="connsiteX17" fmla="*/ 87062 w 87061"/>
                  <a:gd name="connsiteY17" fmla="*/ 164698 h 241700"/>
                  <a:gd name="connsiteX18" fmla="*/ 80701 w 87061"/>
                  <a:gd name="connsiteY18" fmla="*/ 155798 h 241700"/>
                  <a:gd name="connsiteX19" fmla="*/ 77718 w 87061"/>
                  <a:gd name="connsiteY19" fmla="*/ 151598 h 241700"/>
                  <a:gd name="connsiteX20" fmla="*/ 74291 w 87061"/>
                  <a:gd name="connsiteY20" fmla="*/ 145459 h 241700"/>
                  <a:gd name="connsiteX21" fmla="*/ 69960 w 87061"/>
                  <a:gd name="connsiteY21" fmla="*/ 139764 h 241700"/>
                  <a:gd name="connsiteX22" fmla="*/ 66311 w 87061"/>
                  <a:gd name="connsiteY22" fmla="*/ 134061 h 241700"/>
                  <a:gd name="connsiteX23" fmla="*/ 63525 w 87061"/>
                  <a:gd name="connsiteY23" fmla="*/ 130979 h 241700"/>
                  <a:gd name="connsiteX24" fmla="*/ 60329 w 87061"/>
                  <a:gd name="connsiteY24" fmla="*/ 127281 h 241700"/>
                  <a:gd name="connsiteX25" fmla="*/ 53088 w 87061"/>
                  <a:gd name="connsiteY25" fmla="*/ 127281 h 241700"/>
                  <a:gd name="connsiteX26" fmla="*/ 51954 w 87061"/>
                  <a:gd name="connsiteY26" fmla="*/ 123049 h 241700"/>
                  <a:gd name="connsiteX27" fmla="*/ 52349 w 87061"/>
                  <a:gd name="connsiteY27" fmla="*/ 117880 h 241700"/>
                  <a:gd name="connsiteX28" fmla="*/ 52012 w 87061"/>
                  <a:gd name="connsiteY28" fmla="*/ 113039 h 241700"/>
                  <a:gd name="connsiteX29" fmla="*/ 51576 w 87061"/>
                  <a:gd name="connsiteY29" fmla="*/ 108355 h 241700"/>
                  <a:gd name="connsiteX30" fmla="*/ 51856 w 87061"/>
                  <a:gd name="connsiteY30" fmla="*/ 103852 h 241700"/>
                  <a:gd name="connsiteX31" fmla="*/ 50163 w 87061"/>
                  <a:gd name="connsiteY31" fmla="*/ 99323 h 241700"/>
                  <a:gd name="connsiteX32" fmla="*/ 49390 w 87061"/>
                  <a:gd name="connsiteY32" fmla="*/ 94384 h 241700"/>
                  <a:gd name="connsiteX33" fmla="*/ 49061 w 87061"/>
                  <a:gd name="connsiteY33" fmla="*/ 89075 h 241700"/>
                  <a:gd name="connsiteX34" fmla="*/ 51231 w 87061"/>
                  <a:gd name="connsiteY34" fmla="*/ 79879 h 241700"/>
                  <a:gd name="connsiteX35" fmla="*/ 54338 w 87061"/>
                  <a:gd name="connsiteY35" fmla="*/ 76222 h 241700"/>
                  <a:gd name="connsiteX36" fmla="*/ 56022 w 87061"/>
                  <a:gd name="connsiteY36" fmla="*/ 69944 h 241700"/>
                  <a:gd name="connsiteX37" fmla="*/ 64931 w 87061"/>
                  <a:gd name="connsiteY37" fmla="*/ 67363 h 241700"/>
                  <a:gd name="connsiteX38" fmla="*/ 64059 w 87061"/>
                  <a:gd name="connsiteY38" fmla="*/ 62622 h 241700"/>
                  <a:gd name="connsiteX39" fmla="*/ 60879 w 87061"/>
                  <a:gd name="connsiteY39" fmla="*/ 59474 h 241700"/>
                  <a:gd name="connsiteX40" fmla="*/ 59161 w 87061"/>
                  <a:gd name="connsiteY40" fmla="*/ 55645 h 241700"/>
                  <a:gd name="connsiteX41" fmla="*/ 56474 w 87061"/>
                  <a:gd name="connsiteY41" fmla="*/ 51059 h 241700"/>
                  <a:gd name="connsiteX42" fmla="*/ 57814 w 87061"/>
                  <a:gd name="connsiteY42" fmla="*/ 46391 h 241700"/>
                  <a:gd name="connsiteX43" fmla="*/ 57896 w 87061"/>
                  <a:gd name="connsiteY43" fmla="*/ 42142 h 241700"/>
                  <a:gd name="connsiteX44" fmla="*/ 56861 w 87061"/>
                  <a:gd name="connsiteY44" fmla="*/ 38107 h 241700"/>
                  <a:gd name="connsiteX45" fmla="*/ 55209 w 87061"/>
                  <a:gd name="connsiteY45" fmla="*/ 34113 h 241700"/>
                  <a:gd name="connsiteX46" fmla="*/ 55217 w 87061"/>
                  <a:gd name="connsiteY46" fmla="*/ 29774 h 241700"/>
                  <a:gd name="connsiteX47" fmla="*/ 55488 w 87061"/>
                  <a:gd name="connsiteY47" fmla="*/ 25073 h 241700"/>
                  <a:gd name="connsiteX48" fmla="*/ 54683 w 87061"/>
                  <a:gd name="connsiteY48" fmla="*/ 21030 h 241700"/>
                  <a:gd name="connsiteX49" fmla="*/ 52949 w 87061"/>
                  <a:gd name="connsiteY49" fmla="*/ 16789 h 241700"/>
                  <a:gd name="connsiteX50" fmla="*/ 50483 w 87061"/>
                  <a:gd name="connsiteY50" fmla="*/ 13083 h 241700"/>
                  <a:gd name="connsiteX51" fmla="*/ 48306 w 87061"/>
                  <a:gd name="connsiteY51" fmla="*/ 9582 h 241700"/>
                  <a:gd name="connsiteX52" fmla="*/ 45281 w 87061"/>
                  <a:gd name="connsiteY52" fmla="*/ 6377 h 241700"/>
                  <a:gd name="connsiteX53" fmla="*/ 42413 w 87061"/>
                  <a:gd name="connsiteY53" fmla="*/ 3394 h 241700"/>
                  <a:gd name="connsiteX54" fmla="*/ 38657 w 87061"/>
                  <a:gd name="connsiteY54" fmla="*/ 5514 h 241700"/>
                  <a:gd name="connsiteX55" fmla="*/ 34171 w 87061"/>
                  <a:gd name="connsiteY55" fmla="*/ 5670 h 241700"/>
                  <a:gd name="connsiteX56" fmla="*/ 29700 w 87061"/>
                  <a:gd name="connsiteY56" fmla="*/ 5514 h 241700"/>
                  <a:gd name="connsiteX57" fmla="*/ 25550 w 87061"/>
                  <a:gd name="connsiteY57" fmla="*/ 6172 h 241700"/>
                  <a:gd name="connsiteX58" fmla="*/ 22690 w 87061"/>
                  <a:gd name="connsiteY58" fmla="*/ 3197 h 241700"/>
                  <a:gd name="connsiteX59" fmla="*/ 18614 w 87061"/>
                  <a:gd name="connsiteY59" fmla="*/ 2145 h 241700"/>
                  <a:gd name="connsiteX60" fmla="*/ 14710 w 87061"/>
                  <a:gd name="connsiteY60" fmla="*/ 855 h 241700"/>
                  <a:gd name="connsiteX61" fmla="*/ 10618 w 87061"/>
                  <a:gd name="connsiteY61" fmla="*/ 0 h 241700"/>
                  <a:gd name="connsiteX62" fmla="*/ 12007 w 87061"/>
                  <a:gd name="connsiteY62" fmla="*/ 4602 h 241700"/>
                  <a:gd name="connsiteX63" fmla="*/ 14710 w 87061"/>
                  <a:gd name="connsiteY63" fmla="*/ 8037 h 241700"/>
                  <a:gd name="connsiteX64" fmla="*/ 18433 w 87061"/>
                  <a:gd name="connsiteY64" fmla="*/ 10051 h 241700"/>
                  <a:gd name="connsiteX65" fmla="*/ 21621 w 87061"/>
                  <a:gd name="connsiteY65" fmla="*/ 12746 h 241700"/>
                  <a:gd name="connsiteX66" fmla="*/ 21186 w 87061"/>
                  <a:gd name="connsiteY66" fmla="*/ 18014 h 241700"/>
                  <a:gd name="connsiteX67" fmla="*/ 23766 w 87061"/>
                  <a:gd name="connsiteY67" fmla="*/ 22378 h 241700"/>
                  <a:gd name="connsiteX68" fmla="*/ 26733 w 87061"/>
                  <a:gd name="connsiteY68" fmla="*/ 25443 h 241700"/>
                  <a:gd name="connsiteX69" fmla="*/ 26766 w 87061"/>
                  <a:gd name="connsiteY69" fmla="*/ 29634 h 241700"/>
                  <a:gd name="connsiteX70" fmla="*/ 28656 w 87061"/>
                  <a:gd name="connsiteY70" fmla="*/ 33571 h 241700"/>
                  <a:gd name="connsiteX71" fmla="*/ 28319 w 87061"/>
                  <a:gd name="connsiteY71" fmla="*/ 38822 h 241700"/>
                  <a:gd name="connsiteX72" fmla="*/ 25098 w 87061"/>
                  <a:gd name="connsiteY72" fmla="*/ 42348 h 241700"/>
                  <a:gd name="connsiteX73" fmla="*/ 21162 w 87061"/>
                  <a:gd name="connsiteY73" fmla="*/ 43942 h 241700"/>
                  <a:gd name="connsiteX74" fmla="*/ 17842 w 87061"/>
                  <a:gd name="connsiteY74" fmla="*/ 46506 h 241700"/>
                  <a:gd name="connsiteX75" fmla="*/ 19888 w 87061"/>
                  <a:gd name="connsiteY75" fmla="*/ 51560 h 241700"/>
                  <a:gd name="connsiteX76" fmla="*/ 21449 w 87061"/>
                  <a:gd name="connsiteY76" fmla="*/ 55636 h 241700"/>
                  <a:gd name="connsiteX77" fmla="*/ 19493 w 87061"/>
                  <a:gd name="connsiteY77" fmla="*/ 59647 h 241700"/>
                  <a:gd name="connsiteX78" fmla="*/ 16839 w 87061"/>
                  <a:gd name="connsiteY78" fmla="*/ 62934 h 241700"/>
                  <a:gd name="connsiteX79" fmla="*/ 16502 w 87061"/>
                  <a:gd name="connsiteY79" fmla="*/ 67922 h 241700"/>
                  <a:gd name="connsiteX80" fmla="*/ 18811 w 87061"/>
                  <a:gd name="connsiteY80" fmla="*/ 71949 h 241700"/>
                  <a:gd name="connsiteX81" fmla="*/ 18532 w 87061"/>
                  <a:gd name="connsiteY81" fmla="*/ 76091 h 241700"/>
                  <a:gd name="connsiteX82" fmla="*/ 18491 w 87061"/>
                  <a:gd name="connsiteY82" fmla="*/ 80693 h 241700"/>
                  <a:gd name="connsiteX83" fmla="*/ 16789 w 87061"/>
                  <a:gd name="connsiteY83" fmla="*/ 85139 h 241700"/>
                  <a:gd name="connsiteX84" fmla="*/ 19542 w 87061"/>
                  <a:gd name="connsiteY84" fmla="*/ 90645 h 241700"/>
                  <a:gd name="connsiteX85" fmla="*/ 24317 w 87061"/>
                  <a:gd name="connsiteY85" fmla="*/ 91409 h 241700"/>
                  <a:gd name="connsiteX86" fmla="*/ 21318 w 87061"/>
                  <a:gd name="connsiteY86" fmla="*/ 95806 h 241700"/>
                  <a:gd name="connsiteX87" fmla="*/ 16601 w 87061"/>
                  <a:gd name="connsiteY87" fmla="*/ 97852 h 241700"/>
                  <a:gd name="connsiteX88" fmla="*/ 12360 w 87061"/>
                  <a:gd name="connsiteY88" fmla="*/ 99940 h 241700"/>
                  <a:gd name="connsiteX89" fmla="*/ 8843 w 87061"/>
                  <a:gd name="connsiteY89" fmla="*/ 103621 h 241700"/>
                  <a:gd name="connsiteX90" fmla="*/ 8251 w 87061"/>
                  <a:gd name="connsiteY90" fmla="*/ 108478 h 241700"/>
                  <a:gd name="connsiteX91" fmla="*/ 8300 w 87061"/>
                  <a:gd name="connsiteY91" fmla="*/ 113204 h 241700"/>
                  <a:gd name="connsiteX92" fmla="*/ 8637 w 87061"/>
                  <a:gd name="connsiteY92" fmla="*/ 117756 h 241700"/>
                  <a:gd name="connsiteX93" fmla="*/ 6254 w 87061"/>
                  <a:gd name="connsiteY93" fmla="*/ 124446 h 241700"/>
                  <a:gd name="connsiteX94" fmla="*/ 3862 w 87061"/>
                  <a:gd name="connsiteY94" fmla="*/ 127922 h 241700"/>
                  <a:gd name="connsiteX95" fmla="*/ 0 w 87061"/>
                  <a:gd name="connsiteY95" fmla="*/ 130001 h 241700"/>
                  <a:gd name="connsiteX96" fmla="*/ 2424 w 87061"/>
                  <a:gd name="connsiteY96" fmla="*/ 133428 h 241700"/>
                  <a:gd name="connsiteX97" fmla="*/ 4117 w 87061"/>
                  <a:gd name="connsiteY97" fmla="*/ 137208 h 241700"/>
                  <a:gd name="connsiteX98" fmla="*/ 6550 w 87061"/>
                  <a:gd name="connsiteY98" fmla="*/ 140627 h 241700"/>
                  <a:gd name="connsiteX99" fmla="*/ 8226 w 87061"/>
                  <a:gd name="connsiteY99" fmla="*/ 144432 h 241700"/>
                  <a:gd name="connsiteX100" fmla="*/ 12080 w 87061"/>
                  <a:gd name="connsiteY100" fmla="*/ 141621 h 241700"/>
                  <a:gd name="connsiteX101" fmla="*/ 15154 w 87061"/>
                  <a:gd name="connsiteY101" fmla="*/ 144366 h 241700"/>
                  <a:gd name="connsiteX102" fmla="*/ 16189 w 87061"/>
                  <a:gd name="connsiteY102" fmla="*/ 148393 h 241700"/>
                  <a:gd name="connsiteX103" fmla="*/ 18688 w 87061"/>
                  <a:gd name="connsiteY103" fmla="*/ 151680 h 241700"/>
                  <a:gd name="connsiteX104" fmla="*/ 20479 w 87061"/>
                  <a:gd name="connsiteY104" fmla="*/ 156028 h 241700"/>
                  <a:gd name="connsiteX105" fmla="*/ 24178 w 87061"/>
                  <a:gd name="connsiteY105" fmla="*/ 158920 h 241700"/>
                  <a:gd name="connsiteX106" fmla="*/ 25657 w 87061"/>
                  <a:gd name="connsiteY106" fmla="*/ 162816 h 241700"/>
                  <a:gd name="connsiteX107" fmla="*/ 27514 w 87061"/>
                  <a:gd name="connsiteY107" fmla="*/ 159151 h 241700"/>
                  <a:gd name="connsiteX108" fmla="*/ 31582 w 87061"/>
                  <a:gd name="connsiteY108" fmla="*/ 159816 h 241700"/>
                  <a:gd name="connsiteX109" fmla="*/ 37540 w 87061"/>
                  <a:gd name="connsiteY109" fmla="*/ 158863 h 241700"/>
                  <a:gd name="connsiteX110" fmla="*/ 41411 w 87061"/>
                  <a:gd name="connsiteY110" fmla="*/ 157195 h 241700"/>
                  <a:gd name="connsiteX111" fmla="*/ 45569 w 87061"/>
                  <a:gd name="connsiteY111" fmla="*/ 155682 h 241700"/>
                  <a:gd name="connsiteX112" fmla="*/ 48314 w 87061"/>
                  <a:gd name="connsiteY112" fmla="*/ 160211 h 241700"/>
                  <a:gd name="connsiteX113" fmla="*/ 50294 w 87061"/>
                  <a:gd name="connsiteY113" fmla="*/ 163860 h 241700"/>
                  <a:gd name="connsiteX114" fmla="*/ 50804 w 87061"/>
                  <a:gd name="connsiteY114" fmla="*/ 168305 h 241700"/>
                  <a:gd name="connsiteX115" fmla="*/ 51067 w 87061"/>
                  <a:gd name="connsiteY115" fmla="*/ 172891 h 241700"/>
                  <a:gd name="connsiteX116" fmla="*/ 50442 w 87061"/>
                  <a:gd name="connsiteY116" fmla="*/ 176984 h 241700"/>
                  <a:gd name="connsiteX117" fmla="*/ 50368 w 87061"/>
                  <a:gd name="connsiteY117" fmla="*/ 181150 h 241700"/>
                  <a:gd name="connsiteX118" fmla="*/ 49563 w 87061"/>
                  <a:gd name="connsiteY118" fmla="*/ 185555 h 241700"/>
                  <a:gd name="connsiteX119" fmla="*/ 46366 w 87061"/>
                  <a:gd name="connsiteY119" fmla="*/ 188201 h 241700"/>
                  <a:gd name="connsiteX120" fmla="*/ 45964 w 87061"/>
                  <a:gd name="connsiteY120" fmla="*/ 192434 h 241700"/>
                  <a:gd name="connsiteX121" fmla="*/ 44665 w 87061"/>
                  <a:gd name="connsiteY121" fmla="*/ 196403 h 241700"/>
                  <a:gd name="connsiteX122" fmla="*/ 40967 w 87061"/>
                  <a:gd name="connsiteY122" fmla="*/ 199879 h 241700"/>
                  <a:gd name="connsiteX123" fmla="*/ 41518 w 87061"/>
                  <a:gd name="connsiteY123" fmla="*/ 204079 h 241700"/>
                  <a:gd name="connsiteX124" fmla="*/ 44665 w 87061"/>
                  <a:gd name="connsiteY124" fmla="*/ 207374 h 241700"/>
                  <a:gd name="connsiteX125" fmla="*/ 44007 w 87061"/>
                  <a:gd name="connsiteY125" fmla="*/ 211450 h 241700"/>
                  <a:gd name="connsiteX126" fmla="*/ 46177 w 87061"/>
                  <a:gd name="connsiteY126" fmla="*/ 215321 h 241700"/>
                  <a:gd name="connsiteX127" fmla="*/ 48840 w 87061"/>
                  <a:gd name="connsiteY127" fmla="*/ 218805 h 241700"/>
                  <a:gd name="connsiteX128" fmla="*/ 51494 w 87061"/>
                  <a:gd name="connsiteY128" fmla="*/ 222101 h 241700"/>
                  <a:gd name="connsiteX129" fmla="*/ 54494 w 87061"/>
                  <a:gd name="connsiteY129" fmla="*/ 224952 h 241700"/>
                  <a:gd name="connsiteX130" fmla="*/ 57313 w 87061"/>
                  <a:gd name="connsiteY130" fmla="*/ 228010 h 241700"/>
                  <a:gd name="connsiteX131" fmla="*/ 59786 w 87061"/>
                  <a:gd name="connsiteY131" fmla="*/ 231346 h 241700"/>
                  <a:gd name="connsiteX132" fmla="*/ 63813 w 87061"/>
                  <a:gd name="connsiteY132" fmla="*/ 232357 h 241700"/>
                  <a:gd name="connsiteX133" fmla="*/ 63361 w 87061"/>
                  <a:gd name="connsiteY133" fmla="*/ 236466 h 241700"/>
                  <a:gd name="connsiteX134" fmla="*/ 61709 w 87061"/>
                  <a:gd name="connsiteY134" fmla="*/ 240550 h 241700"/>
                  <a:gd name="connsiteX135" fmla="*/ 57271 w 87061"/>
                  <a:gd name="connsiteY135" fmla="*/ 85024 h 241700"/>
                  <a:gd name="connsiteX136" fmla="*/ 59646 w 87061"/>
                  <a:gd name="connsiteY136" fmla="*/ 81572 h 241700"/>
                  <a:gd name="connsiteX137" fmla="*/ 57271 w 87061"/>
                  <a:gd name="connsiteY137" fmla="*/ 85024 h 241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</a:cxnLst>
                <a:rect l="l" t="t" r="r" b="b"/>
                <a:pathLst>
                  <a:path w="87061" h="241700">
                    <a:moveTo>
                      <a:pt x="61865" y="241701"/>
                    </a:moveTo>
                    <a:lnTo>
                      <a:pt x="67355" y="241684"/>
                    </a:lnTo>
                    <a:lnTo>
                      <a:pt x="67856" y="237074"/>
                    </a:lnTo>
                    <a:lnTo>
                      <a:pt x="68045" y="232875"/>
                    </a:lnTo>
                    <a:lnTo>
                      <a:pt x="67815" y="228544"/>
                    </a:lnTo>
                    <a:lnTo>
                      <a:pt x="64577" y="225692"/>
                    </a:lnTo>
                    <a:lnTo>
                      <a:pt x="66221" y="221821"/>
                    </a:lnTo>
                    <a:lnTo>
                      <a:pt x="68160" y="217967"/>
                    </a:lnTo>
                    <a:lnTo>
                      <a:pt x="68670" y="213850"/>
                    </a:lnTo>
                    <a:lnTo>
                      <a:pt x="71974" y="210176"/>
                    </a:lnTo>
                    <a:lnTo>
                      <a:pt x="76075" y="210407"/>
                    </a:lnTo>
                    <a:lnTo>
                      <a:pt x="80537" y="209420"/>
                    </a:lnTo>
                    <a:lnTo>
                      <a:pt x="83643" y="206552"/>
                    </a:lnTo>
                    <a:lnTo>
                      <a:pt x="84293" y="197858"/>
                    </a:lnTo>
                    <a:lnTo>
                      <a:pt x="85344" y="189582"/>
                    </a:lnTo>
                    <a:lnTo>
                      <a:pt x="84161" y="180205"/>
                    </a:lnTo>
                    <a:lnTo>
                      <a:pt x="86593" y="174937"/>
                    </a:lnTo>
                    <a:lnTo>
                      <a:pt x="87062" y="164698"/>
                    </a:lnTo>
                    <a:lnTo>
                      <a:pt x="80701" y="155798"/>
                    </a:lnTo>
                    <a:lnTo>
                      <a:pt x="77718" y="151598"/>
                    </a:lnTo>
                    <a:lnTo>
                      <a:pt x="74291" y="145459"/>
                    </a:lnTo>
                    <a:lnTo>
                      <a:pt x="69960" y="139764"/>
                    </a:lnTo>
                    <a:lnTo>
                      <a:pt x="66311" y="134061"/>
                    </a:lnTo>
                    <a:lnTo>
                      <a:pt x="63525" y="130979"/>
                    </a:lnTo>
                    <a:lnTo>
                      <a:pt x="60329" y="127281"/>
                    </a:lnTo>
                    <a:lnTo>
                      <a:pt x="53088" y="127281"/>
                    </a:lnTo>
                    <a:lnTo>
                      <a:pt x="51954" y="123049"/>
                    </a:lnTo>
                    <a:lnTo>
                      <a:pt x="52349" y="117880"/>
                    </a:lnTo>
                    <a:lnTo>
                      <a:pt x="52012" y="113039"/>
                    </a:lnTo>
                    <a:lnTo>
                      <a:pt x="51576" y="108355"/>
                    </a:lnTo>
                    <a:lnTo>
                      <a:pt x="51856" y="103852"/>
                    </a:lnTo>
                    <a:lnTo>
                      <a:pt x="50163" y="99323"/>
                    </a:lnTo>
                    <a:lnTo>
                      <a:pt x="49390" y="94384"/>
                    </a:lnTo>
                    <a:lnTo>
                      <a:pt x="49061" y="89075"/>
                    </a:lnTo>
                    <a:lnTo>
                      <a:pt x="51231" y="79879"/>
                    </a:lnTo>
                    <a:lnTo>
                      <a:pt x="54338" y="76222"/>
                    </a:lnTo>
                    <a:lnTo>
                      <a:pt x="56022" y="69944"/>
                    </a:lnTo>
                    <a:lnTo>
                      <a:pt x="64931" y="67363"/>
                    </a:lnTo>
                    <a:lnTo>
                      <a:pt x="64059" y="62622"/>
                    </a:lnTo>
                    <a:lnTo>
                      <a:pt x="60879" y="59474"/>
                    </a:lnTo>
                    <a:lnTo>
                      <a:pt x="59161" y="55645"/>
                    </a:lnTo>
                    <a:lnTo>
                      <a:pt x="56474" y="51059"/>
                    </a:lnTo>
                    <a:lnTo>
                      <a:pt x="57814" y="46391"/>
                    </a:lnTo>
                    <a:lnTo>
                      <a:pt x="57896" y="42142"/>
                    </a:lnTo>
                    <a:lnTo>
                      <a:pt x="56861" y="38107"/>
                    </a:lnTo>
                    <a:lnTo>
                      <a:pt x="55209" y="34113"/>
                    </a:lnTo>
                    <a:lnTo>
                      <a:pt x="55217" y="29774"/>
                    </a:lnTo>
                    <a:lnTo>
                      <a:pt x="55488" y="25073"/>
                    </a:lnTo>
                    <a:lnTo>
                      <a:pt x="54683" y="21030"/>
                    </a:lnTo>
                    <a:lnTo>
                      <a:pt x="52949" y="16789"/>
                    </a:lnTo>
                    <a:lnTo>
                      <a:pt x="50483" y="13083"/>
                    </a:lnTo>
                    <a:lnTo>
                      <a:pt x="48306" y="9582"/>
                    </a:lnTo>
                    <a:lnTo>
                      <a:pt x="45281" y="6377"/>
                    </a:lnTo>
                    <a:lnTo>
                      <a:pt x="42413" y="3394"/>
                    </a:lnTo>
                    <a:lnTo>
                      <a:pt x="38657" y="5514"/>
                    </a:lnTo>
                    <a:lnTo>
                      <a:pt x="34171" y="5670"/>
                    </a:lnTo>
                    <a:lnTo>
                      <a:pt x="29700" y="5514"/>
                    </a:lnTo>
                    <a:lnTo>
                      <a:pt x="25550" y="6172"/>
                    </a:lnTo>
                    <a:lnTo>
                      <a:pt x="22690" y="3197"/>
                    </a:lnTo>
                    <a:lnTo>
                      <a:pt x="18614" y="2145"/>
                    </a:lnTo>
                    <a:lnTo>
                      <a:pt x="14710" y="855"/>
                    </a:lnTo>
                    <a:lnTo>
                      <a:pt x="10618" y="0"/>
                    </a:lnTo>
                    <a:lnTo>
                      <a:pt x="12007" y="4602"/>
                    </a:lnTo>
                    <a:lnTo>
                      <a:pt x="14710" y="8037"/>
                    </a:lnTo>
                    <a:lnTo>
                      <a:pt x="18433" y="10051"/>
                    </a:lnTo>
                    <a:lnTo>
                      <a:pt x="21621" y="12746"/>
                    </a:lnTo>
                    <a:lnTo>
                      <a:pt x="21186" y="18014"/>
                    </a:lnTo>
                    <a:lnTo>
                      <a:pt x="23766" y="22378"/>
                    </a:lnTo>
                    <a:lnTo>
                      <a:pt x="26733" y="25443"/>
                    </a:lnTo>
                    <a:lnTo>
                      <a:pt x="26766" y="29634"/>
                    </a:lnTo>
                    <a:lnTo>
                      <a:pt x="28656" y="33571"/>
                    </a:lnTo>
                    <a:lnTo>
                      <a:pt x="28319" y="38822"/>
                    </a:lnTo>
                    <a:lnTo>
                      <a:pt x="25098" y="42348"/>
                    </a:lnTo>
                    <a:lnTo>
                      <a:pt x="21162" y="43942"/>
                    </a:lnTo>
                    <a:lnTo>
                      <a:pt x="17842" y="46506"/>
                    </a:lnTo>
                    <a:lnTo>
                      <a:pt x="19888" y="51560"/>
                    </a:lnTo>
                    <a:lnTo>
                      <a:pt x="21449" y="55636"/>
                    </a:lnTo>
                    <a:lnTo>
                      <a:pt x="19493" y="59647"/>
                    </a:lnTo>
                    <a:lnTo>
                      <a:pt x="16839" y="62934"/>
                    </a:lnTo>
                    <a:lnTo>
                      <a:pt x="16502" y="67922"/>
                    </a:lnTo>
                    <a:lnTo>
                      <a:pt x="18811" y="71949"/>
                    </a:lnTo>
                    <a:lnTo>
                      <a:pt x="18532" y="76091"/>
                    </a:lnTo>
                    <a:lnTo>
                      <a:pt x="18491" y="80693"/>
                    </a:lnTo>
                    <a:lnTo>
                      <a:pt x="16789" y="85139"/>
                    </a:lnTo>
                    <a:lnTo>
                      <a:pt x="19542" y="90645"/>
                    </a:lnTo>
                    <a:lnTo>
                      <a:pt x="24317" y="91409"/>
                    </a:lnTo>
                    <a:lnTo>
                      <a:pt x="21318" y="95806"/>
                    </a:lnTo>
                    <a:lnTo>
                      <a:pt x="16601" y="97852"/>
                    </a:lnTo>
                    <a:lnTo>
                      <a:pt x="12360" y="99940"/>
                    </a:lnTo>
                    <a:lnTo>
                      <a:pt x="8843" y="103621"/>
                    </a:lnTo>
                    <a:lnTo>
                      <a:pt x="8251" y="108478"/>
                    </a:lnTo>
                    <a:lnTo>
                      <a:pt x="8300" y="113204"/>
                    </a:lnTo>
                    <a:lnTo>
                      <a:pt x="8637" y="117756"/>
                    </a:lnTo>
                    <a:lnTo>
                      <a:pt x="6254" y="124446"/>
                    </a:lnTo>
                    <a:lnTo>
                      <a:pt x="3862" y="127922"/>
                    </a:lnTo>
                    <a:lnTo>
                      <a:pt x="0" y="130001"/>
                    </a:lnTo>
                    <a:lnTo>
                      <a:pt x="2424" y="133428"/>
                    </a:lnTo>
                    <a:lnTo>
                      <a:pt x="4117" y="137208"/>
                    </a:lnTo>
                    <a:lnTo>
                      <a:pt x="6550" y="140627"/>
                    </a:lnTo>
                    <a:lnTo>
                      <a:pt x="8226" y="144432"/>
                    </a:lnTo>
                    <a:lnTo>
                      <a:pt x="12080" y="141621"/>
                    </a:lnTo>
                    <a:lnTo>
                      <a:pt x="15154" y="144366"/>
                    </a:lnTo>
                    <a:lnTo>
                      <a:pt x="16189" y="148393"/>
                    </a:lnTo>
                    <a:lnTo>
                      <a:pt x="18688" y="151680"/>
                    </a:lnTo>
                    <a:lnTo>
                      <a:pt x="20479" y="156028"/>
                    </a:lnTo>
                    <a:lnTo>
                      <a:pt x="24178" y="158920"/>
                    </a:lnTo>
                    <a:lnTo>
                      <a:pt x="25657" y="162816"/>
                    </a:lnTo>
                    <a:lnTo>
                      <a:pt x="27514" y="159151"/>
                    </a:lnTo>
                    <a:lnTo>
                      <a:pt x="31582" y="159816"/>
                    </a:lnTo>
                    <a:lnTo>
                      <a:pt x="37540" y="158863"/>
                    </a:lnTo>
                    <a:lnTo>
                      <a:pt x="41411" y="157195"/>
                    </a:lnTo>
                    <a:lnTo>
                      <a:pt x="45569" y="155682"/>
                    </a:lnTo>
                    <a:lnTo>
                      <a:pt x="48314" y="160211"/>
                    </a:lnTo>
                    <a:lnTo>
                      <a:pt x="50294" y="163860"/>
                    </a:lnTo>
                    <a:lnTo>
                      <a:pt x="50804" y="168305"/>
                    </a:lnTo>
                    <a:lnTo>
                      <a:pt x="51067" y="172891"/>
                    </a:lnTo>
                    <a:lnTo>
                      <a:pt x="50442" y="176984"/>
                    </a:lnTo>
                    <a:lnTo>
                      <a:pt x="50368" y="181150"/>
                    </a:lnTo>
                    <a:lnTo>
                      <a:pt x="49563" y="185555"/>
                    </a:lnTo>
                    <a:lnTo>
                      <a:pt x="46366" y="188201"/>
                    </a:lnTo>
                    <a:lnTo>
                      <a:pt x="45964" y="192434"/>
                    </a:lnTo>
                    <a:lnTo>
                      <a:pt x="44665" y="196403"/>
                    </a:lnTo>
                    <a:lnTo>
                      <a:pt x="40967" y="199879"/>
                    </a:lnTo>
                    <a:lnTo>
                      <a:pt x="41518" y="204079"/>
                    </a:lnTo>
                    <a:lnTo>
                      <a:pt x="44665" y="207374"/>
                    </a:lnTo>
                    <a:lnTo>
                      <a:pt x="44007" y="211450"/>
                    </a:lnTo>
                    <a:lnTo>
                      <a:pt x="46177" y="215321"/>
                    </a:lnTo>
                    <a:lnTo>
                      <a:pt x="48840" y="218805"/>
                    </a:lnTo>
                    <a:lnTo>
                      <a:pt x="51494" y="222101"/>
                    </a:lnTo>
                    <a:lnTo>
                      <a:pt x="54494" y="224952"/>
                    </a:lnTo>
                    <a:lnTo>
                      <a:pt x="57313" y="228010"/>
                    </a:lnTo>
                    <a:lnTo>
                      <a:pt x="59786" y="231346"/>
                    </a:lnTo>
                    <a:lnTo>
                      <a:pt x="63813" y="232357"/>
                    </a:lnTo>
                    <a:lnTo>
                      <a:pt x="63361" y="236466"/>
                    </a:lnTo>
                    <a:lnTo>
                      <a:pt x="61709" y="240550"/>
                    </a:lnTo>
                    <a:close/>
                    <a:moveTo>
                      <a:pt x="57271" y="85024"/>
                    </a:moveTo>
                    <a:lnTo>
                      <a:pt x="59646" y="81572"/>
                    </a:lnTo>
                    <a:lnTo>
                      <a:pt x="57271" y="85024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764" name="Free-form: Shape 763">
                <a:extLst>
                  <a:ext uri="{FF2B5EF4-FFF2-40B4-BE49-F238E27FC236}">
                    <a16:creationId xmlns:a16="http://schemas.microsoft.com/office/drawing/2014/main" id="{8079B422-206F-4B72-B787-9B2D6A615EA6}"/>
                  </a:ext>
                </a:extLst>
              </p:cNvPr>
              <p:cNvSpPr/>
              <p:nvPr/>
            </p:nvSpPr>
            <p:spPr>
              <a:xfrm>
                <a:off x="5825037" y="3102838"/>
                <a:ext cx="537250" cy="545622"/>
              </a:xfrm>
              <a:custGeom>
                <a:avLst/>
                <a:gdLst>
                  <a:gd name="connsiteX0" fmla="*/ 143569 w 458878"/>
                  <a:gd name="connsiteY0" fmla="*/ 466028 h 466028"/>
                  <a:gd name="connsiteX1" fmla="*/ 146922 w 458878"/>
                  <a:gd name="connsiteY1" fmla="*/ 459413 h 466028"/>
                  <a:gd name="connsiteX2" fmla="*/ 153957 w 458878"/>
                  <a:gd name="connsiteY2" fmla="*/ 460037 h 466028"/>
                  <a:gd name="connsiteX3" fmla="*/ 154105 w 458878"/>
                  <a:gd name="connsiteY3" fmla="*/ 451885 h 466028"/>
                  <a:gd name="connsiteX4" fmla="*/ 161895 w 458878"/>
                  <a:gd name="connsiteY4" fmla="*/ 451885 h 466028"/>
                  <a:gd name="connsiteX5" fmla="*/ 167139 w 458878"/>
                  <a:gd name="connsiteY5" fmla="*/ 447965 h 466028"/>
                  <a:gd name="connsiteX6" fmla="*/ 166185 w 458878"/>
                  <a:gd name="connsiteY6" fmla="*/ 454342 h 466028"/>
                  <a:gd name="connsiteX7" fmla="*/ 167607 w 458878"/>
                  <a:gd name="connsiteY7" fmla="*/ 461188 h 466028"/>
                  <a:gd name="connsiteX8" fmla="*/ 171724 w 458878"/>
                  <a:gd name="connsiteY8" fmla="*/ 464335 h 466028"/>
                  <a:gd name="connsiteX9" fmla="*/ 176071 w 458878"/>
                  <a:gd name="connsiteY9" fmla="*/ 462363 h 466028"/>
                  <a:gd name="connsiteX10" fmla="*/ 177945 w 458878"/>
                  <a:gd name="connsiteY10" fmla="*/ 458147 h 466028"/>
                  <a:gd name="connsiteX11" fmla="*/ 182712 w 458878"/>
                  <a:gd name="connsiteY11" fmla="*/ 455994 h 466028"/>
                  <a:gd name="connsiteX12" fmla="*/ 188094 w 458878"/>
                  <a:gd name="connsiteY12" fmla="*/ 451852 h 466028"/>
                  <a:gd name="connsiteX13" fmla="*/ 189097 w 458878"/>
                  <a:gd name="connsiteY13" fmla="*/ 445623 h 466028"/>
                  <a:gd name="connsiteX14" fmla="*/ 187642 w 458878"/>
                  <a:gd name="connsiteY14" fmla="*/ 439303 h 466028"/>
                  <a:gd name="connsiteX15" fmla="*/ 191883 w 458878"/>
                  <a:gd name="connsiteY15" fmla="*/ 434783 h 466028"/>
                  <a:gd name="connsiteX16" fmla="*/ 194332 w 458878"/>
                  <a:gd name="connsiteY16" fmla="*/ 426845 h 466028"/>
                  <a:gd name="connsiteX17" fmla="*/ 195088 w 458878"/>
                  <a:gd name="connsiteY17" fmla="*/ 421117 h 466028"/>
                  <a:gd name="connsiteX18" fmla="*/ 193921 w 458878"/>
                  <a:gd name="connsiteY18" fmla="*/ 415348 h 466028"/>
                  <a:gd name="connsiteX19" fmla="*/ 190617 w 458878"/>
                  <a:gd name="connsiteY19" fmla="*/ 412833 h 466028"/>
                  <a:gd name="connsiteX20" fmla="*/ 199107 w 458878"/>
                  <a:gd name="connsiteY20" fmla="*/ 408469 h 466028"/>
                  <a:gd name="connsiteX21" fmla="*/ 203536 w 458878"/>
                  <a:gd name="connsiteY21" fmla="*/ 407960 h 466028"/>
                  <a:gd name="connsiteX22" fmla="*/ 208229 w 458878"/>
                  <a:gd name="connsiteY22" fmla="*/ 407639 h 466028"/>
                  <a:gd name="connsiteX23" fmla="*/ 212190 w 458878"/>
                  <a:gd name="connsiteY23" fmla="*/ 403547 h 466028"/>
                  <a:gd name="connsiteX24" fmla="*/ 216011 w 458878"/>
                  <a:gd name="connsiteY24" fmla="*/ 398944 h 466028"/>
                  <a:gd name="connsiteX25" fmla="*/ 216907 w 458878"/>
                  <a:gd name="connsiteY25" fmla="*/ 394770 h 466028"/>
                  <a:gd name="connsiteX26" fmla="*/ 219019 w 458878"/>
                  <a:gd name="connsiteY26" fmla="*/ 391187 h 466028"/>
                  <a:gd name="connsiteX27" fmla="*/ 215896 w 458878"/>
                  <a:gd name="connsiteY27" fmla="*/ 385105 h 466028"/>
                  <a:gd name="connsiteX28" fmla="*/ 221764 w 458878"/>
                  <a:gd name="connsiteY28" fmla="*/ 385804 h 466028"/>
                  <a:gd name="connsiteX29" fmla="*/ 223144 w 458878"/>
                  <a:gd name="connsiteY29" fmla="*/ 379607 h 466028"/>
                  <a:gd name="connsiteX30" fmla="*/ 220671 w 458878"/>
                  <a:gd name="connsiteY30" fmla="*/ 374816 h 466028"/>
                  <a:gd name="connsiteX31" fmla="*/ 221238 w 458878"/>
                  <a:gd name="connsiteY31" fmla="*/ 370584 h 466028"/>
                  <a:gd name="connsiteX32" fmla="*/ 226884 w 458878"/>
                  <a:gd name="connsiteY32" fmla="*/ 363993 h 466028"/>
                  <a:gd name="connsiteX33" fmla="*/ 230097 w 458878"/>
                  <a:gd name="connsiteY33" fmla="*/ 360065 h 466028"/>
                  <a:gd name="connsiteX34" fmla="*/ 230409 w 458878"/>
                  <a:gd name="connsiteY34" fmla="*/ 364675 h 466028"/>
                  <a:gd name="connsiteX35" fmla="*/ 234937 w 458878"/>
                  <a:gd name="connsiteY35" fmla="*/ 364856 h 466028"/>
                  <a:gd name="connsiteX36" fmla="*/ 240090 w 458878"/>
                  <a:gd name="connsiteY36" fmla="*/ 369795 h 466028"/>
                  <a:gd name="connsiteX37" fmla="*/ 244216 w 458878"/>
                  <a:gd name="connsiteY37" fmla="*/ 371652 h 466028"/>
                  <a:gd name="connsiteX38" fmla="*/ 250650 w 458878"/>
                  <a:gd name="connsiteY38" fmla="*/ 367469 h 466028"/>
                  <a:gd name="connsiteX39" fmla="*/ 249434 w 458878"/>
                  <a:gd name="connsiteY39" fmla="*/ 359095 h 466028"/>
                  <a:gd name="connsiteX40" fmla="*/ 250322 w 458878"/>
                  <a:gd name="connsiteY40" fmla="*/ 355077 h 466028"/>
                  <a:gd name="connsiteX41" fmla="*/ 254841 w 458878"/>
                  <a:gd name="connsiteY41" fmla="*/ 355603 h 466028"/>
                  <a:gd name="connsiteX42" fmla="*/ 260734 w 458878"/>
                  <a:gd name="connsiteY42" fmla="*/ 356013 h 466028"/>
                  <a:gd name="connsiteX43" fmla="*/ 259854 w 458878"/>
                  <a:gd name="connsiteY43" fmla="*/ 351337 h 466028"/>
                  <a:gd name="connsiteX44" fmla="*/ 261802 w 458878"/>
                  <a:gd name="connsiteY44" fmla="*/ 345264 h 466028"/>
                  <a:gd name="connsiteX45" fmla="*/ 268294 w 458878"/>
                  <a:gd name="connsiteY45" fmla="*/ 338797 h 466028"/>
                  <a:gd name="connsiteX46" fmla="*/ 271943 w 458878"/>
                  <a:gd name="connsiteY46" fmla="*/ 335764 h 466028"/>
                  <a:gd name="connsiteX47" fmla="*/ 276849 w 458878"/>
                  <a:gd name="connsiteY47" fmla="*/ 337350 h 466028"/>
                  <a:gd name="connsiteX48" fmla="*/ 282249 w 458878"/>
                  <a:gd name="connsiteY48" fmla="*/ 340547 h 466028"/>
                  <a:gd name="connsiteX49" fmla="*/ 285692 w 458878"/>
                  <a:gd name="connsiteY49" fmla="*/ 330233 h 466028"/>
                  <a:gd name="connsiteX50" fmla="*/ 294140 w 458878"/>
                  <a:gd name="connsiteY50" fmla="*/ 329404 h 466028"/>
                  <a:gd name="connsiteX51" fmla="*/ 304150 w 458878"/>
                  <a:gd name="connsiteY51" fmla="*/ 322262 h 466028"/>
                  <a:gd name="connsiteX52" fmla="*/ 311094 w 458878"/>
                  <a:gd name="connsiteY52" fmla="*/ 320520 h 466028"/>
                  <a:gd name="connsiteX53" fmla="*/ 320709 w 458878"/>
                  <a:gd name="connsiteY53" fmla="*/ 311143 h 466028"/>
                  <a:gd name="connsiteX54" fmla="*/ 328853 w 458878"/>
                  <a:gd name="connsiteY54" fmla="*/ 311168 h 466028"/>
                  <a:gd name="connsiteX55" fmla="*/ 334022 w 458878"/>
                  <a:gd name="connsiteY55" fmla="*/ 311299 h 466028"/>
                  <a:gd name="connsiteX56" fmla="*/ 340859 w 458878"/>
                  <a:gd name="connsiteY56" fmla="*/ 313896 h 466028"/>
                  <a:gd name="connsiteX57" fmla="*/ 347196 w 458878"/>
                  <a:gd name="connsiteY57" fmla="*/ 313748 h 466028"/>
                  <a:gd name="connsiteX58" fmla="*/ 351847 w 458878"/>
                  <a:gd name="connsiteY58" fmla="*/ 314907 h 466028"/>
                  <a:gd name="connsiteX59" fmla="*/ 360098 w 458878"/>
                  <a:gd name="connsiteY59" fmla="*/ 315531 h 466028"/>
                  <a:gd name="connsiteX60" fmla="*/ 367782 w 458878"/>
                  <a:gd name="connsiteY60" fmla="*/ 314364 h 466028"/>
                  <a:gd name="connsiteX61" fmla="*/ 377356 w 458878"/>
                  <a:gd name="connsiteY61" fmla="*/ 305053 h 466028"/>
                  <a:gd name="connsiteX62" fmla="*/ 424897 w 458878"/>
                  <a:gd name="connsiteY62" fmla="*/ 303171 h 466028"/>
                  <a:gd name="connsiteX63" fmla="*/ 438120 w 458878"/>
                  <a:gd name="connsiteY63" fmla="*/ 302555 h 466028"/>
                  <a:gd name="connsiteX64" fmla="*/ 439254 w 458878"/>
                  <a:gd name="connsiteY64" fmla="*/ 298553 h 466028"/>
                  <a:gd name="connsiteX65" fmla="*/ 442319 w 458878"/>
                  <a:gd name="connsiteY65" fmla="*/ 295315 h 466028"/>
                  <a:gd name="connsiteX66" fmla="*/ 447883 w 458878"/>
                  <a:gd name="connsiteY66" fmla="*/ 292390 h 466028"/>
                  <a:gd name="connsiteX67" fmla="*/ 451680 w 458878"/>
                  <a:gd name="connsiteY67" fmla="*/ 282018 h 466028"/>
                  <a:gd name="connsiteX68" fmla="*/ 453208 w 458878"/>
                  <a:gd name="connsiteY68" fmla="*/ 276364 h 466028"/>
                  <a:gd name="connsiteX69" fmla="*/ 454967 w 458878"/>
                  <a:gd name="connsiteY69" fmla="*/ 271762 h 466028"/>
                  <a:gd name="connsiteX70" fmla="*/ 457392 w 458878"/>
                  <a:gd name="connsiteY70" fmla="*/ 256838 h 466028"/>
                  <a:gd name="connsiteX71" fmla="*/ 457819 w 458878"/>
                  <a:gd name="connsiteY71" fmla="*/ 251028 h 466028"/>
                  <a:gd name="connsiteX72" fmla="*/ 458879 w 458878"/>
                  <a:gd name="connsiteY72" fmla="*/ 183747 h 466028"/>
                  <a:gd name="connsiteX73" fmla="*/ 449527 w 458878"/>
                  <a:gd name="connsiteY73" fmla="*/ 185719 h 466028"/>
                  <a:gd name="connsiteX74" fmla="*/ 433756 w 458878"/>
                  <a:gd name="connsiteY74" fmla="*/ 189270 h 466028"/>
                  <a:gd name="connsiteX75" fmla="*/ 430420 w 458878"/>
                  <a:gd name="connsiteY75" fmla="*/ 186286 h 466028"/>
                  <a:gd name="connsiteX76" fmla="*/ 427165 w 458878"/>
                  <a:gd name="connsiteY76" fmla="*/ 183763 h 466028"/>
                  <a:gd name="connsiteX77" fmla="*/ 429368 w 458878"/>
                  <a:gd name="connsiteY77" fmla="*/ 179572 h 466028"/>
                  <a:gd name="connsiteX78" fmla="*/ 429557 w 458878"/>
                  <a:gd name="connsiteY78" fmla="*/ 174748 h 466028"/>
                  <a:gd name="connsiteX79" fmla="*/ 430198 w 458878"/>
                  <a:gd name="connsiteY79" fmla="*/ 169456 h 466028"/>
                  <a:gd name="connsiteX80" fmla="*/ 430576 w 458878"/>
                  <a:gd name="connsiteY80" fmla="*/ 164977 h 466028"/>
                  <a:gd name="connsiteX81" fmla="*/ 427864 w 458878"/>
                  <a:gd name="connsiteY81" fmla="*/ 161386 h 466028"/>
                  <a:gd name="connsiteX82" fmla="*/ 423040 w 458878"/>
                  <a:gd name="connsiteY82" fmla="*/ 158361 h 466028"/>
                  <a:gd name="connsiteX83" fmla="*/ 418857 w 458878"/>
                  <a:gd name="connsiteY83" fmla="*/ 158000 h 466028"/>
                  <a:gd name="connsiteX84" fmla="*/ 415479 w 458878"/>
                  <a:gd name="connsiteY84" fmla="*/ 154532 h 466028"/>
                  <a:gd name="connsiteX85" fmla="*/ 411444 w 458878"/>
                  <a:gd name="connsiteY85" fmla="*/ 155666 h 466028"/>
                  <a:gd name="connsiteX86" fmla="*/ 407499 w 458878"/>
                  <a:gd name="connsiteY86" fmla="*/ 154516 h 466028"/>
                  <a:gd name="connsiteX87" fmla="*/ 405683 w 458878"/>
                  <a:gd name="connsiteY87" fmla="*/ 150694 h 466028"/>
                  <a:gd name="connsiteX88" fmla="*/ 402544 w 458878"/>
                  <a:gd name="connsiteY88" fmla="*/ 147374 h 466028"/>
                  <a:gd name="connsiteX89" fmla="*/ 398402 w 458878"/>
                  <a:gd name="connsiteY89" fmla="*/ 149240 h 466028"/>
                  <a:gd name="connsiteX90" fmla="*/ 393940 w 458878"/>
                  <a:gd name="connsiteY90" fmla="*/ 149856 h 466028"/>
                  <a:gd name="connsiteX91" fmla="*/ 390488 w 458878"/>
                  <a:gd name="connsiteY91" fmla="*/ 147547 h 466028"/>
                  <a:gd name="connsiteX92" fmla="*/ 386905 w 458878"/>
                  <a:gd name="connsiteY92" fmla="*/ 144144 h 466028"/>
                  <a:gd name="connsiteX93" fmla="*/ 386486 w 458878"/>
                  <a:gd name="connsiteY93" fmla="*/ 139789 h 466028"/>
                  <a:gd name="connsiteX94" fmla="*/ 382344 w 458878"/>
                  <a:gd name="connsiteY94" fmla="*/ 137356 h 466028"/>
                  <a:gd name="connsiteX95" fmla="*/ 378194 w 458878"/>
                  <a:gd name="connsiteY95" fmla="*/ 135647 h 466028"/>
                  <a:gd name="connsiteX96" fmla="*/ 373362 w 458878"/>
                  <a:gd name="connsiteY96" fmla="*/ 134102 h 466028"/>
                  <a:gd name="connsiteX97" fmla="*/ 373715 w 458878"/>
                  <a:gd name="connsiteY97" fmla="*/ 127905 h 466028"/>
                  <a:gd name="connsiteX98" fmla="*/ 373017 w 458878"/>
                  <a:gd name="connsiteY98" fmla="*/ 121865 h 466028"/>
                  <a:gd name="connsiteX99" fmla="*/ 340859 w 458878"/>
                  <a:gd name="connsiteY99" fmla="*/ 98173 h 466028"/>
                  <a:gd name="connsiteX100" fmla="*/ 314167 w 458878"/>
                  <a:gd name="connsiteY100" fmla="*/ 78449 h 466028"/>
                  <a:gd name="connsiteX101" fmla="*/ 263717 w 458878"/>
                  <a:gd name="connsiteY101" fmla="*/ 41049 h 466028"/>
                  <a:gd name="connsiteX102" fmla="*/ 208607 w 458878"/>
                  <a:gd name="connsiteY102" fmla="*/ 8 h 466028"/>
                  <a:gd name="connsiteX103" fmla="*/ 161041 w 458878"/>
                  <a:gd name="connsiteY103" fmla="*/ 0 h 466028"/>
                  <a:gd name="connsiteX104" fmla="*/ 163769 w 458878"/>
                  <a:gd name="connsiteY104" fmla="*/ 31376 h 466028"/>
                  <a:gd name="connsiteX105" fmla="*/ 166276 w 458878"/>
                  <a:gd name="connsiteY105" fmla="*/ 56384 h 466028"/>
                  <a:gd name="connsiteX106" fmla="*/ 166859 w 458878"/>
                  <a:gd name="connsiteY106" fmla="*/ 63903 h 466028"/>
                  <a:gd name="connsiteX107" fmla="*/ 168199 w 458878"/>
                  <a:gd name="connsiteY107" fmla="*/ 78449 h 466028"/>
                  <a:gd name="connsiteX108" fmla="*/ 172751 w 458878"/>
                  <a:gd name="connsiteY108" fmla="*/ 128596 h 466028"/>
                  <a:gd name="connsiteX109" fmla="*/ 177477 w 458878"/>
                  <a:gd name="connsiteY109" fmla="*/ 182407 h 466028"/>
                  <a:gd name="connsiteX110" fmla="*/ 180937 w 458878"/>
                  <a:gd name="connsiteY110" fmla="*/ 219652 h 466028"/>
                  <a:gd name="connsiteX111" fmla="*/ 185070 w 458878"/>
                  <a:gd name="connsiteY111" fmla="*/ 266708 h 466028"/>
                  <a:gd name="connsiteX112" fmla="*/ 192688 w 458878"/>
                  <a:gd name="connsiteY112" fmla="*/ 271943 h 466028"/>
                  <a:gd name="connsiteX113" fmla="*/ 187856 w 458878"/>
                  <a:gd name="connsiteY113" fmla="*/ 298093 h 466028"/>
                  <a:gd name="connsiteX114" fmla="*/ 81276 w 458878"/>
                  <a:gd name="connsiteY114" fmla="*/ 298043 h 466028"/>
                  <a:gd name="connsiteX115" fmla="*/ 81959 w 458878"/>
                  <a:gd name="connsiteY115" fmla="*/ 292020 h 466028"/>
                  <a:gd name="connsiteX116" fmla="*/ 78104 w 458878"/>
                  <a:gd name="connsiteY116" fmla="*/ 294773 h 466028"/>
                  <a:gd name="connsiteX117" fmla="*/ 79312 w 458878"/>
                  <a:gd name="connsiteY117" fmla="*/ 300008 h 466028"/>
                  <a:gd name="connsiteX118" fmla="*/ 71407 w 458878"/>
                  <a:gd name="connsiteY118" fmla="*/ 300377 h 466028"/>
                  <a:gd name="connsiteX119" fmla="*/ 67470 w 458878"/>
                  <a:gd name="connsiteY119" fmla="*/ 301569 h 466028"/>
                  <a:gd name="connsiteX120" fmla="*/ 62852 w 458878"/>
                  <a:gd name="connsiteY120" fmla="*/ 302111 h 466028"/>
                  <a:gd name="connsiteX121" fmla="*/ 58439 w 458878"/>
                  <a:gd name="connsiteY121" fmla="*/ 301766 h 466028"/>
                  <a:gd name="connsiteX122" fmla="*/ 53730 w 458878"/>
                  <a:gd name="connsiteY122" fmla="*/ 299876 h 466028"/>
                  <a:gd name="connsiteX123" fmla="*/ 49604 w 458878"/>
                  <a:gd name="connsiteY123" fmla="*/ 300032 h 466028"/>
                  <a:gd name="connsiteX124" fmla="*/ 44912 w 458878"/>
                  <a:gd name="connsiteY124" fmla="*/ 300599 h 466028"/>
                  <a:gd name="connsiteX125" fmla="*/ 41559 w 458878"/>
                  <a:gd name="connsiteY125" fmla="*/ 303221 h 466028"/>
                  <a:gd name="connsiteX126" fmla="*/ 39356 w 458878"/>
                  <a:gd name="connsiteY126" fmla="*/ 307042 h 466028"/>
                  <a:gd name="connsiteX127" fmla="*/ 35264 w 458878"/>
                  <a:gd name="connsiteY127" fmla="*/ 307412 h 466028"/>
                  <a:gd name="connsiteX128" fmla="*/ 30851 w 458878"/>
                  <a:gd name="connsiteY128" fmla="*/ 302744 h 466028"/>
                  <a:gd name="connsiteX129" fmla="*/ 26536 w 458878"/>
                  <a:gd name="connsiteY129" fmla="*/ 299013 h 466028"/>
                  <a:gd name="connsiteX130" fmla="*/ 24243 w 458878"/>
                  <a:gd name="connsiteY130" fmla="*/ 295266 h 466028"/>
                  <a:gd name="connsiteX131" fmla="*/ 19304 w 458878"/>
                  <a:gd name="connsiteY131" fmla="*/ 295479 h 466028"/>
                  <a:gd name="connsiteX132" fmla="*/ 15261 w 458878"/>
                  <a:gd name="connsiteY132" fmla="*/ 296885 h 466028"/>
                  <a:gd name="connsiteX133" fmla="*/ 13437 w 458878"/>
                  <a:gd name="connsiteY133" fmla="*/ 303237 h 466028"/>
                  <a:gd name="connsiteX134" fmla="*/ 11965 w 458878"/>
                  <a:gd name="connsiteY134" fmla="*/ 307478 h 466028"/>
                  <a:gd name="connsiteX135" fmla="*/ 11620 w 458878"/>
                  <a:gd name="connsiteY135" fmla="*/ 311743 h 466028"/>
                  <a:gd name="connsiteX136" fmla="*/ 11892 w 458878"/>
                  <a:gd name="connsiteY136" fmla="*/ 316008 h 466028"/>
                  <a:gd name="connsiteX137" fmla="*/ 8966 w 458878"/>
                  <a:gd name="connsiteY137" fmla="*/ 319271 h 466028"/>
                  <a:gd name="connsiteX138" fmla="*/ 5465 w 458878"/>
                  <a:gd name="connsiteY138" fmla="*/ 322114 h 466028"/>
                  <a:gd name="connsiteX139" fmla="*/ 0 w 458878"/>
                  <a:gd name="connsiteY139" fmla="*/ 321161 h 466028"/>
                  <a:gd name="connsiteX140" fmla="*/ 2581 w 458878"/>
                  <a:gd name="connsiteY140" fmla="*/ 324678 h 466028"/>
                  <a:gd name="connsiteX141" fmla="*/ 970 w 458878"/>
                  <a:gd name="connsiteY141" fmla="*/ 332403 h 466028"/>
                  <a:gd name="connsiteX142" fmla="*/ 6813 w 458878"/>
                  <a:gd name="connsiteY142" fmla="*/ 338863 h 466028"/>
                  <a:gd name="connsiteX143" fmla="*/ 6311 w 458878"/>
                  <a:gd name="connsiteY143" fmla="*/ 345149 h 466028"/>
                  <a:gd name="connsiteX144" fmla="*/ 7314 w 458878"/>
                  <a:gd name="connsiteY144" fmla="*/ 351428 h 466028"/>
                  <a:gd name="connsiteX145" fmla="*/ 5679 w 458878"/>
                  <a:gd name="connsiteY145" fmla="*/ 357386 h 466028"/>
                  <a:gd name="connsiteX146" fmla="*/ 9985 w 458878"/>
                  <a:gd name="connsiteY146" fmla="*/ 362497 h 466028"/>
                  <a:gd name="connsiteX147" fmla="*/ 11752 w 458878"/>
                  <a:gd name="connsiteY147" fmla="*/ 366796 h 466028"/>
                  <a:gd name="connsiteX148" fmla="*/ 14702 w 458878"/>
                  <a:gd name="connsiteY148" fmla="*/ 363886 h 466028"/>
                  <a:gd name="connsiteX149" fmla="*/ 19017 w 458878"/>
                  <a:gd name="connsiteY149" fmla="*/ 370255 h 466028"/>
                  <a:gd name="connsiteX150" fmla="*/ 22353 w 458878"/>
                  <a:gd name="connsiteY150" fmla="*/ 376518 h 466028"/>
                  <a:gd name="connsiteX151" fmla="*/ 23249 w 458878"/>
                  <a:gd name="connsiteY151" fmla="*/ 382804 h 466028"/>
                  <a:gd name="connsiteX152" fmla="*/ 22065 w 458878"/>
                  <a:gd name="connsiteY152" fmla="*/ 388951 h 466028"/>
                  <a:gd name="connsiteX153" fmla="*/ 23233 w 458878"/>
                  <a:gd name="connsiteY153" fmla="*/ 394975 h 466028"/>
                  <a:gd name="connsiteX154" fmla="*/ 21696 w 458878"/>
                  <a:gd name="connsiteY154" fmla="*/ 399035 h 466028"/>
                  <a:gd name="connsiteX155" fmla="*/ 20660 w 458878"/>
                  <a:gd name="connsiteY155" fmla="*/ 403407 h 466028"/>
                  <a:gd name="connsiteX156" fmla="*/ 23841 w 458878"/>
                  <a:gd name="connsiteY156" fmla="*/ 406185 h 466028"/>
                  <a:gd name="connsiteX157" fmla="*/ 29782 w 458878"/>
                  <a:gd name="connsiteY157" fmla="*/ 405831 h 466028"/>
                  <a:gd name="connsiteX158" fmla="*/ 32363 w 458878"/>
                  <a:gd name="connsiteY158" fmla="*/ 400958 h 466028"/>
                  <a:gd name="connsiteX159" fmla="*/ 36694 w 458878"/>
                  <a:gd name="connsiteY159" fmla="*/ 401615 h 466028"/>
                  <a:gd name="connsiteX160" fmla="*/ 39742 w 458878"/>
                  <a:gd name="connsiteY160" fmla="*/ 407910 h 466028"/>
                  <a:gd name="connsiteX161" fmla="*/ 43153 w 458878"/>
                  <a:gd name="connsiteY161" fmla="*/ 411124 h 466028"/>
                  <a:gd name="connsiteX162" fmla="*/ 45306 w 458878"/>
                  <a:gd name="connsiteY162" fmla="*/ 407187 h 466028"/>
                  <a:gd name="connsiteX163" fmla="*/ 50089 w 458878"/>
                  <a:gd name="connsiteY163" fmla="*/ 403423 h 466028"/>
                  <a:gd name="connsiteX164" fmla="*/ 56302 w 458878"/>
                  <a:gd name="connsiteY164" fmla="*/ 401508 h 466028"/>
                  <a:gd name="connsiteX165" fmla="*/ 62203 w 458878"/>
                  <a:gd name="connsiteY165" fmla="*/ 404574 h 466028"/>
                  <a:gd name="connsiteX166" fmla="*/ 66574 w 458878"/>
                  <a:gd name="connsiteY166" fmla="*/ 405839 h 466028"/>
                  <a:gd name="connsiteX167" fmla="*/ 70429 w 458878"/>
                  <a:gd name="connsiteY167" fmla="*/ 404196 h 466028"/>
                  <a:gd name="connsiteX168" fmla="*/ 74661 w 458878"/>
                  <a:gd name="connsiteY168" fmla="*/ 401640 h 466028"/>
                  <a:gd name="connsiteX169" fmla="*/ 79822 w 458878"/>
                  <a:gd name="connsiteY169" fmla="*/ 399840 h 466028"/>
                  <a:gd name="connsiteX170" fmla="*/ 78236 w 458878"/>
                  <a:gd name="connsiteY170" fmla="*/ 393356 h 466028"/>
                  <a:gd name="connsiteX171" fmla="*/ 82632 w 458878"/>
                  <a:gd name="connsiteY171" fmla="*/ 392033 h 466028"/>
                  <a:gd name="connsiteX172" fmla="*/ 89478 w 458878"/>
                  <a:gd name="connsiteY172" fmla="*/ 395296 h 466028"/>
                  <a:gd name="connsiteX173" fmla="*/ 89757 w 458878"/>
                  <a:gd name="connsiteY173" fmla="*/ 401057 h 466028"/>
                  <a:gd name="connsiteX174" fmla="*/ 92075 w 458878"/>
                  <a:gd name="connsiteY174" fmla="*/ 406530 h 466028"/>
                  <a:gd name="connsiteX175" fmla="*/ 95806 w 458878"/>
                  <a:gd name="connsiteY175" fmla="*/ 408806 h 466028"/>
                  <a:gd name="connsiteX176" fmla="*/ 95058 w 458878"/>
                  <a:gd name="connsiteY176" fmla="*/ 413293 h 466028"/>
                  <a:gd name="connsiteX177" fmla="*/ 93604 w 458878"/>
                  <a:gd name="connsiteY177" fmla="*/ 418750 h 466028"/>
                  <a:gd name="connsiteX178" fmla="*/ 97721 w 458878"/>
                  <a:gd name="connsiteY178" fmla="*/ 419038 h 466028"/>
                  <a:gd name="connsiteX179" fmla="*/ 101443 w 458878"/>
                  <a:gd name="connsiteY179" fmla="*/ 424790 h 466028"/>
                  <a:gd name="connsiteX180" fmla="*/ 105840 w 458878"/>
                  <a:gd name="connsiteY180" fmla="*/ 426738 h 466028"/>
                  <a:gd name="connsiteX181" fmla="*/ 103810 w 458878"/>
                  <a:gd name="connsiteY181" fmla="*/ 431447 h 466028"/>
                  <a:gd name="connsiteX182" fmla="*/ 101567 w 458878"/>
                  <a:gd name="connsiteY182" fmla="*/ 434964 h 466028"/>
                  <a:gd name="connsiteX183" fmla="*/ 98806 w 458878"/>
                  <a:gd name="connsiteY183" fmla="*/ 438547 h 466028"/>
                  <a:gd name="connsiteX184" fmla="*/ 102857 w 458878"/>
                  <a:gd name="connsiteY184" fmla="*/ 439320 h 466028"/>
                  <a:gd name="connsiteX185" fmla="*/ 106416 w 458878"/>
                  <a:gd name="connsiteY185" fmla="*/ 437249 h 466028"/>
                  <a:gd name="connsiteX186" fmla="*/ 109399 w 458878"/>
                  <a:gd name="connsiteY186" fmla="*/ 441152 h 466028"/>
                  <a:gd name="connsiteX187" fmla="*/ 107846 w 458878"/>
                  <a:gd name="connsiteY187" fmla="*/ 445935 h 466028"/>
                  <a:gd name="connsiteX188" fmla="*/ 108133 w 458878"/>
                  <a:gd name="connsiteY188" fmla="*/ 450348 h 466028"/>
                  <a:gd name="connsiteX189" fmla="*/ 110163 w 458878"/>
                  <a:gd name="connsiteY189" fmla="*/ 454556 h 466028"/>
                  <a:gd name="connsiteX190" fmla="*/ 113738 w 458878"/>
                  <a:gd name="connsiteY190" fmla="*/ 456709 h 466028"/>
                  <a:gd name="connsiteX191" fmla="*/ 117058 w 458878"/>
                  <a:gd name="connsiteY191" fmla="*/ 459643 h 466028"/>
                  <a:gd name="connsiteX192" fmla="*/ 118192 w 458878"/>
                  <a:gd name="connsiteY192" fmla="*/ 463933 h 466028"/>
                  <a:gd name="connsiteX193" fmla="*/ 124914 w 458878"/>
                  <a:gd name="connsiteY193" fmla="*/ 458254 h 466028"/>
                  <a:gd name="connsiteX194" fmla="*/ 129623 w 458878"/>
                  <a:gd name="connsiteY194" fmla="*/ 457720 h 466028"/>
                  <a:gd name="connsiteX195" fmla="*/ 134949 w 458878"/>
                  <a:gd name="connsiteY195" fmla="*/ 460169 h 466028"/>
                  <a:gd name="connsiteX196" fmla="*/ 141482 w 458878"/>
                  <a:gd name="connsiteY196" fmla="*/ 463505 h 4660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</a:cxnLst>
                <a:rect l="l" t="t" r="r" b="b"/>
                <a:pathLst>
                  <a:path w="458878" h="466028">
                    <a:moveTo>
                      <a:pt x="143569" y="466028"/>
                    </a:moveTo>
                    <a:lnTo>
                      <a:pt x="146922" y="459413"/>
                    </a:lnTo>
                    <a:lnTo>
                      <a:pt x="153957" y="460037"/>
                    </a:lnTo>
                    <a:lnTo>
                      <a:pt x="154105" y="451885"/>
                    </a:lnTo>
                    <a:lnTo>
                      <a:pt x="161895" y="451885"/>
                    </a:lnTo>
                    <a:lnTo>
                      <a:pt x="167139" y="447965"/>
                    </a:lnTo>
                    <a:lnTo>
                      <a:pt x="166185" y="454342"/>
                    </a:lnTo>
                    <a:lnTo>
                      <a:pt x="167607" y="461188"/>
                    </a:lnTo>
                    <a:lnTo>
                      <a:pt x="171724" y="464335"/>
                    </a:lnTo>
                    <a:lnTo>
                      <a:pt x="176071" y="462363"/>
                    </a:lnTo>
                    <a:lnTo>
                      <a:pt x="177945" y="458147"/>
                    </a:lnTo>
                    <a:lnTo>
                      <a:pt x="182712" y="455994"/>
                    </a:lnTo>
                    <a:lnTo>
                      <a:pt x="188094" y="451852"/>
                    </a:lnTo>
                    <a:lnTo>
                      <a:pt x="189097" y="445623"/>
                    </a:lnTo>
                    <a:lnTo>
                      <a:pt x="187642" y="439303"/>
                    </a:lnTo>
                    <a:lnTo>
                      <a:pt x="191883" y="434783"/>
                    </a:lnTo>
                    <a:lnTo>
                      <a:pt x="194332" y="426845"/>
                    </a:lnTo>
                    <a:lnTo>
                      <a:pt x="195088" y="421117"/>
                    </a:lnTo>
                    <a:lnTo>
                      <a:pt x="193921" y="415348"/>
                    </a:lnTo>
                    <a:lnTo>
                      <a:pt x="190617" y="412833"/>
                    </a:lnTo>
                    <a:lnTo>
                      <a:pt x="199107" y="408469"/>
                    </a:lnTo>
                    <a:lnTo>
                      <a:pt x="203536" y="407960"/>
                    </a:lnTo>
                    <a:lnTo>
                      <a:pt x="208229" y="407639"/>
                    </a:lnTo>
                    <a:lnTo>
                      <a:pt x="212190" y="403547"/>
                    </a:lnTo>
                    <a:lnTo>
                      <a:pt x="216011" y="398944"/>
                    </a:lnTo>
                    <a:lnTo>
                      <a:pt x="216907" y="394770"/>
                    </a:lnTo>
                    <a:lnTo>
                      <a:pt x="219019" y="391187"/>
                    </a:lnTo>
                    <a:lnTo>
                      <a:pt x="215896" y="385105"/>
                    </a:lnTo>
                    <a:lnTo>
                      <a:pt x="221764" y="385804"/>
                    </a:lnTo>
                    <a:lnTo>
                      <a:pt x="223144" y="379607"/>
                    </a:lnTo>
                    <a:lnTo>
                      <a:pt x="220671" y="374816"/>
                    </a:lnTo>
                    <a:lnTo>
                      <a:pt x="221238" y="370584"/>
                    </a:lnTo>
                    <a:lnTo>
                      <a:pt x="226884" y="363993"/>
                    </a:lnTo>
                    <a:lnTo>
                      <a:pt x="230097" y="360065"/>
                    </a:lnTo>
                    <a:lnTo>
                      <a:pt x="230409" y="364675"/>
                    </a:lnTo>
                    <a:lnTo>
                      <a:pt x="234937" y="364856"/>
                    </a:lnTo>
                    <a:lnTo>
                      <a:pt x="240090" y="369795"/>
                    </a:lnTo>
                    <a:lnTo>
                      <a:pt x="244216" y="371652"/>
                    </a:lnTo>
                    <a:lnTo>
                      <a:pt x="250650" y="367469"/>
                    </a:lnTo>
                    <a:lnTo>
                      <a:pt x="249434" y="359095"/>
                    </a:lnTo>
                    <a:lnTo>
                      <a:pt x="250322" y="355077"/>
                    </a:lnTo>
                    <a:lnTo>
                      <a:pt x="254841" y="355603"/>
                    </a:lnTo>
                    <a:lnTo>
                      <a:pt x="260734" y="356013"/>
                    </a:lnTo>
                    <a:lnTo>
                      <a:pt x="259854" y="351337"/>
                    </a:lnTo>
                    <a:lnTo>
                      <a:pt x="261802" y="345264"/>
                    </a:lnTo>
                    <a:lnTo>
                      <a:pt x="268294" y="338797"/>
                    </a:lnTo>
                    <a:lnTo>
                      <a:pt x="271943" y="335764"/>
                    </a:lnTo>
                    <a:lnTo>
                      <a:pt x="276849" y="337350"/>
                    </a:lnTo>
                    <a:lnTo>
                      <a:pt x="282249" y="340547"/>
                    </a:lnTo>
                    <a:lnTo>
                      <a:pt x="285692" y="330233"/>
                    </a:lnTo>
                    <a:lnTo>
                      <a:pt x="294140" y="329404"/>
                    </a:lnTo>
                    <a:lnTo>
                      <a:pt x="304150" y="322262"/>
                    </a:lnTo>
                    <a:lnTo>
                      <a:pt x="311094" y="320520"/>
                    </a:lnTo>
                    <a:lnTo>
                      <a:pt x="320709" y="311143"/>
                    </a:lnTo>
                    <a:lnTo>
                      <a:pt x="328853" y="311168"/>
                    </a:lnTo>
                    <a:lnTo>
                      <a:pt x="334022" y="311299"/>
                    </a:lnTo>
                    <a:lnTo>
                      <a:pt x="340859" y="313896"/>
                    </a:lnTo>
                    <a:lnTo>
                      <a:pt x="347196" y="313748"/>
                    </a:lnTo>
                    <a:lnTo>
                      <a:pt x="351847" y="314907"/>
                    </a:lnTo>
                    <a:lnTo>
                      <a:pt x="360098" y="315531"/>
                    </a:lnTo>
                    <a:lnTo>
                      <a:pt x="367782" y="314364"/>
                    </a:lnTo>
                    <a:lnTo>
                      <a:pt x="377356" y="305053"/>
                    </a:lnTo>
                    <a:lnTo>
                      <a:pt x="424897" y="303171"/>
                    </a:lnTo>
                    <a:lnTo>
                      <a:pt x="438120" y="302555"/>
                    </a:lnTo>
                    <a:lnTo>
                      <a:pt x="439254" y="298553"/>
                    </a:lnTo>
                    <a:lnTo>
                      <a:pt x="442319" y="295315"/>
                    </a:lnTo>
                    <a:lnTo>
                      <a:pt x="447883" y="292390"/>
                    </a:lnTo>
                    <a:lnTo>
                      <a:pt x="451680" y="282018"/>
                    </a:lnTo>
                    <a:lnTo>
                      <a:pt x="453208" y="276364"/>
                    </a:lnTo>
                    <a:lnTo>
                      <a:pt x="454967" y="271762"/>
                    </a:lnTo>
                    <a:lnTo>
                      <a:pt x="457392" y="256838"/>
                    </a:lnTo>
                    <a:lnTo>
                      <a:pt x="457819" y="251028"/>
                    </a:lnTo>
                    <a:lnTo>
                      <a:pt x="458879" y="183747"/>
                    </a:lnTo>
                    <a:lnTo>
                      <a:pt x="449527" y="185719"/>
                    </a:lnTo>
                    <a:lnTo>
                      <a:pt x="433756" y="189270"/>
                    </a:lnTo>
                    <a:lnTo>
                      <a:pt x="430420" y="186286"/>
                    </a:lnTo>
                    <a:lnTo>
                      <a:pt x="427165" y="183763"/>
                    </a:lnTo>
                    <a:lnTo>
                      <a:pt x="429368" y="179572"/>
                    </a:lnTo>
                    <a:lnTo>
                      <a:pt x="429557" y="174748"/>
                    </a:lnTo>
                    <a:lnTo>
                      <a:pt x="430198" y="169456"/>
                    </a:lnTo>
                    <a:lnTo>
                      <a:pt x="430576" y="164977"/>
                    </a:lnTo>
                    <a:lnTo>
                      <a:pt x="427864" y="161386"/>
                    </a:lnTo>
                    <a:lnTo>
                      <a:pt x="423040" y="158361"/>
                    </a:lnTo>
                    <a:lnTo>
                      <a:pt x="418857" y="158000"/>
                    </a:lnTo>
                    <a:lnTo>
                      <a:pt x="415479" y="154532"/>
                    </a:lnTo>
                    <a:lnTo>
                      <a:pt x="411444" y="155666"/>
                    </a:lnTo>
                    <a:lnTo>
                      <a:pt x="407499" y="154516"/>
                    </a:lnTo>
                    <a:lnTo>
                      <a:pt x="405683" y="150694"/>
                    </a:lnTo>
                    <a:lnTo>
                      <a:pt x="402544" y="147374"/>
                    </a:lnTo>
                    <a:lnTo>
                      <a:pt x="398402" y="149240"/>
                    </a:lnTo>
                    <a:lnTo>
                      <a:pt x="393940" y="149856"/>
                    </a:lnTo>
                    <a:lnTo>
                      <a:pt x="390488" y="147547"/>
                    </a:lnTo>
                    <a:lnTo>
                      <a:pt x="386905" y="144144"/>
                    </a:lnTo>
                    <a:lnTo>
                      <a:pt x="386486" y="139789"/>
                    </a:lnTo>
                    <a:lnTo>
                      <a:pt x="382344" y="137356"/>
                    </a:lnTo>
                    <a:lnTo>
                      <a:pt x="378194" y="135647"/>
                    </a:lnTo>
                    <a:lnTo>
                      <a:pt x="373362" y="134102"/>
                    </a:lnTo>
                    <a:lnTo>
                      <a:pt x="373715" y="127905"/>
                    </a:lnTo>
                    <a:lnTo>
                      <a:pt x="373017" y="121865"/>
                    </a:lnTo>
                    <a:lnTo>
                      <a:pt x="340859" y="98173"/>
                    </a:lnTo>
                    <a:lnTo>
                      <a:pt x="314167" y="78449"/>
                    </a:lnTo>
                    <a:lnTo>
                      <a:pt x="263717" y="41049"/>
                    </a:lnTo>
                    <a:lnTo>
                      <a:pt x="208607" y="8"/>
                    </a:lnTo>
                    <a:lnTo>
                      <a:pt x="161041" y="0"/>
                    </a:lnTo>
                    <a:lnTo>
                      <a:pt x="163769" y="31376"/>
                    </a:lnTo>
                    <a:lnTo>
                      <a:pt x="166276" y="56384"/>
                    </a:lnTo>
                    <a:lnTo>
                      <a:pt x="166859" y="63903"/>
                    </a:lnTo>
                    <a:lnTo>
                      <a:pt x="168199" y="78449"/>
                    </a:lnTo>
                    <a:lnTo>
                      <a:pt x="172751" y="128596"/>
                    </a:lnTo>
                    <a:lnTo>
                      <a:pt x="177477" y="182407"/>
                    </a:lnTo>
                    <a:lnTo>
                      <a:pt x="180937" y="219652"/>
                    </a:lnTo>
                    <a:lnTo>
                      <a:pt x="185070" y="266708"/>
                    </a:lnTo>
                    <a:lnTo>
                      <a:pt x="192688" y="271943"/>
                    </a:lnTo>
                    <a:lnTo>
                      <a:pt x="187856" y="298093"/>
                    </a:lnTo>
                    <a:lnTo>
                      <a:pt x="81276" y="298043"/>
                    </a:lnTo>
                    <a:lnTo>
                      <a:pt x="81959" y="292020"/>
                    </a:lnTo>
                    <a:lnTo>
                      <a:pt x="78104" y="294773"/>
                    </a:lnTo>
                    <a:lnTo>
                      <a:pt x="79312" y="300008"/>
                    </a:lnTo>
                    <a:lnTo>
                      <a:pt x="71407" y="300377"/>
                    </a:lnTo>
                    <a:lnTo>
                      <a:pt x="67470" y="301569"/>
                    </a:lnTo>
                    <a:lnTo>
                      <a:pt x="62852" y="302111"/>
                    </a:lnTo>
                    <a:lnTo>
                      <a:pt x="58439" y="301766"/>
                    </a:lnTo>
                    <a:lnTo>
                      <a:pt x="53730" y="299876"/>
                    </a:lnTo>
                    <a:lnTo>
                      <a:pt x="49604" y="300032"/>
                    </a:lnTo>
                    <a:lnTo>
                      <a:pt x="44912" y="300599"/>
                    </a:lnTo>
                    <a:lnTo>
                      <a:pt x="41559" y="303221"/>
                    </a:lnTo>
                    <a:lnTo>
                      <a:pt x="39356" y="307042"/>
                    </a:lnTo>
                    <a:lnTo>
                      <a:pt x="35264" y="307412"/>
                    </a:lnTo>
                    <a:lnTo>
                      <a:pt x="30851" y="302744"/>
                    </a:lnTo>
                    <a:lnTo>
                      <a:pt x="26536" y="299013"/>
                    </a:lnTo>
                    <a:lnTo>
                      <a:pt x="24243" y="295266"/>
                    </a:lnTo>
                    <a:lnTo>
                      <a:pt x="19304" y="295479"/>
                    </a:lnTo>
                    <a:lnTo>
                      <a:pt x="15261" y="296885"/>
                    </a:lnTo>
                    <a:lnTo>
                      <a:pt x="13437" y="303237"/>
                    </a:lnTo>
                    <a:lnTo>
                      <a:pt x="11965" y="307478"/>
                    </a:lnTo>
                    <a:lnTo>
                      <a:pt x="11620" y="311743"/>
                    </a:lnTo>
                    <a:lnTo>
                      <a:pt x="11892" y="316008"/>
                    </a:lnTo>
                    <a:lnTo>
                      <a:pt x="8966" y="319271"/>
                    </a:lnTo>
                    <a:lnTo>
                      <a:pt x="5465" y="322114"/>
                    </a:lnTo>
                    <a:lnTo>
                      <a:pt x="0" y="321161"/>
                    </a:lnTo>
                    <a:lnTo>
                      <a:pt x="2581" y="324678"/>
                    </a:lnTo>
                    <a:lnTo>
                      <a:pt x="970" y="332403"/>
                    </a:lnTo>
                    <a:lnTo>
                      <a:pt x="6813" y="338863"/>
                    </a:lnTo>
                    <a:lnTo>
                      <a:pt x="6311" y="345149"/>
                    </a:lnTo>
                    <a:lnTo>
                      <a:pt x="7314" y="351428"/>
                    </a:lnTo>
                    <a:lnTo>
                      <a:pt x="5679" y="357386"/>
                    </a:lnTo>
                    <a:lnTo>
                      <a:pt x="9985" y="362497"/>
                    </a:lnTo>
                    <a:lnTo>
                      <a:pt x="11752" y="366796"/>
                    </a:lnTo>
                    <a:lnTo>
                      <a:pt x="14702" y="363886"/>
                    </a:lnTo>
                    <a:lnTo>
                      <a:pt x="19017" y="370255"/>
                    </a:lnTo>
                    <a:lnTo>
                      <a:pt x="22353" y="376518"/>
                    </a:lnTo>
                    <a:lnTo>
                      <a:pt x="23249" y="382804"/>
                    </a:lnTo>
                    <a:lnTo>
                      <a:pt x="22065" y="388951"/>
                    </a:lnTo>
                    <a:lnTo>
                      <a:pt x="23233" y="394975"/>
                    </a:lnTo>
                    <a:lnTo>
                      <a:pt x="21696" y="399035"/>
                    </a:lnTo>
                    <a:lnTo>
                      <a:pt x="20660" y="403407"/>
                    </a:lnTo>
                    <a:lnTo>
                      <a:pt x="23841" y="406185"/>
                    </a:lnTo>
                    <a:lnTo>
                      <a:pt x="29782" y="405831"/>
                    </a:lnTo>
                    <a:lnTo>
                      <a:pt x="32363" y="400958"/>
                    </a:lnTo>
                    <a:lnTo>
                      <a:pt x="36694" y="401615"/>
                    </a:lnTo>
                    <a:lnTo>
                      <a:pt x="39742" y="407910"/>
                    </a:lnTo>
                    <a:lnTo>
                      <a:pt x="43153" y="411124"/>
                    </a:lnTo>
                    <a:lnTo>
                      <a:pt x="45306" y="407187"/>
                    </a:lnTo>
                    <a:lnTo>
                      <a:pt x="50089" y="403423"/>
                    </a:lnTo>
                    <a:lnTo>
                      <a:pt x="56302" y="401508"/>
                    </a:lnTo>
                    <a:lnTo>
                      <a:pt x="62203" y="404574"/>
                    </a:lnTo>
                    <a:lnTo>
                      <a:pt x="66574" y="405839"/>
                    </a:lnTo>
                    <a:lnTo>
                      <a:pt x="70429" y="404196"/>
                    </a:lnTo>
                    <a:lnTo>
                      <a:pt x="74661" y="401640"/>
                    </a:lnTo>
                    <a:lnTo>
                      <a:pt x="79822" y="399840"/>
                    </a:lnTo>
                    <a:lnTo>
                      <a:pt x="78236" y="393356"/>
                    </a:lnTo>
                    <a:lnTo>
                      <a:pt x="82632" y="392033"/>
                    </a:lnTo>
                    <a:lnTo>
                      <a:pt x="89478" y="395296"/>
                    </a:lnTo>
                    <a:lnTo>
                      <a:pt x="89757" y="401057"/>
                    </a:lnTo>
                    <a:lnTo>
                      <a:pt x="92075" y="406530"/>
                    </a:lnTo>
                    <a:lnTo>
                      <a:pt x="95806" y="408806"/>
                    </a:lnTo>
                    <a:lnTo>
                      <a:pt x="95058" y="413293"/>
                    </a:lnTo>
                    <a:lnTo>
                      <a:pt x="93604" y="418750"/>
                    </a:lnTo>
                    <a:lnTo>
                      <a:pt x="97721" y="419038"/>
                    </a:lnTo>
                    <a:lnTo>
                      <a:pt x="101443" y="424790"/>
                    </a:lnTo>
                    <a:lnTo>
                      <a:pt x="105840" y="426738"/>
                    </a:lnTo>
                    <a:lnTo>
                      <a:pt x="103810" y="431447"/>
                    </a:lnTo>
                    <a:lnTo>
                      <a:pt x="101567" y="434964"/>
                    </a:lnTo>
                    <a:lnTo>
                      <a:pt x="98806" y="438547"/>
                    </a:lnTo>
                    <a:lnTo>
                      <a:pt x="102857" y="439320"/>
                    </a:lnTo>
                    <a:lnTo>
                      <a:pt x="106416" y="437249"/>
                    </a:lnTo>
                    <a:lnTo>
                      <a:pt x="109399" y="441152"/>
                    </a:lnTo>
                    <a:lnTo>
                      <a:pt x="107846" y="445935"/>
                    </a:lnTo>
                    <a:lnTo>
                      <a:pt x="108133" y="450348"/>
                    </a:lnTo>
                    <a:lnTo>
                      <a:pt x="110163" y="454556"/>
                    </a:lnTo>
                    <a:lnTo>
                      <a:pt x="113738" y="456709"/>
                    </a:lnTo>
                    <a:lnTo>
                      <a:pt x="117058" y="459643"/>
                    </a:lnTo>
                    <a:lnTo>
                      <a:pt x="118192" y="463933"/>
                    </a:lnTo>
                    <a:lnTo>
                      <a:pt x="124914" y="458254"/>
                    </a:lnTo>
                    <a:lnTo>
                      <a:pt x="129623" y="457720"/>
                    </a:lnTo>
                    <a:lnTo>
                      <a:pt x="134949" y="460169"/>
                    </a:lnTo>
                    <a:lnTo>
                      <a:pt x="141482" y="463505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765" name="Free-form: Shape 764">
                <a:extLst>
                  <a:ext uri="{FF2B5EF4-FFF2-40B4-BE49-F238E27FC236}">
                    <a16:creationId xmlns:a16="http://schemas.microsoft.com/office/drawing/2014/main" id="{63B81C87-11BD-3F48-7459-7E1467FEDD97}"/>
                  </a:ext>
                </a:extLst>
              </p:cNvPr>
              <p:cNvSpPr/>
              <p:nvPr/>
            </p:nvSpPr>
            <p:spPr>
              <a:xfrm>
                <a:off x="5671910" y="2703581"/>
                <a:ext cx="520865" cy="554657"/>
              </a:xfrm>
              <a:custGeom>
                <a:avLst/>
                <a:gdLst>
                  <a:gd name="connsiteX0" fmla="*/ 1389 w 444883"/>
                  <a:gd name="connsiteY0" fmla="*/ 473745 h 473745"/>
                  <a:gd name="connsiteX1" fmla="*/ 1923 w 444883"/>
                  <a:gd name="connsiteY1" fmla="*/ 466398 h 473745"/>
                  <a:gd name="connsiteX2" fmla="*/ 3271 w 444883"/>
                  <a:gd name="connsiteY2" fmla="*/ 462207 h 473745"/>
                  <a:gd name="connsiteX3" fmla="*/ 4684 w 444883"/>
                  <a:gd name="connsiteY3" fmla="*/ 456044 h 473745"/>
                  <a:gd name="connsiteX4" fmla="*/ 15179 w 444883"/>
                  <a:gd name="connsiteY4" fmla="*/ 455887 h 473745"/>
                  <a:gd name="connsiteX5" fmla="*/ 62465 w 444883"/>
                  <a:gd name="connsiteY5" fmla="*/ 455937 h 473745"/>
                  <a:gd name="connsiteX6" fmla="*/ 78063 w 444883"/>
                  <a:gd name="connsiteY6" fmla="*/ 455789 h 473745"/>
                  <a:gd name="connsiteX7" fmla="*/ 88451 w 444883"/>
                  <a:gd name="connsiteY7" fmla="*/ 455780 h 473745"/>
                  <a:gd name="connsiteX8" fmla="*/ 113483 w 444883"/>
                  <a:gd name="connsiteY8" fmla="*/ 455961 h 473745"/>
                  <a:gd name="connsiteX9" fmla="*/ 112563 w 444883"/>
                  <a:gd name="connsiteY9" fmla="*/ 432458 h 473745"/>
                  <a:gd name="connsiteX10" fmla="*/ 112151 w 444883"/>
                  <a:gd name="connsiteY10" fmla="*/ 420804 h 473745"/>
                  <a:gd name="connsiteX11" fmla="*/ 110302 w 444883"/>
                  <a:gd name="connsiteY11" fmla="*/ 411387 h 473745"/>
                  <a:gd name="connsiteX12" fmla="*/ 111626 w 444883"/>
                  <a:gd name="connsiteY12" fmla="*/ 407130 h 473745"/>
                  <a:gd name="connsiteX13" fmla="*/ 114658 w 444883"/>
                  <a:gd name="connsiteY13" fmla="*/ 402996 h 473745"/>
                  <a:gd name="connsiteX14" fmla="*/ 126558 w 444883"/>
                  <a:gd name="connsiteY14" fmla="*/ 394630 h 473745"/>
                  <a:gd name="connsiteX15" fmla="*/ 132212 w 444883"/>
                  <a:gd name="connsiteY15" fmla="*/ 393775 h 473745"/>
                  <a:gd name="connsiteX16" fmla="*/ 138038 w 444883"/>
                  <a:gd name="connsiteY16" fmla="*/ 390710 h 473745"/>
                  <a:gd name="connsiteX17" fmla="*/ 142336 w 444883"/>
                  <a:gd name="connsiteY17" fmla="*/ 389519 h 473745"/>
                  <a:gd name="connsiteX18" fmla="*/ 144161 w 444883"/>
                  <a:gd name="connsiteY18" fmla="*/ 309639 h 473745"/>
                  <a:gd name="connsiteX19" fmla="*/ 155707 w 444883"/>
                  <a:gd name="connsiteY19" fmla="*/ 309688 h 473745"/>
                  <a:gd name="connsiteX20" fmla="*/ 164640 w 444883"/>
                  <a:gd name="connsiteY20" fmla="*/ 309672 h 473745"/>
                  <a:gd name="connsiteX21" fmla="*/ 235134 w 444883"/>
                  <a:gd name="connsiteY21" fmla="*/ 309631 h 473745"/>
                  <a:gd name="connsiteX22" fmla="*/ 235800 w 444883"/>
                  <a:gd name="connsiteY22" fmla="*/ 277219 h 473745"/>
                  <a:gd name="connsiteX23" fmla="*/ 235940 w 444883"/>
                  <a:gd name="connsiteY23" fmla="*/ 268385 h 473745"/>
                  <a:gd name="connsiteX24" fmla="*/ 236441 w 444883"/>
                  <a:gd name="connsiteY24" fmla="*/ 242966 h 473745"/>
                  <a:gd name="connsiteX25" fmla="*/ 236778 w 444883"/>
                  <a:gd name="connsiteY25" fmla="*/ 225955 h 473745"/>
                  <a:gd name="connsiteX26" fmla="*/ 242563 w 444883"/>
                  <a:gd name="connsiteY26" fmla="*/ 222035 h 473745"/>
                  <a:gd name="connsiteX27" fmla="*/ 245497 w 444883"/>
                  <a:gd name="connsiteY27" fmla="*/ 219109 h 473745"/>
                  <a:gd name="connsiteX28" fmla="*/ 249615 w 444883"/>
                  <a:gd name="connsiteY28" fmla="*/ 215995 h 473745"/>
                  <a:gd name="connsiteX29" fmla="*/ 254052 w 444883"/>
                  <a:gd name="connsiteY29" fmla="*/ 212995 h 473745"/>
                  <a:gd name="connsiteX30" fmla="*/ 258621 w 444883"/>
                  <a:gd name="connsiteY30" fmla="*/ 209445 h 473745"/>
                  <a:gd name="connsiteX31" fmla="*/ 263832 w 444883"/>
                  <a:gd name="connsiteY31" fmla="*/ 206338 h 473745"/>
                  <a:gd name="connsiteX32" fmla="*/ 269124 w 444883"/>
                  <a:gd name="connsiteY32" fmla="*/ 204210 h 473745"/>
                  <a:gd name="connsiteX33" fmla="*/ 275460 w 444883"/>
                  <a:gd name="connsiteY33" fmla="*/ 200635 h 473745"/>
                  <a:gd name="connsiteX34" fmla="*/ 279323 w 444883"/>
                  <a:gd name="connsiteY34" fmla="*/ 199090 h 473745"/>
                  <a:gd name="connsiteX35" fmla="*/ 284705 w 444883"/>
                  <a:gd name="connsiteY35" fmla="*/ 199904 h 473745"/>
                  <a:gd name="connsiteX36" fmla="*/ 289258 w 444883"/>
                  <a:gd name="connsiteY36" fmla="*/ 200586 h 473745"/>
                  <a:gd name="connsiteX37" fmla="*/ 294658 w 444883"/>
                  <a:gd name="connsiteY37" fmla="*/ 199024 h 473745"/>
                  <a:gd name="connsiteX38" fmla="*/ 301651 w 444883"/>
                  <a:gd name="connsiteY38" fmla="*/ 197611 h 473745"/>
                  <a:gd name="connsiteX39" fmla="*/ 307593 w 444883"/>
                  <a:gd name="connsiteY39" fmla="*/ 197874 h 473745"/>
                  <a:gd name="connsiteX40" fmla="*/ 312828 w 444883"/>
                  <a:gd name="connsiteY40" fmla="*/ 196986 h 473745"/>
                  <a:gd name="connsiteX41" fmla="*/ 316929 w 444883"/>
                  <a:gd name="connsiteY41" fmla="*/ 197504 h 473745"/>
                  <a:gd name="connsiteX42" fmla="*/ 320101 w 444883"/>
                  <a:gd name="connsiteY42" fmla="*/ 200175 h 473745"/>
                  <a:gd name="connsiteX43" fmla="*/ 324506 w 444883"/>
                  <a:gd name="connsiteY43" fmla="*/ 195630 h 473745"/>
                  <a:gd name="connsiteX44" fmla="*/ 328007 w 444883"/>
                  <a:gd name="connsiteY44" fmla="*/ 190749 h 473745"/>
                  <a:gd name="connsiteX45" fmla="*/ 330176 w 444883"/>
                  <a:gd name="connsiteY45" fmla="*/ 186237 h 473745"/>
                  <a:gd name="connsiteX46" fmla="*/ 338443 w 444883"/>
                  <a:gd name="connsiteY46" fmla="*/ 179728 h 473745"/>
                  <a:gd name="connsiteX47" fmla="*/ 347393 w 444883"/>
                  <a:gd name="connsiteY47" fmla="*/ 175266 h 473745"/>
                  <a:gd name="connsiteX48" fmla="*/ 350655 w 444883"/>
                  <a:gd name="connsiteY48" fmla="*/ 172455 h 473745"/>
                  <a:gd name="connsiteX49" fmla="*/ 355890 w 444883"/>
                  <a:gd name="connsiteY49" fmla="*/ 167303 h 473745"/>
                  <a:gd name="connsiteX50" fmla="*/ 359892 w 444883"/>
                  <a:gd name="connsiteY50" fmla="*/ 165774 h 473745"/>
                  <a:gd name="connsiteX51" fmla="*/ 366960 w 444883"/>
                  <a:gd name="connsiteY51" fmla="*/ 164969 h 473745"/>
                  <a:gd name="connsiteX52" fmla="*/ 372499 w 444883"/>
                  <a:gd name="connsiteY52" fmla="*/ 163177 h 473745"/>
                  <a:gd name="connsiteX53" fmla="*/ 373370 w 444883"/>
                  <a:gd name="connsiteY53" fmla="*/ 157696 h 473745"/>
                  <a:gd name="connsiteX54" fmla="*/ 376534 w 444883"/>
                  <a:gd name="connsiteY54" fmla="*/ 152329 h 473745"/>
                  <a:gd name="connsiteX55" fmla="*/ 373107 w 444883"/>
                  <a:gd name="connsiteY55" fmla="*/ 149535 h 473745"/>
                  <a:gd name="connsiteX56" fmla="*/ 369770 w 444883"/>
                  <a:gd name="connsiteY56" fmla="*/ 145344 h 473745"/>
                  <a:gd name="connsiteX57" fmla="*/ 371940 w 444883"/>
                  <a:gd name="connsiteY57" fmla="*/ 141399 h 473745"/>
                  <a:gd name="connsiteX58" fmla="*/ 373296 w 444883"/>
                  <a:gd name="connsiteY58" fmla="*/ 132877 h 473745"/>
                  <a:gd name="connsiteX59" fmla="*/ 383889 w 444883"/>
                  <a:gd name="connsiteY59" fmla="*/ 130502 h 473745"/>
                  <a:gd name="connsiteX60" fmla="*/ 395994 w 444883"/>
                  <a:gd name="connsiteY60" fmla="*/ 127856 h 473745"/>
                  <a:gd name="connsiteX61" fmla="*/ 394326 w 444883"/>
                  <a:gd name="connsiteY61" fmla="*/ 123262 h 473745"/>
                  <a:gd name="connsiteX62" fmla="*/ 393446 w 444883"/>
                  <a:gd name="connsiteY62" fmla="*/ 119162 h 473745"/>
                  <a:gd name="connsiteX63" fmla="*/ 398550 w 444883"/>
                  <a:gd name="connsiteY63" fmla="*/ 117896 h 473745"/>
                  <a:gd name="connsiteX64" fmla="*/ 403546 w 444883"/>
                  <a:gd name="connsiteY64" fmla="*/ 116828 h 473745"/>
                  <a:gd name="connsiteX65" fmla="*/ 409661 w 444883"/>
                  <a:gd name="connsiteY65" fmla="*/ 116408 h 473745"/>
                  <a:gd name="connsiteX66" fmla="*/ 414526 w 444883"/>
                  <a:gd name="connsiteY66" fmla="*/ 116778 h 473745"/>
                  <a:gd name="connsiteX67" fmla="*/ 418923 w 444883"/>
                  <a:gd name="connsiteY67" fmla="*/ 116441 h 473745"/>
                  <a:gd name="connsiteX68" fmla="*/ 424798 w 444883"/>
                  <a:gd name="connsiteY68" fmla="*/ 117575 h 473745"/>
                  <a:gd name="connsiteX69" fmla="*/ 429409 w 444883"/>
                  <a:gd name="connsiteY69" fmla="*/ 118488 h 473745"/>
                  <a:gd name="connsiteX70" fmla="*/ 434767 w 444883"/>
                  <a:gd name="connsiteY70" fmla="*/ 118742 h 473745"/>
                  <a:gd name="connsiteX71" fmla="*/ 438925 w 444883"/>
                  <a:gd name="connsiteY71" fmla="*/ 118874 h 473745"/>
                  <a:gd name="connsiteX72" fmla="*/ 438227 w 444883"/>
                  <a:gd name="connsiteY72" fmla="*/ 113516 h 473745"/>
                  <a:gd name="connsiteX73" fmla="*/ 439862 w 444883"/>
                  <a:gd name="connsiteY73" fmla="*/ 108601 h 473745"/>
                  <a:gd name="connsiteX74" fmla="*/ 444883 w 444883"/>
                  <a:gd name="connsiteY74" fmla="*/ 105503 h 473745"/>
                  <a:gd name="connsiteX75" fmla="*/ 437660 w 444883"/>
                  <a:gd name="connsiteY75" fmla="*/ 99545 h 473745"/>
                  <a:gd name="connsiteX76" fmla="*/ 430420 w 444883"/>
                  <a:gd name="connsiteY76" fmla="*/ 91327 h 473745"/>
                  <a:gd name="connsiteX77" fmla="*/ 432260 w 444883"/>
                  <a:gd name="connsiteY77" fmla="*/ 87596 h 473745"/>
                  <a:gd name="connsiteX78" fmla="*/ 428776 w 444883"/>
                  <a:gd name="connsiteY78" fmla="*/ 83323 h 473745"/>
                  <a:gd name="connsiteX79" fmla="*/ 427289 w 444883"/>
                  <a:gd name="connsiteY79" fmla="*/ 78137 h 473745"/>
                  <a:gd name="connsiteX80" fmla="*/ 429318 w 444883"/>
                  <a:gd name="connsiteY80" fmla="*/ 73403 h 473745"/>
                  <a:gd name="connsiteX81" fmla="*/ 427790 w 444883"/>
                  <a:gd name="connsiteY81" fmla="*/ 68793 h 473745"/>
                  <a:gd name="connsiteX82" fmla="*/ 427124 w 444883"/>
                  <a:gd name="connsiteY82" fmla="*/ 64717 h 473745"/>
                  <a:gd name="connsiteX83" fmla="*/ 427362 w 444883"/>
                  <a:gd name="connsiteY83" fmla="*/ 58069 h 473745"/>
                  <a:gd name="connsiteX84" fmla="*/ 426516 w 444883"/>
                  <a:gd name="connsiteY84" fmla="*/ 52209 h 473745"/>
                  <a:gd name="connsiteX85" fmla="*/ 425571 w 444883"/>
                  <a:gd name="connsiteY85" fmla="*/ 47788 h 473745"/>
                  <a:gd name="connsiteX86" fmla="*/ 426828 w 444883"/>
                  <a:gd name="connsiteY86" fmla="*/ 43153 h 473745"/>
                  <a:gd name="connsiteX87" fmla="*/ 423253 w 444883"/>
                  <a:gd name="connsiteY87" fmla="*/ 39496 h 473745"/>
                  <a:gd name="connsiteX88" fmla="*/ 425497 w 444883"/>
                  <a:gd name="connsiteY88" fmla="*/ 35288 h 473745"/>
                  <a:gd name="connsiteX89" fmla="*/ 421544 w 444883"/>
                  <a:gd name="connsiteY89" fmla="*/ 33250 h 473745"/>
                  <a:gd name="connsiteX90" fmla="*/ 419333 w 444883"/>
                  <a:gd name="connsiteY90" fmla="*/ 29281 h 473745"/>
                  <a:gd name="connsiteX91" fmla="*/ 415380 w 444883"/>
                  <a:gd name="connsiteY91" fmla="*/ 27547 h 473745"/>
                  <a:gd name="connsiteX92" fmla="*/ 407360 w 444883"/>
                  <a:gd name="connsiteY92" fmla="*/ 22649 h 473745"/>
                  <a:gd name="connsiteX93" fmla="*/ 403612 w 444883"/>
                  <a:gd name="connsiteY93" fmla="*/ 24687 h 473745"/>
                  <a:gd name="connsiteX94" fmla="*/ 397145 w 444883"/>
                  <a:gd name="connsiteY94" fmla="*/ 21876 h 473745"/>
                  <a:gd name="connsiteX95" fmla="*/ 394129 w 444883"/>
                  <a:gd name="connsiteY95" fmla="*/ 18721 h 473745"/>
                  <a:gd name="connsiteX96" fmla="*/ 393471 w 444883"/>
                  <a:gd name="connsiteY96" fmla="*/ 13658 h 473745"/>
                  <a:gd name="connsiteX97" fmla="*/ 390464 w 444883"/>
                  <a:gd name="connsiteY97" fmla="*/ 18006 h 473745"/>
                  <a:gd name="connsiteX98" fmla="*/ 384111 w 444883"/>
                  <a:gd name="connsiteY98" fmla="*/ 20874 h 473745"/>
                  <a:gd name="connsiteX99" fmla="*/ 379616 w 444883"/>
                  <a:gd name="connsiteY99" fmla="*/ 21038 h 473745"/>
                  <a:gd name="connsiteX100" fmla="*/ 374315 w 444883"/>
                  <a:gd name="connsiteY100" fmla="*/ 18351 h 473745"/>
                  <a:gd name="connsiteX101" fmla="*/ 369976 w 444883"/>
                  <a:gd name="connsiteY101" fmla="*/ 21087 h 473745"/>
                  <a:gd name="connsiteX102" fmla="*/ 362596 w 444883"/>
                  <a:gd name="connsiteY102" fmla="*/ 20857 h 473745"/>
                  <a:gd name="connsiteX103" fmla="*/ 356285 w 444883"/>
                  <a:gd name="connsiteY103" fmla="*/ 22632 h 473745"/>
                  <a:gd name="connsiteX104" fmla="*/ 348946 w 444883"/>
                  <a:gd name="connsiteY104" fmla="*/ 21104 h 473745"/>
                  <a:gd name="connsiteX105" fmla="*/ 344089 w 444883"/>
                  <a:gd name="connsiteY105" fmla="*/ 19173 h 473745"/>
                  <a:gd name="connsiteX106" fmla="*/ 338904 w 444883"/>
                  <a:gd name="connsiteY106" fmla="*/ 14645 h 473745"/>
                  <a:gd name="connsiteX107" fmla="*/ 334827 w 444883"/>
                  <a:gd name="connsiteY107" fmla="*/ 10642 h 473745"/>
                  <a:gd name="connsiteX108" fmla="*/ 331984 w 444883"/>
                  <a:gd name="connsiteY108" fmla="*/ 6443 h 473745"/>
                  <a:gd name="connsiteX109" fmla="*/ 330538 w 444883"/>
                  <a:gd name="connsiteY109" fmla="*/ 0 h 473745"/>
                  <a:gd name="connsiteX110" fmla="*/ 324999 w 444883"/>
                  <a:gd name="connsiteY110" fmla="*/ 805 h 473745"/>
                  <a:gd name="connsiteX111" fmla="*/ 320035 w 444883"/>
                  <a:gd name="connsiteY111" fmla="*/ 1652 h 473745"/>
                  <a:gd name="connsiteX112" fmla="*/ 315605 w 444883"/>
                  <a:gd name="connsiteY112" fmla="*/ 2186 h 473745"/>
                  <a:gd name="connsiteX113" fmla="*/ 313666 w 444883"/>
                  <a:gd name="connsiteY113" fmla="*/ 7133 h 473745"/>
                  <a:gd name="connsiteX114" fmla="*/ 311603 w 444883"/>
                  <a:gd name="connsiteY114" fmla="*/ 12976 h 473745"/>
                  <a:gd name="connsiteX115" fmla="*/ 308702 w 444883"/>
                  <a:gd name="connsiteY115" fmla="*/ 20890 h 473745"/>
                  <a:gd name="connsiteX116" fmla="*/ 306154 w 444883"/>
                  <a:gd name="connsiteY116" fmla="*/ 27169 h 473745"/>
                  <a:gd name="connsiteX117" fmla="*/ 303574 w 444883"/>
                  <a:gd name="connsiteY117" fmla="*/ 33373 h 473745"/>
                  <a:gd name="connsiteX118" fmla="*/ 298019 w 444883"/>
                  <a:gd name="connsiteY118" fmla="*/ 44402 h 473745"/>
                  <a:gd name="connsiteX119" fmla="*/ 294091 w 444883"/>
                  <a:gd name="connsiteY119" fmla="*/ 50549 h 473745"/>
                  <a:gd name="connsiteX120" fmla="*/ 291173 w 444883"/>
                  <a:gd name="connsiteY120" fmla="*/ 55809 h 473745"/>
                  <a:gd name="connsiteX121" fmla="*/ 286966 w 444883"/>
                  <a:gd name="connsiteY121" fmla="*/ 60460 h 473745"/>
                  <a:gd name="connsiteX122" fmla="*/ 281862 w 444883"/>
                  <a:gd name="connsiteY122" fmla="*/ 64010 h 473745"/>
                  <a:gd name="connsiteX123" fmla="*/ 277071 w 444883"/>
                  <a:gd name="connsiteY123" fmla="*/ 66467 h 473745"/>
                  <a:gd name="connsiteX124" fmla="*/ 270850 w 444883"/>
                  <a:gd name="connsiteY124" fmla="*/ 70535 h 473745"/>
                  <a:gd name="connsiteX125" fmla="*/ 263733 w 444883"/>
                  <a:gd name="connsiteY125" fmla="*/ 73379 h 473745"/>
                  <a:gd name="connsiteX126" fmla="*/ 256058 w 444883"/>
                  <a:gd name="connsiteY126" fmla="*/ 76428 h 473745"/>
                  <a:gd name="connsiteX127" fmla="*/ 249992 w 444883"/>
                  <a:gd name="connsiteY127" fmla="*/ 78729 h 473745"/>
                  <a:gd name="connsiteX128" fmla="*/ 245218 w 444883"/>
                  <a:gd name="connsiteY128" fmla="*/ 82304 h 473745"/>
                  <a:gd name="connsiteX129" fmla="*/ 241347 w 444883"/>
                  <a:gd name="connsiteY129" fmla="*/ 84958 h 473745"/>
                  <a:gd name="connsiteX130" fmla="*/ 238454 w 444883"/>
                  <a:gd name="connsiteY130" fmla="*/ 89905 h 473745"/>
                  <a:gd name="connsiteX131" fmla="*/ 233179 w 444883"/>
                  <a:gd name="connsiteY131" fmla="*/ 95526 h 473745"/>
                  <a:gd name="connsiteX132" fmla="*/ 225782 w 444883"/>
                  <a:gd name="connsiteY132" fmla="*/ 102323 h 473745"/>
                  <a:gd name="connsiteX133" fmla="*/ 224632 w 444883"/>
                  <a:gd name="connsiteY133" fmla="*/ 106341 h 473745"/>
                  <a:gd name="connsiteX134" fmla="*/ 224163 w 444883"/>
                  <a:gd name="connsiteY134" fmla="*/ 111954 h 473745"/>
                  <a:gd name="connsiteX135" fmla="*/ 221887 w 444883"/>
                  <a:gd name="connsiteY135" fmla="*/ 117847 h 473745"/>
                  <a:gd name="connsiteX136" fmla="*/ 215238 w 444883"/>
                  <a:gd name="connsiteY136" fmla="*/ 127141 h 473745"/>
                  <a:gd name="connsiteX137" fmla="*/ 212050 w 444883"/>
                  <a:gd name="connsiteY137" fmla="*/ 130823 h 473745"/>
                  <a:gd name="connsiteX138" fmla="*/ 207497 w 444883"/>
                  <a:gd name="connsiteY138" fmla="*/ 139805 h 473745"/>
                  <a:gd name="connsiteX139" fmla="*/ 207703 w 444883"/>
                  <a:gd name="connsiteY139" fmla="*/ 145410 h 473745"/>
                  <a:gd name="connsiteX140" fmla="*/ 207086 w 444883"/>
                  <a:gd name="connsiteY140" fmla="*/ 149585 h 473745"/>
                  <a:gd name="connsiteX141" fmla="*/ 207727 w 444883"/>
                  <a:gd name="connsiteY141" fmla="*/ 156134 h 473745"/>
                  <a:gd name="connsiteX142" fmla="*/ 205344 w 444883"/>
                  <a:gd name="connsiteY142" fmla="*/ 164468 h 473745"/>
                  <a:gd name="connsiteX143" fmla="*/ 209223 w 444883"/>
                  <a:gd name="connsiteY143" fmla="*/ 166826 h 473745"/>
                  <a:gd name="connsiteX144" fmla="*/ 212831 w 444883"/>
                  <a:gd name="connsiteY144" fmla="*/ 171519 h 473745"/>
                  <a:gd name="connsiteX145" fmla="*/ 211877 w 444883"/>
                  <a:gd name="connsiteY145" fmla="*/ 176778 h 473745"/>
                  <a:gd name="connsiteX146" fmla="*/ 209995 w 444883"/>
                  <a:gd name="connsiteY146" fmla="*/ 182473 h 473745"/>
                  <a:gd name="connsiteX147" fmla="*/ 206116 w 444883"/>
                  <a:gd name="connsiteY147" fmla="*/ 190132 h 473745"/>
                  <a:gd name="connsiteX148" fmla="*/ 201827 w 444883"/>
                  <a:gd name="connsiteY148" fmla="*/ 194792 h 473745"/>
                  <a:gd name="connsiteX149" fmla="*/ 198046 w 444883"/>
                  <a:gd name="connsiteY149" fmla="*/ 201597 h 473745"/>
                  <a:gd name="connsiteX150" fmla="*/ 195367 w 444883"/>
                  <a:gd name="connsiteY150" fmla="*/ 205697 h 473745"/>
                  <a:gd name="connsiteX151" fmla="*/ 186106 w 444883"/>
                  <a:gd name="connsiteY151" fmla="*/ 215386 h 473745"/>
                  <a:gd name="connsiteX152" fmla="*/ 176491 w 444883"/>
                  <a:gd name="connsiteY152" fmla="*/ 221024 h 473745"/>
                  <a:gd name="connsiteX153" fmla="*/ 172464 w 444883"/>
                  <a:gd name="connsiteY153" fmla="*/ 223029 h 473745"/>
                  <a:gd name="connsiteX154" fmla="*/ 167730 w 444883"/>
                  <a:gd name="connsiteY154" fmla="*/ 227689 h 473745"/>
                  <a:gd name="connsiteX155" fmla="*/ 163079 w 444883"/>
                  <a:gd name="connsiteY155" fmla="*/ 232883 h 473745"/>
                  <a:gd name="connsiteX156" fmla="*/ 151985 w 444883"/>
                  <a:gd name="connsiteY156" fmla="*/ 240205 h 473745"/>
                  <a:gd name="connsiteX157" fmla="*/ 145969 w 444883"/>
                  <a:gd name="connsiteY157" fmla="*/ 242966 h 473745"/>
                  <a:gd name="connsiteX158" fmla="*/ 132902 w 444883"/>
                  <a:gd name="connsiteY158" fmla="*/ 246533 h 473745"/>
                  <a:gd name="connsiteX159" fmla="*/ 120994 w 444883"/>
                  <a:gd name="connsiteY159" fmla="*/ 248357 h 473745"/>
                  <a:gd name="connsiteX160" fmla="*/ 118381 w 444883"/>
                  <a:gd name="connsiteY160" fmla="*/ 252910 h 473745"/>
                  <a:gd name="connsiteX161" fmla="*/ 114181 w 444883"/>
                  <a:gd name="connsiteY161" fmla="*/ 256386 h 473745"/>
                  <a:gd name="connsiteX162" fmla="*/ 110837 w 444883"/>
                  <a:gd name="connsiteY162" fmla="*/ 265714 h 473745"/>
                  <a:gd name="connsiteX163" fmla="*/ 106900 w 444883"/>
                  <a:gd name="connsiteY163" fmla="*/ 273126 h 473745"/>
                  <a:gd name="connsiteX164" fmla="*/ 103202 w 444883"/>
                  <a:gd name="connsiteY164" fmla="*/ 284492 h 473745"/>
                  <a:gd name="connsiteX165" fmla="*/ 97983 w 444883"/>
                  <a:gd name="connsiteY165" fmla="*/ 290121 h 473745"/>
                  <a:gd name="connsiteX166" fmla="*/ 90743 w 444883"/>
                  <a:gd name="connsiteY166" fmla="*/ 294839 h 473745"/>
                  <a:gd name="connsiteX167" fmla="*/ 85122 w 444883"/>
                  <a:gd name="connsiteY167" fmla="*/ 296268 h 473745"/>
                  <a:gd name="connsiteX168" fmla="*/ 81252 w 444883"/>
                  <a:gd name="connsiteY168" fmla="*/ 300780 h 473745"/>
                  <a:gd name="connsiteX169" fmla="*/ 76083 w 444883"/>
                  <a:gd name="connsiteY169" fmla="*/ 305629 h 473745"/>
                  <a:gd name="connsiteX170" fmla="*/ 73970 w 444883"/>
                  <a:gd name="connsiteY170" fmla="*/ 314373 h 473745"/>
                  <a:gd name="connsiteX171" fmla="*/ 70470 w 444883"/>
                  <a:gd name="connsiteY171" fmla="*/ 321629 h 473745"/>
                  <a:gd name="connsiteX172" fmla="*/ 67495 w 444883"/>
                  <a:gd name="connsiteY172" fmla="*/ 327867 h 473745"/>
                  <a:gd name="connsiteX173" fmla="*/ 65687 w 444883"/>
                  <a:gd name="connsiteY173" fmla="*/ 334466 h 473745"/>
                  <a:gd name="connsiteX174" fmla="*/ 66221 w 444883"/>
                  <a:gd name="connsiteY174" fmla="*/ 339734 h 473745"/>
                  <a:gd name="connsiteX175" fmla="*/ 65827 w 444883"/>
                  <a:gd name="connsiteY175" fmla="*/ 343826 h 473745"/>
                  <a:gd name="connsiteX176" fmla="*/ 63945 w 444883"/>
                  <a:gd name="connsiteY176" fmla="*/ 350680 h 473745"/>
                  <a:gd name="connsiteX177" fmla="*/ 60822 w 444883"/>
                  <a:gd name="connsiteY177" fmla="*/ 354518 h 473745"/>
                  <a:gd name="connsiteX178" fmla="*/ 56170 w 444883"/>
                  <a:gd name="connsiteY178" fmla="*/ 357181 h 473745"/>
                  <a:gd name="connsiteX179" fmla="*/ 51618 w 444883"/>
                  <a:gd name="connsiteY179" fmla="*/ 362876 h 473745"/>
                  <a:gd name="connsiteX180" fmla="*/ 48412 w 444883"/>
                  <a:gd name="connsiteY180" fmla="*/ 365637 h 473745"/>
                  <a:gd name="connsiteX181" fmla="*/ 44821 w 444883"/>
                  <a:gd name="connsiteY181" fmla="*/ 369417 h 473745"/>
                  <a:gd name="connsiteX182" fmla="*/ 37902 w 444883"/>
                  <a:gd name="connsiteY182" fmla="*/ 375342 h 473745"/>
                  <a:gd name="connsiteX183" fmla="*/ 32593 w 444883"/>
                  <a:gd name="connsiteY183" fmla="*/ 383412 h 473745"/>
                  <a:gd name="connsiteX184" fmla="*/ 35395 w 444883"/>
                  <a:gd name="connsiteY184" fmla="*/ 379681 h 473745"/>
                  <a:gd name="connsiteX185" fmla="*/ 37918 w 444883"/>
                  <a:gd name="connsiteY185" fmla="*/ 376041 h 473745"/>
                  <a:gd name="connsiteX186" fmla="*/ 36093 w 444883"/>
                  <a:gd name="connsiteY186" fmla="*/ 384390 h 473745"/>
                  <a:gd name="connsiteX187" fmla="*/ 33308 w 444883"/>
                  <a:gd name="connsiteY187" fmla="*/ 387793 h 473745"/>
                  <a:gd name="connsiteX188" fmla="*/ 30678 w 444883"/>
                  <a:gd name="connsiteY188" fmla="*/ 393447 h 473745"/>
                  <a:gd name="connsiteX189" fmla="*/ 29108 w 444883"/>
                  <a:gd name="connsiteY189" fmla="*/ 397399 h 473745"/>
                  <a:gd name="connsiteX190" fmla="*/ 26544 w 444883"/>
                  <a:gd name="connsiteY190" fmla="*/ 401205 h 473745"/>
                  <a:gd name="connsiteX191" fmla="*/ 26799 w 444883"/>
                  <a:gd name="connsiteY191" fmla="*/ 405913 h 473745"/>
                  <a:gd name="connsiteX192" fmla="*/ 24079 w 444883"/>
                  <a:gd name="connsiteY192" fmla="*/ 409168 h 473745"/>
                  <a:gd name="connsiteX193" fmla="*/ 22485 w 444883"/>
                  <a:gd name="connsiteY193" fmla="*/ 414649 h 473745"/>
                  <a:gd name="connsiteX194" fmla="*/ 19855 w 444883"/>
                  <a:gd name="connsiteY194" fmla="*/ 419465 h 473745"/>
                  <a:gd name="connsiteX195" fmla="*/ 18047 w 444883"/>
                  <a:gd name="connsiteY195" fmla="*/ 424930 h 473745"/>
                  <a:gd name="connsiteX196" fmla="*/ 14135 w 444883"/>
                  <a:gd name="connsiteY196" fmla="*/ 426746 h 473745"/>
                  <a:gd name="connsiteX197" fmla="*/ 10026 w 444883"/>
                  <a:gd name="connsiteY197" fmla="*/ 428801 h 473745"/>
                  <a:gd name="connsiteX198" fmla="*/ 7733 w 444883"/>
                  <a:gd name="connsiteY198" fmla="*/ 434184 h 473745"/>
                  <a:gd name="connsiteX199" fmla="*/ 6550 w 444883"/>
                  <a:gd name="connsiteY199" fmla="*/ 438202 h 473745"/>
                  <a:gd name="connsiteX200" fmla="*/ 5013 w 444883"/>
                  <a:gd name="connsiteY200" fmla="*/ 442508 h 473745"/>
                  <a:gd name="connsiteX201" fmla="*/ 3887 w 444883"/>
                  <a:gd name="connsiteY201" fmla="*/ 447571 h 473745"/>
                  <a:gd name="connsiteX202" fmla="*/ 3082 w 444883"/>
                  <a:gd name="connsiteY202" fmla="*/ 452559 h 473745"/>
                  <a:gd name="connsiteX203" fmla="*/ 2465 w 444883"/>
                  <a:gd name="connsiteY203" fmla="*/ 457383 h 473745"/>
                  <a:gd name="connsiteX204" fmla="*/ 1224 w 444883"/>
                  <a:gd name="connsiteY204" fmla="*/ 466480 h 473745"/>
                  <a:gd name="connsiteX205" fmla="*/ 0 w 444883"/>
                  <a:gd name="connsiteY205" fmla="*/ 471707 h 4737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</a:cxnLst>
                <a:rect l="l" t="t" r="r" b="b"/>
                <a:pathLst>
                  <a:path w="444883" h="473745">
                    <a:moveTo>
                      <a:pt x="1389" y="473745"/>
                    </a:moveTo>
                    <a:lnTo>
                      <a:pt x="1923" y="466398"/>
                    </a:lnTo>
                    <a:lnTo>
                      <a:pt x="3271" y="462207"/>
                    </a:lnTo>
                    <a:lnTo>
                      <a:pt x="4684" y="456044"/>
                    </a:lnTo>
                    <a:lnTo>
                      <a:pt x="15179" y="455887"/>
                    </a:lnTo>
                    <a:lnTo>
                      <a:pt x="62465" y="455937"/>
                    </a:lnTo>
                    <a:lnTo>
                      <a:pt x="78063" y="455789"/>
                    </a:lnTo>
                    <a:lnTo>
                      <a:pt x="88451" y="455780"/>
                    </a:lnTo>
                    <a:lnTo>
                      <a:pt x="113483" y="455961"/>
                    </a:lnTo>
                    <a:lnTo>
                      <a:pt x="112563" y="432458"/>
                    </a:lnTo>
                    <a:lnTo>
                      <a:pt x="112151" y="420804"/>
                    </a:lnTo>
                    <a:lnTo>
                      <a:pt x="110302" y="411387"/>
                    </a:lnTo>
                    <a:lnTo>
                      <a:pt x="111626" y="407130"/>
                    </a:lnTo>
                    <a:lnTo>
                      <a:pt x="114658" y="402996"/>
                    </a:lnTo>
                    <a:lnTo>
                      <a:pt x="126558" y="394630"/>
                    </a:lnTo>
                    <a:lnTo>
                      <a:pt x="132212" y="393775"/>
                    </a:lnTo>
                    <a:lnTo>
                      <a:pt x="138038" y="390710"/>
                    </a:lnTo>
                    <a:lnTo>
                      <a:pt x="142336" y="389519"/>
                    </a:lnTo>
                    <a:lnTo>
                      <a:pt x="144161" y="309639"/>
                    </a:lnTo>
                    <a:lnTo>
                      <a:pt x="155707" y="309688"/>
                    </a:lnTo>
                    <a:lnTo>
                      <a:pt x="164640" y="309672"/>
                    </a:lnTo>
                    <a:lnTo>
                      <a:pt x="235134" y="309631"/>
                    </a:lnTo>
                    <a:lnTo>
                      <a:pt x="235800" y="277219"/>
                    </a:lnTo>
                    <a:lnTo>
                      <a:pt x="235940" y="268385"/>
                    </a:lnTo>
                    <a:lnTo>
                      <a:pt x="236441" y="242966"/>
                    </a:lnTo>
                    <a:lnTo>
                      <a:pt x="236778" y="225955"/>
                    </a:lnTo>
                    <a:lnTo>
                      <a:pt x="242563" y="222035"/>
                    </a:lnTo>
                    <a:lnTo>
                      <a:pt x="245497" y="219109"/>
                    </a:lnTo>
                    <a:lnTo>
                      <a:pt x="249615" y="215995"/>
                    </a:lnTo>
                    <a:lnTo>
                      <a:pt x="254052" y="212995"/>
                    </a:lnTo>
                    <a:lnTo>
                      <a:pt x="258621" y="209445"/>
                    </a:lnTo>
                    <a:lnTo>
                      <a:pt x="263832" y="206338"/>
                    </a:lnTo>
                    <a:lnTo>
                      <a:pt x="269124" y="204210"/>
                    </a:lnTo>
                    <a:lnTo>
                      <a:pt x="275460" y="200635"/>
                    </a:lnTo>
                    <a:lnTo>
                      <a:pt x="279323" y="199090"/>
                    </a:lnTo>
                    <a:lnTo>
                      <a:pt x="284705" y="199904"/>
                    </a:lnTo>
                    <a:lnTo>
                      <a:pt x="289258" y="200586"/>
                    </a:lnTo>
                    <a:lnTo>
                      <a:pt x="294658" y="199024"/>
                    </a:lnTo>
                    <a:lnTo>
                      <a:pt x="301651" y="197611"/>
                    </a:lnTo>
                    <a:lnTo>
                      <a:pt x="307593" y="197874"/>
                    </a:lnTo>
                    <a:lnTo>
                      <a:pt x="312828" y="196986"/>
                    </a:lnTo>
                    <a:lnTo>
                      <a:pt x="316929" y="197504"/>
                    </a:lnTo>
                    <a:lnTo>
                      <a:pt x="320101" y="200175"/>
                    </a:lnTo>
                    <a:lnTo>
                      <a:pt x="324506" y="195630"/>
                    </a:lnTo>
                    <a:lnTo>
                      <a:pt x="328007" y="190749"/>
                    </a:lnTo>
                    <a:lnTo>
                      <a:pt x="330176" y="186237"/>
                    </a:lnTo>
                    <a:lnTo>
                      <a:pt x="338443" y="179728"/>
                    </a:lnTo>
                    <a:lnTo>
                      <a:pt x="347393" y="175266"/>
                    </a:lnTo>
                    <a:lnTo>
                      <a:pt x="350655" y="172455"/>
                    </a:lnTo>
                    <a:lnTo>
                      <a:pt x="355890" y="167303"/>
                    </a:lnTo>
                    <a:lnTo>
                      <a:pt x="359892" y="165774"/>
                    </a:lnTo>
                    <a:lnTo>
                      <a:pt x="366960" y="164969"/>
                    </a:lnTo>
                    <a:lnTo>
                      <a:pt x="372499" y="163177"/>
                    </a:lnTo>
                    <a:lnTo>
                      <a:pt x="373370" y="157696"/>
                    </a:lnTo>
                    <a:lnTo>
                      <a:pt x="376534" y="152329"/>
                    </a:lnTo>
                    <a:lnTo>
                      <a:pt x="373107" y="149535"/>
                    </a:lnTo>
                    <a:lnTo>
                      <a:pt x="369770" y="145344"/>
                    </a:lnTo>
                    <a:lnTo>
                      <a:pt x="371940" y="141399"/>
                    </a:lnTo>
                    <a:lnTo>
                      <a:pt x="373296" y="132877"/>
                    </a:lnTo>
                    <a:lnTo>
                      <a:pt x="383889" y="130502"/>
                    </a:lnTo>
                    <a:lnTo>
                      <a:pt x="395994" y="127856"/>
                    </a:lnTo>
                    <a:lnTo>
                      <a:pt x="394326" y="123262"/>
                    </a:lnTo>
                    <a:lnTo>
                      <a:pt x="393446" y="119162"/>
                    </a:lnTo>
                    <a:lnTo>
                      <a:pt x="398550" y="117896"/>
                    </a:lnTo>
                    <a:lnTo>
                      <a:pt x="403546" y="116828"/>
                    </a:lnTo>
                    <a:lnTo>
                      <a:pt x="409661" y="116408"/>
                    </a:lnTo>
                    <a:lnTo>
                      <a:pt x="414526" y="116778"/>
                    </a:lnTo>
                    <a:lnTo>
                      <a:pt x="418923" y="116441"/>
                    </a:lnTo>
                    <a:lnTo>
                      <a:pt x="424798" y="117575"/>
                    </a:lnTo>
                    <a:lnTo>
                      <a:pt x="429409" y="118488"/>
                    </a:lnTo>
                    <a:lnTo>
                      <a:pt x="434767" y="118742"/>
                    </a:lnTo>
                    <a:lnTo>
                      <a:pt x="438925" y="118874"/>
                    </a:lnTo>
                    <a:lnTo>
                      <a:pt x="438227" y="113516"/>
                    </a:lnTo>
                    <a:lnTo>
                      <a:pt x="439862" y="108601"/>
                    </a:lnTo>
                    <a:lnTo>
                      <a:pt x="444883" y="105503"/>
                    </a:lnTo>
                    <a:lnTo>
                      <a:pt x="437660" y="99545"/>
                    </a:lnTo>
                    <a:lnTo>
                      <a:pt x="430420" y="91327"/>
                    </a:lnTo>
                    <a:lnTo>
                      <a:pt x="432260" y="87596"/>
                    </a:lnTo>
                    <a:lnTo>
                      <a:pt x="428776" y="83323"/>
                    </a:lnTo>
                    <a:lnTo>
                      <a:pt x="427289" y="78137"/>
                    </a:lnTo>
                    <a:lnTo>
                      <a:pt x="429318" y="73403"/>
                    </a:lnTo>
                    <a:lnTo>
                      <a:pt x="427790" y="68793"/>
                    </a:lnTo>
                    <a:lnTo>
                      <a:pt x="427124" y="64717"/>
                    </a:lnTo>
                    <a:lnTo>
                      <a:pt x="427362" y="58069"/>
                    </a:lnTo>
                    <a:lnTo>
                      <a:pt x="426516" y="52209"/>
                    </a:lnTo>
                    <a:lnTo>
                      <a:pt x="425571" y="47788"/>
                    </a:lnTo>
                    <a:lnTo>
                      <a:pt x="426828" y="43153"/>
                    </a:lnTo>
                    <a:lnTo>
                      <a:pt x="423253" y="39496"/>
                    </a:lnTo>
                    <a:lnTo>
                      <a:pt x="425497" y="35288"/>
                    </a:lnTo>
                    <a:lnTo>
                      <a:pt x="421544" y="33250"/>
                    </a:lnTo>
                    <a:lnTo>
                      <a:pt x="419333" y="29281"/>
                    </a:lnTo>
                    <a:lnTo>
                      <a:pt x="415380" y="27547"/>
                    </a:lnTo>
                    <a:lnTo>
                      <a:pt x="407360" y="22649"/>
                    </a:lnTo>
                    <a:lnTo>
                      <a:pt x="403612" y="24687"/>
                    </a:lnTo>
                    <a:lnTo>
                      <a:pt x="397145" y="21876"/>
                    </a:lnTo>
                    <a:lnTo>
                      <a:pt x="394129" y="18721"/>
                    </a:lnTo>
                    <a:lnTo>
                      <a:pt x="393471" y="13658"/>
                    </a:lnTo>
                    <a:lnTo>
                      <a:pt x="390464" y="18006"/>
                    </a:lnTo>
                    <a:lnTo>
                      <a:pt x="384111" y="20874"/>
                    </a:lnTo>
                    <a:lnTo>
                      <a:pt x="379616" y="21038"/>
                    </a:lnTo>
                    <a:lnTo>
                      <a:pt x="374315" y="18351"/>
                    </a:lnTo>
                    <a:lnTo>
                      <a:pt x="369976" y="21087"/>
                    </a:lnTo>
                    <a:lnTo>
                      <a:pt x="362596" y="20857"/>
                    </a:lnTo>
                    <a:lnTo>
                      <a:pt x="356285" y="22632"/>
                    </a:lnTo>
                    <a:lnTo>
                      <a:pt x="348946" y="21104"/>
                    </a:lnTo>
                    <a:lnTo>
                      <a:pt x="344089" y="19173"/>
                    </a:lnTo>
                    <a:lnTo>
                      <a:pt x="338904" y="14645"/>
                    </a:lnTo>
                    <a:lnTo>
                      <a:pt x="334827" y="10642"/>
                    </a:lnTo>
                    <a:lnTo>
                      <a:pt x="331984" y="6443"/>
                    </a:lnTo>
                    <a:lnTo>
                      <a:pt x="330538" y="0"/>
                    </a:lnTo>
                    <a:lnTo>
                      <a:pt x="324999" y="805"/>
                    </a:lnTo>
                    <a:lnTo>
                      <a:pt x="320035" y="1652"/>
                    </a:lnTo>
                    <a:lnTo>
                      <a:pt x="315605" y="2186"/>
                    </a:lnTo>
                    <a:lnTo>
                      <a:pt x="313666" y="7133"/>
                    </a:lnTo>
                    <a:lnTo>
                      <a:pt x="311603" y="12976"/>
                    </a:lnTo>
                    <a:lnTo>
                      <a:pt x="308702" y="20890"/>
                    </a:lnTo>
                    <a:lnTo>
                      <a:pt x="306154" y="27169"/>
                    </a:lnTo>
                    <a:lnTo>
                      <a:pt x="303574" y="33373"/>
                    </a:lnTo>
                    <a:lnTo>
                      <a:pt x="298019" y="44402"/>
                    </a:lnTo>
                    <a:lnTo>
                      <a:pt x="294091" y="50549"/>
                    </a:lnTo>
                    <a:lnTo>
                      <a:pt x="291173" y="55809"/>
                    </a:lnTo>
                    <a:lnTo>
                      <a:pt x="286966" y="60460"/>
                    </a:lnTo>
                    <a:lnTo>
                      <a:pt x="281862" y="64010"/>
                    </a:lnTo>
                    <a:lnTo>
                      <a:pt x="277071" y="66467"/>
                    </a:lnTo>
                    <a:lnTo>
                      <a:pt x="270850" y="70535"/>
                    </a:lnTo>
                    <a:lnTo>
                      <a:pt x="263733" y="73379"/>
                    </a:lnTo>
                    <a:lnTo>
                      <a:pt x="256058" y="76428"/>
                    </a:lnTo>
                    <a:lnTo>
                      <a:pt x="249992" y="78729"/>
                    </a:lnTo>
                    <a:lnTo>
                      <a:pt x="245218" y="82304"/>
                    </a:lnTo>
                    <a:lnTo>
                      <a:pt x="241347" y="84958"/>
                    </a:lnTo>
                    <a:lnTo>
                      <a:pt x="238454" y="89905"/>
                    </a:lnTo>
                    <a:lnTo>
                      <a:pt x="233179" y="95526"/>
                    </a:lnTo>
                    <a:lnTo>
                      <a:pt x="225782" y="102323"/>
                    </a:lnTo>
                    <a:lnTo>
                      <a:pt x="224632" y="106341"/>
                    </a:lnTo>
                    <a:lnTo>
                      <a:pt x="224163" y="111954"/>
                    </a:lnTo>
                    <a:lnTo>
                      <a:pt x="221887" y="117847"/>
                    </a:lnTo>
                    <a:lnTo>
                      <a:pt x="215238" y="127141"/>
                    </a:lnTo>
                    <a:lnTo>
                      <a:pt x="212050" y="130823"/>
                    </a:lnTo>
                    <a:lnTo>
                      <a:pt x="207497" y="139805"/>
                    </a:lnTo>
                    <a:lnTo>
                      <a:pt x="207703" y="145410"/>
                    </a:lnTo>
                    <a:lnTo>
                      <a:pt x="207086" y="149585"/>
                    </a:lnTo>
                    <a:lnTo>
                      <a:pt x="207727" y="156134"/>
                    </a:lnTo>
                    <a:lnTo>
                      <a:pt x="205344" y="164468"/>
                    </a:lnTo>
                    <a:lnTo>
                      <a:pt x="209223" y="166826"/>
                    </a:lnTo>
                    <a:lnTo>
                      <a:pt x="212831" y="171519"/>
                    </a:lnTo>
                    <a:lnTo>
                      <a:pt x="211877" y="176778"/>
                    </a:lnTo>
                    <a:lnTo>
                      <a:pt x="209995" y="182473"/>
                    </a:lnTo>
                    <a:lnTo>
                      <a:pt x="206116" y="190132"/>
                    </a:lnTo>
                    <a:lnTo>
                      <a:pt x="201827" y="194792"/>
                    </a:lnTo>
                    <a:lnTo>
                      <a:pt x="198046" y="201597"/>
                    </a:lnTo>
                    <a:lnTo>
                      <a:pt x="195367" y="205697"/>
                    </a:lnTo>
                    <a:lnTo>
                      <a:pt x="186106" y="215386"/>
                    </a:lnTo>
                    <a:lnTo>
                      <a:pt x="176491" y="221024"/>
                    </a:lnTo>
                    <a:lnTo>
                      <a:pt x="172464" y="223029"/>
                    </a:lnTo>
                    <a:lnTo>
                      <a:pt x="167730" y="227689"/>
                    </a:lnTo>
                    <a:lnTo>
                      <a:pt x="163079" y="232883"/>
                    </a:lnTo>
                    <a:lnTo>
                      <a:pt x="151985" y="240205"/>
                    </a:lnTo>
                    <a:lnTo>
                      <a:pt x="145969" y="242966"/>
                    </a:lnTo>
                    <a:lnTo>
                      <a:pt x="132902" y="246533"/>
                    </a:lnTo>
                    <a:lnTo>
                      <a:pt x="120994" y="248357"/>
                    </a:lnTo>
                    <a:lnTo>
                      <a:pt x="118381" y="252910"/>
                    </a:lnTo>
                    <a:lnTo>
                      <a:pt x="114181" y="256386"/>
                    </a:lnTo>
                    <a:lnTo>
                      <a:pt x="110837" y="265714"/>
                    </a:lnTo>
                    <a:lnTo>
                      <a:pt x="106900" y="273126"/>
                    </a:lnTo>
                    <a:lnTo>
                      <a:pt x="103202" y="284492"/>
                    </a:lnTo>
                    <a:lnTo>
                      <a:pt x="97983" y="290121"/>
                    </a:lnTo>
                    <a:lnTo>
                      <a:pt x="90743" y="294839"/>
                    </a:lnTo>
                    <a:lnTo>
                      <a:pt x="85122" y="296268"/>
                    </a:lnTo>
                    <a:lnTo>
                      <a:pt x="81252" y="300780"/>
                    </a:lnTo>
                    <a:lnTo>
                      <a:pt x="76083" y="305629"/>
                    </a:lnTo>
                    <a:lnTo>
                      <a:pt x="73970" y="314373"/>
                    </a:lnTo>
                    <a:lnTo>
                      <a:pt x="70470" y="321629"/>
                    </a:lnTo>
                    <a:lnTo>
                      <a:pt x="67495" y="327867"/>
                    </a:lnTo>
                    <a:lnTo>
                      <a:pt x="65687" y="334466"/>
                    </a:lnTo>
                    <a:lnTo>
                      <a:pt x="66221" y="339734"/>
                    </a:lnTo>
                    <a:lnTo>
                      <a:pt x="65827" y="343826"/>
                    </a:lnTo>
                    <a:lnTo>
                      <a:pt x="63945" y="350680"/>
                    </a:lnTo>
                    <a:lnTo>
                      <a:pt x="60822" y="354518"/>
                    </a:lnTo>
                    <a:lnTo>
                      <a:pt x="56170" y="357181"/>
                    </a:lnTo>
                    <a:lnTo>
                      <a:pt x="51618" y="362876"/>
                    </a:lnTo>
                    <a:lnTo>
                      <a:pt x="48412" y="365637"/>
                    </a:lnTo>
                    <a:lnTo>
                      <a:pt x="44821" y="369417"/>
                    </a:lnTo>
                    <a:lnTo>
                      <a:pt x="37902" y="375342"/>
                    </a:lnTo>
                    <a:lnTo>
                      <a:pt x="32593" y="383412"/>
                    </a:lnTo>
                    <a:lnTo>
                      <a:pt x="35395" y="379681"/>
                    </a:lnTo>
                    <a:lnTo>
                      <a:pt x="37918" y="376041"/>
                    </a:lnTo>
                    <a:lnTo>
                      <a:pt x="36093" y="384390"/>
                    </a:lnTo>
                    <a:lnTo>
                      <a:pt x="33308" y="387793"/>
                    </a:lnTo>
                    <a:lnTo>
                      <a:pt x="30678" y="393447"/>
                    </a:lnTo>
                    <a:lnTo>
                      <a:pt x="29108" y="397399"/>
                    </a:lnTo>
                    <a:lnTo>
                      <a:pt x="26544" y="401205"/>
                    </a:lnTo>
                    <a:lnTo>
                      <a:pt x="26799" y="405913"/>
                    </a:lnTo>
                    <a:lnTo>
                      <a:pt x="24079" y="409168"/>
                    </a:lnTo>
                    <a:lnTo>
                      <a:pt x="22485" y="414649"/>
                    </a:lnTo>
                    <a:lnTo>
                      <a:pt x="19855" y="419465"/>
                    </a:lnTo>
                    <a:lnTo>
                      <a:pt x="18047" y="424930"/>
                    </a:lnTo>
                    <a:lnTo>
                      <a:pt x="14135" y="426746"/>
                    </a:lnTo>
                    <a:lnTo>
                      <a:pt x="10026" y="428801"/>
                    </a:lnTo>
                    <a:lnTo>
                      <a:pt x="7733" y="434184"/>
                    </a:lnTo>
                    <a:lnTo>
                      <a:pt x="6550" y="438202"/>
                    </a:lnTo>
                    <a:lnTo>
                      <a:pt x="5013" y="442508"/>
                    </a:lnTo>
                    <a:lnTo>
                      <a:pt x="3887" y="447571"/>
                    </a:lnTo>
                    <a:lnTo>
                      <a:pt x="3082" y="452559"/>
                    </a:lnTo>
                    <a:lnTo>
                      <a:pt x="2465" y="457383"/>
                    </a:lnTo>
                    <a:lnTo>
                      <a:pt x="1224" y="466480"/>
                    </a:lnTo>
                    <a:lnTo>
                      <a:pt x="0" y="471707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766" name="Free-form: Shape 765">
                <a:extLst>
                  <a:ext uri="{FF2B5EF4-FFF2-40B4-BE49-F238E27FC236}">
                    <a16:creationId xmlns:a16="http://schemas.microsoft.com/office/drawing/2014/main" id="{3B552647-7DC8-68D7-0696-8BB87C76AB99}"/>
                  </a:ext>
                </a:extLst>
              </p:cNvPr>
              <p:cNvSpPr/>
              <p:nvPr/>
            </p:nvSpPr>
            <p:spPr>
              <a:xfrm>
                <a:off x="8076712" y="4744505"/>
                <a:ext cx="201890" cy="30788"/>
              </a:xfrm>
              <a:custGeom>
                <a:avLst/>
                <a:gdLst>
                  <a:gd name="connsiteX0" fmla="*/ 5144 w 172439"/>
                  <a:gd name="connsiteY0" fmla="*/ 26298 h 26297"/>
                  <a:gd name="connsiteX1" fmla="*/ 9451 w 172439"/>
                  <a:gd name="connsiteY1" fmla="*/ 24712 h 26297"/>
                  <a:gd name="connsiteX2" fmla="*/ 12163 w 172439"/>
                  <a:gd name="connsiteY2" fmla="*/ 20751 h 26297"/>
                  <a:gd name="connsiteX3" fmla="*/ 12944 w 172439"/>
                  <a:gd name="connsiteY3" fmla="*/ 15927 h 26297"/>
                  <a:gd name="connsiteX4" fmla="*/ 10914 w 172439"/>
                  <a:gd name="connsiteY4" fmla="*/ 12146 h 26297"/>
                  <a:gd name="connsiteX5" fmla="*/ 6426 w 172439"/>
                  <a:gd name="connsiteY5" fmla="*/ 11283 h 26297"/>
                  <a:gd name="connsiteX6" fmla="*/ 4495 w 172439"/>
                  <a:gd name="connsiteY6" fmla="*/ 14957 h 26297"/>
                  <a:gd name="connsiteX7" fmla="*/ 1266 w 172439"/>
                  <a:gd name="connsiteY7" fmla="*/ 18737 h 26297"/>
                  <a:gd name="connsiteX8" fmla="*/ 0 w 172439"/>
                  <a:gd name="connsiteY8" fmla="*/ 24219 h 26297"/>
                  <a:gd name="connsiteX9" fmla="*/ 3920 w 172439"/>
                  <a:gd name="connsiteY9" fmla="*/ 26109 h 26297"/>
                  <a:gd name="connsiteX10" fmla="*/ 168979 w 172439"/>
                  <a:gd name="connsiteY10" fmla="*/ 2630 h 26297"/>
                  <a:gd name="connsiteX11" fmla="*/ 172439 w 172439"/>
                  <a:gd name="connsiteY11" fmla="*/ 0 h 26297"/>
                  <a:gd name="connsiteX12" fmla="*/ 168018 w 172439"/>
                  <a:gd name="connsiteY12" fmla="*/ 962 h 262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72439" h="26297">
                    <a:moveTo>
                      <a:pt x="5144" y="26298"/>
                    </a:moveTo>
                    <a:lnTo>
                      <a:pt x="9451" y="24712"/>
                    </a:lnTo>
                    <a:lnTo>
                      <a:pt x="12163" y="20751"/>
                    </a:lnTo>
                    <a:lnTo>
                      <a:pt x="12944" y="15927"/>
                    </a:lnTo>
                    <a:lnTo>
                      <a:pt x="10914" y="12146"/>
                    </a:lnTo>
                    <a:lnTo>
                      <a:pt x="6426" y="11283"/>
                    </a:lnTo>
                    <a:lnTo>
                      <a:pt x="4495" y="14957"/>
                    </a:lnTo>
                    <a:lnTo>
                      <a:pt x="1266" y="18737"/>
                    </a:lnTo>
                    <a:lnTo>
                      <a:pt x="0" y="24219"/>
                    </a:lnTo>
                    <a:lnTo>
                      <a:pt x="3920" y="26109"/>
                    </a:lnTo>
                    <a:close/>
                    <a:moveTo>
                      <a:pt x="168979" y="2630"/>
                    </a:moveTo>
                    <a:lnTo>
                      <a:pt x="172439" y="0"/>
                    </a:lnTo>
                    <a:lnTo>
                      <a:pt x="168018" y="962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767" name="Free-form: Shape 766">
                <a:extLst>
                  <a:ext uri="{FF2B5EF4-FFF2-40B4-BE49-F238E27FC236}">
                    <a16:creationId xmlns:a16="http://schemas.microsoft.com/office/drawing/2014/main" id="{EBF015DB-3B13-CC4C-899F-7FD751E66F2C}"/>
                  </a:ext>
                </a:extLst>
              </p:cNvPr>
              <p:cNvSpPr/>
              <p:nvPr/>
            </p:nvSpPr>
            <p:spPr>
              <a:xfrm>
                <a:off x="5673545" y="3017803"/>
                <a:ext cx="395726" cy="462655"/>
              </a:xfrm>
              <a:custGeom>
                <a:avLst/>
                <a:gdLst>
                  <a:gd name="connsiteX0" fmla="*/ 16091 w 337999"/>
                  <a:gd name="connsiteY0" fmla="*/ 242103 h 395164"/>
                  <a:gd name="connsiteX1" fmla="*/ 18277 w 337999"/>
                  <a:gd name="connsiteY1" fmla="*/ 236466 h 395164"/>
                  <a:gd name="connsiteX2" fmla="*/ 15688 w 337999"/>
                  <a:gd name="connsiteY2" fmla="*/ 241125 h 395164"/>
                  <a:gd name="connsiteX3" fmla="*/ 134521 w 337999"/>
                  <a:gd name="connsiteY3" fmla="*/ 395164 h 395164"/>
                  <a:gd name="connsiteX4" fmla="*/ 137874 w 337999"/>
                  <a:gd name="connsiteY4" fmla="*/ 392378 h 395164"/>
                  <a:gd name="connsiteX5" fmla="*/ 141786 w 337999"/>
                  <a:gd name="connsiteY5" fmla="*/ 389362 h 395164"/>
                  <a:gd name="connsiteX6" fmla="*/ 141572 w 337999"/>
                  <a:gd name="connsiteY6" fmla="*/ 384867 h 395164"/>
                  <a:gd name="connsiteX7" fmla="*/ 140833 w 337999"/>
                  <a:gd name="connsiteY7" fmla="*/ 380618 h 395164"/>
                  <a:gd name="connsiteX8" fmla="*/ 142172 w 337999"/>
                  <a:gd name="connsiteY8" fmla="*/ 376419 h 395164"/>
                  <a:gd name="connsiteX9" fmla="*/ 143733 w 337999"/>
                  <a:gd name="connsiteY9" fmla="*/ 371718 h 395164"/>
                  <a:gd name="connsiteX10" fmla="*/ 148065 w 337999"/>
                  <a:gd name="connsiteY10" fmla="*/ 369187 h 395164"/>
                  <a:gd name="connsiteX11" fmla="*/ 152888 w 337999"/>
                  <a:gd name="connsiteY11" fmla="*/ 366426 h 395164"/>
                  <a:gd name="connsiteX12" fmla="*/ 155929 w 337999"/>
                  <a:gd name="connsiteY12" fmla="*/ 371644 h 395164"/>
                  <a:gd name="connsiteX13" fmla="*/ 160244 w 337999"/>
                  <a:gd name="connsiteY13" fmla="*/ 375375 h 395164"/>
                  <a:gd name="connsiteX14" fmla="*/ 163103 w 337999"/>
                  <a:gd name="connsiteY14" fmla="*/ 378342 h 395164"/>
                  <a:gd name="connsiteX15" fmla="*/ 166226 w 337999"/>
                  <a:gd name="connsiteY15" fmla="*/ 381892 h 395164"/>
                  <a:gd name="connsiteX16" fmla="*/ 169086 w 337999"/>
                  <a:gd name="connsiteY16" fmla="*/ 378671 h 395164"/>
                  <a:gd name="connsiteX17" fmla="*/ 172110 w 337999"/>
                  <a:gd name="connsiteY17" fmla="*/ 374767 h 395164"/>
                  <a:gd name="connsiteX18" fmla="*/ 177041 w 337999"/>
                  <a:gd name="connsiteY18" fmla="*/ 372622 h 395164"/>
                  <a:gd name="connsiteX19" fmla="*/ 182786 w 337999"/>
                  <a:gd name="connsiteY19" fmla="*/ 372778 h 395164"/>
                  <a:gd name="connsiteX20" fmla="*/ 186993 w 337999"/>
                  <a:gd name="connsiteY20" fmla="*/ 373978 h 395164"/>
                  <a:gd name="connsiteX21" fmla="*/ 194184 w 337999"/>
                  <a:gd name="connsiteY21" fmla="*/ 373855 h 395164"/>
                  <a:gd name="connsiteX22" fmla="*/ 199000 w 337999"/>
                  <a:gd name="connsiteY22" fmla="*/ 373255 h 395164"/>
                  <a:gd name="connsiteX23" fmla="*/ 208705 w 337999"/>
                  <a:gd name="connsiteY23" fmla="*/ 372639 h 395164"/>
                  <a:gd name="connsiteX24" fmla="*/ 207497 w 337999"/>
                  <a:gd name="connsiteY24" fmla="*/ 367404 h 395164"/>
                  <a:gd name="connsiteX25" fmla="*/ 210760 w 337999"/>
                  <a:gd name="connsiteY25" fmla="*/ 364363 h 395164"/>
                  <a:gd name="connsiteX26" fmla="*/ 210686 w 337999"/>
                  <a:gd name="connsiteY26" fmla="*/ 368669 h 395164"/>
                  <a:gd name="connsiteX27" fmla="*/ 219882 w 337999"/>
                  <a:gd name="connsiteY27" fmla="*/ 370707 h 395164"/>
                  <a:gd name="connsiteX28" fmla="*/ 313773 w 337999"/>
                  <a:gd name="connsiteY28" fmla="*/ 370724 h 395164"/>
                  <a:gd name="connsiteX29" fmla="*/ 322081 w 337999"/>
                  <a:gd name="connsiteY29" fmla="*/ 344574 h 395164"/>
                  <a:gd name="connsiteX30" fmla="*/ 314463 w 337999"/>
                  <a:gd name="connsiteY30" fmla="*/ 339339 h 395164"/>
                  <a:gd name="connsiteX31" fmla="*/ 314060 w 337999"/>
                  <a:gd name="connsiteY31" fmla="*/ 334540 h 395164"/>
                  <a:gd name="connsiteX32" fmla="*/ 313469 w 337999"/>
                  <a:gd name="connsiteY32" fmla="*/ 327579 h 395164"/>
                  <a:gd name="connsiteX33" fmla="*/ 309253 w 337999"/>
                  <a:gd name="connsiteY33" fmla="*/ 280391 h 395164"/>
                  <a:gd name="connsiteX34" fmla="*/ 306870 w 337999"/>
                  <a:gd name="connsiteY34" fmla="*/ 255038 h 395164"/>
                  <a:gd name="connsiteX35" fmla="*/ 302144 w 337999"/>
                  <a:gd name="connsiteY35" fmla="*/ 201227 h 395164"/>
                  <a:gd name="connsiteX36" fmla="*/ 297583 w 337999"/>
                  <a:gd name="connsiteY36" fmla="*/ 151080 h 395164"/>
                  <a:gd name="connsiteX37" fmla="*/ 296252 w 337999"/>
                  <a:gd name="connsiteY37" fmla="*/ 136534 h 395164"/>
                  <a:gd name="connsiteX38" fmla="*/ 295669 w 337999"/>
                  <a:gd name="connsiteY38" fmla="*/ 129015 h 395164"/>
                  <a:gd name="connsiteX39" fmla="*/ 293236 w 337999"/>
                  <a:gd name="connsiteY39" fmla="*/ 104895 h 395164"/>
                  <a:gd name="connsiteX40" fmla="*/ 290434 w 337999"/>
                  <a:gd name="connsiteY40" fmla="*/ 72631 h 395164"/>
                  <a:gd name="connsiteX41" fmla="*/ 316337 w 337999"/>
                  <a:gd name="connsiteY41" fmla="*/ 72614 h 395164"/>
                  <a:gd name="connsiteX42" fmla="*/ 333357 w 337999"/>
                  <a:gd name="connsiteY42" fmla="*/ 72598 h 395164"/>
                  <a:gd name="connsiteX43" fmla="*/ 338000 w 337999"/>
                  <a:gd name="connsiteY43" fmla="*/ 72639 h 395164"/>
                  <a:gd name="connsiteX44" fmla="*/ 333439 w 337999"/>
                  <a:gd name="connsiteY44" fmla="*/ 69344 h 395164"/>
                  <a:gd name="connsiteX45" fmla="*/ 316542 w 337999"/>
                  <a:gd name="connsiteY45" fmla="*/ 57345 h 395164"/>
                  <a:gd name="connsiteX46" fmla="*/ 306590 w 337999"/>
                  <a:gd name="connsiteY46" fmla="*/ 50286 h 395164"/>
                  <a:gd name="connsiteX47" fmla="*/ 293137 w 337999"/>
                  <a:gd name="connsiteY47" fmla="*/ 40770 h 395164"/>
                  <a:gd name="connsiteX48" fmla="*/ 283900 w 337999"/>
                  <a:gd name="connsiteY48" fmla="*/ 34253 h 395164"/>
                  <a:gd name="connsiteX49" fmla="*/ 261605 w 337999"/>
                  <a:gd name="connsiteY49" fmla="*/ 18704 h 395164"/>
                  <a:gd name="connsiteX50" fmla="*/ 234543 w 337999"/>
                  <a:gd name="connsiteY50" fmla="*/ 0 h 395164"/>
                  <a:gd name="connsiteX51" fmla="*/ 234403 w 337999"/>
                  <a:gd name="connsiteY51" fmla="*/ 8834 h 395164"/>
                  <a:gd name="connsiteX52" fmla="*/ 233737 w 337999"/>
                  <a:gd name="connsiteY52" fmla="*/ 41246 h 395164"/>
                  <a:gd name="connsiteX53" fmla="*/ 178241 w 337999"/>
                  <a:gd name="connsiteY53" fmla="*/ 41246 h 395164"/>
                  <a:gd name="connsiteX54" fmla="*/ 163243 w 337999"/>
                  <a:gd name="connsiteY54" fmla="*/ 41287 h 395164"/>
                  <a:gd name="connsiteX55" fmla="*/ 154310 w 337999"/>
                  <a:gd name="connsiteY55" fmla="*/ 41304 h 395164"/>
                  <a:gd name="connsiteX56" fmla="*/ 142764 w 337999"/>
                  <a:gd name="connsiteY56" fmla="*/ 41255 h 395164"/>
                  <a:gd name="connsiteX57" fmla="*/ 140940 w 337999"/>
                  <a:gd name="connsiteY57" fmla="*/ 121134 h 395164"/>
                  <a:gd name="connsiteX58" fmla="*/ 136641 w 337999"/>
                  <a:gd name="connsiteY58" fmla="*/ 122325 h 395164"/>
                  <a:gd name="connsiteX59" fmla="*/ 130815 w 337999"/>
                  <a:gd name="connsiteY59" fmla="*/ 125391 h 395164"/>
                  <a:gd name="connsiteX60" fmla="*/ 125161 w 337999"/>
                  <a:gd name="connsiteY60" fmla="*/ 126245 h 395164"/>
                  <a:gd name="connsiteX61" fmla="*/ 113261 w 337999"/>
                  <a:gd name="connsiteY61" fmla="*/ 134611 h 395164"/>
                  <a:gd name="connsiteX62" fmla="*/ 110229 w 337999"/>
                  <a:gd name="connsiteY62" fmla="*/ 138745 h 395164"/>
                  <a:gd name="connsiteX63" fmla="*/ 108906 w 337999"/>
                  <a:gd name="connsiteY63" fmla="*/ 143002 h 395164"/>
                  <a:gd name="connsiteX64" fmla="*/ 110574 w 337999"/>
                  <a:gd name="connsiteY64" fmla="*/ 149930 h 395164"/>
                  <a:gd name="connsiteX65" fmla="*/ 111166 w 337999"/>
                  <a:gd name="connsiteY65" fmla="*/ 164073 h 395164"/>
                  <a:gd name="connsiteX66" fmla="*/ 112086 w 337999"/>
                  <a:gd name="connsiteY66" fmla="*/ 187577 h 395164"/>
                  <a:gd name="connsiteX67" fmla="*/ 87054 w 337999"/>
                  <a:gd name="connsiteY67" fmla="*/ 187396 h 395164"/>
                  <a:gd name="connsiteX68" fmla="*/ 76666 w 337999"/>
                  <a:gd name="connsiteY68" fmla="*/ 187404 h 395164"/>
                  <a:gd name="connsiteX69" fmla="*/ 61019 w 337999"/>
                  <a:gd name="connsiteY69" fmla="*/ 187552 h 395164"/>
                  <a:gd name="connsiteX70" fmla="*/ 54034 w 337999"/>
                  <a:gd name="connsiteY70" fmla="*/ 187568 h 395164"/>
                  <a:gd name="connsiteX71" fmla="*/ 25394 w 337999"/>
                  <a:gd name="connsiteY71" fmla="*/ 187486 h 395164"/>
                  <a:gd name="connsiteX72" fmla="*/ 13782 w 337999"/>
                  <a:gd name="connsiteY72" fmla="*/ 187503 h 395164"/>
                  <a:gd name="connsiteX73" fmla="*/ 5309 w 337999"/>
                  <a:gd name="connsiteY73" fmla="*/ 187626 h 395164"/>
                  <a:gd name="connsiteX74" fmla="*/ 1874 w 337999"/>
                  <a:gd name="connsiteY74" fmla="*/ 193822 h 395164"/>
                  <a:gd name="connsiteX75" fmla="*/ 526 w 337999"/>
                  <a:gd name="connsiteY75" fmla="*/ 198013 h 395164"/>
                  <a:gd name="connsiteX76" fmla="*/ 0 w 337999"/>
                  <a:gd name="connsiteY76" fmla="*/ 205360 h 395164"/>
                  <a:gd name="connsiteX77" fmla="*/ 329 w 337999"/>
                  <a:gd name="connsiteY77" fmla="*/ 200882 h 395164"/>
                  <a:gd name="connsiteX78" fmla="*/ 896 w 337999"/>
                  <a:gd name="connsiteY78" fmla="*/ 196764 h 395164"/>
                  <a:gd name="connsiteX79" fmla="*/ 4060 w 337999"/>
                  <a:gd name="connsiteY79" fmla="*/ 192943 h 395164"/>
                  <a:gd name="connsiteX80" fmla="*/ 5383 w 337999"/>
                  <a:gd name="connsiteY80" fmla="*/ 197372 h 395164"/>
                  <a:gd name="connsiteX81" fmla="*/ 8054 w 337999"/>
                  <a:gd name="connsiteY81" fmla="*/ 203372 h 395164"/>
                  <a:gd name="connsiteX82" fmla="*/ 10199 w 337999"/>
                  <a:gd name="connsiteY82" fmla="*/ 208196 h 395164"/>
                  <a:gd name="connsiteX83" fmla="*/ 14086 w 337999"/>
                  <a:gd name="connsiteY83" fmla="*/ 212058 h 395164"/>
                  <a:gd name="connsiteX84" fmla="*/ 14332 w 337999"/>
                  <a:gd name="connsiteY84" fmla="*/ 206643 h 395164"/>
                  <a:gd name="connsiteX85" fmla="*/ 18688 w 337999"/>
                  <a:gd name="connsiteY85" fmla="*/ 216225 h 395164"/>
                  <a:gd name="connsiteX86" fmla="*/ 21170 w 337999"/>
                  <a:gd name="connsiteY86" fmla="*/ 220753 h 395164"/>
                  <a:gd name="connsiteX87" fmla="*/ 21154 w 337999"/>
                  <a:gd name="connsiteY87" fmla="*/ 225519 h 395164"/>
                  <a:gd name="connsiteX88" fmla="*/ 21761 w 337999"/>
                  <a:gd name="connsiteY88" fmla="*/ 230606 h 395164"/>
                  <a:gd name="connsiteX89" fmla="*/ 21088 w 337999"/>
                  <a:gd name="connsiteY89" fmla="*/ 236375 h 395164"/>
                  <a:gd name="connsiteX90" fmla="*/ 16938 w 337999"/>
                  <a:gd name="connsiteY90" fmla="*/ 241857 h 395164"/>
                  <a:gd name="connsiteX91" fmla="*/ 14891 w 337999"/>
                  <a:gd name="connsiteY91" fmla="*/ 247519 h 395164"/>
                  <a:gd name="connsiteX92" fmla="*/ 17694 w 337999"/>
                  <a:gd name="connsiteY92" fmla="*/ 244298 h 395164"/>
                  <a:gd name="connsiteX93" fmla="*/ 15072 w 337999"/>
                  <a:gd name="connsiteY93" fmla="*/ 249212 h 395164"/>
                  <a:gd name="connsiteX94" fmla="*/ 17891 w 337999"/>
                  <a:gd name="connsiteY94" fmla="*/ 254915 h 395164"/>
                  <a:gd name="connsiteX95" fmla="*/ 20644 w 337999"/>
                  <a:gd name="connsiteY95" fmla="*/ 258630 h 395164"/>
                  <a:gd name="connsiteX96" fmla="*/ 22460 w 337999"/>
                  <a:gd name="connsiteY96" fmla="*/ 263355 h 395164"/>
                  <a:gd name="connsiteX97" fmla="*/ 23685 w 337999"/>
                  <a:gd name="connsiteY97" fmla="*/ 271746 h 395164"/>
                  <a:gd name="connsiteX98" fmla="*/ 25657 w 337999"/>
                  <a:gd name="connsiteY98" fmla="*/ 277934 h 395164"/>
                  <a:gd name="connsiteX99" fmla="*/ 26018 w 337999"/>
                  <a:gd name="connsiteY99" fmla="*/ 283456 h 395164"/>
                  <a:gd name="connsiteX100" fmla="*/ 26240 w 337999"/>
                  <a:gd name="connsiteY100" fmla="*/ 290721 h 395164"/>
                  <a:gd name="connsiteX101" fmla="*/ 25904 w 337999"/>
                  <a:gd name="connsiteY101" fmla="*/ 295068 h 395164"/>
                  <a:gd name="connsiteX102" fmla="*/ 25008 w 337999"/>
                  <a:gd name="connsiteY102" fmla="*/ 304092 h 395164"/>
                  <a:gd name="connsiteX103" fmla="*/ 21128 w 337999"/>
                  <a:gd name="connsiteY103" fmla="*/ 316550 h 395164"/>
                  <a:gd name="connsiteX104" fmla="*/ 18269 w 337999"/>
                  <a:gd name="connsiteY104" fmla="*/ 323528 h 395164"/>
                  <a:gd name="connsiteX105" fmla="*/ 16658 w 337999"/>
                  <a:gd name="connsiteY105" fmla="*/ 327579 h 395164"/>
                  <a:gd name="connsiteX106" fmla="*/ 13741 w 337999"/>
                  <a:gd name="connsiteY106" fmla="*/ 335855 h 395164"/>
                  <a:gd name="connsiteX107" fmla="*/ 13017 w 337999"/>
                  <a:gd name="connsiteY107" fmla="*/ 340843 h 395164"/>
                  <a:gd name="connsiteX108" fmla="*/ 11275 w 337999"/>
                  <a:gd name="connsiteY108" fmla="*/ 346826 h 395164"/>
                  <a:gd name="connsiteX109" fmla="*/ 11407 w 337999"/>
                  <a:gd name="connsiteY109" fmla="*/ 352948 h 395164"/>
                  <a:gd name="connsiteX110" fmla="*/ 13691 w 337999"/>
                  <a:gd name="connsiteY110" fmla="*/ 348305 h 395164"/>
                  <a:gd name="connsiteX111" fmla="*/ 16584 w 337999"/>
                  <a:gd name="connsiteY111" fmla="*/ 343810 h 395164"/>
                  <a:gd name="connsiteX112" fmla="*/ 17924 w 337999"/>
                  <a:gd name="connsiteY112" fmla="*/ 339314 h 395164"/>
                  <a:gd name="connsiteX113" fmla="*/ 22723 w 337999"/>
                  <a:gd name="connsiteY113" fmla="*/ 337613 h 395164"/>
                  <a:gd name="connsiteX114" fmla="*/ 26824 w 337999"/>
                  <a:gd name="connsiteY114" fmla="*/ 339881 h 395164"/>
                  <a:gd name="connsiteX115" fmla="*/ 31097 w 337999"/>
                  <a:gd name="connsiteY115" fmla="*/ 339125 h 395164"/>
                  <a:gd name="connsiteX116" fmla="*/ 36233 w 337999"/>
                  <a:gd name="connsiteY116" fmla="*/ 339545 h 395164"/>
                  <a:gd name="connsiteX117" fmla="*/ 40565 w 337999"/>
                  <a:gd name="connsiteY117" fmla="*/ 336529 h 395164"/>
                  <a:gd name="connsiteX118" fmla="*/ 45315 w 337999"/>
                  <a:gd name="connsiteY118" fmla="*/ 337013 h 395164"/>
                  <a:gd name="connsiteX119" fmla="*/ 50352 w 337999"/>
                  <a:gd name="connsiteY119" fmla="*/ 336898 h 395164"/>
                  <a:gd name="connsiteX120" fmla="*/ 54034 w 337999"/>
                  <a:gd name="connsiteY120" fmla="*/ 333364 h 395164"/>
                  <a:gd name="connsiteX121" fmla="*/ 58570 w 337999"/>
                  <a:gd name="connsiteY121" fmla="*/ 335107 h 395164"/>
                  <a:gd name="connsiteX122" fmla="*/ 63566 w 337999"/>
                  <a:gd name="connsiteY122" fmla="*/ 334655 h 395164"/>
                  <a:gd name="connsiteX123" fmla="*/ 67585 w 337999"/>
                  <a:gd name="connsiteY123" fmla="*/ 335772 h 395164"/>
                  <a:gd name="connsiteX124" fmla="*/ 71998 w 337999"/>
                  <a:gd name="connsiteY124" fmla="*/ 334901 h 395164"/>
                  <a:gd name="connsiteX125" fmla="*/ 74242 w 337999"/>
                  <a:gd name="connsiteY125" fmla="*/ 338830 h 395164"/>
                  <a:gd name="connsiteX126" fmla="*/ 79378 w 337999"/>
                  <a:gd name="connsiteY126" fmla="*/ 342289 h 395164"/>
                  <a:gd name="connsiteX127" fmla="*/ 82386 w 337999"/>
                  <a:gd name="connsiteY127" fmla="*/ 345404 h 395164"/>
                  <a:gd name="connsiteX128" fmla="*/ 84884 w 337999"/>
                  <a:gd name="connsiteY128" fmla="*/ 349307 h 395164"/>
                  <a:gd name="connsiteX129" fmla="*/ 89059 w 337999"/>
                  <a:gd name="connsiteY129" fmla="*/ 349324 h 395164"/>
                  <a:gd name="connsiteX130" fmla="*/ 94409 w 337999"/>
                  <a:gd name="connsiteY130" fmla="*/ 351124 h 395164"/>
                  <a:gd name="connsiteX131" fmla="*/ 98518 w 337999"/>
                  <a:gd name="connsiteY131" fmla="*/ 353384 h 395164"/>
                  <a:gd name="connsiteX132" fmla="*/ 100054 w 337999"/>
                  <a:gd name="connsiteY132" fmla="*/ 357312 h 395164"/>
                  <a:gd name="connsiteX133" fmla="*/ 101386 w 337999"/>
                  <a:gd name="connsiteY133" fmla="*/ 361774 h 395164"/>
                  <a:gd name="connsiteX134" fmla="*/ 101739 w 337999"/>
                  <a:gd name="connsiteY134" fmla="*/ 365990 h 395164"/>
                  <a:gd name="connsiteX135" fmla="*/ 106210 w 337999"/>
                  <a:gd name="connsiteY135" fmla="*/ 368143 h 395164"/>
                  <a:gd name="connsiteX136" fmla="*/ 109547 w 337999"/>
                  <a:gd name="connsiteY136" fmla="*/ 370683 h 395164"/>
                  <a:gd name="connsiteX137" fmla="*/ 110072 w 337999"/>
                  <a:gd name="connsiteY137" fmla="*/ 375178 h 395164"/>
                  <a:gd name="connsiteX138" fmla="*/ 112677 w 337999"/>
                  <a:gd name="connsiteY138" fmla="*/ 378424 h 395164"/>
                  <a:gd name="connsiteX139" fmla="*/ 115496 w 337999"/>
                  <a:gd name="connsiteY139" fmla="*/ 382319 h 395164"/>
                  <a:gd name="connsiteX140" fmla="*/ 119334 w 337999"/>
                  <a:gd name="connsiteY140" fmla="*/ 383807 h 395164"/>
                  <a:gd name="connsiteX141" fmla="*/ 123279 w 337999"/>
                  <a:gd name="connsiteY141" fmla="*/ 386913 h 395164"/>
                  <a:gd name="connsiteX142" fmla="*/ 126024 w 337999"/>
                  <a:gd name="connsiteY142" fmla="*/ 391869 h 395164"/>
                  <a:gd name="connsiteX143" fmla="*/ 129713 w 337999"/>
                  <a:gd name="connsiteY143" fmla="*/ 393915 h 395164"/>
                  <a:gd name="connsiteX144" fmla="*/ 134521 w 337999"/>
                  <a:gd name="connsiteY144" fmla="*/ 395164 h 3951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</a:cxnLst>
                <a:rect l="l" t="t" r="r" b="b"/>
                <a:pathLst>
                  <a:path w="337999" h="395164">
                    <a:moveTo>
                      <a:pt x="16091" y="242103"/>
                    </a:moveTo>
                    <a:lnTo>
                      <a:pt x="18277" y="236466"/>
                    </a:lnTo>
                    <a:lnTo>
                      <a:pt x="15688" y="241125"/>
                    </a:lnTo>
                    <a:close/>
                    <a:moveTo>
                      <a:pt x="134521" y="395164"/>
                    </a:moveTo>
                    <a:lnTo>
                      <a:pt x="137874" y="392378"/>
                    </a:lnTo>
                    <a:lnTo>
                      <a:pt x="141786" y="389362"/>
                    </a:lnTo>
                    <a:lnTo>
                      <a:pt x="141572" y="384867"/>
                    </a:lnTo>
                    <a:lnTo>
                      <a:pt x="140833" y="380618"/>
                    </a:lnTo>
                    <a:lnTo>
                      <a:pt x="142172" y="376419"/>
                    </a:lnTo>
                    <a:lnTo>
                      <a:pt x="143733" y="371718"/>
                    </a:lnTo>
                    <a:lnTo>
                      <a:pt x="148065" y="369187"/>
                    </a:lnTo>
                    <a:lnTo>
                      <a:pt x="152888" y="366426"/>
                    </a:lnTo>
                    <a:lnTo>
                      <a:pt x="155929" y="371644"/>
                    </a:lnTo>
                    <a:lnTo>
                      <a:pt x="160244" y="375375"/>
                    </a:lnTo>
                    <a:lnTo>
                      <a:pt x="163103" y="378342"/>
                    </a:lnTo>
                    <a:lnTo>
                      <a:pt x="166226" y="381892"/>
                    </a:lnTo>
                    <a:lnTo>
                      <a:pt x="169086" y="378671"/>
                    </a:lnTo>
                    <a:lnTo>
                      <a:pt x="172110" y="374767"/>
                    </a:lnTo>
                    <a:lnTo>
                      <a:pt x="177041" y="372622"/>
                    </a:lnTo>
                    <a:lnTo>
                      <a:pt x="182786" y="372778"/>
                    </a:lnTo>
                    <a:lnTo>
                      <a:pt x="186993" y="373978"/>
                    </a:lnTo>
                    <a:lnTo>
                      <a:pt x="194184" y="373855"/>
                    </a:lnTo>
                    <a:lnTo>
                      <a:pt x="199000" y="373255"/>
                    </a:lnTo>
                    <a:lnTo>
                      <a:pt x="208705" y="372639"/>
                    </a:lnTo>
                    <a:lnTo>
                      <a:pt x="207497" y="367404"/>
                    </a:lnTo>
                    <a:lnTo>
                      <a:pt x="210760" y="364363"/>
                    </a:lnTo>
                    <a:lnTo>
                      <a:pt x="210686" y="368669"/>
                    </a:lnTo>
                    <a:lnTo>
                      <a:pt x="219882" y="370707"/>
                    </a:lnTo>
                    <a:lnTo>
                      <a:pt x="313773" y="370724"/>
                    </a:lnTo>
                    <a:lnTo>
                      <a:pt x="322081" y="344574"/>
                    </a:lnTo>
                    <a:lnTo>
                      <a:pt x="314463" y="339339"/>
                    </a:lnTo>
                    <a:lnTo>
                      <a:pt x="314060" y="334540"/>
                    </a:lnTo>
                    <a:lnTo>
                      <a:pt x="313469" y="327579"/>
                    </a:lnTo>
                    <a:lnTo>
                      <a:pt x="309253" y="280391"/>
                    </a:lnTo>
                    <a:lnTo>
                      <a:pt x="306870" y="255038"/>
                    </a:lnTo>
                    <a:lnTo>
                      <a:pt x="302144" y="201227"/>
                    </a:lnTo>
                    <a:lnTo>
                      <a:pt x="297583" y="151080"/>
                    </a:lnTo>
                    <a:lnTo>
                      <a:pt x="296252" y="136534"/>
                    </a:lnTo>
                    <a:lnTo>
                      <a:pt x="295669" y="129015"/>
                    </a:lnTo>
                    <a:lnTo>
                      <a:pt x="293236" y="104895"/>
                    </a:lnTo>
                    <a:lnTo>
                      <a:pt x="290434" y="72631"/>
                    </a:lnTo>
                    <a:lnTo>
                      <a:pt x="316337" y="72614"/>
                    </a:lnTo>
                    <a:lnTo>
                      <a:pt x="333357" y="72598"/>
                    </a:lnTo>
                    <a:lnTo>
                      <a:pt x="338000" y="72639"/>
                    </a:lnTo>
                    <a:lnTo>
                      <a:pt x="333439" y="69344"/>
                    </a:lnTo>
                    <a:lnTo>
                      <a:pt x="316542" y="57345"/>
                    </a:lnTo>
                    <a:lnTo>
                      <a:pt x="306590" y="50286"/>
                    </a:lnTo>
                    <a:lnTo>
                      <a:pt x="293137" y="40770"/>
                    </a:lnTo>
                    <a:lnTo>
                      <a:pt x="283900" y="34253"/>
                    </a:lnTo>
                    <a:lnTo>
                      <a:pt x="261605" y="18704"/>
                    </a:lnTo>
                    <a:lnTo>
                      <a:pt x="234543" y="0"/>
                    </a:lnTo>
                    <a:lnTo>
                      <a:pt x="234403" y="8834"/>
                    </a:lnTo>
                    <a:lnTo>
                      <a:pt x="233737" y="41246"/>
                    </a:lnTo>
                    <a:lnTo>
                      <a:pt x="178241" y="41246"/>
                    </a:lnTo>
                    <a:lnTo>
                      <a:pt x="163243" y="41287"/>
                    </a:lnTo>
                    <a:lnTo>
                      <a:pt x="154310" y="41304"/>
                    </a:lnTo>
                    <a:lnTo>
                      <a:pt x="142764" y="41255"/>
                    </a:lnTo>
                    <a:lnTo>
                      <a:pt x="140940" y="121134"/>
                    </a:lnTo>
                    <a:lnTo>
                      <a:pt x="136641" y="122325"/>
                    </a:lnTo>
                    <a:lnTo>
                      <a:pt x="130815" y="125391"/>
                    </a:lnTo>
                    <a:lnTo>
                      <a:pt x="125161" y="126245"/>
                    </a:lnTo>
                    <a:lnTo>
                      <a:pt x="113261" y="134611"/>
                    </a:lnTo>
                    <a:lnTo>
                      <a:pt x="110229" y="138745"/>
                    </a:lnTo>
                    <a:lnTo>
                      <a:pt x="108906" y="143002"/>
                    </a:lnTo>
                    <a:lnTo>
                      <a:pt x="110574" y="149930"/>
                    </a:lnTo>
                    <a:lnTo>
                      <a:pt x="111166" y="164073"/>
                    </a:lnTo>
                    <a:lnTo>
                      <a:pt x="112086" y="187577"/>
                    </a:lnTo>
                    <a:lnTo>
                      <a:pt x="87054" y="187396"/>
                    </a:lnTo>
                    <a:lnTo>
                      <a:pt x="76666" y="187404"/>
                    </a:lnTo>
                    <a:lnTo>
                      <a:pt x="61019" y="187552"/>
                    </a:lnTo>
                    <a:lnTo>
                      <a:pt x="54034" y="187568"/>
                    </a:lnTo>
                    <a:lnTo>
                      <a:pt x="25394" y="187486"/>
                    </a:lnTo>
                    <a:lnTo>
                      <a:pt x="13782" y="187503"/>
                    </a:lnTo>
                    <a:lnTo>
                      <a:pt x="5309" y="187626"/>
                    </a:lnTo>
                    <a:lnTo>
                      <a:pt x="1874" y="193822"/>
                    </a:lnTo>
                    <a:lnTo>
                      <a:pt x="526" y="198013"/>
                    </a:lnTo>
                    <a:lnTo>
                      <a:pt x="0" y="205360"/>
                    </a:lnTo>
                    <a:lnTo>
                      <a:pt x="329" y="200882"/>
                    </a:lnTo>
                    <a:lnTo>
                      <a:pt x="896" y="196764"/>
                    </a:lnTo>
                    <a:lnTo>
                      <a:pt x="4060" y="192943"/>
                    </a:lnTo>
                    <a:lnTo>
                      <a:pt x="5383" y="197372"/>
                    </a:lnTo>
                    <a:lnTo>
                      <a:pt x="8054" y="203372"/>
                    </a:lnTo>
                    <a:lnTo>
                      <a:pt x="10199" y="208196"/>
                    </a:lnTo>
                    <a:lnTo>
                      <a:pt x="14086" y="212058"/>
                    </a:lnTo>
                    <a:lnTo>
                      <a:pt x="14332" y="206643"/>
                    </a:lnTo>
                    <a:lnTo>
                      <a:pt x="18688" y="216225"/>
                    </a:lnTo>
                    <a:lnTo>
                      <a:pt x="21170" y="220753"/>
                    </a:lnTo>
                    <a:lnTo>
                      <a:pt x="21154" y="225519"/>
                    </a:lnTo>
                    <a:lnTo>
                      <a:pt x="21761" y="230606"/>
                    </a:lnTo>
                    <a:lnTo>
                      <a:pt x="21088" y="236375"/>
                    </a:lnTo>
                    <a:lnTo>
                      <a:pt x="16938" y="241857"/>
                    </a:lnTo>
                    <a:lnTo>
                      <a:pt x="14891" y="247519"/>
                    </a:lnTo>
                    <a:lnTo>
                      <a:pt x="17694" y="244298"/>
                    </a:lnTo>
                    <a:lnTo>
                      <a:pt x="15072" y="249212"/>
                    </a:lnTo>
                    <a:lnTo>
                      <a:pt x="17891" y="254915"/>
                    </a:lnTo>
                    <a:lnTo>
                      <a:pt x="20644" y="258630"/>
                    </a:lnTo>
                    <a:lnTo>
                      <a:pt x="22460" y="263355"/>
                    </a:lnTo>
                    <a:lnTo>
                      <a:pt x="23685" y="271746"/>
                    </a:lnTo>
                    <a:lnTo>
                      <a:pt x="25657" y="277934"/>
                    </a:lnTo>
                    <a:lnTo>
                      <a:pt x="26018" y="283456"/>
                    </a:lnTo>
                    <a:lnTo>
                      <a:pt x="26240" y="290721"/>
                    </a:lnTo>
                    <a:lnTo>
                      <a:pt x="25904" y="295068"/>
                    </a:lnTo>
                    <a:lnTo>
                      <a:pt x="25008" y="304092"/>
                    </a:lnTo>
                    <a:lnTo>
                      <a:pt x="21128" y="316550"/>
                    </a:lnTo>
                    <a:lnTo>
                      <a:pt x="18269" y="323528"/>
                    </a:lnTo>
                    <a:lnTo>
                      <a:pt x="16658" y="327579"/>
                    </a:lnTo>
                    <a:lnTo>
                      <a:pt x="13741" y="335855"/>
                    </a:lnTo>
                    <a:lnTo>
                      <a:pt x="13017" y="340843"/>
                    </a:lnTo>
                    <a:lnTo>
                      <a:pt x="11275" y="346826"/>
                    </a:lnTo>
                    <a:lnTo>
                      <a:pt x="11407" y="352948"/>
                    </a:lnTo>
                    <a:lnTo>
                      <a:pt x="13691" y="348305"/>
                    </a:lnTo>
                    <a:lnTo>
                      <a:pt x="16584" y="343810"/>
                    </a:lnTo>
                    <a:lnTo>
                      <a:pt x="17924" y="339314"/>
                    </a:lnTo>
                    <a:lnTo>
                      <a:pt x="22723" y="337613"/>
                    </a:lnTo>
                    <a:lnTo>
                      <a:pt x="26824" y="339881"/>
                    </a:lnTo>
                    <a:lnTo>
                      <a:pt x="31097" y="339125"/>
                    </a:lnTo>
                    <a:lnTo>
                      <a:pt x="36233" y="339545"/>
                    </a:lnTo>
                    <a:lnTo>
                      <a:pt x="40565" y="336529"/>
                    </a:lnTo>
                    <a:lnTo>
                      <a:pt x="45315" y="337013"/>
                    </a:lnTo>
                    <a:lnTo>
                      <a:pt x="50352" y="336898"/>
                    </a:lnTo>
                    <a:lnTo>
                      <a:pt x="54034" y="333364"/>
                    </a:lnTo>
                    <a:lnTo>
                      <a:pt x="58570" y="335107"/>
                    </a:lnTo>
                    <a:lnTo>
                      <a:pt x="63566" y="334655"/>
                    </a:lnTo>
                    <a:lnTo>
                      <a:pt x="67585" y="335772"/>
                    </a:lnTo>
                    <a:lnTo>
                      <a:pt x="71998" y="334901"/>
                    </a:lnTo>
                    <a:lnTo>
                      <a:pt x="74242" y="338830"/>
                    </a:lnTo>
                    <a:lnTo>
                      <a:pt x="79378" y="342289"/>
                    </a:lnTo>
                    <a:lnTo>
                      <a:pt x="82386" y="345404"/>
                    </a:lnTo>
                    <a:lnTo>
                      <a:pt x="84884" y="349307"/>
                    </a:lnTo>
                    <a:lnTo>
                      <a:pt x="89059" y="349324"/>
                    </a:lnTo>
                    <a:lnTo>
                      <a:pt x="94409" y="351124"/>
                    </a:lnTo>
                    <a:lnTo>
                      <a:pt x="98518" y="353384"/>
                    </a:lnTo>
                    <a:lnTo>
                      <a:pt x="100054" y="357312"/>
                    </a:lnTo>
                    <a:lnTo>
                      <a:pt x="101386" y="361774"/>
                    </a:lnTo>
                    <a:lnTo>
                      <a:pt x="101739" y="365990"/>
                    </a:lnTo>
                    <a:lnTo>
                      <a:pt x="106210" y="368143"/>
                    </a:lnTo>
                    <a:lnTo>
                      <a:pt x="109547" y="370683"/>
                    </a:lnTo>
                    <a:lnTo>
                      <a:pt x="110072" y="375178"/>
                    </a:lnTo>
                    <a:lnTo>
                      <a:pt x="112677" y="378424"/>
                    </a:lnTo>
                    <a:lnTo>
                      <a:pt x="115496" y="382319"/>
                    </a:lnTo>
                    <a:lnTo>
                      <a:pt x="119334" y="383807"/>
                    </a:lnTo>
                    <a:lnTo>
                      <a:pt x="123279" y="386913"/>
                    </a:lnTo>
                    <a:lnTo>
                      <a:pt x="126024" y="391869"/>
                    </a:lnTo>
                    <a:lnTo>
                      <a:pt x="129713" y="393915"/>
                    </a:lnTo>
                    <a:lnTo>
                      <a:pt x="134521" y="395164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768" name="Free-form: Shape 767">
                <a:extLst>
                  <a:ext uri="{FF2B5EF4-FFF2-40B4-BE49-F238E27FC236}">
                    <a16:creationId xmlns:a16="http://schemas.microsoft.com/office/drawing/2014/main" id="{5260E98A-C160-1A7D-ECA7-14C527332FF9}"/>
                  </a:ext>
                </a:extLst>
              </p:cNvPr>
              <p:cNvSpPr/>
              <p:nvPr/>
            </p:nvSpPr>
            <p:spPr>
              <a:xfrm>
                <a:off x="7209047" y="4405911"/>
                <a:ext cx="346637" cy="602378"/>
              </a:xfrm>
              <a:custGeom>
                <a:avLst/>
                <a:gdLst>
                  <a:gd name="connsiteX0" fmla="*/ 134759 w 296071"/>
                  <a:gd name="connsiteY0" fmla="*/ 355298 h 514506"/>
                  <a:gd name="connsiteX1" fmla="*/ 135959 w 296071"/>
                  <a:gd name="connsiteY1" fmla="*/ 350064 h 514506"/>
                  <a:gd name="connsiteX2" fmla="*/ 134759 w 296071"/>
                  <a:gd name="connsiteY2" fmla="*/ 355298 h 514506"/>
                  <a:gd name="connsiteX3" fmla="*/ 48815 w 296071"/>
                  <a:gd name="connsiteY3" fmla="*/ 514506 h 514506"/>
                  <a:gd name="connsiteX4" fmla="*/ 53360 w 296071"/>
                  <a:gd name="connsiteY4" fmla="*/ 514383 h 514506"/>
                  <a:gd name="connsiteX5" fmla="*/ 54806 w 296071"/>
                  <a:gd name="connsiteY5" fmla="*/ 507899 h 514506"/>
                  <a:gd name="connsiteX6" fmla="*/ 56080 w 296071"/>
                  <a:gd name="connsiteY6" fmla="*/ 500971 h 514506"/>
                  <a:gd name="connsiteX7" fmla="*/ 58036 w 296071"/>
                  <a:gd name="connsiteY7" fmla="*/ 489902 h 514506"/>
                  <a:gd name="connsiteX8" fmla="*/ 55176 w 296071"/>
                  <a:gd name="connsiteY8" fmla="*/ 495778 h 514506"/>
                  <a:gd name="connsiteX9" fmla="*/ 51199 w 296071"/>
                  <a:gd name="connsiteY9" fmla="*/ 493008 h 514506"/>
                  <a:gd name="connsiteX10" fmla="*/ 48363 w 296071"/>
                  <a:gd name="connsiteY10" fmla="*/ 488102 h 514506"/>
                  <a:gd name="connsiteX11" fmla="*/ 50566 w 296071"/>
                  <a:gd name="connsiteY11" fmla="*/ 483812 h 514506"/>
                  <a:gd name="connsiteX12" fmla="*/ 54847 w 296071"/>
                  <a:gd name="connsiteY12" fmla="*/ 475389 h 514506"/>
                  <a:gd name="connsiteX13" fmla="*/ 61956 w 296071"/>
                  <a:gd name="connsiteY13" fmla="*/ 469398 h 514506"/>
                  <a:gd name="connsiteX14" fmla="*/ 75343 w 296071"/>
                  <a:gd name="connsiteY14" fmla="*/ 462223 h 514506"/>
                  <a:gd name="connsiteX15" fmla="*/ 81959 w 296071"/>
                  <a:gd name="connsiteY15" fmla="*/ 459413 h 514506"/>
                  <a:gd name="connsiteX16" fmla="*/ 88689 w 296071"/>
                  <a:gd name="connsiteY16" fmla="*/ 456972 h 514506"/>
                  <a:gd name="connsiteX17" fmla="*/ 106621 w 296071"/>
                  <a:gd name="connsiteY17" fmla="*/ 449913 h 514506"/>
                  <a:gd name="connsiteX18" fmla="*/ 120312 w 296071"/>
                  <a:gd name="connsiteY18" fmla="*/ 443503 h 514506"/>
                  <a:gd name="connsiteX19" fmla="*/ 123690 w 296071"/>
                  <a:gd name="connsiteY19" fmla="*/ 438892 h 514506"/>
                  <a:gd name="connsiteX20" fmla="*/ 129640 w 296071"/>
                  <a:gd name="connsiteY20" fmla="*/ 431126 h 514506"/>
                  <a:gd name="connsiteX21" fmla="*/ 131661 w 296071"/>
                  <a:gd name="connsiteY21" fmla="*/ 426615 h 514506"/>
                  <a:gd name="connsiteX22" fmla="*/ 133683 w 296071"/>
                  <a:gd name="connsiteY22" fmla="*/ 420468 h 514506"/>
                  <a:gd name="connsiteX23" fmla="*/ 129295 w 296071"/>
                  <a:gd name="connsiteY23" fmla="*/ 419284 h 514506"/>
                  <a:gd name="connsiteX24" fmla="*/ 127363 w 296071"/>
                  <a:gd name="connsiteY24" fmla="*/ 424494 h 514506"/>
                  <a:gd name="connsiteX25" fmla="*/ 128177 w 296071"/>
                  <a:gd name="connsiteY25" fmla="*/ 418627 h 514506"/>
                  <a:gd name="connsiteX26" fmla="*/ 129607 w 296071"/>
                  <a:gd name="connsiteY26" fmla="*/ 414255 h 514506"/>
                  <a:gd name="connsiteX27" fmla="*/ 130782 w 296071"/>
                  <a:gd name="connsiteY27" fmla="*/ 409053 h 514506"/>
                  <a:gd name="connsiteX28" fmla="*/ 133100 w 296071"/>
                  <a:gd name="connsiteY28" fmla="*/ 402330 h 514506"/>
                  <a:gd name="connsiteX29" fmla="*/ 134053 w 296071"/>
                  <a:gd name="connsiteY29" fmla="*/ 395945 h 514506"/>
                  <a:gd name="connsiteX30" fmla="*/ 136757 w 296071"/>
                  <a:gd name="connsiteY30" fmla="*/ 390751 h 514506"/>
                  <a:gd name="connsiteX31" fmla="*/ 134562 w 296071"/>
                  <a:gd name="connsiteY31" fmla="*/ 380750 h 514506"/>
                  <a:gd name="connsiteX32" fmla="*/ 135935 w 296071"/>
                  <a:gd name="connsiteY32" fmla="*/ 375071 h 514506"/>
                  <a:gd name="connsiteX33" fmla="*/ 135959 w 296071"/>
                  <a:gd name="connsiteY33" fmla="*/ 369959 h 514506"/>
                  <a:gd name="connsiteX34" fmla="*/ 134998 w 296071"/>
                  <a:gd name="connsiteY34" fmla="*/ 364914 h 514506"/>
                  <a:gd name="connsiteX35" fmla="*/ 132467 w 296071"/>
                  <a:gd name="connsiteY35" fmla="*/ 368505 h 514506"/>
                  <a:gd name="connsiteX36" fmla="*/ 130881 w 296071"/>
                  <a:gd name="connsiteY36" fmla="*/ 364642 h 514506"/>
                  <a:gd name="connsiteX37" fmla="*/ 130831 w 296071"/>
                  <a:gd name="connsiteY37" fmla="*/ 358890 h 514506"/>
                  <a:gd name="connsiteX38" fmla="*/ 130026 w 296071"/>
                  <a:gd name="connsiteY38" fmla="*/ 350524 h 514506"/>
                  <a:gd name="connsiteX39" fmla="*/ 126952 w 296071"/>
                  <a:gd name="connsiteY39" fmla="*/ 344114 h 514506"/>
                  <a:gd name="connsiteX40" fmla="*/ 126352 w 296071"/>
                  <a:gd name="connsiteY40" fmla="*/ 338591 h 514506"/>
                  <a:gd name="connsiteX41" fmla="*/ 125070 w 296071"/>
                  <a:gd name="connsiteY41" fmla="*/ 334268 h 514506"/>
                  <a:gd name="connsiteX42" fmla="*/ 127445 w 296071"/>
                  <a:gd name="connsiteY42" fmla="*/ 328327 h 514506"/>
                  <a:gd name="connsiteX43" fmla="*/ 124101 w 296071"/>
                  <a:gd name="connsiteY43" fmla="*/ 324448 h 514506"/>
                  <a:gd name="connsiteX44" fmla="*/ 121471 w 296071"/>
                  <a:gd name="connsiteY44" fmla="*/ 320758 h 514506"/>
                  <a:gd name="connsiteX45" fmla="*/ 117321 w 296071"/>
                  <a:gd name="connsiteY45" fmla="*/ 315104 h 514506"/>
                  <a:gd name="connsiteX46" fmla="*/ 116844 w 296071"/>
                  <a:gd name="connsiteY46" fmla="*/ 310781 h 514506"/>
                  <a:gd name="connsiteX47" fmla="*/ 117839 w 296071"/>
                  <a:gd name="connsiteY47" fmla="*/ 305768 h 514506"/>
                  <a:gd name="connsiteX48" fmla="*/ 118652 w 296071"/>
                  <a:gd name="connsiteY48" fmla="*/ 299539 h 514506"/>
                  <a:gd name="connsiteX49" fmla="*/ 118447 w 296071"/>
                  <a:gd name="connsiteY49" fmla="*/ 295266 h 514506"/>
                  <a:gd name="connsiteX50" fmla="*/ 122679 w 296071"/>
                  <a:gd name="connsiteY50" fmla="*/ 294296 h 514506"/>
                  <a:gd name="connsiteX51" fmla="*/ 130313 w 296071"/>
                  <a:gd name="connsiteY51" fmla="*/ 288708 h 514506"/>
                  <a:gd name="connsiteX52" fmla="*/ 137677 w 296071"/>
                  <a:gd name="connsiteY52" fmla="*/ 281739 h 514506"/>
                  <a:gd name="connsiteX53" fmla="*/ 143232 w 296071"/>
                  <a:gd name="connsiteY53" fmla="*/ 275033 h 514506"/>
                  <a:gd name="connsiteX54" fmla="*/ 149552 w 296071"/>
                  <a:gd name="connsiteY54" fmla="*/ 268311 h 514506"/>
                  <a:gd name="connsiteX55" fmla="*/ 153587 w 296071"/>
                  <a:gd name="connsiteY55" fmla="*/ 265960 h 514506"/>
                  <a:gd name="connsiteX56" fmla="*/ 162586 w 296071"/>
                  <a:gd name="connsiteY56" fmla="*/ 264012 h 514506"/>
                  <a:gd name="connsiteX57" fmla="*/ 165988 w 296071"/>
                  <a:gd name="connsiteY57" fmla="*/ 258728 h 514506"/>
                  <a:gd name="connsiteX58" fmla="*/ 168790 w 296071"/>
                  <a:gd name="connsiteY58" fmla="*/ 254866 h 514506"/>
                  <a:gd name="connsiteX59" fmla="*/ 177838 w 296071"/>
                  <a:gd name="connsiteY59" fmla="*/ 244297 h 514506"/>
                  <a:gd name="connsiteX60" fmla="*/ 182917 w 296071"/>
                  <a:gd name="connsiteY60" fmla="*/ 237460 h 514506"/>
                  <a:gd name="connsiteX61" fmla="*/ 188021 w 296071"/>
                  <a:gd name="connsiteY61" fmla="*/ 230812 h 514506"/>
                  <a:gd name="connsiteX62" fmla="*/ 196839 w 296071"/>
                  <a:gd name="connsiteY62" fmla="*/ 224287 h 514506"/>
                  <a:gd name="connsiteX63" fmla="*/ 208673 w 296071"/>
                  <a:gd name="connsiteY63" fmla="*/ 217499 h 514506"/>
                  <a:gd name="connsiteX64" fmla="*/ 217088 w 296071"/>
                  <a:gd name="connsiteY64" fmla="*/ 214178 h 514506"/>
                  <a:gd name="connsiteX65" fmla="*/ 221904 w 296071"/>
                  <a:gd name="connsiteY65" fmla="*/ 211351 h 514506"/>
                  <a:gd name="connsiteX66" fmla="*/ 232225 w 296071"/>
                  <a:gd name="connsiteY66" fmla="*/ 207366 h 514506"/>
                  <a:gd name="connsiteX67" fmla="*/ 243114 w 296071"/>
                  <a:gd name="connsiteY67" fmla="*/ 205262 h 514506"/>
                  <a:gd name="connsiteX68" fmla="*/ 245703 w 296071"/>
                  <a:gd name="connsiteY68" fmla="*/ 200947 h 514506"/>
                  <a:gd name="connsiteX69" fmla="*/ 251990 w 296071"/>
                  <a:gd name="connsiteY69" fmla="*/ 196337 h 514506"/>
                  <a:gd name="connsiteX70" fmla="*/ 258334 w 296071"/>
                  <a:gd name="connsiteY70" fmla="*/ 192417 h 514506"/>
                  <a:gd name="connsiteX71" fmla="*/ 267538 w 296071"/>
                  <a:gd name="connsiteY71" fmla="*/ 186130 h 514506"/>
                  <a:gd name="connsiteX72" fmla="*/ 267522 w 296071"/>
                  <a:gd name="connsiteY72" fmla="*/ 181923 h 514506"/>
                  <a:gd name="connsiteX73" fmla="*/ 271138 w 296071"/>
                  <a:gd name="connsiteY73" fmla="*/ 179210 h 514506"/>
                  <a:gd name="connsiteX74" fmla="*/ 274318 w 296071"/>
                  <a:gd name="connsiteY74" fmla="*/ 173680 h 514506"/>
                  <a:gd name="connsiteX75" fmla="*/ 280671 w 296071"/>
                  <a:gd name="connsiteY75" fmla="*/ 165667 h 514506"/>
                  <a:gd name="connsiteX76" fmla="*/ 283243 w 296071"/>
                  <a:gd name="connsiteY76" fmla="*/ 161443 h 514506"/>
                  <a:gd name="connsiteX77" fmla="*/ 287237 w 296071"/>
                  <a:gd name="connsiteY77" fmla="*/ 157688 h 514506"/>
                  <a:gd name="connsiteX78" fmla="*/ 290697 w 296071"/>
                  <a:gd name="connsiteY78" fmla="*/ 150538 h 514506"/>
                  <a:gd name="connsiteX79" fmla="*/ 286382 w 296071"/>
                  <a:gd name="connsiteY79" fmla="*/ 147719 h 514506"/>
                  <a:gd name="connsiteX80" fmla="*/ 290130 w 296071"/>
                  <a:gd name="connsiteY80" fmla="*/ 144793 h 514506"/>
                  <a:gd name="connsiteX81" fmla="*/ 293951 w 296071"/>
                  <a:gd name="connsiteY81" fmla="*/ 142008 h 514506"/>
                  <a:gd name="connsiteX82" fmla="*/ 290499 w 296071"/>
                  <a:gd name="connsiteY82" fmla="*/ 139205 h 514506"/>
                  <a:gd name="connsiteX83" fmla="*/ 294987 w 296071"/>
                  <a:gd name="connsiteY83" fmla="*/ 137299 h 514506"/>
                  <a:gd name="connsiteX84" fmla="*/ 296071 w 296071"/>
                  <a:gd name="connsiteY84" fmla="*/ 132203 h 514506"/>
                  <a:gd name="connsiteX85" fmla="*/ 295924 w 296071"/>
                  <a:gd name="connsiteY85" fmla="*/ 127486 h 514506"/>
                  <a:gd name="connsiteX86" fmla="*/ 291831 w 296071"/>
                  <a:gd name="connsiteY86" fmla="*/ 125144 h 514506"/>
                  <a:gd name="connsiteX87" fmla="*/ 290311 w 296071"/>
                  <a:gd name="connsiteY87" fmla="*/ 129508 h 514506"/>
                  <a:gd name="connsiteX88" fmla="*/ 291140 w 296071"/>
                  <a:gd name="connsiteY88" fmla="*/ 124996 h 514506"/>
                  <a:gd name="connsiteX89" fmla="*/ 293606 w 296071"/>
                  <a:gd name="connsiteY89" fmla="*/ 121142 h 514506"/>
                  <a:gd name="connsiteX90" fmla="*/ 292669 w 296071"/>
                  <a:gd name="connsiteY90" fmla="*/ 116597 h 514506"/>
                  <a:gd name="connsiteX91" fmla="*/ 288017 w 296071"/>
                  <a:gd name="connsiteY91" fmla="*/ 116014 h 514506"/>
                  <a:gd name="connsiteX92" fmla="*/ 291124 w 296071"/>
                  <a:gd name="connsiteY92" fmla="*/ 112702 h 514506"/>
                  <a:gd name="connsiteX93" fmla="*/ 290253 w 296071"/>
                  <a:gd name="connsiteY93" fmla="*/ 107607 h 514506"/>
                  <a:gd name="connsiteX94" fmla="*/ 289933 w 296071"/>
                  <a:gd name="connsiteY94" fmla="*/ 101862 h 514506"/>
                  <a:gd name="connsiteX95" fmla="*/ 290656 w 296071"/>
                  <a:gd name="connsiteY95" fmla="*/ 97573 h 514506"/>
                  <a:gd name="connsiteX96" fmla="*/ 290343 w 296071"/>
                  <a:gd name="connsiteY96" fmla="*/ 91984 h 514506"/>
                  <a:gd name="connsiteX97" fmla="*/ 290056 w 296071"/>
                  <a:gd name="connsiteY97" fmla="*/ 86421 h 514506"/>
                  <a:gd name="connsiteX98" fmla="*/ 290253 w 296071"/>
                  <a:gd name="connsiteY98" fmla="*/ 81112 h 514506"/>
                  <a:gd name="connsiteX99" fmla="*/ 286161 w 296071"/>
                  <a:gd name="connsiteY99" fmla="*/ 80561 h 514506"/>
                  <a:gd name="connsiteX100" fmla="*/ 285824 w 296071"/>
                  <a:gd name="connsiteY100" fmla="*/ 76033 h 514506"/>
                  <a:gd name="connsiteX101" fmla="*/ 290647 w 296071"/>
                  <a:gd name="connsiteY101" fmla="*/ 73231 h 514506"/>
                  <a:gd name="connsiteX102" fmla="*/ 291404 w 296071"/>
                  <a:gd name="connsiteY102" fmla="*/ 68316 h 514506"/>
                  <a:gd name="connsiteX103" fmla="*/ 289061 w 296071"/>
                  <a:gd name="connsiteY103" fmla="*/ 64783 h 514506"/>
                  <a:gd name="connsiteX104" fmla="*/ 289933 w 296071"/>
                  <a:gd name="connsiteY104" fmla="*/ 60452 h 514506"/>
                  <a:gd name="connsiteX105" fmla="*/ 289497 w 296071"/>
                  <a:gd name="connsiteY105" fmla="*/ 55357 h 514506"/>
                  <a:gd name="connsiteX106" fmla="*/ 289875 w 296071"/>
                  <a:gd name="connsiteY106" fmla="*/ 49842 h 514506"/>
                  <a:gd name="connsiteX107" fmla="*/ 289595 w 296071"/>
                  <a:gd name="connsiteY107" fmla="*/ 44936 h 514506"/>
                  <a:gd name="connsiteX108" fmla="*/ 289160 w 296071"/>
                  <a:gd name="connsiteY108" fmla="*/ 40227 h 514506"/>
                  <a:gd name="connsiteX109" fmla="*/ 288388 w 296071"/>
                  <a:gd name="connsiteY109" fmla="*/ 35789 h 514506"/>
                  <a:gd name="connsiteX110" fmla="*/ 289727 w 296071"/>
                  <a:gd name="connsiteY110" fmla="*/ 29651 h 514506"/>
                  <a:gd name="connsiteX111" fmla="*/ 288905 w 296071"/>
                  <a:gd name="connsiteY111" fmla="*/ 24457 h 514506"/>
                  <a:gd name="connsiteX112" fmla="*/ 292965 w 296071"/>
                  <a:gd name="connsiteY112" fmla="*/ 17554 h 514506"/>
                  <a:gd name="connsiteX113" fmla="*/ 294691 w 296071"/>
                  <a:gd name="connsiteY113" fmla="*/ 11366 h 514506"/>
                  <a:gd name="connsiteX114" fmla="*/ 291132 w 296071"/>
                  <a:gd name="connsiteY114" fmla="*/ 8769 h 514506"/>
                  <a:gd name="connsiteX115" fmla="*/ 295438 w 296071"/>
                  <a:gd name="connsiteY115" fmla="*/ 7166 h 514506"/>
                  <a:gd name="connsiteX116" fmla="*/ 292686 w 296071"/>
                  <a:gd name="connsiteY116" fmla="*/ 3353 h 514506"/>
                  <a:gd name="connsiteX117" fmla="*/ 290015 w 296071"/>
                  <a:gd name="connsiteY117" fmla="*/ 0 h 514506"/>
                  <a:gd name="connsiteX118" fmla="*/ 287220 w 296071"/>
                  <a:gd name="connsiteY118" fmla="*/ 3156 h 514506"/>
                  <a:gd name="connsiteX119" fmla="*/ 282553 w 296071"/>
                  <a:gd name="connsiteY119" fmla="*/ 6188 h 514506"/>
                  <a:gd name="connsiteX120" fmla="*/ 278674 w 296071"/>
                  <a:gd name="connsiteY120" fmla="*/ 9237 h 514506"/>
                  <a:gd name="connsiteX121" fmla="*/ 274844 w 296071"/>
                  <a:gd name="connsiteY121" fmla="*/ 11324 h 514506"/>
                  <a:gd name="connsiteX122" fmla="*/ 270612 w 296071"/>
                  <a:gd name="connsiteY122" fmla="*/ 13954 h 514506"/>
                  <a:gd name="connsiteX123" fmla="*/ 265969 w 296071"/>
                  <a:gd name="connsiteY123" fmla="*/ 15088 h 514506"/>
                  <a:gd name="connsiteX124" fmla="*/ 261457 w 296071"/>
                  <a:gd name="connsiteY124" fmla="*/ 18129 h 514506"/>
                  <a:gd name="connsiteX125" fmla="*/ 256732 w 296071"/>
                  <a:gd name="connsiteY125" fmla="*/ 21572 h 514506"/>
                  <a:gd name="connsiteX126" fmla="*/ 252549 w 296071"/>
                  <a:gd name="connsiteY126" fmla="*/ 21112 h 514506"/>
                  <a:gd name="connsiteX127" fmla="*/ 245793 w 296071"/>
                  <a:gd name="connsiteY127" fmla="*/ 22000 h 514506"/>
                  <a:gd name="connsiteX128" fmla="*/ 242473 w 296071"/>
                  <a:gd name="connsiteY128" fmla="*/ 24457 h 514506"/>
                  <a:gd name="connsiteX129" fmla="*/ 238036 w 296071"/>
                  <a:gd name="connsiteY129" fmla="*/ 26232 h 514506"/>
                  <a:gd name="connsiteX130" fmla="*/ 234674 w 296071"/>
                  <a:gd name="connsiteY130" fmla="*/ 29544 h 514506"/>
                  <a:gd name="connsiteX131" fmla="*/ 230278 w 296071"/>
                  <a:gd name="connsiteY131" fmla="*/ 27029 h 514506"/>
                  <a:gd name="connsiteX132" fmla="*/ 226054 w 296071"/>
                  <a:gd name="connsiteY132" fmla="*/ 25295 h 514506"/>
                  <a:gd name="connsiteX133" fmla="*/ 221369 w 296071"/>
                  <a:gd name="connsiteY133" fmla="*/ 25196 h 514506"/>
                  <a:gd name="connsiteX134" fmla="*/ 216948 w 296071"/>
                  <a:gd name="connsiteY134" fmla="*/ 26224 h 514506"/>
                  <a:gd name="connsiteX135" fmla="*/ 214902 w 296071"/>
                  <a:gd name="connsiteY135" fmla="*/ 29881 h 514506"/>
                  <a:gd name="connsiteX136" fmla="*/ 211080 w 296071"/>
                  <a:gd name="connsiteY136" fmla="*/ 34664 h 514506"/>
                  <a:gd name="connsiteX137" fmla="*/ 206684 w 296071"/>
                  <a:gd name="connsiteY137" fmla="*/ 35880 h 514506"/>
                  <a:gd name="connsiteX138" fmla="*/ 203208 w 296071"/>
                  <a:gd name="connsiteY138" fmla="*/ 38304 h 514506"/>
                  <a:gd name="connsiteX139" fmla="*/ 198910 w 296071"/>
                  <a:gd name="connsiteY139" fmla="*/ 37145 h 514506"/>
                  <a:gd name="connsiteX140" fmla="*/ 194883 w 296071"/>
                  <a:gd name="connsiteY140" fmla="*/ 36225 h 514506"/>
                  <a:gd name="connsiteX141" fmla="*/ 190568 w 296071"/>
                  <a:gd name="connsiteY141" fmla="*/ 35592 h 514506"/>
                  <a:gd name="connsiteX142" fmla="*/ 186114 w 296071"/>
                  <a:gd name="connsiteY142" fmla="*/ 36973 h 514506"/>
                  <a:gd name="connsiteX143" fmla="*/ 181939 w 296071"/>
                  <a:gd name="connsiteY143" fmla="*/ 39734 h 514506"/>
                  <a:gd name="connsiteX144" fmla="*/ 175874 w 296071"/>
                  <a:gd name="connsiteY144" fmla="*/ 38238 h 514506"/>
                  <a:gd name="connsiteX145" fmla="*/ 170598 w 296071"/>
                  <a:gd name="connsiteY145" fmla="*/ 38781 h 514506"/>
                  <a:gd name="connsiteX146" fmla="*/ 168470 w 296071"/>
                  <a:gd name="connsiteY146" fmla="*/ 34039 h 514506"/>
                  <a:gd name="connsiteX147" fmla="*/ 164484 w 296071"/>
                  <a:gd name="connsiteY147" fmla="*/ 30965 h 514506"/>
                  <a:gd name="connsiteX148" fmla="*/ 159660 w 296071"/>
                  <a:gd name="connsiteY148" fmla="*/ 29766 h 514506"/>
                  <a:gd name="connsiteX149" fmla="*/ 156307 w 296071"/>
                  <a:gd name="connsiteY149" fmla="*/ 32987 h 514506"/>
                  <a:gd name="connsiteX150" fmla="*/ 152247 w 296071"/>
                  <a:gd name="connsiteY150" fmla="*/ 34450 h 514506"/>
                  <a:gd name="connsiteX151" fmla="*/ 147514 w 296071"/>
                  <a:gd name="connsiteY151" fmla="*/ 34951 h 514506"/>
                  <a:gd name="connsiteX152" fmla="*/ 143290 w 296071"/>
                  <a:gd name="connsiteY152" fmla="*/ 34442 h 514506"/>
                  <a:gd name="connsiteX153" fmla="*/ 135894 w 296071"/>
                  <a:gd name="connsiteY153" fmla="*/ 34516 h 514506"/>
                  <a:gd name="connsiteX154" fmla="*/ 126665 w 296071"/>
                  <a:gd name="connsiteY154" fmla="*/ 34606 h 514506"/>
                  <a:gd name="connsiteX155" fmla="*/ 126427 w 296071"/>
                  <a:gd name="connsiteY155" fmla="*/ 39800 h 514506"/>
                  <a:gd name="connsiteX156" fmla="*/ 123041 w 296071"/>
                  <a:gd name="connsiteY156" fmla="*/ 46087 h 514506"/>
                  <a:gd name="connsiteX157" fmla="*/ 118816 w 296071"/>
                  <a:gd name="connsiteY157" fmla="*/ 53368 h 514506"/>
                  <a:gd name="connsiteX158" fmla="*/ 120074 w 296071"/>
                  <a:gd name="connsiteY158" fmla="*/ 58718 h 514506"/>
                  <a:gd name="connsiteX159" fmla="*/ 120509 w 296071"/>
                  <a:gd name="connsiteY159" fmla="*/ 64339 h 514506"/>
                  <a:gd name="connsiteX160" fmla="*/ 122252 w 296071"/>
                  <a:gd name="connsiteY160" fmla="*/ 69393 h 514506"/>
                  <a:gd name="connsiteX161" fmla="*/ 122318 w 296071"/>
                  <a:gd name="connsiteY161" fmla="*/ 75598 h 514506"/>
                  <a:gd name="connsiteX162" fmla="*/ 122819 w 296071"/>
                  <a:gd name="connsiteY162" fmla="*/ 81613 h 514506"/>
                  <a:gd name="connsiteX163" fmla="*/ 123221 w 296071"/>
                  <a:gd name="connsiteY163" fmla="*/ 86651 h 514506"/>
                  <a:gd name="connsiteX164" fmla="*/ 123829 w 296071"/>
                  <a:gd name="connsiteY164" fmla="*/ 94524 h 514506"/>
                  <a:gd name="connsiteX165" fmla="*/ 131070 w 296071"/>
                  <a:gd name="connsiteY165" fmla="*/ 94524 h 514506"/>
                  <a:gd name="connsiteX166" fmla="*/ 137052 w 296071"/>
                  <a:gd name="connsiteY166" fmla="*/ 101304 h 514506"/>
                  <a:gd name="connsiteX167" fmla="*/ 140701 w 296071"/>
                  <a:gd name="connsiteY167" fmla="*/ 107007 h 514506"/>
                  <a:gd name="connsiteX168" fmla="*/ 147621 w 296071"/>
                  <a:gd name="connsiteY168" fmla="*/ 116096 h 514506"/>
                  <a:gd name="connsiteX169" fmla="*/ 157803 w 296071"/>
                  <a:gd name="connsiteY169" fmla="*/ 131940 h 514506"/>
                  <a:gd name="connsiteX170" fmla="*/ 157565 w 296071"/>
                  <a:gd name="connsiteY170" fmla="*/ 138835 h 514506"/>
                  <a:gd name="connsiteX171" fmla="*/ 154902 w 296071"/>
                  <a:gd name="connsiteY171" fmla="*/ 147448 h 514506"/>
                  <a:gd name="connsiteX172" fmla="*/ 156266 w 296071"/>
                  <a:gd name="connsiteY172" fmla="*/ 155271 h 514506"/>
                  <a:gd name="connsiteX173" fmla="*/ 155034 w 296071"/>
                  <a:gd name="connsiteY173" fmla="*/ 165100 h 514506"/>
                  <a:gd name="connsiteX174" fmla="*/ 154384 w 296071"/>
                  <a:gd name="connsiteY174" fmla="*/ 171173 h 514506"/>
                  <a:gd name="connsiteX175" fmla="*/ 152839 w 296071"/>
                  <a:gd name="connsiteY175" fmla="*/ 175406 h 514506"/>
                  <a:gd name="connsiteX176" fmla="*/ 148015 w 296071"/>
                  <a:gd name="connsiteY176" fmla="*/ 177542 h 514506"/>
                  <a:gd name="connsiteX177" fmla="*/ 143405 w 296071"/>
                  <a:gd name="connsiteY177" fmla="*/ 177066 h 514506"/>
                  <a:gd name="connsiteX178" fmla="*/ 140027 w 296071"/>
                  <a:gd name="connsiteY178" fmla="*/ 180008 h 514506"/>
                  <a:gd name="connsiteX179" fmla="*/ 139518 w 296071"/>
                  <a:gd name="connsiteY179" fmla="*/ 184347 h 514506"/>
                  <a:gd name="connsiteX180" fmla="*/ 138178 w 296071"/>
                  <a:gd name="connsiteY180" fmla="*/ 188398 h 514506"/>
                  <a:gd name="connsiteX181" fmla="*/ 134825 w 296071"/>
                  <a:gd name="connsiteY181" fmla="*/ 190979 h 514506"/>
                  <a:gd name="connsiteX182" fmla="*/ 138556 w 296071"/>
                  <a:gd name="connsiteY182" fmla="*/ 195787 h 514506"/>
                  <a:gd name="connsiteX183" fmla="*/ 138170 w 296071"/>
                  <a:gd name="connsiteY183" fmla="*/ 200947 h 514506"/>
                  <a:gd name="connsiteX184" fmla="*/ 138154 w 296071"/>
                  <a:gd name="connsiteY184" fmla="*/ 205903 h 514506"/>
                  <a:gd name="connsiteX185" fmla="*/ 132607 w 296071"/>
                  <a:gd name="connsiteY185" fmla="*/ 208943 h 514506"/>
                  <a:gd name="connsiteX186" fmla="*/ 131859 w 296071"/>
                  <a:gd name="connsiteY186" fmla="*/ 204686 h 514506"/>
                  <a:gd name="connsiteX187" fmla="*/ 134365 w 296071"/>
                  <a:gd name="connsiteY187" fmla="*/ 200947 h 514506"/>
                  <a:gd name="connsiteX188" fmla="*/ 130157 w 296071"/>
                  <a:gd name="connsiteY188" fmla="*/ 198260 h 514506"/>
                  <a:gd name="connsiteX189" fmla="*/ 126665 w 296071"/>
                  <a:gd name="connsiteY189" fmla="*/ 194702 h 514506"/>
                  <a:gd name="connsiteX190" fmla="*/ 124537 w 296071"/>
                  <a:gd name="connsiteY190" fmla="*/ 190551 h 514506"/>
                  <a:gd name="connsiteX191" fmla="*/ 121290 w 296071"/>
                  <a:gd name="connsiteY191" fmla="*/ 187716 h 514506"/>
                  <a:gd name="connsiteX192" fmla="*/ 119219 w 296071"/>
                  <a:gd name="connsiteY192" fmla="*/ 183361 h 514506"/>
                  <a:gd name="connsiteX193" fmla="*/ 115118 w 296071"/>
                  <a:gd name="connsiteY193" fmla="*/ 181347 h 514506"/>
                  <a:gd name="connsiteX194" fmla="*/ 115266 w 296071"/>
                  <a:gd name="connsiteY194" fmla="*/ 176375 h 514506"/>
                  <a:gd name="connsiteX195" fmla="*/ 113779 w 296071"/>
                  <a:gd name="connsiteY195" fmla="*/ 172390 h 514506"/>
                  <a:gd name="connsiteX196" fmla="*/ 111001 w 296071"/>
                  <a:gd name="connsiteY196" fmla="*/ 168601 h 514506"/>
                  <a:gd name="connsiteX197" fmla="*/ 113549 w 296071"/>
                  <a:gd name="connsiteY197" fmla="*/ 165371 h 514506"/>
                  <a:gd name="connsiteX198" fmla="*/ 116368 w 296071"/>
                  <a:gd name="connsiteY198" fmla="*/ 161780 h 514506"/>
                  <a:gd name="connsiteX199" fmla="*/ 116450 w 296071"/>
                  <a:gd name="connsiteY199" fmla="*/ 157063 h 514506"/>
                  <a:gd name="connsiteX200" fmla="*/ 119343 w 296071"/>
                  <a:gd name="connsiteY200" fmla="*/ 153053 h 514506"/>
                  <a:gd name="connsiteX201" fmla="*/ 121775 w 296071"/>
                  <a:gd name="connsiteY201" fmla="*/ 149585 h 514506"/>
                  <a:gd name="connsiteX202" fmla="*/ 121660 w 296071"/>
                  <a:gd name="connsiteY202" fmla="*/ 145139 h 514506"/>
                  <a:gd name="connsiteX203" fmla="*/ 121578 w 296071"/>
                  <a:gd name="connsiteY203" fmla="*/ 139238 h 514506"/>
                  <a:gd name="connsiteX204" fmla="*/ 120148 w 296071"/>
                  <a:gd name="connsiteY204" fmla="*/ 132302 h 514506"/>
                  <a:gd name="connsiteX205" fmla="*/ 120140 w 296071"/>
                  <a:gd name="connsiteY205" fmla="*/ 128135 h 514506"/>
                  <a:gd name="connsiteX206" fmla="*/ 117625 w 296071"/>
                  <a:gd name="connsiteY206" fmla="*/ 124322 h 514506"/>
                  <a:gd name="connsiteX207" fmla="*/ 113204 w 296071"/>
                  <a:gd name="connsiteY207" fmla="*/ 124298 h 514506"/>
                  <a:gd name="connsiteX208" fmla="*/ 108256 w 296071"/>
                  <a:gd name="connsiteY208" fmla="*/ 125128 h 514506"/>
                  <a:gd name="connsiteX209" fmla="*/ 103441 w 296071"/>
                  <a:gd name="connsiteY209" fmla="*/ 125736 h 514506"/>
                  <a:gd name="connsiteX210" fmla="*/ 98871 w 296071"/>
                  <a:gd name="connsiteY210" fmla="*/ 126722 h 514506"/>
                  <a:gd name="connsiteX211" fmla="*/ 95568 w 296071"/>
                  <a:gd name="connsiteY211" fmla="*/ 129163 h 514506"/>
                  <a:gd name="connsiteX212" fmla="*/ 93242 w 296071"/>
                  <a:gd name="connsiteY212" fmla="*/ 124380 h 514506"/>
                  <a:gd name="connsiteX213" fmla="*/ 90218 w 296071"/>
                  <a:gd name="connsiteY213" fmla="*/ 120772 h 514506"/>
                  <a:gd name="connsiteX214" fmla="*/ 87621 w 296071"/>
                  <a:gd name="connsiteY214" fmla="*/ 116523 h 514506"/>
                  <a:gd name="connsiteX215" fmla="*/ 86816 w 296071"/>
                  <a:gd name="connsiteY215" fmla="*/ 111732 h 514506"/>
                  <a:gd name="connsiteX216" fmla="*/ 77644 w 296071"/>
                  <a:gd name="connsiteY216" fmla="*/ 113524 h 514506"/>
                  <a:gd name="connsiteX217" fmla="*/ 69270 w 296071"/>
                  <a:gd name="connsiteY217" fmla="*/ 116721 h 514506"/>
                  <a:gd name="connsiteX218" fmla="*/ 62909 w 296071"/>
                  <a:gd name="connsiteY218" fmla="*/ 119663 h 514506"/>
                  <a:gd name="connsiteX219" fmla="*/ 57387 w 296071"/>
                  <a:gd name="connsiteY219" fmla="*/ 120854 h 514506"/>
                  <a:gd name="connsiteX220" fmla="*/ 51971 w 296071"/>
                  <a:gd name="connsiteY220" fmla="*/ 122917 h 514506"/>
                  <a:gd name="connsiteX221" fmla="*/ 45142 w 296071"/>
                  <a:gd name="connsiteY221" fmla="*/ 125884 h 514506"/>
                  <a:gd name="connsiteX222" fmla="*/ 36176 w 296071"/>
                  <a:gd name="connsiteY222" fmla="*/ 129894 h 514506"/>
                  <a:gd name="connsiteX223" fmla="*/ 29749 w 296071"/>
                  <a:gd name="connsiteY223" fmla="*/ 131513 h 514506"/>
                  <a:gd name="connsiteX224" fmla="*/ 24334 w 296071"/>
                  <a:gd name="connsiteY224" fmla="*/ 133444 h 514506"/>
                  <a:gd name="connsiteX225" fmla="*/ 16428 w 296071"/>
                  <a:gd name="connsiteY225" fmla="*/ 135482 h 514506"/>
                  <a:gd name="connsiteX226" fmla="*/ 7446 w 296071"/>
                  <a:gd name="connsiteY226" fmla="*/ 139254 h 514506"/>
                  <a:gd name="connsiteX227" fmla="*/ 0 w 296071"/>
                  <a:gd name="connsiteY227" fmla="*/ 142032 h 514506"/>
                  <a:gd name="connsiteX228" fmla="*/ 764 w 296071"/>
                  <a:gd name="connsiteY228" fmla="*/ 146462 h 514506"/>
                  <a:gd name="connsiteX229" fmla="*/ 1677 w 296071"/>
                  <a:gd name="connsiteY229" fmla="*/ 150612 h 514506"/>
                  <a:gd name="connsiteX230" fmla="*/ 4109 w 296071"/>
                  <a:gd name="connsiteY230" fmla="*/ 154252 h 514506"/>
                  <a:gd name="connsiteX231" fmla="*/ 3452 w 296071"/>
                  <a:gd name="connsiteY231" fmla="*/ 159085 h 514506"/>
                  <a:gd name="connsiteX232" fmla="*/ 4438 w 296071"/>
                  <a:gd name="connsiteY232" fmla="*/ 173499 h 514506"/>
                  <a:gd name="connsiteX233" fmla="*/ 18179 w 296071"/>
                  <a:gd name="connsiteY233" fmla="*/ 173499 h 514506"/>
                  <a:gd name="connsiteX234" fmla="*/ 22772 w 296071"/>
                  <a:gd name="connsiteY234" fmla="*/ 174066 h 514506"/>
                  <a:gd name="connsiteX235" fmla="*/ 28163 w 296071"/>
                  <a:gd name="connsiteY235" fmla="*/ 173647 h 514506"/>
                  <a:gd name="connsiteX236" fmla="*/ 31524 w 296071"/>
                  <a:gd name="connsiteY236" fmla="*/ 177214 h 514506"/>
                  <a:gd name="connsiteX237" fmla="*/ 35880 w 296071"/>
                  <a:gd name="connsiteY237" fmla="*/ 179326 h 514506"/>
                  <a:gd name="connsiteX238" fmla="*/ 40030 w 296071"/>
                  <a:gd name="connsiteY238" fmla="*/ 179728 h 514506"/>
                  <a:gd name="connsiteX239" fmla="*/ 43071 w 296071"/>
                  <a:gd name="connsiteY239" fmla="*/ 183147 h 514506"/>
                  <a:gd name="connsiteX240" fmla="*/ 48659 w 296071"/>
                  <a:gd name="connsiteY240" fmla="*/ 187363 h 514506"/>
                  <a:gd name="connsiteX241" fmla="*/ 55258 w 296071"/>
                  <a:gd name="connsiteY241" fmla="*/ 187100 h 514506"/>
                  <a:gd name="connsiteX242" fmla="*/ 59828 w 296071"/>
                  <a:gd name="connsiteY242" fmla="*/ 188579 h 514506"/>
                  <a:gd name="connsiteX243" fmla="*/ 67199 w 296071"/>
                  <a:gd name="connsiteY243" fmla="*/ 192277 h 514506"/>
                  <a:gd name="connsiteX244" fmla="*/ 69911 w 296071"/>
                  <a:gd name="connsiteY244" fmla="*/ 195696 h 514506"/>
                  <a:gd name="connsiteX245" fmla="*/ 74571 w 296071"/>
                  <a:gd name="connsiteY245" fmla="*/ 195671 h 514506"/>
                  <a:gd name="connsiteX246" fmla="*/ 72598 w 296071"/>
                  <a:gd name="connsiteY246" fmla="*/ 200947 h 514506"/>
                  <a:gd name="connsiteX247" fmla="*/ 72763 w 296071"/>
                  <a:gd name="connsiteY247" fmla="*/ 207012 h 514506"/>
                  <a:gd name="connsiteX248" fmla="*/ 74094 w 296071"/>
                  <a:gd name="connsiteY248" fmla="*/ 214491 h 514506"/>
                  <a:gd name="connsiteX249" fmla="*/ 72944 w 296071"/>
                  <a:gd name="connsiteY249" fmla="*/ 219931 h 514506"/>
                  <a:gd name="connsiteX250" fmla="*/ 75006 w 296071"/>
                  <a:gd name="connsiteY250" fmla="*/ 224755 h 514506"/>
                  <a:gd name="connsiteX251" fmla="*/ 73823 w 296071"/>
                  <a:gd name="connsiteY251" fmla="*/ 230187 h 514506"/>
                  <a:gd name="connsiteX252" fmla="*/ 72319 w 296071"/>
                  <a:gd name="connsiteY252" fmla="*/ 235069 h 514506"/>
                  <a:gd name="connsiteX253" fmla="*/ 72220 w 296071"/>
                  <a:gd name="connsiteY253" fmla="*/ 240649 h 514506"/>
                  <a:gd name="connsiteX254" fmla="*/ 73165 w 296071"/>
                  <a:gd name="connsiteY254" fmla="*/ 245629 h 514506"/>
                  <a:gd name="connsiteX255" fmla="*/ 73206 w 296071"/>
                  <a:gd name="connsiteY255" fmla="*/ 251020 h 514506"/>
                  <a:gd name="connsiteX256" fmla="*/ 68949 w 296071"/>
                  <a:gd name="connsiteY256" fmla="*/ 252540 h 514506"/>
                  <a:gd name="connsiteX257" fmla="*/ 70445 w 296071"/>
                  <a:gd name="connsiteY257" fmla="*/ 257011 h 514506"/>
                  <a:gd name="connsiteX258" fmla="*/ 69418 w 296071"/>
                  <a:gd name="connsiteY258" fmla="*/ 261161 h 514506"/>
                  <a:gd name="connsiteX259" fmla="*/ 63969 w 296071"/>
                  <a:gd name="connsiteY259" fmla="*/ 262410 h 514506"/>
                  <a:gd name="connsiteX260" fmla="*/ 63739 w 296071"/>
                  <a:gd name="connsiteY260" fmla="*/ 268417 h 514506"/>
                  <a:gd name="connsiteX261" fmla="*/ 67659 w 296071"/>
                  <a:gd name="connsiteY261" fmla="*/ 270036 h 514506"/>
                  <a:gd name="connsiteX262" fmla="*/ 67183 w 296071"/>
                  <a:gd name="connsiteY262" fmla="*/ 274959 h 514506"/>
                  <a:gd name="connsiteX263" fmla="*/ 64996 w 296071"/>
                  <a:gd name="connsiteY263" fmla="*/ 278969 h 514506"/>
                  <a:gd name="connsiteX264" fmla="*/ 66558 w 296071"/>
                  <a:gd name="connsiteY264" fmla="*/ 283760 h 514506"/>
                  <a:gd name="connsiteX265" fmla="*/ 66098 w 296071"/>
                  <a:gd name="connsiteY265" fmla="*/ 288683 h 514506"/>
                  <a:gd name="connsiteX266" fmla="*/ 70305 w 296071"/>
                  <a:gd name="connsiteY266" fmla="*/ 289283 h 514506"/>
                  <a:gd name="connsiteX267" fmla="*/ 71834 w 296071"/>
                  <a:gd name="connsiteY267" fmla="*/ 294066 h 514506"/>
                  <a:gd name="connsiteX268" fmla="*/ 70987 w 296071"/>
                  <a:gd name="connsiteY268" fmla="*/ 300106 h 514506"/>
                  <a:gd name="connsiteX269" fmla="*/ 67273 w 296071"/>
                  <a:gd name="connsiteY269" fmla="*/ 302572 h 514506"/>
                  <a:gd name="connsiteX270" fmla="*/ 66237 w 296071"/>
                  <a:gd name="connsiteY270" fmla="*/ 307716 h 514506"/>
                  <a:gd name="connsiteX271" fmla="*/ 62885 w 296071"/>
                  <a:gd name="connsiteY271" fmla="*/ 312146 h 514506"/>
                  <a:gd name="connsiteX272" fmla="*/ 60140 w 296071"/>
                  <a:gd name="connsiteY272" fmla="*/ 316460 h 514506"/>
                  <a:gd name="connsiteX273" fmla="*/ 55332 w 296071"/>
                  <a:gd name="connsiteY273" fmla="*/ 318293 h 514506"/>
                  <a:gd name="connsiteX274" fmla="*/ 55020 w 296071"/>
                  <a:gd name="connsiteY274" fmla="*/ 324341 h 514506"/>
                  <a:gd name="connsiteX275" fmla="*/ 55110 w 296071"/>
                  <a:gd name="connsiteY275" fmla="*/ 328450 h 514506"/>
                  <a:gd name="connsiteX276" fmla="*/ 51248 w 296071"/>
                  <a:gd name="connsiteY276" fmla="*/ 333981 h 514506"/>
                  <a:gd name="connsiteX277" fmla="*/ 52546 w 296071"/>
                  <a:gd name="connsiteY277" fmla="*/ 338369 h 514506"/>
                  <a:gd name="connsiteX278" fmla="*/ 47854 w 296071"/>
                  <a:gd name="connsiteY278" fmla="*/ 344788 h 514506"/>
                  <a:gd name="connsiteX279" fmla="*/ 35831 w 296071"/>
                  <a:gd name="connsiteY279" fmla="*/ 358068 h 514506"/>
                  <a:gd name="connsiteX280" fmla="*/ 21540 w 296071"/>
                  <a:gd name="connsiteY280" fmla="*/ 373723 h 514506"/>
                  <a:gd name="connsiteX281" fmla="*/ 24959 w 296071"/>
                  <a:gd name="connsiteY281" fmla="*/ 397441 h 514506"/>
                  <a:gd name="connsiteX282" fmla="*/ 25024 w 296071"/>
                  <a:gd name="connsiteY282" fmla="*/ 401582 h 514506"/>
                  <a:gd name="connsiteX283" fmla="*/ 24819 w 296071"/>
                  <a:gd name="connsiteY283" fmla="*/ 408264 h 514506"/>
                  <a:gd name="connsiteX284" fmla="*/ 27432 w 296071"/>
                  <a:gd name="connsiteY284" fmla="*/ 411535 h 514506"/>
                  <a:gd name="connsiteX285" fmla="*/ 28163 w 296071"/>
                  <a:gd name="connsiteY285" fmla="*/ 415791 h 514506"/>
                  <a:gd name="connsiteX286" fmla="*/ 29832 w 296071"/>
                  <a:gd name="connsiteY286" fmla="*/ 420903 h 514506"/>
                  <a:gd name="connsiteX287" fmla="*/ 33185 w 296071"/>
                  <a:gd name="connsiteY287" fmla="*/ 430222 h 514506"/>
                  <a:gd name="connsiteX288" fmla="*/ 35099 w 296071"/>
                  <a:gd name="connsiteY288" fmla="*/ 434093 h 514506"/>
                  <a:gd name="connsiteX289" fmla="*/ 35494 w 296071"/>
                  <a:gd name="connsiteY289" fmla="*/ 438810 h 514506"/>
                  <a:gd name="connsiteX290" fmla="*/ 34804 w 296071"/>
                  <a:gd name="connsiteY290" fmla="*/ 446149 h 514506"/>
                  <a:gd name="connsiteX291" fmla="*/ 34886 w 296071"/>
                  <a:gd name="connsiteY291" fmla="*/ 453109 h 514506"/>
                  <a:gd name="connsiteX292" fmla="*/ 35025 w 296071"/>
                  <a:gd name="connsiteY292" fmla="*/ 457958 h 514506"/>
                  <a:gd name="connsiteX293" fmla="*/ 34524 w 296071"/>
                  <a:gd name="connsiteY293" fmla="*/ 463908 h 514506"/>
                  <a:gd name="connsiteX294" fmla="*/ 33850 w 296071"/>
                  <a:gd name="connsiteY294" fmla="*/ 467992 h 514506"/>
                  <a:gd name="connsiteX295" fmla="*/ 32577 w 296071"/>
                  <a:gd name="connsiteY295" fmla="*/ 472340 h 514506"/>
                  <a:gd name="connsiteX296" fmla="*/ 32675 w 296071"/>
                  <a:gd name="connsiteY296" fmla="*/ 477106 h 514506"/>
                  <a:gd name="connsiteX297" fmla="*/ 30489 w 296071"/>
                  <a:gd name="connsiteY297" fmla="*/ 482275 h 514506"/>
                  <a:gd name="connsiteX298" fmla="*/ 32100 w 296071"/>
                  <a:gd name="connsiteY298" fmla="*/ 487173 h 514506"/>
                  <a:gd name="connsiteX299" fmla="*/ 34508 w 296071"/>
                  <a:gd name="connsiteY299" fmla="*/ 492343 h 514506"/>
                  <a:gd name="connsiteX300" fmla="*/ 33324 w 296071"/>
                  <a:gd name="connsiteY300" fmla="*/ 496862 h 514506"/>
                  <a:gd name="connsiteX301" fmla="*/ 34458 w 296071"/>
                  <a:gd name="connsiteY301" fmla="*/ 503807 h 514506"/>
                  <a:gd name="connsiteX302" fmla="*/ 33711 w 296071"/>
                  <a:gd name="connsiteY302" fmla="*/ 513635 h 514506"/>
                  <a:gd name="connsiteX303" fmla="*/ 38379 w 296071"/>
                  <a:gd name="connsiteY303" fmla="*/ 514153 h 514506"/>
                  <a:gd name="connsiteX304" fmla="*/ 45388 w 296071"/>
                  <a:gd name="connsiteY304" fmla="*/ 514391 h 514506"/>
                  <a:gd name="connsiteX305" fmla="*/ 128013 w 296071"/>
                  <a:gd name="connsiteY305" fmla="*/ 52267 h 514506"/>
                  <a:gd name="connsiteX306" fmla="*/ 129155 w 296071"/>
                  <a:gd name="connsiteY306" fmla="*/ 47968 h 514506"/>
                  <a:gd name="connsiteX307" fmla="*/ 128678 w 296071"/>
                  <a:gd name="connsiteY307" fmla="*/ 52143 h 5145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</a:cxnLst>
                <a:rect l="l" t="t" r="r" b="b"/>
                <a:pathLst>
                  <a:path w="296071" h="514506">
                    <a:moveTo>
                      <a:pt x="134759" y="355298"/>
                    </a:moveTo>
                    <a:lnTo>
                      <a:pt x="135959" y="350064"/>
                    </a:lnTo>
                    <a:lnTo>
                      <a:pt x="134759" y="355298"/>
                    </a:lnTo>
                    <a:close/>
                    <a:moveTo>
                      <a:pt x="48815" y="514506"/>
                    </a:moveTo>
                    <a:lnTo>
                      <a:pt x="53360" y="514383"/>
                    </a:lnTo>
                    <a:lnTo>
                      <a:pt x="54806" y="507899"/>
                    </a:lnTo>
                    <a:lnTo>
                      <a:pt x="56080" y="500971"/>
                    </a:lnTo>
                    <a:lnTo>
                      <a:pt x="58036" y="489902"/>
                    </a:lnTo>
                    <a:lnTo>
                      <a:pt x="55176" y="495778"/>
                    </a:lnTo>
                    <a:lnTo>
                      <a:pt x="51199" y="493008"/>
                    </a:lnTo>
                    <a:lnTo>
                      <a:pt x="48363" y="488102"/>
                    </a:lnTo>
                    <a:lnTo>
                      <a:pt x="50566" y="483812"/>
                    </a:lnTo>
                    <a:lnTo>
                      <a:pt x="54847" y="475389"/>
                    </a:lnTo>
                    <a:lnTo>
                      <a:pt x="61956" y="469398"/>
                    </a:lnTo>
                    <a:lnTo>
                      <a:pt x="75343" y="462223"/>
                    </a:lnTo>
                    <a:lnTo>
                      <a:pt x="81959" y="459413"/>
                    </a:lnTo>
                    <a:lnTo>
                      <a:pt x="88689" y="456972"/>
                    </a:lnTo>
                    <a:lnTo>
                      <a:pt x="106621" y="449913"/>
                    </a:lnTo>
                    <a:lnTo>
                      <a:pt x="120312" y="443503"/>
                    </a:lnTo>
                    <a:lnTo>
                      <a:pt x="123690" y="438892"/>
                    </a:lnTo>
                    <a:lnTo>
                      <a:pt x="129640" y="431126"/>
                    </a:lnTo>
                    <a:lnTo>
                      <a:pt x="131661" y="426615"/>
                    </a:lnTo>
                    <a:lnTo>
                      <a:pt x="133683" y="420468"/>
                    </a:lnTo>
                    <a:lnTo>
                      <a:pt x="129295" y="419284"/>
                    </a:lnTo>
                    <a:lnTo>
                      <a:pt x="127363" y="424494"/>
                    </a:lnTo>
                    <a:lnTo>
                      <a:pt x="128177" y="418627"/>
                    </a:lnTo>
                    <a:lnTo>
                      <a:pt x="129607" y="414255"/>
                    </a:lnTo>
                    <a:lnTo>
                      <a:pt x="130782" y="409053"/>
                    </a:lnTo>
                    <a:lnTo>
                      <a:pt x="133100" y="402330"/>
                    </a:lnTo>
                    <a:lnTo>
                      <a:pt x="134053" y="395945"/>
                    </a:lnTo>
                    <a:lnTo>
                      <a:pt x="136757" y="390751"/>
                    </a:lnTo>
                    <a:lnTo>
                      <a:pt x="134562" y="380750"/>
                    </a:lnTo>
                    <a:lnTo>
                      <a:pt x="135935" y="375071"/>
                    </a:lnTo>
                    <a:lnTo>
                      <a:pt x="135959" y="369959"/>
                    </a:lnTo>
                    <a:lnTo>
                      <a:pt x="134998" y="364914"/>
                    </a:lnTo>
                    <a:lnTo>
                      <a:pt x="132467" y="368505"/>
                    </a:lnTo>
                    <a:lnTo>
                      <a:pt x="130881" y="364642"/>
                    </a:lnTo>
                    <a:lnTo>
                      <a:pt x="130831" y="358890"/>
                    </a:lnTo>
                    <a:lnTo>
                      <a:pt x="130026" y="350524"/>
                    </a:lnTo>
                    <a:lnTo>
                      <a:pt x="126952" y="344114"/>
                    </a:lnTo>
                    <a:lnTo>
                      <a:pt x="126352" y="338591"/>
                    </a:lnTo>
                    <a:lnTo>
                      <a:pt x="125070" y="334268"/>
                    </a:lnTo>
                    <a:lnTo>
                      <a:pt x="127445" y="328327"/>
                    </a:lnTo>
                    <a:lnTo>
                      <a:pt x="124101" y="324448"/>
                    </a:lnTo>
                    <a:lnTo>
                      <a:pt x="121471" y="320758"/>
                    </a:lnTo>
                    <a:lnTo>
                      <a:pt x="117321" y="315104"/>
                    </a:lnTo>
                    <a:lnTo>
                      <a:pt x="116844" y="310781"/>
                    </a:lnTo>
                    <a:lnTo>
                      <a:pt x="117839" y="305768"/>
                    </a:lnTo>
                    <a:lnTo>
                      <a:pt x="118652" y="299539"/>
                    </a:lnTo>
                    <a:lnTo>
                      <a:pt x="118447" y="295266"/>
                    </a:lnTo>
                    <a:lnTo>
                      <a:pt x="122679" y="294296"/>
                    </a:lnTo>
                    <a:lnTo>
                      <a:pt x="130313" y="288708"/>
                    </a:lnTo>
                    <a:lnTo>
                      <a:pt x="137677" y="281739"/>
                    </a:lnTo>
                    <a:lnTo>
                      <a:pt x="143232" y="275033"/>
                    </a:lnTo>
                    <a:lnTo>
                      <a:pt x="149552" y="268311"/>
                    </a:lnTo>
                    <a:lnTo>
                      <a:pt x="153587" y="265960"/>
                    </a:lnTo>
                    <a:lnTo>
                      <a:pt x="162586" y="264012"/>
                    </a:lnTo>
                    <a:lnTo>
                      <a:pt x="165988" y="258728"/>
                    </a:lnTo>
                    <a:lnTo>
                      <a:pt x="168790" y="254866"/>
                    </a:lnTo>
                    <a:lnTo>
                      <a:pt x="177838" y="244297"/>
                    </a:lnTo>
                    <a:lnTo>
                      <a:pt x="182917" y="237460"/>
                    </a:lnTo>
                    <a:lnTo>
                      <a:pt x="188021" y="230812"/>
                    </a:lnTo>
                    <a:lnTo>
                      <a:pt x="196839" y="224287"/>
                    </a:lnTo>
                    <a:lnTo>
                      <a:pt x="208673" y="217499"/>
                    </a:lnTo>
                    <a:lnTo>
                      <a:pt x="217088" y="214178"/>
                    </a:lnTo>
                    <a:lnTo>
                      <a:pt x="221904" y="211351"/>
                    </a:lnTo>
                    <a:lnTo>
                      <a:pt x="232225" y="207366"/>
                    </a:lnTo>
                    <a:lnTo>
                      <a:pt x="243114" y="205262"/>
                    </a:lnTo>
                    <a:lnTo>
                      <a:pt x="245703" y="200947"/>
                    </a:lnTo>
                    <a:lnTo>
                      <a:pt x="251990" y="196337"/>
                    </a:lnTo>
                    <a:lnTo>
                      <a:pt x="258334" y="192417"/>
                    </a:lnTo>
                    <a:lnTo>
                      <a:pt x="267538" y="186130"/>
                    </a:lnTo>
                    <a:lnTo>
                      <a:pt x="267522" y="181923"/>
                    </a:lnTo>
                    <a:lnTo>
                      <a:pt x="271138" y="179210"/>
                    </a:lnTo>
                    <a:lnTo>
                      <a:pt x="274318" y="173680"/>
                    </a:lnTo>
                    <a:lnTo>
                      <a:pt x="280671" y="165667"/>
                    </a:lnTo>
                    <a:lnTo>
                      <a:pt x="283243" y="161443"/>
                    </a:lnTo>
                    <a:lnTo>
                      <a:pt x="287237" y="157688"/>
                    </a:lnTo>
                    <a:lnTo>
                      <a:pt x="290697" y="150538"/>
                    </a:lnTo>
                    <a:lnTo>
                      <a:pt x="286382" y="147719"/>
                    </a:lnTo>
                    <a:lnTo>
                      <a:pt x="290130" y="144793"/>
                    </a:lnTo>
                    <a:lnTo>
                      <a:pt x="293951" y="142008"/>
                    </a:lnTo>
                    <a:lnTo>
                      <a:pt x="290499" y="139205"/>
                    </a:lnTo>
                    <a:lnTo>
                      <a:pt x="294987" y="137299"/>
                    </a:lnTo>
                    <a:lnTo>
                      <a:pt x="296071" y="132203"/>
                    </a:lnTo>
                    <a:lnTo>
                      <a:pt x="295924" y="127486"/>
                    </a:lnTo>
                    <a:lnTo>
                      <a:pt x="291831" y="125144"/>
                    </a:lnTo>
                    <a:lnTo>
                      <a:pt x="290311" y="129508"/>
                    </a:lnTo>
                    <a:lnTo>
                      <a:pt x="291140" y="124996"/>
                    </a:lnTo>
                    <a:lnTo>
                      <a:pt x="293606" y="121142"/>
                    </a:lnTo>
                    <a:lnTo>
                      <a:pt x="292669" y="116597"/>
                    </a:lnTo>
                    <a:lnTo>
                      <a:pt x="288017" y="116014"/>
                    </a:lnTo>
                    <a:lnTo>
                      <a:pt x="291124" y="112702"/>
                    </a:lnTo>
                    <a:lnTo>
                      <a:pt x="290253" y="107607"/>
                    </a:lnTo>
                    <a:lnTo>
                      <a:pt x="289933" y="101862"/>
                    </a:lnTo>
                    <a:lnTo>
                      <a:pt x="290656" y="97573"/>
                    </a:lnTo>
                    <a:lnTo>
                      <a:pt x="290343" y="91984"/>
                    </a:lnTo>
                    <a:lnTo>
                      <a:pt x="290056" y="86421"/>
                    </a:lnTo>
                    <a:lnTo>
                      <a:pt x="290253" y="81112"/>
                    </a:lnTo>
                    <a:lnTo>
                      <a:pt x="286161" y="80561"/>
                    </a:lnTo>
                    <a:lnTo>
                      <a:pt x="285824" y="76033"/>
                    </a:lnTo>
                    <a:lnTo>
                      <a:pt x="290647" y="73231"/>
                    </a:lnTo>
                    <a:lnTo>
                      <a:pt x="291404" y="68316"/>
                    </a:lnTo>
                    <a:lnTo>
                      <a:pt x="289061" y="64783"/>
                    </a:lnTo>
                    <a:lnTo>
                      <a:pt x="289933" y="60452"/>
                    </a:lnTo>
                    <a:lnTo>
                      <a:pt x="289497" y="55357"/>
                    </a:lnTo>
                    <a:lnTo>
                      <a:pt x="289875" y="49842"/>
                    </a:lnTo>
                    <a:lnTo>
                      <a:pt x="289595" y="44936"/>
                    </a:lnTo>
                    <a:lnTo>
                      <a:pt x="289160" y="40227"/>
                    </a:lnTo>
                    <a:lnTo>
                      <a:pt x="288388" y="35789"/>
                    </a:lnTo>
                    <a:lnTo>
                      <a:pt x="289727" y="29651"/>
                    </a:lnTo>
                    <a:lnTo>
                      <a:pt x="288905" y="24457"/>
                    </a:lnTo>
                    <a:lnTo>
                      <a:pt x="292965" y="17554"/>
                    </a:lnTo>
                    <a:lnTo>
                      <a:pt x="294691" y="11366"/>
                    </a:lnTo>
                    <a:lnTo>
                      <a:pt x="291132" y="8769"/>
                    </a:lnTo>
                    <a:lnTo>
                      <a:pt x="295438" y="7166"/>
                    </a:lnTo>
                    <a:lnTo>
                      <a:pt x="292686" y="3353"/>
                    </a:lnTo>
                    <a:lnTo>
                      <a:pt x="290015" y="0"/>
                    </a:lnTo>
                    <a:lnTo>
                      <a:pt x="287220" y="3156"/>
                    </a:lnTo>
                    <a:lnTo>
                      <a:pt x="282553" y="6188"/>
                    </a:lnTo>
                    <a:lnTo>
                      <a:pt x="278674" y="9237"/>
                    </a:lnTo>
                    <a:lnTo>
                      <a:pt x="274844" y="11324"/>
                    </a:lnTo>
                    <a:lnTo>
                      <a:pt x="270612" y="13954"/>
                    </a:lnTo>
                    <a:lnTo>
                      <a:pt x="265969" y="15088"/>
                    </a:lnTo>
                    <a:lnTo>
                      <a:pt x="261457" y="18129"/>
                    </a:lnTo>
                    <a:lnTo>
                      <a:pt x="256732" y="21572"/>
                    </a:lnTo>
                    <a:lnTo>
                      <a:pt x="252549" y="21112"/>
                    </a:lnTo>
                    <a:lnTo>
                      <a:pt x="245793" y="22000"/>
                    </a:lnTo>
                    <a:lnTo>
                      <a:pt x="242473" y="24457"/>
                    </a:lnTo>
                    <a:lnTo>
                      <a:pt x="238036" y="26232"/>
                    </a:lnTo>
                    <a:lnTo>
                      <a:pt x="234674" y="29544"/>
                    </a:lnTo>
                    <a:lnTo>
                      <a:pt x="230278" y="27029"/>
                    </a:lnTo>
                    <a:lnTo>
                      <a:pt x="226054" y="25295"/>
                    </a:lnTo>
                    <a:lnTo>
                      <a:pt x="221369" y="25196"/>
                    </a:lnTo>
                    <a:lnTo>
                      <a:pt x="216948" y="26224"/>
                    </a:lnTo>
                    <a:lnTo>
                      <a:pt x="214902" y="29881"/>
                    </a:lnTo>
                    <a:lnTo>
                      <a:pt x="211080" y="34664"/>
                    </a:lnTo>
                    <a:lnTo>
                      <a:pt x="206684" y="35880"/>
                    </a:lnTo>
                    <a:lnTo>
                      <a:pt x="203208" y="38304"/>
                    </a:lnTo>
                    <a:lnTo>
                      <a:pt x="198910" y="37145"/>
                    </a:lnTo>
                    <a:lnTo>
                      <a:pt x="194883" y="36225"/>
                    </a:lnTo>
                    <a:lnTo>
                      <a:pt x="190568" y="35592"/>
                    </a:lnTo>
                    <a:lnTo>
                      <a:pt x="186114" y="36973"/>
                    </a:lnTo>
                    <a:lnTo>
                      <a:pt x="181939" y="39734"/>
                    </a:lnTo>
                    <a:lnTo>
                      <a:pt x="175874" y="38238"/>
                    </a:lnTo>
                    <a:lnTo>
                      <a:pt x="170598" y="38781"/>
                    </a:lnTo>
                    <a:lnTo>
                      <a:pt x="168470" y="34039"/>
                    </a:lnTo>
                    <a:lnTo>
                      <a:pt x="164484" y="30965"/>
                    </a:lnTo>
                    <a:lnTo>
                      <a:pt x="159660" y="29766"/>
                    </a:lnTo>
                    <a:lnTo>
                      <a:pt x="156307" y="32987"/>
                    </a:lnTo>
                    <a:lnTo>
                      <a:pt x="152247" y="34450"/>
                    </a:lnTo>
                    <a:lnTo>
                      <a:pt x="147514" y="34951"/>
                    </a:lnTo>
                    <a:lnTo>
                      <a:pt x="143290" y="34442"/>
                    </a:lnTo>
                    <a:lnTo>
                      <a:pt x="135894" y="34516"/>
                    </a:lnTo>
                    <a:lnTo>
                      <a:pt x="126665" y="34606"/>
                    </a:lnTo>
                    <a:lnTo>
                      <a:pt x="126427" y="39800"/>
                    </a:lnTo>
                    <a:lnTo>
                      <a:pt x="123041" y="46087"/>
                    </a:lnTo>
                    <a:lnTo>
                      <a:pt x="118816" y="53368"/>
                    </a:lnTo>
                    <a:lnTo>
                      <a:pt x="120074" y="58718"/>
                    </a:lnTo>
                    <a:lnTo>
                      <a:pt x="120509" y="64339"/>
                    </a:lnTo>
                    <a:lnTo>
                      <a:pt x="122252" y="69393"/>
                    </a:lnTo>
                    <a:lnTo>
                      <a:pt x="122318" y="75598"/>
                    </a:lnTo>
                    <a:lnTo>
                      <a:pt x="122819" y="81613"/>
                    </a:lnTo>
                    <a:lnTo>
                      <a:pt x="123221" y="86651"/>
                    </a:lnTo>
                    <a:lnTo>
                      <a:pt x="123829" y="94524"/>
                    </a:lnTo>
                    <a:lnTo>
                      <a:pt x="131070" y="94524"/>
                    </a:lnTo>
                    <a:lnTo>
                      <a:pt x="137052" y="101304"/>
                    </a:lnTo>
                    <a:lnTo>
                      <a:pt x="140701" y="107007"/>
                    </a:lnTo>
                    <a:lnTo>
                      <a:pt x="147621" y="116096"/>
                    </a:lnTo>
                    <a:lnTo>
                      <a:pt x="157803" y="131940"/>
                    </a:lnTo>
                    <a:lnTo>
                      <a:pt x="157565" y="138835"/>
                    </a:lnTo>
                    <a:lnTo>
                      <a:pt x="154902" y="147448"/>
                    </a:lnTo>
                    <a:lnTo>
                      <a:pt x="156266" y="155271"/>
                    </a:lnTo>
                    <a:lnTo>
                      <a:pt x="155034" y="165100"/>
                    </a:lnTo>
                    <a:lnTo>
                      <a:pt x="154384" y="171173"/>
                    </a:lnTo>
                    <a:lnTo>
                      <a:pt x="152839" y="175406"/>
                    </a:lnTo>
                    <a:lnTo>
                      <a:pt x="148015" y="177542"/>
                    </a:lnTo>
                    <a:lnTo>
                      <a:pt x="143405" y="177066"/>
                    </a:lnTo>
                    <a:lnTo>
                      <a:pt x="140027" y="180008"/>
                    </a:lnTo>
                    <a:lnTo>
                      <a:pt x="139518" y="184347"/>
                    </a:lnTo>
                    <a:lnTo>
                      <a:pt x="138178" y="188398"/>
                    </a:lnTo>
                    <a:lnTo>
                      <a:pt x="134825" y="190979"/>
                    </a:lnTo>
                    <a:lnTo>
                      <a:pt x="138556" y="195787"/>
                    </a:lnTo>
                    <a:lnTo>
                      <a:pt x="138170" y="200947"/>
                    </a:lnTo>
                    <a:lnTo>
                      <a:pt x="138154" y="205903"/>
                    </a:lnTo>
                    <a:lnTo>
                      <a:pt x="132607" y="208943"/>
                    </a:lnTo>
                    <a:lnTo>
                      <a:pt x="131859" y="204686"/>
                    </a:lnTo>
                    <a:lnTo>
                      <a:pt x="134365" y="200947"/>
                    </a:lnTo>
                    <a:lnTo>
                      <a:pt x="130157" y="198260"/>
                    </a:lnTo>
                    <a:lnTo>
                      <a:pt x="126665" y="194702"/>
                    </a:lnTo>
                    <a:lnTo>
                      <a:pt x="124537" y="190551"/>
                    </a:lnTo>
                    <a:lnTo>
                      <a:pt x="121290" y="187716"/>
                    </a:lnTo>
                    <a:lnTo>
                      <a:pt x="119219" y="183361"/>
                    </a:lnTo>
                    <a:lnTo>
                      <a:pt x="115118" y="181347"/>
                    </a:lnTo>
                    <a:lnTo>
                      <a:pt x="115266" y="176375"/>
                    </a:lnTo>
                    <a:lnTo>
                      <a:pt x="113779" y="172390"/>
                    </a:lnTo>
                    <a:lnTo>
                      <a:pt x="111001" y="168601"/>
                    </a:lnTo>
                    <a:lnTo>
                      <a:pt x="113549" y="165371"/>
                    </a:lnTo>
                    <a:lnTo>
                      <a:pt x="116368" y="161780"/>
                    </a:lnTo>
                    <a:lnTo>
                      <a:pt x="116450" y="157063"/>
                    </a:lnTo>
                    <a:lnTo>
                      <a:pt x="119343" y="153053"/>
                    </a:lnTo>
                    <a:lnTo>
                      <a:pt x="121775" y="149585"/>
                    </a:lnTo>
                    <a:lnTo>
                      <a:pt x="121660" y="145139"/>
                    </a:lnTo>
                    <a:lnTo>
                      <a:pt x="121578" y="139238"/>
                    </a:lnTo>
                    <a:lnTo>
                      <a:pt x="120148" y="132302"/>
                    </a:lnTo>
                    <a:lnTo>
                      <a:pt x="120140" y="128135"/>
                    </a:lnTo>
                    <a:lnTo>
                      <a:pt x="117625" y="124322"/>
                    </a:lnTo>
                    <a:lnTo>
                      <a:pt x="113204" y="124298"/>
                    </a:lnTo>
                    <a:lnTo>
                      <a:pt x="108256" y="125128"/>
                    </a:lnTo>
                    <a:lnTo>
                      <a:pt x="103441" y="125736"/>
                    </a:lnTo>
                    <a:lnTo>
                      <a:pt x="98871" y="126722"/>
                    </a:lnTo>
                    <a:lnTo>
                      <a:pt x="95568" y="129163"/>
                    </a:lnTo>
                    <a:lnTo>
                      <a:pt x="93242" y="124380"/>
                    </a:lnTo>
                    <a:lnTo>
                      <a:pt x="90218" y="120772"/>
                    </a:lnTo>
                    <a:lnTo>
                      <a:pt x="87621" y="116523"/>
                    </a:lnTo>
                    <a:lnTo>
                      <a:pt x="86816" y="111732"/>
                    </a:lnTo>
                    <a:lnTo>
                      <a:pt x="77644" y="113524"/>
                    </a:lnTo>
                    <a:lnTo>
                      <a:pt x="69270" y="116721"/>
                    </a:lnTo>
                    <a:lnTo>
                      <a:pt x="62909" y="119663"/>
                    </a:lnTo>
                    <a:lnTo>
                      <a:pt x="57387" y="120854"/>
                    </a:lnTo>
                    <a:lnTo>
                      <a:pt x="51971" y="122917"/>
                    </a:lnTo>
                    <a:lnTo>
                      <a:pt x="45142" y="125884"/>
                    </a:lnTo>
                    <a:lnTo>
                      <a:pt x="36176" y="129894"/>
                    </a:lnTo>
                    <a:lnTo>
                      <a:pt x="29749" y="131513"/>
                    </a:lnTo>
                    <a:lnTo>
                      <a:pt x="24334" y="133444"/>
                    </a:lnTo>
                    <a:lnTo>
                      <a:pt x="16428" y="135482"/>
                    </a:lnTo>
                    <a:lnTo>
                      <a:pt x="7446" y="139254"/>
                    </a:lnTo>
                    <a:lnTo>
                      <a:pt x="0" y="142032"/>
                    </a:lnTo>
                    <a:lnTo>
                      <a:pt x="764" y="146462"/>
                    </a:lnTo>
                    <a:lnTo>
                      <a:pt x="1677" y="150612"/>
                    </a:lnTo>
                    <a:lnTo>
                      <a:pt x="4109" y="154252"/>
                    </a:lnTo>
                    <a:lnTo>
                      <a:pt x="3452" y="159085"/>
                    </a:lnTo>
                    <a:lnTo>
                      <a:pt x="4438" y="173499"/>
                    </a:lnTo>
                    <a:lnTo>
                      <a:pt x="18179" y="173499"/>
                    </a:lnTo>
                    <a:lnTo>
                      <a:pt x="22772" y="174066"/>
                    </a:lnTo>
                    <a:lnTo>
                      <a:pt x="28163" y="173647"/>
                    </a:lnTo>
                    <a:lnTo>
                      <a:pt x="31524" y="177214"/>
                    </a:lnTo>
                    <a:lnTo>
                      <a:pt x="35880" y="179326"/>
                    </a:lnTo>
                    <a:lnTo>
                      <a:pt x="40030" y="179728"/>
                    </a:lnTo>
                    <a:lnTo>
                      <a:pt x="43071" y="183147"/>
                    </a:lnTo>
                    <a:lnTo>
                      <a:pt x="48659" y="187363"/>
                    </a:lnTo>
                    <a:lnTo>
                      <a:pt x="55258" y="187100"/>
                    </a:lnTo>
                    <a:lnTo>
                      <a:pt x="59828" y="188579"/>
                    </a:lnTo>
                    <a:lnTo>
                      <a:pt x="67199" y="192277"/>
                    </a:lnTo>
                    <a:lnTo>
                      <a:pt x="69911" y="195696"/>
                    </a:lnTo>
                    <a:lnTo>
                      <a:pt x="74571" y="195671"/>
                    </a:lnTo>
                    <a:lnTo>
                      <a:pt x="72598" y="200947"/>
                    </a:lnTo>
                    <a:lnTo>
                      <a:pt x="72763" y="207012"/>
                    </a:lnTo>
                    <a:lnTo>
                      <a:pt x="74094" y="214491"/>
                    </a:lnTo>
                    <a:lnTo>
                      <a:pt x="72944" y="219931"/>
                    </a:lnTo>
                    <a:lnTo>
                      <a:pt x="75006" y="224755"/>
                    </a:lnTo>
                    <a:lnTo>
                      <a:pt x="73823" y="230187"/>
                    </a:lnTo>
                    <a:lnTo>
                      <a:pt x="72319" y="235069"/>
                    </a:lnTo>
                    <a:lnTo>
                      <a:pt x="72220" y="240649"/>
                    </a:lnTo>
                    <a:lnTo>
                      <a:pt x="73165" y="245629"/>
                    </a:lnTo>
                    <a:lnTo>
                      <a:pt x="73206" y="251020"/>
                    </a:lnTo>
                    <a:lnTo>
                      <a:pt x="68949" y="252540"/>
                    </a:lnTo>
                    <a:lnTo>
                      <a:pt x="70445" y="257011"/>
                    </a:lnTo>
                    <a:lnTo>
                      <a:pt x="69418" y="261161"/>
                    </a:lnTo>
                    <a:lnTo>
                      <a:pt x="63969" y="262410"/>
                    </a:lnTo>
                    <a:lnTo>
                      <a:pt x="63739" y="268417"/>
                    </a:lnTo>
                    <a:lnTo>
                      <a:pt x="67659" y="270036"/>
                    </a:lnTo>
                    <a:lnTo>
                      <a:pt x="67183" y="274959"/>
                    </a:lnTo>
                    <a:lnTo>
                      <a:pt x="64996" y="278969"/>
                    </a:lnTo>
                    <a:lnTo>
                      <a:pt x="66558" y="283760"/>
                    </a:lnTo>
                    <a:lnTo>
                      <a:pt x="66098" y="288683"/>
                    </a:lnTo>
                    <a:lnTo>
                      <a:pt x="70305" y="289283"/>
                    </a:lnTo>
                    <a:lnTo>
                      <a:pt x="71834" y="294066"/>
                    </a:lnTo>
                    <a:lnTo>
                      <a:pt x="70987" y="300106"/>
                    </a:lnTo>
                    <a:lnTo>
                      <a:pt x="67273" y="302572"/>
                    </a:lnTo>
                    <a:lnTo>
                      <a:pt x="66237" y="307716"/>
                    </a:lnTo>
                    <a:lnTo>
                      <a:pt x="62885" y="312146"/>
                    </a:lnTo>
                    <a:lnTo>
                      <a:pt x="60140" y="316460"/>
                    </a:lnTo>
                    <a:lnTo>
                      <a:pt x="55332" y="318293"/>
                    </a:lnTo>
                    <a:lnTo>
                      <a:pt x="55020" y="324341"/>
                    </a:lnTo>
                    <a:lnTo>
                      <a:pt x="55110" y="328450"/>
                    </a:lnTo>
                    <a:lnTo>
                      <a:pt x="51248" y="333981"/>
                    </a:lnTo>
                    <a:lnTo>
                      <a:pt x="52546" y="338369"/>
                    </a:lnTo>
                    <a:lnTo>
                      <a:pt x="47854" y="344788"/>
                    </a:lnTo>
                    <a:lnTo>
                      <a:pt x="35831" y="358068"/>
                    </a:lnTo>
                    <a:lnTo>
                      <a:pt x="21540" y="373723"/>
                    </a:lnTo>
                    <a:lnTo>
                      <a:pt x="24959" y="397441"/>
                    </a:lnTo>
                    <a:lnTo>
                      <a:pt x="25024" y="401582"/>
                    </a:lnTo>
                    <a:lnTo>
                      <a:pt x="24819" y="408264"/>
                    </a:lnTo>
                    <a:lnTo>
                      <a:pt x="27432" y="411535"/>
                    </a:lnTo>
                    <a:lnTo>
                      <a:pt x="28163" y="415791"/>
                    </a:lnTo>
                    <a:lnTo>
                      <a:pt x="29832" y="420903"/>
                    </a:lnTo>
                    <a:lnTo>
                      <a:pt x="33185" y="430222"/>
                    </a:lnTo>
                    <a:lnTo>
                      <a:pt x="35099" y="434093"/>
                    </a:lnTo>
                    <a:lnTo>
                      <a:pt x="35494" y="438810"/>
                    </a:lnTo>
                    <a:lnTo>
                      <a:pt x="34804" y="446149"/>
                    </a:lnTo>
                    <a:lnTo>
                      <a:pt x="34886" y="453109"/>
                    </a:lnTo>
                    <a:lnTo>
                      <a:pt x="35025" y="457958"/>
                    </a:lnTo>
                    <a:lnTo>
                      <a:pt x="34524" y="463908"/>
                    </a:lnTo>
                    <a:lnTo>
                      <a:pt x="33850" y="467992"/>
                    </a:lnTo>
                    <a:lnTo>
                      <a:pt x="32577" y="472340"/>
                    </a:lnTo>
                    <a:lnTo>
                      <a:pt x="32675" y="477106"/>
                    </a:lnTo>
                    <a:lnTo>
                      <a:pt x="30489" y="482275"/>
                    </a:lnTo>
                    <a:lnTo>
                      <a:pt x="32100" y="487173"/>
                    </a:lnTo>
                    <a:lnTo>
                      <a:pt x="34508" y="492343"/>
                    </a:lnTo>
                    <a:lnTo>
                      <a:pt x="33324" y="496862"/>
                    </a:lnTo>
                    <a:lnTo>
                      <a:pt x="34458" y="503807"/>
                    </a:lnTo>
                    <a:lnTo>
                      <a:pt x="33711" y="513635"/>
                    </a:lnTo>
                    <a:lnTo>
                      <a:pt x="38379" y="514153"/>
                    </a:lnTo>
                    <a:lnTo>
                      <a:pt x="45388" y="514391"/>
                    </a:lnTo>
                    <a:close/>
                    <a:moveTo>
                      <a:pt x="128013" y="52267"/>
                    </a:moveTo>
                    <a:lnTo>
                      <a:pt x="129155" y="47968"/>
                    </a:lnTo>
                    <a:lnTo>
                      <a:pt x="128678" y="52143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769" name="Free-form: Shape 768">
                <a:extLst>
                  <a:ext uri="{FF2B5EF4-FFF2-40B4-BE49-F238E27FC236}">
                    <a16:creationId xmlns:a16="http://schemas.microsoft.com/office/drawing/2014/main" id="{D2D640BD-9C2E-838C-02C8-203DC66F02C9}"/>
                  </a:ext>
                </a:extLst>
              </p:cNvPr>
              <p:cNvSpPr/>
              <p:nvPr/>
            </p:nvSpPr>
            <p:spPr>
              <a:xfrm>
                <a:off x="6230366" y="3157711"/>
                <a:ext cx="510723" cy="433962"/>
              </a:xfrm>
              <a:custGeom>
                <a:avLst/>
                <a:gdLst>
                  <a:gd name="connsiteX0" fmla="*/ 95510 w 436221"/>
                  <a:gd name="connsiteY0" fmla="*/ 370658 h 370657"/>
                  <a:gd name="connsiteX1" fmla="*/ 96052 w 436221"/>
                  <a:gd name="connsiteY1" fmla="*/ 366344 h 370657"/>
                  <a:gd name="connsiteX2" fmla="*/ 97409 w 436221"/>
                  <a:gd name="connsiteY2" fmla="*/ 361782 h 370657"/>
                  <a:gd name="connsiteX3" fmla="*/ 96085 w 436221"/>
                  <a:gd name="connsiteY3" fmla="*/ 357304 h 370657"/>
                  <a:gd name="connsiteX4" fmla="*/ 97047 w 436221"/>
                  <a:gd name="connsiteY4" fmla="*/ 352924 h 370657"/>
                  <a:gd name="connsiteX5" fmla="*/ 96578 w 436221"/>
                  <a:gd name="connsiteY5" fmla="*/ 348436 h 370657"/>
                  <a:gd name="connsiteX6" fmla="*/ 99997 w 436221"/>
                  <a:gd name="connsiteY6" fmla="*/ 341410 h 370657"/>
                  <a:gd name="connsiteX7" fmla="*/ 104673 w 436221"/>
                  <a:gd name="connsiteY7" fmla="*/ 337613 h 370657"/>
                  <a:gd name="connsiteX8" fmla="*/ 106876 w 436221"/>
                  <a:gd name="connsiteY8" fmla="*/ 333784 h 370657"/>
                  <a:gd name="connsiteX9" fmla="*/ 109152 w 436221"/>
                  <a:gd name="connsiteY9" fmla="*/ 330053 h 370657"/>
                  <a:gd name="connsiteX10" fmla="*/ 110212 w 436221"/>
                  <a:gd name="connsiteY10" fmla="*/ 324588 h 370657"/>
                  <a:gd name="connsiteX11" fmla="*/ 110302 w 436221"/>
                  <a:gd name="connsiteY11" fmla="*/ 319829 h 370657"/>
                  <a:gd name="connsiteX12" fmla="*/ 110154 w 436221"/>
                  <a:gd name="connsiteY12" fmla="*/ 314669 h 370657"/>
                  <a:gd name="connsiteX13" fmla="*/ 119170 w 436221"/>
                  <a:gd name="connsiteY13" fmla="*/ 308283 h 370657"/>
                  <a:gd name="connsiteX14" fmla="*/ 130536 w 436221"/>
                  <a:gd name="connsiteY14" fmla="*/ 305160 h 370657"/>
                  <a:gd name="connsiteX15" fmla="*/ 136197 w 436221"/>
                  <a:gd name="connsiteY15" fmla="*/ 306097 h 370657"/>
                  <a:gd name="connsiteX16" fmla="*/ 140989 w 436221"/>
                  <a:gd name="connsiteY16" fmla="*/ 306344 h 370657"/>
                  <a:gd name="connsiteX17" fmla="*/ 148804 w 436221"/>
                  <a:gd name="connsiteY17" fmla="*/ 301881 h 370657"/>
                  <a:gd name="connsiteX18" fmla="*/ 153916 w 436221"/>
                  <a:gd name="connsiteY18" fmla="*/ 304322 h 370657"/>
                  <a:gd name="connsiteX19" fmla="*/ 166292 w 436221"/>
                  <a:gd name="connsiteY19" fmla="*/ 309434 h 370657"/>
                  <a:gd name="connsiteX20" fmla="*/ 173893 w 436221"/>
                  <a:gd name="connsiteY20" fmla="*/ 310831 h 370657"/>
                  <a:gd name="connsiteX21" fmla="*/ 181438 w 436221"/>
                  <a:gd name="connsiteY21" fmla="*/ 319024 h 370657"/>
                  <a:gd name="connsiteX22" fmla="*/ 184922 w 436221"/>
                  <a:gd name="connsiteY22" fmla="*/ 325163 h 370657"/>
                  <a:gd name="connsiteX23" fmla="*/ 188357 w 436221"/>
                  <a:gd name="connsiteY23" fmla="*/ 329560 h 370657"/>
                  <a:gd name="connsiteX24" fmla="*/ 193362 w 436221"/>
                  <a:gd name="connsiteY24" fmla="*/ 329025 h 370657"/>
                  <a:gd name="connsiteX25" fmla="*/ 196123 w 436221"/>
                  <a:gd name="connsiteY25" fmla="*/ 325615 h 370657"/>
                  <a:gd name="connsiteX26" fmla="*/ 200800 w 436221"/>
                  <a:gd name="connsiteY26" fmla="*/ 326585 h 370657"/>
                  <a:gd name="connsiteX27" fmla="*/ 206388 w 436221"/>
                  <a:gd name="connsiteY27" fmla="*/ 323207 h 370657"/>
                  <a:gd name="connsiteX28" fmla="*/ 210390 w 436221"/>
                  <a:gd name="connsiteY28" fmla="*/ 320372 h 370657"/>
                  <a:gd name="connsiteX29" fmla="*/ 214836 w 436221"/>
                  <a:gd name="connsiteY29" fmla="*/ 319304 h 370657"/>
                  <a:gd name="connsiteX30" fmla="*/ 219126 w 436221"/>
                  <a:gd name="connsiteY30" fmla="*/ 319912 h 370657"/>
                  <a:gd name="connsiteX31" fmla="*/ 223152 w 436221"/>
                  <a:gd name="connsiteY31" fmla="*/ 322393 h 370657"/>
                  <a:gd name="connsiteX32" fmla="*/ 226686 w 436221"/>
                  <a:gd name="connsiteY32" fmla="*/ 324908 h 370657"/>
                  <a:gd name="connsiteX33" fmla="*/ 230845 w 436221"/>
                  <a:gd name="connsiteY33" fmla="*/ 327390 h 370657"/>
                  <a:gd name="connsiteX34" fmla="*/ 235438 w 436221"/>
                  <a:gd name="connsiteY34" fmla="*/ 330159 h 370657"/>
                  <a:gd name="connsiteX35" fmla="*/ 238956 w 436221"/>
                  <a:gd name="connsiteY35" fmla="*/ 332633 h 370657"/>
                  <a:gd name="connsiteX36" fmla="*/ 243722 w 436221"/>
                  <a:gd name="connsiteY36" fmla="*/ 334359 h 370657"/>
                  <a:gd name="connsiteX37" fmla="*/ 248300 w 436221"/>
                  <a:gd name="connsiteY37" fmla="*/ 334844 h 370657"/>
                  <a:gd name="connsiteX38" fmla="*/ 253362 w 436221"/>
                  <a:gd name="connsiteY38" fmla="*/ 335214 h 370657"/>
                  <a:gd name="connsiteX39" fmla="*/ 258769 w 436221"/>
                  <a:gd name="connsiteY39" fmla="*/ 335444 h 370657"/>
                  <a:gd name="connsiteX40" fmla="*/ 263010 w 436221"/>
                  <a:gd name="connsiteY40" fmla="*/ 335625 h 370657"/>
                  <a:gd name="connsiteX41" fmla="*/ 268007 w 436221"/>
                  <a:gd name="connsiteY41" fmla="*/ 331064 h 370657"/>
                  <a:gd name="connsiteX42" fmla="*/ 271392 w 436221"/>
                  <a:gd name="connsiteY42" fmla="*/ 326691 h 370657"/>
                  <a:gd name="connsiteX43" fmla="*/ 275386 w 436221"/>
                  <a:gd name="connsiteY43" fmla="*/ 323248 h 370657"/>
                  <a:gd name="connsiteX44" fmla="*/ 279282 w 436221"/>
                  <a:gd name="connsiteY44" fmla="*/ 321169 h 370657"/>
                  <a:gd name="connsiteX45" fmla="*/ 286563 w 436221"/>
                  <a:gd name="connsiteY45" fmla="*/ 320643 h 370657"/>
                  <a:gd name="connsiteX46" fmla="*/ 291864 w 436221"/>
                  <a:gd name="connsiteY46" fmla="*/ 318350 h 370657"/>
                  <a:gd name="connsiteX47" fmla="*/ 308423 w 436221"/>
                  <a:gd name="connsiteY47" fmla="*/ 317800 h 370657"/>
                  <a:gd name="connsiteX48" fmla="*/ 314258 w 436221"/>
                  <a:gd name="connsiteY48" fmla="*/ 317726 h 370657"/>
                  <a:gd name="connsiteX49" fmla="*/ 320397 w 436221"/>
                  <a:gd name="connsiteY49" fmla="*/ 320281 h 370657"/>
                  <a:gd name="connsiteX50" fmla="*/ 326125 w 436221"/>
                  <a:gd name="connsiteY50" fmla="*/ 321637 h 370657"/>
                  <a:gd name="connsiteX51" fmla="*/ 329675 w 436221"/>
                  <a:gd name="connsiteY51" fmla="*/ 324267 h 370657"/>
                  <a:gd name="connsiteX52" fmla="*/ 333718 w 436221"/>
                  <a:gd name="connsiteY52" fmla="*/ 326190 h 370657"/>
                  <a:gd name="connsiteX53" fmla="*/ 337942 w 436221"/>
                  <a:gd name="connsiteY53" fmla="*/ 326601 h 370657"/>
                  <a:gd name="connsiteX54" fmla="*/ 342618 w 436221"/>
                  <a:gd name="connsiteY54" fmla="*/ 327710 h 370657"/>
                  <a:gd name="connsiteX55" fmla="*/ 345010 w 436221"/>
                  <a:gd name="connsiteY55" fmla="*/ 323404 h 370657"/>
                  <a:gd name="connsiteX56" fmla="*/ 348667 w 436221"/>
                  <a:gd name="connsiteY56" fmla="*/ 320183 h 370657"/>
                  <a:gd name="connsiteX57" fmla="*/ 351600 w 436221"/>
                  <a:gd name="connsiteY57" fmla="*/ 316896 h 370657"/>
                  <a:gd name="connsiteX58" fmla="*/ 354871 w 436221"/>
                  <a:gd name="connsiteY58" fmla="*/ 314389 h 370657"/>
                  <a:gd name="connsiteX59" fmla="*/ 358881 w 436221"/>
                  <a:gd name="connsiteY59" fmla="*/ 312499 h 370657"/>
                  <a:gd name="connsiteX60" fmla="*/ 363007 w 436221"/>
                  <a:gd name="connsiteY60" fmla="*/ 312565 h 370657"/>
                  <a:gd name="connsiteX61" fmla="*/ 365234 w 436221"/>
                  <a:gd name="connsiteY61" fmla="*/ 309014 h 370657"/>
                  <a:gd name="connsiteX62" fmla="*/ 374759 w 436221"/>
                  <a:gd name="connsiteY62" fmla="*/ 307445 h 370657"/>
                  <a:gd name="connsiteX63" fmla="*/ 372688 w 436221"/>
                  <a:gd name="connsiteY63" fmla="*/ 297846 h 370657"/>
                  <a:gd name="connsiteX64" fmla="*/ 371496 w 436221"/>
                  <a:gd name="connsiteY64" fmla="*/ 292192 h 370657"/>
                  <a:gd name="connsiteX65" fmla="*/ 370198 w 436221"/>
                  <a:gd name="connsiteY65" fmla="*/ 286374 h 370657"/>
                  <a:gd name="connsiteX66" fmla="*/ 376156 w 436221"/>
                  <a:gd name="connsiteY66" fmla="*/ 280999 h 370657"/>
                  <a:gd name="connsiteX67" fmla="*/ 379254 w 436221"/>
                  <a:gd name="connsiteY67" fmla="*/ 275641 h 370657"/>
                  <a:gd name="connsiteX68" fmla="*/ 378630 w 436221"/>
                  <a:gd name="connsiteY68" fmla="*/ 271203 h 370657"/>
                  <a:gd name="connsiteX69" fmla="*/ 380191 w 436221"/>
                  <a:gd name="connsiteY69" fmla="*/ 267037 h 370657"/>
                  <a:gd name="connsiteX70" fmla="*/ 383626 w 436221"/>
                  <a:gd name="connsiteY70" fmla="*/ 261802 h 370657"/>
                  <a:gd name="connsiteX71" fmla="*/ 389444 w 436221"/>
                  <a:gd name="connsiteY71" fmla="*/ 252203 h 370657"/>
                  <a:gd name="connsiteX72" fmla="*/ 391918 w 436221"/>
                  <a:gd name="connsiteY72" fmla="*/ 248217 h 370657"/>
                  <a:gd name="connsiteX73" fmla="*/ 394712 w 436221"/>
                  <a:gd name="connsiteY73" fmla="*/ 243928 h 370657"/>
                  <a:gd name="connsiteX74" fmla="*/ 401130 w 436221"/>
                  <a:gd name="connsiteY74" fmla="*/ 236392 h 370657"/>
                  <a:gd name="connsiteX75" fmla="*/ 407401 w 436221"/>
                  <a:gd name="connsiteY75" fmla="*/ 228823 h 370657"/>
                  <a:gd name="connsiteX76" fmla="*/ 410778 w 436221"/>
                  <a:gd name="connsiteY76" fmla="*/ 224624 h 370657"/>
                  <a:gd name="connsiteX77" fmla="*/ 424462 w 436221"/>
                  <a:gd name="connsiteY77" fmla="*/ 208081 h 370657"/>
                  <a:gd name="connsiteX78" fmla="*/ 425103 w 436221"/>
                  <a:gd name="connsiteY78" fmla="*/ 203939 h 370657"/>
                  <a:gd name="connsiteX79" fmla="*/ 425259 w 436221"/>
                  <a:gd name="connsiteY79" fmla="*/ 192220 h 370657"/>
                  <a:gd name="connsiteX80" fmla="*/ 426015 w 436221"/>
                  <a:gd name="connsiteY80" fmla="*/ 163958 h 370657"/>
                  <a:gd name="connsiteX81" fmla="*/ 426483 w 436221"/>
                  <a:gd name="connsiteY81" fmla="*/ 148081 h 370657"/>
                  <a:gd name="connsiteX82" fmla="*/ 429853 w 436221"/>
                  <a:gd name="connsiteY82" fmla="*/ 112143 h 370657"/>
                  <a:gd name="connsiteX83" fmla="*/ 436221 w 436221"/>
                  <a:gd name="connsiteY83" fmla="*/ 98945 h 370657"/>
                  <a:gd name="connsiteX84" fmla="*/ 429368 w 436221"/>
                  <a:gd name="connsiteY84" fmla="*/ 90875 h 370657"/>
                  <a:gd name="connsiteX85" fmla="*/ 423919 w 436221"/>
                  <a:gd name="connsiteY85" fmla="*/ 85065 h 370657"/>
                  <a:gd name="connsiteX86" fmla="*/ 425530 w 436221"/>
                  <a:gd name="connsiteY86" fmla="*/ 80052 h 370657"/>
                  <a:gd name="connsiteX87" fmla="*/ 416572 w 436221"/>
                  <a:gd name="connsiteY87" fmla="*/ 66065 h 370657"/>
                  <a:gd name="connsiteX88" fmla="*/ 413400 w 436221"/>
                  <a:gd name="connsiteY88" fmla="*/ 63090 h 370657"/>
                  <a:gd name="connsiteX89" fmla="*/ 412784 w 436221"/>
                  <a:gd name="connsiteY89" fmla="*/ 47303 h 370657"/>
                  <a:gd name="connsiteX90" fmla="*/ 409702 w 436221"/>
                  <a:gd name="connsiteY90" fmla="*/ 31582 h 370657"/>
                  <a:gd name="connsiteX91" fmla="*/ 406612 w 436221"/>
                  <a:gd name="connsiteY91" fmla="*/ 15852 h 370657"/>
                  <a:gd name="connsiteX92" fmla="*/ 396290 w 436221"/>
                  <a:gd name="connsiteY92" fmla="*/ 21876 h 370657"/>
                  <a:gd name="connsiteX93" fmla="*/ 385911 w 436221"/>
                  <a:gd name="connsiteY93" fmla="*/ 28015 h 370657"/>
                  <a:gd name="connsiteX94" fmla="*/ 381079 w 436221"/>
                  <a:gd name="connsiteY94" fmla="*/ 23553 h 370657"/>
                  <a:gd name="connsiteX95" fmla="*/ 367963 w 436221"/>
                  <a:gd name="connsiteY95" fmla="*/ 11538 h 370657"/>
                  <a:gd name="connsiteX96" fmla="*/ 364265 w 436221"/>
                  <a:gd name="connsiteY96" fmla="*/ 9648 h 370657"/>
                  <a:gd name="connsiteX97" fmla="*/ 340235 w 436221"/>
                  <a:gd name="connsiteY97" fmla="*/ 3550 h 370657"/>
                  <a:gd name="connsiteX98" fmla="*/ 325516 w 436221"/>
                  <a:gd name="connsiteY98" fmla="*/ 0 h 370657"/>
                  <a:gd name="connsiteX99" fmla="*/ 304758 w 436221"/>
                  <a:gd name="connsiteY99" fmla="*/ 12253 h 370657"/>
                  <a:gd name="connsiteX100" fmla="*/ 299613 w 436221"/>
                  <a:gd name="connsiteY100" fmla="*/ 15918 h 370657"/>
                  <a:gd name="connsiteX101" fmla="*/ 287911 w 436221"/>
                  <a:gd name="connsiteY101" fmla="*/ 23873 h 370657"/>
                  <a:gd name="connsiteX102" fmla="*/ 276307 w 436221"/>
                  <a:gd name="connsiteY102" fmla="*/ 31582 h 370657"/>
                  <a:gd name="connsiteX103" fmla="*/ 271721 w 436221"/>
                  <a:gd name="connsiteY103" fmla="*/ 34647 h 370657"/>
                  <a:gd name="connsiteX104" fmla="*/ 263018 w 436221"/>
                  <a:gd name="connsiteY104" fmla="*/ 40655 h 370657"/>
                  <a:gd name="connsiteX105" fmla="*/ 243821 w 436221"/>
                  <a:gd name="connsiteY105" fmla="*/ 53549 h 370657"/>
                  <a:gd name="connsiteX106" fmla="*/ 227089 w 436221"/>
                  <a:gd name="connsiteY106" fmla="*/ 64799 h 370657"/>
                  <a:gd name="connsiteX107" fmla="*/ 215510 w 436221"/>
                  <a:gd name="connsiteY107" fmla="*/ 72894 h 370657"/>
                  <a:gd name="connsiteX108" fmla="*/ 207670 w 436221"/>
                  <a:gd name="connsiteY108" fmla="*/ 78466 h 370657"/>
                  <a:gd name="connsiteX109" fmla="*/ 200380 w 436221"/>
                  <a:gd name="connsiteY109" fmla="*/ 83586 h 370657"/>
                  <a:gd name="connsiteX110" fmla="*/ 188694 w 436221"/>
                  <a:gd name="connsiteY110" fmla="*/ 94844 h 370657"/>
                  <a:gd name="connsiteX111" fmla="*/ 173351 w 436221"/>
                  <a:gd name="connsiteY111" fmla="*/ 109760 h 370657"/>
                  <a:gd name="connsiteX112" fmla="*/ 163983 w 436221"/>
                  <a:gd name="connsiteY112" fmla="*/ 119038 h 370657"/>
                  <a:gd name="connsiteX113" fmla="*/ 160449 w 436221"/>
                  <a:gd name="connsiteY113" fmla="*/ 122383 h 370657"/>
                  <a:gd name="connsiteX114" fmla="*/ 155329 w 436221"/>
                  <a:gd name="connsiteY114" fmla="*/ 127470 h 370657"/>
                  <a:gd name="connsiteX115" fmla="*/ 150176 w 436221"/>
                  <a:gd name="connsiteY115" fmla="*/ 128546 h 370657"/>
                  <a:gd name="connsiteX116" fmla="*/ 114584 w 436221"/>
                  <a:gd name="connsiteY116" fmla="*/ 136707 h 370657"/>
                  <a:gd name="connsiteX117" fmla="*/ 113072 w 436221"/>
                  <a:gd name="connsiteY117" fmla="*/ 204103 h 370657"/>
                  <a:gd name="connsiteX118" fmla="*/ 111412 w 436221"/>
                  <a:gd name="connsiteY118" fmla="*/ 208081 h 370657"/>
                  <a:gd name="connsiteX119" fmla="*/ 111330 w 436221"/>
                  <a:gd name="connsiteY119" fmla="*/ 223136 h 370657"/>
                  <a:gd name="connsiteX120" fmla="*/ 107558 w 436221"/>
                  <a:gd name="connsiteY120" fmla="*/ 228552 h 370657"/>
                  <a:gd name="connsiteX121" fmla="*/ 105446 w 436221"/>
                  <a:gd name="connsiteY121" fmla="*/ 232998 h 370657"/>
                  <a:gd name="connsiteX122" fmla="*/ 105306 w 436221"/>
                  <a:gd name="connsiteY122" fmla="*/ 237403 h 370657"/>
                  <a:gd name="connsiteX123" fmla="*/ 103556 w 436221"/>
                  <a:gd name="connsiteY123" fmla="*/ 241700 h 370657"/>
                  <a:gd name="connsiteX124" fmla="*/ 101682 w 436221"/>
                  <a:gd name="connsiteY124" fmla="*/ 245522 h 370657"/>
                  <a:gd name="connsiteX125" fmla="*/ 97671 w 436221"/>
                  <a:gd name="connsiteY125" fmla="*/ 246574 h 370657"/>
                  <a:gd name="connsiteX126" fmla="*/ 93053 w 436221"/>
                  <a:gd name="connsiteY126" fmla="*/ 251686 h 370657"/>
                  <a:gd name="connsiteX127" fmla="*/ 91919 w 436221"/>
                  <a:gd name="connsiteY127" fmla="*/ 255688 h 370657"/>
                  <a:gd name="connsiteX128" fmla="*/ 78934 w 436221"/>
                  <a:gd name="connsiteY128" fmla="*/ 253469 h 370657"/>
                  <a:gd name="connsiteX129" fmla="*/ 68029 w 436221"/>
                  <a:gd name="connsiteY129" fmla="*/ 256033 h 370657"/>
                  <a:gd name="connsiteX130" fmla="*/ 31155 w 436221"/>
                  <a:gd name="connsiteY130" fmla="*/ 258186 h 370657"/>
                  <a:gd name="connsiteX131" fmla="*/ 22501 w 436221"/>
                  <a:gd name="connsiteY131" fmla="*/ 266914 h 370657"/>
                  <a:gd name="connsiteX132" fmla="*/ 13897 w 436221"/>
                  <a:gd name="connsiteY132" fmla="*/ 268664 h 370657"/>
                  <a:gd name="connsiteX133" fmla="*/ 9114 w 436221"/>
                  <a:gd name="connsiteY133" fmla="*/ 266963 h 370657"/>
                  <a:gd name="connsiteX134" fmla="*/ 1126 w 436221"/>
                  <a:gd name="connsiteY134" fmla="*/ 266914 h 370657"/>
                  <a:gd name="connsiteX135" fmla="*/ 173 w 436221"/>
                  <a:gd name="connsiteY135" fmla="*/ 271762 h 370657"/>
                  <a:gd name="connsiteX136" fmla="*/ 0 w 436221"/>
                  <a:gd name="connsiteY136" fmla="*/ 279512 h 370657"/>
                  <a:gd name="connsiteX137" fmla="*/ 641 w 436221"/>
                  <a:gd name="connsiteY137" fmla="*/ 285297 h 370657"/>
                  <a:gd name="connsiteX138" fmla="*/ 5136 w 436221"/>
                  <a:gd name="connsiteY138" fmla="*/ 296326 h 370657"/>
                  <a:gd name="connsiteX139" fmla="*/ 7848 w 436221"/>
                  <a:gd name="connsiteY139" fmla="*/ 299835 h 370657"/>
                  <a:gd name="connsiteX140" fmla="*/ 10396 w 436221"/>
                  <a:gd name="connsiteY140" fmla="*/ 303985 h 370657"/>
                  <a:gd name="connsiteX141" fmla="*/ 12089 w 436221"/>
                  <a:gd name="connsiteY141" fmla="*/ 308201 h 370657"/>
                  <a:gd name="connsiteX142" fmla="*/ 16206 w 436221"/>
                  <a:gd name="connsiteY142" fmla="*/ 308069 h 370657"/>
                  <a:gd name="connsiteX143" fmla="*/ 19846 w 436221"/>
                  <a:gd name="connsiteY143" fmla="*/ 310157 h 370657"/>
                  <a:gd name="connsiteX144" fmla="*/ 23010 w 436221"/>
                  <a:gd name="connsiteY144" fmla="*/ 314537 h 370657"/>
                  <a:gd name="connsiteX145" fmla="*/ 27013 w 436221"/>
                  <a:gd name="connsiteY145" fmla="*/ 316912 h 370657"/>
                  <a:gd name="connsiteX146" fmla="*/ 22328 w 436221"/>
                  <a:gd name="connsiteY146" fmla="*/ 317906 h 370657"/>
                  <a:gd name="connsiteX147" fmla="*/ 22304 w 436221"/>
                  <a:gd name="connsiteY147" fmla="*/ 326404 h 370657"/>
                  <a:gd name="connsiteX148" fmla="*/ 46769 w 436221"/>
                  <a:gd name="connsiteY148" fmla="*/ 342043 h 370657"/>
                  <a:gd name="connsiteX149" fmla="*/ 50335 w 436221"/>
                  <a:gd name="connsiteY149" fmla="*/ 338049 h 370657"/>
                  <a:gd name="connsiteX150" fmla="*/ 56088 w 436221"/>
                  <a:gd name="connsiteY150" fmla="*/ 341254 h 370657"/>
                  <a:gd name="connsiteX151" fmla="*/ 57863 w 436221"/>
                  <a:gd name="connsiteY151" fmla="*/ 346193 h 370657"/>
                  <a:gd name="connsiteX152" fmla="*/ 54116 w 436221"/>
                  <a:gd name="connsiteY152" fmla="*/ 348494 h 370657"/>
                  <a:gd name="connsiteX153" fmla="*/ 56022 w 436221"/>
                  <a:gd name="connsiteY153" fmla="*/ 355455 h 370657"/>
                  <a:gd name="connsiteX154" fmla="*/ 61635 w 436221"/>
                  <a:gd name="connsiteY154" fmla="*/ 363870 h 370657"/>
                  <a:gd name="connsiteX155" fmla="*/ 62325 w 436221"/>
                  <a:gd name="connsiteY155" fmla="*/ 359375 h 370657"/>
                  <a:gd name="connsiteX156" fmla="*/ 61471 w 436221"/>
                  <a:gd name="connsiteY156" fmla="*/ 355299 h 370657"/>
                  <a:gd name="connsiteX157" fmla="*/ 65079 w 436221"/>
                  <a:gd name="connsiteY157" fmla="*/ 351798 h 370657"/>
                  <a:gd name="connsiteX158" fmla="*/ 69467 w 436221"/>
                  <a:gd name="connsiteY158" fmla="*/ 351724 h 370657"/>
                  <a:gd name="connsiteX159" fmla="*/ 73182 w 436221"/>
                  <a:gd name="connsiteY159" fmla="*/ 348593 h 370657"/>
                  <a:gd name="connsiteX160" fmla="*/ 76650 w 436221"/>
                  <a:gd name="connsiteY160" fmla="*/ 350959 h 370657"/>
                  <a:gd name="connsiteX161" fmla="*/ 79559 w 436221"/>
                  <a:gd name="connsiteY161" fmla="*/ 353967 h 370657"/>
                  <a:gd name="connsiteX162" fmla="*/ 83027 w 436221"/>
                  <a:gd name="connsiteY162" fmla="*/ 357361 h 370657"/>
                  <a:gd name="connsiteX163" fmla="*/ 85969 w 436221"/>
                  <a:gd name="connsiteY163" fmla="*/ 360558 h 370657"/>
                  <a:gd name="connsiteX164" fmla="*/ 87185 w 436221"/>
                  <a:gd name="connsiteY164" fmla="*/ 364494 h 370657"/>
                  <a:gd name="connsiteX165" fmla="*/ 91738 w 436221"/>
                  <a:gd name="connsiteY165" fmla="*/ 365365 h 370657"/>
                  <a:gd name="connsiteX166" fmla="*/ 94022 w 436221"/>
                  <a:gd name="connsiteY166" fmla="*/ 368825 h 3706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</a:cxnLst>
                <a:rect l="l" t="t" r="r" b="b"/>
                <a:pathLst>
                  <a:path w="436221" h="370657">
                    <a:moveTo>
                      <a:pt x="95510" y="370658"/>
                    </a:moveTo>
                    <a:lnTo>
                      <a:pt x="96052" y="366344"/>
                    </a:lnTo>
                    <a:lnTo>
                      <a:pt x="97409" y="361782"/>
                    </a:lnTo>
                    <a:lnTo>
                      <a:pt x="96085" y="357304"/>
                    </a:lnTo>
                    <a:lnTo>
                      <a:pt x="97047" y="352924"/>
                    </a:lnTo>
                    <a:lnTo>
                      <a:pt x="96578" y="348436"/>
                    </a:lnTo>
                    <a:lnTo>
                      <a:pt x="99997" y="341410"/>
                    </a:lnTo>
                    <a:lnTo>
                      <a:pt x="104673" y="337613"/>
                    </a:lnTo>
                    <a:lnTo>
                      <a:pt x="106876" y="333784"/>
                    </a:lnTo>
                    <a:lnTo>
                      <a:pt x="109152" y="330053"/>
                    </a:lnTo>
                    <a:lnTo>
                      <a:pt x="110212" y="324588"/>
                    </a:lnTo>
                    <a:lnTo>
                      <a:pt x="110302" y="319829"/>
                    </a:lnTo>
                    <a:lnTo>
                      <a:pt x="110154" y="314669"/>
                    </a:lnTo>
                    <a:lnTo>
                      <a:pt x="119170" y="308283"/>
                    </a:lnTo>
                    <a:lnTo>
                      <a:pt x="130536" y="305160"/>
                    </a:lnTo>
                    <a:lnTo>
                      <a:pt x="136197" y="306097"/>
                    </a:lnTo>
                    <a:lnTo>
                      <a:pt x="140989" y="306344"/>
                    </a:lnTo>
                    <a:lnTo>
                      <a:pt x="148804" y="301881"/>
                    </a:lnTo>
                    <a:lnTo>
                      <a:pt x="153916" y="304322"/>
                    </a:lnTo>
                    <a:lnTo>
                      <a:pt x="166292" y="309434"/>
                    </a:lnTo>
                    <a:lnTo>
                      <a:pt x="173893" y="310831"/>
                    </a:lnTo>
                    <a:lnTo>
                      <a:pt x="181438" y="319024"/>
                    </a:lnTo>
                    <a:lnTo>
                      <a:pt x="184922" y="325163"/>
                    </a:lnTo>
                    <a:lnTo>
                      <a:pt x="188357" y="329560"/>
                    </a:lnTo>
                    <a:lnTo>
                      <a:pt x="193362" y="329025"/>
                    </a:lnTo>
                    <a:lnTo>
                      <a:pt x="196123" y="325615"/>
                    </a:lnTo>
                    <a:lnTo>
                      <a:pt x="200800" y="326585"/>
                    </a:lnTo>
                    <a:lnTo>
                      <a:pt x="206388" y="323207"/>
                    </a:lnTo>
                    <a:lnTo>
                      <a:pt x="210390" y="320372"/>
                    </a:lnTo>
                    <a:lnTo>
                      <a:pt x="214836" y="319304"/>
                    </a:lnTo>
                    <a:lnTo>
                      <a:pt x="219126" y="319912"/>
                    </a:lnTo>
                    <a:lnTo>
                      <a:pt x="223152" y="322393"/>
                    </a:lnTo>
                    <a:lnTo>
                      <a:pt x="226686" y="324908"/>
                    </a:lnTo>
                    <a:lnTo>
                      <a:pt x="230845" y="327390"/>
                    </a:lnTo>
                    <a:lnTo>
                      <a:pt x="235438" y="330159"/>
                    </a:lnTo>
                    <a:lnTo>
                      <a:pt x="238956" y="332633"/>
                    </a:lnTo>
                    <a:lnTo>
                      <a:pt x="243722" y="334359"/>
                    </a:lnTo>
                    <a:lnTo>
                      <a:pt x="248300" y="334844"/>
                    </a:lnTo>
                    <a:lnTo>
                      <a:pt x="253362" y="335214"/>
                    </a:lnTo>
                    <a:lnTo>
                      <a:pt x="258769" y="335444"/>
                    </a:lnTo>
                    <a:lnTo>
                      <a:pt x="263010" y="335625"/>
                    </a:lnTo>
                    <a:lnTo>
                      <a:pt x="268007" y="331064"/>
                    </a:lnTo>
                    <a:lnTo>
                      <a:pt x="271392" y="326691"/>
                    </a:lnTo>
                    <a:lnTo>
                      <a:pt x="275386" y="323248"/>
                    </a:lnTo>
                    <a:lnTo>
                      <a:pt x="279282" y="321169"/>
                    </a:lnTo>
                    <a:lnTo>
                      <a:pt x="286563" y="320643"/>
                    </a:lnTo>
                    <a:lnTo>
                      <a:pt x="291864" y="318350"/>
                    </a:lnTo>
                    <a:lnTo>
                      <a:pt x="308423" y="317800"/>
                    </a:lnTo>
                    <a:lnTo>
                      <a:pt x="314258" y="317726"/>
                    </a:lnTo>
                    <a:lnTo>
                      <a:pt x="320397" y="320281"/>
                    </a:lnTo>
                    <a:lnTo>
                      <a:pt x="326125" y="321637"/>
                    </a:lnTo>
                    <a:lnTo>
                      <a:pt x="329675" y="324267"/>
                    </a:lnTo>
                    <a:lnTo>
                      <a:pt x="333718" y="326190"/>
                    </a:lnTo>
                    <a:lnTo>
                      <a:pt x="337942" y="326601"/>
                    </a:lnTo>
                    <a:lnTo>
                      <a:pt x="342618" y="327710"/>
                    </a:lnTo>
                    <a:lnTo>
                      <a:pt x="345010" y="323404"/>
                    </a:lnTo>
                    <a:lnTo>
                      <a:pt x="348667" y="320183"/>
                    </a:lnTo>
                    <a:lnTo>
                      <a:pt x="351600" y="316896"/>
                    </a:lnTo>
                    <a:lnTo>
                      <a:pt x="354871" y="314389"/>
                    </a:lnTo>
                    <a:lnTo>
                      <a:pt x="358881" y="312499"/>
                    </a:lnTo>
                    <a:lnTo>
                      <a:pt x="363007" y="312565"/>
                    </a:lnTo>
                    <a:lnTo>
                      <a:pt x="365234" y="309014"/>
                    </a:lnTo>
                    <a:lnTo>
                      <a:pt x="374759" y="307445"/>
                    </a:lnTo>
                    <a:lnTo>
                      <a:pt x="372688" y="297846"/>
                    </a:lnTo>
                    <a:lnTo>
                      <a:pt x="371496" y="292192"/>
                    </a:lnTo>
                    <a:lnTo>
                      <a:pt x="370198" y="286374"/>
                    </a:lnTo>
                    <a:lnTo>
                      <a:pt x="376156" y="280999"/>
                    </a:lnTo>
                    <a:lnTo>
                      <a:pt x="379254" y="275641"/>
                    </a:lnTo>
                    <a:lnTo>
                      <a:pt x="378630" y="271203"/>
                    </a:lnTo>
                    <a:lnTo>
                      <a:pt x="380191" y="267037"/>
                    </a:lnTo>
                    <a:lnTo>
                      <a:pt x="383626" y="261802"/>
                    </a:lnTo>
                    <a:lnTo>
                      <a:pt x="389444" y="252203"/>
                    </a:lnTo>
                    <a:lnTo>
                      <a:pt x="391918" y="248217"/>
                    </a:lnTo>
                    <a:lnTo>
                      <a:pt x="394712" y="243928"/>
                    </a:lnTo>
                    <a:lnTo>
                      <a:pt x="401130" y="236392"/>
                    </a:lnTo>
                    <a:lnTo>
                      <a:pt x="407401" y="228823"/>
                    </a:lnTo>
                    <a:lnTo>
                      <a:pt x="410778" y="224624"/>
                    </a:lnTo>
                    <a:lnTo>
                      <a:pt x="424462" y="208081"/>
                    </a:lnTo>
                    <a:lnTo>
                      <a:pt x="425103" y="203939"/>
                    </a:lnTo>
                    <a:lnTo>
                      <a:pt x="425259" y="192220"/>
                    </a:lnTo>
                    <a:lnTo>
                      <a:pt x="426015" y="163958"/>
                    </a:lnTo>
                    <a:lnTo>
                      <a:pt x="426483" y="148081"/>
                    </a:lnTo>
                    <a:lnTo>
                      <a:pt x="429853" y="112143"/>
                    </a:lnTo>
                    <a:lnTo>
                      <a:pt x="436221" y="98945"/>
                    </a:lnTo>
                    <a:lnTo>
                      <a:pt x="429368" y="90875"/>
                    </a:lnTo>
                    <a:lnTo>
                      <a:pt x="423919" y="85065"/>
                    </a:lnTo>
                    <a:lnTo>
                      <a:pt x="425530" y="80052"/>
                    </a:lnTo>
                    <a:lnTo>
                      <a:pt x="416572" y="66065"/>
                    </a:lnTo>
                    <a:lnTo>
                      <a:pt x="413400" y="63090"/>
                    </a:lnTo>
                    <a:lnTo>
                      <a:pt x="412784" y="47303"/>
                    </a:lnTo>
                    <a:lnTo>
                      <a:pt x="409702" y="31582"/>
                    </a:lnTo>
                    <a:lnTo>
                      <a:pt x="406612" y="15852"/>
                    </a:lnTo>
                    <a:lnTo>
                      <a:pt x="396290" y="21876"/>
                    </a:lnTo>
                    <a:lnTo>
                      <a:pt x="385911" y="28015"/>
                    </a:lnTo>
                    <a:lnTo>
                      <a:pt x="381079" y="23553"/>
                    </a:lnTo>
                    <a:lnTo>
                      <a:pt x="367963" y="11538"/>
                    </a:lnTo>
                    <a:lnTo>
                      <a:pt x="364265" y="9648"/>
                    </a:lnTo>
                    <a:lnTo>
                      <a:pt x="340235" y="3550"/>
                    </a:lnTo>
                    <a:lnTo>
                      <a:pt x="325516" y="0"/>
                    </a:lnTo>
                    <a:lnTo>
                      <a:pt x="304758" y="12253"/>
                    </a:lnTo>
                    <a:lnTo>
                      <a:pt x="299613" y="15918"/>
                    </a:lnTo>
                    <a:lnTo>
                      <a:pt x="287911" y="23873"/>
                    </a:lnTo>
                    <a:lnTo>
                      <a:pt x="276307" y="31582"/>
                    </a:lnTo>
                    <a:lnTo>
                      <a:pt x="271721" y="34647"/>
                    </a:lnTo>
                    <a:lnTo>
                      <a:pt x="263018" y="40655"/>
                    </a:lnTo>
                    <a:lnTo>
                      <a:pt x="243821" y="53549"/>
                    </a:lnTo>
                    <a:lnTo>
                      <a:pt x="227089" y="64799"/>
                    </a:lnTo>
                    <a:lnTo>
                      <a:pt x="215510" y="72894"/>
                    </a:lnTo>
                    <a:lnTo>
                      <a:pt x="207670" y="78466"/>
                    </a:lnTo>
                    <a:lnTo>
                      <a:pt x="200380" y="83586"/>
                    </a:lnTo>
                    <a:lnTo>
                      <a:pt x="188694" y="94844"/>
                    </a:lnTo>
                    <a:lnTo>
                      <a:pt x="173351" y="109760"/>
                    </a:lnTo>
                    <a:lnTo>
                      <a:pt x="163983" y="119038"/>
                    </a:lnTo>
                    <a:lnTo>
                      <a:pt x="160449" y="122383"/>
                    </a:lnTo>
                    <a:lnTo>
                      <a:pt x="155329" y="127470"/>
                    </a:lnTo>
                    <a:lnTo>
                      <a:pt x="150176" y="128546"/>
                    </a:lnTo>
                    <a:lnTo>
                      <a:pt x="114584" y="136707"/>
                    </a:lnTo>
                    <a:lnTo>
                      <a:pt x="113072" y="204103"/>
                    </a:lnTo>
                    <a:lnTo>
                      <a:pt x="111412" y="208081"/>
                    </a:lnTo>
                    <a:lnTo>
                      <a:pt x="111330" y="223136"/>
                    </a:lnTo>
                    <a:lnTo>
                      <a:pt x="107558" y="228552"/>
                    </a:lnTo>
                    <a:lnTo>
                      <a:pt x="105446" y="232998"/>
                    </a:lnTo>
                    <a:lnTo>
                      <a:pt x="105306" y="237403"/>
                    </a:lnTo>
                    <a:lnTo>
                      <a:pt x="103556" y="241700"/>
                    </a:lnTo>
                    <a:lnTo>
                      <a:pt x="101682" y="245522"/>
                    </a:lnTo>
                    <a:lnTo>
                      <a:pt x="97671" y="246574"/>
                    </a:lnTo>
                    <a:lnTo>
                      <a:pt x="93053" y="251686"/>
                    </a:lnTo>
                    <a:lnTo>
                      <a:pt x="91919" y="255688"/>
                    </a:lnTo>
                    <a:lnTo>
                      <a:pt x="78934" y="253469"/>
                    </a:lnTo>
                    <a:lnTo>
                      <a:pt x="68029" y="256033"/>
                    </a:lnTo>
                    <a:lnTo>
                      <a:pt x="31155" y="258186"/>
                    </a:lnTo>
                    <a:lnTo>
                      <a:pt x="22501" y="266914"/>
                    </a:lnTo>
                    <a:lnTo>
                      <a:pt x="13897" y="268664"/>
                    </a:lnTo>
                    <a:lnTo>
                      <a:pt x="9114" y="266963"/>
                    </a:lnTo>
                    <a:lnTo>
                      <a:pt x="1126" y="266914"/>
                    </a:lnTo>
                    <a:lnTo>
                      <a:pt x="173" y="271762"/>
                    </a:lnTo>
                    <a:lnTo>
                      <a:pt x="0" y="279512"/>
                    </a:lnTo>
                    <a:lnTo>
                      <a:pt x="641" y="285297"/>
                    </a:lnTo>
                    <a:lnTo>
                      <a:pt x="5136" y="296326"/>
                    </a:lnTo>
                    <a:lnTo>
                      <a:pt x="7848" y="299835"/>
                    </a:lnTo>
                    <a:lnTo>
                      <a:pt x="10396" y="303985"/>
                    </a:lnTo>
                    <a:lnTo>
                      <a:pt x="12089" y="308201"/>
                    </a:lnTo>
                    <a:lnTo>
                      <a:pt x="16206" y="308069"/>
                    </a:lnTo>
                    <a:lnTo>
                      <a:pt x="19846" y="310157"/>
                    </a:lnTo>
                    <a:lnTo>
                      <a:pt x="23010" y="314537"/>
                    </a:lnTo>
                    <a:lnTo>
                      <a:pt x="27013" y="316912"/>
                    </a:lnTo>
                    <a:lnTo>
                      <a:pt x="22328" y="317906"/>
                    </a:lnTo>
                    <a:lnTo>
                      <a:pt x="22304" y="326404"/>
                    </a:lnTo>
                    <a:lnTo>
                      <a:pt x="46769" y="342043"/>
                    </a:lnTo>
                    <a:lnTo>
                      <a:pt x="50335" y="338049"/>
                    </a:lnTo>
                    <a:lnTo>
                      <a:pt x="56088" y="341254"/>
                    </a:lnTo>
                    <a:lnTo>
                      <a:pt x="57863" y="346193"/>
                    </a:lnTo>
                    <a:lnTo>
                      <a:pt x="54116" y="348494"/>
                    </a:lnTo>
                    <a:lnTo>
                      <a:pt x="56022" y="355455"/>
                    </a:lnTo>
                    <a:lnTo>
                      <a:pt x="61635" y="363870"/>
                    </a:lnTo>
                    <a:lnTo>
                      <a:pt x="62325" y="359375"/>
                    </a:lnTo>
                    <a:lnTo>
                      <a:pt x="61471" y="355299"/>
                    </a:lnTo>
                    <a:lnTo>
                      <a:pt x="65079" y="351798"/>
                    </a:lnTo>
                    <a:lnTo>
                      <a:pt x="69467" y="351724"/>
                    </a:lnTo>
                    <a:lnTo>
                      <a:pt x="73182" y="348593"/>
                    </a:lnTo>
                    <a:lnTo>
                      <a:pt x="76650" y="350959"/>
                    </a:lnTo>
                    <a:lnTo>
                      <a:pt x="79559" y="353967"/>
                    </a:lnTo>
                    <a:lnTo>
                      <a:pt x="83027" y="357361"/>
                    </a:lnTo>
                    <a:lnTo>
                      <a:pt x="85969" y="360558"/>
                    </a:lnTo>
                    <a:lnTo>
                      <a:pt x="87185" y="364494"/>
                    </a:lnTo>
                    <a:lnTo>
                      <a:pt x="91738" y="365365"/>
                    </a:lnTo>
                    <a:lnTo>
                      <a:pt x="94022" y="368825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770" name="Free-form: Shape 769">
                <a:extLst>
                  <a:ext uri="{FF2B5EF4-FFF2-40B4-BE49-F238E27FC236}">
                    <a16:creationId xmlns:a16="http://schemas.microsoft.com/office/drawing/2014/main" id="{7D553939-1AF3-3DA2-8FC8-1D89823035AF}"/>
                  </a:ext>
                </a:extLst>
              </p:cNvPr>
              <p:cNvSpPr/>
              <p:nvPr/>
            </p:nvSpPr>
            <p:spPr>
              <a:xfrm>
                <a:off x="6312016" y="3512844"/>
                <a:ext cx="391378" cy="351533"/>
              </a:xfrm>
              <a:custGeom>
                <a:avLst/>
                <a:gdLst>
                  <a:gd name="connsiteX0" fmla="*/ 95896 w 334285"/>
                  <a:gd name="connsiteY0" fmla="*/ 300254 h 300253"/>
                  <a:gd name="connsiteX1" fmla="*/ 110672 w 334285"/>
                  <a:gd name="connsiteY1" fmla="*/ 298175 h 300253"/>
                  <a:gd name="connsiteX2" fmla="*/ 117879 w 334285"/>
                  <a:gd name="connsiteY2" fmla="*/ 297550 h 300253"/>
                  <a:gd name="connsiteX3" fmla="*/ 122539 w 334285"/>
                  <a:gd name="connsiteY3" fmla="*/ 295027 h 300253"/>
                  <a:gd name="connsiteX4" fmla="*/ 127363 w 334285"/>
                  <a:gd name="connsiteY4" fmla="*/ 296827 h 300253"/>
                  <a:gd name="connsiteX5" fmla="*/ 131102 w 334285"/>
                  <a:gd name="connsiteY5" fmla="*/ 294822 h 300253"/>
                  <a:gd name="connsiteX6" fmla="*/ 137660 w 334285"/>
                  <a:gd name="connsiteY6" fmla="*/ 294584 h 300253"/>
                  <a:gd name="connsiteX7" fmla="*/ 147875 w 334285"/>
                  <a:gd name="connsiteY7" fmla="*/ 291905 h 300253"/>
                  <a:gd name="connsiteX8" fmla="*/ 157630 w 334285"/>
                  <a:gd name="connsiteY8" fmla="*/ 291929 h 300253"/>
                  <a:gd name="connsiteX9" fmla="*/ 158148 w 334285"/>
                  <a:gd name="connsiteY9" fmla="*/ 284697 h 300253"/>
                  <a:gd name="connsiteX10" fmla="*/ 162561 w 334285"/>
                  <a:gd name="connsiteY10" fmla="*/ 285051 h 300253"/>
                  <a:gd name="connsiteX11" fmla="*/ 167155 w 334285"/>
                  <a:gd name="connsiteY11" fmla="*/ 282963 h 300253"/>
                  <a:gd name="connsiteX12" fmla="*/ 168379 w 334285"/>
                  <a:gd name="connsiteY12" fmla="*/ 278788 h 300253"/>
                  <a:gd name="connsiteX13" fmla="*/ 170606 w 334285"/>
                  <a:gd name="connsiteY13" fmla="*/ 274154 h 300253"/>
                  <a:gd name="connsiteX14" fmla="*/ 172414 w 334285"/>
                  <a:gd name="connsiteY14" fmla="*/ 268442 h 300253"/>
                  <a:gd name="connsiteX15" fmla="*/ 172915 w 334285"/>
                  <a:gd name="connsiteY15" fmla="*/ 263840 h 300253"/>
                  <a:gd name="connsiteX16" fmla="*/ 175290 w 334285"/>
                  <a:gd name="connsiteY16" fmla="*/ 259098 h 300253"/>
                  <a:gd name="connsiteX17" fmla="*/ 172834 w 334285"/>
                  <a:gd name="connsiteY17" fmla="*/ 255252 h 300253"/>
                  <a:gd name="connsiteX18" fmla="*/ 173614 w 334285"/>
                  <a:gd name="connsiteY18" fmla="*/ 250847 h 300253"/>
                  <a:gd name="connsiteX19" fmla="*/ 179030 w 334285"/>
                  <a:gd name="connsiteY19" fmla="*/ 245974 h 300253"/>
                  <a:gd name="connsiteX20" fmla="*/ 182235 w 334285"/>
                  <a:gd name="connsiteY20" fmla="*/ 241791 h 300253"/>
                  <a:gd name="connsiteX21" fmla="*/ 186081 w 334285"/>
                  <a:gd name="connsiteY21" fmla="*/ 237731 h 300253"/>
                  <a:gd name="connsiteX22" fmla="*/ 190511 w 334285"/>
                  <a:gd name="connsiteY22" fmla="*/ 231691 h 300253"/>
                  <a:gd name="connsiteX23" fmla="*/ 194127 w 334285"/>
                  <a:gd name="connsiteY23" fmla="*/ 229390 h 300253"/>
                  <a:gd name="connsiteX24" fmla="*/ 198539 w 334285"/>
                  <a:gd name="connsiteY24" fmla="*/ 224804 h 300253"/>
                  <a:gd name="connsiteX25" fmla="*/ 201556 w 334285"/>
                  <a:gd name="connsiteY25" fmla="*/ 221657 h 300253"/>
                  <a:gd name="connsiteX26" fmla="*/ 205294 w 334285"/>
                  <a:gd name="connsiteY26" fmla="*/ 217811 h 300253"/>
                  <a:gd name="connsiteX27" fmla="*/ 209601 w 334285"/>
                  <a:gd name="connsiteY27" fmla="*/ 213398 h 300253"/>
                  <a:gd name="connsiteX28" fmla="*/ 211450 w 334285"/>
                  <a:gd name="connsiteY28" fmla="*/ 218074 h 300253"/>
                  <a:gd name="connsiteX29" fmla="*/ 218361 w 334285"/>
                  <a:gd name="connsiteY29" fmla="*/ 217235 h 300253"/>
                  <a:gd name="connsiteX30" fmla="*/ 221081 w 334285"/>
                  <a:gd name="connsiteY30" fmla="*/ 213620 h 300253"/>
                  <a:gd name="connsiteX31" fmla="*/ 221385 w 334285"/>
                  <a:gd name="connsiteY31" fmla="*/ 209510 h 300253"/>
                  <a:gd name="connsiteX32" fmla="*/ 223826 w 334285"/>
                  <a:gd name="connsiteY32" fmla="*/ 212987 h 300253"/>
                  <a:gd name="connsiteX33" fmla="*/ 226900 w 334285"/>
                  <a:gd name="connsiteY33" fmla="*/ 216003 h 300253"/>
                  <a:gd name="connsiteX34" fmla="*/ 228921 w 334285"/>
                  <a:gd name="connsiteY34" fmla="*/ 220514 h 300253"/>
                  <a:gd name="connsiteX35" fmla="*/ 233285 w 334285"/>
                  <a:gd name="connsiteY35" fmla="*/ 224426 h 300253"/>
                  <a:gd name="connsiteX36" fmla="*/ 236277 w 334285"/>
                  <a:gd name="connsiteY36" fmla="*/ 229669 h 300253"/>
                  <a:gd name="connsiteX37" fmla="*/ 240427 w 334285"/>
                  <a:gd name="connsiteY37" fmla="*/ 229587 h 300253"/>
                  <a:gd name="connsiteX38" fmla="*/ 245530 w 334285"/>
                  <a:gd name="connsiteY38" fmla="*/ 229201 h 300253"/>
                  <a:gd name="connsiteX39" fmla="*/ 248431 w 334285"/>
                  <a:gd name="connsiteY39" fmla="*/ 225462 h 300253"/>
                  <a:gd name="connsiteX40" fmla="*/ 250157 w 334285"/>
                  <a:gd name="connsiteY40" fmla="*/ 220761 h 300253"/>
                  <a:gd name="connsiteX41" fmla="*/ 250946 w 334285"/>
                  <a:gd name="connsiteY41" fmla="*/ 216126 h 300253"/>
                  <a:gd name="connsiteX42" fmla="*/ 254110 w 334285"/>
                  <a:gd name="connsiteY42" fmla="*/ 213028 h 300253"/>
                  <a:gd name="connsiteX43" fmla="*/ 258087 w 334285"/>
                  <a:gd name="connsiteY43" fmla="*/ 211499 h 300253"/>
                  <a:gd name="connsiteX44" fmla="*/ 258737 w 334285"/>
                  <a:gd name="connsiteY44" fmla="*/ 206840 h 300253"/>
                  <a:gd name="connsiteX45" fmla="*/ 259377 w 334285"/>
                  <a:gd name="connsiteY45" fmla="*/ 202246 h 300253"/>
                  <a:gd name="connsiteX46" fmla="*/ 261900 w 334285"/>
                  <a:gd name="connsiteY46" fmla="*/ 198326 h 300253"/>
                  <a:gd name="connsiteX47" fmla="*/ 261235 w 334285"/>
                  <a:gd name="connsiteY47" fmla="*/ 193674 h 300253"/>
                  <a:gd name="connsiteX48" fmla="*/ 263692 w 334285"/>
                  <a:gd name="connsiteY48" fmla="*/ 189179 h 300253"/>
                  <a:gd name="connsiteX49" fmla="*/ 267267 w 334285"/>
                  <a:gd name="connsiteY49" fmla="*/ 183755 h 300253"/>
                  <a:gd name="connsiteX50" fmla="*/ 268384 w 334285"/>
                  <a:gd name="connsiteY50" fmla="*/ 177698 h 300253"/>
                  <a:gd name="connsiteX51" fmla="*/ 268015 w 334285"/>
                  <a:gd name="connsiteY51" fmla="*/ 171099 h 300253"/>
                  <a:gd name="connsiteX52" fmla="*/ 271770 w 334285"/>
                  <a:gd name="connsiteY52" fmla="*/ 168051 h 300253"/>
                  <a:gd name="connsiteX53" fmla="*/ 273644 w 334285"/>
                  <a:gd name="connsiteY53" fmla="*/ 164320 h 300253"/>
                  <a:gd name="connsiteX54" fmla="*/ 279438 w 334285"/>
                  <a:gd name="connsiteY54" fmla="*/ 162734 h 300253"/>
                  <a:gd name="connsiteX55" fmla="*/ 282355 w 334285"/>
                  <a:gd name="connsiteY55" fmla="*/ 159331 h 300253"/>
                  <a:gd name="connsiteX56" fmla="*/ 284015 w 334285"/>
                  <a:gd name="connsiteY56" fmla="*/ 155123 h 300253"/>
                  <a:gd name="connsiteX57" fmla="*/ 286004 w 334285"/>
                  <a:gd name="connsiteY57" fmla="*/ 149083 h 300253"/>
                  <a:gd name="connsiteX58" fmla="*/ 286653 w 334285"/>
                  <a:gd name="connsiteY58" fmla="*/ 144070 h 300253"/>
                  <a:gd name="connsiteX59" fmla="*/ 284697 w 334285"/>
                  <a:gd name="connsiteY59" fmla="*/ 140183 h 300253"/>
                  <a:gd name="connsiteX60" fmla="*/ 289932 w 334285"/>
                  <a:gd name="connsiteY60" fmla="*/ 135959 h 300253"/>
                  <a:gd name="connsiteX61" fmla="*/ 294797 w 334285"/>
                  <a:gd name="connsiteY61" fmla="*/ 134365 h 300253"/>
                  <a:gd name="connsiteX62" fmla="*/ 295816 w 334285"/>
                  <a:gd name="connsiteY62" fmla="*/ 130165 h 300253"/>
                  <a:gd name="connsiteX63" fmla="*/ 297320 w 334285"/>
                  <a:gd name="connsiteY63" fmla="*/ 125900 h 300253"/>
                  <a:gd name="connsiteX64" fmla="*/ 296885 w 334285"/>
                  <a:gd name="connsiteY64" fmla="*/ 121101 h 300253"/>
                  <a:gd name="connsiteX65" fmla="*/ 298397 w 334285"/>
                  <a:gd name="connsiteY65" fmla="*/ 116811 h 300253"/>
                  <a:gd name="connsiteX66" fmla="*/ 302284 w 334285"/>
                  <a:gd name="connsiteY66" fmla="*/ 114313 h 300253"/>
                  <a:gd name="connsiteX67" fmla="*/ 302161 w 334285"/>
                  <a:gd name="connsiteY67" fmla="*/ 110039 h 300253"/>
                  <a:gd name="connsiteX68" fmla="*/ 303763 w 334285"/>
                  <a:gd name="connsiteY68" fmla="*/ 105544 h 300253"/>
                  <a:gd name="connsiteX69" fmla="*/ 303895 w 334285"/>
                  <a:gd name="connsiteY69" fmla="*/ 101254 h 300253"/>
                  <a:gd name="connsiteX70" fmla="*/ 306253 w 334285"/>
                  <a:gd name="connsiteY70" fmla="*/ 97006 h 300253"/>
                  <a:gd name="connsiteX71" fmla="*/ 308529 w 334285"/>
                  <a:gd name="connsiteY71" fmla="*/ 93390 h 300253"/>
                  <a:gd name="connsiteX72" fmla="*/ 308990 w 334285"/>
                  <a:gd name="connsiteY72" fmla="*/ 88903 h 300253"/>
                  <a:gd name="connsiteX73" fmla="*/ 312326 w 334285"/>
                  <a:gd name="connsiteY73" fmla="*/ 86092 h 300253"/>
                  <a:gd name="connsiteX74" fmla="*/ 314948 w 334285"/>
                  <a:gd name="connsiteY74" fmla="*/ 81252 h 300253"/>
                  <a:gd name="connsiteX75" fmla="*/ 318991 w 334285"/>
                  <a:gd name="connsiteY75" fmla="*/ 80372 h 300253"/>
                  <a:gd name="connsiteX76" fmla="*/ 323914 w 334285"/>
                  <a:gd name="connsiteY76" fmla="*/ 79468 h 300253"/>
                  <a:gd name="connsiteX77" fmla="*/ 328302 w 334285"/>
                  <a:gd name="connsiteY77" fmla="*/ 75844 h 300253"/>
                  <a:gd name="connsiteX78" fmla="*/ 333446 w 334285"/>
                  <a:gd name="connsiteY78" fmla="*/ 73083 h 300253"/>
                  <a:gd name="connsiteX79" fmla="*/ 334104 w 334285"/>
                  <a:gd name="connsiteY79" fmla="*/ 68703 h 300253"/>
                  <a:gd name="connsiteX80" fmla="*/ 333217 w 334285"/>
                  <a:gd name="connsiteY80" fmla="*/ 64635 h 300253"/>
                  <a:gd name="connsiteX81" fmla="*/ 333965 w 334285"/>
                  <a:gd name="connsiteY81" fmla="*/ 60485 h 300253"/>
                  <a:gd name="connsiteX82" fmla="*/ 334186 w 334285"/>
                  <a:gd name="connsiteY82" fmla="*/ 55726 h 300253"/>
                  <a:gd name="connsiteX83" fmla="*/ 334285 w 334285"/>
                  <a:gd name="connsiteY83" fmla="*/ 51502 h 300253"/>
                  <a:gd name="connsiteX84" fmla="*/ 330398 w 334285"/>
                  <a:gd name="connsiteY84" fmla="*/ 48388 h 300253"/>
                  <a:gd name="connsiteX85" fmla="*/ 326322 w 334285"/>
                  <a:gd name="connsiteY85" fmla="*/ 46432 h 300253"/>
                  <a:gd name="connsiteX86" fmla="*/ 322032 w 334285"/>
                  <a:gd name="connsiteY86" fmla="*/ 46358 h 300253"/>
                  <a:gd name="connsiteX87" fmla="*/ 321366 w 334285"/>
                  <a:gd name="connsiteY87" fmla="*/ 41879 h 300253"/>
                  <a:gd name="connsiteX88" fmla="*/ 317832 w 334285"/>
                  <a:gd name="connsiteY88" fmla="*/ 23725 h 300253"/>
                  <a:gd name="connsiteX89" fmla="*/ 305020 w 334285"/>
                  <a:gd name="connsiteY89" fmla="*/ 4117 h 300253"/>
                  <a:gd name="connsiteX90" fmla="*/ 297476 w 334285"/>
                  <a:gd name="connsiteY90" fmla="*/ 4125 h 300253"/>
                  <a:gd name="connsiteX91" fmla="*/ 294181 w 334285"/>
                  <a:gd name="connsiteY91" fmla="*/ 7002 h 300253"/>
                  <a:gd name="connsiteX92" fmla="*/ 291313 w 334285"/>
                  <a:gd name="connsiteY92" fmla="*/ 10018 h 300253"/>
                  <a:gd name="connsiteX93" fmla="*/ 286242 w 334285"/>
                  <a:gd name="connsiteY93" fmla="*/ 10001 h 300253"/>
                  <a:gd name="connsiteX94" fmla="*/ 282265 w 334285"/>
                  <a:gd name="connsiteY94" fmla="*/ 12976 h 300253"/>
                  <a:gd name="connsiteX95" fmla="*/ 278649 w 334285"/>
                  <a:gd name="connsiteY95" fmla="*/ 16288 h 300253"/>
                  <a:gd name="connsiteX96" fmla="*/ 274975 w 334285"/>
                  <a:gd name="connsiteY96" fmla="*/ 19961 h 300253"/>
                  <a:gd name="connsiteX97" fmla="*/ 273011 w 334285"/>
                  <a:gd name="connsiteY97" fmla="*/ 24547 h 300253"/>
                  <a:gd name="connsiteX98" fmla="*/ 268031 w 334285"/>
                  <a:gd name="connsiteY98" fmla="*/ 23208 h 300253"/>
                  <a:gd name="connsiteX99" fmla="*/ 260758 w 334285"/>
                  <a:gd name="connsiteY99" fmla="*/ 21917 h 300253"/>
                  <a:gd name="connsiteX100" fmla="*/ 257446 w 334285"/>
                  <a:gd name="connsiteY100" fmla="*/ 18943 h 300253"/>
                  <a:gd name="connsiteX101" fmla="*/ 250658 w 334285"/>
                  <a:gd name="connsiteY101" fmla="*/ 16954 h 300253"/>
                  <a:gd name="connsiteX102" fmla="*/ 244519 w 334285"/>
                  <a:gd name="connsiteY102" fmla="*/ 14398 h 300253"/>
                  <a:gd name="connsiteX103" fmla="*/ 238685 w 334285"/>
                  <a:gd name="connsiteY103" fmla="*/ 14472 h 300253"/>
                  <a:gd name="connsiteX104" fmla="*/ 230105 w 334285"/>
                  <a:gd name="connsiteY104" fmla="*/ 14776 h 300253"/>
                  <a:gd name="connsiteX105" fmla="*/ 222125 w 334285"/>
                  <a:gd name="connsiteY105" fmla="*/ 15023 h 300253"/>
                  <a:gd name="connsiteX106" fmla="*/ 216824 w 334285"/>
                  <a:gd name="connsiteY106" fmla="*/ 17315 h 300253"/>
                  <a:gd name="connsiteX107" fmla="*/ 209543 w 334285"/>
                  <a:gd name="connsiteY107" fmla="*/ 17841 h 300253"/>
                  <a:gd name="connsiteX108" fmla="*/ 204193 w 334285"/>
                  <a:gd name="connsiteY108" fmla="*/ 20619 h 300253"/>
                  <a:gd name="connsiteX109" fmla="*/ 200832 w 334285"/>
                  <a:gd name="connsiteY109" fmla="*/ 24703 h 300253"/>
                  <a:gd name="connsiteX110" fmla="*/ 194472 w 334285"/>
                  <a:gd name="connsiteY110" fmla="*/ 32371 h 300253"/>
                  <a:gd name="connsiteX111" fmla="*/ 186861 w 334285"/>
                  <a:gd name="connsiteY111" fmla="*/ 31894 h 300253"/>
                  <a:gd name="connsiteX112" fmla="*/ 181651 w 334285"/>
                  <a:gd name="connsiteY112" fmla="*/ 31779 h 300253"/>
                  <a:gd name="connsiteX113" fmla="*/ 177517 w 334285"/>
                  <a:gd name="connsiteY113" fmla="*/ 31549 h 300253"/>
                  <a:gd name="connsiteX114" fmla="*/ 170804 w 334285"/>
                  <a:gd name="connsiteY114" fmla="*/ 29807 h 300253"/>
                  <a:gd name="connsiteX115" fmla="*/ 166168 w 334285"/>
                  <a:gd name="connsiteY115" fmla="*/ 28114 h 300253"/>
                  <a:gd name="connsiteX116" fmla="*/ 163440 w 334285"/>
                  <a:gd name="connsiteY116" fmla="*/ 24613 h 300253"/>
                  <a:gd name="connsiteX117" fmla="*/ 155041 w 334285"/>
                  <a:gd name="connsiteY117" fmla="*/ 19625 h 300253"/>
                  <a:gd name="connsiteX118" fmla="*/ 149987 w 334285"/>
                  <a:gd name="connsiteY118" fmla="*/ 16494 h 300253"/>
                  <a:gd name="connsiteX119" fmla="*/ 145081 w 334285"/>
                  <a:gd name="connsiteY119" fmla="*/ 15976 h 300253"/>
                  <a:gd name="connsiteX120" fmla="*/ 139764 w 334285"/>
                  <a:gd name="connsiteY120" fmla="*/ 17652 h 300253"/>
                  <a:gd name="connsiteX121" fmla="*/ 132466 w 334285"/>
                  <a:gd name="connsiteY121" fmla="*/ 22739 h 300253"/>
                  <a:gd name="connsiteX122" fmla="*/ 127552 w 334285"/>
                  <a:gd name="connsiteY122" fmla="*/ 22435 h 300253"/>
                  <a:gd name="connsiteX123" fmla="*/ 123624 w 334285"/>
                  <a:gd name="connsiteY123" fmla="*/ 25698 h 300253"/>
                  <a:gd name="connsiteX124" fmla="*/ 118619 w 334285"/>
                  <a:gd name="connsiteY124" fmla="*/ 26232 h 300253"/>
                  <a:gd name="connsiteX125" fmla="*/ 115184 w 334285"/>
                  <a:gd name="connsiteY125" fmla="*/ 21835 h 300253"/>
                  <a:gd name="connsiteX126" fmla="*/ 111699 w 334285"/>
                  <a:gd name="connsiteY126" fmla="*/ 15696 h 300253"/>
                  <a:gd name="connsiteX127" fmla="*/ 104155 w 334285"/>
                  <a:gd name="connsiteY127" fmla="*/ 7503 h 300253"/>
                  <a:gd name="connsiteX128" fmla="*/ 99939 w 334285"/>
                  <a:gd name="connsiteY128" fmla="*/ 5111 h 300253"/>
                  <a:gd name="connsiteX129" fmla="*/ 87506 w 334285"/>
                  <a:gd name="connsiteY129" fmla="*/ 2457 h 300253"/>
                  <a:gd name="connsiteX130" fmla="*/ 81728 w 334285"/>
                  <a:gd name="connsiteY130" fmla="*/ 0 h 300253"/>
                  <a:gd name="connsiteX131" fmla="*/ 74077 w 334285"/>
                  <a:gd name="connsiteY131" fmla="*/ 156 h 300253"/>
                  <a:gd name="connsiteX132" fmla="*/ 70050 w 334285"/>
                  <a:gd name="connsiteY132" fmla="*/ 3246 h 300253"/>
                  <a:gd name="connsiteX133" fmla="*/ 62909 w 334285"/>
                  <a:gd name="connsiteY133" fmla="*/ 3295 h 300253"/>
                  <a:gd name="connsiteX134" fmla="*/ 49431 w 334285"/>
                  <a:gd name="connsiteY134" fmla="*/ 4955 h 300253"/>
                  <a:gd name="connsiteX135" fmla="*/ 43013 w 334285"/>
                  <a:gd name="connsiteY135" fmla="*/ 11341 h 300253"/>
                  <a:gd name="connsiteX136" fmla="*/ 40416 w 334285"/>
                  <a:gd name="connsiteY136" fmla="*/ 15549 h 300253"/>
                  <a:gd name="connsiteX137" fmla="*/ 40474 w 334285"/>
                  <a:gd name="connsiteY137" fmla="*/ 21260 h 300253"/>
                  <a:gd name="connsiteX138" fmla="*/ 39413 w 334285"/>
                  <a:gd name="connsiteY138" fmla="*/ 26725 h 300253"/>
                  <a:gd name="connsiteX139" fmla="*/ 37137 w 334285"/>
                  <a:gd name="connsiteY139" fmla="*/ 30456 h 300253"/>
                  <a:gd name="connsiteX140" fmla="*/ 34935 w 334285"/>
                  <a:gd name="connsiteY140" fmla="*/ 34286 h 300253"/>
                  <a:gd name="connsiteX141" fmla="*/ 30259 w 334285"/>
                  <a:gd name="connsiteY141" fmla="*/ 38082 h 300253"/>
                  <a:gd name="connsiteX142" fmla="*/ 26914 w 334285"/>
                  <a:gd name="connsiteY142" fmla="*/ 41312 h 300253"/>
                  <a:gd name="connsiteX143" fmla="*/ 27309 w 334285"/>
                  <a:gd name="connsiteY143" fmla="*/ 49596 h 300253"/>
                  <a:gd name="connsiteX144" fmla="*/ 26347 w 334285"/>
                  <a:gd name="connsiteY144" fmla="*/ 53976 h 300253"/>
                  <a:gd name="connsiteX145" fmla="*/ 27670 w 334285"/>
                  <a:gd name="connsiteY145" fmla="*/ 58455 h 300253"/>
                  <a:gd name="connsiteX146" fmla="*/ 26314 w 334285"/>
                  <a:gd name="connsiteY146" fmla="*/ 63016 h 300253"/>
                  <a:gd name="connsiteX147" fmla="*/ 24851 w 334285"/>
                  <a:gd name="connsiteY147" fmla="*/ 68111 h 300253"/>
                  <a:gd name="connsiteX148" fmla="*/ 22081 w 334285"/>
                  <a:gd name="connsiteY148" fmla="*/ 75351 h 300253"/>
                  <a:gd name="connsiteX149" fmla="*/ 25845 w 334285"/>
                  <a:gd name="connsiteY149" fmla="*/ 81252 h 300253"/>
                  <a:gd name="connsiteX150" fmla="*/ 28188 w 334285"/>
                  <a:gd name="connsiteY150" fmla="*/ 85040 h 300253"/>
                  <a:gd name="connsiteX151" fmla="*/ 30341 w 334285"/>
                  <a:gd name="connsiteY151" fmla="*/ 91475 h 300253"/>
                  <a:gd name="connsiteX152" fmla="*/ 30645 w 334285"/>
                  <a:gd name="connsiteY152" fmla="*/ 97375 h 300253"/>
                  <a:gd name="connsiteX153" fmla="*/ 32486 w 334285"/>
                  <a:gd name="connsiteY153" fmla="*/ 101821 h 300253"/>
                  <a:gd name="connsiteX154" fmla="*/ 31393 w 334285"/>
                  <a:gd name="connsiteY154" fmla="*/ 106341 h 300253"/>
                  <a:gd name="connsiteX155" fmla="*/ 25714 w 334285"/>
                  <a:gd name="connsiteY155" fmla="*/ 107533 h 300253"/>
                  <a:gd name="connsiteX156" fmla="*/ 25007 w 334285"/>
                  <a:gd name="connsiteY156" fmla="*/ 111930 h 300253"/>
                  <a:gd name="connsiteX157" fmla="*/ 27900 w 334285"/>
                  <a:gd name="connsiteY157" fmla="*/ 114921 h 300253"/>
                  <a:gd name="connsiteX158" fmla="*/ 25804 w 334285"/>
                  <a:gd name="connsiteY158" fmla="*/ 119507 h 300253"/>
                  <a:gd name="connsiteX159" fmla="*/ 24679 w 334285"/>
                  <a:gd name="connsiteY159" fmla="*/ 123574 h 300253"/>
                  <a:gd name="connsiteX160" fmla="*/ 19057 w 334285"/>
                  <a:gd name="connsiteY160" fmla="*/ 125654 h 300253"/>
                  <a:gd name="connsiteX161" fmla="*/ 17710 w 334285"/>
                  <a:gd name="connsiteY161" fmla="*/ 131160 h 300253"/>
                  <a:gd name="connsiteX162" fmla="*/ 14209 w 334285"/>
                  <a:gd name="connsiteY162" fmla="*/ 135795 h 300253"/>
                  <a:gd name="connsiteX163" fmla="*/ 13280 w 334285"/>
                  <a:gd name="connsiteY163" fmla="*/ 140545 h 300253"/>
                  <a:gd name="connsiteX164" fmla="*/ 12376 w 334285"/>
                  <a:gd name="connsiteY164" fmla="*/ 144547 h 300253"/>
                  <a:gd name="connsiteX165" fmla="*/ 11423 w 334285"/>
                  <a:gd name="connsiteY165" fmla="*/ 148648 h 300253"/>
                  <a:gd name="connsiteX166" fmla="*/ 6213 w 334285"/>
                  <a:gd name="connsiteY166" fmla="*/ 149149 h 300253"/>
                  <a:gd name="connsiteX167" fmla="*/ 3114 w 334285"/>
                  <a:gd name="connsiteY167" fmla="*/ 152075 h 300253"/>
                  <a:gd name="connsiteX168" fmla="*/ 2202 w 334285"/>
                  <a:gd name="connsiteY168" fmla="*/ 157384 h 300253"/>
                  <a:gd name="connsiteX169" fmla="*/ 1545 w 334285"/>
                  <a:gd name="connsiteY169" fmla="*/ 162372 h 300253"/>
                  <a:gd name="connsiteX170" fmla="*/ 2473 w 334285"/>
                  <a:gd name="connsiteY170" fmla="*/ 166662 h 300253"/>
                  <a:gd name="connsiteX171" fmla="*/ 1134 w 334285"/>
                  <a:gd name="connsiteY171" fmla="*/ 171058 h 300253"/>
                  <a:gd name="connsiteX172" fmla="*/ 1159 w 334285"/>
                  <a:gd name="connsiteY172" fmla="*/ 175373 h 300253"/>
                  <a:gd name="connsiteX173" fmla="*/ 1520 w 334285"/>
                  <a:gd name="connsiteY173" fmla="*/ 180665 h 300253"/>
                  <a:gd name="connsiteX174" fmla="*/ 0 w 334285"/>
                  <a:gd name="connsiteY174" fmla="*/ 187166 h 300253"/>
                  <a:gd name="connsiteX175" fmla="*/ 1084 w 334285"/>
                  <a:gd name="connsiteY175" fmla="*/ 194636 h 300253"/>
                  <a:gd name="connsiteX176" fmla="*/ 3213 w 334285"/>
                  <a:gd name="connsiteY176" fmla="*/ 199000 h 300253"/>
                  <a:gd name="connsiteX177" fmla="*/ 1898 w 334285"/>
                  <a:gd name="connsiteY177" fmla="*/ 205779 h 300253"/>
                  <a:gd name="connsiteX178" fmla="*/ 2679 w 334285"/>
                  <a:gd name="connsiteY178" fmla="*/ 210431 h 300253"/>
                  <a:gd name="connsiteX179" fmla="*/ 1003 w 334285"/>
                  <a:gd name="connsiteY179" fmla="*/ 216126 h 300253"/>
                  <a:gd name="connsiteX180" fmla="*/ 1627 w 334285"/>
                  <a:gd name="connsiteY180" fmla="*/ 221320 h 300253"/>
                  <a:gd name="connsiteX181" fmla="*/ 1487 w 334285"/>
                  <a:gd name="connsiteY181" fmla="*/ 225996 h 300253"/>
                  <a:gd name="connsiteX182" fmla="*/ 1348 w 334285"/>
                  <a:gd name="connsiteY182" fmla="*/ 230754 h 300253"/>
                  <a:gd name="connsiteX183" fmla="*/ 6303 w 334285"/>
                  <a:gd name="connsiteY183" fmla="*/ 233598 h 300253"/>
                  <a:gd name="connsiteX184" fmla="*/ 18014 w 334285"/>
                  <a:gd name="connsiteY184" fmla="*/ 233368 h 300253"/>
                  <a:gd name="connsiteX185" fmla="*/ 31639 w 334285"/>
                  <a:gd name="connsiteY185" fmla="*/ 232217 h 300253"/>
                  <a:gd name="connsiteX186" fmla="*/ 40819 w 334285"/>
                  <a:gd name="connsiteY186" fmla="*/ 233359 h 300253"/>
                  <a:gd name="connsiteX187" fmla="*/ 46876 w 334285"/>
                  <a:gd name="connsiteY187" fmla="*/ 234345 h 300253"/>
                  <a:gd name="connsiteX188" fmla="*/ 52267 w 334285"/>
                  <a:gd name="connsiteY188" fmla="*/ 236704 h 300253"/>
                  <a:gd name="connsiteX189" fmla="*/ 60583 w 334285"/>
                  <a:gd name="connsiteY189" fmla="*/ 244470 h 300253"/>
                  <a:gd name="connsiteX190" fmla="*/ 65958 w 334285"/>
                  <a:gd name="connsiteY190" fmla="*/ 251447 h 300253"/>
                  <a:gd name="connsiteX191" fmla="*/ 69451 w 334285"/>
                  <a:gd name="connsiteY191" fmla="*/ 257750 h 300253"/>
                  <a:gd name="connsiteX192" fmla="*/ 72343 w 334285"/>
                  <a:gd name="connsiteY192" fmla="*/ 263750 h 300253"/>
                  <a:gd name="connsiteX193" fmla="*/ 74998 w 334285"/>
                  <a:gd name="connsiteY193" fmla="*/ 269321 h 300253"/>
                  <a:gd name="connsiteX194" fmla="*/ 75926 w 334285"/>
                  <a:gd name="connsiteY194" fmla="*/ 273570 h 300253"/>
                  <a:gd name="connsiteX195" fmla="*/ 78720 w 334285"/>
                  <a:gd name="connsiteY195" fmla="*/ 281763 h 300253"/>
                  <a:gd name="connsiteX196" fmla="*/ 82903 w 334285"/>
                  <a:gd name="connsiteY196" fmla="*/ 289406 h 300253"/>
                  <a:gd name="connsiteX197" fmla="*/ 89083 w 334285"/>
                  <a:gd name="connsiteY197" fmla="*/ 296120 h 300253"/>
                  <a:gd name="connsiteX198" fmla="*/ 95896 w 334285"/>
                  <a:gd name="connsiteY198" fmla="*/ 300254 h 3002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</a:cxnLst>
                <a:rect l="l" t="t" r="r" b="b"/>
                <a:pathLst>
                  <a:path w="334285" h="300253">
                    <a:moveTo>
                      <a:pt x="95896" y="300254"/>
                    </a:moveTo>
                    <a:lnTo>
                      <a:pt x="110672" y="298175"/>
                    </a:lnTo>
                    <a:lnTo>
                      <a:pt x="117879" y="297550"/>
                    </a:lnTo>
                    <a:lnTo>
                      <a:pt x="122539" y="295027"/>
                    </a:lnTo>
                    <a:lnTo>
                      <a:pt x="127363" y="296827"/>
                    </a:lnTo>
                    <a:lnTo>
                      <a:pt x="131102" y="294822"/>
                    </a:lnTo>
                    <a:lnTo>
                      <a:pt x="137660" y="294584"/>
                    </a:lnTo>
                    <a:lnTo>
                      <a:pt x="147875" y="291905"/>
                    </a:lnTo>
                    <a:lnTo>
                      <a:pt x="157630" y="291929"/>
                    </a:lnTo>
                    <a:lnTo>
                      <a:pt x="158148" y="284697"/>
                    </a:lnTo>
                    <a:lnTo>
                      <a:pt x="162561" y="285051"/>
                    </a:lnTo>
                    <a:lnTo>
                      <a:pt x="167155" y="282963"/>
                    </a:lnTo>
                    <a:lnTo>
                      <a:pt x="168379" y="278788"/>
                    </a:lnTo>
                    <a:lnTo>
                      <a:pt x="170606" y="274154"/>
                    </a:lnTo>
                    <a:lnTo>
                      <a:pt x="172414" y="268442"/>
                    </a:lnTo>
                    <a:lnTo>
                      <a:pt x="172915" y="263840"/>
                    </a:lnTo>
                    <a:lnTo>
                      <a:pt x="175290" y="259098"/>
                    </a:lnTo>
                    <a:lnTo>
                      <a:pt x="172834" y="255252"/>
                    </a:lnTo>
                    <a:lnTo>
                      <a:pt x="173614" y="250847"/>
                    </a:lnTo>
                    <a:lnTo>
                      <a:pt x="179030" y="245974"/>
                    </a:lnTo>
                    <a:lnTo>
                      <a:pt x="182235" y="241791"/>
                    </a:lnTo>
                    <a:lnTo>
                      <a:pt x="186081" y="237731"/>
                    </a:lnTo>
                    <a:lnTo>
                      <a:pt x="190511" y="231691"/>
                    </a:lnTo>
                    <a:lnTo>
                      <a:pt x="194127" y="229390"/>
                    </a:lnTo>
                    <a:lnTo>
                      <a:pt x="198539" y="224804"/>
                    </a:lnTo>
                    <a:lnTo>
                      <a:pt x="201556" y="221657"/>
                    </a:lnTo>
                    <a:lnTo>
                      <a:pt x="205294" y="217811"/>
                    </a:lnTo>
                    <a:lnTo>
                      <a:pt x="209601" y="213398"/>
                    </a:lnTo>
                    <a:lnTo>
                      <a:pt x="211450" y="218074"/>
                    </a:lnTo>
                    <a:lnTo>
                      <a:pt x="218361" y="217235"/>
                    </a:lnTo>
                    <a:lnTo>
                      <a:pt x="221081" y="213620"/>
                    </a:lnTo>
                    <a:lnTo>
                      <a:pt x="221385" y="209510"/>
                    </a:lnTo>
                    <a:lnTo>
                      <a:pt x="223826" y="212987"/>
                    </a:lnTo>
                    <a:lnTo>
                      <a:pt x="226900" y="216003"/>
                    </a:lnTo>
                    <a:lnTo>
                      <a:pt x="228921" y="220514"/>
                    </a:lnTo>
                    <a:lnTo>
                      <a:pt x="233285" y="224426"/>
                    </a:lnTo>
                    <a:lnTo>
                      <a:pt x="236277" y="229669"/>
                    </a:lnTo>
                    <a:lnTo>
                      <a:pt x="240427" y="229587"/>
                    </a:lnTo>
                    <a:lnTo>
                      <a:pt x="245530" y="229201"/>
                    </a:lnTo>
                    <a:lnTo>
                      <a:pt x="248431" y="225462"/>
                    </a:lnTo>
                    <a:lnTo>
                      <a:pt x="250157" y="220761"/>
                    </a:lnTo>
                    <a:lnTo>
                      <a:pt x="250946" y="216126"/>
                    </a:lnTo>
                    <a:lnTo>
                      <a:pt x="254110" y="213028"/>
                    </a:lnTo>
                    <a:lnTo>
                      <a:pt x="258087" y="211499"/>
                    </a:lnTo>
                    <a:lnTo>
                      <a:pt x="258737" y="206840"/>
                    </a:lnTo>
                    <a:lnTo>
                      <a:pt x="259377" y="202246"/>
                    </a:lnTo>
                    <a:lnTo>
                      <a:pt x="261900" y="198326"/>
                    </a:lnTo>
                    <a:lnTo>
                      <a:pt x="261235" y="193674"/>
                    </a:lnTo>
                    <a:lnTo>
                      <a:pt x="263692" y="189179"/>
                    </a:lnTo>
                    <a:lnTo>
                      <a:pt x="267267" y="183755"/>
                    </a:lnTo>
                    <a:lnTo>
                      <a:pt x="268384" y="177698"/>
                    </a:lnTo>
                    <a:lnTo>
                      <a:pt x="268015" y="171099"/>
                    </a:lnTo>
                    <a:lnTo>
                      <a:pt x="271770" y="168051"/>
                    </a:lnTo>
                    <a:lnTo>
                      <a:pt x="273644" y="164320"/>
                    </a:lnTo>
                    <a:lnTo>
                      <a:pt x="279438" y="162734"/>
                    </a:lnTo>
                    <a:lnTo>
                      <a:pt x="282355" y="159331"/>
                    </a:lnTo>
                    <a:lnTo>
                      <a:pt x="284015" y="155123"/>
                    </a:lnTo>
                    <a:lnTo>
                      <a:pt x="286004" y="149083"/>
                    </a:lnTo>
                    <a:lnTo>
                      <a:pt x="286653" y="144070"/>
                    </a:lnTo>
                    <a:lnTo>
                      <a:pt x="284697" y="140183"/>
                    </a:lnTo>
                    <a:lnTo>
                      <a:pt x="289932" y="135959"/>
                    </a:lnTo>
                    <a:lnTo>
                      <a:pt x="294797" y="134365"/>
                    </a:lnTo>
                    <a:lnTo>
                      <a:pt x="295816" y="130165"/>
                    </a:lnTo>
                    <a:lnTo>
                      <a:pt x="297320" y="125900"/>
                    </a:lnTo>
                    <a:lnTo>
                      <a:pt x="296885" y="121101"/>
                    </a:lnTo>
                    <a:lnTo>
                      <a:pt x="298397" y="116811"/>
                    </a:lnTo>
                    <a:lnTo>
                      <a:pt x="302284" y="114313"/>
                    </a:lnTo>
                    <a:lnTo>
                      <a:pt x="302161" y="110039"/>
                    </a:lnTo>
                    <a:lnTo>
                      <a:pt x="303763" y="105544"/>
                    </a:lnTo>
                    <a:lnTo>
                      <a:pt x="303895" y="101254"/>
                    </a:lnTo>
                    <a:lnTo>
                      <a:pt x="306253" y="97006"/>
                    </a:lnTo>
                    <a:lnTo>
                      <a:pt x="308529" y="93390"/>
                    </a:lnTo>
                    <a:lnTo>
                      <a:pt x="308990" y="88903"/>
                    </a:lnTo>
                    <a:lnTo>
                      <a:pt x="312326" y="86092"/>
                    </a:lnTo>
                    <a:lnTo>
                      <a:pt x="314948" y="81252"/>
                    </a:lnTo>
                    <a:lnTo>
                      <a:pt x="318991" y="80372"/>
                    </a:lnTo>
                    <a:lnTo>
                      <a:pt x="323914" y="79468"/>
                    </a:lnTo>
                    <a:lnTo>
                      <a:pt x="328302" y="75844"/>
                    </a:lnTo>
                    <a:lnTo>
                      <a:pt x="333446" y="73083"/>
                    </a:lnTo>
                    <a:lnTo>
                      <a:pt x="334104" y="68703"/>
                    </a:lnTo>
                    <a:lnTo>
                      <a:pt x="333217" y="64635"/>
                    </a:lnTo>
                    <a:lnTo>
                      <a:pt x="333965" y="60485"/>
                    </a:lnTo>
                    <a:lnTo>
                      <a:pt x="334186" y="55726"/>
                    </a:lnTo>
                    <a:lnTo>
                      <a:pt x="334285" y="51502"/>
                    </a:lnTo>
                    <a:lnTo>
                      <a:pt x="330398" y="48388"/>
                    </a:lnTo>
                    <a:lnTo>
                      <a:pt x="326322" y="46432"/>
                    </a:lnTo>
                    <a:lnTo>
                      <a:pt x="322032" y="46358"/>
                    </a:lnTo>
                    <a:lnTo>
                      <a:pt x="321366" y="41879"/>
                    </a:lnTo>
                    <a:lnTo>
                      <a:pt x="317832" y="23725"/>
                    </a:lnTo>
                    <a:lnTo>
                      <a:pt x="305020" y="4117"/>
                    </a:lnTo>
                    <a:lnTo>
                      <a:pt x="297476" y="4125"/>
                    </a:lnTo>
                    <a:lnTo>
                      <a:pt x="294181" y="7002"/>
                    </a:lnTo>
                    <a:lnTo>
                      <a:pt x="291313" y="10018"/>
                    </a:lnTo>
                    <a:lnTo>
                      <a:pt x="286242" y="10001"/>
                    </a:lnTo>
                    <a:lnTo>
                      <a:pt x="282265" y="12976"/>
                    </a:lnTo>
                    <a:lnTo>
                      <a:pt x="278649" y="16288"/>
                    </a:lnTo>
                    <a:lnTo>
                      <a:pt x="274975" y="19961"/>
                    </a:lnTo>
                    <a:lnTo>
                      <a:pt x="273011" y="24547"/>
                    </a:lnTo>
                    <a:lnTo>
                      <a:pt x="268031" y="23208"/>
                    </a:lnTo>
                    <a:lnTo>
                      <a:pt x="260758" y="21917"/>
                    </a:lnTo>
                    <a:lnTo>
                      <a:pt x="257446" y="18943"/>
                    </a:lnTo>
                    <a:lnTo>
                      <a:pt x="250658" y="16954"/>
                    </a:lnTo>
                    <a:lnTo>
                      <a:pt x="244519" y="14398"/>
                    </a:lnTo>
                    <a:lnTo>
                      <a:pt x="238685" y="14472"/>
                    </a:lnTo>
                    <a:lnTo>
                      <a:pt x="230105" y="14776"/>
                    </a:lnTo>
                    <a:lnTo>
                      <a:pt x="222125" y="15023"/>
                    </a:lnTo>
                    <a:lnTo>
                      <a:pt x="216824" y="17315"/>
                    </a:lnTo>
                    <a:lnTo>
                      <a:pt x="209543" y="17841"/>
                    </a:lnTo>
                    <a:lnTo>
                      <a:pt x="204193" y="20619"/>
                    </a:lnTo>
                    <a:lnTo>
                      <a:pt x="200832" y="24703"/>
                    </a:lnTo>
                    <a:lnTo>
                      <a:pt x="194472" y="32371"/>
                    </a:lnTo>
                    <a:lnTo>
                      <a:pt x="186861" y="31894"/>
                    </a:lnTo>
                    <a:lnTo>
                      <a:pt x="181651" y="31779"/>
                    </a:lnTo>
                    <a:lnTo>
                      <a:pt x="177517" y="31549"/>
                    </a:lnTo>
                    <a:lnTo>
                      <a:pt x="170804" y="29807"/>
                    </a:lnTo>
                    <a:lnTo>
                      <a:pt x="166168" y="28114"/>
                    </a:lnTo>
                    <a:lnTo>
                      <a:pt x="163440" y="24613"/>
                    </a:lnTo>
                    <a:lnTo>
                      <a:pt x="155041" y="19625"/>
                    </a:lnTo>
                    <a:lnTo>
                      <a:pt x="149987" y="16494"/>
                    </a:lnTo>
                    <a:lnTo>
                      <a:pt x="145081" y="15976"/>
                    </a:lnTo>
                    <a:lnTo>
                      <a:pt x="139764" y="17652"/>
                    </a:lnTo>
                    <a:lnTo>
                      <a:pt x="132466" y="22739"/>
                    </a:lnTo>
                    <a:lnTo>
                      <a:pt x="127552" y="22435"/>
                    </a:lnTo>
                    <a:lnTo>
                      <a:pt x="123624" y="25698"/>
                    </a:lnTo>
                    <a:lnTo>
                      <a:pt x="118619" y="26232"/>
                    </a:lnTo>
                    <a:lnTo>
                      <a:pt x="115184" y="21835"/>
                    </a:lnTo>
                    <a:lnTo>
                      <a:pt x="111699" y="15696"/>
                    </a:lnTo>
                    <a:lnTo>
                      <a:pt x="104155" y="7503"/>
                    </a:lnTo>
                    <a:lnTo>
                      <a:pt x="99939" y="5111"/>
                    </a:lnTo>
                    <a:lnTo>
                      <a:pt x="87506" y="2457"/>
                    </a:lnTo>
                    <a:lnTo>
                      <a:pt x="81728" y="0"/>
                    </a:lnTo>
                    <a:lnTo>
                      <a:pt x="74077" y="156"/>
                    </a:lnTo>
                    <a:lnTo>
                      <a:pt x="70050" y="3246"/>
                    </a:lnTo>
                    <a:lnTo>
                      <a:pt x="62909" y="3295"/>
                    </a:lnTo>
                    <a:lnTo>
                      <a:pt x="49431" y="4955"/>
                    </a:lnTo>
                    <a:lnTo>
                      <a:pt x="43013" y="11341"/>
                    </a:lnTo>
                    <a:lnTo>
                      <a:pt x="40416" y="15549"/>
                    </a:lnTo>
                    <a:lnTo>
                      <a:pt x="40474" y="21260"/>
                    </a:lnTo>
                    <a:lnTo>
                      <a:pt x="39413" y="26725"/>
                    </a:lnTo>
                    <a:lnTo>
                      <a:pt x="37137" y="30456"/>
                    </a:lnTo>
                    <a:lnTo>
                      <a:pt x="34935" y="34286"/>
                    </a:lnTo>
                    <a:lnTo>
                      <a:pt x="30259" y="38082"/>
                    </a:lnTo>
                    <a:lnTo>
                      <a:pt x="26914" y="41312"/>
                    </a:lnTo>
                    <a:lnTo>
                      <a:pt x="27309" y="49596"/>
                    </a:lnTo>
                    <a:lnTo>
                      <a:pt x="26347" y="53976"/>
                    </a:lnTo>
                    <a:lnTo>
                      <a:pt x="27670" y="58455"/>
                    </a:lnTo>
                    <a:lnTo>
                      <a:pt x="26314" y="63016"/>
                    </a:lnTo>
                    <a:lnTo>
                      <a:pt x="24851" y="68111"/>
                    </a:lnTo>
                    <a:lnTo>
                      <a:pt x="22081" y="75351"/>
                    </a:lnTo>
                    <a:lnTo>
                      <a:pt x="25845" y="81252"/>
                    </a:lnTo>
                    <a:lnTo>
                      <a:pt x="28188" y="85040"/>
                    </a:lnTo>
                    <a:lnTo>
                      <a:pt x="30341" y="91475"/>
                    </a:lnTo>
                    <a:lnTo>
                      <a:pt x="30645" y="97375"/>
                    </a:lnTo>
                    <a:lnTo>
                      <a:pt x="32486" y="101821"/>
                    </a:lnTo>
                    <a:lnTo>
                      <a:pt x="31393" y="106341"/>
                    </a:lnTo>
                    <a:lnTo>
                      <a:pt x="25714" y="107533"/>
                    </a:lnTo>
                    <a:lnTo>
                      <a:pt x="25007" y="111930"/>
                    </a:lnTo>
                    <a:lnTo>
                      <a:pt x="27900" y="114921"/>
                    </a:lnTo>
                    <a:lnTo>
                      <a:pt x="25804" y="119507"/>
                    </a:lnTo>
                    <a:lnTo>
                      <a:pt x="24679" y="123574"/>
                    </a:lnTo>
                    <a:lnTo>
                      <a:pt x="19057" y="125654"/>
                    </a:lnTo>
                    <a:lnTo>
                      <a:pt x="17710" y="131160"/>
                    </a:lnTo>
                    <a:lnTo>
                      <a:pt x="14209" y="135795"/>
                    </a:lnTo>
                    <a:lnTo>
                      <a:pt x="13280" y="140545"/>
                    </a:lnTo>
                    <a:lnTo>
                      <a:pt x="12376" y="144547"/>
                    </a:lnTo>
                    <a:lnTo>
                      <a:pt x="11423" y="148648"/>
                    </a:lnTo>
                    <a:lnTo>
                      <a:pt x="6213" y="149149"/>
                    </a:lnTo>
                    <a:lnTo>
                      <a:pt x="3114" y="152075"/>
                    </a:lnTo>
                    <a:lnTo>
                      <a:pt x="2202" y="157384"/>
                    </a:lnTo>
                    <a:lnTo>
                      <a:pt x="1545" y="162372"/>
                    </a:lnTo>
                    <a:lnTo>
                      <a:pt x="2473" y="166662"/>
                    </a:lnTo>
                    <a:lnTo>
                      <a:pt x="1134" y="171058"/>
                    </a:lnTo>
                    <a:lnTo>
                      <a:pt x="1159" y="175373"/>
                    </a:lnTo>
                    <a:lnTo>
                      <a:pt x="1520" y="180665"/>
                    </a:lnTo>
                    <a:lnTo>
                      <a:pt x="0" y="187166"/>
                    </a:lnTo>
                    <a:lnTo>
                      <a:pt x="1084" y="194636"/>
                    </a:lnTo>
                    <a:lnTo>
                      <a:pt x="3213" y="199000"/>
                    </a:lnTo>
                    <a:lnTo>
                      <a:pt x="1898" y="205779"/>
                    </a:lnTo>
                    <a:lnTo>
                      <a:pt x="2679" y="210431"/>
                    </a:lnTo>
                    <a:lnTo>
                      <a:pt x="1003" y="216126"/>
                    </a:lnTo>
                    <a:lnTo>
                      <a:pt x="1627" y="221320"/>
                    </a:lnTo>
                    <a:lnTo>
                      <a:pt x="1487" y="225996"/>
                    </a:lnTo>
                    <a:lnTo>
                      <a:pt x="1348" y="230754"/>
                    </a:lnTo>
                    <a:lnTo>
                      <a:pt x="6303" y="233598"/>
                    </a:lnTo>
                    <a:lnTo>
                      <a:pt x="18014" y="233368"/>
                    </a:lnTo>
                    <a:lnTo>
                      <a:pt x="31639" y="232217"/>
                    </a:lnTo>
                    <a:lnTo>
                      <a:pt x="40819" y="233359"/>
                    </a:lnTo>
                    <a:lnTo>
                      <a:pt x="46876" y="234345"/>
                    </a:lnTo>
                    <a:lnTo>
                      <a:pt x="52267" y="236704"/>
                    </a:lnTo>
                    <a:lnTo>
                      <a:pt x="60583" y="244470"/>
                    </a:lnTo>
                    <a:lnTo>
                      <a:pt x="65958" y="251447"/>
                    </a:lnTo>
                    <a:lnTo>
                      <a:pt x="69451" y="257750"/>
                    </a:lnTo>
                    <a:lnTo>
                      <a:pt x="72343" y="263750"/>
                    </a:lnTo>
                    <a:lnTo>
                      <a:pt x="74998" y="269321"/>
                    </a:lnTo>
                    <a:lnTo>
                      <a:pt x="75926" y="273570"/>
                    </a:lnTo>
                    <a:lnTo>
                      <a:pt x="78720" y="281763"/>
                    </a:lnTo>
                    <a:lnTo>
                      <a:pt x="82903" y="289406"/>
                    </a:lnTo>
                    <a:lnTo>
                      <a:pt x="89083" y="296120"/>
                    </a:lnTo>
                    <a:lnTo>
                      <a:pt x="95896" y="300254"/>
                    </a:lnTo>
                    <a:close/>
                  </a:path>
                </a:pathLst>
              </a:custGeom>
              <a:solidFill>
                <a:srgbClr val="C00000"/>
              </a:solidFill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771" name="Free-form: Shape 770">
                <a:extLst>
                  <a:ext uri="{FF2B5EF4-FFF2-40B4-BE49-F238E27FC236}">
                    <a16:creationId xmlns:a16="http://schemas.microsoft.com/office/drawing/2014/main" id="{36DA451F-27F5-D0A5-B5BF-D90D54BA6D64}"/>
                  </a:ext>
                </a:extLst>
              </p:cNvPr>
              <p:cNvSpPr/>
              <p:nvPr/>
            </p:nvSpPr>
            <p:spPr>
              <a:xfrm>
                <a:off x="6865094" y="4674401"/>
                <a:ext cx="304186" cy="335322"/>
              </a:xfrm>
              <a:custGeom>
                <a:avLst/>
                <a:gdLst>
                  <a:gd name="connsiteX0" fmla="*/ 15639 w 259813"/>
                  <a:gd name="connsiteY0" fmla="*/ 286407 h 286406"/>
                  <a:gd name="connsiteX1" fmla="*/ 20874 w 259813"/>
                  <a:gd name="connsiteY1" fmla="*/ 283161 h 286406"/>
                  <a:gd name="connsiteX2" fmla="*/ 27900 w 259813"/>
                  <a:gd name="connsiteY2" fmla="*/ 285363 h 286406"/>
                  <a:gd name="connsiteX3" fmla="*/ 35346 w 259813"/>
                  <a:gd name="connsiteY3" fmla="*/ 283744 h 286406"/>
                  <a:gd name="connsiteX4" fmla="*/ 39981 w 259813"/>
                  <a:gd name="connsiteY4" fmla="*/ 284303 h 286406"/>
                  <a:gd name="connsiteX5" fmla="*/ 45643 w 259813"/>
                  <a:gd name="connsiteY5" fmla="*/ 283119 h 286406"/>
                  <a:gd name="connsiteX6" fmla="*/ 47023 w 259813"/>
                  <a:gd name="connsiteY6" fmla="*/ 278649 h 286406"/>
                  <a:gd name="connsiteX7" fmla="*/ 53196 w 259813"/>
                  <a:gd name="connsiteY7" fmla="*/ 277860 h 286406"/>
                  <a:gd name="connsiteX8" fmla="*/ 56532 w 259813"/>
                  <a:gd name="connsiteY8" fmla="*/ 273907 h 286406"/>
                  <a:gd name="connsiteX9" fmla="*/ 59080 w 259813"/>
                  <a:gd name="connsiteY9" fmla="*/ 268836 h 286406"/>
                  <a:gd name="connsiteX10" fmla="*/ 63534 w 259813"/>
                  <a:gd name="connsiteY10" fmla="*/ 266363 h 286406"/>
                  <a:gd name="connsiteX11" fmla="*/ 67519 w 259813"/>
                  <a:gd name="connsiteY11" fmla="*/ 265040 h 286406"/>
                  <a:gd name="connsiteX12" fmla="*/ 69977 w 259813"/>
                  <a:gd name="connsiteY12" fmla="*/ 261605 h 286406"/>
                  <a:gd name="connsiteX13" fmla="*/ 72664 w 259813"/>
                  <a:gd name="connsiteY13" fmla="*/ 257956 h 286406"/>
                  <a:gd name="connsiteX14" fmla="*/ 73206 w 259813"/>
                  <a:gd name="connsiteY14" fmla="*/ 253452 h 286406"/>
                  <a:gd name="connsiteX15" fmla="*/ 75006 w 259813"/>
                  <a:gd name="connsiteY15" fmla="*/ 249384 h 286406"/>
                  <a:gd name="connsiteX16" fmla="*/ 76132 w 259813"/>
                  <a:gd name="connsiteY16" fmla="*/ 245070 h 286406"/>
                  <a:gd name="connsiteX17" fmla="*/ 78326 w 259813"/>
                  <a:gd name="connsiteY17" fmla="*/ 240846 h 286406"/>
                  <a:gd name="connsiteX18" fmla="*/ 80643 w 259813"/>
                  <a:gd name="connsiteY18" fmla="*/ 237279 h 286406"/>
                  <a:gd name="connsiteX19" fmla="*/ 84843 w 259813"/>
                  <a:gd name="connsiteY19" fmla="*/ 236498 h 286406"/>
                  <a:gd name="connsiteX20" fmla="*/ 89051 w 259813"/>
                  <a:gd name="connsiteY20" fmla="*/ 235184 h 286406"/>
                  <a:gd name="connsiteX21" fmla="*/ 93562 w 259813"/>
                  <a:gd name="connsiteY21" fmla="*/ 235216 h 286406"/>
                  <a:gd name="connsiteX22" fmla="*/ 96513 w 259813"/>
                  <a:gd name="connsiteY22" fmla="*/ 238249 h 286406"/>
                  <a:gd name="connsiteX23" fmla="*/ 100120 w 259813"/>
                  <a:gd name="connsiteY23" fmla="*/ 240517 h 286406"/>
                  <a:gd name="connsiteX24" fmla="*/ 103054 w 259813"/>
                  <a:gd name="connsiteY24" fmla="*/ 243689 h 286406"/>
                  <a:gd name="connsiteX25" fmla="*/ 106744 w 259813"/>
                  <a:gd name="connsiteY25" fmla="*/ 246541 h 286406"/>
                  <a:gd name="connsiteX26" fmla="*/ 111963 w 259813"/>
                  <a:gd name="connsiteY26" fmla="*/ 245982 h 286406"/>
                  <a:gd name="connsiteX27" fmla="*/ 115875 w 259813"/>
                  <a:gd name="connsiteY27" fmla="*/ 248324 h 286406"/>
                  <a:gd name="connsiteX28" fmla="*/ 119745 w 259813"/>
                  <a:gd name="connsiteY28" fmla="*/ 249828 h 286406"/>
                  <a:gd name="connsiteX29" fmla="*/ 124413 w 259813"/>
                  <a:gd name="connsiteY29" fmla="*/ 251669 h 286406"/>
                  <a:gd name="connsiteX30" fmla="*/ 129229 w 259813"/>
                  <a:gd name="connsiteY30" fmla="*/ 252212 h 286406"/>
                  <a:gd name="connsiteX31" fmla="*/ 133864 w 259813"/>
                  <a:gd name="connsiteY31" fmla="*/ 250781 h 286406"/>
                  <a:gd name="connsiteX32" fmla="*/ 138079 w 259813"/>
                  <a:gd name="connsiteY32" fmla="*/ 249828 h 286406"/>
                  <a:gd name="connsiteX33" fmla="*/ 143717 w 259813"/>
                  <a:gd name="connsiteY33" fmla="*/ 250716 h 286406"/>
                  <a:gd name="connsiteX34" fmla="*/ 151196 w 259813"/>
                  <a:gd name="connsiteY34" fmla="*/ 246615 h 286406"/>
                  <a:gd name="connsiteX35" fmla="*/ 153883 w 259813"/>
                  <a:gd name="connsiteY35" fmla="*/ 241199 h 286406"/>
                  <a:gd name="connsiteX36" fmla="*/ 155247 w 259813"/>
                  <a:gd name="connsiteY36" fmla="*/ 235644 h 286406"/>
                  <a:gd name="connsiteX37" fmla="*/ 160252 w 259813"/>
                  <a:gd name="connsiteY37" fmla="*/ 224237 h 286406"/>
                  <a:gd name="connsiteX38" fmla="*/ 159931 w 259813"/>
                  <a:gd name="connsiteY38" fmla="*/ 219972 h 286406"/>
                  <a:gd name="connsiteX39" fmla="*/ 164574 w 259813"/>
                  <a:gd name="connsiteY39" fmla="*/ 217893 h 286406"/>
                  <a:gd name="connsiteX40" fmla="*/ 175217 w 259813"/>
                  <a:gd name="connsiteY40" fmla="*/ 215173 h 286406"/>
                  <a:gd name="connsiteX41" fmla="*/ 178611 w 259813"/>
                  <a:gd name="connsiteY41" fmla="*/ 210505 h 286406"/>
                  <a:gd name="connsiteX42" fmla="*/ 181766 w 259813"/>
                  <a:gd name="connsiteY42" fmla="*/ 207801 h 286406"/>
                  <a:gd name="connsiteX43" fmla="*/ 184988 w 259813"/>
                  <a:gd name="connsiteY43" fmla="*/ 204736 h 286406"/>
                  <a:gd name="connsiteX44" fmla="*/ 188793 w 259813"/>
                  <a:gd name="connsiteY44" fmla="*/ 202854 h 286406"/>
                  <a:gd name="connsiteX45" fmla="*/ 189763 w 259813"/>
                  <a:gd name="connsiteY45" fmla="*/ 196584 h 286406"/>
                  <a:gd name="connsiteX46" fmla="*/ 191201 w 259813"/>
                  <a:gd name="connsiteY46" fmla="*/ 192245 h 286406"/>
                  <a:gd name="connsiteX47" fmla="*/ 192047 w 259813"/>
                  <a:gd name="connsiteY47" fmla="*/ 188218 h 286406"/>
                  <a:gd name="connsiteX48" fmla="*/ 193264 w 259813"/>
                  <a:gd name="connsiteY48" fmla="*/ 184059 h 286406"/>
                  <a:gd name="connsiteX49" fmla="*/ 196559 w 259813"/>
                  <a:gd name="connsiteY49" fmla="*/ 181462 h 286406"/>
                  <a:gd name="connsiteX50" fmla="*/ 199920 w 259813"/>
                  <a:gd name="connsiteY50" fmla="*/ 179046 h 286406"/>
                  <a:gd name="connsiteX51" fmla="*/ 203331 w 259813"/>
                  <a:gd name="connsiteY51" fmla="*/ 176351 h 286406"/>
                  <a:gd name="connsiteX52" fmla="*/ 207916 w 259813"/>
                  <a:gd name="connsiteY52" fmla="*/ 175973 h 286406"/>
                  <a:gd name="connsiteX53" fmla="*/ 209470 w 259813"/>
                  <a:gd name="connsiteY53" fmla="*/ 172135 h 286406"/>
                  <a:gd name="connsiteX54" fmla="*/ 213036 w 259813"/>
                  <a:gd name="connsiteY54" fmla="*/ 170080 h 286406"/>
                  <a:gd name="connsiteX55" fmla="*/ 216447 w 259813"/>
                  <a:gd name="connsiteY55" fmla="*/ 167615 h 286406"/>
                  <a:gd name="connsiteX56" fmla="*/ 219988 w 259813"/>
                  <a:gd name="connsiteY56" fmla="*/ 164788 h 286406"/>
                  <a:gd name="connsiteX57" fmla="*/ 222906 w 259813"/>
                  <a:gd name="connsiteY57" fmla="*/ 160794 h 286406"/>
                  <a:gd name="connsiteX58" fmla="*/ 225322 w 259813"/>
                  <a:gd name="connsiteY58" fmla="*/ 157005 h 286406"/>
                  <a:gd name="connsiteX59" fmla="*/ 227919 w 259813"/>
                  <a:gd name="connsiteY59" fmla="*/ 153258 h 286406"/>
                  <a:gd name="connsiteX60" fmla="*/ 231527 w 259813"/>
                  <a:gd name="connsiteY60" fmla="*/ 150456 h 286406"/>
                  <a:gd name="connsiteX61" fmla="*/ 235661 w 259813"/>
                  <a:gd name="connsiteY61" fmla="*/ 150464 h 286406"/>
                  <a:gd name="connsiteX62" fmla="*/ 241545 w 259813"/>
                  <a:gd name="connsiteY62" fmla="*/ 148787 h 286406"/>
                  <a:gd name="connsiteX63" fmla="*/ 245719 w 259813"/>
                  <a:gd name="connsiteY63" fmla="*/ 146667 h 286406"/>
                  <a:gd name="connsiteX64" fmla="*/ 249048 w 259813"/>
                  <a:gd name="connsiteY64" fmla="*/ 142714 h 286406"/>
                  <a:gd name="connsiteX65" fmla="*/ 251456 w 259813"/>
                  <a:gd name="connsiteY65" fmla="*/ 139263 h 286406"/>
                  <a:gd name="connsiteX66" fmla="*/ 255573 w 259813"/>
                  <a:gd name="connsiteY66" fmla="*/ 138227 h 286406"/>
                  <a:gd name="connsiteX67" fmla="*/ 259813 w 259813"/>
                  <a:gd name="connsiteY67" fmla="*/ 138457 h 286406"/>
                  <a:gd name="connsiteX68" fmla="*/ 257726 w 259813"/>
                  <a:gd name="connsiteY68" fmla="*/ 134644 h 286406"/>
                  <a:gd name="connsiteX69" fmla="*/ 252984 w 259813"/>
                  <a:gd name="connsiteY69" fmla="*/ 134118 h 286406"/>
                  <a:gd name="connsiteX70" fmla="*/ 251579 w 259813"/>
                  <a:gd name="connsiteY70" fmla="*/ 128563 h 286406"/>
                  <a:gd name="connsiteX71" fmla="*/ 245390 w 259813"/>
                  <a:gd name="connsiteY71" fmla="*/ 124059 h 286406"/>
                  <a:gd name="connsiteX72" fmla="*/ 239334 w 259813"/>
                  <a:gd name="connsiteY72" fmla="*/ 120822 h 286406"/>
                  <a:gd name="connsiteX73" fmla="*/ 233138 w 259813"/>
                  <a:gd name="connsiteY73" fmla="*/ 120107 h 286406"/>
                  <a:gd name="connsiteX74" fmla="*/ 228856 w 259813"/>
                  <a:gd name="connsiteY74" fmla="*/ 119901 h 286406"/>
                  <a:gd name="connsiteX75" fmla="*/ 224180 w 259813"/>
                  <a:gd name="connsiteY75" fmla="*/ 119096 h 286406"/>
                  <a:gd name="connsiteX76" fmla="*/ 222701 w 259813"/>
                  <a:gd name="connsiteY76" fmla="*/ 114124 h 286406"/>
                  <a:gd name="connsiteX77" fmla="*/ 219414 w 259813"/>
                  <a:gd name="connsiteY77" fmla="*/ 107516 h 286406"/>
                  <a:gd name="connsiteX78" fmla="*/ 216036 w 259813"/>
                  <a:gd name="connsiteY78" fmla="*/ 103999 h 286406"/>
                  <a:gd name="connsiteX79" fmla="*/ 216003 w 259813"/>
                  <a:gd name="connsiteY79" fmla="*/ 99011 h 286406"/>
                  <a:gd name="connsiteX80" fmla="*/ 217548 w 259813"/>
                  <a:gd name="connsiteY80" fmla="*/ 91779 h 286406"/>
                  <a:gd name="connsiteX81" fmla="*/ 217704 w 259813"/>
                  <a:gd name="connsiteY81" fmla="*/ 86076 h 286406"/>
                  <a:gd name="connsiteX82" fmla="*/ 213521 w 259813"/>
                  <a:gd name="connsiteY82" fmla="*/ 85204 h 286406"/>
                  <a:gd name="connsiteX83" fmla="*/ 207645 w 259813"/>
                  <a:gd name="connsiteY83" fmla="*/ 84391 h 286406"/>
                  <a:gd name="connsiteX84" fmla="*/ 205327 w 259813"/>
                  <a:gd name="connsiteY84" fmla="*/ 75787 h 286406"/>
                  <a:gd name="connsiteX85" fmla="*/ 202147 w 259813"/>
                  <a:gd name="connsiteY85" fmla="*/ 72179 h 286406"/>
                  <a:gd name="connsiteX86" fmla="*/ 196600 w 259813"/>
                  <a:gd name="connsiteY86" fmla="*/ 69689 h 286406"/>
                  <a:gd name="connsiteX87" fmla="*/ 190815 w 259813"/>
                  <a:gd name="connsiteY87" fmla="*/ 67799 h 286406"/>
                  <a:gd name="connsiteX88" fmla="*/ 186911 w 259813"/>
                  <a:gd name="connsiteY88" fmla="*/ 63320 h 286406"/>
                  <a:gd name="connsiteX89" fmla="*/ 182917 w 259813"/>
                  <a:gd name="connsiteY89" fmla="*/ 61668 h 286406"/>
                  <a:gd name="connsiteX90" fmla="*/ 181027 w 259813"/>
                  <a:gd name="connsiteY90" fmla="*/ 57600 h 286406"/>
                  <a:gd name="connsiteX91" fmla="*/ 175899 w 259813"/>
                  <a:gd name="connsiteY91" fmla="*/ 55447 h 286406"/>
                  <a:gd name="connsiteX92" fmla="*/ 174617 w 259813"/>
                  <a:gd name="connsiteY92" fmla="*/ 50713 h 286406"/>
                  <a:gd name="connsiteX93" fmla="*/ 172538 w 259813"/>
                  <a:gd name="connsiteY93" fmla="*/ 44591 h 286406"/>
                  <a:gd name="connsiteX94" fmla="*/ 170787 w 259813"/>
                  <a:gd name="connsiteY94" fmla="*/ 40400 h 286406"/>
                  <a:gd name="connsiteX95" fmla="*/ 170228 w 259813"/>
                  <a:gd name="connsiteY95" fmla="*/ 35181 h 286406"/>
                  <a:gd name="connsiteX96" fmla="*/ 166341 w 259813"/>
                  <a:gd name="connsiteY96" fmla="*/ 29544 h 286406"/>
                  <a:gd name="connsiteX97" fmla="*/ 164468 w 259813"/>
                  <a:gd name="connsiteY97" fmla="*/ 25501 h 286406"/>
                  <a:gd name="connsiteX98" fmla="*/ 159824 w 259813"/>
                  <a:gd name="connsiteY98" fmla="*/ 19559 h 286406"/>
                  <a:gd name="connsiteX99" fmla="*/ 157433 w 259813"/>
                  <a:gd name="connsiteY99" fmla="*/ 13831 h 286406"/>
                  <a:gd name="connsiteX100" fmla="*/ 154006 w 259813"/>
                  <a:gd name="connsiteY100" fmla="*/ 9377 h 286406"/>
                  <a:gd name="connsiteX101" fmla="*/ 151927 w 259813"/>
                  <a:gd name="connsiteY101" fmla="*/ 4183 h 286406"/>
                  <a:gd name="connsiteX102" fmla="*/ 150316 w 259813"/>
                  <a:gd name="connsiteY102" fmla="*/ 0 h 286406"/>
                  <a:gd name="connsiteX103" fmla="*/ 145936 w 259813"/>
                  <a:gd name="connsiteY103" fmla="*/ 1791 h 286406"/>
                  <a:gd name="connsiteX104" fmla="*/ 141433 w 259813"/>
                  <a:gd name="connsiteY104" fmla="*/ 2169 h 286406"/>
                  <a:gd name="connsiteX105" fmla="*/ 137701 w 259813"/>
                  <a:gd name="connsiteY105" fmla="*/ 3920 h 286406"/>
                  <a:gd name="connsiteX106" fmla="*/ 134686 w 259813"/>
                  <a:gd name="connsiteY106" fmla="*/ 6821 h 286406"/>
                  <a:gd name="connsiteX107" fmla="*/ 130568 w 259813"/>
                  <a:gd name="connsiteY107" fmla="*/ 7092 h 286406"/>
                  <a:gd name="connsiteX108" fmla="*/ 126262 w 259813"/>
                  <a:gd name="connsiteY108" fmla="*/ 6928 h 286406"/>
                  <a:gd name="connsiteX109" fmla="*/ 122211 w 259813"/>
                  <a:gd name="connsiteY109" fmla="*/ 8218 h 286406"/>
                  <a:gd name="connsiteX110" fmla="*/ 119014 w 259813"/>
                  <a:gd name="connsiteY110" fmla="*/ 10881 h 286406"/>
                  <a:gd name="connsiteX111" fmla="*/ 115431 w 259813"/>
                  <a:gd name="connsiteY111" fmla="*/ 13338 h 286406"/>
                  <a:gd name="connsiteX112" fmla="*/ 112595 w 259813"/>
                  <a:gd name="connsiteY112" fmla="*/ 17069 h 286406"/>
                  <a:gd name="connsiteX113" fmla="*/ 109809 w 259813"/>
                  <a:gd name="connsiteY113" fmla="*/ 20249 h 286406"/>
                  <a:gd name="connsiteX114" fmla="*/ 106440 w 259813"/>
                  <a:gd name="connsiteY114" fmla="*/ 22624 h 286406"/>
                  <a:gd name="connsiteX115" fmla="*/ 104755 w 259813"/>
                  <a:gd name="connsiteY115" fmla="*/ 18860 h 286406"/>
                  <a:gd name="connsiteX116" fmla="*/ 103556 w 259813"/>
                  <a:gd name="connsiteY116" fmla="*/ 14883 h 286406"/>
                  <a:gd name="connsiteX117" fmla="*/ 100474 w 259813"/>
                  <a:gd name="connsiteY117" fmla="*/ 11998 h 286406"/>
                  <a:gd name="connsiteX118" fmla="*/ 98715 w 259813"/>
                  <a:gd name="connsiteY118" fmla="*/ 8177 h 286406"/>
                  <a:gd name="connsiteX119" fmla="*/ 92560 w 259813"/>
                  <a:gd name="connsiteY119" fmla="*/ 6952 h 286406"/>
                  <a:gd name="connsiteX120" fmla="*/ 75861 w 259813"/>
                  <a:gd name="connsiteY120" fmla="*/ 10618 h 286406"/>
                  <a:gd name="connsiteX121" fmla="*/ 63254 w 259813"/>
                  <a:gd name="connsiteY121" fmla="*/ 13362 h 286406"/>
                  <a:gd name="connsiteX122" fmla="*/ 46670 w 259813"/>
                  <a:gd name="connsiteY122" fmla="*/ 16896 h 286406"/>
                  <a:gd name="connsiteX123" fmla="*/ 34097 w 259813"/>
                  <a:gd name="connsiteY123" fmla="*/ 16888 h 286406"/>
                  <a:gd name="connsiteX124" fmla="*/ 30366 w 259813"/>
                  <a:gd name="connsiteY124" fmla="*/ 132442 h 286406"/>
                  <a:gd name="connsiteX125" fmla="*/ 2860 w 259813"/>
                  <a:gd name="connsiteY125" fmla="*/ 132425 h 286406"/>
                  <a:gd name="connsiteX126" fmla="*/ 2342 w 259813"/>
                  <a:gd name="connsiteY126" fmla="*/ 148122 h 286406"/>
                  <a:gd name="connsiteX127" fmla="*/ 0 w 259813"/>
                  <a:gd name="connsiteY127" fmla="*/ 219159 h 286406"/>
                  <a:gd name="connsiteX128" fmla="*/ 3098 w 259813"/>
                  <a:gd name="connsiteY128" fmla="*/ 222832 h 286406"/>
                  <a:gd name="connsiteX129" fmla="*/ 7125 w 259813"/>
                  <a:gd name="connsiteY129" fmla="*/ 224295 h 286406"/>
                  <a:gd name="connsiteX130" fmla="*/ 10306 w 259813"/>
                  <a:gd name="connsiteY130" fmla="*/ 227771 h 286406"/>
                  <a:gd name="connsiteX131" fmla="*/ 11703 w 259813"/>
                  <a:gd name="connsiteY131" fmla="*/ 232801 h 286406"/>
                  <a:gd name="connsiteX132" fmla="*/ 14217 w 259813"/>
                  <a:gd name="connsiteY132" fmla="*/ 236614 h 286406"/>
                  <a:gd name="connsiteX133" fmla="*/ 16083 w 259813"/>
                  <a:gd name="connsiteY133" fmla="*/ 241027 h 286406"/>
                  <a:gd name="connsiteX134" fmla="*/ 17973 w 259813"/>
                  <a:gd name="connsiteY134" fmla="*/ 245275 h 286406"/>
                  <a:gd name="connsiteX135" fmla="*/ 18614 w 259813"/>
                  <a:gd name="connsiteY135" fmla="*/ 250732 h 286406"/>
                  <a:gd name="connsiteX136" fmla="*/ 20233 w 259813"/>
                  <a:gd name="connsiteY136" fmla="*/ 254866 h 286406"/>
                  <a:gd name="connsiteX137" fmla="*/ 21063 w 259813"/>
                  <a:gd name="connsiteY137" fmla="*/ 259254 h 286406"/>
                  <a:gd name="connsiteX138" fmla="*/ 20241 w 259813"/>
                  <a:gd name="connsiteY138" fmla="*/ 264210 h 286406"/>
                  <a:gd name="connsiteX139" fmla="*/ 16157 w 259813"/>
                  <a:gd name="connsiteY139" fmla="*/ 270472 h 286406"/>
                  <a:gd name="connsiteX140" fmla="*/ 14078 w 259813"/>
                  <a:gd name="connsiteY140" fmla="*/ 275312 h 286406"/>
                  <a:gd name="connsiteX141" fmla="*/ 14579 w 259813"/>
                  <a:gd name="connsiteY141" fmla="*/ 281961 h 286406"/>
                  <a:gd name="connsiteX142" fmla="*/ 15639 w 259813"/>
                  <a:gd name="connsiteY142" fmla="*/ 286407 h 286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</a:cxnLst>
                <a:rect l="l" t="t" r="r" b="b"/>
                <a:pathLst>
                  <a:path w="259813" h="286406">
                    <a:moveTo>
                      <a:pt x="15639" y="286407"/>
                    </a:moveTo>
                    <a:lnTo>
                      <a:pt x="20874" y="283161"/>
                    </a:lnTo>
                    <a:lnTo>
                      <a:pt x="27900" y="285363"/>
                    </a:lnTo>
                    <a:lnTo>
                      <a:pt x="35346" y="283744"/>
                    </a:lnTo>
                    <a:lnTo>
                      <a:pt x="39981" y="284303"/>
                    </a:lnTo>
                    <a:lnTo>
                      <a:pt x="45643" y="283119"/>
                    </a:lnTo>
                    <a:lnTo>
                      <a:pt x="47023" y="278649"/>
                    </a:lnTo>
                    <a:lnTo>
                      <a:pt x="53196" y="277860"/>
                    </a:lnTo>
                    <a:lnTo>
                      <a:pt x="56532" y="273907"/>
                    </a:lnTo>
                    <a:lnTo>
                      <a:pt x="59080" y="268836"/>
                    </a:lnTo>
                    <a:lnTo>
                      <a:pt x="63534" y="266363"/>
                    </a:lnTo>
                    <a:lnTo>
                      <a:pt x="67519" y="265040"/>
                    </a:lnTo>
                    <a:lnTo>
                      <a:pt x="69977" y="261605"/>
                    </a:lnTo>
                    <a:lnTo>
                      <a:pt x="72664" y="257956"/>
                    </a:lnTo>
                    <a:lnTo>
                      <a:pt x="73206" y="253452"/>
                    </a:lnTo>
                    <a:lnTo>
                      <a:pt x="75006" y="249384"/>
                    </a:lnTo>
                    <a:lnTo>
                      <a:pt x="76132" y="245070"/>
                    </a:lnTo>
                    <a:lnTo>
                      <a:pt x="78326" y="240846"/>
                    </a:lnTo>
                    <a:lnTo>
                      <a:pt x="80643" y="237279"/>
                    </a:lnTo>
                    <a:lnTo>
                      <a:pt x="84843" y="236498"/>
                    </a:lnTo>
                    <a:lnTo>
                      <a:pt x="89051" y="235184"/>
                    </a:lnTo>
                    <a:lnTo>
                      <a:pt x="93562" y="235216"/>
                    </a:lnTo>
                    <a:lnTo>
                      <a:pt x="96513" y="238249"/>
                    </a:lnTo>
                    <a:lnTo>
                      <a:pt x="100120" y="240517"/>
                    </a:lnTo>
                    <a:lnTo>
                      <a:pt x="103054" y="243689"/>
                    </a:lnTo>
                    <a:lnTo>
                      <a:pt x="106744" y="246541"/>
                    </a:lnTo>
                    <a:lnTo>
                      <a:pt x="111963" y="245982"/>
                    </a:lnTo>
                    <a:lnTo>
                      <a:pt x="115875" y="248324"/>
                    </a:lnTo>
                    <a:lnTo>
                      <a:pt x="119745" y="249828"/>
                    </a:lnTo>
                    <a:lnTo>
                      <a:pt x="124413" y="251669"/>
                    </a:lnTo>
                    <a:lnTo>
                      <a:pt x="129229" y="252212"/>
                    </a:lnTo>
                    <a:lnTo>
                      <a:pt x="133864" y="250781"/>
                    </a:lnTo>
                    <a:lnTo>
                      <a:pt x="138079" y="249828"/>
                    </a:lnTo>
                    <a:lnTo>
                      <a:pt x="143717" y="250716"/>
                    </a:lnTo>
                    <a:lnTo>
                      <a:pt x="151196" y="246615"/>
                    </a:lnTo>
                    <a:lnTo>
                      <a:pt x="153883" y="241199"/>
                    </a:lnTo>
                    <a:lnTo>
                      <a:pt x="155247" y="235644"/>
                    </a:lnTo>
                    <a:lnTo>
                      <a:pt x="160252" y="224237"/>
                    </a:lnTo>
                    <a:lnTo>
                      <a:pt x="159931" y="219972"/>
                    </a:lnTo>
                    <a:lnTo>
                      <a:pt x="164574" y="217893"/>
                    </a:lnTo>
                    <a:lnTo>
                      <a:pt x="175217" y="215173"/>
                    </a:lnTo>
                    <a:lnTo>
                      <a:pt x="178611" y="210505"/>
                    </a:lnTo>
                    <a:lnTo>
                      <a:pt x="181766" y="207801"/>
                    </a:lnTo>
                    <a:lnTo>
                      <a:pt x="184988" y="204736"/>
                    </a:lnTo>
                    <a:lnTo>
                      <a:pt x="188793" y="202854"/>
                    </a:lnTo>
                    <a:lnTo>
                      <a:pt x="189763" y="196584"/>
                    </a:lnTo>
                    <a:lnTo>
                      <a:pt x="191201" y="192245"/>
                    </a:lnTo>
                    <a:lnTo>
                      <a:pt x="192047" y="188218"/>
                    </a:lnTo>
                    <a:lnTo>
                      <a:pt x="193264" y="184059"/>
                    </a:lnTo>
                    <a:lnTo>
                      <a:pt x="196559" y="181462"/>
                    </a:lnTo>
                    <a:lnTo>
                      <a:pt x="199920" y="179046"/>
                    </a:lnTo>
                    <a:lnTo>
                      <a:pt x="203331" y="176351"/>
                    </a:lnTo>
                    <a:lnTo>
                      <a:pt x="207916" y="175973"/>
                    </a:lnTo>
                    <a:lnTo>
                      <a:pt x="209470" y="172135"/>
                    </a:lnTo>
                    <a:lnTo>
                      <a:pt x="213036" y="170080"/>
                    </a:lnTo>
                    <a:lnTo>
                      <a:pt x="216447" y="167615"/>
                    </a:lnTo>
                    <a:lnTo>
                      <a:pt x="219988" y="164788"/>
                    </a:lnTo>
                    <a:lnTo>
                      <a:pt x="222906" y="160794"/>
                    </a:lnTo>
                    <a:lnTo>
                      <a:pt x="225322" y="157005"/>
                    </a:lnTo>
                    <a:lnTo>
                      <a:pt x="227919" y="153258"/>
                    </a:lnTo>
                    <a:lnTo>
                      <a:pt x="231527" y="150456"/>
                    </a:lnTo>
                    <a:lnTo>
                      <a:pt x="235661" y="150464"/>
                    </a:lnTo>
                    <a:lnTo>
                      <a:pt x="241545" y="148787"/>
                    </a:lnTo>
                    <a:lnTo>
                      <a:pt x="245719" y="146667"/>
                    </a:lnTo>
                    <a:lnTo>
                      <a:pt x="249048" y="142714"/>
                    </a:lnTo>
                    <a:lnTo>
                      <a:pt x="251456" y="139263"/>
                    </a:lnTo>
                    <a:lnTo>
                      <a:pt x="255573" y="138227"/>
                    </a:lnTo>
                    <a:lnTo>
                      <a:pt x="259813" y="138457"/>
                    </a:lnTo>
                    <a:lnTo>
                      <a:pt x="257726" y="134644"/>
                    </a:lnTo>
                    <a:lnTo>
                      <a:pt x="252984" y="134118"/>
                    </a:lnTo>
                    <a:lnTo>
                      <a:pt x="251579" y="128563"/>
                    </a:lnTo>
                    <a:lnTo>
                      <a:pt x="245390" y="124059"/>
                    </a:lnTo>
                    <a:lnTo>
                      <a:pt x="239334" y="120822"/>
                    </a:lnTo>
                    <a:lnTo>
                      <a:pt x="233138" y="120107"/>
                    </a:lnTo>
                    <a:lnTo>
                      <a:pt x="228856" y="119901"/>
                    </a:lnTo>
                    <a:lnTo>
                      <a:pt x="224180" y="119096"/>
                    </a:lnTo>
                    <a:lnTo>
                      <a:pt x="222701" y="114124"/>
                    </a:lnTo>
                    <a:lnTo>
                      <a:pt x="219414" y="107516"/>
                    </a:lnTo>
                    <a:lnTo>
                      <a:pt x="216036" y="103999"/>
                    </a:lnTo>
                    <a:lnTo>
                      <a:pt x="216003" y="99011"/>
                    </a:lnTo>
                    <a:lnTo>
                      <a:pt x="217548" y="91779"/>
                    </a:lnTo>
                    <a:lnTo>
                      <a:pt x="217704" y="86076"/>
                    </a:lnTo>
                    <a:lnTo>
                      <a:pt x="213521" y="85204"/>
                    </a:lnTo>
                    <a:lnTo>
                      <a:pt x="207645" y="84391"/>
                    </a:lnTo>
                    <a:lnTo>
                      <a:pt x="205327" y="75787"/>
                    </a:lnTo>
                    <a:lnTo>
                      <a:pt x="202147" y="72179"/>
                    </a:lnTo>
                    <a:lnTo>
                      <a:pt x="196600" y="69689"/>
                    </a:lnTo>
                    <a:lnTo>
                      <a:pt x="190815" y="67799"/>
                    </a:lnTo>
                    <a:lnTo>
                      <a:pt x="186911" y="63320"/>
                    </a:lnTo>
                    <a:lnTo>
                      <a:pt x="182917" y="61668"/>
                    </a:lnTo>
                    <a:lnTo>
                      <a:pt x="181027" y="57600"/>
                    </a:lnTo>
                    <a:lnTo>
                      <a:pt x="175899" y="55447"/>
                    </a:lnTo>
                    <a:lnTo>
                      <a:pt x="174617" y="50713"/>
                    </a:lnTo>
                    <a:lnTo>
                      <a:pt x="172538" y="44591"/>
                    </a:lnTo>
                    <a:lnTo>
                      <a:pt x="170787" y="40400"/>
                    </a:lnTo>
                    <a:lnTo>
                      <a:pt x="170228" y="35181"/>
                    </a:lnTo>
                    <a:lnTo>
                      <a:pt x="166341" y="29544"/>
                    </a:lnTo>
                    <a:lnTo>
                      <a:pt x="164468" y="25501"/>
                    </a:lnTo>
                    <a:lnTo>
                      <a:pt x="159824" y="19559"/>
                    </a:lnTo>
                    <a:lnTo>
                      <a:pt x="157433" y="13831"/>
                    </a:lnTo>
                    <a:lnTo>
                      <a:pt x="154006" y="9377"/>
                    </a:lnTo>
                    <a:lnTo>
                      <a:pt x="151927" y="4183"/>
                    </a:lnTo>
                    <a:lnTo>
                      <a:pt x="150316" y="0"/>
                    </a:lnTo>
                    <a:lnTo>
                      <a:pt x="145936" y="1791"/>
                    </a:lnTo>
                    <a:lnTo>
                      <a:pt x="141433" y="2169"/>
                    </a:lnTo>
                    <a:lnTo>
                      <a:pt x="137701" y="3920"/>
                    </a:lnTo>
                    <a:lnTo>
                      <a:pt x="134686" y="6821"/>
                    </a:lnTo>
                    <a:lnTo>
                      <a:pt x="130568" y="7092"/>
                    </a:lnTo>
                    <a:lnTo>
                      <a:pt x="126262" y="6928"/>
                    </a:lnTo>
                    <a:lnTo>
                      <a:pt x="122211" y="8218"/>
                    </a:lnTo>
                    <a:lnTo>
                      <a:pt x="119014" y="10881"/>
                    </a:lnTo>
                    <a:lnTo>
                      <a:pt x="115431" y="13338"/>
                    </a:lnTo>
                    <a:lnTo>
                      <a:pt x="112595" y="17069"/>
                    </a:lnTo>
                    <a:lnTo>
                      <a:pt x="109809" y="20249"/>
                    </a:lnTo>
                    <a:lnTo>
                      <a:pt x="106440" y="22624"/>
                    </a:lnTo>
                    <a:lnTo>
                      <a:pt x="104755" y="18860"/>
                    </a:lnTo>
                    <a:lnTo>
                      <a:pt x="103556" y="14883"/>
                    </a:lnTo>
                    <a:lnTo>
                      <a:pt x="100474" y="11998"/>
                    </a:lnTo>
                    <a:lnTo>
                      <a:pt x="98715" y="8177"/>
                    </a:lnTo>
                    <a:lnTo>
                      <a:pt x="92560" y="6952"/>
                    </a:lnTo>
                    <a:lnTo>
                      <a:pt x="75861" y="10618"/>
                    </a:lnTo>
                    <a:lnTo>
                      <a:pt x="63254" y="13362"/>
                    </a:lnTo>
                    <a:lnTo>
                      <a:pt x="46670" y="16896"/>
                    </a:lnTo>
                    <a:lnTo>
                      <a:pt x="34097" y="16888"/>
                    </a:lnTo>
                    <a:lnTo>
                      <a:pt x="30366" y="132442"/>
                    </a:lnTo>
                    <a:lnTo>
                      <a:pt x="2860" y="132425"/>
                    </a:lnTo>
                    <a:lnTo>
                      <a:pt x="2342" y="148122"/>
                    </a:lnTo>
                    <a:lnTo>
                      <a:pt x="0" y="219159"/>
                    </a:lnTo>
                    <a:lnTo>
                      <a:pt x="3098" y="222832"/>
                    </a:lnTo>
                    <a:lnTo>
                      <a:pt x="7125" y="224295"/>
                    </a:lnTo>
                    <a:lnTo>
                      <a:pt x="10306" y="227771"/>
                    </a:lnTo>
                    <a:lnTo>
                      <a:pt x="11703" y="232801"/>
                    </a:lnTo>
                    <a:lnTo>
                      <a:pt x="14217" y="236614"/>
                    </a:lnTo>
                    <a:lnTo>
                      <a:pt x="16083" y="241027"/>
                    </a:lnTo>
                    <a:lnTo>
                      <a:pt x="17973" y="245275"/>
                    </a:lnTo>
                    <a:lnTo>
                      <a:pt x="18614" y="250732"/>
                    </a:lnTo>
                    <a:lnTo>
                      <a:pt x="20233" y="254866"/>
                    </a:lnTo>
                    <a:lnTo>
                      <a:pt x="21063" y="259254"/>
                    </a:lnTo>
                    <a:lnTo>
                      <a:pt x="20241" y="264210"/>
                    </a:lnTo>
                    <a:lnTo>
                      <a:pt x="16157" y="270472"/>
                    </a:lnTo>
                    <a:lnTo>
                      <a:pt x="14078" y="275312"/>
                    </a:lnTo>
                    <a:lnTo>
                      <a:pt x="14579" y="281961"/>
                    </a:lnTo>
                    <a:lnTo>
                      <a:pt x="15639" y="286407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772" name="Free-form: Shape 771">
                <a:extLst>
                  <a:ext uri="{FF2B5EF4-FFF2-40B4-BE49-F238E27FC236}">
                    <a16:creationId xmlns:a16="http://schemas.microsoft.com/office/drawing/2014/main" id="{6321CD17-C636-189D-05F9-E1892138C461}"/>
                  </a:ext>
                </a:extLst>
              </p:cNvPr>
              <p:cNvSpPr/>
              <p:nvPr/>
            </p:nvSpPr>
            <p:spPr>
              <a:xfrm>
                <a:off x="5677624" y="3555228"/>
                <a:ext cx="100613" cy="64762"/>
              </a:xfrm>
              <a:custGeom>
                <a:avLst/>
                <a:gdLst>
                  <a:gd name="connsiteX0" fmla="*/ 12705 w 85936"/>
                  <a:gd name="connsiteY0" fmla="*/ 26602 h 55315"/>
                  <a:gd name="connsiteX1" fmla="*/ 11826 w 85936"/>
                  <a:gd name="connsiteY1" fmla="*/ 22139 h 55315"/>
                  <a:gd name="connsiteX2" fmla="*/ 12705 w 85936"/>
                  <a:gd name="connsiteY2" fmla="*/ 26602 h 55315"/>
                  <a:gd name="connsiteX3" fmla="*/ 18614 w 85936"/>
                  <a:gd name="connsiteY3" fmla="*/ 29026 h 55315"/>
                  <a:gd name="connsiteX4" fmla="*/ 20126 w 85936"/>
                  <a:gd name="connsiteY4" fmla="*/ 25040 h 55315"/>
                  <a:gd name="connsiteX5" fmla="*/ 15360 w 85936"/>
                  <a:gd name="connsiteY5" fmla="*/ 25492 h 55315"/>
                  <a:gd name="connsiteX6" fmla="*/ 18614 w 85936"/>
                  <a:gd name="connsiteY6" fmla="*/ 29026 h 55315"/>
                  <a:gd name="connsiteX7" fmla="*/ 31080 w 85936"/>
                  <a:gd name="connsiteY7" fmla="*/ 37310 h 55315"/>
                  <a:gd name="connsiteX8" fmla="*/ 34499 w 85936"/>
                  <a:gd name="connsiteY8" fmla="*/ 34877 h 55315"/>
                  <a:gd name="connsiteX9" fmla="*/ 29832 w 85936"/>
                  <a:gd name="connsiteY9" fmla="*/ 36324 h 55315"/>
                  <a:gd name="connsiteX10" fmla="*/ 15203 w 85936"/>
                  <a:gd name="connsiteY10" fmla="*/ 52201 h 55315"/>
                  <a:gd name="connsiteX11" fmla="*/ 17488 w 85936"/>
                  <a:gd name="connsiteY11" fmla="*/ 47845 h 55315"/>
                  <a:gd name="connsiteX12" fmla="*/ 13281 w 85936"/>
                  <a:gd name="connsiteY12" fmla="*/ 49867 h 55315"/>
                  <a:gd name="connsiteX13" fmla="*/ 22517 w 85936"/>
                  <a:gd name="connsiteY13" fmla="*/ 51453 h 55315"/>
                  <a:gd name="connsiteX14" fmla="*/ 20685 w 85936"/>
                  <a:gd name="connsiteY14" fmla="*/ 46539 h 55315"/>
                  <a:gd name="connsiteX15" fmla="*/ 19789 w 85936"/>
                  <a:gd name="connsiteY15" fmla="*/ 50713 h 55315"/>
                  <a:gd name="connsiteX16" fmla="*/ 26084 w 85936"/>
                  <a:gd name="connsiteY16" fmla="*/ 47706 h 55315"/>
                  <a:gd name="connsiteX17" fmla="*/ 29149 w 85936"/>
                  <a:gd name="connsiteY17" fmla="*/ 43350 h 55315"/>
                  <a:gd name="connsiteX18" fmla="*/ 25509 w 85936"/>
                  <a:gd name="connsiteY18" fmla="*/ 46547 h 55315"/>
                  <a:gd name="connsiteX19" fmla="*/ 45175 w 85936"/>
                  <a:gd name="connsiteY19" fmla="*/ 55315 h 55315"/>
                  <a:gd name="connsiteX20" fmla="*/ 48626 w 85936"/>
                  <a:gd name="connsiteY20" fmla="*/ 52521 h 55315"/>
                  <a:gd name="connsiteX21" fmla="*/ 51971 w 85936"/>
                  <a:gd name="connsiteY21" fmla="*/ 46539 h 55315"/>
                  <a:gd name="connsiteX22" fmla="*/ 53869 w 85936"/>
                  <a:gd name="connsiteY22" fmla="*/ 41452 h 55315"/>
                  <a:gd name="connsiteX23" fmla="*/ 56220 w 85936"/>
                  <a:gd name="connsiteY23" fmla="*/ 37737 h 55315"/>
                  <a:gd name="connsiteX24" fmla="*/ 61216 w 85936"/>
                  <a:gd name="connsiteY24" fmla="*/ 37318 h 55315"/>
                  <a:gd name="connsiteX25" fmla="*/ 66624 w 85936"/>
                  <a:gd name="connsiteY25" fmla="*/ 33990 h 55315"/>
                  <a:gd name="connsiteX26" fmla="*/ 70585 w 85936"/>
                  <a:gd name="connsiteY26" fmla="*/ 32289 h 55315"/>
                  <a:gd name="connsiteX27" fmla="*/ 75893 w 85936"/>
                  <a:gd name="connsiteY27" fmla="*/ 32757 h 55315"/>
                  <a:gd name="connsiteX28" fmla="*/ 79920 w 85936"/>
                  <a:gd name="connsiteY28" fmla="*/ 30382 h 55315"/>
                  <a:gd name="connsiteX29" fmla="*/ 83972 w 85936"/>
                  <a:gd name="connsiteY29" fmla="*/ 28714 h 55315"/>
                  <a:gd name="connsiteX30" fmla="*/ 84210 w 85936"/>
                  <a:gd name="connsiteY30" fmla="*/ 21260 h 55315"/>
                  <a:gd name="connsiteX31" fmla="*/ 80973 w 85936"/>
                  <a:gd name="connsiteY31" fmla="*/ 18499 h 55315"/>
                  <a:gd name="connsiteX32" fmla="*/ 76978 w 85936"/>
                  <a:gd name="connsiteY32" fmla="*/ 15820 h 55315"/>
                  <a:gd name="connsiteX33" fmla="*/ 80586 w 85936"/>
                  <a:gd name="connsiteY33" fmla="*/ 12697 h 55315"/>
                  <a:gd name="connsiteX34" fmla="*/ 85451 w 85936"/>
                  <a:gd name="connsiteY34" fmla="*/ 11349 h 55315"/>
                  <a:gd name="connsiteX35" fmla="*/ 85936 w 85936"/>
                  <a:gd name="connsiteY35" fmla="*/ 6147 h 55315"/>
                  <a:gd name="connsiteX36" fmla="*/ 84095 w 85936"/>
                  <a:gd name="connsiteY36" fmla="*/ 2441 h 55315"/>
                  <a:gd name="connsiteX37" fmla="*/ 75852 w 85936"/>
                  <a:gd name="connsiteY37" fmla="*/ 263 h 55315"/>
                  <a:gd name="connsiteX38" fmla="*/ 66985 w 85936"/>
                  <a:gd name="connsiteY38" fmla="*/ 288 h 55315"/>
                  <a:gd name="connsiteX39" fmla="*/ 61832 w 85936"/>
                  <a:gd name="connsiteY39" fmla="*/ 271 h 55315"/>
                  <a:gd name="connsiteX40" fmla="*/ 50533 w 85936"/>
                  <a:gd name="connsiteY40" fmla="*/ 238 h 55315"/>
                  <a:gd name="connsiteX41" fmla="*/ 44690 w 85936"/>
                  <a:gd name="connsiteY41" fmla="*/ 0 h 55315"/>
                  <a:gd name="connsiteX42" fmla="*/ 40531 w 85936"/>
                  <a:gd name="connsiteY42" fmla="*/ 1422 h 55315"/>
                  <a:gd name="connsiteX43" fmla="*/ 36061 w 85936"/>
                  <a:gd name="connsiteY43" fmla="*/ 4668 h 55315"/>
                  <a:gd name="connsiteX44" fmla="*/ 28919 w 85936"/>
                  <a:gd name="connsiteY44" fmla="*/ 8185 h 55315"/>
                  <a:gd name="connsiteX45" fmla="*/ 23150 w 85936"/>
                  <a:gd name="connsiteY45" fmla="*/ 7388 h 55315"/>
                  <a:gd name="connsiteX46" fmla="*/ 19008 w 85936"/>
                  <a:gd name="connsiteY46" fmla="*/ 6689 h 55315"/>
                  <a:gd name="connsiteX47" fmla="*/ 14423 w 85936"/>
                  <a:gd name="connsiteY47" fmla="*/ 7043 h 55315"/>
                  <a:gd name="connsiteX48" fmla="*/ 9566 w 85936"/>
                  <a:gd name="connsiteY48" fmla="*/ 9722 h 55315"/>
                  <a:gd name="connsiteX49" fmla="*/ 4816 w 85936"/>
                  <a:gd name="connsiteY49" fmla="*/ 10207 h 55315"/>
                  <a:gd name="connsiteX50" fmla="*/ 0 w 85936"/>
                  <a:gd name="connsiteY50" fmla="*/ 10864 h 55315"/>
                  <a:gd name="connsiteX51" fmla="*/ 4364 w 85936"/>
                  <a:gd name="connsiteY51" fmla="*/ 12738 h 55315"/>
                  <a:gd name="connsiteX52" fmla="*/ 7519 w 85936"/>
                  <a:gd name="connsiteY52" fmla="*/ 15705 h 55315"/>
                  <a:gd name="connsiteX53" fmla="*/ 10741 w 85936"/>
                  <a:gd name="connsiteY53" fmla="*/ 20151 h 55315"/>
                  <a:gd name="connsiteX54" fmla="*/ 13403 w 85936"/>
                  <a:gd name="connsiteY54" fmla="*/ 23693 h 55315"/>
                  <a:gd name="connsiteX55" fmla="*/ 18154 w 85936"/>
                  <a:gd name="connsiteY55" fmla="*/ 24144 h 55315"/>
                  <a:gd name="connsiteX56" fmla="*/ 23093 w 85936"/>
                  <a:gd name="connsiteY56" fmla="*/ 21564 h 55315"/>
                  <a:gd name="connsiteX57" fmla="*/ 21556 w 85936"/>
                  <a:gd name="connsiteY57" fmla="*/ 26109 h 55315"/>
                  <a:gd name="connsiteX58" fmla="*/ 24490 w 85936"/>
                  <a:gd name="connsiteY58" fmla="*/ 29092 h 55315"/>
                  <a:gd name="connsiteX59" fmla="*/ 29519 w 85936"/>
                  <a:gd name="connsiteY59" fmla="*/ 27810 h 55315"/>
                  <a:gd name="connsiteX60" fmla="*/ 33119 w 85936"/>
                  <a:gd name="connsiteY60" fmla="*/ 24876 h 55315"/>
                  <a:gd name="connsiteX61" fmla="*/ 37523 w 85936"/>
                  <a:gd name="connsiteY61" fmla="*/ 22550 h 55315"/>
                  <a:gd name="connsiteX62" fmla="*/ 41435 w 85936"/>
                  <a:gd name="connsiteY62" fmla="*/ 23997 h 55315"/>
                  <a:gd name="connsiteX63" fmla="*/ 46226 w 85936"/>
                  <a:gd name="connsiteY63" fmla="*/ 21630 h 55315"/>
                  <a:gd name="connsiteX64" fmla="*/ 43235 w 85936"/>
                  <a:gd name="connsiteY64" fmla="*/ 25369 h 55315"/>
                  <a:gd name="connsiteX65" fmla="*/ 38074 w 85936"/>
                  <a:gd name="connsiteY65" fmla="*/ 24925 h 55315"/>
                  <a:gd name="connsiteX66" fmla="*/ 33316 w 85936"/>
                  <a:gd name="connsiteY66" fmla="*/ 28566 h 55315"/>
                  <a:gd name="connsiteX67" fmla="*/ 34532 w 85936"/>
                  <a:gd name="connsiteY67" fmla="*/ 32691 h 55315"/>
                  <a:gd name="connsiteX68" fmla="*/ 35937 w 85936"/>
                  <a:gd name="connsiteY68" fmla="*/ 36849 h 55315"/>
                  <a:gd name="connsiteX69" fmla="*/ 33250 w 85936"/>
                  <a:gd name="connsiteY69" fmla="*/ 42537 h 55315"/>
                  <a:gd name="connsiteX70" fmla="*/ 36044 w 85936"/>
                  <a:gd name="connsiteY70" fmla="*/ 46382 h 55315"/>
                  <a:gd name="connsiteX71" fmla="*/ 39323 w 85936"/>
                  <a:gd name="connsiteY71" fmla="*/ 49111 h 55315"/>
                  <a:gd name="connsiteX72" fmla="*/ 44657 w 85936"/>
                  <a:gd name="connsiteY72" fmla="*/ 51289 h 553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</a:cxnLst>
                <a:rect l="l" t="t" r="r" b="b"/>
                <a:pathLst>
                  <a:path w="85936" h="55315">
                    <a:moveTo>
                      <a:pt x="12705" y="26602"/>
                    </a:moveTo>
                    <a:lnTo>
                      <a:pt x="11826" y="22139"/>
                    </a:lnTo>
                    <a:lnTo>
                      <a:pt x="12705" y="26602"/>
                    </a:lnTo>
                    <a:close/>
                    <a:moveTo>
                      <a:pt x="18614" y="29026"/>
                    </a:moveTo>
                    <a:lnTo>
                      <a:pt x="20126" y="25040"/>
                    </a:lnTo>
                    <a:lnTo>
                      <a:pt x="15360" y="25492"/>
                    </a:lnTo>
                    <a:lnTo>
                      <a:pt x="18614" y="29026"/>
                    </a:lnTo>
                    <a:close/>
                    <a:moveTo>
                      <a:pt x="31080" y="37310"/>
                    </a:moveTo>
                    <a:lnTo>
                      <a:pt x="34499" y="34877"/>
                    </a:lnTo>
                    <a:lnTo>
                      <a:pt x="29832" y="36324"/>
                    </a:lnTo>
                    <a:close/>
                    <a:moveTo>
                      <a:pt x="15203" y="52201"/>
                    </a:moveTo>
                    <a:lnTo>
                      <a:pt x="17488" y="47845"/>
                    </a:lnTo>
                    <a:lnTo>
                      <a:pt x="13281" y="49867"/>
                    </a:lnTo>
                    <a:close/>
                    <a:moveTo>
                      <a:pt x="22517" y="51453"/>
                    </a:moveTo>
                    <a:lnTo>
                      <a:pt x="20685" y="46539"/>
                    </a:lnTo>
                    <a:lnTo>
                      <a:pt x="19789" y="50713"/>
                    </a:lnTo>
                    <a:close/>
                    <a:moveTo>
                      <a:pt x="26084" y="47706"/>
                    </a:moveTo>
                    <a:lnTo>
                      <a:pt x="29149" y="43350"/>
                    </a:lnTo>
                    <a:lnTo>
                      <a:pt x="25509" y="46547"/>
                    </a:lnTo>
                    <a:close/>
                    <a:moveTo>
                      <a:pt x="45175" y="55315"/>
                    </a:moveTo>
                    <a:lnTo>
                      <a:pt x="48626" y="52521"/>
                    </a:lnTo>
                    <a:lnTo>
                      <a:pt x="51971" y="46539"/>
                    </a:lnTo>
                    <a:lnTo>
                      <a:pt x="53869" y="41452"/>
                    </a:lnTo>
                    <a:lnTo>
                      <a:pt x="56220" y="37737"/>
                    </a:lnTo>
                    <a:lnTo>
                      <a:pt x="61216" y="37318"/>
                    </a:lnTo>
                    <a:lnTo>
                      <a:pt x="66624" y="33990"/>
                    </a:lnTo>
                    <a:lnTo>
                      <a:pt x="70585" y="32289"/>
                    </a:lnTo>
                    <a:lnTo>
                      <a:pt x="75893" y="32757"/>
                    </a:lnTo>
                    <a:lnTo>
                      <a:pt x="79920" y="30382"/>
                    </a:lnTo>
                    <a:lnTo>
                      <a:pt x="83972" y="28714"/>
                    </a:lnTo>
                    <a:lnTo>
                      <a:pt x="84210" y="21260"/>
                    </a:lnTo>
                    <a:lnTo>
                      <a:pt x="80973" y="18499"/>
                    </a:lnTo>
                    <a:lnTo>
                      <a:pt x="76978" y="15820"/>
                    </a:lnTo>
                    <a:lnTo>
                      <a:pt x="80586" y="12697"/>
                    </a:lnTo>
                    <a:lnTo>
                      <a:pt x="85451" y="11349"/>
                    </a:lnTo>
                    <a:lnTo>
                      <a:pt x="85936" y="6147"/>
                    </a:lnTo>
                    <a:lnTo>
                      <a:pt x="84095" y="2441"/>
                    </a:lnTo>
                    <a:lnTo>
                      <a:pt x="75852" y="263"/>
                    </a:lnTo>
                    <a:lnTo>
                      <a:pt x="66985" y="288"/>
                    </a:lnTo>
                    <a:lnTo>
                      <a:pt x="61832" y="271"/>
                    </a:lnTo>
                    <a:lnTo>
                      <a:pt x="50533" y="238"/>
                    </a:lnTo>
                    <a:lnTo>
                      <a:pt x="44690" y="0"/>
                    </a:lnTo>
                    <a:lnTo>
                      <a:pt x="40531" y="1422"/>
                    </a:lnTo>
                    <a:lnTo>
                      <a:pt x="36061" y="4668"/>
                    </a:lnTo>
                    <a:lnTo>
                      <a:pt x="28919" y="8185"/>
                    </a:lnTo>
                    <a:lnTo>
                      <a:pt x="23150" y="7388"/>
                    </a:lnTo>
                    <a:lnTo>
                      <a:pt x="19008" y="6689"/>
                    </a:lnTo>
                    <a:lnTo>
                      <a:pt x="14423" y="7043"/>
                    </a:lnTo>
                    <a:lnTo>
                      <a:pt x="9566" y="9722"/>
                    </a:lnTo>
                    <a:lnTo>
                      <a:pt x="4816" y="10207"/>
                    </a:lnTo>
                    <a:lnTo>
                      <a:pt x="0" y="10864"/>
                    </a:lnTo>
                    <a:lnTo>
                      <a:pt x="4364" y="12738"/>
                    </a:lnTo>
                    <a:lnTo>
                      <a:pt x="7519" y="15705"/>
                    </a:lnTo>
                    <a:lnTo>
                      <a:pt x="10741" y="20151"/>
                    </a:lnTo>
                    <a:lnTo>
                      <a:pt x="13403" y="23693"/>
                    </a:lnTo>
                    <a:lnTo>
                      <a:pt x="18154" y="24144"/>
                    </a:lnTo>
                    <a:lnTo>
                      <a:pt x="23093" y="21564"/>
                    </a:lnTo>
                    <a:lnTo>
                      <a:pt x="21556" y="26109"/>
                    </a:lnTo>
                    <a:lnTo>
                      <a:pt x="24490" y="29092"/>
                    </a:lnTo>
                    <a:lnTo>
                      <a:pt x="29519" y="27810"/>
                    </a:lnTo>
                    <a:lnTo>
                      <a:pt x="33119" y="24876"/>
                    </a:lnTo>
                    <a:lnTo>
                      <a:pt x="37523" y="22550"/>
                    </a:lnTo>
                    <a:lnTo>
                      <a:pt x="41435" y="23997"/>
                    </a:lnTo>
                    <a:lnTo>
                      <a:pt x="46226" y="21630"/>
                    </a:lnTo>
                    <a:lnTo>
                      <a:pt x="43235" y="25369"/>
                    </a:lnTo>
                    <a:lnTo>
                      <a:pt x="38074" y="24925"/>
                    </a:lnTo>
                    <a:lnTo>
                      <a:pt x="33316" y="28566"/>
                    </a:lnTo>
                    <a:lnTo>
                      <a:pt x="34532" y="32691"/>
                    </a:lnTo>
                    <a:lnTo>
                      <a:pt x="35937" y="36849"/>
                    </a:lnTo>
                    <a:lnTo>
                      <a:pt x="33250" y="42537"/>
                    </a:lnTo>
                    <a:lnTo>
                      <a:pt x="36044" y="46382"/>
                    </a:lnTo>
                    <a:lnTo>
                      <a:pt x="39323" y="49111"/>
                    </a:lnTo>
                    <a:lnTo>
                      <a:pt x="44657" y="51289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773" name="Free-form: Shape 772">
                <a:extLst>
                  <a:ext uri="{FF2B5EF4-FFF2-40B4-BE49-F238E27FC236}">
                    <a16:creationId xmlns:a16="http://schemas.microsoft.com/office/drawing/2014/main" id="{8D63B9CA-1CFD-9653-15E3-CC406ED0A048}"/>
                  </a:ext>
                </a:extLst>
              </p:cNvPr>
              <p:cNvSpPr/>
              <p:nvPr/>
            </p:nvSpPr>
            <p:spPr>
              <a:xfrm>
                <a:off x="8007726" y="4788370"/>
                <a:ext cx="17722" cy="18666"/>
              </a:xfrm>
              <a:custGeom>
                <a:avLst/>
                <a:gdLst>
                  <a:gd name="connsiteX0" fmla="*/ 9607 w 15137"/>
                  <a:gd name="connsiteY0" fmla="*/ 15943 h 15943"/>
                  <a:gd name="connsiteX1" fmla="*/ 14200 w 15137"/>
                  <a:gd name="connsiteY1" fmla="*/ 14258 h 15943"/>
                  <a:gd name="connsiteX2" fmla="*/ 15137 w 15137"/>
                  <a:gd name="connsiteY2" fmla="*/ 9549 h 15943"/>
                  <a:gd name="connsiteX3" fmla="*/ 12228 w 15137"/>
                  <a:gd name="connsiteY3" fmla="*/ 4265 h 15943"/>
                  <a:gd name="connsiteX4" fmla="*/ 9533 w 15137"/>
                  <a:gd name="connsiteY4" fmla="*/ 452 h 15943"/>
                  <a:gd name="connsiteX5" fmla="*/ 4150 w 15137"/>
                  <a:gd name="connsiteY5" fmla="*/ 0 h 15943"/>
                  <a:gd name="connsiteX6" fmla="*/ 674 w 15137"/>
                  <a:gd name="connsiteY6" fmla="*/ 3353 h 15943"/>
                  <a:gd name="connsiteX7" fmla="*/ 0 w 15137"/>
                  <a:gd name="connsiteY7" fmla="*/ 7856 h 15943"/>
                  <a:gd name="connsiteX8" fmla="*/ 1282 w 15137"/>
                  <a:gd name="connsiteY8" fmla="*/ 11850 h 15943"/>
                  <a:gd name="connsiteX9" fmla="*/ 5243 w 15137"/>
                  <a:gd name="connsiteY9" fmla="*/ 14760 h 15943"/>
                  <a:gd name="connsiteX10" fmla="*/ 9607 w 15137"/>
                  <a:gd name="connsiteY10" fmla="*/ 15943 h 15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5137" h="15943">
                    <a:moveTo>
                      <a:pt x="9607" y="15943"/>
                    </a:moveTo>
                    <a:lnTo>
                      <a:pt x="14200" y="14258"/>
                    </a:lnTo>
                    <a:lnTo>
                      <a:pt x="15137" y="9549"/>
                    </a:lnTo>
                    <a:lnTo>
                      <a:pt x="12228" y="4265"/>
                    </a:lnTo>
                    <a:lnTo>
                      <a:pt x="9533" y="452"/>
                    </a:lnTo>
                    <a:lnTo>
                      <a:pt x="4150" y="0"/>
                    </a:lnTo>
                    <a:lnTo>
                      <a:pt x="674" y="3353"/>
                    </a:lnTo>
                    <a:lnTo>
                      <a:pt x="0" y="7856"/>
                    </a:lnTo>
                    <a:lnTo>
                      <a:pt x="1282" y="11850"/>
                    </a:lnTo>
                    <a:lnTo>
                      <a:pt x="5243" y="14760"/>
                    </a:lnTo>
                    <a:lnTo>
                      <a:pt x="9607" y="15943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774" name="Free-form: Shape 773">
                <a:extLst>
                  <a:ext uri="{FF2B5EF4-FFF2-40B4-BE49-F238E27FC236}">
                    <a16:creationId xmlns:a16="http://schemas.microsoft.com/office/drawing/2014/main" id="{2D74930A-8792-71A2-6795-790B11E111CE}"/>
                  </a:ext>
                </a:extLst>
              </p:cNvPr>
              <p:cNvSpPr/>
              <p:nvPr/>
            </p:nvSpPr>
            <p:spPr>
              <a:xfrm>
                <a:off x="7174707" y="4060255"/>
                <a:ext cx="66158" cy="65321"/>
              </a:xfrm>
              <a:custGeom>
                <a:avLst/>
                <a:gdLst>
                  <a:gd name="connsiteX0" fmla="*/ 13387 w 56507"/>
                  <a:gd name="connsiteY0" fmla="*/ 55792 h 55792"/>
                  <a:gd name="connsiteX1" fmla="*/ 17619 w 56507"/>
                  <a:gd name="connsiteY1" fmla="*/ 55488 h 55792"/>
                  <a:gd name="connsiteX2" fmla="*/ 22065 w 56507"/>
                  <a:gd name="connsiteY2" fmla="*/ 54543 h 55792"/>
                  <a:gd name="connsiteX3" fmla="*/ 26240 w 56507"/>
                  <a:gd name="connsiteY3" fmla="*/ 53894 h 55792"/>
                  <a:gd name="connsiteX4" fmla="*/ 29297 w 56507"/>
                  <a:gd name="connsiteY4" fmla="*/ 49588 h 55792"/>
                  <a:gd name="connsiteX5" fmla="*/ 29519 w 56507"/>
                  <a:gd name="connsiteY5" fmla="*/ 45068 h 55792"/>
                  <a:gd name="connsiteX6" fmla="*/ 29601 w 56507"/>
                  <a:gd name="connsiteY6" fmla="*/ 40852 h 55792"/>
                  <a:gd name="connsiteX7" fmla="*/ 34705 w 56507"/>
                  <a:gd name="connsiteY7" fmla="*/ 43153 h 55792"/>
                  <a:gd name="connsiteX8" fmla="*/ 38288 w 56507"/>
                  <a:gd name="connsiteY8" fmla="*/ 41131 h 55792"/>
                  <a:gd name="connsiteX9" fmla="*/ 42676 w 56507"/>
                  <a:gd name="connsiteY9" fmla="*/ 39159 h 55792"/>
                  <a:gd name="connsiteX10" fmla="*/ 46440 w 56507"/>
                  <a:gd name="connsiteY10" fmla="*/ 42405 h 55792"/>
                  <a:gd name="connsiteX11" fmla="*/ 50541 w 56507"/>
                  <a:gd name="connsiteY11" fmla="*/ 41444 h 55792"/>
                  <a:gd name="connsiteX12" fmla="*/ 54675 w 56507"/>
                  <a:gd name="connsiteY12" fmla="*/ 40219 h 55792"/>
                  <a:gd name="connsiteX13" fmla="*/ 54962 w 56507"/>
                  <a:gd name="connsiteY13" fmla="*/ 36102 h 55792"/>
                  <a:gd name="connsiteX14" fmla="*/ 56507 w 56507"/>
                  <a:gd name="connsiteY14" fmla="*/ 31870 h 55792"/>
                  <a:gd name="connsiteX15" fmla="*/ 54107 w 56507"/>
                  <a:gd name="connsiteY15" fmla="*/ 27777 h 55792"/>
                  <a:gd name="connsiteX16" fmla="*/ 54683 w 56507"/>
                  <a:gd name="connsiteY16" fmla="*/ 23619 h 55792"/>
                  <a:gd name="connsiteX17" fmla="*/ 54716 w 56507"/>
                  <a:gd name="connsiteY17" fmla="*/ 19090 h 55792"/>
                  <a:gd name="connsiteX18" fmla="*/ 52316 w 56507"/>
                  <a:gd name="connsiteY18" fmla="*/ 14488 h 55792"/>
                  <a:gd name="connsiteX19" fmla="*/ 50681 w 56507"/>
                  <a:gd name="connsiteY19" fmla="*/ 10618 h 55792"/>
                  <a:gd name="connsiteX20" fmla="*/ 47015 w 56507"/>
                  <a:gd name="connsiteY20" fmla="*/ 7659 h 55792"/>
                  <a:gd name="connsiteX21" fmla="*/ 45544 w 56507"/>
                  <a:gd name="connsiteY21" fmla="*/ 3205 h 55792"/>
                  <a:gd name="connsiteX22" fmla="*/ 42890 w 56507"/>
                  <a:gd name="connsiteY22" fmla="*/ 0 h 55792"/>
                  <a:gd name="connsiteX23" fmla="*/ 39816 w 56507"/>
                  <a:gd name="connsiteY23" fmla="*/ 3065 h 55792"/>
                  <a:gd name="connsiteX24" fmla="*/ 37450 w 56507"/>
                  <a:gd name="connsiteY24" fmla="*/ 6501 h 55792"/>
                  <a:gd name="connsiteX25" fmla="*/ 34738 w 56507"/>
                  <a:gd name="connsiteY25" fmla="*/ 10149 h 55792"/>
                  <a:gd name="connsiteX26" fmla="*/ 31105 w 56507"/>
                  <a:gd name="connsiteY26" fmla="*/ 12220 h 55792"/>
                  <a:gd name="connsiteX27" fmla="*/ 28056 w 56507"/>
                  <a:gd name="connsiteY27" fmla="*/ 9402 h 55792"/>
                  <a:gd name="connsiteX28" fmla="*/ 23627 w 56507"/>
                  <a:gd name="connsiteY28" fmla="*/ 8777 h 55792"/>
                  <a:gd name="connsiteX29" fmla="*/ 19016 w 56507"/>
                  <a:gd name="connsiteY29" fmla="*/ 10248 h 55792"/>
                  <a:gd name="connsiteX30" fmla="*/ 15926 w 56507"/>
                  <a:gd name="connsiteY30" fmla="*/ 13946 h 55792"/>
                  <a:gd name="connsiteX31" fmla="*/ 12368 w 56507"/>
                  <a:gd name="connsiteY31" fmla="*/ 16198 h 55792"/>
                  <a:gd name="connsiteX32" fmla="*/ 10108 w 56507"/>
                  <a:gd name="connsiteY32" fmla="*/ 19970 h 55792"/>
                  <a:gd name="connsiteX33" fmla="*/ 7577 w 56507"/>
                  <a:gd name="connsiteY33" fmla="*/ 23791 h 55792"/>
                  <a:gd name="connsiteX34" fmla="*/ 7371 w 56507"/>
                  <a:gd name="connsiteY34" fmla="*/ 29445 h 55792"/>
                  <a:gd name="connsiteX35" fmla="*/ 7939 w 56507"/>
                  <a:gd name="connsiteY35" fmla="*/ 33776 h 55792"/>
                  <a:gd name="connsiteX36" fmla="*/ 5901 w 56507"/>
                  <a:gd name="connsiteY36" fmla="*/ 38025 h 55792"/>
                  <a:gd name="connsiteX37" fmla="*/ 1980 w 56507"/>
                  <a:gd name="connsiteY37" fmla="*/ 40605 h 55792"/>
                  <a:gd name="connsiteX38" fmla="*/ 0 w 56507"/>
                  <a:gd name="connsiteY38" fmla="*/ 44328 h 55792"/>
                  <a:gd name="connsiteX39" fmla="*/ 222 w 56507"/>
                  <a:gd name="connsiteY39" fmla="*/ 48873 h 55792"/>
                  <a:gd name="connsiteX40" fmla="*/ 3262 w 56507"/>
                  <a:gd name="connsiteY40" fmla="*/ 51724 h 55792"/>
                  <a:gd name="connsiteX41" fmla="*/ 5621 w 56507"/>
                  <a:gd name="connsiteY41" fmla="*/ 48010 h 55792"/>
                  <a:gd name="connsiteX42" fmla="*/ 10511 w 56507"/>
                  <a:gd name="connsiteY42" fmla="*/ 48840 h 55792"/>
                  <a:gd name="connsiteX43" fmla="*/ 12902 w 56507"/>
                  <a:gd name="connsiteY43" fmla="*/ 52505 h 557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56507" h="55792">
                    <a:moveTo>
                      <a:pt x="13387" y="55792"/>
                    </a:moveTo>
                    <a:lnTo>
                      <a:pt x="17619" y="55488"/>
                    </a:lnTo>
                    <a:lnTo>
                      <a:pt x="22065" y="54543"/>
                    </a:lnTo>
                    <a:lnTo>
                      <a:pt x="26240" y="53894"/>
                    </a:lnTo>
                    <a:lnTo>
                      <a:pt x="29297" y="49588"/>
                    </a:lnTo>
                    <a:lnTo>
                      <a:pt x="29519" y="45068"/>
                    </a:lnTo>
                    <a:lnTo>
                      <a:pt x="29601" y="40852"/>
                    </a:lnTo>
                    <a:lnTo>
                      <a:pt x="34705" y="43153"/>
                    </a:lnTo>
                    <a:lnTo>
                      <a:pt x="38288" y="41131"/>
                    </a:lnTo>
                    <a:lnTo>
                      <a:pt x="42676" y="39159"/>
                    </a:lnTo>
                    <a:lnTo>
                      <a:pt x="46440" y="42405"/>
                    </a:lnTo>
                    <a:lnTo>
                      <a:pt x="50541" y="41444"/>
                    </a:lnTo>
                    <a:lnTo>
                      <a:pt x="54675" y="40219"/>
                    </a:lnTo>
                    <a:lnTo>
                      <a:pt x="54962" y="36102"/>
                    </a:lnTo>
                    <a:lnTo>
                      <a:pt x="56507" y="31870"/>
                    </a:lnTo>
                    <a:lnTo>
                      <a:pt x="54107" y="27777"/>
                    </a:lnTo>
                    <a:lnTo>
                      <a:pt x="54683" y="23619"/>
                    </a:lnTo>
                    <a:lnTo>
                      <a:pt x="54716" y="19090"/>
                    </a:lnTo>
                    <a:lnTo>
                      <a:pt x="52316" y="14488"/>
                    </a:lnTo>
                    <a:lnTo>
                      <a:pt x="50681" y="10618"/>
                    </a:lnTo>
                    <a:lnTo>
                      <a:pt x="47015" y="7659"/>
                    </a:lnTo>
                    <a:lnTo>
                      <a:pt x="45544" y="3205"/>
                    </a:lnTo>
                    <a:lnTo>
                      <a:pt x="42890" y="0"/>
                    </a:lnTo>
                    <a:lnTo>
                      <a:pt x="39816" y="3065"/>
                    </a:lnTo>
                    <a:lnTo>
                      <a:pt x="37450" y="6501"/>
                    </a:lnTo>
                    <a:lnTo>
                      <a:pt x="34738" y="10149"/>
                    </a:lnTo>
                    <a:lnTo>
                      <a:pt x="31105" y="12220"/>
                    </a:lnTo>
                    <a:lnTo>
                      <a:pt x="28056" y="9402"/>
                    </a:lnTo>
                    <a:lnTo>
                      <a:pt x="23627" y="8777"/>
                    </a:lnTo>
                    <a:lnTo>
                      <a:pt x="19016" y="10248"/>
                    </a:lnTo>
                    <a:lnTo>
                      <a:pt x="15926" y="13946"/>
                    </a:lnTo>
                    <a:lnTo>
                      <a:pt x="12368" y="16198"/>
                    </a:lnTo>
                    <a:lnTo>
                      <a:pt x="10108" y="19970"/>
                    </a:lnTo>
                    <a:lnTo>
                      <a:pt x="7577" y="23791"/>
                    </a:lnTo>
                    <a:lnTo>
                      <a:pt x="7371" y="29445"/>
                    </a:lnTo>
                    <a:lnTo>
                      <a:pt x="7939" y="33776"/>
                    </a:lnTo>
                    <a:lnTo>
                      <a:pt x="5901" y="38025"/>
                    </a:lnTo>
                    <a:lnTo>
                      <a:pt x="1980" y="40605"/>
                    </a:lnTo>
                    <a:lnTo>
                      <a:pt x="0" y="44328"/>
                    </a:lnTo>
                    <a:lnTo>
                      <a:pt x="222" y="48873"/>
                    </a:lnTo>
                    <a:lnTo>
                      <a:pt x="3262" y="51724"/>
                    </a:lnTo>
                    <a:lnTo>
                      <a:pt x="5621" y="48010"/>
                    </a:lnTo>
                    <a:lnTo>
                      <a:pt x="10511" y="48840"/>
                    </a:lnTo>
                    <a:lnTo>
                      <a:pt x="12902" y="52505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775" name="Free-form: Shape 774">
                <a:extLst>
                  <a:ext uri="{FF2B5EF4-FFF2-40B4-BE49-F238E27FC236}">
                    <a16:creationId xmlns:a16="http://schemas.microsoft.com/office/drawing/2014/main" id="{B6E57368-EC1D-D618-8BA1-248C4C4E82C0}"/>
                  </a:ext>
                </a:extLst>
              </p:cNvPr>
              <p:cNvSpPr/>
              <p:nvPr/>
            </p:nvSpPr>
            <p:spPr>
              <a:xfrm>
                <a:off x="7740890" y="4192379"/>
                <a:ext cx="309306" cy="177624"/>
              </a:xfrm>
              <a:custGeom>
                <a:avLst/>
                <a:gdLst>
                  <a:gd name="connsiteX0" fmla="*/ 264185 w 264185"/>
                  <a:gd name="connsiteY0" fmla="*/ 4594 h 151713"/>
                  <a:gd name="connsiteX1" fmla="*/ 263084 w 264185"/>
                  <a:gd name="connsiteY1" fmla="*/ 0 h 151713"/>
                  <a:gd name="connsiteX2" fmla="*/ 263215 w 264185"/>
                  <a:gd name="connsiteY2" fmla="*/ 4274 h 151713"/>
                  <a:gd name="connsiteX3" fmla="*/ 699 w 264185"/>
                  <a:gd name="connsiteY3" fmla="*/ 151713 h 151713"/>
                  <a:gd name="connsiteX4" fmla="*/ 5441 w 264185"/>
                  <a:gd name="connsiteY4" fmla="*/ 150513 h 151713"/>
                  <a:gd name="connsiteX5" fmla="*/ 0 w 264185"/>
                  <a:gd name="connsiteY5" fmla="*/ 150949 h 151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64185" h="151713">
                    <a:moveTo>
                      <a:pt x="264185" y="4594"/>
                    </a:moveTo>
                    <a:lnTo>
                      <a:pt x="263084" y="0"/>
                    </a:lnTo>
                    <a:lnTo>
                      <a:pt x="263215" y="4274"/>
                    </a:lnTo>
                    <a:close/>
                    <a:moveTo>
                      <a:pt x="699" y="151713"/>
                    </a:moveTo>
                    <a:lnTo>
                      <a:pt x="5441" y="150513"/>
                    </a:lnTo>
                    <a:lnTo>
                      <a:pt x="0" y="150949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776" name="Free-form: Shape 775">
                <a:extLst>
                  <a:ext uri="{FF2B5EF4-FFF2-40B4-BE49-F238E27FC236}">
                    <a16:creationId xmlns:a16="http://schemas.microsoft.com/office/drawing/2014/main" id="{46AB3F0C-795F-A848-3DD2-4D5E18B99999}"/>
                  </a:ext>
                </a:extLst>
              </p:cNvPr>
              <p:cNvSpPr/>
              <p:nvPr/>
            </p:nvSpPr>
            <p:spPr>
              <a:xfrm>
                <a:off x="6747066" y="4834726"/>
                <a:ext cx="580654" cy="908269"/>
              </a:xfrm>
              <a:custGeom>
                <a:avLst/>
                <a:gdLst>
                  <a:gd name="connsiteX0" fmla="*/ 83947 w 495950"/>
                  <a:gd name="connsiteY0" fmla="*/ 398262 h 775774"/>
                  <a:gd name="connsiteX1" fmla="*/ 89667 w 495950"/>
                  <a:gd name="connsiteY1" fmla="*/ 393644 h 775774"/>
                  <a:gd name="connsiteX2" fmla="*/ 93398 w 495950"/>
                  <a:gd name="connsiteY2" fmla="*/ 390661 h 775774"/>
                  <a:gd name="connsiteX3" fmla="*/ 99553 w 495950"/>
                  <a:gd name="connsiteY3" fmla="*/ 386568 h 775774"/>
                  <a:gd name="connsiteX4" fmla="*/ 104328 w 495950"/>
                  <a:gd name="connsiteY4" fmla="*/ 386165 h 775774"/>
                  <a:gd name="connsiteX5" fmla="*/ 116014 w 495950"/>
                  <a:gd name="connsiteY5" fmla="*/ 384464 h 775774"/>
                  <a:gd name="connsiteX6" fmla="*/ 125875 w 495950"/>
                  <a:gd name="connsiteY6" fmla="*/ 383264 h 775774"/>
                  <a:gd name="connsiteX7" fmla="*/ 132877 w 495950"/>
                  <a:gd name="connsiteY7" fmla="*/ 384234 h 775774"/>
                  <a:gd name="connsiteX8" fmla="*/ 136107 w 495950"/>
                  <a:gd name="connsiteY8" fmla="*/ 381678 h 775774"/>
                  <a:gd name="connsiteX9" fmla="*/ 142977 w 495950"/>
                  <a:gd name="connsiteY9" fmla="*/ 377339 h 775774"/>
                  <a:gd name="connsiteX10" fmla="*/ 150809 w 495950"/>
                  <a:gd name="connsiteY10" fmla="*/ 373830 h 775774"/>
                  <a:gd name="connsiteX11" fmla="*/ 158329 w 495950"/>
                  <a:gd name="connsiteY11" fmla="*/ 372877 h 775774"/>
                  <a:gd name="connsiteX12" fmla="*/ 164541 w 495950"/>
                  <a:gd name="connsiteY12" fmla="*/ 374866 h 775774"/>
                  <a:gd name="connsiteX13" fmla="*/ 175775 w 495950"/>
                  <a:gd name="connsiteY13" fmla="*/ 375885 h 775774"/>
                  <a:gd name="connsiteX14" fmla="*/ 180492 w 495950"/>
                  <a:gd name="connsiteY14" fmla="*/ 371652 h 775774"/>
                  <a:gd name="connsiteX15" fmla="*/ 189935 w 495950"/>
                  <a:gd name="connsiteY15" fmla="*/ 372819 h 775774"/>
                  <a:gd name="connsiteX16" fmla="*/ 199049 w 495950"/>
                  <a:gd name="connsiteY16" fmla="*/ 374824 h 775774"/>
                  <a:gd name="connsiteX17" fmla="*/ 207275 w 495950"/>
                  <a:gd name="connsiteY17" fmla="*/ 377906 h 775774"/>
                  <a:gd name="connsiteX18" fmla="*/ 213578 w 495950"/>
                  <a:gd name="connsiteY18" fmla="*/ 378909 h 775774"/>
                  <a:gd name="connsiteX19" fmla="*/ 216274 w 495950"/>
                  <a:gd name="connsiteY19" fmla="*/ 374553 h 775774"/>
                  <a:gd name="connsiteX20" fmla="*/ 220769 w 495950"/>
                  <a:gd name="connsiteY20" fmla="*/ 370806 h 775774"/>
                  <a:gd name="connsiteX21" fmla="*/ 225059 w 495950"/>
                  <a:gd name="connsiteY21" fmla="*/ 371044 h 775774"/>
                  <a:gd name="connsiteX22" fmla="*/ 228954 w 495950"/>
                  <a:gd name="connsiteY22" fmla="*/ 372976 h 775774"/>
                  <a:gd name="connsiteX23" fmla="*/ 233688 w 495950"/>
                  <a:gd name="connsiteY23" fmla="*/ 373518 h 775774"/>
                  <a:gd name="connsiteX24" fmla="*/ 235693 w 495950"/>
                  <a:gd name="connsiteY24" fmla="*/ 367659 h 775774"/>
                  <a:gd name="connsiteX25" fmla="*/ 240821 w 495950"/>
                  <a:gd name="connsiteY25" fmla="*/ 364182 h 775774"/>
                  <a:gd name="connsiteX26" fmla="*/ 251940 w 495950"/>
                  <a:gd name="connsiteY26" fmla="*/ 363845 h 775774"/>
                  <a:gd name="connsiteX27" fmla="*/ 258375 w 495950"/>
                  <a:gd name="connsiteY27" fmla="*/ 365119 h 775774"/>
                  <a:gd name="connsiteX28" fmla="*/ 269650 w 495950"/>
                  <a:gd name="connsiteY28" fmla="*/ 360402 h 775774"/>
                  <a:gd name="connsiteX29" fmla="*/ 274482 w 495950"/>
                  <a:gd name="connsiteY29" fmla="*/ 357509 h 775774"/>
                  <a:gd name="connsiteX30" fmla="*/ 290729 w 495950"/>
                  <a:gd name="connsiteY30" fmla="*/ 347335 h 775774"/>
                  <a:gd name="connsiteX31" fmla="*/ 298668 w 495950"/>
                  <a:gd name="connsiteY31" fmla="*/ 342380 h 775774"/>
                  <a:gd name="connsiteX32" fmla="*/ 303500 w 495950"/>
                  <a:gd name="connsiteY32" fmla="*/ 337835 h 775774"/>
                  <a:gd name="connsiteX33" fmla="*/ 311562 w 495950"/>
                  <a:gd name="connsiteY33" fmla="*/ 331507 h 775774"/>
                  <a:gd name="connsiteX34" fmla="*/ 314857 w 495950"/>
                  <a:gd name="connsiteY34" fmla="*/ 328713 h 775774"/>
                  <a:gd name="connsiteX35" fmla="*/ 320585 w 495950"/>
                  <a:gd name="connsiteY35" fmla="*/ 323873 h 775774"/>
                  <a:gd name="connsiteX36" fmla="*/ 324259 w 495950"/>
                  <a:gd name="connsiteY36" fmla="*/ 319912 h 775774"/>
                  <a:gd name="connsiteX37" fmla="*/ 327595 w 495950"/>
                  <a:gd name="connsiteY37" fmla="*/ 316945 h 775774"/>
                  <a:gd name="connsiteX38" fmla="*/ 332797 w 495950"/>
                  <a:gd name="connsiteY38" fmla="*/ 312014 h 775774"/>
                  <a:gd name="connsiteX39" fmla="*/ 336487 w 495950"/>
                  <a:gd name="connsiteY39" fmla="*/ 307535 h 775774"/>
                  <a:gd name="connsiteX40" fmla="*/ 340530 w 495950"/>
                  <a:gd name="connsiteY40" fmla="*/ 303065 h 775774"/>
                  <a:gd name="connsiteX41" fmla="*/ 343276 w 495950"/>
                  <a:gd name="connsiteY41" fmla="*/ 299416 h 775774"/>
                  <a:gd name="connsiteX42" fmla="*/ 347475 w 495950"/>
                  <a:gd name="connsiteY42" fmla="*/ 297616 h 775774"/>
                  <a:gd name="connsiteX43" fmla="*/ 352578 w 495950"/>
                  <a:gd name="connsiteY43" fmla="*/ 291855 h 775774"/>
                  <a:gd name="connsiteX44" fmla="*/ 358619 w 495950"/>
                  <a:gd name="connsiteY44" fmla="*/ 287886 h 775774"/>
                  <a:gd name="connsiteX45" fmla="*/ 362070 w 495950"/>
                  <a:gd name="connsiteY45" fmla="*/ 284204 h 775774"/>
                  <a:gd name="connsiteX46" fmla="*/ 366360 w 495950"/>
                  <a:gd name="connsiteY46" fmla="*/ 279356 h 775774"/>
                  <a:gd name="connsiteX47" fmla="*/ 372408 w 495950"/>
                  <a:gd name="connsiteY47" fmla="*/ 271532 h 775774"/>
                  <a:gd name="connsiteX48" fmla="*/ 377413 w 495950"/>
                  <a:gd name="connsiteY48" fmla="*/ 263922 h 775774"/>
                  <a:gd name="connsiteX49" fmla="*/ 381916 w 495950"/>
                  <a:gd name="connsiteY49" fmla="*/ 257323 h 775774"/>
                  <a:gd name="connsiteX50" fmla="*/ 386864 w 495950"/>
                  <a:gd name="connsiteY50" fmla="*/ 248423 h 775774"/>
                  <a:gd name="connsiteX51" fmla="*/ 391803 w 495950"/>
                  <a:gd name="connsiteY51" fmla="*/ 242843 h 775774"/>
                  <a:gd name="connsiteX52" fmla="*/ 392961 w 495950"/>
                  <a:gd name="connsiteY52" fmla="*/ 238142 h 775774"/>
                  <a:gd name="connsiteX53" fmla="*/ 397662 w 495950"/>
                  <a:gd name="connsiteY53" fmla="*/ 231814 h 775774"/>
                  <a:gd name="connsiteX54" fmla="*/ 401311 w 495950"/>
                  <a:gd name="connsiteY54" fmla="*/ 226530 h 775774"/>
                  <a:gd name="connsiteX55" fmla="*/ 409611 w 495950"/>
                  <a:gd name="connsiteY55" fmla="*/ 218402 h 775774"/>
                  <a:gd name="connsiteX56" fmla="*/ 417057 w 495950"/>
                  <a:gd name="connsiteY56" fmla="*/ 212716 h 775774"/>
                  <a:gd name="connsiteX57" fmla="*/ 421692 w 495950"/>
                  <a:gd name="connsiteY57" fmla="*/ 210447 h 775774"/>
                  <a:gd name="connsiteX58" fmla="*/ 431841 w 495950"/>
                  <a:gd name="connsiteY58" fmla="*/ 200528 h 775774"/>
                  <a:gd name="connsiteX59" fmla="*/ 434833 w 495950"/>
                  <a:gd name="connsiteY59" fmla="*/ 191998 h 775774"/>
                  <a:gd name="connsiteX60" fmla="*/ 437585 w 495950"/>
                  <a:gd name="connsiteY60" fmla="*/ 184930 h 775774"/>
                  <a:gd name="connsiteX61" fmla="*/ 438522 w 495950"/>
                  <a:gd name="connsiteY61" fmla="*/ 179268 h 775774"/>
                  <a:gd name="connsiteX62" fmla="*/ 441349 w 495950"/>
                  <a:gd name="connsiteY62" fmla="*/ 169702 h 775774"/>
                  <a:gd name="connsiteX63" fmla="*/ 447694 w 495950"/>
                  <a:gd name="connsiteY63" fmla="*/ 153866 h 775774"/>
                  <a:gd name="connsiteX64" fmla="*/ 448811 w 495950"/>
                  <a:gd name="connsiteY64" fmla="*/ 148187 h 775774"/>
                  <a:gd name="connsiteX65" fmla="*/ 443404 w 495950"/>
                  <a:gd name="connsiteY65" fmla="*/ 148245 h 775774"/>
                  <a:gd name="connsiteX66" fmla="*/ 438374 w 495950"/>
                  <a:gd name="connsiteY66" fmla="*/ 148130 h 775774"/>
                  <a:gd name="connsiteX67" fmla="*/ 434019 w 495950"/>
                  <a:gd name="connsiteY67" fmla="*/ 148122 h 775774"/>
                  <a:gd name="connsiteX68" fmla="*/ 429680 w 495950"/>
                  <a:gd name="connsiteY68" fmla="*/ 148073 h 775774"/>
                  <a:gd name="connsiteX69" fmla="*/ 425530 w 495950"/>
                  <a:gd name="connsiteY69" fmla="*/ 146297 h 775774"/>
                  <a:gd name="connsiteX70" fmla="*/ 424001 w 495950"/>
                  <a:gd name="connsiteY70" fmla="*/ 152050 h 775774"/>
                  <a:gd name="connsiteX71" fmla="*/ 423295 w 495950"/>
                  <a:gd name="connsiteY71" fmla="*/ 158115 h 775774"/>
                  <a:gd name="connsiteX72" fmla="*/ 422908 w 495950"/>
                  <a:gd name="connsiteY72" fmla="*/ 162347 h 775774"/>
                  <a:gd name="connsiteX73" fmla="*/ 410926 w 495950"/>
                  <a:gd name="connsiteY73" fmla="*/ 162306 h 775774"/>
                  <a:gd name="connsiteX74" fmla="*/ 400678 w 495950"/>
                  <a:gd name="connsiteY74" fmla="*/ 158731 h 775774"/>
                  <a:gd name="connsiteX75" fmla="*/ 396191 w 495950"/>
                  <a:gd name="connsiteY75" fmla="*/ 152773 h 775774"/>
                  <a:gd name="connsiteX76" fmla="*/ 395032 w 495950"/>
                  <a:gd name="connsiteY76" fmla="*/ 148130 h 775774"/>
                  <a:gd name="connsiteX77" fmla="*/ 391992 w 495950"/>
                  <a:gd name="connsiteY77" fmla="*/ 143561 h 775774"/>
                  <a:gd name="connsiteX78" fmla="*/ 393767 w 495950"/>
                  <a:gd name="connsiteY78" fmla="*/ 133913 h 775774"/>
                  <a:gd name="connsiteX79" fmla="*/ 398041 w 495950"/>
                  <a:gd name="connsiteY79" fmla="*/ 128555 h 775774"/>
                  <a:gd name="connsiteX80" fmla="*/ 402429 w 495950"/>
                  <a:gd name="connsiteY80" fmla="*/ 120460 h 775774"/>
                  <a:gd name="connsiteX81" fmla="*/ 406941 w 495950"/>
                  <a:gd name="connsiteY81" fmla="*/ 115036 h 775774"/>
                  <a:gd name="connsiteX82" fmla="*/ 411354 w 495950"/>
                  <a:gd name="connsiteY82" fmla="*/ 112217 h 775774"/>
                  <a:gd name="connsiteX83" fmla="*/ 414912 w 495950"/>
                  <a:gd name="connsiteY83" fmla="*/ 114666 h 775774"/>
                  <a:gd name="connsiteX84" fmla="*/ 423040 w 495950"/>
                  <a:gd name="connsiteY84" fmla="*/ 120969 h 775774"/>
                  <a:gd name="connsiteX85" fmla="*/ 425078 w 495950"/>
                  <a:gd name="connsiteY85" fmla="*/ 116014 h 775774"/>
                  <a:gd name="connsiteX86" fmla="*/ 426729 w 495950"/>
                  <a:gd name="connsiteY86" fmla="*/ 111395 h 775774"/>
                  <a:gd name="connsiteX87" fmla="*/ 427165 w 495950"/>
                  <a:gd name="connsiteY87" fmla="*/ 106078 h 775774"/>
                  <a:gd name="connsiteX88" fmla="*/ 428439 w 495950"/>
                  <a:gd name="connsiteY88" fmla="*/ 101731 h 775774"/>
                  <a:gd name="connsiteX89" fmla="*/ 429113 w 495950"/>
                  <a:gd name="connsiteY89" fmla="*/ 97639 h 775774"/>
                  <a:gd name="connsiteX90" fmla="*/ 429614 w 495950"/>
                  <a:gd name="connsiteY90" fmla="*/ 91705 h 775774"/>
                  <a:gd name="connsiteX91" fmla="*/ 429474 w 495950"/>
                  <a:gd name="connsiteY91" fmla="*/ 86848 h 775774"/>
                  <a:gd name="connsiteX92" fmla="*/ 429392 w 495950"/>
                  <a:gd name="connsiteY92" fmla="*/ 79888 h 775774"/>
                  <a:gd name="connsiteX93" fmla="*/ 430083 w 495950"/>
                  <a:gd name="connsiteY93" fmla="*/ 72615 h 775774"/>
                  <a:gd name="connsiteX94" fmla="*/ 429688 w 495950"/>
                  <a:gd name="connsiteY94" fmla="*/ 67832 h 775774"/>
                  <a:gd name="connsiteX95" fmla="*/ 427773 w 495950"/>
                  <a:gd name="connsiteY95" fmla="*/ 63961 h 775774"/>
                  <a:gd name="connsiteX96" fmla="*/ 427461 w 495950"/>
                  <a:gd name="connsiteY96" fmla="*/ 57945 h 775774"/>
                  <a:gd name="connsiteX97" fmla="*/ 424420 w 495950"/>
                  <a:gd name="connsiteY97" fmla="*/ 54642 h 775774"/>
                  <a:gd name="connsiteX98" fmla="*/ 422703 w 495950"/>
                  <a:gd name="connsiteY98" fmla="*/ 49489 h 775774"/>
                  <a:gd name="connsiteX99" fmla="*/ 419407 w 495950"/>
                  <a:gd name="connsiteY99" fmla="*/ 42002 h 775774"/>
                  <a:gd name="connsiteX100" fmla="*/ 419563 w 495950"/>
                  <a:gd name="connsiteY100" fmla="*/ 35765 h 775774"/>
                  <a:gd name="connsiteX101" fmla="*/ 414706 w 495950"/>
                  <a:gd name="connsiteY101" fmla="*/ 11185 h 775774"/>
                  <a:gd name="connsiteX102" fmla="*/ 413088 w 495950"/>
                  <a:gd name="connsiteY102" fmla="*/ 6969 h 775774"/>
                  <a:gd name="connsiteX103" fmla="*/ 408272 w 495950"/>
                  <a:gd name="connsiteY103" fmla="*/ 6451 h 775774"/>
                  <a:gd name="connsiteX104" fmla="*/ 403382 w 495950"/>
                  <a:gd name="connsiteY104" fmla="*/ 4832 h 775774"/>
                  <a:gd name="connsiteX105" fmla="*/ 398377 w 495950"/>
                  <a:gd name="connsiteY105" fmla="*/ 5243 h 775774"/>
                  <a:gd name="connsiteX106" fmla="*/ 394030 w 495950"/>
                  <a:gd name="connsiteY106" fmla="*/ 5580 h 775774"/>
                  <a:gd name="connsiteX107" fmla="*/ 389223 w 495950"/>
                  <a:gd name="connsiteY107" fmla="*/ 6344 h 775774"/>
                  <a:gd name="connsiteX108" fmla="*/ 384670 w 495950"/>
                  <a:gd name="connsiteY108" fmla="*/ 4799 h 775774"/>
                  <a:gd name="connsiteX109" fmla="*/ 379131 w 495950"/>
                  <a:gd name="connsiteY109" fmla="*/ 3443 h 775774"/>
                  <a:gd name="connsiteX110" fmla="*/ 375350 w 495950"/>
                  <a:gd name="connsiteY110" fmla="*/ 1586 h 775774"/>
                  <a:gd name="connsiteX111" fmla="*/ 370847 w 495950"/>
                  <a:gd name="connsiteY111" fmla="*/ 0 h 775774"/>
                  <a:gd name="connsiteX112" fmla="*/ 366689 w 495950"/>
                  <a:gd name="connsiteY112" fmla="*/ 156 h 775774"/>
                  <a:gd name="connsiteX113" fmla="*/ 362333 w 495950"/>
                  <a:gd name="connsiteY113" fmla="*/ 1150 h 775774"/>
                  <a:gd name="connsiteX114" fmla="*/ 358142 w 495950"/>
                  <a:gd name="connsiteY114" fmla="*/ 1570 h 775774"/>
                  <a:gd name="connsiteX115" fmla="*/ 352923 w 495950"/>
                  <a:gd name="connsiteY115" fmla="*/ 2465 h 775774"/>
                  <a:gd name="connsiteX116" fmla="*/ 349858 w 495950"/>
                  <a:gd name="connsiteY116" fmla="*/ 5769 h 775774"/>
                  <a:gd name="connsiteX117" fmla="*/ 348403 w 495950"/>
                  <a:gd name="connsiteY117" fmla="*/ 9960 h 775774"/>
                  <a:gd name="connsiteX118" fmla="*/ 343505 w 495950"/>
                  <a:gd name="connsiteY118" fmla="*/ 11308 h 775774"/>
                  <a:gd name="connsiteX119" fmla="*/ 338410 w 495950"/>
                  <a:gd name="connsiteY119" fmla="*/ 13173 h 775774"/>
                  <a:gd name="connsiteX120" fmla="*/ 332132 w 495950"/>
                  <a:gd name="connsiteY120" fmla="*/ 14036 h 775774"/>
                  <a:gd name="connsiteX121" fmla="*/ 328598 w 495950"/>
                  <a:gd name="connsiteY121" fmla="*/ 16494 h 775774"/>
                  <a:gd name="connsiteX122" fmla="*/ 325911 w 495950"/>
                  <a:gd name="connsiteY122" fmla="*/ 20414 h 775774"/>
                  <a:gd name="connsiteX123" fmla="*/ 323758 w 495950"/>
                  <a:gd name="connsiteY123" fmla="*/ 24030 h 775774"/>
                  <a:gd name="connsiteX124" fmla="*/ 320684 w 495950"/>
                  <a:gd name="connsiteY124" fmla="*/ 27473 h 775774"/>
                  <a:gd name="connsiteX125" fmla="*/ 317241 w 495950"/>
                  <a:gd name="connsiteY125" fmla="*/ 30620 h 775774"/>
                  <a:gd name="connsiteX126" fmla="*/ 314348 w 495950"/>
                  <a:gd name="connsiteY126" fmla="*/ 34434 h 775774"/>
                  <a:gd name="connsiteX127" fmla="*/ 310115 w 495950"/>
                  <a:gd name="connsiteY127" fmla="*/ 37121 h 775774"/>
                  <a:gd name="connsiteX128" fmla="*/ 306302 w 495950"/>
                  <a:gd name="connsiteY128" fmla="*/ 39422 h 775774"/>
                  <a:gd name="connsiteX129" fmla="*/ 302572 w 495950"/>
                  <a:gd name="connsiteY129" fmla="*/ 41411 h 775774"/>
                  <a:gd name="connsiteX130" fmla="*/ 298545 w 495950"/>
                  <a:gd name="connsiteY130" fmla="*/ 43745 h 775774"/>
                  <a:gd name="connsiteX131" fmla="*/ 296227 w 495950"/>
                  <a:gd name="connsiteY131" fmla="*/ 47451 h 775774"/>
                  <a:gd name="connsiteX132" fmla="*/ 292874 w 495950"/>
                  <a:gd name="connsiteY132" fmla="*/ 50681 h 775774"/>
                  <a:gd name="connsiteX133" fmla="*/ 292093 w 495950"/>
                  <a:gd name="connsiteY133" fmla="*/ 55201 h 775774"/>
                  <a:gd name="connsiteX134" fmla="*/ 290195 w 495950"/>
                  <a:gd name="connsiteY134" fmla="*/ 61150 h 775774"/>
                  <a:gd name="connsiteX135" fmla="*/ 289603 w 495950"/>
                  <a:gd name="connsiteY135" fmla="*/ 65933 h 775774"/>
                  <a:gd name="connsiteX136" fmla="*/ 285905 w 495950"/>
                  <a:gd name="connsiteY136" fmla="*/ 67815 h 775774"/>
                  <a:gd name="connsiteX137" fmla="*/ 282897 w 495950"/>
                  <a:gd name="connsiteY137" fmla="*/ 70675 h 775774"/>
                  <a:gd name="connsiteX138" fmla="*/ 279388 w 495950"/>
                  <a:gd name="connsiteY138" fmla="*/ 74077 h 775774"/>
                  <a:gd name="connsiteX139" fmla="*/ 277013 w 495950"/>
                  <a:gd name="connsiteY139" fmla="*/ 77710 h 775774"/>
                  <a:gd name="connsiteX140" fmla="*/ 270661 w 495950"/>
                  <a:gd name="connsiteY140" fmla="*/ 79723 h 775774"/>
                  <a:gd name="connsiteX141" fmla="*/ 265606 w 495950"/>
                  <a:gd name="connsiteY141" fmla="*/ 80907 h 775774"/>
                  <a:gd name="connsiteX142" fmla="*/ 261497 w 495950"/>
                  <a:gd name="connsiteY142" fmla="*/ 81950 h 775774"/>
                  <a:gd name="connsiteX143" fmla="*/ 261720 w 495950"/>
                  <a:gd name="connsiteY143" fmla="*/ 86963 h 775774"/>
                  <a:gd name="connsiteX144" fmla="*/ 256978 w 495950"/>
                  <a:gd name="connsiteY144" fmla="*/ 97696 h 775774"/>
                  <a:gd name="connsiteX145" fmla="*/ 254274 w 495950"/>
                  <a:gd name="connsiteY145" fmla="*/ 105478 h 775774"/>
                  <a:gd name="connsiteX146" fmla="*/ 252096 w 495950"/>
                  <a:gd name="connsiteY146" fmla="*/ 109670 h 775774"/>
                  <a:gd name="connsiteX147" fmla="*/ 247543 w 495950"/>
                  <a:gd name="connsiteY147" fmla="*/ 112768 h 775774"/>
                  <a:gd name="connsiteX148" fmla="*/ 241092 w 495950"/>
                  <a:gd name="connsiteY148" fmla="*/ 113614 h 775774"/>
                  <a:gd name="connsiteX149" fmla="*/ 236564 w 495950"/>
                  <a:gd name="connsiteY149" fmla="*/ 112546 h 775774"/>
                  <a:gd name="connsiteX150" fmla="*/ 233310 w 495950"/>
                  <a:gd name="connsiteY150" fmla="*/ 115151 h 775774"/>
                  <a:gd name="connsiteX151" fmla="*/ 228773 w 495950"/>
                  <a:gd name="connsiteY151" fmla="*/ 115052 h 775774"/>
                  <a:gd name="connsiteX152" fmla="*/ 224664 w 495950"/>
                  <a:gd name="connsiteY152" fmla="*/ 114321 h 775774"/>
                  <a:gd name="connsiteX153" fmla="*/ 220555 w 495950"/>
                  <a:gd name="connsiteY153" fmla="*/ 112850 h 775774"/>
                  <a:gd name="connsiteX154" fmla="*/ 216381 w 495950"/>
                  <a:gd name="connsiteY154" fmla="*/ 112086 h 775774"/>
                  <a:gd name="connsiteX155" fmla="*/ 213258 w 495950"/>
                  <a:gd name="connsiteY155" fmla="*/ 109357 h 775774"/>
                  <a:gd name="connsiteX156" fmla="*/ 209009 w 495950"/>
                  <a:gd name="connsiteY156" fmla="*/ 110031 h 775774"/>
                  <a:gd name="connsiteX157" fmla="*/ 204728 w 495950"/>
                  <a:gd name="connsiteY157" fmla="*/ 107508 h 775774"/>
                  <a:gd name="connsiteX158" fmla="*/ 201909 w 495950"/>
                  <a:gd name="connsiteY158" fmla="*/ 103868 h 775774"/>
                  <a:gd name="connsiteX159" fmla="*/ 198030 w 495950"/>
                  <a:gd name="connsiteY159" fmla="*/ 102019 h 775774"/>
                  <a:gd name="connsiteX160" fmla="*/ 195178 w 495950"/>
                  <a:gd name="connsiteY160" fmla="*/ 98978 h 775774"/>
                  <a:gd name="connsiteX161" fmla="*/ 190921 w 495950"/>
                  <a:gd name="connsiteY161" fmla="*/ 98641 h 775774"/>
                  <a:gd name="connsiteX162" fmla="*/ 185744 w 495950"/>
                  <a:gd name="connsiteY162" fmla="*/ 99603 h 775774"/>
                  <a:gd name="connsiteX163" fmla="*/ 181512 w 495950"/>
                  <a:gd name="connsiteY163" fmla="*/ 100293 h 775774"/>
                  <a:gd name="connsiteX164" fmla="*/ 178890 w 495950"/>
                  <a:gd name="connsiteY164" fmla="*/ 104344 h 775774"/>
                  <a:gd name="connsiteX165" fmla="*/ 176745 w 495950"/>
                  <a:gd name="connsiteY165" fmla="*/ 107960 h 775774"/>
                  <a:gd name="connsiteX166" fmla="*/ 175817 w 495950"/>
                  <a:gd name="connsiteY166" fmla="*/ 112447 h 775774"/>
                  <a:gd name="connsiteX167" fmla="*/ 174115 w 495950"/>
                  <a:gd name="connsiteY167" fmla="*/ 117288 h 775774"/>
                  <a:gd name="connsiteX168" fmla="*/ 173351 w 495950"/>
                  <a:gd name="connsiteY168" fmla="*/ 121734 h 775774"/>
                  <a:gd name="connsiteX169" fmla="*/ 169998 w 495950"/>
                  <a:gd name="connsiteY169" fmla="*/ 125720 h 775774"/>
                  <a:gd name="connsiteX170" fmla="*/ 165717 w 495950"/>
                  <a:gd name="connsiteY170" fmla="*/ 128152 h 775774"/>
                  <a:gd name="connsiteX171" fmla="*/ 159643 w 495950"/>
                  <a:gd name="connsiteY171" fmla="*/ 132573 h 775774"/>
                  <a:gd name="connsiteX172" fmla="*/ 157301 w 495950"/>
                  <a:gd name="connsiteY172" fmla="*/ 136156 h 775774"/>
                  <a:gd name="connsiteX173" fmla="*/ 154786 w 495950"/>
                  <a:gd name="connsiteY173" fmla="*/ 139559 h 775774"/>
                  <a:gd name="connsiteX174" fmla="*/ 151310 w 495950"/>
                  <a:gd name="connsiteY174" fmla="*/ 142073 h 775774"/>
                  <a:gd name="connsiteX175" fmla="*/ 147136 w 495950"/>
                  <a:gd name="connsiteY175" fmla="*/ 142098 h 775774"/>
                  <a:gd name="connsiteX176" fmla="*/ 146453 w 495950"/>
                  <a:gd name="connsiteY176" fmla="*/ 146182 h 775774"/>
                  <a:gd name="connsiteX177" fmla="*/ 142155 w 495950"/>
                  <a:gd name="connsiteY177" fmla="*/ 148204 h 775774"/>
                  <a:gd name="connsiteX178" fmla="*/ 135540 w 495950"/>
                  <a:gd name="connsiteY178" fmla="*/ 146996 h 775774"/>
                  <a:gd name="connsiteX179" fmla="*/ 129911 w 495950"/>
                  <a:gd name="connsiteY179" fmla="*/ 148196 h 775774"/>
                  <a:gd name="connsiteX180" fmla="*/ 125547 w 495950"/>
                  <a:gd name="connsiteY180" fmla="*/ 147604 h 775774"/>
                  <a:gd name="connsiteX181" fmla="*/ 121093 w 495950"/>
                  <a:gd name="connsiteY181" fmla="*/ 146626 h 775774"/>
                  <a:gd name="connsiteX182" fmla="*/ 116614 w 495950"/>
                  <a:gd name="connsiteY182" fmla="*/ 149379 h 775774"/>
                  <a:gd name="connsiteX183" fmla="*/ 115208 w 495950"/>
                  <a:gd name="connsiteY183" fmla="*/ 145402 h 775774"/>
                  <a:gd name="connsiteX184" fmla="*/ 115471 w 495950"/>
                  <a:gd name="connsiteY184" fmla="*/ 140183 h 775774"/>
                  <a:gd name="connsiteX185" fmla="*/ 115299 w 495950"/>
                  <a:gd name="connsiteY185" fmla="*/ 134932 h 775774"/>
                  <a:gd name="connsiteX186" fmla="*/ 119359 w 495950"/>
                  <a:gd name="connsiteY186" fmla="*/ 130091 h 775774"/>
                  <a:gd name="connsiteX187" fmla="*/ 121972 w 495950"/>
                  <a:gd name="connsiteY187" fmla="*/ 126007 h 775774"/>
                  <a:gd name="connsiteX188" fmla="*/ 121380 w 495950"/>
                  <a:gd name="connsiteY188" fmla="*/ 121183 h 775774"/>
                  <a:gd name="connsiteX189" fmla="*/ 120682 w 495950"/>
                  <a:gd name="connsiteY189" fmla="*/ 116343 h 775774"/>
                  <a:gd name="connsiteX190" fmla="*/ 118545 w 495950"/>
                  <a:gd name="connsiteY190" fmla="*/ 111609 h 775774"/>
                  <a:gd name="connsiteX191" fmla="*/ 118077 w 495950"/>
                  <a:gd name="connsiteY191" fmla="*/ 106884 h 775774"/>
                  <a:gd name="connsiteX192" fmla="*/ 116474 w 495950"/>
                  <a:gd name="connsiteY192" fmla="*/ 103087 h 775774"/>
                  <a:gd name="connsiteX193" fmla="*/ 114288 w 495950"/>
                  <a:gd name="connsiteY193" fmla="*/ 99266 h 775774"/>
                  <a:gd name="connsiteX194" fmla="*/ 112850 w 495950"/>
                  <a:gd name="connsiteY194" fmla="*/ 95411 h 775774"/>
                  <a:gd name="connsiteX195" fmla="*/ 111099 w 495950"/>
                  <a:gd name="connsiteY195" fmla="*/ 90908 h 775774"/>
                  <a:gd name="connsiteX196" fmla="*/ 108117 w 495950"/>
                  <a:gd name="connsiteY196" fmla="*/ 88007 h 775774"/>
                  <a:gd name="connsiteX197" fmla="*/ 103884 w 495950"/>
                  <a:gd name="connsiteY197" fmla="*/ 85862 h 775774"/>
                  <a:gd name="connsiteX198" fmla="*/ 101230 w 495950"/>
                  <a:gd name="connsiteY198" fmla="*/ 82698 h 775774"/>
                  <a:gd name="connsiteX199" fmla="*/ 95551 w 495950"/>
                  <a:gd name="connsiteY199" fmla="*/ 197183 h 775774"/>
                  <a:gd name="connsiteX200" fmla="*/ 91343 w 495950"/>
                  <a:gd name="connsiteY200" fmla="*/ 198276 h 775774"/>
                  <a:gd name="connsiteX201" fmla="*/ 87431 w 495950"/>
                  <a:gd name="connsiteY201" fmla="*/ 199871 h 775774"/>
                  <a:gd name="connsiteX202" fmla="*/ 82944 w 495950"/>
                  <a:gd name="connsiteY202" fmla="*/ 201942 h 775774"/>
                  <a:gd name="connsiteX203" fmla="*/ 80487 w 495950"/>
                  <a:gd name="connsiteY203" fmla="*/ 206199 h 775774"/>
                  <a:gd name="connsiteX204" fmla="*/ 75589 w 495950"/>
                  <a:gd name="connsiteY204" fmla="*/ 206979 h 775774"/>
                  <a:gd name="connsiteX205" fmla="*/ 75294 w 495950"/>
                  <a:gd name="connsiteY205" fmla="*/ 211113 h 775774"/>
                  <a:gd name="connsiteX206" fmla="*/ 71579 w 495950"/>
                  <a:gd name="connsiteY206" fmla="*/ 213981 h 775774"/>
                  <a:gd name="connsiteX207" fmla="*/ 67733 w 495950"/>
                  <a:gd name="connsiteY207" fmla="*/ 212042 h 775774"/>
                  <a:gd name="connsiteX208" fmla="*/ 63254 w 495950"/>
                  <a:gd name="connsiteY208" fmla="*/ 210357 h 775774"/>
                  <a:gd name="connsiteX209" fmla="*/ 57534 w 495950"/>
                  <a:gd name="connsiteY209" fmla="*/ 210423 h 775774"/>
                  <a:gd name="connsiteX210" fmla="*/ 52217 w 495950"/>
                  <a:gd name="connsiteY210" fmla="*/ 212083 h 775774"/>
                  <a:gd name="connsiteX211" fmla="*/ 47640 w 495950"/>
                  <a:gd name="connsiteY211" fmla="*/ 211828 h 775774"/>
                  <a:gd name="connsiteX212" fmla="*/ 42084 w 495950"/>
                  <a:gd name="connsiteY212" fmla="*/ 211310 h 775774"/>
                  <a:gd name="connsiteX213" fmla="*/ 38501 w 495950"/>
                  <a:gd name="connsiteY213" fmla="*/ 207834 h 775774"/>
                  <a:gd name="connsiteX214" fmla="*/ 33759 w 495950"/>
                  <a:gd name="connsiteY214" fmla="*/ 207497 h 775774"/>
                  <a:gd name="connsiteX215" fmla="*/ 26832 w 495950"/>
                  <a:gd name="connsiteY215" fmla="*/ 205788 h 775774"/>
                  <a:gd name="connsiteX216" fmla="*/ 24851 w 495950"/>
                  <a:gd name="connsiteY216" fmla="*/ 201605 h 775774"/>
                  <a:gd name="connsiteX217" fmla="*/ 23684 w 495950"/>
                  <a:gd name="connsiteY217" fmla="*/ 197529 h 775774"/>
                  <a:gd name="connsiteX218" fmla="*/ 24613 w 495950"/>
                  <a:gd name="connsiteY218" fmla="*/ 193444 h 775774"/>
                  <a:gd name="connsiteX219" fmla="*/ 20553 w 495950"/>
                  <a:gd name="connsiteY219" fmla="*/ 191702 h 775774"/>
                  <a:gd name="connsiteX220" fmla="*/ 18400 w 495950"/>
                  <a:gd name="connsiteY220" fmla="*/ 186681 h 775774"/>
                  <a:gd name="connsiteX221" fmla="*/ 13847 w 495950"/>
                  <a:gd name="connsiteY221" fmla="*/ 185752 h 775774"/>
                  <a:gd name="connsiteX222" fmla="*/ 11423 w 495950"/>
                  <a:gd name="connsiteY222" fmla="*/ 189311 h 775774"/>
                  <a:gd name="connsiteX223" fmla="*/ 7889 w 495950"/>
                  <a:gd name="connsiteY223" fmla="*/ 192055 h 775774"/>
                  <a:gd name="connsiteX224" fmla="*/ 8012 w 495950"/>
                  <a:gd name="connsiteY224" fmla="*/ 196222 h 775774"/>
                  <a:gd name="connsiteX225" fmla="*/ 3994 w 495950"/>
                  <a:gd name="connsiteY225" fmla="*/ 199378 h 775774"/>
                  <a:gd name="connsiteX226" fmla="*/ 0 w 495950"/>
                  <a:gd name="connsiteY226" fmla="*/ 201564 h 775774"/>
                  <a:gd name="connsiteX227" fmla="*/ 1298 w 495950"/>
                  <a:gd name="connsiteY227" fmla="*/ 206092 h 775774"/>
                  <a:gd name="connsiteX228" fmla="*/ 2876 w 495950"/>
                  <a:gd name="connsiteY228" fmla="*/ 210743 h 775774"/>
                  <a:gd name="connsiteX229" fmla="*/ 6016 w 495950"/>
                  <a:gd name="connsiteY229" fmla="*/ 214515 h 775774"/>
                  <a:gd name="connsiteX230" fmla="*/ 8481 w 495950"/>
                  <a:gd name="connsiteY230" fmla="*/ 218123 h 775774"/>
                  <a:gd name="connsiteX231" fmla="*/ 10207 w 495950"/>
                  <a:gd name="connsiteY231" fmla="*/ 224796 h 775774"/>
                  <a:gd name="connsiteX232" fmla="*/ 14439 w 495950"/>
                  <a:gd name="connsiteY232" fmla="*/ 239400 h 775774"/>
                  <a:gd name="connsiteX233" fmla="*/ 16157 w 495950"/>
                  <a:gd name="connsiteY233" fmla="*/ 244676 h 775774"/>
                  <a:gd name="connsiteX234" fmla="*/ 17126 w 495950"/>
                  <a:gd name="connsiteY234" fmla="*/ 250362 h 775774"/>
                  <a:gd name="connsiteX235" fmla="*/ 18844 w 495950"/>
                  <a:gd name="connsiteY235" fmla="*/ 254792 h 775774"/>
                  <a:gd name="connsiteX236" fmla="*/ 23084 w 495950"/>
                  <a:gd name="connsiteY236" fmla="*/ 265237 h 775774"/>
                  <a:gd name="connsiteX237" fmla="*/ 25336 w 495950"/>
                  <a:gd name="connsiteY237" fmla="*/ 269593 h 775774"/>
                  <a:gd name="connsiteX238" fmla="*/ 28640 w 495950"/>
                  <a:gd name="connsiteY238" fmla="*/ 277581 h 775774"/>
                  <a:gd name="connsiteX239" fmla="*/ 30168 w 495950"/>
                  <a:gd name="connsiteY239" fmla="*/ 281813 h 775774"/>
                  <a:gd name="connsiteX240" fmla="*/ 33735 w 495950"/>
                  <a:gd name="connsiteY240" fmla="*/ 286637 h 775774"/>
                  <a:gd name="connsiteX241" fmla="*/ 40022 w 495950"/>
                  <a:gd name="connsiteY241" fmla="*/ 296449 h 775774"/>
                  <a:gd name="connsiteX242" fmla="*/ 42167 w 495950"/>
                  <a:gd name="connsiteY242" fmla="*/ 301832 h 775774"/>
                  <a:gd name="connsiteX243" fmla="*/ 43473 w 495950"/>
                  <a:gd name="connsiteY243" fmla="*/ 305851 h 775774"/>
                  <a:gd name="connsiteX244" fmla="*/ 43745 w 495950"/>
                  <a:gd name="connsiteY244" fmla="*/ 310329 h 775774"/>
                  <a:gd name="connsiteX245" fmla="*/ 44492 w 495950"/>
                  <a:gd name="connsiteY245" fmla="*/ 318786 h 775774"/>
                  <a:gd name="connsiteX246" fmla="*/ 43547 w 495950"/>
                  <a:gd name="connsiteY246" fmla="*/ 326412 h 775774"/>
                  <a:gd name="connsiteX247" fmla="*/ 40581 w 495950"/>
                  <a:gd name="connsiteY247" fmla="*/ 331154 h 775774"/>
                  <a:gd name="connsiteX248" fmla="*/ 36545 w 495950"/>
                  <a:gd name="connsiteY248" fmla="*/ 333669 h 775774"/>
                  <a:gd name="connsiteX249" fmla="*/ 32445 w 495950"/>
                  <a:gd name="connsiteY249" fmla="*/ 331926 h 775774"/>
                  <a:gd name="connsiteX250" fmla="*/ 30957 w 495950"/>
                  <a:gd name="connsiteY250" fmla="*/ 337055 h 775774"/>
                  <a:gd name="connsiteX251" fmla="*/ 30094 w 495950"/>
                  <a:gd name="connsiteY251" fmla="*/ 341640 h 775774"/>
                  <a:gd name="connsiteX252" fmla="*/ 34861 w 495950"/>
                  <a:gd name="connsiteY252" fmla="*/ 341533 h 775774"/>
                  <a:gd name="connsiteX253" fmla="*/ 37261 w 495950"/>
                  <a:gd name="connsiteY253" fmla="*/ 351937 h 775774"/>
                  <a:gd name="connsiteX254" fmla="*/ 41246 w 495950"/>
                  <a:gd name="connsiteY254" fmla="*/ 356046 h 775774"/>
                  <a:gd name="connsiteX255" fmla="*/ 43399 w 495950"/>
                  <a:gd name="connsiteY255" fmla="*/ 360180 h 775774"/>
                  <a:gd name="connsiteX256" fmla="*/ 45108 w 495950"/>
                  <a:gd name="connsiteY256" fmla="*/ 366450 h 775774"/>
                  <a:gd name="connsiteX257" fmla="*/ 42142 w 495950"/>
                  <a:gd name="connsiteY257" fmla="*/ 370921 h 775774"/>
                  <a:gd name="connsiteX258" fmla="*/ 40285 w 495950"/>
                  <a:gd name="connsiteY258" fmla="*/ 376608 h 775774"/>
                  <a:gd name="connsiteX259" fmla="*/ 42068 w 495950"/>
                  <a:gd name="connsiteY259" fmla="*/ 382870 h 775774"/>
                  <a:gd name="connsiteX260" fmla="*/ 42964 w 495950"/>
                  <a:gd name="connsiteY260" fmla="*/ 378062 h 775774"/>
                  <a:gd name="connsiteX261" fmla="*/ 50557 w 495950"/>
                  <a:gd name="connsiteY261" fmla="*/ 374315 h 775774"/>
                  <a:gd name="connsiteX262" fmla="*/ 53935 w 495950"/>
                  <a:gd name="connsiteY262" fmla="*/ 378062 h 775774"/>
                  <a:gd name="connsiteX263" fmla="*/ 53335 w 495950"/>
                  <a:gd name="connsiteY263" fmla="*/ 384604 h 775774"/>
                  <a:gd name="connsiteX264" fmla="*/ 57773 w 495950"/>
                  <a:gd name="connsiteY264" fmla="*/ 383084 h 775774"/>
                  <a:gd name="connsiteX265" fmla="*/ 61520 w 495950"/>
                  <a:gd name="connsiteY265" fmla="*/ 384957 h 775774"/>
                  <a:gd name="connsiteX266" fmla="*/ 67149 w 495950"/>
                  <a:gd name="connsiteY266" fmla="*/ 386774 h 775774"/>
                  <a:gd name="connsiteX267" fmla="*/ 64799 w 495950"/>
                  <a:gd name="connsiteY267" fmla="*/ 391951 h 775774"/>
                  <a:gd name="connsiteX268" fmla="*/ 69007 w 495950"/>
                  <a:gd name="connsiteY268" fmla="*/ 391803 h 775774"/>
                  <a:gd name="connsiteX269" fmla="*/ 75318 w 495950"/>
                  <a:gd name="connsiteY269" fmla="*/ 396397 h 775774"/>
                  <a:gd name="connsiteX270" fmla="*/ 81375 w 495950"/>
                  <a:gd name="connsiteY270" fmla="*/ 396808 h 775774"/>
                  <a:gd name="connsiteX271" fmla="*/ 310321 w 495950"/>
                  <a:gd name="connsiteY271" fmla="*/ 267793 h 775774"/>
                  <a:gd name="connsiteX272" fmla="*/ 305785 w 495950"/>
                  <a:gd name="connsiteY272" fmla="*/ 266856 h 775774"/>
                  <a:gd name="connsiteX273" fmla="*/ 300607 w 495950"/>
                  <a:gd name="connsiteY273" fmla="*/ 265344 h 775774"/>
                  <a:gd name="connsiteX274" fmla="*/ 297674 w 495950"/>
                  <a:gd name="connsiteY274" fmla="*/ 262344 h 775774"/>
                  <a:gd name="connsiteX275" fmla="*/ 295644 w 495950"/>
                  <a:gd name="connsiteY275" fmla="*/ 258589 h 775774"/>
                  <a:gd name="connsiteX276" fmla="*/ 291773 w 495950"/>
                  <a:gd name="connsiteY276" fmla="*/ 256559 h 775774"/>
                  <a:gd name="connsiteX277" fmla="*/ 292184 w 495950"/>
                  <a:gd name="connsiteY277" fmla="*/ 252441 h 775774"/>
                  <a:gd name="connsiteX278" fmla="*/ 290113 w 495950"/>
                  <a:gd name="connsiteY278" fmla="*/ 248283 h 775774"/>
                  <a:gd name="connsiteX279" fmla="*/ 285396 w 495950"/>
                  <a:gd name="connsiteY279" fmla="*/ 238052 h 775774"/>
                  <a:gd name="connsiteX280" fmla="*/ 284853 w 495950"/>
                  <a:gd name="connsiteY280" fmla="*/ 233877 h 775774"/>
                  <a:gd name="connsiteX281" fmla="*/ 289135 w 495950"/>
                  <a:gd name="connsiteY281" fmla="*/ 232324 h 775774"/>
                  <a:gd name="connsiteX282" fmla="*/ 293113 w 495950"/>
                  <a:gd name="connsiteY282" fmla="*/ 230195 h 775774"/>
                  <a:gd name="connsiteX283" fmla="*/ 295307 w 495950"/>
                  <a:gd name="connsiteY283" fmla="*/ 226694 h 775774"/>
                  <a:gd name="connsiteX284" fmla="*/ 297904 w 495950"/>
                  <a:gd name="connsiteY284" fmla="*/ 223490 h 775774"/>
                  <a:gd name="connsiteX285" fmla="*/ 300566 w 495950"/>
                  <a:gd name="connsiteY285" fmla="*/ 220202 h 775774"/>
                  <a:gd name="connsiteX286" fmla="*/ 302374 w 495950"/>
                  <a:gd name="connsiteY286" fmla="*/ 216480 h 775774"/>
                  <a:gd name="connsiteX287" fmla="*/ 304979 w 495950"/>
                  <a:gd name="connsiteY287" fmla="*/ 213184 h 775774"/>
                  <a:gd name="connsiteX288" fmla="*/ 308685 w 495950"/>
                  <a:gd name="connsiteY288" fmla="*/ 211343 h 775774"/>
                  <a:gd name="connsiteX289" fmla="*/ 312951 w 495950"/>
                  <a:gd name="connsiteY289" fmla="*/ 210168 h 775774"/>
                  <a:gd name="connsiteX290" fmla="*/ 315704 w 495950"/>
                  <a:gd name="connsiteY290" fmla="*/ 206741 h 775774"/>
                  <a:gd name="connsiteX291" fmla="*/ 319813 w 495950"/>
                  <a:gd name="connsiteY291" fmla="*/ 205969 h 775774"/>
                  <a:gd name="connsiteX292" fmla="*/ 324768 w 495950"/>
                  <a:gd name="connsiteY292" fmla="*/ 202698 h 775774"/>
                  <a:gd name="connsiteX293" fmla="*/ 328894 w 495950"/>
                  <a:gd name="connsiteY293" fmla="*/ 202229 h 775774"/>
                  <a:gd name="connsiteX294" fmla="*/ 331828 w 495950"/>
                  <a:gd name="connsiteY294" fmla="*/ 205295 h 775774"/>
                  <a:gd name="connsiteX295" fmla="*/ 335468 w 495950"/>
                  <a:gd name="connsiteY295" fmla="*/ 207678 h 775774"/>
                  <a:gd name="connsiteX296" fmla="*/ 338394 w 495950"/>
                  <a:gd name="connsiteY296" fmla="*/ 212206 h 775774"/>
                  <a:gd name="connsiteX297" fmla="*/ 341985 w 495950"/>
                  <a:gd name="connsiteY297" fmla="*/ 214647 h 775774"/>
                  <a:gd name="connsiteX298" fmla="*/ 345264 w 495950"/>
                  <a:gd name="connsiteY298" fmla="*/ 217934 h 775774"/>
                  <a:gd name="connsiteX299" fmla="*/ 348576 w 495950"/>
                  <a:gd name="connsiteY299" fmla="*/ 221312 h 775774"/>
                  <a:gd name="connsiteX300" fmla="*/ 349908 w 495950"/>
                  <a:gd name="connsiteY300" fmla="*/ 225215 h 775774"/>
                  <a:gd name="connsiteX301" fmla="*/ 348288 w 495950"/>
                  <a:gd name="connsiteY301" fmla="*/ 229012 h 775774"/>
                  <a:gd name="connsiteX302" fmla="*/ 345453 w 495950"/>
                  <a:gd name="connsiteY302" fmla="*/ 232521 h 775774"/>
                  <a:gd name="connsiteX303" fmla="*/ 342659 w 495950"/>
                  <a:gd name="connsiteY303" fmla="*/ 235874 h 775774"/>
                  <a:gd name="connsiteX304" fmla="*/ 340678 w 495950"/>
                  <a:gd name="connsiteY304" fmla="*/ 240082 h 775774"/>
                  <a:gd name="connsiteX305" fmla="*/ 339125 w 495950"/>
                  <a:gd name="connsiteY305" fmla="*/ 245284 h 775774"/>
                  <a:gd name="connsiteX306" fmla="*/ 335641 w 495950"/>
                  <a:gd name="connsiteY306" fmla="*/ 247527 h 775774"/>
                  <a:gd name="connsiteX307" fmla="*/ 331893 w 495950"/>
                  <a:gd name="connsiteY307" fmla="*/ 249483 h 775774"/>
                  <a:gd name="connsiteX308" fmla="*/ 326856 w 495950"/>
                  <a:gd name="connsiteY308" fmla="*/ 250946 h 775774"/>
                  <a:gd name="connsiteX309" fmla="*/ 322697 w 495950"/>
                  <a:gd name="connsiteY309" fmla="*/ 251160 h 775774"/>
                  <a:gd name="connsiteX310" fmla="*/ 318103 w 495950"/>
                  <a:gd name="connsiteY310" fmla="*/ 253321 h 775774"/>
                  <a:gd name="connsiteX311" fmla="*/ 314406 w 495950"/>
                  <a:gd name="connsiteY311" fmla="*/ 255786 h 775774"/>
                  <a:gd name="connsiteX312" fmla="*/ 314241 w 495950"/>
                  <a:gd name="connsiteY312" fmla="*/ 260018 h 775774"/>
                  <a:gd name="connsiteX313" fmla="*/ 312063 w 495950"/>
                  <a:gd name="connsiteY313" fmla="*/ 264111 h 775774"/>
                  <a:gd name="connsiteX314" fmla="*/ 495375 w 495950"/>
                  <a:gd name="connsiteY314" fmla="*/ 775774 h 775774"/>
                  <a:gd name="connsiteX315" fmla="*/ 495950 w 495950"/>
                  <a:gd name="connsiteY315" fmla="*/ 771591 h 775774"/>
                  <a:gd name="connsiteX316" fmla="*/ 489951 w 495950"/>
                  <a:gd name="connsiteY316" fmla="*/ 772668 h 775774"/>
                  <a:gd name="connsiteX317" fmla="*/ 494076 w 495950"/>
                  <a:gd name="connsiteY317" fmla="*/ 775363 h 7757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</a:cxnLst>
                <a:rect l="l" t="t" r="r" b="b"/>
                <a:pathLst>
                  <a:path w="495950" h="775774">
                    <a:moveTo>
                      <a:pt x="83947" y="398262"/>
                    </a:moveTo>
                    <a:lnTo>
                      <a:pt x="89667" y="393644"/>
                    </a:lnTo>
                    <a:lnTo>
                      <a:pt x="93398" y="390661"/>
                    </a:lnTo>
                    <a:lnTo>
                      <a:pt x="99553" y="386568"/>
                    </a:lnTo>
                    <a:lnTo>
                      <a:pt x="104328" y="386165"/>
                    </a:lnTo>
                    <a:lnTo>
                      <a:pt x="116014" y="384464"/>
                    </a:lnTo>
                    <a:lnTo>
                      <a:pt x="125875" y="383264"/>
                    </a:lnTo>
                    <a:lnTo>
                      <a:pt x="132877" y="384234"/>
                    </a:lnTo>
                    <a:lnTo>
                      <a:pt x="136107" y="381678"/>
                    </a:lnTo>
                    <a:lnTo>
                      <a:pt x="142977" y="377339"/>
                    </a:lnTo>
                    <a:lnTo>
                      <a:pt x="150809" y="373830"/>
                    </a:lnTo>
                    <a:lnTo>
                      <a:pt x="158329" y="372877"/>
                    </a:lnTo>
                    <a:lnTo>
                      <a:pt x="164541" y="374866"/>
                    </a:lnTo>
                    <a:lnTo>
                      <a:pt x="175775" y="375885"/>
                    </a:lnTo>
                    <a:lnTo>
                      <a:pt x="180492" y="371652"/>
                    </a:lnTo>
                    <a:lnTo>
                      <a:pt x="189935" y="372819"/>
                    </a:lnTo>
                    <a:lnTo>
                      <a:pt x="199049" y="374824"/>
                    </a:lnTo>
                    <a:lnTo>
                      <a:pt x="207275" y="377906"/>
                    </a:lnTo>
                    <a:lnTo>
                      <a:pt x="213578" y="378909"/>
                    </a:lnTo>
                    <a:lnTo>
                      <a:pt x="216274" y="374553"/>
                    </a:lnTo>
                    <a:lnTo>
                      <a:pt x="220769" y="370806"/>
                    </a:lnTo>
                    <a:lnTo>
                      <a:pt x="225059" y="371044"/>
                    </a:lnTo>
                    <a:lnTo>
                      <a:pt x="228954" y="372976"/>
                    </a:lnTo>
                    <a:lnTo>
                      <a:pt x="233688" y="373518"/>
                    </a:lnTo>
                    <a:lnTo>
                      <a:pt x="235693" y="367659"/>
                    </a:lnTo>
                    <a:lnTo>
                      <a:pt x="240821" y="364182"/>
                    </a:lnTo>
                    <a:lnTo>
                      <a:pt x="251940" y="363845"/>
                    </a:lnTo>
                    <a:lnTo>
                      <a:pt x="258375" y="365119"/>
                    </a:lnTo>
                    <a:lnTo>
                      <a:pt x="269650" y="360402"/>
                    </a:lnTo>
                    <a:lnTo>
                      <a:pt x="274482" y="357509"/>
                    </a:lnTo>
                    <a:lnTo>
                      <a:pt x="290729" y="347335"/>
                    </a:lnTo>
                    <a:lnTo>
                      <a:pt x="298668" y="342380"/>
                    </a:lnTo>
                    <a:lnTo>
                      <a:pt x="303500" y="337835"/>
                    </a:lnTo>
                    <a:lnTo>
                      <a:pt x="311562" y="331507"/>
                    </a:lnTo>
                    <a:lnTo>
                      <a:pt x="314857" y="328713"/>
                    </a:lnTo>
                    <a:lnTo>
                      <a:pt x="320585" y="323873"/>
                    </a:lnTo>
                    <a:lnTo>
                      <a:pt x="324259" y="319912"/>
                    </a:lnTo>
                    <a:lnTo>
                      <a:pt x="327595" y="316945"/>
                    </a:lnTo>
                    <a:lnTo>
                      <a:pt x="332797" y="312014"/>
                    </a:lnTo>
                    <a:lnTo>
                      <a:pt x="336487" y="307535"/>
                    </a:lnTo>
                    <a:lnTo>
                      <a:pt x="340530" y="303065"/>
                    </a:lnTo>
                    <a:lnTo>
                      <a:pt x="343276" y="299416"/>
                    </a:lnTo>
                    <a:lnTo>
                      <a:pt x="347475" y="297616"/>
                    </a:lnTo>
                    <a:lnTo>
                      <a:pt x="352578" y="291855"/>
                    </a:lnTo>
                    <a:lnTo>
                      <a:pt x="358619" y="287886"/>
                    </a:lnTo>
                    <a:lnTo>
                      <a:pt x="362070" y="284204"/>
                    </a:lnTo>
                    <a:lnTo>
                      <a:pt x="366360" y="279356"/>
                    </a:lnTo>
                    <a:lnTo>
                      <a:pt x="372408" y="271532"/>
                    </a:lnTo>
                    <a:lnTo>
                      <a:pt x="377413" y="263922"/>
                    </a:lnTo>
                    <a:lnTo>
                      <a:pt x="381916" y="257323"/>
                    </a:lnTo>
                    <a:lnTo>
                      <a:pt x="386864" y="248423"/>
                    </a:lnTo>
                    <a:lnTo>
                      <a:pt x="391803" y="242843"/>
                    </a:lnTo>
                    <a:lnTo>
                      <a:pt x="392961" y="238142"/>
                    </a:lnTo>
                    <a:lnTo>
                      <a:pt x="397662" y="231814"/>
                    </a:lnTo>
                    <a:lnTo>
                      <a:pt x="401311" y="226530"/>
                    </a:lnTo>
                    <a:lnTo>
                      <a:pt x="409611" y="218402"/>
                    </a:lnTo>
                    <a:lnTo>
                      <a:pt x="417057" y="212716"/>
                    </a:lnTo>
                    <a:lnTo>
                      <a:pt x="421692" y="210447"/>
                    </a:lnTo>
                    <a:lnTo>
                      <a:pt x="431841" y="200528"/>
                    </a:lnTo>
                    <a:lnTo>
                      <a:pt x="434833" y="191998"/>
                    </a:lnTo>
                    <a:lnTo>
                      <a:pt x="437585" y="184930"/>
                    </a:lnTo>
                    <a:lnTo>
                      <a:pt x="438522" y="179268"/>
                    </a:lnTo>
                    <a:lnTo>
                      <a:pt x="441349" y="169702"/>
                    </a:lnTo>
                    <a:lnTo>
                      <a:pt x="447694" y="153866"/>
                    </a:lnTo>
                    <a:lnTo>
                      <a:pt x="448811" y="148187"/>
                    </a:lnTo>
                    <a:lnTo>
                      <a:pt x="443404" y="148245"/>
                    </a:lnTo>
                    <a:lnTo>
                      <a:pt x="438374" y="148130"/>
                    </a:lnTo>
                    <a:lnTo>
                      <a:pt x="434019" y="148122"/>
                    </a:lnTo>
                    <a:lnTo>
                      <a:pt x="429680" y="148073"/>
                    </a:lnTo>
                    <a:lnTo>
                      <a:pt x="425530" y="146297"/>
                    </a:lnTo>
                    <a:lnTo>
                      <a:pt x="424001" y="152050"/>
                    </a:lnTo>
                    <a:lnTo>
                      <a:pt x="423295" y="158115"/>
                    </a:lnTo>
                    <a:lnTo>
                      <a:pt x="422908" y="162347"/>
                    </a:lnTo>
                    <a:lnTo>
                      <a:pt x="410926" y="162306"/>
                    </a:lnTo>
                    <a:lnTo>
                      <a:pt x="400678" y="158731"/>
                    </a:lnTo>
                    <a:lnTo>
                      <a:pt x="396191" y="152773"/>
                    </a:lnTo>
                    <a:lnTo>
                      <a:pt x="395032" y="148130"/>
                    </a:lnTo>
                    <a:lnTo>
                      <a:pt x="391992" y="143561"/>
                    </a:lnTo>
                    <a:lnTo>
                      <a:pt x="393767" y="133913"/>
                    </a:lnTo>
                    <a:lnTo>
                      <a:pt x="398041" y="128555"/>
                    </a:lnTo>
                    <a:lnTo>
                      <a:pt x="402429" y="120460"/>
                    </a:lnTo>
                    <a:lnTo>
                      <a:pt x="406941" y="115036"/>
                    </a:lnTo>
                    <a:lnTo>
                      <a:pt x="411354" y="112217"/>
                    </a:lnTo>
                    <a:lnTo>
                      <a:pt x="414912" y="114666"/>
                    </a:lnTo>
                    <a:lnTo>
                      <a:pt x="423040" y="120969"/>
                    </a:lnTo>
                    <a:lnTo>
                      <a:pt x="425078" y="116014"/>
                    </a:lnTo>
                    <a:lnTo>
                      <a:pt x="426729" y="111395"/>
                    </a:lnTo>
                    <a:lnTo>
                      <a:pt x="427165" y="106078"/>
                    </a:lnTo>
                    <a:lnTo>
                      <a:pt x="428439" y="101731"/>
                    </a:lnTo>
                    <a:lnTo>
                      <a:pt x="429113" y="97639"/>
                    </a:lnTo>
                    <a:lnTo>
                      <a:pt x="429614" y="91705"/>
                    </a:lnTo>
                    <a:lnTo>
                      <a:pt x="429474" y="86848"/>
                    </a:lnTo>
                    <a:lnTo>
                      <a:pt x="429392" y="79888"/>
                    </a:lnTo>
                    <a:lnTo>
                      <a:pt x="430083" y="72615"/>
                    </a:lnTo>
                    <a:lnTo>
                      <a:pt x="429688" y="67832"/>
                    </a:lnTo>
                    <a:lnTo>
                      <a:pt x="427773" y="63961"/>
                    </a:lnTo>
                    <a:lnTo>
                      <a:pt x="427461" y="57945"/>
                    </a:lnTo>
                    <a:lnTo>
                      <a:pt x="424420" y="54642"/>
                    </a:lnTo>
                    <a:lnTo>
                      <a:pt x="422703" y="49489"/>
                    </a:lnTo>
                    <a:lnTo>
                      <a:pt x="419407" y="42002"/>
                    </a:lnTo>
                    <a:lnTo>
                      <a:pt x="419563" y="35765"/>
                    </a:lnTo>
                    <a:lnTo>
                      <a:pt x="414706" y="11185"/>
                    </a:lnTo>
                    <a:lnTo>
                      <a:pt x="413088" y="6969"/>
                    </a:lnTo>
                    <a:lnTo>
                      <a:pt x="408272" y="6451"/>
                    </a:lnTo>
                    <a:lnTo>
                      <a:pt x="403382" y="4832"/>
                    </a:lnTo>
                    <a:lnTo>
                      <a:pt x="398377" y="5243"/>
                    </a:lnTo>
                    <a:lnTo>
                      <a:pt x="394030" y="5580"/>
                    </a:lnTo>
                    <a:lnTo>
                      <a:pt x="389223" y="6344"/>
                    </a:lnTo>
                    <a:lnTo>
                      <a:pt x="384670" y="4799"/>
                    </a:lnTo>
                    <a:lnTo>
                      <a:pt x="379131" y="3443"/>
                    </a:lnTo>
                    <a:lnTo>
                      <a:pt x="375350" y="1586"/>
                    </a:lnTo>
                    <a:lnTo>
                      <a:pt x="370847" y="0"/>
                    </a:lnTo>
                    <a:lnTo>
                      <a:pt x="366689" y="156"/>
                    </a:lnTo>
                    <a:lnTo>
                      <a:pt x="362333" y="1150"/>
                    </a:lnTo>
                    <a:lnTo>
                      <a:pt x="358142" y="1570"/>
                    </a:lnTo>
                    <a:lnTo>
                      <a:pt x="352923" y="2465"/>
                    </a:lnTo>
                    <a:lnTo>
                      <a:pt x="349858" y="5769"/>
                    </a:lnTo>
                    <a:lnTo>
                      <a:pt x="348403" y="9960"/>
                    </a:lnTo>
                    <a:lnTo>
                      <a:pt x="343505" y="11308"/>
                    </a:lnTo>
                    <a:lnTo>
                      <a:pt x="338410" y="13173"/>
                    </a:lnTo>
                    <a:lnTo>
                      <a:pt x="332132" y="14036"/>
                    </a:lnTo>
                    <a:lnTo>
                      <a:pt x="328598" y="16494"/>
                    </a:lnTo>
                    <a:lnTo>
                      <a:pt x="325911" y="20414"/>
                    </a:lnTo>
                    <a:lnTo>
                      <a:pt x="323758" y="24030"/>
                    </a:lnTo>
                    <a:lnTo>
                      <a:pt x="320684" y="27473"/>
                    </a:lnTo>
                    <a:lnTo>
                      <a:pt x="317241" y="30620"/>
                    </a:lnTo>
                    <a:lnTo>
                      <a:pt x="314348" y="34434"/>
                    </a:lnTo>
                    <a:lnTo>
                      <a:pt x="310115" y="37121"/>
                    </a:lnTo>
                    <a:lnTo>
                      <a:pt x="306302" y="39422"/>
                    </a:lnTo>
                    <a:lnTo>
                      <a:pt x="302572" y="41411"/>
                    </a:lnTo>
                    <a:lnTo>
                      <a:pt x="298545" y="43745"/>
                    </a:lnTo>
                    <a:lnTo>
                      <a:pt x="296227" y="47451"/>
                    </a:lnTo>
                    <a:lnTo>
                      <a:pt x="292874" y="50681"/>
                    </a:lnTo>
                    <a:lnTo>
                      <a:pt x="292093" y="55201"/>
                    </a:lnTo>
                    <a:lnTo>
                      <a:pt x="290195" y="61150"/>
                    </a:lnTo>
                    <a:lnTo>
                      <a:pt x="289603" y="65933"/>
                    </a:lnTo>
                    <a:lnTo>
                      <a:pt x="285905" y="67815"/>
                    </a:lnTo>
                    <a:lnTo>
                      <a:pt x="282897" y="70675"/>
                    </a:lnTo>
                    <a:lnTo>
                      <a:pt x="279388" y="74077"/>
                    </a:lnTo>
                    <a:lnTo>
                      <a:pt x="277013" y="77710"/>
                    </a:lnTo>
                    <a:lnTo>
                      <a:pt x="270661" y="79723"/>
                    </a:lnTo>
                    <a:lnTo>
                      <a:pt x="265606" y="80907"/>
                    </a:lnTo>
                    <a:lnTo>
                      <a:pt x="261497" y="81950"/>
                    </a:lnTo>
                    <a:lnTo>
                      <a:pt x="261720" y="86963"/>
                    </a:lnTo>
                    <a:lnTo>
                      <a:pt x="256978" y="97696"/>
                    </a:lnTo>
                    <a:lnTo>
                      <a:pt x="254274" y="105478"/>
                    </a:lnTo>
                    <a:lnTo>
                      <a:pt x="252096" y="109670"/>
                    </a:lnTo>
                    <a:lnTo>
                      <a:pt x="247543" y="112768"/>
                    </a:lnTo>
                    <a:lnTo>
                      <a:pt x="241092" y="113614"/>
                    </a:lnTo>
                    <a:lnTo>
                      <a:pt x="236564" y="112546"/>
                    </a:lnTo>
                    <a:lnTo>
                      <a:pt x="233310" y="115151"/>
                    </a:lnTo>
                    <a:lnTo>
                      <a:pt x="228773" y="115052"/>
                    </a:lnTo>
                    <a:lnTo>
                      <a:pt x="224664" y="114321"/>
                    </a:lnTo>
                    <a:lnTo>
                      <a:pt x="220555" y="112850"/>
                    </a:lnTo>
                    <a:lnTo>
                      <a:pt x="216381" y="112086"/>
                    </a:lnTo>
                    <a:lnTo>
                      <a:pt x="213258" y="109357"/>
                    </a:lnTo>
                    <a:lnTo>
                      <a:pt x="209009" y="110031"/>
                    </a:lnTo>
                    <a:lnTo>
                      <a:pt x="204728" y="107508"/>
                    </a:lnTo>
                    <a:lnTo>
                      <a:pt x="201909" y="103868"/>
                    </a:lnTo>
                    <a:lnTo>
                      <a:pt x="198030" y="102019"/>
                    </a:lnTo>
                    <a:lnTo>
                      <a:pt x="195178" y="98978"/>
                    </a:lnTo>
                    <a:lnTo>
                      <a:pt x="190921" y="98641"/>
                    </a:lnTo>
                    <a:lnTo>
                      <a:pt x="185744" y="99603"/>
                    </a:lnTo>
                    <a:lnTo>
                      <a:pt x="181512" y="100293"/>
                    </a:lnTo>
                    <a:lnTo>
                      <a:pt x="178890" y="104344"/>
                    </a:lnTo>
                    <a:lnTo>
                      <a:pt x="176745" y="107960"/>
                    </a:lnTo>
                    <a:lnTo>
                      <a:pt x="175817" y="112447"/>
                    </a:lnTo>
                    <a:lnTo>
                      <a:pt x="174115" y="117288"/>
                    </a:lnTo>
                    <a:lnTo>
                      <a:pt x="173351" y="121734"/>
                    </a:lnTo>
                    <a:lnTo>
                      <a:pt x="169998" y="125720"/>
                    </a:lnTo>
                    <a:lnTo>
                      <a:pt x="165717" y="128152"/>
                    </a:lnTo>
                    <a:lnTo>
                      <a:pt x="159643" y="132573"/>
                    </a:lnTo>
                    <a:lnTo>
                      <a:pt x="157301" y="136156"/>
                    </a:lnTo>
                    <a:lnTo>
                      <a:pt x="154786" y="139559"/>
                    </a:lnTo>
                    <a:lnTo>
                      <a:pt x="151310" y="142073"/>
                    </a:lnTo>
                    <a:lnTo>
                      <a:pt x="147136" y="142098"/>
                    </a:lnTo>
                    <a:lnTo>
                      <a:pt x="146453" y="146182"/>
                    </a:lnTo>
                    <a:lnTo>
                      <a:pt x="142155" y="148204"/>
                    </a:lnTo>
                    <a:lnTo>
                      <a:pt x="135540" y="146996"/>
                    </a:lnTo>
                    <a:lnTo>
                      <a:pt x="129911" y="148196"/>
                    </a:lnTo>
                    <a:lnTo>
                      <a:pt x="125547" y="147604"/>
                    </a:lnTo>
                    <a:lnTo>
                      <a:pt x="121093" y="146626"/>
                    </a:lnTo>
                    <a:lnTo>
                      <a:pt x="116614" y="149379"/>
                    </a:lnTo>
                    <a:lnTo>
                      <a:pt x="115208" y="145402"/>
                    </a:lnTo>
                    <a:lnTo>
                      <a:pt x="115471" y="140183"/>
                    </a:lnTo>
                    <a:lnTo>
                      <a:pt x="115299" y="134932"/>
                    </a:lnTo>
                    <a:lnTo>
                      <a:pt x="119359" y="130091"/>
                    </a:lnTo>
                    <a:lnTo>
                      <a:pt x="121972" y="126007"/>
                    </a:lnTo>
                    <a:lnTo>
                      <a:pt x="121380" y="121183"/>
                    </a:lnTo>
                    <a:lnTo>
                      <a:pt x="120682" y="116343"/>
                    </a:lnTo>
                    <a:lnTo>
                      <a:pt x="118545" y="111609"/>
                    </a:lnTo>
                    <a:lnTo>
                      <a:pt x="118077" y="106884"/>
                    </a:lnTo>
                    <a:lnTo>
                      <a:pt x="116474" y="103087"/>
                    </a:lnTo>
                    <a:lnTo>
                      <a:pt x="114288" y="99266"/>
                    </a:lnTo>
                    <a:lnTo>
                      <a:pt x="112850" y="95411"/>
                    </a:lnTo>
                    <a:lnTo>
                      <a:pt x="111099" y="90908"/>
                    </a:lnTo>
                    <a:lnTo>
                      <a:pt x="108117" y="88007"/>
                    </a:lnTo>
                    <a:lnTo>
                      <a:pt x="103884" y="85862"/>
                    </a:lnTo>
                    <a:lnTo>
                      <a:pt x="101230" y="82698"/>
                    </a:lnTo>
                    <a:lnTo>
                      <a:pt x="95551" y="197183"/>
                    </a:lnTo>
                    <a:lnTo>
                      <a:pt x="91343" y="198276"/>
                    </a:lnTo>
                    <a:lnTo>
                      <a:pt x="87431" y="199871"/>
                    </a:lnTo>
                    <a:lnTo>
                      <a:pt x="82944" y="201942"/>
                    </a:lnTo>
                    <a:lnTo>
                      <a:pt x="80487" y="206199"/>
                    </a:lnTo>
                    <a:lnTo>
                      <a:pt x="75589" y="206979"/>
                    </a:lnTo>
                    <a:lnTo>
                      <a:pt x="75294" y="211113"/>
                    </a:lnTo>
                    <a:lnTo>
                      <a:pt x="71579" y="213981"/>
                    </a:lnTo>
                    <a:lnTo>
                      <a:pt x="67733" y="212042"/>
                    </a:lnTo>
                    <a:lnTo>
                      <a:pt x="63254" y="210357"/>
                    </a:lnTo>
                    <a:lnTo>
                      <a:pt x="57534" y="210423"/>
                    </a:lnTo>
                    <a:lnTo>
                      <a:pt x="52217" y="212083"/>
                    </a:lnTo>
                    <a:lnTo>
                      <a:pt x="47640" y="211828"/>
                    </a:lnTo>
                    <a:lnTo>
                      <a:pt x="42084" y="211310"/>
                    </a:lnTo>
                    <a:lnTo>
                      <a:pt x="38501" y="207834"/>
                    </a:lnTo>
                    <a:lnTo>
                      <a:pt x="33759" y="207497"/>
                    </a:lnTo>
                    <a:lnTo>
                      <a:pt x="26832" y="205788"/>
                    </a:lnTo>
                    <a:lnTo>
                      <a:pt x="24851" y="201605"/>
                    </a:lnTo>
                    <a:lnTo>
                      <a:pt x="23684" y="197529"/>
                    </a:lnTo>
                    <a:lnTo>
                      <a:pt x="24613" y="193444"/>
                    </a:lnTo>
                    <a:lnTo>
                      <a:pt x="20553" y="191702"/>
                    </a:lnTo>
                    <a:lnTo>
                      <a:pt x="18400" y="186681"/>
                    </a:lnTo>
                    <a:lnTo>
                      <a:pt x="13847" y="185752"/>
                    </a:lnTo>
                    <a:lnTo>
                      <a:pt x="11423" y="189311"/>
                    </a:lnTo>
                    <a:lnTo>
                      <a:pt x="7889" y="192055"/>
                    </a:lnTo>
                    <a:lnTo>
                      <a:pt x="8012" y="196222"/>
                    </a:lnTo>
                    <a:lnTo>
                      <a:pt x="3994" y="199378"/>
                    </a:lnTo>
                    <a:lnTo>
                      <a:pt x="0" y="201564"/>
                    </a:lnTo>
                    <a:lnTo>
                      <a:pt x="1298" y="206092"/>
                    </a:lnTo>
                    <a:lnTo>
                      <a:pt x="2876" y="210743"/>
                    </a:lnTo>
                    <a:lnTo>
                      <a:pt x="6016" y="214515"/>
                    </a:lnTo>
                    <a:lnTo>
                      <a:pt x="8481" y="218123"/>
                    </a:lnTo>
                    <a:lnTo>
                      <a:pt x="10207" y="224796"/>
                    </a:lnTo>
                    <a:lnTo>
                      <a:pt x="14439" y="239400"/>
                    </a:lnTo>
                    <a:lnTo>
                      <a:pt x="16157" y="244676"/>
                    </a:lnTo>
                    <a:lnTo>
                      <a:pt x="17126" y="250362"/>
                    </a:lnTo>
                    <a:lnTo>
                      <a:pt x="18844" y="254792"/>
                    </a:lnTo>
                    <a:lnTo>
                      <a:pt x="23084" y="265237"/>
                    </a:lnTo>
                    <a:lnTo>
                      <a:pt x="25336" y="269593"/>
                    </a:lnTo>
                    <a:lnTo>
                      <a:pt x="28640" y="277581"/>
                    </a:lnTo>
                    <a:lnTo>
                      <a:pt x="30168" y="281813"/>
                    </a:lnTo>
                    <a:lnTo>
                      <a:pt x="33735" y="286637"/>
                    </a:lnTo>
                    <a:lnTo>
                      <a:pt x="40022" y="296449"/>
                    </a:lnTo>
                    <a:lnTo>
                      <a:pt x="42167" y="301832"/>
                    </a:lnTo>
                    <a:lnTo>
                      <a:pt x="43473" y="305851"/>
                    </a:lnTo>
                    <a:lnTo>
                      <a:pt x="43745" y="310329"/>
                    </a:lnTo>
                    <a:lnTo>
                      <a:pt x="44492" y="318786"/>
                    </a:lnTo>
                    <a:lnTo>
                      <a:pt x="43547" y="326412"/>
                    </a:lnTo>
                    <a:lnTo>
                      <a:pt x="40581" y="331154"/>
                    </a:lnTo>
                    <a:lnTo>
                      <a:pt x="36545" y="333669"/>
                    </a:lnTo>
                    <a:lnTo>
                      <a:pt x="32445" y="331926"/>
                    </a:lnTo>
                    <a:lnTo>
                      <a:pt x="30957" y="337055"/>
                    </a:lnTo>
                    <a:lnTo>
                      <a:pt x="30094" y="341640"/>
                    </a:lnTo>
                    <a:lnTo>
                      <a:pt x="34861" y="341533"/>
                    </a:lnTo>
                    <a:lnTo>
                      <a:pt x="37261" y="351937"/>
                    </a:lnTo>
                    <a:lnTo>
                      <a:pt x="41246" y="356046"/>
                    </a:lnTo>
                    <a:lnTo>
                      <a:pt x="43399" y="360180"/>
                    </a:lnTo>
                    <a:lnTo>
                      <a:pt x="45108" y="366450"/>
                    </a:lnTo>
                    <a:lnTo>
                      <a:pt x="42142" y="370921"/>
                    </a:lnTo>
                    <a:lnTo>
                      <a:pt x="40285" y="376608"/>
                    </a:lnTo>
                    <a:lnTo>
                      <a:pt x="42068" y="382870"/>
                    </a:lnTo>
                    <a:lnTo>
                      <a:pt x="42964" y="378062"/>
                    </a:lnTo>
                    <a:lnTo>
                      <a:pt x="50557" y="374315"/>
                    </a:lnTo>
                    <a:lnTo>
                      <a:pt x="53935" y="378062"/>
                    </a:lnTo>
                    <a:lnTo>
                      <a:pt x="53335" y="384604"/>
                    </a:lnTo>
                    <a:lnTo>
                      <a:pt x="57773" y="383084"/>
                    </a:lnTo>
                    <a:lnTo>
                      <a:pt x="61520" y="384957"/>
                    </a:lnTo>
                    <a:lnTo>
                      <a:pt x="67149" y="386774"/>
                    </a:lnTo>
                    <a:lnTo>
                      <a:pt x="64799" y="391951"/>
                    </a:lnTo>
                    <a:lnTo>
                      <a:pt x="69007" y="391803"/>
                    </a:lnTo>
                    <a:lnTo>
                      <a:pt x="75318" y="396397"/>
                    </a:lnTo>
                    <a:lnTo>
                      <a:pt x="81375" y="396808"/>
                    </a:lnTo>
                    <a:close/>
                    <a:moveTo>
                      <a:pt x="310321" y="267793"/>
                    </a:moveTo>
                    <a:lnTo>
                      <a:pt x="305785" y="266856"/>
                    </a:lnTo>
                    <a:lnTo>
                      <a:pt x="300607" y="265344"/>
                    </a:lnTo>
                    <a:lnTo>
                      <a:pt x="297674" y="262344"/>
                    </a:lnTo>
                    <a:lnTo>
                      <a:pt x="295644" y="258589"/>
                    </a:lnTo>
                    <a:lnTo>
                      <a:pt x="291773" y="256559"/>
                    </a:lnTo>
                    <a:lnTo>
                      <a:pt x="292184" y="252441"/>
                    </a:lnTo>
                    <a:lnTo>
                      <a:pt x="290113" y="248283"/>
                    </a:lnTo>
                    <a:lnTo>
                      <a:pt x="285396" y="238052"/>
                    </a:lnTo>
                    <a:lnTo>
                      <a:pt x="284853" y="233877"/>
                    </a:lnTo>
                    <a:lnTo>
                      <a:pt x="289135" y="232324"/>
                    </a:lnTo>
                    <a:lnTo>
                      <a:pt x="293113" y="230195"/>
                    </a:lnTo>
                    <a:lnTo>
                      <a:pt x="295307" y="226694"/>
                    </a:lnTo>
                    <a:lnTo>
                      <a:pt x="297904" y="223490"/>
                    </a:lnTo>
                    <a:lnTo>
                      <a:pt x="300566" y="220202"/>
                    </a:lnTo>
                    <a:lnTo>
                      <a:pt x="302374" y="216480"/>
                    </a:lnTo>
                    <a:lnTo>
                      <a:pt x="304979" y="213184"/>
                    </a:lnTo>
                    <a:lnTo>
                      <a:pt x="308685" y="211343"/>
                    </a:lnTo>
                    <a:lnTo>
                      <a:pt x="312951" y="210168"/>
                    </a:lnTo>
                    <a:lnTo>
                      <a:pt x="315704" y="206741"/>
                    </a:lnTo>
                    <a:lnTo>
                      <a:pt x="319813" y="205969"/>
                    </a:lnTo>
                    <a:lnTo>
                      <a:pt x="324768" y="202698"/>
                    </a:lnTo>
                    <a:lnTo>
                      <a:pt x="328894" y="202229"/>
                    </a:lnTo>
                    <a:lnTo>
                      <a:pt x="331828" y="205295"/>
                    </a:lnTo>
                    <a:lnTo>
                      <a:pt x="335468" y="207678"/>
                    </a:lnTo>
                    <a:lnTo>
                      <a:pt x="338394" y="212206"/>
                    </a:lnTo>
                    <a:lnTo>
                      <a:pt x="341985" y="214647"/>
                    </a:lnTo>
                    <a:lnTo>
                      <a:pt x="345264" y="217934"/>
                    </a:lnTo>
                    <a:lnTo>
                      <a:pt x="348576" y="221312"/>
                    </a:lnTo>
                    <a:lnTo>
                      <a:pt x="349908" y="225215"/>
                    </a:lnTo>
                    <a:lnTo>
                      <a:pt x="348288" y="229012"/>
                    </a:lnTo>
                    <a:lnTo>
                      <a:pt x="345453" y="232521"/>
                    </a:lnTo>
                    <a:lnTo>
                      <a:pt x="342659" y="235874"/>
                    </a:lnTo>
                    <a:lnTo>
                      <a:pt x="340678" y="240082"/>
                    </a:lnTo>
                    <a:lnTo>
                      <a:pt x="339125" y="245284"/>
                    </a:lnTo>
                    <a:lnTo>
                      <a:pt x="335641" y="247527"/>
                    </a:lnTo>
                    <a:lnTo>
                      <a:pt x="331893" y="249483"/>
                    </a:lnTo>
                    <a:lnTo>
                      <a:pt x="326856" y="250946"/>
                    </a:lnTo>
                    <a:lnTo>
                      <a:pt x="322697" y="251160"/>
                    </a:lnTo>
                    <a:lnTo>
                      <a:pt x="318103" y="253321"/>
                    </a:lnTo>
                    <a:lnTo>
                      <a:pt x="314406" y="255786"/>
                    </a:lnTo>
                    <a:lnTo>
                      <a:pt x="314241" y="260018"/>
                    </a:lnTo>
                    <a:lnTo>
                      <a:pt x="312063" y="264111"/>
                    </a:lnTo>
                    <a:close/>
                    <a:moveTo>
                      <a:pt x="495375" y="775774"/>
                    </a:moveTo>
                    <a:lnTo>
                      <a:pt x="495950" y="771591"/>
                    </a:lnTo>
                    <a:lnTo>
                      <a:pt x="489951" y="772668"/>
                    </a:lnTo>
                    <a:lnTo>
                      <a:pt x="494076" y="775363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777" name="Free-form: Shape 776">
                <a:extLst>
                  <a:ext uri="{FF2B5EF4-FFF2-40B4-BE49-F238E27FC236}">
                    <a16:creationId xmlns:a16="http://schemas.microsoft.com/office/drawing/2014/main" id="{8E9EDA42-3644-DED1-4348-9D5809829CB4}"/>
                  </a:ext>
                </a:extLst>
              </p:cNvPr>
              <p:cNvSpPr/>
              <p:nvPr/>
            </p:nvSpPr>
            <p:spPr>
              <a:xfrm>
                <a:off x="5652560" y="3410000"/>
                <a:ext cx="199541" cy="158852"/>
              </a:xfrm>
              <a:custGeom>
                <a:avLst/>
                <a:gdLst>
                  <a:gd name="connsiteX0" fmla="*/ 23068 w 170433"/>
                  <a:gd name="connsiteY0" fmla="*/ 89733 h 135679"/>
                  <a:gd name="connsiteX1" fmla="*/ 21835 w 170433"/>
                  <a:gd name="connsiteY1" fmla="*/ 85747 h 135679"/>
                  <a:gd name="connsiteX2" fmla="*/ 23068 w 170433"/>
                  <a:gd name="connsiteY2" fmla="*/ 89733 h 135679"/>
                  <a:gd name="connsiteX3" fmla="*/ 143166 w 170433"/>
                  <a:gd name="connsiteY3" fmla="*/ 135680 h 135679"/>
                  <a:gd name="connsiteX4" fmla="*/ 147925 w 170433"/>
                  <a:gd name="connsiteY4" fmla="*/ 134168 h 135679"/>
                  <a:gd name="connsiteX5" fmla="*/ 151434 w 170433"/>
                  <a:gd name="connsiteY5" fmla="*/ 131965 h 135679"/>
                  <a:gd name="connsiteX6" fmla="*/ 155954 w 170433"/>
                  <a:gd name="connsiteY6" fmla="*/ 131464 h 135679"/>
                  <a:gd name="connsiteX7" fmla="*/ 159553 w 170433"/>
                  <a:gd name="connsiteY7" fmla="*/ 133576 h 135679"/>
                  <a:gd name="connsiteX8" fmla="*/ 163687 w 170433"/>
                  <a:gd name="connsiteY8" fmla="*/ 132146 h 135679"/>
                  <a:gd name="connsiteX9" fmla="*/ 167788 w 170433"/>
                  <a:gd name="connsiteY9" fmla="*/ 131357 h 135679"/>
                  <a:gd name="connsiteX10" fmla="*/ 169859 w 170433"/>
                  <a:gd name="connsiteY10" fmla="*/ 127133 h 135679"/>
                  <a:gd name="connsiteX11" fmla="*/ 169349 w 170433"/>
                  <a:gd name="connsiteY11" fmla="*/ 122687 h 135679"/>
                  <a:gd name="connsiteX12" fmla="*/ 170433 w 170433"/>
                  <a:gd name="connsiteY12" fmla="*/ 117197 h 135679"/>
                  <a:gd name="connsiteX13" fmla="*/ 169135 w 170433"/>
                  <a:gd name="connsiteY13" fmla="*/ 112225 h 135679"/>
                  <a:gd name="connsiteX14" fmla="*/ 167327 w 170433"/>
                  <a:gd name="connsiteY14" fmla="*/ 108092 h 135679"/>
                  <a:gd name="connsiteX15" fmla="*/ 164903 w 170433"/>
                  <a:gd name="connsiteY15" fmla="*/ 104476 h 135679"/>
                  <a:gd name="connsiteX16" fmla="*/ 161682 w 170433"/>
                  <a:gd name="connsiteY16" fmla="*/ 101172 h 135679"/>
                  <a:gd name="connsiteX17" fmla="*/ 159068 w 170433"/>
                  <a:gd name="connsiteY17" fmla="*/ 104443 h 135679"/>
                  <a:gd name="connsiteX18" fmla="*/ 157301 w 170433"/>
                  <a:gd name="connsiteY18" fmla="*/ 100408 h 135679"/>
                  <a:gd name="connsiteX19" fmla="*/ 153603 w 170433"/>
                  <a:gd name="connsiteY19" fmla="*/ 96315 h 135679"/>
                  <a:gd name="connsiteX20" fmla="*/ 151590 w 170433"/>
                  <a:gd name="connsiteY20" fmla="*/ 91730 h 135679"/>
                  <a:gd name="connsiteX21" fmla="*/ 155058 w 170433"/>
                  <a:gd name="connsiteY21" fmla="*/ 88845 h 135679"/>
                  <a:gd name="connsiteX22" fmla="*/ 153472 w 170433"/>
                  <a:gd name="connsiteY22" fmla="*/ 83240 h 135679"/>
                  <a:gd name="connsiteX23" fmla="*/ 154104 w 170433"/>
                  <a:gd name="connsiteY23" fmla="*/ 78877 h 135679"/>
                  <a:gd name="connsiteX24" fmla="*/ 153159 w 170433"/>
                  <a:gd name="connsiteY24" fmla="*/ 73905 h 135679"/>
                  <a:gd name="connsiteX25" fmla="*/ 149305 w 170433"/>
                  <a:gd name="connsiteY25" fmla="*/ 70634 h 135679"/>
                  <a:gd name="connsiteX26" fmla="*/ 147900 w 170433"/>
                  <a:gd name="connsiteY26" fmla="*/ 65547 h 135679"/>
                  <a:gd name="connsiteX27" fmla="*/ 149420 w 170433"/>
                  <a:gd name="connsiteY27" fmla="*/ 61561 h 135679"/>
                  <a:gd name="connsiteX28" fmla="*/ 146289 w 170433"/>
                  <a:gd name="connsiteY28" fmla="*/ 58619 h 135679"/>
                  <a:gd name="connsiteX29" fmla="*/ 142344 w 170433"/>
                  <a:gd name="connsiteY29" fmla="*/ 55809 h 135679"/>
                  <a:gd name="connsiteX30" fmla="*/ 140389 w 170433"/>
                  <a:gd name="connsiteY30" fmla="*/ 50968 h 135679"/>
                  <a:gd name="connsiteX31" fmla="*/ 135877 w 170433"/>
                  <a:gd name="connsiteY31" fmla="*/ 48116 h 135679"/>
                  <a:gd name="connsiteX32" fmla="*/ 132064 w 170433"/>
                  <a:gd name="connsiteY32" fmla="*/ 46424 h 135679"/>
                  <a:gd name="connsiteX33" fmla="*/ 129245 w 170433"/>
                  <a:gd name="connsiteY33" fmla="*/ 43104 h 135679"/>
                  <a:gd name="connsiteX34" fmla="*/ 127922 w 170433"/>
                  <a:gd name="connsiteY34" fmla="*/ 38427 h 135679"/>
                  <a:gd name="connsiteX35" fmla="*/ 123616 w 170433"/>
                  <a:gd name="connsiteY35" fmla="*/ 35691 h 135679"/>
                  <a:gd name="connsiteX36" fmla="*/ 121413 w 170433"/>
                  <a:gd name="connsiteY36" fmla="*/ 31771 h 135679"/>
                  <a:gd name="connsiteX37" fmla="*/ 118529 w 170433"/>
                  <a:gd name="connsiteY37" fmla="*/ 27276 h 135679"/>
                  <a:gd name="connsiteX38" fmla="*/ 117978 w 170433"/>
                  <a:gd name="connsiteY38" fmla="*/ 22328 h 135679"/>
                  <a:gd name="connsiteX39" fmla="*/ 116441 w 170433"/>
                  <a:gd name="connsiteY39" fmla="*/ 18400 h 135679"/>
                  <a:gd name="connsiteX40" fmla="*/ 112562 w 170433"/>
                  <a:gd name="connsiteY40" fmla="*/ 16830 h 135679"/>
                  <a:gd name="connsiteX41" fmla="*/ 108100 w 170433"/>
                  <a:gd name="connsiteY41" fmla="*/ 17052 h 135679"/>
                  <a:gd name="connsiteX42" fmla="*/ 103448 w 170433"/>
                  <a:gd name="connsiteY42" fmla="*/ 16691 h 135679"/>
                  <a:gd name="connsiteX43" fmla="*/ 101378 w 170433"/>
                  <a:gd name="connsiteY43" fmla="*/ 12828 h 135679"/>
                  <a:gd name="connsiteX44" fmla="*/ 98370 w 170433"/>
                  <a:gd name="connsiteY44" fmla="*/ 9064 h 135679"/>
                  <a:gd name="connsiteX45" fmla="*/ 95428 w 170433"/>
                  <a:gd name="connsiteY45" fmla="*/ 5769 h 135679"/>
                  <a:gd name="connsiteX46" fmla="*/ 91705 w 170433"/>
                  <a:gd name="connsiteY46" fmla="*/ 2810 h 135679"/>
                  <a:gd name="connsiteX47" fmla="*/ 88171 w 170433"/>
                  <a:gd name="connsiteY47" fmla="*/ 213 h 135679"/>
                  <a:gd name="connsiteX48" fmla="*/ 83980 w 170433"/>
                  <a:gd name="connsiteY48" fmla="*/ 666 h 135679"/>
                  <a:gd name="connsiteX49" fmla="*/ 79764 w 170433"/>
                  <a:gd name="connsiteY49" fmla="*/ 0 h 135679"/>
                  <a:gd name="connsiteX50" fmla="*/ 75474 w 170433"/>
                  <a:gd name="connsiteY50" fmla="*/ 74 h 135679"/>
                  <a:gd name="connsiteX51" fmla="*/ 70215 w 170433"/>
                  <a:gd name="connsiteY51" fmla="*/ 353 h 135679"/>
                  <a:gd name="connsiteX52" fmla="*/ 65300 w 170433"/>
                  <a:gd name="connsiteY52" fmla="*/ 2695 h 135679"/>
                  <a:gd name="connsiteX53" fmla="*/ 60287 w 170433"/>
                  <a:gd name="connsiteY53" fmla="*/ 3271 h 135679"/>
                  <a:gd name="connsiteX54" fmla="*/ 55028 w 170433"/>
                  <a:gd name="connsiteY54" fmla="*/ 3583 h 135679"/>
                  <a:gd name="connsiteX55" fmla="*/ 49020 w 170433"/>
                  <a:gd name="connsiteY55" fmla="*/ 4142 h 135679"/>
                  <a:gd name="connsiteX56" fmla="*/ 44747 w 170433"/>
                  <a:gd name="connsiteY56" fmla="*/ 4898 h 135679"/>
                  <a:gd name="connsiteX57" fmla="*/ 40646 w 170433"/>
                  <a:gd name="connsiteY57" fmla="*/ 2630 h 135679"/>
                  <a:gd name="connsiteX58" fmla="*/ 36562 w 170433"/>
                  <a:gd name="connsiteY58" fmla="*/ 3591 h 135679"/>
                  <a:gd name="connsiteX59" fmla="*/ 34582 w 170433"/>
                  <a:gd name="connsiteY59" fmla="*/ 7404 h 135679"/>
                  <a:gd name="connsiteX60" fmla="*/ 33793 w 170433"/>
                  <a:gd name="connsiteY60" fmla="*/ 11571 h 135679"/>
                  <a:gd name="connsiteX61" fmla="*/ 31179 w 170433"/>
                  <a:gd name="connsiteY61" fmla="*/ 16641 h 135679"/>
                  <a:gd name="connsiteX62" fmla="*/ 29026 w 170433"/>
                  <a:gd name="connsiteY62" fmla="*/ 21737 h 135679"/>
                  <a:gd name="connsiteX63" fmla="*/ 26807 w 170433"/>
                  <a:gd name="connsiteY63" fmla="*/ 30374 h 135679"/>
                  <a:gd name="connsiteX64" fmla="*/ 23060 w 170433"/>
                  <a:gd name="connsiteY64" fmla="*/ 36718 h 135679"/>
                  <a:gd name="connsiteX65" fmla="*/ 18540 w 170433"/>
                  <a:gd name="connsiteY65" fmla="*/ 44139 h 135679"/>
                  <a:gd name="connsiteX66" fmla="*/ 13486 w 170433"/>
                  <a:gd name="connsiteY66" fmla="*/ 50943 h 135679"/>
                  <a:gd name="connsiteX67" fmla="*/ 6040 w 170433"/>
                  <a:gd name="connsiteY67" fmla="*/ 57099 h 135679"/>
                  <a:gd name="connsiteX68" fmla="*/ 0 w 170433"/>
                  <a:gd name="connsiteY68" fmla="*/ 59556 h 135679"/>
                  <a:gd name="connsiteX69" fmla="*/ 5448 w 170433"/>
                  <a:gd name="connsiteY69" fmla="*/ 59827 h 135679"/>
                  <a:gd name="connsiteX70" fmla="*/ 10075 w 170433"/>
                  <a:gd name="connsiteY70" fmla="*/ 63082 h 135679"/>
                  <a:gd name="connsiteX71" fmla="*/ 12097 w 170433"/>
                  <a:gd name="connsiteY71" fmla="*/ 67158 h 135679"/>
                  <a:gd name="connsiteX72" fmla="*/ 15450 w 170433"/>
                  <a:gd name="connsiteY72" fmla="*/ 70050 h 135679"/>
                  <a:gd name="connsiteX73" fmla="*/ 17858 w 170433"/>
                  <a:gd name="connsiteY73" fmla="*/ 75326 h 135679"/>
                  <a:gd name="connsiteX74" fmla="*/ 20389 w 170433"/>
                  <a:gd name="connsiteY74" fmla="*/ 79641 h 135679"/>
                  <a:gd name="connsiteX75" fmla="*/ 20964 w 170433"/>
                  <a:gd name="connsiteY75" fmla="*/ 84202 h 135679"/>
                  <a:gd name="connsiteX76" fmla="*/ 24309 w 170433"/>
                  <a:gd name="connsiteY76" fmla="*/ 86889 h 135679"/>
                  <a:gd name="connsiteX77" fmla="*/ 28336 w 170433"/>
                  <a:gd name="connsiteY77" fmla="*/ 84876 h 135679"/>
                  <a:gd name="connsiteX78" fmla="*/ 24736 w 170433"/>
                  <a:gd name="connsiteY78" fmla="*/ 90070 h 135679"/>
                  <a:gd name="connsiteX79" fmla="*/ 26569 w 170433"/>
                  <a:gd name="connsiteY79" fmla="*/ 95568 h 135679"/>
                  <a:gd name="connsiteX80" fmla="*/ 56655 w 170433"/>
                  <a:gd name="connsiteY80" fmla="*/ 95568 h 135679"/>
                  <a:gd name="connsiteX81" fmla="*/ 58512 w 170433"/>
                  <a:gd name="connsiteY81" fmla="*/ 90875 h 135679"/>
                  <a:gd name="connsiteX82" fmla="*/ 64265 w 170433"/>
                  <a:gd name="connsiteY82" fmla="*/ 90505 h 135679"/>
                  <a:gd name="connsiteX83" fmla="*/ 68160 w 170433"/>
                  <a:gd name="connsiteY83" fmla="*/ 88303 h 135679"/>
                  <a:gd name="connsiteX84" fmla="*/ 73280 w 170433"/>
                  <a:gd name="connsiteY84" fmla="*/ 89297 h 135679"/>
                  <a:gd name="connsiteX85" fmla="*/ 75721 w 170433"/>
                  <a:gd name="connsiteY85" fmla="*/ 92888 h 135679"/>
                  <a:gd name="connsiteX86" fmla="*/ 80791 w 170433"/>
                  <a:gd name="connsiteY86" fmla="*/ 93554 h 135679"/>
                  <a:gd name="connsiteX87" fmla="*/ 84621 w 170433"/>
                  <a:gd name="connsiteY87" fmla="*/ 97400 h 135679"/>
                  <a:gd name="connsiteX88" fmla="*/ 88327 w 170433"/>
                  <a:gd name="connsiteY88" fmla="*/ 99939 h 135679"/>
                  <a:gd name="connsiteX89" fmla="*/ 93028 w 170433"/>
                  <a:gd name="connsiteY89" fmla="*/ 97655 h 135679"/>
                  <a:gd name="connsiteX90" fmla="*/ 98551 w 170433"/>
                  <a:gd name="connsiteY90" fmla="*/ 95888 h 135679"/>
                  <a:gd name="connsiteX91" fmla="*/ 102323 w 170433"/>
                  <a:gd name="connsiteY91" fmla="*/ 98748 h 135679"/>
                  <a:gd name="connsiteX92" fmla="*/ 101402 w 170433"/>
                  <a:gd name="connsiteY92" fmla="*/ 104057 h 135679"/>
                  <a:gd name="connsiteX93" fmla="*/ 96693 w 170433"/>
                  <a:gd name="connsiteY93" fmla="*/ 104698 h 135679"/>
                  <a:gd name="connsiteX94" fmla="*/ 92255 w 170433"/>
                  <a:gd name="connsiteY94" fmla="*/ 106982 h 135679"/>
                  <a:gd name="connsiteX95" fmla="*/ 87645 w 170433"/>
                  <a:gd name="connsiteY95" fmla="*/ 106974 h 135679"/>
                  <a:gd name="connsiteX96" fmla="*/ 83265 w 170433"/>
                  <a:gd name="connsiteY96" fmla="*/ 104591 h 135679"/>
                  <a:gd name="connsiteX97" fmla="*/ 78942 w 170433"/>
                  <a:gd name="connsiteY97" fmla="*/ 103383 h 135679"/>
                  <a:gd name="connsiteX98" fmla="*/ 75039 w 170433"/>
                  <a:gd name="connsiteY98" fmla="*/ 101057 h 135679"/>
                  <a:gd name="connsiteX99" fmla="*/ 69902 w 170433"/>
                  <a:gd name="connsiteY99" fmla="*/ 98756 h 135679"/>
                  <a:gd name="connsiteX100" fmla="*/ 67421 w 170433"/>
                  <a:gd name="connsiteY100" fmla="*/ 95337 h 135679"/>
                  <a:gd name="connsiteX101" fmla="*/ 63468 w 170433"/>
                  <a:gd name="connsiteY101" fmla="*/ 101032 h 135679"/>
                  <a:gd name="connsiteX102" fmla="*/ 59227 w 170433"/>
                  <a:gd name="connsiteY102" fmla="*/ 103021 h 135679"/>
                  <a:gd name="connsiteX103" fmla="*/ 54288 w 170433"/>
                  <a:gd name="connsiteY103" fmla="*/ 102890 h 135679"/>
                  <a:gd name="connsiteX104" fmla="*/ 49357 w 170433"/>
                  <a:gd name="connsiteY104" fmla="*/ 103202 h 135679"/>
                  <a:gd name="connsiteX105" fmla="*/ 47319 w 170433"/>
                  <a:gd name="connsiteY105" fmla="*/ 108955 h 135679"/>
                  <a:gd name="connsiteX106" fmla="*/ 22879 w 170433"/>
                  <a:gd name="connsiteY106" fmla="*/ 108955 h 135679"/>
                  <a:gd name="connsiteX107" fmla="*/ 21170 w 170433"/>
                  <a:gd name="connsiteY107" fmla="*/ 113935 h 135679"/>
                  <a:gd name="connsiteX108" fmla="*/ 19945 w 170433"/>
                  <a:gd name="connsiteY108" fmla="*/ 120296 h 135679"/>
                  <a:gd name="connsiteX109" fmla="*/ 19863 w 170433"/>
                  <a:gd name="connsiteY109" fmla="*/ 124972 h 135679"/>
                  <a:gd name="connsiteX110" fmla="*/ 19427 w 170433"/>
                  <a:gd name="connsiteY110" fmla="*/ 130362 h 135679"/>
                  <a:gd name="connsiteX111" fmla="*/ 21400 w 170433"/>
                  <a:gd name="connsiteY111" fmla="*/ 134891 h 135679"/>
                  <a:gd name="connsiteX112" fmla="*/ 26224 w 170433"/>
                  <a:gd name="connsiteY112" fmla="*/ 134250 h 135679"/>
                  <a:gd name="connsiteX113" fmla="*/ 30809 w 170433"/>
                  <a:gd name="connsiteY113" fmla="*/ 134184 h 135679"/>
                  <a:gd name="connsiteX114" fmla="*/ 35831 w 170433"/>
                  <a:gd name="connsiteY114" fmla="*/ 131086 h 135679"/>
                  <a:gd name="connsiteX115" fmla="*/ 40416 w 170433"/>
                  <a:gd name="connsiteY115" fmla="*/ 130732 h 135679"/>
                  <a:gd name="connsiteX116" fmla="*/ 44558 w 170433"/>
                  <a:gd name="connsiteY116" fmla="*/ 131431 h 135679"/>
                  <a:gd name="connsiteX117" fmla="*/ 50327 w 170433"/>
                  <a:gd name="connsiteY117" fmla="*/ 132228 h 135679"/>
                  <a:gd name="connsiteX118" fmla="*/ 56351 w 170433"/>
                  <a:gd name="connsiteY118" fmla="*/ 129237 h 135679"/>
                  <a:gd name="connsiteX119" fmla="*/ 60057 w 170433"/>
                  <a:gd name="connsiteY119" fmla="*/ 126303 h 135679"/>
                  <a:gd name="connsiteX120" fmla="*/ 64380 w 170433"/>
                  <a:gd name="connsiteY120" fmla="*/ 124158 h 135679"/>
                  <a:gd name="connsiteX121" fmla="*/ 71940 w 170433"/>
                  <a:gd name="connsiteY121" fmla="*/ 124281 h 135679"/>
                  <a:gd name="connsiteX122" fmla="*/ 83240 w 170433"/>
                  <a:gd name="connsiteY122" fmla="*/ 124314 h 135679"/>
                  <a:gd name="connsiteX123" fmla="*/ 88393 w 170433"/>
                  <a:gd name="connsiteY123" fmla="*/ 124331 h 135679"/>
                  <a:gd name="connsiteX124" fmla="*/ 95674 w 170433"/>
                  <a:gd name="connsiteY124" fmla="*/ 124314 h 135679"/>
                  <a:gd name="connsiteX125" fmla="*/ 111831 w 170433"/>
                  <a:gd name="connsiteY125" fmla="*/ 124413 h 135679"/>
                  <a:gd name="connsiteX126" fmla="*/ 116055 w 170433"/>
                  <a:gd name="connsiteY126" fmla="*/ 125317 h 135679"/>
                  <a:gd name="connsiteX127" fmla="*/ 120328 w 170433"/>
                  <a:gd name="connsiteY127" fmla="*/ 125876 h 135679"/>
                  <a:gd name="connsiteX128" fmla="*/ 123541 w 170433"/>
                  <a:gd name="connsiteY128" fmla="*/ 130346 h 135679"/>
                  <a:gd name="connsiteX129" fmla="*/ 128275 w 170433"/>
                  <a:gd name="connsiteY129" fmla="*/ 128144 h 135679"/>
                  <a:gd name="connsiteX130" fmla="*/ 132203 w 170433"/>
                  <a:gd name="connsiteY130" fmla="*/ 130888 h 135679"/>
                  <a:gd name="connsiteX131" fmla="*/ 137373 w 170433"/>
                  <a:gd name="connsiteY131" fmla="*/ 134069 h 135679"/>
                  <a:gd name="connsiteX132" fmla="*/ 141876 w 170433"/>
                  <a:gd name="connsiteY132" fmla="*/ 133469 h 1356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</a:cxnLst>
                <a:rect l="l" t="t" r="r" b="b"/>
                <a:pathLst>
                  <a:path w="170433" h="135679">
                    <a:moveTo>
                      <a:pt x="23068" y="89733"/>
                    </a:moveTo>
                    <a:lnTo>
                      <a:pt x="21835" y="85747"/>
                    </a:lnTo>
                    <a:lnTo>
                      <a:pt x="23068" y="89733"/>
                    </a:lnTo>
                    <a:close/>
                    <a:moveTo>
                      <a:pt x="143166" y="135680"/>
                    </a:moveTo>
                    <a:lnTo>
                      <a:pt x="147925" y="134168"/>
                    </a:lnTo>
                    <a:lnTo>
                      <a:pt x="151434" y="131965"/>
                    </a:lnTo>
                    <a:lnTo>
                      <a:pt x="155954" y="131464"/>
                    </a:lnTo>
                    <a:lnTo>
                      <a:pt x="159553" y="133576"/>
                    </a:lnTo>
                    <a:lnTo>
                      <a:pt x="163687" y="132146"/>
                    </a:lnTo>
                    <a:lnTo>
                      <a:pt x="167788" y="131357"/>
                    </a:lnTo>
                    <a:lnTo>
                      <a:pt x="169859" y="127133"/>
                    </a:lnTo>
                    <a:lnTo>
                      <a:pt x="169349" y="122687"/>
                    </a:lnTo>
                    <a:lnTo>
                      <a:pt x="170433" y="117197"/>
                    </a:lnTo>
                    <a:lnTo>
                      <a:pt x="169135" y="112225"/>
                    </a:lnTo>
                    <a:lnTo>
                      <a:pt x="167327" y="108092"/>
                    </a:lnTo>
                    <a:lnTo>
                      <a:pt x="164903" y="104476"/>
                    </a:lnTo>
                    <a:lnTo>
                      <a:pt x="161682" y="101172"/>
                    </a:lnTo>
                    <a:lnTo>
                      <a:pt x="159068" y="104443"/>
                    </a:lnTo>
                    <a:lnTo>
                      <a:pt x="157301" y="100408"/>
                    </a:lnTo>
                    <a:lnTo>
                      <a:pt x="153603" y="96315"/>
                    </a:lnTo>
                    <a:lnTo>
                      <a:pt x="151590" y="91730"/>
                    </a:lnTo>
                    <a:lnTo>
                      <a:pt x="155058" y="88845"/>
                    </a:lnTo>
                    <a:lnTo>
                      <a:pt x="153472" y="83240"/>
                    </a:lnTo>
                    <a:lnTo>
                      <a:pt x="154104" y="78877"/>
                    </a:lnTo>
                    <a:lnTo>
                      <a:pt x="153159" y="73905"/>
                    </a:lnTo>
                    <a:lnTo>
                      <a:pt x="149305" y="70634"/>
                    </a:lnTo>
                    <a:lnTo>
                      <a:pt x="147900" y="65547"/>
                    </a:lnTo>
                    <a:lnTo>
                      <a:pt x="149420" y="61561"/>
                    </a:lnTo>
                    <a:lnTo>
                      <a:pt x="146289" y="58619"/>
                    </a:lnTo>
                    <a:lnTo>
                      <a:pt x="142344" y="55809"/>
                    </a:lnTo>
                    <a:lnTo>
                      <a:pt x="140389" y="50968"/>
                    </a:lnTo>
                    <a:lnTo>
                      <a:pt x="135877" y="48116"/>
                    </a:lnTo>
                    <a:lnTo>
                      <a:pt x="132064" y="46424"/>
                    </a:lnTo>
                    <a:lnTo>
                      <a:pt x="129245" y="43104"/>
                    </a:lnTo>
                    <a:lnTo>
                      <a:pt x="127922" y="38427"/>
                    </a:lnTo>
                    <a:lnTo>
                      <a:pt x="123616" y="35691"/>
                    </a:lnTo>
                    <a:lnTo>
                      <a:pt x="121413" y="31771"/>
                    </a:lnTo>
                    <a:lnTo>
                      <a:pt x="118529" y="27276"/>
                    </a:lnTo>
                    <a:lnTo>
                      <a:pt x="117978" y="22328"/>
                    </a:lnTo>
                    <a:lnTo>
                      <a:pt x="116441" y="18400"/>
                    </a:lnTo>
                    <a:lnTo>
                      <a:pt x="112562" y="16830"/>
                    </a:lnTo>
                    <a:lnTo>
                      <a:pt x="108100" y="17052"/>
                    </a:lnTo>
                    <a:lnTo>
                      <a:pt x="103448" y="16691"/>
                    </a:lnTo>
                    <a:lnTo>
                      <a:pt x="101378" y="12828"/>
                    </a:lnTo>
                    <a:lnTo>
                      <a:pt x="98370" y="9064"/>
                    </a:lnTo>
                    <a:lnTo>
                      <a:pt x="95428" y="5769"/>
                    </a:lnTo>
                    <a:lnTo>
                      <a:pt x="91705" y="2810"/>
                    </a:lnTo>
                    <a:lnTo>
                      <a:pt x="88171" y="213"/>
                    </a:lnTo>
                    <a:lnTo>
                      <a:pt x="83980" y="666"/>
                    </a:lnTo>
                    <a:lnTo>
                      <a:pt x="79764" y="0"/>
                    </a:lnTo>
                    <a:lnTo>
                      <a:pt x="75474" y="74"/>
                    </a:lnTo>
                    <a:lnTo>
                      <a:pt x="70215" y="353"/>
                    </a:lnTo>
                    <a:lnTo>
                      <a:pt x="65300" y="2695"/>
                    </a:lnTo>
                    <a:lnTo>
                      <a:pt x="60287" y="3271"/>
                    </a:lnTo>
                    <a:lnTo>
                      <a:pt x="55028" y="3583"/>
                    </a:lnTo>
                    <a:lnTo>
                      <a:pt x="49020" y="4142"/>
                    </a:lnTo>
                    <a:lnTo>
                      <a:pt x="44747" y="4898"/>
                    </a:lnTo>
                    <a:lnTo>
                      <a:pt x="40646" y="2630"/>
                    </a:lnTo>
                    <a:lnTo>
                      <a:pt x="36562" y="3591"/>
                    </a:lnTo>
                    <a:lnTo>
                      <a:pt x="34582" y="7404"/>
                    </a:lnTo>
                    <a:lnTo>
                      <a:pt x="33793" y="11571"/>
                    </a:lnTo>
                    <a:lnTo>
                      <a:pt x="31179" y="16641"/>
                    </a:lnTo>
                    <a:lnTo>
                      <a:pt x="29026" y="21737"/>
                    </a:lnTo>
                    <a:lnTo>
                      <a:pt x="26807" y="30374"/>
                    </a:lnTo>
                    <a:lnTo>
                      <a:pt x="23060" y="36718"/>
                    </a:lnTo>
                    <a:lnTo>
                      <a:pt x="18540" y="44139"/>
                    </a:lnTo>
                    <a:lnTo>
                      <a:pt x="13486" y="50943"/>
                    </a:lnTo>
                    <a:lnTo>
                      <a:pt x="6040" y="57099"/>
                    </a:lnTo>
                    <a:lnTo>
                      <a:pt x="0" y="59556"/>
                    </a:lnTo>
                    <a:lnTo>
                      <a:pt x="5448" y="59827"/>
                    </a:lnTo>
                    <a:lnTo>
                      <a:pt x="10075" y="63082"/>
                    </a:lnTo>
                    <a:lnTo>
                      <a:pt x="12097" y="67158"/>
                    </a:lnTo>
                    <a:lnTo>
                      <a:pt x="15450" y="70050"/>
                    </a:lnTo>
                    <a:lnTo>
                      <a:pt x="17858" y="75326"/>
                    </a:lnTo>
                    <a:lnTo>
                      <a:pt x="20389" y="79641"/>
                    </a:lnTo>
                    <a:lnTo>
                      <a:pt x="20964" y="84202"/>
                    </a:lnTo>
                    <a:lnTo>
                      <a:pt x="24309" y="86889"/>
                    </a:lnTo>
                    <a:lnTo>
                      <a:pt x="28336" y="84876"/>
                    </a:lnTo>
                    <a:lnTo>
                      <a:pt x="24736" y="90070"/>
                    </a:lnTo>
                    <a:lnTo>
                      <a:pt x="26569" y="95568"/>
                    </a:lnTo>
                    <a:lnTo>
                      <a:pt x="56655" y="95568"/>
                    </a:lnTo>
                    <a:lnTo>
                      <a:pt x="58512" y="90875"/>
                    </a:lnTo>
                    <a:lnTo>
                      <a:pt x="64265" y="90505"/>
                    </a:lnTo>
                    <a:lnTo>
                      <a:pt x="68160" y="88303"/>
                    </a:lnTo>
                    <a:lnTo>
                      <a:pt x="73280" y="89297"/>
                    </a:lnTo>
                    <a:lnTo>
                      <a:pt x="75721" y="92888"/>
                    </a:lnTo>
                    <a:lnTo>
                      <a:pt x="80791" y="93554"/>
                    </a:lnTo>
                    <a:lnTo>
                      <a:pt x="84621" y="97400"/>
                    </a:lnTo>
                    <a:lnTo>
                      <a:pt x="88327" y="99939"/>
                    </a:lnTo>
                    <a:lnTo>
                      <a:pt x="93028" y="97655"/>
                    </a:lnTo>
                    <a:lnTo>
                      <a:pt x="98551" y="95888"/>
                    </a:lnTo>
                    <a:lnTo>
                      <a:pt x="102323" y="98748"/>
                    </a:lnTo>
                    <a:lnTo>
                      <a:pt x="101402" y="104057"/>
                    </a:lnTo>
                    <a:lnTo>
                      <a:pt x="96693" y="104698"/>
                    </a:lnTo>
                    <a:lnTo>
                      <a:pt x="92255" y="106982"/>
                    </a:lnTo>
                    <a:lnTo>
                      <a:pt x="87645" y="106974"/>
                    </a:lnTo>
                    <a:lnTo>
                      <a:pt x="83265" y="104591"/>
                    </a:lnTo>
                    <a:lnTo>
                      <a:pt x="78942" y="103383"/>
                    </a:lnTo>
                    <a:lnTo>
                      <a:pt x="75039" y="101057"/>
                    </a:lnTo>
                    <a:lnTo>
                      <a:pt x="69902" y="98756"/>
                    </a:lnTo>
                    <a:lnTo>
                      <a:pt x="67421" y="95337"/>
                    </a:lnTo>
                    <a:lnTo>
                      <a:pt x="63468" y="101032"/>
                    </a:lnTo>
                    <a:lnTo>
                      <a:pt x="59227" y="103021"/>
                    </a:lnTo>
                    <a:lnTo>
                      <a:pt x="54288" y="102890"/>
                    </a:lnTo>
                    <a:lnTo>
                      <a:pt x="49357" y="103202"/>
                    </a:lnTo>
                    <a:lnTo>
                      <a:pt x="47319" y="108955"/>
                    </a:lnTo>
                    <a:lnTo>
                      <a:pt x="22879" y="108955"/>
                    </a:lnTo>
                    <a:lnTo>
                      <a:pt x="21170" y="113935"/>
                    </a:lnTo>
                    <a:lnTo>
                      <a:pt x="19945" y="120296"/>
                    </a:lnTo>
                    <a:lnTo>
                      <a:pt x="19863" y="124972"/>
                    </a:lnTo>
                    <a:lnTo>
                      <a:pt x="19427" y="130362"/>
                    </a:lnTo>
                    <a:lnTo>
                      <a:pt x="21400" y="134891"/>
                    </a:lnTo>
                    <a:lnTo>
                      <a:pt x="26224" y="134250"/>
                    </a:lnTo>
                    <a:lnTo>
                      <a:pt x="30809" y="134184"/>
                    </a:lnTo>
                    <a:lnTo>
                      <a:pt x="35831" y="131086"/>
                    </a:lnTo>
                    <a:lnTo>
                      <a:pt x="40416" y="130732"/>
                    </a:lnTo>
                    <a:lnTo>
                      <a:pt x="44558" y="131431"/>
                    </a:lnTo>
                    <a:lnTo>
                      <a:pt x="50327" y="132228"/>
                    </a:lnTo>
                    <a:lnTo>
                      <a:pt x="56351" y="129237"/>
                    </a:lnTo>
                    <a:lnTo>
                      <a:pt x="60057" y="126303"/>
                    </a:lnTo>
                    <a:lnTo>
                      <a:pt x="64380" y="124158"/>
                    </a:lnTo>
                    <a:lnTo>
                      <a:pt x="71940" y="124281"/>
                    </a:lnTo>
                    <a:lnTo>
                      <a:pt x="83240" y="124314"/>
                    </a:lnTo>
                    <a:lnTo>
                      <a:pt x="88393" y="124331"/>
                    </a:lnTo>
                    <a:lnTo>
                      <a:pt x="95674" y="124314"/>
                    </a:lnTo>
                    <a:lnTo>
                      <a:pt x="111831" y="124413"/>
                    </a:lnTo>
                    <a:lnTo>
                      <a:pt x="116055" y="125317"/>
                    </a:lnTo>
                    <a:lnTo>
                      <a:pt x="120328" y="125876"/>
                    </a:lnTo>
                    <a:lnTo>
                      <a:pt x="123541" y="130346"/>
                    </a:lnTo>
                    <a:lnTo>
                      <a:pt x="128275" y="128144"/>
                    </a:lnTo>
                    <a:lnTo>
                      <a:pt x="132203" y="130888"/>
                    </a:lnTo>
                    <a:lnTo>
                      <a:pt x="137373" y="134069"/>
                    </a:lnTo>
                    <a:lnTo>
                      <a:pt x="141876" y="133469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778" name="Free-form: Shape 777">
                <a:extLst>
                  <a:ext uri="{FF2B5EF4-FFF2-40B4-BE49-F238E27FC236}">
                    <a16:creationId xmlns:a16="http://schemas.microsoft.com/office/drawing/2014/main" id="{FE31E0C1-2725-5B2B-993F-9396FF31386A}"/>
                  </a:ext>
                </a:extLst>
              </p:cNvPr>
              <p:cNvSpPr/>
              <p:nvPr/>
            </p:nvSpPr>
            <p:spPr>
              <a:xfrm>
                <a:off x="5745900" y="4305385"/>
                <a:ext cx="317956" cy="1206039"/>
              </a:xfrm>
              <a:custGeom>
                <a:avLst/>
                <a:gdLst>
                  <a:gd name="connsiteX0" fmla="*/ 12541 w 271573"/>
                  <a:gd name="connsiteY0" fmla="*/ 13519 h 1030106"/>
                  <a:gd name="connsiteX1" fmla="*/ 10322 w 271573"/>
                  <a:gd name="connsiteY1" fmla="*/ 0 h 1030106"/>
                  <a:gd name="connsiteX2" fmla="*/ 4413 w 271573"/>
                  <a:gd name="connsiteY2" fmla="*/ 3419 h 1030106"/>
                  <a:gd name="connsiteX3" fmla="*/ 0 w 271573"/>
                  <a:gd name="connsiteY3" fmla="*/ 8588 h 1030106"/>
                  <a:gd name="connsiteX4" fmla="*/ 4471 w 271573"/>
                  <a:gd name="connsiteY4" fmla="*/ 10338 h 1030106"/>
                  <a:gd name="connsiteX5" fmla="*/ 12541 w 271573"/>
                  <a:gd name="connsiteY5" fmla="*/ 13519 h 1030106"/>
                  <a:gd name="connsiteX6" fmla="*/ 87522 w 271573"/>
                  <a:gd name="connsiteY6" fmla="*/ 937637 h 1030106"/>
                  <a:gd name="connsiteX7" fmla="*/ 88237 w 271573"/>
                  <a:gd name="connsiteY7" fmla="*/ 926386 h 1030106"/>
                  <a:gd name="connsiteX8" fmla="*/ 88919 w 271573"/>
                  <a:gd name="connsiteY8" fmla="*/ 915810 h 1030106"/>
                  <a:gd name="connsiteX9" fmla="*/ 85172 w 271573"/>
                  <a:gd name="connsiteY9" fmla="*/ 918012 h 1030106"/>
                  <a:gd name="connsiteX10" fmla="*/ 76189 w 271573"/>
                  <a:gd name="connsiteY10" fmla="*/ 923296 h 1030106"/>
                  <a:gd name="connsiteX11" fmla="*/ 70930 w 271573"/>
                  <a:gd name="connsiteY11" fmla="*/ 926386 h 1030106"/>
                  <a:gd name="connsiteX12" fmla="*/ 76584 w 271573"/>
                  <a:gd name="connsiteY12" fmla="*/ 931662 h 1030106"/>
                  <a:gd name="connsiteX13" fmla="*/ 86051 w 271573"/>
                  <a:gd name="connsiteY13" fmla="*/ 936831 h 1030106"/>
                  <a:gd name="connsiteX14" fmla="*/ 244470 w 271573"/>
                  <a:gd name="connsiteY14" fmla="*/ 273471 h 1030106"/>
                  <a:gd name="connsiteX15" fmla="*/ 252154 w 271573"/>
                  <a:gd name="connsiteY15" fmla="*/ 266667 h 1030106"/>
                  <a:gd name="connsiteX16" fmla="*/ 261860 w 271573"/>
                  <a:gd name="connsiteY16" fmla="*/ 258071 h 1030106"/>
                  <a:gd name="connsiteX17" fmla="*/ 266782 w 271573"/>
                  <a:gd name="connsiteY17" fmla="*/ 253724 h 1030106"/>
                  <a:gd name="connsiteX18" fmla="*/ 271573 w 271573"/>
                  <a:gd name="connsiteY18" fmla="*/ 249483 h 1030106"/>
                  <a:gd name="connsiteX19" fmla="*/ 261769 w 271573"/>
                  <a:gd name="connsiteY19" fmla="*/ 245128 h 1030106"/>
                  <a:gd name="connsiteX20" fmla="*/ 251973 w 271573"/>
                  <a:gd name="connsiteY20" fmla="*/ 243772 h 1030106"/>
                  <a:gd name="connsiteX21" fmla="*/ 244133 w 271573"/>
                  <a:gd name="connsiteY21" fmla="*/ 242687 h 1030106"/>
                  <a:gd name="connsiteX22" fmla="*/ 237740 w 271573"/>
                  <a:gd name="connsiteY22" fmla="*/ 241807 h 1030106"/>
                  <a:gd name="connsiteX23" fmla="*/ 240279 w 271573"/>
                  <a:gd name="connsiteY23" fmla="*/ 253724 h 1030106"/>
                  <a:gd name="connsiteX24" fmla="*/ 242358 w 271573"/>
                  <a:gd name="connsiteY24" fmla="*/ 263519 h 1030106"/>
                  <a:gd name="connsiteX25" fmla="*/ 244470 w 271573"/>
                  <a:gd name="connsiteY25" fmla="*/ 273471 h 1030106"/>
                  <a:gd name="connsiteX26" fmla="*/ 147505 w 271573"/>
                  <a:gd name="connsiteY26" fmla="*/ 1030106 h 1030106"/>
                  <a:gd name="connsiteX27" fmla="*/ 153998 w 271573"/>
                  <a:gd name="connsiteY27" fmla="*/ 1026474 h 1030106"/>
                  <a:gd name="connsiteX28" fmla="*/ 157967 w 271573"/>
                  <a:gd name="connsiteY28" fmla="*/ 1024255 h 1030106"/>
                  <a:gd name="connsiteX29" fmla="*/ 153718 w 271573"/>
                  <a:gd name="connsiteY29" fmla="*/ 1020434 h 1030106"/>
                  <a:gd name="connsiteX30" fmla="*/ 148639 w 271573"/>
                  <a:gd name="connsiteY30" fmla="*/ 1015864 h 1030106"/>
                  <a:gd name="connsiteX31" fmla="*/ 144719 w 271573"/>
                  <a:gd name="connsiteY31" fmla="*/ 1022430 h 1030106"/>
                  <a:gd name="connsiteX32" fmla="*/ 141999 w 271573"/>
                  <a:gd name="connsiteY32" fmla="*/ 1026983 h 1030106"/>
                  <a:gd name="connsiteX33" fmla="*/ 147505 w 271573"/>
                  <a:gd name="connsiteY33" fmla="*/ 1030106 h 10301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271573" h="1030106">
                    <a:moveTo>
                      <a:pt x="12541" y="13519"/>
                    </a:moveTo>
                    <a:lnTo>
                      <a:pt x="10322" y="0"/>
                    </a:lnTo>
                    <a:lnTo>
                      <a:pt x="4413" y="3419"/>
                    </a:lnTo>
                    <a:lnTo>
                      <a:pt x="0" y="8588"/>
                    </a:lnTo>
                    <a:lnTo>
                      <a:pt x="4471" y="10338"/>
                    </a:lnTo>
                    <a:lnTo>
                      <a:pt x="12541" y="13519"/>
                    </a:lnTo>
                    <a:close/>
                    <a:moveTo>
                      <a:pt x="87522" y="937637"/>
                    </a:moveTo>
                    <a:lnTo>
                      <a:pt x="88237" y="926386"/>
                    </a:lnTo>
                    <a:lnTo>
                      <a:pt x="88919" y="915810"/>
                    </a:lnTo>
                    <a:lnTo>
                      <a:pt x="85172" y="918012"/>
                    </a:lnTo>
                    <a:lnTo>
                      <a:pt x="76189" y="923296"/>
                    </a:lnTo>
                    <a:lnTo>
                      <a:pt x="70930" y="926386"/>
                    </a:lnTo>
                    <a:lnTo>
                      <a:pt x="76584" y="931662"/>
                    </a:lnTo>
                    <a:lnTo>
                      <a:pt x="86051" y="936831"/>
                    </a:lnTo>
                    <a:close/>
                    <a:moveTo>
                      <a:pt x="244470" y="273471"/>
                    </a:moveTo>
                    <a:lnTo>
                      <a:pt x="252154" y="266667"/>
                    </a:lnTo>
                    <a:lnTo>
                      <a:pt x="261860" y="258071"/>
                    </a:lnTo>
                    <a:lnTo>
                      <a:pt x="266782" y="253724"/>
                    </a:lnTo>
                    <a:lnTo>
                      <a:pt x="271573" y="249483"/>
                    </a:lnTo>
                    <a:lnTo>
                      <a:pt x="261769" y="245128"/>
                    </a:lnTo>
                    <a:lnTo>
                      <a:pt x="251973" y="243772"/>
                    </a:lnTo>
                    <a:lnTo>
                      <a:pt x="244133" y="242687"/>
                    </a:lnTo>
                    <a:lnTo>
                      <a:pt x="237740" y="241807"/>
                    </a:lnTo>
                    <a:lnTo>
                      <a:pt x="240279" y="253724"/>
                    </a:lnTo>
                    <a:lnTo>
                      <a:pt x="242358" y="263519"/>
                    </a:lnTo>
                    <a:lnTo>
                      <a:pt x="244470" y="273471"/>
                    </a:lnTo>
                    <a:close/>
                    <a:moveTo>
                      <a:pt x="147505" y="1030106"/>
                    </a:moveTo>
                    <a:lnTo>
                      <a:pt x="153998" y="1026474"/>
                    </a:lnTo>
                    <a:lnTo>
                      <a:pt x="157967" y="1024255"/>
                    </a:lnTo>
                    <a:lnTo>
                      <a:pt x="153718" y="1020434"/>
                    </a:lnTo>
                    <a:lnTo>
                      <a:pt x="148639" y="1015864"/>
                    </a:lnTo>
                    <a:lnTo>
                      <a:pt x="144719" y="1022430"/>
                    </a:lnTo>
                    <a:lnTo>
                      <a:pt x="141999" y="1026983"/>
                    </a:lnTo>
                    <a:lnTo>
                      <a:pt x="147505" y="1030106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779" name="Free-form: Shape 778">
                <a:extLst>
                  <a:ext uri="{FF2B5EF4-FFF2-40B4-BE49-F238E27FC236}">
                    <a16:creationId xmlns:a16="http://schemas.microsoft.com/office/drawing/2014/main" id="{F9FC3544-0704-CDB9-7B22-62E6801A886D}"/>
                  </a:ext>
                </a:extLst>
              </p:cNvPr>
              <p:cNvSpPr/>
              <p:nvPr/>
            </p:nvSpPr>
            <p:spPr>
              <a:xfrm>
                <a:off x="5787898" y="3653897"/>
                <a:ext cx="99178" cy="113082"/>
              </a:xfrm>
              <a:custGeom>
                <a:avLst/>
                <a:gdLst>
                  <a:gd name="connsiteX0" fmla="*/ 20487 w 84711"/>
                  <a:gd name="connsiteY0" fmla="*/ 81975 h 96586"/>
                  <a:gd name="connsiteX1" fmla="*/ 22197 w 84711"/>
                  <a:gd name="connsiteY1" fmla="*/ 77825 h 96586"/>
                  <a:gd name="connsiteX2" fmla="*/ 19773 w 84711"/>
                  <a:gd name="connsiteY2" fmla="*/ 74258 h 96586"/>
                  <a:gd name="connsiteX3" fmla="*/ 13782 w 84711"/>
                  <a:gd name="connsiteY3" fmla="*/ 74373 h 96586"/>
                  <a:gd name="connsiteX4" fmla="*/ 9590 w 84711"/>
                  <a:gd name="connsiteY4" fmla="*/ 75935 h 96586"/>
                  <a:gd name="connsiteX5" fmla="*/ 14217 w 84711"/>
                  <a:gd name="connsiteY5" fmla="*/ 77496 h 96586"/>
                  <a:gd name="connsiteX6" fmla="*/ 19822 w 84711"/>
                  <a:gd name="connsiteY6" fmla="*/ 79961 h 96586"/>
                  <a:gd name="connsiteX7" fmla="*/ 50245 w 84711"/>
                  <a:gd name="connsiteY7" fmla="*/ 96586 h 96586"/>
                  <a:gd name="connsiteX8" fmla="*/ 53721 w 84711"/>
                  <a:gd name="connsiteY8" fmla="*/ 93422 h 96586"/>
                  <a:gd name="connsiteX9" fmla="*/ 55357 w 84711"/>
                  <a:gd name="connsiteY9" fmla="*/ 88319 h 96586"/>
                  <a:gd name="connsiteX10" fmla="*/ 59022 w 84711"/>
                  <a:gd name="connsiteY10" fmla="*/ 85813 h 96586"/>
                  <a:gd name="connsiteX11" fmla="*/ 61274 w 84711"/>
                  <a:gd name="connsiteY11" fmla="*/ 82008 h 96586"/>
                  <a:gd name="connsiteX12" fmla="*/ 66057 w 84711"/>
                  <a:gd name="connsiteY12" fmla="*/ 78014 h 96586"/>
                  <a:gd name="connsiteX13" fmla="*/ 70042 w 84711"/>
                  <a:gd name="connsiteY13" fmla="*/ 74677 h 96586"/>
                  <a:gd name="connsiteX14" fmla="*/ 72721 w 84711"/>
                  <a:gd name="connsiteY14" fmla="*/ 70897 h 96586"/>
                  <a:gd name="connsiteX15" fmla="*/ 75343 w 84711"/>
                  <a:gd name="connsiteY15" fmla="*/ 61479 h 96586"/>
                  <a:gd name="connsiteX16" fmla="*/ 78277 w 84711"/>
                  <a:gd name="connsiteY16" fmla="*/ 58184 h 96586"/>
                  <a:gd name="connsiteX17" fmla="*/ 82460 w 84711"/>
                  <a:gd name="connsiteY17" fmla="*/ 58027 h 96586"/>
                  <a:gd name="connsiteX18" fmla="*/ 83380 w 84711"/>
                  <a:gd name="connsiteY18" fmla="*/ 53811 h 96586"/>
                  <a:gd name="connsiteX19" fmla="*/ 84711 w 84711"/>
                  <a:gd name="connsiteY19" fmla="*/ 49021 h 96586"/>
                  <a:gd name="connsiteX20" fmla="*/ 80290 w 84711"/>
                  <a:gd name="connsiteY20" fmla="*/ 49834 h 96586"/>
                  <a:gd name="connsiteX21" fmla="*/ 77151 w 84711"/>
                  <a:gd name="connsiteY21" fmla="*/ 53047 h 96586"/>
                  <a:gd name="connsiteX22" fmla="*/ 72713 w 84711"/>
                  <a:gd name="connsiteY22" fmla="*/ 53959 h 96586"/>
                  <a:gd name="connsiteX23" fmla="*/ 74250 w 84711"/>
                  <a:gd name="connsiteY23" fmla="*/ 49390 h 96586"/>
                  <a:gd name="connsiteX24" fmla="*/ 76304 w 84711"/>
                  <a:gd name="connsiteY24" fmla="*/ 44755 h 96586"/>
                  <a:gd name="connsiteX25" fmla="*/ 79411 w 84711"/>
                  <a:gd name="connsiteY25" fmla="*/ 41493 h 96586"/>
                  <a:gd name="connsiteX26" fmla="*/ 76732 w 84711"/>
                  <a:gd name="connsiteY26" fmla="*/ 37499 h 96586"/>
                  <a:gd name="connsiteX27" fmla="*/ 75910 w 84711"/>
                  <a:gd name="connsiteY27" fmla="*/ 31631 h 96586"/>
                  <a:gd name="connsiteX28" fmla="*/ 72023 w 84711"/>
                  <a:gd name="connsiteY28" fmla="*/ 28812 h 96586"/>
                  <a:gd name="connsiteX29" fmla="*/ 73831 w 84711"/>
                  <a:gd name="connsiteY29" fmla="*/ 25106 h 96586"/>
                  <a:gd name="connsiteX30" fmla="*/ 72697 w 84711"/>
                  <a:gd name="connsiteY30" fmla="*/ 20948 h 96586"/>
                  <a:gd name="connsiteX31" fmla="*/ 68703 w 84711"/>
                  <a:gd name="connsiteY31" fmla="*/ 17085 h 96586"/>
                  <a:gd name="connsiteX32" fmla="*/ 67667 w 84711"/>
                  <a:gd name="connsiteY32" fmla="*/ 12565 h 96586"/>
                  <a:gd name="connsiteX33" fmla="*/ 64857 w 84711"/>
                  <a:gd name="connsiteY33" fmla="*/ 7807 h 96586"/>
                  <a:gd name="connsiteX34" fmla="*/ 61759 w 84711"/>
                  <a:gd name="connsiteY34" fmla="*/ 4339 h 96586"/>
                  <a:gd name="connsiteX35" fmla="*/ 59490 w 84711"/>
                  <a:gd name="connsiteY35" fmla="*/ 888 h 96586"/>
                  <a:gd name="connsiteX36" fmla="*/ 39619 w 84711"/>
                  <a:gd name="connsiteY36" fmla="*/ 0 h 96586"/>
                  <a:gd name="connsiteX37" fmla="*/ 33291 w 84711"/>
                  <a:gd name="connsiteY37" fmla="*/ 4002 h 96586"/>
                  <a:gd name="connsiteX38" fmla="*/ 27153 w 84711"/>
                  <a:gd name="connsiteY38" fmla="*/ 3016 h 96586"/>
                  <a:gd name="connsiteX39" fmla="*/ 22961 w 84711"/>
                  <a:gd name="connsiteY39" fmla="*/ 4758 h 96586"/>
                  <a:gd name="connsiteX40" fmla="*/ 20800 w 84711"/>
                  <a:gd name="connsiteY40" fmla="*/ 9336 h 96586"/>
                  <a:gd name="connsiteX41" fmla="*/ 18836 w 84711"/>
                  <a:gd name="connsiteY41" fmla="*/ 13609 h 96586"/>
                  <a:gd name="connsiteX42" fmla="*/ 17356 w 84711"/>
                  <a:gd name="connsiteY42" fmla="*/ 18573 h 96586"/>
                  <a:gd name="connsiteX43" fmla="*/ 14522 w 84711"/>
                  <a:gd name="connsiteY43" fmla="*/ 21852 h 96586"/>
                  <a:gd name="connsiteX44" fmla="*/ 10158 w 84711"/>
                  <a:gd name="connsiteY44" fmla="*/ 22254 h 96586"/>
                  <a:gd name="connsiteX45" fmla="*/ 8440 w 84711"/>
                  <a:gd name="connsiteY45" fmla="*/ 27719 h 96586"/>
                  <a:gd name="connsiteX46" fmla="*/ 4512 w 84711"/>
                  <a:gd name="connsiteY46" fmla="*/ 29601 h 96586"/>
                  <a:gd name="connsiteX47" fmla="*/ 0 w 84711"/>
                  <a:gd name="connsiteY47" fmla="*/ 30020 h 96586"/>
                  <a:gd name="connsiteX48" fmla="*/ 3189 w 84711"/>
                  <a:gd name="connsiteY48" fmla="*/ 34162 h 96586"/>
                  <a:gd name="connsiteX49" fmla="*/ 1808 w 84711"/>
                  <a:gd name="connsiteY49" fmla="*/ 42504 h 96586"/>
                  <a:gd name="connsiteX50" fmla="*/ 4199 w 84711"/>
                  <a:gd name="connsiteY50" fmla="*/ 46506 h 96586"/>
                  <a:gd name="connsiteX51" fmla="*/ 140 w 84711"/>
                  <a:gd name="connsiteY51" fmla="*/ 49021 h 96586"/>
                  <a:gd name="connsiteX52" fmla="*/ 3131 w 84711"/>
                  <a:gd name="connsiteY52" fmla="*/ 53779 h 96586"/>
                  <a:gd name="connsiteX53" fmla="*/ 8653 w 84711"/>
                  <a:gd name="connsiteY53" fmla="*/ 55340 h 96586"/>
                  <a:gd name="connsiteX54" fmla="*/ 10667 w 84711"/>
                  <a:gd name="connsiteY54" fmla="*/ 59770 h 96586"/>
                  <a:gd name="connsiteX55" fmla="*/ 11324 w 84711"/>
                  <a:gd name="connsiteY55" fmla="*/ 63994 h 96586"/>
                  <a:gd name="connsiteX56" fmla="*/ 11768 w 84711"/>
                  <a:gd name="connsiteY56" fmla="*/ 68218 h 96586"/>
                  <a:gd name="connsiteX57" fmla="*/ 16230 w 84711"/>
                  <a:gd name="connsiteY57" fmla="*/ 72088 h 96586"/>
                  <a:gd name="connsiteX58" fmla="*/ 22279 w 84711"/>
                  <a:gd name="connsiteY58" fmla="*/ 70617 h 96586"/>
                  <a:gd name="connsiteX59" fmla="*/ 22805 w 84711"/>
                  <a:gd name="connsiteY59" fmla="*/ 74899 h 96586"/>
                  <a:gd name="connsiteX60" fmla="*/ 22435 w 84711"/>
                  <a:gd name="connsiteY60" fmla="*/ 80109 h 96586"/>
                  <a:gd name="connsiteX61" fmla="*/ 26142 w 84711"/>
                  <a:gd name="connsiteY61" fmla="*/ 82114 h 96586"/>
                  <a:gd name="connsiteX62" fmla="*/ 21556 w 84711"/>
                  <a:gd name="connsiteY62" fmla="*/ 82065 h 96586"/>
                  <a:gd name="connsiteX63" fmla="*/ 26815 w 84711"/>
                  <a:gd name="connsiteY63" fmla="*/ 83594 h 96586"/>
                  <a:gd name="connsiteX64" fmla="*/ 36053 w 84711"/>
                  <a:gd name="connsiteY64" fmla="*/ 87629 h 96586"/>
                  <a:gd name="connsiteX65" fmla="*/ 43383 w 84711"/>
                  <a:gd name="connsiteY65" fmla="*/ 91442 h 96586"/>
                  <a:gd name="connsiteX66" fmla="*/ 47196 w 84711"/>
                  <a:gd name="connsiteY66" fmla="*/ 94894 h 965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84711" h="96586">
                    <a:moveTo>
                      <a:pt x="20487" y="81975"/>
                    </a:moveTo>
                    <a:lnTo>
                      <a:pt x="22197" y="77825"/>
                    </a:lnTo>
                    <a:lnTo>
                      <a:pt x="19773" y="74258"/>
                    </a:lnTo>
                    <a:lnTo>
                      <a:pt x="13782" y="74373"/>
                    </a:lnTo>
                    <a:lnTo>
                      <a:pt x="9590" y="75935"/>
                    </a:lnTo>
                    <a:lnTo>
                      <a:pt x="14217" y="77496"/>
                    </a:lnTo>
                    <a:lnTo>
                      <a:pt x="19822" y="79961"/>
                    </a:lnTo>
                    <a:close/>
                    <a:moveTo>
                      <a:pt x="50245" y="96586"/>
                    </a:moveTo>
                    <a:lnTo>
                      <a:pt x="53721" y="93422"/>
                    </a:lnTo>
                    <a:lnTo>
                      <a:pt x="55357" y="88319"/>
                    </a:lnTo>
                    <a:lnTo>
                      <a:pt x="59022" y="85813"/>
                    </a:lnTo>
                    <a:lnTo>
                      <a:pt x="61274" y="82008"/>
                    </a:lnTo>
                    <a:lnTo>
                      <a:pt x="66057" y="78014"/>
                    </a:lnTo>
                    <a:lnTo>
                      <a:pt x="70042" y="74677"/>
                    </a:lnTo>
                    <a:lnTo>
                      <a:pt x="72721" y="70897"/>
                    </a:lnTo>
                    <a:lnTo>
                      <a:pt x="75343" y="61479"/>
                    </a:lnTo>
                    <a:lnTo>
                      <a:pt x="78277" y="58184"/>
                    </a:lnTo>
                    <a:lnTo>
                      <a:pt x="82460" y="58027"/>
                    </a:lnTo>
                    <a:lnTo>
                      <a:pt x="83380" y="53811"/>
                    </a:lnTo>
                    <a:lnTo>
                      <a:pt x="84711" y="49021"/>
                    </a:lnTo>
                    <a:lnTo>
                      <a:pt x="80290" y="49834"/>
                    </a:lnTo>
                    <a:lnTo>
                      <a:pt x="77151" y="53047"/>
                    </a:lnTo>
                    <a:lnTo>
                      <a:pt x="72713" y="53959"/>
                    </a:lnTo>
                    <a:lnTo>
                      <a:pt x="74250" y="49390"/>
                    </a:lnTo>
                    <a:lnTo>
                      <a:pt x="76304" y="44755"/>
                    </a:lnTo>
                    <a:lnTo>
                      <a:pt x="79411" y="41493"/>
                    </a:lnTo>
                    <a:lnTo>
                      <a:pt x="76732" y="37499"/>
                    </a:lnTo>
                    <a:lnTo>
                      <a:pt x="75910" y="31631"/>
                    </a:lnTo>
                    <a:lnTo>
                      <a:pt x="72023" y="28812"/>
                    </a:lnTo>
                    <a:lnTo>
                      <a:pt x="73831" y="25106"/>
                    </a:lnTo>
                    <a:lnTo>
                      <a:pt x="72697" y="20948"/>
                    </a:lnTo>
                    <a:lnTo>
                      <a:pt x="68703" y="17085"/>
                    </a:lnTo>
                    <a:lnTo>
                      <a:pt x="67667" y="12565"/>
                    </a:lnTo>
                    <a:lnTo>
                      <a:pt x="64857" y="7807"/>
                    </a:lnTo>
                    <a:lnTo>
                      <a:pt x="61759" y="4339"/>
                    </a:lnTo>
                    <a:lnTo>
                      <a:pt x="59490" y="888"/>
                    </a:lnTo>
                    <a:lnTo>
                      <a:pt x="39619" y="0"/>
                    </a:lnTo>
                    <a:lnTo>
                      <a:pt x="33291" y="4002"/>
                    </a:lnTo>
                    <a:lnTo>
                      <a:pt x="27153" y="3016"/>
                    </a:lnTo>
                    <a:lnTo>
                      <a:pt x="22961" y="4758"/>
                    </a:lnTo>
                    <a:lnTo>
                      <a:pt x="20800" y="9336"/>
                    </a:lnTo>
                    <a:lnTo>
                      <a:pt x="18836" y="13609"/>
                    </a:lnTo>
                    <a:lnTo>
                      <a:pt x="17356" y="18573"/>
                    </a:lnTo>
                    <a:lnTo>
                      <a:pt x="14522" y="21852"/>
                    </a:lnTo>
                    <a:lnTo>
                      <a:pt x="10158" y="22254"/>
                    </a:lnTo>
                    <a:lnTo>
                      <a:pt x="8440" y="27719"/>
                    </a:lnTo>
                    <a:lnTo>
                      <a:pt x="4512" y="29601"/>
                    </a:lnTo>
                    <a:lnTo>
                      <a:pt x="0" y="30020"/>
                    </a:lnTo>
                    <a:lnTo>
                      <a:pt x="3189" y="34162"/>
                    </a:lnTo>
                    <a:lnTo>
                      <a:pt x="1808" y="42504"/>
                    </a:lnTo>
                    <a:lnTo>
                      <a:pt x="4199" y="46506"/>
                    </a:lnTo>
                    <a:lnTo>
                      <a:pt x="140" y="49021"/>
                    </a:lnTo>
                    <a:lnTo>
                      <a:pt x="3131" y="53779"/>
                    </a:lnTo>
                    <a:lnTo>
                      <a:pt x="8653" y="55340"/>
                    </a:lnTo>
                    <a:lnTo>
                      <a:pt x="10667" y="59770"/>
                    </a:lnTo>
                    <a:lnTo>
                      <a:pt x="11324" y="63994"/>
                    </a:lnTo>
                    <a:lnTo>
                      <a:pt x="11768" y="68218"/>
                    </a:lnTo>
                    <a:lnTo>
                      <a:pt x="16230" y="72088"/>
                    </a:lnTo>
                    <a:lnTo>
                      <a:pt x="22279" y="70617"/>
                    </a:lnTo>
                    <a:lnTo>
                      <a:pt x="22805" y="74899"/>
                    </a:lnTo>
                    <a:lnTo>
                      <a:pt x="22435" y="80109"/>
                    </a:lnTo>
                    <a:lnTo>
                      <a:pt x="26142" y="82114"/>
                    </a:lnTo>
                    <a:lnTo>
                      <a:pt x="21556" y="82065"/>
                    </a:lnTo>
                    <a:lnTo>
                      <a:pt x="26815" y="83594"/>
                    </a:lnTo>
                    <a:lnTo>
                      <a:pt x="36053" y="87629"/>
                    </a:lnTo>
                    <a:lnTo>
                      <a:pt x="43383" y="91442"/>
                    </a:lnTo>
                    <a:lnTo>
                      <a:pt x="47196" y="94894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780" name="Free-form: Shape 779">
                <a:extLst>
                  <a:ext uri="{FF2B5EF4-FFF2-40B4-BE49-F238E27FC236}">
                    <a16:creationId xmlns:a16="http://schemas.microsoft.com/office/drawing/2014/main" id="{614DEE1B-5F1E-1BEC-2087-A6817E3F5420}"/>
                  </a:ext>
                </a:extLst>
              </p:cNvPr>
              <p:cNvSpPr/>
              <p:nvPr/>
            </p:nvSpPr>
            <p:spPr>
              <a:xfrm>
                <a:off x="7572609" y="3580965"/>
                <a:ext cx="331117" cy="501353"/>
              </a:xfrm>
              <a:custGeom>
                <a:avLst/>
                <a:gdLst>
                  <a:gd name="connsiteX0" fmla="*/ 16403 w 282815"/>
                  <a:gd name="connsiteY0" fmla="*/ 428217 h 428217"/>
                  <a:gd name="connsiteX1" fmla="*/ 21351 w 282815"/>
                  <a:gd name="connsiteY1" fmla="*/ 420188 h 428217"/>
                  <a:gd name="connsiteX2" fmla="*/ 24383 w 282815"/>
                  <a:gd name="connsiteY2" fmla="*/ 414181 h 428217"/>
                  <a:gd name="connsiteX3" fmla="*/ 28697 w 282815"/>
                  <a:gd name="connsiteY3" fmla="*/ 407763 h 428217"/>
                  <a:gd name="connsiteX4" fmla="*/ 31927 w 282815"/>
                  <a:gd name="connsiteY4" fmla="*/ 402980 h 428217"/>
                  <a:gd name="connsiteX5" fmla="*/ 38173 w 282815"/>
                  <a:gd name="connsiteY5" fmla="*/ 395370 h 428217"/>
                  <a:gd name="connsiteX6" fmla="*/ 42841 w 282815"/>
                  <a:gd name="connsiteY6" fmla="*/ 390127 h 428217"/>
                  <a:gd name="connsiteX7" fmla="*/ 45676 w 282815"/>
                  <a:gd name="connsiteY7" fmla="*/ 385574 h 428217"/>
                  <a:gd name="connsiteX8" fmla="*/ 54346 w 282815"/>
                  <a:gd name="connsiteY8" fmla="*/ 376066 h 428217"/>
                  <a:gd name="connsiteX9" fmla="*/ 59449 w 282815"/>
                  <a:gd name="connsiteY9" fmla="*/ 369861 h 428217"/>
                  <a:gd name="connsiteX10" fmla="*/ 64142 w 282815"/>
                  <a:gd name="connsiteY10" fmla="*/ 363993 h 428217"/>
                  <a:gd name="connsiteX11" fmla="*/ 69015 w 282815"/>
                  <a:gd name="connsiteY11" fmla="*/ 358010 h 428217"/>
                  <a:gd name="connsiteX12" fmla="*/ 75425 w 282815"/>
                  <a:gd name="connsiteY12" fmla="*/ 351091 h 428217"/>
                  <a:gd name="connsiteX13" fmla="*/ 81597 w 282815"/>
                  <a:gd name="connsiteY13" fmla="*/ 345297 h 428217"/>
                  <a:gd name="connsiteX14" fmla="*/ 88681 w 282815"/>
                  <a:gd name="connsiteY14" fmla="*/ 338813 h 428217"/>
                  <a:gd name="connsiteX15" fmla="*/ 94089 w 282815"/>
                  <a:gd name="connsiteY15" fmla="*/ 332929 h 428217"/>
                  <a:gd name="connsiteX16" fmla="*/ 99101 w 282815"/>
                  <a:gd name="connsiteY16" fmla="*/ 328491 h 428217"/>
                  <a:gd name="connsiteX17" fmla="*/ 108643 w 282815"/>
                  <a:gd name="connsiteY17" fmla="*/ 320906 h 428217"/>
                  <a:gd name="connsiteX18" fmla="*/ 113048 w 282815"/>
                  <a:gd name="connsiteY18" fmla="*/ 317964 h 428217"/>
                  <a:gd name="connsiteX19" fmla="*/ 119712 w 282815"/>
                  <a:gd name="connsiteY19" fmla="*/ 313986 h 428217"/>
                  <a:gd name="connsiteX20" fmla="*/ 124249 w 282815"/>
                  <a:gd name="connsiteY20" fmla="*/ 311488 h 428217"/>
                  <a:gd name="connsiteX21" fmla="*/ 137438 w 282815"/>
                  <a:gd name="connsiteY21" fmla="*/ 302744 h 428217"/>
                  <a:gd name="connsiteX22" fmla="*/ 141087 w 282815"/>
                  <a:gd name="connsiteY22" fmla="*/ 299983 h 428217"/>
                  <a:gd name="connsiteX23" fmla="*/ 145599 w 282815"/>
                  <a:gd name="connsiteY23" fmla="*/ 294929 h 428217"/>
                  <a:gd name="connsiteX24" fmla="*/ 150259 w 282815"/>
                  <a:gd name="connsiteY24" fmla="*/ 288897 h 428217"/>
                  <a:gd name="connsiteX25" fmla="*/ 155798 w 282815"/>
                  <a:gd name="connsiteY25" fmla="*/ 283662 h 428217"/>
                  <a:gd name="connsiteX26" fmla="*/ 162084 w 282815"/>
                  <a:gd name="connsiteY26" fmla="*/ 276783 h 428217"/>
                  <a:gd name="connsiteX27" fmla="*/ 166835 w 282815"/>
                  <a:gd name="connsiteY27" fmla="*/ 270398 h 428217"/>
                  <a:gd name="connsiteX28" fmla="*/ 182490 w 282815"/>
                  <a:gd name="connsiteY28" fmla="*/ 251965 h 428217"/>
                  <a:gd name="connsiteX29" fmla="*/ 188004 w 282815"/>
                  <a:gd name="connsiteY29" fmla="*/ 244610 h 428217"/>
                  <a:gd name="connsiteX30" fmla="*/ 193140 w 282815"/>
                  <a:gd name="connsiteY30" fmla="*/ 238175 h 428217"/>
                  <a:gd name="connsiteX31" fmla="*/ 196945 w 282815"/>
                  <a:gd name="connsiteY31" fmla="*/ 232340 h 428217"/>
                  <a:gd name="connsiteX32" fmla="*/ 199756 w 282815"/>
                  <a:gd name="connsiteY32" fmla="*/ 227138 h 428217"/>
                  <a:gd name="connsiteX33" fmla="*/ 203503 w 282815"/>
                  <a:gd name="connsiteY33" fmla="*/ 219561 h 428217"/>
                  <a:gd name="connsiteX34" fmla="*/ 210998 w 282815"/>
                  <a:gd name="connsiteY34" fmla="*/ 207834 h 428217"/>
                  <a:gd name="connsiteX35" fmla="*/ 213883 w 282815"/>
                  <a:gd name="connsiteY35" fmla="*/ 203536 h 428217"/>
                  <a:gd name="connsiteX36" fmla="*/ 215847 w 282815"/>
                  <a:gd name="connsiteY36" fmla="*/ 199567 h 428217"/>
                  <a:gd name="connsiteX37" fmla="*/ 217877 w 282815"/>
                  <a:gd name="connsiteY37" fmla="*/ 195967 h 428217"/>
                  <a:gd name="connsiteX38" fmla="*/ 221756 w 282815"/>
                  <a:gd name="connsiteY38" fmla="*/ 188530 h 428217"/>
                  <a:gd name="connsiteX39" fmla="*/ 225322 w 282815"/>
                  <a:gd name="connsiteY39" fmla="*/ 178463 h 428217"/>
                  <a:gd name="connsiteX40" fmla="*/ 226851 w 282815"/>
                  <a:gd name="connsiteY40" fmla="*/ 169612 h 428217"/>
                  <a:gd name="connsiteX41" fmla="*/ 228848 w 282815"/>
                  <a:gd name="connsiteY41" fmla="*/ 164007 h 428217"/>
                  <a:gd name="connsiteX42" fmla="*/ 231173 w 282815"/>
                  <a:gd name="connsiteY42" fmla="*/ 159167 h 428217"/>
                  <a:gd name="connsiteX43" fmla="*/ 235874 w 282815"/>
                  <a:gd name="connsiteY43" fmla="*/ 150809 h 428217"/>
                  <a:gd name="connsiteX44" fmla="*/ 239843 w 282815"/>
                  <a:gd name="connsiteY44" fmla="*/ 144407 h 428217"/>
                  <a:gd name="connsiteX45" fmla="*/ 242901 w 282815"/>
                  <a:gd name="connsiteY45" fmla="*/ 137907 h 428217"/>
                  <a:gd name="connsiteX46" fmla="*/ 245210 w 282815"/>
                  <a:gd name="connsiteY46" fmla="*/ 131480 h 428217"/>
                  <a:gd name="connsiteX47" fmla="*/ 245604 w 282815"/>
                  <a:gd name="connsiteY47" fmla="*/ 126040 h 428217"/>
                  <a:gd name="connsiteX48" fmla="*/ 253074 w 282815"/>
                  <a:gd name="connsiteY48" fmla="*/ 118874 h 428217"/>
                  <a:gd name="connsiteX49" fmla="*/ 254981 w 282815"/>
                  <a:gd name="connsiteY49" fmla="*/ 113113 h 428217"/>
                  <a:gd name="connsiteX50" fmla="*/ 258506 w 282815"/>
                  <a:gd name="connsiteY50" fmla="*/ 107492 h 428217"/>
                  <a:gd name="connsiteX51" fmla="*/ 260364 w 282815"/>
                  <a:gd name="connsiteY51" fmla="*/ 100285 h 428217"/>
                  <a:gd name="connsiteX52" fmla="*/ 263807 w 282815"/>
                  <a:gd name="connsiteY52" fmla="*/ 94253 h 428217"/>
                  <a:gd name="connsiteX53" fmla="*/ 266675 w 282815"/>
                  <a:gd name="connsiteY53" fmla="*/ 88582 h 428217"/>
                  <a:gd name="connsiteX54" fmla="*/ 270990 w 282815"/>
                  <a:gd name="connsiteY54" fmla="*/ 81671 h 428217"/>
                  <a:gd name="connsiteX55" fmla="*/ 270653 w 282815"/>
                  <a:gd name="connsiteY55" fmla="*/ 75212 h 428217"/>
                  <a:gd name="connsiteX56" fmla="*/ 273045 w 282815"/>
                  <a:gd name="connsiteY56" fmla="*/ 62531 h 428217"/>
                  <a:gd name="connsiteX57" fmla="*/ 272790 w 282815"/>
                  <a:gd name="connsiteY57" fmla="*/ 56162 h 428217"/>
                  <a:gd name="connsiteX58" fmla="*/ 276775 w 282815"/>
                  <a:gd name="connsiteY58" fmla="*/ 49801 h 428217"/>
                  <a:gd name="connsiteX59" fmla="*/ 282815 w 282815"/>
                  <a:gd name="connsiteY59" fmla="*/ 49415 h 428217"/>
                  <a:gd name="connsiteX60" fmla="*/ 280671 w 282815"/>
                  <a:gd name="connsiteY60" fmla="*/ 45758 h 428217"/>
                  <a:gd name="connsiteX61" fmla="*/ 276397 w 282815"/>
                  <a:gd name="connsiteY61" fmla="*/ 49571 h 428217"/>
                  <a:gd name="connsiteX62" fmla="*/ 277926 w 282815"/>
                  <a:gd name="connsiteY62" fmla="*/ 45084 h 428217"/>
                  <a:gd name="connsiteX63" fmla="*/ 278320 w 282815"/>
                  <a:gd name="connsiteY63" fmla="*/ 38666 h 428217"/>
                  <a:gd name="connsiteX64" fmla="*/ 277679 w 282815"/>
                  <a:gd name="connsiteY64" fmla="*/ 31894 h 428217"/>
                  <a:gd name="connsiteX65" fmla="*/ 278986 w 282815"/>
                  <a:gd name="connsiteY65" fmla="*/ 26150 h 428217"/>
                  <a:gd name="connsiteX66" fmla="*/ 276093 w 282815"/>
                  <a:gd name="connsiteY66" fmla="*/ 23068 h 428217"/>
                  <a:gd name="connsiteX67" fmla="*/ 277917 w 282815"/>
                  <a:gd name="connsiteY67" fmla="*/ 13412 h 428217"/>
                  <a:gd name="connsiteX68" fmla="*/ 280399 w 282815"/>
                  <a:gd name="connsiteY68" fmla="*/ 9615 h 428217"/>
                  <a:gd name="connsiteX69" fmla="*/ 281049 w 282815"/>
                  <a:gd name="connsiteY69" fmla="*/ 4807 h 428217"/>
                  <a:gd name="connsiteX70" fmla="*/ 274589 w 282815"/>
                  <a:gd name="connsiteY70" fmla="*/ 3542 h 428217"/>
                  <a:gd name="connsiteX71" fmla="*/ 266388 w 282815"/>
                  <a:gd name="connsiteY71" fmla="*/ 0 h 428217"/>
                  <a:gd name="connsiteX72" fmla="*/ 262361 w 282815"/>
                  <a:gd name="connsiteY72" fmla="*/ 1529 h 428217"/>
                  <a:gd name="connsiteX73" fmla="*/ 259295 w 282815"/>
                  <a:gd name="connsiteY73" fmla="*/ 7355 h 428217"/>
                  <a:gd name="connsiteX74" fmla="*/ 253304 w 282815"/>
                  <a:gd name="connsiteY74" fmla="*/ 12031 h 428217"/>
                  <a:gd name="connsiteX75" fmla="*/ 247692 w 282815"/>
                  <a:gd name="connsiteY75" fmla="*/ 14949 h 428217"/>
                  <a:gd name="connsiteX76" fmla="*/ 240756 w 282815"/>
                  <a:gd name="connsiteY76" fmla="*/ 16469 h 428217"/>
                  <a:gd name="connsiteX77" fmla="*/ 233228 w 282815"/>
                  <a:gd name="connsiteY77" fmla="*/ 16814 h 428217"/>
                  <a:gd name="connsiteX78" fmla="*/ 229966 w 282815"/>
                  <a:gd name="connsiteY78" fmla="*/ 20274 h 428217"/>
                  <a:gd name="connsiteX79" fmla="*/ 225413 w 282815"/>
                  <a:gd name="connsiteY79" fmla="*/ 21219 h 428217"/>
                  <a:gd name="connsiteX80" fmla="*/ 217811 w 282815"/>
                  <a:gd name="connsiteY80" fmla="*/ 23068 h 428217"/>
                  <a:gd name="connsiteX81" fmla="*/ 208336 w 282815"/>
                  <a:gd name="connsiteY81" fmla="*/ 20693 h 428217"/>
                  <a:gd name="connsiteX82" fmla="*/ 201038 w 282815"/>
                  <a:gd name="connsiteY82" fmla="*/ 22024 h 428217"/>
                  <a:gd name="connsiteX83" fmla="*/ 196888 w 282815"/>
                  <a:gd name="connsiteY83" fmla="*/ 24416 h 428217"/>
                  <a:gd name="connsiteX84" fmla="*/ 184454 w 282815"/>
                  <a:gd name="connsiteY84" fmla="*/ 27153 h 428217"/>
                  <a:gd name="connsiteX85" fmla="*/ 177033 w 282815"/>
                  <a:gd name="connsiteY85" fmla="*/ 25180 h 428217"/>
                  <a:gd name="connsiteX86" fmla="*/ 166465 w 282815"/>
                  <a:gd name="connsiteY86" fmla="*/ 28993 h 428217"/>
                  <a:gd name="connsiteX87" fmla="*/ 157408 w 282815"/>
                  <a:gd name="connsiteY87" fmla="*/ 36431 h 428217"/>
                  <a:gd name="connsiteX88" fmla="*/ 152346 w 282815"/>
                  <a:gd name="connsiteY88" fmla="*/ 39340 h 428217"/>
                  <a:gd name="connsiteX89" fmla="*/ 147029 w 282815"/>
                  <a:gd name="connsiteY89" fmla="*/ 40901 h 428217"/>
                  <a:gd name="connsiteX90" fmla="*/ 141391 w 282815"/>
                  <a:gd name="connsiteY90" fmla="*/ 37737 h 428217"/>
                  <a:gd name="connsiteX91" fmla="*/ 134028 w 282815"/>
                  <a:gd name="connsiteY91" fmla="*/ 37811 h 428217"/>
                  <a:gd name="connsiteX92" fmla="*/ 129220 w 282815"/>
                  <a:gd name="connsiteY92" fmla="*/ 35075 h 428217"/>
                  <a:gd name="connsiteX93" fmla="*/ 123468 w 282815"/>
                  <a:gd name="connsiteY93" fmla="*/ 38378 h 428217"/>
                  <a:gd name="connsiteX94" fmla="*/ 119844 w 282815"/>
                  <a:gd name="connsiteY94" fmla="*/ 41452 h 428217"/>
                  <a:gd name="connsiteX95" fmla="*/ 113622 w 282815"/>
                  <a:gd name="connsiteY95" fmla="*/ 44723 h 428217"/>
                  <a:gd name="connsiteX96" fmla="*/ 107262 w 282815"/>
                  <a:gd name="connsiteY96" fmla="*/ 48043 h 428217"/>
                  <a:gd name="connsiteX97" fmla="*/ 98633 w 282815"/>
                  <a:gd name="connsiteY97" fmla="*/ 49506 h 428217"/>
                  <a:gd name="connsiteX98" fmla="*/ 91935 w 282815"/>
                  <a:gd name="connsiteY98" fmla="*/ 49703 h 428217"/>
                  <a:gd name="connsiteX99" fmla="*/ 87415 w 282815"/>
                  <a:gd name="connsiteY99" fmla="*/ 48758 h 428217"/>
                  <a:gd name="connsiteX100" fmla="*/ 74193 w 282815"/>
                  <a:gd name="connsiteY100" fmla="*/ 37548 h 428217"/>
                  <a:gd name="connsiteX101" fmla="*/ 69451 w 282815"/>
                  <a:gd name="connsiteY101" fmla="*/ 31968 h 428217"/>
                  <a:gd name="connsiteX102" fmla="*/ 65260 w 282815"/>
                  <a:gd name="connsiteY102" fmla="*/ 25188 h 428217"/>
                  <a:gd name="connsiteX103" fmla="*/ 63657 w 282815"/>
                  <a:gd name="connsiteY103" fmla="*/ 19773 h 428217"/>
                  <a:gd name="connsiteX104" fmla="*/ 58709 w 282815"/>
                  <a:gd name="connsiteY104" fmla="*/ 16403 h 428217"/>
                  <a:gd name="connsiteX105" fmla="*/ 53795 w 282815"/>
                  <a:gd name="connsiteY105" fmla="*/ 23068 h 428217"/>
                  <a:gd name="connsiteX106" fmla="*/ 49678 w 282815"/>
                  <a:gd name="connsiteY106" fmla="*/ 30998 h 428217"/>
                  <a:gd name="connsiteX107" fmla="*/ 43194 w 282815"/>
                  <a:gd name="connsiteY107" fmla="*/ 41969 h 428217"/>
                  <a:gd name="connsiteX108" fmla="*/ 45553 w 282815"/>
                  <a:gd name="connsiteY108" fmla="*/ 49620 h 428217"/>
                  <a:gd name="connsiteX109" fmla="*/ 46859 w 282815"/>
                  <a:gd name="connsiteY109" fmla="*/ 53565 h 428217"/>
                  <a:gd name="connsiteX110" fmla="*/ 52858 w 282815"/>
                  <a:gd name="connsiteY110" fmla="*/ 61224 h 428217"/>
                  <a:gd name="connsiteX111" fmla="*/ 54387 w 282815"/>
                  <a:gd name="connsiteY111" fmla="*/ 65169 h 428217"/>
                  <a:gd name="connsiteX112" fmla="*/ 59211 w 282815"/>
                  <a:gd name="connsiteY112" fmla="*/ 67215 h 428217"/>
                  <a:gd name="connsiteX113" fmla="*/ 60551 w 282815"/>
                  <a:gd name="connsiteY113" fmla="*/ 74644 h 428217"/>
                  <a:gd name="connsiteX114" fmla="*/ 65333 w 282815"/>
                  <a:gd name="connsiteY114" fmla="*/ 80619 h 428217"/>
                  <a:gd name="connsiteX115" fmla="*/ 70404 w 282815"/>
                  <a:gd name="connsiteY115" fmla="*/ 82468 h 428217"/>
                  <a:gd name="connsiteX116" fmla="*/ 76954 w 282815"/>
                  <a:gd name="connsiteY116" fmla="*/ 89790 h 428217"/>
                  <a:gd name="connsiteX117" fmla="*/ 80586 w 282815"/>
                  <a:gd name="connsiteY117" fmla="*/ 93669 h 428217"/>
                  <a:gd name="connsiteX118" fmla="*/ 88327 w 282815"/>
                  <a:gd name="connsiteY118" fmla="*/ 96447 h 428217"/>
                  <a:gd name="connsiteX119" fmla="*/ 108963 w 282815"/>
                  <a:gd name="connsiteY119" fmla="*/ 104057 h 428217"/>
                  <a:gd name="connsiteX120" fmla="*/ 144325 w 282815"/>
                  <a:gd name="connsiteY120" fmla="*/ 117058 h 428217"/>
                  <a:gd name="connsiteX121" fmla="*/ 165363 w 282815"/>
                  <a:gd name="connsiteY121" fmla="*/ 124996 h 428217"/>
                  <a:gd name="connsiteX122" fmla="*/ 193099 w 282815"/>
                  <a:gd name="connsiteY122" fmla="*/ 125054 h 428217"/>
                  <a:gd name="connsiteX123" fmla="*/ 181553 w 282815"/>
                  <a:gd name="connsiteY123" fmla="*/ 138819 h 428217"/>
                  <a:gd name="connsiteX124" fmla="*/ 175546 w 282815"/>
                  <a:gd name="connsiteY124" fmla="*/ 144416 h 428217"/>
                  <a:gd name="connsiteX125" fmla="*/ 162915 w 282815"/>
                  <a:gd name="connsiteY125" fmla="*/ 159315 h 428217"/>
                  <a:gd name="connsiteX126" fmla="*/ 153094 w 282815"/>
                  <a:gd name="connsiteY126" fmla="*/ 171469 h 428217"/>
                  <a:gd name="connsiteX127" fmla="*/ 134973 w 282815"/>
                  <a:gd name="connsiteY127" fmla="*/ 189072 h 428217"/>
                  <a:gd name="connsiteX128" fmla="*/ 125539 w 282815"/>
                  <a:gd name="connsiteY128" fmla="*/ 199567 h 428217"/>
                  <a:gd name="connsiteX129" fmla="*/ 111954 w 282815"/>
                  <a:gd name="connsiteY129" fmla="*/ 220802 h 428217"/>
                  <a:gd name="connsiteX130" fmla="*/ 101427 w 282815"/>
                  <a:gd name="connsiteY130" fmla="*/ 221279 h 428217"/>
                  <a:gd name="connsiteX131" fmla="*/ 88196 w 282815"/>
                  <a:gd name="connsiteY131" fmla="*/ 220728 h 428217"/>
                  <a:gd name="connsiteX132" fmla="*/ 78523 w 282815"/>
                  <a:gd name="connsiteY132" fmla="*/ 222249 h 428217"/>
                  <a:gd name="connsiteX133" fmla="*/ 71332 w 282815"/>
                  <a:gd name="connsiteY133" fmla="*/ 224344 h 428217"/>
                  <a:gd name="connsiteX134" fmla="*/ 62383 w 282815"/>
                  <a:gd name="connsiteY134" fmla="*/ 228741 h 428217"/>
                  <a:gd name="connsiteX135" fmla="*/ 58126 w 282815"/>
                  <a:gd name="connsiteY135" fmla="*/ 231658 h 428217"/>
                  <a:gd name="connsiteX136" fmla="*/ 56154 w 282815"/>
                  <a:gd name="connsiteY136" fmla="*/ 235866 h 428217"/>
                  <a:gd name="connsiteX137" fmla="*/ 53113 w 282815"/>
                  <a:gd name="connsiteY137" fmla="*/ 240575 h 428217"/>
                  <a:gd name="connsiteX138" fmla="*/ 48593 w 282815"/>
                  <a:gd name="connsiteY138" fmla="*/ 242259 h 428217"/>
                  <a:gd name="connsiteX139" fmla="*/ 44427 w 282815"/>
                  <a:gd name="connsiteY139" fmla="*/ 243780 h 428217"/>
                  <a:gd name="connsiteX140" fmla="*/ 38345 w 282815"/>
                  <a:gd name="connsiteY140" fmla="*/ 244610 h 428217"/>
                  <a:gd name="connsiteX141" fmla="*/ 33406 w 282815"/>
                  <a:gd name="connsiteY141" fmla="*/ 244930 h 428217"/>
                  <a:gd name="connsiteX142" fmla="*/ 27991 w 282815"/>
                  <a:gd name="connsiteY142" fmla="*/ 247618 h 428217"/>
                  <a:gd name="connsiteX143" fmla="*/ 25402 w 282815"/>
                  <a:gd name="connsiteY143" fmla="*/ 251094 h 428217"/>
                  <a:gd name="connsiteX144" fmla="*/ 20151 w 282815"/>
                  <a:gd name="connsiteY144" fmla="*/ 259476 h 428217"/>
                  <a:gd name="connsiteX145" fmla="*/ 16231 w 282815"/>
                  <a:gd name="connsiteY145" fmla="*/ 265467 h 428217"/>
                  <a:gd name="connsiteX146" fmla="*/ 8974 w 282815"/>
                  <a:gd name="connsiteY146" fmla="*/ 277498 h 428217"/>
                  <a:gd name="connsiteX147" fmla="*/ 4372 w 282815"/>
                  <a:gd name="connsiteY147" fmla="*/ 282388 h 428217"/>
                  <a:gd name="connsiteX148" fmla="*/ 0 w 282815"/>
                  <a:gd name="connsiteY148" fmla="*/ 287319 h 428217"/>
                  <a:gd name="connsiteX149" fmla="*/ 485 w 282815"/>
                  <a:gd name="connsiteY149" fmla="*/ 322878 h 428217"/>
                  <a:gd name="connsiteX150" fmla="*/ 764 w 282815"/>
                  <a:gd name="connsiteY150" fmla="*/ 346867 h 428217"/>
                  <a:gd name="connsiteX151" fmla="*/ 1044 w 282815"/>
                  <a:gd name="connsiteY151" fmla="*/ 376066 h 428217"/>
                  <a:gd name="connsiteX152" fmla="*/ 764 w 282815"/>
                  <a:gd name="connsiteY152" fmla="*/ 402215 h 428217"/>
                  <a:gd name="connsiteX153" fmla="*/ 16411 w 282815"/>
                  <a:gd name="connsiteY153" fmla="*/ 426220 h 428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</a:cxnLst>
                <a:rect l="l" t="t" r="r" b="b"/>
                <a:pathLst>
                  <a:path w="282815" h="428217">
                    <a:moveTo>
                      <a:pt x="16403" y="428217"/>
                    </a:moveTo>
                    <a:lnTo>
                      <a:pt x="21351" y="420188"/>
                    </a:lnTo>
                    <a:lnTo>
                      <a:pt x="24383" y="414181"/>
                    </a:lnTo>
                    <a:lnTo>
                      <a:pt x="28697" y="407763"/>
                    </a:lnTo>
                    <a:lnTo>
                      <a:pt x="31927" y="402980"/>
                    </a:lnTo>
                    <a:lnTo>
                      <a:pt x="38173" y="395370"/>
                    </a:lnTo>
                    <a:lnTo>
                      <a:pt x="42841" y="390127"/>
                    </a:lnTo>
                    <a:lnTo>
                      <a:pt x="45676" y="385574"/>
                    </a:lnTo>
                    <a:lnTo>
                      <a:pt x="54346" y="376066"/>
                    </a:lnTo>
                    <a:lnTo>
                      <a:pt x="59449" y="369861"/>
                    </a:lnTo>
                    <a:lnTo>
                      <a:pt x="64142" y="363993"/>
                    </a:lnTo>
                    <a:lnTo>
                      <a:pt x="69015" y="358010"/>
                    </a:lnTo>
                    <a:lnTo>
                      <a:pt x="75425" y="351091"/>
                    </a:lnTo>
                    <a:lnTo>
                      <a:pt x="81597" y="345297"/>
                    </a:lnTo>
                    <a:lnTo>
                      <a:pt x="88681" y="338813"/>
                    </a:lnTo>
                    <a:lnTo>
                      <a:pt x="94089" y="332929"/>
                    </a:lnTo>
                    <a:lnTo>
                      <a:pt x="99101" y="328491"/>
                    </a:lnTo>
                    <a:lnTo>
                      <a:pt x="108643" y="320906"/>
                    </a:lnTo>
                    <a:lnTo>
                      <a:pt x="113048" y="317964"/>
                    </a:lnTo>
                    <a:lnTo>
                      <a:pt x="119712" y="313986"/>
                    </a:lnTo>
                    <a:lnTo>
                      <a:pt x="124249" y="311488"/>
                    </a:lnTo>
                    <a:lnTo>
                      <a:pt x="137438" y="302744"/>
                    </a:lnTo>
                    <a:lnTo>
                      <a:pt x="141087" y="299983"/>
                    </a:lnTo>
                    <a:lnTo>
                      <a:pt x="145599" y="294929"/>
                    </a:lnTo>
                    <a:lnTo>
                      <a:pt x="150259" y="288897"/>
                    </a:lnTo>
                    <a:lnTo>
                      <a:pt x="155798" y="283662"/>
                    </a:lnTo>
                    <a:lnTo>
                      <a:pt x="162084" y="276783"/>
                    </a:lnTo>
                    <a:lnTo>
                      <a:pt x="166835" y="270398"/>
                    </a:lnTo>
                    <a:lnTo>
                      <a:pt x="182490" y="251965"/>
                    </a:lnTo>
                    <a:lnTo>
                      <a:pt x="188004" y="244610"/>
                    </a:lnTo>
                    <a:lnTo>
                      <a:pt x="193140" y="238175"/>
                    </a:lnTo>
                    <a:lnTo>
                      <a:pt x="196945" y="232340"/>
                    </a:lnTo>
                    <a:lnTo>
                      <a:pt x="199756" y="227138"/>
                    </a:lnTo>
                    <a:lnTo>
                      <a:pt x="203503" y="219561"/>
                    </a:lnTo>
                    <a:lnTo>
                      <a:pt x="210998" y="207834"/>
                    </a:lnTo>
                    <a:lnTo>
                      <a:pt x="213883" y="203536"/>
                    </a:lnTo>
                    <a:lnTo>
                      <a:pt x="215847" y="199567"/>
                    </a:lnTo>
                    <a:lnTo>
                      <a:pt x="217877" y="195967"/>
                    </a:lnTo>
                    <a:lnTo>
                      <a:pt x="221756" y="188530"/>
                    </a:lnTo>
                    <a:lnTo>
                      <a:pt x="225322" y="178463"/>
                    </a:lnTo>
                    <a:lnTo>
                      <a:pt x="226851" y="169612"/>
                    </a:lnTo>
                    <a:lnTo>
                      <a:pt x="228848" y="164007"/>
                    </a:lnTo>
                    <a:lnTo>
                      <a:pt x="231173" y="159167"/>
                    </a:lnTo>
                    <a:lnTo>
                      <a:pt x="235874" y="150809"/>
                    </a:lnTo>
                    <a:lnTo>
                      <a:pt x="239843" y="144407"/>
                    </a:lnTo>
                    <a:lnTo>
                      <a:pt x="242901" y="137907"/>
                    </a:lnTo>
                    <a:lnTo>
                      <a:pt x="245210" y="131480"/>
                    </a:lnTo>
                    <a:lnTo>
                      <a:pt x="245604" y="126040"/>
                    </a:lnTo>
                    <a:lnTo>
                      <a:pt x="253074" y="118874"/>
                    </a:lnTo>
                    <a:lnTo>
                      <a:pt x="254981" y="113113"/>
                    </a:lnTo>
                    <a:lnTo>
                      <a:pt x="258506" y="107492"/>
                    </a:lnTo>
                    <a:lnTo>
                      <a:pt x="260364" y="100285"/>
                    </a:lnTo>
                    <a:lnTo>
                      <a:pt x="263807" y="94253"/>
                    </a:lnTo>
                    <a:lnTo>
                      <a:pt x="266675" y="88582"/>
                    </a:lnTo>
                    <a:lnTo>
                      <a:pt x="270990" y="81671"/>
                    </a:lnTo>
                    <a:lnTo>
                      <a:pt x="270653" y="75212"/>
                    </a:lnTo>
                    <a:lnTo>
                      <a:pt x="273045" y="62531"/>
                    </a:lnTo>
                    <a:lnTo>
                      <a:pt x="272790" y="56162"/>
                    </a:lnTo>
                    <a:lnTo>
                      <a:pt x="276775" y="49801"/>
                    </a:lnTo>
                    <a:lnTo>
                      <a:pt x="282815" y="49415"/>
                    </a:lnTo>
                    <a:lnTo>
                      <a:pt x="280671" y="45758"/>
                    </a:lnTo>
                    <a:lnTo>
                      <a:pt x="276397" y="49571"/>
                    </a:lnTo>
                    <a:lnTo>
                      <a:pt x="277926" y="45084"/>
                    </a:lnTo>
                    <a:lnTo>
                      <a:pt x="278320" y="38666"/>
                    </a:lnTo>
                    <a:lnTo>
                      <a:pt x="277679" y="31894"/>
                    </a:lnTo>
                    <a:lnTo>
                      <a:pt x="278986" y="26150"/>
                    </a:lnTo>
                    <a:lnTo>
                      <a:pt x="276093" y="23068"/>
                    </a:lnTo>
                    <a:lnTo>
                      <a:pt x="277917" y="13412"/>
                    </a:lnTo>
                    <a:lnTo>
                      <a:pt x="280399" y="9615"/>
                    </a:lnTo>
                    <a:lnTo>
                      <a:pt x="281049" y="4807"/>
                    </a:lnTo>
                    <a:lnTo>
                      <a:pt x="274589" y="3542"/>
                    </a:lnTo>
                    <a:lnTo>
                      <a:pt x="266388" y="0"/>
                    </a:lnTo>
                    <a:lnTo>
                      <a:pt x="262361" y="1529"/>
                    </a:lnTo>
                    <a:lnTo>
                      <a:pt x="259295" y="7355"/>
                    </a:lnTo>
                    <a:lnTo>
                      <a:pt x="253304" y="12031"/>
                    </a:lnTo>
                    <a:lnTo>
                      <a:pt x="247692" y="14949"/>
                    </a:lnTo>
                    <a:lnTo>
                      <a:pt x="240756" y="16469"/>
                    </a:lnTo>
                    <a:lnTo>
                      <a:pt x="233228" y="16814"/>
                    </a:lnTo>
                    <a:lnTo>
                      <a:pt x="229966" y="20274"/>
                    </a:lnTo>
                    <a:lnTo>
                      <a:pt x="225413" y="21219"/>
                    </a:lnTo>
                    <a:lnTo>
                      <a:pt x="217811" y="23068"/>
                    </a:lnTo>
                    <a:lnTo>
                      <a:pt x="208336" y="20693"/>
                    </a:lnTo>
                    <a:lnTo>
                      <a:pt x="201038" y="22024"/>
                    </a:lnTo>
                    <a:lnTo>
                      <a:pt x="196888" y="24416"/>
                    </a:lnTo>
                    <a:lnTo>
                      <a:pt x="184454" y="27153"/>
                    </a:lnTo>
                    <a:lnTo>
                      <a:pt x="177033" y="25180"/>
                    </a:lnTo>
                    <a:lnTo>
                      <a:pt x="166465" y="28993"/>
                    </a:lnTo>
                    <a:lnTo>
                      <a:pt x="157408" y="36431"/>
                    </a:lnTo>
                    <a:lnTo>
                      <a:pt x="152346" y="39340"/>
                    </a:lnTo>
                    <a:lnTo>
                      <a:pt x="147029" y="40901"/>
                    </a:lnTo>
                    <a:lnTo>
                      <a:pt x="141391" y="37737"/>
                    </a:lnTo>
                    <a:lnTo>
                      <a:pt x="134028" y="37811"/>
                    </a:lnTo>
                    <a:lnTo>
                      <a:pt x="129220" y="35075"/>
                    </a:lnTo>
                    <a:lnTo>
                      <a:pt x="123468" y="38378"/>
                    </a:lnTo>
                    <a:lnTo>
                      <a:pt x="119844" y="41452"/>
                    </a:lnTo>
                    <a:lnTo>
                      <a:pt x="113622" y="44723"/>
                    </a:lnTo>
                    <a:lnTo>
                      <a:pt x="107262" y="48043"/>
                    </a:lnTo>
                    <a:lnTo>
                      <a:pt x="98633" y="49506"/>
                    </a:lnTo>
                    <a:lnTo>
                      <a:pt x="91935" y="49703"/>
                    </a:lnTo>
                    <a:lnTo>
                      <a:pt x="87415" y="48758"/>
                    </a:lnTo>
                    <a:lnTo>
                      <a:pt x="74193" y="37548"/>
                    </a:lnTo>
                    <a:lnTo>
                      <a:pt x="69451" y="31968"/>
                    </a:lnTo>
                    <a:lnTo>
                      <a:pt x="65260" y="25188"/>
                    </a:lnTo>
                    <a:lnTo>
                      <a:pt x="63657" y="19773"/>
                    </a:lnTo>
                    <a:lnTo>
                      <a:pt x="58709" y="16403"/>
                    </a:lnTo>
                    <a:lnTo>
                      <a:pt x="53795" y="23068"/>
                    </a:lnTo>
                    <a:lnTo>
                      <a:pt x="49678" y="30998"/>
                    </a:lnTo>
                    <a:lnTo>
                      <a:pt x="43194" y="41969"/>
                    </a:lnTo>
                    <a:lnTo>
                      <a:pt x="45553" y="49620"/>
                    </a:lnTo>
                    <a:lnTo>
                      <a:pt x="46859" y="53565"/>
                    </a:lnTo>
                    <a:lnTo>
                      <a:pt x="52858" y="61224"/>
                    </a:lnTo>
                    <a:lnTo>
                      <a:pt x="54387" y="65169"/>
                    </a:lnTo>
                    <a:lnTo>
                      <a:pt x="59211" y="67215"/>
                    </a:lnTo>
                    <a:lnTo>
                      <a:pt x="60551" y="74644"/>
                    </a:lnTo>
                    <a:lnTo>
                      <a:pt x="65333" y="80619"/>
                    </a:lnTo>
                    <a:lnTo>
                      <a:pt x="70404" y="82468"/>
                    </a:lnTo>
                    <a:lnTo>
                      <a:pt x="76954" y="89790"/>
                    </a:lnTo>
                    <a:lnTo>
                      <a:pt x="80586" y="93669"/>
                    </a:lnTo>
                    <a:lnTo>
                      <a:pt x="88327" y="96447"/>
                    </a:lnTo>
                    <a:lnTo>
                      <a:pt x="108963" y="104057"/>
                    </a:lnTo>
                    <a:lnTo>
                      <a:pt x="144325" y="117058"/>
                    </a:lnTo>
                    <a:lnTo>
                      <a:pt x="165363" y="124996"/>
                    </a:lnTo>
                    <a:lnTo>
                      <a:pt x="193099" y="125054"/>
                    </a:lnTo>
                    <a:lnTo>
                      <a:pt x="181553" y="138819"/>
                    </a:lnTo>
                    <a:lnTo>
                      <a:pt x="175546" y="144416"/>
                    </a:lnTo>
                    <a:lnTo>
                      <a:pt x="162915" y="159315"/>
                    </a:lnTo>
                    <a:lnTo>
                      <a:pt x="153094" y="171469"/>
                    </a:lnTo>
                    <a:lnTo>
                      <a:pt x="134973" y="189072"/>
                    </a:lnTo>
                    <a:lnTo>
                      <a:pt x="125539" y="199567"/>
                    </a:lnTo>
                    <a:lnTo>
                      <a:pt x="111954" y="220802"/>
                    </a:lnTo>
                    <a:lnTo>
                      <a:pt x="101427" y="221279"/>
                    </a:lnTo>
                    <a:lnTo>
                      <a:pt x="88196" y="220728"/>
                    </a:lnTo>
                    <a:lnTo>
                      <a:pt x="78523" y="222249"/>
                    </a:lnTo>
                    <a:lnTo>
                      <a:pt x="71332" y="224344"/>
                    </a:lnTo>
                    <a:lnTo>
                      <a:pt x="62383" y="228741"/>
                    </a:lnTo>
                    <a:lnTo>
                      <a:pt x="58126" y="231658"/>
                    </a:lnTo>
                    <a:lnTo>
                      <a:pt x="56154" y="235866"/>
                    </a:lnTo>
                    <a:lnTo>
                      <a:pt x="53113" y="240575"/>
                    </a:lnTo>
                    <a:lnTo>
                      <a:pt x="48593" y="242259"/>
                    </a:lnTo>
                    <a:lnTo>
                      <a:pt x="44427" y="243780"/>
                    </a:lnTo>
                    <a:lnTo>
                      <a:pt x="38345" y="244610"/>
                    </a:lnTo>
                    <a:lnTo>
                      <a:pt x="33406" y="244930"/>
                    </a:lnTo>
                    <a:lnTo>
                      <a:pt x="27991" y="247618"/>
                    </a:lnTo>
                    <a:lnTo>
                      <a:pt x="25402" y="251094"/>
                    </a:lnTo>
                    <a:lnTo>
                      <a:pt x="20151" y="259476"/>
                    </a:lnTo>
                    <a:lnTo>
                      <a:pt x="16231" y="265467"/>
                    </a:lnTo>
                    <a:lnTo>
                      <a:pt x="8974" y="277498"/>
                    </a:lnTo>
                    <a:lnTo>
                      <a:pt x="4372" y="282388"/>
                    </a:lnTo>
                    <a:lnTo>
                      <a:pt x="0" y="287319"/>
                    </a:lnTo>
                    <a:lnTo>
                      <a:pt x="485" y="322878"/>
                    </a:lnTo>
                    <a:lnTo>
                      <a:pt x="764" y="346867"/>
                    </a:lnTo>
                    <a:lnTo>
                      <a:pt x="1044" y="376066"/>
                    </a:lnTo>
                    <a:lnTo>
                      <a:pt x="764" y="402215"/>
                    </a:lnTo>
                    <a:lnTo>
                      <a:pt x="16411" y="426220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781" name="Free-form: Shape 780">
                <a:extLst>
                  <a:ext uri="{FF2B5EF4-FFF2-40B4-BE49-F238E27FC236}">
                    <a16:creationId xmlns:a16="http://schemas.microsoft.com/office/drawing/2014/main" id="{7F22C7E5-264F-8487-78E8-5B23AE79C672}"/>
                  </a:ext>
                </a:extLst>
              </p:cNvPr>
              <p:cNvSpPr/>
              <p:nvPr/>
            </p:nvSpPr>
            <p:spPr>
              <a:xfrm>
                <a:off x="6937679" y="3206253"/>
                <a:ext cx="538049" cy="466416"/>
              </a:xfrm>
              <a:custGeom>
                <a:avLst/>
                <a:gdLst>
                  <a:gd name="connsiteX0" fmla="*/ 138252 w 459560"/>
                  <a:gd name="connsiteY0" fmla="*/ 398378 h 398377"/>
                  <a:gd name="connsiteX1" fmla="*/ 142188 w 459560"/>
                  <a:gd name="connsiteY1" fmla="*/ 397087 h 398377"/>
                  <a:gd name="connsiteX2" fmla="*/ 150497 w 459560"/>
                  <a:gd name="connsiteY2" fmla="*/ 394063 h 398377"/>
                  <a:gd name="connsiteX3" fmla="*/ 171921 w 459560"/>
                  <a:gd name="connsiteY3" fmla="*/ 394573 h 398377"/>
                  <a:gd name="connsiteX4" fmla="*/ 169760 w 459560"/>
                  <a:gd name="connsiteY4" fmla="*/ 389765 h 398377"/>
                  <a:gd name="connsiteX5" fmla="*/ 169514 w 459560"/>
                  <a:gd name="connsiteY5" fmla="*/ 377109 h 398377"/>
                  <a:gd name="connsiteX6" fmla="*/ 202163 w 459560"/>
                  <a:gd name="connsiteY6" fmla="*/ 377109 h 398377"/>
                  <a:gd name="connsiteX7" fmla="*/ 202484 w 459560"/>
                  <a:gd name="connsiteY7" fmla="*/ 392674 h 398377"/>
                  <a:gd name="connsiteX8" fmla="*/ 217491 w 459560"/>
                  <a:gd name="connsiteY8" fmla="*/ 390184 h 398377"/>
                  <a:gd name="connsiteX9" fmla="*/ 217285 w 459560"/>
                  <a:gd name="connsiteY9" fmla="*/ 379772 h 398377"/>
                  <a:gd name="connsiteX10" fmla="*/ 228396 w 459560"/>
                  <a:gd name="connsiteY10" fmla="*/ 373304 h 398377"/>
                  <a:gd name="connsiteX11" fmla="*/ 245161 w 459560"/>
                  <a:gd name="connsiteY11" fmla="*/ 383585 h 398377"/>
                  <a:gd name="connsiteX12" fmla="*/ 253814 w 459560"/>
                  <a:gd name="connsiteY12" fmla="*/ 391384 h 398377"/>
                  <a:gd name="connsiteX13" fmla="*/ 263478 w 459560"/>
                  <a:gd name="connsiteY13" fmla="*/ 390184 h 398377"/>
                  <a:gd name="connsiteX14" fmla="*/ 267547 w 459560"/>
                  <a:gd name="connsiteY14" fmla="*/ 389190 h 398377"/>
                  <a:gd name="connsiteX15" fmla="*/ 278600 w 459560"/>
                  <a:gd name="connsiteY15" fmla="*/ 374389 h 398377"/>
                  <a:gd name="connsiteX16" fmla="*/ 281435 w 459560"/>
                  <a:gd name="connsiteY16" fmla="*/ 370444 h 398377"/>
                  <a:gd name="connsiteX17" fmla="*/ 285338 w 459560"/>
                  <a:gd name="connsiteY17" fmla="*/ 361939 h 398377"/>
                  <a:gd name="connsiteX18" fmla="*/ 289735 w 459560"/>
                  <a:gd name="connsiteY18" fmla="*/ 359202 h 398377"/>
                  <a:gd name="connsiteX19" fmla="*/ 296844 w 459560"/>
                  <a:gd name="connsiteY19" fmla="*/ 350960 h 398377"/>
                  <a:gd name="connsiteX20" fmla="*/ 296080 w 459560"/>
                  <a:gd name="connsiteY20" fmla="*/ 345289 h 398377"/>
                  <a:gd name="connsiteX21" fmla="*/ 295562 w 459560"/>
                  <a:gd name="connsiteY21" fmla="*/ 328804 h 398377"/>
                  <a:gd name="connsiteX22" fmla="*/ 287089 w 459560"/>
                  <a:gd name="connsiteY22" fmla="*/ 321120 h 398377"/>
                  <a:gd name="connsiteX23" fmla="*/ 305226 w 459560"/>
                  <a:gd name="connsiteY23" fmla="*/ 321120 h 398377"/>
                  <a:gd name="connsiteX24" fmla="*/ 304848 w 459560"/>
                  <a:gd name="connsiteY24" fmla="*/ 315203 h 398377"/>
                  <a:gd name="connsiteX25" fmla="*/ 320282 w 459560"/>
                  <a:gd name="connsiteY25" fmla="*/ 312713 h 398377"/>
                  <a:gd name="connsiteX26" fmla="*/ 317562 w 459560"/>
                  <a:gd name="connsiteY26" fmla="*/ 327431 h 398377"/>
                  <a:gd name="connsiteX27" fmla="*/ 316707 w 459560"/>
                  <a:gd name="connsiteY27" fmla="*/ 337244 h 398377"/>
                  <a:gd name="connsiteX28" fmla="*/ 318548 w 459560"/>
                  <a:gd name="connsiteY28" fmla="*/ 343120 h 398377"/>
                  <a:gd name="connsiteX29" fmla="*/ 321038 w 459560"/>
                  <a:gd name="connsiteY29" fmla="*/ 356359 h 398377"/>
                  <a:gd name="connsiteX30" fmla="*/ 328105 w 459560"/>
                  <a:gd name="connsiteY30" fmla="*/ 362177 h 398377"/>
                  <a:gd name="connsiteX31" fmla="*/ 332535 w 459560"/>
                  <a:gd name="connsiteY31" fmla="*/ 368480 h 398377"/>
                  <a:gd name="connsiteX32" fmla="*/ 336430 w 459560"/>
                  <a:gd name="connsiteY32" fmla="*/ 371809 h 398377"/>
                  <a:gd name="connsiteX33" fmla="*/ 339405 w 459560"/>
                  <a:gd name="connsiteY33" fmla="*/ 376961 h 398377"/>
                  <a:gd name="connsiteX34" fmla="*/ 342068 w 459560"/>
                  <a:gd name="connsiteY34" fmla="*/ 380355 h 398377"/>
                  <a:gd name="connsiteX35" fmla="*/ 342043 w 459560"/>
                  <a:gd name="connsiteY35" fmla="*/ 384900 h 398377"/>
                  <a:gd name="connsiteX36" fmla="*/ 340605 w 459560"/>
                  <a:gd name="connsiteY36" fmla="*/ 389502 h 398377"/>
                  <a:gd name="connsiteX37" fmla="*/ 339150 w 459560"/>
                  <a:gd name="connsiteY37" fmla="*/ 397071 h 398377"/>
                  <a:gd name="connsiteX38" fmla="*/ 345568 w 459560"/>
                  <a:gd name="connsiteY38" fmla="*/ 398024 h 398377"/>
                  <a:gd name="connsiteX39" fmla="*/ 346341 w 459560"/>
                  <a:gd name="connsiteY39" fmla="*/ 389929 h 398377"/>
                  <a:gd name="connsiteX40" fmla="*/ 348132 w 459560"/>
                  <a:gd name="connsiteY40" fmla="*/ 385319 h 398377"/>
                  <a:gd name="connsiteX41" fmla="*/ 351502 w 459560"/>
                  <a:gd name="connsiteY41" fmla="*/ 376624 h 398377"/>
                  <a:gd name="connsiteX42" fmla="*/ 350039 w 459560"/>
                  <a:gd name="connsiteY42" fmla="*/ 366492 h 398377"/>
                  <a:gd name="connsiteX43" fmla="*/ 351600 w 459560"/>
                  <a:gd name="connsiteY43" fmla="*/ 362300 h 398377"/>
                  <a:gd name="connsiteX44" fmla="*/ 353762 w 459560"/>
                  <a:gd name="connsiteY44" fmla="*/ 357723 h 398377"/>
                  <a:gd name="connsiteX45" fmla="*/ 357978 w 459560"/>
                  <a:gd name="connsiteY45" fmla="*/ 354485 h 398377"/>
                  <a:gd name="connsiteX46" fmla="*/ 361528 w 459560"/>
                  <a:gd name="connsiteY46" fmla="*/ 357386 h 398377"/>
                  <a:gd name="connsiteX47" fmla="*/ 365366 w 459560"/>
                  <a:gd name="connsiteY47" fmla="*/ 359547 h 398377"/>
                  <a:gd name="connsiteX48" fmla="*/ 368653 w 459560"/>
                  <a:gd name="connsiteY48" fmla="*/ 355216 h 398377"/>
                  <a:gd name="connsiteX49" fmla="*/ 369171 w 459560"/>
                  <a:gd name="connsiteY49" fmla="*/ 345486 h 398377"/>
                  <a:gd name="connsiteX50" fmla="*/ 368957 w 459560"/>
                  <a:gd name="connsiteY50" fmla="*/ 340013 h 398377"/>
                  <a:gd name="connsiteX51" fmla="*/ 371077 w 459560"/>
                  <a:gd name="connsiteY51" fmla="*/ 334145 h 398377"/>
                  <a:gd name="connsiteX52" fmla="*/ 370387 w 459560"/>
                  <a:gd name="connsiteY52" fmla="*/ 329330 h 398377"/>
                  <a:gd name="connsiteX53" fmla="*/ 371398 w 459560"/>
                  <a:gd name="connsiteY53" fmla="*/ 324424 h 398377"/>
                  <a:gd name="connsiteX54" fmla="*/ 375720 w 459560"/>
                  <a:gd name="connsiteY54" fmla="*/ 321523 h 398377"/>
                  <a:gd name="connsiteX55" fmla="*/ 377734 w 459560"/>
                  <a:gd name="connsiteY55" fmla="*/ 316961 h 398377"/>
                  <a:gd name="connsiteX56" fmla="*/ 380117 w 459560"/>
                  <a:gd name="connsiteY56" fmla="*/ 312992 h 398377"/>
                  <a:gd name="connsiteX57" fmla="*/ 385631 w 459560"/>
                  <a:gd name="connsiteY57" fmla="*/ 300945 h 398377"/>
                  <a:gd name="connsiteX58" fmla="*/ 395460 w 459560"/>
                  <a:gd name="connsiteY58" fmla="*/ 296860 h 398377"/>
                  <a:gd name="connsiteX59" fmla="*/ 399725 w 459560"/>
                  <a:gd name="connsiteY59" fmla="*/ 292118 h 398377"/>
                  <a:gd name="connsiteX60" fmla="*/ 399281 w 459560"/>
                  <a:gd name="connsiteY60" fmla="*/ 287442 h 398377"/>
                  <a:gd name="connsiteX61" fmla="*/ 401509 w 459560"/>
                  <a:gd name="connsiteY61" fmla="*/ 276660 h 398377"/>
                  <a:gd name="connsiteX62" fmla="*/ 405445 w 459560"/>
                  <a:gd name="connsiteY62" fmla="*/ 270390 h 398377"/>
                  <a:gd name="connsiteX63" fmla="*/ 407639 w 459560"/>
                  <a:gd name="connsiteY63" fmla="*/ 261868 h 398377"/>
                  <a:gd name="connsiteX64" fmla="*/ 408387 w 459560"/>
                  <a:gd name="connsiteY64" fmla="*/ 250182 h 398377"/>
                  <a:gd name="connsiteX65" fmla="*/ 408075 w 459560"/>
                  <a:gd name="connsiteY65" fmla="*/ 245391 h 398377"/>
                  <a:gd name="connsiteX66" fmla="*/ 405634 w 459560"/>
                  <a:gd name="connsiteY66" fmla="*/ 225996 h 398377"/>
                  <a:gd name="connsiteX67" fmla="*/ 404590 w 459560"/>
                  <a:gd name="connsiteY67" fmla="*/ 220202 h 398377"/>
                  <a:gd name="connsiteX68" fmla="*/ 409439 w 459560"/>
                  <a:gd name="connsiteY68" fmla="*/ 210094 h 398377"/>
                  <a:gd name="connsiteX69" fmla="*/ 411009 w 459560"/>
                  <a:gd name="connsiteY69" fmla="*/ 201827 h 398377"/>
                  <a:gd name="connsiteX70" fmla="*/ 416432 w 459560"/>
                  <a:gd name="connsiteY70" fmla="*/ 187034 h 398377"/>
                  <a:gd name="connsiteX71" fmla="*/ 417148 w 459560"/>
                  <a:gd name="connsiteY71" fmla="*/ 180920 h 398377"/>
                  <a:gd name="connsiteX72" fmla="*/ 415315 w 459560"/>
                  <a:gd name="connsiteY72" fmla="*/ 177230 h 398377"/>
                  <a:gd name="connsiteX73" fmla="*/ 416317 w 459560"/>
                  <a:gd name="connsiteY73" fmla="*/ 172702 h 398377"/>
                  <a:gd name="connsiteX74" fmla="*/ 417953 w 459560"/>
                  <a:gd name="connsiteY74" fmla="*/ 167895 h 398377"/>
                  <a:gd name="connsiteX75" fmla="*/ 417665 w 459560"/>
                  <a:gd name="connsiteY75" fmla="*/ 163391 h 398377"/>
                  <a:gd name="connsiteX76" fmla="*/ 421742 w 459560"/>
                  <a:gd name="connsiteY76" fmla="*/ 162216 h 398377"/>
                  <a:gd name="connsiteX77" fmla="*/ 425801 w 459560"/>
                  <a:gd name="connsiteY77" fmla="*/ 160778 h 398377"/>
                  <a:gd name="connsiteX78" fmla="*/ 430009 w 459560"/>
                  <a:gd name="connsiteY78" fmla="*/ 158863 h 398377"/>
                  <a:gd name="connsiteX79" fmla="*/ 430781 w 459560"/>
                  <a:gd name="connsiteY79" fmla="*/ 154705 h 398377"/>
                  <a:gd name="connsiteX80" fmla="*/ 436279 w 459560"/>
                  <a:gd name="connsiteY80" fmla="*/ 151146 h 398377"/>
                  <a:gd name="connsiteX81" fmla="*/ 439648 w 459560"/>
                  <a:gd name="connsiteY81" fmla="*/ 147538 h 398377"/>
                  <a:gd name="connsiteX82" fmla="*/ 445500 w 459560"/>
                  <a:gd name="connsiteY82" fmla="*/ 145500 h 398377"/>
                  <a:gd name="connsiteX83" fmla="*/ 450431 w 459560"/>
                  <a:gd name="connsiteY83" fmla="*/ 146100 h 398377"/>
                  <a:gd name="connsiteX84" fmla="*/ 453619 w 459560"/>
                  <a:gd name="connsiteY84" fmla="*/ 142476 h 398377"/>
                  <a:gd name="connsiteX85" fmla="*/ 456167 w 459560"/>
                  <a:gd name="connsiteY85" fmla="*/ 134480 h 398377"/>
                  <a:gd name="connsiteX86" fmla="*/ 459561 w 459560"/>
                  <a:gd name="connsiteY86" fmla="*/ 130700 h 398377"/>
                  <a:gd name="connsiteX87" fmla="*/ 453052 w 459560"/>
                  <a:gd name="connsiteY87" fmla="*/ 125144 h 398377"/>
                  <a:gd name="connsiteX88" fmla="*/ 446083 w 459560"/>
                  <a:gd name="connsiteY88" fmla="*/ 122843 h 398377"/>
                  <a:gd name="connsiteX89" fmla="*/ 446083 w 459560"/>
                  <a:gd name="connsiteY89" fmla="*/ 118537 h 398377"/>
                  <a:gd name="connsiteX90" fmla="*/ 439788 w 459560"/>
                  <a:gd name="connsiteY90" fmla="*/ 112924 h 398377"/>
                  <a:gd name="connsiteX91" fmla="*/ 435112 w 459560"/>
                  <a:gd name="connsiteY91" fmla="*/ 109086 h 398377"/>
                  <a:gd name="connsiteX92" fmla="*/ 428464 w 459560"/>
                  <a:gd name="connsiteY92" fmla="*/ 107821 h 398377"/>
                  <a:gd name="connsiteX93" fmla="*/ 425062 w 459560"/>
                  <a:gd name="connsiteY93" fmla="*/ 99972 h 398377"/>
                  <a:gd name="connsiteX94" fmla="*/ 423344 w 459560"/>
                  <a:gd name="connsiteY94" fmla="*/ 95551 h 398377"/>
                  <a:gd name="connsiteX95" fmla="*/ 422744 w 459560"/>
                  <a:gd name="connsiteY95" fmla="*/ 90629 h 398377"/>
                  <a:gd name="connsiteX96" fmla="*/ 420098 w 459560"/>
                  <a:gd name="connsiteY96" fmla="*/ 82673 h 398377"/>
                  <a:gd name="connsiteX97" fmla="*/ 420262 w 459560"/>
                  <a:gd name="connsiteY97" fmla="*/ 75614 h 398377"/>
                  <a:gd name="connsiteX98" fmla="*/ 417937 w 459560"/>
                  <a:gd name="connsiteY98" fmla="*/ 69097 h 398377"/>
                  <a:gd name="connsiteX99" fmla="*/ 417452 w 459560"/>
                  <a:gd name="connsiteY99" fmla="*/ 56113 h 398377"/>
                  <a:gd name="connsiteX100" fmla="*/ 417986 w 459560"/>
                  <a:gd name="connsiteY100" fmla="*/ 50886 h 398377"/>
                  <a:gd name="connsiteX101" fmla="*/ 415627 w 459560"/>
                  <a:gd name="connsiteY101" fmla="*/ 43630 h 398377"/>
                  <a:gd name="connsiteX102" fmla="*/ 413055 w 459560"/>
                  <a:gd name="connsiteY102" fmla="*/ 32174 h 398377"/>
                  <a:gd name="connsiteX103" fmla="*/ 418142 w 459560"/>
                  <a:gd name="connsiteY103" fmla="*/ 35839 h 398377"/>
                  <a:gd name="connsiteX104" fmla="*/ 411518 w 459560"/>
                  <a:gd name="connsiteY104" fmla="*/ 25986 h 398377"/>
                  <a:gd name="connsiteX105" fmla="*/ 407179 w 459560"/>
                  <a:gd name="connsiteY105" fmla="*/ 18491 h 398377"/>
                  <a:gd name="connsiteX106" fmla="*/ 405782 w 459560"/>
                  <a:gd name="connsiteY106" fmla="*/ 12187 h 398377"/>
                  <a:gd name="connsiteX107" fmla="*/ 404870 w 459560"/>
                  <a:gd name="connsiteY107" fmla="*/ 5991 h 398377"/>
                  <a:gd name="connsiteX108" fmla="*/ 399306 w 459560"/>
                  <a:gd name="connsiteY108" fmla="*/ 5843 h 398377"/>
                  <a:gd name="connsiteX109" fmla="*/ 391294 w 459560"/>
                  <a:gd name="connsiteY109" fmla="*/ 5843 h 398377"/>
                  <a:gd name="connsiteX110" fmla="*/ 328335 w 459560"/>
                  <a:gd name="connsiteY110" fmla="*/ 5810 h 398377"/>
                  <a:gd name="connsiteX111" fmla="*/ 326544 w 459560"/>
                  <a:gd name="connsiteY111" fmla="*/ 13133 h 398377"/>
                  <a:gd name="connsiteX112" fmla="*/ 319706 w 459560"/>
                  <a:gd name="connsiteY112" fmla="*/ 13864 h 398377"/>
                  <a:gd name="connsiteX113" fmla="*/ 314307 w 459560"/>
                  <a:gd name="connsiteY113" fmla="*/ 14439 h 398377"/>
                  <a:gd name="connsiteX114" fmla="*/ 303205 w 459560"/>
                  <a:gd name="connsiteY114" fmla="*/ 5810 h 398377"/>
                  <a:gd name="connsiteX115" fmla="*/ 254553 w 459560"/>
                  <a:gd name="connsiteY115" fmla="*/ 5810 h 398377"/>
                  <a:gd name="connsiteX116" fmla="*/ 257208 w 459560"/>
                  <a:gd name="connsiteY116" fmla="*/ 0 h 398377"/>
                  <a:gd name="connsiteX117" fmla="*/ 252762 w 459560"/>
                  <a:gd name="connsiteY117" fmla="*/ 3295 h 398377"/>
                  <a:gd name="connsiteX118" fmla="*/ 78474 w 459560"/>
                  <a:gd name="connsiteY118" fmla="*/ 5810 h 398377"/>
                  <a:gd name="connsiteX119" fmla="*/ 81063 w 459560"/>
                  <a:gd name="connsiteY119" fmla="*/ 68563 h 398377"/>
                  <a:gd name="connsiteX120" fmla="*/ 53442 w 459560"/>
                  <a:gd name="connsiteY120" fmla="*/ 68563 h 398377"/>
                  <a:gd name="connsiteX121" fmla="*/ 57962 w 459560"/>
                  <a:gd name="connsiteY121" fmla="*/ 203577 h 398377"/>
                  <a:gd name="connsiteX122" fmla="*/ 52669 w 459560"/>
                  <a:gd name="connsiteY122" fmla="*/ 201876 h 398377"/>
                  <a:gd name="connsiteX123" fmla="*/ 48536 w 459560"/>
                  <a:gd name="connsiteY123" fmla="*/ 201145 h 398377"/>
                  <a:gd name="connsiteX124" fmla="*/ 44361 w 459560"/>
                  <a:gd name="connsiteY124" fmla="*/ 201736 h 398377"/>
                  <a:gd name="connsiteX125" fmla="*/ 39553 w 459560"/>
                  <a:gd name="connsiteY125" fmla="*/ 203676 h 398377"/>
                  <a:gd name="connsiteX126" fmla="*/ 33217 w 459560"/>
                  <a:gd name="connsiteY126" fmla="*/ 203018 h 398377"/>
                  <a:gd name="connsiteX127" fmla="*/ 29922 w 459560"/>
                  <a:gd name="connsiteY127" fmla="*/ 207152 h 398377"/>
                  <a:gd name="connsiteX128" fmla="*/ 30119 w 459560"/>
                  <a:gd name="connsiteY128" fmla="*/ 212428 h 398377"/>
                  <a:gd name="connsiteX129" fmla="*/ 30185 w 459560"/>
                  <a:gd name="connsiteY129" fmla="*/ 217310 h 398377"/>
                  <a:gd name="connsiteX130" fmla="*/ 29092 w 459560"/>
                  <a:gd name="connsiteY130" fmla="*/ 221813 h 398377"/>
                  <a:gd name="connsiteX131" fmla="*/ 25542 w 459560"/>
                  <a:gd name="connsiteY131" fmla="*/ 224476 h 398377"/>
                  <a:gd name="connsiteX132" fmla="*/ 24071 w 459560"/>
                  <a:gd name="connsiteY132" fmla="*/ 228544 h 398377"/>
                  <a:gd name="connsiteX133" fmla="*/ 23282 w 459560"/>
                  <a:gd name="connsiteY133" fmla="*/ 235274 h 398377"/>
                  <a:gd name="connsiteX134" fmla="*/ 17200 w 459560"/>
                  <a:gd name="connsiteY134" fmla="*/ 237090 h 398377"/>
                  <a:gd name="connsiteX135" fmla="*/ 14044 w 459560"/>
                  <a:gd name="connsiteY135" fmla="*/ 240895 h 398377"/>
                  <a:gd name="connsiteX136" fmla="*/ 15795 w 459560"/>
                  <a:gd name="connsiteY136" fmla="*/ 245243 h 398377"/>
                  <a:gd name="connsiteX137" fmla="*/ 16888 w 459560"/>
                  <a:gd name="connsiteY137" fmla="*/ 249524 h 398377"/>
                  <a:gd name="connsiteX138" fmla="*/ 15737 w 459560"/>
                  <a:gd name="connsiteY138" fmla="*/ 255170 h 398377"/>
                  <a:gd name="connsiteX139" fmla="*/ 11867 w 459560"/>
                  <a:gd name="connsiteY139" fmla="*/ 257545 h 398377"/>
                  <a:gd name="connsiteX140" fmla="*/ 5860 w 459560"/>
                  <a:gd name="connsiteY140" fmla="*/ 263824 h 398377"/>
                  <a:gd name="connsiteX141" fmla="*/ 8662 w 459560"/>
                  <a:gd name="connsiteY141" fmla="*/ 269593 h 398377"/>
                  <a:gd name="connsiteX142" fmla="*/ 10248 w 459560"/>
                  <a:gd name="connsiteY142" fmla="*/ 273866 h 398377"/>
                  <a:gd name="connsiteX143" fmla="*/ 11127 w 459560"/>
                  <a:gd name="connsiteY143" fmla="*/ 278255 h 398377"/>
                  <a:gd name="connsiteX144" fmla="*/ 8029 w 459560"/>
                  <a:gd name="connsiteY144" fmla="*/ 282824 h 398377"/>
                  <a:gd name="connsiteX145" fmla="*/ 3558 w 459560"/>
                  <a:gd name="connsiteY145" fmla="*/ 285955 h 398377"/>
                  <a:gd name="connsiteX146" fmla="*/ 1068 w 459560"/>
                  <a:gd name="connsiteY146" fmla="*/ 290614 h 398377"/>
                  <a:gd name="connsiteX147" fmla="*/ 0 w 459560"/>
                  <a:gd name="connsiteY147" fmla="*/ 295110 h 398377"/>
                  <a:gd name="connsiteX148" fmla="*/ 2860 w 459560"/>
                  <a:gd name="connsiteY148" fmla="*/ 299326 h 398377"/>
                  <a:gd name="connsiteX149" fmla="*/ 8612 w 459560"/>
                  <a:gd name="connsiteY149" fmla="*/ 298800 h 398377"/>
                  <a:gd name="connsiteX150" fmla="*/ 15688 w 459560"/>
                  <a:gd name="connsiteY150" fmla="*/ 299326 h 398377"/>
                  <a:gd name="connsiteX151" fmla="*/ 15688 w 459560"/>
                  <a:gd name="connsiteY151" fmla="*/ 304429 h 398377"/>
                  <a:gd name="connsiteX152" fmla="*/ 16740 w 459560"/>
                  <a:gd name="connsiteY152" fmla="*/ 308513 h 398377"/>
                  <a:gd name="connsiteX153" fmla="*/ 18778 w 459560"/>
                  <a:gd name="connsiteY153" fmla="*/ 314389 h 398377"/>
                  <a:gd name="connsiteX154" fmla="*/ 18351 w 459560"/>
                  <a:gd name="connsiteY154" fmla="*/ 318507 h 398377"/>
                  <a:gd name="connsiteX155" fmla="*/ 22846 w 459560"/>
                  <a:gd name="connsiteY155" fmla="*/ 317397 h 398377"/>
                  <a:gd name="connsiteX156" fmla="*/ 21162 w 459560"/>
                  <a:gd name="connsiteY156" fmla="*/ 325886 h 398377"/>
                  <a:gd name="connsiteX157" fmla="*/ 20972 w 459560"/>
                  <a:gd name="connsiteY157" fmla="*/ 331458 h 398377"/>
                  <a:gd name="connsiteX158" fmla="*/ 24622 w 459560"/>
                  <a:gd name="connsiteY158" fmla="*/ 335543 h 398377"/>
                  <a:gd name="connsiteX159" fmla="*/ 31434 w 459560"/>
                  <a:gd name="connsiteY159" fmla="*/ 337918 h 398377"/>
                  <a:gd name="connsiteX160" fmla="*/ 32683 w 459560"/>
                  <a:gd name="connsiteY160" fmla="*/ 342257 h 398377"/>
                  <a:gd name="connsiteX161" fmla="*/ 32051 w 459560"/>
                  <a:gd name="connsiteY161" fmla="*/ 346686 h 398377"/>
                  <a:gd name="connsiteX162" fmla="*/ 30283 w 459560"/>
                  <a:gd name="connsiteY162" fmla="*/ 353795 h 398377"/>
                  <a:gd name="connsiteX163" fmla="*/ 32313 w 459560"/>
                  <a:gd name="connsiteY163" fmla="*/ 357411 h 398377"/>
                  <a:gd name="connsiteX164" fmla="*/ 36472 w 459560"/>
                  <a:gd name="connsiteY164" fmla="*/ 362054 h 398377"/>
                  <a:gd name="connsiteX165" fmla="*/ 39677 w 459560"/>
                  <a:gd name="connsiteY165" fmla="*/ 365333 h 398377"/>
                  <a:gd name="connsiteX166" fmla="*/ 53162 w 459560"/>
                  <a:gd name="connsiteY166" fmla="*/ 386502 h 398377"/>
                  <a:gd name="connsiteX167" fmla="*/ 53985 w 459560"/>
                  <a:gd name="connsiteY167" fmla="*/ 392641 h 398377"/>
                  <a:gd name="connsiteX168" fmla="*/ 64158 w 459560"/>
                  <a:gd name="connsiteY168" fmla="*/ 392789 h 398377"/>
                  <a:gd name="connsiteX169" fmla="*/ 68234 w 459560"/>
                  <a:gd name="connsiteY169" fmla="*/ 390562 h 398377"/>
                  <a:gd name="connsiteX170" fmla="*/ 72245 w 459560"/>
                  <a:gd name="connsiteY170" fmla="*/ 388574 h 398377"/>
                  <a:gd name="connsiteX171" fmla="*/ 77258 w 459560"/>
                  <a:gd name="connsiteY171" fmla="*/ 387809 h 398377"/>
                  <a:gd name="connsiteX172" fmla="*/ 81950 w 459560"/>
                  <a:gd name="connsiteY172" fmla="*/ 388220 h 398377"/>
                  <a:gd name="connsiteX173" fmla="*/ 86396 w 459560"/>
                  <a:gd name="connsiteY173" fmla="*/ 388006 h 398377"/>
                  <a:gd name="connsiteX174" fmla="*/ 89560 w 459560"/>
                  <a:gd name="connsiteY174" fmla="*/ 385327 h 398377"/>
                  <a:gd name="connsiteX175" fmla="*/ 91261 w 459560"/>
                  <a:gd name="connsiteY175" fmla="*/ 380454 h 398377"/>
                  <a:gd name="connsiteX176" fmla="*/ 91828 w 459560"/>
                  <a:gd name="connsiteY176" fmla="*/ 375778 h 398377"/>
                  <a:gd name="connsiteX177" fmla="*/ 94220 w 459560"/>
                  <a:gd name="connsiteY177" fmla="*/ 371850 h 398377"/>
                  <a:gd name="connsiteX178" fmla="*/ 99085 w 459560"/>
                  <a:gd name="connsiteY178" fmla="*/ 371250 h 398377"/>
                  <a:gd name="connsiteX179" fmla="*/ 103243 w 459560"/>
                  <a:gd name="connsiteY179" fmla="*/ 370633 h 398377"/>
                  <a:gd name="connsiteX180" fmla="*/ 108322 w 459560"/>
                  <a:gd name="connsiteY180" fmla="*/ 369590 h 398377"/>
                  <a:gd name="connsiteX181" fmla="*/ 113483 w 459560"/>
                  <a:gd name="connsiteY181" fmla="*/ 369039 h 398377"/>
                  <a:gd name="connsiteX182" fmla="*/ 116293 w 459560"/>
                  <a:gd name="connsiteY182" fmla="*/ 376715 h 398377"/>
                  <a:gd name="connsiteX183" fmla="*/ 121594 w 459560"/>
                  <a:gd name="connsiteY183" fmla="*/ 382336 h 398377"/>
                  <a:gd name="connsiteX184" fmla="*/ 126985 w 459560"/>
                  <a:gd name="connsiteY184" fmla="*/ 393044 h 398377"/>
                  <a:gd name="connsiteX185" fmla="*/ 138252 w 459560"/>
                  <a:gd name="connsiteY185" fmla="*/ 398378 h 3983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</a:cxnLst>
                <a:rect l="l" t="t" r="r" b="b"/>
                <a:pathLst>
                  <a:path w="459560" h="398377">
                    <a:moveTo>
                      <a:pt x="138252" y="398378"/>
                    </a:moveTo>
                    <a:lnTo>
                      <a:pt x="142188" y="397087"/>
                    </a:lnTo>
                    <a:lnTo>
                      <a:pt x="150497" y="394063"/>
                    </a:lnTo>
                    <a:lnTo>
                      <a:pt x="171921" y="394573"/>
                    </a:lnTo>
                    <a:lnTo>
                      <a:pt x="169760" y="389765"/>
                    </a:lnTo>
                    <a:lnTo>
                      <a:pt x="169514" y="377109"/>
                    </a:lnTo>
                    <a:lnTo>
                      <a:pt x="202163" y="377109"/>
                    </a:lnTo>
                    <a:lnTo>
                      <a:pt x="202484" y="392674"/>
                    </a:lnTo>
                    <a:lnTo>
                      <a:pt x="217491" y="390184"/>
                    </a:lnTo>
                    <a:lnTo>
                      <a:pt x="217285" y="379772"/>
                    </a:lnTo>
                    <a:lnTo>
                      <a:pt x="228396" y="373304"/>
                    </a:lnTo>
                    <a:lnTo>
                      <a:pt x="245161" y="383585"/>
                    </a:lnTo>
                    <a:lnTo>
                      <a:pt x="253814" y="391384"/>
                    </a:lnTo>
                    <a:lnTo>
                      <a:pt x="263478" y="390184"/>
                    </a:lnTo>
                    <a:lnTo>
                      <a:pt x="267547" y="389190"/>
                    </a:lnTo>
                    <a:lnTo>
                      <a:pt x="278600" y="374389"/>
                    </a:lnTo>
                    <a:lnTo>
                      <a:pt x="281435" y="370444"/>
                    </a:lnTo>
                    <a:lnTo>
                      <a:pt x="285338" y="361939"/>
                    </a:lnTo>
                    <a:lnTo>
                      <a:pt x="289735" y="359202"/>
                    </a:lnTo>
                    <a:lnTo>
                      <a:pt x="296844" y="350960"/>
                    </a:lnTo>
                    <a:lnTo>
                      <a:pt x="296080" y="345289"/>
                    </a:lnTo>
                    <a:lnTo>
                      <a:pt x="295562" y="328804"/>
                    </a:lnTo>
                    <a:lnTo>
                      <a:pt x="287089" y="321120"/>
                    </a:lnTo>
                    <a:lnTo>
                      <a:pt x="305226" y="321120"/>
                    </a:lnTo>
                    <a:lnTo>
                      <a:pt x="304848" y="315203"/>
                    </a:lnTo>
                    <a:lnTo>
                      <a:pt x="320282" y="312713"/>
                    </a:lnTo>
                    <a:lnTo>
                      <a:pt x="317562" y="327431"/>
                    </a:lnTo>
                    <a:lnTo>
                      <a:pt x="316707" y="337244"/>
                    </a:lnTo>
                    <a:lnTo>
                      <a:pt x="318548" y="343120"/>
                    </a:lnTo>
                    <a:lnTo>
                      <a:pt x="321038" y="356359"/>
                    </a:lnTo>
                    <a:lnTo>
                      <a:pt x="328105" y="362177"/>
                    </a:lnTo>
                    <a:lnTo>
                      <a:pt x="332535" y="368480"/>
                    </a:lnTo>
                    <a:lnTo>
                      <a:pt x="336430" y="371809"/>
                    </a:lnTo>
                    <a:lnTo>
                      <a:pt x="339405" y="376961"/>
                    </a:lnTo>
                    <a:lnTo>
                      <a:pt x="342068" y="380355"/>
                    </a:lnTo>
                    <a:lnTo>
                      <a:pt x="342043" y="384900"/>
                    </a:lnTo>
                    <a:lnTo>
                      <a:pt x="340605" y="389502"/>
                    </a:lnTo>
                    <a:lnTo>
                      <a:pt x="339150" y="397071"/>
                    </a:lnTo>
                    <a:lnTo>
                      <a:pt x="345568" y="398024"/>
                    </a:lnTo>
                    <a:lnTo>
                      <a:pt x="346341" y="389929"/>
                    </a:lnTo>
                    <a:lnTo>
                      <a:pt x="348132" y="385319"/>
                    </a:lnTo>
                    <a:lnTo>
                      <a:pt x="351502" y="376624"/>
                    </a:lnTo>
                    <a:lnTo>
                      <a:pt x="350039" y="366492"/>
                    </a:lnTo>
                    <a:lnTo>
                      <a:pt x="351600" y="362300"/>
                    </a:lnTo>
                    <a:lnTo>
                      <a:pt x="353762" y="357723"/>
                    </a:lnTo>
                    <a:lnTo>
                      <a:pt x="357978" y="354485"/>
                    </a:lnTo>
                    <a:lnTo>
                      <a:pt x="361528" y="357386"/>
                    </a:lnTo>
                    <a:lnTo>
                      <a:pt x="365366" y="359547"/>
                    </a:lnTo>
                    <a:lnTo>
                      <a:pt x="368653" y="355216"/>
                    </a:lnTo>
                    <a:lnTo>
                      <a:pt x="369171" y="345486"/>
                    </a:lnTo>
                    <a:lnTo>
                      <a:pt x="368957" y="340013"/>
                    </a:lnTo>
                    <a:lnTo>
                      <a:pt x="371077" y="334145"/>
                    </a:lnTo>
                    <a:lnTo>
                      <a:pt x="370387" y="329330"/>
                    </a:lnTo>
                    <a:lnTo>
                      <a:pt x="371398" y="324424"/>
                    </a:lnTo>
                    <a:lnTo>
                      <a:pt x="375720" y="321523"/>
                    </a:lnTo>
                    <a:lnTo>
                      <a:pt x="377734" y="316961"/>
                    </a:lnTo>
                    <a:lnTo>
                      <a:pt x="380117" y="312992"/>
                    </a:lnTo>
                    <a:lnTo>
                      <a:pt x="385631" y="300945"/>
                    </a:lnTo>
                    <a:lnTo>
                      <a:pt x="395460" y="296860"/>
                    </a:lnTo>
                    <a:lnTo>
                      <a:pt x="399725" y="292118"/>
                    </a:lnTo>
                    <a:lnTo>
                      <a:pt x="399281" y="287442"/>
                    </a:lnTo>
                    <a:lnTo>
                      <a:pt x="401509" y="276660"/>
                    </a:lnTo>
                    <a:lnTo>
                      <a:pt x="405445" y="270390"/>
                    </a:lnTo>
                    <a:lnTo>
                      <a:pt x="407639" y="261868"/>
                    </a:lnTo>
                    <a:lnTo>
                      <a:pt x="408387" y="250182"/>
                    </a:lnTo>
                    <a:lnTo>
                      <a:pt x="408075" y="245391"/>
                    </a:lnTo>
                    <a:lnTo>
                      <a:pt x="405634" y="225996"/>
                    </a:lnTo>
                    <a:lnTo>
                      <a:pt x="404590" y="220202"/>
                    </a:lnTo>
                    <a:lnTo>
                      <a:pt x="409439" y="210094"/>
                    </a:lnTo>
                    <a:lnTo>
                      <a:pt x="411009" y="201827"/>
                    </a:lnTo>
                    <a:lnTo>
                      <a:pt x="416432" y="187034"/>
                    </a:lnTo>
                    <a:lnTo>
                      <a:pt x="417148" y="180920"/>
                    </a:lnTo>
                    <a:lnTo>
                      <a:pt x="415315" y="177230"/>
                    </a:lnTo>
                    <a:lnTo>
                      <a:pt x="416317" y="172702"/>
                    </a:lnTo>
                    <a:lnTo>
                      <a:pt x="417953" y="167895"/>
                    </a:lnTo>
                    <a:lnTo>
                      <a:pt x="417665" y="163391"/>
                    </a:lnTo>
                    <a:lnTo>
                      <a:pt x="421742" y="162216"/>
                    </a:lnTo>
                    <a:lnTo>
                      <a:pt x="425801" y="160778"/>
                    </a:lnTo>
                    <a:lnTo>
                      <a:pt x="430009" y="158863"/>
                    </a:lnTo>
                    <a:lnTo>
                      <a:pt x="430781" y="154705"/>
                    </a:lnTo>
                    <a:lnTo>
                      <a:pt x="436279" y="151146"/>
                    </a:lnTo>
                    <a:lnTo>
                      <a:pt x="439648" y="147538"/>
                    </a:lnTo>
                    <a:lnTo>
                      <a:pt x="445500" y="145500"/>
                    </a:lnTo>
                    <a:lnTo>
                      <a:pt x="450431" y="146100"/>
                    </a:lnTo>
                    <a:lnTo>
                      <a:pt x="453619" y="142476"/>
                    </a:lnTo>
                    <a:lnTo>
                      <a:pt x="456167" y="134480"/>
                    </a:lnTo>
                    <a:lnTo>
                      <a:pt x="459561" y="130700"/>
                    </a:lnTo>
                    <a:lnTo>
                      <a:pt x="453052" y="125144"/>
                    </a:lnTo>
                    <a:lnTo>
                      <a:pt x="446083" y="122843"/>
                    </a:lnTo>
                    <a:lnTo>
                      <a:pt x="446083" y="118537"/>
                    </a:lnTo>
                    <a:lnTo>
                      <a:pt x="439788" y="112924"/>
                    </a:lnTo>
                    <a:lnTo>
                      <a:pt x="435112" y="109086"/>
                    </a:lnTo>
                    <a:lnTo>
                      <a:pt x="428464" y="107821"/>
                    </a:lnTo>
                    <a:lnTo>
                      <a:pt x="425062" y="99972"/>
                    </a:lnTo>
                    <a:lnTo>
                      <a:pt x="423344" y="95551"/>
                    </a:lnTo>
                    <a:lnTo>
                      <a:pt x="422744" y="90629"/>
                    </a:lnTo>
                    <a:lnTo>
                      <a:pt x="420098" y="82673"/>
                    </a:lnTo>
                    <a:lnTo>
                      <a:pt x="420262" y="75614"/>
                    </a:lnTo>
                    <a:lnTo>
                      <a:pt x="417937" y="69097"/>
                    </a:lnTo>
                    <a:lnTo>
                      <a:pt x="417452" y="56113"/>
                    </a:lnTo>
                    <a:lnTo>
                      <a:pt x="417986" y="50886"/>
                    </a:lnTo>
                    <a:lnTo>
                      <a:pt x="415627" y="43630"/>
                    </a:lnTo>
                    <a:lnTo>
                      <a:pt x="413055" y="32174"/>
                    </a:lnTo>
                    <a:lnTo>
                      <a:pt x="418142" y="35839"/>
                    </a:lnTo>
                    <a:lnTo>
                      <a:pt x="411518" y="25986"/>
                    </a:lnTo>
                    <a:lnTo>
                      <a:pt x="407179" y="18491"/>
                    </a:lnTo>
                    <a:lnTo>
                      <a:pt x="405782" y="12187"/>
                    </a:lnTo>
                    <a:lnTo>
                      <a:pt x="404870" y="5991"/>
                    </a:lnTo>
                    <a:lnTo>
                      <a:pt x="399306" y="5843"/>
                    </a:lnTo>
                    <a:lnTo>
                      <a:pt x="391294" y="5843"/>
                    </a:lnTo>
                    <a:lnTo>
                      <a:pt x="328335" y="5810"/>
                    </a:lnTo>
                    <a:lnTo>
                      <a:pt x="326544" y="13133"/>
                    </a:lnTo>
                    <a:lnTo>
                      <a:pt x="319706" y="13864"/>
                    </a:lnTo>
                    <a:lnTo>
                      <a:pt x="314307" y="14439"/>
                    </a:lnTo>
                    <a:lnTo>
                      <a:pt x="303205" y="5810"/>
                    </a:lnTo>
                    <a:lnTo>
                      <a:pt x="254553" y="5810"/>
                    </a:lnTo>
                    <a:lnTo>
                      <a:pt x="257208" y="0"/>
                    </a:lnTo>
                    <a:lnTo>
                      <a:pt x="252762" y="3295"/>
                    </a:lnTo>
                    <a:lnTo>
                      <a:pt x="78474" y="5810"/>
                    </a:lnTo>
                    <a:lnTo>
                      <a:pt x="81063" y="68563"/>
                    </a:lnTo>
                    <a:lnTo>
                      <a:pt x="53442" y="68563"/>
                    </a:lnTo>
                    <a:lnTo>
                      <a:pt x="57962" y="203577"/>
                    </a:lnTo>
                    <a:lnTo>
                      <a:pt x="52669" y="201876"/>
                    </a:lnTo>
                    <a:lnTo>
                      <a:pt x="48536" y="201145"/>
                    </a:lnTo>
                    <a:lnTo>
                      <a:pt x="44361" y="201736"/>
                    </a:lnTo>
                    <a:lnTo>
                      <a:pt x="39553" y="203676"/>
                    </a:lnTo>
                    <a:lnTo>
                      <a:pt x="33217" y="203018"/>
                    </a:lnTo>
                    <a:lnTo>
                      <a:pt x="29922" y="207152"/>
                    </a:lnTo>
                    <a:lnTo>
                      <a:pt x="30119" y="212428"/>
                    </a:lnTo>
                    <a:lnTo>
                      <a:pt x="30185" y="217310"/>
                    </a:lnTo>
                    <a:lnTo>
                      <a:pt x="29092" y="221813"/>
                    </a:lnTo>
                    <a:lnTo>
                      <a:pt x="25542" y="224476"/>
                    </a:lnTo>
                    <a:lnTo>
                      <a:pt x="24071" y="228544"/>
                    </a:lnTo>
                    <a:lnTo>
                      <a:pt x="23282" y="235274"/>
                    </a:lnTo>
                    <a:lnTo>
                      <a:pt x="17200" y="237090"/>
                    </a:lnTo>
                    <a:lnTo>
                      <a:pt x="14044" y="240895"/>
                    </a:lnTo>
                    <a:lnTo>
                      <a:pt x="15795" y="245243"/>
                    </a:lnTo>
                    <a:lnTo>
                      <a:pt x="16888" y="249524"/>
                    </a:lnTo>
                    <a:lnTo>
                      <a:pt x="15737" y="255170"/>
                    </a:lnTo>
                    <a:lnTo>
                      <a:pt x="11867" y="257545"/>
                    </a:lnTo>
                    <a:lnTo>
                      <a:pt x="5860" y="263824"/>
                    </a:lnTo>
                    <a:lnTo>
                      <a:pt x="8662" y="269593"/>
                    </a:lnTo>
                    <a:lnTo>
                      <a:pt x="10248" y="273866"/>
                    </a:lnTo>
                    <a:lnTo>
                      <a:pt x="11127" y="278255"/>
                    </a:lnTo>
                    <a:lnTo>
                      <a:pt x="8029" y="282824"/>
                    </a:lnTo>
                    <a:lnTo>
                      <a:pt x="3558" y="285955"/>
                    </a:lnTo>
                    <a:lnTo>
                      <a:pt x="1068" y="290614"/>
                    </a:lnTo>
                    <a:lnTo>
                      <a:pt x="0" y="295110"/>
                    </a:lnTo>
                    <a:lnTo>
                      <a:pt x="2860" y="299326"/>
                    </a:lnTo>
                    <a:lnTo>
                      <a:pt x="8612" y="298800"/>
                    </a:lnTo>
                    <a:lnTo>
                      <a:pt x="15688" y="299326"/>
                    </a:lnTo>
                    <a:lnTo>
                      <a:pt x="15688" y="304429"/>
                    </a:lnTo>
                    <a:lnTo>
                      <a:pt x="16740" y="308513"/>
                    </a:lnTo>
                    <a:lnTo>
                      <a:pt x="18778" y="314389"/>
                    </a:lnTo>
                    <a:lnTo>
                      <a:pt x="18351" y="318507"/>
                    </a:lnTo>
                    <a:lnTo>
                      <a:pt x="22846" y="317397"/>
                    </a:lnTo>
                    <a:lnTo>
                      <a:pt x="21162" y="325886"/>
                    </a:lnTo>
                    <a:lnTo>
                      <a:pt x="20972" y="331458"/>
                    </a:lnTo>
                    <a:lnTo>
                      <a:pt x="24622" y="335543"/>
                    </a:lnTo>
                    <a:lnTo>
                      <a:pt x="31434" y="337918"/>
                    </a:lnTo>
                    <a:lnTo>
                      <a:pt x="32683" y="342257"/>
                    </a:lnTo>
                    <a:lnTo>
                      <a:pt x="32051" y="346686"/>
                    </a:lnTo>
                    <a:lnTo>
                      <a:pt x="30283" y="353795"/>
                    </a:lnTo>
                    <a:lnTo>
                      <a:pt x="32313" y="357411"/>
                    </a:lnTo>
                    <a:lnTo>
                      <a:pt x="36472" y="362054"/>
                    </a:lnTo>
                    <a:lnTo>
                      <a:pt x="39677" y="365333"/>
                    </a:lnTo>
                    <a:lnTo>
                      <a:pt x="53162" y="386502"/>
                    </a:lnTo>
                    <a:lnTo>
                      <a:pt x="53985" y="392641"/>
                    </a:lnTo>
                    <a:lnTo>
                      <a:pt x="64158" y="392789"/>
                    </a:lnTo>
                    <a:lnTo>
                      <a:pt x="68234" y="390562"/>
                    </a:lnTo>
                    <a:lnTo>
                      <a:pt x="72245" y="388574"/>
                    </a:lnTo>
                    <a:lnTo>
                      <a:pt x="77258" y="387809"/>
                    </a:lnTo>
                    <a:lnTo>
                      <a:pt x="81950" y="388220"/>
                    </a:lnTo>
                    <a:lnTo>
                      <a:pt x="86396" y="388006"/>
                    </a:lnTo>
                    <a:lnTo>
                      <a:pt x="89560" y="385327"/>
                    </a:lnTo>
                    <a:lnTo>
                      <a:pt x="91261" y="380454"/>
                    </a:lnTo>
                    <a:lnTo>
                      <a:pt x="91828" y="375778"/>
                    </a:lnTo>
                    <a:lnTo>
                      <a:pt x="94220" y="371850"/>
                    </a:lnTo>
                    <a:lnTo>
                      <a:pt x="99085" y="371250"/>
                    </a:lnTo>
                    <a:lnTo>
                      <a:pt x="103243" y="370633"/>
                    </a:lnTo>
                    <a:lnTo>
                      <a:pt x="108322" y="369590"/>
                    </a:lnTo>
                    <a:lnTo>
                      <a:pt x="113483" y="369039"/>
                    </a:lnTo>
                    <a:lnTo>
                      <a:pt x="116293" y="376715"/>
                    </a:lnTo>
                    <a:lnTo>
                      <a:pt x="121594" y="382336"/>
                    </a:lnTo>
                    <a:lnTo>
                      <a:pt x="126985" y="393044"/>
                    </a:lnTo>
                    <a:lnTo>
                      <a:pt x="138252" y="398378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782" name="Free-form: Shape 781">
                <a:extLst>
                  <a:ext uri="{FF2B5EF4-FFF2-40B4-BE49-F238E27FC236}">
                    <a16:creationId xmlns:a16="http://schemas.microsoft.com/office/drawing/2014/main" id="{94011A48-872B-DD11-E2E4-F037B4AA6708}"/>
                  </a:ext>
                </a:extLst>
              </p:cNvPr>
              <p:cNvSpPr/>
              <p:nvPr/>
            </p:nvSpPr>
            <p:spPr>
              <a:xfrm>
                <a:off x="6219658" y="3612033"/>
                <a:ext cx="63357" cy="184675"/>
              </a:xfrm>
              <a:custGeom>
                <a:avLst/>
                <a:gdLst>
                  <a:gd name="connsiteX0" fmla="*/ 37474 w 54115"/>
                  <a:gd name="connsiteY0" fmla="*/ 157737 h 157736"/>
                  <a:gd name="connsiteX1" fmla="*/ 43268 w 54115"/>
                  <a:gd name="connsiteY1" fmla="*/ 155510 h 157736"/>
                  <a:gd name="connsiteX2" fmla="*/ 49513 w 54115"/>
                  <a:gd name="connsiteY2" fmla="*/ 153874 h 157736"/>
                  <a:gd name="connsiteX3" fmla="*/ 54115 w 54115"/>
                  <a:gd name="connsiteY3" fmla="*/ 151910 h 157736"/>
                  <a:gd name="connsiteX4" fmla="*/ 53047 w 54115"/>
                  <a:gd name="connsiteY4" fmla="*/ 147308 h 157736"/>
                  <a:gd name="connsiteX5" fmla="*/ 50771 w 54115"/>
                  <a:gd name="connsiteY5" fmla="*/ 143824 h 157736"/>
                  <a:gd name="connsiteX6" fmla="*/ 48174 w 54115"/>
                  <a:gd name="connsiteY6" fmla="*/ 139608 h 157736"/>
                  <a:gd name="connsiteX7" fmla="*/ 48609 w 54115"/>
                  <a:gd name="connsiteY7" fmla="*/ 134094 h 157736"/>
                  <a:gd name="connsiteX8" fmla="*/ 47533 w 54115"/>
                  <a:gd name="connsiteY8" fmla="*/ 129977 h 157736"/>
                  <a:gd name="connsiteX9" fmla="*/ 49933 w 54115"/>
                  <a:gd name="connsiteY9" fmla="*/ 122095 h 157736"/>
                  <a:gd name="connsiteX10" fmla="*/ 49916 w 54115"/>
                  <a:gd name="connsiteY10" fmla="*/ 115981 h 157736"/>
                  <a:gd name="connsiteX11" fmla="*/ 49858 w 54115"/>
                  <a:gd name="connsiteY11" fmla="*/ 110434 h 157736"/>
                  <a:gd name="connsiteX12" fmla="*/ 49768 w 54115"/>
                  <a:gd name="connsiteY12" fmla="*/ 105980 h 157736"/>
                  <a:gd name="connsiteX13" fmla="*/ 49710 w 54115"/>
                  <a:gd name="connsiteY13" fmla="*/ 97540 h 157736"/>
                  <a:gd name="connsiteX14" fmla="*/ 49612 w 54115"/>
                  <a:gd name="connsiteY14" fmla="*/ 87284 h 157736"/>
                  <a:gd name="connsiteX15" fmla="*/ 50343 w 54115"/>
                  <a:gd name="connsiteY15" fmla="*/ 82912 h 157736"/>
                  <a:gd name="connsiteX16" fmla="*/ 49407 w 54115"/>
                  <a:gd name="connsiteY16" fmla="*/ 70856 h 157736"/>
                  <a:gd name="connsiteX17" fmla="*/ 48749 w 54115"/>
                  <a:gd name="connsiteY17" fmla="*/ 63854 h 157736"/>
                  <a:gd name="connsiteX18" fmla="*/ 46111 w 54115"/>
                  <a:gd name="connsiteY18" fmla="*/ 60518 h 157736"/>
                  <a:gd name="connsiteX19" fmla="*/ 43210 w 54115"/>
                  <a:gd name="connsiteY19" fmla="*/ 56310 h 157736"/>
                  <a:gd name="connsiteX20" fmla="*/ 42816 w 54115"/>
                  <a:gd name="connsiteY20" fmla="*/ 52094 h 157736"/>
                  <a:gd name="connsiteX21" fmla="*/ 42273 w 54115"/>
                  <a:gd name="connsiteY21" fmla="*/ 46835 h 157736"/>
                  <a:gd name="connsiteX22" fmla="*/ 42232 w 54115"/>
                  <a:gd name="connsiteY22" fmla="*/ 41781 h 157736"/>
                  <a:gd name="connsiteX23" fmla="*/ 41739 w 54115"/>
                  <a:gd name="connsiteY23" fmla="*/ 35896 h 157736"/>
                  <a:gd name="connsiteX24" fmla="*/ 36069 w 54115"/>
                  <a:gd name="connsiteY24" fmla="*/ 31960 h 157736"/>
                  <a:gd name="connsiteX25" fmla="*/ 25541 w 54115"/>
                  <a:gd name="connsiteY25" fmla="*/ 23931 h 157736"/>
                  <a:gd name="connsiteX26" fmla="*/ 25780 w 54115"/>
                  <a:gd name="connsiteY26" fmla="*/ 19296 h 157736"/>
                  <a:gd name="connsiteX27" fmla="*/ 26190 w 54115"/>
                  <a:gd name="connsiteY27" fmla="*/ 14382 h 157736"/>
                  <a:gd name="connsiteX28" fmla="*/ 28401 w 54115"/>
                  <a:gd name="connsiteY28" fmla="*/ 10659 h 157736"/>
                  <a:gd name="connsiteX29" fmla="*/ 29313 w 54115"/>
                  <a:gd name="connsiteY29" fmla="*/ 4495 h 157736"/>
                  <a:gd name="connsiteX30" fmla="*/ 22156 w 54115"/>
                  <a:gd name="connsiteY30" fmla="*/ 4454 h 157736"/>
                  <a:gd name="connsiteX31" fmla="*/ 17784 w 54115"/>
                  <a:gd name="connsiteY31" fmla="*/ 6517 h 157736"/>
                  <a:gd name="connsiteX32" fmla="*/ 4898 w 54115"/>
                  <a:gd name="connsiteY32" fmla="*/ 1200 h 157736"/>
                  <a:gd name="connsiteX33" fmla="*/ 0 w 54115"/>
                  <a:gd name="connsiteY33" fmla="*/ 0 h 157736"/>
                  <a:gd name="connsiteX34" fmla="*/ 4479 w 54115"/>
                  <a:gd name="connsiteY34" fmla="*/ 2408 h 157736"/>
                  <a:gd name="connsiteX35" fmla="*/ 3591 w 54115"/>
                  <a:gd name="connsiteY35" fmla="*/ 7035 h 157736"/>
                  <a:gd name="connsiteX36" fmla="*/ 1775 w 54115"/>
                  <a:gd name="connsiteY36" fmla="*/ 11596 h 157736"/>
                  <a:gd name="connsiteX37" fmla="*/ 2153 w 54115"/>
                  <a:gd name="connsiteY37" fmla="*/ 15910 h 157736"/>
                  <a:gd name="connsiteX38" fmla="*/ 7799 w 54115"/>
                  <a:gd name="connsiteY38" fmla="*/ 19238 h 157736"/>
                  <a:gd name="connsiteX39" fmla="*/ 9212 w 54115"/>
                  <a:gd name="connsiteY39" fmla="*/ 23117 h 157736"/>
                  <a:gd name="connsiteX40" fmla="*/ 13559 w 54115"/>
                  <a:gd name="connsiteY40" fmla="*/ 26100 h 157736"/>
                  <a:gd name="connsiteX41" fmla="*/ 13625 w 54115"/>
                  <a:gd name="connsiteY41" fmla="*/ 30473 h 157736"/>
                  <a:gd name="connsiteX42" fmla="*/ 15368 w 54115"/>
                  <a:gd name="connsiteY42" fmla="*/ 34836 h 157736"/>
                  <a:gd name="connsiteX43" fmla="*/ 13658 w 54115"/>
                  <a:gd name="connsiteY43" fmla="*/ 39562 h 157736"/>
                  <a:gd name="connsiteX44" fmla="*/ 12886 w 54115"/>
                  <a:gd name="connsiteY44" fmla="*/ 44451 h 157736"/>
                  <a:gd name="connsiteX45" fmla="*/ 14546 w 54115"/>
                  <a:gd name="connsiteY45" fmla="*/ 48536 h 157736"/>
                  <a:gd name="connsiteX46" fmla="*/ 10741 w 54115"/>
                  <a:gd name="connsiteY46" fmla="*/ 50763 h 157736"/>
                  <a:gd name="connsiteX47" fmla="*/ 15540 w 54115"/>
                  <a:gd name="connsiteY47" fmla="*/ 51420 h 157736"/>
                  <a:gd name="connsiteX48" fmla="*/ 19353 w 54115"/>
                  <a:gd name="connsiteY48" fmla="*/ 53853 h 157736"/>
                  <a:gd name="connsiteX49" fmla="*/ 17972 w 54115"/>
                  <a:gd name="connsiteY49" fmla="*/ 59129 h 157736"/>
                  <a:gd name="connsiteX50" fmla="*/ 17455 w 54115"/>
                  <a:gd name="connsiteY50" fmla="*/ 63624 h 157736"/>
                  <a:gd name="connsiteX51" fmla="*/ 17652 w 54115"/>
                  <a:gd name="connsiteY51" fmla="*/ 68571 h 157736"/>
                  <a:gd name="connsiteX52" fmla="*/ 17545 w 54115"/>
                  <a:gd name="connsiteY52" fmla="*/ 73404 h 157736"/>
                  <a:gd name="connsiteX53" fmla="*/ 17019 w 54115"/>
                  <a:gd name="connsiteY53" fmla="*/ 79698 h 157736"/>
                  <a:gd name="connsiteX54" fmla="*/ 21466 w 54115"/>
                  <a:gd name="connsiteY54" fmla="*/ 82567 h 157736"/>
                  <a:gd name="connsiteX55" fmla="*/ 23635 w 54115"/>
                  <a:gd name="connsiteY55" fmla="*/ 86454 h 157736"/>
                  <a:gd name="connsiteX56" fmla="*/ 21695 w 54115"/>
                  <a:gd name="connsiteY56" fmla="*/ 90341 h 157736"/>
                  <a:gd name="connsiteX57" fmla="*/ 20191 w 54115"/>
                  <a:gd name="connsiteY57" fmla="*/ 95584 h 157736"/>
                  <a:gd name="connsiteX58" fmla="*/ 21112 w 54115"/>
                  <a:gd name="connsiteY58" fmla="*/ 100819 h 157736"/>
                  <a:gd name="connsiteX59" fmla="*/ 21498 w 54115"/>
                  <a:gd name="connsiteY59" fmla="*/ 105799 h 157736"/>
                  <a:gd name="connsiteX60" fmla="*/ 20241 w 54115"/>
                  <a:gd name="connsiteY60" fmla="*/ 110368 h 157736"/>
                  <a:gd name="connsiteX61" fmla="*/ 18827 w 54115"/>
                  <a:gd name="connsiteY61" fmla="*/ 116499 h 157736"/>
                  <a:gd name="connsiteX62" fmla="*/ 22263 w 54115"/>
                  <a:gd name="connsiteY62" fmla="*/ 119926 h 157736"/>
                  <a:gd name="connsiteX63" fmla="*/ 20389 w 54115"/>
                  <a:gd name="connsiteY63" fmla="*/ 126385 h 157736"/>
                  <a:gd name="connsiteX64" fmla="*/ 19008 w 54115"/>
                  <a:gd name="connsiteY64" fmla="*/ 130280 h 157736"/>
                  <a:gd name="connsiteX65" fmla="*/ 18737 w 54115"/>
                  <a:gd name="connsiteY65" fmla="*/ 135261 h 157736"/>
                  <a:gd name="connsiteX66" fmla="*/ 21991 w 54115"/>
                  <a:gd name="connsiteY66" fmla="*/ 138038 h 157736"/>
                  <a:gd name="connsiteX67" fmla="*/ 22246 w 54115"/>
                  <a:gd name="connsiteY67" fmla="*/ 142197 h 157736"/>
                  <a:gd name="connsiteX68" fmla="*/ 24210 w 54115"/>
                  <a:gd name="connsiteY68" fmla="*/ 145878 h 157736"/>
                  <a:gd name="connsiteX69" fmla="*/ 27875 w 54115"/>
                  <a:gd name="connsiteY69" fmla="*/ 149240 h 157736"/>
                  <a:gd name="connsiteX70" fmla="*/ 31960 w 54115"/>
                  <a:gd name="connsiteY70" fmla="*/ 150735 h 157736"/>
                  <a:gd name="connsiteX71" fmla="*/ 34195 w 54115"/>
                  <a:gd name="connsiteY71" fmla="*/ 155387 h 1577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</a:cxnLst>
                <a:rect l="l" t="t" r="r" b="b"/>
                <a:pathLst>
                  <a:path w="54115" h="157736">
                    <a:moveTo>
                      <a:pt x="37474" y="157737"/>
                    </a:moveTo>
                    <a:lnTo>
                      <a:pt x="43268" y="155510"/>
                    </a:lnTo>
                    <a:lnTo>
                      <a:pt x="49513" y="153874"/>
                    </a:lnTo>
                    <a:lnTo>
                      <a:pt x="54115" y="151910"/>
                    </a:lnTo>
                    <a:lnTo>
                      <a:pt x="53047" y="147308"/>
                    </a:lnTo>
                    <a:lnTo>
                      <a:pt x="50771" y="143824"/>
                    </a:lnTo>
                    <a:lnTo>
                      <a:pt x="48174" y="139608"/>
                    </a:lnTo>
                    <a:lnTo>
                      <a:pt x="48609" y="134094"/>
                    </a:lnTo>
                    <a:lnTo>
                      <a:pt x="47533" y="129977"/>
                    </a:lnTo>
                    <a:lnTo>
                      <a:pt x="49933" y="122095"/>
                    </a:lnTo>
                    <a:lnTo>
                      <a:pt x="49916" y="115981"/>
                    </a:lnTo>
                    <a:lnTo>
                      <a:pt x="49858" y="110434"/>
                    </a:lnTo>
                    <a:lnTo>
                      <a:pt x="49768" y="105980"/>
                    </a:lnTo>
                    <a:lnTo>
                      <a:pt x="49710" y="97540"/>
                    </a:lnTo>
                    <a:lnTo>
                      <a:pt x="49612" y="87284"/>
                    </a:lnTo>
                    <a:lnTo>
                      <a:pt x="50343" y="82912"/>
                    </a:lnTo>
                    <a:lnTo>
                      <a:pt x="49407" y="70856"/>
                    </a:lnTo>
                    <a:lnTo>
                      <a:pt x="48749" y="63854"/>
                    </a:lnTo>
                    <a:lnTo>
                      <a:pt x="46111" y="60518"/>
                    </a:lnTo>
                    <a:lnTo>
                      <a:pt x="43210" y="56310"/>
                    </a:lnTo>
                    <a:lnTo>
                      <a:pt x="42816" y="52094"/>
                    </a:lnTo>
                    <a:lnTo>
                      <a:pt x="42273" y="46835"/>
                    </a:lnTo>
                    <a:lnTo>
                      <a:pt x="42232" y="41781"/>
                    </a:lnTo>
                    <a:lnTo>
                      <a:pt x="41739" y="35896"/>
                    </a:lnTo>
                    <a:lnTo>
                      <a:pt x="36069" y="31960"/>
                    </a:lnTo>
                    <a:lnTo>
                      <a:pt x="25541" y="23931"/>
                    </a:lnTo>
                    <a:lnTo>
                      <a:pt x="25780" y="19296"/>
                    </a:lnTo>
                    <a:lnTo>
                      <a:pt x="26190" y="14382"/>
                    </a:lnTo>
                    <a:lnTo>
                      <a:pt x="28401" y="10659"/>
                    </a:lnTo>
                    <a:lnTo>
                      <a:pt x="29313" y="4495"/>
                    </a:lnTo>
                    <a:lnTo>
                      <a:pt x="22156" y="4454"/>
                    </a:lnTo>
                    <a:lnTo>
                      <a:pt x="17784" y="6517"/>
                    </a:lnTo>
                    <a:lnTo>
                      <a:pt x="4898" y="1200"/>
                    </a:lnTo>
                    <a:lnTo>
                      <a:pt x="0" y="0"/>
                    </a:lnTo>
                    <a:lnTo>
                      <a:pt x="4479" y="2408"/>
                    </a:lnTo>
                    <a:lnTo>
                      <a:pt x="3591" y="7035"/>
                    </a:lnTo>
                    <a:lnTo>
                      <a:pt x="1775" y="11596"/>
                    </a:lnTo>
                    <a:lnTo>
                      <a:pt x="2153" y="15910"/>
                    </a:lnTo>
                    <a:lnTo>
                      <a:pt x="7799" y="19238"/>
                    </a:lnTo>
                    <a:lnTo>
                      <a:pt x="9212" y="23117"/>
                    </a:lnTo>
                    <a:lnTo>
                      <a:pt x="13559" y="26100"/>
                    </a:lnTo>
                    <a:lnTo>
                      <a:pt x="13625" y="30473"/>
                    </a:lnTo>
                    <a:lnTo>
                      <a:pt x="15368" y="34836"/>
                    </a:lnTo>
                    <a:lnTo>
                      <a:pt x="13658" y="39562"/>
                    </a:lnTo>
                    <a:lnTo>
                      <a:pt x="12886" y="44451"/>
                    </a:lnTo>
                    <a:lnTo>
                      <a:pt x="14546" y="48536"/>
                    </a:lnTo>
                    <a:lnTo>
                      <a:pt x="10741" y="50763"/>
                    </a:lnTo>
                    <a:lnTo>
                      <a:pt x="15540" y="51420"/>
                    </a:lnTo>
                    <a:lnTo>
                      <a:pt x="19353" y="53853"/>
                    </a:lnTo>
                    <a:lnTo>
                      <a:pt x="17972" y="59129"/>
                    </a:lnTo>
                    <a:lnTo>
                      <a:pt x="17455" y="63624"/>
                    </a:lnTo>
                    <a:lnTo>
                      <a:pt x="17652" y="68571"/>
                    </a:lnTo>
                    <a:lnTo>
                      <a:pt x="17545" y="73404"/>
                    </a:lnTo>
                    <a:lnTo>
                      <a:pt x="17019" y="79698"/>
                    </a:lnTo>
                    <a:lnTo>
                      <a:pt x="21466" y="82567"/>
                    </a:lnTo>
                    <a:lnTo>
                      <a:pt x="23635" y="86454"/>
                    </a:lnTo>
                    <a:lnTo>
                      <a:pt x="21695" y="90341"/>
                    </a:lnTo>
                    <a:lnTo>
                      <a:pt x="20191" y="95584"/>
                    </a:lnTo>
                    <a:lnTo>
                      <a:pt x="21112" y="100819"/>
                    </a:lnTo>
                    <a:lnTo>
                      <a:pt x="21498" y="105799"/>
                    </a:lnTo>
                    <a:lnTo>
                      <a:pt x="20241" y="110368"/>
                    </a:lnTo>
                    <a:lnTo>
                      <a:pt x="18827" y="116499"/>
                    </a:lnTo>
                    <a:lnTo>
                      <a:pt x="22263" y="119926"/>
                    </a:lnTo>
                    <a:lnTo>
                      <a:pt x="20389" y="126385"/>
                    </a:lnTo>
                    <a:lnTo>
                      <a:pt x="19008" y="130280"/>
                    </a:lnTo>
                    <a:lnTo>
                      <a:pt x="18737" y="135261"/>
                    </a:lnTo>
                    <a:lnTo>
                      <a:pt x="21991" y="138038"/>
                    </a:lnTo>
                    <a:lnTo>
                      <a:pt x="22246" y="142197"/>
                    </a:lnTo>
                    <a:lnTo>
                      <a:pt x="24210" y="145878"/>
                    </a:lnTo>
                    <a:lnTo>
                      <a:pt x="27875" y="149240"/>
                    </a:lnTo>
                    <a:lnTo>
                      <a:pt x="31960" y="150735"/>
                    </a:lnTo>
                    <a:lnTo>
                      <a:pt x="34195" y="155387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783" name="Free-form: Shape 782">
                <a:extLst>
                  <a:ext uri="{FF2B5EF4-FFF2-40B4-BE49-F238E27FC236}">
                    <a16:creationId xmlns:a16="http://schemas.microsoft.com/office/drawing/2014/main" id="{7697FAF4-7D04-A68E-17BB-7C99F410DC68}"/>
                  </a:ext>
                </a:extLst>
              </p:cNvPr>
              <p:cNvSpPr/>
              <p:nvPr/>
            </p:nvSpPr>
            <p:spPr>
              <a:xfrm>
                <a:off x="6436845" y="3959912"/>
                <a:ext cx="32433" cy="60528"/>
              </a:xfrm>
              <a:custGeom>
                <a:avLst/>
                <a:gdLst>
                  <a:gd name="connsiteX0" fmla="*/ 25780 w 27702"/>
                  <a:gd name="connsiteY0" fmla="*/ 4092 h 51699"/>
                  <a:gd name="connsiteX1" fmla="*/ 27703 w 27702"/>
                  <a:gd name="connsiteY1" fmla="*/ 0 h 51699"/>
                  <a:gd name="connsiteX2" fmla="*/ 24580 w 27702"/>
                  <a:gd name="connsiteY2" fmla="*/ 2753 h 51699"/>
                  <a:gd name="connsiteX3" fmla="*/ 1438 w 27702"/>
                  <a:gd name="connsiteY3" fmla="*/ 51700 h 51699"/>
                  <a:gd name="connsiteX4" fmla="*/ 5399 w 27702"/>
                  <a:gd name="connsiteY4" fmla="*/ 48955 h 51699"/>
                  <a:gd name="connsiteX5" fmla="*/ 8062 w 27702"/>
                  <a:gd name="connsiteY5" fmla="*/ 44846 h 51699"/>
                  <a:gd name="connsiteX6" fmla="*/ 6451 w 27702"/>
                  <a:gd name="connsiteY6" fmla="*/ 39742 h 51699"/>
                  <a:gd name="connsiteX7" fmla="*/ 2391 w 27702"/>
                  <a:gd name="connsiteY7" fmla="*/ 41074 h 51699"/>
                  <a:gd name="connsiteX8" fmla="*/ 0 w 27702"/>
                  <a:gd name="connsiteY8" fmla="*/ 45339 h 51699"/>
                  <a:gd name="connsiteX9" fmla="*/ 1520 w 27702"/>
                  <a:gd name="connsiteY9" fmla="*/ 49637 h 51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7702" h="51699">
                    <a:moveTo>
                      <a:pt x="25780" y="4092"/>
                    </a:moveTo>
                    <a:lnTo>
                      <a:pt x="27703" y="0"/>
                    </a:lnTo>
                    <a:lnTo>
                      <a:pt x="24580" y="2753"/>
                    </a:lnTo>
                    <a:close/>
                    <a:moveTo>
                      <a:pt x="1438" y="51700"/>
                    </a:moveTo>
                    <a:lnTo>
                      <a:pt x="5399" y="48955"/>
                    </a:lnTo>
                    <a:lnTo>
                      <a:pt x="8062" y="44846"/>
                    </a:lnTo>
                    <a:lnTo>
                      <a:pt x="6451" y="39742"/>
                    </a:lnTo>
                    <a:lnTo>
                      <a:pt x="2391" y="41074"/>
                    </a:lnTo>
                    <a:lnTo>
                      <a:pt x="0" y="45339"/>
                    </a:lnTo>
                    <a:lnTo>
                      <a:pt x="1520" y="49637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784" name="Free-form: Shape 783">
                <a:extLst>
                  <a:ext uri="{FF2B5EF4-FFF2-40B4-BE49-F238E27FC236}">
                    <a16:creationId xmlns:a16="http://schemas.microsoft.com/office/drawing/2014/main" id="{DB8232BE-6FF1-C8C8-C4C6-C214EC59E9EF}"/>
                  </a:ext>
                </a:extLst>
              </p:cNvPr>
              <p:cNvSpPr/>
              <p:nvPr/>
            </p:nvSpPr>
            <p:spPr>
              <a:xfrm>
                <a:off x="7188467" y="4057947"/>
                <a:ext cx="360126" cy="395379"/>
              </a:xfrm>
              <a:custGeom>
                <a:avLst/>
                <a:gdLst>
                  <a:gd name="connsiteX0" fmla="*/ 291461 w 307592"/>
                  <a:gd name="connsiteY0" fmla="*/ 140233 h 337703"/>
                  <a:gd name="connsiteX1" fmla="*/ 295348 w 307592"/>
                  <a:gd name="connsiteY1" fmla="*/ 132064 h 337703"/>
                  <a:gd name="connsiteX2" fmla="*/ 295282 w 307592"/>
                  <a:gd name="connsiteY2" fmla="*/ 125843 h 337703"/>
                  <a:gd name="connsiteX3" fmla="*/ 291305 w 307592"/>
                  <a:gd name="connsiteY3" fmla="*/ 122687 h 337703"/>
                  <a:gd name="connsiteX4" fmla="*/ 290426 w 307592"/>
                  <a:gd name="connsiteY4" fmla="*/ 127010 h 337703"/>
                  <a:gd name="connsiteX5" fmla="*/ 292447 w 307592"/>
                  <a:gd name="connsiteY5" fmla="*/ 131283 h 337703"/>
                  <a:gd name="connsiteX6" fmla="*/ 289727 w 307592"/>
                  <a:gd name="connsiteY6" fmla="*/ 134620 h 337703"/>
                  <a:gd name="connsiteX7" fmla="*/ 289341 w 307592"/>
                  <a:gd name="connsiteY7" fmla="*/ 139246 h 337703"/>
                  <a:gd name="connsiteX8" fmla="*/ 196641 w 307592"/>
                  <a:gd name="connsiteY8" fmla="*/ 337704 h 337703"/>
                  <a:gd name="connsiteX9" fmla="*/ 201720 w 307592"/>
                  <a:gd name="connsiteY9" fmla="*/ 335682 h 337703"/>
                  <a:gd name="connsiteX10" fmla="*/ 204810 w 307592"/>
                  <a:gd name="connsiteY10" fmla="*/ 331294 h 337703"/>
                  <a:gd name="connsiteX11" fmla="*/ 209897 w 307592"/>
                  <a:gd name="connsiteY11" fmla="*/ 332017 h 337703"/>
                  <a:gd name="connsiteX12" fmla="*/ 214614 w 307592"/>
                  <a:gd name="connsiteY12" fmla="*/ 333627 h 337703"/>
                  <a:gd name="connsiteX13" fmla="*/ 219471 w 307592"/>
                  <a:gd name="connsiteY13" fmla="*/ 335099 h 337703"/>
                  <a:gd name="connsiteX14" fmla="*/ 224262 w 307592"/>
                  <a:gd name="connsiteY14" fmla="*/ 333085 h 337703"/>
                  <a:gd name="connsiteX15" fmla="*/ 228650 w 307592"/>
                  <a:gd name="connsiteY15" fmla="*/ 331869 h 337703"/>
                  <a:gd name="connsiteX16" fmla="*/ 232340 w 307592"/>
                  <a:gd name="connsiteY16" fmla="*/ 329708 h 337703"/>
                  <a:gd name="connsiteX17" fmla="*/ 233639 w 307592"/>
                  <a:gd name="connsiteY17" fmla="*/ 325492 h 337703"/>
                  <a:gd name="connsiteX18" fmla="*/ 236844 w 307592"/>
                  <a:gd name="connsiteY18" fmla="*/ 321933 h 337703"/>
                  <a:gd name="connsiteX19" fmla="*/ 241709 w 307592"/>
                  <a:gd name="connsiteY19" fmla="*/ 321991 h 337703"/>
                  <a:gd name="connsiteX20" fmla="*/ 245982 w 307592"/>
                  <a:gd name="connsiteY20" fmla="*/ 322837 h 337703"/>
                  <a:gd name="connsiteX21" fmla="*/ 249261 w 307592"/>
                  <a:gd name="connsiteY21" fmla="*/ 325829 h 337703"/>
                  <a:gd name="connsiteX22" fmla="*/ 253460 w 307592"/>
                  <a:gd name="connsiteY22" fmla="*/ 325278 h 337703"/>
                  <a:gd name="connsiteX23" fmla="*/ 257118 w 307592"/>
                  <a:gd name="connsiteY23" fmla="*/ 322377 h 337703"/>
                  <a:gd name="connsiteX24" fmla="*/ 262394 w 307592"/>
                  <a:gd name="connsiteY24" fmla="*/ 320355 h 337703"/>
                  <a:gd name="connsiteX25" fmla="*/ 268853 w 307592"/>
                  <a:gd name="connsiteY25" fmla="*/ 318802 h 337703"/>
                  <a:gd name="connsiteX26" fmla="*/ 273981 w 307592"/>
                  <a:gd name="connsiteY26" fmla="*/ 318917 h 337703"/>
                  <a:gd name="connsiteX27" fmla="*/ 277244 w 307592"/>
                  <a:gd name="connsiteY27" fmla="*/ 316189 h 337703"/>
                  <a:gd name="connsiteX28" fmla="*/ 281460 w 307592"/>
                  <a:gd name="connsiteY28" fmla="*/ 313239 h 337703"/>
                  <a:gd name="connsiteX29" fmla="*/ 288190 w 307592"/>
                  <a:gd name="connsiteY29" fmla="*/ 311160 h 337703"/>
                  <a:gd name="connsiteX30" fmla="*/ 295019 w 307592"/>
                  <a:gd name="connsiteY30" fmla="*/ 307757 h 337703"/>
                  <a:gd name="connsiteX31" fmla="*/ 301314 w 307592"/>
                  <a:gd name="connsiteY31" fmla="*/ 301585 h 337703"/>
                  <a:gd name="connsiteX32" fmla="*/ 307593 w 307592"/>
                  <a:gd name="connsiteY32" fmla="*/ 297205 h 337703"/>
                  <a:gd name="connsiteX33" fmla="*/ 306894 w 307592"/>
                  <a:gd name="connsiteY33" fmla="*/ 291699 h 337703"/>
                  <a:gd name="connsiteX34" fmla="*/ 302366 w 307592"/>
                  <a:gd name="connsiteY34" fmla="*/ 288962 h 337703"/>
                  <a:gd name="connsiteX35" fmla="*/ 295578 w 307592"/>
                  <a:gd name="connsiteY35" fmla="*/ 286456 h 337703"/>
                  <a:gd name="connsiteX36" fmla="*/ 292430 w 307592"/>
                  <a:gd name="connsiteY36" fmla="*/ 282914 h 337703"/>
                  <a:gd name="connsiteX37" fmla="*/ 287985 w 307592"/>
                  <a:gd name="connsiteY37" fmla="*/ 282109 h 337703"/>
                  <a:gd name="connsiteX38" fmla="*/ 290491 w 307592"/>
                  <a:gd name="connsiteY38" fmla="*/ 277235 h 337703"/>
                  <a:gd name="connsiteX39" fmla="*/ 289258 w 307592"/>
                  <a:gd name="connsiteY39" fmla="*/ 273192 h 337703"/>
                  <a:gd name="connsiteX40" fmla="*/ 286037 w 307592"/>
                  <a:gd name="connsiteY40" fmla="*/ 264358 h 337703"/>
                  <a:gd name="connsiteX41" fmla="*/ 285971 w 307592"/>
                  <a:gd name="connsiteY41" fmla="*/ 253140 h 337703"/>
                  <a:gd name="connsiteX42" fmla="*/ 283588 w 307592"/>
                  <a:gd name="connsiteY42" fmla="*/ 249006 h 337703"/>
                  <a:gd name="connsiteX43" fmla="*/ 281805 w 307592"/>
                  <a:gd name="connsiteY43" fmla="*/ 245218 h 337703"/>
                  <a:gd name="connsiteX44" fmla="*/ 279216 w 307592"/>
                  <a:gd name="connsiteY44" fmla="*/ 239211 h 337703"/>
                  <a:gd name="connsiteX45" fmla="*/ 277252 w 307592"/>
                  <a:gd name="connsiteY45" fmla="*/ 234041 h 337703"/>
                  <a:gd name="connsiteX46" fmla="*/ 276652 w 307592"/>
                  <a:gd name="connsiteY46" fmla="*/ 229579 h 337703"/>
                  <a:gd name="connsiteX47" fmla="*/ 279397 w 307592"/>
                  <a:gd name="connsiteY47" fmla="*/ 226316 h 337703"/>
                  <a:gd name="connsiteX48" fmla="*/ 282002 w 307592"/>
                  <a:gd name="connsiteY48" fmla="*/ 219939 h 337703"/>
                  <a:gd name="connsiteX49" fmla="*/ 282068 w 307592"/>
                  <a:gd name="connsiteY49" fmla="*/ 213858 h 337703"/>
                  <a:gd name="connsiteX50" fmla="*/ 278624 w 307592"/>
                  <a:gd name="connsiteY50" fmla="*/ 211302 h 337703"/>
                  <a:gd name="connsiteX51" fmla="*/ 277458 w 307592"/>
                  <a:gd name="connsiteY51" fmla="*/ 207349 h 337703"/>
                  <a:gd name="connsiteX52" fmla="*/ 278846 w 307592"/>
                  <a:gd name="connsiteY52" fmla="*/ 201892 h 337703"/>
                  <a:gd name="connsiteX53" fmla="*/ 280440 w 307592"/>
                  <a:gd name="connsiteY53" fmla="*/ 197759 h 337703"/>
                  <a:gd name="connsiteX54" fmla="*/ 283719 w 307592"/>
                  <a:gd name="connsiteY54" fmla="*/ 193502 h 337703"/>
                  <a:gd name="connsiteX55" fmla="*/ 285577 w 307592"/>
                  <a:gd name="connsiteY55" fmla="*/ 188760 h 337703"/>
                  <a:gd name="connsiteX56" fmla="*/ 283662 w 307592"/>
                  <a:gd name="connsiteY56" fmla="*/ 184224 h 337703"/>
                  <a:gd name="connsiteX57" fmla="*/ 278180 w 307592"/>
                  <a:gd name="connsiteY57" fmla="*/ 181914 h 337703"/>
                  <a:gd name="connsiteX58" fmla="*/ 275280 w 307592"/>
                  <a:gd name="connsiteY58" fmla="*/ 176392 h 337703"/>
                  <a:gd name="connsiteX59" fmla="*/ 271589 w 307592"/>
                  <a:gd name="connsiteY59" fmla="*/ 171798 h 337703"/>
                  <a:gd name="connsiteX60" fmla="*/ 267686 w 307592"/>
                  <a:gd name="connsiteY60" fmla="*/ 169735 h 337703"/>
                  <a:gd name="connsiteX61" fmla="*/ 266906 w 307592"/>
                  <a:gd name="connsiteY61" fmla="*/ 163950 h 337703"/>
                  <a:gd name="connsiteX62" fmla="*/ 264621 w 307592"/>
                  <a:gd name="connsiteY62" fmla="*/ 157844 h 337703"/>
                  <a:gd name="connsiteX63" fmla="*/ 266026 w 307592"/>
                  <a:gd name="connsiteY63" fmla="*/ 151976 h 337703"/>
                  <a:gd name="connsiteX64" fmla="*/ 269075 w 307592"/>
                  <a:gd name="connsiteY64" fmla="*/ 145163 h 337703"/>
                  <a:gd name="connsiteX65" fmla="*/ 271261 w 307592"/>
                  <a:gd name="connsiteY65" fmla="*/ 139879 h 337703"/>
                  <a:gd name="connsiteX66" fmla="*/ 273907 w 307592"/>
                  <a:gd name="connsiteY66" fmla="*/ 132639 h 337703"/>
                  <a:gd name="connsiteX67" fmla="*/ 275057 w 307592"/>
                  <a:gd name="connsiteY67" fmla="*/ 127380 h 337703"/>
                  <a:gd name="connsiteX68" fmla="*/ 276603 w 307592"/>
                  <a:gd name="connsiteY68" fmla="*/ 121019 h 337703"/>
                  <a:gd name="connsiteX69" fmla="*/ 277014 w 307592"/>
                  <a:gd name="connsiteY69" fmla="*/ 114872 h 337703"/>
                  <a:gd name="connsiteX70" fmla="*/ 266831 w 307592"/>
                  <a:gd name="connsiteY70" fmla="*/ 106876 h 337703"/>
                  <a:gd name="connsiteX71" fmla="*/ 256937 w 307592"/>
                  <a:gd name="connsiteY71" fmla="*/ 99118 h 337703"/>
                  <a:gd name="connsiteX72" fmla="*/ 249557 w 307592"/>
                  <a:gd name="connsiteY72" fmla="*/ 93242 h 337703"/>
                  <a:gd name="connsiteX73" fmla="*/ 243542 w 307592"/>
                  <a:gd name="connsiteY73" fmla="*/ 88377 h 337703"/>
                  <a:gd name="connsiteX74" fmla="*/ 237789 w 307592"/>
                  <a:gd name="connsiteY74" fmla="*/ 83857 h 337703"/>
                  <a:gd name="connsiteX75" fmla="*/ 234510 w 307592"/>
                  <a:gd name="connsiteY75" fmla="*/ 78638 h 337703"/>
                  <a:gd name="connsiteX76" fmla="*/ 234518 w 307592"/>
                  <a:gd name="connsiteY76" fmla="*/ 74036 h 337703"/>
                  <a:gd name="connsiteX77" fmla="*/ 234847 w 307592"/>
                  <a:gd name="connsiteY77" fmla="*/ 64700 h 337703"/>
                  <a:gd name="connsiteX78" fmla="*/ 230368 w 307592"/>
                  <a:gd name="connsiteY78" fmla="*/ 61372 h 337703"/>
                  <a:gd name="connsiteX79" fmla="*/ 226695 w 307592"/>
                  <a:gd name="connsiteY79" fmla="*/ 59145 h 337703"/>
                  <a:gd name="connsiteX80" fmla="*/ 203832 w 307592"/>
                  <a:gd name="connsiteY80" fmla="*/ 44722 h 337703"/>
                  <a:gd name="connsiteX81" fmla="*/ 173696 w 307592"/>
                  <a:gd name="connsiteY81" fmla="*/ 25566 h 337703"/>
                  <a:gd name="connsiteX82" fmla="*/ 164533 w 307592"/>
                  <a:gd name="connsiteY82" fmla="*/ 19838 h 337703"/>
                  <a:gd name="connsiteX83" fmla="*/ 153496 w 307592"/>
                  <a:gd name="connsiteY83" fmla="*/ 12787 h 337703"/>
                  <a:gd name="connsiteX84" fmla="*/ 134455 w 307592"/>
                  <a:gd name="connsiteY84" fmla="*/ 723 h 337703"/>
                  <a:gd name="connsiteX85" fmla="*/ 85640 w 307592"/>
                  <a:gd name="connsiteY85" fmla="*/ 41 h 337703"/>
                  <a:gd name="connsiteX86" fmla="*/ 71242 w 307592"/>
                  <a:gd name="connsiteY86" fmla="*/ 0 h 337703"/>
                  <a:gd name="connsiteX87" fmla="*/ 63262 w 307592"/>
                  <a:gd name="connsiteY87" fmla="*/ 41 h 337703"/>
                  <a:gd name="connsiteX88" fmla="*/ 42224 w 307592"/>
                  <a:gd name="connsiteY88" fmla="*/ 41 h 337703"/>
                  <a:gd name="connsiteX89" fmla="*/ 38247 w 307592"/>
                  <a:gd name="connsiteY89" fmla="*/ 1997 h 337703"/>
                  <a:gd name="connsiteX90" fmla="*/ 34039 w 307592"/>
                  <a:gd name="connsiteY90" fmla="*/ 2318 h 337703"/>
                  <a:gd name="connsiteX91" fmla="*/ 34466 w 307592"/>
                  <a:gd name="connsiteY91" fmla="*/ 6780 h 337703"/>
                  <a:gd name="connsiteX92" fmla="*/ 36882 w 307592"/>
                  <a:gd name="connsiteY92" fmla="*/ 11012 h 337703"/>
                  <a:gd name="connsiteX93" fmla="*/ 40417 w 307592"/>
                  <a:gd name="connsiteY93" fmla="*/ 14291 h 337703"/>
                  <a:gd name="connsiteX94" fmla="*/ 43202 w 307592"/>
                  <a:gd name="connsiteY94" fmla="*/ 20463 h 337703"/>
                  <a:gd name="connsiteX95" fmla="*/ 42931 w 307592"/>
                  <a:gd name="connsiteY95" fmla="*/ 25591 h 337703"/>
                  <a:gd name="connsiteX96" fmla="*/ 43745 w 307592"/>
                  <a:gd name="connsiteY96" fmla="*/ 32387 h 337703"/>
                  <a:gd name="connsiteX97" fmla="*/ 43621 w 307592"/>
                  <a:gd name="connsiteY97" fmla="*/ 37047 h 337703"/>
                  <a:gd name="connsiteX98" fmla="*/ 43342 w 307592"/>
                  <a:gd name="connsiteY98" fmla="*/ 41222 h 337703"/>
                  <a:gd name="connsiteX99" fmla="*/ 37877 w 307592"/>
                  <a:gd name="connsiteY99" fmla="*/ 44394 h 337703"/>
                  <a:gd name="connsiteX100" fmla="*/ 33768 w 307592"/>
                  <a:gd name="connsiteY100" fmla="*/ 47188 h 337703"/>
                  <a:gd name="connsiteX101" fmla="*/ 31146 w 307592"/>
                  <a:gd name="connsiteY101" fmla="*/ 52209 h 337703"/>
                  <a:gd name="connsiteX102" fmla="*/ 30752 w 307592"/>
                  <a:gd name="connsiteY102" fmla="*/ 58340 h 337703"/>
                  <a:gd name="connsiteX103" fmla="*/ 34434 w 307592"/>
                  <a:gd name="connsiteY103" fmla="*/ 60748 h 337703"/>
                  <a:gd name="connsiteX104" fmla="*/ 39060 w 307592"/>
                  <a:gd name="connsiteY104" fmla="*/ 61906 h 337703"/>
                  <a:gd name="connsiteX105" fmla="*/ 42117 w 307592"/>
                  <a:gd name="connsiteY105" fmla="*/ 65350 h 337703"/>
                  <a:gd name="connsiteX106" fmla="*/ 42068 w 307592"/>
                  <a:gd name="connsiteY106" fmla="*/ 69812 h 337703"/>
                  <a:gd name="connsiteX107" fmla="*/ 37918 w 307592"/>
                  <a:gd name="connsiteY107" fmla="*/ 72845 h 337703"/>
                  <a:gd name="connsiteX108" fmla="*/ 36537 w 307592"/>
                  <a:gd name="connsiteY108" fmla="*/ 77422 h 337703"/>
                  <a:gd name="connsiteX109" fmla="*/ 31656 w 307592"/>
                  <a:gd name="connsiteY109" fmla="*/ 80602 h 337703"/>
                  <a:gd name="connsiteX110" fmla="*/ 30439 w 307592"/>
                  <a:gd name="connsiteY110" fmla="*/ 84564 h 337703"/>
                  <a:gd name="connsiteX111" fmla="*/ 27719 w 307592"/>
                  <a:gd name="connsiteY111" fmla="*/ 89322 h 337703"/>
                  <a:gd name="connsiteX112" fmla="*/ 25040 w 307592"/>
                  <a:gd name="connsiteY112" fmla="*/ 93875 h 337703"/>
                  <a:gd name="connsiteX113" fmla="*/ 23462 w 307592"/>
                  <a:gd name="connsiteY113" fmla="*/ 97778 h 337703"/>
                  <a:gd name="connsiteX114" fmla="*/ 20463 w 307592"/>
                  <a:gd name="connsiteY114" fmla="*/ 101164 h 337703"/>
                  <a:gd name="connsiteX115" fmla="*/ 17792 w 307592"/>
                  <a:gd name="connsiteY115" fmla="*/ 104484 h 337703"/>
                  <a:gd name="connsiteX116" fmla="*/ 13765 w 307592"/>
                  <a:gd name="connsiteY116" fmla="*/ 105585 h 337703"/>
                  <a:gd name="connsiteX117" fmla="*/ 10716 w 307592"/>
                  <a:gd name="connsiteY117" fmla="*/ 108675 h 337703"/>
                  <a:gd name="connsiteX118" fmla="*/ 3090 w 307592"/>
                  <a:gd name="connsiteY118" fmla="*/ 108256 h 337703"/>
                  <a:gd name="connsiteX119" fmla="*/ 1249 w 307592"/>
                  <a:gd name="connsiteY119" fmla="*/ 112036 h 337703"/>
                  <a:gd name="connsiteX120" fmla="*/ 0 w 307592"/>
                  <a:gd name="connsiteY120" fmla="*/ 118488 h 337703"/>
                  <a:gd name="connsiteX121" fmla="*/ 600 w 307592"/>
                  <a:gd name="connsiteY121" fmla="*/ 124035 h 337703"/>
                  <a:gd name="connsiteX122" fmla="*/ 2572 w 307592"/>
                  <a:gd name="connsiteY122" fmla="*/ 130017 h 337703"/>
                  <a:gd name="connsiteX123" fmla="*/ 4183 w 307592"/>
                  <a:gd name="connsiteY123" fmla="*/ 134611 h 337703"/>
                  <a:gd name="connsiteX124" fmla="*/ 5490 w 307592"/>
                  <a:gd name="connsiteY124" fmla="*/ 139608 h 337703"/>
                  <a:gd name="connsiteX125" fmla="*/ 7191 w 307592"/>
                  <a:gd name="connsiteY125" fmla="*/ 143725 h 337703"/>
                  <a:gd name="connsiteX126" fmla="*/ 8062 w 307592"/>
                  <a:gd name="connsiteY126" fmla="*/ 149026 h 337703"/>
                  <a:gd name="connsiteX127" fmla="*/ 5276 w 307592"/>
                  <a:gd name="connsiteY127" fmla="*/ 153595 h 337703"/>
                  <a:gd name="connsiteX128" fmla="*/ 4150 w 307592"/>
                  <a:gd name="connsiteY128" fmla="*/ 158699 h 337703"/>
                  <a:gd name="connsiteX129" fmla="*/ 5136 w 307592"/>
                  <a:gd name="connsiteY129" fmla="*/ 164418 h 337703"/>
                  <a:gd name="connsiteX130" fmla="*/ 7438 w 307592"/>
                  <a:gd name="connsiteY130" fmla="*/ 169834 h 337703"/>
                  <a:gd name="connsiteX131" fmla="*/ 9640 w 307592"/>
                  <a:gd name="connsiteY131" fmla="*/ 175323 h 337703"/>
                  <a:gd name="connsiteX132" fmla="*/ 12730 w 307592"/>
                  <a:gd name="connsiteY132" fmla="*/ 178627 h 337703"/>
                  <a:gd name="connsiteX133" fmla="*/ 17390 w 307592"/>
                  <a:gd name="connsiteY133" fmla="*/ 181799 h 337703"/>
                  <a:gd name="connsiteX134" fmla="*/ 23027 w 307592"/>
                  <a:gd name="connsiteY134" fmla="*/ 187125 h 337703"/>
                  <a:gd name="connsiteX135" fmla="*/ 26380 w 307592"/>
                  <a:gd name="connsiteY135" fmla="*/ 192598 h 337703"/>
                  <a:gd name="connsiteX136" fmla="*/ 28278 w 307592"/>
                  <a:gd name="connsiteY136" fmla="*/ 197208 h 337703"/>
                  <a:gd name="connsiteX137" fmla="*/ 29437 w 307592"/>
                  <a:gd name="connsiteY137" fmla="*/ 201728 h 337703"/>
                  <a:gd name="connsiteX138" fmla="*/ 30185 w 307592"/>
                  <a:gd name="connsiteY138" fmla="*/ 206511 h 337703"/>
                  <a:gd name="connsiteX139" fmla="*/ 35453 w 307592"/>
                  <a:gd name="connsiteY139" fmla="*/ 215855 h 337703"/>
                  <a:gd name="connsiteX140" fmla="*/ 38387 w 307592"/>
                  <a:gd name="connsiteY140" fmla="*/ 224229 h 337703"/>
                  <a:gd name="connsiteX141" fmla="*/ 39348 w 307592"/>
                  <a:gd name="connsiteY141" fmla="*/ 228354 h 337703"/>
                  <a:gd name="connsiteX142" fmla="*/ 41575 w 307592"/>
                  <a:gd name="connsiteY142" fmla="*/ 232505 h 337703"/>
                  <a:gd name="connsiteX143" fmla="*/ 44295 w 307592"/>
                  <a:gd name="connsiteY143" fmla="*/ 236572 h 337703"/>
                  <a:gd name="connsiteX144" fmla="*/ 47673 w 307592"/>
                  <a:gd name="connsiteY144" fmla="*/ 239441 h 337703"/>
                  <a:gd name="connsiteX145" fmla="*/ 51955 w 307592"/>
                  <a:gd name="connsiteY145" fmla="*/ 238454 h 337703"/>
                  <a:gd name="connsiteX146" fmla="*/ 57551 w 307592"/>
                  <a:gd name="connsiteY146" fmla="*/ 239679 h 337703"/>
                  <a:gd name="connsiteX147" fmla="*/ 61093 w 307592"/>
                  <a:gd name="connsiteY147" fmla="*/ 242810 h 337703"/>
                  <a:gd name="connsiteX148" fmla="*/ 63229 w 307592"/>
                  <a:gd name="connsiteY148" fmla="*/ 247560 h 337703"/>
                  <a:gd name="connsiteX149" fmla="*/ 67585 w 307592"/>
                  <a:gd name="connsiteY149" fmla="*/ 247535 h 337703"/>
                  <a:gd name="connsiteX150" fmla="*/ 70708 w 307592"/>
                  <a:gd name="connsiteY150" fmla="*/ 250519 h 337703"/>
                  <a:gd name="connsiteX151" fmla="*/ 74579 w 307592"/>
                  <a:gd name="connsiteY151" fmla="*/ 252573 h 337703"/>
                  <a:gd name="connsiteX152" fmla="*/ 79304 w 307592"/>
                  <a:gd name="connsiteY152" fmla="*/ 255359 h 337703"/>
                  <a:gd name="connsiteX153" fmla="*/ 84679 w 307592"/>
                  <a:gd name="connsiteY153" fmla="*/ 254767 h 337703"/>
                  <a:gd name="connsiteX154" fmla="*/ 87013 w 307592"/>
                  <a:gd name="connsiteY154" fmla="*/ 258350 h 337703"/>
                  <a:gd name="connsiteX155" fmla="*/ 91047 w 307592"/>
                  <a:gd name="connsiteY155" fmla="*/ 259821 h 337703"/>
                  <a:gd name="connsiteX156" fmla="*/ 95831 w 307592"/>
                  <a:gd name="connsiteY156" fmla="*/ 262279 h 337703"/>
                  <a:gd name="connsiteX157" fmla="*/ 100252 w 307592"/>
                  <a:gd name="connsiteY157" fmla="*/ 262615 h 337703"/>
                  <a:gd name="connsiteX158" fmla="*/ 103843 w 307592"/>
                  <a:gd name="connsiteY158" fmla="*/ 265878 h 337703"/>
                  <a:gd name="connsiteX159" fmla="*/ 108166 w 307592"/>
                  <a:gd name="connsiteY159" fmla="*/ 266774 h 337703"/>
                  <a:gd name="connsiteX160" fmla="*/ 112250 w 307592"/>
                  <a:gd name="connsiteY160" fmla="*/ 269174 h 337703"/>
                  <a:gd name="connsiteX161" fmla="*/ 116951 w 307592"/>
                  <a:gd name="connsiteY161" fmla="*/ 269272 h 337703"/>
                  <a:gd name="connsiteX162" fmla="*/ 121323 w 307592"/>
                  <a:gd name="connsiteY162" fmla="*/ 269428 h 337703"/>
                  <a:gd name="connsiteX163" fmla="*/ 124635 w 307592"/>
                  <a:gd name="connsiteY163" fmla="*/ 271861 h 337703"/>
                  <a:gd name="connsiteX164" fmla="*/ 127766 w 307592"/>
                  <a:gd name="connsiteY164" fmla="*/ 267448 h 337703"/>
                  <a:gd name="connsiteX165" fmla="*/ 134135 w 307592"/>
                  <a:gd name="connsiteY165" fmla="*/ 271310 h 337703"/>
                  <a:gd name="connsiteX166" fmla="*/ 137365 w 307592"/>
                  <a:gd name="connsiteY166" fmla="*/ 274836 h 337703"/>
                  <a:gd name="connsiteX167" fmla="*/ 139789 w 307592"/>
                  <a:gd name="connsiteY167" fmla="*/ 278830 h 337703"/>
                  <a:gd name="connsiteX168" fmla="*/ 142188 w 307592"/>
                  <a:gd name="connsiteY168" fmla="*/ 282947 h 337703"/>
                  <a:gd name="connsiteX169" fmla="*/ 143791 w 307592"/>
                  <a:gd name="connsiteY169" fmla="*/ 288905 h 337703"/>
                  <a:gd name="connsiteX170" fmla="*/ 143306 w 307592"/>
                  <a:gd name="connsiteY170" fmla="*/ 295143 h 337703"/>
                  <a:gd name="connsiteX171" fmla="*/ 143824 w 307592"/>
                  <a:gd name="connsiteY171" fmla="*/ 300402 h 337703"/>
                  <a:gd name="connsiteX172" fmla="*/ 145812 w 307592"/>
                  <a:gd name="connsiteY172" fmla="*/ 304026 h 337703"/>
                  <a:gd name="connsiteX173" fmla="*/ 145895 w 307592"/>
                  <a:gd name="connsiteY173" fmla="*/ 310502 h 337703"/>
                  <a:gd name="connsiteX174" fmla="*/ 144112 w 307592"/>
                  <a:gd name="connsiteY174" fmla="*/ 314726 h 337703"/>
                  <a:gd name="connsiteX175" fmla="*/ 146536 w 307592"/>
                  <a:gd name="connsiteY175" fmla="*/ 318991 h 337703"/>
                  <a:gd name="connsiteX176" fmla="*/ 149132 w 307592"/>
                  <a:gd name="connsiteY176" fmla="*/ 322624 h 337703"/>
                  <a:gd name="connsiteX177" fmla="*/ 152568 w 307592"/>
                  <a:gd name="connsiteY177" fmla="*/ 326314 h 337703"/>
                  <a:gd name="connsiteX178" fmla="*/ 153472 w 307592"/>
                  <a:gd name="connsiteY178" fmla="*/ 331721 h 337703"/>
                  <a:gd name="connsiteX179" fmla="*/ 158164 w 307592"/>
                  <a:gd name="connsiteY179" fmla="*/ 331737 h 337703"/>
                  <a:gd name="connsiteX180" fmla="*/ 164985 w 307592"/>
                  <a:gd name="connsiteY180" fmla="*/ 331803 h 337703"/>
                  <a:gd name="connsiteX181" fmla="*/ 169242 w 307592"/>
                  <a:gd name="connsiteY181" fmla="*/ 331310 h 337703"/>
                  <a:gd name="connsiteX182" fmla="*/ 173885 w 307592"/>
                  <a:gd name="connsiteY182" fmla="*/ 330192 h 337703"/>
                  <a:gd name="connsiteX183" fmla="*/ 177239 w 307592"/>
                  <a:gd name="connsiteY183" fmla="*/ 326971 h 337703"/>
                  <a:gd name="connsiteX184" fmla="*/ 181249 w 307592"/>
                  <a:gd name="connsiteY184" fmla="*/ 328368 h 337703"/>
                  <a:gd name="connsiteX185" fmla="*/ 185136 w 307592"/>
                  <a:gd name="connsiteY185" fmla="*/ 330529 h 337703"/>
                  <a:gd name="connsiteX186" fmla="*/ 187347 w 307592"/>
                  <a:gd name="connsiteY186" fmla="*/ 334860 h 337703"/>
                  <a:gd name="connsiteX187" fmla="*/ 191332 w 307592"/>
                  <a:gd name="connsiteY187" fmla="*/ 336002 h 337703"/>
                  <a:gd name="connsiteX188" fmla="*/ 196025 w 307592"/>
                  <a:gd name="connsiteY188" fmla="*/ 335197 h 337703"/>
                  <a:gd name="connsiteX189" fmla="*/ 288700 w 307592"/>
                  <a:gd name="connsiteY189" fmla="*/ 219520 h 337703"/>
                  <a:gd name="connsiteX190" fmla="*/ 292874 w 307592"/>
                  <a:gd name="connsiteY190" fmla="*/ 216981 h 337703"/>
                  <a:gd name="connsiteX191" fmla="*/ 295184 w 307592"/>
                  <a:gd name="connsiteY191" fmla="*/ 208557 h 337703"/>
                  <a:gd name="connsiteX192" fmla="*/ 291461 w 307592"/>
                  <a:gd name="connsiteY192" fmla="*/ 212691 h 337703"/>
                  <a:gd name="connsiteX193" fmla="*/ 288272 w 307592"/>
                  <a:gd name="connsiteY193" fmla="*/ 216644 h 337703"/>
                  <a:gd name="connsiteX194" fmla="*/ 284196 w 307592"/>
                  <a:gd name="connsiteY194" fmla="*/ 171790 h 337703"/>
                  <a:gd name="connsiteX195" fmla="*/ 285733 w 307592"/>
                  <a:gd name="connsiteY195" fmla="*/ 165906 h 337703"/>
                  <a:gd name="connsiteX196" fmla="*/ 284632 w 307592"/>
                  <a:gd name="connsiteY196" fmla="*/ 160778 h 337703"/>
                  <a:gd name="connsiteX197" fmla="*/ 281648 w 307592"/>
                  <a:gd name="connsiteY197" fmla="*/ 157063 h 337703"/>
                  <a:gd name="connsiteX198" fmla="*/ 281090 w 307592"/>
                  <a:gd name="connsiteY198" fmla="*/ 151508 h 337703"/>
                  <a:gd name="connsiteX199" fmla="*/ 276701 w 307592"/>
                  <a:gd name="connsiteY199" fmla="*/ 154442 h 337703"/>
                  <a:gd name="connsiteX200" fmla="*/ 276742 w 307592"/>
                  <a:gd name="connsiteY200" fmla="*/ 161106 h 337703"/>
                  <a:gd name="connsiteX201" fmla="*/ 278526 w 307592"/>
                  <a:gd name="connsiteY201" fmla="*/ 166982 h 337703"/>
                  <a:gd name="connsiteX202" fmla="*/ 282076 w 307592"/>
                  <a:gd name="connsiteY202" fmla="*/ 169160 h 3377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</a:cxnLst>
                <a:rect l="l" t="t" r="r" b="b"/>
                <a:pathLst>
                  <a:path w="307592" h="337703">
                    <a:moveTo>
                      <a:pt x="291461" y="140233"/>
                    </a:moveTo>
                    <a:lnTo>
                      <a:pt x="295348" y="132064"/>
                    </a:lnTo>
                    <a:lnTo>
                      <a:pt x="295282" y="125843"/>
                    </a:lnTo>
                    <a:lnTo>
                      <a:pt x="291305" y="122687"/>
                    </a:lnTo>
                    <a:lnTo>
                      <a:pt x="290426" y="127010"/>
                    </a:lnTo>
                    <a:lnTo>
                      <a:pt x="292447" y="131283"/>
                    </a:lnTo>
                    <a:lnTo>
                      <a:pt x="289727" y="134620"/>
                    </a:lnTo>
                    <a:lnTo>
                      <a:pt x="289341" y="139246"/>
                    </a:lnTo>
                    <a:close/>
                    <a:moveTo>
                      <a:pt x="196641" y="337704"/>
                    </a:moveTo>
                    <a:lnTo>
                      <a:pt x="201720" y="335682"/>
                    </a:lnTo>
                    <a:lnTo>
                      <a:pt x="204810" y="331294"/>
                    </a:lnTo>
                    <a:lnTo>
                      <a:pt x="209897" y="332017"/>
                    </a:lnTo>
                    <a:lnTo>
                      <a:pt x="214614" y="333627"/>
                    </a:lnTo>
                    <a:lnTo>
                      <a:pt x="219471" y="335099"/>
                    </a:lnTo>
                    <a:lnTo>
                      <a:pt x="224262" y="333085"/>
                    </a:lnTo>
                    <a:lnTo>
                      <a:pt x="228650" y="331869"/>
                    </a:lnTo>
                    <a:lnTo>
                      <a:pt x="232340" y="329708"/>
                    </a:lnTo>
                    <a:lnTo>
                      <a:pt x="233639" y="325492"/>
                    </a:lnTo>
                    <a:lnTo>
                      <a:pt x="236844" y="321933"/>
                    </a:lnTo>
                    <a:lnTo>
                      <a:pt x="241709" y="321991"/>
                    </a:lnTo>
                    <a:lnTo>
                      <a:pt x="245982" y="322837"/>
                    </a:lnTo>
                    <a:lnTo>
                      <a:pt x="249261" y="325829"/>
                    </a:lnTo>
                    <a:lnTo>
                      <a:pt x="253460" y="325278"/>
                    </a:lnTo>
                    <a:lnTo>
                      <a:pt x="257118" y="322377"/>
                    </a:lnTo>
                    <a:lnTo>
                      <a:pt x="262394" y="320355"/>
                    </a:lnTo>
                    <a:lnTo>
                      <a:pt x="268853" y="318802"/>
                    </a:lnTo>
                    <a:lnTo>
                      <a:pt x="273981" y="318917"/>
                    </a:lnTo>
                    <a:lnTo>
                      <a:pt x="277244" y="316189"/>
                    </a:lnTo>
                    <a:lnTo>
                      <a:pt x="281460" y="313239"/>
                    </a:lnTo>
                    <a:lnTo>
                      <a:pt x="288190" y="311160"/>
                    </a:lnTo>
                    <a:lnTo>
                      <a:pt x="295019" y="307757"/>
                    </a:lnTo>
                    <a:lnTo>
                      <a:pt x="301314" y="301585"/>
                    </a:lnTo>
                    <a:lnTo>
                      <a:pt x="307593" y="297205"/>
                    </a:lnTo>
                    <a:lnTo>
                      <a:pt x="306894" y="291699"/>
                    </a:lnTo>
                    <a:lnTo>
                      <a:pt x="302366" y="288962"/>
                    </a:lnTo>
                    <a:lnTo>
                      <a:pt x="295578" y="286456"/>
                    </a:lnTo>
                    <a:lnTo>
                      <a:pt x="292430" y="282914"/>
                    </a:lnTo>
                    <a:lnTo>
                      <a:pt x="287985" y="282109"/>
                    </a:lnTo>
                    <a:lnTo>
                      <a:pt x="290491" y="277235"/>
                    </a:lnTo>
                    <a:lnTo>
                      <a:pt x="289258" y="273192"/>
                    </a:lnTo>
                    <a:lnTo>
                      <a:pt x="286037" y="264358"/>
                    </a:lnTo>
                    <a:lnTo>
                      <a:pt x="285971" y="253140"/>
                    </a:lnTo>
                    <a:lnTo>
                      <a:pt x="283588" y="249006"/>
                    </a:lnTo>
                    <a:lnTo>
                      <a:pt x="281805" y="245218"/>
                    </a:lnTo>
                    <a:lnTo>
                      <a:pt x="279216" y="239211"/>
                    </a:lnTo>
                    <a:lnTo>
                      <a:pt x="277252" y="234041"/>
                    </a:lnTo>
                    <a:lnTo>
                      <a:pt x="276652" y="229579"/>
                    </a:lnTo>
                    <a:lnTo>
                      <a:pt x="279397" y="226316"/>
                    </a:lnTo>
                    <a:lnTo>
                      <a:pt x="282002" y="219939"/>
                    </a:lnTo>
                    <a:lnTo>
                      <a:pt x="282068" y="213858"/>
                    </a:lnTo>
                    <a:lnTo>
                      <a:pt x="278624" y="211302"/>
                    </a:lnTo>
                    <a:lnTo>
                      <a:pt x="277458" y="207349"/>
                    </a:lnTo>
                    <a:lnTo>
                      <a:pt x="278846" y="201892"/>
                    </a:lnTo>
                    <a:lnTo>
                      <a:pt x="280440" y="197759"/>
                    </a:lnTo>
                    <a:lnTo>
                      <a:pt x="283719" y="193502"/>
                    </a:lnTo>
                    <a:lnTo>
                      <a:pt x="285577" y="188760"/>
                    </a:lnTo>
                    <a:lnTo>
                      <a:pt x="283662" y="184224"/>
                    </a:lnTo>
                    <a:lnTo>
                      <a:pt x="278180" y="181914"/>
                    </a:lnTo>
                    <a:lnTo>
                      <a:pt x="275280" y="176392"/>
                    </a:lnTo>
                    <a:lnTo>
                      <a:pt x="271589" y="171798"/>
                    </a:lnTo>
                    <a:lnTo>
                      <a:pt x="267686" y="169735"/>
                    </a:lnTo>
                    <a:lnTo>
                      <a:pt x="266906" y="163950"/>
                    </a:lnTo>
                    <a:lnTo>
                      <a:pt x="264621" y="157844"/>
                    </a:lnTo>
                    <a:lnTo>
                      <a:pt x="266026" y="151976"/>
                    </a:lnTo>
                    <a:lnTo>
                      <a:pt x="269075" y="145163"/>
                    </a:lnTo>
                    <a:lnTo>
                      <a:pt x="271261" y="139879"/>
                    </a:lnTo>
                    <a:lnTo>
                      <a:pt x="273907" y="132639"/>
                    </a:lnTo>
                    <a:lnTo>
                      <a:pt x="275057" y="127380"/>
                    </a:lnTo>
                    <a:lnTo>
                      <a:pt x="276603" y="121019"/>
                    </a:lnTo>
                    <a:lnTo>
                      <a:pt x="277014" y="114872"/>
                    </a:lnTo>
                    <a:lnTo>
                      <a:pt x="266831" y="106876"/>
                    </a:lnTo>
                    <a:lnTo>
                      <a:pt x="256937" y="99118"/>
                    </a:lnTo>
                    <a:lnTo>
                      <a:pt x="249557" y="93242"/>
                    </a:lnTo>
                    <a:lnTo>
                      <a:pt x="243542" y="88377"/>
                    </a:lnTo>
                    <a:lnTo>
                      <a:pt x="237789" y="83857"/>
                    </a:lnTo>
                    <a:lnTo>
                      <a:pt x="234510" y="78638"/>
                    </a:lnTo>
                    <a:lnTo>
                      <a:pt x="234518" y="74036"/>
                    </a:lnTo>
                    <a:lnTo>
                      <a:pt x="234847" y="64700"/>
                    </a:lnTo>
                    <a:lnTo>
                      <a:pt x="230368" y="61372"/>
                    </a:lnTo>
                    <a:lnTo>
                      <a:pt x="226695" y="59145"/>
                    </a:lnTo>
                    <a:lnTo>
                      <a:pt x="203832" y="44722"/>
                    </a:lnTo>
                    <a:lnTo>
                      <a:pt x="173696" y="25566"/>
                    </a:lnTo>
                    <a:lnTo>
                      <a:pt x="164533" y="19838"/>
                    </a:lnTo>
                    <a:lnTo>
                      <a:pt x="153496" y="12787"/>
                    </a:lnTo>
                    <a:lnTo>
                      <a:pt x="134455" y="723"/>
                    </a:lnTo>
                    <a:lnTo>
                      <a:pt x="85640" y="41"/>
                    </a:lnTo>
                    <a:lnTo>
                      <a:pt x="71242" y="0"/>
                    </a:lnTo>
                    <a:lnTo>
                      <a:pt x="63262" y="41"/>
                    </a:lnTo>
                    <a:lnTo>
                      <a:pt x="42224" y="41"/>
                    </a:lnTo>
                    <a:lnTo>
                      <a:pt x="38247" y="1997"/>
                    </a:lnTo>
                    <a:lnTo>
                      <a:pt x="34039" y="2318"/>
                    </a:lnTo>
                    <a:lnTo>
                      <a:pt x="34466" y="6780"/>
                    </a:lnTo>
                    <a:lnTo>
                      <a:pt x="36882" y="11012"/>
                    </a:lnTo>
                    <a:lnTo>
                      <a:pt x="40417" y="14291"/>
                    </a:lnTo>
                    <a:lnTo>
                      <a:pt x="43202" y="20463"/>
                    </a:lnTo>
                    <a:lnTo>
                      <a:pt x="42931" y="25591"/>
                    </a:lnTo>
                    <a:lnTo>
                      <a:pt x="43745" y="32387"/>
                    </a:lnTo>
                    <a:lnTo>
                      <a:pt x="43621" y="37047"/>
                    </a:lnTo>
                    <a:lnTo>
                      <a:pt x="43342" y="41222"/>
                    </a:lnTo>
                    <a:lnTo>
                      <a:pt x="37877" y="44394"/>
                    </a:lnTo>
                    <a:lnTo>
                      <a:pt x="33768" y="47188"/>
                    </a:lnTo>
                    <a:lnTo>
                      <a:pt x="31146" y="52209"/>
                    </a:lnTo>
                    <a:lnTo>
                      <a:pt x="30752" y="58340"/>
                    </a:lnTo>
                    <a:lnTo>
                      <a:pt x="34434" y="60748"/>
                    </a:lnTo>
                    <a:lnTo>
                      <a:pt x="39060" y="61906"/>
                    </a:lnTo>
                    <a:lnTo>
                      <a:pt x="42117" y="65350"/>
                    </a:lnTo>
                    <a:lnTo>
                      <a:pt x="42068" y="69812"/>
                    </a:lnTo>
                    <a:lnTo>
                      <a:pt x="37918" y="72845"/>
                    </a:lnTo>
                    <a:lnTo>
                      <a:pt x="36537" y="77422"/>
                    </a:lnTo>
                    <a:lnTo>
                      <a:pt x="31656" y="80602"/>
                    </a:lnTo>
                    <a:lnTo>
                      <a:pt x="30439" y="84564"/>
                    </a:lnTo>
                    <a:lnTo>
                      <a:pt x="27719" y="89322"/>
                    </a:lnTo>
                    <a:lnTo>
                      <a:pt x="25040" y="93875"/>
                    </a:lnTo>
                    <a:lnTo>
                      <a:pt x="23462" y="97778"/>
                    </a:lnTo>
                    <a:lnTo>
                      <a:pt x="20463" y="101164"/>
                    </a:lnTo>
                    <a:lnTo>
                      <a:pt x="17792" y="104484"/>
                    </a:lnTo>
                    <a:lnTo>
                      <a:pt x="13765" y="105585"/>
                    </a:lnTo>
                    <a:lnTo>
                      <a:pt x="10716" y="108675"/>
                    </a:lnTo>
                    <a:lnTo>
                      <a:pt x="3090" y="108256"/>
                    </a:lnTo>
                    <a:lnTo>
                      <a:pt x="1249" y="112036"/>
                    </a:lnTo>
                    <a:lnTo>
                      <a:pt x="0" y="118488"/>
                    </a:lnTo>
                    <a:lnTo>
                      <a:pt x="600" y="124035"/>
                    </a:lnTo>
                    <a:lnTo>
                      <a:pt x="2572" y="130017"/>
                    </a:lnTo>
                    <a:lnTo>
                      <a:pt x="4183" y="134611"/>
                    </a:lnTo>
                    <a:lnTo>
                      <a:pt x="5490" y="139608"/>
                    </a:lnTo>
                    <a:lnTo>
                      <a:pt x="7191" y="143725"/>
                    </a:lnTo>
                    <a:lnTo>
                      <a:pt x="8062" y="149026"/>
                    </a:lnTo>
                    <a:lnTo>
                      <a:pt x="5276" y="153595"/>
                    </a:lnTo>
                    <a:lnTo>
                      <a:pt x="4150" y="158699"/>
                    </a:lnTo>
                    <a:lnTo>
                      <a:pt x="5136" y="164418"/>
                    </a:lnTo>
                    <a:lnTo>
                      <a:pt x="7438" y="169834"/>
                    </a:lnTo>
                    <a:lnTo>
                      <a:pt x="9640" y="175323"/>
                    </a:lnTo>
                    <a:lnTo>
                      <a:pt x="12730" y="178627"/>
                    </a:lnTo>
                    <a:lnTo>
                      <a:pt x="17390" y="181799"/>
                    </a:lnTo>
                    <a:lnTo>
                      <a:pt x="23027" y="187125"/>
                    </a:lnTo>
                    <a:lnTo>
                      <a:pt x="26380" y="192598"/>
                    </a:lnTo>
                    <a:lnTo>
                      <a:pt x="28278" y="197208"/>
                    </a:lnTo>
                    <a:lnTo>
                      <a:pt x="29437" y="201728"/>
                    </a:lnTo>
                    <a:lnTo>
                      <a:pt x="30185" y="206511"/>
                    </a:lnTo>
                    <a:lnTo>
                      <a:pt x="35453" y="215855"/>
                    </a:lnTo>
                    <a:lnTo>
                      <a:pt x="38387" y="224229"/>
                    </a:lnTo>
                    <a:lnTo>
                      <a:pt x="39348" y="228354"/>
                    </a:lnTo>
                    <a:lnTo>
                      <a:pt x="41575" y="232505"/>
                    </a:lnTo>
                    <a:lnTo>
                      <a:pt x="44295" y="236572"/>
                    </a:lnTo>
                    <a:lnTo>
                      <a:pt x="47673" y="239441"/>
                    </a:lnTo>
                    <a:lnTo>
                      <a:pt x="51955" y="238454"/>
                    </a:lnTo>
                    <a:lnTo>
                      <a:pt x="57551" y="239679"/>
                    </a:lnTo>
                    <a:lnTo>
                      <a:pt x="61093" y="242810"/>
                    </a:lnTo>
                    <a:lnTo>
                      <a:pt x="63229" y="247560"/>
                    </a:lnTo>
                    <a:lnTo>
                      <a:pt x="67585" y="247535"/>
                    </a:lnTo>
                    <a:lnTo>
                      <a:pt x="70708" y="250519"/>
                    </a:lnTo>
                    <a:lnTo>
                      <a:pt x="74579" y="252573"/>
                    </a:lnTo>
                    <a:lnTo>
                      <a:pt x="79304" y="255359"/>
                    </a:lnTo>
                    <a:lnTo>
                      <a:pt x="84679" y="254767"/>
                    </a:lnTo>
                    <a:lnTo>
                      <a:pt x="87013" y="258350"/>
                    </a:lnTo>
                    <a:lnTo>
                      <a:pt x="91047" y="259821"/>
                    </a:lnTo>
                    <a:lnTo>
                      <a:pt x="95831" y="262279"/>
                    </a:lnTo>
                    <a:lnTo>
                      <a:pt x="100252" y="262615"/>
                    </a:lnTo>
                    <a:lnTo>
                      <a:pt x="103843" y="265878"/>
                    </a:lnTo>
                    <a:lnTo>
                      <a:pt x="108166" y="266774"/>
                    </a:lnTo>
                    <a:lnTo>
                      <a:pt x="112250" y="269174"/>
                    </a:lnTo>
                    <a:lnTo>
                      <a:pt x="116951" y="269272"/>
                    </a:lnTo>
                    <a:lnTo>
                      <a:pt x="121323" y="269428"/>
                    </a:lnTo>
                    <a:lnTo>
                      <a:pt x="124635" y="271861"/>
                    </a:lnTo>
                    <a:lnTo>
                      <a:pt x="127766" y="267448"/>
                    </a:lnTo>
                    <a:lnTo>
                      <a:pt x="134135" y="271310"/>
                    </a:lnTo>
                    <a:lnTo>
                      <a:pt x="137365" y="274836"/>
                    </a:lnTo>
                    <a:lnTo>
                      <a:pt x="139789" y="278830"/>
                    </a:lnTo>
                    <a:lnTo>
                      <a:pt x="142188" y="282947"/>
                    </a:lnTo>
                    <a:lnTo>
                      <a:pt x="143791" y="288905"/>
                    </a:lnTo>
                    <a:lnTo>
                      <a:pt x="143306" y="295143"/>
                    </a:lnTo>
                    <a:lnTo>
                      <a:pt x="143824" y="300402"/>
                    </a:lnTo>
                    <a:lnTo>
                      <a:pt x="145812" y="304026"/>
                    </a:lnTo>
                    <a:lnTo>
                      <a:pt x="145895" y="310502"/>
                    </a:lnTo>
                    <a:lnTo>
                      <a:pt x="144112" y="314726"/>
                    </a:lnTo>
                    <a:lnTo>
                      <a:pt x="146536" y="318991"/>
                    </a:lnTo>
                    <a:lnTo>
                      <a:pt x="149132" y="322624"/>
                    </a:lnTo>
                    <a:lnTo>
                      <a:pt x="152568" y="326314"/>
                    </a:lnTo>
                    <a:lnTo>
                      <a:pt x="153472" y="331721"/>
                    </a:lnTo>
                    <a:lnTo>
                      <a:pt x="158164" y="331737"/>
                    </a:lnTo>
                    <a:lnTo>
                      <a:pt x="164985" y="331803"/>
                    </a:lnTo>
                    <a:lnTo>
                      <a:pt x="169242" y="331310"/>
                    </a:lnTo>
                    <a:lnTo>
                      <a:pt x="173885" y="330192"/>
                    </a:lnTo>
                    <a:lnTo>
                      <a:pt x="177239" y="326971"/>
                    </a:lnTo>
                    <a:lnTo>
                      <a:pt x="181249" y="328368"/>
                    </a:lnTo>
                    <a:lnTo>
                      <a:pt x="185136" y="330529"/>
                    </a:lnTo>
                    <a:lnTo>
                      <a:pt x="187347" y="334860"/>
                    </a:lnTo>
                    <a:lnTo>
                      <a:pt x="191332" y="336002"/>
                    </a:lnTo>
                    <a:lnTo>
                      <a:pt x="196025" y="335197"/>
                    </a:lnTo>
                    <a:close/>
                    <a:moveTo>
                      <a:pt x="288700" y="219520"/>
                    </a:moveTo>
                    <a:lnTo>
                      <a:pt x="292874" y="216981"/>
                    </a:lnTo>
                    <a:lnTo>
                      <a:pt x="295184" y="208557"/>
                    </a:lnTo>
                    <a:lnTo>
                      <a:pt x="291461" y="212691"/>
                    </a:lnTo>
                    <a:lnTo>
                      <a:pt x="288272" y="216644"/>
                    </a:lnTo>
                    <a:close/>
                    <a:moveTo>
                      <a:pt x="284196" y="171790"/>
                    </a:moveTo>
                    <a:lnTo>
                      <a:pt x="285733" y="165906"/>
                    </a:lnTo>
                    <a:lnTo>
                      <a:pt x="284632" y="160778"/>
                    </a:lnTo>
                    <a:lnTo>
                      <a:pt x="281648" y="157063"/>
                    </a:lnTo>
                    <a:lnTo>
                      <a:pt x="281090" y="151508"/>
                    </a:lnTo>
                    <a:lnTo>
                      <a:pt x="276701" y="154442"/>
                    </a:lnTo>
                    <a:lnTo>
                      <a:pt x="276742" y="161106"/>
                    </a:lnTo>
                    <a:lnTo>
                      <a:pt x="278526" y="166982"/>
                    </a:lnTo>
                    <a:lnTo>
                      <a:pt x="282076" y="169160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785" name="Free-form: Shape 784">
                <a:extLst>
                  <a:ext uri="{FF2B5EF4-FFF2-40B4-BE49-F238E27FC236}">
                    <a16:creationId xmlns:a16="http://schemas.microsoft.com/office/drawing/2014/main" id="{709D6D4C-40F2-D5D9-459B-D89B2F811C64}"/>
                  </a:ext>
                </a:extLst>
              </p:cNvPr>
              <p:cNvSpPr/>
              <p:nvPr/>
            </p:nvSpPr>
            <p:spPr>
              <a:xfrm>
                <a:off x="7197617" y="3867727"/>
                <a:ext cx="178240" cy="207981"/>
              </a:xfrm>
              <a:custGeom>
                <a:avLst/>
                <a:gdLst>
                  <a:gd name="connsiteX0" fmla="*/ 9451 w 152239"/>
                  <a:gd name="connsiteY0" fmla="*/ 177641 h 177641"/>
                  <a:gd name="connsiteX1" fmla="*/ 13338 w 152239"/>
                  <a:gd name="connsiteY1" fmla="*/ 176038 h 177641"/>
                  <a:gd name="connsiteX2" fmla="*/ 16625 w 152239"/>
                  <a:gd name="connsiteY2" fmla="*/ 173343 h 177641"/>
                  <a:gd name="connsiteX3" fmla="*/ 19041 w 152239"/>
                  <a:gd name="connsiteY3" fmla="*/ 169398 h 177641"/>
                  <a:gd name="connsiteX4" fmla="*/ 21441 w 152239"/>
                  <a:gd name="connsiteY4" fmla="*/ 165528 h 177641"/>
                  <a:gd name="connsiteX5" fmla="*/ 27111 w 152239"/>
                  <a:gd name="connsiteY5" fmla="*/ 164845 h 177641"/>
                  <a:gd name="connsiteX6" fmla="*/ 31566 w 152239"/>
                  <a:gd name="connsiteY6" fmla="*/ 162980 h 177641"/>
                  <a:gd name="connsiteX7" fmla="*/ 38288 w 152239"/>
                  <a:gd name="connsiteY7" fmla="*/ 162512 h 177641"/>
                  <a:gd name="connsiteX8" fmla="*/ 55447 w 152239"/>
                  <a:gd name="connsiteY8" fmla="*/ 162512 h 177641"/>
                  <a:gd name="connsiteX9" fmla="*/ 63427 w 152239"/>
                  <a:gd name="connsiteY9" fmla="*/ 162470 h 177641"/>
                  <a:gd name="connsiteX10" fmla="*/ 68136 w 152239"/>
                  <a:gd name="connsiteY10" fmla="*/ 162512 h 177641"/>
                  <a:gd name="connsiteX11" fmla="*/ 122515 w 152239"/>
                  <a:gd name="connsiteY11" fmla="*/ 162512 h 177641"/>
                  <a:gd name="connsiteX12" fmla="*/ 122408 w 152239"/>
                  <a:gd name="connsiteY12" fmla="*/ 148722 h 177641"/>
                  <a:gd name="connsiteX13" fmla="*/ 124174 w 152239"/>
                  <a:gd name="connsiteY13" fmla="*/ 135326 h 177641"/>
                  <a:gd name="connsiteX14" fmla="*/ 123008 w 152239"/>
                  <a:gd name="connsiteY14" fmla="*/ 131135 h 177641"/>
                  <a:gd name="connsiteX15" fmla="*/ 125679 w 152239"/>
                  <a:gd name="connsiteY15" fmla="*/ 122638 h 177641"/>
                  <a:gd name="connsiteX16" fmla="*/ 127034 w 152239"/>
                  <a:gd name="connsiteY16" fmla="*/ 116885 h 177641"/>
                  <a:gd name="connsiteX17" fmla="*/ 128456 w 152239"/>
                  <a:gd name="connsiteY17" fmla="*/ 112916 h 177641"/>
                  <a:gd name="connsiteX18" fmla="*/ 132352 w 152239"/>
                  <a:gd name="connsiteY18" fmla="*/ 110878 h 177641"/>
                  <a:gd name="connsiteX19" fmla="*/ 134784 w 152239"/>
                  <a:gd name="connsiteY19" fmla="*/ 106703 h 177641"/>
                  <a:gd name="connsiteX20" fmla="*/ 137134 w 152239"/>
                  <a:gd name="connsiteY20" fmla="*/ 103005 h 177641"/>
                  <a:gd name="connsiteX21" fmla="*/ 138261 w 152239"/>
                  <a:gd name="connsiteY21" fmla="*/ 98345 h 177641"/>
                  <a:gd name="connsiteX22" fmla="*/ 141556 w 152239"/>
                  <a:gd name="connsiteY22" fmla="*/ 94754 h 177641"/>
                  <a:gd name="connsiteX23" fmla="*/ 145615 w 152239"/>
                  <a:gd name="connsiteY23" fmla="*/ 92765 h 177641"/>
                  <a:gd name="connsiteX24" fmla="*/ 146413 w 152239"/>
                  <a:gd name="connsiteY24" fmla="*/ 88294 h 177641"/>
                  <a:gd name="connsiteX25" fmla="*/ 148533 w 152239"/>
                  <a:gd name="connsiteY25" fmla="*/ 83175 h 177641"/>
                  <a:gd name="connsiteX26" fmla="*/ 152075 w 152239"/>
                  <a:gd name="connsiteY26" fmla="*/ 78909 h 177641"/>
                  <a:gd name="connsiteX27" fmla="*/ 152239 w 152239"/>
                  <a:gd name="connsiteY27" fmla="*/ 69557 h 177641"/>
                  <a:gd name="connsiteX28" fmla="*/ 150637 w 152239"/>
                  <a:gd name="connsiteY28" fmla="*/ 61742 h 177641"/>
                  <a:gd name="connsiteX29" fmla="*/ 149799 w 152239"/>
                  <a:gd name="connsiteY29" fmla="*/ 56211 h 177641"/>
                  <a:gd name="connsiteX30" fmla="*/ 149174 w 152239"/>
                  <a:gd name="connsiteY30" fmla="*/ 49924 h 177641"/>
                  <a:gd name="connsiteX31" fmla="*/ 145722 w 152239"/>
                  <a:gd name="connsiteY31" fmla="*/ 46481 h 177641"/>
                  <a:gd name="connsiteX32" fmla="*/ 144580 w 152239"/>
                  <a:gd name="connsiteY32" fmla="*/ 41550 h 177641"/>
                  <a:gd name="connsiteX33" fmla="*/ 140701 w 152239"/>
                  <a:gd name="connsiteY33" fmla="*/ 39364 h 177641"/>
                  <a:gd name="connsiteX34" fmla="*/ 139904 w 152239"/>
                  <a:gd name="connsiteY34" fmla="*/ 34129 h 177641"/>
                  <a:gd name="connsiteX35" fmla="*/ 136617 w 152239"/>
                  <a:gd name="connsiteY35" fmla="*/ 31286 h 177641"/>
                  <a:gd name="connsiteX36" fmla="*/ 135836 w 152239"/>
                  <a:gd name="connsiteY36" fmla="*/ 26248 h 177641"/>
                  <a:gd name="connsiteX37" fmla="*/ 134710 w 152239"/>
                  <a:gd name="connsiteY37" fmla="*/ 21843 h 177641"/>
                  <a:gd name="connsiteX38" fmla="*/ 136420 w 152239"/>
                  <a:gd name="connsiteY38" fmla="*/ 17825 h 177641"/>
                  <a:gd name="connsiteX39" fmla="*/ 134398 w 152239"/>
                  <a:gd name="connsiteY39" fmla="*/ 14168 h 177641"/>
                  <a:gd name="connsiteX40" fmla="*/ 130544 w 152239"/>
                  <a:gd name="connsiteY40" fmla="*/ 12401 h 177641"/>
                  <a:gd name="connsiteX41" fmla="*/ 127207 w 152239"/>
                  <a:gd name="connsiteY41" fmla="*/ 9632 h 177641"/>
                  <a:gd name="connsiteX42" fmla="*/ 125227 w 152239"/>
                  <a:gd name="connsiteY42" fmla="*/ 4750 h 177641"/>
                  <a:gd name="connsiteX43" fmla="*/ 124865 w 152239"/>
                  <a:gd name="connsiteY43" fmla="*/ 0 h 177641"/>
                  <a:gd name="connsiteX44" fmla="*/ 116565 w 152239"/>
                  <a:gd name="connsiteY44" fmla="*/ 5826 h 177641"/>
                  <a:gd name="connsiteX45" fmla="*/ 109916 w 152239"/>
                  <a:gd name="connsiteY45" fmla="*/ 13412 h 177641"/>
                  <a:gd name="connsiteX46" fmla="*/ 100573 w 152239"/>
                  <a:gd name="connsiteY46" fmla="*/ 12565 h 177641"/>
                  <a:gd name="connsiteX47" fmla="*/ 96299 w 152239"/>
                  <a:gd name="connsiteY47" fmla="*/ 8958 h 177641"/>
                  <a:gd name="connsiteX48" fmla="*/ 92765 w 152239"/>
                  <a:gd name="connsiteY48" fmla="*/ 11407 h 177641"/>
                  <a:gd name="connsiteX49" fmla="*/ 87695 w 152239"/>
                  <a:gd name="connsiteY49" fmla="*/ 12910 h 177641"/>
                  <a:gd name="connsiteX50" fmla="*/ 79132 w 152239"/>
                  <a:gd name="connsiteY50" fmla="*/ 13601 h 177641"/>
                  <a:gd name="connsiteX51" fmla="*/ 73042 w 152239"/>
                  <a:gd name="connsiteY51" fmla="*/ 18162 h 177641"/>
                  <a:gd name="connsiteX52" fmla="*/ 68818 w 152239"/>
                  <a:gd name="connsiteY52" fmla="*/ 18581 h 177641"/>
                  <a:gd name="connsiteX53" fmla="*/ 65440 w 152239"/>
                  <a:gd name="connsiteY53" fmla="*/ 14858 h 177641"/>
                  <a:gd name="connsiteX54" fmla="*/ 62597 w 152239"/>
                  <a:gd name="connsiteY54" fmla="*/ 11316 h 177641"/>
                  <a:gd name="connsiteX55" fmla="*/ 58964 w 152239"/>
                  <a:gd name="connsiteY55" fmla="*/ 14743 h 177641"/>
                  <a:gd name="connsiteX56" fmla="*/ 53943 w 152239"/>
                  <a:gd name="connsiteY56" fmla="*/ 16978 h 177641"/>
                  <a:gd name="connsiteX57" fmla="*/ 49276 w 152239"/>
                  <a:gd name="connsiteY57" fmla="*/ 13379 h 177641"/>
                  <a:gd name="connsiteX58" fmla="*/ 44476 w 152239"/>
                  <a:gd name="connsiteY58" fmla="*/ 12064 h 177641"/>
                  <a:gd name="connsiteX59" fmla="*/ 41074 w 152239"/>
                  <a:gd name="connsiteY59" fmla="*/ 14422 h 177641"/>
                  <a:gd name="connsiteX60" fmla="*/ 37647 w 152239"/>
                  <a:gd name="connsiteY60" fmla="*/ 17077 h 177641"/>
                  <a:gd name="connsiteX61" fmla="*/ 35666 w 152239"/>
                  <a:gd name="connsiteY61" fmla="*/ 21515 h 177641"/>
                  <a:gd name="connsiteX62" fmla="*/ 36340 w 152239"/>
                  <a:gd name="connsiteY62" fmla="*/ 26248 h 177641"/>
                  <a:gd name="connsiteX63" fmla="*/ 33974 w 152239"/>
                  <a:gd name="connsiteY63" fmla="*/ 32724 h 177641"/>
                  <a:gd name="connsiteX64" fmla="*/ 35576 w 152239"/>
                  <a:gd name="connsiteY64" fmla="*/ 38206 h 177641"/>
                  <a:gd name="connsiteX65" fmla="*/ 36349 w 152239"/>
                  <a:gd name="connsiteY65" fmla="*/ 42832 h 177641"/>
                  <a:gd name="connsiteX66" fmla="*/ 33447 w 152239"/>
                  <a:gd name="connsiteY66" fmla="*/ 49357 h 177641"/>
                  <a:gd name="connsiteX67" fmla="*/ 32420 w 152239"/>
                  <a:gd name="connsiteY67" fmla="*/ 54297 h 177641"/>
                  <a:gd name="connsiteX68" fmla="*/ 36233 w 152239"/>
                  <a:gd name="connsiteY68" fmla="*/ 56959 h 177641"/>
                  <a:gd name="connsiteX69" fmla="*/ 41805 w 152239"/>
                  <a:gd name="connsiteY69" fmla="*/ 57592 h 177641"/>
                  <a:gd name="connsiteX70" fmla="*/ 45454 w 152239"/>
                  <a:gd name="connsiteY70" fmla="*/ 61438 h 177641"/>
                  <a:gd name="connsiteX71" fmla="*/ 48363 w 152239"/>
                  <a:gd name="connsiteY71" fmla="*/ 64725 h 177641"/>
                  <a:gd name="connsiteX72" fmla="*/ 38115 w 152239"/>
                  <a:gd name="connsiteY72" fmla="*/ 77718 h 177641"/>
                  <a:gd name="connsiteX73" fmla="*/ 30785 w 152239"/>
                  <a:gd name="connsiteY73" fmla="*/ 87004 h 177641"/>
                  <a:gd name="connsiteX74" fmla="*/ 27317 w 152239"/>
                  <a:gd name="connsiteY74" fmla="*/ 91401 h 177641"/>
                  <a:gd name="connsiteX75" fmla="*/ 23668 w 152239"/>
                  <a:gd name="connsiteY75" fmla="*/ 93743 h 177641"/>
                  <a:gd name="connsiteX76" fmla="*/ 18499 w 152239"/>
                  <a:gd name="connsiteY76" fmla="*/ 95830 h 177641"/>
                  <a:gd name="connsiteX77" fmla="*/ 18351 w 152239"/>
                  <a:gd name="connsiteY77" fmla="*/ 100202 h 177641"/>
                  <a:gd name="connsiteX78" fmla="*/ 14924 w 152239"/>
                  <a:gd name="connsiteY78" fmla="*/ 103071 h 177641"/>
                  <a:gd name="connsiteX79" fmla="*/ 10963 w 152239"/>
                  <a:gd name="connsiteY79" fmla="*/ 106686 h 177641"/>
                  <a:gd name="connsiteX80" fmla="*/ 10733 w 152239"/>
                  <a:gd name="connsiteY80" fmla="*/ 111083 h 177641"/>
                  <a:gd name="connsiteX81" fmla="*/ 8826 w 152239"/>
                  <a:gd name="connsiteY81" fmla="*/ 118479 h 177641"/>
                  <a:gd name="connsiteX82" fmla="*/ 7183 w 152239"/>
                  <a:gd name="connsiteY82" fmla="*/ 125719 h 177641"/>
                  <a:gd name="connsiteX83" fmla="*/ 4175 w 152239"/>
                  <a:gd name="connsiteY83" fmla="*/ 128834 h 177641"/>
                  <a:gd name="connsiteX84" fmla="*/ 4627 w 152239"/>
                  <a:gd name="connsiteY84" fmla="*/ 133650 h 177641"/>
                  <a:gd name="connsiteX85" fmla="*/ 4002 w 152239"/>
                  <a:gd name="connsiteY85" fmla="*/ 138038 h 177641"/>
                  <a:gd name="connsiteX86" fmla="*/ 2893 w 152239"/>
                  <a:gd name="connsiteY86" fmla="*/ 148031 h 177641"/>
                  <a:gd name="connsiteX87" fmla="*/ 1767 w 152239"/>
                  <a:gd name="connsiteY87" fmla="*/ 152387 h 177641"/>
                  <a:gd name="connsiteX88" fmla="*/ 1882 w 152239"/>
                  <a:gd name="connsiteY88" fmla="*/ 157211 h 177641"/>
                  <a:gd name="connsiteX89" fmla="*/ 650 w 152239"/>
                  <a:gd name="connsiteY89" fmla="*/ 162125 h 177641"/>
                  <a:gd name="connsiteX90" fmla="*/ 0 w 152239"/>
                  <a:gd name="connsiteY90" fmla="*/ 166579 h 177641"/>
                  <a:gd name="connsiteX91" fmla="*/ 485 w 152239"/>
                  <a:gd name="connsiteY91" fmla="*/ 171313 h 177641"/>
                  <a:gd name="connsiteX92" fmla="*/ 5054 w 152239"/>
                  <a:gd name="connsiteY92" fmla="*/ 173351 h 177641"/>
                  <a:gd name="connsiteX93" fmla="*/ 8826 w 152239"/>
                  <a:gd name="connsiteY93" fmla="*/ 176679 h 177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</a:cxnLst>
                <a:rect l="l" t="t" r="r" b="b"/>
                <a:pathLst>
                  <a:path w="152239" h="177641">
                    <a:moveTo>
                      <a:pt x="9451" y="177641"/>
                    </a:moveTo>
                    <a:lnTo>
                      <a:pt x="13338" y="176038"/>
                    </a:lnTo>
                    <a:lnTo>
                      <a:pt x="16625" y="173343"/>
                    </a:lnTo>
                    <a:lnTo>
                      <a:pt x="19041" y="169398"/>
                    </a:lnTo>
                    <a:lnTo>
                      <a:pt x="21441" y="165528"/>
                    </a:lnTo>
                    <a:lnTo>
                      <a:pt x="27111" y="164845"/>
                    </a:lnTo>
                    <a:lnTo>
                      <a:pt x="31566" y="162980"/>
                    </a:lnTo>
                    <a:lnTo>
                      <a:pt x="38288" y="162512"/>
                    </a:lnTo>
                    <a:lnTo>
                      <a:pt x="55447" y="162512"/>
                    </a:lnTo>
                    <a:lnTo>
                      <a:pt x="63427" y="162470"/>
                    </a:lnTo>
                    <a:lnTo>
                      <a:pt x="68136" y="162512"/>
                    </a:lnTo>
                    <a:lnTo>
                      <a:pt x="122515" y="162512"/>
                    </a:lnTo>
                    <a:lnTo>
                      <a:pt x="122408" y="148722"/>
                    </a:lnTo>
                    <a:lnTo>
                      <a:pt x="124174" y="135326"/>
                    </a:lnTo>
                    <a:lnTo>
                      <a:pt x="123008" y="131135"/>
                    </a:lnTo>
                    <a:lnTo>
                      <a:pt x="125679" y="122638"/>
                    </a:lnTo>
                    <a:lnTo>
                      <a:pt x="127034" y="116885"/>
                    </a:lnTo>
                    <a:lnTo>
                      <a:pt x="128456" y="112916"/>
                    </a:lnTo>
                    <a:lnTo>
                      <a:pt x="132352" y="110878"/>
                    </a:lnTo>
                    <a:lnTo>
                      <a:pt x="134784" y="106703"/>
                    </a:lnTo>
                    <a:lnTo>
                      <a:pt x="137134" y="103005"/>
                    </a:lnTo>
                    <a:lnTo>
                      <a:pt x="138261" y="98345"/>
                    </a:lnTo>
                    <a:lnTo>
                      <a:pt x="141556" y="94754"/>
                    </a:lnTo>
                    <a:lnTo>
                      <a:pt x="145615" y="92765"/>
                    </a:lnTo>
                    <a:lnTo>
                      <a:pt x="146413" y="88294"/>
                    </a:lnTo>
                    <a:lnTo>
                      <a:pt x="148533" y="83175"/>
                    </a:lnTo>
                    <a:lnTo>
                      <a:pt x="152075" y="78909"/>
                    </a:lnTo>
                    <a:lnTo>
                      <a:pt x="152239" y="69557"/>
                    </a:lnTo>
                    <a:lnTo>
                      <a:pt x="150637" y="61742"/>
                    </a:lnTo>
                    <a:lnTo>
                      <a:pt x="149799" y="56211"/>
                    </a:lnTo>
                    <a:lnTo>
                      <a:pt x="149174" y="49924"/>
                    </a:lnTo>
                    <a:lnTo>
                      <a:pt x="145722" y="46481"/>
                    </a:lnTo>
                    <a:lnTo>
                      <a:pt x="144580" y="41550"/>
                    </a:lnTo>
                    <a:lnTo>
                      <a:pt x="140701" y="39364"/>
                    </a:lnTo>
                    <a:lnTo>
                      <a:pt x="139904" y="34129"/>
                    </a:lnTo>
                    <a:lnTo>
                      <a:pt x="136617" y="31286"/>
                    </a:lnTo>
                    <a:lnTo>
                      <a:pt x="135836" y="26248"/>
                    </a:lnTo>
                    <a:lnTo>
                      <a:pt x="134710" y="21843"/>
                    </a:lnTo>
                    <a:lnTo>
                      <a:pt x="136420" y="17825"/>
                    </a:lnTo>
                    <a:lnTo>
                      <a:pt x="134398" y="14168"/>
                    </a:lnTo>
                    <a:lnTo>
                      <a:pt x="130544" y="12401"/>
                    </a:lnTo>
                    <a:lnTo>
                      <a:pt x="127207" y="9632"/>
                    </a:lnTo>
                    <a:lnTo>
                      <a:pt x="125227" y="4750"/>
                    </a:lnTo>
                    <a:lnTo>
                      <a:pt x="124865" y="0"/>
                    </a:lnTo>
                    <a:lnTo>
                      <a:pt x="116565" y="5826"/>
                    </a:lnTo>
                    <a:lnTo>
                      <a:pt x="109916" y="13412"/>
                    </a:lnTo>
                    <a:lnTo>
                      <a:pt x="100573" y="12565"/>
                    </a:lnTo>
                    <a:lnTo>
                      <a:pt x="96299" y="8958"/>
                    </a:lnTo>
                    <a:lnTo>
                      <a:pt x="92765" y="11407"/>
                    </a:lnTo>
                    <a:lnTo>
                      <a:pt x="87695" y="12910"/>
                    </a:lnTo>
                    <a:lnTo>
                      <a:pt x="79132" y="13601"/>
                    </a:lnTo>
                    <a:lnTo>
                      <a:pt x="73042" y="18162"/>
                    </a:lnTo>
                    <a:lnTo>
                      <a:pt x="68818" y="18581"/>
                    </a:lnTo>
                    <a:lnTo>
                      <a:pt x="65440" y="14858"/>
                    </a:lnTo>
                    <a:lnTo>
                      <a:pt x="62597" y="11316"/>
                    </a:lnTo>
                    <a:lnTo>
                      <a:pt x="58964" y="14743"/>
                    </a:lnTo>
                    <a:lnTo>
                      <a:pt x="53943" y="16978"/>
                    </a:lnTo>
                    <a:lnTo>
                      <a:pt x="49276" y="13379"/>
                    </a:lnTo>
                    <a:lnTo>
                      <a:pt x="44476" y="12064"/>
                    </a:lnTo>
                    <a:lnTo>
                      <a:pt x="41074" y="14422"/>
                    </a:lnTo>
                    <a:lnTo>
                      <a:pt x="37647" y="17077"/>
                    </a:lnTo>
                    <a:lnTo>
                      <a:pt x="35666" y="21515"/>
                    </a:lnTo>
                    <a:lnTo>
                      <a:pt x="36340" y="26248"/>
                    </a:lnTo>
                    <a:lnTo>
                      <a:pt x="33974" y="32724"/>
                    </a:lnTo>
                    <a:lnTo>
                      <a:pt x="35576" y="38206"/>
                    </a:lnTo>
                    <a:lnTo>
                      <a:pt x="36349" y="42832"/>
                    </a:lnTo>
                    <a:lnTo>
                      <a:pt x="33447" y="49357"/>
                    </a:lnTo>
                    <a:lnTo>
                      <a:pt x="32420" y="54297"/>
                    </a:lnTo>
                    <a:lnTo>
                      <a:pt x="36233" y="56959"/>
                    </a:lnTo>
                    <a:lnTo>
                      <a:pt x="41805" y="57592"/>
                    </a:lnTo>
                    <a:lnTo>
                      <a:pt x="45454" y="61438"/>
                    </a:lnTo>
                    <a:lnTo>
                      <a:pt x="48363" y="64725"/>
                    </a:lnTo>
                    <a:lnTo>
                      <a:pt x="38115" y="77718"/>
                    </a:lnTo>
                    <a:lnTo>
                      <a:pt x="30785" y="87004"/>
                    </a:lnTo>
                    <a:lnTo>
                      <a:pt x="27317" y="91401"/>
                    </a:lnTo>
                    <a:lnTo>
                      <a:pt x="23668" y="93743"/>
                    </a:lnTo>
                    <a:lnTo>
                      <a:pt x="18499" y="95830"/>
                    </a:lnTo>
                    <a:lnTo>
                      <a:pt x="18351" y="100202"/>
                    </a:lnTo>
                    <a:lnTo>
                      <a:pt x="14924" y="103071"/>
                    </a:lnTo>
                    <a:lnTo>
                      <a:pt x="10963" y="106686"/>
                    </a:lnTo>
                    <a:lnTo>
                      <a:pt x="10733" y="111083"/>
                    </a:lnTo>
                    <a:lnTo>
                      <a:pt x="8826" y="118479"/>
                    </a:lnTo>
                    <a:lnTo>
                      <a:pt x="7183" y="125719"/>
                    </a:lnTo>
                    <a:lnTo>
                      <a:pt x="4175" y="128834"/>
                    </a:lnTo>
                    <a:lnTo>
                      <a:pt x="4627" y="133650"/>
                    </a:lnTo>
                    <a:lnTo>
                      <a:pt x="4002" y="138038"/>
                    </a:lnTo>
                    <a:lnTo>
                      <a:pt x="2893" y="148031"/>
                    </a:lnTo>
                    <a:lnTo>
                      <a:pt x="1767" y="152387"/>
                    </a:lnTo>
                    <a:lnTo>
                      <a:pt x="1882" y="157211"/>
                    </a:lnTo>
                    <a:lnTo>
                      <a:pt x="650" y="162125"/>
                    </a:lnTo>
                    <a:lnTo>
                      <a:pt x="0" y="166579"/>
                    </a:lnTo>
                    <a:lnTo>
                      <a:pt x="485" y="171313"/>
                    </a:lnTo>
                    <a:lnTo>
                      <a:pt x="5054" y="173351"/>
                    </a:lnTo>
                    <a:lnTo>
                      <a:pt x="8826" y="176679"/>
                    </a:lnTo>
                    <a:close/>
                  </a:path>
                </a:pathLst>
              </a:custGeom>
              <a:solidFill>
                <a:srgbClr val="C00000"/>
              </a:solidFill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786" name="Free-form: Shape 785">
                <a:extLst>
                  <a:ext uri="{FF2B5EF4-FFF2-40B4-BE49-F238E27FC236}">
                    <a16:creationId xmlns:a16="http://schemas.microsoft.com/office/drawing/2014/main" id="{71B4079E-9AF3-9BDF-4135-FD6BACA2BB32}"/>
                  </a:ext>
                </a:extLst>
              </p:cNvPr>
              <p:cNvSpPr/>
              <p:nvPr/>
            </p:nvSpPr>
            <p:spPr>
              <a:xfrm>
                <a:off x="6043668" y="3467122"/>
                <a:ext cx="258023" cy="208422"/>
              </a:xfrm>
              <a:custGeom>
                <a:avLst/>
                <a:gdLst>
                  <a:gd name="connsiteX0" fmla="*/ 76617 w 220383"/>
                  <a:gd name="connsiteY0" fmla="*/ 178019 h 178019"/>
                  <a:gd name="connsiteX1" fmla="*/ 77143 w 220383"/>
                  <a:gd name="connsiteY1" fmla="*/ 173697 h 178019"/>
                  <a:gd name="connsiteX2" fmla="*/ 76830 w 220383"/>
                  <a:gd name="connsiteY2" fmla="*/ 169472 h 178019"/>
                  <a:gd name="connsiteX3" fmla="*/ 77619 w 220383"/>
                  <a:gd name="connsiteY3" fmla="*/ 165339 h 178019"/>
                  <a:gd name="connsiteX4" fmla="*/ 77282 w 220383"/>
                  <a:gd name="connsiteY4" fmla="*/ 161172 h 178019"/>
                  <a:gd name="connsiteX5" fmla="*/ 76075 w 220383"/>
                  <a:gd name="connsiteY5" fmla="*/ 156726 h 178019"/>
                  <a:gd name="connsiteX6" fmla="*/ 76855 w 220383"/>
                  <a:gd name="connsiteY6" fmla="*/ 152412 h 178019"/>
                  <a:gd name="connsiteX7" fmla="*/ 74899 w 220383"/>
                  <a:gd name="connsiteY7" fmla="*/ 147358 h 178019"/>
                  <a:gd name="connsiteX8" fmla="*/ 73009 w 220383"/>
                  <a:gd name="connsiteY8" fmla="*/ 143117 h 178019"/>
                  <a:gd name="connsiteX9" fmla="*/ 72845 w 220383"/>
                  <a:gd name="connsiteY9" fmla="*/ 138022 h 178019"/>
                  <a:gd name="connsiteX10" fmla="*/ 73593 w 220383"/>
                  <a:gd name="connsiteY10" fmla="*/ 133436 h 178019"/>
                  <a:gd name="connsiteX11" fmla="*/ 74768 w 220383"/>
                  <a:gd name="connsiteY11" fmla="*/ 129401 h 178019"/>
                  <a:gd name="connsiteX12" fmla="*/ 79781 w 220383"/>
                  <a:gd name="connsiteY12" fmla="*/ 128136 h 178019"/>
                  <a:gd name="connsiteX13" fmla="*/ 84202 w 220383"/>
                  <a:gd name="connsiteY13" fmla="*/ 128456 h 178019"/>
                  <a:gd name="connsiteX14" fmla="*/ 91927 w 220383"/>
                  <a:gd name="connsiteY14" fmla="*/ 128341 h 178019"/>
                  <a:gd name="connsiteX15" fmla="*/ 105191 w 220383"/>
                  <a:gd name="connsiteY15" fmla="*/ 128645 h 178019"/>
                  <a:gd name="connsiteX16" fmla="*/ 114806 w 220383"/>
                  <a:gd name="connsiteY16" fmla="*/ 127667 h 178019"/>
                  <a:gd name="connsiteX17" fmla="*/ 122178 w 220383"/>
                  <a:gd name="connsiteY17" fmla="*/ 128546 h 178019"/>
                  <a:gd name="connsiteX18" fmla="*/ 126821 w 220383"/>
                  <a:gd name="connsiteY18" fmla="*/ 128201 h 178019"/>
                  <a:gd name="connsiteX19" fmla="*/ 130954 w 220383"/>
                  <a:gd name="connsiteY19" fmla="*/ 128210 h 178019"/>
                  <a:gd name="connsiteX20" fmla="*/ 135080 w 220383"/>
                  <a:gd name="connsiteY20" fmla="*/ 128694 h 178019"/>
                  <a:gd name="connsiteX21" fmla="*/ 139287 w 220383"/>
                  <a:gd name="connsiteY21" fmla="*/ 128201 h 178019"/>
                  <a:gd name="connsiteX22" fmla="*/ 142098 w 220383"/>
                  <a:gd name="connsiteY22" fmla="*/ 125169 h 178019"/>
                  <a:gd name="connsiteX23" fmla="*/ 146158 w 220383"/>
                  <a:gd name="connsiteY23" fmla="*/ 124322 h 178019"/>
                  <a:gd name="connsiteX24" fmla="*/ 150316 w 220383"/>
                  <a:gd name="connsiteY24" fmla="*/ 123772 h 178019"/>
                  <a:gd name="connsiteX25" fmla="*/ 154425 w 220383"/>
                  <a:gd name="connsiteY25" fmla="*/ 124544 h 178019"/>
                  <a:gd name="connsiteX26" fmla="*/ 159455 w 220383"/>
                  <a:gd name="connsiteY26" fmla="*/ 125900 h 178019"/>
                  <a:gd name="connsiteX27" fmla="*/ 163950 w 220383"/>
                  <a:gd name="connsiteY27" fmla="*/ 126911 h 178019"/>
                  <a:gd name="connsiteX28" fmla="*/ 168239 w 220383"/>
                  <a:gd name="connsiteY28" fmla="*/ 127856 h 178019"/>
                  <a:gd name="connsiteX29" fmla="*/ 172472 w 220383"/>
                  <a:gd name="connsiteY29" fmla="*/ 128226 h 178019"/>
                  <a:gd name="connsiteX30" fmla="*/ 176860 w 220383"/>
                  <a:gd name="connsiteY30" fmla="*/ 128251 h 178019"/>
                  <a:gd name="connsiteX31" fmla="*/ 181101 w 220383"/>
                  <a:gd name="connsiteY31" fmla="*/ 126607 h 178019"/>
                  <a:gd name="connsiteX32" fmla="*/ 185292 w 220383"/>
                  <a:gd name="connsiteY32" fmla="*/ 127125 h 178019"/>
                  <a:gd name="connsiteX33" fmla="*/ 185325 w 220383"/>
                  <a:gd name="connsiteY33" fmla="*/ 122605 h 178019"/>
                  <a:gd name="connsiteX34" fmla="*/ 188275 w 220383"/>
                  <a:gd name="connsiteY34" fmla="*/ 119729 h 178019"/>
                  <a:gd name="connsiteX35" fmla="*/ 191201 w 220383"/>
                  <a:gd name="connsiteY35" fmla="*/ 116647 h 178019"/>
                  <a:gd name="connsiteX36" fmla="*/ 194176 w 220383"/>
                  <a:gd name="connsiteY36" fmla="*/ 113696 h 178019"/>
                  <a:gd name="connsiteX37" fmla="*/ 198383 w 220383"/>
                  <a:gd name="connsiteY37" fmla="*/ 114091 h 178019"/>
                  <a:gd name="connsiteX38" fmla="*/ 202418 w 220383"/>
                  <a:gd name="connsiteY38" fmla="*/ 114863 h 178019"/>
                  <a:gd name="connsiteX39" fmla="*/ 206667 w 220383"/>
                  <a:gd name="connsiteY39" fmla="*/ 114001 h 178019"/>
                  <a:gd name="connsiteX40" fmla="*/ 210784 w 220383"/>
                  <a:gd name="connsiteY40" fmla="*/ 114485 h 178019"/>
                  <a:gd name="connsiteX41" fmla="*/ 215321 w 220383"/>
                  <a:gd name="connsiteY41" fmla="*/ 109357 h 178019"/>
                  <a:gd name="connsiteX42" fmla="*/ 218674 w 220383"/>
                  <a:gd name="connsiteY42" fmla="*/ 106925 h 178019"/>
                  <a:gd name="connsiteX43" fmla="*/ 220383 w 220383"/>
                  <a:gd name="connsiteY43" fmla="*/ 103063 h 178019"/>
                  <a:gd name="connsiteX44" fmla="*/ 215485 w 220383"/>
                  <a:gd name="connsiteY44" fmla="*/ 91179 h 178019"/>
                  <a:gd name="connsiteX45" fmla="*/ 211795 w 220383"/>
                  <a:gd name="connsiteY45" fmla="*/ 85870 h 178019"/>
                  <a:gd name="connsiteX46" fmla="*/ 215896 w 220383"/>
                  <a:gd name="connsiteY46" fmla="*/ 83561 h 178019"/>
                  <a:gd name="connsiteX47" fmla="*/ 216069 w 220383"/>
                  <a:gd name="connsiteY47" fmla="*/ 78063 h 178019"/>
                  <a:gd name="connsiteX48" fmla="*/ 213110 w 220383"/>
                  <a:gd name="connsiteY48" fmla="*/ 74554 h 178019"/>
                  <a:gd name="connsiteX49" fmla="*/ 207933 w 220383"/>
                  <a:gd name="connsiteY49" fmla="*/ 74784 h 178019"/>
                  <a:gd name="connsiteX50" fmla="*/ 203741 w 220383"/>
                  <a:gd name="connsiteY50" fmla="*/ 76181 h 178019"/>
                  <a:gd name="connsiteX51" fmla="*/ 193362 w 220383"/>
                  <a:gd name="connsiteY51" fmla="*/ 69541 h 178019"/>
                  <a:gd name="connsiteX52" fmla="*/ 181766 w 220383"/>
                  <a:gd name="connsiteY52" fmla="*/ 62128 h 178019"/>
                  <a:gd name="connsiteX53" fmla="*/ 181791 w 220383"/>
                  <a:gd name="connsiteY53" fmla="*/ 53631 h 178019"/>
                  <a:gd name="connsiteX54" fmla="*/ 185793 w 220383"/>
                  <a:gd name="connsiteY54" fmla="*/ 54822 h 178019"/>
                  <a:gd name="connsiteX55" fmla="*/ 189935 w 220383"/>
                  <a:gd name="connsiteY55" fmla="*/ 54346 h 178019"/>
                  <a:gd name="connsiteX56" fmla="*/ 185350 w 220383"/>
                  <a:gd name="connsiteY56" fmla="*/ 52333 h 178019"/>
                  <a:gd name="connsiteX57" fmla="*/ 182539 w 220383"/>
                  <a:gd name="connsiteY57" fmla="*/ 48988 h 178019"/>
                  <a:gd name="connsiteX58" fmla="*/ 179252 w 220383"/>
                  <a:gd name="connsiteY58" fmla="*/ 45840 h 178019"/>
                  <a:gd name="connsiteX59" fmla="*/ 175669 w 220383"/>
                  <a:gd name="connsiteY59" fmla="*/ 43794 h 178019"/>
                  <a:gd name="connsiteX60" fmla="*/ 171551 w 220383"/>
                  <a:gd name="connsiteY60" fmla="*/ 43925 h 178019"/>
                  <a:gd name="connsiteX61" fmla="*/ 169859 w 220383"/>
                  <a:gd name="connsiteY61" fmla="*/ 39710 h 178019"/>
                  <a:gd name="connsiteX62" fmla="*/ 167311 w 220383"/>
                  <a:gd name="connsiteY62" fmla="*/ 35559 h 178019"/>
                  <a:gd name="connsiteX63" fmla="*/ 164599 w 220383"/>
                  <a:gd name="connsiteY63" fmla="*/ 32050 h 178019"/>
                  <a:gd name="connsiteX64" fmla="*/ 160104 w 220383"/>
                  <a:gd name="connsiteY64" fmla="*/ 21022 h 178019"/>
                  <a:gd name="connsiteX65" fmla="*/ 159463 w 220383"/>
                  <a:gd name="connsiteY65" fmla="*/ 15236 h 178019"/>
                  <a:gd name="connsiteX66" fmla="*/ 160696 w 220383"/>
                  <a:gd name="connsiteY66" fmla="*/ 10946 h 178019"/>
                  <a:gd name="connsiteX67" fmla="*/ 160728 w 220383"/>
                  <a:gd name="connsiteY67" fmla="*/ 6164 h 178019"/>
                  <a:gd name="connsiteX68" fmla="*/ 155839 w 220383"/>
                  <a:gd name="connsiteY68" fmla="*/ 3427 h 178019"/>
                  <a:gd name="connsiteX69" fmla="*/ 147284 w 220383"/>
                  <a:gd name="connsiteY69" fmla="*/ 156 h 178019"/>
                  <a:gd name="connsiteX70" fmla="*/ 143257 w 220383"/>
                  <a:gd name="connsiteY70" fmla="*/ 2506 h 178019"/>
                  <a:gd name="connsiteX71" fmla="*/ 133970 w 220383"/>
                  <a:gd name="connsiteY71" fmla="*/ 0 h 178019"/>
                  <a:gd name="connsiteX72" fmla="*/ 124355 w 220383"/>
                  <a:gd name="connsiteY72" fmla="*/ 9377 h 178019"/>
                  <a:gd name="connsiteX73" fmla="*/ 117411 w 220383"/>
                  <a:gd name="connsiteY73" fmla="*/ 11119 h 178019"/>
                  <a:gd name="connsiteX74" fmla="*/ 107401 w 220383"/>
                  <a:gd name="connsiteY74" fmla="*/ 18261 h 178019"/>
                  <a:gd name="connsiteX75" fmla="*/ 100999 w 220383"/>
                  <a:gd name="connsiteY75" fmla="*/ 18655 h 178019"/>
                  <a:gd name="connsiteX76" fmla="*/ 98444 w 220383"/>
                  <a:gd name="connsiteY76" fmla="*/ 27999 h 178019"/>
                  <a:gd name="connsiteX77" fmla="*/ 93439 w 220383"/>
                  <a:gd name="connsiteY77" fmla="*/ 27991 h 178019"/>
                  <a:gd name="connsiteX78" fmla="*/ 85204 w 220383"/>
                  <a:gd name="connsiteY78" fmla="*/ 24621 h 178019"/>
                  <a:gd name="connsiteX79" fmla="*/ 81556 w 220383"/>
                  <a:gd name="connsiteY79" fmla="*/ 27654 h 178019"/>
                  <a:gd name="connsiteX80" fmla="*/ 75745 w 220383"/>
                  <a:gd name="connsiteY80" fmla="*/ 31738 h 178019"/>
                  <a:gd name="connsiteX81" fmla="*/ 73839 w 220383"/>
                  <a:gd name="connsiteY81" fmla="*/ 38198 h 178019"/>
                  <a:gd name="connsiteX82" fmla="*/ 73108 w 220383"/>
                  <a:gd name="connsiteY82" fmla="*/ 42578 h 178019"/>
                  <a:gd name="connsiteX83" fmla="*/ 69648 w 220383"/>
                  <a:gd name="connsiteY83" fmla="*/ 46103 h 178019"/>
                  <a:gd name="connsiteX84" fmla="*/ 65111 w 220383"/>
                  <a:gd name="connsiteY84" fmla="*/ 44024 h 178019"/>
                  <a:gd name="connsiteX85" fmla="*/ 62695 w 220383"/>
                  <a:gd name="connsiteY85" fmla="*/ 47952 h 178019"/>
                  <a:gd name="connsiteX86" fmla="*/ 63369 w 220383"/>
                  <a:gd name="connsiteY86" fmla="*/ 54058 h 178019"/>
                  <a:gd name="connsiteX87" fmla="*/ 59696 w 220383"/>
                  <a:gd name="connsiteY87" fmla="*/ 56696 h 178019"/>
                  <a:gd name="connsiteX88" fmla="*/ 57058 w 220383"/>
                  <a:gd name="connsiteY88" fmla="*/ 60427 h 178019"/>
                  <a:gd name="connsiteX89" fmla="*/ 51683 w 220383"/>
                  <a:gd name="connsiteY89" fmla="*/ 56762 h 178019"/>
                  <a:gd name="connsiteX90" fmla="*/ 48199 w 220383"/>
                  <a:gd name="connsiteY90" fmla="*/ 53713 h 178019"/>
                  <a:gd name="connsiteX91" fmla="*/ 43991 w 220383"/>
                  <a:gd name="connsiteY91" fmla="*/ 53697 h 178019"/>
                  <a:gd name="connsiteX92" fmla="*/ 43358 w 220383"/>
                  <a:gd name="connsiteY92" fmla="*/ 48922 h 178019"/>
                  <a:gd name="connsiteX93" fmla="*/ 41016 w 220383"/>
                  <a:gd name="connsiteY93" fmla="*/ 52645 h 178019"/>
                  <a:gd name="connsiteX94" fmla="*/ 37967 w 220383"/>
                  <a:gd name="connsiteY94" fmla="*/ 56664 h 178019"/>
                  <a:gd name="connsiteX95" fmla="*/ 34499 w 220383"/>
                  <a:gd name="connsiteY95" fmla="*/ 59441 h 178019"/>
                  <a:gd name="connsiteX96" fmla="*/ 33932 w 220383"/>
                  <a:gd name="connsiteY96" fmla="*/ 63673 h 178019"/>
                  <a:gd name="connsiteX97" fmla="*/ 36406 w 220383"/>
                  <a:gd name="connsiteY97" fmla="*/ 68464 h 178019"/>
                  <a:gd name="connsiteX98" fmla="*/ 35987 w 220383"/>
                  <a:gd name="connsiteY98" fmla="*/ 73971 h 178019"/>
                  <a:gd name="connsiteX99" fmla="*/ 31294 w 220383"/>
                  <a:gd name="connsiteY99" fmla="*/ 74275 h 178019"/>
                  <a:gd name="connsiteX100" fmla="*/ 31236 w 220383"/>
                  <a:gd name="connsiteY100" fmla="*/ 79181 h 178019"/>
                  <a:gd name="connsiteX101" fmla="*/ 30169 w 220383"/>
                  <a:gd name="connsiteY101" fmla="*/ 83627 h 178019"/>
                  <a:gd name="connsiteX102" fmla="*/ 29273 w 220383"/>
                  <a:gd name="connsiteY102" fmla="*/ 87801 h 178019"/>
                  <a:gd name="connsiteX103" fmla="*/ 26265 w 220383"/>
                  <a:gd name="connsiteY103" fmla="*/ 90620 h 178019"/>
                  <a:gd name="connsiteX104" fmla="*/ 24810 w 220383"/>
                  <a:gd name="connsiteY104" fmla="*/ 94902 h 178019"/>
                  <a:gd name="connsiteX105" fmla="*/ 21079 w 220383"/>
                  <a:gd name="connsiteY105" fmla="*/ 96628 h 178019"/>
                  <a:gd name="connsiteX106" fmla="*/ 16839 w 220383"/>
                  <a:gd name="connsiteY106" fmla="*/ 96660 h 178019"/>
                  <a:gd name="connsiteX107" fmla="*/ 12640 w 220383"/>
                  <a:gd name="connsiteY107" fmla="*/ 97466 h 178019"/>
                  <a:gd name="connsiteX108" fmla="*/ 9188 w 220383"/>
                  <a:gd name="connsiteY108" fmla="*/ 99816 h 178019"/>
                  <a:gd name="connsiteX109" fmla="*/ 4561 w 220383"/>
                  <a:gd name="connsiteY109" fmla="*/ 102372 h 178019"/>
                  <a:gd name="connsiteX110" fmla="*/ 6846 w 220383"/>
                  <a:gd name="connsiteY110" fmla="*/ 105922 h 178019"/>
                  <a:gd name="connsiteX111" fmla="*/ 8349 w 220383"/>
                  <a:gd name="connsiteY111" fmla="*/ 109974 h 178019"/>
                  <a:gd name="connsiteX112" fmla="*/ 8826 w 220383"/>
                  <a:gd name="connsiteY112" fmla="*/ 114691 h 178019"/>
                  <a:gd name="connsiteX113" fmla="*/ 7273 w 220383"/>
                  <a:gd name="connsiteY113" fmla="*/ 120304 h 178019"/>
                  <a:gd name="connsiteX114" fmla="*/ 3361 w 220383"/>
                  <a:gd name="connsiteY114" fmla="*/ 124931 h 178019"/>
                  <a:gd name="connsiteX115" fmla="*/ 534 w 220383"/>
                  <a:gd name="connsiteY115" fmla="*/ 128974 h 178019"/>
                  <a:gd name="connsiteX116" fmla="*/ 3024 w 220383"/>
                  <a:gd name="connsiteY116" fmla="*/ 132713 h 178019"/>
                  <a:gd name="connsiteX117" fmla="*/ 1323 w 220383"/>
                  <a:gd name="connsiteY117" fmla="*/ 136683 h 178019"/>
                  <a:gd name="connsiteX118" fmla="*/ 1159 w 220383"/>
                  <a:gd name="connsiteY118" fmla="*/ 141112 h 178019"/>
                  <a:gd name="connsiteX119" fmla="*/ 0 w 220383"/>
                  <a:gd name="connsiteY119" fmla="*/ 145122 h 178019"/>
                  <a:gd name="connsiteX120" fmla="*/ 1857 w 220383"/>
                  <a:gd name="connsiteY120" fmla="*/ 148812 h 178019"/>
                  <a:gd name="connsiteX121" fmla="*/ 5818 w 220383"/>
                  <a:gd name="connsiteY121" fmla="*/ 149913 h 178019"/>
                  <a:gd name="connsiteX122" fmla="*/ 9911 w 220383"/>
                  <a:gd name="connsiteY122" fmla="*/ 150489 h 178019"/>
                  <a:gd name="connsiteX123" fmla="*/ 12508 w 220383"/>
                  <a:gd name="connsiteY123" fmla="*/ 153866 h 178019"/>
                  <a:gd name="connsiteX124" fmla="*/ 14530 w 220383"/>
                  <a:gd name="connsiteY124" fmla="*/ 157745 h 178019"/>
                  <a:gd name="connsiteX125" fmla="*/ 15310 w 220383"/>
                  <a:gd name="connsiteY125" fmla="*/ 161895 h 178019"/>
                  <a:gd name="connsiteX126" fmla="*/ 19041 w 220383"/>
                  <a:gd name="connsiteY126" fmla="*/ 163736 h 178019"/>
                  <a:gd name="connsiteX127" fmla="*/ 20463 w 220383"/>
                  <a:gd name="connsiteY127" fmla="*/ 167788 h 178019"/>
                  <a:gd name="connsiteX128" fmla="*/ 24753 w 220383"/>
                  <a:gd name="connsiteY128" fmla="*/ 168848 h 178019"/>
                  <a:gd name="connsiteX129" fmla="*/ 28681 w 220383"/>
                  <a:gd name="connsiteY129" fmla="*/ 170426 h 178019"/>
                  <a:gd name="connsiteX130" fmla="*/ 33045 w 220383"/>
                  <a:gd name="connsiteY130" fmla="*/ 171971 h 178019"/>
                  <a:gd name="connsiteX131" fmla="*/ 34573 w 220383"/>
                  <a:gd name="connsiteY131" fmla="*/ 168010 h 178019"/>
                  <a:gd name="connsiteX132" fmla="*/ 37811 w 220383"/>
                  <a:gd name="connsiteY132" fmla="*/ 165339 h 178019"/>
                  <a:gd name="connsiteX133" fmla="*/ 42586 w 220383"/>
                  <a:gd name="connsiteY133" fmla="*/ 164879 h 178019"/>
                  <a:gd name="connsiteX134" fmla="*/ 47459 w 220383"/>
                  <a:gd name="connsiteY134" fmla="*/ 162610 h 178019"/>
                  <a:gd name="connsiteX135" fmla="*/ 52152 w 220383"/>
                  <a:gd name="connsiteY135" fmla="*/ 161000 h 178019"/>
                  <a:gd name="connsiteX136" fmla="*/ 57674 w 220383"/>
                  <a:gd name="connsiteY136" fmla="*/ 161715 h 178019"/>
                  <a:gd name="connsiteX137" fmla="*/ 62531 w 220383"/>
                  <a:gd name="connsiteY137" fmla="*/ 164361 h 178019"/>
                  <a:gd name="connsiteX138" fmla="*/ 67561 w 220383"/>
                  <a:gd name="connsiteY138" fmla="*/ 165487 h 178019"/>
                  <a:gd name="connsiteX139" fmla="*/ 71004 w 220383"/>
                  <a:gd name="connsiteY139" fmla="*/ 170500 h 178019"/>
                  <a:gd name="connsiteX140" fmla="*/ 74045 w 220383"/>
                  <a:gd name="connsiteY140" fmla="*/ 175455 h 1780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</a:cxnLst>
                <a:rect l="l" t="t" r="r" b="b"/>
                <a:pathLst>
                  <a:path w="220383" h="178019">
                    <a:moveTo>
                      <a:pt x="76617" y="178019"/>
                    </a:moveTo>
                    <a:lnTo>
                      <a:pt x="77143" y="173697"/>
                    </a:lnTo>
                    <a:lnTo>
                      <a:pt x="76830" y="169472"/>
                    </a:lnTo>
                    <a:lnTo>
                      <a:pt x="77619" y="165339"/>
                    </a:lnTo>
                    <a:lnTo>
                      <a:pt x="77282" y="161172"/>
                    </a:lnTo>
                    <a:lnTo>
                      <a:pt x="76075" y="156726"/>
                    </a:lnTo>
                    <a:lnTo>
                      <a:pt x="76855" y="152412"/>
                    </a:lnTo>
                    <a:lnTo>
                      <a:pt x="74899" y="147358"/>
                    </a:lnTo>
                    <a:lnTo>
                      <a:pt x="73009" y="143117"/>
                    </a:lnTo>
                    <a:lnTo>
                      <a:pt x="72845" y="138022"/>
                    </a:lnTo>
                    <a:lnTo>
                      <a:pt x="73593" y="133436"/>
                    </a:lnTo>
                    <a:lnTo>
                      <a:pt x="74768" y="129401"/>
                    </a:lnTo>
                    <a:lnTo>
                      <a:pt x="79781" y="128136"/>
                    </a:lnTo>
                    <a:lnTo>
                      <a:pt x="84202" y="128456"/>
                    </a:lnTo>
                    <a:lnTo>
                      <a:pt x="91927" y="128341"/>
                    </a:lnTo>
                    <a:lnTo>
                      <a:pt x="105191" y="128645"/>
                    </a:lnTo>
                    <a:lnTo>
                      <a:pt x="114806" y="127667"/>
                    </a:lnTo>
                    <a:lnTo>
                      <a:pt x="122178" y="128546"/>
                    </a:lnTo>
                    <a:lnTo>
                      <a:pt x="126821" y="128201"/>
                    </a:lnTo>
                    <a:lnTo>
                      <a:pt x="130954" y="128210"/>
                    </a:lnTo>
                    <a:lnTo>
                      <a:pt x="135080" y="128694"/>
                    </a:lnTo>
                    <a:lnTo>
                      <a:pt x="139287" y="128201"/>
                    </a:lnTo>
                    <a:lnTo>
                      <a:pt x="142098" y="125169"/>
                    </a:lnTo>
                    <a:lnTo>
                      <a:pt x="146158" y="124322"/>
                    </a:lnTo>
                    <a:lnTo>
                      <a:pt x="150316" y="123772"/>
                    </a:lnTo>
                    <a:lnTo>
                      <a:pt x="154425" y="124544"/>
                    </a:lnTo>
                    <a:lnTo>
                      <a:pt x="159455" y="125900"/>
                    </a:lnTo>
                    <a:lnTo>
                      <a:pt x="163950" y="126911"/>
                    </a:lnTo>
                    <a:lnTo>
                      <a:pt x="168239" y="127856"/>
                    </a:lnTo>
                    <a:lnTo>
                      <a:pt x="172472" y="128226"/>
                    </a:lnTo>
                    <a:lnTo>
                      <a:pt x="176860" y="128251"/>
                    </a:lnTo>
                    <a:lnTo>
                      <a:pt x="181101" y="126607"/>
                    </a:lnTo>
                    <a:lnTo>
                      <a:pt x="185292" y="127125"/>
                    </a:lnTo>
                    <a:lnTo>
                      <a:pt x="185325" y="122605"/>
                    </a:lnTo>
                    <a:lnTo>
                      <a:pt x="188275" y="119729"/>
                    </a:lnTo>
                    <a:lnTo>
                      <a:pt x="191201" y="116647"/>
                    </a:lnTo>
                    <a:lnTo>
                      <a:pt x="194176" y="113696"/>
                    </a:lnTo>
                    <a:lnTo>
                      <a:pt x="198383" y="114091"/>
                    </a:lnTo>
                    <a:lnTo>
                      <a:pt x="202418" y="114863"/>
                    </a:lnTo>
                    <a:lnTo>
                      <a:pt x="206667" y="114001"/>
                    </a:lnTo>
                    <a:lnTo>
                      <a:pt x="210784" y="114485"/>
                    </a:lnTo>
                    <a:lnTo>
                      <a:pt x="215321" y="109357"/>
                    </a:lnTo>
                    <a:lnTo>
                      <a:pt x="218674" y="106925"/>
                    </a:lnTo>
                    <a:lnTo>
                      <a:pt x="220383" y="103063"/>
                    </a:lnTo>
                    <a:lnTo>
                      <a:pt x="215485" y="91179"/>
                    </a:lnTo>
                    <a:lnTo>
                      <a:pt x="211795" y="85870"/>
                    </a:lnTo>
                    <a:lnTo>
                      <a:pt x="215896" y="83561"/>
                    </a:lnTo>
                    <a:lnTo>
                      <a:pt x="216069" y="78063"/>
                    </a:lnTo>
                    <a:lnTo>
                      <a:pt x="213110" y="74554"/>
                    </a:lnTo>
                    <a:lnTo>
                      <a:pt x="207933" y="74784"/>
                    </a:lnTo>
                    <a:lnTo>
                      <a:pt x="203741" y="76181"/>
                    </a:lnTo>
                    <a:lnTo>
                      <a:pt x="193362" y="69541"/>
                    </a:lnTo>
                    <a:lnTo>
                      <a:pt x="181766" y="62128"/>
                    </a:lnTo>
                    <a:lnTo>
                      <a:pt x="181791" y="53631"/>
                    </a:lnTo>
                    <a:lnTo>
                      <a:pt x="185793" y="54822"/>
                    </a:lnTo>
                    <a:lnTo>
                      <a:pt x="189935" y="54346"/>
                    </a:lnTo>
                    <a:lnTo>
                      <a:pt x="185350" y="52333"/>
                    </a:lnTo>
                    <a:lnTo>
                      <a:pt x="182539" y="48988"/>
                    </a:lnTo>
                    <a:lnTo>
                      <a:pt x="179252" y="45840"/>
                    </a:lnTo>
                    <a:lnTo>
                      <a:pt x="175669" y="43794"/>
                    </a:lnTo>
                    <a:lnTo>
                      <a:pt x="171551" y="43925"/>
                    </a:lnTo>
                    <a:lnTo>
                      <a:pt x="169859" y="39710"/>
                    </a:lnTo>
                    <a:lnTo>
                      <a:pt x="167311" y="35559"/>
                    </a:lnTo>
                    <a:lnTo>
                      <a:pt x="164599" y="32050"/>
                    </a:lnTo>
                    <a:lnTo>
                      <a:pt x="160104" y="21022"/>
                    </a:lnTo>
                    <a:lnTo>
                      <a:pt x="159463" y="15236"/>
                    </a:lnTo>
                    <a:lnTo>
                      <a:pt x="160696" y="10946"/>
                    </a:lnTo>
                    <a:lnTo>
                      <a:pt x="160728" y="6164"/>
                    </a:lnTo>
                    <a:lnTo>
                      <a:pt x="155839" y="3427"/>
                    </a:lnTo>
                    <a:lnTo>
                      <a:pt x="147284" y="156"/>
                    </a:lnTo>
                    <a:lnTo>
                      <a:pt x="143257" y="2506"/>
                    </a:lnTo>
                    <a:lnTo>
                      <a:pt x="133970" y="0"/>
                    </a:lnTo>
                    <a:lnTo>
                      <a:pt x="124355" y="9377"/>
                    </a:lnTo>
                    <a:lnTo>
                      <a:pt x="117411" y="11119"/>
                    </a:lnTo>
                    <a:lnTo>
                      <a:pt x="107401" y="18261"/>
                    </a:lnTo>
                    <a:lnTo>
                      <a:pt x="100999" y="18655"/>
                    </a:lnTo>
                    <a:lnTo>
                      <a:pt x="98444" y="27999"/>
                    </a:lnTo>
                    <a:lnTo>
                      <a:pt x="93439" y="27991"/>
                    </a:lnTo>
                    <a:lnTo>
                      <a:pt x="85204" y="24621"/>
                    </a:lnTo>
                    <a:lnTo>
                      <a:pt x="81556" y="27654"/>
                    </a:lnTo>
                    <a:lnTo>
                      <a:pt x="75745" y="31738"/>
                    </a:lnTo>
                    <a:lnTo>
                      <a:pt x="73839" y="38198"/>
                    </a:lnTo>
                    <a:lnTo>
                      <a:pt x="73108" y="42578"/>
                    </a:lnTo>
                    <a:lnTo>
                      <a:pt x="69648" y="46103"/>
                    </a:lnTo>
                    <a:lnTo>
                      <a:pt x="65111" y="44024"/>
                    </a:lnTo>
                    <a:lnTo>
                      <a:pt x="62695" y="47952"/>
                    </a:lnTo>
                    <a:lnTo>
                      <a:pt x="63369" y="54058"/>
                    </a:lnTo>
                    <a:lnTo>
                      <a:pt x="59696" y="56696"/>
                    </a:lnTo>
                    <a:lnTo>
                      <a:pt x="57058" y="60427"/>
                    </a:lnTo>
                    <a:lnTo>
                      <a:pt x="51683" y="56762"/>
                    </a:lnTo>
                    <a:lnTo>
                      <a:pt x="48199" y="53713"/>
                    </a:lnTo>
                    <a:lnTo>
                      <a:pt x="43991" y="53697"/>
                    </a:lnTo>
                    <a:lnTo>
                      <a:pt x="43358" y="48922"/>
                    </a:lnTo>
                    <a:lnTo>
                      <a:pt x="41016" y="52645"/>
                    </a:lnTo>
                    <a:lnTo>
                      <a:pt x="37967" y="56664"/>
                    </a:lnTo>
                    <a:lnTo>
                      <a:pt x="34499" y="59441"/>
                    </a:lnTo>
                    <a:lnTo>
                      <a:pt x="33932" y="63673"/>
                    </a:lnTo>
                    <a:lnTo>
                      <a:pt x="36406" y="68464"/>
                    </a:lnTo>
                    <a:lnTo>
                      <a:pt x="35987" y="73971"/>
                    </a:lnTo>
                    <a:lnTo>
                      <a:pt x="31294" y="74275"/>
                    </a:lnTo>
                    <a:lnTo>
                      <a:pt x="31236" y="79181"/>
                    </a:lnTo>
                    <a:lnTo>
                      <a:pt x="30169" y="83627"/>
                    </a:lnTo>
                    <a:lnTo>
                      <a:pt x="29273" y="87801"/>
                    </a:lnTo>
                    <a:lnTo>
                      <a:pt x="26265" y="90620"/>
                    </a:lnTo>
                    <a:lnTo>
                      <a:pt x="24810" y="94902"/>
                    </a:lnTo>
                    <a:lnTo>
                      <a:pt x="21079" y="96628"/>
                    </a:lnTo>
                    <a:lnTo>
                      <a:pt x="16839" y="96660"/>
                    </a:lnTo>
                    <a:lnTo>
                      <a:pt x="12640" y="97466"/>
                    </a:lnTo>
                    <a:lnTo>
                      <a:pt x="9188" y="99816"/>
                    </a:lnTo>
                    <a:lnTo>
                      <a:pt x="4561" y="102372"/>
                    </a:lnTo>
                    <a:lnTo>
                      <a:pt x="6846" y="105922"/>
                    </a:lnTo>
                    <a:lnTo>
                      <a:pt x="8349" y="109974"/>
                    </a:lnTo>
                    <a:lnTo>
                      <a:pt x="8826" y="114691"/>
                    </a:lnTo>
                    <a:lnTo>
                      <a:pt x="7273" y="120304"/>
                    </a:lnTo>
                    <a:lnTo>
                      <a:pt x="3361" y="124931"/>
                    </a:lnTo>
                    <a:lnTo>
                      <a:pt x="534" y="128974"/>
                    </a:lnTo>
                    <a:lnTo>
                      <a:pt x="3024" y="132713"/>
                    </a:lnTo>
                    <a:lnTo>
                      <a:pt x="1323" y="136683"/>
                    </a:lnTo>
                    <a:lnTo>
                      <a:pt x="1159" y="141112"/>
                    </a:lnTo>
                    <a:lnTo>
                      <a:pt x="0" y="145122"/>
                    </a:lnTo>
                    <a:lnTo>
                      <a:pt x="1857" y="148812"/>
                    </a:lnTo>
                    <a:lnTo>
                      <a:pt x="5818" y="149913"/>
                    </a:lnTo>
                    <a:lnTo>
                      <a:pt x="9911" y="150489"/>
                    </a:lnTo>
                    <a:lnTo>
                      <a:pt x="12508" y="153866"/>
                    </a:lnTo>
                    <a:lnTo>
                      <a:pt x="14530" y="157745"/>
                    </a:lnTo>
                    <a:lnTo>
                      <a:pt x="15310" y="161895"/>
                    </a:lnTo>
                    <a:lnTo>
                      <a:pt x="19041" y="163736"/>
                    </a:lnTo>
                    <a:lnTo>
                      <a:pt x="20463" y="167788"/>
                    </a:lnTo>
                    <a:lnTo>
                      <a:pt x="24753" y="168848"/>
                    </a:lnTo>
                    <a:lnTo>
                      <a:pt x="28681" y="170426"/>
                    </a:lnTo>
                    <a:lnTo>
                      <a:pt x="33045" y="171971"/>
                    </a:lnTo>
                    <a:lnTo>
                      <a:pt x="34573" y="168010"/>
                    </a:lnTo>
                    <a:lnTo>
                      <a:pt x="37811" y="165339"/>
                    </a:lnTo>
                    <a:lnTo>
                      <a:pt x="42586" y="164879"/>
                    </a:lnTo>
                    <a:lnTo>
                      <a:pt x="47459" y="162610"/>
                    </a:lnTo>
                    <a:lnTo>
                      <a:pt x="52152" y="161000"/>
                    </a:lnTo>
                    <a:lnTo>
                      <a:pt x="57674" y="161715"/>
                    </a:lnTo>
                    <a:lnTo>
                      <a:pt x="62531" y="164361"/>
                    </a:lnTo>
                    <a:lnTo>
                      <a:pt x="67561" y="165487"/>
                    </a:lnTo>
                    <a:lnTo>
                      <a:pt x="71004" y="170500"/>
                    </a:lnTo>
                    <a:lnTo>
                      <a:pt x="74045" y="175455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787" name="Free-form: Shape 786">
                <a:extLst>
                  <a:ext uri="{FF2B5EF4-FFF2-40B4-BE49-F238E27FC236}">
                    <a16:creationId xmlns:a16="http://schemas.microsoft.com/office/drawing/2014/main" id="{12A22401-922A-C7A0-FD28-137F2E11247A}"/>
                  </a:ext>
                </a:extLst>
              </p:cNvPr>
              <p:cNvSpPr/>
              <p:nvPr/>
            </p:nvSpPr>
            <p:spPr>
              <a:xfrm>
                <a:off x="7206007" y="4966052"/>
                <a:ext cx="43441" cy="58749"/>
              </a:xfrm>
              <a:custGeom>
                <a:avLst/>
                <a:gdLst>
                  <a:gd name="connsiteX0" fmla="*/ 30916 w 37104"/>
                  <a:gd name="connsiteY0" fmla="*/ 50179 h 50179"/>
                  <a:gd name="connsiteX1" fmla="*/ 31204 w 37104"/>
                  <a:gd name="connsiteY1" fmla="*/ 44747 h 50179"/>
                  <a:gd name="connsiteX2" fmla="*/ 31845 w 37104"/>
                  <a:gd name="connsiteY2" fmla="*/ 40260 h 50179"/>
                  <a:gd name="connsiteX3" fmla="*/ 33119 w 37104"/>
                  <a:gd name="connsiteY3" fmla="*/ 34573 h 50179"/>
                  <a:gd name="connsiteX4" fmla="*/ 36595 w 37104"/>
                  <a:gd name="connsiteY4" fmla="*/ 31393 h 50179"/>
                  <a:gd name="connsiteX5" fmla="*/ 37055 w 37104"/>
                  <a:gd name="connsiteY5" fmla="*/ 25377 h 50179"/>
                  <a:gd name="connsiteX6" fmla="*/ 35831 w 37104"/>
                  <a:gd name="connsiteY6" fmla="*/ 20364 h 50179"/>
                  <a:gd name="connsiteX7" fmla="*/ 37105 w 37104"/>
                  <a:gd name="connsiteY7" fmla="*/ 13913 h 50179"/>
                  <a:gd name="connsiteX8" fmla="*/ 36882 w 37104"/>
                  <a:gd name="connsiteY8" fmla="*/ 9755 h 50179"/>
                  <a:gd name="connsiteX9" fmla="*/ 31952 w 37104"/>
                  <a:gd name="connsiteY9" fmla="*/ 8366 h 50179"/>
                  <a:gd name="connsiteX10" fmla="*/ 28007 w 37104"/>
                  <a:gd name="connsiteY10" fmla="*/ 6575 h 50179"/>
                  <a:gd name="connsiteX11" fmla="*/ 24161 w 37104"/>
                  <a:gd name="connsiteY11" fmla="*/ 3674 h 50179"/>
                  <a:gd name="connsiteX12" fmla="*/ 19296 w 37104"/>
                  <a:gd name="connsiteY12" fmla="*/ 0 h 50179"/>
                  <a:gd name="connsiteX13" fmla="*/ 14949 w 37104"/>
                  <a:gd name="connsiteY13" fmla="*/ 2868 h 50179"/>
                  <a:gd name="connsiteX14" fmla="*/ 10955 w 37104"/>
                  <a:gd name="connsiteY14" fmla="*/ 6369 h 50179"/>
                  <a:gd name="connsiteX15" fmla="*/ 9106 w 37104"/>
                  <a:gd name="connsiteY15" fmla="*/ 10955 h 50179"/>
                  <a:gd name="connsiteX16" fmla="*/ 6911 w 37104"/>
                  <a:gd name="connsiteY16" fmla="*/ 14850 h 50179"/>
                  <a:gd name="connsiteX17" fmla="*/ 3641 w 37104"/>
                  <a:gd name="connsiteY17" fmla="*/ 18910 h 50179"/>
                  <a:gd name="connsiteX18" fmla="*/ 945 w 37104"/>
                  <a:gd name="connsiteY18" fmla="*/ 23487 h 50179"/>
                  <a:gd name="connsiteX19" fmla="*/ 0 w 37104"/>
                  <a:gd name="connsiteY19" fmla="*/ 31393 h 50179"/>
                  <a:gd name="connsiteX20" fmla="*/ 2729 w 37104"/>
                  <a:gd name="connsiteY20" fmla="*/ 35568 h 50179"/>
                  <a:gd name="connsiteX21" fmla="*/ 4134 w 37104"/>
                  <a:gd name="connsiteY21" fmla="*/ 39611 h 50179"/>
                  <a:gd name="connsiteX22" fmla="*/ 6501 w 37104"/>
                  <a:gd name="connsiteY22" fmla="*/ 43243 h 50179"/>
                  <a:gd name="connsiteX23" fmla="*/ 12352 w 37104"/>
                  <a:gd name="connsiteY23" fmla="*/ 47993 h 50179"/>
                  <a:gd name="connsiteX24" fmla="*/ 17751 w 37104"/>
                  <a:gd name="connsiteY24" fmla="*/ 50097 h 50179"/>
                  <a:gd name="connsiteX25" fmla="*/ 30916 w 37104"/>
                  <a:gd name="connsiteY25" fmla="*/ 50179 h 501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37104" h="50179">
                    <a:moveTo>
                      <a:pt x="30916" y="50179"/>
                    </a:moveTo>
                    <a:lnTo>
                      <a:pt x="31204" y="44747"/>
                    </a:lnTo>
                    <a:lnTo>
                      <a:pt x="31845" y="40260"/>
                    </a:lnTo>
                    <a:lnTo>
                      <a:pt x="33119" y="34573"/>
                    </a:lnTo>
                    <a:lnTo>
                      <a:pt x="36595" y="31393"/>
                    </a:lnTo>
                    <a:lnTo>
                      <a:pt x="37055" y="25377"/>
                    </a:lnTo>
                    <a:lnTo>
                      <a:pt x="35831" y="20364"/>
                    </a:lnTo>
                    <a:lnTo>
                      <a:pt x="37105" y="13913"/>
                    </a:lnTo>
                    <a:lnTo>
                      <a:pt x="36882" y="9755"/>
                    </a:lnTo>
                    <a:lnTo>
                      <a:pt x="31952" y="8366"/>
                    </a:lnTo>
                    <a:lnTo>
                      <a:pt x="28007" y="6575"/>
                    </a:lnTo>
                    <a:lnTo>
                      <a:pt x="24161" y="3674"/>
                    </a:lnTo>
                    <a:lnTo>
                      <a:pt x="19296" y="0"/>
                    </a:lnTo>
                    <a:lnTo>
                      <a:pt x="14949" y="2868"/>
                    </a:lnTo>
                    <a:lnTo>
                      <a:pt x="10955" y="6369"/>
                    </a:lnTo>
                    <a:lnTo>
                      <a:pt x="9106" y="10955"/>
                    </a:lnTo>
                    <a:lnTo>
                      <a:pt x="6911" y="14850"/>
                    </a:lnTo>
                    <a:lnTo>
                      <a:pt x="3641" y="18910"/>
                    </a:lnTo>
                    <a:lnTo>
                      <a:pt x="945" y="23487"/>
                    </a:lnTo>
                    <a:lnTo>
                      <a:pt x="0" y="31393"/>
                    </a:lnTo>
                    <a:lnTo>
                      <a:pt x="2729" y="35568"/>
                    </a:lnTo>
                    <a:lnTo>
                      <a:pt x="4134" y="39611"/>
                    </a:lnTo>
                    <a:lnTo>
                      <a:pt x="6501" y="43243"/>
                    </a:lnTo>
                    <a:lnTo>
                      <a:pt x="12352" y="47993"/>
                    </a:lnTo>
                    <a:lnTo>
                      <a:pt x="17751" y="50097"/>
                    </a:lnTo>
                    <a:lnTo>
                      <a:pt x="30916" y="50179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788" name="Free-form: Shape 787">
                <a:extLst>
                  <a:ext uri="{FF2B5EF4-FFF2-40B4-BE49-F238E27FC236}">
                    <a16:creationId xmlns:a16="http://schemas.microsoft.com/office/drawing/2014/main" id="{ADED3DFD-5AE9-EE7E-A606-FAA1E8CF9D78}"/>
                  </a:ext>
                </a:extLst>
              </p:cNvPr>
              <p:cNvSpPr/>
              <p:nvPr/>
            </p:nvSpPr>
            <p:spPr>
              <a:xfrm>
                <a:off x="6939912" y="4325301"/>
                <a:ext cx="387471" cy="360011"/>
              </a:xfrm>
              <a:custGeom>
                <a:avLst/>
                <a:gdLst>
                  <a:gd name="connsiteX0" fmla="*/ 128242 w 330948"/>
                  <a:gd name="connsiteY0" fmla="*/ 307494 h 307494"/>
                  <a:gd name="connsiteX1" fmla="*/ 131924 w 330948"/>
                  <a:gd name="connsiteY1" fmla="*/ 305152 h 307494"/>
                  <a:gd name="connsiteX2" fmla="*/ 137948 w 330948"/>
                  <a:gd name="connsiteY2" fmla="*/ 303813 h 307494"/>
                  <a:gd name="connsiteX3" fmla="*/ 141202 w 330948"/>
                  <a:gd name="connsiteY3" fmla="*/ 299983 h 307494"/>
                  <a:gd name="connsiteX4" fmla="*/ 145500 w 330948"/>
                  <a:gd name="connsiteY4" fmla="*/ 292940 h 307494"/>
                  <a:gd name="connsiteX5" fmla="*/ 152963 w 330948"/>
                  <a:gd name="connsiteY5" fmla="*/ 286596 h 307494"/>
                  <a:gd name="connsiteX6" fmla="*/ 155526 w 330948"/>
                  <a:gd name="connsiteY6" fmla="*/ 280835 h 307494"/>
                  <a:gd name="connsiteX7" fmla="*/ 160169 w 330948"/>
                  <a:gd name="connsiteY7" fmla="*/ 273891 h 307494"/>
                  <a:gd name="connsiteX8" fmla="*/ 166497 w 330948"/>
                  <a:gd name="connsiteY8" fmla="*/ 269798 h 307494"/>
                  <a:gd name="connsiteX9" fmla="*/ 170533 w 330948"/>
                  <a:gd name="connsiteY9" fmla="*/ 267538 h 307494"/>
                  <a:gd name="connsiteX10" fmla="*/ 181865 w 330948"/>
                  <a:gd name="connsiteY10" fmla="*/ 261202 h 307494"/>
                  <a:gd name="connsiteX11" fmla="*/ 186821 w 330948"/>
                  <a:gd name="connsiteY11" fmla="*/ 259542 h 307494"/>
                  <a:gd name="connsiteX12" fmla="*/ 189878 w 330948"/>
                  <a:gd name="connsiteY12" fmla="*/ 254800 h 307494"/>
                  <a:gd name="connsiteX13" fmla="*/ 190469 w 330948"/>
                  <a:gd name="connsiteY13" fmla="*/ 249902 h 307494"/>
                  <a:gd name="connsiteX14" fmla="*/ 190979 w 330948"/>
                  <a:gd name="connsiteY14" fmla="*/ 245588 h 307494"/>
                  <a:gd name="connsiteX15" fmla="*/ 192803 w 330948"/>
                  <a:gd name="connsiteY15" fmla="*/ 240673 h 307494"/>
                  <a:gd name="connsiteX16" fmla="*/ 199846 w 330948"/>
                  <a:gd name="connsiteY16" fmla="*/ 236071 h 307494"/>
                  <a:gd name="connsiteX17" fmla="*/ 206552 w 330948"/>
                  <a:gd name="connsiteY17" fmla="*/ 232571 h 307494"/>
                  <a:gd name="connsiteX18" fmla="*/ 211056 w 330948"/>
                  <a:gd name="connsiteY18" fmla="*/ 231190 h 307494"/>
                  <a:gd name="connsiteX19" fmla="*/ 218296 w 330948"/>
                  <a:gd name="connsiteY19" fmla="*/ 230097 h 307494"/>
                  <a:gd name="connsiteX20" fmla="*/ 227919 w 330948"/>
                  <a:gd name="connsiteY20" fmla="*/ 230532 h 307494"/>
                  <a:gd name="connsiteX21" fmla="*/ 232825 w 330948"/>
                  <a:gd name="connsiteY21" fmla="*/ 231543 h 307494"/>
                  <a:gd name="connsiteX22" fmla="*/ 233696 w 330948"/>
                  <a:gd name="connsiteY22" fmla="*/ 227352 h 307494"/>
                  <a:gd name="connsiteX23" fmla="*/ 233984 w 330948"/>
                  <a:gd name="connsiteY23" fmla="*/ 223103 h 307494"/>
                  <a:gd name="connsiteX24" fmla="*/ 231552 w 330948"/>
                  <a:gd name="connsiteY24" fmla="*/ 219463 h 307494"/>
                  <a:gd name="connsiteX25" fmla="*/ 230639 w 330948"/>
                  <a:gd name="connsiteY25" fmla="*/ 215313 h 307494"/>
                  <a:gd name="connsiteX26" fmla="*/ 229867 w 330948"/>
                  <a:gd name="connsiteY26" fmla="*/ 211187 h 307494"/>
                  <a:gd name="connsiteX27" fmla="*/ 237320 w 330948"/>
                  <a:gd name="connsiteY27" fmla="*/ 208105 h 307494"/>
                  <a:gd name="connsiteX28" fmla="*/ 243065 w 330948"/>
                  <a:gd name="connsiteY28" fmla="*/ 205615 h 307494"/>
                  <a:gd name="connsiteX29" fmla="*/ 254208 w 330948"/>
                  <a:gd name="connsiteY29" fmla="*/ 202295 h 307494"/>
                  <a:gd name="connsiteX30" fmla="*/ 259624 w 330948"/>
                  <a:gd name="connsiteY30" fmla="*/ 200364 h 307494"/>
                  <a:gd name="connsiteX31" fmla="*/ 263972 w 330948"/>
                  <a:gd name="connsiteY31" fmla="*/ 199460 h 307494"/>
                  <a:gd name="connsiteX32" fmla="*/ 271163 w 330948"/>
                  <a:gd name="connsiteY32" fmla="*/ 195622 h 307494"/>
                  <a:gd name="connsiteX33" fmla="*/ 278846 w 330948"/>
                  <a:gd name="connsiteY33" fmla="*/ 192557 h 307494"/>
                  <a:gd name="connsiteX34" fmla="*/ 287262 w 330948"/>
                  <a:gd name="connsiteY34" fmla="*/ 189705 h 307494"/>
                  <a:gd name="connsiteX35" fmla="*/ 292784 w 330948"/>
                  <a:gd name="connsiteY35" fmla="*/ 188514 h 307494"/>
                  <a:gd name="connsiteX36" fmla="*/ 299202 w 330948"/>
                  <a:gd name="connsiteY36" fmla="*/ 185555 h 307494"/>
                  <a:gd name="connsiteX37" fmla="*/ 307437 w 330948"/>
                  <a:gd name="connsiteY37" fmla="*/ 182408 h 307494"/>
                  <a:gd name="connsiteX38" fmla="*/ 315088 w 330948"/>
                  <a:gd name="connsiteY38" fmla="*/ 179556 h 307494"/>
                  <a:gd name="connsiteX39" fmla="*/ 310099 w 330948"/>
                  <a:gd name="connsiteY39" fmla="*/ 179515 h 307494"/>
                  <a:gd name="connsiteX40" fmla="*/ 304971 w 330948"/>
                  <a:gd name="connsiteY40" fmla="*/ 173450 h 307494"/>
                  <a:gd name="connsiteX41" fmla="*/ 301988 w 330948"/>
                  <a:gd name="connsiteY41" fmla="*/ 168174 h 307494"/>
                  <a:gd name="connsiteX42" fmla="*/ 304667 w 330948"/>
                  <a:gd name="connsiteY42" fmla="*/ 164377 h 307494"/>
                  <a:gd name="connsiteX43" fmla="*/ 306870 w 330948"/>
                  <a:gd name="connsiteY43" fmla="*/ 160539 h 307494"/>
                  <a:gd name="connsiteX44" fmla="*/ 309385 w 330948"/>
                  <a:gd name="connsiteY44" fmla="*/ 154631 h 307494"/>
                  <a:gd name="connsiteX45" fmla="*/ 309450 w 330948"/>
                  <a:gd name="connsiteY45" fmla="*/ 148278 h 307494"/>
                  <a:gd name="connsiteX46" fmla="*/ 308028 w 330948"/>
                  <a:gd name="connsiteY46" fmla="*/ 143421 h 307494"/>
                  <a:gd name="connsiteX47" fmla="*/ 310297 w 330948"/>
                  <a:gd name="connsiteY47" fmla="*/ 137430 h 307494"/>
                  <a:gd name="connsiteX48" fmla="*/ 314052 w 330948"/>
                  <a:gd name="connsiteY48" fmla="*/ 135639 h 307494"/>
                  <a:gd name="connsiteX49" fmla="*/ 319024 w 330948"/>
                  <a:gd name="connsiteY49" fmla="*/ 133617 h 307494"/>
                  <a:gd name="connsiteX50" fmla="*/ 323339 w 330948"/>
                  <a:gd name="connsiteY50" fmla="*/ 131143 h 307494"/>
                  <a:gd name="connsiteX51" fmla="*/ 320495 w 330948"/>
                  <a:gd name="connsiteY51" fmla="*/ 127733 h 307494"/>
                  <a:gd name="connsiteX52" fmla="*/ 318925 w 330948"/>
                  <a:gd name="connsiteY52" fmla="*/ 123172 h 307494"/>
                  <a:gd name="connsiteX53" fmla="*/ 319106 w 330948"/>
                  <a:gd name="connsiteY53" fmla="*/ 116786 h 307494"/>
                  <a:gd name="connsiteX54" fmla="*/ 319805 w 330948"/>
                  <a:gd name="connsiteY54" fmla="*/ 111026 h 307494"/>
                  <a:gd name="connsiteX55" fmla="*/ 319550 w 330948"/>
                  <a:gd name="connsiteY55" fmla="*/ 104336 h 307494"/>
                  <a:gd name="connsiteX56" fmla="*/ 317718 w 330948"/>
                  <a:gd name="connsiteY56" fmla="*/ 98378 h 307494"/>
                  <a:gd name="connsiteX57" fmla="*/ 321334 w 330948"/>
                  <a:gd name="connsiteY57" fmla="*/ 93308 h 307494"/>
                  <a:gd name="connsiteX58" fmla="*/ 319665 w 330948"/>
                  <a:gd name="connsiteY58" fmla="*/ 85476 h 307494"/>
                  <a:gd name="connsiteX59" fmla="*/ 318909 w 330948"/>
                  <a:gd name="connsiteY59" fmla="*/ 81301 h 307494"/>
                  <a:gd name="connsiteX60" fmla="*/ 324243 w 330948"/>
                  <a:gd name="connsiteY60" fmla="*/ 79822 h 307494"/>
                  <a:gd name="connsiteX61" fmla="*/ 330948 w 330948"/>
                  <a:gd name="connsiteY61" fmla="*/ 72960 h 307494"/>
                  <a:gd name="connsiteX62" fmla="*/ 329757 w 330948"/>
                  <a:gd name="connsiteY62" fmla="*/ 68875 h 307494"/>
                  <a:gd name="connsiteX63" fmla="*/ 327209 w 330948"/>
                  <a:gd name="connsiteY63" fmla="*/ 64742 h 307494"/>
                  <a:gd name="connsiteX64" fmla="*/ 326716 w 330948"/>
                  <a:gd name="connsiteY64" fmla="*/ 60608 h 307494"/>
                  <a:gd name="connsiteX65" fmla="*/ 323306 w 330948"/>
                  <a:gd name="connsiteY65" fmla="*/ 57395 h 307494"/>
                  <a:gd name="connsiteX66" fmla="*/ 322312 w 330948"/>
                  <a:gd name="connsiteY66" fmla="*/ 52932 h 307494"/>
                  <a:gd name="connsiteX67" fmla="*/ 320651 w 330948"/>
                  <a:gd name="connsiteY67" fmla="*/ 48034 h 307494"/>
                  <a:gd name="connsiteX68" fmla="*/ 318342 w 330948"/>
                  <a:gd name="connsiteY68" fmla="*/ 41945 h 307494"/>
                  <a:gd name="connsiteX69" fmla="*/ 313592 w 330948"/>
                  <a:gd name="connsiteY69" fmla="*/ 42931 h 307494"/>
                  <a:gd name="connsiteX70" fmla="*/ 313543 w 330948"/>
                  <a:gd name="connsiteY70" fmla="*/ 38444 h 307494"/>
                  <a:gd name="connsiteX71" fmla="*/ 310699 w 330948"/>
                  <a:gd name="connsiteY71" fmla="*/ 35272 h 307494"/>
                  <a:gd name="connsiteX72" fmla="*/ 306927 w 330948"/>
                  <a:gd name="connsiteY72" fmla="*/ 33406 h 307494"/>
                  <a:gd name="connsiteX73" fmla="*/ 302736 w 330948"/>
                  <a:gd name="connsiteY73" fmla="*/ 31220 h 307494"/>
                  <a:gd name="connsiteX74" fmla="*/ 298833 w 330948"/>
                  <a:gd name="connsiteY74" fmla="*/ 28887 h 307494"/>
                  <a:gd name="connsiteX75" fmla="*/ 295019 w 330948"/>
                  <a:gd name="connsiteY75" fmla="*/ 26766 h 307494"/>
                  <a:gd name="connsiteX76" fmla="*/ 290368 w 330948"/>
                  <a:gd name="connsiteY76" fmla="*/ 26002 h 307494"/>
                  <a:gd name="connsiteX77" fmla="*/ 285372 w 330948"/>
                  <a:gd name="connsiteY77" fmla="*/ 24662 h 307494"/>
                  <a:gd name="connsiteX78" fmla="*/ 283580 w 330948"/>
                  <a:gd name="connsiteY78" fmla="*/ 20824 h 307494"/>
                  <a:gd name="connsiteX79" fmla="*/ 279315 w 330948"/>
                  <a:gd name="connsiteY79" fmla="*/ 19140 h 307494"/>
                  <a:gd name="connsiteX80" fmla="*/ 275132 w 330948"/>
                  <a:gd name="connsiteY80" fmla="*/ 18951 h 307494"/>
                  <a:gd name="connsiteX81" fmla="*/ 273003 w 330948"/>
                  <a:gd name="connsiteY81" fmla="*/ 15228 h 307494"/>
                  <a:gd name="connsiteX82" fmla="*/ 269847 w 330948"/>
                  <a:gd name="connsiteY82" fmla="*/ 11325 h 307494"/>
                  <a:gd name="connsiteX83" fmla="*/ 265401 w 330948"/>
                  <a:gd name="connsiteY83" fmla="*/ 10971 h 307494"/>
                  <a:gd name="connsiteX84" fmla="*/ 260972 w 330948"/>
                  <a:gd name="connsiteY84" fmla="*/ 11185 h 307494"/>
                  <a:gd name="connsiteX85" fmla="*/ 256592 w 330948"/>
                  <a:gd name="connsiteY85" fmla="*/ 8218 h 307494"/>
                  <a:gd name="connsiteX86" fmla="*/ 253872 w 330948"/>
                  <a:gd name="connsiteY86" fmla="*/ 4150 h 307494"/>
                  <a:gd name="connsiteX87" fmla="*/ 251645 w 330948"/>
                  <a:gd name="connsiteY87" fmla="*/ 0 h 307494"/>
                  <a:gd name="connsiteX88" fmla="*/ 245202 w 330948"/>
                  <a:gd name="connsiteY88" fmla="*/ 658 h 307494"/>
                  <a:gd name="connsiteX89" fmla="*/ 221041 w 330948"/>
                  <a:gd name="connsiteY89" fmla="*/ 2901 h 307494"/>
                  <a:gd name="connsiteX90" fmla="*/ 202311 w 330948"/>
                  <a:gd name="connsiteY90" fmla="*/ 5588 h 307494"/>
                  <a:gd name="connsiteX91" fmla="*/ 199953 w 330948"/>
                  <a:gd name="connsiteY91" fmla="*/ 10059 h 307494"/>
                  <a:gd name="connsiteX92" fmla="*/ 198211 w 330948"/>
                  <a:gd name="connsiteY92" fmla="*/ 16083 h 307494"/>
                  <a:gd name="connsiteX93" fmla="*/ 193658 w 330948"/>
                  <a:gd name="connsiteY93" fmla="*/ 22493 h 307494"/>
                  <a:gd name="connsiteX94" fmla="*/ 190527 w 330948"/>
                  <a:gd name="connsiteY94" fmla="*/ 25402 h 307494"/>
                  <a:gd name="connsiteX95" fmla="*/ 187314 w 330948"/>
                  <a:gd name="connsiteY95" fmla="*/ 27982 h 307494"/>
                  <a:gd name="connsiteX96" fmla="*/ 183567 w 330948"/>
                  <a:gd name="connsiteY96" fmla="*/ 30201 h 307494"/>
                  <a:gd name="connsiteX97" fmla="*/ 186541 w 330948"/>
                  <a:gd name="connsiteY97" fmla="*/ 33332 h 307494"/>
                  <a:gd name="connsiteX98" fmla="*/ 187609 w 330948"/>
                  <a:gd name="connsiteY98" fmla="*/ 37441 h 307494"/>
                  <a:gd name="connsiteX99" fmla="*/ 189680 w 330948"/>
                  <a:gd name="connsiteY99" fmla="*/ 41189 h 307494"/>
                  <a:gd name="connsiteX100" fmla="*/ 190034 w 330948"/>
                  <a:gd name="connsiteY100" fmla="*/ 45594 h 307494"/>
                  <a:gd name="connsiteX101" fmla="*/ 190946 w 330948"/>
                  <a:gd name="connsiteY101" fmla="*/ 49760 h 307494"/>
                  <a:gd name="connsiteX102" fmla="*/ 189812 w 330948"/>
                  <a:gd name="connsiteY102" fmla="*/ 53886 h 307494"/>
                  <a:gd name="connsiteX103" fmla="*/ 189771 w 330948"/>
                  <a:gd name="connsiteY103" fmla="*/ 58817 h 307494"/>
                  <a:gd name="connsiteX104" fmla="*/ 189294 w 330948"/>
                  <a:gd name="connsiteY104" fmla="*/ 63074 h 307494"/>
                  <a:gd name="connsiteX105" fmla="*/ 190042 w 330948"/>
                  <a:gd name="connsiteY105" fmla="*/ 67265 h 307494"/>
                  <a:gd name="connsiteX106" fmla="*/ 190773 w 330948"/>
                  <a:gd name="connsiteY106" fmla="*/ 71760 h 307494"/>
                  <a:gd name="connsiteX107" fmla="*/ 190420 w 330948"/>
                  <a:gd name="connsiteY107" fmla="*/ 76633 h 307494"/>
                  <a:gd name="connsiteX108" fmla="*/ 187429 w 330948"/>
                  <a:gd name="connsiteY108" fmla="*/ 79855 h 307494"/>
                  <a:gd name="connsiteX109" fmla="*/ 186582 w 330948"/>
                  <a:gd name="connsiteY109" fmla="*/ 84005 h 307494"/>
                  <a:gd name="connsiteX110" fmla="*/ 185275 w 330948"/>
                  <a:gd name="connsiteY110" fmla="*/ 88106 h 307494"/>
                  <a:gd name="connsiteX111" fmla="*/ 185054 w 330948"/>
                  <a:gd name="connsiteY111" fmla="*/ 92930 h 307494"/>
                  <a:gd name="connsiteX112" fmla="*/ 183994 w 330948"/>
                  <a:gd name="connsiteY112" fmla="*/ 97121 h 307494"/>
                  <a:gd name="connsiteX113" fmla="*/ 182210 w 330948"/>
                  <a:gd name="connsiteY113" fmla="*/ 100835 h 307494"/>
                  <a:gd name="connsiteX114" fmla="*/ 182720 w 330948"/>
                  <a:gd name="connsiteY114" fmla="*/ 105051 h 307494"/>
                  <a:gd name="connsiteX115" fmla="*/ 183427 w 330948"/>
                  <a:gd name="connsiteY115" fmla="*/ 109119 h 307494"/>
                  <a:gd name="connsiteX116" fmla="*/ 184643 w 330948"/>
                  <a:gd name="connsiteY116" fmla="*/ 113195 h 307494"/>
                  <a:gd name="connsiteX117" fmla="*/ 188407 w 330948"/>
                  <a:gd name="connsiteY117" fmla="*/ 114946 h 307494"/>
                  <a:gd name="connsiteX118" fmla="*/ 191990 w 330948"/>
                  <a:gd name="connsiteY118" fmla="*/ 117165 h 307494"/>
                  <a:gd name="connsiteX119" fmla="*/ 194907 w 330948"/>
                  <a:gd name="connsiteY119" fmla="*/ 121569 h 307494"/>
                  <a:gd name="connsiteX120" fmla="*/ 197644 w 330948"/>
                  <a:gd name="connsiteY120" fmla="*/ 124651 h 307494"/>
                  <a:gd name="connsiteX121" fmla="*/ 199164 w 330948"/>
                  <a:gd name="connsiteY121" fmla="*/ 128473 h 307494"/>
                  <a:gd name="connsiteX122" fmla="*/ 203331 w 330948"/>
                  <a:gd name="connsiteY122" fmla="*/ 128522 h 307494"/>
                  <a:gd name="connsiteX123" fmla="*/ 207941 w 330948"/>
                  <a:gd name="connsiteY123" fmla="*/ 130051 h 307494"/>
                  <a:gd name="connsiteX124" fmla="*/ 212124 w 330948"/>
                  <a:gd name="connsiteY124" fmla="*/ 130790 h 307494"/>
                  <a:gd name="connsiteX125" fmla="*/ 211196 w 330948"/>
                  <a:gd name="connsiteY125" fmla="*/ 126541 h 307494"/>
                  <a:gd name="connsiteX126" fmla="*/ 214162 w 330948"/>
                  <a:gd name="connsiteY126" fmla="*/ 123189 h 307494"/>
                  <a:gd name="connsiteX127" fmla="*/ 218509 w 330948"/>
                  <a:gd name="connsiteY127" fmla="*/ 123542 h 307494"/>
                  <a:gd name="connsiteX128" fmla="*/ 220095 w 330948"/>
                  <a:gd name="connsiteY128" fmla="*/ 162158 h 307494"/>
                  <a:gd name="connsiteX129" fmla="*/ 215658 w 330948"/>
                  <a:gd name="connsiteY129" fmla="*/ 161961 h 307494"/>
                  <a:gd name="connsiteX130" fmla="*/ 215526 w 330948"/>
                  <a:gd name="connsiteY130" fmla="*/ 157449 h 307494"/>
                  <a:gd name="connsiteX131" fmla="*/ 211614 w 330948"/>
                  <a:gd name="connsiteY131" fmla="*/ 155995 h 307494"/>
                  <a:gd name="connsiteX132" fmla="*/ 208319 w 330948"/>
                  <a:gd name="connsiteY132" fmla="*/ 158501 h 307494"/>
                  <a:gd name="connsiteX133" fmla="*/ 204440 w 330948"/>
                  <a:gd name="connsiteY133" fmla="*/ 160622 h 307494"/>
                  <a:gd name="connsiteX134" fmla="*/ 200159 w 330948"/>
                  <a:gd name="connsiteY134" fmla="*/ 160079 h 307494"/>
                  <a:gd name="connsiteX135" fmla="*/ 196050 w 330948"/>
                  <a:gd name="connsiteY135" fmla="*/ 158362 h 307494"/>
                  <a:gd name="connsiteX136" fmla="*/ 195310 w 330948"/>
                  <a:gd name="connsiteY136" fmla="*/ 154195 h 307494"/>
                  <a:gd name="connsiteX137" fmla="*/ 192762 w 330948"/>
                  <a:gd name="connsiteY137" fmla="*/ 150719 h 307494"/>
                  <a:gd name="connsiteX138" fmla="*/ 191710 w 330948"/>
                  <a:gd name="connsiteY138" fmla="*/ 146256 h 307494"/>
                  <a:gd name="connsiteX139" fmla="*/ 188793 w 330948"/>
                  <a:gd name="connsiteY139" fmla="*/ 143339 h 307494"/>
                  <a:gd name="connsiteX140" fmla="*/ 184807 w 330948"/>
                  <a:gd name="connsiteY140" fmla="*/ 142238 h 307494"/>
                  <a:gd name="connsiteX141" fmla="*/ 184577 w 330948"/>
                  <a:gd name="connsiteY141" fmla="*/ 138112 h 307494"/>
                  <a:gd name="connsiteX142" fmla="*/ 182449 w 330948"/>
                  <a:gd name="connsiteY142" fmla="*/ 134217 h 307494"/>
                  <a:gd name="connsiteX143" fmla="*/ 179926 w 330948"/>
                  <a:gd name="connsiteY143" fmla="*/ 130856 h 307494"/>
                  <a:gd name="connsiteX144" fmla="*/ 175784 w 330948"/>
                  <a:gd name="connsiteY144" fmla="*/ 129525 h 307494"/>
                  <a:gd name="connsiteX145" fmla="*/ 168963 w 330948"/>
                  <a:gd name="connsiteY145" fmla="*/ 127889 h 307494"/>
                  <a:gd name="connsiteX146" fmla="*/ 165249 w 330948"/>
                  <a:gd name="connsiteY146" fmla="*/ 123846 h 307494"/>
                  <a:gd name="connsiteX147" fmla="*/ 159940 w 330948"/>
                  <a:gd name="connsiteY147" fmla="*/ 125317 h 307494"/>
                  <a:gd name="connsiteX148" fmla="*/ 156619 w 330948"/>
                  <a:gd name="connsiteY148" fmla="*/ 118636 h 307494"/>
                  <a:gd name="connsiteX149" fmla="*/ 151048 w 330948"/>
                  <a:gd name="connsiteY149" fmla="*/ 110730 h 307494"/>
                  <a:gd name="connsiteX150" fmla="*/ 149133 w 330948"/>
                  <a:gd name="connsiteY150" fmla="*/ 104336 h 307494"/>
                  <a:gd name="connsiteX151" fmla="*/ 144999 w 330948"/>
                  <a:gd name="connsiteY151" fmla="*/ 104336 h 307494"/>
                  <a:gd name="connsiteX152" fmla="*/ 143191 w 330948"/>
                  <a:gd name="connsiteY152" fmla="*/ 108823 h 307494"/>
                  <a:gd name="connsiteX153" fmla="*/ 139337 w 330948"/>
                  <a:gd name="connsiteY153" fmla="*/ 116367 h 307494"/>
                  <a:gd name="connsiteX154" fmla="*/ 135014 w 330948"/>
                  <a:gd name="connsiteY154" fmla="*/ 116795 h 307494"/>
                  <a:gd name="connsiteX155" fmla="*/ 126747 w 330948"/>
                  <a:gd name="connsiteY155" fmla="*/ 114058 h 307494"/>
                  <a:gd name="connsiteX156" fmla="*/ 120879 w 330948"/>
                  <a:gd name="connsiteY156" fmla="*/ 114411 h 307494"/>
                  <a:gd name="connsiteX157" fmla="*/ 114321 w 330948"/>
                  <a:gd name="connsiteY157" fmla="*/ 115200 h 307494"/>
                  <a:gd name="connsiteX158" fmla="*/ 111839 w 330948"/>
                  <a:gd name="connsiteY158" fmla="*/ 110820 h 307494"/>
                  <a:gd name="connsiteX159" fmla="*/ 106752 w 330948"/>
                  <a:gd name="connsiteY159" fmla="*/ 110927 h 307494"/>
                  <a:gd name="connsiteX160" fmla="*/ 101205 w 330948"/>
                  <a:gd name="connsiteY160" fmla="*/ 110286 h 307494"/>
                  <a:gd name="connsiteX161" fmla="*/ 97137 w 330948"/>
                  <a:gd name="connsiteY161" fmla="*/ 105939 h 307494"/>
                  <a:gd name="connsiteX162" fmla="*/ 95568 w 330948"/>
                  <a:gd name="connsiteY162" fmla="*/ 101501 h 307494"/>
                  <a:gd name="connsiteX163" fmla="*/ 95263 w 330948"/>
                  <a:gd name="connsiteY163" fmla="*/ 96521 h 307494"/>
                  <a:gd name="connsiteX164" fmla="*/ 96825 w 330948"/>
                  <a:gd name="connsiteY164" fmla="*/ 92708 h 307494"/>
                  <a:gd name="connsiteX165" fmla="*/ 92511 w 330948"/>
                  <a:gd name="connsiteY165" fmla="*/ 92930 h 307494"/>
                  <a:gd name="connsiteX166" fmla="*/ 88393 w 330948"/>
                  <a:gd name="connsiteY166" fmla="*/ 93308 h 307494"/>
                  <a:gd name="connsiteX167" fmla="*/ 79846 w 330948"/>
                  <a:gd name="connsiteY167" fmla="*/ 95387 h 307494"/>
                  <a:gd name="connsiteX168" fmla="*/ 75935 w 330948"/>
                  <a:gd name="connsiteY168" fmla="*/ 98633 h 307494"/>
                  <a:gd name="connsiteX169" fmla="*/ 71612 w 330948"/>
                  <a:gd name="connsiteY169" fmla="*/ 100063 h 307494"/>
                  <a:gd name="connsiteX170" fmla="*/ 67733 w 330948"/>
                  <a:gd name="connsiteY170" fmla="*/ 98025 h 307494"/>
                  <a:gd name="connsiteX171" fmla="*/ 70683 w 330948"/>
                  <a:gd name="connsiteY171" fmla="*/ 93308 h 307494"/>
                  <a:gd name="connsiteX172" fmla="*/ 70511 w 330948"/>
                  <a:gd name="connsiteY172" fmla="*/ 88878 h 307494"/>
                  <a:gd name="connsiteX173" fmla="*/ 66887 w 330948"/>
                  <a:gd name="connsiteY173" fmla="*/ 86865 h 307494"/>
                  <a:gd name="connsiteX174" fmla="*/ 63180 w 330948"/>
                  <a:gd name="connsiteY174" fmla="*/ 84210 h 307494"/>
                  <a:gd name="connsiteX175" fmla="*/ 59260 w 330948"/>
                  <a:gd name="connsiteY175" fmla="*/ 82715 h 307494"/>
                  <a:gd name="connsiteX176" fmla="*/ 59655 w 330948"/>
                  <a:gd name="connsiteY176" fmla="*/ 89141 h 307494"/>
                  <a:gd name="connsiteX177" fmla="*/ 60403 w 330948"/>
                  <a:gd name="connsiteY177" fmla="*/ 93308 h 307494"/>
                  <a:gd name="connsiteX178" fmla="*/ 61865 w 330948"/>
                  <a:gd name="connsiteY178" fmla="*/ 98164 h 307494"/>
                  <a:gd name="connsiteX179" fmla="*/ 59293 w 330948"/>
                  <a:gd name="connsiteY179" fmla="*/ 104287 h 307494"/>
                  <a:gd name="connsiteX180" fmla="*/ 59416 w 330948"/>
                  <a:gd name="connsiteY180" fmla="*/ 110533 h 307494"/>
                  <a:gd name="connsiteX181" fmla="*/ 58800 w 330948"/>
                  <a:gd name="connsiteY181" fmla="*/ 123082 h 307494"/>
                  <a:gd name="connsiteX182" fmla="*/ 59942 w 330948"/>
                  <a:gd name="connsiteY182" fmla="*/ 127314 h 307494"/>
                  <a:gd name="connsiteX183" fmla="*/ 57395 w 330948"/>
                  <a:gd name="connsiteY183" fmla="*/ 133149 h 307494"/>
                  <a:gd name="connsiteX184" fmla="*/ 55513 w 330948"/>
                  <a:gd name="connsiteY184" fmla="*/ 141909 h 307494"/>
                  <a:gd name="connsiteX185" fmla="*/ 59828 w 330948"/>
                  <a:gd name="connsiteY185" fmla="*/ 148204 h 307494"/>
                  <a:gd name="connsiteX186" fmla="*/ 16403 w 330948"/>
                  <a:gd name="connsiteY186" fmla="*/ 148221 h 307494"/>
                  <a:gd name="connsiteX187" fmla="*/ 2556 w 330948"/>
                  <a:gd name="connsiteY187" fmla="*/ 148221 h 307494"/>
                  <a:gd name="connsiteX188" fmla="*/ 2186 w 330948"/>
                  <a:gd name="connsiteY188" fmla="*/ 161887 h 307494"/>
                  <a:gd name="connsiteX189" fmla="*/ 1751 w 330948"/>
                  <a:gd name="connsiteY189" fmla="*/ 181553 h 307494"/>
                  <a:gd name="connsiteX190" fmla="*/ 0 w 330948"/>
                  <a:gd name="connsiteY190" fmla="*/ 247741 h 307494"/>
                  <a:gd name="connsiteX191" fmla="*/ 1833 w 330948"/>
                  <a:gd name="connsiteY191" fmla="*/ 251456 h 307494"/>
                  <a:gd name="connsiteX192" fmla="*/ 3517 w 330948"/>
                  <a:gd name="connsiteY192" fmla="*/ 255524 h 307494"/>
                  <a:gd name="connsiteX193" fmla="*/ 4767 w 330948"/>
                  <a:gd name="connsiteY193" fmla="*/ 259485 h 307494"/>
                  <a:gd name="connsiteX194" fmla="*/ 8473 w 330948"/>
                  <a:gd name="connsiteY194" fmla="*/ 262484 h 307494"/>
                  <a:gd name="connsiteX195" fmla="*/ 11086 w 330948"/>
                  <a:gd name="connsiteY195" fmla="*/ 265730 h 307494"/>
                  <a:gd name="connsiteX196" fmla="*/ 14530 w 330948"/>
                  <a:gd name="connsiteY196" fmla="*/ 269798 h 307494"/>
                  <a:gd name="connsiteX197" fmla="*/ 17085 w 330948"/>
                  <a:gd name="connsiteY197" fmla="*/ 273020 h 307494"/>
                  <a:gd name="connsiteX198" fmla="*/ 20373 w 330948"/>
                  <a:gd name="connsiteY198" fmla="*/ 277014 h 307494"/>
                  <a:gd name="connsiteX199" fmla="*/ 23882 w 330948"/>
                  <a:gd name="connsiteY199" fmla="*/ 280021 h 307494"/>
                  <a:gd name="connsiteX200" fmla="*/ 27210 w 330948"/>
                  <a:gd name="connsiteY200" fmla="*/ 283514 h 307494"/>
                  <a:gd name="connsiteX201" fmla="*/ 30070 w 330948"/>
                  <a:gd name="connsiteY201" fmla="*/ 287007 h 307494"/>
                  <a:gd name="connsiteX202" fmla="*/ 32593 w 330948"/>
                  <a:gd name="connsiteY202" fmla="*/ 290286 h 307494"/>
                  <a:gd name="connsiteX203" fmla="*/ 36513 w 330948"/>
                  <a:gd name="connsiteY203" fmla="*/ 291831 h 307494"/>
                  <a:gd name="connsiteX204" fmla="*/ 61085 w 330948"/>
                  <a:gd name="connsiteY204" fmla="*/ 288601 h 307494"/>
                  <a:gd name="connsiteX205" fmla="*/ 66213 w 330948"/>
                  <a:gd name="connsiteY205" fmla="*/ 288765 h 307494"/>
                  <a:gd name="connsiteX206" fmla="*/ 70330 w 330948"/>
                  <a:gd name="connsiteY206" fmla="*/ 290458 h 307494"/>
                  <a:gd name="connsiteX207" fmla="*/ 74332 w 330948"/>
                  <a:gd name="connsiteY207" fmla="*/ 289406 h 307494"/>
                  <a:gd name="connsiteX208" fmla="*/ 78540 w 330948"/>
                  <a:gd name="connsiteY208" fmla="*/ 290269 h 307494"/>
                  <a:gd name="connsiteX209" fmla="*/ 82123 w 330948"/>
                  <a:gd name="connsiteY209" fmla="*/ 292472 h 307494"/>
                  <a:gd name="connsiteX210" fmla="*/ 84309 w 330948"/>
                  <a:gd name="connsiteY210" fmla="*/ 295997 h 307494"/>
                  <a:gd name="connsiteX211" fmla="*/ 89075 w 330948"/>
                  <a:gd name="connsiteY211" fmla="*/ 298734 h 307494"/>
                  <a:gd name="connsiteX212" fmla="*/ 95789 w 330948"/>
                  <a:gd name="connsiteY212" fmla="*/ 300879 h 307494"/>
                  <a:gd name="connsiteX213" fmla="*/ 100877 w 330948"/>
                  <a:gd name="connsiteY213" fmla="*/ 299210 h 307494"/>
                  <a:gd name="connsiteX214" fmla="*/ 104862 w 330948"/>
                  <a:gd name="connsiteY214" fmla="*/ 301881 h 307494"/>
                  <a:gd name="connsiteX215" fmla="*/ 108092 w 330948"/>
                  <a:gd name="connsiteY215" fmla="*/ 305111 h 307494"/>
                  <a:gd name="connsiteX216" fmla="*/ 112045 w 330948"/>
                  <a:gd name="connsiteY216" fmla="*/ 303443 h 307494"/>
                  <a:gd name="connsiteX217" fmla="*/ 118783 w 330948"/>
                  <a:gd name="connsiteY217" fmla="*/ 302892 h 307494"/>
                  <a:gd name="connsiteX218" fmla="*/ 124881 w 330948"/>
                  <a:gd name="connsiteY218" fmla="*/ 304996 h 307494"/>
                  <a:gd name="connsiteX219" fmla="*/ 128242 w 330948"/>
                  <a:gd name="connsiteY219" fmla="*/ 307494 h 3074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</a:cxnLst>
                <a:rect l="l" t="t" r="r" b="b"/>
                <a:pathLst>
                  <a:path w="330948" h="307494">
                    <a:moveTo>
                      <a:pt x="128242" y="307494"/>
                    </a:moveTo>
                    <a:lnTo>
                      <a:pt x="131924" y="305152"/>
                    </a:lnTo>
                    <a:lnTo>
                      <a:pt x="137948" y="303813"/>
                    </a:lnTo>
                    <a:lnTo>
                      <a:pt x="141202" y="299983"/>
                    </a:lnTo>
                    <a:lnTo>
                      <a:pt x="145500" y="292940"/>
                    </a:lnTo>
                    <a:lnTo>
                      <a:pt x="152963" y="286596"/>
                    </a:lnTo>
                    <a:lnTo>
                      <a:pt x="155526" y="280835"/>
                    </a:lnTo>
                    <a:lnTo>
                      <a:pt x="160169" y="273891"/>
                    </a:lnTo>
                    <a:lnTo>
                      <a:pt x="166497" y="269798"/>
                    </a:lnTo>
                    <a:lnTo>
                      <a:pt x="170533" y="267538"/>
                    </a:lnTo>
                    <a:lnTo>
                      <a:pt x="181865" y="261202"/>
                    </a:lnTo>
                    <a:lnTo>
                      <a:pt x="186821" y="259542"/>
                    </a:lnTo>
                    <a:lnTo>
                      <a:pt x="189878" y="254800"/>
                    </a:lnTo>
                    <a:lnTo>
                      <a:pt x="190469" y="249902"/>
                    </a:lnTo>
                    <a:lnTo>
                      <a:pt x="190979" y="245588"/>
                    </a:lnTo>
                    <a:lnTo>
                      <a:pt x="192803" y="240673"/>
                    </a:lnTo>
                    <a:lnTo>
                      <a:pt x="199846" y="236071"/>
                    </a:lnTo>
                    <a:lnTo>
                      <a:pt x="206552" y="232571"/>
                    </a:lnTo>
                    <a:lnTo>
                      <a:pt x="211056" y="231190"/>
                    </a:lnTo>
                    <a:lnTo>
                      <a:pt x="218296" y="230097"/>
                    </a:lnTo>
                    <a:lnTo>
                      <a:pt x="227919" y="230532"/>
                    </a:lnTo>
                    <a:lnTo>
                      <a:pt x="232825" y="231543"/>
                    </a:lnTo>
                    <a:lnTo>
                      <a:pt x="233696" y="227352"/>
                    </a:lnTo>
                    <a:lnTo>
                      <a:pt x="233984" y="223103"/>
                    </a:lnTo>
                    <a:lnTo>
                      <a:pt x="231552" y="219463"/>
                    </a:lnTo>
                    <a:lnTo>
                      <a:pt x="230639" y="215313"/>
                    </a:lnTo>
                    <a:lnTo>
                      <a:pt x="229867" y="211187"/>
                    </a:lnTo>
                    <a:lnTo>
                      <a:pt x="237320" y="208105"/>
                    </a:lnTo>
                    <a:lnTo>
                      <a:pt x="243065" y="205615"/>
                    </a:lnTo>
                    <a:lnTo>
                      <a:pt x="254208" y="202295"/>
                    </a:lnTo>
                    <a:lnTo>
                      <a:pt x="259624" y="200364"/>
                    </a:lnTo>
                    <a:lnTo>
                      <a:pt x="263972" y="199460"/>
                    </a:lnTo>
                    <a:lnTo>
                      <a:pt x="271163" y="195622"/>
                    </a:lnTo>
                    <a:lnTo>
                      <a:pt x="278846" y="192557"/>
                    </a:lnTo>
                    <a:lnTo>
                      <a:pt x="287262" y="189705"/>
                    </a:lnTo>
                    <a:lnTo>
                      <a:pt x="292784" y="188514"/>
                    </a:lnTo>
                    <a:lnTo>
                      <a:pt x="299202" y="185555"/>
                    </a:lnTo>
                    <a:lnTo>
                      <a:pt x="307437" y="182408"/>
                    </a:lnTo>
                    <a:lnTo>
                      <a:pt x="315088" y="179556"/>
                    </a:lnTo>
                    <a:lnTo>
                      <a:pt x="310099" y="179515"/>
                    </a:lnTo>
                    <a:lnTo>
                      <a:pt x="304971" y="173450"/>
                    </a:lnTo>
                    <a:lnTo>
                      <a:pt x="301988" y="168174"/>
                    </a:lnTo>
                    <a:lnTo>
                      <a:pt x="304667" y="164377"/>
                    </a:lnTo>
                    <a:lnTo>
                      <a:pt x="306870" y="160539"/>
                    </a:lnTo>
                    <a:lnTo>
                      <a:pt x="309385" y="154631"/>
                    </a:lnTo>
                    <a:lnTo>
                      <a:pt x="309450" y="148278"/>
                    </a:lnTo>
                    <a:lnTo>
                      <a:pt x="308028" y="143421"/>
                    </a:lnTo>
                    <a:lnTo>
                      <a:pt x="310297" y="137430"/>
                    </a:lnTo>
                    <a:lnTo>
                      <a:pt x="314052" y="135639"/>
                    </a:lnTo>
                    <a:lnTo>
                      <a:pt x="319024" y="133617"/>
                    </a:lnTo>
                    <a:lnTo>
                      <a:pt x="323339" y="131143"/>
                    </a:lnTo>
                    <a:lnTo>
                      <a:pt x="320495" y="127733"/>
                    </a:lnTo>
                    <a:lnTo>
                      <a:pt x="318925" y="123172"/>
                    </a:lnTo>
                    <a:lnTo>
                      <a:pt x="319106" y="116786"/>
                    </a:lnTo>
                    <a:lnTo>
                      <a:pt x="319805" y="111026"/>
                    </a:lnTo>
                    <a:lnTo>
                      <a:pt x="319550" y="104336"/>
                    </a:lnTo>
                    <a:lnTo>
                      <a:pt x="317718" y="98378"/>
                    </a:lnTo>
                    <a:lnTo>
                      <a:pt x="321334" y="93308"/>
                    </a:lnTo>
                    <a:lnTo>
                      <a:pt x="319665" y="85476"/>
                    </a:lnTo>
                    <a:lnTo>
                      <a:pt x="318909" y="81301"/>
                    </a:lnTo>
                    <a:lnTo>
                      <a:pt x="324243" y="79822"/>
                    </a:lnTo>
                    <a:lnTo>
                      <a:pt x="330948" y="72960"/>
                    </a:lnTo>
                    <a:lnTo>
                      <a:pt x="329757" y="68875"/>
                    </a:lnTo>
                    <a:lnTo>
                      <a:pt x="327209" y="64742"/>
                    </a:lnTo>
                    <a:lnTo>
                      <a:pt x="326716" y="60608"/>
                    </a:lnTo>
                    <a:lnTo>
                      <a:pt x="323306" y="57395"/>
                    </a:lnTo>
                    <a:lnTo>
                      <a:pt x="322312" y="52932"/>
                    </a:lnTo>
                    <a:lnTo>
                      <a:pt x="320651" y="48034"/>
                    </a:lnTo>
                    <a:lnTo>
                      <a:pt x="318342" y="41945"/>
                    </a:lnTo>
                    <a:lnTo>
                      <a:pt x="313592" y="42931"/>
                    </a:lnTo>
                    <a:lnTo>
                      <a:pt x="313543" y="38444"/>
                    </a:lnTo>
                    <a:lnTo>
                      <a:pt x="310699" y="35272"/>
                    </a:lnTo>
                    <a:lnTo>
                      <a:pt x="306927" y="33406"/>
                    </a:lnTo>
                    <a:lnTo>
                      <a:pt x="302736" y="31220"/>
                    </a:lnTo>
                    <a:lnTo>
                      <a:pt x="298833" y="28887"/>
                    </a:lnTo>
                    <a:lnTo>
                      <a:pt x="295019" y="26766"/>
                    </a:lnTo>
                    <a:lnTo>
                      <a:pt x="290368" y="26002"/>
                    </a:lnTo>
                    <a:lnTo>
                      <a:pt x="285372" y="24662"/>
                    </a:lnTo>
                    <a:lnTo>
                      <a:pt x="283580" y="20824"/>
                    </a:lnTo>
                    <a:lnTo>
                      <a:pt x="279315" y="19140"/>
                    </a:lnTo>
                    <a:lnTo>
                      <a:pt x="275132" y="18951"/>
                    </a:lnTo>
                    <a:lnTo>
                      <a:pt x="273003" y="15228"/>
                    </a:lnTo>
                    <a:lnTo>
                      <a:pt x="269847" y="11325"/>
                    </a:lnTo>
                    <a:lnTo>
                      <a:pt x="265401" y="10971"/>
                    </a:lnTo>
                    <a:lnTo>
                      <a:pt x="260972" y="11185"/>
                    </a:lnTo>
                    <a:lnTo>
                      <a:pt x="256592" y="8218"/>
                    </a:lnTo>
                    <a:lnTo>
                      <a:pt x="253872" y="4150"/>
                    </a:lnTo>
                    <a:lnTo>
                      <a:pt x="251645" y="0"/>
                    </a:lnTo>
                    <a:lnTo>
                      <a:pt x="245202" y="658"/>
                    </a:lnTo>
                    <a:lnTo>
                      <a:pt x="221041" y="2901"/>
                    </a:lnTo>
                    <a:lnTo>
                      <a:pt x="202311" y="5588"/>
                    </a:lnTo>
                    <a:lnTo>
                      <a:pt x="199953" y="10059"/>
                    </a:lnTo>
                    <a:lnTo>
                      <a:pt x="198211" y="16083"/>
                    </a:lnTo>
                    <a:lnTo>
                      <a:pt x="193658" y="22493"/>
                    </a:lnTo>
                    <a:lnTo>
                      <a:pt x="190527" y="25402"/>
                    </a:lnTo>
                    <a:lnTo>
                      <a:pt x="187314" y="27982"/>
                    </a:lnTo>
                    <a:lnTo>
                      <a:pt x="183567" y="30201"/>
                    </a:lnTo>
                    <a:lnTo>
                      <a:pt x="186541" y="33332"/>
                    </a:lnTo>
                    <a:lnTo>
                      <a:pt x="187609" y="37441"/>
                    </a:lnTo>
                    <a:lnTo>
                      <a:pt x="189680" y="41189"/>
                    </a:lnTo>
                    <a:lnTo>
                      <a:pt x="190034" y="45594"/>
                    </a:lnTo>
                    <a:lnTo>
                      <a:pt x="190946" y="49760"/>
                    </a:lnTo>
                    <a:lnTo>
                      <a:pt x="189812" y="53886"/>
                    </a:lnTo>
                    <a:lnTo>
                      <a:pt x="189771" y="58817"/>
                    </a:lnTo>
                    <a:lnTo>
                      <a:pt x="189294" y="63074"/>
                    </a:lnTo>
                    <a:lnTo>
                      <a:pt x="190042" y="67265"/>
                    </a:lnTo>
                    <a:lnTo>
                      <a:pt x="190773" y="71760"/>
                    </a:lnTo>
                    <a:lnTo>
                      <a:pt x="190420" y="76633"/>
                    </a:lnTo>
                    <a:lnTo>
                      <a:pt x="187429" y="79855"/>
                    </a:lnTo>
                    <a:lnTo>
                      <a:pt x="186582" y="84005"/>
                    </a:lnTo>
                    <a:lnTo>
                      <a:pt x="185275" y="88106"/>
                    </a:lnTo>
                    <a:lnTo>
                      <a:pt x="185054" y="92930"/>
                    </a:lnTo>
                    <a:lnTo>
                      <a:pt x="183994" y="97121"/>
                    </a:lnTo>
                    <a:lnTo>
                      <a:pt x="182210" y="100835"/>
                    </a:lnTo>
                    <a:lnTo>
                      <a:pt x="182720" y="105051"/>
                    </a:lnTo>
                    <a:lnTo>
                      <a:pt x="183427" y="109119"/>
                    </a:lnTo>
                    <a:lnTo>
                      <a:pt x="184643" y="113195"/>
                    </a:lnTo>
                    <a:lnTo>
                      <a:pt x="188407" y="114946"/>
                    </a:lnTo>
                    <a:lnTo>
                      <a:pt x="191990" y="117165"/>
                    </a:lnTo>
                    <a:lnTo>
                      <a:pt x="194907" y="121569"/>
                    </a:lnTo>
                    <a:lnTo>
                      <a:pt x="197644" y="124651"/>
                    </a:lnTo>
                    <a:lnTo>
                      <a:pt x="199164" y="128473"/>
                    </a:lnTo>
                    <a:lnTo>
                      <a:pt x="203331" y="128522"/>
                    </a:lnTo>
                    <a:lnTo>
                      <a:pt x="207941" y="130051"/>
                    </a:lnTo>
                    <a:lnTo>
                      <a:pt x="212124" y="130790"/>
                    </a:lnTo>
                    <a:lnTo>
                      <a:pt x="211196" y="126541"/>
                    </a:lnTo>
                    <a:lnTo>
                      <a:pt x="214162" y="123189"/>
                    </a:lnTo>
                    <a:lnTo>
                      <a:pt x="218509" y="123542"/>
                    </a:lnTo>
                    <a:lnTo>
                      <a:pt x="220095" y="162158"/>
                    </a:lnTo>
                    <a:lnTo>
                      <a:pt x="215658" y="161961"/>
                    </a:lnTo>
                    <a:lnTo>
                      <a:pt x="215526" y="157449"/>
                    </a:lnTo>
                    <a:lnTo>
                      <a:pt x="211614" y="155995"/>
                    </a:lnTo>
                    <a:lnTo>
                      <a:pt x="208319" y="158501"/>
                    </a:lnTo>
                    <a:lnTo>
                      <a:pt x="204440" y="160622"/>
                    </a:lnTo>
                    <a:lnTo>
                      <a:pt x="200159" y="160079"/>
                    </a:lnTo>
                    <a:lnTo>
                      <a:pt x="196050" y="158362"/>
                    </a:lnTo>
                    <a:lnTo>
                      <a:pt x="195310" y="154195"/>
                    </a:lnTo>
                    <a:lnTo>
                      <a:pt x="192762" y="150719"/>
                    </a:lnTo>
                    <a:lnTo>
                      <a:pt x="191710" y="146256"/>
                    </a:lnTo>
                    <a:lnTo>
                      <a:pt x="188793" y="143339"/>
                    </a:lnTo>
                    <a:lnTo>
                      <a:pt x="184807" y="142238"/>
                    </a:lnTo>
                    <a:lnTo>
                      <a:pt x="184577" y="138112"/>
                    </a:lnTo>
                    <a:lnTo>
                      <a:pt x="182449" y="134217"/>
                    </a:lnTo>
                    <a:lnTo>
                      <a:pt x="179926" y="130856"/>
                    </a:lnTo>
                    <a:lnTo>
                      <a:pt x="175784" y="129525"/>
                    </a:lnTo>
                    <a:lnTo>
                      <a:pt x="168963" y="127889"/>
                    </a:lnTo>
                    <a:lnTo>
                      <a:pt x="165249" y="123846"/>
                    </a:lnTo>
                    <a:lnTo>
                      <a:pt x="159940" y="125317"/>
                    </a:lnTo>
                    <a:lnTo>
                      <a:pt x="156619" y="118636"/>
                    </a:lnTo>
                    <a:lnTo>
                      <a:pt x="151048" y="110730"/>
                    </a:lnTo>
                    <a:lnTo>
                      <a:pt x="149133" y="104336"/>
                    </a:lnTo>
                    <a:lnTo>
                      <a:pt x="144999" y="104336"/>
                    </a:lnTo>
                    <a:lnTo>
                      <a:pt x="143191" y="108823"/>
                    </a:lnTo>
                    <a:lnTo>
                      <a:pt x="139337" y="116367"/>
                    </a:lnTo>
                    <a:lnTo>
                      <a:pt x="135014" y="116795"/>
                    </a:lnTo>
                    <a:lnTo>
                      <a:pt x="126747" y="114058"/>
                    </a:lnTo>
                    <a:lnTo>
                      <a:pt x="120879" y="114411"/>
                    </a:lnTo>
                    <a:lnTo>
                      <a:pt x="114321" y="115200"/>
                    </a:lnTo>
                    <a:lnTo>
                      <a:pt x="111839" y="110820"/>
                    </a:lnTo>
                    <a:lnTo>
                      <a:pt x="106752" y="110927"/>
                    </a:lnTo>
                    <a:lnTo>
                      <a:pt x="101205" y="110286"/>
                    </a:lnTo>
                    <a:lnTo>
                      <a:pt x="97137" y="105939"/>
                    </a:lnTo>
                    <a:lnTo>
                      <a:pt x="95568" y="101501"/>
                    </a:lnTo>
                    <a:lnTo>
                      <a:pt x="95263" y="96521"/>
                    </a:lnTo>
                    <a:lnTo>
                      <a:pt x="96825" y="92708"/>
                    </a:lnTo>
                    <a:lnTo>
                      <a:pt x="92511" y="92930"/>
                    </a:lnTo>
                    <a:lnTo>
                      <a:pt x="88393" y="93308"/>
                    </a:lnTo>
                    <a:lnTo>
                      <a:pt x="79846" y="95387"/>
                    </a:lnTo>
                    <a:lnTo>
                      <a:pt x="75935" y="98633"/>
                    </a:lnTo>
                    <a:lnTo>
                      <a:pt x="71612" y="100063"/>
                    </a:lnTo>
                    <a:lnTo>
                      <a:pt x="67733" y="98025"/>
                    </a:lnTo>
                    <a:lnTo>
                      <a:pt x="70683" y="93308"/>
                    </a:lnTo>
                    <a:lnTo>
                      <a:pt x="70511" y="88878"/>
                    </a:lnTo>
                    <a:lnTo>
                      <a:pt x="66887" y="86865"/>
                    </a:lnTo>
                    <a:lnTo>
                      <a:pt x="63180" y="84210"/>
                    </a:lnTo>
                    <a:lnTo>
                      <a:pt x="59260" y="82715"/>
                    </a:lnTo>
                    <a:lnTo>
                      <a:pt x="59655" y="89141"/>
                    </a:lnTo>
                    <a:lnTo>
                      <a:pt x="60403" y="93308"/>
                    </a:lnTo>
                    <a:lnTo>
                      <a:pt x="61865" y="98164"/>
                    </a:lnTo>
                    <a:lnTo>
                      <a:pt x="59293" y="104287"/>
                    </a:lnTo>
                    <a:lnTo>
                      <a:pt x="59416" y="110533"/>
                    </a:lnTo>
                    <a:lnTo>
                      <a:pt x="58800" y="123082"/>
                    </a:lnTo>
                    <a:lnTo>
                      <a:pt x="59942" y="127314"/>
                    </a:lnTo>
                    <a:lnTo>
                      <a:pt x="57395" y="133149"/>
                    </a:lnTo>
                    <a:lnTo>
                      <a:pt x="55513" y="141909"/>
                    </a:lnTo>
                    <a:lnTo>
                      <a:pt x="59828" y="148204"/>
                    </a:lnTo>
                    <a:lnTo>
                      <a:pt x="16403" y="148221"/>
                    </a:lnTo>
                    <a:lnTo>
                      <a:pt x="2556" y="148221"/>
                    </a:lnTo>
                    <a:lnTo>
                      <a:pt x="2186" y="161887"/>
                    </a:lnTo>
                    <a:lnTo>
                      <a:pt x="1751" y="181553"/>
                    </a:lnTo>
                    <a:lnTo>
                      <a:pt x="0" y="247741"/>
                    </a:lnTo>
                    <a:lnTo>
                      <a:pt x="1833" y="251456"/>
                    </a:lnTo>
                    <a:lnTo>
                      <a:pt x="3517" y="255524"/>
                    </a:lnTo>
                    <a:lnTo>
                      <a:pt x="4767" y="259485"/>
                    </a:lnTo>
                    <a:lnTo>
                      <a:pt x="8473" y="262484"/>
                    </a:lnTo>
                    <a:lnTo>
                      <a:pt x="11086" y="265730"/>
                    </a:lnTo>
                    <a:lnTo>
                      <a:pt x="14530" y="269798"/>
                    </a:lnTo>
                    <a:lnTo>
                      <a:pt x="17085" y="273020"/>
                    </a:lnTo>
                    <a:lnTo>
                      <a:pt x="20373" y="277014"/>
                    </a:lnTo>
                    <a:lnTo>
                      <a:pt x="23882" y="280021"/>
                    </a:lnTo>
                    <a:lnTo>
                      <a:pt x="27210" y="283514"/>
                    </a:lnTo>
                    <a:lnTo>
                      <a:pt x="30070" y="287007"/>
                    </a:lnTo>
                    <a:lnTo>
                      <a:pt x="32593" y="290286"/>
                    </a:lnTo>
                    <a:lnTo>
                      <a:pt x="36513" y="291831"/>
                    </a:lnTo>
                    <a:lnTo>
                      <a:pt x="61085" y="288601"/>
                    </a:lnTo>
                    <a:lnTo>
                      <a:pt x="66213" y="288765"/>
                    </a:lnTo>
                    <a:lnTo>
                      <a:pt x="70330" y="290458"/>
                    </a:lnTo>
                    <a:lnTo>
                      <a:pt x="74332" y="289406"/>
                    </a:lnTo>
                    <a:lnTo>
                      <a:pt x="78540" y="290269"/>
                    </a:lnTo>
                    <a:lnTo>
                      <a:pt x="82123" y="292472"/>
                    </a:lnTo>
                    <a:lnTo>
                      <a:pt x="84309" y="295997"/>
                    </a:lnTo>
                    <a:lnTo>
                      <a:pt x="89075" y="298734"/>
                    </a:lnTo>
                    <a:lnTo>
                      <a:pt x="95789" y="300879"/>
                    </a:lnTo>
                    <a:lnTo>
                      <a:pt x="100877" y="299210"/>
                    </a:lnTo>
                    <a:lnTo>
                      <a:pt x="104862" y="301881"/>
                    </a:lnTo>
                    <a:lnTo>
                      <a:pt x="108092" y="305111"/>
                    </a:lnTo>
                    <a:lnTo>
                      <a:pt x="112045" y="303443"/>
                    </a:lnTo>
                    <a:lnTo>
                      <a:pt x="118783" y="302892"/>
                    </a:lnTo>
                    <a:lnTo>
                      <a:pt x="124881" y="304996"/>
                    </a:lnTo>
                    <a:lnTo>
                      <a:pt x="128242" y="307494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789" name="Free-form: Shape 788">
                <a:extLst>
                  <a:ext uri="{FF2B5EF4-FFF2-40B4-BE49-F238E27FC236}">
                    <a16:creationId xmlns:a16="http://schemas.microsoft.com/office/drawing/2014/main" id="{CA280A00-A37E-7E18-24E1-DD56FEB0DF31}"/>
                  </a:ext>
                </a:extLst>
              </p:cNvPr>
              <p:cNvSpPr/>
              <p:nvPr/>
            </p:nvSpPr>
            <p:spPr>
              <a:xfrm>
                <a:off x="7044267" y="4595408"/>
                <a:ext cx="252326" cy="249631"/>
              </a:xfrm>
              <a:custGeom>
                <a:avLst/>
                <a:gdLst>
                  <a:gd name="connsiteX0" fmla="*/ 160309 w 215517"/>
                  <a:gd name="connsiteY0" fmla="*/ 213217 h 213216"/>
                  <a:gd name="connsiteX1" fmla="*/ 176581 w 215517"/>
                  <a:gd name="connsiteY1" fmla="*/ 196206 h 213216"/>
                  <a:gd name="connsiteX2" fmla="*/ 188595 w 215517"/>
                  <a:gd name="connsiteY2" fmla="*/ 182934 h 213216"/>
                  <a:gd name="connsiteX3" fmla="*/ 192187 w 215517"/>
                  <a:gd name="connsiteY3" fmla="*/ 178808 h 213216"/>
                  <a:gd name="connsiteX4" fmla="*/ 192335 w 215517"/>
                  <a:gd name="connsiteY4" fmla="*/ 174592 h 213216"/>
                  <a:gd name="connsiteX5" fmla="*/ 194858 w 215517"/>
                  <a:gd name="connsiteY5" fmla="*/ 168667 h 213216"/>
                  <a:gd name="connsiteX6" fmla="*/ 196140 w 215517"/>
                  <a:gd name="connsiteY6" fmla="*/ 164517 h 213216"/>
                  <a:gd name="connsiteX7" fmla="*/ 195811 w 215517"/>
                  <a:gd name="connsiteY7" fmla="*/ 159882 h 213216"/>
                  <a:gd name="connsiteX8" fmla="*/ 196847 w 215517"/>
                  <a:gd name="connsiteY8" fmla="*/ 155740 h 213216"/>
                  <a:gd name="connsiteX9" fmla="*/ 200881 w 215517"/>
                  <a:gd name="connsiteY9" fmla="*/ 154606 h 213216"/>
                  <a:gd name="connsiteX10" fmla="*/ 203627 w 215517"/>
                  <a:gd name="connsiteY10" fmla="*/ 150292 h 213216"/>
                  <a:gd name="connsiteX11" fmla="*/ 206979 w 215517"/>
                  <a:gd name="connsiteY11" fmla="*/ 145862 h 213216"/>
                  <a:gd name="connsiteX12" fmla="*/ 207160 w 215517"/>
                  <a:gd name="connsiteY12" fmla="*/ 141704 h 213216"/>
                  <a:gd name="connsiteX13" fmla="*/ 209724 w 215517"/>
                  <a:gd name="connsiteY13" fmla="*/ 138301 h 213216"/>
                  <a:gd name="connsiteX14" fmla="*/ 211918 w 215517"/>
                  <a:gd name="connsiteY14" fmla="*/ 134776 h 213216"/>
                  <a:gd name="connsiteX15" fmla="*/ 212946 w 215517"/>
                  <a:gd name="connsiteY15" fmla="*/ 130659 h 213216"/>
                  <a:gd name="connsiteX16" fmla="*/ 210817 w 215517"/>
                  <a:gd name="connsiteY16" fmla="*/ 126205 h 213216"/>
                  <a:gd name="connsiteX17" fmla="*/ 207744 w 215517"/>
                  <a:gd name="connsiteY17" fmla="*/ 122917 h 213216"/>
                  <a:gd name="connsiteX18" fmla="*/ 205788 w 215517"/>
                  <a:gd name="connsiteY18" fmla="*/ 119219 h 213216"/>
                  <a:gd name="connsiteX19" fmla="*/ 207859 w 215517"/>
                  <a:gd name="connsiteY19" fmla="*/ 114987 h 213216"/>
                  <a:gd name="connsiteX20" fmla="*/ 208713 w 215517"/>
                  <a:gd name="connsiteY20" fmla="*/ 109719 h 213216"/>
                  <a:gd name="connsiteX21" fmla="*/ 206092 w 215517"/>
                  <a:gd name="connsiteY21" fmla="*/ 106374 h 213216"/>
                  <a:gd name="connsiteX22" fmla="*/ 204834 w 215517"/>
                  <a:gd name="connsiteY22" fmla="*/ 101912 h 213216"/>
                  <a:gd name="connsiteX23" fmla="*/ 207736 w 215517"/>
                  <a:gd name="connsiteY23" fmla="*/ 98838 h 213216"/>
                  <a:gd name="connsiteX24" fmla="*/ 211508 w 215517"/>
                  <a:gd name="connsiteY24" fmla="*/ 97080 h 213216"/>
                  <a:gd name="connsiteX25" fmla="*/ 210554 w 215517"/>
                  <a:gd name="connsiteY25" fmla="*/ 92856 h 213216"/>
                  <a:gd name="connsiteX26" fmla="*/ 212634 w 215517"/>
                  <a:gd name="connsiteY26" fmla="*/ 89248 h 213216"/>
                  <a:gd name="connsiteX27" fmla="*/ 214984 w 215517"/>
                  <a:gd name="connsiteY27" fmla="*/ 85870 h 213216"/>
                  <a:gd name="connsiteX28" fmla="*/ 214121 w 215517"/>
                  <a:gd name="connsiteY28" fmla="*/ 81687 h 213216"/>
                  <a:gd name="connsiteX29" fmla="*/ 212954 w 215517"/>
                  <a:gd name="connsiteY29" fmla="*/ 77619 h 213216"/>
                  <a:gd name="connsiteX30" fmla="*/ 212625 w 215517"/>
                  <a:gd name="connsiteY30" fmla="*/ 73174 h 213216"/>
                  <a:gd name="connsiteX31" fmla="*/ 213044 w 215517"/>
                  <a:gd name="connsiteY31" fmla="*/ 68826 h 213216"/>
                  <a:gd name="connsiteX32" fmla="*/ 214828 w 215517"/>
                  <a:gd name="connsiteY32" fmla="*/ 64849 h 213216"/>
                  <a:gd name="connsiteX33" fmla="*/ 214211 w 215517"/>
                  <a:gd name="connsiteY33" fmla="*/ 60616 h 213216"/>
                  <a:gd name="connsiteX34" fmla="*/ 214877 w 215517"/>
                  <a:gd name="connsiteY34" fmla="*/ 55529 h 213216"/>
                  <a:gd name="connsiteX35" fmla="*/ 214770 w 215517"/>
                  <a:gd name="connsiteY35" fmla="*/ 48823 h 213216"/>
                  <a:gd name="connsiteX36" fmla="*/ 213258 w 215517"/>
                  <a:gd name="connsiteY36" fmla="*/ 44887 h 213216"/>
                  <a:gd name="connsiteX37" fmla="*/ 210801 w 215517"/>
                  <a:gd name="connsiteY37" fmla="*/ 40605 h 213216"/>
                  <a:gd name="connsiteX38" fmla="*/ 213989 w 215517"/>
                  <a:gd name="connsiteY38" fmla="*/ 37532 h 213216"/>
                  <a:gd name="connsiteX39" fmla="*/ 215518 w 215517"/>
                  <a:gd name="connsiteY39" fmla="*/ 33521 h 213216"/>
                  <a:gd name="connsiteX40" fmla="*/ 211277 w 215517"/>
                  <a:gd name="connsiteY40" fmla="*/ 33497 h 213216"/>
                  <a:gd name="connsiteX41" fmla="*/ 207941 w 215517"/>
                  <a:gd name="connsiteY41" fmla="*/ 30423 h 213216"/>
                  <a:gd name="connsiteX42" fmla="*/ 204103 w 215517"/>
                  <a:gd name="connsiteY42" fmla="*/ 28328 h 213216"/>
                  <a:gd name="connsiteX43" fmla="*/ 197906 w 215517"/>
                  <a:gd name="connsiteY43" fmla="*/ 25731 h 213216"/>
                  <a:gd name="connsiteX44" fmla="*/ 189401 w 215517"/>
                  <a:gd name="connsiteY44" fmla="*/ 25509 h 213216"/>
                  <a:gd name="connsiteX45" fmla="*/ 185941 w 215517"/>
                  <a:gd name="connsiteY45" fmla="*/ 23241 h 213216"/>
                  <a:gd name="connsiteX46" fmla="*/ 183155 w 215517"/>
                  <a:gd name="connsiteY46" fmla="*/ 20085 h 213216"/>
                  <a:gd name="connsiteX47" fmla="*/ 179014 w 215517"/>
                  <a:gd name="connsiteY47" fmla="*/ 17702 h 213216"/>
                  <a:gd name="connsiteX48" fmla="*/ 174937 w 215517"/>
                  <a:gd name="connsiteY48" fmla="*/ 17036 h 213216"/>
                  <a:gd name="connsiteX49" fmla="*/ 170984 w 215517"/>
                  <a:gd name="connsiteY49" fmla="*/ 14201 h 213216"/>
                  <a:gd name="connsiteX50" fmla="*/ 167409 w 215517"/>
                  <a:gd name="connsiteY50" fmla="*/ 11966 h 213216"/>
                  <a:gd name="connsiteX51" fmla="*/ 163260 w 215517"/>
                  <a:gd name="connsiteY51" fmla="*/ 12113 h 213216"/>
                  <a:gd name="connsiteX52" fmla="*/ 158945 w 215517"/>
                  <a:gd name="connsiteY52" fmla="*/ 11645 h 213216"/>
                  <a:gd name="connsiteX53" fmla="*/ 145180 w 215517"/>
                  <a:gd name="connsiteY53" fmla="*/ 11645 h 213216"/>
                  <a:gd name="connsiteX54" fmla="*/ 145648 w 215517"/>
                  <a:gd name="connsiteY54" fmla="*/ 1726 h 213216"/>
                  <a:gd name="connsiteX55" fmla="*/ 141276 w 215517"/>
                  <a:gd name="connsiteY55" fmla="*/ 0 h 213216"/>
                  <a:gd name="connsiteX56" fmla="*/ 132820 w 215517"/>
                  <a:gd name="connsiteY56" fmla="*/ 419 h 213216"/>
                  <a:gd name="connsiteX57" fmla="*/ 123550 w 215517"/>
                  <a:gd name="connsiteY57" fmla="*/ 1118 h 213216"/>
                  <a:gd name="connsiteX58" fmla="*/ 119523 w 215517"/>
                  <a:gd name="connsiteY58" fmla="*/ 1997 h 213216"/>
                  <a:gd name="connsiteX59" fmla="*/ 111823 w 215517"/>
                  <a:gd name="connsiteY59" fmla="*/ 4520 h 213216"/>
                  <a:gd name="connsiteX60" fmla="*/ 106300 w 215517"/>
                  <a:gd name="connsiteY60" fmla="*/ 9804 h 213216"/>
                  <a:gd name="connsiteX61" fmla="*/ 102397 w 215517"/>
                  <a:gd name="connsiteY61" fmla="*/ 11629 h 213216"/>
                  <a:gd name="connsiteX62" fmla="*/ 100770 w 215517"/>
                  <a:gd name="connsiteY62" fmla="*/ 18310 h 213216"/>
                  <a:gd name="connsiteX63" fmla="*/ 100745 w 215517"/>
                  <a:gd name="connsiteY63" fmla="*/ 24095 h 213216"/>
                  <a:gd name="connsiteX64" fmla="*/ 97688 w 215517"/>
                  <a:gd name="connsiteY64" fmla="*/ 28837 h 213216"/>
                  <a:gd name="connsiteX65" fmla="*/ 93135 w 215517"/>
                  <a:gd name="connsiteY65" fmla="*/ 30275 h 213216"/>
                  <a:gd name="connsiteX66" fmla="*/ 84391 w 215517"/>
                  <a:gd name="connsiteY66" fmla="*/ 34171 h 213216"/>
                  <a:gd name="connsiteX67" fmla="*/ 80249 w 215517"/>
                  <a:gd name="connsiteY67" fmla="*/ 37655 h 213216"/>
                  <a:gd name="connsiteX68" fmla="*/ 71595 w 215517"/>
                  <a:gd name="connsiteY68" fmla="*/ 42520 h 213216"/>
                  <a:gd name="connsiteX69" fmla="*/ 66393 w 215517"/>
                  <a:gd name="connsiteY69" fmla="*/ 50130 h 213216"/>
                  <a:gd name="connsiteX70" fmla="*/ 64323 w 215517"/>
                  <a:gd name="connsiteY70" fmla="*/ 55184 h 213216"/>
                  <a:gd name="connsiteX71" fmla="*/ 56368 w 215517"/>
                  <a:gd name="connsiteY71" fmla="*/ 62235 h 213216"/>
                  <a:gd name="connsiteX72" fmla="*/ 52275 w 215517"/>
                  <a:gd name="connsiteY72" fmla="*/ 67528 h 213216"/>
                  <a:gd name="connsiteX73" fmla="*/ 48815 w 215517"/>
                  <a:gd name="connsiteY73" fmla="*/ 73108 h 213216"/>
                  <a:gd name="connsiteX74" fmla="*/ 42865 w 215517"/>
                  <a:gd name="connsiteY74" fmla="*/ 74258 h 213216"/>
                  <a:gd name="connsiteX75" fmla="*/ 39109 w 215517"/>
                  <a:gd name="connsiteY75" fmla="*/ 76790 h 213216"/>
                  <a:gd name="connsiteX76" fmla="*/ 35748 w 215517"/>
                  <a:gd name="connsiteY76" fmla="*/ 74291 h 213216"/>
                  <a:gd name="connsiteX77" fmla="*/ 31467 w 215517"/>
                  <a:gd name="connsiteY77" fmla="*/ 72491 h 213216"/>
                  <a:gd name="connsiteX78" fmla="*/ 26815 w 215517"/>
                  <a:gd name="connsiteY78" fmla="*/ 71818 h 213216"/>
                  <a:gd name="connsiteX79" fmla="*/ 22386 w 215517"/>
                  <a:gd name="connsiteY79" fmla="*/ 72327 h 213216"/>
                  <a:gd name="connsiteX80" fmla="*/ 16001 w 215517"/>
                  <a:gd name="connsiteY80" fmla="*/ 73593 h 213216"/>
                  <a:gd name="connsiteX81" fmla="*/ 11785 w 215517"/>
                  <a:gd name="connsiteY81" fmla="*/ 69179 h 213216"/>
                  <a:gd name="connsiteX82" fmla="*/ 6657 w 215517"/>
                  <a:gd name="connsiteY82" fmla="*/ 70174 h 213216"/>
                  <a:gd name="connsiteX83" fmla="*/ 608 w 215517"/>
                  <a:gd name="connsiteY83" fmla="*/ 68259 h 213216"/>
                  <a:gd name="connsiteX84" fmla="*/ 0 w 215517"/>
                  <a:gd name="connsiteY84" fmla="*/ 74258 h 213216"/>
                  <a:gd name="connsiteX85" fmla="*/ 2983 w 215517"/>
                  <a:gd name="connsiteY85" fmla="*/ 78203 h 213216"/>
                  <a:gd name="connsiteX86" fmla="*/ 6295 w 215517"/>
                  <a:gd name="connsiteY86" fmla="*/ 86446 h 213216"/>
                  <a:gd name="connsiteX87" fmla="*/ 11431 w 215517"/>
                  <a:gd name="connsiteY87" fmla="*/ 92971 h 213216"/>
                  <a:gd name="connsiteX88" fmla="*/ 13305 w 215517"/>
                  <a:gd name="connsiteY88" fmla="*/ 97014 h 213216"/>
                  <a:gd name="connsiteX89" fmla="*/ 17192 w 215517"/>
                  <a:gd name="connsiteY89" fmla="*/ 102652 h 213216"/>
                  <a:gd name="connsiteX90" fmla="*/ 18655 w 215517"/>
                  <a:gd name="connsiteY90" fmla="*/ 106761 h 213216"/>
                  <a:gd name="connsiteX91" fmla="*/ 19017 w 215517"/>
                  <a:gd name="connsiteY91" fmla="*/ 111338 h 213216"/>
                  <a:gd name="connsiteX92" fmla="*/ 21580 w 215517"/>
                  <a:gd name="connsiteY92" fmla="*/ 118184 h 213216"/>
                  <a:gd name="connsiteX93" fmla="*/ 22862 w 215517"/>
                  <a:gd name="connsiteY93" fmla="*/ 122917 h 213216"/>
                  <a:gd name="connsiteX94" fmla="*/ 27366 w 215517"/>
                  <a:gd name="connsiteY94" fmla="*/ 124651 h 213216"/>
                  <a:gd name="connsiteX95" fmla="*/ 29881 w 215517"/>
                  <a:gd name="connsiteY95" fmla="*/ 129138 h 213216"/>
                  <a:gd name="connsiteX96" fmla="*/ 33875 w 215517"/>
                  <a:gd name="connsiteY96" fmla="*/ 130790 h 213216"/>
                  <a:gd name="connsiteX97" fmla="*/ 37187 w 215517"/>
                  <a:gd name="connsiteY97" fmla="*/ 133625 h 213216"/>
                  <a:gd name="connsiteX98" fmla="*/ 43564 w 215517"/>
                  <a:gd name="connsiteY98" fmla="*/ 137159 h 213216"/>
                  <a:gd name="connsiteX99" fmla="*/ 49111 w 215517"/>
                  <a:gd name="connsiteY99" fmla="*/ 139649 h 213216"/>
                  <a:gd name="connsiteX100" fmla="*/ 52291 w 215517"/>
                  <a:gd name="connsiteY100" fmla="*/ 143257 h 213216"/>
                  <a:gd name="connsiteX101" fmla="*/ 52932 w 215517"/>
                  <a:gd name="connsiteY101" fmla="*/ 148410 h 213216"/>
                  <a:gd name="connsiteX102" fmla="*/ 52530 w 215517"/>
                  <a:gd name="connsiteY102" fmla="*/ 152806 h 213216"/>
                  <a:gd name="connsiteX103" fmla="*/ 60485 w 215517"/>
                  <a:gd name="connsiteY103" fmla="*/ 152675 h 213216"/>
                  <a:gd name="connsiteX104" fmla="*/ 64668 w 215517"/>
                  <a:gd name="connsiteY104" fmla="*/ 153546 h 213216"/>
                  <a:gd name="connsiteX105" fmla="*/ 64511 w 215517"/>
                  <a:gd name="connsiteY105" fmla="*/ 159249 h 213216"/>
                  <a:gd name="connsiteX106" fmla="*/ 62966 w 215517"/>
                  <a:gd name="connsiteY106" fmla="*/ 166481 h 213216"/>
                  <a:gd name="connsiteX107" fmla="*/ 63000 w 215517"/>
                  <a:gd name="connsiteY107" fmla="*/ 171469 h 213216"/>
                  <a:gd name="connsiteX108" fmla="*/ 66040 w 215517"/>
                  <a:gd name="connsiteY108" fmla="*/ 174798 h 213216"/>
                  <a:gd name="connsiteX109" fmla="*/ 69459 w 215517"/>
                  <a:gd name="connsiteY109" fmla="*/ 181076 h 213216"/>
                  <a:gd name="connsiteX110" fmla="*/ 71143 w 215517"/>
                  <a:gd name="connsiteY110" fmla="*/ 186566 h 213216"/>
                  <a:gd name="connsiteX111" fmla="*/ 75820 w 215517"/>
                  <a:gd name="connsiteY111" fmla="*/ 187371 h 213216"/>
                  <a:gd name="connsiteX112" fmla="*/ 80101 w 215517"/>
                  <a:gd name="connsiteY112" fmla="*/ 187577 h 213216"/>
                  <a:gd name="connsiteX113" fmla="*/ 84457 w 215517"/>
                  <a:gd name="connsiteY113" fmla="*/ 189508 h 213216"/>
                  <a:gd name="connsiteX114" fmla="*/ 92354 w 215517"/>
                  <a:gd name="connsiteY114" fmla="*/ 191530 h 213216"/>
                  <a:gd name="connsiteX115" fmla="*/ 99060 w 215517"/>
                  <a:gd name="connsiteY115" fmla="*/ 193625 h 213216"/>
                  <a:gd name="connsiteX116" fmla="*/ 98518 w 215517"/>
                  <a:gd name="connsiteY116" fmla="*/ 199822 h 213216"/>
                  <a:gd name="connsiteX117" fmla="*/ 104690 w 215517"/>
                  <a:gd name="connsiteY117" fmla="*/ 202115 h 213216"/>
                  <a:gd name="connsiteX118" fmla="*/ 107500 w 215517"/>
                  <a:gd name="connsiteY118" fmla="*/ 206043 h 213216"/>
                  <a:gd name="connsiteX119" fmla="*/ 111856 w 215517"/>
                  <a:gd name="connsiteY119" fmla="*/ 205418 h 213216"/>
                  <a:gd name="connsiteX120" fmla="*/ 115800 w 215517"/>
                  <a:gd name="connsiteY120" fmla="*/ 204259 h 213216"/>
                  <a:gd name="connsiteX121" fmla="*/ 120115 w 215517"/>
                  <a:gd name="connsiteY121" fmla="*/ 205393 h 213216"/>
                  <a:gd name="connsiteX122" fmla="*/ 124511 w 215517"/>
                  <a:gd name="connsiteY122" fmla="*/ 207037 h 213216"/>
                  <a:gd name="connsiteX123" fmla="*/ 128094 w 215517"/>
                  <a:gd name="connsiteY123" fmla="*/ 209683 h 213216"/>
                  <a:gd name="connsiteX124" fmla="*/ 132475 w 215517"/>
                  <a:gd name="connsiteY124" fmla="*/ 211088 h 213216"/>
                  <a:gd name="connsiteX125" fmla="*/ 138087 w 215517"/>
                  <a:gd name="connsiteY125" fmla="*/ 209848 h 213216"/>
                  <a:gd name="connsiteX126" fmla="*/ 142764 w 215517"/>
                  <a:gd name="connsiteY126" fmla="*/ 209667 h 213216"/>
                  <a:gd name="connsiteX127" fmla="*/ 147497 w 215517"/>
                  <a:gd name="connsiteY127" fmla="*/ 209075 h 213216"/>
                  <a:gd name="connsiteX128" fmla="*/ 151516 w 215517"/>
                  <a:gd name="connsiteY128" fmla="*/ 210185 h 213216"/>
                  <a:gd name="connsiteX129" fmla="*/ 155707 w 215517"/>
                  <a:gd name="connsiteY129" fmla="*/ 210382 h 213216"/>
                  <a:gd name="connsiteX130" fmla="*/ 159718 w 215517"/>
                  <a:gd name="connsiteY130" fmla="*/ 212420 h 213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</a:cxnLst>
                <a:rect l="l" t="t" r="r" b="b"/>
                <a:pathLst>
                  <a:path w="215517" h="213216">
                    <a:moveTo>
                      <a:pt x="160309" y="213217"/>
                    </a:moveTo>
                    <a:lnTo>
                      <a:pt x="176581" y="196206"/>
                    </a:lnTo>
                    <a:lnTo>
                      <a:pt x="188595" y="182934"/>
                    </a:lnTo>
                    <a:lnTo>
                      <a:pt x="192187" y="178808"/>
                    </a:lnTo>
                    <a:lnTo>
                      <a:pt x="192335" y="174592"/>
                    </a:lnTo>
                    <a:lnTo>
                      <a:pt x="194858" y="168667"/>
                    </a:lnTo>
                    <a:lnTo>
                      <a:pt x="196140" y="164517"/>
                    </a:lnTo>
                    <a:lnTo>
                      <a:pt x="195811" y="159882"/>
                    </a:lnTo>
                    <a:lnTo>
                      <a:pt x="196847" y="155740"/>
                    </a:lnTo>
                    <a:lnTo>
                      <a:pt x="200881" y="154606"/>
                    </a:lnTo>
                    <a:lnTo>
                      <a:pt x="203627" y="150292"/>
                    </a:lnTo>
                    <a:lnTo>
                      <a:pt x="206979" y="145862"/>
                    </a:lnTo>
                    <a:lnTo>
                      <a:pt x="207160" y="141704"/>
                    </a:lnTo>
                    <a:lnTo>
                      <a:pt x="209724" y="138301"/>
                    </a:lnTo>
                    <a:lnTo>
                      <a:pt x="211918" y="134776"/>
                    </a:lnTo>
                    <a:lnTo>
                      <a:pt x="212946" y="130659"/>
                    </a:lnTo>
                    <a:lnTo>
                      <a:pt x="210817" y="126205"/>
                    </a:lnTo>
                    <a:lnTo>
                      <a:pt x="207744" y="122917"/>
                    </a:lnTo>
                    <a:lnTo>
                      <a:pt x="205788" y="119219"/>
                    </a:lnTo>
                    <a:lnTo>
                      <a:pt x="207859" y="114987"/>
                    </a:lnTo>
                    <a:lnTo>
                      <a:pt x="208713" y="109719"/>
                    </a:lnTo>
                    <a:lnTo>
                      <a:pt x="206092" y="106374"/>
                    </a:lnTo>
                    <a:lnTo>
                      <a:pt x="204834" y="101912"/>
                    </a:lnTo>
                    <a:lnTo>
                      <a:pt x="207736" y="98838"/>
                    </a:lnTo>
                    <a:lnTo>
                      <a:pt x="211508" y="97080"/>
                    </a:lnTo>
                    <a:lnTo>
                      <a:pt x="210554" y="92856"/>
                    </a:lnTo>
                    <a:lnTo>
                      <a:pt x="212634" y="89248"/>
                    </a:lnTo>
                    <a:lnTo>
                      <a:pt x="214984" y="85870"/>
                    </a:lnTo>
                    <a:lnTo>
                      <a:pt x="214121" y="81687"/>
                    </a:lnTo>
                    <a:lnTo>
                      <a:pt x="212954" y="77619"/>
                    </a:lnTo>
                    <a:lnTo>
                      <a:pt x="212625" y="73174"/>
                    </a:lnTo>
                    <a:lnTo>
                      <a:pt x="213044" y="68826"/>
                    </a:lnTo>
                    <a:lnTo>
                      <a:pt x="214828" y="64849"/>
                    </a:lnTo>
                    <a:lnTo>
                      <a:pt x="214211" y="60616"/>
                    </a:lnTo>
                    <a:lnTo>
                      <a:pt x="214877" y="55529"/>
                    </a:lnTo>
                    <a:lnTo>
                      <a:pt x="214770" y="48823"/>
                    </a:lnTo>
                    <a:lnTo>
                      <a:pt x="213258" y="44887"/>
                    </a:lnTo>
                    <a:lnTo>
                      <a:pt x="210801" y="40605"/>
                    </a:lnTo>
                    <a:lnTo>
                      <a:pt x="213989" y="37532"/>
                    </a:lnTo>
                    <a:lnTo>
                      <a:pt x="215518" y="33521"/>
                    </a:lnTo>
                    <a:lnTo>
                      <a:pt x="211277" y="33497"/>
                    </a:lnTo>
                    <a:lnTo>
                      <a:pt x="207941" y="30423"/>
                    </a:lnTo>
                    <a:lnTo>
                      <a:pt x="204103" y="28328"/>
                    </a:lnTo>
                    <a:lnTo>
                      <a:pt x="197906" y="25731"/>
                    </a:lnTo>
                    <a:lnTo>
                      <a:pt x="189401" y="25509"/>
                    </a:lnTo>
                    <a:lnTo>
                      <a:pt x="185941" y="23241"/>
                    </a:lnTo>
                    <a:lnTo>
                      <a:pt x="183155" y="20085"/>
                    </a:lnTo>
                    <a:lnTo>
                      <a:pt x="179014" y="17702"/>
                    </a:lnTo>
                    <a:lnTo>
                      <a:pt x="174937" y="17036"/>
                    </a:lnTo>
                    <a:lnTo>
                      <a:pt x="170984" y="14201"/>
                    </a:lnTo>
                    <a:lnTo>
                      <a:pt x="167409" y="11966"/>
                    </a:lnTo>
                    <a:lnTo>
                      <a:pt x="163260" y="12113"/>
                    </a:lnTo>
                    <a:lnTo>
                      <a:pt x="158945" y="11645"/>
                    </a:lnTo>
                    <a:lnTo>
                      <a:pt x="145180" y="11645"/>
                    </a:lnTo>
                    <a:lnTo>
                      <a:pt x="145648" y="1726"/>
                    </a:lnTo>
                    <a:lnTo>
                      <a:pt x="141276" y="0"/>
                    </a:lnTo>
                    <a:lnTo>
                      <a:pt x="132820" y="419"/>
                    </a:lnTo>
                    <a:lnTo>
                      <a:pt x="123550" y="1118"/>
                    </a:lnTo>
                    <a:lnTo>
                      <a:pt x="119523" y="1997"/>
                    </a:lnTo>
                    <a:lnTo>
                      <a:pt x="111823" y="4520"/>
                    </a:lnTo>
                    <a:lnTo>
                      <a:pt x="106300" y="9804"/>
                    </a:lnTo>
                    <a:lnTo>
                      <a:pt x="102397" y="11629"/>
                    </a:lnTo>
                    <a:lnTo>
                      <a:pt x="100770" y="18310"/>
                    </a:lnTo>
                    <a:lnTo>
                      <a:pt x="100745" y="24095"/>
                    </a:lnTo>
                    <a:lnTo>
                      <a:pt x="97688" y="28837"/>
                    </a:lnTo>
                    <a:lnTo>
                      <a:pt x="93135" y="30275"/>
                    </a:lnTo>
                    <a:lnTo>
                      <a:pt x="84391" y="34171"/>
                    </a:lnTo>
                    <a:lnTo>
                      <a:pt x="80249" y="37655"/>
                    </a:lnTo>
                    <a:lnTo>
                      <a:pt x="71595" y="42520"/>
                    </a:lnTo>
                    <a:lnTo>
                      <a:pt x="66393" y="50130"/>
                    </a:lnTo>
                    <a:lnTo>
                      <a:pt x="64323" y="55184"/>
                    </a:lnTo>
                    <a:lnTo>
                      <a:pt x="56368" y="62235"/>
                    </a:lnTo>
                    <a:lnTo>
                      <a:pt x="52275" y="67528"/>
                    </a:lnTo>
                    <a:lnTo>
                      <a:pt x="48815" y="73108"/>
                    </a:lnTo>
                    <a:lnTo>
                      <a:pt x="42865" y="74258"/>
                    </a:lnTo>
                    <a:lnTo>
                      <a:pt x="39109" y="76790"/>
                    </a:lnTo>
                    <a:lnTo>
                      <a:pt x="35748" y="74291"/>
                    </a:lnTo>
                    <a:lnTo>
                      <a:pt x="31467" y="72491"/>
                    </a:lnTo>
                    <a:lnTo>
                      <a:pt x="26815" y="71818"/>
                    </a:lnTo>
                    <a:lnTo>
                      <a:pt x="22386" y="72327"/>
                    </a:lnTo>
                    <a:lnTo>
                      <a:pt x="16001" y="73593"/>
                    </a:lnTo>
                    <a:lnTo>
                      <a:pt x="11785" y="69179"/>
                    </a:lnTo>
                    <a:lnTo>
                      <a:pt x="6657" y="70174"/>
                    </a:lnTo>
                    <a:lnTo>
                      <a:pt x="608" y="68259"/>
                    </a:lnTo>
                    <a:lnTo>
                      <a:pt x="0" y="74258"/>
                    </a:lnTo>
                    <a:lnTo>
                      <a:pt x="2983" y="78203"/>
                    </a:lnTo>
                    <a:lnTo>
                      <a:pt x="6295" y="86446"/>
                    </a:lnTo>
                    <a:lnTo>
                      <a:pt x="11431" y="92971"/>
                    </a:lnTo>
                    <a:lnTo>
                      <a:pt x="13305" y="97014"/>
                    </a:lnTo>
                    <a:lnTo>
                      <a:pt x="17192" y="102652"/>
                    </a:lnTo>
                    <a:lnTo>
                      <a:pt x="18655" y="106761"/>
                    </a:lnTo>
                    <a:lnTo>
                      <a:pt x="19017" y="111338"/>
                    </a:lnTo>
                    <a:lnTo>
                      <a:pt x="21580" y="118184"/>
                    </a:lnTo>
                    <a:lnTo>
                      <a:pt x="22862" y="122917"/>
                    </a:lnTo>
                    <a:lnTo>
                      <a:pt x="27366" y="124651"/>
                    </a:lnTo>
                    <a:lnTo>
                      <a:pt x="29881" y="129138"/>
                    </a:lnTo>
                    <a:lnTo>
                      <a:pt x="33875" y="130790"/>
                    </a:lnTo>
                    <a:lnTo>
                      <a:pt x="37187" y="133625"/>
                    </a:lnTo>
                    <a:lnTo>
                      <a:pt x="43564" y="137159"/>
                    </a:lnTo>
                    <a:lnTo>
                      <a:pt x="49111" y="139649"/>
                    </a:lnTo>
                    <a:lnTo>
                      <a:pt x="52291" y="143257"/>
                    </a:lnTo>
                    <a:lnTo>
                      <a:pt x="52932" y="148410"/>
                    </a:lnTo>
                    <a:lnTo>
                      <a:pt x="52530" y="152806"/>
                    </a:lnTo>
                    <a:lnTo>
                      <a:pt x="60485" y="152675"/>
                    </a:lnTo>
                    <a:lnTo>
                      <a:pt x="64668" y="153546"/>
                    </a:lnTo>
                    <a:lnTo>
                      <a:pt x="64511" y="159249"/>
                    </a:lnTo>
                    <a:lnTo>
                      <a:pt x="62966" y="166481"/>
                    </a:lnTo>
                    <a:lnTo>
                      <a:pt x="63000" y="171469"/>
                    </a:lnTo>
                    <a:lnTo>
                      <a:pt x="66040" y="174798"/>
                    </a:lnTo>
                    <a:lnTo>
                      <a:pt x="69459" y="181076"/>
                    </a:lnTo>
                    <a:lnTo>
                      <a:pt x="71143" y="186566"/>
                    </a:lnTo>
                    <a:lnTo>
                      <a:pt x="75820" y="187371"/>
                    </a:lnTo>
                    <a:lnTo>
                      <a:pt x="80101" y="187577"/>
                    </a:lnTo>
                    <a:lnTo>
                      <a:pt x="84457" y="189508"/>
                    </a:lnTo>
                    <a:lnTo>
                      <a:pt x="92354" y="191530"/>
                    </a:lnTo>
                    <a:lnTo>
                      <a:pt x="99060" y="193625"/>
                    </a:lnTo>
                    <a:lnTo>
                      <a:pt x="98518" y="199822"/>
                    </a:lnTo>
                    <a:lnTo>
                      <a:pt x="104690" y="202115"/>
                    </a:lnTo>
                    <a:lnTo>
                      <a:pt x="107500" y="206043"/>
                    </a:lnTo>
                    <a:lnTo>
                      <a:pt x="111856" y="205418"/>
                    </a:lnTo>
                    <a:lnTo>
                      <a:pt x="115800" y="204259"/>
                    </a:lnTo>
                    <a:lnTo>
                      <a:pt x="120115" y="205393"/>
                    </a:lnTo>
                    <a:lnTo>
                      <a:pt x="124511" y="207037"/>
                    </a:lnTo>
                    <a:lnTo>
                      <a:pt x="128094" y="209683"/>
                    </a:lnTo>
                    <a:lnTo>
                      <a:pt x="132475" y="211088"/>
                    </a:lnTo>
                    <a:lnTo>
                      <a:pt x="138087" y="209848"/>
                    </a:lnTo>
                    <a:lnTo>
                      <a:pt x="142764" y="209667"/>
                    </a:lnTo>
                    <a:lnTo>
                      <a:pt x="147497" y="209075"/>
                    </a:lnTo>
                    <a:lnTo>
                      <a:pt x="151516" y="210185"/>
                    </a:lnTo>
                    <a:lnTo>
                      <a:pt x="155707" y="210382"/>
                    </a:lnTo>
                    <a:lnTo>
                      <a:pt x="159718" y="212420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790" name="Free-form: Shape 789">
                <a:extLst>
                  <a:ext uri="{FF2B5EF4-FFF2-40B4-BE49-F238E27FC236}">
                    <a16:creationId xmlns:a16="http://schemas.microsoft.com/office/drawing/2014/main" id="{22CDEC38-D538-FB28-87B0-F9364A123779}"/>
                  </a:ext>
                </a:extLst>
              </p:cNvPr>
              <p:cNvSpPr/>
              <p:nvPr/>
            </p:nvSpPr>
            <p:spPr>
              <a:xfrm>
                <a:off x="6993293" y="3571738"/>
                <a:ext cx="412746" cy="321341"/>
              </a:xfrm>
              <a:custGeom>
                <a:avLst/>
                <a:gdLst>
                  <a:gd name="connsiteX0" fmla="*/ 209864 w 352536"/>
                  <a:gd name="connsiteY0" fmla="*/ 274466 h 274465"/>
                  <a:gd name="connsiteX1" fmla="*/ 211951 w 352536"/>
                  <a:gd name="connsiteY1" fmla="*/ 270406 h 274465"/>
                  <a:gd name="connsiteX2" fmla="*/ 215304 w 352536"/>
                  <a:gd name="connsiteY2" fmla="*/ 267407 h 274465"/>
                  <a:gd name="connsiteX3" fmla="*/ 218994 w 352536"/>
                  <a:gd name="connsiteY3" fmla="*/ 264875 h 274465"/>
                  <a:gd name="connsiteX4" fmla="*/ 223793 w 352536"/>
                  <a:gd name="connsiteY4" fmla="*/ 266190 h 274465"/>
                  <a:gd name="connsiteX5" fmla="*/ 227952 w 352536"/>
                  <a:gd name="connsiteY5" fmla="*/ 268524 h 274465"/>
                  <a:gd name="connsiteX6" fmla="*/ 233482 w 352536"/>
                  <a:gd name="connsiteY6" fmla="*/ 267554 h 274465"/>
                  <a:gd name="connsiteX7" fmla="*/ 236416 w 352536"/>
                  <a:gd name="connsiteY7" fmla="*/ 264505 h 274465"/>
                  <a:gd name="connsiteX8" fmla="*/ 239613 w 352536"/>
                  <a:gd name="connsiteY8" fmla="*/ 267209 h 274465"/>
                  <a:gd name="connsiteX9" fmla="*/ 240903 w 352536"/>
                  <a:gd name="connsiteY9" fmla="*/ 271647 h 274465"/>
                  <a:gd name="connsiteX10" fmla="*/ 246787 w 352536"/>
                  <a:gd name="connsiteY10" fmla="*/ 273636 h 274465"/>
                  <a:gd name="connsiteX11" fmla="*/ 253650 w 352536"/>
                  <a:gd name="connsiteY11" fmla="*/ 266412 h 274465"/>
                  <a:gd name="connsiteX12" fmla="*/ 262213 w 352536"/>
                  <a:gd name="connsiteY12" fmla="*/ 265722 h 274465"/>
                  <a:gd name="connsiteX13" fmla="*/ 267283 w 352536"/>
                  <a:gd name="connsiteY13" fmla="*/ 264218 h 274465"/>
                  <a:gd name="connsiteX14" fmla="*/ 270817 w 352536"/>
                  <a:gd name="connsiteY14" fmla="*/ 261769 h 274465"/>
                  <a:gd name="connsiteX15" fmla="*/ 275091 w 352536"/>
                  <a:gd name="connsiteY15" fmla="*/ 265377 h 274465"/>
                  <a:gd name="connsiteX16" fmla="*/ 284434 w 352536"/>
                  <a:gd name="connsiteY16" fmla="*/ 266223 h 274465"/>
                  <a:gd name="connsiteX17" fmla="*/ 291083 w 352536"/>
                  <a:gd name="connsiteY17" fmla="*/ 258638 h 274465"/>
                  <a:gd name="connsiteX18" fmla="*/ 297698 w 352536"/>
                  <a:gd name="connsiteY18" fmla="*/ 251085 h 274465"/>
                  <a:gd name="connsiteX19" fmla="*/ 308636 w 352536"/>
                  <a:gd name="connsiteY19" fmla="*/ 239515 h 274465"/>
                  <a:gd name="connsiteX20" fmla="*/ 311283 w 352536"/>
                  <a:gd name="connsiteY20" fmla="*/ 235709 h 274465"/>
                  <a:gd name="connsiteX21" fmla="*/ 318022 w 352536"/>
                  <a:gd name="connsiteY21" fmla="*/ 233334 h 274465"/>
                  <a:gd name="connsiteX22" fmla="*/ 330307 w 352536"/>
                  <a:gd name="connsiteY22" fmla="*/ 227524 h 274465"/>
                  <a:gd name="connsiteX23" fmla="*/ 335090 w 352536"/>
                  <a:gd name="connsiteY23" fmla="*/ 226333 h 274465"/>
                  <a:gd name="connsiteX24" fmla="*/ 339339 w 352536"/>
                  <a:gd name="connsiteY24" fmla="*/ 230105 h 274465"/>
                  <a:gd name="connsiteX25" fmla="*/ 337794 w 352536"/>
                  <a:gd name="connsiteY25" fmla="*/ 234239 h 274465"/>
                  <a:gd name="connsiteX26" fmla="*/ 340309 w 352536"/>
                  <a:gd name="connsiteY26" fmla="*/ 239071 h 274465"/>
                  <a:gd name="connsiteX27" fmla="*/ 343851 w 352536"/>
                  <a:gd name="connsiteY27" fmla="*/ 236992 h 274465"/>
                  <a:gd name="connsiteX28" fmla="*/ 352537 w 352536"/>
                  <a:gd name="connsiteY28" fmla="*/ 239005 h 274465"/>
                  <a:gd name="connsiteX29" fmla="*/ 348946 w 352536"/>
                  <a:gd name="connsiteY29" fmla="*/ 234140 h 274465"/>
                  <a:gd name="connsiteX30" fmla="*/ 348839 w 352536"/>
                  <a:gd name="connsiteY30" fmla="*/ 223909 h 274465"/>
                  <a:gd name="connsiteX31" fmla="*/ 348962 w 352536"/>
                  <a:gd name="connsiteY31" fmla="*/ 219233 h 274465"/>
                  <a:gd name="connsiteX32" fmla="*/ 346760 w 352536"/>
                  <a:gd name="connsiteY32" fmla="*/ 215304 h 274465"/>
                  <a:gd name="connsiteX33" fmla="*/ 342470 w 352536"/>
                  <a:gd name="connsiteY33" fmla="*/ 214515 h 274465"/>
                  <a:gd name="connsiteX34" fmla="*/ 337260 w 352536"/>
                  <a:gd name="connsiteY34" fmla="*/ 215600 h 274465"/>
                  <a:gd name="connsiteX35" fmla="*/ 334433 w 352536"/>
                  <a:gd name="connsiteY35" fmla="*/ 211442 h 274465"/>
                  <a:gd name="connsiteX36" fmla="*/ 329058 w 352536"/>
                  <a:gd name="connsiteY36" fmla="*/ 207448 h 274465"/>
                  <a:gd name="connsiteX37" fmla="*/ 325286 w 352536"/>
                  <a:gd name="connsiteY37" fmla="*/ 198909 h 274465"/>
                  <a:gd name="connsiteX38" fmla="*/ 325080 w 352536"/>
                  <a:gd name="connsiteY38" fmla="*/ 194472 h 274465"/>
                  <a:gd name="connsiteX39" fmla="*/ 324341 w 352536"/>
                  <a:gd name="connsiteY39" fmla="*/ 190165 h 274465"/>
                  <a:gd name="connsiteX40" fmla="*/ 324768 w 352536"/>
                  <a:gd name="connsiteY40" fmla="*/ 185769 h 274465"/>
                  <a:gd name="connsiteX41" fmla="*/ 325492 w 352536"/>
                  <a:gd name="connsiteY41" fmla="*/ 181134 h 274465"/>
                  <a:gd name="connsiteX42" fmla="*/ 322607 w 352536"/>
                  <a:gd name="connsiteY42" fmla="*/ 178011 h 274465"/>
                  <a:gd name="connsiteX43" fmla="*/ 318613 w 352536"/>
                  <a:gd name="connsiteY43" fmla="*/ 176737 h 274465"/>
                  <a:gd name="connsiteX44" fmla="*/ 315794 w 352536"/>
                  <a:gd name="connsiteY44" fmla="*/ 173705 h 274465"/>
                  <a:gd name="connsiteX45" fmla="*/ 311628 w 352536"/>
                  <a:gd name="connsiteY45" fmla="*/ 171987 h 274465"/>
                  <a:gd name="connsiteX46" fmla="*/ 310354 w 352536"/>
                  <a:gd name="connsiteY46" fmla="*/ 167788 h 274465"/>
                  <a:gd name="connsiteX47" fmla="*/ 306229 w 352536"/>
                  <a:gd name="connsiteY47" fmla="*/ 166505 h 274465"/>
                  <a:gd name="connsiteX48" fmla="*/ 302736 w 352536"/>
                  <a:gd name="connsiteY48" fmla="*/ 163637 h 274465"/>
                  <a:gd name="connsiteX49" fmla="*/ 299465 w 352536"/>
                  <a:gd name="connsiteY49" fmla="*/ 158986 h 274465"/>
                  <a:gd name="connsiteX50" fmla="*/ 297509 w 352536"/>
                  <a:gd name="connsiteY50" fmla="*/ 155115 h 274465"/>
                  <a:gd name="connsiteX51" fmla="*/ 296301 w 352536"/>
                  <a:gd name="connsiteY51" fmla="*/ 150965 h 274465"/>
                  <a:gd name="connsiteX52" fmla="*/ 293425 w 352536"/>
                  <a:gd name="connsiteY52" fmla="*/ 147489 h 274465"/>
                  <a:gd name="connsiteX53" fmla="*/ 289217 w 352536"/>
                  <a:gd name="connsiteY53" fmla="*/ 144785 h 274465"/>
                  <a:gd name="connsiteX54" fmla="*/ 285552 w 352536"/>
                  <a:gd name="connsiteY54" fmla="*/ 142451 h 274465"/>
                  <a:gd name="connsiteX55" fmla="*/ 281558 w 352536"/>
                  <a:gd name="connsiteY55" fmla="*/ 140865 h 274465"/>
                  <a:gd name="connsiteX56" fmla="*/ 277367 w 352536"/>
                  <a:gd name="connsiteY56" fmla="*/ 141958 h 274465"/>
                  <a:gd name="connsiteX57" fmla="*/ 273611 w 352536"/>
                  <a:gd name="connsiteY57" fmla="*/ 139682 h 274465"/>
                  <a:gd name="connsiteX58" fmla="*/ 269354 w 352536"/>
                  <a:gd name="connsiteY58" fmla="*/ 139427 h 274465"/>
                  <a:gd name="connsiteX59" fmla="*/ 268146 w 352536"/>
                  <a:gd name="connsiteY59" fmla="*/ 135228 h 274465"/>
                  <a:gd name="connsiteX60" fmla="*/ 270250 w 352536"/>
                  <a:gd name="connsiteY60" fmla="*/ 131505 h 274465"/>
                  <a:gd name="connsiteX61" fmla="*/ 273003 w 352536"/>
                  <a:gd name="connsiteY61" fmla="*/ 127864 h 274465"/>
                  <a:gd name="connsiteX62" fmla="*/ 272592 w 352536"/>
                  <a:gd name="connsiteY62" fmla="*/ 123731 h 274465"/>
                  <a:gd name="connsiteX63" fmla="*/ 273850 w 352536"/>
                  <a:gd name="connsiteY63" fmla="*/ 119260 h 274465"/>
                  <a:gd name="connsiteX64" fmla="*/ 278049 w 352536"/>
                  <a:gd name="connsiteY64" fmla="*/ 118931 h 274465"/>
                  <a:gd name="connsiteX65" fmla="*/ 282216 w 352536"/>
                  <a:gd name="connsiteY65" fmla="*/ 118208 h 274465"/>
                  <a:gd name="connsiteX66" fmla="*/ 286653 w 352536"/>
                  <a:gd name="connsiteY66" fmla="*/ 118948 h 274465"/>
                  <a:gd name="connsiteX67" fmla="*/ 290622 w 352536"/>
                  <a:gd name="connsiteY67" fmla="*/ 120197 h 274465"/>
                  <a:gd name="connsiteX68" fmla="*/ 294723 w 352536"/>
                  <a:gd name="connsiteY68" fmla="*/ 118808 h 274465"/>
                  <a:gd name="connsiteX69" fmla="*/ 298577 w 352536"/>
                  <a:gd name="connsiteY69" fmla="*/ 117025 h 274465"/>
                  <a:gd name="connsiteX70" fmla="*/ 299481 w 352536"/>
                  <a:gd name="connsiteY70" fmla="*/ 102701 h 274465"/>
                  <a:gd name="connsiteX71" fmla="*/ 298068 w 352536"/>
                  <a:gd name="connsiteY71" fmla="*/ 85854 h 274465"/>
                  <a:gd name="connsiteX72" fmla="*/ 291649 w 352536"/>
                  <a:gd name="connsiteY72" fmla="*/ 85854 h 274465"/>
                  <a:gd name="connsiteX73" fmla="*/ 292570 w 352536"/>
                  <a:gd name="connsiteY73" fmla="*/ 77529 h 274465"/>
                  <a:gd name="connsiteX74" fmla="*/ 294756 w 352536"/>
                  <a:gd name="connsiteY74" fmla="*/ 70198 h 274465"/>
                  <a:gd name="connsiteX75" fmla="*/ 293795 w 352536"/>
                  <a:gd name="connsiteY75" fmla="*/ 65588 h 274465"/>
                  <a:gd name="connsiteX76" fmla="*/ 288929 w 352536"/>
                  <a:gd name="connsiteY76" fmla="*/ 59638 h 274465"/>
                  <a:gd name="connsiteX77" fmla="*/ 285034 w 352536"/>
                  <a:gd name="connsiteY77" fmla="*/ 56310 h 274465"/>
                  <a:gd name="connsiteX78" fmla="*/ 282281 w 352536"/>
                  <a:gd name="connsiteY78" fmla="*/ 52234 h 274465"/>
                  <a:gd name="connsiteX79" fmla="*/ 272888 w 352536"/>
                  <a:gd name="connsiteY79" fmla="*/ 45766 h 274465"/>
                  <a:gd name="connsiteX80" fmla="*/ 271047 w 352536"/>
                  <a:gd name="connsiteY80" fmla="*/ 30949 h 274465"/>
                  <a:gd name="connsiteX81" fmla="*/ 269206 w 352536"/>
                  <a:gd name="connsiteY81" fmla="*/ 25073 h 274465"/>
                  <a:gd name="connsiteX82" fmla="*/ 270061 w 352536"/>
                  <a:gd name="connsiteY82" fmla="*/ 15261 h 274465"/>
                  <a:gd name="connsiteX83" fmla="*/ 271787 w 352536"/>
                  <a:gd name="connsiteY83" fmla="*/ 2416 h 274465"/>
                  <a:gd name="connsiteX84" fmla="*/ 257043 w 352536"/>
                  <a:gd name="connsiteY84" fmla="*/ 0 h 274465"/>
                  <a:gd name="connsiteX85" fmla="*/ 257898 w 352536"/>
                  <a:gd name="connsiteY85" fmla="*/ 5309 h 274465"/>
                  <a:gd name="connsiteX86" fmla="*/ 239589 w 352536"/>
                  <a:gd name="connsiteY86" fmla="*/ 8949 h 274465"/>
                  <a:gd name="connsiteX87" fmla="*/ 248061 w 352536"/>
                  <a:gd name="connsiteY87" fmla="*/ 16633 h 274465"/>
                  <a:gd name="connsiteX88" fmla="*/ 248579 w 352536"/>
                  <a:gd name="connsiteY88" fmla="*/ 33119 h 274465"/>
                  <a:gd name="connsiteX89" fmla="*/ 250913 w 352536"/>
                  <a:gd name="connsiteY89" fmla="*/ 37433 h 274465"/>
                  <a:gd name="connsiteX90" fmla="*/ 242234 w 352536"/>
                  <a:gd name="connsiteY90" fmla="*/ 47032 h 274465"/>
                  <a:gd name="connsiteX91" fmla="*/ 237838 w 352536"/>
                  <a:gd name="connsiteY91" fmla="*/ 49768 h 274465"/>
                  <a:gd name="connsiteX92" fmla="*/ 232307 w 352536"/>
                  <a:gd name="connsiteY92" fmla="*/ 61101 h 274465"/>
                  <a:gd name="connsiteX93" fmla="*/ 220802 w 352536"/>
                  <a:gd name="connsiteY93" fmla="*/ 76288 h 274465"/>
                  <a:gd name="connsiteX94" fmla="*/ 206387 w 352536"/>
                  <a:gd name="connsiteY94" fmla="*/ 78030 h 274465"/>
                  <a:gd name="connsiteX95" fmla="*/ 197660 w 352536"/>
                  <a:gd name="connsiteY95" fmla="*/ 71415 h 274465"/>
                  <a:gd name="connsiteX96" fmla="*/ 182539 w 352536"/>
                  <a:gd name="connsiteY96" fmla="*/ 61134 h 274465"/>
                  <a:gd name="connsiteX97" fmla="*/ 169784 w 352536"/>
                  <a:gd name="connsiteY97" fmla="*/ 67601 h 274465"/>
                  <a:gd name="connsiteX98" fmla="*/ 169990 w 352536"/>
                  <a:gd name="connsiteY98" fmla="*/ 78014 h 274465"/>
                  <a:gd name="connsiteX99" fmla="*/ 156282 w 352536"/>
                  <a:gd name="connsiteY99" fmla="*/ 78416 h 274465"/>
                  <a:gd name="connsiteX100" fmla="*/ 150259 w 352536"/>
                  <a:gd name="connsiteY100" fmla="*/ 85566 h 274465"/>
                  <a:gd name="connsiteX101" fmla="*/ 148647 w 352536"/>
                  <a:gd name="connsiteY101" fmla="*/ 90497 h 274465"/>
                  <a:gd name="connsiteX102" fmla="*/ 130650 w 352536"/>
                  <a:gd name="connsiteY102" fmla="*/ 90727 h 274465"/>
                  <a:gd name="connsiteX103" fmla="*/ 124421 w 352536"/>
                  <a:gd name="connsiteY103" fmla="*/ 82402 h 274465"/>
                  <a:gd name="connsiteX104" fmla="*/ 102996 w 352536"/>
                  <a:gd name="connsiteY104" fmla="*/ 81893 h 274465"/>
                  <a:gd name="connsiteX105" fmla="*/ 94688 w 352536"/>
                  <a:gd name="connsiteY105" fmla="*/ 84917 h 274465"/>
                  <a:gd name="connsiteX106" fmla="*/ 90752 w 352536"/>
                  <a:gd name="connsiteY106" fmla="*/ 86207 h 274465"/>
                  <a:gd name="connsiteX107" fmla="*/ 82065 w 352536"/>
                  <a:gd name="connsiteY107" fmla="*/ 83849 h 274465"/>
                  <a:gd name="connsiteX108" fmla="*/ 76863 w 352536"/>
                  <a:gd name="connsiteY108" fmla="*/ 72787 h 274465"/>
                  <a:gd name="connsiteX109" fmla="*/ 72984 w 352536"/>
                  <a:gd name="connsiteY109" fmla="*/ 68341 h 274465"/>
                  <a:gd name="connsiteX110" fmla="*/ 70371 w 352536"/>
                  <a:gd name="connsiteY110" fmla="*/ 65078 h 274465"/>
                  <a:gd name="connsiteX111" fmla="*/ 68678 w 352536"/>
                  <a:gd name="connsiteY111" fmla="*/ 58430 h 274465"/>
                  <a:gd name="connsiteX112" fmla="*/ 64939 w 352536"/>
                  <a:gd name="connsiteY112" fmla="*/ 56672 h 274465"/>
                  <a:gd name="connsiteX113" fmla="*/ 60813 w 352536"/>
                  <a:gd name="connsiteY113" fmla="*/ 56836 h 274465"/>
                  <a:gd name="connsiteX114" fmla="*/ 56680 w 352536"/>
                  <a:gd name="connsiteY114" fmla="*/ 57781 h 274465"/>
                  <a:gd name="connsiteX115" fmla="*/ 52406 w 352536"/>
                  <a:gd name="connsiteY115" fmla="*/ 58553 h 274465"/>
                  <a:gd name="connsiteX116" fmla="*/ 48092 w 352536"/>
                  <a:gd name="connsiteY116" fmla="*/ 59334 h 274465"/>
                  <a:gd name="connsiteX117" fmla="*/ 44583 w 352536"/>
                  <a:gd name="connsiteY117" fmla="*/ 61496 h 274465"/>
                  <a:gd name="connsiteX118" fmla="*/ 44279 w 352536"/>
                  <a:gd name="connsiteY118" fmla="*/ 65654 h 274465"/>
                  <a:gd name="connsiteX119" fmla="*/ 43654 w 352536"/>
                  <a:gd name="connsiteY119" fmla="*/ 69919 h 274465"/>
                  <a:gd name="connsiteX120" fmla="*/ 41443 w 352536"/>
                  <a:gd name="connsiteY120" fmla="*/ 73395 h 274465"/>
                  <a:gd name="connsiteX121" fmla="*/ 38156 w 352536"/>
                  <a:gd name="connsiteY121" fmla="*/ 75984 h 274465"/>
                  <a:gd name="connsiteX122" fmla="*/ 34047 w 352536"/>
                  <a:gd name="connsiteY122" fmla="*/ 76271 h 274465"/>
                  <a:gd name="connsiteX123" fmla="*/ 29757 w 352536"/>
                  <a:gd name="connsiteY123" fmla="*/ 75639 h 274465"/>
                  <a:gd name="connsiteX124" fmla="*/ 25821 w 352536"/>
                  <a:gd name="connsiteY124" fmla="*/ 76855 h 274465"/>
                  <a:gd name="connsiteX125" fmla="*/ 21605 w 352536"/>
                  <a:gd name="connsiteY125" fmla="*/ 77192 h 274465"/>
                  <a:gd name="connsiteX126" fmla="*/ 18211 w 352536"/>
                  <a:gd name="connsiteY126" fmla="*/ 79534 h 274465"/>
                  <a:gd name="connsiteX127" fmla="*/ 6484 w 352536"/>
                  <a:gd name="connsiteY127" fmla="*/ 80471 h 274465"/>
                  <a:gd name="connsiteX128" fmla="*/ 4544 w 352536"/>
                  <a:gd name="connsiteY128" fmla="*/ 84925 h 274465"/>
                  <a:gd name="connsiteX129" fmla="*/ 5358 w 352536"/>
                  <a:gd name="connsiteY129" fmla="*/ 92897 h 274465"/>
                  <a:gd name="connsiteX130" fmla="*/ 1241 w 352536"/>
                  <a:gd name="connsiteY130" fmla="*/ 95904 h 274465"/>
                  <a:gd name="connsiteX131" fmla="*/ 0 w 352536"/>
                  <a:gd name="connsiteY131" fmla="*/ 101320 h 274465"/>
                  <a:gd name="connsiteX132" fmla="*/ 3665 w 352536"/>
                  <a:gd name="connsiteY132" fmla="*/ 104311 h 274465"/>
                  <a:gd name="connsiteX133" fmla="*/ 1438 w 352536"/>
                  <a:gd name="connsiteY133" fmla="*/ 107936 h 274465"/>
                  <a:gd name="connsiteX134" fmla="*/ 7955 w 352536"/>
                  <a:gd name="connsiteY134" fmla="*/ 110804 h 274465"/>
                  <a:gd name="connsiteX135" fmla="*/ 22591 w 352536"/>
                  <a:gd name="connsiteY135" fmla="*/ 111371 h 274465"/>
                  <a:gd name="connsiteX136" fmla="*/ 21071 w 352536"/>
                  <a:gd name="connsiteY136" fmla="*/ 116540 h 274465"/>
                  <a:gd name="connsiteX137" fmla="*/ 19690 w 352536"/>
                  <a:gd name="connsiteY137" fmla="*/ 120443 h 274465"/>
                  <a:gd name="connsiteX138" fmla="*/ 25731 w 352536"/>
                  <a:gd name="connsiteY138" fmla="*/ 125152 h 274465"/>
                  <a:gd name="connsiteX139" fmla="*/ 30735 w 352536"/>
                  <a:gd name="connsiteY139" fmla="*/ 126475 h 274465"/>
                  <a:gd name="connsiteX140" fmla="*/ 36463 w 352536"/>
                  <a:gd name="connsiteY140" fmla="*/ 126566 h 274465"/>
                  <a:gd name="connsiteX141" fmla="*/ 41065 w 352536"/>
                  <a:gd name="connsiteY141" fmla="*/ 131727 h 274465"/>
                  <a:gd name="connsiteX142" fmla="*/ 46243 w 352536"/>
                  <a:gd name="connsiteY142" fmla="*/ 136197 h 274465"/>
                  <a:gd name="connsiteX143" fmla="*/ 51831 w 352536"/>
                  <a:gd name="connsiteY143" fmla="*/ 139189 h 274465"/>
                  <a:gd name="connsiteX144" fmla="*/ 52184 w 352536"/>
                  <a:gd name="connsiteY144" fmla="*/ 143339 h 274465"/>
                  <a:gd name="connsiteX145" fmla="*/ 48667 w 352536"/>
                  <a:gd name="connsiteY145" fmla="*/ 145952 h 274465"/>
                  <a:gd name="connsiteX146" fmla="*/ 52028 w 352536"/>
                  <a:gd name="connsiteY146" fmla="*/ 149552 h 274465"/>
                  <a:gd name="connsiteX147" fmla="*/ 54946 w 352536"/>
                  <a:gd name="connsiteY147" fmla="*/ 153915 h 274465"/>
                  <a:gd name="connsiteX148" fmla="*/ 59088 w 352536"/>
                  <a:gd name="connsiteY148" fmla="*/ 155576 h 274465"/>
                  <a:gd name="connsiteX149" fmla="*/ 62794 w 352536"/>
                  <a:gd name="connsiteY149" fmla="*/ 158016 h 274465"/>
                  <a:gd name="connsiteX150" fmla="*/ 67371 w 352536"/>
                  <a:gd name="connsiteY150" fmla="*/ 159512 h 274465"/>
                  <a:gd name="connsiteX151" fmla="*/ 70486 w 352536"/>
                  <a:gd name="connsiteY151" fmla="*/ 163029 h 274465"/>
                  <a:gd name="connsiteX152" fmla="*/ 73420 w 352536"/>
                  <a:gd name="connsiteY152" fmla="*/ 166695 h 274465"/>
                  <a:gd name="connsiteX153" fmla="*/ 77274 w 352536"/>
                  <a:gd name="connsiteY153" fmla="*/ 170508 h 274465"/>
                  <a:gd name="connsiteX154" fmla="*/ 79748 w 352536"/>
                  <a:gd name="connsiteY154" fmla="*/ 173828 h 274465"/>
                  <a:gd name="connsiteX155" fmla="*/ 84037 w 352536"/>
                  <a:gd name="connsiteY155" fmla="*/ 175175 h 274465"/>
                  <a:gd name="connsiteX156" fmla="*/ 81646 w 352536"/>
                  <a:gd name="connsiteY156" fmla="*/ 179967 h 274465"/>
                  <a:gd name="connsiteX157" fmla="*/ 83125 w 352536"/>
                  <a:gd name="connsiteY157" fmla="*/ 185588 h 274465"/>
                  <a:gd name="connsiteX158" fmla="*/ 85796 w 352536"/>
                  <a:gd name="connsiteY158" fmla="*/ 188826 h 274465"/>
                  <a:gd name="connsiteX159" fmla="*/ 85336 w 352536"/>
                  <a:gd name="connsiteY159" fmla="*/ 193502 h 274465"/>
                  <a:gd name="connsiteX160" fmla="*/ 91154 w 352536"/>
                  <a:gd name="connsiteY160" fmla="*/ 195671 h 274465"/>
                  <a:gd name="connsiteX161" fmla="*/ 95198 w 352536"/>
                  <a:gd name="connsiteY161" fmla="*/ 196674 h 274465"/>
                  <a:gd name="connsiteX162" fmla="*/ 99011 w 352536"/>
                  <a:gd name="connsiteY162" fmla="*/ 199978 h 274465"/>
                  <a:gd name="connsiteX163" fmla="*/ 102840 w 352536"/>
                  <a:gd name="connsiteY163" fmla="*/ 201942 h 274465"/>
                  <a:gd name="connsiteX164" fmla="*/ 107615 w 352536"/>
                  <a:gd name="connsiteY164" fmla="*/ 207448 h 274465"/>
                  <a:gd name="connsiteX165" fmla="*/ 107746 w 352536"/>
                  <a:gd name="connsiteY165" fmla="*/ 214474 h 274465"/>
                  <a:gd name="connsiteX166" fmla="*/ 109637 w 352536"/>
                  <a:gd name="connsiteY166" fmla="*/ 218271 h 274465"/>
                  <a:gd name="connsiteX167" fmla="*/ 112390 w 352536"/>
                  <a:gd name="connsiteY167" fmla="*/ 221566 h 274465"/>
                  <a:gd name="connsiteX168" fmla="*/ 113803 w 352536"/>
                  <a:gd name="connsiteY168" fmla="*/ 226711 h 274465"/>
                  <a:gd name="connsiteX169" fmla="*/ 116712 w 352536"/>
                  <a:gd name="connsiteY169" fmla="*/ 229924 h 274465"/>
                  <a:gd name="connsiteX170" fmla="*/ 120501 w 352536"/>
                  <a:gd name="connsiteY170" fmla="*/ 231518 h 274465"/>
                  <a:gd name="connsiteX171" fmla="*/ 123147 w 352536"/>
                  <a:gd name="connsiteY171" fmla="*/ 234764 h 274465"/>
                  <a:gd name="connsiteX172" fmla="*/ 123476 w 352536"/>
                  <a:gd name="connsiteY172" fmla="*/ 239137 h 274465"/>
                  <a:gd name="connsiteX173" fmla="*/ 127001 w 352536"/>
                  <a:gd name="connsiteY173" fmla="*/ 241512 h 274465"/>
                  <a:gd name="connsiteX174" fmla="*/ 130806 w 352536"/>
                  <a:gd name="connsiteY174" fmla="*/ 243730 h 274465"/>
                  <a:gd name="connsiteX175" fmla="*/ 134365 w 352536"/>
                  <a:gd name="connsiteY175" fmla="*/ 246261 h 274465"/>
                  <a:gd name="connsiteX176" fmla="*/ 138843 w 352536"/>
                  <a:gd name="connsiteY176" fmla="*/ 247174 h 274465"/>
                  <a:gd name="connsiteX177" fmla="*/ 142542 w 352536"/>
                  <a:gd name="connsiteY177" fmla="*/ 249171 h 274465"/>
                  <a:gd name="connsiteX178" fmla="*/ 145689 w 352536"/>
                  <a:gd name="connsiteY178" fmla="*/ 246451 h 274465"/>
                  <a:gd name="connsiteX179" fmla="*/ 148820 w 352536"/>
                  <a:gd name="connsiteY179" fmla="*/ 243410 h 274465"/>
                  <a:gd name="connsiteX180" fmla="*/ 152946 w 352536"/>
                  <a:gd name="connsiteY180" fmla="*/ 243385 h 274465"/>
                  <a:gd name="connsiteX181" fmla="*/ 157449 w 352536"/>
                  <a:gd name="connsiteY181" fmla="*/ 243221 h 274465"/>
                  <a:gd name="connsiteX182" fmla="*/ 161336 w 352536"/>
                  <a:gd name="connsiteY182" fmla="*/ 244864 h 274465"/>
                  <a:gd name="connsiteX183" fmla="*/ 164590 w 352536"/>
                  <a:gd name="connsiteY183" fmla="*/ 247387 h 274465"/>
                  <a:gd name="connsiteX184" fmla="*/ 167533 w 352536"/>
                  <a:gd name="connsiteY184" fmla="*/ 244339 h 274465"/>
                  <a:gd name="connsiteX185" fmla="*/ 170015 w 352536"/>
                  <a:gd name="connsiteY185" fmla="*/ 240871 h 274465"/>
                  <a:gd name="connsiteX186" fmla="*/ 171066 w 352536"/>
                  <a:gd name="connsiteY186" fmla="*/ 236868 h 274465"/>
                  <a:gd name="connsiteX187" fmla="*/ 175134 w 352536"/>
                  <a:gd name="connsiteY187" fmla="*/ 237838 h 274465"/>
                  <a:gd name="connsiteX188" fmla="*/ 178430 w 352536"/>
                  <a:gd name="connsiteY188" fmla="*/ 240542 h 274465"/>
                  <a:gd name="connsiteX189" fmla="*/ 179926 w 352536"/>
                  <a:gd name="connsiteY189" fmla="*/ 244864 h 274465"/>
                  <a:gd name="connsiteX190" fmla="*/ 183533 w 352536"/>
                  <a:gd name="connsiteY190" fmla="*/ 248143 h 274465"/>
                  <a:gd name="connsiteX191" fmla="*/ 186130 w 352536"/>
                  <a:gd name="connsiteY191" fmla="*/ 251735 h 274465"/>
                  <a:gd name="connsiteX192" fmla="*/ 189154 w 352536"/>
                  <a:gd name="connsiteY192" fmla="*/ 254923 h 274465"/>
                  <a:gd name="connsiteX193" fmla="*/ 191422 w 352536"/>
                  <a:gd name="connsiteY193" fmla="*/ 258416 h 274465"/>
                  <a:gd name="connsiteX194" fmla="*/ 194965 w 352536"/>
                  <a:gd name="connsiteY194" fmla="*/ 261021 h 274465"/>
                  <a:gd name="connsiteX195" fmla="*/ 198893 w 352536"/>
                  <a:gd name="connsiteY195" fmla="*/ 263684 h 274465"/>
                  <a:gd name="connsiteX196" fmla="*/ 202057 w 352536"/>
                  <a:gd name="connsiteY196" fmla="*/ 266741 h 274465"/>
                  <a:gd name="connsiteX197" fmla="*/ 203018 w 352536"/>
                  <a:gd name="connsiteY197" fmla="*/ 270801 h 274465"/>
                  <a:gd name="connsiteX198" fmla="*/ 207061 w 352536"/>
                  <a:gd name="connsiteY198" fmla="*/ 269855 h 274465"/>
                  <a:gd name="connsiteX199" fmla="*/ 210110 w 352536"/>
                  <a:gd name="connsiteY199" fmla="*/ 272633 h 2744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</a:cxnLst>
                <a:rect l="l" t="t" r="r" b="b"/>
                <a:pathLst>
                  <a:path w="352536" h="274465">
                    <a:moveTo>
                      <a:pt x="209864" y="274466"/>
                    </a:moveTo>
                    <a:lnTo>
                      <a:pt x="211951" y="270406"/>
                    </a:lnTo>
                    <a:lnTo>
                      <a:pt x="215304" y="267407"/>
                    </a:lnTo>
                    <a:lnTo>
                      <a:pt x="218994" y="264875"/>
                    </a:lnTo>
                    <a:lnTo>
                      <a:pt x="223793" y="266190"/>
                    </a:lnTo>
                    <a:lnTo>
                      <a:pt x="227952" y="268524"/>
                    </a:lnTo>
                    <a:lnTo>
                      <a:pt x="233482" y="267554"/>
                    </a:lnTo>
                    <a:lnTo>
                      <a:pt x="236416" y="264505"/>
                    </a:lnTo>
                    <a:lnTo>
                      <a:pt x="239613" y="267209"/>
                    </a:lnTo>
                    <a:lnTo>
                      <a:pt x="240903" y="271647"/>
                    </a:lnTo>
                    <a:lnTo>
                      <a:pt x="246787" y="273636"/>
                    </a:lnTo>
                    <a:lnTo>
                      <a:pt x="253650" y="266412"/>
                    </a:lnTo>
                    <a:lnTo>
                      <a:pt x="262213" y="265722"/>
                    </a:lnTo>
                    <a:lnTo>
                      <a:pt x="267283" y="264218"/>
                    </a:lnTo>
                    <a:lnTo>
                      <a:pt x="270817" y="261769"/>
                    </a:lnTo>
                    <a:lnTo>
                      <a:pt x="275091" y="265377"/>
                    </a:lnTo>
                    <a:lnTo>
                      <a:pt x="284434" y="266223"/>
                    </a:lnTo>
                    <a:lnTo>
                      <a:pt x="291083" y="258638"/>
                    </a:lnTo>
                    <a:lnTo>
                      <a:pt x="297698" y="251085"/>
                    </a:lnTo>
                    <a:lnTo>
                      <a:pt x="308636" y="239515"/>
                    </a:lnTo>
                    <a:lnTo>
                      <a:pt x="311283" y="235709"/>
                    </a:lnTo>
                    <a:lnTo>
                      <a:pt x="318022" y="233334"/>
                    </a:lnTo>
                    <a:lnTo>
                      <a:pt x="330307" y="227524"/>
                    </a:lnTo>
                    <a:lnTo>
                      <a:pt x="335090" y="226333"/>
                    </a:lnTo>
                    <a:lnTo>
                      <a:pt x="339339" y="230105"/>
                    </a:lnTo>
                    <a:lnTo>
                      <a:pt x="337794" y="234239"/>
                    </a:lnTo>
                    <a:lnTo>
                      <a:pt x="340309" y="239071"/>
                    </a:lnTo>
                    <a:lnTo>
                      <a:pt x="343851" y="236992"/>
                    </a:lnTo>
                    <a:lnTo>
                      <a:pt x="352537" y="239005"/>
                    </a:lnTo>
                    <a:lnTo>
                      <a:pt x="348946" y="234140"/>
                    </a:lnTo>
                    <a:lnTo>
                      <a:pt x="348839" y="223909"/>
                    </a:lnTo>
                    <a:lnTo>
                      <a:pt x="348962" y="219233"/>
                    </a:lnTo>
                    <a:lnTo>
                      <a:pt x="346760" y="215304"/>
                    </a:lnTo>
                    <a:lnTo>
                      <a:pt x="342470" y="214515"/>
                    </a:lnTo>
                    <a:lnTo>
                      <a:pt x="337260" y="215600"/>
                    </a:lnTo>
                    <a:lnTo>
                      <a:pt x="334433" y="211442"/>
                    </a:lnTo>
                    <a:lnTo>
                      <a:pt x="329058" y="207448"/>
                    </a:lnTo>
                    <a:lnTo>
                      <a:pt x="325286" y="198909"/>
                    </a:lnTo>
                    <a:lnTo>
                      <a:pt x="325080" y="194472"/>
                    </a:lnTo>
                    <a:lnTo>
                      <a:pt x="324341" y="190165"/>
                    </a:lnTo>
                    <a:lnTo>
                      <a:pt x="324768" y="185769"/>
                    </a:lnTo>
                    <a:lnTo>
                      <a:pt x="325492" y="181134"/>
                    </a:lnTo>
                    <a:lnTo>
                      <a:pt x="322607" y="178011"/>
                    </a:lnTo>
                    <a:lnTo>
                      <a:pt x="318613" y="176737"/>
                    </a:lnTo>
                    <a:lnTo>
                      <a:pt x="315794" y="173705"/>
                    </a:lnTo>
                    <a:lnTo>
                      <a:pt x="311628" y="171987"/>
                    </a:lnTo>
                    <a:lnTo>
                      <a:pt x="310354" y="167788"/>
                    </a:lnTo>
                    <a:lnTo>
                      <a:pt x="306229" y="166505"/>
                    </a:lnTo>
                    <a:lnTo>
                      <a:pt x="302736" y="163637"/>
                    </a:lnTo>
                    <a:lnTo>
                      <a:pt x="299465" y="158986"/>
                    </a:lnTo>
                    <a:lnTo>
                      <a:pt x="297509" y="155115"/>
                    </a:lnTo>
                    <a:lnTo>
                      <a:pt x="296301" y="150965"/>
                    </a:lnTo>
                    <a:lnTo>
                      <a:pt x="293425" y="147489"/>
                    </a:lnTo>
                    <a:lnTo>
                      <a:pt x="289217" y="144785"/>
                    </a:lnTo>
                    <a:lnTo>
                      <a:pt x="285552" y="142451"/>
                    </a:lnTo>
                    <a:lnTo>
                      <a:pt x="281558" y="140865"/>
                    </a:lnTo>
                    <a:lnTo>
                      <a:pt x="277367" y="141958"/>
                    </a:lnTo>
                    <a:lnTo>
                      <a:pt x="273611" y="139682"/>
                    </a:lnTo>
                    <a:lnTo>
                      <a:pt x="269354" y="139427"/>
                    </a:lnTo>
                    <a:lnTo>
                      <a:pt x="268146" y="135228"/>
                    </a:lnTo>
                    <a:lnTo>
                      <a:pt x="270250" y="131505"/>
                    </a:lnTo>
                    <a:lnTo>
                      <a:pt x="273003" y="127864"/>
                    </a:lnTo>
                    <a:lnTo>
                      <a:pt x="272592" y="123731"/>
                    </a:lnTo>
                    <a:lnTo>
                      <a:pt x="273850" y="119260"/>
                    </a:lnTo>
                    <a:lnTo>
                      <a:pt x="278049" y="118931"/>
                    </a:lnTo>
                    <a:lnTo>
                      <a:pt x="282216" y="118208"/>
                    </a:lnTo>
                    <a:lnTo>
                      <a:pt x="286653" y="118948"/>
                    </a:lnTo>
                    <a:lnTo>
                      <a:pt x="290622" y="120197"/>
                    </a:lnTo>
                    <a:lnTo>
                      <a:pt x="294723" y="118808"/>
                    </a:lnTo>
                    <a:lnTo>
                      <a:pt x="298577" y="117025"/>
                    </a:lnTo>
                    <a:lnTo>
                      <a:pt x="299481" y="102701"/>
                    </a:lnTo>
                    <a:lnTo>
                      <a:pt x="298068" y="85854"/>
                    </a:lnTo>
                    <a:lnTo>
                      <a:pt x="291649" y="85854"/>
                    </a:lnTo>
                    <a:lnTo>
                      <a:pt x="292570" y="77529"/>
                    </a:lnTo>
                    <a:lnTo>
                      <a:pt x="294756" y="70198"/>
                    </a:lnTo>
                    <a:lnTo>
                      <a:pt x="293795" y="65588"/>
                    </a:lnTo>
                    <a:lnTo>
                      <a:pt x="288929" y="59638"/>
                    </a:lnTo>
                    <a:lnTo>
                      <a:pt x="285034" y="56310"/>
                    </a:lnTo>
                    <a:lnTo>
                      <a:pt x="282281" y="52234"/>
                    </a:lnTo>
                    <a:lnTo>
                      <a:pt x="272888" y="45766"/>
                    </a:lnTo>
                    <a:lnTo>
                      <a:pt x="271047" y="30949"/>
                    </a:lnTo>
                    <a:lnTo>
                      <a:pt x="269206" y="25073"/>
                    </a:lnTo>
                    <a:lnTo>
                      <a:pt x="270061" y="15261"/>
                    </a:lnTo>
                    <a:lnTo>
                      <a:pt x="271787" y="2416"/>
                    </a:lnTo>
                    <a:lnTo>
                      <a:pt x="257043" y="0"/>
                    </a:lnTo>
                    <a:lnTo>
                      <a:pt x="257898" y="5309"/>
                    </a:lnTo>
                    <a:lnTo>
                      <a:pt x="239589" y="8949"/>
                    </a:lnTo>
                    <a:lnTo>
                      <a:pt x="248061" y="16633"/>
                    </a:lnTo>
                    <a:lnTo>
                      <a:pt x="248579" y="33119"/>
                    </a:lnTo>
                    <a:lnTo>
                      <a:pt x="250913" y="37433"/>
                    </a:lnTo>
                    <a:lnTo>
                      <a:pt x="242234" y="47032"/>
                    </a:lnTo>
                    <a:lnTo>
                      <a:pt x="237838" y="49768"/>
                    </a:lnTo>
                    <a:lnTo>
                      <a:pt x="232307" y="61101"/>
                    </a:lnTo>
                    <a:lnTo>
                      <a:pt x="220802" y="76288"/>
                    </a:lnTo>
                    <a:lnTo>
                      <a:pt x="206387" y="78030"/>
                    </a:lnTo>
                    <a:lnTo>
                      <a:pt x="197660" y="71415"/>
                    </a:lnTo>
                    <a:lnTo>
                      <a:pt x="182539" y="61134"/>
                    </a:lnTo>
                    <a:lnTo>
                      <a:pt x="169784" y="67601"/>
                    </a:lnTo>
                    <a:lnTo>
                      <a:pt x="169990" y="78014"/>
                    </a:lnTo>
                    <a:lnTo>
                      <a:pt x="156282" y="78416"/>
                    </a:lnTo>
                    <a:lnTo>
                      <a:pt x="150259" y="85566"/>
                    </a:lnTo>
                    <a:lnTo>
                      <a:pt x="148647" y="90497"/>
                    </a:lnTo>
                    <a:lnTo>
                      <a:pt x="130650" y="90727"/>
                    </a:lnTo>
                    <a:lnTo>
                      <a:pt x="124421" y="82402"/>
                    </a:lnTo>
                    <a:lnTo>
                      <a:pt x="102996" y="81893"/>
                    </a:lnTo>
                    <a:lnTo>
                      <a:pt x="94688" y="84917"/>
                    </a:lnTo>
                    <a:lnTo>
                      <a:pt x="90752" y="86207"/>
                    </a:lnTo>
                    <a:lnTo>
                      <a:pt x="82065" y="83849"/>
                    </a:lnTo>
                    <a:lnTo>
                      <a:pt x="76863" y="72787"/>
                    </a:lnTo>
                    <a:lnTo>
                      <a:pt x="72984" y="68341"/>
                    </a:lnTo>
                    <a:lnTo>
                      <a:pt x="70371" y="65078"/>
                    </a:lnTo>
                    <a:lnTo>
                      <a:pt x="68678" y="58430"/>
                    </a:lnTo>
                    <a:lnTo>
                      <a:pt x="64939" y="56672"/>
                    </a:lnTo>
                    <a:lnTo>
                      <a:pt x="60813" y="56836"/>
                    </a:lnTo>
                    <a:lnTo>
                      <a:pt x="56680" y="57781"/>
                    </a:lnTo>
                    <a:lnTo>
                      <a:pt x="52406" y="58553"/>
                    </a:lnTo>
                    <a:lnTo>
                      <a:pt x="48092" y="59334"/>
                    </a:lnTo>
                    <a:lnTo>
                      <a:pt x="44583" y="61496"/>
                    </a:lnTo>
                    <a:lnTo>
                      <a:pt x="44279" y="65654"/>
                    </a:lnTo>
                    <a:lnTo>
                      <a:pt x="43654" y="69919"/>
                    </a:lnTo>
                    <a:lnTo>
                      <a:pt x="41443" y="73395"/>
                    </a:lnTo>
                    <a:lnTo>
                      <a:pt x="38156" y="75984"/>
                    </a:lnTo>
                    <a:lnTo>
                      <a:pt x="34047" y="76271"/>
                    </a:lnTo>
                    <a:lnTo>
                      <a:pt x="29757" y="75639"/>
                    </a:lnTo>
                    <a:lnTo>
                      <a:pt x="25821" y="76855"/>
                    </a:lnTo>
                    <a:lnTo>
                      <a:pt x="21605" y="77192"/>
                    </a:lnTo>
                    <a:lnTo>
                      <a:pt x="18211" y="79534"/>
                    </a:lnTo>
                    <a:lnTo>
                      <a:pt x="6484" y="80471"/>
                    </a:lnTo>
                    <a:lnTo>
                      <a:pt x="4544" y="84925"/>
                    </a:lnTo>
                    <a:lnTo>
                      <a:pt x="5358" y="92897"/>
                    </a:lnTo>
                    <a:lnTo>
                      <a:pt x="1241" y="95904"/>
                    </a:lnTo>
                    <a:lnTo>
                      <a:pt x="0" y="101320"/>
                    </a:lnTo>
                    <a:lnTo>
                      <a:pt x="3665" y="104311"/>
                    </a:lnTo>
                    <a:lnTo>
                      <a:pt x="1438" y="107936"/>
                    </a:lnTo>
                    <a:lnTo>
                      <a:pt x="7955" y="110804"/>
                    </a:lnTo>
                    <a:lnTo>
                      <a:pt x="22591" y="111371"/>
                    </a:lnTo>
                    <a:lnTo>
                      <a:pt x="21071" y="116540"/>
                    </a:lnTo>
                    <a:lnTo>
                      <a:pt x="19690" y="120443"/>
                    </a:lnTo>
                    <a:lnTo>
                      <a:pt x="25731" y="125152"/>
                    </a:lnTo>
                    <a:lnTo>
                      <a:pt x="30735" y="126475"/>
                    </a:lnTo>
                    <a:lnTo>
                      <a:pt x="36463" y="126566"/>
                    </a:lnTo>
                    <a:lnTo>
                      <a:pt x="41065" y="131727"/>
                    </a:lnTo>
                    <a:lnTo>
                      <a:pt x="46243" y="136197"/>
                    </a:lnTo>
                    <a:lnTo>
                      <a:pt x="51831" y="139189"/>
                    </a:lnTo>
                    <a:lnTo>
                      <a:pt x="52184" y="143339"/>
                    </a:lnTo>
                    <a:lnTo>
                      <a:pt x="48667" y="145952"/>
                    </a:lnTo>
                    <a:lnTo>
                      <a:pt x="52028" y="149552"/>
                    </a:lnTo>
                    <a:lnTo>
                      <a:pt x="54946" y="153915"/>
                    </a:lnTo>
                    <a:lnTo>
                      <a:pt x="59088" y="155576"/>
                    </a:lnTo>
                    <a:lnTo>
                      <a:pt x="62794" y="158016"/>
                    </a:lnTo>
                    <a:lnTo>
                      <a:pt x="67371" y="159512"/>
                    </a:lnTo>
                    <a:lnTo>
                      <a:pt x="70486" y="163029"/>
                    </a:lnTo>
                    <a:lnTo>
                      <a:pt x="73420" y="166695"/>
                    </a:lnTo>
                    <a:lnTo>
                      <a:pt x="77274" y="170508"/>
                    </a:lnTo>
                    <a:lnTo>
                      <a:pt x="79748" y="173828"/>
                    </a:lnTo>
                    <a:lnTo>
                      <a:pt x="84037" y="175175"/>
                    </a:lnTo>
                    <a:lnTo>
                      <a:pt x="81646" y="179967"/>
                    </a:lnTo>
                    <a:lnTo>
                      <a:pt x="83125" y="185588"/>
                    </a:lnTo>
                    <a:lnTo>
                      <a:pt x="85796" y="188826"/>
                    </a:lnTo>
                    <a:lnTo>
                      <a:pt x="85336" y="193502"/>
                    </a:lnTo>
                    <a:lnTo>
                      <a:pt x="91154" y="195671"/>
                    </a:lnTo>
                    <a:lnTo>
                      <a:pt x="95198" y="196674"/>
                    </a:lnTo>
                    <a:lnTo>
                      <a:pt x="99011" y="199978"/>
                    </a:lnTo>
                    <a:lnTo>
                      <a:pt x="102840" y="201942"/>
                    </a:lnTo>
                    <a:lnTo>
                      <a:pt x="107615" y="207448"/>
                    </a:lnTo>
                    <a:lnTo>
                      <a:pt x="107746" y="214474"/>
                    </a:lnTo>
                    <a:lnTo>
                      <a:pt x="109637" y="218271"/>
                    </a:lnTo>
                    <a:lnTo>
                      <a:pt x="112390" y="221566"/>
                    </a:lnTo>
                    <a:lnTo>
                      <a:pt x="113803" y="226711"/>
                    </a:lnTo>
                    <a:lnTo>
                      <a:pt x="116712" y="229924"/>
                    </a:lnTo>
                    <a:lnTo>
                      <a:pt x="120501" y="231518"/>
                    </a:lnTo>
                    <a:lnTo>
                      <a:pt x="123147" y="234764"/>
                    </a:lnTo>
                    <a:lnTo>
                      <a:pt x="123476" y="239137"/>
                    </a:lnTo>
                    <a:lnTo>
                      <a:pt x="127001" y="241512"/>
                    </a:lnTo>
                    <a:lnTo>
                      <a:pt x="130806" y="243730"/>
                    </a:lnTo>
                    <a:lnTo>
                      <a:pt x="134365" y="246261"/>
                    </a:lnTo>
                    <a:lnTo>
                      <a:pt x="138843" y="247174"/>
                    </a:lnTo>
                    <a:lnTo>
                      <a:pt x="142542" y="249171"/>
                    </a:lnTo>
                    <a:lnTo>
                      <a:pt x="145689" y="246451"/>
                    </a:lnTo>
                    <a:lnTo>
                      <a:pt x="148820" y="243410"/>
                    </a:lnTo>
                    <a:lnTo>
                      <a:pt x="152946" y="243385"/>
                    </a:lnTo>
                    <a:lnTo>
                      <a:pt x="157449" y="243221"/>
                    </a:lnTo>
                    <a:lnTo>
                      <a:pt x="161336" y="244864"/>
                    </a:lnTo>
                    <a:lnTo>
                      <a:pt x="164590" y="247387"/>
                    </a:lnTo>
                    <a:lnTo>
                      <a:pt x="167533" y="244339"/>
                    </a:lnTo>
                    <a:lnTo>
                      <a:pt x="170015" y="240871"/>
                    </a:lnTo>
                    <a:lnTo>
                      <a:pt x="171066" y="236868"/>
                    </a:lnTo>
                    <a:lnTo>
                      <a:pt x="175134" y="237838"/>
                    </a:lnTo>
                    <a:lnTo>
                      <a:pt x="178430" y="240542"/>
                    </a:lnTo>
                    <a:lnTo>
                      <a:pt x="179926" y="244864"/>
                    </a:lnTo>
                    <a:lnTo>
                      <a:pt x="183533" y="248143"/>
                    </a:lnTo>
                    <a:lnTo>
                      <a:pt x="186130" y="251735"/>
                    </a:lnTo>
                    <a:lnTo>
                      <a:pt x="189154" y="254923"/>
                    </a:lnTo>
                    <a:lnTo>
                      <a:pt x="191422" y="258416"/>
                    </a:lnTo>
                    <a:lnTo>
                      <a:pt x="194965" y="261021"/>
                    </a:lnTo>
                    <a:lnTo>
                      <a:pt x="198893" y="263684"/>
                    </a:lnTo>
                    <a:lnTo>
                      <a:pt x="202057" y="266741"/>
                    </a:lnTo>
                    <a:lnTo>
                      <a:pt x="203018" y="270801"/>
                    </a:lnTo>
                    <a:lnTo>
                      <a:pt x="207061" y="269855"/>
                    </a:lnTo>
                    <a:lnTo>
                      <a:pt x="210110" y="272633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791" name="Free-form: Shape 790">
                <a:extLst>
                  <a:ext uri="{FF2B5EF4-FFF2-40B4-BE49-F238E27FC236}">
                    <a16:creationId xmlns:a16="http://schemas.microsoft.com/office/drawing/2014/main" id="{3796D220-2DE8-A9F3-C13E-A46AD677903B}"/>
                  </a:ext>
                </a:extLst>
              </p:cNvPr>
              <p:cNvSpPr/>
              <p:nvPr/>
            </p:nvSpPr>
            <p:spPr>
              <a:xfrm>
                <a:off x="6249562" y="3565840"/>
                <a:ext cx="100488" cy="226357"/>
              </a:xfrm>
              <a:custGeom>
                <a:avLst/>
                <a:gdLst>
                  <a:gd name="connsiteX0" fmla="*/ 23972 w 85829"/>
                  <a:gd name="connsiteY0" fmla="*/ 193338 h 193337"/>
                  <a:gd name="connsiteX1" fmla="*/ 37450 w 85829"/>
                  <a:gd name="connsiteY1" fmla="*/ 190494 h 193337"/>
                  <a:gd name="connsiteX2" fmla="*/ 44049 w 85829"/>
                  <a:gd name="connsiteY2" fmla="*/ 189763 h 193337"/>
                  <a:gd name="connsiteX3" fmla="*/ 54132 w 85829"/>
                  <a:gd name="connsiteY3" fmla="*/ 188957 h 193337"/>
                  <a:gd name="connsiteX4" fmla="*/ 54231 w 85829"/>
                  <a:gd name="connsiteY4" fmla="*/ 184339 h 193337"/>
                  <a:gd name="connsiteX5" fmla="*/ 55480 w 85829"/>
                  <a:gd name="connsiteY5" fmla="*/ 179449 h 193337"/>
                  <a:gd name="connsiteX6" fmla="*/ 55135 w 85829"/>
                  <a:gd name="connsiteY6" fmla="*/ 174395 h 193337"/>
                  <a:gd name="connsiteX7" fmla="*/ 54806 w 85829"/>
                  <a:gd name="connsiteY7" fmla="*/ 168815 h 193337"/>
                  <a:gd name="connsiteX8" fmla="*/ 55587 w 85829"/>
                  <a:gd name="connsiteY8" fmla="*/ 161451 h 193337"/>
                  <a:gd name="connsiteX9" fmla="*/ 55225 w 85829"/>
                  <a:gd name="connsiteY9" fmla="*/ 156028 h 193337"/>
                  <a:gd name="connsiteX10" fmla="*/ 54765 w 85829"/>
                  <a:gd name="connsiteY10" fmla="*/ 150341 h 193337"/>
                  <a:gd name="connsiteX11" fmla="*/ 54765 w 85829"/>
                  <a:gd name="connsiteY11" fmla="*/ 145640 h 193337"/>
                  <a:gd name="connsiteX12" fmla="*/ 54321 w 85829"/>
                  <a:gd name="connsiteY12" fmla="*/ 138014 h 193337"/>
                  <a:gd name="connsiteX13" fmla="*/ 54847 w 85829"/>
                  <a:gd name="connsiteY13" fmla="*/ 133338 h 193337"/>
                  <a:gd name="connsiteX14" fmla="*/ 53812 w 85829"/>
                  <a:gd name="connsiteY14" fmla="*/ 126837 h 193337"/>
                  <a:gd name="connsiteX15" fmla="*/ 55603 w 85829"/>
                  <a:gd name="connsiteY15" fmla="*/ 122638 h 193337"/>
                  <a:gd name="connsiteX16" fmla="*/ 55324 w 85829"/>
                  <a:gd name="connsiteY16" fmla="*/ 118520 h 193337"/>
                  <a:gd name="connsiteX17" fmla="*/ 54724 w 85829"/>
                  <a:gd name="connsiteY17" fmla="*/ 113343 h 193337"/>
                  <a:gd name="connsiteX18" fmla="*/ 55505 w 85829"/>
                  <a:gd name="connsiteY18" fmla="*/ 109111 h 193337"/>
                  <a:gd name="connsiteX19" fmla="*/ 56220 w 85829"/>
                  <a:gd name="connsiteY19" fmla="*/ 104410 h 193337"/>
                  <a:gd name="connsiteX20" fmla="*/ 60978 w 85829"/>
                  <a:gd name="connsiteY20" fmla="*/ 103670 h 193337"/>
                  <a:gd name="connsiteX21" fmla="*/ 64914 w 85829"/>
                  <a:gd name="connsiteY21" fmla="*/ 102134 h 193337"/>
                  <a:gd name="connsiteX22" fmla="*/ 66706 w 85829"/>
                  <a:gd name="connsiteY22" fmla="*/ 97679 h 193337"/>
                  <a:gd name="connsiteX23" fmla="*/ 65999 w 85829"/>
                  <a:gd name="connsiteY23" fmla="*/ 92749 h 193337"/>
                  <a:gd name="connsiteX24" fmla="*/ 69319 w 85829"/>
                  <a:gd name="connsiteY24" fmla="*/ 87555 h 193337"/>
                  <a:gd name="connsiteX25" fmla="*/ 72360 w 85829"/>
                  <a:gd name="connsiteY25" fmla="*/ 84366 h 193337"/>
                  <a:gd name="connsiteX26" fmla="*/ 73091 w 85829"/>
                  <a:gd name="connsiteY26" fmla="*/ 80109 h 193337"/>
                  <a:gd name="connsiteX27" fmla="*/ 78022 w 85829"/>
                  <a:gd name="connsiteY27" fmla="*/ 78310 h 193337"/>
                  <a:gd name="connsiteX28" fmla="*/ 79148 w 85829"/>
                  <a:gd name="connsiteY28" fmla="*/ 74242 h 193337"/>
                  <a:gd name="connsiteX29" fmla="*/ 81243 w 85829"/>
                  <a:gd name="connsiteY29" fmla="*/ 69656 h 193337"/>
                  <a:gd name="connsiteX30" fmla="*/ 78351 w 85829"/>
                  <a:gd name="connsiteY30" fmla="*/ 66665 h 193337"/>
                  <a:gd name="connsiteX31" fmla="*/ 79057 w 85829"/>
                  <a:gd name="connsiteY31" fmla="*/ 62268 h 193337"/>
                  <a:gd name="connsiteX32" fmla="*/ 84169 w 85829"/>
                  <a:gd name="connsiteY32" fmla="*/ 62416 h 193337"/>
                  <a:gd name="connsiteX33" fmla="*/ 85829 w 85829"/>
                  <a:gd name="connsiteY33" fmla="*/ 56556 h 193337"/>
                  <a:gd name="connsiteX34" fmla="*/ 83989 w 85829"/>
                  <a:gd name="connsiteY34" fmla="*/ 52111 h 193337"/>
                  <a:gd name="connsiteX35" fmla="*/ 83684 w 85829"/>
                  <a:gd name="connsiteY35" fmla="*/ 46210 h 193337"/>
                  <a:gd name="connsiteX36" fmla="*/ 82402 w 85829"/>
                  <a:gd name="connsiteY36" fmla="*/ 39644 h 193337"/>
                  <a:gd name="connsiteX37" fmla="*/ 79189 w 85829"/>
                  <a:gd name="connsiteY37" fmla="*/ 35987 h 193337"/>
                  <a:gd name="connsiteX38" fmla="*/ 76050 w 85829"/>
                  <a:gd name="connsiteY38" fmla="*/ 31163 h 193337"/>
                  <a:gd name="connsiteX39" fmla="*/ 76773 w 85829"/>
                  <a:gd name="connsiteY39" fmla="*/ 25788 h 193337"/>
                  <a:gd name="connsiteX40" fmla="*/ 79115 w 85829"/>
                  <a:gd name="connsiteY40" fmla="*/ 22065 h 193337"/>
                  <a:gd name="connsiteX41" fmla="*/ 76650 w 85829"/>
                  <a:gd name="connsiteY41" fmla="*/ 18252 h 193337"/>
                  <a:gd name="connsiteX42" fmla="*/ 72500 w 85829"/>
                  <a:gd name="connsiteY42" fmla="*/ 15943 h 193337"/>
                  <a:gd name="connsiteX43" fmla="*/ 69229 w 85829"/>
                  <a:gd name="connsiteY43" fmla="*/ 12467 h 193337"/>
                  <a:gd name="connsiteX44" fmla="*/ 66878 w 85829"/>
                  <a:gd name="connsiteY44" fmla="*/ 9032 h 193337"/>
                  <a:gd name="connsiteX45" fmla="*/ 63624 w 85829"/>
                  <a:gd name="connsiteY45" fmla="*/ 5785 h 193337"/>
                  <a:gd name="connsiteX46" fmla="*/ 60633 w 85829"/>
                  <a:gd name="connsiteY46" fmla="*/ 2687 h 193337"/>
                  <a:gd name="connsiteX47" fmla="*/ 56787 w 85829"/>
                  <a:gd name="connsiteY47" fmla="*/ 0 h 193337"/>
                  <a:gd name="connsiteX48" fmla="*/ 53475 w 85829"/>
                  <a:gd name="connsiteY48" fmla="*/ 3599 h 193337"/>
                  <a:gd name="connsiteX49" fmla="*/ 48708 w 85829"/>
                  <a:gd name="connsiteY49" fmla="*/ 3402 h 193337"/>
                  <a:gd name="connsiteX50" fmla="*/ 44542 w 85829"/>
                  <a:gd name="connsiteY50" fmla="*/ 4857 h 193337"/>
                  <a:gd name="connsiteX51" fmla="*/ 46457 w 85829"/>
                  <a:gd name="connsiteY51" fmla="*/ 11908 h 193337"/>
                  <a:gd name="connsiteX52" fmla="*/ 45429 w 85829"/>
                  <a:gd name="connsiteY52" fmla="*/ 16387 h 193337"/>
                  <a:gd name="connsiteX53" fmla="*/ 42487 w 85829"/>
                  <a:gd name="connsiteY53" fmla="*/ 21359 h 193337"/>
                  <a:gd name="connsiteX54" fmla="*/ 40046 w 85829"/>
                  <a:gd name="connsiteY54" fmla="*/ 24892 h 193337"/>
                  <a:gd name="connsiteX55" fmla="*/ 34927 w 85829"/>
                  <a:gd name="connsiteY55" fmla="*/ 30168 h 193337"/>
                  <a:gd name="connsiteX56" fmla="*/ 29897 w 85829"/>
                  <a:gd name="connsiteY56" fmla="*/ 29716 h 193337"/>
                  <a:gd name="connsiteX57" fmla="*/ 24827 w 85829"/>
                  <a:gd name="connsiteY57" fmla="*/ 31327 h 193337"/>
                  <a:gd name="connsiteX58" fmla="*/ 19765 w 85829"/>
                  <a:gd name="connsiteY58" fmla="*/ 29601 h 193337"/>
                  <a:gd name="connsiteX59" fmla="*/ 15335 w 85829"/>
                  <a:gd name="connsiteY59" fmla="*/ 32765 h 193337"/>
                  <a:gd name="connsiteX60" fmla="*/ 11176 w 85829"/>
                  <a:gd name="connsiteY60" fmla="*/ 35535 h 193337"/>
                  <a:gd name="connsiteX61" fmla="*/ 7750 w 85829"/>
                  <a:gd name="connsiteY61" fmla="*/ 39241 h 193337"/>
                  <a:gd name="connsiteX62" fmla="*/ 4684 w 85829"/>
                  <a:gd name="connsiteY62" fmla="*/ 43013 h 193337"/>
                  <a:gd name="connsiteX63" fmla="*/ 3558 w 85829"/>
                  <a:gd name="connsiteY63" fmla="*/ 47689 h 193337"/>
                  <a:gd name="connsiteX64" fmla="*/ 912 w 85829"/>
                  <a:gd name="connsiteY64" fmla="*/ 52373 h 193337"/>
                  <a:gd name="connsiteX65" fmla="*/ 666 w 85829"/>
                  <a:gd name="connsiteY65" fmla="*/ 57912 h 193337"/>
                  <a:gd name="connsiteX66" fmla="*/ 0 w 85829"/>
                  <a:gd name="connsiteY66" fmla="*/ 63386 h 193337"/>
                  <a:gd name="connsiteX67" fmla="*/ 9007 w 85829"/>
                  <a:gd name="connsiteY67" fmla="*/ 70502 h 193337"/>
                  <a:gd name="connsiteX68" fmla="*/ 16198 w 85829"/>
                  <a:gd name="connsiteY68" fmla="*/ 75351 h 193337"/>
                  <a:gd name="connsiteX69" fmla="*/ 16411 w 85829"/>
                  <a:gd name="connsiteY69" fmla="*/ 80109 h 193337"/>
                  <a:gd name="connsiteX70" fmla="*/ 16428 w 85829"/>
                  <a:gd name="connsiteY70" fmla="*/ 85451 h 193337"/>
                  <a:gd name="connsiteX71" fmla="*/ 16633 w 85829"/>
                  <a:gd name="connsiteY71" fmla="*/ 91467 h 193337"/>
                  <a:gd name="connsiteX72" fmla="*/ 17644 w 85829"/>
                  <a:gd name="connsiteY72" fmla="*/ 95559 h 193337"/>
                  <a:gd name="connsiteX73" fmla="*/ 20570 w 85829"/>
                  <a:gd name="connsiteY73" fmla="*/ 99972 h 193337"/>
                  <a:gd name="connsiteX74" fmla="*/ 23208 w 85829"/>
                  <a:gd name="connsiteY74" fmla="*/ 103309 h 193337"/>
                  <a:gd name="connsiteX75" fmla="*/ 23569 w 85829"/>
                  <a:gd name="connsiteY75" fmla="*/ 107845 h 193337"/>
                  <a:gd name="connsiteX76" fmla="*/ 23791 w 85829"/>
                  <a:gd name="connsiteY76" fmla="*/ 120764 h 193337"/>
                  <a:gd name="connsiteX77" fmla="*/ 23471 w 85829"/>
                  <a:gd name="connsiteY77" fmla="*/ 126377 h 193337"/>
                  <a:gd name="connsiteX78" fmla="*/ 24169 w 85829"/>
                  <a:gd name="connsiteY78" fmla="*/ 136995 h 193337"/>
                  <a:gd name="connsiteX79" fmla="*/ 24186 w 85829"/>
                  <a:gd name="connsiteY79" fmla="*/ 142780 h 193337"/>
                  <a:gd name="connsiteX80" fmla="*/ 24317 w 85829"/>
                  <a:gd name="connsiteY80" fmla="*/ 149889 h 193337"/>
                  <a:gd name="connsiteX81" fmla="*/ 24375 w 85829"/>
                  <a:gd name="connsiteY81" fmla="*/ 155436 h 193337"/>
                  <a:gd name="connsiteX82" fmla="*/ 24391 w 85829"/>
                  <a:gd name="connsiteY82" fmla="*/ 161550 h 193337"/>
                  <a:gd name="connsiteX83" fmla="*/ 24342 w 85829"/>
                  <a:gd name="connsiteY83" fmla="*/ 168355 h 193337"/>
                  <a:gd name="connsiteX84" fmla="*/ 22690 w 85829"/>
                  <a:gd name="connsiteY84" fmla="*/ 172160 h 193337"/>
                  <a:gd name="connsiteX85" fmla="*/ 23841 w 85829"/>
                  <a:gd name="connsiteY85" fmla="*/ 176762 h 193337"/>
                  <a:gd name="connsiteX86" fmla="*/ 23438 w 85829"/>
                  <a:gd name="connsiteY86" fmla="*/ 181471 h 193337"/>
                  <a:gd name="connsiteX87" fmla="*/ 25788 w 85829"/>
                  <a:gd name="connsiteY87" fmla="*/ 184889 h 193337"/>
                  <a:gd name="connsiteX88" fmla="*/ 28344 w 85829"/>
                  <a:gd name="connsiteY88" fmla="*/ 188703 h 193337"/>
                  <a:gd name="connsiteX89" fmla="*/ 24449 w 85829"/>
                  <a:gd name="connsiteY89" fmla="*/ 193025 h 1933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</a:cxnLst>
                <a:rect l="l" t="t" r="r" b="b"/>
                <a:pathLst>
                  <a:path w="85829" h="193337">
                    <a:moveTo>
                      <a:pt x="23972" y="193338"/>
                    </a:moveTo>
                    <a:lnTo>
                      <a:pt x="37450" y="190494"/>
                    </a:lnTo>
                    <a:lnTo>
                      <a:pt x="44049" y="189763"/>
                    </a:lnTo>
                    <a:lnTo>
                      <a:pt x="54132" y="188957"/>
                    </a:lnTo>
                    <a:lnTo>
                      <a:pt x="54231" y="184339"/>
                    </a:lnTo>
                    <a:lnTo>
                      <a:pt x="55480" y="179449"/>
                    </a:lnTo>
                    <a:lnTo>
                      <a:pt x="55135" y="174395"/>
                    </a:lnTo>
                    <a:lnTo>
                      <a:pt x="54806" y="168815"/>
                    </a:lnTo>
                    <a:lnTo>
                      <a:pt x="55587" y="161451"/>
                    </a:lnTo>
                    <a:lnTo>
                      <a:pt x="55225" y="156028"/>
                    </a:lnTo>
                    <a:lnTo>
                      <a:pt x="54765" y="150341"/>
                    </a:lnTo>
                    <a:lnTo>
                      <a:pt x="54765" y="145640"/>
                    </a:lnTo>
                    <a:lnTo>
                      <a:pt x="54321" y="138014"/>
                    </a:lnTo>
                    <a:lnTo>
                      <a:pt x="54847" y="133338"/>
                    </a:lnTo>
                    <a:lnTo>
                      <a:pt x="53812" y="126837"/>
                    </a:lnTo>
                    <a:lnTo>
                      <a:pt x="55603" y="122638"/>
                    </a:lnTo>
                    <a:lnTo>
                      <a:pt x="55324" y="118520"/>
                    </a:lnTo>
                    <a:lnTo>
                      <a:pt x="54724" y="113343"/>
                    </a:lnTo>
                    <a:lnTo>
                      <a:pt x="55505" y="109111"/>
                    </a:lnTo>
                    <a:lnTo>
                      <a:pt x="56220" y="104410"/>
                    </a:lnTo>
                    <a:lnTo>
                      <a:pt x="60978" y="103670"/>
                    </a:lnTo>
                    <a:lnTo>
                      <a:pt x="64914" y="102134"/>
                    </a:lnTo>
                    <a:lnTo>
                      <a:pt x="66706" y="97679"/>
                    </a:lnTo>
                    <a:lnTo>
                      <a:pt x="65999" y="92749"/>
                    </a:lnTo>
                    <a:lnTo>
                      <a:pt x="69319" y="87555"/>
                    </a:lnTo>
                    <a:lnTo>
                      <a:pt x="72360" y="84366"/>
                    </a:lnTo>
                    <a:lnTo>
                      <a:pt x="73091" y="80109"/>
                    </a:lnTo>
                    <a:lnTo>
                      <a:pt x="78022" y="78310"/>
                    </a:lnTo>
                    <a:lnTo>
                      <a:pt x="79148" y="74242"/>
                    </a:lnTo>
                    <a:lnTo>
                      <a:pt x="81243" y="69656"/>
                    </a:lnTo>
                    <a:lnTo>
                      <a:pt x="78351" y="66665"/>
                    </a:lnTo>
                    <a:lnTo>
                      <a:pt x="79057" y="62268"/>
                    </a:lnTo>
                    <a:lnTo>
                      <a:pt x="84169" y="62416"/>
                    </a:lnTo>
                    <a:lnTo>
                      <a:pt x="85829" y="56556"/>
                    </a:lnTo>
                    <a:lnTo>
                      <a:pt x="83989" y="52111"/>
                    </a:lnTo>
                    <a:lnTo>
                      <a:pt x="83684" y="46210"/>
                    </a:lnTo>
                    <a:lnTo>
                      <a:pt x="82402" y="39644"/>
                    </a:lnTo>
                    <a:lnTo>
                      <a:pt x="79189" y="35987"/>
                    </a:lnTo>
                    <a:lnTo>
                      <a:pt x="76050" y="31163"/>
                    </a:lnTo>
                    <a:lnTo>
                      <a:pt x="76773" y="25788"/>
                    </a:lnTo>
                    <a:lnTo>
                      <a:pt x="79115" y="22065"/>
                    </a:lnTo>
                    <a:lnTo>
                      <a:pt x="76650" y="18252"/>
                    </a:lnTo>
                    <a:lnTo>
                      <a:pt x="72500" y="15943"/>
                    </a:lnTo>
                    <a:lnTo>
                      <a:pt x="69229" y="12467"/>
                    </a:lnTo>
                    <a:lnTo>
                      <a:pt x="66878" y="9032"/>
                    </a:lnTo>
                    <a:lnTo>
                      <a:pt x="63624" y="5785"/>
                    </a:lnTo>
                    <a:lnTo>
                      <a:pt x="60633" y="2687"/>
                    </a:lnTo>
                    <a:lnTo>
                      <a:pt x="56787" y="0"/>
                    </a:lnTo>
                    <a:lnTo>
                      <a:pt x="53475" y="3599"/>
                    </a:lnTo>
                    <a:lnTo>
                      <a:pt x="48708" y="3402"/>
                    </a:lnTo>
                    <a:lnTo>
                      <a:pt x="44542" y="4857"/>
                    </a:lnTo>
                    <a:lnTo>
                      <a:pt x="46457" y="11908"/>
                    </a:lnTo>
                    <a:lnTo>
                      <a:pt x="45429" y="16387"/>
                    </a:lnTo>
                    <a:lnTo>
                      <a:pt x="42487" y="21359"/>
                    </a:lnTo>
                    <a:lnTo>
                      <a:pt x="40046" y="24892"/>
                    </a:lnTo>
                    <a:lnTo>
                      <a:pt x="34927" y="30168"/>
                    </a:lnTo>
                    <a:lnTo>
                      <a:pt x="29897" y="29716"/>
                    </a:lnTo>
                    <a:lnTo>
                      <a:pt x="24827" y="31327"/>
                    </a:lnTo>
                    <a:lnTo>
                      <a:pt x="19765" y="29601"/>
                    </a:lnTo>
                    <a:lnTo>
                      <a:pt x="15335" y="32765"/>
                    </a:lnTo>
                    <a:lnTo>
                      <a:pt x="11176" y="35535"/>
                    </a:lnTo>
                    <a:lnTo>
                      <a:pt x="7750" y="39241"/>
                    </a:lnTo>
                    <a:lnTo>
                      <a:pt x="4684" y="43013"/>
                    </a:lnTo>
                    <a:lnTo>
                      <a:pt x="3558" y="47689"/>
                    </a:lnTo>
                    <a:lnTo>
                      <a:pt x="912" y="52373"/>
                    </a:lnTo>
                    <a:lnTo>
                      <a:pt x="666" y="57912"/>
                    </a:lnTo>
                    <a:lnTo>
                      <a:pt x="0" y="63386"/>
                    </a:lnTo>
                    <a:lnTo>
                      <a:pt x="9007" y="70502"/>
                    </a:lnTo>
                    <a:lnTo>
                      <a:pt x="16198" y="75351"/>
                    </a:lnTo>
                    <a:lnTo>
                      <a:pt x="16411" y="80109"/>
                    </a:lnTo>
                    <a:lnTo>
                      <a:pt x="16428" y="85451"/>
                    </a:lnTo>
                    <a:lnTo>
                      <a:pt x="16633" y="91467"/>
                    </a:lnTo>
                    <a:lnTo>
                      <a:pt x="17644" y="95559"/>
                    </a:lnTo>
                    <a:lnTo>
                      <a:pt x="20570" y="99972"/>
                    </a:lnTo>
                    <a:lnTo>
                      <a:pt x="23208" y="103309"/>
                    </a:lnTo>
                    <a:lnTo>
                      <a:pt x="23569" y="107845"/>
                    </a:lnTo>
                    <a:lnTo>
                      <a:pt x="23791" y="120764"/>
                    </a:lnTo>
                    <a:lnTo>
                      <a:pt x="23471" y="126377"/>
                    </a:lnTo>
                    <a:lnTo>
                      <a:pt x="24169" y="136995"/>
                    </a:lnTo>
                    <a:lnTo>
                      <a:pt x="24186" y="142780"/>
                    </a:lnTo>
                    <a:lnTo>
                      <a:pt x="24317" y="149889"/>
                    </a:lnTo>
                    <a:lnTo>
                      <a:pt x="24375" y="155436"/>
                    </a:lnTo>
                    <a:lnTo>
                      <a:pt x="24391" y="161550"/>
                    </a:lnTo>
                    <a:lnTo>
                      <a:pt x="24342" y="168355"/>
                    </a:lnTo>
                    <a:lnTo>
                      <a:pt x="22690" y="172160"/>
                    </a:lnTo>
                    <a:lnTo>
                      <a:pt x="23841" y="176762"/>
                    </a:lnTo>
                    <a:lnTo>
                      <a:pt x="23438" y="181471"/>
                    </a:lnTo>
                    <a:lnTo>
                      <a:pt x="25788" y="184889"/>
                    </a:lnTo>
                    <a:lnTo>
                      <a:pt x="28344" y="188703"/>
                    </a:lnTo>
                    <a:lnTo>
                      <a:pt x="24449" y="193025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792" name="Free-form: Shape 791">
                <a:extLst>
                  <a:ext uri="{FF2B5EF4-FFF2-40B4-BE49-F238E27FC236}">
                    <a16:creationId xmlns:a16="http://schemas.microsoft.com/office/drawing/2014/main" id="{2251B8FF-52C7-E1CB-A92C-469B99A318AC}"/>
                  </a:ext>
                </a:extLst>
              </p:cNvPr>
              <p:cNvSpPr/>
              <p:nvPr/>
            </p:nvSpPr>
            <p:spPr>
              <a:xfrm>
                <a:off x="7179461" y="4106487"/>
                <a:ext cx="59365" cy="78954"/>
              </a:xfrm>
              <a:custGeom>
                <a:avLst/>
                <a:gdLst>
                  <a:gd name="connsiteX0" fmla="*/ 19698 w 50705"/>
                  <a:gd name="connsiteY0" fmla="*/ 67437 h 67437"/>
                  <a:gd name="connsiteX1" fmla="*/ 23101 w 50705"/>
                  <a:gd name="connsiteY1" fmla="*/ 64659 h 67437"/>
                  <a:gd name="connsiteX2" fmla="*/ 26289 w 50705"/>
                  <a:gd name="connsiteY2" fmla="*/ 62013 h 67437"/>
                  <a:gd name="connsiteX3" fmla="*/ 28672 w 50705"/>
                  <a:gd name="connsiteY3" fmla="*/ 58603 h 67437"/>
                  <a:gd name="connsiteX4" fmla="*/ 31795 w 50705"/>
                  <a:gd name="connsiteY4" fmla="*/ 55472 h 67437"/>
                  <a:gd name="connsiteX5" fmla="*/ 33233 w 50705"/>
                  <a:gd name="connsiteY5" fmla="*/ 50869 h 67437"/>
                  <a:gd name="connsiteX6" fmla="*/ 35543 w 50705"/>
                  <a:gd name="connsiteY6" fmla="*/ 47336 h 67437"/>
                  <a:gd name="connsiteX7" fmla="*/ 37770 w 50705"/>
                  <a:gd name="connsiteY7" fmla="*/ 43876 h 67437"/>
                  <a:gd name="connsiteX8" fmla="*/ 39652 w 50705"/>
                  <a:gd name="connsiteY8" fmla="*/ 40120 h 67437"/>
                  <a:gd name="connsiteX9" fmla="*/ 42684 w 50705"/>
                  <a:gd name="connsiteY9" fmla="*/ 36849 h 67437"/>
                  <a:gd name="connsiteX10" fmla="*/ 45799 w 50705"/>
                  <a:gd name="connsiteY10" fmla="*/ 34072 h 67437"/>
                  <a:gd name="connsiteX11" fmla="*/ 47410 w 50705"/>
                  <a:gd name="connsiteY11" fmla="*/ 30234 h 67437"/>
                  <a:gd name="connsiteX12" fmla="*/ 50705 w 50705"/>
                  <a:gd name="connsiteY12" fmla="*/ 26511 h 67437"/>
                  <a:gd name="connsiteX13" fmla="*/ 50417 w 50705"/>
                  <a:gd name="connsiteY13" fmla="*/ 21367 h 67437"/>
                  <a:gd name="connsiteX14" fmla="*/ 46284 w 50705"/>
                  <a:gd name="connsiteY14" fmla="*/ 20660 h 67437"/>
                  <a:gd name="connsiteX15" fmla="*/ 42898 w 50705"/>
                  <a:gd name="connsiteY15" fmla="*/ 18063 h 67437"/>
                  <a:gd name="connsiteX16" fmla="*/ 38764 w 50705"/>
                  <a:gd name="connsiteY16" fmla="*/ 17414 h 67437"/>
                  <a:gd name="connsiteX17" fmla="*/ 39405 w 50705"/>
                  <a:gd name="connsiteY17" fmla="*/ 13329 h 67437"/>
                  <a:gd name="connsiteX18" fmla="*/ 39865 w 50705"/>
                  <a:gd name="connsiteY18" fmla="*/ 8826 h 67437"/>
                  <a:gd name="connsiteX19" fmla="*/ 41723 w 50705"/>
                  <a:gd name="connsiteY19" fmla="*/ 4298 h 67437"/>
                  <a:gd name="connsiteX20" fmla="*/ 40096 w 50705"/>
                  <a:gd name="connsiteY20" fmla="*/ 0 h 67437"/>
                  <a:gd name="connsiteX21" fmla="*/ 34976 w 50705"/>
                  <a:gd name="connsiteY21" fmla="*/ 1726 h 67437"/>
                  <a:gd name="connsiteX22" fmla="*/ 30645 w 50705"/>
                  <a:gd name="connsiteY22" fmla="*/ 3665 h 67437"/>
                  <a:gd name="connsiteX23" fmla="*/ 27678 w 50705"/>
                  <a:gd name="connsiteY23" fmla="*/ 731 h 67437"/>
                  <a:gd name="connsiteX24" fmla="*/ 26158 w 50705"/>
                  <a:gd name="connsiteY24" fmla="*/ 5202 h 67437"/>
                  <a:gd name="connsiteX25" fmla="*/ 25032 w 50705"/>
                  <a:gd name="connsiteY25" fmla="*/ 9829 h 67437"/>
                  <a:gd name="connsiteX26" fmla="*/ 22501 w 50705"/>
                  <a:gd name="connsiteY26" fmla="*/ 14053 h 67437"/>
                  <a:gd name="connsiteX27" fmla="*/ 18268 w 50705"/>
                  <a:gd name="connsiteY27" fmla="*/ 15179 h 67437"/>
                  <a:gd name="connsiteX28" fmla="*/ 14143 w 50705"/>
                  <a:gd name="connsiteY28" fmla="*/ 15614 h 67437"/>
                  <a:gd name="connsiteX29" fmla="*/ 10018 w 50705"/>
                  <a:gd name="connsiteY29" fmla="*/ 15549 h 67437"/>
                  <a:gd name="connsiteX30" fmla="*/ 8152 w 50705"/>
                  <a:gd name="connsiteY30" fmla="*/ 11563 h 67437"/>
                  <a:gd name="connsiteX31" fmla="*/ 4676 w 50705"/>
                  <a:gd name="connsiteY31" fmla="*/ 9270 h 67437"/>
                  <a:gd name="connsiteX32" fmla="*/ 394 w 50705"/>
                  <a:gd name="connsiteY32" fmla="*/ 9492 h 67437"/>
                  <a:gd name="connsiteX33" fmla="*/ 0 w 50705"/>
                  <a:gd name="connsiteY33" fmla="*/ 13831 h 67437"/>
                  <a:gd name="connsiteX34" fmla="*/ 1388 w 50705"/>
                  <a:gd name="connsiteY34" fmla="*/ 18121 h 67437"/>
                  <a:gd name="connsiteX35" fmla="*/ 4068 w 50705"/>
                  <a:gd name="connsiteY35" fmla="*/ 21350 h 67437"/>
                  <a:gd name="connsiteX36" fmla="*/ 6172 w 50705"/>
                  <a:gd name="connsiteY36" fmla="*/ 24909 h 67437"/>
                  <a:gd name="connsiteX37" fmla="*/ 5383 w 50705"/>
                  <a:gd name="connsiteY37" fmla="*/ 29552 h 67437"/>
                  <a:gd name="connsiteX38" fmla="*/ 5555 w 50705"/>
                  <a:gd name="connsiteY38" fmla="*/ 37195 h 67437"/>
                  <a:gd name="connsiteX39" fmla="*/ 5720 w 50705"/>
                  <a:gd name="connsiteY39" fmla="*/ 43818 h 67437"/>
                  <a:gd name="connsiteX40" fmla="*/ 5152 w 50705"/>
                  <a:gd name="connsiteY40" fmla="*/ 49061 h 67437"/>
                  <a:gd name="connsiteX41" fmla="*/ 7544 w 50705"/>
                  <a:gd name="connsiteY41" fmla="*/ 52480 h 67437"/>
                  <a:gd name="connsiteX42" fmla="*/ 9352 w 50705"/>
                  <a:gd name="connsiteY42" fmla="*/ 56376 h 67437"/>
                  <a:gd name="connsiteX43" fmla="*/ 10346 w 50705"/>
                  <a:gd name="connsiteY43" fmla="*/ 60550 h 67437"/>
                  <a:gd name="connsiteX44" fmla="*/ 10634 w 50705"/>
                  <a:gd name="connsiteY44" fmla="*/ 65087 h 67437"/>
                  <a:gd name="connsiteX45" fmla="*/ 17093 w 50705"/>
                  <a:gd name="connsiteY45" fmla="*/ 66763 h 67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50705" h="67437">
                    <a:moveTo>
                      <a:pt x="19698" y="67437"/>
                    </a:moveTo>
                    <a:lnTo>
                      <a:pt x="23101" y="64659"/>
                    </a:lnTo>
                    <a:lnTo>
                      <a:pt x="26289" y="62013"/>
                    </a:lnTo>
                    <a:lnTo>
                      <a:pt x="28672" y="58603"/>
                    </a:lnTo>
                    <a:lnTo>
                      <a:pt x="31795" y="55472"/>
                    </a:lnTo>
                    <a:lnTo>
                      <a:pt x="33233" y="50869"/>
                    </a:lnTo>
                    <a:lnTo>
                      <a:pt x="35543" y="47336"/>
                    </a:lnTo>
                    <a:lnTo>
                      <a:pt x="37770" y="43876"/>
                    </a:lnTo>
                    <a:lnTo>
                      <a:pt x="39652" y="40120"/>
                    </a:lnTo>
                    <a:lnTo>
                      <a:pt x="42684" y="36849"/>
                    </a:lnTo>
                    <a:lnTo>
                      <a:pt x="45799" y="34072"/>
                    </a:lnTo>
                    <a:lnTo>
                      <a:pt x="47410" y="30234"/>
                    </a:lnTo>
                    <a:lnTo>
                      <a:pt x="50705" y="26511"/>
                    </a:lnTo>
                    <a:lnTo>
                      <a:pt x="50417" y="21367"/>
                    </a:lnTo>
                    <a:lnTo>
                      <a:pt x="46284" y="20660"/>
                    </a:lnTo>
                    <a:lnTo>
                      <a:pt x="42898" y="18063"/>
                    </a:lnTo>
                    <a:lnTo>
                      <a:pt x="38764" y="17414"/>
                    </a:lnTo>
                    <a:lnTo>
                      <a:pt x="39405" y="13329"/>
                    </a:lnTo>
                    <a:lnTo>
                      <a:pt x="39865" y="8826"/>
                    </a:lnTo>
                    <a:lnTo>
                      <a:pt x="41723" y="4298"/>
                    </a:lnTo>
                    <a:lnTo>
                      <a:pt x="40096" y="0"/>
                    </a:lnTo>
                    <a:lnTo>
                      <a:pt x="34976" y="1726"/>
                    </a:lnTo>
                    <a:lnTo>
                      <a:pt x="30645" y="3665"/>
                    </a:lnTo>
                    <a:lnTo>
                      <a:pt x="27678" y="731"/>
                    </a:lnTo>
                    <a:lnTo>
                      <a:pt x="26158" y="5202"/>
                    </a:lnTo>
                    <a:lnTo>
                      <a:pt x="25032" y="9829"/>
                    </a:lnTo>
                    <a:lnTo>
                      <a:pt x="22501" y="14053"/>
                    </a:lnTo>
                    <a:lnTo>
                      <a:pt x="18268" y="15179"/>
                    </a:lnTo>
                    <a:lnTo>
                      <a:pt x="14143" y="15614"/>
                    </a:lnTo>
                    <a:lnTo>
                      <a:pt x="10018" y="15549"/>
                    </a:lnTo>
                    <a:lnTo>
                      <a:pt x="8152" y="11563"/>
                    </a:lnTo>
                    <a:lnTo>
                      <a:pt x="4676" y="9270"/>
                    </a:lnTo>
                    <a:lnTo>
                      <a:pt x="394" y="9492"/>
                    </a:lnTo>
                    <a:lnTo>
                      <a:pt x="0" y="13831"/>
                    </a:lnTo>
                    <a:lnTo>
                      <a:pt x="1388" y="18121"/>
                    </a:lnTo>
                    <a:lnTo>
                      <a:pt x="4068" y="21350"/>
                    </a:lnTo>
                    <a:lnTo>
                      <a:pt x="6172" y="24909"/>
                    </a:lnTo>
                    <a:lnTo>
                      <a:pt x="5383" y="29552"/>
                    </a:lnTo>
                    <a:lnTo>
                      <a:pt x="5555" y="37195"/>
                    </a:lnTo>
                    <a:lnTo>
                      <a:pt x="5720" y="43818"/>
                    </a:lnTo>
                    <a:lnTo>
                      <a:pt x="5152" y="49061"/>
                    </a:lnTo>
                    <a:lnTo>
                      <a:pt x="7544" y="52480"/>
                    </a:lnTo>
                    <a:lnTo>
                      <a:pt x="9352" y="56376"/>
                    </a:lnTo>
                    <a:lnTo>
                      <a:pt x="10346" y="60550"/>
                    </a:lnTo>
                    <a:lnTo>
                      <a:pt x="10634" y="65087"/>
                    </a:lnTo>
                    <a:lnTo>
                      <a:pt x="17093" y="66763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793" name="Free-form: Shape 792">
                <a:extLst>
                  <a:ext uri="{FF2B5EF4-FFF2-40B4-BE49-F238E27FC236}">
                    <a16:creationId xmlns:a16="http://schemas.microsoft.com/office/drawing/2014/main" id="{06F474E5-52AB-A072-9A65-3E2EFBF0A092}"/>
                  </a:ext>
                </a:extLst>
              </p:cNvPr>
              <p:cNvSpPr/>
              <p:nvPr/>
            </p:nvSpPr>
            <p:spPr>
              <a:xfrm>
                <a:off x="5948146" y="2659129"/>
                <a:ext cx="661389" cy="665304"/>
              </a:xfrm>
              <a:custGeom>
                <a:avLst/>
                <a:gdLst>
                  <a:gd name="connsiteX0" fmla="*/ 328606 w 564907"/>
                  <a:gd name="connsiteY0" fmla="*/ 568253 h 568252"/>
                  <a:gd name="connsiteX1" fmla="*/ 352019 w 564907"/>
                  <a:gd name="connsiteY1" fmla="*/ 563042 h 568252"/>
                  <a:gd name="connsiteX2" fmla="*/ 394564 w 564907"/>
                  <a:gd name="connsiteY2" fmla="*/ 553641 h 568252"/>
                  <a:gd name="connsiteX3" fmla="*/ 401196 w 564907"/>
                  <a:gd name="connsiteY3" fmla="*/ 548455 h 568252"/>
                  <a:gd name="connsiteX4" fmla="*/ 405034 w 564907"/>
                  <a:gd name="connsiteY4" fmla="*/ 544888 h 568252"/>
                  <a:gd name="connsiteX5" fmla="*/ 413523 w 564907"/>
                  <a:gd name="connsiteY5" fmla="*/ 536646 h 568252"/>
                  <a:gd name="connsiteX6" fmla="*/ 441431 w 564907"/>
                  <a:gd name="connsiteY6" fmla="*/ 509436 h 568252"/>
                  <a:gd name="connsiteX7" fmla="*/ 456035 w 564907"/>
                  <a:gd name="connsiteY7" fmla="*/ 499262 h 568252"/>
                  <a:gd name="connsiteX8" fmla="*/ 483393 w 564907"/>
                  <a:gd name="connsiteY8" fmla="*/ 480065 h 568252"/>
                  <a:gd name="connsiteX9" fmla="*/ 504069 w 564907"/>
                  <a:gd name="connsiteY9" fmla="*/ 466505 h 568252"/>
                  <a:gd name="connsiteX10" fmla="*/ 512773 w 564907"/>
                  <a:gd name="connsiteY10" fmla="*/ 460498 h 568252"/>
                  <a:gd name="connsiteX11" fmla="*/ 517383 w 564907"/>
                  <a:gd name="connsiteY11" fmla="*/ 457432 h 568252"/>
                  <a:gd name="connsiteX12" fmla="*/ 537920 w 564907"/>
                  <a:gd name="connsiteY12" fmla="*/ 443831 h 568252"/>
                  <a:gd name="connsiteX13" fmla="*/ 544650 w 564907"/>
                  <a:gd name="connsiteY13" fmla="*/ 438925 h 568252"/>
                  <a:gd name="connsiteX14" fmla="*/ 564908 w 564907"/>
                  <a:gd name="connsiteY14" fmla="*/ 425513 h 568252"/>
                  <a:gd name="connsiteX15" fmla="*/ 553674 w 564907"/>
                  <a:gd name="connsiteY15" fmla="*/ 402059 h 568252"/>
                  <a:gd name="connsiteX16" fmla="*/ 548734 w 564907"/>
                  <a:gd name="connsiteY16" fmla="*/ 404073 h 568252"/>
                  <a:gd name="connsiteX17" fmla="*/ 543943 w 564907"/>
                  <a:gd name="connsiteY17" fmla="*/ 400440 h 568252"/>
                  <a:gd name="connsiteX18" fmla="*/ 539169 w 564907"/>
                  <a:gd name="connsiteY18" fmla="*/ 397465 h 568252"/>
                  <a:gd name="connsiteX19" fmla="*/ 535586 w 564907"/>
                  <a:gd name="connsiteY19" fmla="*/ 393652 h 568252"/>
                  <a:gd name="connsiteX20" fmla="*/ 531296 w 564907"/>
                  <a:gd name="connsiteY20" fmla="*/ 393290 h 568252"/>
                  <a:gd name="connsiteX21" fmla="*/ 526915 w 564907"/>
                  <a:gd name="connsiteY21" fmla="*/ 392592 h 568252"/>
                  <a:gd name="connsiteX22" fmla="*/ 522864 w 564907"/>
                  <a:gd name="connsiteY22" fmla="*/ 393307 h 568252"/>
                  <a:gd name="connsiteX23" fmla="*/ 517835 w 564907"/>
                  <a:gd name="connsiteY23" fmla="*/ 391565 h 568252"/>
                  <a:gd name="connsiteX24" fmla="*/ 514909 w 564907"/>
                  <a:gd name="connsiteY24" fmla="*/ 388368 h 568252"/>
                  <a:gd name="connsiteX25" fmla="*/ 512312 w 564907"/>
                  <a:gd name="connsiteY25" fmla="*/ 383823 h 568252"/>
                  <a:gd name="connsiteX26" fmla="*/ 510389 w 564907"/>
                  <a:gd name="connsiteY26" fmla="*/ 380068 h 568252"/>
                  <a:gd name="connsiteX27" fmla="*/ 509954 w 564907"/>
                  <a:gd name="connsiteY27" fmla="*/ 367708 h 568252"/>
                  <a:gd name="connsiteX28" fmla="*/ 495983 w 564907"/>
                  <a:gd name="connsiteY28" fmla="*/ 347524 h 568252"/>
                  <a:gd name="connsiteX29" fmla="*/ 492071 w 564907"/>
                  <a:gd name="connsiteY29" fmla="*/ 341468 h 568252"/>
                  <a:gd name="connsiteX30" fmla="*/ 495030 w 564907"/>
                  <a:gd name="connsiteY30" fmla="*/ 335526 h 568252"/>
                  <a:gd name="connsiteX31" fmla="*/ 504505 w 564907"/>
                  <a:gd name="connsiteY31" fmla="*/ 331294 h 568252"/>
                  <a:gd name="connsiteX32" fmla="*/ 505770 w 564907"/>
                  <a:gd name="connsiteY32" fmla="*/ 327316 h 568252"/>
                  <a:gd name="connsiteX33" fmla="*/ 505943 w 564907"/>
                  <a:gd name="connsiteY33" fmla="*/ 320561 h 568252"/>
                  <a:gd name="connsiteX34" fmla="*/ 503223 w 564907"/>
                  <a:gd name="connsiteY34" fmla="*/ 313896 h 568252"/>
                  <a:gd name="connsiteX35" fmla="*/ 501777 w 564907"/>
                  <a:gd name="connsiteY35" fmla="*/ 308184 h 568252"/>
                  <a:gd name="connsiteX36" fmla="*/ 502409 w 564907"/>
                  <a:gd name="connsiteY36" fmla="*/ 303056 h 568252"/>
                  <a:gd name="connsiteX37" fmla="*/ 504152 w 564907"/>
                  <a:gd name="connsiteY37" fmla="*/ 298586 h 568252"/>
                  <a:gd name="connsiteX38" fmla="*/ 505770 w 564907"/>
                  <a:gd name="connsiteY38" fmla="*/ 293252 h 568252"/>
                  <a:gd name="connsiteX39" fmla="*/ 506198 w 564907"/>
                  <a:gd name="connsiteY39" fmla="*/ 288437 h 568252"/>
                  <a:gd name="connsiteX40" fmla="*/ 502401 w 564907"/>
                  <a:gd name="connsiteY40" fmla="*/ 275879 h 568252"/>
                  <a:gd name="connsiteX41" fmla="*/ 503946 w 564907"/>
                  <a:gd name="connsiteY41" fmla="*/ 261038 h 568252"/>
                  <a:gd name="connsiteX42" fmla="*/ 502919 w 564907"/>
                  <a:gd name="connsiteY42" fmla="*/ 252606 h 568252"/>
                  <a:gd name="connsiteX43" fmla="*/ 500150 w 564907"/>
                  <a:gd name="connsiteY43" fmla="*/ 240147 h 568252"/>
                  <a:gd name="connsiteX44" fmla="*/ 493296 w 564907"/>
                  <a:gd name="connsiteY44" fmla="*/ 225199 h 568252"/>
                  <a:gd name="connsiteX45" fmla="*/ 489844 w 564907"/>
                  <a:gd name="connsiteY45" fmla="*/ 220761 h 568252"/>
                  <a:gd name="connsiteX46" fmla="*/ 489729 w 564907"/>
                  <a:gd name="connsiteY46" fmla="*/ 216216 h 568252"/>
                  <a:gd name="connsiteX47" fmla="*/ 482234 w 564907"/>
                  <a:gd name="connsiteY47" fmla="*/ 169513 h 568252"/>
                  <a:gd name="connsiteX48" fmla="*/ 478906 w 564907"/>
                  <a:gd name="connsiteY48" fmla="*/ 156693 h 568252"/>
                  <a:gd name="connsiteX49" fmla="*/ 471378 w 564907"/>
                  <a:gd name="connsiteY49" fmla="*/ 151935 h 568252"/>
                  <a:gd name="connsiteX50" fmla="*/ 459290 w 564907"/>
                  <a:gd name="connsiteY50" fmla="*/ 143577 h 568252"/>
                  <a:gd name="connsiteX51" fmla="*/ 458114 w 564907"/>
                  <a:gd name="connsiteY51" fmla="*/ 133510 h 568252"/>
                  <a:gd name="connsiteX52" fmla="*/ 453857 w 564907"/>
                  <a:gd name="connsiteY52" fmla="*/ 127815 h 568252"/>
                  <a:gd name="connsiteX53" fmla="*/ 446584 w 564907"/>
                  <a:gd name="connsiteY53" fmla="*/ 122136 h 568252"/>
                  <a:gd name="connsiteX54" fmla="*/ 443412 w 564907"/>
                  <a:gd name="connsiteY54" fmla="*/ 118849 h 568252"/>
                  <a:gd name="connsiteX55" fmla="*/ 441999 w 564907"/>
                  <a:gd name="connsiteY55" fmla="*/ 114642 h 568252"/>
                  <a:gd name="connsiteX56" fmla="*/ 439122 w 564907"/>
                  <a:gd name="connsiteY56" fmla="*/ 109949 h 568252"/>
                  <a:gd name="connsiteX57" fmla="*/ 437191 w 564907"/>
                  <a:gd name="connsiteY57" fmla="*/ 105141 h 568252"/>
                  <a:gd name="connsiteX58" fmla="*/ 435926 w 564907"/>
                  <a:gd name="connsiteY58" fmla="*/ 99570 h 568252"/>
                  <a:gd name="connsiteX59" fmla="*/ 436032 w 564907"/>
                  <a:gd name="connsiteY59" fmla="*/ 94672 h 568252"/>
                  <a:gd name="connsiteX60" fmla="*/ 439155 w 564907"/>
                  <a:gd name="connsiteY60" fmla="*/ 90292 h 568252"/>
                  <a:gd name="connsiteX61" fmla="*/ 444201 w 564907"/>
                  <a:gd name="connsiteY61" fmla="*/ 86265 h 568252"/>
                  <a:gd name="connsiteX62" fmla="*/ 446987 w 564907"/>
                  <a:gd name="connsiteY62" fmla="*/ 82550 h 568252"/>
                  <a:gd name="connsiteX63" fmla="*/ 451244 w 564907"/>
                  <a:gd name="connsiteY63" fmla="*/ 80512 h 568252"/>
                  <a:gd name="connsiteX64" fmla="*/ 454128 w 564907"/>
                  <a:gd name="connsiteY64" fmla="*/ 77332 h 568252"/>
                  <a:gd name="connsiteX65" fmla="*/ 455994 w 564907"/>
                  <a:gd name="connsiteY65" fmla="*/ 73617 h 568252"/>
                  <a:gd name="connsiteX66" fmla="*/ 454769 w 564907"/>
                  <a:gd name="connsiteY66" fmla="*/ 68489 h 568252"/>
                  <a:gd name="connsiteX67" fmla="*/ 457276 w 564907"/>
                  <a:gd name="connsiteY67" fmla="*/ 61980 h 568252"/>
                  <a:gd name="connsiteX68" fmla="*/ 460185 w 564907"/>
                  <a:gd name="connsiteY68" fmla="*/ 57715 h 568252"/>
                  <a:gd name="connsiteX69" fmla="*/ 455772 w 564907"/>
                  <a:gd name="connsiteY69" fmla="*/ 55431 h 568252"/>
                  <a:gd name="connsiteX70" fmla="*/ 456701 w 564907"/>
                  <a:gd name="connsiteY70" fmla="*/ 50730 h 568252"/>
                  <a:gd name="connsiteX71" fmla="*/ 456495 w 564907"/>
                  <a:gd name="connsiteY71" fmla="*/ 46120 h 568252"/>
                  <a:gd name="connsiteX72" fmla="*/ 454087 w 564907"/>
                  <a:gd name="connsiteY72" fmla="*/ 42364 h 568252"/>
                  <a:gd name="connsiteX73" fmla="*/ 454021 w 564907"/>
                  <a:gd name="connsiteY73" fmla="*/ 37984 h 568252"/>
                  <a:gd name="connsiteX74" fmla="*/ 454654 w 564907"/>
                  <a:gd name="connsiteY74" fmla="*/ 32642 h 568252"/>
                  <a:gd name="connsiteX75" fmla="*/ 454778 w 564907"/>
                  <a:gd name="connsiteY75" fmla="*/ 28533 h 568252"/>
                  <a:gd name="connsiteX76" fmla="*/ 456865 w 564907"/>
                  <a:gd name="connsiteY76" fmla="*/ 24399 h 568252"/>
                  <a:gd name="connsiteX77" fmla="*/ 455772 w 564907"/>
                  <a:gd name="connsiteY77" fmla="*/ 19978 h 568252"/>
                  <a:gd name="connsiteX78" fmla="*/ 451046 w 564907"/>
                  <a:gd name="connsiteY78" fmla="*/ 19567 h 568252"/>
                  <a:gd name="connsiteX79" fmla="*/ 454885 w 564907"/>
                  <a:gd name="connsiteY79" fmla="*/ 15992 h 568252"/>
                  <a:gd name="connsiteX80" fmla="*/ 458295 w 564907"/>
                  <a:gd name="connsiteY80" fmla="*/ 13264 h 568252"/>
                  <a:gd name="connsiteX81" fmla="*/ 461171 w 564907"/>
                  <a:gd name="connsiteY81" fmla="*/ 9755 h 568252"/>
                  <a:gd name="connsiteX82" fmla="*/ 462716 w 564907"/>
                  <a:gd name="connsiteY82" fmla="*/ 5490 h 568252"/>
                  <a:gd name="connsiteX83" fmla="*/ 457498 w 564907"/>
                  <a:gd name="connsiteY83" fmla="*/ 5900 h 568252"/>
                  <a:gd name="connsiteX84" fmla="*/ 451942 w 564907"/>
                  <a:gd name="connsiteY84" fmla="*/ 4158 h 568252"/>
                  <a:gd name="connsiteX85" fmla="*/ 441999 w 564907"/>
                  <a:gd name="connsiteY85" fmla="*/ 7577 h 568252"/>
                  <a:gd name="connsiteX86" fmla="*/ 434290 w 564907"/>
                  <a:gd name="connsiteY86" fmla="*/ 2901 h 568252"/>
                  <a:gd name="connsiteX87" fmla="*/ 430428 w 564907"/>
                  <a:gd name="connsiteY87" fmla="*/ 1446 h 568252"/>
                  <a:gd name="connsiteX88" fmla="*/ 424313 w 564907"/>
                  <a:gd name="connsiteY88" fmla="*/ 263 h 568252"/>
                  <a:gd name="connsiteX89" fmla="*/ 422883 w 564907"/>
                  <a:gd name="connsiteY89" fmla="*/ 5547 h 568252"/>
                  <a:gd name="connsiteX90" fmla="*/ 416564 w 564907"/>
                  <a:gd name="connsiteY90" fmla="*/ 5868 h 568252"/>
                  <a:gd name="connsiteX91" fmla="*/ 411099 w 564907"/>
                  <a:gd name="connsiteY91" fmla="*/ 4306 h 568252"/>
                  <a:gd name="connsiteX92" fmla="*/ 406160 w 564907"/>
                  <a:gd name="connsiteY92" fmla="*/ 0 h 568252"/>
                  <a:gd name="connsiteX93" fmla="*/ 400325 w 564907"/>
                  <a:gd name="connsiteY93" fmla="*/ 1824 h 568252"/>
                  <a:gd name="connsiteX94" fmla="*/ 391318 w 564907"/>
                  <a:gd name="connsiteY94" fmla="*/ 8169 h 568252"/>
                  <a:gd name="connsiteX95" fmla="*/ 385812 w 564907"/>
                  <a:gd name="connsiteY95" fmla="*/ 8275 h 568252"/>
                  <a:gd name="connsiteX96" fmla="*/ 379533 w 564907"/>
                  <a:gd name="connsiteY96" fmla="*/ 13141 h 568252"/>
                  <a:gd name="connsiteX97" fmla="*/ 373633 w 564907"/>
                  <a:gd name="connsiteY97" fmla="*/ 13847 h 568252"/>
                  <a:gd name="connsiteX98" fmla="*/ 369483 w 564907"/>
                  <a:gd name="connsiteY98" fmla="*/ 11826 h 568252"/>
                  <a:gd name="connsiteX99" fmla="*/ 360796 w 564907"/>
                  <a:gd name="connsiteY99" fmla="*/ 5917 h 568252"/>
                  <a:gd name="connsiteX100" fmla="*/ 338082 w 564907"/>
                  <a:gd name="connsiteY100" fmla="*/ 5054 h 568252"/>
                  <a:gd name="connsiteX101" fmla="*/ 329453 w 564907"/>
                  <a:gd name="connsiteY101" fmla="*/ 8793 h 568252"/>
                  <a:gd name="connsiteX102" fmla="*/ 322878 w 564907"/>
                  <a:gd name="connsiteY102" fmla="*/ 9278 h 568252"/>
                  <a:gd name="connsiteX103" fmla="*/ 316345 w 564907"/>
                  <a:gd name="connsiteY103" fmla="*/ 9336 h 568252"/>
                  <a:gd name="connsiteX104" fmla="*/ 311924 w 564907"/>
                  <a:gd name="connsiteY104" fmla="*/ 8826 h 568252"/>
                  <a:gd name="connsiteX105" fmla="*/ 309368 w 564907"/>
                  <a:gd name="connsiteY105" fmla="*/ 12171 h 568252"/>
                  <a:gd name="connsiteX106" fmla="*/ 304215 w 564907"/>
                  <a:gd name="connsiteY106" fmla="*/ 15146 h 568252"/>
                  <a:gd name="connsiteX107" fmla="*/ 299794 w 564907"/>
                  <a:gd name="connsiteY107" fmla="*/ 15368 h 568252"/>
                  <a:gd name="connsiteX108" fmla="*/ 293285 w 564907"/>
                  <a:gd name="connsiteY108" fmla="*/ 14825 h 568252"/>
                  <a:gd name="connsiteX109" fmla="*/ 277991 w 564907"/>
                  <a:gd name="connsiteY109" fmla="*/ 17151 h 568252"/>
                  <a:gd name="connsiteX110" fmla="*/ 271072 w 564907"/>
                  <a:gd name="connsiteY110" fmla="*/ 16691 h 568252"/>
                  <a:gd name="connsiteX111" fmla="*/ 260347 w 564907"/>
                  <a:gd name="connsiteY111" fmla="*/ 19970 h 568252"/>
                  <a:gd name="connsiteX112" fmla="*/ 245809 w 564907"/>
                  <a:gd name="connsiteY112" fmla="*/ 27341 h 568252"/>
                  <a:gd name="connsiteX113" fmla="*/ 239268 w 564907"/>
                  <a:gd name="connsiteY113" fmla="*/ 32658 h 568252"/>
                  <a:gd name="connsiteX114" fmla="*/ 235709 w 564907"/>
                  <a:gd name="connsiteY114" fmla="*/ 38797 h 568252"/>
                  <a:gd name="connsiteX115" fmla="*/ 231477 w 564907"/>
                  <a:gd name="connsiteY115" fmla="*/ 40408 h 568252"/>
                  <a:gd name="connsiteX116" fmla="*/ 226744 w 564907"/>
                  <a:gd name="connsiteY116" fmla="*/ 36767 h 568252"/>
                  <a:gd name="connsiteX117" fmla="*/ 222873 w 564907"/>
                  <a:gd name="connsiteY117" fmla="*/ 39257 h 568252"/>
                  <a:gd name="connsiteX118" fmla="*/ 218378 w 564907"/>
                  <a:gd name="connsiteY118" fmla="*/ 43021 h 568252"/>
                  <a:gd name="connsiteX119" fmla="*/ 214663 w 564907"/>
                  <a:gd name="connsiteY119" fmla="*/ 41205 h 568252"/>
                  <a:gd name="connsiteX120" fmla="*/ 206519 w 564907"/>
                  <a:gd name="connsiteY120" fmla="*/ 45750 h 568252"/>
                  <a:gd name="connsiteX121" fmla="*/ 202994 w 564907"/>
                  <a:gd name="connsiteY121" fmla="*/ 51437 h 568252"/>
                  <a:gd name="connsiteX122" fmla="*/ 192384 w 564907"/>
                  <a:gd name="connsiteY122" fmla="*/ 58611 h 568252"/>
                  <a:gd name="connsiteX123" fmla="*/ 188669 w 564907"/>
                  <a:gd name="connsiteY123" fmla="*/ 61504 h 568252"/>
                  <a:gd name="connsiteX124" fmla="*/ 183977 w 564907"/>
                  <a:gd name="connsiteY124" fmla="*/ 62884 h 568252"/>
                  <a:gd name="connsiteX125" fmla="*/ 177099 w 564907"/>
                  <a:gd name="connsiteY125" fmla="*/ 62547 h 568252"/>
                  <a:gd name="connsiteX126" fmla="*/ 180550 w 564907"/>
                  <a:gd name="connsiteY126" fmla="*/ 66837 h 568252"/>
                  <a:gd name="connsiteX127" fmla="*/ 185489 w 564907"/>
                  <a:gd name="connsiteY127" fmla="*/ 70182 h 568252"/>
                  <a:gd name="connsiteX128" fmla="*/ 189557 w 564907"/>
                  <a:gd name="connsiteY128" fmla="*/ 73256 h 568252"/>
                  <a:gd name="connsiteX129" fmla="*/ 186500 w 564907"/>
                  <a:gd name="connsiteY129" fmla="*/ 77258 h 568252"/>
                  <a:gd name="connsiteX130" fmla="*/ 190888 w 564907"/>
                  <a:gd name="connsiteY130" fmla="*/ 81120 h 568252"/>
                  <a:gd name="connsiteX131" fmla="*/ 189631 w 564907"/>
                  <a:gd name="connsiteY131" fmla="*/ 85755 h 568252"/>
                  <a:gd name="connsiteX132" fmla="*/ 190576 w 564907"/>
                  <a:gd name="connsiteY132" fmla="*/ 90176 h 568252"/>
                  <a:gd name="connsiteX133" fmla="*/ 191422 w 564907"/>
                  <a:gd name="connsiteY133" fmla="*/ 96036 h 568252"/>
                  <a:gd name="connsiteX134" fmla="*/ 190494 w 564907"/>
                  <a:gd name="connsiteY134" fmla="*/ 100679 h 568252"/>
                  <a:gd name="connsiteX135" fmla="*/ 189565 w 564907"/>
                  <a:gd name="connsiteY135" fmla="*/ 105971 h 568252"/>
                  <a:gd name="connsiteX136" fmla="*/ 193091 w 564907"/>
                  <a:gd name="connsiteY136" fmla="*/ 108659 h 568252"/>
                  <a:gd name="connsiteX137" fmla="*/ 192483 w 564907"/>
                  <a:gd name="connsiteY137" fmla="*/ 113902 h 568252"/>
                  <a:gd name="connsiteX138" fmla="*/ 191472 w 564907"/>
                  <a:gd name="connsiteY138" fmla="*/ 118512 h 568252"/>
                  <a:gd name="connsiteX139" fmla="*/ 193649 w 564907"/>
                  <a:gd name="connsiteY139" fmla="*/ 123295 h 568252"/>
                  <a:gd name="connsiteX140" fmla="*/ 196682 w 564907"/>
                  <a:gd name="connsiteY140" fmla="*/ 126640 h 568252"/>
                  <a:gd name="connsiteX141" fmla="*/ 198317 w 564907"/>
                  <a:gd name="connsiteY141" fmla="*/ 135417 h 568252"/>
                  <a:gd name="connsiteX142" fmla="*/ 207760 w 564907"/>
                  <a:gd name="connsiteY142" fmla="*/ 142172 h 568252"/>
                  <a:gd name="connsiteX143" fmla="*/ 205517 w 564907"/>
                  <a:gd name="connsiteY143" fmla="*/ 146470 h 568252"/>
                  <a:gd name="connsiteX144" fmla="*/ 202278 w 564907"/>
                  <a:gd name="connsiteY144" fmla="*/ 149297 h 568252"/>
                  <a:gd name="connsiteX145" fmla="*/ 200881 w 564907"/>
                  <a:gd name="connsiteY145" fmla="*/ 153989 h 568252"/>
                  <a:gd name="connsiteX146" fmla="*/ 204826 w 564907"/>
                  <a:gd name="connsiteY146" fmla="*/ 155329 h 568252"/>
                  <a:gd name="connsiteX147" fmla="*/ 198786 w 564907"/>
                  <a:gd name="connsiteY147" fmla="*/ 156710 h 568252"/>
                  <a:gd name="connsiteX148" fmla="*/ 193469 w 564907"/>
                  <a:gd name="connsiteY148" fmla="*/ 156455 h 568252"/>
                  <a:gd name="connsiteX149" fmla="*/ 188858 w 564907"/>
                  <a:gd name="connsiteY149" fmla="*/ 155543 h 568252"/>
                  <a:gd name="connsiteX150" fmla="*/ 184725 w 564907"/>
                  <a:gd name="connsiteY150" fmla="*/ 154187 h 568252"/>
                  <a:gd name="connsiteX151" fmla="*/ 178586 w 564907"/>
                  <a:gd name="connsiteY151" fmla="*/ 154745 h 568252"/>
                  <a:gd name="connsiteX152" fmla="*/ 174444 w 564907"/>
                  <a:gd name="connsiteY152" fmla="*/ 154557 h 568252"/>
                  <a:gd name="connsiteX153" fmla="*/ 167606 w 564907"/>
                  <a:gd name="connsiteY153" fmla="*/ 154795 h 568252"/>
                  <a:gd name="connsiteX154" fmla="*/ 158731 w 564907"/>
                  <a:gd name="connsiteY154" fmla="*/ 155855 h 568252"/>
                  <a:gd name="connsiteX155" fmla="*/ 158460 w 564907"/>
                  <a:gd name="connsiteY155" fmla="*/ 160753 h 568252"/>
                  <a:gd name="connsiteX156" fmla="*/ 160054 w 564907"/>
                  <a:gd name="connsiteY156" fmla="*/ 165823 h 568252"/>
                  <a:gd name="connsiteX157" fmla="*/ 137356 w 564907"/>
                  <a:gd name="connsiteY157" fmla="*/ 170845 h 568252"/>
                  <a:gd name="connsiteX158" fmla="*/ 137274 w 564907"/>
                  <a:gd name="connsiteY158" fmla="*/ 178126 h 568252"/>
                  <a:gd name="connsiteX159" fmla="*/ 133986 w 564907"/>
                  <a:gd name="connsiteY159" fmla="*/ 181536 h 568252"/>
                  <a:gd name="connsiteX160" fmla="*/ 134151 w 564907"/>
                  <a:gd name="connsiteY160" fmla="*/ 186212 h 568252"/>
                  <a:gd name="connsiteX161" fmla="*/ 138383 w 564907"/>
                  <a:gd name="connsiteY161" fmla="*/ 186968 h 568252"/>
                  <a:gd name="connsiteX162" fmla="*/ 140125 w 564907"/>
                  <a:gd name="connsiteY162" fmla="*/ 192647 h 568252"/>
                  <a:gd name="connsiteX163" fmla="*/ 137586 w 564907"/>
                  <a:gd name="connsiteY163" fmla="*/ 198014 h 568252"/>
                  <a:gd name="connsiteX164" fmla="*/ 134217 w 564907"/>
                  <a:gd name="connsiteY164" fmla="*/ 202451 h 568252"/>
                  <a:gd name="connsiteX165" fmla="*/ 127930 w 564907"/>
                  <a:gd name="connsiteY165" fmla="*/ 203495 h 568252"/>
                  <a:gd name="connsiteX166" fmla="*/ 116384 w 564907"/>
                  <a:gd name="connsiteY166" fmla="*/ 208319 h 568252"/>
                  <a:gd name="connsiteX167" fmla="*/ 111453 w 564907"/>
                  <a:gd name="connsiteY167" fmla="*/ 213233 h 568252"/>
                  <a:gd name="connsiteX168" fmla="*/ 102503 w 564907"/>
                  <a:gd name="connsiteY168" fmla="*/ 217696 h 568252"/>
                  <a:gd name="connsiteX169" fmla="*/ 97384 w 564907"/>
                  <a:gd name="connsiteY169" fmla="*/ 222002 h 568252"/>
                  <a:gd name="connsiteX170" fmla="*/ 92880 w 564907"/>
                  <a:gd name="connsiteY170" fmla="*/ 225832 h 568252"/>
                  <a:gd name="connsiteX171" fmla="*/ 90497 w 564907"/>
                  <a:gd name="connsiteY171" fmla="*/ 231132 h 568252"/>
                  <a:gd name="connsiteX172" fmla="*/ 85895 w 564907"/>
                  <a:gd name="connsiteY172" fmla="*/ 237411 h 568252"/>
                  <a:gd name="connsiteX173" fmla="*/ 81235 w 564907"/>
                  <a:gd name="connsiteY173" fmla="*/ 237164 h 568252"/>
                  <a:gd name="connsiteX174" fmla="*/ 76888 w 564907"/>
                  <a:gd name="connsiteY174" fmla="*/ 234954 h 568252"/>
                  <a:gd name="connsiteX175" fmla="*/ 71653 w 564907"/>
                  <a:gd name="connsiteY175" fmla="*/ 235841 h 568252"/>
                  <a:gd name="connsiteX176" fmla="*/ 66853 w 564907"/>
                  <a:gd name="connsiteY176" fmla="*/ 235734 h 568252"/>
                  <a:gd name="connsiteX177" fmla="*/ 61643 w 564907"/>
                  <a:gd name="connsiteY177" fmla="*/ 235710 h 568252"/>
                  <a:gd name="connsiteX178" fmla="*/ 56794 w 564907"/>
                  <a:gd name="connsiteY178" fmla="*/ 236852 h 568252"/>
                  <a:gd name="connsiteX179" fmla="*/ 52480 w 564907"/>
                  <a:gd name="connsiteY179" fmla="*/ 238980 h 568252"/>
                  <a:gd name="connsiteX180" fmla="*/ 45865 w 564907"/>
                  <a:gd name="connsiteY180" fmla="*/ 237994 h 568252"/>
                  <a:gd name="connsiteX181" fmla="*/ 39520 w 564907"/>
                  <a:gd name="connsiteY181" fmla="*/ 238602 h 568252"/>
                  <a:gd name="connsiteX182" fmla="*/ 33184 w 564907"/>
                  <a:gd name="connsiteY182" fmla="*/ 242177 h 568252"/>
                  <a:gd name="connsiteX183" fmla="*/ 29215 w 564907"/>
                  <a:gd name="connsiteY183" fmla="*/ 244034 h 568252"/>
                  <a:gd name="connsiteX184" fmla="*/ 24087 w 564907"/>
                  <a:gd name="connsiteY184" fmla="*/ 246862 h 568252"/>
                  <a:gd name="connsiteX185" fmla="*/ 20364 w 564907"/>
                  <a:gd name="connsiteY185" fmla="*/ 249664 h 568252"/>
                  <a:gd name="connsiteX186" fmla="*/ 14538 w 564907"/>
                  <a:gd name="connsiteY186" fmla="*/ 253543 h 568252"/>
                  <a:gd name="connsiteX187" fmla="*/ 10971 w 564907"/>
                  <a:gd name="connsiteY187" fmla="*/ 255901 h 568252"/>
                  <a:gd name="connsiteX188" fmla="*/ 6623 w 564907"/>
                  <a:gd name="connsiteY188" fmla="*/ 260002 h 568252"/>
                  <a:gd name="connsiteX189" fmla="*/ 838 w 564907"/>
                  <a:gd name="connsiteY189" fmla="*/ 263922 h 568252"/>
                  <a:gd name="connsiteX190" fmla="*/ 0 w 564907"/>
                  <a:gd name="connsiteY190" fmla="*/ 306352 h 568252"/>
                  <a:gd name="connsiteX191" fmla="*/ 49357 w 564907"/>
                  <a:gd name="connsiteY191" fmla="*/ 340605 h 568252"/>
                  <a:gd name="connsiteX192" fmla="*/ 103440 w 564907"/>
                  <a:gd name="connsiteY192" fmla="*/ 378975 h 568252"/>
                  <a:gd name="connsiteX193" fmla="*/ 158567 w 564907"/>
                  <a:gd name="connsiteY193" fmla="*/ 420032 h 568252"/>
                  <a:gd name="connsiteX194" fmla="*/ 209017 w 564907"/>
                  <a:gd name="connsiteY194" fmla="*/ 457432 h 568252"/>
                  <a:gd name="connsiteX195" fmla="*/ 235709 w 564907"/>
                  <a:gd name="connsiteY195" fmla="*/ 477155 h 568252"/>
                  <a:gd name="connsiteX196" fmla="*/ 267867 w 564907"/>
                  <a:gd name="connsiteY196" fmla="*/ 500848 h 568252"/>
                  <a:gd name="connsiteX197" fmla="*/ 268393 w 564907"/>
                  <a:gd name="connsiteY197" fmla="*/ 505458 h 568252"/>
                  <a:gd name="connsiteX198" fmla="*/ 268171 w 564907"/>
                  <a:gd name="connsiteY198" fmla="*/ 509592 h 568252"/>
                  <a:gd name="connsiteX199" fmla="*/ 272025 w 564907"/>
                  <a:gd name="connsiteY199" fmla="*/ 512649 h 568252"/>
                  <a:gd name="connsiteX200" fmla="*/ 275723 w 564907"/>
                  <a:gd name="connsiteY200" fmla="*/ 515525 h 568252"/>
                  <a:gd name="connsiteX201" fmla="*/ 279610 w 564907"/>
                  <a:gd name="connsiteY201" fmla="*/ 517038 h 568252"/>
                  <a:gd name="connsiteX202" fmla="*/ 281952 w 564907"/>
                  <a:gd name="connsiteY202" fmla="*/ 520563 h 568252"/>
                  <a:gd name="connsiteX203" fmla="*/ 283637 w 564907"/>
                  <a:gd name="connsiteY203" fmla="*/ 524771 h 568252"/>
                  <a:gd name="connsiteX204" fmla="*/ 287647 w 564907"/>
                  <a:gd name="connsiteY204" fmla="*/ 526546 h 568252"/>
                  <a:gd name="connsiteX205" fmla="*/ 291954 w 564907"/>
                  <a:gd name="connsiteY205" fmla="*/ 527425 h 568252"/>
                  <a:gd name="connsiteX206" fmla="*/ 296227 w 564907"/>
                  <a:gd name="connsiteY206" fmla="*/ 527088 h 568252"/>
                  <a:gd name="connsiteX207" fmla="*/ 300780 w 564907"/>
                  <a:gd name="connsiteY207" fmla="*/ 529907 h 568252"/>
                  <a:gd name="connsiteX208" fmla="*/ 301322 w 564907"/>
                  <a:gd name="connsiteY208" fmla="*/ 534986 h 568252"/>
                  <a:gd name="connsiteX209" fmla="*/ 305440 w 564907"/>
                  <a:gd name="connsiteY209" fmla="*/ 533079 h 568252"/>
                  <a:gd name="connsiteX210" fmla="*/ 310305 w 564907"/>
                  <a:gd name="connsiteY210" fmla="*/ 533153 h 568252"/>
                  <a:gd name="connsiteX211" fmla="*/ 313707 w 564907"/>
                  <a:gd name="connsiteY211" fmla="*/ 536983 h 568252"/>
                  <a:gd name="connsiteX212" fmla="*/ 317890 w 564907"/>
                  <a:gd name="connsiteY212" fmla="*/ 537344 h 568252"/>
                  <a:gd name="connsiteX213" fmla="*/ 322599 w 564907"/>
                  <a:gd name="connsiteY213" fmla="*/ 540311 h 568252"/>
                  <a:gd name="connsiteX214" fmla="*/ 325426 w 564907"/>
                  <a:gd name="connsiteY214" fmla="*/ 543960 h 568252"/>
                  <a:gd name="connsiteX215" fmla="*/ 325056 w 564907"/>
                  <a:gd name="connsiteY215" fmla="*/ 548258 h 568252"/>
                  <a:gd name="connsiteX216" fmla="*/ 326009 w 564907"/>
                  <a:gd name="connsiteY216" fmla="*/ 552959 h 568252"/>
                  <a:gd name="connsiteX217" fmla="*/ 324251 w 564907"/>
                  <a:gd name="connsiteY217" fmla="*/ 557503 h 568252"/>
                  <a:gd name="connsiteX218" fmla="*/ 322073 w 564907"/>
                  <a:gd name="connsiteY218" fmla="*/ 561440 h 568252"/>
                  <a:gd name="connsiteX219" fmla="*/ 324489 w 564907"/>
                  <a:gd name="connsiteY219" fmla="*/ 564891 h 568252"/>
                  <a:gd name="connsiteX220" fmla="*/ 328055 w 564907"/>
                  <a:gd name="connsiteY220" fmla="*/ 567554 h 568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</a:cxnLst>
                <a:rect l="l" t="t" r="r" b="b"/>
                <a:pathLst>
                  <a:path w="564907" h="568252">
                    <a:moveTo>
                      <a:pt x="328606" y="568253"/>
                    </a:moveTo>
                    <a:lnTo>
                      <a:pt x="352019" y="563042"/>
                    </a:lnTo>
                    <a:lnTo>
                      <a:pt x="394564" y="553641"/>
                    </a:lnTo>
                    <a:lnTo>
                      <a:pt x="401196" y="548455"/>
                    </a:lnTo>
                    <a:lnTo>
                      <a:pt x="405034" y="544888"/>
                    </a:lnTo>
                    <a:lnTo>
                      <a:pt x="413523" y="536646"/>
                    </a:lnTo>
                    <a:lnTo>
                      <a:pt x="441431" y="509436"/>
                    </a:lnTo>
                    <a:lnTo>
                      <a:pt x="456035" y="499262"/>
                    </a:lnTo>
                    <a:lnTo>
                      <a:pt x="483393" y="480065"/>
                    </a:lnTo>
                    <a:lnTo>
                      <a:pt x="504069" y="466505"/>
                    </a:lnTo>
                    <a:lnTo>
                      <a:pt x="512773" y="460498"/>
                    </a:lnTo>
                    <a:lnTo>
                      <a:pt x="517383" y="457432"/>
                    </a:lnTo>
                    <a:lnTo>
                      <a:pt x="537920" y="443831"/>
                    </a:lnTo>
                    <a:lnTo>
                      <a:pt x="544650" y="438925"/>
                    </a:lnTo>
                    <a:lnTo>
                      <a:pt x="564908" y="425513"/>
                    </a:lnTo>
                    <a:lnTo>
                      <a:pt x="553674" y="402059"/>
                    </a:lnTo>
                    <a:lnTo>
                      <a:pt x="548734" y="404073"/>
                    </a:lnTo>
                    <a:lnTo>
                      <a:pt x="543943" y="400440"/>
                    </a:lnTo>
                    <a:lnTo>
                      <a:pt x="539169" y="397465"/>
                    </a:lnTo>
                    <a:lnTo>
                      <a:pt x="535586" y="393652"/>
                    </a:lnTo>
                    <a:lnTo>
                      <a:pt x="531296" y="393290"/>
                    </a:lnTo>
                    <a:lnTo>
                      <a:pt x="526915" y="392592"/>
                    </a:lnTo>
                    <a:lnTo>
                      <a:pt x="522864" y="393307"/>
                    </a:lnTo>
                    <a:lnTo>
                      <a:pt x="517835" y="391565"/>
                    </a:lnTo>
                    <a:lnTo>
                      <a:pt x="514909" y="388368"/>
                    </a:lnTo>
                    <a:lnTo>
                      <a:pt x="512312" y="383823"/>
                    </a:lnTo>
                    <a:lnTo>
                      <a:pt x="510389" y="380068"/>
                    </a:lnTo>
                    <a:lnTo>
                      <a:pt x="509954" y="367708"/>
                    </a:lnTo>
                    <a:lnTo>
                      <a:pt x="495983" y="347524"/>
                    </a:lnTo>
                    <a:lnTo>
                      <a:pt x="492071" y="341468"/>
                    </a:lnTo>
                    <a:lnTo>
                      <a:pt x="495030" y="335526"/>
                    </a:lnTo>
                    <a:lnTo>
                      <a:pt x="504505" y="331294"/>
                    </a:lnTo>
                    <a:lnTo>
                      <a:pt x="505770" y="327316"/>
                    </a:lnTo>
                    <a:lnTo>
                      <a:pt x="505943" y="320561"/>
                    </a:lnTo>
                    <a:lnTo>
                      <a:pt x="503223" y="313896"/>
                    </a:lnTo>
                    <a:lnTo>
                      <a:pt x="501777" y="308184"/>
                    </a:lnTo>
                    <a:lnTo>
                      <a:pt x="502409" y="303056"/>
                    </a:lnTo>
                    <a:lnTo>
                      <a:pt x="504152" y="298586"/>
                    </a:lnTo>
                    <a:lnTo>
                      <a:pt x="505770" y="293252"/>
                    </a:lnTo>
                    <a:lnTo>
                      <a:pt x="506198" y="288437"/>
                    </a:lnTo>
                    <a:lnTo>
                      <a:pt x="502401" y="275879"/>
                    </a:lnTo>
                    <a:lnTo>
                      <a:pt x="503946" y="261038"/>
                    </a:lnTo>
                    <a:lnTo>
                      <a:pt x="502919" y="252606"/>
                    </a:lnTo>
                    <a:lnTo>
                      <a:pt x="500150" y="240147"/>
                    </a:lnTo>
                    <a:lnTo>
                      <a:pt x="493296" y="225199"/>
                    </a:lnTo>
                    <a:lnTo>
                      <a:pt x="489844" y="220761"/>
                    </a:lnTo>
                    <a:lnTo>
                      <a:pt x="489729" y="216216"/>
                    </a:lnTo>
                    <a:lnTo>
                      <a:pt x="482234" y="169513"/>
                    </a:lnTo>
                    <a:lnTo>
                      <a:pt x="478906" y="156693"/>
                    </a:lnTo>
                    <a:lnTo>
                      <a:pt x="471378" y="151935"/>
                    </a:lnTo>
                    <a:lnTo>
                      <a:pt x="459290" y="143577"/>
                    </a:lnTo>
                    <a:lnTo>
                      <a:pt x="458114" y="133510"/>
                    </a:lnTo>
                    <a:lnTo>
                      <a:pt x="453857" y="127815"/>
                    </a:lnTo>
                    <a:lnTo>
                      <a:pt x="446584" y="122136"/>
                    </a:lnTo>
                    <a:lnTo>
                      <a:pt x="443412" y="118849"/>
                    </a:lnTo>
                    <a:lnTo>
                      <a:pt x="441999" y="114642"/>
                    </a:lnTo>
                    <a:lnTo>
                      <a:pt x="439122" y="109949"/>
                    </a:lnTo>
                    <a:lnTo>
                      <a:pt x="437191" y="105141"/>
                    </a:lnTo>
                    <a:lnTo>
                      <a:pt x="435926" y="99570"/>
                    </a:lnTo>
                    <a:lnTo>
                      <a:pt x="436032" y="94672"/>
                    </a:lnTo>
                    <a:lnTo>
                      <a:pt x="439155" y="90292"/>
                    </a:lnTo>
                    <a:lnTo>
                      <a:pt x="444201" y="86265"/>
                    </a:lnTo>
                    <a:lnTo>
                      <a:pt x="446987" y="82550"/>
                    </a:lnTo>
                    <a:lnTo>
                      <a:pt x="451244" y="80512"/>
                    </a:lnTo>
                    <a:lnTo>
                      <a:pt x="454128" y="77332"/>
                    </a:lnTo>
                    <a:lnTo>
                      <a:pt x="455994" y="73617"/>
                    </a:lnTo>
                    <a:lnTo>
                      <a:pt x="454769" y="68489"/>
                    </a:lnTo>
                    <a:lnTo>
                      <a:pt x="457276" y="61980"/>
                    </a:lnTo>
                    <a:lnTo>
                      <a:pt x="460185" y="57715"/>
                    </a:lnTo>
                    <a:lnTo>
                      <a:pt x="455772" y="55431"/>
                    </a:lnTo>
                    <a:lnTo>
                      <a:pt x="456701" y="50730"/>
                    </a:lnTo>
                    <a:lnTo>
                      <a:pt x="456495" y="46120"/>
                    </a:lnTo>
                    <a:lnTo>
                      <a:pt x="454087" y="42364"/>
                    </a:lnTo>
                    <a:lnTo>
                      <a:pt x="454021" y="37984"/>
                    </a:lnTo>
                    <a:lnTo>
                      <a:pt x="454654" y="32642"/>
                    </a:lnTo>
                    <a:lnTo>
                      <a:pt x="454778" y="28533"/>
                    </a:lnTo>
                    <a:lnTo>
                      <a:pt x="456865" y="24399"/>
                    </a:lnTo>
                    <a:lnTo>
                      <a:pt x="455772" y="19978"/>
                    </a:lnTo>
                    <a:lnTo>
                      <a:pt x="451046" y="19567"/>
                    </a:lnTo>
                    <a:lnTo>
                      <a:pt x="454885" y="15992"/>
                    </a:lnTo>
                    <a:lnTo>
                      <a:pt x="458295" y="13264"/>
                    </a:lnTo>
                    <a:lnTo>
                      <a:pt x="461171" y="9755"/>
                    </a:lnTo>
                    <a:lnTo>
                      <a:pt x="462716" y="5490"/>
                    </a:lnTo>
                    <a:lnTo>
                      <a:pt x="457498" y="5900"/>
                    </a:lnTo>
                    <a:lnTo>
                      <a:pt x="451942" y="4158"/>
                    </a:lnTo>
                    <a:lnTo>
                      <a:pt x="441999" y="7577"/>
                    </a:lnTo>
                    <a:lnTo>
                      <a:pt x="434290" y="2901"/>
                    </a:lnTo>
                    <a:lnTo>
                      <a:pt x="430428" y="1446"/>
                    </a:lnTo>
                    <a:lnTo>
                      <a:pt x="424313" y="263"/>
                    </a:lnTo>
                    <a:lnTo>
                      <a:pt x="422883" y="5547"/>
                    </a:lnTo>
                    <a:lnTo>
                      <a:pt x="416564" y="5868"/>
                    </a:lnTo>
                    <a:lnTo>
                      <a:pt x="411099" y="4306"/>
                    </a:lnTo>
                    <a:lnTo>
                      <a:pt x="406160" y="0"/>
                    </a:lnTo>
                    <a:lnTo>
                      <a:pt x="400325" y="1824"/>
                    </a:lnTo>
                    <a:lnTo>
                      <a:pt x="391318" y="8169"/>
                    </a:lnTo>
                    <a:lnTo>
                      <a:pt x="385812" y="8275"/>
                    </a:lnTo>
                    <a:lnTo>
                      <a:pt x="379533" y="13141"/>
                    </a:lnTo>
                    <a:lnTo>
                      <a:pt x="373633" y="13847"/>
                    </a:lnTo>
                    <a:lnTo>
                      <a:pt x="369483" y="11826"/>
                    </a:lnTo>
                    <a:lnTo>
                      <a:pt x="360796" y="5917"/>
                    </a:lnTo>
                    <a:lnTo>
                      <a:pt x="338082" y="5054"/>
                    </a:lnTo>
                    <a:lnTo>
                      <a:pt x="329453" y="8793"/>
                    </a:lnTo>
                    <a:lnTo>
                      <a:pt x="322878" y="9278"/>
                    </a:lnTo>
                    <a:lnTo>
                      <a:pt x="316345" y="9336"/>
                    </a:lnTo>
                    <a:lnTo>
                      <a:pt x="311924" y="8826"/>
                    </a:lnTo>
                    <a:lnTo>
                      <a:pt x="309368" y="12171"/>
                    </a:lnTo>
                    <a:lnTo>
                      <a:pt x="304215" y="15146"/>
                    </a:lnTo>
                    <a:lnTo>
                      <a:pt x="299794" y="15368"/>
                    </a:lnTo>
                    <a:lnTo>
                      <a:pt x="293285" y="14825"/>
                    </a:lnTo>
                    <a:lnTo>
                      <a:pt x="277991" y="17151"/>
                    </a:lnTo>
                    <a:lnTo>
                      <a:pt x="271072" y="16691"/>
                    </a:lnTo>
                    <a:lnTo>
                      <a:pt x="260347" y="19970"/>
                    </a:lnTo>
                    <a:lnTo>
                      <a:pt x="245809" y="27341"/>
                    </a:lnTo>
                    <a:lnTo>
                      <a:pt x="239268" y="32658"/>
                    </a:lnTo>
                    <a:lnTo>
                      <a:pt x="235709" y="38797"/>
                    </a:lnTo>
                    <a:lnTo>
                      <a:pt x="231477" y="40408"/>
                    </a:lnTo>
                    <a:lnTo>
                      <a:pt x="226744" y="36767"/>
                    </a:lnTo>
                    <a:lnTo>
                      <a:pt x="222873" y="39257"/>
                    </a:lnTo>
                    <a:lnTo>
                      <a:pt x="218378" y="43021"/>
                    </a:lnTo>
                    <a:lnTo>
                      <a:pt x="214663" y="41205"/>
                    </a:lnTo>
                    <a:lnTo>
                      <a:pt x="206519" y="45750"/>
                    </a:lnTo>
                    <a:lnTo>
                      <a:pt x="202994" y="51437"/>
                    </a:lnTo>
                    <a:lnTo>
                      <a:pt x="192384" y="58611"/>
                    </a:lnTo>
                    <a:lnTo>
                      <a:pt x="188669" y="61504"/>
                    </a:lnTo>
                    <a:lnTo>
                      <a:pt x="183977" y="62884"/>
                    </a:lnTo>
                    <a:lnTo>
                      <a:pt x="177099" y="62547"/>
                    </a:lnTo>
                    <a:lnTo>
                      <a:pt x="180550" y="66837"/>
                    </a:lnTo>
                    <a:lnTo>
                      <a:pt x="185489" y="70182"/>
                    </a:lnTo>
                    <a:lnTo>
                      <a:pt x="189557" y="73256"/>
                    </a:lnTo>
                    <a:lnTo>
                      <a:pt x="186500" y="77258"/>
                    </a:lnTo>
                    <a:lnTo>
                      <a:pt x="190888" y="81120"/>
                    </a:lnTo>
                    <a:lnTo>
                      <a:pt x="189631" y="85755"/>
                    </a:lnTo>
                    <a:lnTo>
                      <a:pt x="190576" y="90176"/>
                    </a:lnTo>
                    <a:lnTo>
                      <a:pt x="191422" y="96036"/>
                    </a:lnTo>
                    <a:lnTo>
                      <a:pt x="190494" y="100679"/>
                    </a:lnTo>
                    <a:lnTo>
                      <a:pt x="189565" y="105971"/>
                    </a:lnTo>
                    <a:lnTo>
                      <a:pt x="193091" y="108659"/>
                    </a:lnTo>
                    <a:lnTo>
                      <a:pt x="192483" y="113902"/>
                    </a:lnTo>
                    <a:lnTo>
                      <a:pt x="191472" y="118512"/>
                    </a:lnTo>
                    <a:lnTo>
                      <a:pt x="193649" y="123295"/>
                    </a:lnTo>
                    <a:lnTo>
                      <a:pt x="196682" y="126640"/>
                    </a:lnTo>
                    <a:lnTo>
                      <a:pt x="198317" y="135417"/>
                    </a:lnTo>
                    <a:lnTo>
                      <a:pt x="207760" y="142172"/>
                    </a:lnTo>
                    <a:lnTo>
                      <a:pt x="205517" y="146470"/>
                    </a:lnTo>
                    <a:lnTo>
                      <a:pt x="202278" y="149297"/>
                    </a:lnTo>
                    <a:lnTo>
                      <a:pt x="200881" y="153989"/>
                    </a:lnTo>
                    <a:lnTo>
                      <a:pt x="204826" y="155329"/>
                    </a:lnTo>
                    <a:lnTo>
                      <a:pt x="198786" y="156710"/>
                    </a:lnTo>
                    <a:lnTo>
                      <a:pt x="193469" y="156455"/>
                    </a:lnTo>
                    <a:lnTo>
                      <a:pt x="188858" y="155543"/>
                    </a:lnTo>
                    <a:lnTo>
                      <a:pt x="184725" y="154187"/>
                    </a:lnTo>
                    <a:lnTo>
                      <a:pt x="178586" y="154745"/>
                    </a:lnTo>
                    <a:lnTo>
                      <a:pt x="174444" y="154557"/>
                    </a:lnTo>
                    <a:lnTo>
                      <a:pt x="167606" y="154795"/>
                    </a:lnTo>
                    <a:lnTo>
                      <a:pt x="158731" y="155855"/>
                    </a:lnTo>
                    <a:lnTo>
                      <a:pt x="158460" y="160753"/>
                    </a:lnTo>
                    <a:lnTo>
                      <a:pt x="160054" y="165823"/>
                    </a:lnTo>
                    <a:lnTo>
                      <a:pt x="137356" y="170845"/>
                    </a:lnTo>
                    <a:lnTo>
                      <a:pt x="137274" y="178126"/>
                    </a:lnTo>
                    <a:lnTo>
                      <a:pt x="133986" y="181536"/>
                    </a:lnTo>
                    <a:lnTo>
                      <a:pt x="134151" y="186212"/>
                    </a:lnTo>
                    <a:lnTo>
                      <a:pt x="138383" y="186968"/>
                    </a:lnTo>
                    <a:lnTo>
                      <a:pt x="140125" y="192647"/>
                    </a:lnTo>
                    <a:lnTo>
                      <a:pt x="137586" y="198014"/>
                    </a:lnTo>
                    <a:lnTo>
                      <a:pt x="134217" y="202451"/>
                    </a:lnTo>
                    <a:lnTo>
                      <a:pt x="127930" y="203495"/>
                    </a:lnTo>
                    <a:lnTo>
                      <a:pt x="116384" y="208319"/>
                    </a:lnTo>
                    <a:lnTo>
                      <a:pt x="111453" y="213233"/>
                    </a:lnTo>
                    <a:lnTo>
                      <a:pt x="102503" y="217696"/>
                    </a:lnTo>
                    <a:lnTo>
                      <a:pt x="97384" y="222002"/>
                    </a:lnTo>
                    <a:lnTo>
                      <a:pt x="92880" y="225832"/>
                    </a:lnTo>
                    <a:lnTo>
                      <a:pt x="90497" y="231132"/>
                    </a:lnTo>
                    <a:lnTo>
                      <a:pt x="85895" y="237411"/>
                    </a:lnTo>
                    <a:lnTo>
                      <a:pt x="81235" y="237164"/>
                    </a:lnTo>
                    <a:lnTo>
                      <a:pt x="76888" y="234954"/>
                    </a:lnTo>
                    <a:lnTo>
                      <a:pt x="71653" y="235841"/>
                    </a:lnTo>
                    <a:lnTo>
                      <a:pt x="66853" y="235734"/>
                    </a:lnTo>
                    <a:lnTo>
                      <a:pt x="61643" y="235710"/>
                    </a:lnTo>
                    <a:lnTo>
                      <a:pt x="56794" y="236852"/>
                    </a:lnTo>
                    <a:lnTo>
                      <a:pt x="52480" y="238980"/>
                    </a:lnTo>
                    <a:lnTo>
                      <a:pt x="45865" y="237994"/>
                    </a:lnTo>
                    <a:lnTo>
                      <a:pt x="39520" y="238602"/>
                    </a:lnTo>
                    <a:lnTo>
                      <a:pt x="33184" y="242177"/>
                    </a:lnTo>
                    <a:lnTo>
                      <a:pt x="29215" y="244034"/>
                    </a:lnTo>
                    <a:lnTo>
                      <a:pt x="24087" y="246862"/>
                    </a:lnTo>
                    <a:lnTo>
                      <a:pt x="20364" y="249664"/>
                    </a:lnTo>
                    <a:lnTo>
                      <a:pt x="14538" y="253543"/>
                    </a:lnTo>
                    <a:lnTo>
                      <a:pt x="10971" y="255901"/>
                    </a:lnTo>
                    <a:lnTo>
                      <a:pt x="6623" y="260002"/>
                    </a:lnTo>
                    <a:lnTo>
                      <a:pt x="838" y="263922"/>
                    </a:lnTo>
                    <a:lnTo>
                      <a:pt x="0" y="306352"/>
                    </a:lnTo>
                    <a:lnTo>
                      <a:pt x="49357" y="340605"/>
                    </a:lnTo>
                    <a:lnTo>
                      <a:pt x="103440" y="378975"/>
                    </a:lnTo>
                    <a:lnTo>
                      <a:pt x="158567" y="420032"/>
                    </a:lnTo>
                    <a:lnTo>
                      <a:pt x="209017" y="457432"/>
                    </a:lnTo>
                    <a:lnTo>
                      <a:pt x="235709" y="477155"/>
                    </a:lnTo>
                    <a:lnTo>
                      <a:pt x="267867" y="500848"/>
                    </a:lnTo>
                    <a:lnTo>
                      <a:pt x="268393" y="505458"/>
                    </a:lnTo>
                    <a:lnTo>
                      <a:pt x="268171" y="509592"/>
                    </a:lnTo>
                    <a:lnTo>
                      <a:pt x="272025" y="512649"/>
                    </a:lnTo>
                    <a:lnTo>
                      <a:pt x="275723" y="515525"/>
                    </a:lnTo>
                    <a:lnTo>
                      <a:pt x="279610" y="517038"/>
                    </a:lnTo>
                    <a:lnTo>
                      <a:pt x="281952" y="520563"/>
                    </a:lnTo>
                    <a:lnTo>
                      <a:pt x="283637" y="524771"/>
                    </a:lnTo>
                    <a:lnTo>
                      <a:pt x="287647" y="526546"/>
                    </a:lnTo>
                    <a:lnTo>
                      <a:pt x="291954" y="527425"/>
                    </a:lnTo>
                    <a:lnTo>
                      <a:pt x="296227" y="527088"/>
                    </a:lnTo>
                    <a:lnTo>
                      <a:pt x="300780" y="529907"/>
                    </a:lnTo>
                    <a:lnTo>
                      <a:pt x="301322" y="534986"/>
                    </a:lnTo>
                    <a:lnTo>
                      <a:pt x="305440" y="533079"/>
                    </a:lnTo>
                    <a:lnTo>
                      <a:pt x="310305" y="533153"/>
                    </a:lnTo>
                    <a:lnTo>
                      <a:pt x="313707" y="536983"/>
                    </a:lnTo>
                    <a:lnTo>
                      <a:pt x="317890" y="537344"/>
                    </a:lnTo>
                    <a:lnTo>
                      <a:pt x="322599" y="540311"/>
                    </a:lnTo>
                    <a:lnTo>
                      <a:pt x="325426" y="543960"/>
                    </a:lnTo>
                    <a:lnTo>
                      <a:pt x="325056" y="548258"/>
                    </a:lnTo>
                    <a:lnTo>
                      <a:pt x="326009" y="552959"/>
                    </a:lnTo>
                    <a:lnTo>
                      <a:pt x="324251" y="557503"/>
                    </a:lnTo>
                    <a:lnTo>
                      <a:pt x="322073" y="561440"/>
                    </a:lnTo>
                    <a:lnTo>
                      <a:pt x="324489" y="564891"/>
                    </a:lnTo>
                    <a:lnTo>
                      <a:pt x="328055" y="567554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794" name="Free-form: Shape 793">
                <a:extLst>
                  <a:ext uri="{FF2B5EF4-FFF2-40B4-BE49-F238E27FC236}">
                    <a16:creationId xmlns:a16="http://schemas.microsoft.com/office/drawing/2014/main" id="{93B0B994-CCD9-644B-A527-7F627755822A}"/>
                  </a:ext>
                </a:extLst>
              </p:cNvPr>
              <p:cNvSpPr/>
              <p:nvPr/>
            </p:nvSpPr>
            <p:spPr>
              <a:xfrm>
                <a:off x="6663723" y="3159760"/>
                <a:ext cx="340296" cy="588138"/>
              </a:xfrm>
              <a:custGeom>
                <a:avLst/>
                <a:gdLst>
                  <a:gd name="connsiteX0" fmla="*/ 67799 w 290655"/>
                  <a:gd name="connsiteY0" fmla="*/ 502344 h 502343"/>
                  <a:gd name="connsiteX1" fmla="*/ 73412 w 290655"/>
                  <a:gd name="connsiteY1" fmla="*/ 500314 h 502343"/>
                  <a:gd name="connsiteX2" fmla="*/ 77587 w 290655"/>
                  <a:gd name="connsiteY2" fmla="*/ 497561 h 502343"/>
                  <a:gd name="connsiteX3" fmla="*/ 83947 w 290655"/>
                  <a:gd name="connsiteY3" fmla="*/ 494981 h 502343"/>
                  <a:gd name="connsiteX4" fmla="*/ 85147 w 290655"/>
                  <a:gd name="connsiteY4" fmla="*/ 490748 h 502343"/>
                  <a:gd name="connsiteX5" fmla="*/ 89577 w 290655"/>
                  <a:gd name="connsiteY5" fmla="*/ 488357 h 502343"/>
                  <a:gd name="connsiteX6" fmla="*/ 91549 w 290655"/>
                  <a:gd name="connsiteY6" fmla="*/ 492786 h 502343"/>
                  <a:gd name="connsiteX7" fmla="*/ 94935 w 290655"/>
                  <a:gd name="connsiteY7" fmla="*/ 497339 h 502343"/>
                  <a:gd name="connsiteX8" fmla="*/ 103662 w 290655"/>
                  <a:gd name="connsiteY8" fmla="*/ 494167 h 502343"/>
                  <a:gd name="connsiteX9" fmla="*/ 108306 w 290655"/>
                  <a:gd name="connsiteY9" fmla="*/ 492556 h 502343"/>
                  <a:gd name="connsiteX10" fmla="*/ 113968 w 290655"/>
                  <a:gd name="connsiteY10" fmla="*/ 487872 h 502343"/>
                  <a:gd name="connsiteX11" fmla="*/ 119556 w 290655"/>
                  <a:gd name="connsiteY11" fmla="*/ 485267 h 502343"/>
                  <a:gd name="connsiteX12" fmla="*/ 129541 w 290655"/>
                  <a:gd name="connsiteY12" fmla="*/ 484807 h 502343"/>
                  <a:gd name="connsiteX13" fmla="*/ 146741 w 290655"/>
                  <a:gd name="connsiteY13" fmla="*/ 482308 h 502343"/>
                  <a:gd name="connsiteX14" fmla="*/ 153908 w 290655"/>
                  <a:gd name="connsiteY14" fmla="*/ 473441 h 502343"/>
                  <a:gd name="connsiteX15" fmla="*/ 156431 w 290655"/>
                  <a:gd name="connsiteY15" fmla="*/ 469538 h 502343"/>
                  <a:gd name="connsiteX16" fmla="*/ 160293 w 290655"/>
                  <a:gd name="connsiteY16" fmla="*/ 463662 h 502343"/>
                  <a:gd name="connsiteX17" fmla="*/ 155592 w 290655"/>
                  <a:gd name="connsiteY17" fmla="*/ 459881 h 502343"/>
                  <a:gd name="connsiteX18" fmla="*/ 156127 w 290655"/>
                  <a:gd name="connsiteY18" fmla="*/ 455287 h 502343"/>
                  <a:gd name="connsiteX19" fmla="*/ 180937 w 290655"/>
                  <a:gd name="connsiteY19" fmla="*/ 451951 h 502343"/>
                  <a:gd name="connsiteX20" fmla="*/ 187511 w 290655"/>
                  <a:gd name="connsiteY20" fmla="*/ 448779 h 502343"/>
                  <a:gd name="connsiteX21" fmla="*/ 195105 w 290655"/>
                  <a:gd name="connsiteY21" fmla="*/ 450028 h 502343"/>
                  <a:gd name="connsiteX22" fmla="*/ 198178 w 290655"/>
                  <a:gd name="connsiteY22" fmla="*/ 446905 h 502343"/>
                  <a:gd name="connsiteX23" fmla="*/ 203323 w 290655"/>
                  <a:gd name="connsiteY23" fmla="*/ 444062 h 502343"/>
                  <a:gd name="connsiteX24" fmla="*/ 206117 w 290655"/>
                  <a:gd name="connsiteY24" fmla="*/ 440947 h 502343"/>
                  <a:gd name="connsiteX25" fmla="*/ 211253 w 290655"/>
                  <a:gd name="connsiteY25" fmla="*/ 434742 h 502343"/>
                  <a:gd name="connsiteX26" fmla="*/ 215567 w 290655"/>
                  <a:gd name="connsiteY26" fmla="*/ 428332 h 502343"/>
                  <a:gd name="connsiteX27" fmla="*/ 219915 w 290655"/>
                  <a:gd name="connsiteY27" fmla="*/ 422645 h 502343"/>
                  <a:gd name="connsiteX28" fmla="*/ 226802 w 290655"/>
                  <a:gd name="connsiteY28" fmla="*/ 415791 h 502343"/>
                  <a:gd name="connsiteX29" fmla="*/ 231067 w 290655"/>
                  <a:gd name="connsiteY29" fmla="*/ 414427 h 502343"/>
                  <a:gd name="connsiteX30" fmla="*/ 233031 w 290655"/>
                  <a:gd name="connsiteY30" fmla="*/ 409291 h 502343"/>
                  <a:gd name="connsiteX31" fmla="*/ 232012 w 290655"/>
                  <a:gd name="connsiteY31" fmla="*/ 403333 h 502343"/>
                  <a:gd name="connsiteX32" fmla="*/ 239975 w 290655"/>
                  <a:gd name="connsiteY32" fmla="*/ 398994 h 502343"/>
                  <a:gd name="connsiteX33" fmla="*/ 244733 w 290655"/>
                  <a:gd name="connsiteY33" fmla="*/ 396512 h 502343"/>
                  <a:gd name="connsiteX34" fmla="*/ 251077 w 290655"/>
                  <a:gd name="connsiteY34" fmla="*/ 392000 h 502343"/>
                  <a:gd name="connsiteX35" fmla="*/ 264128 w 290655"/>
                  <a:gd name="connsiteY35" fmla="*/ 393192 h 502343"/>
                  <a:gd name="connsiteX36" fmla="*/ 266363 w 290655"/>
                  <a:gd name="connsiteY36" fmla="*/ 385204 h 502343"/>
                  <a:gd name="connsiteX37" fmla="*/ 265993 w 290655"/>
                  <a:gd name="connsiteY37" fmla="*/ 380758 h 502343"/>
                  <a:gd name="connsiteX38" fmla="*/ 261531 w 290655"/>
                  <a:gd name="connsiteY38" fmla="*/ 378071 h 502343"/>
                  <a:gd name="connsiteX39" fmla="*/ 257282 w 290655"/>
                  <a:gd name="connsiteY39" fmla="*/ 374480 h 502343"/>
                  <a:gd name="connsiteX40" fmla="*/ 254710 w 290655"/>
                  <a:gd name="connsiteY40" fmla="*/ 370173 h 502343"/>
                  <a:gd name="connsiteX41" fmla="*/ 255154 w 290655"/>
                  <a:gd name="connsiteY41" fmla="*/ 365596 h 502343"/>
                  <a:gd name="connsiteX42" fmla="*/ 256181 w 290655"/>
                  <a:gd name="connsiteY42" fmla="*/ 359153 h 502343"/>
                  <a:gd name="connsiteX43" fmla="*/ 252434 w 290655"/>
                  <a:gd name="connsiteY43" fmla="*/ 353080 h 502343"/>
                  <a:gd name="connsiteX44" fmla="*/ 250461 w 290655"/>
                  <a:gd name="connsiteY44" fmla="*/ 346842 h 502343"/>
                  <a:gd name="connsiteX45" fmla="*/ 251217 w 290655"/>
                  <a:gd name="connsiteY45" fmla="*/ 340523 h 502343"/>
                  <a:gd name="connsiteX46" fmla="*/ 244396 w 290655"/>
                  <a:gd name="connsiteY46" fmla="*/ 335970 h 502343"/>
                  <a:gd name="connsiteX47" fmla="*/ 237074 w 290655"/>
                  <a:gd name="connsiteY47" fmla="*/ 339964 h 502343"/>
                  <a:gd name="connsiteX48" fmla="*/ 233754 w 290655"/>
                  <a:gd name="connsiteY48" fmla="*/ 334260 h 502343"/>
                  <a:gd name="connsiteX49" fmla="*/ 235627 w 290655"/>
                  <a:gd name="connsiteY49" fmla="*/ 328105 h 502343"/>
                  <a:gd name="connsiteX50" fmla="*/ 238480 w 290655"/>
                  <a:gd name="connsiteY50" fmla="*/ 323552 h 502343"/>
                  <a:gd name="connsiteX51" fmla="*/ 246246 w 290655"/>
                  <a:gd name="connsiteY51" fmla="*/ 316773 h 502343"/>
                  <a:gd name="connsiteX52" fmla="*/ 242654 w 290655"/>
                  <a:gd name="connsiteY52" fmla="*/ 309302 h 502343"/>
                  <a:gd name="connsiteX53" fmla="*/ 240386 w 290655"/>
                  <a:gd name="connsiteY53" fmla="*/ 302851 h 502343"/>
                  <a:gd name="connsiteX54" fmla="*/ 244141 w 290655"/>
                  <a:gd name="connsiteY54" fmla="*/ 298183 h 502343"/>
                  <a:gd name="connsiteX55" fmla="*/ 251546 w 290655"/>
                  <a:gd name="connsiteY55" fmla="*/ 293187 h 502343"/>
                  <a:gd name="connsiteX56" fmla="*/ 251456 w 290655"/>
                  <a:gd name="connsiteY56" fmla="*/ 289020 h 502343"/>
                  <a:gd name="connsiteX57" fmla="*/ 249787 w 290655"/>
                  <a:gd name="connsiteY57" fmla="*/ 284952 h 502343"/>
                  <a:gd name="connsiteX58" fmla="*/ 248037 w 290655"/>
                  <a:gd name="connsiteY58" fmla="*/ 280605 h 502343"/>
                  <a:gd name="connsiteX59" fmla="*/ 251193 w 290655"/>
                  <a:gd name="connsiteY59" fmla="*/ 276800 h 502343"/>
                  <a:gd name="connsiteX60" fmla="*/ 257274 w 290655"/>
                  <a:gd name="connsiteY60" fmla="*/ 274984 h 502343"/>
                  <a:gd name="connsiteX61" fmla="*/ 255902 w 290655"/>
                  <a:gd name="connsiteY61" fmla="*/ 269223 h 502343"/>
                  <a:gd name="connsiteX62" fmla="*/ 258786 w 290655"/>
                  <a:gd name="connsiteY62" fmla="*/ 265443 h 502343"/>
                  <a:gd name="connsiteX63" fmla="*/ 261917 w 290655"/>
                  <a:gd name="connsiteY63" fmla="*/ 262238 h 502343"/>
                  <a:gd name="connsiteX64" fmla="*/ 264218 w 290655"/>
                  <a:gd name="connsiteY64" fmla="*/ 256271 h 502343"/>
                  <a:gd name="connsiteX65" fmla="*/ 264111 w 290655"/>
                  <a:gd name="connsiteY65" fmla="*/ 252138 h 502343"/>
                  <a:gd name="connsiteX66" fmla="*/ 262221 w 290655"/>
                  <a:gd name="connsiteY66" fmla="*/ 248004 h 502343"/>
                  <a:gd name="connsiteX67" fmla="*/ 265369 w 290655"/>
                  <a:gd name="connsiteY67" fmla="*/ 245243 h 502343"/>
                  <a:gd name="connsiteX68" fmla="*/ 269108 w 290655"/>
                  <a:gd name="connsiteY68" fmla="*/ 242711 h 502343"/>
                  <a:gd name="connsiteX69" fmla="*/ 273546 w 290655"/>
                  <a:gd name="connsiteY69" fmla="*/ 243385 h 502343"/>
                  <a:gd name="connsiteX70" fmla="*/ 278353 w 290655"/>
                  <a:gd name="connsiteY70" fmla="*/ 241446 h 502343"/>
                  <a:gd name="connsiteX71" fmla="*/ 282528 w 290655"/>
                  <a:gd name="connsiteY71" fmla="*/ 240854 h 502343"/>
                  <a:gd name="connsiteX72" fmla="*/ 286662 w 290655"/>
                  <a:gd name="connsiteY72" fmla="*/ 241586 h 502343"/>
                  <a:gd name="connsiteX73" fmla="*/ 290656 w 290655"/>
                  <a:gd name="connsiteY73" fmla="*/ 242646 h 502343"/>
                  <a:gd name="connsiteX74" fmla="*/ 287960 w 290655"/>
                  <a:gd name="connsiteY74" fmla="*/ 123961 h 502343"/>
                  <a:gd name="connsiteX75" fmla="*/ 268853 w 290655"/>
                  <a:gd name="connsiteY75" fmla="*/ 112447 h 502343"/>
                  <a:gd name="connsiteX76" fmla="*/ 245646 w 290655"/>
                  <a:gd name="connsiteY76" fmla="*/ 98748 h 502343"/>
                  <a:gd name="connsiteX77" fmla="*/ 219668 w 290655"/>
                  <a:gd name="connsiteY77" fmla="*/ 83668 h 502343"/>
                  <a:gd name="connsiteX78" fmla="*/ 185366 w 290655"/>
                  <a:gd name="connsiteY78" fmla="*/ 64134 h 502343"/>
                  <a:gd name="connsiteX79" fmla="*/ 146437 w 290655"/>
                  <a:gd name="connsiteY79" fmla="*/ 42454 h 502343"/>
                  <a:gd name="connsiteX80" fmla="*/ 123107 w 290655"/>
                  <a:gd name="connsiteY80" fmla="*/ 29832 h 502343"/>
                  <a:gd name="connsiteX81" fmla="*/ 113869 w 290655"/>
                  <a:gd name="connsiteY81" fmla="*/ 24851 h 502343"/>
                  <a:gd name="connsiteX82" fmla="*/ 107550 w 290655"/>
                  <a:gd name="connsiteY82" fmla="*/ 21860 h 502343"/>
                  <a:gd name="connsiteX83" fmla="*/ 63608 w 290655"/>
                  <a:gd name="connsiteY83" fmla="*/ 0 h 502343"/>
                  <a:gd name="connsiteX84" fmla="*/ 36472 w 290655"/>
                  <a:gd name="connsiteY84" fmla="*/ 14102 h 502343"/>
                  <a:gd name="connsiteX85" fmla="*/ 39562 w 290655"/>
                  <a:gd name="connsiteY85" fmla="*/ 29832 h 502343"/>
                  <a:gd name="connsiteX86" fmla="*/ 42644 w 290655"/>
                  <a:gd name="connsiteY86" fmla="*/ 45553 h 502343"/>
                  <a:gd name="connsiteX87" fmla="*/ 43260 w 290655"/>
                  <a:gd name="connsiteY87" fmla="*/ 61340 h 502343"/>
                  <a:gd name="connsiteX88" fmla="*/ 46432 w 290655"/>
                  <a:gd name="connsiteY88" fmla="*/ 64315 h 502343"/>
                  <a:gd name="connsiteX89" fmla="*/ 55390 w 290655"/>
                  <a:gd name="connsiteY89" fmla="*/ 78302 h 502343"/>
                  <a:gd name="connsiteX90" fmla="*/ 53779 w 290655"/>
                  <a:gd name="connsiteY90" fmla="*/ 83314 h 502343"/>
                  <a:gd name="connsiteX91" fmla="*/ 59228 w 290655"/>
                  <a:gd name="connsiteY91" fmla="*/ 89125 h 502343"/>
                  <a:gd name="connsiteX92" fmla="*/ 66081 w 290655"/>
                  <a:gd name="connsiteY92" fmla="*/ 97195 h 502343"/>
                  <a:gd name="connsiteX93" fmla="*/ 59713 w 290655"/>
                  <a:gd name="connsiteY93" fmla="*/ 110393 h 502343"/>
                  <a:gd name="connsiteX94" fmla="*/ 56343 w 290655"/>
                  <a:gd name="connsiteY94" fmla="*/ 146330 h 502343"/>
                  <a:gd name="connsiteX95" fmla="*/ 55119 w 290655"/>
                  <a:gd name="connsiteY95" fmla="*/ 190469 h 502343"/>
                  <a:gd name="connsiteX96" fmla="*/ 54995 w 290655"/>
                  <a:gd name="connsiteY96" fmla="*/ 202813 h 502343"/>
                  <a:gd name="connsiteX97" fmla="*/ 30990 w 290655"/>
                  <a:gd name="connsiteY97" fmla="*/ 234641 h 502343"/>
                  <a:gd name="connsiteX98" fmla="*/ 24572 w 290655"/>
                  <a:gd name="connsiteY98" fmla="*/ 242177 h 502343"/>
                  <a:gd name="connsiteX99" fmla="*/ 21778 w 290655"/>
                  <a:gd name="connsiteY99" fmla="*/ 246467 h 502343"/>
                  <a:gd name="connsiteX100" fmla="*/ 13486 w 290655"/>
                  <a:gd name="connsiteY100" fmla="*/ 260052 h 502343"/>
                  <a:gd name="connsiteX101" fmla="*/ 10150 w 290655"/>
                  <a:gd name="connsiteY101" fmla="*/ 264867 h 502343"/>
                  <a:gd name="connsiteX102" fmla="*/ 8588 w 290655"/>
                  <a:gd name="connsiteY102" fmla="*/ 271368 h 502343"/>
                  <a:gd name="connsiteX103" fmla="*/ 5876 w 290655"/>
                  <a:gd name="connsiteY103" fmla="*/ 277490 h 502343"/>
                  <a:gd name="connsiteX104" fmla="*/ 0 w 290655"/>
                  <a:gd name="connsiteY104" fmla="*/ 282101 h 502343"/>
                  <a:gd name="connsiteX105" fmla="*/ 4619 w 290655"/>
                  <a:gd name="connsiteY105" fmla="*/ 305694 h 502343"/>
                  <a:gd name="connsiteX106" fmla="*/ 17431 w 290655"/>
                  <a:gd name="connsiteY106" fmla="*/ 325303 h 502343"/>
                  <a:gd name="connsiteX107" fmla="*/ 28122 w 290655"/>
                  <a:gd name="connsiteY107" fmla="*/ 325303 h 502343"/>
                  <a:gd name="connsiteX108" fmla="*/ 31138 w 290655"/>
                  <a:gd name="connsiteY108" fmla="*/ 331516 h 502343"/>
                  <a:gd name="connsiteX109" fmla="*/ 35379 w 290655"/>
                  <a:gd name="connsiteY109" fmla="*/ 336701 h 502343"/>
                  <a:gd name="connsiteX110" fmla="*/ 38765 w 290655"/>
                  <a:gd name="connsiteY110" fmla="*/ 340375 h 502343"/>
                  <a:gd name="connsiteX111" fmla="*/ 40581 w 290655"/>
                  <a:gd name="connsiteY111" fmla="*/ 346703 h 502343"/>
                  <a:gd name="connsiteX112" fmla="*/ 40433 w 290655"/>
                  <a:gd name="connsiteY112" fmla="*/ 352989 h 502343"/>
                  <a:gd name="connsiteX113" fmla="*/ 45890 w 290655"/>
                  <a:gd name="connsiteY113" fmla="*/ 359284 h 502343"/>
                  <a:gd name="connsiteX114" fmla="*/ 45339 w 290655"/>
                  <a:gd name="connsiteY114" fmla="*/ 364207 h 502343"/>
                  <a:gd name="connsiteX115" fmla="*/ 45429 w 290655"/>
                  <a:gd name="connsiteY115" fmla="*/ 368406 h 502343"/>
                  <a:gd name="connsiteX116" fmla="*/ 47731 w 290655"/>
                  <a:gd name="connsiteY116" fmla="*/ 373017 h 502343"/>
                  <a:gd name="connsiteX117" fmla="*/ 45315 w 290655"/>
                  <a:gd name="connsiteY117" fmla="*/ 378112 h 502343"/>
                  <a:gd name="connsiteX118" fmla="*/ 45684 w 290655"/>
                  <a:gd name="connsiteY118" fmla="*/ 382829 h 502343"/>
                  <a:gd name="connsiteX119" fmla="*/ 46588 w 290655"/>
                  <a:gd name="connsiteY119" fmla="*/ 387119 h 502343"/>
                  <a:gd name="connsiteX120" fmla="*/ 45594 w 290655"/>
                  <a:gd name="connsiteY120" fmla="*/ 391417 h 502343"/>
                  <a:gd name="connsiteX121" fmla="*/ 46038 w 290655"/>
                  <a:gd name="connsiteY121" fmla="*/ 395501 h 502343"/>
                  <a:gd name="connsiteX122" fmla="*/ 47361 w 290655"/>
                  <a:gd name="connsiteY122" fmla="*/ 399421 h 502343"/>
                  <a:gd name="connsiteX123" fmla="*/ 48100 w 290655"/>
                  <a:gd name="connsiteY123" fmla="*/ 403571 h 502343"/>
                  <a:gd name="connsiteX124" fmla="*/ 50935 w 290655"/>
                  <a:gd name="connsiteY124" fmla="*/ 407089 h 502343"/>
                  <a:gd name="connsiteX125" fmla="*/ 52324 w 290655"/>
                  <a:gd name="connsiteY125" fmla="*/ 411305 h 502343"/>
                  <a:gd name="connsiteX126" fmla="*/ 55324 w 290655"/>
                  <a:gd name="connsiteY126" fmla="*/ 414230 h 502343"/>
                  <a:gd name="connsiteX127" fmla="*/ 57929 w 290655"/>
                  <a:gd name="connsiteY127" fmla="*/ 418109 h 502343"/>
                  <a:gd name="connsiteX128" fmla="*/ 63402 w 290655"/>
                  <a:gd name="connsiteY128" fmla="*/ 421807 h 502343"/>
                  <a:gd name="connsiteX129" fmla="*/ 59072 w 290655"/>
                  <a:gd name="connsiteY129" fmla="*/ 423558 h 502343"/>
                  <a:gd name="connsiteX130" fmla="*/ 51355 w 290655"/>
                  <a:gd name="connsiteY130" fmla="*/ 422374 h 502343"/>
                  <a:gd name="connsiteX131" fmla="*/ 46104 w 290655"/>
                  <a:gd name="connsiteY131" fmla="*/ 423755 h 502343"/>
                  <a:gd name="connsiteX132" fmla="*/ 38896 w 290655"/>
                  <a:gd name="connsiteY132" fmla="*/ 424084 h 502343"/>
                  <a:gd name="connsiteX133" fmla="*/ 29388 w 290655"/>
                  <a:gd name="connsiteY133" fmla="*/ 421980 h 502343"/>
                  <a:gd name="connsiteX134" fmla="*/ 22863 w 290655"/>
                  <a:gd name="connsiteY134" fmla="*/ 422054 h 502343"/>
                  <a:gd name="connsiteX135" fmla="*/ 20496 w 290655"/>
                  <a:gd name="connsiteY135" fmla="*/ 426952 h 502343"/>
                  <a:gd name="connsiteX136" fmla="*/ 17110 w 290655"/>
                  <a:gd name="connsiteY136" fmla="*/ 430584 h 502343"/>
                  <a:gd name="connsiteX137" fmla="*/ 18647 w 290655"/>
                  <a:gd name="connsiteY137" fmla="*/ 435983 h 502343"/>
                  <a:gd name="connsiteX138" fmla="*/ 21613 w 290655"/>
                  <a:gd name="connsiteY138" fmla="*/ 438876 h 502343"/>
                  <a:gd name="connsiteX139" fmla="*/ 24145 w 290655"/>
                  <a:gd name="connsiteY139" fmla="*/ 442172 h 502343"/>
                  <a:gd name="connsiteX140" fmla="*/ 26594 w 290655"/>
                  <a:gd name="connsiteY140" fmla="*/ 446560 h 502343"/>
                  <a:gd name="connsiteX141" fmla="*/ 29634 w 290655"/>
                  <a:gd name="connsiteY141" fmla="*/ 449823 h 502343"/>
                  <a:gd name="connsiteX142" fmla="*/ 32536 w 290655"/>
                  <a:gd name="connsiteY142" fmla="*/ 452986 h 502343"/>
                  <a:gd name="connsiteX143" fmla="*/ 40145 w 290655"/>
                  <a:gd name="connsiteY143" fmla="*/ 459339 h 502343"/>
                  <a:gd name="connsiteX144" fmla="*/ 44460 w 290655"/>
                  <a:gd name="connsiteY144" fmla="*/ 462026 h 502343"/>
                  <a:gd name="connsiteX145" fmla="*/ 47838 w 290655"/>
                  <a:gd name="connsiteY145" fmla="*/ 464623 h 502343"/>
                  <a:gd name="connsiteX146" fmla="*/ 49785 w 290655"/>
                  <a:gd name="connsiteY146" fmla="*/ 468272 h 502343"/>
                  <a:gd name="connsiteX147" fmla="*/ 55990 w 290655"/>
                  <a:gd name="connsiteY147" fmla="*/ 481865 h 502343"/>
                  <a:gd name="connsiteX148" fmla="*/ 57642 w 290655"/>
                  <a:gd name="connsiteY148" fmla="*/ 488406 h 502343"/>
                  <a:gd name="connsiteX149" fmla="*/ 61479 w 290655"/>
                  <a:gd name="connsiteY149" fmla="*/ 491899 h 502343"/>
                  <a:gd name="connsiteX150" fmla="*/ 61307 w 290655"/>
                  <a:gd name="connsiteY150" fmla="*/ 496115 h 502343"/>
                  <a:gd name="connsiteX151" fmla="*/ 58907 w 290655"/>
                  <a:gd name="connsiteY151" fmla="*/ 499714 h 502343"/>
                  <a:gd name="connsiteX152" fmla="*/ 65490 w 290655"/>
                  <a:gd name="connsiteY152" fmla="*/ 499895 h 5023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</a:cxnLst>
                <a:rect l="l" t="t" r="r" b="b"/>
                <a:pathLst>
                  <a:path w="290655" h="502343">
                    <a:moveTo>
                      <a:pt x="67799" y="502344"/>
                    </a:moveTo>
                    <a:lnTo>
                      <a:pt x="73412" y="500314"/>
                    </a:lnTo>
                    <a:lnTo>
                      <a:pt x="77587" y="497561"/>
                    </a:lnTo>
                    <a:lnTo>
                      <a:pt x="83947" y="494981"/>
                    </a:lnTo>
                    <a:lnTo>
                      <a:pt x="85147" y="490748"/>
                    </a:lnTo>
                    <a:lnTo>
                      <a:pt x="89577" y="488357"/>
                    </a:lnTo>
                    <a:lnTo>
                      <a:pt x="91549" y="492786"/>
                    </a:lnTo>
                    <a:lnTo>
                      <a:pt x="94935" y="497339"/>
                    </a:lnTo>
                    <a:lnTo>
                      <a:pt x="103662" y="494167"/>
                    </a:lnTo>
                    <a:lnTo>
                      <a:pt x="108306" y="492556"/>
                    </a:lnTo>
                    <a:lnTo>
                      <a:pt x="113968" y="487872"/>
                    </a:lnTo>
                    <a:lnTo>
                      <a:pt x="119556" y="485267"/>
                    </a:lnTo>
                    <a:lnTo>
                      <a:pt x="129541" y="484807"/>
                    </a:lnTo>
                    <a:lnTo>
                      <a:pt x="146741" y="482308"/>
                    </a:lnTo>
                    <a:lnTo>
                      <a:pt x="153908" y="473441"/>
                    </a:lnTo>
                    <a:lnTo>
                      <a:pt x="156431" y="469538"/>
                    </a:lnTo>
                    <a:lnTo>
                      <a:pt x="160293" y="463662"/>
                    </a:lnTo>
                    <a:lnTo>
                      <a:pt x="155592" y="459881"/>
                    </a:lnTo>
                    <a:lnTo>
                      <a:pt x="156127" y="455287"/>
                    </a:lnTo>
                    <a:lnTo>
                      <a:pt x="180937" y="451951"/>
                    </a:lnTo>
                    <a:lnTo>
                      <a:pt x="187511" y="448779"/>
                    </a:lnTo>
                    <a:lnTo>
                      <a:pt x="195105" y="450028"/>
                    </a:lnTo>
                    <a:lnTo>
                      <a:pt x="198178" y="446905"/>
                    </a:lnTo>
                    <a:lnTo>
                      <a:pt x="203323" y="444062"/>
                    </a:lnTo>
                    <a:lnTo>
                      <a:pt x="206117" y="440947"/>
                    </a:lnTo>
                    <a:lnTo>
                      <a:pt x="211253" y="434742"/>
                    </a:lnTo>
                    <a:lnTo>
                      <a:pt x="215567" y="428332"/>
                    </a:lnTo>
                    <a:lnTo>
                      <a:pt x="219915" y="422645"/>
                    </a:lnTo>
                    <a:lnTo>
                      <a:pt x="226802" y="415791"/>
                    </a:lnTo>
                    <a:lnTo>
                      <a:pt x="231067" y="414427"/>
                    </a:lnTo>
                    <a:lnTo>
                      <a:pt x="233031" y="409291"/>
                    </a:lnTo>
                    <a:lnTo>
                      <a:pt x="232012" y="403333"/>
                    </a:lnTo>
                    <a:lnTo>
                      <a:pt x="239975" y="398994"/>
                    </a:lnTo>
                    <a:lnTo>
                      <a:pt x="244733" y="396512"/>
                    </a:lnTo>
                    <a:lnTo>
                      <a:pt x="251077" y="392000"/>
                    </a:lnTo>
                    <a:lnTo>
                      <a:pt x="264128" y="393192"/>
                    </a:lnTo>
                    <a:lnTo>
                      <a:pt x="266363" y="385204"/>
                    </a:lnTo>
                    <a:lnTo>
                      <a:pt x="265993" y="380758"/>
                    </a:lnTo>
                    <a:lnTo>
                      <a:pt x="261531" y="378071"/>
                    </a:lnTo>
                    <a:lnTo>
                      <a:pt x="257282" y="374480"/>
                    </a:lnTo>
                    <a:lnTo>
                      <a:pt x="254710" y="370173"/>
                    </a:lnTo>
                    <a:lnTo>
                      <a:pt x="255154" y="365596"/>
                    </a:lnTo>
                    <a:lnTo>
                      <a:pt x="256181" y="359153"/>
                    </a:lnTo>
                    <a:lnTo>
                      <a:pt x="252434" y="353080"/>
                    </a:lnTo>
                    <a:lnTo>
                      <a:pt x="250461" y="346842"/>
                    </a:lnTo>
                    <a:lnTo>
                      <a:pt x="251217" y="340523"/>
                    </a:lnTo>
                    <a:lnTo>
                      <a:pt x="244396" y="335970"/>
                    </a:lnTo>
                    <a:lnTo>
                      <a:pt x="237074" y="339964"/>
                    </a:lnTo>
                    <a:lnTo>
                      <a:pt x="233754" y="334260"/>
                    </a:lnTo>
                    <a:lnTo>
                      <a:pt x="235627" y="328105"/>
                    </a:lnTo>
                    <a:lnTo>
                      <a:pt x="238480" y="323552"/>
                    </a:lnTo>
                    <a:lnTo>
                      <a:pt x="246246" y="316773"/>
                    </a:lnTo>
                    <a:lnTo>
                      <a:pt x="242654" y="309302"/>
                    </a:lnTo>
                    <a:lnTo>
                      <a:pt x="240386" y="302851"/>
                    </a:lnTo>
                    <a:lnTo>
                      <a:pt x="244141" y="298183"/>
                    </a:lnTo>
                    <a:lnTo>
                      <a:pt x="251546" y="293187"/>
                    </a:lnTo>
                    <a:lnTo>
                      <a:pt x="251456" y="289020"/>
                    </a:lnTo>
                    <a:lnTo>
                      <a:pt x="249787" y="284952"/>
                    </a:lnTo>
                    <a:lnTo>
                      <a:pt x="248037" y="280605"/>
                    </a:lnTo>
                    <a:lnTo>
                      <a:pt x="251193" y="276800"/>
                    </a:lnTo>
                    <a:lnTo>
                      <a:pt x="257274" y="274984"/>
                    </a:lnTo>
                    <a:lnTo>
                      <a:pt x="255902" y="269223"/>
                    </a:lnTo>
                    <a:lnTo>
                      <a:pt x="258786" y="265443"/>
                    </a:lnTo>
                    <a:lnTo>
                      <a:pt x="261917" y="262238"/>
                    </a:lnTo>
                    <a:lnTo>
                      <a:pt x="264218" y="256271"/>
                    </a:lnTo>
                    <a:lnTo>
                      <a:pt x="264111" y="252138"/>
                    </a:lnTo>
                    <a:lnTo>
                      <a:pt x="262221" y="248004"/>
                    </a:lnTo>
                    <a:lnTo>
                      <a:pt x="265369" y="245243"/>
                    </a:lnTo>
                    <a:lnTo>
                      <a:pt x="269108" y="242711"/>
                    </a:lnTo>
                    <a:lnTo>
                      <a:pt x="273546" y="243385"/>
                    </a:lnTo>
                    <a:lnTo>
                      <a:pt x="278353" y="241446"/>
                    </a:lnTo>
                    <a:lnTo>
                      <a:pt x="282528" y="240854"/>
                    </a:lnTo>
                    <a:lnTo>
                      <a:pt x="286662" y="241586"/>
                    </a:lnTo>
                    <a:lnTo>
                      <a:pt x="290656" y="242646"/>
                    </a:lnTo>
                    <a:lnTo>
                      <a:pt x="287960" y="123961"/>
                    </a:lnTo>
                    <a:lnTo>
                      <a:pt x="268853" y="112447"/>
                    </a:lnTo>
                    <a:lnTo>
                      <a:pt x="245646" y="98748"/>
                    </a:lnTo>
                    <a:lnTo>
                      <a:pt x="219668" y="83668"/>
                    </a:lnTo>
                    <a:lnTo>
                      <a:pt x="185366" y="64134"/>
                    </a:lnTo>
                    <a:lnTo>
                      <a:pt x="146437" y="42454"/>
                    </a:lnTo>
                    <a:lnTo>
                      <a:pt x="123107" y="29832"/>
                    </a:lnTo>
                    <a:lnTo>
                      <a:pt x="113869" y="24851"/>
                    </a:lnTo>
                    <a:lnTo>
                      <a:pt x="107550" y="21860"/>
                    </a:lnTo>
                    <a:lnTo>
                      <a:pt x="63608" y="0"/>
                    </a:lnTo>
                    <a:lnTo>
                      <a:pt x="36472" y="14102"/>
                    </a:lnTo>
                    <a:lnTo>
                      <a:pt x="39562" y="29832"/>
                    </a:lnTo>
                    <a:lnTo>
                      <a:pt x="42644" y="45553"/>
                    </a:lnTo>
                    <a:lnTo>
                      <a:pt x="43260" y="61340"/>
                    </a:lnTo>
                    <a:lnTo>
                      <a:pt x="46432" y="64315"/>
                    </a:lnTo>
                    <a:lnTo>
                      <a:pt x="55390" y="78302"/>
                    </a:lnTo>
                    <a:lnTo>
                      <a:pt x="53779" y="83314"/>
                    </a:lnTo>
                    <a:lnTo>
                      <a:pt x="59228" y="89125"/>
                    </a:lnTo>
                    <a:lnTo>
                      <a:pt x="66081" y="97195"/>
                    </a:lnTo>
                    <a:lnTo>
                      <a:pt x="59713" y="110393"/>
                    </a:lnTo>
                    <a:lnTo>
                      <a:pt x="56343" y="146330"/>
                    </a:lnTo>
                    <a:lnTo>
                      <a:pt x="55119" y="190469"/>
                    </a:lnTo>
                    <a:lnTo>
                      <a:pt x="54995" y="202813"/>
                    </a:lnTo>
                    <a:lnTo>
                      <a:pt x="30990" y="234641"/>
                    </a:lnTo>
                    <a:lnTo>
                      <a:pt x="24572" y="242177"/>
                    </a:lnTo>
                    <a:lnTo>
                      <a:pt x="21778" y="246467"/>
                    </a:lnTo>
                    <a:lnTo>
                      <a:pt x="13486" y="260052"/>
                    </a:lnTo>
                    <a:lnTo>
                      <a:pt x="10150" y="264867"/>
                    </a:lnTo>
                    <a:lnTo>
                      <a:pt x="8588" y="271368"/>
                    </a:lnTo>
                    <a:lnTo>
                      <a:pt x="5876" y="277490"/>
                    </a:lnTo>
                    <a:lnTo>
                      <a:pt x="0" y="282101"/>
                    </a:lnTo>
                    <a:lnTo>
                      <a:pt x="4619" y="305694"/>
                    </a:lnTo>
                    <a:lnTo>
                      <a:pt x="17431" y="325303"/>
                    </a:lnTo>
                    <a:lnTo>
                      <a:pt x="28122" y="325303"/>
                    </a:lnTo>
                    <a:lnTo>
                      <a:pt x="31138" y="331516"/>
                    </a:lnTo>
                    <a:lnTo>
                      <a:pt x="35379" y="336701"/>
                    </a:lnTo>
                    <a:lnTo>
                      <a:pt x="38765" y="340375"/>
                    </a:lnTo>
                    <a:lnTo>
                      <a:pt x="40581" y="346703"/>
                    </a:lnTo>
                    <a:lnTo>
                      <a:pt x="40433" y="352989"/>
                    </a:lnTo>
                    <a:lnTo>
                      <a:pt x="45890" y="359284"/>
                    </a:lnTo>
                    <a:lnTo>
                      <a:pt x="45339" y="364207"/>
                    </a:lnTo>
                    <a:lnTo>
                      <a:pt x="45429" y="368406"/>
                    </a:lnTo>
                    <a:lnTo>
                      <a:pt x="47731" y="373017"/>
                    </a:lnTo>
                    <a:lnTo>
                      <a:pt x="45315" y="378112"/>
                    </a:lnTo>
                    <a:lnTo>
                      <a:pt x="45684" y="382829"/>
                    </a:lnTo>
                    <a:lnTo>
                      <a:pt x="46588" y="387119"/>
                    </a:lnTo>
                    <a:lnTo>
                      <a:pt x="45594" y="391417"/>
                    </a:lnTo>
                    <a:lnTo>
                      <a:pt x="46038" y="395501"/>
                    </a:lnTo>
                    <a:lnTo>
                      <a:pt x="47361" y="399421"/>
                    </a:lnTo>
                    <a:lnTo>
                      <a:pt x="48100" y="403571"/>
                    </a:lnTo>
                    <a:lnTo>
                      <a:pt x="50935" y="407089"/>
                    </a:lnTo>
                    <a:lnTo>
                      <a:pt x="52324" y="411305"/>
                    </a:lnTo>
                    <a:lnTo>
                      <a:pt x="55324" y="414230"/>
                    </a:lnTo>
                    <a:lnTo>
                      <a:pt x="57929" y="418109"/>
                    </a:lnTo>
                    <a:lnTo>
                      <a:pt x="63402" y="421807"/>
                    </a:lnTo>
                    <a:lnTo>
                      <a:pt x="59072" y="423558"/>
                    </a:lnTo>
                    <a:lnTo>
                      <a:pt x="51355" y="422374"/>
                    </a:lnTo>
                    <a:lnTo>
                      <a:pt x="46104" y="423755"/>
                    </a:lnTo>
                    <a:lnTo>
                      <a:pt x="38896" y="424084"/>
                    </a:lnTo>
                    <a:lnTo>
                      <a:pt x="29388" y="421980"/>
                    </a:lnTo>
                    <a:lnTo>
                      <a:pt x="22863" y="422054"/>
                    </a:lnTo>
                    <a:lnTo>
                      <a:pt x="20496" y="426952"/>
                    </a:lnTo>
                    <a:lnTo>
                      <a:pt x="17110" y="430584"/>
                    </a:lnTo>
                    <a:lnTo>
                      <a:pt x="18647" y="435983"/>
                    </a:lnTo>
                    <a:lnTo>
                      <a:pt x="21613" y="438876"/>
                    </a:lnTo>
                    <a:lnTo>
                      <a:pt x="24145" y="442172"/>
                    </a:lnTo>
                    <a:lnTo>
                      <a:pt x="26594" y="446560"/>
                    </a:lnTo>
                    <a:lnTo>
                      <a:pt x="29634" y="449823"/>
                    </a:lnTo>
                    <a:lnTo>
                      <a:pt x="32536" y="452986"/>
                    </a:lnTo>
                    <a:lnTo>
                      <a:pt x="40145" y="459339"/>
                    </a:lnTo>
                    <a:lnTo>
                      <a:pt x="44460" y="462026"/>
                    </a:lnTo>
                    <a:lnTo>
                      <a:pt x="47838" y="464623"/>
                    </a:lnTo>
                    <a:lnTo>
                      <a:pt x="49785" y="468272"/>
                    </a:lnTo>
                    <a:lnTo>
                      <a:pt x="55990" y="481865"/>
                    </a:lnTo>
                    <a:lnTo>
                      <a:pt x="57642" y="488406"/>
                    </a:lnTo>
                    <a:lnTo>
                      <a:pt x="61479" y="491899"/>
                    </a:lnTo>
                    <a:lnTo>
                      <a:pt x="61307" y="496115"/>
                    </a:lnTo>
                    <a:lnTo>
                      <a:pt x="58907" y="499714"/>
                    </a:lnTo>
                    <a:lnTo>
                      <a:pt x="65490" y="499895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795" name="Free-form: Shape 794">
                <a:extLst>
                  <a:ext uri="{FF2B5EF4-FFF2-40B4-BE49-F238E27FC236}">
                    <a16:creationId xmlns:a16="http://schemas.microsoft.com/office/drawing/2014/main" id="{6C01FDDE-2C4A-7957-650A-AA0619A15BCF}"/>
                  </a:ext>
                </a:extLst>
              </p:cNvPr>
              <p:cNvSpPr/>
              <p:nvPr/>
            </p:nvSpPr>
            <p:spPr>
              <a:xfrm>
                <a:off x="6590744" y="3886076"/>
                <a:ext cx="246582" cy="320342"/>
              </a:xfrm>
              <a:custGeom>
                <a:avLst/>
                <a:gdLst>
                  <a:gd name="connsiteX0" fmla="*/ 24300 w 210611"/>
                  <a:gd name="connsiteY0" fmla="*/ 273611 h 273611"/>
                  <a:gd name="connsiteX1" fmla="*/ 28533 w 210611"/>
                  <a:gd name="connsiteY1" fmla="*/ 269124 h 273611"/>
                  <a:gd name="connsiteX2" fmla="*/ 32625 w 210611"/>
                  <a:gd name="connsiteY2" fmla="*/ 266190 h 273611"/>
                  <a:gd name="connsiteX3" fmla="*/ 35083 w 210611"/>
                  <a:gd name="connsiteY3" fmla="*/ 261868 h 273611"/>
                  <a:gd name="connsiteX4" fmla="*/ 38945 w 210611"/>
                  <a:gd name="connsiteY4" fmla="*/ 259427 h 273611"/>
                  <a:gd name="connsiteX5" fmla="*/ 42800 w 210611"/>
                  <a:gd name="connsiteY5" fmla="*/ 257561 h 273611"/>
                  <a:gd name="connsiteX6" fmla="*/ 44394 w 210611"/>
                  <a:gd name="connsiteY6" fmla="*/ 253091 h 273611"/>
                  <a:gd name="connsiteX7" fmla="*/ 48536 w 210611"/>
                  <a:gd name="connsiteY7" fmla="*/ 253674 h 273611"/>
                  <a:gd name="connsiteX8" fmla="*/ 51026 w 210611"/>
                  <a:gd name="connsiteY8" fmla="*/ 257036 h 273611"/>
                  <a:gd name="connsiteX9" fmla="*/ 54543 w 210611"/>
                  <a:gd name="connsiteY9" fmla="*/ 260832 h 273611"/>
                  <a:gd name="connsiteX10" fmla="*/ 59852 w 210611"/>
                  <a:gd name="connsiteY10" fmla="*/ 264991 h 273611"/>
                  <a:gd name="connsiteX11" fmla="*/ 62613 w 210611"/>
                  <a:gd name="connsiteY11" fmla="*/ 268229 h 273611"/>
                  <a:gd name="connsiteX12" fmla="*/ 66410 w 210611"/>
                  <a:gd name="connsiteY12" fmla="*/ 264423 h 273611"/>
                  <a:gd name="connsiteX13" fmla="*/ 70617 w 210611"/>
                  <a:gd name="connsiteY13" fmla="*/ 264752 h 273611"/>
                  <a:gd name="connsiteX14" fmla="*/ 71875 w 210611"/>
                  <a:gd name="connsiteY14" fmla="*/ 260183 h 273611"/>
                  <a:gd name="connsiteX15" fmla="*/ 72557 w 210611"/>
                  <a:gd name="connsiteY15" fmla="*/ 254924 h 273611"/>
                  <a:gd name="connsiteX16" fmla="*/ 77718 w 210611"/>
                  <a:gd name="connsiteY16" fmla="*/ 257167 h 273611"/>
                  <a:gd name="connsiteX17" fmla="*/ 81482 w 210611"/>
                  <a:gd name="connsiteY17" fmla="*/ 253830 h 273611"/>
                  <a:gd name="connsiteX18" fmla="*/ 87169 w 210611"/>
                  <a:gd name="connsiteY18" fmla="*/ 252376 h 273611"/>
                  <a:gd name="connsiteX19" fmla="*/ 91368 w 210611"/>
                  <a:gd name="connsiteY19" fmla="*/ 249705 h 273611"/>
                  <a:gd name="connsiteX20" fmla="*/ 93570 w 210611"/>
                  <a:gd name="connsiteY20" fmla="*/ 254529 h 273611"/>
                  <a:gd name="connsiteX21" fmla="*/ 90826 w 210611"/>
                  <a:gd name="connsiteY21" fmla="*/ 257972 h 273611"/>
                  <a:gd name="connsiteX22" fmla="*/ 91475 w 210611"/>
                  <a:gd name="connsiteY22" fmla="*/ 263043 h 273611"/>
                  <a:gd name="connsiteX23" fmla="*/ 91195 w 210611"/>
                  <a:gd name="connsiteY23" fmla="*/ 267678 h 273611"/>
                  <a:gd name="connsiteX24" fmla="*/ 95797 w 210611"/>
                  <a:gd name="connsiteY24" fmla="*/ 268105 h 273611"/>
                  <a:gd name="connsiteX25" fmla="*/ 99693 w 210611"/>
                  <a:gd name="connsiteY25" fmla="*/ 269412 h 273611"/>
                  <a:gd name="connsiteX26" fmla="*/ 103185 w 210611"/>
                  <a:gd name="connsiteY26" fmla="*/ 267045 h 273611"/>
                  <a:gd name="connsiteX27" fmla="*/ 105281 w 210611"/>
                  <a:gd name="connsiteY27" fmla="*/ 262566 h 273611"/>
                  <a:gd name="connsiteX28" fmla="*/ 109028 w 210611"/>
                  <a:gd name="connsiteY28" fmla="*/ 257882 h 273611"/>
                  <a:gd name="connsiteX29" fmla="*/ 112250 w 210611"/>
                  <a:gd name="connsiteY29" fmla="*/ 254036 h 273611"/>
                  <a:gd name="connsiteX30" fmla="*/ 115463 w 210611"/>
                  <a:gd name="connsiteY30" fmla="*/ 250749 h 273611"/>
                  <a:gd name="connsiteX31" fmla="*/ 119605 w 210611"/>
                  <a:gd name="connsiteY31" fmla="*/ 249902 h 273611"/>
                  <a:gd name="connsiteX32" fmla="*/ 121898 w 210611"/>
                  <a:gd name="connsiteY32" fmla="*/ 245276 h 273611"/>
                  <a:gd name="connsiteX33" fmla="*/ 124405 w 210611"/>
                  <a:gd name="connsiteY33" fmla="*/ 241906 h 273611"/>
                  <a:gd name="connsiteX34" fmla="*/ 130831 w 210611"/>
                  <a:gd name="connsiteY34" fmla="*/ 240386 h 273611"/>
                  <a:gd name="connsiteX35" fmla="*/ 134316 w 210611"/>
                  <a:gd name="connsiteY35" fmla="*/ 236367 h 273611"/>
                  <a:gd name="connsiteX36" fmla="*/ 137833 w 210611"/>
                  <a:gd name="connsiteY36" fmla="*/ 228535 h 273611"/>
                  <a:gd name="connsiteX37" fmla="*/ 139863 w 210611"/>
                  <a:gd name="connsiteY37" fmla="*/ 224402 h 273611"/>
                  <a:gd name="connsiteX38" fmla="*/ 142040 w 210611"/>
                  <a:gd name="connsiteY38" fmla="*/ 220630 h 273611"/>
                  <a:gd name="connsiteX39" fmla="*/ 141441 w 210611"/>
                  <a:gd name="connsiteY39" fmla="*/ 215050 h 273611"/>
                  <a:gd name="connsiteX40" fmla="*/ 141827 w 210611"/>
                  <a:gd name="connsiteY40" fmla="*/ 209584 h 273611"/>
                  <a:gd name="connsiteX41" fmla="*/ 141950 w 210611"/>
                  <a:gd name="connsiteY41" fmla="*/ 204021 h 273611"/>
                  <a:gd name="connsiteX42" fmla="*/ 143092 w 210611"/>
                  <a:gd name="connsiteY42" fmla="*/ 198753 h 273611"/>
                  <a:gd name="connsiteX43" fmla="*/ 141416 w 210611"/>
                  <a:gd name="connsiteY43" fmla="*/ 189031 h 273611"/>
                  <a:gd name="connsiteX44" fmla="*/ 141975 w 210611"/>
                  <a:gd name="connsiteY44" fmla="*/ 183879 h 273611"/>
                  <a:gd name="connsiteX45" fmla="*/ 146133 w 210611"/>
                  <a:gd name="connsiteY45" fmla="*/ 179646 h 273611"/>
                  <a:gd name="connsiteX46" fmla="*/ 150842 w 210611"/>
                  <a:gd name="connsiteY46" fmla="*/ 174773 h 273611"/>
                  <a:gd name="connsiteX47" fmla="*/ 154474 w 210611"/>
                  <a:gd name="connsiteY47" fmla="*/ 167558 h 273611"/>
                  <a:gd name="connsiteX48" fmla="*/ 156849 w 210611"/>
                  <a:gd name="connsiteY48" fmla="*/ 161575 h 273611"/>
                  <a:gd name="connsiteX49" fmla="*/ 159331 w 210611"/>
                  <a:gd name="connsiteY49" fmla="*/ 156767 h 273611"/>
                  <a:gd name="connsiteX50" fmla="*/ 163457 w 210611"/>
                  <a:gd name="connsiteY50" fmla="*/ 152075 h 273611"/>
                  <a:gd name="connsiteX51" fmla="*/ 168979 w 210611"/>
                  <a:gd name="connsiteY51" fmla="*/ 148607 h 273611"/>
                  <a:gd name="connsiteX52" fmla="*/ 173762 w 210611"/>
                  <a:gd name="connsiteY52" fmla="*/ 147062 h 273611"/>
                  <a:gd name="connsiteX53" fmla="*/ 176934 w 210611"/>
                  <a:gd name="connsiteY53" fmla="*/ 142986 h 273611"/>
                  <a:gd name="connsiteX54" fmla="*/ 179720 w 210611"/>
                  <a:gd name="connsiteY54" fmla="*/ 138827 h 273611"/>
                  <a:gd name="connsiteX55" fmla="*/ 183845 w 210611"/>
                  <a:gd name="connsiteY55" fmla="*/ 134620 h 273611"/>
                  <a:gd name="connsiteX56" fmla="*/ 185021 w 210611"/>
                  <a:gd name="connsiteY56" fmla="*/ 128456 h 273611"/>
                  <a:gd name="connsiteX57" fmla="*/ 183558 w 210611"/>
                  <a:gd name="connsiteY57" fmla="*/ 122712 h 273611"/>
                  <a:gd name="connsiteX58" fmla="*/ 185202 w 210611"/>
                  <a:gd name="connsiteY58" fmla="*/ 118471 h 273611"/>
                  <a:gd name="connsiteX59" fmla="*/ 186672 w 210611"/>
                  <a:gd name="connsiteY59" fmla="*/ 111617 h 273611"/>
                  <a:gd name="connsiteX60" fmla="*/ 188678 w 210611"/>
                  <a:gd name="connsiteY60" fmla="*/ 107278 h 273611"/>
                  <a:gd name="connsiteX61" fmla="*/ 191702 w 210611"/>
                  <a:gd name="connsiteY61" fmla="*/ 104114 h 273611"/>
                  <a:gd name="connsiteX62" fmla="*/ 191061 w 210611"/>
                  <a:gd name="connsiteY62" fmla="*/ 98699 h 273611"/>
                  <a:gd name="connsiteX63" fmla="*/ 189270 w 210611"/>
                  <a:gd name="connsiteY63" fmla="*/ 93439 h 273611"/>
                  <a:gd name="connsiteX64" fmla="*/ 189483 w 210611"/>
                  <a:gd name="connsiteY64" fmla="*/ 88706 h 273611"/>
                  <a:gd name="connsiteX65" fmla="*/ 188546 w 210611"/>
                  <a:gd name="connsiteY65" fmla="*/ 83421 h 273611"/>
                  <a:gd name="connsiteX66" fmla="*/ 190806 w 210611"/>
                  <a:gd name="connsiteY66" fmla="*/ 79518 h 273611"/>
                  <a:gd name="connsiteX67" fmla="*/ 191793 w 210611"/>
                  <a:gd name="connsiteY67" fmla="*/ 74053 h 273611"/>
                  <a:gd name="connsiteX68" fmla="*/ 194817 w 210611"/>
                  <a:gd name="connsiteY68" fmla="*/ 67495 h 273611"/>
                  <a:gd name="connsiteX69" fmla="*/ 194989 w 210611"/>
                  <a:gd name="connsiteY69" fmla="*/ 61216 h 273611"/>
                  <a:gd name="connsiteX70" fmla="*/ 194620 w 210611"/>
                  <a:gd name="connsiteY70" fmla="*/ 56630 h 273611"/>
                  <a:gd name="connsiteX71" fmla="*/ 194784 w 210611"/>
                  <a:gd name="connsiteY71" fmla="*/ 51371 h 273611"/>
                  <a:gd name="connsiteX72" fmla="*/ 195293 w 210611"/>
                  <a:gd name="connsiteY72" fmla="*/ 45865 h 273611"/>
                  <a:gd name="connsiteX73" fmla="*/ 197447 w 210611"/>
                  <a:gd name="connsiteY73" fmla="*/ 42298 h 273611"/>
                  <a:gd name="connsiteX74" fmla="*/ 199238 w 210611"/>
                  <a:gd name="connsiteY74" fmla="*/ 36414 h 273611"/>
                  <a:gd name="connsiteX75" fmla="*/ 202747 w 210611"/>
                  <a:gd name="connsiteY75" fmla="*/ 32075 h 273611"/>
                  <a:gd name="connsiteX76" fmla="*/ 204596 w 210611"/>
                  <a:gd name="connsiteY76" fmla="*/ 27054 h 273611"/>
                  <a:gd name="connsiteX77" fmla="*/ 206420 w 210611"/>
                  <a:gd name="connsiteY77" fmla="*/ 22912 h 273611"/>
                  <a:gd name="connsiteX78" fmla="*/ 207760 w 210611"/>
                  <a:gd name="connsiteY78" fmla="*/ 18959 h 273611"/>
                  <a:gd name="connsiteX79" fmla="*/ 210612 w 210611"/>
                  <a:gd name="connsiteY79" fmla="*/ 14916 h 273611"/>
                  <a:gd name="connsiteX80" fmla="*/ 210135 w 210611"/>
                  <a:gd name="connsiteY80" fmla="*/ 6541 h 273611"/>
                  <a:gd name="connsiteX81" fmla="*/ 207522 w 210611"/>
                  <a:gd name="connsiteY81" fmla="*/ 2539 h 273611"/>
                  <a:gd name="connsiteX82" fmla="*/ 202755 w 210611"/>
                  <a:gd name="connsiteY82" fmla="*/ 2885 h 273611"/>
                  <a:gd name="connsiteX83" fmla="*/ 198794 w 210611"/>
                  <a:gd name="connsiteY83" fmla="*/ 5934 h 273611"/>
                  <a:gd name="connsiteX84" fmla="*/ 193756 w 210611"/>
                  <a:gd name="connsiteY84" fmla="*/ 3575 h 273611"/>
                  <a:gd name="connsiteX85" fmla="*/ 188448 w 210611"/>
                  <a:gd name="connsiteY85" fmla="*/ 4462 h 273611"/>
                  <a:gd name="connsiteX86" fmla="*/ 184758 w 210611"/>
                  <a:gd name="connsiteY86" fmla="*/ 1668 h 273611"/>
                  <a:gd name="connsiteX87" fmla="*/ 180279 w 210611"/>
                  <a:gd name="connsiteY87" fmla="*/ 830 h 273611"/>
                  <a:gd name="connsiteX88" fmla="*/ 176063 w 210611"/>
                  <a:gd name="connsiteY88" fmla="*/ 0 h 273611"/>
                  <a:gd name="connsiteX89" fmla="*/ 171642 w 210611"/>
                  <a:gd name="connsiteY89" fmla="*/ 1972 h 273611"/>
                  <a:gd name="connsiteX90" fmla="*/ 167344 w 210611"/>
                  <a:gd name="connsiteY90" fmla="*/ 3517 h 273611"/>
                  <a:gd name="connsiteX91" fmla="*/ 162183 w 210611"/>
                  <a:gd name="connsiteY91" fmla="*/ 3945 h 273611"/>
                  <a:gd name="connsiteX92" fmla="*/ 157909 w 210611"/>
                  <a:gd name="connsiteY92" fmla="*/ 4068 h 273611"/>
                  <a:gd name="connsiteX93" fmla="*/ 152913 w 210611"/>
                  <a:gd name="connsiteY93" fmla="*/ 6205 h 273611"/>
                  <a:gd name="connsiteX94" fmla="*/ 152140 w 210611"/>
                  <a:gd name="connsiteY94" fmla="*/ 10684 h 273611"/>
                  <a:gd name="connsiteX95" fmla="*/ 150012 w 210611"/>
                  <a:gd name="connsiteY95" fmla="*/ 16239 h 273611"/>
                  <a:gd name="connsiteX96" fmla="*/ 149609 w 210611"/>
                  <a:gd name="connsiteY96" fmla="*/ 21926 h 273611"/>
                  <a:gd name="connsiteX97" fmla="*/ 150529 w 210611"/>
                  <a:gd name="connsiteY97" fmla="*/ 26092 h 273611"/>
                  <a:gd name="connsiteX98" fmla="*/ 144719 w 210611"/>
                  <a:gd name="connsiteY98" fmla="*/ 40096 h 273611"/>
                  <a:gd name="connsiteX99" fmla="*/ 141555 w 210611"/>
                  <a:gd name="connsiteY99" fmla="*/ 46465 h 273611"/>
                  <a:gd name="connsiteX100" fmla="*/ 138885 w 210611"/>
                  <a:gd name="connsiteY100" fmla="*/ 50130 h 273611"/>
                  <a:gd name="connsiteX101" fmla="*/ 138934 w 210611"/>
                  <a:gd name="connsiteY101" fmla="*/ 55850 h 273611"/>
                  <a:gd name="connsiteX102" fmla="*/ 140857 w 210611"/>
                  <a:gd name="connsiteY102" fmla="*/ 61742 h 273611"/>
                  <a:gd name="connsiteX103" fmla="*/ 135458 w 210611"/>
                  <a:gd name="connsiteY103" fmla="*/ 60033 h 273611"/>
                  <a:gd name="connsiteX104" fmla="*/ 131094 w 210611"/>
                  <a:gd name="connsiteY104" fmla="*/ 57214 h 273611"/>
                  <a:gd name="connsiteX105" fmla="*/ 127774 w 210611"/>
                  <a:gd name="connsiteY105" fmla="*/ 54732 h 273611"/>
                  <a:gd name="connsiteX106" fmla="*/ 123344 w 210611"/>
                  <a:gd name="connsiteY106" fmla="*/ 54050 h 273611"/>
                  <a:gd name="connsiteX107" fmla="*/ 118208 w 210611"/>
                  <a:gd name="connsiteY107" fmla="*/ 55463 h 273611"/>
                  <a:gd name="connsiteX108" fmla="*/ 115439 w 210611"/>
                  <a:gd name="connsiteY108" fmla="*/ 51807 h 273611"/>
                  <a:gd name="connsiteX109" fmla="*/ 111494 w 210611"/>
                  <a:gd name="connsiteY109" fmla="*/ 53204 h 273611"/>
                  <a:gd name="connsiteX110" fmla="*/ 106193 w 210611"/>
                  <a:gd name="connsiteY110" fmla="*/ 52710 h 273611"/>
                  <a:gd name="connsiteX111" fmla="*/ 102051 w 210611"/>
                  <a:gd name="connsiteY111" fmla="*/ 50722 h 273611"/>
                  <a:gd name="connsiteX112" fmla="*/ 98312 w 210611"/>
                  <a:gd name="connsiteY112" fmla="*/ 47656 h 273611"/>
                  <a:gd name="connsiteX113" fmla="*/ 92888 w 210611"/>
                  <a:gd name="connsiteY113" fmla="*/ 48651 h 273611"/>
                  <a:gd name="connsiteX114" fmla="*/ 88837 w 210611"/>
                  <a:gd name="connsiteY114" fmla="*/ 47599 h 273611"/>
                  <a:gd name="connsiteX115" fmla="*/ 71324 w 210611"/>
                  <a:gd name="connsiteY115" fmla="*/ 47311 h 273611"/>
                  <a:gd name="connsiteX116" fmla="*/ 60501 w 210611"/>
                  <a:gd name="connsiteY116" fmla="*/ 47352 h 273611"/>
                  <a:gd name="connsiteX117" fmla="*/ 58849 w 210611"/>
                  <a:gd name="connsiteY117" fmla="*/ 52259 h 273611"/>
                  <a:gd name="connsiteX118" fmla="*/ 56737 w 210611"/>
                  <a:gd name="connsiteY118" fmla="*/ 56647 h 273611"/>
                  <a:gd name="connsiteX119" fmla="*/ 56063 w 210611"/>
                  <a:gd name="connsiteY119" fmla="*/ 62433 h 273611"/>
                  <a:gd name="connsiteX120" fmla="*/ 56803 w 210611"/>
                  <a:gd name="connsiteY120" fmla="*/ 67700 h 273611"/>
                  <a:gd name="connsiteX121" fmla="*/ 59515 w 210611"/>
                  <a:gd name="connsiteY121" fmla="*/ 71949 h 273611"/>
                  <a:gd name="connsiteX122" fmla="*/ 57337 w 210611"/>
                  <a:gd name="connsiteY122" fmla="*/ 76247 h 273611"/>
                  <a:gd name="connsiteX123" fmla="*/ 61939 w 210611"/>
                  <a:gd name="connsiteY123" fmla="*/ 76132 h 273611"/>
                  <a:gd name="connsiteX124" fmla="*/ 67930 w 210611"/>
                  <a:gd name="connsiteY124" fmla="*/ 75392 h 273611"/>
                  <a:gd name="connsiteX125" fmla="*/ 72245 w 210611"/>
                  <a:gd name="connsiteY125" fmla="*/ 73100 h 273611"/>
                  <a:gd name="connsiteX126" fmla="*/ 76641 w 210611"/>
                  <a:gd name="connsiteY126" fmla="*/ 70848 h 273611"/>
                  <a:gd name="connsiteX127" fmla="*/ 81851 w 210611"/>
                  <a:gd name="connsiteY127" fmla="*/ 72006 h 273611"/>
                  <a:gd name="connsiteX128" fmla="*/ 86339 w 210611"/>
                  <a:gd name="connsiteY128" fmla="*/ 72557 h 273611"/>
                  <a:gd name="connsiteX129" fmla="*/ 88607 w 210611"/>
                  <a:gd name="connsiteY129" fmla="*/ 76115 h 273611"/>
                  <a:gd name="connsiteX130" fmla="*/ 89363 w 210611"/>
                  <a:gd name="connsiteY130" fmla="*/ 81079 h 273611"/>
                  <a:gd name="connsiteX131" fmla="*/ 91015 w 210611"/>
                  <a:gd name="connsiteY131" fmla="*/ 85591 h 273611"/>
                  <a:gd name="connsiteX132" fmla="*/ 94285 w 210611"/>
                  <a:gd name="connsiteY132" fmla="*/ 88878 h 273611"/>
                  <a:gd name="connsiteX133" fmla="*/ 90702 w 210611"/>
                  <a:gd name="connsiteY133" fmla="*/ 93456 h 273611"/>
                  <a:gd name="connsiteX134" fmla="*/ 88122 w 210611"/>
                  <a:gd name="connsiteY134" fmla="*/ 98518 h 273611"/>
                  <a:gd name="connsiteX135" fmla="*/ 83257 w 210611"/>
                  <a:gd name="connsiteY135" fmla="*/ 98370 h 273611"/>
                  <a:gd name="connsiteX136" fmla="*/ 81030 w 210611"/>
                  <a:gd name="connsiteY136" fmla="*/ 103169 h 273611"/>
                  <a:gd name="connsiteX137" fmla="*/ 77274 w 210611"/>
                  <a:gd name="connsiteY137" fmla="*/ 108503 h 273611"/>
                  <a:gd name="connsiteX138" fmla="*/ 77808 w 210611"/>
                  <a:gd name="connsiteY138" fmla="*/ 112686 h 273611"/>
                  <a:gd name="connsiteX139" fmla="*/ 78844 w 210611"/>
                  <a:gd name="connsiteY139" fmla="*/ 117017 h 273611"/>
                  <a:gd name="connsiteX140" fmla="*/ 76124 w 210611"/>
                  <a:gd name="connsiteY140" fmla="*/ 121364 h 273611"/>
                  <a:gd name="connsiteX141" fmla="*/ 80340 w 210611"/>
                  <a:gd name="connsiteY141" fmla="*/ 123188 h 273611"/>
                  <a:gd name="connsiteX142" fmla="*/ 84679 w 210611"/>
                  <a:gd name="connsiteY142" fmla="*/ 124339 h 273611"/>
                  <a:gd name="connsiteX143" fmla="*/ 85599 w 210611"/>
                  <a:gd name="connsiteY143" fmla="*/ 129508 h 273611"/>
                  <a:gd name="connsiteX144" fmla="*/ 90135 w 210611"/>
                  <a:gd name="connsiteY144" fmla="*/ 129681 h 273611"/>
                  <a:gd name="connsiteX145" fmla="*/ 93604 w 210611"/>
                  <a:gd name="connsiteY145" fmla="*/ 131932 h 273611"/>
                  <a:gd name="connsiteX146" fmla="*/ 95247 w 210611"/>
                  <a:gd name="connsiteY146" fmla="*/ 136378 h 273611"/>
                  <a:gd name="connsiteX147" fmla="*/ 93201 w 210611"/>
                  <a:gd name="connsiteY147" fmla="*/ 140668 h 273611"/>
                  <a:gd name="connsiteX148" fmla="*/ 92576 w 210611"/>
                  <a:gd name="connsiteY148" fmla="*/ 146667 h 273611"/>
                  <a:gd name="connsiteX149" fmla="*/ 93735 w 210611"/>
                  <a:gd name="connsiteY149" fmla="*/ 151327 h 273611"/>
                  <a:gd name="connsiteX150" fmla="*/ 94598 w 210611"/>
                  <a:gd name="connsiteY150" fmla="*/ 155477 h 273611"/>
                  <a:gd name="connsiteX151" fmla="*/ 95008 w 210611"/>
                  <a:gd name="connsiteY151" fmla="*/ 159693 h 273611"/>
                  <a:gd name="connsiteX152" fmla="*/ 94178 w 210611"/>
                  <a:gd name="connsiteY152" fmla="*/ 164435 h 273611"/>
                  <a:gd name="connsiteX153" fmla="*/ 93842 w 210611"/>
                  <a:gd name="connsiteY153" fmla="*/ 168782 h 273611"/>
                  <a:gd name="connsiteX154" fmla="*/ 92116 w 210611"/>
                  <a:gd name="connsiteY154" fmla="*/ 174140 h 273611"/>
                  <a:gd name="connsiteX155" fmla="*/ 88796 w 210611"/>
                  <a:gd name="connsiteY155" fmla="*/ 177378 h 273611"/>
                  <a:gd name="connsiteX156" fmla="*/ 87522 w 210611"/>
                  <a:gd name="connsiteY156" fmla="*/ 181430 h 273611"/>
                  <a:gd name="connsiteX157" fmla="*/ 84719 w 210611"/>
                  <a:gd name="connsiteY157" fmla="*/ 185251 h 273611"/>
                  <a:gd name="connsiteX158" fmla="*/ 87596 w 210611"/>
                  <a:gd name="connsiteY158" fmla="*/ 188916 h 273611"/>
                  <a:gd name="connsiteX159" fmla="*/ 84177 w 210611"/>
                  <a:gd name="connsiteY159" fmla="*/ 191480 h 273611"/>
                  <a:gd name="connsiteX160" fmla="*/ 80249 w 210611"/>
                  <a:gd name="connsiteY160" fmla="*/ 193905 h 273611"/>
                  <a:gd name="connsiteX161" fmla="*/ 76674 w 210611"/>
                  <a:gd name="connsiteY161" fmla="*/ 190995 h 273611"/>
                  <a:gd name="connsiteX162" fmla="*/ 76765 w 210611"/>
                  <a:gd name="connsiteY162" fmla="*/ 186623 h 273611"/>
                  <a:gd name="connsiteX163" fmla="*/ 74973 w 210611"/>
                  <a:gd name="connsiteY163" fmla="*/ 182917 h 273611"/>
                  <a:gd name="connsiteX164" fmla="*/ 70445 w 210611"/>
                  <a:gd name="connsiteY164" fmla="*/ 187223 h 273611"/>
                  <a:gd name="connsiteX165" fmla="*/ 66451 w 210611"/>
                  <a:gd name="connsiteY165" fmla="*/ 190856 h 273611"/>
                  <a:gd name="connsiteX166" fmla="*/ 61594 w 210611"/>
                  <a:gd name="connsiteY166" fmla="*/ 190535 h 273611"/>
                  <a:gd name="connsiteX167" fmla="*/ 56877 w 210611"/>
                  <a:gd name="connsiteY167" fmla="*/ 189870 h 273611"/>
                  <a:gd name="connsiteX168" fmla="*/ 52990 w 210611"/>
                  <a:gd name="connsiteY168" fmla="*/ 188300 h 273611"/>
                  <a:gd name="connsiteX169" fmla="*/ 51132 w 210611"/>
                  <a:gd name="connsiteY169" fmla="*/ 183796 h 273611"/>
                  <a:gd name="connsiteX170" fmla="*/ 48429 w 210611"/>
                  <a:gd name="connsiteY170" fmla="*/ 179515 h 273611"/>
                  <a:gd name="connsiteX171" fmla="*/ 47295 w 210611"/>
                  <a:gd name="connsiteY171" fmla="*/ 175151 h 273611"/>
                  <a:gd name="connsiteX172" fmla="*/ 43408 w 210611"/>
                  <a:gd name="connsiteY172" fmla="*/ 173458 h 273611"/>
                  <a:gd name="connsiteX173" fmla="*/ 38929 w 210611"/>
                  <a:gd name="connsiteY173" fmla="*/ 173885 h 273611"/>
                  <a:gd name="connsiteX174" fmla="*/ 36636 w 210611"/>
                  <a:gd name="connsiteY174" fmla="*/ 177945 h 273611"/>
                  <a:gd name="connsiteX175" fmla="*/ 38304 w 210611"/>
                  <a:gd name="connsiteY175" fmla="*/ 182334 h 273611"/>
                  <a:gd name="connsiteX176" fmla="*/ 37811 w 210611"/>
                  <a:gd name="connsiteY176" fmla="*/ 186927 h 273611"/>
                  <a:gd name="connsiteX177" fmla="*/ 38427 w 210611"/>
                  <a:gd name="connsiteY177" fmla="*/ 192335 h 273611"/>
                  <a:gd name="connsiteX178" fmla="*/ 24909 w 210611"/>
                  <a:gd name="connsiteY178" fmla="*/ 192812 h 273611"/>
                  <a:gd name="connsiteX179" fmla="*/ 22164 w 210611"/>
                  <a:gd name="connsiteY179" fmla="*/ 189656 h 273611"/>
                  <a:gd name="connsiteX180" fmla="*/ 18844 w 210611"/>
                  <a:gd name="connsiteY180" fmla="*/ 192557 h 273611"/>
                  <a:gd name="connsiteX181" fmla="*/ 14011 w 210611"/>
                  <a:gd name="connsiteY181" fmla="*/ 192655 h 273611"/>
                  <a:gd name="connsiteX182" fmla="*/ 10511 w 210611"/>
                  <a:gd name="connsiteY182" fmla="*/ 190239 h 273611"/>
                  <a:gd name="connsiteX183" fmla="*/ 11357 w 210611"/>
                  <a:gd name="connsiteY183" fmla="*/ 195154 h 273611"/>
                  <a:gd name="connsiteX184" fmla="*/ 12984 w 210611"/>
                  <a:gd name="connsiteY184" fmla="*/ 199131 h 273611"/>
                  <a:gd name="connsiteX185" fmla="*/ 10930 w 210611"/>
                  <a:gd name="connsiteY185" fmla="*/ 204654 h 273611"/>
                  <a:gd name="connsiteX186" fmla="*/ 15984 w 210611"/>
                  <a:gd name="connsiteY186" fmla="*/ 207037 h 273611"/>
                  <a:gd name="connsiteX187" fmla="*/ 17323 w 210611"/>
                  <a:gd name="connsiteY187" fmla="*/ 211138 h 273611"/>
                  <a:gd name="connsiteX188" fmla="*/ 15557 w 210611"/>
                  <a:gd name="connsiteY188" fmla="*/ 215025 h 273611"/>
                  <a:gd name="connsiteX189" fmla="*/ 19657 w 210611"/>
                  <a:gd name="connsiteY189" fmla="*/ 217778 h 273611"/>
                  <a:gd name="connsiteX190" fmla="*/ 23298 w 210611"/>
                  <a:gd name="connsiteY190" fmla="*/ 219701 h 273611"/>
                  <a:gd name="connsiteX191" fmla="*/ 20266 w 210611"/>
                  <a:gd name="connsiteY191" fmla="*/ 224944 h 273611"/>
                  <a:gd name="connsiteX192" fmla="*/ 21432 w 210611"/>
                  <a:gd name="connsiteY192" fmla="*/ 228889 h 273611"/>
                  <a:gd name="connsiteX193" fmla="*/ 16666 w 210611"/>
                  <a:gd name="connsiteY193" fmla="*/ 231141 h 273611"/>
                  <a:gd name="connsiteX194" fmla="*/ 12196 w 210611"/>
                  <a:gd name="connsiteY194" fmla="*/ 226275 h 273611"/>
                  <a:gd name="connsiteX195" fmla="*/ 7075 w 210611"/>
                  <a:gd name="connsiteY195" fmla="*/ 228272 h 273611"/>
                  <a:gd name="connsiteX196" fmla="*/ 3155 w 210611"/>
                  <a:gd name="connsiteY196" fmla="*/ 230763 h 273611"/>
                  <a:gd name="connsiteX197" fmla="*/ 2021 w 210611"/>
                  <a:gd name="connsiteY197" fmla="*/ 235553 h 273611"/>
                  <a:gd name="connsiteX198" fmla="*/ 0 w 210611"/>
                  <a:gd name="connsiteY198" fmla="*/ 239622 h 273611"/>
                  <a:gd name="connsiteX199" fmla="*/ 6295 w 210611"/>
                  <a:gd name="connsiteY199" fmla="*/ 245481 h 273611"/>
                  <a:gd name="connsiteX200" fmla="*/ 13042 w 210611"/>
                  <a:gd name="connsiteY200" fmla="*/ 253346 h 273611"/>
                  <a:gd name="connsiteX201" fmla="*/ 18359 w 210611"/>
                  <a:gd name="connsiteY201" fmla="*/ 258868 h 273611"/>
                  <a:gd name="connsiteX202" fmla="*/ 19625 w 210611"/>
                  <a:gd name="connsiteY202" fmla="*/ 265681 h 273611"/>
                  <a:gd name="connsiteX203" fmla="*/ 22756 w 210611"/>
                  <a:gd name="connsiteY203" fmla="*/ 271055 h 273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</a:cxnLst>
                <a:rect l="l" t="t" r="r" b="b"/>
                <a:pathLst>
                  <a:path w="210611" h="273611">
                    <a:moveTo>
                      <a:pt x="24300" y="273611"/>
                    </a:moveTo>
                    <a:lnTo>
                      <a:pt x="28533" y="269124"/>
                    </a:lnTo>
                    <a:lnTo>
                      <a:pt x="32625" y="266190"/>
                    </a:lnTo>
                    <a:lnTo>
                      <a:pt x="35083" y="261868"/>
                    </a:lnTo>
                    <a:lnTo>
                      <a:pt x="38945" y="259427"/>
                    </a:lnTo>
                    <a:lnTo>
                      <a:pt x="42800" y="257561"/>
                    </a:lnTo>
                    <a:lnTo>
                      <a:pt x="44394" y="253091"/>
                    </a:lnTo>
                    <a:lnTo>
                      <a:pt x="48536" y="253674"/>
                    </a:lnTo>
                    <a:lnTo>
                      <a:pt x="51026" y="257036"/>
                    </a:lnTo>
                    <a:lnTo>
                      <a:pt x="54543" y="260832"/>
                    </a:lnTo>
                    <a:lnTo>
                      <a:pt x="59852" y="264991"/>
                    </a:lnTo>
                    <a:lnTo>
                      <a:pt x="62613" y="268229"/>
                    </a:lnTo>
                    <a:lnTo>
                      <a:pt x="66410" y="264423"/>
                    </a:lnTo>
                    <a:lnTo>
                      <a:pt x="70617" y="264752"/>
                    </a:lnTo>
                    <a:lnTo>
                      <a:pt x="71875" y="260183"/>
                    </a:lnTo>
                    <a:lnTo>
                      <a:pt x="72557" y="254924"/>
                    </a:lnTo>
                    <a:lnTo>
                      <a:pt x="77718" y="257167"/>
                    </a:lnTo>
                    <a:lnTo>
                      <a:pt x="81482" y="253830"/>
                    </a:lnTo>
                    <a:lnTo>
                      <a:pt x="87169" y="252376"/>
                    </a:lnTo>
                    <a:lnTo>
                      <a:pt x="91368" y="249705"/>
                    </a:lnTo>
                    <a:lnTo>
                      <a:pt x="93570" y="254529"/>
                    </a:lnTo>
                    <a:lnTo>
                      <a:pt x="90826" y="257972"/>
                    </a:lnTo>
                    <a:lnTo>
                      <a:pt x="91475" y="263043"/>
                    </a:lnTo>
                    <a:lnTo>
                      <a:pt x="91195" y="267678"/>
                    </a:lnTo>
                    <a:lnTo>
                      <a:pt x="95797" y="268105"/>
                    </a:lnTo>
                    <a:lnTo>
                      <a:pt x="99693" y="269412"/>
                    </a:lnTo>
                    <a:lnTo>
                      <a:pt x="103185" y="267045"/>
                    </a:lnTo>
                    <a:lnTo>
                      <a:pt x="105281" y="262566"/>
                    </a:lnTo>
                    <a:lnTo>
                      <a:pt x="109028" y="257882"/>
                    </a:lnTo>
                    <a:lnTo>
                      <a:pt x="112250" y="254036"/>
                    </a:lnTo>
                    <a:lnTo>
                      <a:pt x="115463" y="250749"/>
                    </a:lnTo>
                    <a:lnTo>
                      <a:pt x="119605" y="249902"/>
                    </a:lnTo>
                    <a:lnTo>
                      <a:pt x="121898" y="245276"/>
                    </a:lnTo>
                    <a:lnTo>
                      <a:pt x="124405" y="241906"/>
                    </a:lnTo>
                    <a:lnTo>
                      <a:pt x="130831" y="240386"/>
                    </a:lnTo>
                    <a:lnTo>
                      <a:pt x="134316" y="236367"/>
                    </a:lnTo>
                    <a:lnTo>
                      <a:pt x="137833" y="228535"/>
                    </a:lnTo>
                    <a:lnTo>
                      <a:pt x="139863" y="224402"/>
                    </a:lnTo>
                    <a:lnTo>
                      <a:pt x="142040" y="220630"/>
                    </a:lnTo>
                    <a:lnTo>
                      <a:pt x="141441" y="215050"/>
                    </a:lnTo>
                    <a:lnTo>
                      <a:pt x="141827" y="209584"/>
                    </a:lnTo>
                    <a:lnTo>
                      <a:pt x="141950" y="204021"/>
                    </a:lnTo>
                    <a:lnTo>
                      <a:pt x="143092" y="198753"/>
                    </a:lnTo>
                    <a:lnTo>
                      <a:pt x="141416" y="189031"/>
                    </a:lnTo>
                    <a:lnTo>
                      <a:pt x="141975" y="183879"/>
                    </a:lnTo>
                    <a:lnTo>
                      <a:pt x="146133" y="179646"/>
                    </a:lnTo>
                    <a:lnTo>
                      <a:pt x="150842" y="174773"/>
                    </a:lnTo>
                    <a:lnTo>
                      <a:pt x="154474" y="167558"/>
                    </a:lnTo>
                    <a:lnTo>
                      <a:pt x="156849" y="161575"/>
                    </a:lnTo>
                    <a:lnTo>
                      <a:pt x="159331" y="156767"/>
                    </a:lnTo>
                    <a:lnTo>
                      <a:pt x="163457" y="152075"/>
                    </a:lnTo>
                    <a:lnTo>
                      <a:pt x="168979" y="148607"/>
                    </a:lnTo>
                    <a:lnTo>
                      <a:pt x="173762" y="147062"/>
                    </a:lnTo>
                    <a:lnTo>
                      <a:pt x="176934" y="142986"/>
                    </a:lnTo>
                    <a:lnTo>
                      <a:pt x="179720" y="138827"/>
                    </a:lnTo>
                    <a:lnTo>
                      <a:pt x="183845" y="134620"/>
                    </a:lnTo>
                    <a:lnTo>
                      <a:pt x="185021" y="128456"/>
                    </a:lnTo>
                    <a:lnTo>
                      <a:pt x="183558" y="122712"/>
                    </a:lnTo>
                    <a:lnTo>
                      <a:pt x="185202" y="118471"/>
                    </a:lnTo>
                    <a:lnTo>
                      <a:pt x="186672" y="111617"/>
                    </a:lnTo>
                    <a:lnTo>
                      <a:pt x="188678" y="107278"/>
                    </a:lnTo>
                    <a:lnTo>
                      <a:pt x="191702" y="104114"/>
                    </a:lnTo>
                    <a:lnTo>
                      <a:pt x="191061" y="98699"/>
                    </a:lnTo>
                    <a:lnTo>
                      <a:pt x="189270" y="93439"/>
                    </a:lnTo>
                    <a:lnTo>
                      <a:pt x="189483" y="88706"/>
                    </a:lnTo>
                    <a:lnTo>
                      <a:pt x="188546" y="83421"/>
                    </a:lnTo>
                    <a:lnTo>
                      <a:pt x="190806" y="79518"/>
                    </a:lnTo>
                    <a:lnTo>
                      <a:pt x="191793" y="74053"/>
                    </a:lnTo>
                    <a:lnTo>
                      <a:pt x="194817" y="67495"/>
                    </a:lnTo>
                    <a:lnTo>
                      <a:pt x="194989" y="61216"/>
                    </a:lnTo>
                    <a:lnTo>
                      <a:pt x="194620" y="56630"/>
                    </a:lnTo>
                    <a:lnTo>
                      <a:pt x="194784" y="51371"/>
                    </a:lnTo>
                    <a:lnTo>
                      <a:pt x="195293" y="45865"/>
                    </a:lnTo>
                    <a:lnTo>
                      <a:pt x="197447" y="42298"/>
                    </a:lnTo>
                    <a:lnTo>
                      <a:pt x="199238" y="36414"/>
                    </a:lnTo>
                    <a:lnTo>
                      <a:pt x="202747" y="32075"/>
                    </a:lnTo>
                    <a:lnTo>
                      <a:pt x="204596" y="27054"/>
                    </a:lnTo>
                    <a:lnTo>
                      <a:pt x="206420" y="22912"/>
                    </a:lnTo>
                    <a:lnTo>
                      <a:pt x="207760" y="18959"/>
                    </a:lnTo>
                    <a:lnTo>
                      <a:pt x="210612" y="14916"/>
                    </a:lnTo>
                    <a:lnTo>
                      <a:pt x="210135" y="6541"/>
                    </a:lnTo>
                    <a:lnTo>
                      <a:pt x="207522" y="2539"/>
                    </a:lnTo>
                    <a:lnTo>
                      <a:pt x="202755" y="2885"/>
                    </a:lnTo>
                    <a:lnTo>
                      <a:pt x="198794" y="5934"/>
                    </a:lnTo>
                    <a:lnTo>
                      <a:pt x="193756" y="3575"/>
                    </a:lnTo>
                    <a:lnTo>
                      <a:pt x="188448" y="4462"/>
                    </a:lnTo>
                    <a:lnTo>
                      <a:pt x="184758" y="1668"/>
                    </a:lnTo>
                    <a:lnTo>
                      <a:pt x="180279" y="830"/>
                    </a:lnTo>
                    <a:lnTo>
                      <a:pt x="176063" y="0"/>
                    </a:lnTo>
                    <a:lnTo>
                      <a:pt x="171642" y="1972"/>
                    </a:lnTo>
                    <a:lnTo>
                      <a:pt x="167344" y="3517"/>
                    </a:lnTo>
                    <a:lnTo>
                      <a:pt x="162183" y="3945"/>
                    </a:lnTo>
                    <a:lnTo>
                      <a:pt x="157909" y="4068"/>
                    </a:lnTo>
                    <a:lnTo>
                      <a:pt x="152913" y="6205"/>
                    </a:lnTo>
                    <a:lnTo>
                      <a:pt x="152140" y="10684"/>
                    </a:lnTo>
                    <a:lnTo>
                      <a:pt x="150012" y="16239"/>
                    </a:lnTo>
                    <a:lnTo>
                      <a:pt x="149609" y="21926"/>
                    </a:lnTo>
                    <a:lnTo>
                      <a:pt x="150529" y="26092"/>
                    </a:lnTo>
                    <a:lnTo>
                      <a:pt x="144719" y="40096"/>
                    </a:lnTo>
                    <a:lnTo>
                      <a:pt x="141555" y="46465"/>
                    </a:lnTo>
                    <a:lnTo>
                      <a:pt x="138885" y="50130"/>
                    </a:lnTo>
                    <a:lnTo>
                      <a:pt x="138934" y="55850"/>
                    </a:lnTo>
                    <a:lnTo>
                      <a:pt x="140857" y="61742"/>
                    </a:lnTo>
                    <a:lnTo>
                      <a:pt x="135458" y="60033"/>
                    </a:lnTo>
                    <a:lnTo>
                      <a:pt x="131094" y="57214"/>
                    </a:lnTo>
                    <a:lnTo>
                      <a:pt x="127774" y="54732"/>
                    </a:lnTo>
                    <a:lnTo>
                      <a:pt x="123344" y="54050"/>
                    </a:lnTo>
                    <a:lnTo>
                      <a:pt x="118208" y="55463"/>
                    </a:lnTo>
                    <a:lnTo>
                      <a:pt x="115439" y="51807"/>
                    </a:lnTo>
                    <a:lnTo>
                      <a:pt x="111494" y="53204"/>
                    </a:lnTo>
                    <a:lnTo>
                      <a:pt x="106193" y="52710"/>
                    </a:lnTo>
                    <a:lnTo>
                      <a:pt x="102051" y="50722"/>
                    </a:lnTo>
                    <a:lnTo>
                      <a:pt x="98312" y="47656"/>
                    </a:lnTo>
                    <a:lnTo>
                      <a:pt x="92888" y="48651"/>
                    </a:lnTo>
                    <a:lnTo>
                      <a:pt x="88837" y="47599"/>
                    </a:lnTo>
                    <a:lnTo>
                      <a:pt x="71324" y="47311"/>
                    </a:lnTo>
                    <a:lnTo>
                      <a:pt x="60501" y="47352"/>
                    </a:lnTo>
                    <a:lnTo>
                      <a:pt x="58849" y="52259"/>
                    </a:lnTo>
                    <a:lnTo>
                      <a:pt x="56737" y="56647"/>
                    </a:lnTo>
                    <a:lnTo>
                      <a:pt x="56063" y="62433"/>
                    </a:lnTo>
                    <a:lnTo>
                      <a:pt x="56803" y="67700"/>
                    </a:lnTo>
                    <a:lnTo>
                      <a:pt x="59515" y="71949"/>
                    </a:lnTo>
                    <a:lnTo>
                      <a:pt x="57337" y="76247"/>
                    </a:lnTo>
                    <a:lnTo>
                      <a:pt x="61939" y="76132"/>
                    </a:lnTo>
                    <a:lnTo>
                      <a:pt x="67930" y="75392"/>
                    </a:lnTo>
                    <a:lnTo>
                      <a:pt x="72245" y="73100"/>
                    </a:lnTo>
                    <a:lnTo>
                      <a:pt x="76641" y="70848"/>
                    </a:lnTo>
                    <a:lnTo>
                      <a:pt x="81851" y="72006"/>
                    </a:lnTo>
                    <a:lnTo>
                      <a:pt x="86339" y="72557"/>
                    </a:lnTo>
                    <a:lnTo>
                      <a:pt x="88607" y="76115"/>
                    </a:lnTo>
                    <a:lnTo>
                      <a:pt x="89363" y="81079"/>
                    </a:lnTo>
                    <a:lnTo>
                      <a:pt x="91015" y="85591"/>
                    </a:lnTo>
                    <a:lnTo>
                      <a:pt x="94285" y="88878"/>
                    </a:lnTo>
                    <a:lnTo>
                      <a:pt x="90702" y="93456"/>
                    </a:lnTo>
                    <a:lnTo>
                      <a:pt x="88122" y="98518"/>
                    </a:lnTo>
                    <a:lnTo>
                      <a:pt x="83257" y="98370"/>
                    </a:lnTo>
                    <a:lnTo>
                      <a:pt x="81030" y="103169"/>
                    </a:lnTo>
                    <a:lnTo>
                      <a:pt x="77274" y="108503"/>
                    </a:lnTo>
                    <a:lnTo>
                      <a:pt x="77808" y="112686"/>
                    </a:lnTo>
                    <a:lnTo>
                      <a:pt x="78844" y="117017"/>
                    </a:lnTo>
                    <a:lnTo>
                      <a:pt x="76124" y="121364"/>
                    </a:lnTo>
                    <a:lnTo>
                      <a:pt x="80340" y="123188"/>
                    </a:lnTo>
                    <a:lnTo>
                      <a:pt x="84679" y="124339"/>
                    </a:lnTo>
                    <a:lnTo>
                      <a:pt x="85599" y="129508"/>
                    </a:lnTo>
                    <a:lnTo>
                      <a:pt x="90135" y="129681"/>
                    </a:lnTo>
                    <a:lnTo>
                      <a:pt x="93604" y="131932"/>
                    </a:lnTo>
                    <a:lnTo>
                      <a:pt x="95247" y="136378"/>
                    </a:lnTo>
                    <a:lnTo>
                      <a:pt x="93201" y="140668"/>
                    </a:lnTo>
                    <a:lnTo>
                      <a:pt x="92576" y="146667"/>
                    </a:lnTo>
                    <a:lnTo>
                      <a:pt x="93735" y="151327"/>
                    </a:lnTo>
                    <a:lnTo>
                      <a:pt x="94598" y="155477"/>
                    </a:lnTo>
                    <a:lnTo>
                      <a:pt x="95008" y="159693"/>
                    </a:lnTo>
                    <a:lnTo>
                      <a:pt x="94178" y="164435"/>
                    </a:lnTo>
                    <a:lnTo>
                      <a:pt x="93842" y="168782"/>
                    </a:lnTo>
                    <a:lnTo>
                      <a:pt x="92116" y="174140"/>
                    </a:lnTo>
                    <a:lnTo>
                      <a:pt x="88796" y="177378"/>
                    </a:lnTo>
                    <a:lnTo>
                      <a:pt x="87522" y="181430"/>
                    </a:lnTo>
                    <a:lnTo>
                      <a:pt x="84719" y="185251"/>
                    </a:lnTo>
                    <a:lnTo>
                      <a:pt x="87596" y="188916"/>
                    </a:lnTo>
                    <a:lnTo>
                      <a:pt x="84177" y="191480"/>
                    </a:lnTo>
                    <a:lnTo>
                      <a:pt x="80249" y="193905"/>
                    </a:lnTo>
                    <a:lnTo>
                      <a:pt x="76674" y="190995"/>
                    </a:lnTo>
                    <a:lnTo>
                      <a:pt x="76765" y="186623"/>
                    </a:lnTo>
                    <a:lnTo>
                      <a:pt x="74973" y="182917"/>
                    </a:lnTo>
                    <a:lnTo>
                      <a:pt x="70445" y="187223"/>
                    </a:lnTo>
                    <a:lnTo>
                      <a:pt x="66451" y="190856"/>
                    </a:lnTo>
                    <a:lnTo>
                      <a:pt x="61594" y="190535"/>
                    </a:lnTo>
                    <a:lnTo>
                      <a:pt x="56877" y="189870"/>
                    </a:lnTo>
                    <a:lnTo>
                      <a:pt x="52990" y="188300"/>
                    </a:lnTo>
                    <a:lnTo>
                      <a:pt x="51132" y="183796"/>
                    </a:lnTo>
                    <a:lnTo>
                      <a:pt x="48429" y="179515"/>
                    </a:lnTo>
                    <a:lnTo>
                      <a:pt x="47295" y="175151"/>
                    </a:lnTo>
                    <a:lnTo>
                      <a:pt x="43408" y="173458"/>
                    </a:lnTo>
                    <a:lnTo>
                      <a:pt x="38929" y="173885"/>
                    </a:lnTo>
                    <a:lnTo>
                      <a:pt x="36636" y="177945"/>
                    </a:lnTo>
                    <a:lnTo>
                      <a:pt x="38304" y="182334"/>
                    </a:lnTo>
                    <a:lnTo>
                      <a:pt x="37811" y="186927"/>
                    </a:lnTo>
                    <a:lnTo>
                      <a:pt x="38427" y="192335"/>
                    </a:lnTo>
                    <a:lnTo>
                      <a:pt x="24909" y="192812"/>
                    </a:lnTo>
                    <a:lnTo>
                      <a:pt x="22164" y="189656"/>
                    </a:lnTo>
                    <a:lnTo>
                      <a:pt x="18844" y="192557"/>
                    </a:lnTo>
                    <a:lnTo>
                      <a:pt x="14011" y="192655"/>
                    </a:lnTo>
                    <a:lnTo>
                      <a:pt x="10511" y="190239"/>
                    </a:lnTo>
                    <a:lnTo>
                      <a:pt x="11357" y="195154"/>
                    </a:lnTo>
                    <a:lnTo>
                      <a:pt x="12984" y="199131"/>
                    </a:lnTo>
                    <a:lnTo>
                      <a:pt x="10930" y="204654"/>
                    </a:lnTo>
                    <a:lnTo>
                      <a:pt x="15984" y="207037"/>
                    </a:lnTo>
                    <a:lnTo>
                      <a:pt x="17323" y="211138"/>
                    </a:lnTo>
                    <a:lnTo>
                      <a:pt x="15557" y="215025"/>
                    </a:lnTo>
                    <a:lnTo>
                      <a:pt x="19657" y="217778"/>
                    </a:lnTo>
                    <a:lnTo>
                      <a:pt x="23298" y="219701"/>
                    </a:lnTo>
                    <a:lnTo>
                      <a:pt x="20266" y="224944"/>
                    </a:lnTo>
                    <a:lnTo>
                      <a:pt x="21432" y="228889"/>
                    </a:lnTo>
                    <a:lnTo>
                      <a:pt x="16666" y="231141"/>
                    </a:lnTo>
                    <a:lnTo>
                      <a:pt x="12196" y="226275"/>
                    </a:lnTo>
                    <a:lnTo>
                      <a:pt x="7075" y="228272"/>
                    </a:lnTo>
                    <a:lnTo>
                      <a:pt x="3155" y="230763"/>
                    </a:lnTo>
                    <a:lnTo>
                      <a:pt x="2021" y="235553"/>
                    </a:lnTo>
                    <a:lnTo>
                      <a:pt x="0" y="239622"/>
                    </a:lnTo>
                    <a:lnTo>
                      <a:pt x="6295" y="245481"/>
                    </a:lnTo>
                    <a:lnTo>
                      <a:pt x="13042" y="253346"/>
                    </a:lnTo>
                    <a:lnTo>
                      <a:pt x="18359" y="258868"/>
                    </a:lnTo>
                    <a:lnTo>
                      <a:pt x="19625" y="265681"/>
                    </a:lnTo>
                    <a:lnTo>
                      <a:pt x="22756" y="271055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796" name="Free-form: Shape 795">
                <a:extLst>
                  <a:ext uri="{FF2B5EF4-FFF2-40B4-BE49-F238E27FC236}">
                    <a16:creationId xmlns:a16="http://schemas.microsoft.com/office/drawing/2014/main" id="{086EBBEC-91F3-2A02-4793-F5340154FF28}"/>
                  </a:ext>
                </a:extLst>
              </p:cNvPr>
              <p:cNvSpPr/>
              <p:nvPr/>
            </p:nvSpPr>
            <p:spPr>
              <a:xfrm>
                <a:off x="6625035" y="3823680"/>
                <a:ext cx="629204" cy="692013"/>
              </a:xfrm>
              <a:custGeom>
                <a:avLst/>
                <a:gdLst>
                  <a:gd name="connsiteX0" fmla="*/ 486557 w 537418"/>
                  <a:gd name="connsiteY0" fmla="*/ 591066 h 591065"/>
                  <a:gd name="connsiteX1" fmla="*/ 490173 w 537418"/>
                  <a:gd name="connsiteY1" fmla="*/ 550000 h 591065"/>
                  <a:gd name="connsiteX2" fmla="*/ 486409 w 537418"/>
                  <a:gd name="connsiteY2" fmla="*/ 552572 h 591065"/>
                  <a:gd name="connsiteX3" fmla="*/ 482037 w 537418"/>
                  <a:gd name="connsiteY3" fmla="*/ 552539 h 591065"/>
                  <a:gd name="connsiteX4" fmla="*/ 480689 w 537418"/>
                  <a:gd name="connsiteY4" fmla="*/ 557454 h 591065"/>
                  <a:gd name="connsiteX5" fmla="*/ 475643 w 537418"/>
                  <a:gd name="connsiteY5" fmla="*/ 558210 h 591065"/>
                  <a:gd name="connsiteX6" fmla="*/ 470598 w 537418"/>
                  <a:gd name="connsiteY6" fmla="*/ 557676 h 591065"/>
                  <a:gd name="connsiteX7" fmla="*/ 467590 w 537418"/>
                  <a:gd name="connsiteY7" fmla="*/ 554495 h 591065"/>
                  <a:gd name="connsiteX8" fmla="*/ 465133 w 537418"/>
                  <a:gd name="connsiteY8" fmla="*/ 550690 h 591065"/>
                  <a:gd name="connsiteX9" fmla="*/ 462133 w 537418"/>
                  <a:gd name="connsiteY9" fmla="*/ 547379 h 591065"/>
                  <a:gd name="connsiteX10" fmla="*/ 457400 w 537418"/>
                  <a:gd name="connsiteY10" fmla="*/ 543426 h 591065"/>
                  <a:gd name="connsiteX11" fmla="*/ 453586 w 537418"/>
                  <a:gd name="connsiteY11" fmla="*/ 541642 h 591065"/>
                  <a:gd name="connsiteX12" fmla="*/ 451590 w 537418"/>
                  <a:gd name="connsiteY12" fmla="*/ 536629 h 591065"/>
                  <a:gd name="connsiteX13" fmla="*/ 450792 w 537418"/>
                  <a:gd name="connsiteY13" fmla="*/ 532331 h 591065"/>
                  <a:gd name="connsiteX14" fmla="*/ 451976 w 537418"/>
                  <a:gd name="connsiteY14" fmla="*/ 527885 h 591065"/>
                  <a:gd name="connsiteX15" fmla="*/ 453036 w 537418"/>
                  <a:gd name="connsiteY15" fmla="*/ 523086 h 591065"/>
                  <a:gd name="connsiteX16" fmla="*/ 454260 w 537418"/>
                  <a:gd name="connsiteY16" fmla="*/ 518040 h 591065"/>
                  <a:gd name="connsiteX17" fmla="*/ 454803 w 537418"/>
                  <a:gd name="connsiteY17" fmla="*/ 512970 h 591065"/>
                  <a:gd name="connsiteX18" fmla="*/ 456372 w 537418"/>
                  <a:gd name="connsiteY18" fmla="*/ 508302 h 591065"/>
                  <a:gd name="connsiteX19" fmla="*/ 459265 w 537418"/>
                  <a:gd name="connsiteY19" fmla="*/ 505195 h 591065"/>
                  <a:gd name="connsiteX20" fmla="*/ 459717 w 537418"/>
                  <a:gd name="connsiteY20" fmla="*/ 500207 h 591065"/>
                  <a:gd name="connsiteX21" fmla="*/ 458345 w 537418"/>
                  <a:gd name="connsiteY21" fmla="*/ 493970 h 591065"/>
                  <a:gd name="connsiteX22" fmla="*/ 457317 w 537418"/>
                  <a:gd name="connsiteY22" fmla="*/ 489466 h 591065"/>
                  <a:gd name="connsiteX23" fmla="*/ 458912 w 537418"/>
                  <a:gd name="connsiteY23" fmla="*/ 484609 h 591065"/>
                  <a:gd name="connsiteX24" fmla="*/ 459881 w 537418"/>
                  <a:gd name="connsiteY24" fmla="*/ 478865 h 591065"/>
                  <a:gd name="connsiteX25" fmla="*/ 460194 w 537418"/>
                  <a:gd name="connsiteY25" fmla="*/ 474715 h 591065"/>
                  <a:gd name="connsiteX26" fmla="*/ 458501 w 537418"/>
                  <a:gd name="connsiteY26" fmla="*/ 470581 h 591065"/>
                  <a:gd name="connsiteX27" fmla="*/ 456717 w 537418"/>
                  <a:gd name="connsiteY27" fmla="*/ 466193 h 591065"/>
                  <a:gd name="connsiteX28" fmla="*/ 455485 w 537418"/>
                  <a:gd name="connsiteY28" fmla="*/ 461779 h 591065"/>
                  <a:gd name="connsiteX29" fmla="*/ 452198 w 537418"/>
                  <a:gd name="connsiteY29" fmla="*/ 459174 h 591065"/>
                  <a:gd name="connsiteX30" fmla="*/ 456109 w 537418"/>
                  <a:gd name="connsiteY30" fmla="*/ 456495 h 591065"/>
                  <a:gd name="connsiteX31" fmla="*/ 460580 w 537418"/>
                  <a:gd name="connsiteY31" fmla="*/ 452970 h 591065"/>
                  <a:gd name="connsiteX32" fmla="*/ 466785 w 537418"/>
                  <a:gd name="connsiteY32" fmla="*/ 445302 h 591065"/>
                  <a:gd name="connsiteX33" fmla="*/ 468798 w 537418"/>
                  <a:gd name="connsiteY33" fmla="*/ 441292 h 591065"/>
                  <a:gd name="connsiteX34" fmla="*/ 468330 w 537418"/>
                  <a:gd name="connsiteY34" fmla="*/ 436879 h 591065"/>
                  <a:gd name="connsiteX35" fmla="*/ 486138 w 537418"/>
                  <a:gd name="connsiteY35" fmla="*/ 431677 h 591065"/>
                  <a:gd name="connsiteX36" fmla="*/ 510291 w 537418"/>
                  <a:gd name="connsiteY36" fmla="*/ 428398 h 591065"/>
                  <a:gd name="connsiteX37" fmla="*/ 520588 w 537418"/>
                  <a:gd name="connsiteY37" fmla="*/ 428447 h 591065"/>
                  <a:gd name="connsiteX38" fmla="*/ 519627 w 537418"/>
                  <a:gd name="connsiteY38" fmla="*/ 424322 h 591065"/>
                  <a:gd name="connsiteX39" fmla="*/ 517974 w 537418"/>
                  <a:gd name="connsiteY39" fmla="*/ 418840 h 591065"/>
                  <a:gd name="connsiteX40" fmla="*/ 512888 w 537418"/>
                  <a:gd name="connsiteY40" fmla="*/ 409718 h 591065"/>
                  <a:gd name="connsiteX41" fmla="*/ 510891 w 537418"/>
                  <a:gd name="connsiteY41" fmla="*/ 404393 h 591065"/>
                  <a:gd name="connsiteX42" fmla="*/ 509518 w 537418"/>
                  <a:gd name="connsiteY42" fmla="*/ 397301 h 591065"/>
                  <a:gd name="connsiteX43" fmla="*/ 507620 w 537418"/>
                  <a:gd name="connsiteY43" fmla="*/ 392691 h 591065"/>
                  <a:gd name="connsiteX44" fmla="*/ 504267 w 537418"/>
                  <a:gd name="connsiteY44" fmla="*/ 387217 h 591065"/>
                  <a:gd name="connsiteX45" fmla="*/ 501350 w 537418"/>
                  <a:gd name="connsiteY45" fmla="*/ 384012 h 591065"/>
                  <a:gd name="connsiteX46" fmla="*/ 496049 w 537418"/>
                  <a:gd name="connsiteY46" fmla="*/ 380717 h 591065"/>
                  <a:gd name="connsiteX47" fmla="*/ 492022 w 537418"/>
                  <a:gd name="connsiteY47" fmla="*/ 377150 h 591065"/>
                  <a:gd name="connsiteX48" fmla="*/ 490247 w 537418"/>
                  <a:gd name="connsiteY48" fmla="*/ 372901 h 591065"/>
                  <a:gd name="connsiteX49" fmla="*/ 487289 w 537418"/>
                  <a:gd name="connsiteY49" fmla="*/ 367617 h 591065"/>
                  <a:gd name="connsiteX50" fmla="*/ 486311 w 537418"/>
                  <a:gd name="connsiteY50" fmla="*/ 362267 h 591065"/>
                  <a:gd name="connsiteX51" fmla="*/ 486516 w 537418"/>
                  <a:gd name="connsiteY51" fmla="*/ 353688 h 591065"/>
                  <a:gd name="connsiteX52" fmla="*/ 489302 w 537418"/>
                  <a:gd name="connsiteY52" fmla="*/ 349119 h 591065"/>
                  <a:gd name="connsiteX53" fmla="*/ 487387 w 537418"/>
                  <a:gd name="connsiteY53" fmla="*/ 341024 h 591065"/>
                  <a:gd name="connsiteX54" fmla="*/ 485423 w 537418"/>
                  <a:gd name="connsiteY54" fmla="*/ 334704 h 591065"/>
                  <a:gd name="connsiteX55" fmla="*/ 484034 w 537418"/>
                  <a:gd name="connsiteY55" fmla="*/ 330431 h 591065"/>
                  <a:gd name="connsiteX56" fmla="*/ 481840 w 537418"/>
                  <a:gd name="connsiteY56" fmla="*/ 324127 h 591065"/>
                  <a:gd name="connsiteX57" fmla="*/ 481240 w 537418"/>
                  <a:gd name="connsiteY57" fmla="*/ 318580 h 591065"/>
                  <a:gd name="connsiteX58" fmla="*/ 484330 w 537418"/>
                  <a:gd name="connsiteY58" fmla="*/ 308349 h 591065"/>
                  <a:gd name="connsiteX59" fmla="*/ 483895 w 537418"/>
                  <a:gd name="connsiteY59" fmla="*/ 302103 h 591065"/>
                  <a:gd name="connsiteX60" fmla="*/ 482900 w 537418"/>
                  <a:gd name="connsiteY60" fmla="*/ 297928 h 591065"/>
                  <a:gd name="connsiteX61" fmla="*/ 480007 w 537418"/>
                  <a:gd name="connsiteY61" fmla="*/ 292891 h 591065"/>
                  <a:gd name="connsiteX62" fmla="*/ 479268 w 537418"/>
                  <a:gd name="connsiteY62" fmla="*/ 285371 h 591065"/>
                  <a:gd name="connsiteX63" fmla="*/ 479326 w 537418"/>
                  <a:gd name="connsiteY63" fmla="*/ 281237 h 591065"/>
                  <a:gd name="connsiteX64" fmla="*/ 478339 w 537418"/>
                  <a:gd name="connsiteY64" fmla="*/ 272148 h 591065"/>
                  <a:gd name="connsiteX65" fmla="*/ 479547 w 537418"/>
                  <a:gd name="connsiteY65" fmla="*/ 264539 h 591065"/>
                  <a:gd name="connsiteX66" fmla="*/ 473753 w 537418"/>
                  <a:gd name="connsiteY66" fmla="*/ 257200 h 591065"/>
                  <a:gd name="connsiteX67" fmla="*/ 471551 w 537418"/>
                  <a:gd name="connsiteY67" fmla="*/ 253584 h 591065"/>
                  <a:gd name="connsiteX68" fmla="*/ 468658 w 537418"/>
                  <a:gd name="connsiteY68" fmla="*/ 248217 h 591065"/>
                  <a:gd name="connsiteX69" fmla="*/ 469234 w 537418"/>
                  <a:gd name="connsiteY69" fmla="*/ 244002 h 591065"/>
                  <a:gd name="connsiteX70" fmla="*/ 472529 w 537418"/>
                  <a:gd name="connsiteY70" fmla="*/ 240854 h 591065"/>
                  <a:gd name="connsiteX71" fmla="*/ 477205 w 537418"/>
                  <a:gd name="connsiteY71" fmla="*/ 236433 h 591065"/>
                  <a:gd name="connsiteX72" fmla="*/ 476284 w 537418"/>
                  <a:gd name="connsiteY72" fmla="*/ 229678 h 591065"/>
                  <a:gd name="connsiteX73" fmla="*/ 479596 w 537418"/>
                  <a:gd name="connsiteY73" fmla="*/ 222035 h 591065"/>
                  <a:gd name="connsiteX74" fmla="*/ 482925 w 537418"/>
                  <a:gd name="connsiteY74" fmla="*/ 216101 h 591065"/>
                  <a:gd name="connsiteX75" fmla="*/ 487568 w 537418"/>
                  <a:gd name="connsiteY75" fmla="*/ 213036 h 591065"/>
                  <a:gd name="connsiteX76" fmla="*/ 489688 w 537418"/>
                  <a:gd name="connsiteY76" fmla="*/ 209428 h 591065"/>
                  <a:gd name="connsiteX77" fmla="*/ 489335 w 537418"/>
                  <a:gd name="connsiteY77" fmla="*/ 205040 h 591065"/>
                  <a:gd name="connsiteX78" fmla="*/ 489286 w 537418"/>
                  <a:gd name="connsiteY78" fmla="*/ 197348 h 591065"/>
                  <a:gd name="connsiteX79" fmla="*/ 490633 w 537418"/>
                  <a:gd name="connsiteY79" fmla="*/ 192795 h 591065"/>
                  <a:gd name="connsiteX80" fmla="*/ 491586 w 537418"/>
                  <a:gd name="connsiteY80" fmla="*/ 188349 h 591065"/>
                  <a:gd name="connsiteX81" fmla="*/ 493058 w 537418"/>
                  <a:gd name="connsiteY81" fmla="*/ 175661 h 591065"/>
                  <a:gd name="connsiteX82" fmla="*/ 493600 w 537418"/>
                  <a:gd name="connsiteY82" fmla="*/ 168757 h 591065"/>
                  <a:gd name="connsiteX83" fmla="*/ 495260 w 537418"/>
                  <a:gd name="connsiteY83" fmla="*/ 163440 h 591065"/>
                  <a:gd name="connsiteX84" fmla="*/ 497446 w 537418"/>
                  <a:gd name="connsiteY84" fmla="*/ 157063 h 591065"/>
                  <a:gd name="connsiteX85" fmla="*/ 500454 w 537418"/>
                  <a:gd name="connsiteY85" fmla="*/ 152642 h 591065"/>
                  <a:gd name="connsiteX86" fmla="*/ 500281 w 537418"/>
                  <a:gd name="connsiteY86" fmla="*/ 146897 h 591065"/>
                  <a:gd name="connsiteX87" fmla="*/ 500709 w 537418"/>
                  <a:gd name="connsiteY87" fmla="*/ 142229 h 591065"/>
                  <a:gd name="connsiteX88" fmla="*/ 504966 w 537418"/>
                  <a:gd name="connsiteY88" fmla="*/ 141062 h 591065"/>
                  <a:gd name="connsiteX89" fmla="*/ 507341 w 537418"/>
                  <a:gd name="connsiteY89" fmla="*/ 134915 h 591065"/>
                  <a:gd name="connsiteX90" fmla="*/ 511055 w 537418"/>
                  <a:gd name="connsiteY90" fmla="*/ 131053 h 591065"/>
                  <a:gd name="connsiteX91" fmla="*/ 537419 w 537418"/>
                  <a:gd name="connsiteY91" fmla="*/ 102347 h 591065"/>
                  <a:gd name="connsiteX92" fmla="*/ 534509 w 537418"/>
                  <a:gd name="connsiteY92" fmla="*/ 99060 h 591065"/>
                  <a:gd name="connsiteX93" fmla="*/ 530754 w 537418"/>
                  <a:gd name="connsiteY93" fmla="*/ 96496 h 591065"/>
                  <a:gd name="connsiteX94" fmla="*/ 527475 w 537418"/>
                  <a:gd name="connsiteY94" fmla="*/ 93439 h 591065"/>
                  <a:gd name="connsiteX95" fmla="*/ 522527 w 537418"/>
                  <a:gd name="connsiteY95" fmla="*/ 92247 h 591065"/>
                  <a:gd name="connsiteX96" fmla="*/ 521772 w 537418"/>
                  <a:gd name="connsiteY96" fmla="*/ 87456 h 591065"/>
                  <a:gd name="connsiteX97" fmla="*/ 523801 w 537418"/>
                  <a:gd name="connsiteY97" fmla="*/ 83117 h 591065"/>
                  <a:gd name="connsiteX98" fmla="*/ 525494 w 537418"/>
                  <a:gd name="connsiteY98" fmla="*/ 78441 h 591065"/>
                  <a:gd name="connsiteX99" fmla="*/ 523464 w 537418"/>
                  <a:gd name="connsiteY99" fmla="*/ 74365 h 591065"/>
                  <a:gd name="connsiteX100" fmla="*/ 524097 w 537418"/>
                  <a:gd name="connsiteY100" fmla="*/ 67002 h 591065"/>
                  <a:gd name="connsiteX101" fmla="*/ 526735 w 537418"/>
                  <a:gd name="connsiteY101" fmla="*/ 62103 h 591065"/>
                  <a:gd name="connsiteX102" fmla="*/ 524648 w 537418"/>
                  <a:gd name="connsiteY102" fmla="*/ 57444 h 591065"/>
                  <a:gd name="connsiteX103" fmla="*/ 522141 w 537418"/>
                  <a:gd name="connsiteY103" fmla="*/ 53179 h 591065"/>
                  <a:gd name="connsiteX104" fmla="*/ 518024 w 537418"/>
                  <a:gd name="connsiteY104" fmla="*/ 55587 h 591065"/>
                  <a:gd name="connsiteX105" fmla="*/ 516570 w 537418"/>
                  <a:gd name="connsiteY105" fmla="*/ 50968 h 591065"/>
                  <a:gd name="connsiteX106" fmla="*/ 512912 w 537418"/>
                  <a:gd name="connsiteY106" fmla="*/ 47147 h 591065"/>
                  <a:gd name="connsiteX107" fmla="*/ 508705 w 537418"/>
                  <a:gd name="connsiteY107" fmla="*/ 45906 h 591065"/>
                  <a:gd name="connsiteX108" fmla="*/ 505746 w 537418"/>
                  <a:gd name="connsiteY108" fmla="*/ 42487 h 591065"/>
                  <a:gd name="connsiteX109" fmla="*/ 501909 w 537418"/>
                  <a:gd name="connsiteY109" fmla="*/ 39077 h 591065"/>
                  <a:gd name="connsiteX110" fmla="*/ 498662 w 537418"/>
                  <a:gd name="connsiteY110" fmla="*/ 35461 h 591065"/>
                  <a:gd name="connsiteX111" fmla="*/ 495655 w 537418"/>
                  <a:gd name="connsiteY111" fmla="*/ 32650 h 591065"/>
                  <a:gd name="connsiteX112" fmla="*/ 494816 w 537418"/>
                  <a:gd name="connsiteY112" fmla="*/ 27571 h 591065"/>
                  <a:gd name="connsiteX113" fmla="*/ 491841 w 537418"/>
                  <a:gd name="connsiteY113" fmla="*/ 23791 h 591065"/>
                  <a:gd name="connsiteX114" fmla="*/ 487527 w 537418"/>
                  <a:gd name="connsiteY114" fmla="*/ 22197 h 591065"/>
                  <a:gd name="connsiteX115" fmla="*/ 484650 w 537418"/>
                  <a:gd name="connsiteY115" fmla="*/ 25468 h 591065"/>
                  <a:gd name="connsiteX116" fmla="*/ 482054 w 537418"/>
                  <a:gd name="connsiteY116" fmla="*/ 29190 h 591065"/>
                  <a:gd name="connsiteX117" fmla="*/ 479128 w 537418"/>
                  <a:gd name="connsiteY117" fmla="*/ 32198 h 591065"/>
                  <a:gd name="connsiteX118" fmla="*/ 474337 w 537418"/>
                  <a:gd name="connsiteY118" fmla="*/ 29601 h 591065"/>
                  <a:gd name="connsiteX119" fmla="*/ 469546 w 537418"/>
                  <a:gd name="connsiteY119" fmla="*/ 28311 h 591065"/>
                  <a:gd name="connsiteX120" fmla="*/ 464442 w 537418"/>
                  <a:gd name="connsiteY120" fmla="*/ 26133 h 591065"/>
                  <a:gd name="connsiteX121" fmla="*/ 460901 w 537418"/>
                  <a:gd name="connsiteY121" fmla="*/ 30119 h 591065"/>
                  <a:gd name="connsiteX122" fmla="*/ 457079 w 537418"/>
                  <a:gd name="connsiteY122" fmla="*/ 33981 h 591065"/>
                  <a:gd name="connsiteX123" fmla="*/ 451491 w 537418"/>
                  <a:gd name="connsiteY123" fmla="*/ 31911 h 591065"/>
                  <a:gd name="connsiteX124" fmla="*/ 447234 w 537418"/>
                  <a:gd name="connsiteY124" fmla="*/ 29215 h 591065"/>
                  <a:gd name="connsiteX125" fmla="*/ 444596 w 537418"/>
                  <a:gd name="connsiteY125" fmla="*/ 26026 h 591065"/>
                  <a:gd name="connsiteX126" fmla="*/ 439533 w 537418"/>
                  <a:gd name="connsiteY126" fmla="*/ 24744 h 591065"/>
                  <a:gd name="connsiteX127" fmla="*/ 437824 w 537418"/>
                  <a:gd name="connsiteY127" fmla="*/ 20413 h 591065"/>
                  <a:gd name="connsiteX128" fmla="*/ 435523 w 537418"/>
                  <a:gd name="connsiteY128" fmla="*/ 16863 h 591065"/>
                  <a:gd name="connsiteX129" fmla="*/ 431513 w 537418"/>
                  <a:gd name="connsiteY129" fmla="*/ 15261 h 591065"/>
                  <a:gd name="connsiteX130" fmla="*/ 428423 w 537418"/>
                  <a:gd name="connsiteY130" fmla="*/ 11743 h 591065"/>
                  <a:gd name="connsiteX131" fmla="*/ 423097 w 537418"/>
                  <a:gd name="connsiteY131" fmla="*/ 7141 h 591065"/>
                  <a:gd name="connsiteX132" fmla="*/ 418043 w 537418"/>
                  <a:gd name="connsiteY132" fmla="*/ 5325 h 591065"/>
                  <a:gd name="connsiteX133" fmla="*/ 413721 w 537418"/>
                  <a:gd name="connsiteY133" fmla="*/ 7503 h 591065"/>
                  <a:gd name="connsiteX134" fmla="*/ 409891 w 537418"/>
                  <a:gd name="connsiteY134" fmla="*/ 10001 h 591065"/>
                  <a:gd name="connsiteX135" fmla="*/ 405560 w 537418"/>
                  <a:gd name="connsiteY135" fmla="*/ 8941 h 591065"/>
                  <a:gd name="connsiteX136" fmla="*/ 401205 w 537418"/>
                  <a:gd name="connsiteY136" fmla="*/ 10347 h 591065"/>
                  <a:gd name="connsiteX137" fmla="*/ 397416 w 537418"/>
                  <a:gd name="connsiteY137" fmla="*/ 6845 h 591065"/>
                  <a:gd name="connsiteX138" fmla="*/ 393225 w 537418"/>
                  <a:gd name="connsiteY138" fmla="*/ 4175 h 591065"/>
                  <a:gd name="connsiteX139" fmla="*/ 387834 w 537418"/>
                  <a:gd name="connsiteY139" fmla="*/ 5268 h 591065"/>
                  <a:gd name="connsiteX140" fmla="*/ 383133 w 537418"/>
                  <a:gd name="connsiteY140" fmla="*/ 5128 h 591065"/>
                  <a:gd name="connsiteX141" fmla="*/ 379353 w 537418"/>
                  <a:gd name="connsiteY141" fmla="*/ 2424 h 591065"/>
                  <a:gd name="connsiteX142" fmla="*/ 375704 w 537418"/>
                  <a:gd name="connsiteY142" fmla="*/ 0 h 591065"/>
                  <a:gd name="connsiteX143" fmla="*/ 371571 w 537418"/>
                  <a:gd name="connsiteY143" fmla="*/ 1298 h 591065"/>
                  <a:gd name="connsiteX144" fmla="*/ 368776 w 537418"/>
                  <a:gd name="connsiteY144" fmla="*/ 5342 h 591065"/>
                  <a:gd name="connsiteX145" fmla="*/ 368587 w 537418"/>
                  <a:gd name="connsiteY145" fmla="*/ 9574 h 591065"/>
                  <a:gd name="connsiteX146" fmla="*/ 364396 w 537418"/>
                  <a:gd name="connsiteY146" fmla="*/ 11817 h 591065"/>
                  <a:gd name="connsiteX147" fmla="*/ 360468 w 537418"/>
                  <a:gd name="connsiteY147" fmla="*/ 13297 h 591065"/>
                  <a:gd name="connsiteX148" fmla="*/ 355775 w 537418"/>
                  <a:gd name="connsiteY148" fmla="*/ 13831 h 591065"/>
                  <a:gd name="connsiteX149" fmla="*/ 351814 w 537418"/>
                  <a:gd name="connsiteY149" fmla="*/ 15121 h 591065"/>
                  <a:gd name="connsiteX150" fmla="*/ 348913 w 537418"/>
                  <a:gd name="connsiteY150" fmla="*/ 11135 h 591065"/>
                  <a:gd name="connsiteX151" fmla="*/ 344681 w 537418"/>
                  <a:gd name="connsiteY151" fmla="*/ 8588 h 591065"/>
                  <a:gd name="connsiteX152" fmla="*/ 341525 w 537418"/>
                  <a:gd name="connsiteY152" fmla="*/ 11678 h 591065"/>
                  <a:gd name="connsiteX153" fmla="*/ 337605 w 537418"/>
                  <a:gd name="connsiteY153" fmla="*/ 13313 h 591065"/>
                  <a:gd name="connsiteX154" fmla="*/ 332970 w 537418"/>
                  <a:gd name="connsiteY154" fmla="*/ 15458 h 591065"/>
                  <a:gd name="connsiteX155" fmla="*/ 328516 w 537418"/>
                  <a:gd name="connsiteY155" fmla="*/ 17110 h 591065"/>
                  <a:gd name="connsiteX156" fmla="*/ 323503 w 537418"/>
                  <a:gd name="connsiteY156" fmla="*/ 18565 h 591065"/>
                  <a:gd name="connsiteX157" fmla="*/ 318655 w 537418"/>
                  <a:gd name="connsiteY157" fmla="*/ 21211 h 591065"/>
                  <a:gd name="connsiteX158" fmla="*/ 315581 w 537418"/>
                  <a:gd name="connsiteY158" fmla="*/ 24457 h 591065"/>
                  <a:gd name="connsiteX159" fmla="*/ 311176 w 537418"/>
                  <a:gd name="connsiteY159" fmla="*/ 23199 h 591065"/>
                  <a:gd name="connsiteX160" fmla="*/ 308259 w 537418"/>
                  <a:gd name="connsiteY160" fmla="*/ 19961 h 591065"/>
                  <a:gd name="connsiteX161" fmla="*/ 303788 w 537418"/>
                  <a:gd name="connsiteY161" fmla="*/ 19485 h 591065"/>
                  <a:gd name="connsiteX162" fmla="*/ 299088 w 537418"/>
                  <a:gd name="connsiteY162" fmla="*/ 21301 h 591065"/>
                  <a:gd name="connsiteX163" fmla="*/ 295989 w 537418"/>
                  <a:gd name="connsiteY163" fmla="*/ 25780 h 591065"/>
                  <a:gd name="connsiteX164" fmla="*/ 292110 w 537418"/>
                  <a:gd name="connsiteY164" fmla="*/ 28270 h 591065"/>
                  <a:gd name="connsiteX165" fmla="*/ 291650 w 537418"/>
                  <a:gd name="connsiteY165" fmla="*/ 32453 h 591065"/>
                  <a:gd name="connsiteX166" fmla="*/ 290853 w 537418"/>
                  <a:gd name="connsiteY166" fmla="*/ 36529 h 591065"/>
                  <a:gd name="connsiteX167" fmla="*/ 286095 w 537418"/>
                  <a:gd name="connsiteY167" fmla="*/ 39471 h 591065"/>
                  <a:gd name="connsiteX168" fmla="*/ 280161 w 537418"/>
                  <a:gd name="connsiteY168" fmla="*/ 38386 h 591065"/>
                  <a:gd name="connsiteX169" fmla="*/ 275411 w 537418"/>
                  <a:gd name="connsiteY169" fmla="*/ 35535 h 591065"/>
                  <a:gd name="connsiteX170" fmla="*/ 270152 w 537418"/>
                  <a:gd name="connsiteY170" fmla="*/ 34244 h 591065"/>
                  <a:gd name="connsiteX171" fmla="*/ 265624 w 537418"/>
                  <a:gd name="connsiteY171" fmla="*/ 33447 h 591065"/>
                  <a:gd name="connsiteX172" fmla="*/ 260841 w 537418"/>
                  <a:gd name="connsiteY172" fmla="*/ 34943 h 591065"/>
                  <a:gd name="connsiteX173" fmla="*/ 255326 w 537418"/>
                  <a:gd name="connsiteY173" fmla="*/ 32428 h 591065"/>
                  <a:gd name="connsiteX174" fmla="*/ 250659 w 537418"/>
                  <a:gd name="connsiteY174" fmla="*/ 32576 h 591065"/>
                  <a:gd name="connsiteX175" fmla="*/ 245941 w 537418"/>
                  <a:gd name="connsiteY175" fmla="*/ 29248 h 591065"/>
                  <a:gd name="connsiteX176" fmla="*/ 241693 w 537418"/>
                  <a:gd name="connsiteY176" fmla="*/ 29971 h 591065"/>
                  <a:gd name="connsiteX177" fmla="*/ 235611 w 537418"/>
                  <a:gd name="connsiteY177" fmla="*/ 30300 h 591065"/>
                  <a:gd name="connsiteX178" fmla="*/ 232365 w 537418"/>
                  <a:gd name="connsiteY178" fmla="*/ 26807 h 591065"/>
                  <a:gd name="connsiteX179" fmla="*/ 230713 w 537418"/>
                  <a:gd name="connsiteY179" fmla="*/ 22443 h 591065"/>
                  <a:gd name="connsiteX180" fmla="*/ 227064 w 537418"/>
                  <a:gd name="connsiteY180" fmla="*/ 18811 h 591065"/>
                  <a:gd name="connsiteX181" fmla="*/ 224089 w 537418"/>
                  <a:gd name="connsiteY181" fmla="*/ 15253 h 591065"/>
                  <a:gd name="connsiteX182" fmla="*/ 219430 w 537418"/>
                  <a:gd name="connsiteY182" fmla="*/ 12762 h 591065"/>
                  <a:gd name="connsiteX183" fmla="*/ 215354 w 537418"/>
                  <a:gd name="connsiteY183" fmla="*/ 10823 h 591065"/>
                  <a:gd name="connsiteX184" fmla="*/ 211352 w 537418"/>
                  <a:gd name="connsiteY184" fmla="*/ 7889 h 591065"/>
                  <a:gd name="connsiteX185" fmla="*/ 205928 w 537418"/>
                  <a:gd name="connsiteY185" fmla="*/ 7166 h 591065"/>
                  <a:gd name="connsiteX186" fmla="*/ 201506 w 537418"/>
                  <a:gd name="connsiteY186" fmla="*/ 8834 h 591065"/>
                  <a:gd name="connsiteX187" fmla="*/ 198129 w 537418"/>
                  <a:gd name="connsiteY187" fmla="*/ 11308 h 591065"/>
                  <a:gd name="connsiteX188" fmla="*/ 194151 w 537418"/>
                  <a:gd name="connsiteY188" fmla="*/ 13724 h 591065"/>
                  <a:gd name="connsiteX189" fmla="*/ 192015 w 537418"/>
                  <a:gd name="connsiteY189" fmla="*/ 18072 h 591065"/>
                  <a:gd name="connsiteX190" fmla="*/ 188982 w 537418"/>
                  <a:gd name="connsiteY190" fmla="*/ 22772 h 591065"/>
                  <a:gd name="connsiteX191" fmla="*/ 186122 w 537418"/>
                  <a:gd name="connsiteY191" fmla="*/ 25854 h 591065"/>
                  <a:gd name="connsiteX192" fmla="*/ 183295 w 537418"/>
                  <a:gd name="connsiteY192" fmla="*/ 31664 h 591065"/>
                  <a:gd name="connsiteX193" fmla="*/ 178455 w 537418"/>
                  <a:gd name="connsiteY193" fmla="*/ 33168 h 591065"/>
                  <a:gd name="connsiteX194" fmla="*/ 179917 w 537418"/>
                  <a:gd name="connsiteY194" fmla="*/ 37129 h 591065"/>
                  <a:gd name="connsiteX195" fmla="*/ 181348 w 537418"/>
                  <a:gd name="connsiteY195" fmla="*/ 41312 h 591065"/>
                  <a:gd name="connsiteX196" fmla="*/ 180328 w 537418"/>
                  <a:gd name="connsiteY196" fmla="*/ 45594 h 591065"/>
                  <a:gd name="connsiteX197" fmla="*/ 179474 w 537418"/>
                  <a:gd name="connsiteY197" fmla="*/ 50245 h 591065"/>
                  <a:gd name="connsiteX198" fmla="*/ 180230 w 537418"/>
                  <a:gd name="connsiteY198" fmla="*/ 55258 h 591065"/>
                  <a:gd name="connsiteX199" fmla="*/ 181052 w 537418"/>
                  <a:gd name="connsiteY199" fmla="*/ 60476 h 591065"/>
                  <a:gd name="connsiteX200" fmla="*/ 181372 w 537418"/>
                  <a:gd name="connsiteY200" fmla="*/ 64840 h 591065"/>
                  <a:gd name="connsiteX201" fmla="*/ 180731 w 537418"/>
                  <a:gd name="connsiteY201" fmla="*/ 70100 h 591065"/>
                  <a:gd name="connsiteX202" fmla="*/ 178052 w 537418"/>
                  <a:gd name="connsiteY202" fmla="*/ 73872 h 591065"/>
                  <a:gd name="connsiteX203" fmla="*/ 175850 w 537418"/>
                  <a:gd name="connsiteY203" fmla="*/ 78811 h 591065"/>
                  <a:gd name="connsiteX204" fmla="*/ 174674 w 537418"/>
                  <a:gd name="connsiteY204" fmla="*/ 83092 h 591065"/>
                  <a:gd name="connsiteX205" fmla="*/ 172398 w 537418"/>
                  <a:gd name="connsiteY205" fmla="*/ 87777 h 591065"/>
                  <a:gd name="connsiteX206" fmla="*/ 169735 w 537418"/>
                  <a:gd name="connsiteY206" fmla="*/ 92872 h 591065"/>
                  <a:gd name="connsiteX207" fmla="*/ 166547 w 537418"/>
                  <a:gd name="connsiteY207" fmla="*/ 97195 h 591065"/>
                  <a:gd name="connsiteX208" fmla="*/ 166111 w 537418"/>
                  <a:gd name="connsiteY208" fmla="*/ 101641 h 591065"/>
                  <a:gd name="connsiteX209" fmla="*/ 165832 w 537418"/>
                  <a:gd name="connsiteY209" fmla="*/ 106210 h 591065"/>
                  <a:gd name="connsiteX210" fmla="*/ 165396 w 537418"/>
                  <a:gd name="connsiteY210" fmla="*/ 112743 h 591065"/>
                  <a:gd name="connsiteX211" fmla="*/ 165684 w 537418"/>
                  <a:gd name="connsiteY211" fmla="*/ 119507 h 591065"/>
                  <a:gd name="connsiteX212" fmla="*/ 163350 w 537418"/>
                  <a:gd name="connsiteY212" fmla="*/ 125341 h 591065"/>
                  <a:gd name="connsiteX213" fmla="*/ 161871 w 537418"/>
                  <a:gd name="connsiteY213" fmla="*/ 131291 h 591065"/>
                  <a:gd name="connsiteX214" fmla="*/ 159808 w 537418"/>
                  <a:gd name="connsiteY214" fmla="*/ 135581 h 591065"/>
                  <a:gd name="connsiteX215" fmla="*/ 159143 w 537418"/>
                  <a:gd name="connsiteY215" fmla="*/ 139748 h 591065"/>
                  <a:gd name="connsiteX216" fmla="*/ 160531 w 537418"/>
                  <a:gd name="connsiteY216" fmla="*/ 144407 h 591065"/>
                  <a:gd name="connsiteX217" fmla="*/ 159964 w 537418"/>
                  <a:gd name="connsiteY217" fmla="*/ 149486 h 591065"/>
                  <a:gd name="connsiteX218" fmla="*/ 162594 w 537418"/>
                  <a:gd name="connsiteY218" fmla="*/ 153480 h 591065"/>
                  <a:gd name="connsiteX219" fmla="*/ 161468 w 537418"/>
                  <a:gd name="connsiteY219" fmla="*/ 158887 h 591065"/>
                  <a:gd name="connsiteX220" fmla="*/ 157384 w 537418"/>
                  <a:gd name="connsiteY220" fmla="*/ 164911 h 591065"/>
                  <a:gd name="connsiteX221" fmla="*/ 156274 w 537418"/>
                  <a:gd name="connsiteY221" fmla="*/ 170762 h 591065"/>
                  <a:gd name="connsiteX222" fmla="*/ 154269 w 537418"/>
                  <a:gd name="connsiteY222" fmla="*/ 176006 h 591065"/>
                  <a:gd name="connsiteX223" fmla="*/ 155658 w 537418"/>
                  <a:gd name="connsiteY223" fmla="*/ 179926 h 591065"/>
                  <a:gd name="connsiteX224" fmla="*/ 155083 w 537418"/>
                  <a:gd name="connsiteY224" fmla="*/ 186237 h 591065"/>
                  <a:gd name="connsiteX225" fmla="*/ 151911 w 537418"/>
                  <a:gd name="connsiteY225" fmla="*/ 190551 h 591065"/>
                  <a:gd name="connsiteX226" fmla="*/ 145172 w 537418"/>
                  <a:gd name="connsiteY226" fmla="*/ 199822 h 591065"/>
                  <a:gd name="connsiteX227" fmla="*/ 139691 w 537418"/>
                  <a:gd name="connsiteY227" fmla="*/ 201901 h 591065"/>
                  <a:gd name="connsiteX228" fmla="*/ 134168 w 537418"/>
                  <a:gd name="connsiteY228" fmla="*/ 205369 h 591065"/>
                  <a:gd name="connsiteX229" fmla="*/ 130042 w 537418"/>
                  <a:gd name="connsiteY229" fmla="*/ 210061 h 591065"/>
                  <a:gd name="connsiteX230" fmla="*/ 127561 w 537418"/>
                  <a:gd name="connsiteY230" fmla="*/ 214869 h 591065"/>
                  <a:gd name="connsiteX231" fmla="*/ 125892 w 537418"/>
                  <a:gd name="connsiteY231" fmla="*/ 219389 h 591065"/>
                  <a:gd name="connsiteX232" fmla="*/ 123493 w 537418"/>
                  <a:gd name="connsiteY232" fmla="*/ 224796 h 591065"/>
                  <a:gd name="connsiteX233" fmla="*/ 119671 w 537418"/>
                  <a:gd name="connsiteY233" fmla="*/ 230253 h 591065"/>
                  <a:gd name="connsiteX234" fmla="*/ 114716 w 537418"/>
                  <a:gd name="connsiteY234" fmla="*/ 234444 h 591065"/>
                  <a:gd name="connsiteX235" fmla="*/ 112127 w 537418"/>
                  <a:gd name="connsiteY235" fmla="*/ 242325 h 591065"/>
                  <a:gd name="connsiteX236" fmla="*/ 113820 w 537418"/>
                  <a:gd name="connsiteY236" fmla="*/ 250404 h 591065"/>
                  <a:gd name="connsiteX237" fmla="*/ 112661 w 537418"/>
                  <a:gd name="connsiteY237" fmla="*/ 257315 h 591065"/>
                  <a:gd name="connsiteX238" fmla="*/ 112538 w 537418"/>
                  <a:gd name="connsiteY238" fmla="*/ 262878 h 591065"/>
                  <a:gd name="connsiteX239" fmla="*/ 112152 w 537418"/>
                  <a:gd name="connsiteY239" fmla="*/ 268343 h 591065"/>
                  <a:gd name="connsiteX240" fmla="*/ 112752 w 537418"/>
                  <a:gd name="connsiteY240" fmla="*/ 273924 h 591065"/>
                  <a:gd name="connsiteX241" fmla="*/ 110574 w 537418"/>
                  <a:gd name="connsiteY241" fmla="*/ 277696 h 591065"/>
                  <a:gd name="connsiteX242" fmla="*/ 108544 w 537418"/>
                  <a:gd name="connsiteY242" fmla="*/ 281829 h 591065"/>
                  <a:gd name="connsiteX243" fmla="*/ 106637 w 537418"/>
                  <a:gd name="connsiteY243" fmla="*/ 286415 h 591065"/>
                  <a:gd name="connsiteX244" fmla="*/ 104575 w 537418"/>
                  <a:gd name="connsiteY244" fmla="*/ 291707 h 591065"/>
                  <a:gd name="connsiteX245" fmla="*/ 98082 w 537418"/>
                  <a:gd name="connsiteY245" fmla="*/ 294164 h 591065"/>
                  <a:gd name="connsiteX246" fmla="*/ 93431 w 537418"/>
                  <a:gd name="connsiteY246" fmla="*/ 296720 h 591065"/>
                  <a:gd name="connsiteX247" fmla="*/ 92231 w 537418"/>
                  <a:gd name="connsiteY247" fmla="*/ 301372 h 591065"/>
                  <a:gd name="connsiteX248" fmla="*/ 87703 w 537418"/>
                  <a:gd name="connsiteY248" fmla="*/ 302974 h 591065"/>
                  <a:gd name="connsiteX249" fmla="*/ 83816 w 537418"/>
                  <a:gd name="connsiteY249" fmla="*/ 306434 h 591065"/>
                  <a:gd name="connsiteX250" fmla="*/ 79740 w 537418"/>
                  <a:gd name="connsiteY250" fmla="*/ 311176 h 591065"/>
                  <a:gd name="connsiteX251" fmla="*/ 75992 w 537418"/>
                  <a:gd name="connsiteY251" fmla="*/ 315860 h 591065"/>
                  <a:gd name="connsiteX252" fmla="*/ 73897 w 537418"/>
                  <a:gd name="connsiteY252" fmla="*/ 320339 h 591065"/>
                  <a:gd name="connsiteX253" fmla="*/ 70404 w 537418"/>
                  <a:gd name="connsiteY253" fmla="*/ 322706 h 591065"/>
                  <a:gd name="connsiteX254" fmla="*/ 66509 w 537418"/>
                  <a:gd name="connsiteY254" fmla="*/ 321399 h 591065"/>
                  <a:gd name="connsiteX255" fmla="*/ 62383 w 537418"/>
                  <a:gd name="connsiteY255" fmla="*/ 322377 h 591065"/>
                  <a:gd name="connsiteX256" fmla="*/ 62087 w 537418"/>
                  <a:gd name="connsiteY256" fmla="*/ 318046 h 591065"/>
                  <a:gd name="connsiteX257" fmla="*/ 61471 w 537418"/>
                  <a:gd name="connsiteY257" fmla="*/ 313008 h 591065"/>
                  <a:gd name="connsiteX258" fmla="*/ 64282 w 537418"/>
                  <a:gd name="connsiteY258" fmla="*/ 307823 h 591065"/>
                  <a:gd name="connsiteX259" fmla="*/ 62309 w 537418"/>
                  <a:gd name="connsiteY259" fmla="*/ 303295 h 591065"/>
                  <a:gd name="connsiteX260" fmla="*/ 57880 w 537418"/>
                  <a:gd name="connsiteY260" fmla="*/ 305670 h 591065"/>
                  <a:gd name="connsiteX261" fmla="*/ 53508 w 537418"/>
                  <a:gd name="connsiteY261" fmla="*/ 307297 h 591065"/>
                  <a:gd name="connsiteX262" fmla="*/ 49966 w 537418"/>
                  <a:gd name="connsiteY262" fmla="*/ 309992 h 591065"/>
                  <a:gd name="connsiteX263" fmla="*/ 45232 w 537418"/>
                  <a:gd name="connsiteY263" fmla="*/ 307470 h 591065"/>
                  <a:gd name="connsiteX264" fmla="*/ 43088 w 537418"/>
                  <a:gd name="connsiteY264" fmla="*/ 312943 h 591065"/>
                  <a:gd name="connsiteX265" fmla="*/ 42307 w 537418"/>
                  <a:gd name="connsiteY265" fmla="*/ 317635 h 591065"/>
                  <a:gd name="connsiteX266" fmla="*/ 38403 w 537418"/>
                  <a:gd name="connsiteY266" fmla="*/ 319024 h 591065"/>
                  <a:gd name="connsiteX267" fmla="*/ 34311 w 537418"/>
                  <a:gd name="connsiteY267" fmla="*/ 321317 h 591065"/>
                  <a:gd name="connsiteX268" fmla="*/ 30563 w 537418"/>
                  <a:gd name="connsiteY268" fmla="*/ 318284 h 591065"/>
                  <a:gd name="connsiteX269" fmla="*/ 26627 w 537418"/>
                  <a:gd name="connsiteY269" fmla="*/ 312902 h 591065"/>
                  <a:gd name="connsiteX270" fmla="*/ 17825 w 537418"/>
                  <a:gd name="connsiteY270" fmla="*/ 318794 h 591065"/>
                  <a:gd name="connsiteX271" fmla="*/ 14940 w 537418"/>
                  <a:gd name="connsiteY271" fmla="*/ 323848 h 591065"/>
                  <a:gd name="connsiteX272" fmla="*/ 7569 w 537418"/>
                  <a:gd name="connsiteY272" fmla="*/ 328162 h 591065"/>
                  <a:gd name="connsiteX273" fmla="*/ 9229 w 537418"/>
                  <a:gd name="connsiteY273" fmla="*/ 348929 h 591065"/>
                  <a:gd name="connsiteX274" fmla="*/ 0 w 537418"/>
                  <a:gd name="connsiteY274" fmla="*/ 349784 h 591065"/>
                  <a:gd name="connsiteX275" fmla="*/ 4873 w 537418"/>
                  <a:gd name="connsiteY275" fmla="*/ 356285 h 591065"/>
                  <a:gd name="connsiteX276" fmla="*/ 11875 w 537418"/>
                  <a:gd name="connsiteY276" fmla="*/ 357624 h 591065"/>
                  <a:gd name="connsiteX277" fmla="*/ 23627 w 537418"/>
                  <a:gd name="connsiteY277" fmla="*/ 352743 h 591065"/>
                  <a:gd name="connsiteX278" fmla="*/ 28689 w 537418"/>
                  <a:gd name="connsiteY278" fmla="*/ 352685 h 591065"/>
                  <a:gd name="connsiteX279" fmla="*/ 55776 w 537418"/>
                  <a:gd name="connsiteY279" fmla="*/ 352019 h 591065"/>
                  <a:gd name="connsiteX280" fmla="*/ 123008 w 537418"/>
                  <a:gd name="connsiteY280" fmla="*/ 353195 h 591065"/>
                  <a:gd name="connsiteX281" fmla="*/ 123115 w 537418"/>
                  <a:gd name="connsiteY281" fmla="*/ 358060 h 591065"/>
                  <a:gd name="connsiteX282" fmla="*/ 127051 w 537418"/>
                  <a:gd name="connsiteY282" fmla="*/ 362259 h 591065"/>
                  <a:gd name="connsiteX283" fmla="*/ 126689 w 537418"/>
                  <a:gd name="connsiteY283" fmla="*/ 367412 h 591065"/>
                  <a:gd name="connsiteX284" fmla="*/ 126977 w 537418"/>
                  <a:gd name="connsiteY284" fmla="*/ 375400 h 591065"/>
                  <a:gd name="connsiteX285" fmla="*/ 128859 w 537418"/>
                  <a:gd name="connsiteY285" fmla="*/ 381917 h 591065"/>
                  <a:gd name="connsiteX286" fmla="*/ 133395 w 537418"/>
                  <a:gd name="connsiteY286" fmla="*/ 390052 h 591065"/>
                  <a:gd name="connsiteX287" fmla="*/ 133617 w 537418"/>
                  <a:gd name="connsiteY287" fmla="*/ 397457 h 591065"/>
                  <a:gd name="connsiteX288" fmla="*/ 137225 w 537418"/>
                  <a:gd name="connsiteY288" fmla="*/ 401689 h 591065"/>
                  <a:gd name="connsiteX289" fmla="*/ 144687 w 537418"/>
                  <a:gd name="connsiteY289" fmla="*/ 412751 h 591065"/>
                  <a:gd name="connsiteX290" fmla="*/ 147629 w 537418"/>
                  <a:gd name="connsiteY290" fmla="*/ 418569 h 591065"/>
                  <a:gd name="connsiteX291" fmla="*/ 149938 w 537418"/>
                  <a:gd name="connsiteY291" fmla="*/ 423804 h 591065"/>
                  <a:gd name="connsiteX292" fmla="*/ 164961 w 537418"/>
                  <a:gd name="connsiteY292" fmla="*/ 422818 h 591065"/>
                  <a:gd name="connsiteX293" fmla="*/ 169974 w 537418"/>
                  <a:gd name="connsiteY293" fmla="*/ 419358 h 591065"/>
                  <a:gd name="connsiteX294" fmla="*/ 176984 w 537418"/>
                  <a:gd name="connsiteY294" fmla="*/ 419777 h 591065"/>
                  <a:gd name="connsiteX295" fmla="*/ 183788 w 537418"/>
                  <a:gd name="connsiteY295" fmla="*/ 417139 h 591065"/>
                  <a:gd name="connsiteX296" fmla="*/ 200792 w 537418"/>
                  <a:gd name="connsiteY296" fmla="*/ 419777 h 591065"/>
                  <a:gd name="connsiteX297" fmla="*/ 200413 w 537418"/>
                  <a:gd name="connsiteY297" fmla="*/ 413638 h 591065"/>
                  <a:gd name="connsiteX298" fmla="*/ 201564 w 537418"/>
                  <a:gd name="connsiteY298" fmla="*/ 409505 h 591065"/>
                  <a:gd name="connsiteX299" fmla="*/ 203923 w 537418"/>
                  <a:gd name="connsiteY299" fmla="*/ 406004 h 591065"/>
                  <a:gd name="connsiteX300" fmla="*/ 204843 w 537418"/>
                  <a:gd name="connsiteY300" fmla="*/ 401541 h 591065"/>
                  <a:gd name="connsiteX301" fmla="*/ 204629 w 537418"/>
                  <a:gd name="connsiteY301" fmla="*/ 394770 h 591065"/>
                  <a:gd name="connsiteX302" fmla="*/ 205821 w 537418"/>
                  <a:gd name="connsiteY302" fmla="*/ 388401 h 591065"/>
                  <a:gd name="connsiteX303" fmla="*/ 226991 w 537418"/>
                  <a:gd name="connsiteY303" fmla="*/ 388392 h 591065"/>
                  <a:gd name="connsiteX304" fmla="*/ 236113 w 537418"/>
                  <a:gd name="connsiteY304" fmla="*/ 385779 h 591065"/>
                  <a:gd name="connsiteX305" fmla="*/ 234157 w 537418"/>
                  <a:gd name="connsiteY305" fmla="*/ 394441 h 591065"/>
                  <a:gd name="connsiteX306" fmla="*/ 268565 w 537418"/>
                  <a:gd name="connsiteY306" fmla="*/ 397284 h 591065"/>
                  <a:gd name="connsiteX307" fmla="*/ 270382 w 537418"/>
                  <a:gd name="connsiteY307" fmla="*/ 405847 h 591065"/>
                  <a:gd name="connsiteX308" fmla="*/ 267999 w 537418"/>
                  <a:gd name="connsiteY308" fmla="*/ 412669 h 591065"/>
                  <a:gd name="connsiteX309" fmla="*/ 267547 w 537418"/>
                  <a:gd name="connsiteY309" fmla="*/ 419728 h 591065"/>
                  <a:gd name="connsiteX310" fmla="*/ 270522 w 537418"/>
                  <a:gd name="connsiteY310" fmla="*/ 425900 h 591065"/>
                  <a:gd name="connsiteX311" fmla="*/ 271721 w 537418"/>
                  <a:gd name="connsiteY311" fmla="*/ 432088 h 591065"/>
                  <a:gd name="connsiteX312" fmla="*/ 272034 w 537418"/>
                  <a:gd name="connsiteY312" fmla="*/ 438366 h 591065"/>
                  <a:gd name="connsiteX313" fmla="*/ 271031 w 537418"/>
                  <a:gd name="connsiteY313" fmla="*/ 443864 h 591065"/>
                  <a:gd name="connsiteX314" fmla="*/ 269757 w 537418"/>
                  <a:gd name="connsiteY314" fmla="*/ 448171 h 591065"/>
                  <a:gd name="connsiteX315" fmla="*/ 269733 w 537418"/>
                  <a:gd name="connsiteY315" fmla="*/ 456331 h 591065"/>
                  <a:gd name="connsiteX316" fmla="*/ 268352 w 537418"/>
                  <a:gd name="connsiteY316" fmla="*/ 462396 h 591065"/>
                  <a:gd name="connsiteX317" fmla="*/ 269650 w 537418"/>
                  <a:gd name="connsiteY317" fmla="*/ 469800 h 591065"/>
                  <a:gd name="connsiteX318" fmla="*/ 273398 w 537418"/>
                  <a:gd name="connsiteY318" fmla="*/ 474633 h 591065"/>
                  <a:gd name="connsiteX319" fmla="*/ 275395 w 537418"/>
                  <a:gd name="connsiteY319" fmla="*/ 478602 h 591065"/>
                  <a:gd name="connsiteX320" fmla="*/ 278871 w 537418"/>
                  <a:gd name="connsiteY320" fmla="*/ 482185 h 591065"/>
                  <a:gd name="connsiteX321" fmla="*/ 279726 w 537418"/>
                  <a:gd name="connsiteY321" fmla="*/ 488012 h 591065"/>
                  <a:gd name="connsiteX322" fmla="*/ 282322 w 537418"/>
                  <a:gd name="connsiteY322" fmla="*/ 494652 h 591065"/>
                  <a:gd name="connsiteX323" fmla="*/ 280654 w 537418"/>
                  <a:gd name="connsiteY323" fmla="*/ 498448 h 591065"/>
                  <a:gd name="connsiteX324" fmla="*/ 281484 w 537418"/>
                  <a:gd name="connsiteY324" fmla="*/ 507020 h 591065"/>
                  <a:gd name="connsiteX325" fmla="*/ 277647 w 537418"/>
                  <a:gd name="connsiteY325" fmla="*/ 509263 h 591065"/>
                  <a:gd name="connsiteX326" fmla="*/ 278436 w 537418"/>
                  <a:gd name="connsiteY326" fmla="*/ 513611 h 591065"/>
                  <a:gd name="connsiteX327" fmla="*/ 280112 w 537418"/>
                  <a:gd name="connsiteY327" fmla="*/ 519980 h 591065"/>
                  <a:gd name="connsiteX328" fmla="*/ 286637 w 537418"/>
                  <a:gd name="connsiteY328" fmla="*/ 517490 h 591065"/>
                  <a:gd name="connsiteX329" fmla="*/ 290245 w 537418"/>
                  <a:gd name="connsiteY329" fmla="*/ 515369 h 591065"/>
                  <a:gd name="connsiteX330" fmla="*/ 294272 w 537418"/>
                  <a:gd name="connsiteY330" fmla="*/ 517621 h 591065"/>
                  <a:gd name="connsiteX331" fmla="*/ 300189 w 537418"/>
                  <a:gd name="connsiteY331" fmla="*/ 516832 h 591065"/>
                  <a:gd name="connsiteX332" fmla="*/ 304865 w 537418"/>
                  <a:gd name="connsiteY332" fmla="*/ 516470 h 591065"/>
                  <a:gd name="connsiteX333" fmla="*/ 309146 w 537418"/>
                  <a:gd name="connsiteY333" fmla="*/ 514506 h 591065"/>
                  <a:gd name="connsiteX334" fmla="*/ 312721 w 537418"/>
                  <a:gd name="connsiteY334" fmla="*/ 512230 h 591065"/>
                  <a:gd name="connsiteX335" fmla="*/ 317372 w 537418"/>
                  <a:gd name="connsiteY335" fmla="*/ 513471 h 591065"/>
                  <a:gd name="connsiteX336" fmla="*/ 322460 w 537418"/>
                  <a:gd name="connsiteY336" fmla="*/ 513726 h 591065"/>
                  <a:gd name="connsiteX337" fmla="*/ 327029 w 537418"/>
                  <a:gd name="connsiteY337" fmla="*/ 512592 h 591065"/>
                  <a:gd name="connsiteX338" fmla="*/ 330562 w 537418"/>
                  <a:gd name="connsiteY338" fmla="*/ 510406 h 591065"/>
                  <a:gd name="connsiteX339" fmla="*/ 332666 w 537418"/>
                  <a:gd name="connsiteY339" fmla="*/ 514868 h 591065"/>
                  <a:gd name="connsiteX340" fmla="*/ 337071 w 537418"/>
                  <a:gd name="connsiteY340" fmla="*/ 515205 h 591065"/>
                  <a:gd name="connsiteX341" fmla="*/ 339380 w 537418"/>
                  <a:gd name="connsiteY341" fmla="*/ 518878 h 591065"/>
                  <a:gd name="connsiteX342" fmla="*/ 337934 w 537418"/>
                  <a:gd name="connsiteY342" fmla="*/ 525428 h 591065"/>
                  <a:gd name="connsiteX343" fmla="*/ 341772 w 537418"/>
                  <a:gd name="connsiteY343" fmla="*/ 528321 h 591065"/>
                  <a:gd name="connsiteX344" fmla="*/ 346292 w 537418"/>
                  <a:gd name="connsiteY344" fmla="*/ 526488 h 591065"/>
                  <a:gd name="connsiteX345" fmla="*/ 349414 w 537418"/>
                  <a:gd name="connsiteY345" fmla="*/ 523415 h 591065"/>
                  <a:gd name="connsiteX346" fmla="*/ 353943 w 537418"/>
                  <a:gd name="connsiteY346" fmla="*/ 522519 h 591065"/>
                  <a:gd name="connsiteX347" fmla="*/ 358101 w 537418"/>
                  <a:gd name="connsiteY347" fmla="*/ 522034 h 591065"/>
                  <a:gd name="connsiteX348" fmla="*/ 362177 w 537418"/>
                  <a:gd name="connsiteY348" fmla="*/ 521319 h 591065"/>
                  <a:gd name="connsiteX349" fmla="*/ 366368 w 537418"/>
                  <a:gd name="connsiteY349" fmla="*/ 520210 h 591065"/>
                  <a:gd name="connsiteX350" fmla="*/ 365103 w 537418"/>
                  <a:gd name="connsiteY350" fmla="*/ 524812 h 591065"/>
                  <a:gd name="connsiteX351" fmla="*/ 364864 w 537418"/>
                  <a:gd name="connsiteY351" fmla="*/ 529209 h 591065"/>
                  <a:gd name="connsiteX352" fmla="*/ 366081 w 537418"/>
                  <a:gd name="connsiteY352" fmla="*/ 534386 h 591065"/>
                  <a:gd name="connsiteX353" fmla="*/ 369927 w 537418"/>
                  <a:gd name="connsiteY353" fmla="*/ 536325 h 591065"/>
                  <a:gd name="connsiteX354" fmla="*/ 374381 w 537418"/>
                  <a:gd name="connsiteY354" fmla="*/ 536917 h 591065"/>
                  <a:gd name="connsiteX355" fmla="*/ 377791 w 537418"/>
                  <a:gd name="connsiteY355" fmla="*/ 539900 h 591065"/>
                  <a:gd name="connsiteX356" fmla="*/ 381835 w 537418"/>
                  <a:gd name="connsiteY356" fmla="*/ 541700 h 591065"/>
                  <a:gd name="connsiteX357" fmla="*/ 387406 w 537418"/>
                  <a:gd name="connsiteY357" fmla="*/ 543401 h 591065"/>
                  <a:gd name="connsiteX358" fmla="*/ 391894 w 537418"/>
                  <a:gd name="connsiteY358" fmla="*/ 543426 h 591065"/>
                  <a:gd name="connsiteX359" fmla="*/ 397244 w 537418"/>
                  <a:gd name="connsiteY359" fmla="*/ 542752 h 591065"/>
                  <a:gd name="connsiteX360" fmla="*/ 401796 w 537418"/>
                  <a:gd name="connsiteY360" fmla="*/ 545020 h 591065"/>
                  <a:gd name="connsiteX361" fmla="*/ 406694 w 537418"/>
                  <a:gd name="connsiteY361" fmla="*/ 544872 h 591065"/>
                  <a:gd name="connsiteX362" fmla="*/ 410705 w 537418"/>
                  <a:gd name="connsiteY362" fmla="*/ 542645 h 591065"/>
                  <a:gd name="connsiteX363" fmla="*/ 412077 w 537418"/>
                  <a:gd name="connsiteY363" fmla="*/ 537320 h 591065"/>
                  <a:gd name="connsiteX364" fmla="*/ 413556 w 537418"/>
                  <a:gd name="connsiteY364" fmla="*/ 532504 h 591065"/>
                  <a:gd name="connsiteX365" fmla="*/ 417813 w 537418"/>
                  <a:gd name="connsiteY365" fmla="*/ 531575 h 591065"/>
                  <a:gd name="connsiteX366" fmla="*/ 418043 w 537418"/>
                  <a:gd name="connsiteY366" fmla="*/ 537320 h 591065"/>
                  <a:gd name="connsiteX367" fmla="*/ 421298 w 537418"/>
                  <a:gd name="connsiteY367" fmla="*/ 540311 h 591065"/>
                  <a:gd name="connsiteX368" fmla="*/ 424708 w 537418"/>
                  <a:gd name="connsiteY368" fmla="*/ 543048 h 591065"/>
                  <a:gd name="connsiteX369" fmla="*/ 425965 w 537418"/>
                  <a:gd name="connsiteY369" fmla="*/ 548176 h 591065"/>
                  <a:gd name="connsiteX370" fmla="*/ 428760 w 537418"/>
                  <a:gd name="connsiteY370" fmla="*/ 552244 h 591065"/>
                  <a:gd name="connsiteX371" fmla="*/ 432729 w 537418"/>
                  <a:gd name="connsiteY371" fmla="*/ 554495 h 591065"/>
                  <a:gd name="connsiteX372" fmla="*/ 437422 w 537418"/>
                  <a:gd name="connsiteY372" fmla="*/ 552901 h 591065"/>
                  <a:gd name="connsiteX373" fmla="*/ 440553 w 537418"/>
                  <a:gd name="connsiteY373" fmla="*/ 556435 h 591065"/>
                  <a:gd name="connsiteX374" fmla="*/ 444686 w 537418"/>
                  <a:gd name="connsiteY374" fmla="*/ 557207 h 591065"/>
                  <a:gd name="connsiteX375" fmla="*/ 449034 w 537418"/>
                  <a:gd name="connsiteY375" fmla="*/ 559500 h 591065"/>
                  <a:gd name="connsiteX376" fmla="*/ 453767 w 537418"/>
                  <a:gd name="connsiteY376" fmla="*/ 564587 h 591065"/>
                  <a:gd name="connsiteX377" fmla="*/ 453225 w 537418"/>
                  <a:gd name="connsiteY377" fmla="*/ 569699 h 591065"/>
                  <a:gd name="connsiteX378" fmla="*/ 455090 w 537418"/>
                  <a:gd name="connsiteY378" fmla="*/ 573496 h 591065"/>
                  <a:gd name="connsiteX379" fmla="*/ 459889 w 537418"/>
                  <a:gd name="connsiteY379" fmla="*/ 574827 h 591065"/>
                  <a:gd name="connsiteX380" fmla="*/ 461706 w 537418"/>
                  <a:gd name="connsiteY380" fmla="*/ 579166 h 591065"/>
                  <a:gd name="connsiteX381" fmla="*/ 464377 w 537418"/>
                  <a:gd name="connsiteY381" fmla="*/ 583407 h 591065"/>
                  <a:gd name="connsiteX382" fmla="*/ 465330 w 537418"/>
                  <a:gd name="connsiteY382" fmla="*/ 588477 h 591065"/>
                  <a:gd name="connsiteX383" fmla="*/ 469719 w 537418"/>
                  <a:gd name="connsiteY383" fmla="*/ 588189 h 591065"/>
                  <a:gd name="connsiteX384" fmla="*/ 475060 w 537418"/>
                  <a:gd name="connsiteY384" fmla="*/ 587811 h 591065"/>
                  <a:gd name="connsiteX385" fmla="*/ 479350 w 537418"/>
                  <a:gd name="connsiteY385" fmla="*/ 586003 h 591065"/>
                  <a:gd name="connsiteX386" fmla="*/ 482859 w 537418"/>
                  <a:gd name="connsiteY386" fmla="*/ 583053 h 591065"/>
                  <a:gd name="connsiteX387" fmla="*/ 484577 w 537418"/>
                  <a:gd name="connsiteY387" fmla="*/ 587540 h 5910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</a:cxnLst>
                <a:rect l="l" t="t" r="r" b="b"/>
                <a:pathLst>
                  <a:path w="537418" h="591065">
                    <a:moveTo>
                      <a:pt x="486557" y="591066"/>
                    </a:moveTo>
                    <a:lnTo>
                      <a:pt x="490173" y="550000"/>
                    </a:lnTo>
                    <a:lnTo>
                      <a:pt x="486409" y="552572"/>
                    </a:lnTo>
                    <a:lnTo>
                      <a:pt x="482037" y="552539"/>
                    </a:lnTo>
                    <a:lnTo>
                      <a:pt x="480689" y="557454"/>
                    </a:lnTo>
                    <a:lnTo>
                      <a:pt x="475643" y="558210"/>
                    </a:lnTo>
                    <a:lnTo>
                      <a:pt x="470598" y="557676"/>
                    </a:lnTo>
                    <a:lnTo>
                      <a:pt x="467590" y="554495"/>
                    </a:lnTo>
                    <a:lnTo>
                      <a:pt x="465133" y="550690"/>
                    </a:lnTo>
                    <a:lnTo>
                      <a:pt x="462133" y="547379"/>
                    </a:lnTo>
                    <a:lnTo>
                      <a:pt x="457400" y="543426"/>
                    </a:lnTo>
                    <a:lnTo>
                      <a:pt x="453586" y="541642"/>
                    </a:lnTo>
                    <a:lnTo>
                      <a:pt x="451590" y="536629"/>
                    </a:lnTo>
                    <a:lnTo>
                      <a:pt x="450792" y="532331"/>
                    </a:lnTo>
                    <a:lnTo>
                      <a:pt x="451976" y="527885"/>
                    </a:lnTo>
                    <a:lnTo>
                      <a:pt x="453036" y="523086"/>
                    </a:lnTo>
                    <a:lnTo>
                      <a:pt x="454260" y="518040"/>
                    </a:lnTo>
                    <a:lnTo>
                      <a:pt x="454803" y="512970"/>
                    </a:lnTo>
                    <a:lnTo>
                      <a:pt x="456372" y="508302"/>
                    </a:lnTo>
                    <a:lnTo>
                      <a:pt x="459265" y="505195"/>
                    </a:lnTo>
                    <a:lnTo>
                      <a:pt x="459717" y="500207"/>
                    </a:lnTo>
                    <a:lnTo>
                      <a:pt x="458345" y="493970"/>
                    </a:lnTo>
                    <a:lnTo>
                      <a:pt x="457317" y="489466"/>
                    </a:lnTo>
                    <a:lnTo>
                      <a:pt x="458912" y="484609"/>
                    </a:lnTo>
                    <a:lnTo>
                      <a:pt x="459881" y="478865"/>
                    </a:lnTo>
                    <a:lnTo>
                      <a:pt x="460194" y="474715"/>
                    </a:lnTo>
                    <a:lnTo>
                      <a:pt x="458501" y="470581"/>
                    </a:lnTo>
                    <a:lnTo>
                      <a:pt x="456717" y="466193"/>
                    </a:lnTo>
                    <a:lnTo>
                      <a:pt x="455485" y="461779"/>
                    </a:lnTo>
                    <a:lnTo>
                      <a:pt x="452198" y="459174"/>
                    </a:lnTo>
                    <a:lnTo>
                      <a:pt x="456109" y="456495"/>
                    </a:lnTo>
                    <a:lnTo>
                      <a:pt x="460580" y="452970"/>
                    </a:lnTo>
                    <a:lnTo>
                      <a:pt x="466785" y="445302"/>
                    </a:lnTo>
                    <a:lnTo>
                      <a:pt x="468798" y="441292"/>
                    </a:lnTo>
                    <a:lnTo>
                      <a:pt x="468330" y="436879"/>
                    </a:lnTo>
                    <a:lnTo>
                      <a:pt x="486138" y="431677"/>
                    </a:lnTo>
                    <a:lnTo>
                      <a:pt x="510291" y="428398"/>
                    </a:lnTo>
                    <a:lnTo>
                      <a:pt x="520588" y="428447"/>
                    </a:lnTo>
                    <a:lnTo>
                      <a:pt x="519627" y="424322"/>
                    </a:lnTo>
                    <a:lnTo>
                      <a:pt x="517974" y="418840"/>
                    </a:lnTo>
                    <a:lnTo>
                      <a:pt x="512888" y="409718"/>
                    </a:lnTo>
                    <a:lnTo>
                      <a:pt x="510891" y="404393"/>
                    </a:lnTo>
                    <a:lnTo>
                      <a:pt x="509518" y="397301"/>
                    </a:lnTo>
                    <a:lnTo>
                      <a:pt x="507620" y="392691"/>
                    </a:lnTo>
                    <a:lnTo>
                      <a:pt x="504267" y="387217"/>
                    </a:lnTo>
                    <a:lnTo>
                      <a:pt x="501350" y="384012"/>
                    </a:lnTo>
                    <a:lnTo>
                      <a:pt x="496049" y="380717"/>
                    </a:lnTo>
                    <a:lnTo>
                      <a:pt x="492022" y="377150"/>
                    </a:lnTo>
                    <a:lnTo>
                      <a:pt x="490247" y="372901"/>
                    </a:lnTo>
                    <a:lnTo>
                      <a:pt x="487289" y="367617"/>
                    </a:lnTo>
                    <a:lnTo>
                      <a:pt x="486311" y="362267"/>
                    </a:lnTo>
                    <a:lnTo>
                      <a:pt x="486516" y="353688"/>
                    </a:lnTo>
                    <a:lnTo>
                      <a:pt x="489302" y="349119"/>
                    </a:lnTo>
                    <a:lnTo>
                      <a:pt x="487387" y="341024"/>
                    </a:lnTo>
                    <a:lnTo>
                      <a:pt x="485423" y="334704"/>
                    </a:lnTo>
                    <a:lnTo>
                      <a:pt x="484034" y="330431"/>
                    </a:lnTo>
                    <a:lnTo>
                      <a:pt x="481840" y="324127"/>
                    </a:lnTo>
                    <a:lnTo>
                      <a:pt x="481240" y="318580"/>
                    </a:lnTo>
                    <a:lnTo>
                      <a:pt x="484330" y="308349"/>
                    </a:lnTo>
                    <a:lnTo>
                      <a:pt x="483895" y="302103"/>
                    </a:lnTo>
                    <a:lnTo>
                      <a:pt x="482900" y="297928"/>
                    </a:lnTo>
                    <a:lnTo>
                      <a:pt x="480007" y="292891"/>
                    </a:lnTo>
                    <a:lnTo>
                      <a:pt x="479268" y="285371"/>
                    </a:lnTo>
                    <a:lnTo>
                      <a:pt x="479326" y="281237"/>
                    </a:lnTo>
                    <a:lnTo>
                      <a:pt x="478339" y="272148"/>
                    </a:lnTo>
                    <a:lnTo>
                      <a:pt x="479547" y="264539"/>
                    </a:lnTo>
                    <a:lnTo>
                      <a:pt x="473753" y="257200"/>
                    </a:lnTo>
                    <a:lnTo>
                      <a:pt x="471551" y="253584"/>
                    </a:lnTo>
                    <a:lnTo>
                      <a:pt x="468658" y="248217"/>
                    </a:lnTo>
                    <a:lnTo>
                      <a:pt x="469234" y="244002"/>
                    </a:lnTo>
                    <a:lnTo>
                      <a:pt x="472529" y="240854"/>
                    </a:lnTo>
                    <a:lnTo>
                      <a:pt x="477205" y="236433"/>
                    </a:lnTo>
                    <a:lnTo>
                      <a:pt x="476284" y="229678"/>
                    </a:lnTo>
                    <a:lnTo>
                      <a:pt x="479596" y="222035"/>
                    </a:lnTo>
                    <a:lnTo>
                      <a:pt x="482925" y="216101"/>
                    </a:lnTo>
                    <a:lnTo>
                      <a:pt x="487568" y="213036"/>
                    </a:lnTo>
                    <a:lnTo>
                      <a:pt x="489688" y="209428"/>
                    </a:lnTo>
                    <a:lnTo>
                      <a:pt x="489335" y="205040"/>
                    </a:lnTo>
                    <a:lnTo>
                      <a:pt x="489286" y="197348"/>
                    </a:lnTo>
                    <a:lnTo>
                      <a:pt x="490633" y="192795"/>
                    </a:lnTo>
                    <a:lnTo>
                      <a:pt x="491586" y="188349"/>
                    </a:lnTo>
                    <a:lnTo>
                      <a:pt x="493058" y="175661"/>
                    </a:lnTo>
                    <a:lnTo>
                      <a:pt x="493600" y="168757"/>
                    </a:lnTo>
                    <a:lnTo>
                      <a:pt x="495260" y="163440"/>
                    </a:lnTo>
                    <a:lnTo>
                      <a:pt x="497446" y="157063"/>
                    </a:lnTo>
                    <a:lnTo>
                      <a:pt x="500454" y="152642"/>
                    </a:lnTo>
                    <a:lnTo>
                      <a:pt x="500281" y="146897"/>
                    </a:lnTo>
                    <a:lnTo>
                      <a:pt x="500709" y="142229"/>
                    </a:lnTo>
                    <a:lnTo>
                      <a:pt x="504966" y="141062"/>
                    </a:lnTo>
                    <a:lnTo>
                      <a:pt x="507341" y="134915"/>
                    </a:lnTo>
                    <a:lnTo>
                      <a:pt x="511055" y="131053"/>
                    </a:lnTo>
                    <a:lnTo>
                      <a:pt x="537419" y="102347"/>
                    </a:lnTo>
                    <a:lnTo>
                      <a:pt x="534509" y="99060"/>
                    </a:lnTo>
                    <a:lnTo>
                      <a:pt x="530754" y="96496"/>
                    </a:lnTo>
                    <a:lnTo>
                      <a:pt x="527475" y="93439"/>
                    </a:lnTo>
                    <a:lnTo>
                      <a:pt x="522527" y="92247"/>
                    </a:lnTo>
                    <a:lnTo>
                      <a:pt x="521772" y="87456"/>
                    </a:lnTo>
                    <a:lnTo>
                      <a:pt x="523801" y="83117"/>
                    </a:lnTo>
                    <a:lnTo>
                      <a:pt x="525494" y="78441"/>
                    </a:lnTo>
                    <a:lnTo>
                      <a:pt x="523464" y="74365"/>
                    </a:lnTo>
                    <a:lnTo>
                      <a:pt x="524097" y="67002"/>
                    </a:lnTo>
                    <a:lnTo>
                      <a:pt x="526735" y="62103"/>
                    </a:lnTo>
                    <a:lnTo>
                      <a:pt x="524648" y="57444"/>
                    </a:lnTo>
                    <a:lnTo>
                      <a:pt x="522141" y="53179"/>
                    </a:lnTo>
                    <a:lnTo>
                      <a:pt x="518024" y="55587"/>
                    </a:lnTo>
                    <a:lnTo>
                      <a:pt x="516570" y="50968"/>
                    </a:lnTo>
                    <a:lnTo>
                      <a:pt x="512912" y="47147"/>
                    </a:lnTo>
                    <a:lnTo>
                      <a:pt x="508705" y="45906"/>
                    </a:lnTo>
                    <a:lnTo>
                      <a:pt x="505746" y="42487"/>
                    </a:lnTo>
                    <a:lnTo>
                      <a:pt x="501909" y="39077"/>
                    </a:lnTo>
                    <a:lnTo>
                      <a:pt x="498662" y="35461"/>
                    </a:lnTo>
                    <a:lnTo>
                      <a:pt x="495655" y="32650"/>
                    </a:lnTo>
                    <a:lnTo>
                      <a:pt x="494816" y="27571"/>
                    </a:lnTo>
                    <a:lnTo>
                      <a:pt x="491841" y="23791"/>
                    </a:lnTo>
                    <a:lnTo>
                      <a:pt x="487527" y="22197"/>
                    </a:lnTo>
                    <a:lnTo>
                      <a:pt x="484650" y="25468"/>
                    </a:lnTo>
                    <a:lnTo>
                      <a:pt x="482054" y="29190"/>
                    </a:lnTo>
                    <a:lnTo>
                      <a:pt x="479128" y="32198"/>
                    </a:lnTo>
                    <a:lnTo>
                      <a:pt x="474337" y="29601"/>
                    </a:lnTo>
                    <a:lnTo>
                      <a:pt x="469546" y="28311"/>
                    </a:lnTo>
                    <a:lnTo>
                      <a:pt x="464442" y="26133"/>
                    </a:lnTo>
                    <a:lnTo>
                      <a:pt x="460901" y="30119"/>
                    </a:lnTo>
                    <a:lnTo>
                      <a:pt x="457079" y="33981"/>
                    </a:lnTo>
                    <a:lnTo>
                      <a:pt x="451491" y="31911"/>
                    </a:lnTo>
                    <a:lnTo>
                      <a:pt x="447234" y="29215"/>
                    </a:lnTo>
                    <a:lnTo>
                      <a:pt x="444596" y="26026"/>
                    </a:lnTo>
                    <a:lnTo>
                      <a:pt x="439533" y="24744"/>
                    </a:lnTo>
                    <a:lnTo>
                      <a:pt x="437824" y="20413"/>
                    </a:lnTo>
                    <a:lnTo>
                      <a:pt x="435523" y="16863"/>
                    </a:lnTo>
                    <a:lnTo>
                      <a:pt x="431513" y="15261"/>
                    </a:lnTo>
                    <a:lnTo>
                      <a:pt x="428423" y="11743"/>
                    </a:lnTo>
                    <a:lnTo>
                      <a:pt x="423097" y="7141"/>
                    </a:lnTo>
                    <a:lnTo>
                      <a:pt x="418043" y="5325"/>
                    </a:lnTo>
                    <a:lnTo>
                      <a:pt x="413721" y="7503"/>
                    </a:lnTo>
                    <a:lnTo>
                      <a:pt x="409891" y="10001"/>
                    </a:lnTo>
                    <a:lnTo>
                      <a:pt x="405560" y="8941"/>
                    </a:lnTo>
                    <a:lnTo>
                      <a:pt x="401205" y="10347"/>
                    </a:lnTo>
                    <a:lnTo>
                      <a:pt x="397416" y="6845"/>
                    </a:lnTo>
                    <a:lnTo>
                      <a:pt x="393225" y="4175"/>
                    </a:lnTo>
                    <a:lnTo>
                      <a:pt x="387834" y="5268"/>
                    </a:lnTo>
                    <a:lnTo>
                      <a:pt x="383133" y="5128"/>
                    </a:lnTo>
                    <a:lnTo>
                      <a:pt x="379353" y="2424"/>
                    </a:lnTo>
                    <a:lnTo>
                      <a:pt x="375704" y="0"/>
                    </a:lnTo>
                    <a:lnTo>
                      <a:pt x="371571" y="1298"/>
                    </a:lnTo>
                    <a:lnTo>
                      <a:pt x="368776" y="5342"/>
                    </a:lnTo>
                    <a:lnTo>
                      <a:pt x="368587" y="9574"/>
                    </a:lnTo>
                    <a:lnTo>
                      <a:pt x="364396" y="11817"/>
                    </a:lnTo>
                    <a:lnTo>
                      <a:pt x="360468" y="13297"/>
                    </a:lnTo>
                    <a:lnTo>
                      <a:pt x="355775" y="13831"/>
                    </a:lnTo>
                    <a:lnTo>
                      <a:pt x="351814" y="15121"/>
                    </a:lnTo>
                    <a:lnTo>
                      <a:pt x="348913" y="11135"/>
                    </a:lnTo>
                    <a:lnTo>
                      <a:pt x="344681" y="8588"/>
                    </a:lnTo>
                    <a:lnTo>
                      <a:pt x="341525" y="11678"/>
                    </a:lnTo>
                    <a:lnTo>
                      <a:pt x="337605" y="13313"/>
                    </a:lnTo>
                    <a:lnTo>
                      <a:pt x="332970" y="15458"/>
                    </a:lnTo>
                    <a:lnTo>
                      <a:pt x="328516" y="17110"/>
                    </a:lnTo>
                    <a:lnTo>
                      <a:pt x="323503" y="18565"/>
                    </a:lnTo>
                    <a:lnTo>
                      <a:pt x="318655" y="21211"/>
                    </a:lnTo>
                    <a:lnTo>
                      <a:pt x="315581" y="24457"/>
                    </a:lnTo>
                    <a:lnTo>
                      <a:pt x="311176" y="23199"/>
                    </a:lnTo>
                    <a:lnTo>
                      <a:pt x="308259" y="19961"/>
                    </a:lnTo>
                    <a:lnTo>
                      <a:pt x="303788" y="19485"/>
                    </a:lnTo>
                    <a:lnTo>
                      <a:pt x="299088" y="21301"/>
                    </a:lnTo>
                    <a:lnTo>
                      <a:pt x="295989" y="25780"/>
                    </a:lnTo>
                    <a:lnTo>
                      <a:pt x="292110" y="28270"/>
                    </a:lnTo>
                    <a:lnTo>
                      <a:pt x="291650" y="32453"/>
                    </a:lnTo>
                    <a:lnTo>
                      <a:pt x="290853" y="36529"/>
                    </a:lnTo>
                    <a:lnTo>
                      <a:pt x="286095" y="39471"/>
                    </a:lnTo>
                    <a:lnTo>
                      <a:pt x="280161" y="38386"/>
                    </a:lnTo>
                    <a:lnTo>
                      <a:pt x="275411" y="35535"/>
                    </a:lnTo>
                    <a:lnTo>
                      <a:pt x="270152" y="34244"/>
                    </a:lnTo>
                    <a:lnTo>
                      <a:pt x="265624" y="33447"/>
                    </a:lnTo>
                    <a:lnTo>
                      <a:pt x="260841" y="34943"/>
                    </a:lnTo>
                    <a:lnTo>
                      <a:pt x="255326" y="32428"/>
                    </a:lnTo>
                    <a:lnTo>
                      <a:pt x="250659" y="32576"/>
                    </a:lnTo>
                    <a:lnTo>
                      <a:pt x="245941" y="29248"/>
                    </a:lnTo>
                    <a:lnTo>
                      <a:pt x="241693" y="29971"/>
                    </a:lnTo>
                    <a:lnTo>
                      <a:pt x="235611" y="30300"/>
                    </a:lnTo>
                    <a:lnTo>
                      <a:pt x="232365" y="26807"/>
                    </a:lnTo>
                    <a:lnTo>
                      <a:pt x="230713" y="22443"/>
                    </a:lnTo>
                    <a:lnTo>
                      <a:pt x="227064" y="18811"/>
                    </a:lnTo>
                    <a:lnTo>
                      <a:pt x="224089" y="15253"/>
                    </a:lnTo>
                    <a:lnTo>
                      <a:pt x="219430" y="12762"/>
                    </a:lnTo>
                    <a:lnTo>
                      <a:pt x="215354" y="10823"/>
                    </a:lnTo>
                    <a:lnTo>
                      <a:pt x="211352" y="7889"/>
                    </a:lnTo>
                    <a:lnTo>
                      <a:pt x="205928" y="7166"/>
                    </a:lnTo>
                    <a:lnTo>
                      <a:pt x="201506" y="8834"/>
                    </a:lnTo>
                    <a:lnTo>
                      <a:pt x="198129" y="11308"/>
                    </a:lnTo>
                    <a:lnTo>
                      <a:pt x="194151" y="13724"/>
                    </a:lnTo>
                    <a:lnTo>
                      <a:pt x="192015" y="18072"/>
                    </a:lnTo>
                    <a:lnTo>
                      <a:pt x="188982" y="22772"/>
                    </a:lnTo>
                    <a:lnTo>
                      <a:pt x="186122" y="25854"/>
                    </a:lnTo>
                    <a:lnTo>
                      <a:pt x="183295" y="31664"/>
                    </a:lnTo>
                    <a:lnTo>
                      <a:pt x="178455" y="33168"/>
                    </a:lnTo>
                    <a:lnTo>
                      <a:pt x="179917" y="37129"/>
                    </a:lnTo>
                    <a:lnTo>
                      <a:pt x="181348" y="41312"/>
                    </a:lnTo>
                    <a:lnTo>
                      <a:pt x="180328" y="45594"/>
                    </a:lnTo>
                    <a:lnTo>
                      <a:pt x="179474" y="50245"/>
                    </a:lnTo>
                    <a:lnTo>
                      <a:pt x="180230" y="55258"/>
                    </a:lnTo>
                    <a:lnTo>
                      <a:pt x="181052" y="60476"/>
                    </a:lnTo>
                    <a:lnTo>
                      <a:pt x="181372" y="64840"/>
                    </a:lnTo>
                    <a:lnTo>
                      <a:pt x="180731" y="70100"/>
                    </a:lnTo>
                    <a:lnTo>
                      <a:pt x="178052" y="73872"/>
                    </a:lnTo>
                    <a:lnTo>
                      <a:pt x="175850" y="78811"/>
                    </a:lnTo>
                    <a:lnTo>
                      <a:pt x="174674" y="83092"/>
                    </a:lnTo>
                    <a:lnTo>
                      <a:pt x="172398" y="87777"/>
                    </a:lnTo>
                    <a:lnTo>
                      <a:pt x="169735" y="92872"/>
                    </a:lnTo>
                    <a:lnTo>
                      <a:pt x="166547" y="97195"/>
                    </a:lnTo>
                    <a:lnTo>
                      <a:pt x="166111" y="101641"/>
                    </a:lnTo>
                    <a:lnTo>
                      <a:pt x="165832" y="106210"/>
                    </a:lnTo>
                    <a:lnTo>
                      <a:pt x="165396" y="112743"/>
                    </a:lnTo>
                    <a:lnTo>
                      <a:pt x="165684" y="119507"/>
                    </a:lnTo>
                    <a:lnTo>
                      <a:pt x="163350" y="125341"/>
                    </a:lnTo>
                    <a:lnTo>
                      <a:pt x="161871" y="131291"/>
                    </a:lnTo>
                    <a:lnTo>
                      <a:pt x="159808" y="135581"/>
                    </a:lnTo>
                    <a:lnTo>
                      <a:pt x="159143" y="139748"/>
                    </a:lnTo>
                    <a:lnTo>
                      <a:pt x="160531" y="144407"/>
                    </a:lnTo>
                    <a:lnTo>
                      <a:pt x="159964" y="149486"/>
                    </a:lnTo>
                    <a:lnTo>
                      <a:pt x="162594" y="153480"/>
                    </a:lnTo>
                    <a:lnTo>
                      <a:pt x="161468" y="158887"/>
                    </a:lnTo>
                    <a:lnTo>
                      <a:pt x="157384" y="164911"/>
                    </a:lnTo>
                    <a:lnTo>
                      <a:pt x="156274" y="170762"/>
                    </a:lnTo>
                    <a:lnTo>
                      <a:pt x="154269" y="176006"/>
                    </a:lnTo>
                    <a:lnTo>
                      <a:pt x="155658" y="179926"/>
                    </a:lnTo>
                    <a:lnTo>
                      <a:pt x="155083" y="186237"/>
                    </a:lnTo>
                    <a:lnTo>
                      <a:pt x="151911" y="190551"/>
                    </a:lnTo>
                    <a:lnTo>
                      <a:pt x="145172" y="199822"/>
                    </a:lnTo>
                    <a:lnTo>
                      <a:pt x="139691" y="201901"/>
                    </a:lnTo>
                    <a:lnTo>
                      <a:pt x="134168" y="205369"/>
                    </a:lnTo>
                    <a:lnTo>
                      <a:pt x="130042" y="210061"/>
                    </a:lnTo>
                    <a:lnTo>
                      <a:pt x="127561" y="214869"/>
                    </a:lnTo>
                    <a:lnTo>
                      <a:pt x="125892" y="219389"/>
                    </a:lnTo>
                    <a:lnTo>
                      <a:pt x="123493" y="224796"/>
                    </a:lnTo>
                    <a:lnTo>
                      <a:pt x="119671" y="230253"/>
                    </a:lnTo>
                    <a:lnTo>
                      <a:pt x="114716" y="234444"/>
                    </a:lnTo>
                    <a:lnTo>
                      <a:pt x="112127" y="242325"/>
                    </a:lnTo>
                    <a:lnTo>
                      <a:pt x="113820" y="250404"/>
                    </a:lnTo>
                    <a:lnTo>
                      <a:pt x="112661" y="257315"/>
                    </a:lnTo>
                    <a:lnTo>
                      <a:pt x="112538" y="262878"/>
                    </a:lnTo>
                    <a:lnTo>
                      <a:pt x="112152" y="268343"/>
                    </a:lnTo>
                    <a:lnTo>
                      <a:pt x="112752" y="273924"/>
                    </a:lnTo>
                    <a:lnTo>
                      <a:pt x="110574" y="277696"/>
                    </a:lnTo>
                    <a:lnTo>
                      <a:pt x="108544" y="281829"/>
                    </a:lnTo>
                    <a:lnTo>
                      <a:pt x="106637" y="286415"/>
                    </a:lnTo>
                    <a:lnTo>
                      <a:pt x="104575" y="291707"/>
                    </a:lnTo>
                    <a:lnTo>
                      <a:pt x="98082" y="294164"/>
                    </a:lnTo>
                    <a:lnTo>
                      <a:pt x="93431" y="296720"/>
                    </a:lnTo>
                    <a:lnTo>
                      <a:pt x="92231" y="301372"/>
                    </a:lnTo>
                    <a:lnTo>
                      <a:pt x="87703" y="302974"/>
                    </a:lnTo>
                    <a:lnTo>
                      <a:pt x="83816" y="306434"/>
                    </a:lnTo>
                    <a:lnTo>
                      <a:pt x="79740" y="311176"/>
                    </a:lnTo>
                    <a:lnTo>
                      <a:pt x="75992" y="315860"/>
                    </a:lnTo>
                    <a:lnTo>
                      <a:pt x="73897" y="320339"/>
                    </a:lnTo>
                    <a:lnTo>
                      <a:pt x="70404" y="322706"/>
                    </a:lnTo>
                    <a:lnTo>
                      <a:pt x="66509" y="321399"/>
                    </a:lnTo>
                    <a:lnTo>
                      <a:pt x="62383" y="322377"/>
                    </a:lnTo>
                    <a:lnTo>
                      <a:pt x="62087" y="318046"/>
                    </a:lnTo>
                    <a:lnTo>
                      <a:pt x="61471" y="313008"/>
                    </a:lnTo>
                    <a:lnTo>
                      <a:pt x="64282" y="307823"/>
                    </a:lnTo>
                    <a:lnTo>
                      <a:pt x="62309" y="303295"/>
                    </a:lnTo>
                    <a:lnTo>
                      <a:pt x="57880" y="305670"/>
                    </a:lnTo>
                    <a:lnTo>
                      <a:pt x="53508" y="307297"/>
                    </a:lnTo>
                    <a:lnTo>
                      <a:pt x="49966" y="309992"/>
                    </a:lnTo>
                    <a:lnTo>
                      <a:pt x="45232" y="307470"/>
                    </a:lnTo>
                    <a:lnTo>
                      <a:pt x="43088" y="312943"/>
                    </a:lnTo>
                    <a:lnTo>
                      <a:pt x="42307" y="317635"/>
                    </a:lnTo>
                    <a:lnTo>
                      <a:pt x="38403" y="319024"/>
                    </a:lnTo>
                    <a:lnTo>
                      <a:pt x="34311" y="321317"/>
                    </a:lnTo>
                    <a:lnTo>
                      <a:pt x="30563" y="318284"/>
                    </a:lnTo>
                    <a:lnTo>
                      <a:pt x="26627" y="312902"/>
                    </a:lnTo>
                    <a:lnTo>
                      <a:pt x="17825" y="318794"/>
                    </a:lnTo>
                    <a:lnTo>
                      <a:pt x="14940" y="323848"/>
                    </a:lnTo>
                    <a:lnTo>
                      <a:pt x="7569" y="328162"/>
                    </a:lnTo>
                    <a:lnTo>
                      <a:pt x="9229" y="348929"/>
                    </a:lnTo>
                    <a:lnTo>
                      <a:pt x="0" y="349784"/>
                    </a:lnTo>
                    <a:lnTo>
                      <a:pt x="4873" y="356285"/>
                    </a:lnTo>
                    <a:lnTo>
                      <a:pt x="11875" y="357624"/>
                    </a:lnTo>
                    <a:lnTo>
                      <a:pt x="23627" y="352743"/>
                    </a:lnTo>
                    <a:lnTo>
                      <a:pt x="28689" y="352685"/>
                    </a:lnTo>
                    <a:lnTo>
                      <a:pt x="55776" y="352019"/>
                    </a:lnTo>
                    <a:lnTo>
                      <a:pt x="123008" y="353195"/>
                    </a:lnTo>
                    <a:lnTo>
                      <a:pt x="123115" y="358060"/>
                    </a:lnTo>
                    <a:lnTo>
                      <a:pt x="127051" y="362259"/>
                    </a:lnTo>
                    <a:lnTo>
                      <a:pt x="126689" y="367412"/>
                    </a:lnTo>
                    <a:lnTo>
                      <a:pt x="126977" y="375400"/>
                    </a:lnTo>
                    <a:lnTo>
                      <a:pt x="128859" y="381917"/>
                    </a:lnTo>
                    <a:lnTo>
                      <a:pt x="133395" y="390052"/>
                    </a:lnTo>
                    <a:lnTo>
                      <a:pt x="133617" y="397457"/>
                    </a:lnTo>
                    <a:lnTo>
                      <a:pt x="137225" y="401689"/>
                    </a:lnTo>
                    <a:lnTo>
                      <a:pt x="144687" y="412751"/>
                    </a:lnTo>
                    <a:lnTo>
                      <a:pt x="147629" y="418569"/>
                    </a:lnTo>
                    <a:lnTo>
                      <a:pt x="149938" y="423804"/>
                    </a:lnTo>
                    <a:lnTo>
                      <a:pt x="164961" y="422818"/>
                    </a:lnTo>
                    <a:lnTo>
                      <a:pt x="169974" y="419358"/>
                    </a:lnTo>
                    <a:lnTo>
                      <a:pt x="176984" y="419777"/>
                    </a:lnTo>
                    <a:lnTo>
                      <a:pt x="183788" y="417139"/>
                    </a:lnTo>
                    <a:lnTo>
                      <a:pt x="200792" y="419777"/>
                    </a:lnTo>
                    <a:lnTo>
                      <a:pt x="200413" y="413638"/>
                    </a:lnTo>
                    <a:lnTo>
                      <a:pt x="201564" y="409505"/>
                    </a:lnTo>
                    <a:lnTo>
                      <a:pt x="203923" y="406004"/>
                    </a:lnTo>
                    <a:lnTo>
                      <a:pt x="204843" y="401541"/>
                    </a:lnTo>
                    <a:lnTo>
                      <a:pt x="204629" y="394770"/>
                    </a:lnTo>
                    <a:lnTo>
                      <a:pt x="205821" y="388401"/>
                    </a:lnTo>
                    <a:lnTo>
                      <a:pt x="226991" y="388392"/>
                    </a:lnTo>
                    <a:lnTo>
                      <a:pt x="236113" y="385779"/>
                    </a:lnTo>
                    <a:lnTo>
                      <a:pt x="234157" y="394441"/>
                    </a:lnTo>
                    <a:lnTo>
                      <a:pt x="268565" y="397284"/>
                    </a:lnTo>
                    <a:lnTo>
                      <a:pt x="270382" y="405847"/>
                    </a:lnTo>
                    <a:lnTo>
                      <a:pt x="267999" y="412669"/>
                    </a:lnTo>
                    <a:lnTo>
                      <a:pt x="267547" y="419728"/>
                    </a:lnTo>
                    <a:lnTo>
                      <a:pt x="270522" y="425900"/>
                    </a:lnTo>
                    <a:lnTo>
                      <a:pt x="271721" y="432088"/>
                    </a:lnTo>
                    <a:lnTo>
                      <a:pt x="272034" y="438366"/>
                    </a:lnTo>
                    <a:lnTo>
                      <a:pt x="271031" y="443864"/>
                    </a:lnTo>
                    <a:lnTo>
                      <a:pt x="269757" y="448171"/>
                    </a:lnTo>
                    <a:lnTo>
                      <a:pt x="269733" y="456331"/>
                    </a:lnTo>
                    <a:lnTo>
                      <a:pt x="268352" y="462396"/>
                    </a:lnTo>
                    <a:lnTo>
                      <a:pt x="269650" y="469800"/>
                    </a:lnTo>
                    <a:lnTo>
                      <a:pt x="273398" y="474633"/>
                    </a:lnTo>
                    <a:lnTo>
                      <a:pt x="275395" y="478602"/>
                    </a:lnTo>
                    <a:lnTo>
                      <a:pt x="278871" y="482185"/>
                    </a:lnTo>
                    <a:lnTo>
                      <a:pt x="279726" y="488012"/>
                    </a:lnTo>
                    <a:lnTo>
                      <a:pt x="282322" y="494652"/>
                    </a:lnTo>
                    <a:lnTo>
                      <a:pt x="280654" y="498448"/>
                    </a:lnTo>
                    <a:lnTo>
                      <a:pt x="281484" y="507020"/>
                    </a:lnTo>
                    <a:lnTo>
                      <a:pt x="277647" y="509263"/>
                    </a:lnTo>
                    <a:lnTo>
                      <a:pt x="278436" y="513611"/>
                    </a:lnTo>
                    <a:lnTo>
                      <a:pt x="280112" y="519980"/>
                    </a:lnTo>
                    <a:lnTo>
                      <a:pt x="286637" y="517490"/>
                    </a:lnTo>
                    <a:lnTo>
                      <a:pt x="290245" y="515369"/>
                    </a:lnTo>
                    <a:lnTo>
                      <a:pt x="294272" y="517621"/>
                    </a:lnTo>
                    <a:lnTo>
                      <a:pt x="300189" y="516832"/>
                    </a:lnTo>
                    <a:lnTo>
                      <a:pt x="304865" y="516470"/>
                    </a:lnTo>
                    <a:lnTo>
                      <a:pt x="309146" y="514506"/>
                    </a:lnTo>
                    <a:lnTo>
                      <a:pt x="312721" y="512230"/>
                    </a:lnTo>
                    <a:lnTo>
                      <a:pt x="317372" y="513471"/>
                    </a:lnTo>
                    <a:lnTo>
                      <a:pt x="322460" y="513726"/>
                    </a:lnTo>
                    <a:lnTo>
                      <a:pt x="327029" y="512592"/>
                    </a:lnTo>
                    <a:lnTo>
                      <a:pt x="330562" y="510406"/>
                    </a:lnTo>
                    <a:lnTo>
                      <a:pt x="332666" y="514868"/>
                    </a:lnTo>
                    <a:lnTo>
                      <a:pt x="337071" y="515205"/>
                    </a:lnTo>
                    <a:lnTo>
                      <a:pt x="339380" y="518878"/>
                    </a:lnTo>
                    <a:lnTo>
                      <a:pt x="337934" y="525428"/>
                    </a:lnTo>
                    <a:lnTo>
                      <a:pt x="341772" y="528321"/>
                    </a:lnTo>
                    <a:lnTo>
                      <a:pt x="346292" y="526488"/>
                    </a:lnTo>
                    <a:lnTo>
                      <a:pt x="349414" y="523415"/>
                    </a:lnTo>
                    <a:lnTo>
                      <a:pt x="353943" y="522519"/>
                    </a:lnTo>
                    <a:lnTo>
                      <a:pt x="358101" y="522034"/>
                    </a:lnTo>
                    <a:lnTo>
                      <a:pt x="362177" y="521319"/>
                    </a:lnTo>
                    <a:lnTo>
                      <a:pt x="366368" y="520210"/>
                    </a:lnTo>
                    <a:lnTo>
                      <a:pt x="365103" y="524812"/>
                    </a:lnTo>
                    <a:lnTo>
                      <a:pt x="364864" y="529209"/>
                    </a:lnTo>
                    <a:lnTo>
                      <a:pt x="366081" y="534386"/>
                    </a:lnTo>
                    <a:lnTo>
                      <a:pt x="369927" y="536325"/>
                    </a:lnTo>
                    <a:lnTo>
                      <a:pt x="374381" y="536917"/>
                    </a:lnTo>
                    <a:lnTo>
                      <a:pt x="377791" y="539900"/>
                    </a:lnTo>
                    <a:lnTo>
                      <a:pt x="381835" y="541700"/>
                    </a:lnTo>
                    <a:lnTo>
                      <a:pt x="387406" y="543401"/>
                    </a:lnTo>
                    <a:lnTo>
                      <a:pt x="391894" y="543426"/>
                    </a:lnTo>
                    <a:lnTo>
                      <a:pt x="397244" y="542752"/>
                    </a:lnTo>
                    <a:lnTo>
                      <a:pt x="401796" y="545020"/>
                    </a:lnTo>
                    <a:lnTo>
                      <a:pt x="406694" y="544872"/>
                    </a:lnTo>
                    <a:lnTo>
                      <a:pt x="410705" y="542645"/>
                    </a:lnTo>
                    <a:lnTo>
                      <a:pt x="412077" y="537320"/>
                    </a:lnTo>
                    <a:lnTo>
                      <a:pt x="413556" y="532504"/>
                    </a:lnTo>
                    <a:lnTo>
                      <a:pt x="417813" y="531575"/>
                    </a:lnTo>
                    <a:lnTo>
                      <a:pt x="418043" y="537320"/>
                    </a:lnTo>
                    <a:lnTo>
                      <a:pt x="421298" y="540311"/>
                    </a:lnTo>
                    <a:lnTo>
                      <a:pt x="424708" y="543048"/>
                    </a:lnTo>
                    <a:lnTo>
                      <a:pt x="425965" y="548176"/>
                    </a:lnTo>
                    <a:lnTo>
                      <a:pt x="428760" y="552244"/>
                    </a:lnTo>
                    <a:lnTo>
                      <a:pt x="432729" y="554495"/>
                    </a:lnTo>
                    <a:lnTo>
                      <a:pt x="437422" y="552901"/>
                    </a:lnTo>
                    <a:lnTo>
                      <a:pt x="440553" y="556435"/>
                    </a:lnTo>
                    <a:lnTo>
                      <a:pt x="444686" y="557207"/>
                    </a:lnTo>
                    <a:lnTo>
                      <a:pt x="449034" y="559500"/>
                    </a:lnTo>
                    <a:lnTo>
                      <a:pt x="453767" y="564587"/>
                    </a:lnTo>
                    <a:lnTo>
                      <a:pt x="453225" y="569699"/>
                    </a:lnTo>
                    <a:lnTo>
                      <a:pt x="455090" y="573496"/>
                    </a:lnTo>
                    <a:lnTo>
                      <a:pt x="459889" y="574827"/>
                    </a:lnTo>
                    <a:lnTo>
                      <a:pt x="461706" y="579166"/>
                    </a:lnTo>
                    <a:lnTo>
                      <a:pt x="464377" y="583407"/>
                    </a:lnTo>
                    <a:lnTo>
                      <a:pt x="465330" y="588477"/>
                    </a:lnTo>
                    <a:lnTo>
                      <a:pt x="469719" y="588189"/>
                    </a:lnTo>
                    <a:lnTo>
                      <a:pt x="475060" y="587811"/>
                    </a:lnTo>
                    <a:lnTo>
                      <a:pt x="479350" y="586003"/>
                    </a:lnTo>
                    <a:lnTo>
                      <a:pt x="482859" y="583053"/>
                    </a:lnTo>
                    <a:lnTo>
                      <a:pt x="484577" y="587540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797" name="Free-form: Shape 796">
                <a:extLst>
                  <a:ext uri="{FF2B5EF4-FFF2-40B4-BE49-F238E27FC236}">
                    <a16:creationId xmlns:a16="http://schemas.microsoft.com/office/drawing/2014/main" id="{E89B5EFC-BB58-C813-9451-85EFE66A50DB}"/>
                  </a:ext>
                </a:extLst>
              </p:cNvPr>
              <p:cNvSpPr/>
              <p:nvPr/>
            </p:nvSpPr>
            <p:spPr>
              <a:xfrm>
                <a:off x="6505563" y="3540623"/>
                <a:ext cx="251229" cy="419684"/>
              </a:xfrm>
              <a:custGeom>
                <a:avLst/>
                <a:gdLst>
                  <a:gd name="connsiteX0" fmla="*/ 8522 w 214581"/>
                  <a:gd name="connsiteY0" fmla="*/ 268574 h 358462"/>
                  <a:gd name="connsiteX1" fmla="*/ 7256 w 214581"/>
                  <a:gd name="connsiteY1" fmla="*/ 263856 h 358462"/>
                  <a:gd name="connsiteX2" fmla="*/ 8522 w 214581"/>
                  <a:gd name="connsiteY2" fmla="*/ 268574 h 358462"/>
                  <a:gd name="connsiteX3" fmla="*/ 210209 w 214581"/>
                  <a:gd name="connsiteY3" fmla="*/ 358462 h 358462"/>
                  <a:gd name="connsiteX4" fmla="*/ 213061 w 214581"/>
                  <a:gd name="connsiteY4" fmla="*/ 353778 h 358462"/>
                  <a:gd name="connsiteX5" fmla="*/ 211344 w 214581"/>
                  <a:gd name="connsiteY5" fmla="*/ 349250 h 358462"/>
                  <a:gd name="connsiteX6" fmla="*/ 211425 w 214581"/>
                  <a:gd name="connsiteY6" fmla="*/ 343325 h 358462"/>
                  <a:gd name="connsiteX7" fmla="*/ 214581 w 214581"/>
                  <a:gd name="connsiteY7" fmla="*/ 340654 h 358462"/>
                  <a:gd name="connsiteX8" fmla="*/ 213307 w 214581"/>
                  <a:gd name="connsiteY8" fmla="*/ 336709 h 358462"/>
                  <a:gd name="connsiteX9" fmla="*/ 211508 w 214581"/>
                  <a:gd name="connsiteY9" fmla="*/ 331992 h 358462"/>
                  <a:gd name="connsiteX10" fmla="*/ 211080 w 214581"/>
                  <a:gd name="connsiteY10" fmla="*/ 327645 h 358462"/>
                  <a:gd name="connsiteX11" fmla="*/ 210579 w 214581"/>
                  <a:gd name="connsiteY11" fmla="*/ 322755 h 358462"/>
                  <a:gd name="connsiteX12" fmla="*/ 209938 w 214581"/>
                  <a:gd name="connsiteY12" fmla="*/ 317003 h 358462"/>
                  <a:gd name="connsiteX13" fmla="*/ 206166 w 214581"/>
                  <a:gd name="connsiteY13" fmla="*/ 313313 h 358462"/>
                  <a:gd name="connsiteX14" fmla="*/ 201704 w 214581"/>
                  <a:gd name="connsiteY14" fmla="*/ 310921 h 358462"/>
                  <a:gd name="connsiteX15" fmla="*/ 194916 w 214581"/>
                  <a:gd name="connsiteY15" fmla="*/ 302029 h 358462"/>
                  <a:gd name="connsiteX16" fmla="*/ 187988 w 214581"/>
                  <a:gd name="connsiteY16" fmla="*/ 294074 h 358462"/>
                  <a:gd name="connsiteX17" fmla="*/ 183961 w 214581"/>
                  <a:gd name="connsiteY17" fmla="*/ 286653 h 358462"/>
                  <a:gd name="connsiteX18" fmla="*/ 184676 w 214581"/>
                  <a:gd name="connsiteY18" fmla="*/ 281681 h 358462"/>
                  <a:gd name="connsiteX19" fmla="*/ 183402 w 214581"/>
                  <a:gd name="connsiteY19" fmla="*/ 277400 h 358462"/>
                  <a:gd name="connsiteX20" fmla="*/ 181939 w 214581"/>
                  <a:gd name="connsiteY20" fmla="*/ 273250 h 358462"/>
                  <a:gd name="connsiteX21" fmla="*/ 177748 w 214581"/>
                  <a:gd name="connsiteY21" fmla="*/ 270283 h 358462"/>
                  <a:gd name="connsiteX22" fmla="*/ 174157 w 214581"/>
                  <a:gd name="connsiteY22" fmla="*/ 266683 h 358462"/>
                  <a:gd name="connsiteX23" fmla="*/ 172957 w 214581"/>
                  <a:gd name="connsiteY23" fmla="*/ 261802 h 358462"/>
                  <a:gd name="connsiteX24" fmla="*/ 171864 w 214581"/>
                  <a:gd name="connsiteY24" fmla="*/ 255885 h 358462"/>
                  <a:gd name="connsiteX25" fmla="*/ 171642 w 214581"/>
                  <a:gd name="connsiteY25" fmla="*/ 250921 h 358462"/>
                  <a:gd name="connsiteX26" fmla="*/ 168873 w 214581"/>
                  <a:gd name="connsiteY26" fmla="*/ 246319 h 358462"/>
                  <a:gd name="connsiteX27" fmla="*/ 168733 w 214581"/>
                  <a:gd name="connsiteY27" fmla="*/ 241627 h 358462"/>
                  <a:gd name="connsiteX28" fmla="*/ 170319 w 214581"/>
                  <a:gd name="connsiteY28" fmla="*/ 237575 h 358462"/>
                  <a:gd name="connsiteX29" fmla="*/ 170171 w 214581"/>
                  <a:gd name="connsiteY29" fmla="*/ 231329 h 358462"/>
                  <a:gd name="connsiteX30" fmla="*/ 169892 w 214581"/>
                  <a:gd name="connsiteY30" fmla="*/ 225585 h 358462"/>
                  <a:gd name="connsiteX31" fmla="*/ 164147 w 214581"/>
                  <a:gd name="connsiteY31" fmla="*/ 220925 h 358462"/>
                  <a:gd name="connsiteX32" fmla="*/ 167360 w 214581"/>
                  <a:gd name="connsiteY32" fmla="*/ 216858 h 358462"/>
                  <a:gd name="connsiteX33" fmla="*/ 173220 w 214581"/>
                  <a:gd name="connsiteY33" fmla="*/ 214022 h 358462"/>
                  <a:gd name="connsiteX34" fmla="*/ 174773 w 214581"/>
                  <a:gd name="connsiteY34" fmla="*/ 210020 h 358462"/>
                  <a:gd name="connsiteX35" fmla="*/ 178669 w 214581"/>
                  <a:gd name="connsiteY35" fmla="*/ 199460 h 358462"/>
                  <a:gd name="connsiteX36" fmla="*/ 184257 w 214581"/>
                  <a:gd name="connsiteY36" fmla="*/ 192540 h 358462"/>
                  <a:gd name="connsiteX37" fmla="*/ 186418 w 214581"/>
                  <a:gd name="connsiteY37" fmla="*/ 187264 h 358462"/>
                  <a:gd name="connsiteX38" fmla="*/ 186492 w 214581"/>
                  <a:gd name="connsiteY38" fmla="*/ 183122 h 358462"/>
                  <a:gd name="connsiteX39" fmla="*/ 192055 w 214581"/>
                  <a:gd name="connsiteY39" fmla="*/ 177772 h 358462"/>
                  <a:gd name="connsiteX40" fmla="*/ 196042 w 214581"/>
                  <a:gd name="connsiteY40" fmla="*/ 172160 h 358462"/>
                  <a:gd name="connsiteX41" fmla="*/ 196567 w 214581"/>
                  <a:gd name="connsiteY41" fmla="*/ 166596 h 358462"/>
                  <a:gd name="connsiteX42" fmla="*/ 192730 w 214581"/>
                  <a:gd name="connsiteY42" fmla="*/ 163103 h 358462"/>
                  <a:gd name="connsiteX43" fmla="*/ 191078 w 214581"/>
                  <a:gd name="connsiteY43" fmla="*/ 156562 h 358462"/>
                  <a:gd name="connsiteX44" fmla="*/ 182909 w 214581"/>
                  <a:gd name="connsiteY44" fmla="*/ 138811 h 358462"/>
                  <a:gd name="connsiteX45" fmla="*/ 177649 w 214581"/>
                  <a:gd name="connsiteY45" fmla="*/ 135934 h 358462"/>
                  <a:gd name="connsiteX46" fmla="*/ 165454 w 214581"/>
                  <a:gd name="connsiteY46" fmla="*/ 126270 h 358462"/>
                  <a:gd name="connsiteX47" fmla="*/ 161846 w 214581"/>
                  <a:gd name="connsiteY47" fmla="*/ 122399 h 358462"/>
                  <a:gd name="connsiteX48" fmla="*/ 160186 w 214581"/>
                  <a:gd name="connsiteY48" fmla="*/ 116458 h 358462"/>
                  <a:gd name="connsiteX49" fmla="*/ 155822 w 214581"/>
                  <a:gd name="connsiteY49" fmla="*/ 112365 h 358462"/>
                  <a:gd name="connsiteX50" fmla="*/ 150941 w 214581"/>
                  <a:gd name="connsiteY50" fmla="*/ 108108 h 358462"/>
                  <a:gd name="connsiteX51" fmla="*/ 155214 w 214581"/>
                  <a:gd name="connsiteY51" fmla="*/ 102388 h 358462"/>
                  <a:gd name="connsiteX52" fmla="*/ 157285 w 214581"/>
                  <a:gd name="connsiteY52" fmla="*/ 96677 h 358462"/>
                  <a:gd name="connsiteX53" fmla="*/ 164476 w 214581"/>
                  <a:gd name="connsiteY53" fmla="*/ 96677 h 358462"/>
                  <a:gd name="connsiteX54" fmla="*/ 173984 w 214581"/>
                  <a:gd name="connsiteY54" fmla="*/ 98781 h 358462"/>
                  <a:gd name="connsiteX55" fmla="*/ 178323 w 214581"/>
                  <a:gd name="connsiteY55" fmla="*/ 97285 h 358462"/>
                  <a:gd name="connsiteX56" fmla="*/ 183648 w 214581"/>
                  <a:gd name="connsiteY56" fmla="*/ 96924 h 358462"/>
                  <a:gd name="connsiteX57" fmla="*/ 191102 w 214581"/>
                  <a:gd name="connsiteY57" fmla="*/ 98830 h 358462"/>
                  <a:gd name="connsiteX58" fmla="*/ 198770 w 214581"/>
                  <a:gd name="connsiteY58" fmla="*/ 96973 h 358462"/>
                  <a:gd name="connsiteX59" fmla="*/ 193502 w 214581"/>
                  <a:gd name="connsiteY59" fmla="*/ 93644 h 358462"/>
                  <a:gd name="connsiteX60" fmla="*/ 190412 w 214581"/>
                  <a:gd name="connsiteY60" fmla="*/ 88927 h 358462"/>
                  <a:gd name="connsiteX61" fmla="*/ 186147 w 214581"/>
                  <a:gd name="connsiteY61" fmla="*/ 82008 h 358462"/>
                  <a:gd name="connsiteX62" fmla="*/ 183723 w 214581"/>
                  <a:gd name="connsiteY62" fmla="*/ 77110 h 358462"/>
                  <a:gd name="connsiteX63" fmla="*/ 181002 w 214581"/>
                  <a:gd name="connsiteY63" fmla="*/ 70897 h 358462"/>
                  <a:gd name="connsiteX64" fmla="*/ 180296 w 214581"/>
                  <a:gd name="connsiteY64" fmla="*/ 64594 h 358462"/>
                  <a:gd name="connsiteX65" fmla="*/ 180764 w 214581"/>
                  <a:gd name="connsiteY65" fmla="*/ 57526 h 358462"/>
                  <a:gd name="connsiteX66" fmla="*/ 180411 w 214581"/>
                  <a:gd name="connsiteY66" fmla="*/ 52760 h 358462"/>
                  <a:gd name="connsiteX67" fmla="*/ 182539 w 214581"/>
                  <a:gd name="connsiteY67" fmla="*/ 49201 h 358462"/>
                  <a:gd name="connsiteX68" fmla="*/ 180920 w 214581"/>
                  <a:gd name="connsiteY68" fmla="*/ 45150 h 358462"/>
                  <a:gd name="connsiteX69" fmla="*/ 182087 w 214581"/>
                  <a:gd name="connsiteY69" fmla="*/ 40622 h 358462"/>
                  <a:gd name="connsiteX70" fmla="*/ 179728 w 214581"/>
                  <a:gd name="connsiteY70" fmla="*/ 36800 h 358462"/>
                  <a:gd name="connsiteX71" fmla="*/ 180238 w 214581"/>
                  <a:gd name="connsiteY71" fmla="*/ 32108 h 358462"/>
                  <a:gd name="connsiteX72" fmla="*/ 175315 w 214581"/>
                  <a:gd name="connsiteY72" fmla="*/ 28804 h 358462"/>
                  <a:gd name="connsiteX73" fmla="*/ 175471 w 214581"/>
                  <a:gd name="connsiteY73" fmla="*/ 24350 h 358462"/>
                  <a:gd name="connsiteX74" fmla="*/ 174987 w 214581"/>
                  <a:gd name="connsiteY74" fmla="*/ 19468 h 358462"/>
                  <a:gd name="connsiteX75" fmla="*/ 173351 w 214581"/>
                  <a:gd name="connsiteY75" fmla="*/ 13905 h 358462"/>
                  <a:gd name="connsiteX76" fmla="*/ 170147 w 214581"/>
                  <a:gd name="connsiteY76" fmla="*/ 11201 h 358462"/>
                  <a:gd name="connsiteX77" fmla="*/ 166399 w 214581"/>
                  <a:gd name="connsiteY77" fmla="*/ 9484 h 358462"/>
                  <a:gd name="connsiteX78" fmla="*/ 166012 w 214581"/>
                  <a:gd name="connsiteY78" fmla="*/ 5375 h 358462"/>
                  <a:gd name="connsiteX79" fmla="*/ 163210 w 214581"/>
                  <a:gd name="connsiteY79" fmla="*/ 0 h 358462"/>
                  <a:gd name="connsiteX80" fmla="*/ 152519 w 214581"/>
                  <a:gd name="connsiteY80" fmla="*/ 0 h 358462"/>
                  <a:gd name="connsiteX81" fmla="*/ 156102 w 214581"/>
                  <a:gd name="connsiteY81" fmla="*/ 17102 h 358462"/>
                  <a:gd name="connsiteX82" fmla="*/ 155354 w 214581"/>
                  <a:gd name="connsiteY82" fmla="*/ 21153 h 358462"/>
                  <a:gd name="connsiteX83" fmla="*/ 159816 w 214581"/>
                  <a:gd name="connsiteY83" fmla="*/ 22271 h 358462"/>
                  <a:gd name="connsiteX84" fmla="*/ 164492 w 214581"/>
                  <a:gd name="connsiteY84" fmla="*/ 23643 h 358462"/>
                  <a:gd name="connsiteX85" fmla="*/ 168059 w 214581"/>
                  <a:gd name="connsiteY85" fmla="*/ 28040 h 358462"/>
                  <a:gd name="connsiteX86" fmla="*/ 168001 w 214581"/>
                  <a:gd name="connsiteY86" fmla="*/ 32880 h 358462"/>
                  <a:gd name="connsiteX87" fmla="*/ 167599 w 214581"/>
                  <a:gd name="connsiteY87" fmla="*/ 38091 h 358462"/>
                  <a:gd name="connsiteX88" fmla="*/ 166300 w 214581"/>
                  <a:gd name="connsiteY88" fmla="*/ 43227 h 358462"/>
                  <a:gd name="connsiteX89" fmla="*/ 169037 w 214581"/>
                  <a:gd name="connsiteY89" fmla="*/ 46432 h 358462"/>
                  <a:gd name="connsiteX90" fmla="*/ 166424 w 214581"/>
                  <a:gd name="connsiteY90" fmla="*/ 50352 h 358462"/>
                  <a:gd name="connsiteX91" fmla="*/ 161106 w 214581"/>
                  <a:gd name="connsiteY91" fmla="*/ 54091 h 358462"/>
                  <a:gd name="connsiteX92" fmla="*/ 157047 w 214581"/>
                  <a:gd name="connsiteY92" fmla="*/ 57189 h 358462"/>
                  <a:gd name="connsiteX93" fmla="*/ 150308 w 214581"/>
                  <a:gd name="connsiteY93" fmla="*/ 55587 h 358462"/>
                  <a:gd name="connsiteX94" fmla="*/ 145180 w 214581"/>
                  <a:gd name="connsiteY94" fmla="*/ 65276 h 358462"/>
                  <a:gd name="connsiteX95" fmla="*/ 143216 w 214581"/>
                  <a:gd name="connsiteY95" fmla="*/ 69664 h 358462"/>
                  <a:gd name="connsiteX96" fmla="*/ 140758 w 214581"/>
                  <a:gd name="connsiteY96" fmla="*/ 74423 h 358462"/>
                  <a:gd name="connsiteX97" fmla="*/ 139485 w 214581"/>
                  <a:gd name="connsiteY97" fmla="*/ 79904 h 358462"/>
                  <a:gd name="connsiteX98" fmla="*/ 138318 w 214581"/>
                  <a:gd name="connsiteY98" fmla="*/ 84185 h 358462"/>
                  <a:gd name="connsiteX99" fmla="*/ 136600 w 214581"/>
                  <a:gd name="connsiteY99" fmla="*/ 91705 h 358462"/>
                  <a:gd name="connsiteX100" fmla="*/ 130453 w 214581"/>
                  <a:gd name="connsiteY100" fmla="*/ 95633 h 358462"/>
                  <a:gd name="connsiteX101" fmla="*/ 130519 w 214581"/>
                  <a:gd name="connsiteY101" fmla="*/ 101213 h 358462"/>
                  <a:gd name="connsiteX102" fmla="*/ 129484 w 214581"/>
                  <a:gd name="connsiteY102" fmla="*/ 110639 h 358462"/>
                  <a:gd name="connsiteX103" fmla="*/ 124618 w 214581"/>
                  <a:gd name="connsiteY103" fmla="*/ 112226 h 358462"/>
                  <a:gd name="connsiteX104" fmla="*/ 119384 w 214581"/>
                  <a:gd name="connsiteY104" fmla="*/ 116458 h 358462"/>
                  <a:gd name="connsiteX105" fmla="*/ 121339 w 214581"/>
                  <a:gd name="connsiteY105" fmla="*/ 120345 h 358462"/>
                  <a:gd name="connsiteX106" fmla="*/ 120945 w 214581"/>
                  <a:gd name="connsiteY106" fmla="*/ 124536 h 358462"/>
                  <a:gd name="connsiteX107" fmla="*/ 118792 w 214581"/>
                  <a:gd name="connsiteY107" fmla="*/ 129015 h 358462"/>
                  <a:gd name="connsiteX108" fmla="*/ 118710 w 214581"/>
                  <a:gd name="connsiteY108" fmla="*/ 133445 h 358462"/>
                  <a:gd name="connsiteX109" fmla="*/ 114741 w 214581"/>
                  <a:gd name="connsiteY109" fmla="*/ 139181 h 358462"/>
                  <a:gd name="connsiteX110" fmla="*/ 109481 w 214581"/>
                  <a:gd name="connsiteY110" fmla="*/ 139329 h 358462"/>
                  <a:gd name="connsiteX111" fmla="*/ 105183 w 214581"/>
                  <a:gd name="connsiteY111" fmla="*/ 145443 h 358462"/>
                  <a:gd name="connsiteX112" fmla="*/ 103071 w 214581"/>
                  <a:gd name="connsiteY112" fmla="*/ 153973 h 358462"/>
                  <a:gd name="connsiteX113" fmla="*/ 101953 w 214581"/>
                  <a:gd name="connsiteY113" fmla="*/ 160030 h 358462"/>
                  <a:gd name="connsiteX114" fmla="*/ 99792 w 214581"/>
                  <a:gd name="connsiteY114" fmla="*/ 163827 h 358462"/>
                  <a:gd name="connsiteX115" fmla="*/ 95921 w 214581"/>
                  <a:gd name="connsiteY115" fmla="*/ 169949 h 358462"/>
                  <a:gd name="connsiteX116" fmla="*/ 96586 w 214581"/>
                  <a:gd name="connsiteY116" fmla="*/ 174600 h 358462"/>
                  <a:gd name="connsiteX117" fmla="*/ 94064 w 214581"/>
                  <a:gd name="connsiteY117" fmla="*/ 178520 h 358462"/>
                  <a:gd name="connsiteX118" fmla="*/ 93423 w 214581"/>
                  <a:gd name="connsiteY118" fmla="*/ 183114 h 358462"/>
                  <a:gd name="connsiteX119" fmla="*/ 92773 w 214581"/>
                  <a:gd name="connsiteY119" fmla="*/ 187774 h 358462"/>
                  <a:gd name="connsiteX120" fmla="*/ 85821 w 214581"/>
                  <a:gd name="connsiteY120" fmla="*/ 191209 h 358462"/>
                  <a:gd name="connsiteX121" fmla="*/ 83717 w 214581"/>
                  <a:gd name="connsiteY121" fmla="*/ 195507 h 358462"/>
                  <a:gd name="connsiteX122" fmla="*/ 82772 w 214581"/>
                  <a:gd name="connsiteY122" fmla="*/ 202944 h 358462"/>
                  <a:gd name="connsiteX123" fmla="*/ 78408 w 214581"/>
                  <a:gd name="connsiteY123" fmla="*/ 205697 h 358462"/>
                  <a:gd name="connsiteX124" fmla="*/ 73691 w 214581"/>
                  <a:gd name="connsiteY124" fmla="*/ 205426 h 358462"/>
                  <a:gd name="connsiteX125" fmla="*/ 70873 w 214581"/>
                  <a:gd name="connsiteY125" fmla="*/ 200923 h 358462"/>
                  <a:gd name="connsiteX126" fmla="*/ 65827 w 214581"/>
                  <a:gd name="connsiteY126" fmla="*/ 200002 h 358462"/>
                  <a:gd name="connsiteX127" fmla="*/ 62950 w 214581"/>
                  <a:gd name="connsiteY127" fmla="*/ 195474 h 358462"/>
                  <a:gd name="connsiteX128" fmla="*/ 60781 w 214581"/>
                  <a:gd name="connsiteY128" fmla="*/ 191217 h 358462"/>
                  <a:gd name="connsiteX129" fmla="*/ 56762 w 214581"/>
                  <a:gd name="connsiteY129" fmla="*/ 188472 h 358462"/>
                  <a:gd name="connsiteX130" fmla="*/ 55267 w 214581"/>
                  <a:gd name="connsiteY130" fmla="*/ 192770 h 358462"/>
                  <a:gd name="connsiteX131" fmla="*/ 46136 w 214581"/>
                  <a:gd name="connsiteY131" fmla="*/ 194348 h 358462"/>
                  <a:gd name="connsiteX132" fmla="*/ 44287 w 214581"/>
                  <a:gd name="connsiteY132" fmla="*/ 189672 h 358462"/>
                  <a:gd name="connsiteX133" fmla="*/ 40441 w 214581"/>
                  <a:gd name="connsiteY133" fmla="*/ 193896 h 358462"/>
                  <a:gd name="connsiteX134" fmla="*/ 36242 w 214581"/>
                  <a:gd name="connsiteY134" fmla="*/ 197931 h 358462"/>
                  <a:gd name="connsiteX135" fmla="*/ 33226 w 214581"/>
                  <a:gd name="connsiteY135" fmla="*/ 201079 h 358462"/>
                  <a:gd name="connsiteX136" fmla="*/ 32042 w 214581"/>
                  <a:gd name="connsiteY136" fmla="*/ 205278 h 358462"/>
                  <a:gd name="connsiteX137" fmla="*/ 26963 w 214581"/>
                  <a:gd name="connsiteY137" fmla="*/ 208368 h 358462"/>
                  <a:gd name="connsiteX138" fmla="*/ 24235 w 214581"/>
                  <a:gd name="connsiteY138" fmla="*/ 212354 h 358462"/>
                  <a:gd name="connsiteX139" fmla="*/ 19584 w 214581"/>
                  <a:gd name="connsiteY139" fmla="*/ 216570 h 358462"/>
                  <a:gd name="connsiteX140" fmla="*/ 16486 w 214581"/>
                  <a:gd name="connsiteY140" fmla="*/ 219298 h 358462"/>
                  <a:gd name="connsiteX141" fmla="*/ 10618 w 214581"/>
                  <a:gd name="connsiteY141" fmla="*/ 225043 h 358462"/>
                  <a:gd name="connsiteX142" fmla="*/ 8029 w 214581"/>
                  <a:gd name="connsiteY142" fmla="*/ 228560 h 358462"/>
                  <a:gd name="connsiteX143" fmla="*/ 9451 w 214581"/>
                  <a:gd name="connsiteY143" fmla="*/ 234025 h 358462"/>
                  <a:gd name="connsiteX144" fmla="*/ 8037 w 214581"/>
                  <a:gd name="connsiteY144" fmla="*/ 239079 h 358462"/>
                  <a:gd name="connsiteX145" fmla="*/ 7569 w 214581"/>
                  <a:gd name="connsiteY145" fmla="*/ 243402 h 358462"/>
                  <a:gd name="connsiteX146" fmla="*/ 7298 w 214581"/>
                  <a:gd name="connsiteY146" fmla="*/ 247831 h 358462"/>
                  <a:gd name="connsiteX147" fmla="*/ 4668 w 214581"/>
                  <a:gd name="connsiteY147" fmla="*/ 251324 h 358462"/>
                  <a:gd name="connsiteX148" fmla="*/ 2482 w 214581"/>
                  <a:gd name="connsiteY148" fmla="*/ 255556 h 358462"/>
                  <a:gd name="connsiteX149" fmla="*/ 970 w 214581"/>
                  <a:gd name="connsiteY149" fmla="*/ 259789 h 358462"/>
                  <a:gd name="connsiteX150" fmla="*/ 674 w 214581"/>
                  <a:gd name="connsiteY150" fmla="*/ 265640 h 358462"/>
                  <a:gd name="connsiteX151" fmla="*/ 0 w 214581"/>
                  <a:gd name="connsiteY151" fmla="*/ 269724 h 358462"/>
                  <a:gd name="connsiteX152" fmla="*/ 4890 w 214581"/>
                  <a:gd name="connsiteY152" fmla="*/ 269108 h 358462"/>
                  <a:gd name="connsiteX153" fmla="*/ 2285 w 214581"/>
                  <a:gd name="connsiteY153" fmla="*/ 262081 h 358462"/>
                  <a:gd name="connsiteX154" fmla="*/ 4068 w 214581"/>
                  <a:gd name="connsiteY154" fmla="*/ 266749 h 358462"/>
                  <a:gd name="connsiteX155" fmla="*/ 7528 w 214581"/>
                  <a:gd name="connsiteY155" fmla="*/ 263634 h 358462"/>
                  <a:gd name="connsiteX156" fmla="*/ 9566 w 214581"/>
                  <a:gd name="connsiteY156" fmla="*/ 269215 h 358462"/>
                  <a:gd name="connsiteX157" fmla="*/ 10010 w 214581"/>
                  <a:gd name="connsiteY157" fmla="*/ 276003 h 358462"/>
                  <a:gd name="connsiteX158" fmla="*/ 11768 w 214581"/>
                  <a:gd name="connsiteY158" fmla="*/ 281961 h 358462"/>
                  <a:gd name="connsiteX159" fmla="*/ 16009 w 214581"/>
                  <a:gd name="connsiteY159" fmla="*/ 284821 h 358462"/>
                  <a:gd name="connsiteX160" fmla="*/ 24235 w 214581"/>
                  <a:gd name="connsiteY160" fmla="*/ 288560 h 358462"/>
                  <a:gd name="connsiteX161" fmla="*/ 27144 w 214581"/>
                  <a:gd name="connsiteY161" fmla="*/ 283991 h 358462"/>
                  <a:gd name="connsiteX162" fmla="*/ 30251 w 214581"/>
                  <a:gd name="connsiteY162" fmla="*/ 286883 h 358462"/>
                  <a:gd name="connsiteX163" fmla="*/ 29248 w 214581"/>
                  <a:gd name="connsiteY163" fmla="*/ 291025 h 358462"/>
                  <a:gd name="connsiteX164" fmla="*/ 30752 w 214581"/>
                  <a:gd name="connsiteY164" fmla="*/ 296901 h 358462"/>
                  <a:gd name="connsiteX165" fmla="*/ 34113 w 214581"/>
                  <a:gd name="connsiteY165" fmla="*/ 302456 h 358462"/>
                  <a:gd name="connsiteX166" fmla="*/ 37540 w 214581"/>
                  <a:gd name="connsiteY166" fmla="*/ 306812 h 358462"/>
                  <a:gd name="connsiteX167" fmla="*/ 39890 w 214581"/>
                  <a:gd name="connsiteY167" fmla="*/ 313575 h 358462"/>
                  <a:gd name="connsiteX168" fmla="*/ 37647 w 214581"/>
                  <a:gd name="connsiteY168" fmla="*/ 322574 h 358462"/>
                  <a:gd name="connsiteX169" fmla="*/ 36168 w 214581"/>
                  <a:gd name="connsiteY169" fmla="*/ 328310 h 358462"/>
                  <a:gd name="connsiteX170" fmla="*/ 35551 w 214581"/>
                  <a:gd name="connsiteY170" fmla="*/ 334507 h 358462"/>
                  <a:gd name="connsiteX171" fmla="*/ 35929 w 214581"/>
                  <a:gd name="connsiteY171" fmla="*/ 338616 h 358462"/>
                  <a:gd name="connsiteX172" fmla="*/ 39003 w 214581"/>
                  <a:gd name="connsiteY172" fmla="*/ 341607 h 358462"/>
                  <a:gd name="connsiteX173" fmla="*/ 43597 w 214581"/>
                  <a:gd name="connsiteY173" fmla="*/ 342577 h 358462"/>
                  <a:gd name="connsiteX174" fmla="*/ 73050 w 214581"/>
                  <a:gd name="connsiteY174" fmla="*/ 342536 h 358462"/>
                  <a:gd name="connsiteX175" fmla="*/ 78852 w 214581"/>
                  <a:gd name="connsiteY175" fmla="*/ 342372 h 358462"/>
                  <a:gd name="connsiteX176" fmla="*/ 79682 w 214581"/>
                  <a:gd name="connsiteY176" fmla="*/ 338312 h 358462"/>
                  <a:gd name="connsiteX177" fmla="*/ 84243 w 214581"/>
                  <a:gd name="connsiteY177" fmla="*/ 338410 h 358462"/>
                  <a:gd name="connsiteX178" fmla="*/ 88451 w 214581"/>
                  <a:gd name="connsiteY178" fmla="*/ 337753 h 358462"/>
                  <a:gd name="connsiteX179" fmla="*/ 92371 w 214581"/>
                  <a:gd name="connsiteY179" fmla="*/ 339101 h 358462"/>
                  <a:gd name="connsiteX180" fmla="*/ 99898 w 214581"/>
                  <a:gd name="connsiteY180" fmla="*/ 338928 h 358462"/>
                  <a:gd name="connsiteX181" fmla="*/ 103975 w 214581"/>
                  <a:gd name="connsiteY181" fmla="*/ 339758 h 358462"/>
                  <a:gd name="connsiteX182" fmla="*/ 109629 w 214581"/>
                  <a:gd name="connsiteY182" fmla="*/ 339857 h 358462"/>
                  <a:gd name="connsiteX183" fmla="*/ 114822 w 214581"/>
                  <a:gd name="connsiteY183" fmla="*/ 340144 h 358462"/>
                  <a:gd name="connsiteX184" fmla="*/ 118948 w 214581"/>
                  <a:gd name="connsiteY184" fmla="*/ 340325 h 358462"/>
                  <a:gd name="connsiteX185" fmla="*/ 123049 w 214581"/>
                  <a:gd name="connsiteY185" fmla="*/ 339750 h 358462"/>
                  <a:gd name="connsiteX186" fmla="*/ 127470 w 214581"/>
                  <a:gd name="connsiteY186" fmla="*/ 340054 h 358462"/>
                  <a:gd name="connsiteX187" fmla="*/ 131891 w 214581"/>
                  <a:gd name="connsiteY187" fmla="*/ 339166 h 358462"/>
                  <a:gd name="connsiteX188" fmla="*/ 144079 w 214581"/>
                  <a:gd name="connsiteY188" fmla="*/ 342372 h 358462"/>
                  <a:gd name="connsiteX189" fmla="*/ 161279 w 214581"/>
                  <a:gd name="connsiteY189" fmla="*/ 342363 h 358462"/>
                  <a:gd name="connsiteX190" fmla="*/ 165528 w 214581"/>
                  <a:gd name="connsiteY190" fmla="*/ 342824 h 358462"/>
                  <a:gd name="connsiteX191" fmla="*/ 169785 w 214581"/>
                  <a:gd name="connsiteY191" fmla="*/ 341426 h 358462"/>
                  <a:gd name="connsiteX192" fmla="*/ 173401 w 214581"/>
                  <a:gd name="connsiteY192" fmla="*/ 344442 h 358462"/>
                  <a:gd name="connsiteX193" fmla="*/ 177724 w 214581"/>
                  <a:gd name="connsiteY193" fmla="*/ 344451 h 358462"/>
                  <a:gd name="connsiteX194" fmla="*/ 182021 w 214581"/>
                  <a:gd name="connsiteY194" fmla="*/ 347754 h 358462"/>
                  <a:gd name="connsiteX195" fmla="*/ 187076 w 214581"/>
                  <a:gd name="connsiteY195" fmla="*/ 346530 h 358462"/>
                  <a:gd name="connsiteX196" fmla="*/ 190009 w 214581"/>
                  <a:gd name="connsiteY196" fmla="*/ 349858 h 358462"/>
                  <a:gd name="connsiteX197" fmla="*/ 194891 w 214581"/>
                  <a:gd name="connsiteY197" fmla="*/ 348280 h 358462"/>
                  <a:gd name="connsiteX198" fmla="*/ 199896 w 214581"/>
                  <a:gd name="connsiteY198" fmla="*/ 350006 h 358462"/>
                  <a:gd name="connsiteX199" fmla="*/ 203848 w 214581"/>
                  <a:gd name="connsiteY199" fmla="*/ 352274 h 358462"/>
                  <a:gd name="connsiteX200" fmla="*/ 208212 w 214581"/>
                  <a:gd name="connsiteY200" fmla="*/ 355093 h 358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</a:cxnLst>
                <a:rect l="l" t="t" r="r" b="b"/>
                <a:pathLst>
                  <a:path w="214581" h="358462">
                    <a:moveTo>
                      <a:pt x="8522" y="268574"/>
                    </a:moveTo>
                    <a:lnTo>
                      <a:pt x="7256" y="263856"/>
                    </a:lnTo>
                    <a:lnTo>
                      <a:pt x="8522" y="268574"/>
                    </a:lnTo>
                    <a:close/>
                    <a:moveTo>
                      <a:pt x="210209" y="358462"/>
                    </a:moveTo>
                    <a:lnTo>
                      <a:pt x="213061" y="353778"/>
                    </a:lnTo>
                    <a:lnTo>
                      <a:pt x="211344" y="349250"/>
                    </a:lnTo>
                    <a:lnTo>
                      <a:pt x="211425" y="343325"/>
                    </a:lnTo>
                    <a:lnTo>
                      <a:pt x="214581" y="340654"/>
                    </a:lnTo>
                    <a:lnTo>
                      <a:pt x="213307" y="336709"/>
                    </a:lnTo>
                    <a:lnTo>
                      <a:pt x="211508" y="331992"/>
                    </a:lnTo>
                    <a:lnTo>
                      <a:pt x="211080" y="327645"/>
                    </a:lnTo>
                    <a:lnTo>
                      <a:pt x="210579" y="322755"/>
                    </a:lnTo>
                    <a:lnTo>
                      <a:pt x="209938" y="317003"/>
                    </a:lnTo>
                    <a:lnTo>
                      <a:pt x="206166" y="313313"/>
                    </a:lnTo>
                    <a:lnTo>
                      <a:pt x="201704" y="310921"/>
                    </a:lnTo>
                    <a:lnTo>
                      <a:pt x="194916" y="302029"/>
                    </a:lnTo>
                    <a:lnTo>
                      <a:pt x="187988" y="294074"/>
                    </a:lnTo>
                    <a:lnTo>
                      <a:pt x="183961" y="286653"/>
                    </a:lnTo>
                    <a:lnTo>
                      <a:pt x="184676" y="281681"/>
                    </a:lnTo>
                    <a:lnTo>
                      <a:pt x="183402" y="277400"/>
                    </a:lnTo>
                    <a:lnTo>
                      <a:pt x="181939" y="273250"/>
                    </a:lnTo>
                    <a:lnTo>
                      <a:pt x="177748" y="270283"/>
                    </a:lnTo>
                    <a:lnTo>
                      <a:pt x="174157" y="266683"/>
                    </a:lnTo>
                    <a:lnTo>
                      <a:pt x="172957" y="261802"/>
                    </a:lnTo>
                    <a:lnTo>
                      <a:pt x="171864" y="255885"/>
                    </a:lnTo>
                    <a:lnTo>
                      <a:pt x="171642" y="250921"/>
                    </a:lnTo>
                    <a:lnTo>
                      <a:pt x="168873" y="246319"/>
                    </a:lnTo>
                    <a:lnTo>
                      <a:pt x="168733" y="241627"/>
                    </a:lnTo>
                    <a:lnTo>
                      <a:pt x="170319" y="237575"/>
                    </a:lnTo>
                    <a:lnTo>
                      <a:pt x="170171" y="231329"/>
                    </a:lnTo>
                    <a:lnTo>
                      <a:pt x="169892" y="225585"/>
                    </a:lnTo>
                    <a:lnTo>
                      <a:pt x="164147" y="220925"/>
                    </a:lnTo>
                    <a:lnTo>
                      <a:pt x="167360" y="216858"/>
                    </a:lnTo>
                    <a:lnTo>
                      <a:pt x="173220" y="214022"/>
                    </a:lnTo>
                    <a:lnTo>
                      <a:pt x="174773" y="210020"/>
                    </a:lnTo>
                    <a:lnTo>
                      <a:pt x="178669" y="199460"/>
                    </a:lnTo>
                    <a:lnTo>
                      <a:pt x="184257" y="192540"/>
                    </a:lnTo>
                    <a:lnTo>
                      <a:pt x="186418" y="187264"/>
                    </a:lnTo>
                    <a:lnTo>
                      <a:pt x="186492" y="183122"/>
                    </a:lnTo>
                    <a:lnTo>
                      <a:pt x="192055" y="177772"/>
                    </a:lnTo>
                    <a:lnTo>
                      <a:pt x="196042" y="172160"/>
                    </a:lnTo>
                    <a:lnTo>
                      <a:pt x="196567" y="166596"/>
                    </a:lnTo>
                    <a:lnTo>
                      <a:pt x="192730" y="163103"/>
                    </a:lnTo>
                    <a:lnTo>
                      <a:pt x="191078" y="156562"/>
                    </a:lnTo>
                    <a:lnTo>
                      <a:pt x="182909" y="138811"/>
                    </a:lnTo>
                    <a:lnTo>
                      <a:pt x="177649" y="135934"/>
                    </a:lnTo>
                    <a:lnTo>
                      <a:pt x="165454" y="126270"/>
                    </a:lnTo>
                    <a:lnTo>
                      <a:pt x="161846" y="122399"/>
                    </a:lnTo>
                    <a:lnTo>
                      <a:pt x="160186" y="116458"/>
                    </a:lnTo>
                    <a:lnTo>
                      <a:pt x="155822" y="112365"/>
                    </a:lnTo>
                    <a:lnTo>
                      <a:pt x="150941" y="108108"/>
                    </a:lnTo>
                    <a:lnTo>
                      <a:pt x="155214" y="102388"/>
                    </a:lnTo>
                    <a:lnTo>
                      <a:pt x="157285" y="96677"/>
                    </a:lnTo>
                    <a:lnTo>
                      <a:pt x="164476" y="96677"/>
                    </a:lnTo>
                    <a:lnTo>
                      <a:pt x="173984" y="98781"/>
                    </a:lnTo>
                    <a:lnTo>
                      <a:pt x="178323" y="97285"/>
                    </a:lnTo>
                    <a:lnTo>
                      <a:pt x="183648" y="96924"/>
                    </a:lnTo>
                    <a:lnTo>
                      <a:pt x="191102" y="98830"/>
                    </a:lnTo>
                    <a:lnTo>
                      <a:pt x="198770" y="96973"/>
                    </a:lnTo>
                    <a:lnTo>
                      <a:pt x="193502" y="93644"/>
                    </a:lnTo>
                    <a:lnTo>
                      <a:pt x="190412" y="88927"/>
                    </a:lnTo>
                    <a:lnTo>
                      <a:pt x="186147" y="82008"/>
                    </a:lnTo>
                    <a:lnTo>
                      <a:pt x="183723" y="77110"/>
                    </a:lnTo>
                    <a:lnTo>
                      <a:pt x="181002" y="70897"/>
                    </a:lnTo>
                    <a:lnTo>
                      <a:pt x="180296" y="64594"/>
                    </a:lnTo>
                    <a:lnTo>
                      <a:pt x="180764" y="57526"/>
                    </a:lnTo>
                    <a:lnTo>
                      <a:pt x="180411" y="52760"/>
                    </a:lnTo>
                    <a:lnTo>
                      <a:pt x="182539" y="49201"/>
                    </a:lnTo>
                    <a:lnTo>
                      <a:pt x="180920" y="45150"/>
                    </a:lnTo>
                    <a:lnTo>
                      <a:pt x="182087" y="40622"/>
                    </a:lnTo>
                    <a:lnTo>
                      <a:pt x="179728" y="36800"/>
                    </a:lnTo>
                    <a:lnTo>
                      <a:pt x="180238" y="32108"/>
                    </a:lnTo>
                    <a:lnTo>
                      <a:pt x="175315" y="28804"/>
                    </a:lnTo>
                    <a:lnTo>
                      <a:pt x="175471" y="24350"/>
                    </a:lnTo>
                    <a:lnTo>
                      <a:pt x="174987" y="19468"/>
                    </a:lnTo>
                    <a:lnTo>
                      <a:pt x="173351" y="13905"/>
                    </a:lnTo>
                    <a:lnTo>
                      <a:pt x="170147" y="11201"/>
                    </a:lnTo>
                    <a:lnTo>
                      <a:pt x="166399" y="9484"/>
                    </a:lnTo>
                    <a:lnTo>
                      <a:pt x="166012" y="5375"/>
                    </a:lnTo>
                    <a:lnTo>
                      <a:pt x="163210" y="0"/>
                    </a:lnTo>
                    <a:lnTo>
                      <a:pt x="152519" y="0"/>
                    </a:lnTo>
                    <a:lnTo>
                      <a:pt x="156102" y="17102"/>
                    </a:lnTo>
                    <a:lnTo>
                      <a:pt x="155354" y="21153"/>
                    </a:lnTo>
                    <a:lnTo>
                      <a:pt x="159816" y="22271"/>
                    </a:lnTo>
                    <a:lnTo>
                      <a:pt x="164492" y="23643"/>
                    </a:lnTo>
                    <a:lnTo>
                      <a:pt x="168059" y="28040"/>
                    </a:lnTo>
                    <a:lnTo>
                      <a:pt x="168001" y="32880"/>
                    </a:lnTo>
                    <a:lnTo>
                      <a:pt x="167599" y="38091"/>
                    </a:lnTo>
                    <a:lnTo>
                      <a:pt x="166300" y="43227"/>
                    </a:lnTo>
                    <a:lnTo>
                      <a:pt x="169037" y="46432"/>
                    </a:lnTo>
                    <a:lnTo>
                      <a:pt x="166424" y="50352"/>
                    </a:lnTo>
                    <a:lnTo>
                      <a:pt x="161106" y="54091"/>
                    </a:lnTo>
                    <a:lnTo>
                      <a:pt x="157047" y="57189"/>
                    </a:lnTo>
                    <a:lnTo>
                      <a:pt x="150308" y="55587"/>
                    </a:lnTo>
                    <a:lnTo>
                      <a:pt x="145180" y="65276"/>
                    </a:lnTo>
                    <a:lnTo>
                      <a:pt x="143216" y="69664"/>
                    </a:lnTo>
                    <a:lnTo>
                      <a:pt x="140758" y="74423"/>
                    </a:lnTo>
                    <a:lnTo>
                      <a:pt x="139485" y="79904"/>
                    </a:lnTo>
                    <a:lnTo>
                      <a:pt x="138318" y="84185"/>
                    </a:lnTo>
                    <a:lnTo>
                      <a:pt x="136600" y="91705"/>
                    </a:lnTo>
                    <a:lnTo>
                      <a:pt x="130453" y="95633"/>
                    </a:lnTo>
                    <a:lnTo>
                      <a:pt x="130519" y="101213"/>
                    </a:lnTo>
                    <a:lnTo>
                      <a:pt x="129484" y="110639"/>
                    </a:lnTo>
                    <a:lnTo>
                      <a:pt x="124618" y="112226"/>
                    </a:lnTo>
                    <a:lnTo>
                      <a:pt x="119384" y="116458"/>
                    </a:lnTo>
                    <a:lnTo>
                      <a:pt x="121339" y="120345"/>
                    </a:lnTo>
                    <a:lnTo>
                      <a:pt x="120945" y="124536"/>
                    </a:lnTo>
                    <a:lnTo>
                      <a:pt x="118792" y="129015"/>
                    </a:lnTo>
                    <a:lnTo>
                      <a:pt x="118710" y="133445"/>
                    </a:lnTo>
                    <a:lnTo>
                      <a:pt x="114741" y="139181"/>
                    </a:lnTo>
                    <a:lnTo>
                      <a:pt x="109481" y="139329"/>
                    </a:lnTo>
                    <a:lnTo>
                      <a:pt x="105183" y="145443"/>
                    </a:lnTo>
                    <a:lnTo>
                      <a:pt x="103071" y="153973"/>
                    </a:lnTo>
                    <a:lnTo>
                      <a:pt x="101953" y="160030"/>
                    </a:lnTo>
                    <a:lnTo>
                      <a:pt x="99792" y="163827"/>
                    </a:lnTo>
                    <a:lnTo>
                      <a:pt x="95921" y="169949"/>
                    </a:lnTo>
                    <a:lnTo>
                      <a:pt x="96586" y="174600"/>
                    </a:lnTo>
                    <a:lnTo>
                      <a:pt x="94064" y="178520"/>
                    </a:lnTo>
                    <a:lnTo>
                      <a:pt x="93423" y="183114"/>
                    </a:lnTo>
                    <a:lnTo>
                      <a:pt x="92773" y="187774"/>
                    </a:lnTo>
                    <a:lnTo>
                      <a:pt x="85821" y="191209"/>
                    </a:lnTo>
                    <a:lnTo>
                      <a:pt x="83717" y="195507"/>
                    </a:lnTo>
                    <a:lnTo>
                      <a:pt x="82772" y="202944"/>
                    </a:lnTo>
                    <a:lnTo>
                      <a:pt x="78408" y="205697"/>
                    </a:lnTo>
                    <a:lnTo>
                      <a:pt x="73691" y="205426"/>
                    </a:lnTo>
                    <a:lnTo>
                      <a:pt x="70873" y="200923"/>
                    </a:lnTo>
                    <a:lnTo>
                      <a:pt x="65827" y="200002"/>
                    </a:lnTo>
                    <a:lnTo>
                      <a:pt x="62950" y="195474"/>
                    </a:lnTo>
                    <a:lnTo>
                      <a:pt x="60781" y="191217"/>
                    </a:lnTo>
                    <a:lnTo>
                      <a:pt x="56762" y="188472"/>
                    </a:lnTo>
                    <a:lnTo>
                      <a:pt x="55267" y="192770"/>
                    </a:lnTo>
                    <a:lnTo>
                      <a:pt x="46136" y="194348"/>
                    </a:lnTo>
                    <a:lnTo>
                      <a:pt x="44287" y="189672"/>
                    </a:lnTo>
                    <a:lnTo>
                      <a:pt x="40441" y="193896"/>
                    </a:lnTo>
                    <a:lnTo>
                      <a:pt x="36242" y="197931"/>
                    </a:lnTo>
                    <a:lnTo>
                      <a:pt x="33226" y="201079"/>
                    </a:lnTo>
                    <a:lnTo>
                      <a:pt x="32042" y="205278"/>
                    </a:lnTo>
                    <a:lnTo>
                      <a:pt x="26963" y="208368"/>
                    </a:lnTo>
                    <a:lnTo>
                      <a:pt x="24235" y="212354"/>
                    </a:lnTo>
                    <a:lnTo>
                      <a:pt x="19584" y="216570"/>
                    </a:lnTo>
                    <a:lnTo>
                      <a:pt x="16486" y="219298"/>
                    </a:lnTo>
                    <a:lnTo>
                      <a:pt x="10618" y="225043"/>
                    </a:lnTo>
                    <a:lnTo>
                      <a:pt x="8029" y="228560"/>
                    </a:lnTo>
                    <a:lnTo>
                      <a:pt x="9451" y="234025"/>
                    </a:lnTo>
                    <a:lnTo>
                      <a:pt x="8037" y="239079"/>
                    </a:lnTo>
                    <a:lnTo>
                      <a:pt x="7569" y="243402"/>
                    </a:lnTo>
                    <a:lnTo>
                      <a:pt x="7298" y="247831"/>
                    </a:lnTo>
                    <a:lnTo>
                      <a:pt x="4668" y="251324"/>
                    </a:lnTo>
                    <a:lnTo>
                      <a:pt x="2482" y="255556"/>
                    </a:lnTo>
                    <a:lnTo>
                      <a:pt x="970" y="259789"/>
                    </a:lnTo>
                    <a:lnTo>
                      <a:pt x="674" y="265640"/>
                    </a:lnTo>
                    <a:lnTo>
                      <a:pt x="0" y="269724"/>
                    </a:lnTo>
                    <a:lnTo>
                      <a:pt x="4890" y="269108"/>
                    </a:lnTo>
                    <a:lnTo>
                      <a:pt x="2285" y="262081"/>
                    </a:lnTo>
                    <a:lnTo>
                      <a:pt x="4068" y="266749"/>
                    </a:lnTo>
                    <a:lnTo>
                      <a:pt x="7528" y="263634"/>
                    </a:lnTo>
                    <a:lnTo>
                      <a:pt x="9566" y="269215"/>
                    </a:lnTo>
                    <a:lnTo>
                      <a:pt x="10010" y="276003"/>
                    </a:lnTo>
                    <a:lnTo>
                      <a:pt x="11768" y="281961"/>
                    </a:lnTo>
                    <a:lnTo>
                      <a:pt x="16009" y="284821"/>
                    </a:lnTo>
                    <a:lnTo>
                      <a:pt x="24235" y="288560"/>
                    </a:lnTo>
                    <a:lnTo>
                      <a:pt x="27144" y="283991"/>
                    </a:lnTo>
                    <a:lnTo>
                      <a:pt x="30251" y="286883"/>
                    </a:lnTo>
                    <a:lnTo>
                      <a:pt x="29248" y="291025"/>
                    </a:lnTo>
                    <a:lnTo>
                      <a:pt x="30752" y="296901"/>
                    </a:lnTo>
                    <a:lnTo>
                      <a:pt x="34113" y="302456"/>
                    </a:lnTo>
                    <a:lnTo>
                      <a:pt x="37540" y="306812"/>
                    </a:lnTo>
                    <a:lnTo>
                      <a:pt x="39890" y="313575"/>
                    </a:lnTo>
                    <a:lnTo>
                      <a:pt x="37647" y="322574"/>
                    </a:lnTo>
                    <a:lnTo>
                      <a:pt x="36168" y="328310"/>
                    </a:lnTo>
                    <a:lnTo>
                      <a:pt x="35551" y="334507"/>
                    </a:lnTo>
                    <a:lnTo>
                      <a:pt x="35929" y="338616"/>
                    </a:lnTo>
                    <a:lnTo>
                      <a:pt x="39003" y="341607"/>
                    </a:lnTo>
                    <a:lnTo>
                      <a:pt x="43597" y="342577"/>
                    </a:lnTo>
                    <a:lnTo>
                      <a:pt x="73050" y="342536"/>
                    </a:lnTo>
                    <a:lnTo>
                      <a:pt x="78852" y="342372"/>
                    </a:lnTo>
                    <a:lnTo>
                      <a:pt x="79682" y="338312"/>
                    </a:lnTo>
                    <a:lnTo>
                      <a:pt x="84243" y="338410"/>
                    </a:lnTo>
                    <a:lnTo>
                      <a:pt x="88451" y="337753"/>
                    </a:lnTo>
                    <a:lnTo>
                      <a:pt x="92371" y="339101"/>
                    </a:lnTo>
                    <a:lnTo>
                      <a:pt x="99898" y="338928"/>
                    </a:lnTo>
                    <a:lnTo>
                      <a:pt x="103975" y="339758"/>
                    </a:lnTo>
                    <a:lnTo>
                      <a:pt x="109629" y="339857"/>
                    </a:lnTo>
                    <a:lnTo>
                      <a:pt x="114822" y="340144"/>
                    </a:lnTo>
                    <a:lnTo>
                      <a:pt x="118948" y="340325"/>
                    </a:lnTo>
                    <a:lnTo>
                      <a:pt x="123049" y="339750"/>
                    </a:lnTo>
                    <a:lnTo>
                      <a:pt x="127470" y="340054"/>
                    </a:lnTo>
                    <a:lnTo>
                      <a:pt x="131891" y="339166"/>
                    </a:lnTo>
                    <a:lnTo>
                      <a:pt x="144079" y="342372"/>
                    </a:lnTo>
                    <a:lnTo>
                      <a:pt x="161279" y="342363"/>
                    </a:lnTo>
                    <a:lnTo>
                      <a:pt x="165528" y="342824"/>
                    </a:lnTo>
                    <a:lnTo>
                      <a:pt x="169785" y="341426"/>
                    </a:lnTo>
                    <a:lnTo>
                      <a:pt x="173401" y="344442"/>
                    </a:lnTo>
                    <a:lnTo>
                      <a:pt x="177724" y="344451"/>
                    </a:lnTo>
                    <a:lnTo>
                      <a:pt x="182021" y="347754"/>
                    </a:lnTo>
                    <a:lnTo>
                      <a:pt x="187076" y="346530"/>
                    </a:lnTo>
                    <a:lnTo>
                      <a:pt x="190009" y="349858"/>
                    </a:lnTo>
                    <a:lnTo>
                      <a:pt x="194891" y="348280"/>
                    </a:lnTo>
                    <a:lnTo>
                      <a:pt x="199896" y="350006"/>
                    </a:lnTo>
                    <a:lnTo>
                      <a:pt x="203848" y="352274"/>
                    </a:lnTo>
                    <a:lnTo>
                      <a:pt x="208212" y="355093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798" name="Free-form: Shape 797">
                <a:extLst>
                  <a:ext uri="{FF2B5EF4-FFF2-40B4-BE49-F238E27FC236}">
                    <a16:creationId xmlns:a16="http://schemas.microsoft.com/office/drawing/2014/main" id="{54DB6B0C-643D-2C4E-ED24-5767BEEE3B69}"/>
                  </a:ext>
                </a:extLst>
              </p:cNvPr>
              <p:cNvSpPr/>
              <p:nvPr/>
            </p:nvSpPr>
            <p:spPr>
              <a:xfrm>
                <a:off x="7638681" y="4439231"/>
                <a:ext cx="41122" cy="37254"/>
              </a:xfrm>
              <a:custGeom>
                <a:avLst/>
                <a:gdLst>
                  <a:gd name="connsiteX0" fmla="*/ 5678 w 35123"/>
                  <a:gd name="connsiteY0" fmla="*/ 17587 h 31820"/>
                  <a:gd name="connsiteX1" fmla="*/ 5769 w 35123"/>
                  <a:gd name="connsiteY1" fmla="*/ 12771 h 31820"/>
                  <a:gd name="connsiteX2" fmla="*/ 4397 w 35123"/>
                  <a:gd name="connsiteY2" fmla="*/ 8481 h 31820"/>
                  <a:gd name="connsiteX3" fmla="*/ 4709 w 35123"/>
                  <a:gd name="connsiteY3" fmla="*/ 4265 h 31820"/>
                  <a:gd name="connsiteX4" fmla="*/ 4725 w 35123"/>
                  <a:gd name="connsiteY4" fmla="*/ 0 h 31820"/>
                  <a:gd name="connsiteX5" fmla="*/ 1044 w 35123"/>
                  <a:gd name="connsiteY5" fmla="*/ 2120 h 31820"/>
                  <a:gd name="connsiteX6" fmla="*/ 781 w 35123"/>
                  <a:gd name="connsiteY6" fmla="*/ 6336 h 31820"/>
                  <a:gd name="connsiteX7" fmla="*/ 0 w 35123"/>
                  <a:gd name="connsiteY7" fmla="*/ 10453 h 31820"/>
                  <a:gd name="connsiteX8" fmla="*/ 912 w 35123"/>
                  <a:gd name="connsiteY8" fmla="*/ 14505 h 31820"/>
                  <a:gd name="connsiteX9" fmla="*/ 4651 w 35123"/>
                  <a:gd name="connsiteY9" fmla="*/ 16568 h 31820"/>
                  <a:gd name="connsiteX10" fmla="*/ 16502 w 35123"/>
                  <a:gd name="connsiteY10" fmla="*/ 31820 h 31820"/>
                  <a:gd name="connsiteX11" fmla="*/ 12976 w 35123"/>
                  <a:gd name="connsiteY11" fmla="*/ 28040 h 31820"/>
                  <a:gd name="connsiteX12" fmla="*/ 16280 w 35123"/>
                  <a:gd name="connsiteY12" fmla="*/ 31746 h 31820"/>
                  <a:gd name="connsiteX13" fmla="*/ 35009 w 35123"/>
                  <a:gd name="connsiteY13" fmla="*/ 31492 h 31820"/>
                  <a:gd name="connsiteX14" fmla="*/ 35124 w 35123"/>
                  <a:gd name="connsiteY14" fmla="*/ 26331 h 31820"/>
                  <a:gd name="connsiteX15" fmla="*/ 33891 w 35123"/>
                  <a:gd name="connsiteY15" fmla="*/ 21753 h 31820"/>
                  <a:gd name="connsiteX16" fmla="*/ 31294 w 35123"/>
                  <a:gd name="connsiteY16" fmla="*/ 25090 h 31820"/>
                  <a:gd name="connsiteX17" fmla="*/ 26388 w 35123"/>
                  <a:gd name="connsiteY17" fmla="*/ 24933 h 31820"/>
                  <a:gd name="connsiteX18" fmla="*/ 31187 w 35123"/>
                  <a:gd name="connsiteY18" fmla="*/ 27522 h 31820"/>
                  <a:gd name="connsiteX19" fmla="*/ 34072 w 35123"/>
                  <a:gd name="connsiteY19" fmla="*/ 30711 h 318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35123" h="31820">
                    <a:moveTo>
                      <a:pt x="5678" y="17587"/>
                    </a:moveTo>
                    <a:lnTo>
                      <a:pt x="5769" y="12771"/>
                    </a:lnTo>
                    <a:lnTo>
                      <a:pt x="4397" y="8481"/>
                    </a:lnTo>
                    <a:lnTo>
                      <a:pt x="4709" y="4265"/>
                    </a:lnTo>
                    <a:lnTo>
                      <a:pt x="4725" y="0"/>
                    </a:lnTo>
                    <a:lnTo>
                      <a:pt x="1044" y="2120"/>
                    </a:lnTo>
                    <a:lnTo>
                      <a:pt x="781" y="6336"/>
                    </a:lnTo>
                    <a:lnTo>
                      <a:pt x="0" y="10453"/>
                    </a:lnTo>
                    <a:lnTo>
                      <a:pt x="912" y="14505"/>
                    </a:lnTo>
                    <a:lnTo>
                      <a:pt x="4651" y="16568"/>
                    </a:lnTo>
                    <a:close/>
                    <a:moveTo>
                      <a:pt x="16502" y="31820"/>
                    </a:moveTo>
                    <a:lnTo>
                      <a:pt x="12976" y="28040"/>
                    </a:lnTo>
                    <a:lnTo>
                      <a:pt x="16280" y="31746"/>
                    </a:lnTo>
                    <a:close/>
                    <a:moveTo>
                      <a:pt x="35009" y="31492"/>
                    </a:moveTo>
                    <a:lnTo>
                      <a:pt x="35124" y="26331"/>
                    </a:lnTo>
                    <a:lnTo>
                      <a:pt x="33891" y="21753"/>
                    </a:lnTo>
                    <a:lnTo>
                      <a:pt x="31294" y="25090"/>
                    </a:lnTo>
                    <a:lnTo>
                      <a:pt x="26388" y="24933"/>
                    </a:lnTo>
                    <a:lnTo>
                      <a:pt x="31187" y="27522"/>
                    </a:lnTo>
                    <a:lnTo>
                      <a:pt x="34072" y="30711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799" name="Free-form: Shape 798">
                <a:extLst>
                  <a:ext uri="{FF2B5EF4-FFF2-40B4-BE49-F238E27FC236}">
                    <a16:creationId xmlns:a16="http://schemas.microsoft.com/office/drawing/2014/main" id="{04295C8B-48D6-37F9-FE86-BBAC444FD006}"/>
                  </a:ext>
                </a:extLst>
              </p:cNvPr>
              <p:cNvSpPr/>
              <p:nvPr/>
            </p:nvSpPr>
            <p:spPr>
              <a:xfrm>
                <a:off x="6699449" y="3617576"/>
                <a:ext cx="424217" cy="322015"/>
              </a:xfrm>
              <a:custGeom>
                <a:avLst/>
                <a:gdLst>
                  <a:gd name="connsiteX0" fmla="*/ 49029 w 362333"/>
                  <a:gd name="connsiteY0" fmla="*/ 275041 h 275041"/>
                  <a:gd name="connsiteX1" fmla="*/ 51872 w 362333"/>
                  <a:gd name="connsiteY1" fmla="*/ 269428 h 275041"/>
                  <a:gd name="connsiteX2" fmla="*/ 57682 w 362333"/>
                  <a:gd name="connsiteY2" fmla="*/ 255425 h 275041"/>
                  <a:gd name="connsiteX3" fmla="*/ 56762 w 362333"/>
                  <a:gd name="connsiteY3" fmla="*/ 251258 h 275041"/>
                  <a:gd name="connsiteX4" fmla="*/ 57189 w 362333"/>
                  <a:gd name="connsiteY4" fmla="*/ 246854 h 275041"/>
                  <a:gd name="connsiteX5" fmla="*/ 58595 w 362333"/>
                  <a:gd name="connsiteY5" fmla="*/ 242859 h 275041"/>
                  <a:gd name="connsiteX6" fmla="*/ 59597 w 362333"/>
                  <a:gd name="connsiteY6" fmla="*/ 236721 h 275041"/>
                  <a:gd name="connsiteX7" fmla="*/ 62572 w 362333"/>
                  <a:gd name="connsiteY7" fmla="*/ 233762 h 275041"/>
                  <a:gd name="connsiteX8" fmla="*/ 66813 w 362333"/>
                  <a:gd name="connsiteY8" fmla="*/ 234107 h 275041"/>
                  <a:gd name="connsiteX9" fmla="*/ 71094 w 362333"/>
                  <a:gd name="connsiteY9" fmla="*/ 233836 h 275041"/>
                  <a:gd name="connsiteX10" fmla="*/ 75130 w 362333"/>
                  <a:gd name="connsiteY10" fmla="*/ 232719 h 275041"/>
                  <a:gd name="connsiteX11" fmla="*/ 79403 w 362333"/>
                  <a:gd name="connsiteY11" fmla="*/ 230927 h 275041"/>
                  <a:gd name="connsiteX12" fmla="*/ 83216 w 362333"/>
                  <a:gd name="connsiteY12" fmla="*/ 229333 h 275041"/>
                  <a:gd name="connsiteX13" fmla="*/ 87432 w 362333"/>
                  <a:gd name="connsiteY13" fmla="*/ 230163 h 275041"/>
                  <a:gd name="connsiteX14" fmla="*/ 91911 w 362333"/>
                  <a:gd name="connsiteY14" fmla="*/ 231001 h 275041"/>
                  <a:gd name="connsiteX15" fmla="*/ 95600 w 362333"/>
                  <a:gd name="connsiteY15" fmla="*/ 233795 h 275041"/>
                  <a:gd name="connsiteX16" fmla="*/ 100071 w 362333"/>
                  <a:gd name="connsiteY16" fmla="*/ 233458 h 275041"/>
                  <a:gd name="connsiteX17" fmla="*/ 104254 w 362333"/>
                  <a:gd name="connsiteY17" fmla="*/ 234083 h 275041"/>
                  <a:gd name="connsiteX18" fmla="*/ 108133 w 362333"/>
                  <a:gd name="connsiteY18" fmla="*/ 232562 h 275041"/>
                  <a:gd name="connsiteX19" fmla="*/ 112218 w 362333"/>
                  <a:gd name="connsiteY19" fmla="*/ 231880 h 275041"/>
                  <a:gd name="connsiteX20" fmla="*/ 115981 w 362333"/>
                  <a:gd name="connsiteY20" fmla="*/ 234239 h 275041"/>
                  <a:gd name="connsiteX21" fmla="*/ 116368 w 362333"/>
                  <a:gd name="connsiteY21" fmla="*/ 230031 h 275041"/>
                  <a:gd name="connsiteX22" fmla="*/ 115989 w 362333"/>
                  <a:gd name="connsiteY22" fmla="*/ 225865 h 275041"/>
                  <a:gd name="connsiteX23" fmla="*/ 116770 w 362333"/>
                  <a:gd name="connsiteY23" fmla="*/ 221632 h 275041"/>
                  <a:gd name="connsiteX24" fmla="*/ 117789 w 362333"/>
                  <a:gd name="connsiteY24" fmla="*/ 217351 h 275041"/>
                  <a:gd name="connsiteX25" fmla="*/ 116285 w 362333"/>
                  <a:gd name="connsiteY25" fmla="*/ 212699 h 275041"/>
                  <a:gd name="connsiteX26" fmla="*/ 115431 w 362333"/>
                  <a:gd name="connsiteY26" fmla="*/ 208557 h 275041"/>
                  <a:gd name="connsiteX27" fmla="*/ 119737 w 362333"/>
                  <a:gd name="connsiteY27" fmla="*/ 207703 h 275041"/>
                  <a:gd name="connsiteX28" fmla="*/ 122284 w 362333"/>
                  <a:gd name="connsiteY28" fmla="*/ 203972 h 275041"/>
                  <a:gd name="connsiteX29" fmla="*/ 124191 w 362333"/>
                  <a:gd name="connsiteY29" fmla="*/ 200126 h 275041"/>
                  <a:gd name="connsiteX30" fmla="*/ 126714 w 362333"/>
                  <a:gd name="connsiteY30" fmla="*/ 196403 h 275041"/>
                  <a:gd name="connsiteX31" fmla="*/ 129451 w 362333"/>
                  <a:gd name="connsiteY31" fmla="*/ 191973 h 275041"/>
                  <a:gd name="connsiteX32" fmla="*/ 133108 w 362333"/>
                  <a:gd name="connsiteY32" fmla="*/ 189738 h 275041"/>
                  <a:gd name="connsiteX33" fmla="*/ 136000 w 362333"/>
                  <a:gd name="connsiteY33" fmla="*/ 186607 h 275041"/>
                  <a:gd name="connsiteX34" fmla="*/ 139427 w 362333"/>
                  <a:gd name="connsiteY34" fmla="*/ 183805 h 275041"/>
                  <a:gd name="connsiteX35" fmla="*/ 143766 w 362333"/>
                  <a:gd name="connsiteY35" fmla="*/ 183320 h 275041"/>
                  <a:gd name="connsiteX36" fmla="*/ 148311 w 362333"/>
                  <a:gd name="connsiteY36" fmla="*/ 184035 h 275041"/>
                  <a:gd name="connsiteX37" fmla="*/ 151795 w 362333"/>
                  <a:gd name="connsiteY37" fmla="*/ 186862 h 275041"/>
                  <a:gd name="connsiteX38" fmla="*/ 155872 w 362333"/>
                  <a:gd name="connsiteY38" fmla="*/ 188801 h 275041"/>
                  <a:gd name="connsiteX39" fmla="*/ 160268 w 362333"/>
                  <a:gd name="connsiteY39" fmla="*/ 191283 h 275041"/>
                  <a:gd name="connsiteX40" fmla="*/ 163038 w 362333"/>
                  <a:gd name="connsiteY40" fmla="*/ 194406 h 275041"/>
                  <a:gd name="connsiteX41" fmla="*/ 166711 w 362333"/>
                  <a:gd name="connsiteY41" fmla="*/ 197422 h 275041"/>
                  <a:gd name="connsiteX42" fmla="*/ 168265 w 362333"/>
                  <a:gd name="connsiteY42" fmla="*/ 201572 h 275041"/>
                  <a:gd name="connsiteX43" fmla="*/ 170549 w 362333"/>
                  <a:gd name="connsiteY43" fmla="*/ 205065 h 275041"/>
                  <a:gd name="connsiteX44" fmla="*/ 175677 w 362333"/>
                  <a:gd name="connsiteY44" fmla="*/ 205689 h 275041"/>
                  <a:gd name="connsiteX45" fmla="*/ 180673 w 362333"/>
                  <a:gd name="connsiteY45" fmla="*/ 205032 h 275041"/>
                  <a:gd name="connsiteX46" fmla="*/ 185054 w 362333"/>
                  <a:gd name="connsiteY46" fmla="*/ 206322 h 275041"/>
                  <a:gd name="connsiteX47" fmla="*/ 188177 w 362333"/>
                  <a:gd name="connsiteY47" fmla="*/ 209059 h 275041"/>
                  <a:gd name="connsiteX48" fmla="*/ 192532 w 362333"/>
                  <a:gd name="connsiteY48" fmla="*/ 209281 h 275041"/>
                  <a:gd name="connsiteX49" fmla="*/ 197283 w 362333"/>
                  <a:gd name="connsiteY49" fmla="*/ 210982 h 275041"/>
                  <a:gd name="connsiteX50" fmla="*/ 201449 w 362333"/>
                  <a:gd name="connsiteY50" fmla="*/ 210119 h 275041"/>
                  <a:gd name="connsiteX51" fmla="*/ 205878 w 362333"/>
                  <a:gd name="connsiteY51" fmla="*/ 209996 h 275041"/>
                  <a:gd name="connsiteX52" fmla="*/ 210053 w 362333"/>
                  <a:gd name="connsiteY52" fmla="*/ 211672 h 275041"/>
                  <a:gd name="connsiteX53" fmla="*/ 214441 w 362333"/>
                  <a:gd name="connsiteY53" fmla="*/ 212445 h 275041"/>
                  <a:gd name="connsiteX54" fmla="*/ 218789 w 362333"/>
                  <a:gd name="connsiteY54" fmla="*/ 215461 h 275041"/>
                  <a:gd name="connsiteX55" fmla="*/ 223152 w 362333"/>
                  <a:gd name="connsiteY55" fmla="*/ 215255 h 275041"/>
                  <a:gd name="connsiteX56" fmla="*/ 227295 w 362333"/>
                  <a:gd name="connsiteY56" fmla="*/ 212568 h 275041"/>
                  <a:gd name="connsiteX57" fmla="*/ 228092 w 362333"/>
                  <a:gd name="connsiteY57" fmla="*/ 208492 h 275041"/>
                  <a:gd name="connsiteX58" fmla="*/ 228552 w 362333"/>
                  <a:gd name="connsiteY58" fmla="*/ 204383 h 275041"/>
                  <a:gd name="connsiteX59" fmla="*/ 232242 w 362333"/>
                  <a:gd name="connsiteY59" fmla="*/ 202147 h 275041"/>
                  <a:gd name="connsiteX60" fmla="*/ 233565 w 362333"/>
                  <a:gd name="connsiteY60" fmla="*/ 197808 h 275041"/>
                  <a:gd name="connsiteX61" fmla="*/ 237074 w 362333"/>
                  <a:gd name="connsiteY61" fmla="*/ 195384 h 275041"/>
                  <a:gd name="connsiteX62" fmla="*/ 241742 w 362333"/>
                  <a:gd name="connsiteY62" fmla="*/ 196288 h 275041"/>
                  <a:gd name="connsiteX63" fmla="*/ 245834 w 362333"/>
                  <a:gd name="connsiteY63" fmla="*/ 197405 h 275041"/>
                  <a:gd name="connsiteX64" fmla="*/ 249204 w 362333"/>
                  <a:gd name="connsiteY64" fmla="*/ 200208 h 275041"/>
                  <a:gd name="connsiteX65" fmla="*/ 252762 w 362333"/>
                  <a:gd name="connsiteY65" fmla="*/ 198096 h 275041"/>
                  <a:gd name="connsiteX66" fmla="*/ 256247 w 362333"/>
                  <a:gd name="connsiteY66" fmla="*/ 195869 h 275041"/>
                  <a:gd name="connsiteX67" fmla="*/ 260602 w 362333"/>
                  <a:gd name="connsiteY67" fmla="*/ 194595 h 275041"/>
                  <a:gd name="connsiteX68" fmla="*/ 264851 w 362333"/>
                  <a:gd name="connsiteY68" fmla="*/ 193190 h 275041"/>
                  <a:gd name="connsiteX69" fmla="*/ 269371 w 362333"/>
                  <a:gd name="connsiteY69" fmla="*/ 192072 h 275041"/>
                  <a:gd name="connsiteX70" fmla="*/ 273028 w 362333"/>
                  <a:gd name="connsiteY70" fmla="*/ 190157 h 275041"/>
                  <a:gd name="connsiteX71" fmla="*/ 276981 w 362333"/>
                  <a:gd name="connsiteY71" fmla="*/ 187889 h 275041"/>
                  <a:gd name="connsiteX72" fmla="*/ 280679 w 362333"/>
                  <a:gd name="connsiteY72" fmla="*/ 185522 h 275041"/>
                  <a:gd name="connsiteX73" fmla="*/ 285355 w 362333"/>
                  <a:gd name="connsiteY73" fmla="*/ 187174 h 275041"/>
                  <a:gd name="connsiteX74" fmla="*/ 288100 w 362333"/>
                  <a:gd name="connsiteY74" fmla="*/ 190667 h 275041"/>
                  <a:gd name="connsiteX75" fmla="*/ 292217 w 362333"/>
                  <a:gd name="connsiteY75" fmla="*/ 189870 h 275041"/>
                  <a:gd name="connsiteX76" fmla="*/ 296910 w 362333"/>
                  <a:gd name="connsiteY76" fmla="*/ 189335 h 275041"/>
                  <a:gd name="connsiteX77" fmla="*/ 300287 w 362333"/>
                  <a:gd name="connsiteY77" fmla="*/ 186952 h 275041"/>
                  <a:gd name="connsiteX78" fmla="*/ 304832 w 362333"/>
                  <a:gd name="connsiteY78" fmla="*/ 186927 h 275041"/>
                  <a:gd name="connsiteX79" fmla="*/ 304766 w 362333"/>
                  <a:gd name="connsiteY79" fmla="*/ 182268 h 275041"/>
                  <a:gd name="connsiteX80" fmla="*/ 306410 w 362333"/>
                  <a:gd name="connsiteY80" fmla="*/ 178397 h 275041"/>
                  <a:gd name="connsiteX81" fmla="*/ 310626 w 362333"/>
                  <a:gd name="connsiteY81" fmla="*/ 176704 h 275041"/>
                  <a:gd name="connsiteX82" fmla="*/ 315203 w 362333"/>
                  <a:gd name="connsiteY82" fmla="*/ 178274 h 275041"/>
                  <a:gd name="connsiteX83" fmla="*/ 318778 w 362333"/>
                  <a:gd name="connsiteY83" fmla="*/ 180969 h 275041"/>
                  <a:gd name="connsiteX84" fmla="*/ 322854 w 362333"/>
                  <a:gd name="connsiteY84" fmla="*/ 181775 h 275041"/>
                  <a:gd name="connsiteX85" fmla="*/ 327021 w 362333"/>
                  <a:gd name="connsiteY85" fmla="*/ 180427 h 275041"/>
                  <a:gd name="connsiteX86" fmla="*/ 331096 w 362333"/>
                  <a:gd name="connsiteY86" fmla="*/ 181610 h 275041"/>
                  <a:gd name="connsiteX87" fmla="*/ 335132 w 362333"/>
                  <a:gd name="connsiteY87" fmla="*/ 183558 h 275041"/>
                  <a:gd name="connsiteX88" fmla="*/ 338148 w 362333"/>
                  <a:gd name="connsiteY88" fmla="*/ 186459 h 275041"/>
                  <a:gd name="connsiteX89" fmla="*/ 342059 w 362333"/>
                  <a:gd name="connsiteY89" fmla="*/ 185161 h 275041"/>
                  <a:gd name="connsiteX90" fmla="*/ 346201 w 362333"/>
                  <a:gd name="connsiteY90" fmla="*/ 185284 h 275041"/>
                  <a:gd name="connsiteX91" fmla="*/ 350245 w 362333"/>
                  <a:gd name="connsiteY91" fmla="*/ 183985 h 275041"/>
                  <a:gd name="connsiteX92" fmla="*/ 353959 w 362333"/>
                  <a:gd name="connsiteY92" fmla="*/ 181610 h 275041"/>
                  <a:gd name="connsiteX93" fmla="*/ 358118 w 362333"/>
                  <a:gd name="connsiteY93" fmla="*/ 182670 h 275041"/>
                  <a:gd name="connsiteX94" fmla="*/ 362333 w 362333"/>
                  <a:gd name="connsiteY94" fmla="*/ 184536 h 275041"/>
                  <a:gd name="connsiteX95" fmla="*/ 360616 w 362333"/>
                  <a:gd name="connsiteY95" fmla="*/ 179120 h 275041"/>
                  <a:gd name="connsiteX96" fmla="*/ 358734 w 362333"/>
                  <a:gd name="connsiteY96" fmla="*/ 175406 h 275041"/>
                  <a:gd name="connsiteX97" fmla="*/ 360032 w 362333"/>
                  <a:gd name="connsiteY97" fmla="*/ 170968 h 275041"/>
                  <a:gd name="connsiteX98" fmla="*/ 357501 w 362333"/>
                  <a:gd name="connsiteY98" fmla="*/ 164566 h 275041"/>
                  <a:gd name="connsiteX99" fmla="*/ 352710 w 362333"/>
                  <a:gd name="connsiteY99" fmla="*/ 161246 h 275041"/>
                  <a:gd name="connsiteX100" fmla="*/ 347195 w 362333"/>
                  <a:gd name="connsiteY100" fmla="*/ 159594 h 275041"/>
                  <a:gd name="connsiteX101" fmla="*/ 344632 w 362333"/>
                  <a:gd name="connsiteY101" fmla="*/ 156315 h 275041"/>
                  <a:gd name="connsiteX102" fmla="*/ 339282 w 362333"/>
                  <a:gd name="connsiteY102" fmla="*/ 155518 h 275041"/>
                  <a:gd name="connsiteX103" fmla="*/ 338591 w 362333"/>
                  <a:gd name="connsiteY103" fmla="*/ 150349 h 275041"/>
                  <a:gd name="connsiteX104" fmla="*/ 334104 w 362333"/>
                  <a:gd name="connsiteY104" fmla="*/ 146437 h 275041"/>
                  <a:gd name="connsiteX105" fmla="*/ 331664 w 362333"/>
                  <a:gd name="connsiteY105" fmla="*/ 141252 h 275041"/>
                  <a:gd name="connsiteX106" fmla="*/ 334129 w 362333"/>
                  <a:gd name="connsiteY106" fmla="*/ 137734 h 275041"/>
                  <a:gd name="connsiteX107" fmla="*/ 330727 w 362333"/>
                  <a:gd name="connsiteY107" fmla="*/ 134677 h 275041"/>
                  <a:gd name="connsiteX108" fmla="*/ 328253 w 362333"/>
                  <a:gd name="connsiteY108" fmla="*/ 131357 h 275041"/>
                  <a:gd name="connsiteX109" fmla="*/ 325467 w 362333"/>
                  <a:gd name="connsiteY109" fmla="*/ 128201 h 275041"/>
                  <a:gd name="connsiteX110" fmla="*/ 322985 w 362333"/>
                  <a:gd name="connsiteY110" fmla="*/ 124643 h 275041"/>
                  <a:gd name="connsiteX111" fmla="*/ 318022 w 362333"/>
                  <a:gd name="connsiteY111" fmla="*/ 121438 h 275041"/>
                  <a:gd name="connsiteX112" fmla="*/ 313773 w 362333"/>
                  <a:gd name="connsiteY112" fmla="*/ 118866 h 275041"/>
                  <a:gd name="connsiteX113" fmla="*/ 310067 w 362333"/>
                  <a:gd name="connsiteY113" fmla="*/ 116425 h 275041"/>
                  <a:gd name="connsiteX114" fmla="*/ 306385 w 362333"/>
                  <a:gd name="connsiteY114" fmla="*/ 114445 h 275041"/>
                  <a:gd name="connsiteX115" fmla="*/ 303007 w 362333"/>
                  <a:gd name="connsiteY115" fmla="*/ 110401 h 275041"/>
                  <a:gd name="connsiteX116" fmla="*/ 299646 w 362333"/>
                  <a:gd name="connsiteY116" fmla="*/ 106802 h 275041"/>
                  <a:gd name="connsiteX117" fmla="*/ 303163 w 362333"/>
                  <a:gd name="connsiteY117" fmla="*/ 104188 h 275041"/>
                  <a:gd name="connsiteX118" fmla="*/ 302810 w 362333"/>
                  <a:gd name="connsiteY118" fmla="*/ 100038 h 275041"/>
                  <a:gd name="connsiteX119" fmla="*/ 299638 w 362333"/>
                  <a:gd name="connsiteY119" fmla="*/ 96488 h 275041"/>
                  <a:gd name="connsiteX120" fmla="*/ 293507 w 362333"/>
                  <a:gd name="connsiteY120" fmla="*/ 93834 h 275041"/>
                  <a:gd name="connsiteX121" fmla="*/ 290615 w 362333"/>
                  <a:gd name="connsiteY121" fmla="*/ 88319 h 275041"/>
                  <a:gd name="connsiteX122" fmla="*/ 281715 w 362333"/>
                  <a:gd name="connsiteY122" fmla="*/ 87325 h 275041"/>
                  <a:gd name="connsiteX123" fmla="*/ 276710 w 362333"/>
                  <a:gd name="connsiteY123" fmla="*/ 86002 h 275041"/>
                  <a:gd name="connsiteX124" fmla="*/ 271121 w 362333"/>
                  <a:gd name="connsiteY124" fmla="*/ 83372 h 275041"/>
                  <a:gd name="connsiteX125" fmla="*/ 271746 w 362333"/>
                  <a:gd name="connsiteY125" fmla="*/ 78162 h 275041"/>
                  <a:gd name="connsiteX126" fmla="*/ 273570 w 362333"/>
                  <a:gd name="connsiteY126" fmla="*/ 72220 h 275041"/>
                  <a:gd name="connsiteX127" fmla="*/ 261621 w 362333"/>
                  <a:gd name="connsiteY127" fmla="*/ 70963 h 275041"/>
                  <a:gd name="connsiteX128" fmla="*/ 255088 w 362333"/>
                  <a:gd name="connsiteY128" fmla="*/ 70716 h 275041"/>
                  <a:gd name="connsiteX129" fmla="*/ 254644 w 362333"/>
                  <a:gd name="connsiteY129" fmla="*/ 65161 h 275041"/>
                  <a:gd name="connsiteX130" fmla="*/ 251020 w 362333"/>
                  <a:gd name="connsiteY130" fmla="*/ 62531 h 275041"/>
                  <a:gd name="connsiteX131" fmla="*/ 252220 w 362333"/>
                  <a:gd name="connsiteY131" fmla="*/ 56754 h 275041"/>
                  <a:gd name="connsiteX132" fmla="*/ 256337 w 362333"/>
                  <a:gd name="connsiteY132" fmla="*/ 53746 h 275041"/>
                  <a:gd name="connsiteX133" fmla="*/ 256690 w 362333"/>
                  <a:gd name="connsiteY133" fmla="*/ 48544 h 275041"/>
                  <a:gd name="connsiteX134" fmla="*/ 256543 w 362333"/>
                  <a:gd name="connsiteY134" fmla="*/ 43506 h 275041"/>
                  <a:gd name="connsiteX135" fmla="*/ 256641 w 362333"/>
                  <a:gd name="connsiteY135" fmla="*/ 35181 h 275041"/>
                  <a:gd name="connsiteX136" fmla="*/ 246097 w 362333"/>
                  <a:gd name="connsiteY136" fmla="*/ 16617 h 275041"/>
                  <a:gd name="connsiteX137" fmla="*/ 241717 w 362333"/>
                  <a:gd name="connsiteY137" fmla="*/ 12319 h 275041"/>
                  <a:gd name="connsiteX138" fmla="*/ 238233 w 362333"/>
                  <a:gd name="connsiteY138" fmla="*/ 9525 h 275041"/>
                  <a:gd name="connsiteX139" fmla="*/ 235792 w 362333"/>
                  <a:gd name="connsiteY139" fmla="*/ 6090 h 275041"/>
                  <a:gd name="connsiteX140" fmla="*/ 233762 w 362333"/>
                  <a:gd name="connsiteY140" fmla="*/ 2474 h 275041"/>
                  <a:gd name="connsiteX141" fmla="*/ 223161 w 362333"/>
                  <a:gd name="connsiteY141" fmla="*/ 0 h 275041"/>
                  <a:gd name="connsiteX142" fmla="*/ 216241 w 362333"/>
                  <a:gd name="connsiteY142" fmla="*/ 2408 h 275041"/>
                  <a:gd name="connsiteX143" fmla="*/ 210612 w 362333"/>
                  <a:gd name="connsiteY143" fmla="*/ 4955 h 275041"/>
                  <a:gd name="connsiteX144" fmla="*/ 206454 w 362333"/>
                  <a:gd name="connsiteY144" fmla="*/ 8900 h 275041"/>
                  <a:gd name="connsiteX145" fmla="*/ 201482 w 362333"/>
                  <a:gd name="connsiteY145" fmla="*/ 11078 h 275041"/>
                  <a:gd name="connsiteX146" fmla="*/ 202517 w 362333"/>
                  <a:gd name="connsiteY146" fmla="*/ 18261 h 275041"/>
                  <a:gd name="connsiteX147" fmla="*/ 200553 w 362333"/>
                  <a:gd name="connsiteY147" fmla="*/ 23397 h 275041"/>
                  <a:gd name="connsiteX148" fmla="*/ 196288 w 362333"/>
                  <a:gd name="connsiteY148" fmla="*/ 24761 h 275041"/>
                  <a:gd name="connsiteX149" fmla="*/ 193058 w 362333"/>
                  <a:gd name="connsiteY149" fmla="*/ 30982 h 275041"/>
                  <a:gd name="connsiteX150" fmla="*/ 185054 w 362333"/>
                  <a:gd name="connsiteY150" fmla="*/ 37302 h 275041"/>
                  <a:gd name="connsiteX151" fmla="*/ 181906 w 362333"/>
                  <a:gd name="connsiteY151" fmla="*/ 42512 h 275041"/>
                  <a:gd name="connsiteX152" fmla="*/ 177444 w 362333"/>
                  <a:gd name="connsiteY152" fmla="*/ 47443 h 275041"/>
                  <a:gd name="connsiteX153" fmla="*/ 172496 w 362333"/>
                  <a:gd name="connsiteY153" fmla="*/ 51782 h 275041"/>
                  <a:gd name="connsiteX154" fmla="*/ 168067 w 362333"/>
                  <a:gd name="connsiteY154" fmla="*/ 53697 h 275041"/>
                  <a:gd name="connsiteX155" fmla="*/ 164591 w 362333"/>
                  <a:gd name="connsiteY155" fmla="*/ 58997 h 275041"/>
                  <a:gd name="connsiteX156" fmla="*/ 159972 w 362333"/>
                  <a:gd name="connsiteY156" fmla="*/ 58011 h 275041"/>
                  <a:gd name="connsiteX157" fmla="*/ 155001 w 362333"/>
                  <a:gd name="connsiteY157" fmla="*/ 59614 h 275041"/>
                  <a:gd name="connsiteX158" fmla="*/ 150801 w 362333"/>
                  <a:gd name="connsiteY158" fmla="*/ 60748 h 275041"/>
                  <a:gd name="connsiteX159" fmla="*/ 145459 w 362333"/>
                  <a:gd name="connsiteY159" fmla="*/ 61948 h 275041"/>
                  <a:gd name="connsiteX160" fmla="*/ 139600 w 362333"/>
                  <a:gd name="connsiteY160" fmla="*/ 61972 h 275041"/>
                  <a:gd name="connsiteX161" fmla="*/ 133584 w 362333"/>
                  <a:gd name="connsiteY161" fmla="*/ 61890 h 275041"/>
                  <a:gd name="connsiteX162" fmla="*/ 127667 w 362333"/>
                  <a:gd name="connsiteY162" fmla="*/ 61989 h 275041"/>
                  <a:gd name="connsiteX163" fmla="*/ 122909 w 362333"/>
                  <a:gd name="connsiteY163" fmla="*/ 65539 h 275041"/>
                  <a:gd name="connsiteX164" fmla="*/ 129779 w 362333"/>
                  <a:gd name="connsiteY164" fmla="*/ 72631 h 275041"/>
                  <a:gd name="connsiteX165" fmla="*/ 127470 w 362333"/>
                  <a:gd name="connsiteY165" fmla="*/ 76962 h 275041"/>
                  <a:gd name="connsiteX166" fmla="*/ 124651 w 362333"/>
                  <a:gd name="connsiteY166" fmla="*/ 80044 h 275041"/>
                  <a:gd name="connsiteX167" fmla="*/ 120920 w 362333"/>
                  <a:gd name="connsiteY167" fmla="*/ 85525 h 275041"/>
                  <a:gd name="connsiteX168" fmla="*/ 117132 w 362333"/>
                  <a:gd name="connsiteY168" fmla="*/ 87317 h 275041"/>
                  <a:gd name="connsiteX169" fmla="*/ 114855 w 362333"/>
                  <a:gd name="connsiteY169" fmla="*/ 92330 h 275041"/>
                  <a:gd name="connsiteX170" fmla="*/ 99413 w 362333"/>
                  <a:gd name="connsiteY170" fmla="*/ 93480 h 275041"/>
                  <a:gd name="connsiteX171" fmla="*/ 89043 w 362333"/>
                  <a:gd name="connsiteY171" fmla="*/ 94236 h 275041"/>
                  <a:gd name="connsiteX172" fmla="*/ 84843 w 362333"/>
                  <a:gd name="connsiteY172" fmla="*/ 97778 h 275041"/>
                  <a:gd name="connsiteX173" fmla="*/ 80627 w 362333"/>
                  <a:gd name="connsiteY173" fmla="*/ 98288 h 275041"/>
                  <a:gd name="connsiteX174" fmla="*/ 77792 w 362333"/>
                  <a:gd name="connsiteY174" fmla="*/ 101526 h 275041"/>
                  <a:gd name="connsiteX175" fmla="*/ 74012 w 362333"/>
                  <a:gd name="connsiteY175" fmla="*/ 104254 h 275041"/>
                  <a:gd name="connsiteX176" fmla="*/ 69229 w 362333"/>
                  <a:gd name="connsiteY176" fmla="*/ 104903 h 275041"/>
                  <a:gd name="connsiteX177" fmla="*/ 65284 w 362333"/>
                  <a:gd name="connsiteY177" fmla="*/ 108338 h 275041"/>
                  <a:gd name="connsiteX178" fmla="*/ 61759 w 362333"/>
                  <a:gd name="connsiteY178" fmla="*/ 105084 h 275041"/>
                  <a:gd name="connsiteX179" fmla="*/ 59055 w 362333"/>
                  <a:gd name="connsiteY179" fmla="*/ 100868 h 275041"/>
                  <a:gd name="connsiteX180" fmla="*/ 54634 w 362333"/>
                  <a:gd name="connsiteY180" fmla="*/ 99718 h 275041"/>
                  <a:gd name="connsiteX181" fmla="*/ 53434 w 362333"/>
                  <a:gd name="connsiteY181" fmla="*/ 103950 h 275041"/>
                  <a:gd name="connsiteX182" fmla="*/ 47213 w 362333"/>
                  <a:gd name="connsiteY182" fmla="*/ 106325 h 275041"/>
                  <a:gd name="connsiteX183" fmla="*/ 42898 w 362333"/>
                  <a:gd name="connsiteY183" fmla="*/ 109283 h 275041"/>
                  <a:gd name="connsiteX184" fmla="*/ 37285 w 362333"/>
                  <a:gd name="connsiteY184" fmla="*/ 111313 h 275041"/>
                  <a:gd name="connsiteX185" fmla="*/ 28632 w 362333"/>
                  <a:gd name="connsiteY185" fmla="*/ 108749 h 275041"/>
                  <a:gd name="connsiteX186" fmla="*/ 25920 w 362333"/>
                  <a:gd name="connsiteY186" fmla="*/ 112546 h 275041"/>
                  <a:gd name="connsiteX187" fmla="*/ 22822 w 362333"/>
                  <a:gd name="connsiteY187" fmla="*/ 115258 h 275041"/>
                  <a:gd name="connsiteX188" fmla="*/ 20693 w 362333"/>
                  <a:gd name="connsiteY188" fmla="*/ 119170 h 275041"/>
                  <a:gd name="connsiteX189" fmla="*/ 19288 w 362333"/>
                  <a:gd name="connsiteY189" fmla="*/ 123082 h 275041"/>
                  <a:gd name="connsiteX190" fmla="*/ 18293 w 362333"/>
                  <a:gd name="connsiteY190" fmla="*/ 127125 h 275041"/>
                  <a:gd name="connsiteX191" fmla="*/ 16601 w 362333"/>
                  <a:gd name="connsiteY191" fmla="*/ 131431 h 275041"/>
                  <a:gd name="connsiteX192" fmla="*/ 13067 w 362333"/>
                  <a:gd name="connsiteY192" fmla="*/ 133732 h 275041"/>
                  <a:gd name="connsiteX193" fmla="*/ 9952 w 362333"/>
                  <a:gd name="connsiteY193" fmla="*/ 143002 h 275041"/>
                  <a:gd name="connsiteX194" fmla="*/ 7618 w 362333"/>
                  <a:gd name="connsiteY194" fmla="*/ 148295 h 275041"/>
                  <a:gd name="connsiteX195" fmla="*/ 2926 w 362333"/>
                  <a:gd name="connsiteY195" fmla="*/ 150431 h 275041"/>
                  <a:gd name="connsiteX196" fmla="*/ 33 w 362333"/>
                  <a:gd name="connsiteY196" fmla="*/ 153406 h 275041"/>
                  <a:gd name="connsiteX197" fmla="*/ 0 w 362333"/>
                  <a:gd name="connsiteY197" fmla="*/ 157778 h 275041"/>
                  <a:gd name="connsiteX198" fmla="*/ 3961 w 362333"/>
                  <a:gd name="connsiteY198" fmla="*/ 159167 h 275041"/>
                  <a:gd name="connsiteX199" fmla="*/ 4569 w 362333"/>
                  <a:gd name="connsiteY199" fmla="*/ 165602 h 275041"/>
                  <a:gd name="connsiteX200" fmla="*/ 3706 w 362333"/>
                  <a:gd name="connsiteY200" fmla="*/ 169776 h 275041"/>
                  <a:gd name="connsiteX201" fmla="*/ 3912 w 362333"/>
                  <a:gd name="connsiteY201" fmla="*/ 174674 h 275041"/>
                  <a:gd name="connsiteX202" fmla="*/ 1874 w 362333"/>
                  <a:gd name="connsiteY202" fmla="*/ 178890 h 275041"/>
                  <a:gd name="connsiteX203" fmla="*/ 5383 w 362333"/>
                  <a:gd name="connsiteY203" fmla="*/ 181158 h 275041"/>
                  <a:gd name="connsiteX204" fmla="*/ 6090 w 362333"/>
                  <a:gd name="connsiteY204" fmla="*/ 185654 h 275041"/>
                  <a:gd name="connsiteX205" fmla="*/ 6542 w 362333"/>
                  <a:gd name="connsiteY205" fmla="*/ 189812 h 275041"/>
                  <a:gd name="connsiteX206" fmla="*/ 7322 w 362333"/>
                  <a:gd name="connsiteY206" fmla="*/ 193995 h 275041"/>
                  <a:gd name="connsiteX207" fmla="*/ 7413 w 362333"/>
                  <a:gd name="connsiteY207" fmla="*/ 199131 h 275041"/>
                  <a:gd name="connsiteX208" fmla="*/ 9763 w 362333"/>
                  <a:gd name="connsiteY208" fmla="*/ 202534 h 275041"/>
                  <a:gd name="connsiteX209" fmla="*/ 13272 w 362333"/>
                  <a:gd name="connsiteY209" fmla="*/ 205015 h 275041"/>
                  <a:gd name="connsiteX210" fmla="*/ 16477 w 362333"/>
                  <a:gd name="connsiteY210" fmla="*/ 207694 h 275041"/>
                  <a:gd name="connsiteX211" fmla="*/ 17981 w 362333"/>
                  <a:gd name="connsiteY211" fmla="*/ 211574 h 275041"/>
                  <a:gd name="connsiteX212" fmla="*/ 18713 w 362333"/>
                  <a:gd name="connsiteY212" fmla="*/ 215748 h 275041"/>
                  <a:gd name="connsiteX213" fmla="*/ 18425 w 362333"/>
                  <a:gd name="connsiteY213" fmla="*/ 221065 h 275041"/>
                  <a:gd name="connsiteX214" fmla="*/ 22386 w 362333"/>
                  <a:gd name="connsiteY214" fmla="*/ 228346 h 275041"/>
                  <a:gd name="connsiteX215" fmla="*/ 27974 w 362333"/>
                  <a:gd name="connsiteY215" fmla="*/ 234863 h 275041"/>
                  <a:gd name="connsiteX216" fmla="*/ 36102 w 362333"/>
                  <a:gd name="connsiteY216" fmla="*/ 245193 h 275041"/>
                  <a:gd name="connsiteX217" fmla="*/ 40334 w 362333"/>
                  <a:gd name="connsiteY217" fmla="*/ 247379 h 275041"/>
                  <a:gd name="connsiteX218" fmla="*/ 43662 w 362333"/>
                  <a:gd name="connsiteY218" fmla="*/ 250354 h 275041"/>
                  <a:gd name="connsiteX219" fmla="*/ 45569 w 362333"/>
                  <a:gd name="connsiteY219" fmla="*/ 254389 h 275041"/>
                  <a:gd name="connsiteX220" fmla="*/ 45306 w 362333"/>
                  <a:gd name="connsiteY220" fmla="*/ 258646 h 275041"/>
                  <a:gd name="connsiteX221" fmla="*/ 45956 w 362333"/>
                  <a:gd name="connsiteY221" fmla="*/ 263322 h 275041"/>
                  <a:gd name="connsiteX222" fmla="*/ 45676 w 362333"/>
                  <a:gd name="connsiteY222" fmla="*/ 267448 h 275041"/>
                  <a:gd name="connsiteX223" fmla="*/ 47681 w 362333"/>
                  <a:gd name="connsiteY223" fmla="*/ 271351 h 275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</a:cxnLst>
                <a:rect l="l" t="t" r="r" b="b"/>
                <a:pathLst>
                  <a:path w="362333" h="275041">
                    <a:moveTo>
                      <a:pt x="49029" y="275041"/>
                    </a:moveTo>
                    <a:lnTo>
                      <a:pt x="51872" y="269428"/>
                    </a:lnTo>
                    <a:lnTo>
                      <a:pt x="57682" y="255425"/>
                    </a:lnTo>
                    <a:lnTo>
                      <a:pt x="56762" y="251258"/>
                    </a:lnTo>
                    <a:lnTo>
                      <a:pt x="57189" y="246854"/>
                    </a:lnTo>
                    <a:lnTo>
                      <a:pt x="58595" y="242859"/>
                    </a:lnTo>
                    <a:lnTo>
                      <a:pt x="59597" y="236721"/>
                    </a:lnTo>
                    <a:lnTo>
                      <a:pt x="62572" y="233762"/>
                    </a:lnTo>
                    <a:lnTo>
                      <a:pt x="66813" y="234107"/>
                    </a:lnTo>
                    <a:lnTo>
                      <a:pt x="71094" y="233836"/>
                    </a:lnTo>
                    <a:lnTo>
                      <a:pt x="75130" y="232719"/>
                    </a:lnTo>
                    <a:lnTo>
                      <a:pt x="79403" y="230927"/>
                    </a:lnTo>
                    <a:lnTo>
                      <a:pt x="83216" y="229333"/>
                    </a:lnTo>
                    <a:lnTo>
                      <a:pt x="87432" y="230163"/>
                    </a:lnTo>
                    <a:lnTo>
                      <a:pt x="91911" y="231001"/>
                    </a:lnTo>
                    <a:lnTo>
                      <a:pt x="95600" y="233795"/>
                    </a:lnTo>
                    <a:lnTo>
                      <a:pt x="100071" y="233458"/>
                    </a:lnTo>
                    <a:lnTo>
                      <a:pt x="104254" y="234083"/>
                    </a:lnTo>
                    <a:lnTo>
                      <a:pt x="108133" y="232562"/>
                    </a:lnTo>
                    <a:lnTo>
                      <a:pt x="112218" y="231880"/>
                    </a:lnTo>
                    <a:lnTo>
                      <a:pt x="115981" y="234239"/>
                    </a:lnTo>
                    <a:lnTo>
                      <a:pt x="116368" y="230031"/>
                    </a:lnTo>
                    <a:lnTo>
                      <a:pt x="115989" y="225865"/>
                    </a:lnTo>
                    <a:lnTo>
                      <a:pt x="116770" y="221632"/>
                    </a:lnTo>
                    <a:lnTo>
                      <a:pt x="117789" y="217351"/>
                    </a:lnTo>
                    <a:lnTo>
                      <a:pt x="116285" y="212699"/>
                    </a:lnTo>
                    <a:lnTo>
                      <a:pt x="115431" y="208557"/>
                    </a:lnTo>
                    <a:lnTo>
                      <a:pt x="119737" y="207703"/>
                    </a:lnTo>
                    <a:lnTo>
                      <a:pt x="122284" y="203972"/>
                    </a:lnTo>
                    <a:lnTo>
                      <a:pt x="124191" y="200126"/>
                    </a:lnTo>
                    <a:lnTo>
                      <a:pt x="126714" y="196403"/>
                    </a:lnTo>
                    <a:lnTo>
                      <a:pt x="129451" y="191973"/>
                    </a:lnTo>
                    <a:lnTo>
                      <a:pt x="133108" y="189738"/>
                    </a:lnTo>
                    <a:lnTo>
                      <a:pt x="136000" y="186607"/>
                    </a:lnTo>
                    <a:lnTo>
                      <a:pt x="139427" y="183805"/>
                    </a:lnTo>
                    <a:lnTo>
                      <a:pt x="143766" y="183320"/>
                    </a:lnTo>
                    <a:lnTo>
                      <a:pt x="148311" y="184035"/>
                    </a:lnTo>
                    <a:lnTo>
                      <a:pt x="151795" y="186862"/>
                    </a:lnTo>
                    <a:lnTo>
                      <a:pt x="155872" y="188801"/>
                    </a:lnTo>
                    <a:lnTo>
                      <a:pt x="160268" y="191283"/>
                    </a:lnTo>
                    <a:lnTo>
                      <a:pt x="163038" y="194406"/>
                    </a:lnTo>
                    <a:lnTo>
                      <a:pt x="166711" y="197422"/>
                    </a:lnTo>
                    <a:lnTo>
                      <a:pt x="168265" y="201572"/>
                    </a:lnTo>
                    <a:lnTo>
                      <a:pt x="170549" y="205065"/>
                    </a:lnTo>
                    <a:lnTo>
                      <a:pt x="175677" y="205689"/>
                    </a:lnTo>
                    <a:lnTo>
                      <a:pt x="180673" y="205032"/>
                    </a:lnTo>
                    <a:lnTo>
                      <a:pt x="185054" y="206322"/>
                    </a:lnTo>
                    <a:lnTo>
                      <a:pt x="188177" y="209059"/>
                    </a:lnTo>
                    <a:lnTo>
                      <a:pt x="192532" y="209281"/>
                    </a:lnTo>
                    <a:lnTo>
                      <a:pt x="197283" y="210982"/>
                    </a:lnTo>
                    <a:lnTo>
                      <a:pt x="201449" y="210119"/>
                    </a:lnTo>
                    <a:lnTo>
                      <a:pt x="205878" y="209996"/>
                    </a:lnTo>
                    <a:lnTo>
                      <a:pt x="210053" y="211672"/>
                    </a:lnTo>
                    <a:lnTo>
                      <a:pt x="214441" y="212445"/>
                    </a:lnTo>
                    <a:lnTo>
                      <a:pt x="218789" y="215461"/>
                    </a:lnTo>
                    <a:lnTo>
                      <a:pt x="223152" y="215255"/>
                    </a:lnTo>
                    <a:lnTo>
                      <a:pt x="227295" y="212568"/>
                    </a:lnTo>
                    <a:lnTo>
                      <a:pt x="228092" y="208492"/>
                    </a:lnTo>
                    <a:lnTo>
                      <a:pt x="228552" y="204383"/>
                    </a:lnTo>
                    <a:lnTo>
                      <a:pt x="232242" y="202147"/>
                    </a:lnTo>
                    <a:lnTo>
                      <a:pt x="233565" y="197808"/>
                    </a:lnTo>
                    <a:lnTo>
                      <a:pt x="237074" y="195384"/>
                    </a:lnTo>
                    <a:lnTo>
                      <a:pt x="241742" y="196288"/>
                    </a:lnTo>
                    <a:lnTo>
                      <a:pt x="245834" y="197405"/>
                    </a:lnTo>
                    <a:lnTo>
                      <a:pt x="249204" y="200208"/>
                    </a:lnTo>
                    <a:lnTo>
                      <a:pt x="252762" y="198096"/>
                    </a:lnTo>
                    <a:lnTo>
                      <a:pt x="256247" y="195869"/>
                    </a:lnTo>
                    <a:lnTo>
                      <a:pt x="260602" y="194595"/>
                    </a:lnTo>
                    <a:lnTo>
                      <a:pt x="264851" y="193190"/>
                    </a:lnTo>
                    <a:lnTo>
                      <a:pt x="269371" y="192072"/>
                    </a:lnTo>
                    <a:lnTo>
                      <a:pt x="273028" y="190157"/>
                    </a:lnTo>
                    <a:lnTo>
                      <a:pt x="276981" y="187889"/>
                    </a:lnTo>
                    <a:lnTo>
                      <a:pt x="280679" y="185522"/>
                    </a:lnTo>
                    <a:lnTo>
                      <a:pt x="285355" y="187174"/>
                    </a:lnTo>
                    <a:lnTo>
                      <a:pt x="288100" y="190667"/>
                    </a:lnTo>
                    <a:lnTo>
                      <a:pt x="292217" y="189870"/>
                    </a:lnTo>
                    <a:lnTo>
                      <a:pt x="296910" y="189335"/>
                    </a:lnTo>
                    <a:lnTo>
                      <a:pt x="300287" y="186952"/>
                    </a:lnTo>
                    <a:lnTo>
                      <a:pt x="304832" y="186927"/>
                    </a:lnTo>
                    <a:lnTo>
                      <a:pt x="304766" y="182268"/>
                    </a:lnTo>
                    <a:lnTo>
                      <a:pt x="306410" y="178397"/>
                    </a:lnTo>
                    <a:lnTo>
                      <a:pt x="310626" y="176704"/>
                    </a:lnTo>
                    <a:lnTo>
                      <a:pt x="315203" y="178274"/>
                    </a:lnTo>
                    <a:lnTo>
                      <a:pt x="318778" y="180969"/>
                    </a:lnTo>
                    <a:lnTo>
                      <a:pt x="322854" y="181775"/>
                    </a:lnTo>
                    <a:lnTo>
                      <a:pt x="327021" y="180427"/>
                    </a:lnTo>
                    <a:lnTo>
                      <a:pt x="331096" y="181610"/>
                    </a:lnTo>
                    <a:lnTo>
                      <a:pt x="335132" y="183558"/>
                    </a:lnTo>
                    <a:lnTo>
                      <a:pt x="338148" y="186459"/>
                    </a:lnTo>
                    <a:lnTo>
                      <a:pt x="342059" y="185161"/>
                    </a:lnTo>
                    <a:lnTo>
                      <a:pt x="346201" y="185284"/>
                    </a:lnTo>
                    <a:lnTo>
                      <a:pt x="350245" y="183985"/>
                    </a:lnTo>
                    <a:lnTo>
                      <a:pt x="353959" y="181610"/>
                    </a:lnTo>
                    <a:lnTo>
                      <a:pt x="358118" y="182670"/>
                    </a:lnTo>
                    <a:lnTo>
                      <a:pt x="362333" y="184536"/>
                    </a:lnTo>
                    <a:lnTo>
                      <a:pt x="360616" y="179120"/>
                    </a:lnTo>
                    <a:lnTo>
                      <a:pt x="358734" y="175406"/>
                    </a:lnTo>
                    <a:lnTo>
                      <a:pt x="360032" y="170968"/>
                    </a:lnTo>
                    <a:lnTo>
                      <a:pt x="357501" y="164566"/>
                    </a:lnTo>
                    <a:lnTo>
                      <a:pt x="352710" y="161246"/>
                    </a:lnTo>
                    <a:lnTo>
                      <a:pt x="347195" y="159594"/>
                    </a:lnTo>
                    <a:lnTo>
                      <a:pt x="344632" y="156315"/>
                    </a:lnTo>
                    <a:lnTo>
                      <a:pt x="339282" y="155518"/>
                    </a:lnTo>
                    <a:lnTo>
                      <a:pt x="338591" y="150349"/>
                    </a:lnTo>
                    <a:lnTo>
                      <a:pt x="334104" y="146437"/>
                    </a:lnTo>
                    <a:lnTo>
                      <a:pt x="331664" y="141252"/>
                    </a:lnTo>
                    <a:lnTo>
                      <a:pt x="334129" y="137734"/>
                    </a:lnTo>
                    <a:lnTo>
                      <a:pt x="330727" y="134677"/>
                    </a:lnTo>
                    <a:lnTo>
                      <a:pt x="328253" y="131357"/>
                    </a:lnTo>
                    <a:lnTo>
                      <a:pt x="325467" y="128201"/>
                    </a:lnTo>
                    <a:lnTo>
                      <a:pt x="322985" y="124643"/>
                    </a:lnTo>
                    <a:lnTo>
                      <a:pt x="318022" y="121438"/>
                    </a:lnTo>
                    <a:lnTo>
                      <a:pt x="313773" y="118866"/>
                    </a:lnTo>
                    <a:lnTo>
                      <a:pt x="310067" y="116425"/>
                    </a:lnTo>
                    <a:lnTo>
                      <a:pt x="306385" y="114445"/>
                    </a:lnTo>
                    <a:lnTo>
                      <a:pt x="303007" y="110401"/>
                    </a:lnTo>
                    <a:lnTo>
                      <a:pt x="299646" y="106802"/>
                    </a:lnTo>
                    <a:lnTo>
                      <a:pt x="303163" y="104188"/>
                    </a:lnTo>
                    <a:lnTo>
                      <a:pt x="302810" y="100038"/>
                    </a:lnTo>
                    <a:lnTo>
                      <a:pt x="299638" y="96488"/>
                    </a:lnTo>
                    <a:lnTo>
                      <a:pt x="293507" y="93834"/>
                    </a:lnTo>
                    <a:lnTo>
                      <a:pt x="290615" y="88319"/>
                    </a:lnTo>
                    <a:lnTo>
                      <a:pt x="281715" y="87325"/>
                    </a:lnTo>
                    <a:lnTo>
                      <a:pt x="276710" y="86002"/>
                    </a:lnTo>
                    <a:lnTo>
                      <a:pt x="271121" y="83372"/>
                    </a:lnTo>
                    <a:lnTo>
                      <a:pt x="271746" y="78162"/>
                    </a:lnTo>
                    <a:lnTo>
                      <a:pt x="273570" y="72220"/>
                    </a:lnTo>
                    <a:lnTo>
                      <a:pt x="261621" y="70963"/>
                    </a:lnTo>
                    <a:lnTo>
                      <a:pt x="255088" y="70716"/>
                    </a:lnTo>
                    <a:lnTo>
                      <a:pt x="254644" y="65161"/>
                    </a:lnTo>
                    <a:lnTo>
                      <a:pt x="251020" y="62531"/>
                    </a:lnTo>
                    <a:lnTo>
                      <a:pt x="252220" y="56754"/>
                    </a:lnTo>
                    <a:lnTo>
                      <a:pt x="256337" y="53746"/>
                    </a:lnTo>
                    <a:lnTo>
                      <a:pt x="256690" y="48544"/>
                    </a:lnTo>
                    <a:lnTo>
                      <a:pt x="256543" y="43506"/>
                    </a:lnTo>
                    <a:lnTo>
                      <a:pt x="256641" y="35181"/>
                    </a:lnTo>
                    <a:lnTo>
                      <a:pt x="246097" y="16617"/>
                    </a:lnTo>
                    <a:lnTo>
                      <a:pt x="241717" y="12319"/>
                    </a:lnTo>
                    <a:lnTo>
                      <a:pt x="238233" y="9525"/>
                    </a:lnTo>
                    <a:lnTo>
                      <a:pt x="235792" y="6090"/>
                    </a:lnTo>
                    <a:lnTo>
                      <a:pt x="233762" y="2474"/>
                    </a:lnTo>
                    <a:lnTo>
                      <a:pt x="223161" y="0"/>
                    </a:lnTo>
                    <a:lnTo>
                      <a:pt x="216241" y="2408"/>
                    </a:lnTo>
                    <a:lnTo>
                      <a:pt x="210612" y="4955"/>
                    </a:lnTo>
                    <a:lnTo>
                      <a:pt x="206454" y="8900"/>
                    </a:lnTo>
                    <a:lnTo>
                      <a:pt x="201482" y="11078"/>
                    </a:lnTo>
                    <a:lnTo>
                      <a:pt x="202517" y="18261"/>
                    </a:lnTo>
                    <a:lnTo>
                      <a:pt x="200553" y="23397"/>
                    </a:lnTo>
                    <a:lnTo>
                      <a:pt x="196288" y="24761"/>
                    </a:lnTo>
                    <a:lnTo>
                      <a:pt x="193058" y="30982"/>
                    </a:lnTo>
                    <a:lnTo>
                      <a:pt x="185054" y="37302"/>
                    </a:lnTo>
                    <a:lnTo>
                      <a:pt x="181906" y="42512"/>
                    </a:lnTo>
                    <a:lnTo>
                      <a:pt x="177444" y="47443"/>
                    </a:lnTo>
                    <a:lnTo>
                      <a:pt x="172496" y="51782"/>
                    </a:lnTo>
                    <a:lnTo>
                      <a:pt x="168067" y="53697"/>
                    </a:lnTo>
                    <a:lnTo>
                      <a:pt x="164591" y="58997"/>
                    </a:lnTo>
                    <a:lnTo>
                      <a:pt x="159972" y="58011"/>
                    </a:lnTo>
                    <a:lnTo>
                      <a:pt x="155001" y="59614"/>
                    </a:lnTo>
                    <a:lnTo>
                      <a:pt x="150801" y="60748"/>
                    </a:lnTo>
                    <a:lnTo>
                      <a:pt x="145459" y="61948"/>
                    </a:lnTo>
                    <a:lnTo>
                      <a:pt x="139600" y="61972"/>
                    </a:lnTo>
                    <a:lnTo>
                      <a:pt x="133584" y="61890"/>
                    </a:lnTo>
                    <a:lnTo>
                      <a:pt x="127667" y="61989"/>
                    </a:lnTo>
                    <a:lnTo>
                      <a:pt x="122909" y="65539"/>
                    </a:lnTo>
                    <a:lnTo>
                      <a:pt x="129779" y="72631"/>
                    </a:lnTo>
                    <a:lnTo>
                      <a:pt x="127470" y="76962"/>
                    </a:lnTo>
                    <a:lnTo>
                      <a:pt x="124651" y="80044"/>
                    </a:lnTo>
                    <a:lnTo>
                      <a:pt x="120920" y="85525"/>
                    </a:lnTo>
                    <a:lnTo>
                      <a:pt x="117132" y="87317"/>
                    </a:lnTo>
                    <a:lnTo>
                      <a:pt x="114855" y="92330"/>
                    </a:lnTo>
                    <a:lnTo>
                      <a:pt x="99413" y="93480"/>
                    </a:lnTo>
                    <a:lnTo>
                      <a:pt x="89043" y="94236"/>
                    </a:lnTo>
                    <a:lnTo>
                      <a:pt x="84843" y="97778"/>
                    </a:lnTo>
                    <a:lnTo>
                      <a:pt x="80627" y="98288"/>
                    </a:lnTo>
                    <a:lnTo>
                      <a:pt x="77792" y="101526"/>
                    </a:lnTo>
                    <a:lnTo>
                      <a:pt x="74012" y="104254"/>
                    </a:lnTo>
                    <a:lnTo>
                      <a:pt x="69229" y="104903"/>
                    </a:lnTo>
                    <a:lnTo>
                      <a:pt x="65284" y="108338"/>
                    </a:lnTo>
                    <a:lnTo>
                      <a:pt x="61759" y="105084"/>
                    </a:lnTo>
                    <a:lnTo>
                      <a:pt x="59055" y="100868"/>
                    </a:lnTo>
                    <a:lnTo>
                      <a:pt x="54634" y="99718"/>
                    </a:lnTo>
                    <a:lnTo>
                      <a:pt x="53434" y="103950"/>
                    </a:lnTo>
                    <a:lnTo>
                      <a:pt x="47213" y="106325"/>
                    </a:lnTo>
                    <a:lnTo>
                      <a:pt x="42898" y="109283"/>
                    </a:lnTo>
                    <a:lnTo>
                      <a:pt x="37285" y="111313"/>
                    </a:lnTo>
                    <a:lnTo>
                      <a:pt x="28632" y="108749"/>
                    </a:lnTo>
                    <a:lnTo>
                      <a:pt x="25920" y="112546"/>
                    </a:lnTo>
                    <a:lnTo>
                      <a:pt x="22822" y="115258"/>
                    </a:lnTo>
                    <a:lnTo>
                      <a:pt x="20693" y="119170"/>
                    </a:lnTo>
                    <a:lnTo>
                      <a:pt x="19288" y="123082"/>
                    </a:lnTo>
                    <a:lnTo>
                      <a:pt x="18293" y="127125"/>
                    </a:lnTo>
                    <a:lnTo>
                      <a:pt x="16601" y="131431"/>
                    </a:lnTo>
                    <a:lnTo>
                      <a:pt x="13067" y="133732"/>
                    </a:lnTo>
                    <a:lnTo>
                      <a:pt x="9952" y="143002"/>
                    </a:lnTo>
                    <a:lnTo>
                      <a:pt x="7618" y="148295"/>
                    </a:lnTo>
                    <a:lnTo>
                      <a:pt x="2926" y="150431"/>
                    </a:lnTo>
                    <a:lnTo>
                      <a:pt x="33" y="153406"/>
                    </a:lnTo>
                    <a:lnTo>
                      <a:pt x="0" y="157778"/>
                    </a:lnTo>
                    <a:lnTo>
                      <a:pt x="3961" y="159167"/>
                    </a:lnTo>
                    <a:lnTo>
                      <a:pt x="4569" y="165602"/>
                    </a:lnTo>
                    <a:lnTo>
                      <a:pt x="3706" y="169776"/>
                    </a:lnTo>
                    <a:lnTo>
                      <a:pt x="3912" y="174674"/>
                    </a:lnTo>
                    <a:lnTo>
                      <a:pt x="1874" y="178890"/>
                    </a:lnTo>
                    <a:lnTo>
                      <a:pt x="5383" y="181158"/>
                    </a:lnTo>
                    <a:lnTo>
                      <a:pt x="6090" y="185654"/>
                    </a:lnTo>
                    <a:lnTo>
                      <a:pt x="6542" y="189812"/>
                    </a:lnTo>
                    <a:lnTo>
                      <a:pt x="7322" y="193995"/>
                    </a:lnTo>
                    <a:lnTo>
                      <a:pt x="7413" y="199131"/>
                    </a:lnTo>
                    <a:lnTo>
                      <a:pt x="9763" y="202534"/>
                    </a:lnTo>
                    <a:lnTo>
                      <a:pt x="13272" y="205015"/>
                    </a:lnTo>
                    <a:lnTo>
                      <a:pt x="16477" y="207694"/>
                    </a:lnTo>
                    <a:lnTo>
                      <a:pt x="17981" y="211574"/>
                    </a:lnTo>
                    <a:lnTo>
                      <a:pt x="18713" y="215748"/>
                    </a:lnTo>
                    <a:lnTo>
                      <a:pt x="18425" y="221065"/>
                    </a:lnTo>
                    <a:lnTo>
                      <a:pt x="22386" y="228346"/>
                    </a:lnTo>
                    <a:lnTo>
                      <a:pt x="27974" y="234863"/>
                    </a:lnTo>
                    <a:lnTo>
                      <a:pt x="36102" y="245193"/>
                    </a:lnTo>
                    <a:lnTo>
                      <a:pt x="40334" y="247379"/>
                    </a:lnTo>
                    <a:lnTo>
                      <a:pt x="43662" y="250354"/>
                    </a:lnTo>
                    <a:lnTo>
                      <a:pt x="45569" y="254389"/>
                    </a:lnTo>
                    <a:lnTo>
                      <a:pt x="45306" y="258646"/>
                    </a:lnTo>
                    <a:lnTo>
                      <a:pt x="45956" y="263322"/>
                    </a:lnTo>
                    <a:lnTo>
                      <a:pt x="45676" y="267448"/>
                    </a:lnTo>
                    <a:lnTo>
                      <a:pt x="47681" y="271351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800" name="Free-form: Shape 799">
                <a:extLst>
                  <a:ext uri="{FF2B5EF4-FFF2-40B4-BE49-F238E27FC236}">
                    <a16:creationId xmlns:a16="http://schemas.microsoft.com/office/drawing/2014/main" id="{E093229C-823C-8EF2-DB0D-C8E5C7A9BA83}"/>
                  </a:ext>
                </a:extLst>
              </p:cNvPr>
              <p:cNvSpPr/>
              <p:nvPr/>
            </p:nvSpPr>
            <p:spPr>
              <a:xfrm>
                <a:off x="5400138" y="3390033"/>
                <a:ext cx="86084" cy="87066"/>
              </a:xfrm>
              <a:custGeom>
                <a:avLst/>
                <a:gdLst>
                  <a:gd name="connsiteX0" fmla="*/ 1578 w 73526"/>
                  <a:gd name="connsiteY0" fmla="*/ 8678 h 74365"/>
                  <a:gd name="connsiteX1" fmla="*/ 5712 w 73526"/>
                  <a:gd name="connsiteY1" fmla="*/ 7117 h 74365"/>
                  <a:gd name="connsiteX2" fmla="*/ 10150 w 73526"/>
                  <a:gd name="connsiteY2" fmla="*/ 4134 h 74365"/>
                  <a:gd name="connsiteX3" fmla="*/ 8802 w 73526"/>
                  <a:gd name="connsiteY3" fmla="*/ 0 h 74365"/>
                  <a:gd name="connsiteX4" fmla="*/ 4183 w 73526"/>
                  <a:gd name="connsiteY4" fmla="*/ 904 h 74365"/>
                  <a:gd name="connsiteX5" fmla="*/ 0 w 73526"/>
                  <a:gd name="connsiteY5" fmla="*/ 4060 h 74365"/>
                  <a:gd name="connsiteX6" fmla="*/ 1200 w 73526"/>
                  <a:gd name="connsiteY6" fmla="*/ 8111 h 74365"/>
                  <a:gd name="connsiteX7" fmla="*/ 10100 w 73526"/>
                  <a:gd name="connsiteY7" fmla="*/ 12730 h 74365"/>
                  <a:gd name="connsiteX8" fmla="*/ 13708 w 73526"/>
                  <a:gd name="connsiteY8" fmla="*/ 10182 h 74365"/>
                  <a:gd name="connsiteX9" fmla="*/ 9886 w 73526"/>
                  <a:gd name="connsiteY9" fmla="*/ 8654 h 74365"/>
                  <a:gd name="connsiteX10" fmla="*/ 28624 w 73526"/>
                  <a:gd name="connsiteY10" fmla="*/ 21917 h 74365"/>
                  <a:gd name="connsiteX11" fmla="*/ 32560 w 73526"/>
                  <a:gd name="connsiteY11" fmla="*/ 18597 h 74365"/>
                  <a:gd name="connsiteX12" fmla="*/ 36554 w 73526"/>
                  <a:gd name="connsiteY12" fmla="*/ 19879 h 74365"/>
                  <a:gd name="connsiteX13" fmla="*/ 32848 w 73526"/>
                  <a:gd name="connsiteY13" fmla="*/ 17800 h 74365"/>
                  <a:gd name="connsiteX14" fmla="*/ 28484 w 73526"/>
                  <a:gd name="connsiteY14" fmla="*/ 16033 h 74365"/>
                  <a:gd name="connsiteX15" fmla="*/ 27909 w 73526"/>
                  <a:gd name="connsiteY15" fmla="*/ 20677 h 74365"/>
                  <a:gd name="connsiteX16" fmla="*/ 67035 w 73526"/>
                  <a:gd name="connsiteY16" fmla="*/ 18597 h 74365"/>
                  <a:gd name="connsiteX17" fmla="*/ 67980 w 73526"/>
                  <a:gd name="connsiteY17" fmla="*/ 14061 h 74365"/>
                  <a:gd name="connsiteX18" fmla="*/ 67035 w 73526"/>
                  <a:gd name="connsiteY18" fmla="*/ 18597 h 74365"/>
                  <a:gd name="connsiteX19" fmla="*/ 70133 w 73526"/>
                  <a:gd name="connsiteY19" fmla="*/ 38115 h 74365"/>
                  <a:gd name="connsiteX20" fmla="*/ 73527 w 73526"/>
                  <a:gd name="connsiteY20" fmla="*/ 35009 h 74365"/>
                  <a:gd name="connsiteX21" fmla="*/ 72812 w 73526"/>
                  <a:gd name="connsiteY21" fmla="*/ 30834 h 74365"/>
                  <a:gd name="connsiteX22" fmla="*/ 68194 w 73526"/>
                  <a:gd name="connsiteY22" fmla="*/ 30703 h 74365"/>
                  <a:gd name="connsiteX23" fmla="*/ 65728 w 73526"/>
                  <a:gd name="connsiteY23" fmla="*/ 34466 h 74365"/>
                  <a:gd name="connsiteX24" fmla="*/ 68555 w 73526"/>
                  <a:gd name="connsiteY24" fmla="*/ 37844 h 74365"/>
                  <a:gd name="connsiteX25" fmla="*/ 25131 w 73526"/>
                  <a:gd name="connsiteY25" fmla="*/ 74365 h 74365"/>
                  <a:gd name="connsiteX26" fmla="*/ 27662 w 73526"/>
                  <a:gd name="connsiteY26" fmla="*/ 70314 h 74365"/>
                  <a:gd name="connsiteX27" fmla="*/ 25394 w 73526"/>
                  <a:gd name="connsiteY27" fmla="*/ 66846 h 74365"/>
                  <a:gd name="connsiteX28" fmla="*/ 21688 w 73526"/>
                  <a:gd name="connsiteY28" fmla="*/ 70116 h 74365"/>
                  <a:gd name="connsiteX29" fmla="*/ 23939 w 73526"/>
                  <a:gd name="connsiteY29" fmla="*/ 74217 h 74365"/>
                  <a:gd name="connsiteX30" fmla="*/ 49128 w 73526"/>
                  <a:gd name="connsiteY30" fmla="*/ 71522 h 74365"/>
                  <a:gd name="connsiteX31" fmla="*/ 51231 w 73526"/>
                  <a:gd name="connsiteY31" fmla="*/ 67561 h 74365"/>
                  <a:gd name="connsiteX32" fmla="*/ 48791 w 73526"/>
                  <a:gd name="connsiteY32" fmla="*/ 63755 h 74365"/>
                  <a:gd name="connsiteX33" fmla="*/ 44780 w 73526"/>
                  <a:gd name="connsiteY33" fmla="*/ 60394 h 74365"/>
                  <a:gd name="connsiteX34" fmla="*/ 42356 w 73526"/>
                  <a:gd name="connsiteY34" fmla="*/ 64364 h 74365"/>
                  <a:gd name="connsiteX35" fmla="*/ 43391 w 73526"/>
                  <a:gd name="connsiteY35" fmla="*/ 68703 h 74365"/>
                  <a:gd name="connsiteX36" fmla="*/ 47394 w 73526"/>
                  <a:gd name="connsiteY36" fmla="*/ 71308 h 74365"/>
                  <a:gd name="connsiteX37" fmla="*/ 58414 w 73526"/>
                  <a:gd name="connsiteY37" fmla="*/ 64750 h 74365"/>
                  <a:gd name="connsiteX38" fmla="*/ 60921 w 73526"/>
                  <a:gd name="connsiteY38" fmla="*/ 59770 h 74365"/>
                  <a:gd name="connsiteX39" fmla="*/ 57329 w 73526"/>
                  <a:gd name="connsiteY39" fmla="*/ 62046 h 74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73526" h="74365">
                    <a:moveTo>
                      <a:pt x="1578" y="8678"/>
                    </a:moveTo>
                    <a:lnTo>
                      <a:pt x="5712" y="7117"/>
                    </a:lnTo>
                    <a:lnTo>
                      <a:pt x="10150" y="4134"/>
                    </a:lnTo>
                    <a:lnTo>
                      <a:pt x="8802" y="0"/>
                    </a:lnTo>
                    <a:lnTo>
                      <a:pt x="4183" y="904"/>
                    </a:lnTo>
                    <a:lnTo>
                      <a:pt x="0" y="4060"/>
                    </a:lnTo>
                    <a:lnTo>
                      <a:pt x="1200" y="8111"/>
                    </a:lnTo>
                    <a:close/>
                    <a:moveTo>
                      <a:pt x="10100" y="12730"/>
                    </a:moveTo>
                    <a:lnTo>
                      <a:pt x="13708" y="10182"/>
                    </a:lnTo>
                    <a:lnTo>
                      <a:pt x="9886" y="8654"/>
                    </a:lnTo>
                    <a:close/>
                    <a:moveTo>
                      <a:pt x="28624" y="21917"/>
                    </a:moveTo>
                    <a:lnTo>
                      <a:pt x="32560" y="18597"/>
                    </a:lnTo>
                    <a:lnTo>
                      <a:pt x="36554" y="19879"/>
                    </a:lnTo>
                    <a:lnTo>
                      <a:pt x="32848" y="17800"/>
                    </a:lnTo>
                    <a:lnTo>
                      <a:pt x="28484" y="16033"/>
                    </a:lnTo>
                    <a:lnTo>
                      <a:pt x="27909" y="20677"/>
                    </a:lnTo>
                    <a:close/>
                    <a:moveTo>
                      <a:pt x="67035" y="18597"/>
                    </a:moveTo>
                    <a:lnTo>
                      <a:pt x="67980" y="14061"/>
                    </a:lnTo>
                    <a:lnTo>
                      <a:pt x="67035" y="18597"/>
                    </a:lnTo>
                    <a:close/>
                    <a:moveTo>
                      <a:pt x="70133" y="38115"/>
                    </a:moveTo>
                    <a:lnTo>
                      <a:pt x="73527" y="35009"/>
                    </a:lnTo>
                    <a:lnTo>
                      <a:pt x="72812" y="30834"/>
                    </a:lnTo>
                    <a:lnTo>
                      <a:pt x="68194" y="30703"/>
                    </a:lnTo>
                    <a:lnTo>
                      <a:pt x="65728" y="34466"/>
                    </a:lnTo>
                    <a:lnTo>
                      <a:pt x="68555" y="37844"/>
                    </a:lnTo>
                    <a:close/>
                    <a:moveTo>
                      <a:pt x="25131" y="74365"/>
                    </a:moveTo>
                    <a:lnTo>
                      <a:pt x="27662" y="70314"/>
                    </a:lnTo>
                    <a:lnTo>
                      <a:pt x="25394" y="66846"/>
                    </a:lnTo>
                    <a:lnTo>
                      <a:pt x="21688" y="70116"/>
                    </a:lnTo>
                    <a:lnTo>
                      <a:pt x="23939" y="74217"/>
                    </a:lnTo>
                    <a:close/>
                    <a:moveTo>
                      <a:pt x="49128" y="71522"/>
                    </a:moveTo>
                    <a:lnTo>
                      <a:pt x="51231" y="67561"/>
                    </a:lnTo>
                    <a:lnTo>
                      <a:pt x="48791" y="63755"/>
                    </a:lnTo>
                    <a:lnTo>
                      <a:pt x="44780" y="60394"/>
                    </a:lnTo>
                    <a:lnTo>
                      <a:pt x="42356" y="64364"/>
                    </a:lnTo>
                    <a:lnTo>
                      <a:pt x="43391" y="68703"/>
                    </a:lnTo>
                    <a:lnTo>
                      <a:pt x="47394" y="71308"/>
                    </a:lnTo>
                    <a:close/>
                    <a:moveTo>
                      <a:pt x="58414" y="64750"/>
                    </a:moveTo>
                    <a:lnTo>
                      <a:pt x="60921" y="59770"/>
                    </a:lnTo>
                    <a:lnTo>
                      <a:pt x="57329" y="62046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801" name="Free-form: Shape 800">
                <a:extLst>
                  <a:ext uri="{FF2B5EF4-FFF2-40B4-BE49-F238E27FC236}">
                    <a16:creationId xmlns:a16="http://schemas.microsoft.com/office/drawing/2014/main" id="{B306A046-4A8A-4ACE-09D4-4271BC8C9042}"/>
                  </a:ext>
                </a:extLst>
              </p:cNvPr>
              <p:cNvSpPr/>
              <p:nvPr/>
            </p:nvSpPr>
            <p:spPr>
              <a:xfrm>
                <a:off x="6501648" y="3882862"/>
                <a:ext cx="97390" cy="104519"/>
              </a:xfrm>
              <a:custGeom>
                <a:avLst/>
                <a:gdLst>
                  <a:gd name="connsiteX0" fmla="*/ 6747 w 83183"/>
                  <a:gd name="connsiteY0" fmla="*/ 17512 h 89272"/>
                  <a:gd name="connsiteX1" fmla="*/ 9204 w 83183"/>
                  <a:gd name="connsiteY1" fmla="*/ 14077 h 89272"/>
                  <a:gd name="connsiteX2" fmla="*/ 10470 w 83183"/>
                  <a:gd name="connsiteY2" fmla="*/ 9845 h 89272"/>
                  <a:gd name="connsiteX3" fmla="*/ 13872 w 83183"/>
                  <a:gd name="connsiteY3" fmla="*/ 4109 h 89272"/>
                  <a:gd name="connsiteX4" fmla="*/ 12500 w 83183"/>
                  <a:gd name="connsiteY4" fmla="*/ 0 h 89272"/>
                  <a:gd name="connsiteX5" fmla="*/ 8308 w 83183"/>
                  <a:gd name="connsiteY5" fmla="*/ 304 h 89272"/>
                  <a:gd name="connsiteX6" fmla="*/ 4824 w 83183"/>
                  <a:gd name="connsiteY6" fmla="*/ 3928 h 89272"/>
                  <a:gd name="connsiteX7" fmla="*/ 4175 w 83183"/>
                  <a:gd name="connsiteY7" fmla="*/ 8259 h 89272"/>
                  <a:gd name="connsiteX8" fmla="*/ 0 w 83183"/>
                  <a:gd name="connsiteY8" fmla="*/ 10470 h 89272"/>
                  <a:gd name="connsiteX9" fmla="*/ 17 w 83183"/>
                  <a:gd name="connsiteY9" fmla="*/ 14883 h 89272"/>
                  <a:gd name="connsiteX10" fmla="*/ 4380 w 83183"/>
                  <a:gd name="connsiteY10" fmla="*/ 16395 h 89272"/>
                  <a:gd name="connsiteX11" fmla="*/ 42750 w 83183"/>
                  <a:gd name="connsiteY11" fmla="*/ 89272 h 89272"/>
                  <a:gd name="connsiteX12" fmla="*/ 63205 w 83183"/>
                  <a:gd name="connsiteY12" fmla="*/ 86824 h 89272"/>
                  <a:gd name="connsiteX13" fmla="*/ 70790 w 83183"/>
                  <a:gd name="connsiteY13" fmla="*/ 85969 h 89272"/>
                  <a:gd name="connsiteX14" fmla="*/ 79238 w 83183"/>
                  <a:gd name="connsiteY14" fmla="*/ 86824 h 89272"/>
                  <a:gd name="connsiteX15" fmla="*/ 81539 w 83183"/>
                  <a:gd name="connsiteY15" fmla="*/ 74077 h 89272"/>
                  <a:gd name="connsiteX16" fmla="*/ 81523 w 83183"/>
                  <a:gd name="connsiteY16" fmla="*/ 66131 h 89272"/>
                  <a:gd name="connsiteX17" fmla="*/ 83183 w 83183"/>
                  <a:gd name="connsiteY17" fmla="*/ 61701 h 89272"/>
                  <a:gd name="connsiteX18" fmla="*/ 81342 w 83183"/>
                  <a:gd name="connsiteY18" fmla="*/ 56466 h 89272"/>
                  <a:gd name="connsiteX19" fmla="*/ 81794 w 83183"/>
                  <a:gd name="connsiteY19" fmla="*/ 51889 h 89272"/>
                  <a:gd name="connsiteX20" fmla="*/ 77685 w 83183"/>
                  <a:gd name="connsiteY20" fmla="*/ 49349 h 89272"/>
                  <a:gd name="connsiteX21" fmla="*/ 49136 w 83183"/>
                  <a:gd name="connsiteY21" fmla="*/ 50220 h 89272"/>
                  <a:gd name="connsiteX22" fmla="*/ 44986 w 83183"/>
                  <a:gd name="connsiteY22" fmla="*/ 50335 h 89272"/>
                  <a:gd name="connsiteX23" fmla="*/ 40638 w 83183"/>
                  <a:gd name="connsiteY23" fmla="*/ 48149 h 89272"/>
                  <a:gd name="connsiteX24" fmla="*/ 37762 w 83183"/>
                  <a:gd name="connsiteY24" fmla="*/ 45191 h 89272"/>
                  <a:gd name="connsiteX25" fmla="*/ 38206 w 83183"/>
                  <a:gd name="connsiteY25" fmla="*/ 50837 h 89272"/>
                  <a:gd name="connsiteX26" fmla="*/ 38428 w 83183"/>
                  <a:gd name="connsiteY26" fmla="*/ 55825 h 89272"/>
                  <a:gd name="connsiteX27" fmla="*/ 36809 w 83183"/>
                  <a:gd name="connsiteY27" fmla="*/ 60296 h 89272"/>
                  <a:gd name="connsiteX28" fmla="*/ 34392 w 83183"/>
                  <a:gd name="connsiteY28" fmla="*/ 64635 h 89272"/>
                  <a:gd name="connsiteX29" fmla="*/ 32691 w 83183"/>
                  <a:gd name="connsiteY29" fmla="*/ 69114 h 89272"/>
                  <a:gd name="connsiteX30" fmla="*/ 29273 w 83183"/>
                  <a:gd name="connsiteY30" fmla="*/ 74077 h 89272"/>
                  <a:gd name="connsiteX31" fmla="*/ 27843 w 83183"/>
                  <a:gd name="connsiteY31" fmla="*/ 77981 h 89272"/>
                  <a:gd name="connsiteX32" fmla="*/ 26815 w 83183"/>
                  <a:gd name="connsiteY32" fmla="*/ 83438 h 89272"/>
                  <a:gd name="connsiteX33" fmla="*/ 30982 w 83183"/>
                  <a:gd name="connsiteY33" fmla="*/ 82764 h 89272"/>
                  <a:gd name="connsiteX34" fmla="*/ 34935 w 83183"/>
                  <a:gd name="connsiteY34" fmla="*/ 84711 h 89272"/>
                  <a:gd name="connsiteX35" fmla="*/ 39701 w 83183"/>
                  <a:gd name="connsiteY35" fmla="*/ 86700 h 892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183" h="89272">
                    <a:moveTo>
                      <a:pt x="6747" y="17512"/>
                    </a:moveTo>
                    <a:lnTo>
                      <a:pt x="9204" y="14077"/>
                    </a:lnTo>
                    <a:lnTo>
                      <a:pt x="10470" y="9845"/>
                    </a:lnTo>
                    <a:lnTo>
                      <a:pt x="13872" y="4109"/>
                    </a:lnTo>
                    <a:lnTo>
                      <a:pt x="12500" y="0"/>
                    </a:lnTo>
                    <a:lnTo>
                      <a:pt x="8308" y="304"/>
                    </a:lnTo>
                    <a:lnTo>
                      <a:pt x="4824" y="3928"/>
                    </a:lnTo>
                    <a:lnTo>
                      <a:pt x="4175" y="8259"/>
                    </a:lnTo>
                    <a:lnTo>
                      <a:pt x="0" y="10470"/>
                    </a:lnTo>
                    <a:lnTo>
                      <a:pt x="17" y="14883"/>
                    </a:lnTo>
                    <a:lnTo>
                      <a:pt x="4380" y="16395"/>
                    </a:lnTo>
                    <a:close/>
                    <a:moveTo>
                      <a:pt x="42750" y="89272"/>
                    </a:moveTo>
                    <a:lnTo>
                      <a:pt x="63205" y="86824"/>
                    </a:lnTo>
                    <a:lnTo>
                      <a:pt x="70790" y="85969"/>
                    </a:lnTo>
                    <a:lnTo>
                      <a:pt x="79238" y="86824"/>
                    </a:lnTo>
                    <a:lnTo>
                      <a:pt x="81539" y="74077"/>
                    </a:lnTo>
                    <a:lnTo>
                      <a:pt x="81523" y="66131"/>
                    </a:lnTo>
                    <a:lnTo>
                      <a:pt x="83183" y="61701"/>
                    </a:lnTo>
                    <a:lnTo>
                      <a:pt x="81342" y="56466"/>
                    </a:lnTo>
                    <a:lnTo>
                      <a:pt x="81794" y="51889"/>
                    </a:lnTo>
                    <a:lnTo>
                      <a:pt x="77685" y="49349"/>
                    </a:lnTo>
                    <a:lnTo>
                      <a:pt x="49136" y="50220"/>
                    </a:lnTo>
                    <a:lnTo>
                      <a:pt x="44986" y="50335"/>
                    </a:lnTo>
                    <a:lnTo>
                      <a:pt x="40638" y="48149"/>
                    </a:lnTo>
                    <a:lnTo>
                      <a:pt x="37762" y="45191"/>
                    </a:lnTo>
                    <a:lnTo>
                      <a:pt x="38206" y="50837"/>
                    </a:lnTo>
                    <a:lnTo>
                      <a:pt x="38428" y="55825"/>
                    </a:lnTo>
                    <a:lnTo>
                      <a:pt x="36809" y="60296"/>
                    </a:lnTo>
                    <a:lnTo>
                      <a:pt x="34392" y="64635"/>
                    </a:lnTo>
                    <a:lnTo>
                      <a:pt x="32691" y="69114"/>
                    </a:lnTo>
                    <a:lnTo>
                      <a:pt x="29273" y="74077"/>
                    </a:lnTo>
                    <a:lnTo>
                      <a:pt x="27843" y="77981"/>
                    </a:lnTo>
                    <a:lnTo>
                      <a:pt x="26815" y="83438"/>
                    </a:lnTo>
                    <a:lnTo>
                      <a:pt x="30982" y="82764"/>
                    </a:lnTo>
                    <a:lnTo>
                      <a:pt x="34935" y="84711"/>
                    </a:lnTo>
                    <a:lnTo>
                      <a:pt x="39701" y="86700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802" name="Free-form: Shape 801">
                <a:extLst>
                  <a:ext uri="{FF2B5EF4-FFF2-40B4-BE49-F238E27FC236}">
                    <a16:creationId xmlns:a16="http://schemas.microsoft.com/office/drawing/2014/main" id="{70C09474-36AD-CF95-8B88-CCFA3EED1BC2}"/>
                  </a:ext>
                </a:extLst>
              </p:cNvPr>
              <p:cNvSpPr/>
              <p:nvPr/>
            </p:nvSpPr>
            <p:spPr>
              <a:xfrm>
                <a:off x="7307602" y="3477158"/>
                <a:ext cx="491086" cy="419289"/>
              </a:xfrm>
              <a:custGeom>
                <a:avLst/>
                <a:gdLst>
                  <a:gd name="connsiteX0" fmla="*/ 185842 w 419448"/>
                  <a:gd name="connsiteY0" fmla="*/ 358126 h 358125"/>
                  <a:gd name="connsiteX1" fmla="*/ 191513 w 419448"/>
                  <a:gd name="connsiteY1" fmla="*/ 349916 h 358125"/>
                  <a:gd name="connsiteX2" fmla="*/ 194562 w 419448"/>
                  <a:gd name="connsiteY2" fmla="*/ 343144 h 358125"/>
                  <a:gd name="connsiteX3" fmla="*/ 203018 w 419448"/>
                  <a:gd name="connsiteY3" fmla="*/ 338353 h 358125"/>
                  <a:gd name="connsiteX4" fmla="*/ 208705 w 419448"/>
                  <a:gd name="connsiteY4" fmla="*/ 335879 h 358125"/>
                  <a:gd name="connsiteX5" fmla="*/ 216430 w 419448"/>
                  <a:gd name="connsiteY5" fmla="*/ 332157 h 358125"/>
                  <a:gd name="connsiteX6" fmla="*/ 221813 w 419448"/>
                  <a:gd name="connsiteY6" fmla="*/ 331491 h 358125"/>
                  <a:gd name="connsiteX7" fmla="*/ 225248 w 419448"/>
                  <a:gd name="connsiteY7" fmla="*/ 335074 h 358125"/>
                  <a:gd name="connsiteX8" fmla="*/ 228856 w 419448"/>
                  <a:gd name="connsiteY8" fmla="*/ 338797 h 358125"/>
                  <a:gd name="connsiteX9" fmla="*/ 233902 w 419448"/>
                  <a:gd name="connsiteY9" fmla="*/ 340539 h 358125"/>
                  <a:gd name="connsiteX10" fmla="*/ 239769 w 419448"/>
                  <a:gd name="connsiteY10" fmla="*/ 340720 h 358125"/>
                  <a:gd name="connsiteX11" fmla="*/ 243911 w 419448"/>
                  <a:gd name="connsiteY11" fmla="*/ 339742 h 358125"/>
                  <a:gd name="connsiteX12" fmla="*/ 248521 w 419448"/>
                  <a:gd name="connsiteY12" fmla="*/ 339775 h 358125"/>
                  <a:gd name="connsiteX13" fmla="*/ 252762 w 419448"/>
                  <a:gd name="connsiteY13" fmla="*/ 338698 h 358125"/>
                  <a:gd name="connsiteX14" fmla="*/ 256016 w 419448"/>
                  <a:gd name="connsiteY14" fmla="*/ 334162 h 358125"/>
                  <a:gd name="connsiteX15" fmla="*/ 264695 w 419448"/>
                  <a:gd name="connsiteY15" fmla="*/ 333274 h 358125"/>
                  <a:gd name="connsiteX16" fmla="*/ 269058 w 419448"/>
                  <a:gd name="connsiteY16" fmla="*/ 332863 h 358125"/>
                  <a:gd name="connsiteX17" fmla="*/ 273077 w 419448"/>
                  <a:gd name="connsiteY17" fmla="*/ 331392 h 358125"/>
                  <a:gd name="connsiteX18" fmla="*/ 277449 w 419448"/>
                  <a:gd name="connsiteY18" fmla="*/ 330850 h 358125"/>
                  <a:gd name="connsiteX19" fmla="*/ 281459 w 419448"/>
                  <a:gd name="connsiteY19" fmla="*/ 326577 h 358125"/>
                  <a:gd name="connsiteX20" fmla="*/ 282996 w 419448"/>
                  <a:gd name="connsiteY20" fmla="*/ 322229 h 358125"/>
                  <a:gd name="connsiteX21" fmla="*/ 288732 w 419448"/>
                  <a:gd name="connsiteY21" fmla="*/ 317405 h 358125"/>
                  <a:gd name="connsiteX22" fmla="*/ 294395 w 419448"/>
                  <a:gd name="connsiteY22" fmla="*/ 314282 h 358125"/>
                  <a:gd name="connsiteX23" fmla="*/ 303385 w 419448"/>
                  <a:gd name="connsiteY23" fmla="*/ 311398 h 358125"/>
                  <a:gd name="connsiteX24" fmla="*/ 311110 w 419448"/>
                  <a:gd name="connsiteY24" fmla="*/ 309615 h 358125"/>
                  <a:gd name="connsiteX25" fmla="*/ 325648 w 419448"/>
                  <a:gd name="connsiteY25" fmla="*/ 310165 h 358125"/>
                  <a:gd name="connsiteX26" fmla="*/ 335534 w 419448"/>
                  <a:gd name="connsiteY26" fmla="*/ 310255 h 358125"/>
                  <a:gd name="connsiteX27" fmla="*/ 349381 w 419448"/>
                  <a:gd name="connsiteY27" fmla="*/ 291009 h 358125"/>
                  <a:gd name="connsiteX28" fmla="*/ 361322 w 419448"/>
                  <a:gd name="connsiteY28" fmla="*/ 277737 h 358125"/>
                  <a:gd name="connsiteX29" fmla="*/ 379443 w 419448"/>
                  <a:gd name="connsiteY29" fmla="*/ 260134 h 358125"/>
                  <a:gd name="connsiteX30" fmla="*/ 389264 w 419448"/>
                  <a:gd name="connsiteY30" fmla="*/ 247979 h 358125"/>
                  <a:gd name="connsiteX31" fmla="*/ 401903 w 419448"/>
                  <a:gd name="connsiteY31" fmla="*/ 233072 h 358125"/>
                  <a:gd name="connsiteX32" fmla="*/ 407902 w 419448"/>
                  <a:gd name="connsiteY32" fmla="*/ 227483 h 358125"/>
                  <a:gd name="connsiteX33" fmla="*/ 419448 w 419448"/>
                  <a:gd name="connsiteY33" fmla="*/ 213718 h 358125"/>
                  <a:gd name="connsiteX34" fmla="*/ 392288 w 419448"/>
                  <a:gd name="connsiteY34" fmla="*/ 213685 h 358125"/>
                  <a:gd name="connsiteX35" fmla="*/ 384694 w 419448"/>
                  <a:gd name="connsiteY35" fmla="*/ 211015 h 358125"/>
                  <a:gd name="connsiteX36" fmla="*/ 370674 w 419448"/>
                  <a:gd name="connsiteY36" fmla="*/ 205722 h 358125"/>
                  <a:gd name="connsiteX37" fmla="*/ 335312 w 419448"/>
                  <a:gd name="connsiteY37" fmla="*/ 192721 h 358125"/>
                  <a:gd name="connsiteX38" fmla="*/ 314676 w 419448"/>
                  <a:gd name="connsiteY38" fmla="*/ 185111 h 358125"/>
                  <a:gd name="connsiteX39" fmla="*/ 306935 w 419448"/>
                  <a:gd name="connsiteY39" fmla="*/ 182334 h 358125"/>
                  <a:gd name="connsiteX40" fmla="*/ 303303 w 419448"/>
                  <a:gd name="connsiteY40" fmla="*/ 178455 h 358125"/>
                  <a:gd name="connsiteX41" fmla="*/ 296753 w 419448"/>
                  <a:gd name="connsiteY41" fmla="*/ 171132 h 358125"/>
                  <a:gd name="connsiteX42" fmla="*/ 291683 w 419448"/>
                  <a:gd name="connsiteY42" fmla="*/ 169283 h 358125"/>
                  <a:gd name="connsiteX43" fmla="*/ 289957 w 419448"/>
                  <a:gd name="connsiteY43" fmla="*/ 165232 h 358125"/>
                  <a:gd name="connsiteX44" fmla="*/ 285560 w 419448"/>
                  <a:gd name="connsiteY44" fmla="*/ 155880 h 358125"/>
                  <a:gd name="connsiteX45" fmla="*/ 281583 w 419448"/>
                  <a:gd name="connsiteY45" fmla="*/ 154450 h 358125"/>
                  <a:gd name="connsiteX46" fmla="*/ 279208 w 419448"/>
                  <a:gd name="connsiteY46" fmla="*/ 149889 h 358125"/>
                  <a:gd name="connsiteX47" fmla="*/ 274844 w 419448"/>
                  <a:gd name="connsiteY47" fmla="*/ 144999 h 358125"/>
                  <a:gd name="connsiteX48" fmla="*/ 272337 w 419448"/>
                  <a:gd name="connsiteY48" fmla="*/ 139920 h 358125"/>
                  <a:gd name="connsiteX49" fmla="*/ 270504 w 419448"/>
                  <a:gd name="connsiteY49" fmla="*/ 134891 h 358125"/>
                  <a:gd name="connsiteX50" fmla="*/ 269543 w 419448"/>
                  <a:gd name="connsiteY50" fmla="*/ 130634 h 358125"/>
                  <a:gd name="connsiteX51" fmla="*/ 275057 w 419448"/>
                  <a:gd name="connsiteY51" fmla="*/ 121241 h 358125"/>
                  <a:gd name="connsiteX52" fmla="*/ 271096 w 419448"/>
                  <a:gd name="connsiteY52" fmla="*/ 119934 h 358125"/>
                  <a:gd name="connsiteX53" fmla="*/ 266445 w 419448"/>
                  <a:gd name="connsiteY53" fmla="*/ 116573 h 358125"/>
                  <a:gd name="connsiteX54" fmla="*/ 260783 w 419448"/>
                  <a:gd name="connsiteY54" fmla="*/ 120148 h 358125"/>
                  <a:gd name="connsiteX55" fmla="*/ 256509 w 419448"/>
                  <a:gd name="connsiteY55" fmla="*/ 120476 h 358125"/>
                  <a:gd name="connsiteX56" fmla="*/ 251102 w 419448"/>
                  <a:gd name="connsiteY56" fmla="*/ 121183 h 358125"/>
                  <a:gd name="connsiteX57" fmla="*/ 246746 w 419448"/>
                  <a:gd name="connsiteY57" fmla="*/ 121487 h 358125"/>
                  <a:gd name="connsiteX58" fmla="*/ 243254 w 419448"/>
                  <a:gd name="connsiteY58" fmla="*/ 111732 h 358125"/>
                  <a:gd name="connsiteX59" fmla="*/ 242728 w 419448"/>
                  <a:gd name="connsiteY59" fmla="*/ 107106 h 358125"/>
                  <a:gd name="connsiteX60" fmla="*/ 242325 w 419448"/>
                  <a:gd name="connsiteY60" fmla="*/ 102446 h 358125"/>
                  <a:gd name="connsiteX61" fmla="*/ 243467 w 419448"/>
                  <a:gd name="connsiteY61" fmla="*/ 96578 h 358125"/>
                  <a:gd name="connsiteX62" fmla="*/ 248932 w 419448"/>
                  <a:gd name="connsiteY62" fmla="*/ 90283 h 358125"/>
                  <a:gd name="connsiteX63" fmla="*/ 251784 w 419448"/>
                  <a:gd name="connsiteY63" fmla="*/ 85533 h 358125"/>
                  <a:gd name="connsiteX64" fmla="*/ 254578 w 419448"/>
                  <a:gd name="connsiteY64" fmla="*/ 80192 h 358125"/>
                  <a:gd name="connsiteX65" fmla="*/ 256641 w 419448"/>
                  <a:gd name="connsiteY65" fmla="*/ 76526 h 358125"/>
                  <a:gd name="connsiteX66" fmla="*/ 254668 w 419448"/>
                  <a:gd name="connsiteY66" fmla="*/ 68259 h 358125"/>
                  <a:gd name="connsiteX67" fmla="*/ 252853 w 419448"/>
                  <a:gd name="connsiteY67" fmla="*/ 64273 h 358125"/>
                  <a:gd name="connsiteX68" fmla="*/ 248283 w 419448"/>
                  <a:gd name="connsiteY68" fmla="*/ 63065 h 358125"/>
                  <a:gd name="connsiteX69" fmla="*/ 245588 w 419448"/>
                  <a:gd name="connsiteY69" fmla="*/ 59227 h 358125"/>
                  <a:gd name="connsiteX70" fmla="*/ 240928 w 419448"/>
                  <a:gd name="connsiteY70" fmla="*/ 51593 h 358125"/>
                  <a:gd name="connsiteX71" fmla="*/ 235964 w 419448"/>
                  <a:gd name="connsiteY71" fmla="*/ 44739 h 358125"/>
                  <a:gd name="connsiteX72" fmla="*/ 231995 w 419448"/>
                  <a:gd name="connsiteY72" fmla="*/ 42841 h 358125"/>
                  <a:gd name="connsiteX73" fmla="*/ 226407 w 419448"/>
                  <a:gd name="connsiteY73" fmla="*/ 38633 h 358125"/>
                  <a:gd name="connsiteX74" fmla="*/ 222413 w 419448"/>
                  <a:gd name="connsiteY74" fmla="*/ 33973 h 358125"/>
                  <a:gd name="connsiteX75" fmla="*/ 219471 w 419448"/>
                  <a:gd name="connsiteY75" fmla="*/ 28985 h 358125"/>
                  <a:gd name="connsiteX76" fmla="*/ 217128 w 419448"/>
                  <a:gd name="connsiteY76" fmla="*/ 24917 h 358125"/>
                  <a:gd name="connsiteX77" fmla="*/ 213578 w 419448"/>
                  <a:gd name="connsiteY77" fmla="*/ 21219 h 358125"/>
                  <a:gd name="connsiteX78" fmla="*/ 205040 w 419448"/>
                  <a:gd name="connsiteY78" fmla="*/ 16995 h 358125"/>
                  <a:gd name="connsiteX79" fmla="*/ 199131 w 419448"/>
                  <a:gd name="connsiteY79" fmla="*/ 13954 h 358125"/>
                  <a:gd name="connsiteX80" fmla="*/ 194882 w 419448"/>
                  <a:gd name="connsiteY80" fmla="*/ 13297 h 358125"/>
                  <a:gd name="connsiteX81" fmla="*/ 192869 w 419448"/>
                  <a:gd name="connsiteY81" fmla="*/ 8522 h 358125"/>
                  <a:gd name="connsiteX82" fmla="*/ 189228 w 419448"/>
                  <a:gd name="connsiteY82" fmla="*/ 10708 h 358125"/>
                  <a:gd name="connsiteX83" fmla="*/ 184314 w 419448"/>
                  <a:gd name="connsiteY83" fmla="*/ 10051 h 358125"/>
                  <a:gd name="connsiteX84" fmla="*/ 179991 w 419448"/>
                  <a:gd name="connsiteY84" fmla="*/ 6887 h 358125"/>
                  <a:gd name="connsiteX85" fmla="*/ 175669 w 419448"/>
                  <a:gd name="connsiteY85" fmla="*/ 7117 h 358125"/>
                  <a:gd name="connsiteX86" fmla="*/ 171346 w 419448"/>
                  <a:gd name="connsiteY86" fmla="*/ 8588 h 358125"/>
                  <a:gd name="connsiteX87" fmla="*/ 168453 w 419448"/>
                  <a:gd name="connsiteY87" fmla="*/ 12475 h 358125"/>
                  <a:gd name="connsiteX88" fmla="*/ 167582 w 419448"/>
                  <a:gd name="connsiteY88" fmla="*/ 7766 h 358125"/>
                  <a:gd name="connsiteX89" fmla="*/ 163900 w 419448"/>
                  <a:gd name="connsiteY89" fmla="*/ 5186 h 358125"/>
                  <a:gd name="connsiteX90" fmla="*/ 160293 w 419448"/>
                  <a:gd name="connsiteY90" fmla="*/ 8341 h 358125"/>
                  <a:gd name="connsiteX91" fmla="*/ 155263 w 419448"/>
                  <a:gd name="connsiteY91" fmla="*/ 10798 h 358125"/>
                  <a:gd name="connsiteX92" fmla="*/ 151187 w 419448"/>
                  <a:gd name="connsiteY92" fmla="*/ 11555 h 358125"/>
                  <a:gd name="connsiteX93" fmla="*/ 146667 w 419448"/>
                  <a:gd name="connsiteY93" fmla="*/ 12130 h 358125"/>
                  <a:gd name="connsiteX94" fmla="*/ 143002 w 419448"/>
                  <a:gd name="connsiteY94" fmla="*/ 9237 h 358125"/>
                  <a:gd name="connsiteX95" fmla="*/ 140298 w 419448"/>
                  <a:gd name="connsiteY95" fmla="*/ 4397 h 358125"/>
                  <a:gd name="connsiteX96" fmla="*/ 135384 w 419448"/>
                  <a:gd name="connsiteY96" fmla="*/ 2959 h 358125"/>
                  <a:gd name="connsiteX97" fmla="*/ 132252 w 419448"/>
                  <a:gd name="connsiteY97" fmla="*/ 0 h 358125"/>
                  <a:gd name="connsiteX98" fmla="*/ 120296 w 419448"/>
                  <a:gd name="connsiteY98" fmla="*/ 19649 h 358125"/>
                  <a:gd name="connsiteX99" fmla="*/ 116416 w 419448"/>
                  <a:gd name="connsiteY99" fmla="*/ 15984 h 358125"/>
                  <a:gd name="connsiteX100" fmla="*/ 113984 w 419448"/>
                  <a:gd name="connsiteY100" fmla="*/ 11407 h 358125"/>
                  <a:gd name="connsiteX101" fmla="*/ 109111 w 419448"/>
                  <a:gd name="connsiteY101" fmla="*/ 12590 h 358125"/>
                  <a:gd name="connsiteX102" fmla="*/ 108166 w 419448"/>
                  <a:gd name="connsiteY102" fmla="*/ 16847 h 358125"/>
                  <a:gd name="connsiteX103" fmla="*/ 101337 w 419448"/>
                  <a:gd name="connsiteY103" fmla="*/ 15335 h 358125"/>
                  <a:gd name="connsiteX104" fmla="*/ 96973 w 419448"/>
                  <a:gd name="connsiteY104" fmla="*/ 15976 h 358125"/>
                  <a:gd name="connsiteX105" fmla="*/ 92428 w 419448"/>
                  <a:gd name="connsiteY105" fmla="*/ 18795 h 358125"/>
                  <a:gd name="connsiteX106" fmla="*/ 90414 w 419448"/>
                  <a:gd name="connsiteY106" fmla="*/ 26791 h 358125"/>
                  <a:gd name="connsiteX107" fmla="*/ 89667 w 419448"/>
                  <a:gd name="connsiteY107" fmla="*/ 36365 h 358125"/>
                  <a:gd name="connsiteX108" fmla="*/ 85550 w 419448"/>
                  <a:gd name="connsiteY108" fmla="*/ 45273 h 358125"/>
                  <a:gd name="connsiteX109" fmla="*/ 83322 w 419448"/>
                  <a:gd name="connsiteY109" fmla="*/ 56055 h 358125"/>
                  <a:gd name="connsiteX110" fmla="*/ 83766 w 419448"/>
                  <a:gd name="connsiteY110" fmla="*/ 60731 h 358125"/>
                  <a:gd name="connsiteX111" fmla="*/ 83257 w 419448"/>
                  <a:gd name="connsiteY111" fmla="*/ 66106 h 358125"/>
                  <a:gd name="connsiteX112" fmla="*/ 70995 w 419448"/>
                  <a:gd name="connsiteY112" fmla="*/ 67306 h 358125"/>
                  <a:gd name="connsiteX113" fmla="*/ 64150 w 419448"/>
                  <a:gd name="connsiteY113" fmla="*/ 80340 h 358125"/>
                  <a:gd name="connsiteX114" fmla="*/ 61775 w 419448"/>
                  <a:gd name="connsiteY114" fmla="*/ 85574 h 358125"/>
                  <a:gd name="connsiteX115" fmla="*/ 59761 w 419448"/>
                  <a:gd name="connsiteY115" fmla="*/ 90136 h 358125"/>
                  <a:gd name="connsiteX116" fmla="*/ 56080 w 419448"/>
                  <a:gd name="connsiteY116" fmla="*/ 92469 h 358125"/>
                  <a:gd name="connsiteX117" fmla="*/ 54099 w 419448"/>
                  <a:gd name="connsiteY117" fmla="*/ 96357 h 358125"/>
                  <a:gd name="connsiteX118" fmla="*/ 55307 w 419448"/>
                  <a:gd name="connsiteY118" fmla="*/ 101279 h 358125"/>
                  <a:gd name="connsiteX119" fmla="*/ 52998 w 419448"/>
                  <a:gd name="connsiteY119" fmla="*/ 108626 h 358125"/>
                  <a:gd name="connsiteX120" fmla="*/ 53245 w 419448"/>
                  <a:gd name="connsiteY120" fmla="*/ 113351 h 358125"/>
                  <a:gd name="connsiteX121" fmla="*/ 51428 w 419448"/>
                  <a:gd name="connsiteY121" fmla="*/ 120937 h 358125"/>
                  <a:gd name="connsiteX122" fmla="*/ 49801 w 419448"/>
                  <a:gd name="connsiteY122" fmla="*/ 126295 h 358125"/>
                  <a:gd name="connsiteX123" fmla="*/ 45569 w 419448"/>
                  <a:gd name="connsiteY123" fmla="*/ 125999 h 358125"/>
                  <a:gd name="connsiteX124" fmla="*/ 42019 w 419448"/>
                  <a:gd name="connsiteY124" fmla="*/ 123098 h 358125"/>
                  <a:gd name="connsiteX125" fmla="*/ 37803 w 419448"/>
                  <a:gd name="connsiteY125" fmla="*/ 126336 h 358125"/>
                  <a:gd name="connsiteX126" fmla="*/ 35641 w 419448"/>
                  <a:gd name="connsiteY126" fmla="*/ 130913 h 358125"/>
                  <a:gd name="connsiteX127" fmla="*/ 34080 w 419448"/>
                  <a:gd name="connsiteY127" fmla="*/ 135105 h 358125"/>
                  <a:gd name="connsiteX128" fmla="*/ 35592 w 419448"/>
                  <a:gd name="connsiteY128" fmla="*/ 142139 h 358125"/>
                  <a:gd name="connsiteX129" fmla="*/ 35239 w 419448"/>
                  <a:gd name="connsiteY129" fmla="*/ 147275 h 358125"/>
                  <a:gd name="connsiteX130" fmla="*/ 32173 w 419448"/>
                  <a:gd name="connsiteY130" fmla="*/ 153932 h 358125"/>
                  <a:gd name="connsiteX131" fmla="*/ 30382 w 419448"/>
                  <a:gd name="connsiteY131" fmla="*/ 158542 h 358125"/>
                  <a:gd name="connsiteX132" fmla="*/ 28993 w 419448"/>
                  <a:gd name="connsiteY132" fmla="*/ 164977 h 358125"/>
                  <a:gd name="connsiteX133" fmla="*/ 30982 w 419448"/>
                  <a:gd name="connsiteY133" fmla="*/ 181298 h 358125"/>
                  <a:gd name="connsiteX134" fmla="*/ 32050 w 419448"/>
                  <a:gd name="connsiteY134" fmla="*/ 195335 h 358125"/>
                  <a:gd name="connsiteX135" fmla="*/ 28582 w 419448"/>
                  <a:gd name="connsiteY135" fmla="*/ 199107 h 358125"/>
                  <a:gd name="connsiteX136" fmla="*/ 23997 w 419448"/>
                  <a:gd name="connsiteY136" fmla="*/ 199238 h 358125"/>
                  <a:gd name="connsiteX137" fmla="*/ 20800 w 419448"/>
                  <a:gd name="connsiteY137" fmla="*/ 202172 h 358125"/>
                  <a:gd name="connsiteX138" fmla="*/ 16584 w 419448"/>
                  <a:gd name="connsiteY138" fmla="*/ 198909 h 358125"/>
                  <a:gd name="connsiteX139" fmla="*/ 11916 w 419448"/>
                  <a:gd name="connsiteY139" fmla="*/ 199690 h 358125"/>
                  <a:gd name="connsiteX140" fmla="*/ 7330 w 419448"/>
                  <a:gd name="connsiteY140" fmla="*/ 199904 h 358125"/>
                  <a:gd name="connsiteX141" fmla="*/ 4709 w 419448"/>
                  <a:gd name="connsiteY141" fmla="*/ 203339 h 358125"/>
                  <a:gd name="connsiteX142" fmla="*/ 4816 w 419448"/>
                  <a:gd name="connsiteY142" fmla="*/ 209691 h 358125"/>
                  <a:gd name="connsiteX143" fmla="*/ 1693 w 419448"/>
                  <a:gd name="connsiteY143" fmla="*/ 212954 h 358125"/>
                  <a:gd name="connsiteX144" fmla="*/ 0 w 419448"/>
                  <a:gd name="connsiteY144" fmla="*/ 216931 h 358125"/>
                  <a:gd name="connsiteX145" fmla="*/ 2366 w 419448"/>
                  <a:gd name="connsiteY145" fmla="*/ 220498 h 358125"/>
                  <a:gd name="connsiteX146" fmla="*/ 7182 w 419448"/>
                  <a:gd name="connsiteY146" fmla="*/ 221418 h 358125"/>
                  <a:gd name="connsiteX147" fmla="*/ 11407 w 419448"/>
                  <a:gd name="connsiteY147" fmla="*/ 221936 h 358125"/>
                  <a:gd name="connsiteX148" fmla="*/ 17315 w 419448"/>
                  <a:gd name="connsiteY148" fmla="*/ 223268 h 358125"/>
                  <a:gd name="connsiteX149" fmla="*/ 20767 w 419448"/>
                  <a:gd name="connsiteY149" fmla="*/ 225791 h 358125"/>
                  <a:gd name="connsiteX150" fmla="*/ 24975 w 419448"/>
                  <a:gd name="connsiteY150" fmla="*/ 228264 h 358125"/>
                  <a:gd name="connsiteX151" fmla="*/ 28007 w 419448"/>
                  <a:gd name="connsiteY151" fmla="*/ 231946 h 358125"/>
                  <a:gd name="connsiteX152" fmla="*/ 29075 w 419448"/>
                  <a:gd name="connsiteY152" fmla="*/ 236573 h 358125"/>
                  <a:gd name="connsiteX153" fmla="*/ 31993 w 419448"/>
                  <a:gd name="connsiteY153" fmla="*/ 240476 h 358125"/>
                  <a:gd name="connsiteX154" fmla="*/ 34795 w 419448"/>
                  <a:gd name="connsiteY154" fmla="*/ 245021 h 358125"/>
                  <a:gd name="connsiteX155" fmla="*/ 38649 w 419448"/>
                  <a:gd name="connsiteY155" fmla="*/ 247815 h 358125"/>
                  <a:gd name="connsiteX156" fmla="*/ 42980 w 419448"/>
                  <a:gd name="connsiteY156" fmla="*/ 249467 h 358125"/>
                  <a:gd name="connsiteX157" fmla="*/ 46604 w 419448"/>
                  <a:gd name="connsiteY157" fmla="*/ 253477 h 358125"/>
                  <a:gd name="connsiteX158" fmla="*/ 50475 w 419448"/>
                  <a:gd name="connsiteY158" fmla="*/ 257939 h 358125"/>
                  <a:gd name="connsiteX159" fmla="*/ 54765 w 419448"/>
                  <a:gd name="connsiteY159" fmla="*/ 258950 h 358125"/>
                  <a:gd name="connsiteX160" fmla="*/ 57173 w 419448"/>
                  <a:gd name="connsiteY160" fmla="*/ 262813 h 358125"/>
                  <a:gd name="connsiteX161" fmla="*/ 55562 w 419448"/>
                  <a:gd name="connsiteY161" fmla="*/ 267571 h 358125"/>
                  <a:gd name="connsiteX162" fmla="*/ 55710 w 419448"/>
                  <a:gd name="connsiteY162" fmla="*/ 272518 h 358125"/>
                  <a:gd name="connsiteX163" fmla="*/ 56647 w 419448"/>
                  <a:gd name="connsiteY163" fmla="*/ 277926 h 358125"/>
                  <a:gd name="connsiteX164" fmla="*/ 60674 w 419448"/>
                  <a:gd name="connsiteY164" fmla="*/ 286267 h 358125"/>
                  <a:gd name="connsiteX165" fmla="*/ 65974 w 419448"/>
                  <a:gd name="connsiteY165" fmla="*/ 292225 h 358125"/>
                  <a:gd name="connsiteX166" fmla="*/ 66122 w 419448"/>
                  <a:gd name="connsiteY166" fmla="*/ 297337 h 358125"/>
                  <a:gd name="connsiteX167" fmla="*/ 70141 w 419448"/>
                  <a:gd name="connsiteY167" fmla="*/ 295381 h 358125"/>
                  <a:gd name="connsiteX168" fmla="*/ 74529 w 419448"/>
                  <a:gd name="connsiteY168" fmla="*/ 295167 h 358125"/>
                  <a:gd name="connsiteX169" fmla="*/ 79000 w 419448"/>
                  <a:gd name="connsiteY169" fmla="*/ 296868 h 358125"/>
                  <a:gd name="connsiteX170" fmla="*/ 81654 w 419448"/>
                  <a:gd name="connsiteY170" fmla="*/ 302070 h 358125"/>
                  <a:gd name="connsiteX171" fmla="*/ 80487 w 419448"/>
                  <a:gd name="connsiteY171" fmla="*/ 314923 h 358125"/>
                  <a:gd name="connsiteX172" fmla="*/ 84210 w 419448"/>
                  <a:gd name="connsiteY172" fmla="*/ 319419 h 358125"/>
                  <a:gd name="connsiteX173" fmla="*/ 86741 w 419448"/>
                  <a:gd name="connsiteY173" fmla="*/ 325105 h 358125"/>
                  <a:gd name="connsiteX174" fmla="*/ 92272 w 419448"/>
                  <a:gd name="connsiteY174" fmla="*/ 325130 h 358125"/>
                  <a:gd name="connsiteX175" fmla="*/ 101074 w 419448"/>
                  <a:gd name="connsiteY175" fmla="*/ 325352 h 358125"/>
                  <a:gd name="connsiteX176" fmla="*/ 109423 w 419448"/>
                  <a:gd name="connsiteY176" fmla="*/ 325179 h 358125"/>
                  <a:gd name="connsiteX177" fmla="*/ 114411 w 419448"/>
                  <a:gd name="connsiteY177" fmla="*/ 327628 h 358125"/>
                  <a:gd name="connsiteX178" fmla="*/ 127987 w 419448"/>
                  <a:gd name="connsiteY178" fmla="*/ 337441 h 358125"/>
                  <a:gd name="connsiteX179" fmla="*/ 133822 w 419448"/>
                  <a:gd name="connsiteY179" fmla="*/ 342035 h 358125"/>
                  <a:gd name="connsiteX180" fmla="*/ 139336 w 419448"/>
                  <a:gd name="connsiteY180" fmla="*/ 346020 h 358125"/>
                  <a:gd name="connsiteX181" fmla="*/ 145771 w 419448"/>
                  <a:gd name="connsiteY181" fmla="*/ 351584 h 358125"/>
                  <a:gd name="connsiteX182" fmla="*/ 154721 w 419448"/>
                  <a:gd name="connsiteY182" fmla="*/ 351707 h 358125"/>
                  <a:gd name="connsiteX183" fmla="*/ 159693 w 419448"/>
                  <a:gd name="connsiteY183" fmla="*/ 351633 h 358125"/>
                  <a:gd name="connsiteX184" fmla="*/ 167615 w 419448"/>
                  <a:gd name="connsiteY184" fmla="*/ 354518 h 358125"/>
                  <a:gd name="connsiteX185" fmla="*/ 172702 w 419448"/>
                  <a:gd name="connsiteY185" fmla="*/ 353671 h 358125"/>
                  <a:gd name="connsiteX186" fmla="*/ 177731 w 419448"/>
                  <a:gd name="connsiteY186" fmla="*/ 355849 h 358125"/>
                  <a:gd name="connsiteX187" fmla="*/ 182029 w 419448"/>
                  <a:gd name="connsiteY187" fmla="*/ 356211 h 358125"/>
                  <a:gd name="connsiteX188" fmla="*/ 185842 w 419448"/>
                  <a:gd name="connsiteY188" fmla="*/ 358126 h 358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</a:cxnLst>
                <a:rect l="l" t="t" r="r" b="b"/>
                <a:pathLst>
                  <a:path w="419448" h="358125">
                    <a:moveTo>
                      <a:pt x="185842" y="358126"/>
                    </a:moveTo>
                    <a:lnTo>
                      <a:pt x="191513" y="349916"/>
                    </a:lnTo>
                    <a:lnTo>
                      <a:pt x="194562" y="343144"/>
                    </a:lnTo>
                    <a:lnTo>
                      <a:pt x="203018" y="338353"/>
                    </a:lnTo>
                    <a:lnTo>
                      <a:pt x="208705" y="335879"/>
                    </a:lnTo>
                    <a:lnTo>
                      <a:pt x="216430" y="332157"/>
                    </a:lnTo>
                    <a:lnTo>
                      <a:pt x="221813" y="331491"/>
                    </a:lnTo>
                    <a:lnTo>
                      <a:pt x="225248" y="335074"/>
                    </a:lnTo>
                    <a:lnTo>
                      <a:pt x="228856" y="338797"/>
                    </a:lnTo>
                    <a:lnTo>
                      <a:pt x="233902" y="340539"/>
                    </a:lnTo>
                    <a:lnTo>
                      <a:pt x="239769" y="340720"/>
                    </a:lnTo>
                    <a:lnTo>
                      <a:pt x="243911" y="339742"/>
                    </a:lnTo>
                    <a:lnTo>
                      <a:pt x="248521" y="339775"/>
                    </a:lnTo>
                    <a:lnTo>
                      <a:pt x="252762" y="338698"/>
                    </a:lnTo>
                    <a:lnTo>
                      <a:pt x="256016" y="334162"/>
                    </a:lnTo>
                    <a:lnTo>
                      <a:pt x="264695" y="333274"/>
                    </a:lnTo>
                    <a:lnTo>
                      <a:pt x="269058" y="332863"/>
                    </a:lnTo>
                    <a:lnTo>
                      <a:pt x="273077" y="331392"/>
                    </a:lnTo>
                    <a:lnTo>
                      <a:pt x="277449" y="330850"/>
                    </a:lnTo>
                    <a:lnTo>
                      <a:pt x="281459" y="326577"/>
                    </a:lnTo>
                    <a:lnTo>
                      <a:pt x="282996" y="322229"/>
                    </a:lnTo>
                    <a:lnTo>
                      <a:pt x="288732" y="317405"/>
                    </a:lnTo>
                    <a:lnTo>
                      <a:pt x="294395" y="314282"/>
                    </a:lnTo>
                    <a:lnTo>
                      <a:pt x="303385" y="311398"/>
                    </a:lnTo>
                    <a:lnTo>
                      <a:pt x="311110" y="309615"/>
                    </a:lnTo>
                    <a:lnTo>
                      <a:pt x="325648" y="310165"/>
                    </a:lnTo>
                    <a:lnTo>
                      <a:pt x="335534" y="310255"/>
                    </a:lnTo>
                    <a:lnTo>
                      <a:pt x="349381" y="291009"/>
                    </a:lnTo>
                    <a:lnTo>
                      <a:pt x="361322" y="277737"/>
                    </a:lnTo>
                    <a:lnTo>
                      <a:pt x="379443" y="260134"/>
                    </a:lnTo>
                    <a:lnTo>
                      <a:pt x="389264" y="247979"/>
                    </a:lnTo>
                    <a:lnTo>
                      <a:pt x="401903" y="233072"/>
                    </a:lnTo>
                    <a:lnTo>
                      <a:pt x="407902" y="227483"/>
                    </a:lnTo>
                    <a:lnTo>
                      <a:pt x="419448" y="213718"/>
                    </a:lnTo>
                    <a:lnTo>
                      <a:pt x="392288" y="213685"/>
                    </a:lnTo>
                    <a:lnTo>
                      <a:pt x="384694" y="211015"/>
                    </a:lnTo>
                    <a:lnTo>
                      <a:pt x="370674" y="205722"/>
                    </a:lnTo>
                    <a:lnTo>
                      <a:pt x="335312" y="192721"/>
                    </a:lnTo>
                    <a:lnTo>
                      <a:pt x="314676" y="185111"/>
                    </a:lnTo>
                    <a:lnTo>
                      <a:pt x="306935" y="182334"/>
                    </a:lnTo>
                    <a:lnTo>
                      <a:pt x="303303" y="178455"/>
                    </a:lnTo>
                    <a:lnTo>
                      <a:pt x="296753" y="171132"/>
                    </a:lnTo>
                    <a:lnTo>
                      <a:pt x="291683" y="169283"/>
                    </a:lnTo>
                    <a:lnTo>
                      <a:pt x="289957" y="165232"/>
                    </a:lnTo>
                    <a:lnTo>
                      <a:pt x="285560" y="155880"/>
                    </a:lnTo>
                    <a:lnTo>
                      <a:pt x="281583" y="154450"/>
                    </a:lnTo>
                    <a:lnTo>
                      <a:pt x="279208" y="149889"/>
                    </a:lnTo>
                    <a:lnTo>
                      <a:pt x="274844" y="144999"/>
                    </a:lnTo>
                    <a:lnTo>
                      <a:pt x="272337" y="139920"/>
                    </a:lnTo>
                    <a:lnTo>
                      <a:pt x="270504" y="134891"/>
                    </a:lnTo>
                    <a:lnTo>
                      <a:pt x="269543" y="130634"/>
                    </a:lnTo>
                    <a:lnTo>
                      <a:pt x="275057" y="121241"/>
                    </a:lnTo>
                    <a:lnTo>
                      <a:pt x="271096" y="119934"/>
                    </a:lnTo>
                    <a:lnTo>
                      <a:pt x="266445" y="116573"/>
                    </a:lnTo>
                    <a:lnTo>
                      <a:pt x="260783" y="120148"/>
                    </a:lnTo>
                    <a:lnTo>
                      <a:pt x="256509" y="120476"/>
                    </a:lnTo>
                    <a:lnTo>
                      <a:pt x="251102" y="121183"/>
                    </a:lnTo>
                    <a:lnTo>
                      <a:pt x="246746" y="121487"/>
                    </a:lnTo>
                    <a:lnTo>
                      <a:pt x="243254" y="111732"/>
                    </a:lnTo>
                    <a:lnTo>
                      <a:pt x="242728" y="107106"/>
                    </a:lnTo>
                    <a:lnTo>
                      <a:pt x="242325" y="102446"/>
                    </a:lnTo>
                    <a:lnTo>
                      <a:pt x="243467" y="96578"/>
                    </a:lnTo>
                    <a:lnTo>
                      <a:pt x="248932" y="90283"/>
                    </a:lnTo>
                    <a:lnTo>
                      <a:pt x="251784" y="85533"/>
                    </a:lnTo>
                    <a:lnTo>
                      <a:pt x="254578" y="80192"/>
                    </a:lnTo>
                    <a:lnTo>
                      <a:pt x="256641" y="76526"/>
                    </a:lnTo>
                    <a:lnTo>
                      <a:pt x="254668" y="68259"/>
                    </a:lnTo>
                    <a:lnTo>
                      <a:pt x="252853" y="64273"/>
                    </a:lnTo>
                    <a:lnTo>
                      <a:pt x="248283" y="63065"/>
                    </a:lnTo>
                    <a:lnTo>
                      <a:pt x="245588" y="59227"/>
                    </a:lnTo>
                    <a:lnTo>
                      <a:pt x="240928" y="51593"/>
                    </a:lnTo>
                    <a:lnTo>
                      <a:pt x="235964" y="44739"/>
                    </a:lnTo>
                    <a:lnTo>
                      <a:pt x="231995" y="42841"/>
                    </a:lnTo>
                    <a:lnTo>
                      <a:pt x="226407" y="38633"/>
                    </a:lnTo>
                    <a:lnTo>
                      <a:pt x="222413" y="33973"/>
                    </a:lnTo>
                    <a:lnTo>
                      <a:pt x="219471" y="28985"/>
                    </a:lnTo>
                    <a:lnTo>
                      <a:pt x="217128" y="24917"/>
                    </a:lnTo>
                    <a:lnTo>
                      <a:pt x="213578" y="21219"/>
                    </a:lnTo>
                    <a:lnTo>
                      <a:pt x="205040" y="16995"/>
                    </a:lnTo>
                    <a:lnTo>
                      <a:pt x="199131" y="13954"/>
                    </a:lnTo>
                    <a:lnTo>
                      <a:pt x="194882" y="13297"/>
                    </a:lnTo>
                    <a:lnTo>
                      <a:pt x="192869" y="8522"/>
                    </a:lnTo>
                    <a:lnTo>
                      <a:pt x="189228" y="10708"/>
                    </a:lnTo>
                    <a:lnTo>
                      <a:pt x="184314" y="10051"/>
                    </a:lnTo>
                    <a:lnTo>
                      <a:pt x="179991" y="6887"/>
                    </a:lnTo>
                    <a:lnTo>
                      <a:pt x="175669" y="7117"/>
                    </a:lnTo>
                    <a:lnTo>
                      <a:pt x="171346" y="8588"/>
                    </a:lnTo>
                    <a:lnTo>
                      <a:pt x="168453" y="12475"/>
                    </a:lnTo>
                    <a:lnTo>
                      <a:pt x="167582" y="7766"/>
                    </a:lnTo>
                    <a:lnTo>
                      <a:pt x="163900" y="5186"/>
                    </a:lnTo>
                    <a:lnTo>
                      <a:pt x="160293" y="8341"/>
                    </a:lnTo>
                    <a:lnTo>
                      <a:pt x="155263" y="10798"/>
                    </a:lnTo>
                    <a:lnTo>
                      <a:pt x="151187" y="11555"/>
                    </a:lnTo>
                    <a:lnTo>
                      <a:pt x="146667" y="12130"/>
                    </a:lnTo>
                    <a:lnTo>
                      <a:pt x="143002" y="9237"/>
                    </a:lnTo>
                    <a:lnTo>
                      <a:pt x="140298" y="4397"/>
                    </a:lnTo>
                    <a:lnTo>
                      <a:pt x="135384" y="2959"/>
                    </a:lnTo>
                    <a:lnTo>
                      <a:pt x="132252" y="0"/>
                    </a:lnTo>
                    <a:lnTo>
                      <a:pt x="120296" y="19649"/>
                    </a:lnTo>
                    <a:lnTo>
                      <a:pt x="116416" y="15984"/>
                    </a:lnTo>
                    <a:lnTo>
                      <a:pt x="113984" y="11407"/>
                    </a:lnTo>
                    <a:lnTo>
                      <a:pt x="109111" y="12590"/>
                    </a:lnTo>
                    <a:lnTo>
                      <a:pt x="108166" y="16847"/>
                    </a:lnTo>
                    <a:lnTo>
                      <a:pt x="101337" y="15335"/>
                    </a:lnTo>
                    <a:lnTo>
                      <a:pt x="96973" y="15976"/>
                    </a:lnTo>
                    <a:lnTo>
                      <a:pt x="92428" y="18795"/>
                    </a:lnTo>
                    <a:lnTo>
                      <a:pt x="90414" y="26791"/>
                    </a:lnTo>
                    <a:lnTo>
                      <a:pt x="89667" y="36365"/>
                    </a:lnTo>
                    <a:lnTo>
                      <a:pt x="85550" y="45273"/>
                    </a:lnTo>
                    <a:lnTo>
                      <a:pt x="83322" y="56055"/>
                    </a:lnTo>
                    <a:lnTo>
                      <a:pt x="83766" y="60731"/>
                    </a:lnTo>
                    <a:lnTo>
                      <a:pt x="83257" y="66106"/>
                    </a:lnTo>
                    <a:lnTo>
                      <a:pt x="70995" y="67306"/>
                    </a:lnTo>
                    <a:lnTo>
                      <a:pt x="64150" y="80340"/>
                    </a:lnTo>
                    <a:lnTo>
                      <a:pt x="61775" y="85574"/>
                    </a:lnTo>
                    <a:lnTo>
                      <a:pt x="59761" y="90136"/>
                    </a:lnTo>
                    <a:lnTo>
                      <a:pt x="56080" y="92469"/>
                    </a:lnTo>
                    <a:lnTo>
                      <a:pt x="54099" y="96357"/>
                    </a:lnTo>
                    <a:lnTo>
                      <a:pt x="55307" y="101279"/>
                    </a:lnTo>
                    <a:lnTo>
                      <a:pt x="52998" y="108626"/>
                    </a:lnTo>
                    <a:lnTo>
                      <a:pt x="53245" y="113351"/>
                    </a:lnTo>
                    <a:lnTo>
                      <a:pt x="51428" y="120937"/>
                    </a:lnTo>
                    <a:lnTo>
                      <a:pt x="49801" y="126295"/>
                    </a:lnTo>
                    <a:lnTo>
                      <a:pt x="45569" y="125999"/>
                    </a:lnTo>
                    <a:lnTo>
                      <a:pt x="42019" y="123098"/>
                    </a:lnTo>
                    <a:lnTo>
                      <a:pt x="37803" y="126336"/>
                    </a:lnTo>
                    <a:lnTo>
                      <a:pt x="35641" y="130913"/>
                    </a:lnTo>
                    <a:lnTo>
                      <a:pt x="34080" y="135105"/>
                    </a:lnTo>
                    <a:lnTo>
                      <a:pt x="35592" y="142139"/>
                    </a:lnTo>
                    <a:lnTo>
                      <a:pt x="35239" y="147275"/>
                    </a:lnTo>
                    <a:lnTo>
                      <a:pt x="32173" y="153932"/>
                    </a:lnTo>
                    <a:lnTo>
                      <a:pt x="30382" y="158542"/>
                    </a:lnTo>
                    <a:lnTo>
                      <a:pt x="28993" y="164977"/>
                    </a:lnTo>
                    <a:lnTo>
                      <a:pt x="30982" y="181298"/>
                    </a:lnTo>
                    <a:lnTo>
                      <a:pt x="32050" y="195335"/>
                    </a:lnTo>
                    <a:lnTo>
                      <a:pt x="28582" y="199107"/>
                    </a:lnTo>
                    <a:lnTo>
                      <a:pt x="23997" y="199238"/>
                    </a:lnTo>
                    <a:lnTo>
                      <a:pt x="20800" y="202172"/>
                    </a:lnTo>
                    <a:lnTo>
                      <a:pt x="16584" y="198909"/>
                    </a:lnTo>
                    <a:lnTo>
                      <a:pt x="11916" y="199690"/>
                    </a:lnTo>
                    <a:lnTo>
                      <a:pt x="7330" y="199904"/>
                    </a:lnTo>
                    <a:lnTo>
                      <a:pt x="4709" y="203339"/>
                    </a:lnTo>
                    <a:lnTo>
                      <a:pt x="4816" y="209691"/>
                    </a:lnTo>
                    <a:lnTo>
                      <a:pt x="1693" y="212954"/>
                    </a:lnTo>
                    <a:lnTo>
                      <a:pt x="0" y="216931"/>
                    </a:lnTo>
                    <a:lnTo>
                      <a:pt x="2366" y="220498"/>
                    </a:lnTo>
                    <a:lnTo>
                      <a:pt x="7182" y="221418"/>
                    </a:lnTo>
                    <a:lnTo>
                      <a:pt x="11407" y="221936"/>
                    </a:lnTo>
                    <a:lnTo>
                      <a:pt x="17315" y="223268"/>
                    </a:lnTo>
                    <a:lnTo>
                      <a:pt x="20767" y="225791"/>
                    </a:lnTo>
                    <a:lnTo>
                      <a:pt x="24975" y="228264"/>
                    </a:lnTo>
                    <a:lnTo>
                      <a:pt x="28007" y="231946"/>
                    </a:lnTo>
                    <a:lnTo>
                      <a:pt x="29075" y="236573"/>
                    </a:lnTo>
                    <a:lnTo>
                      <a:pt x="31993" y="240476"/>
                    </a:lnTo>
                    <a:lnTo>
                      <a:pt x="34795" y="245021"/>
                    </a:lnTo>
                    <a:lnTo>
                      <a:pt x="38649" y="247815"/>
                    </a:lnTo>
                    <a:lnTo>
                      <a:pt x="42980" y="249467"/>
                    </a:lnTo>
                    <a:lnTo>
                      <a:pt x="46604" y="253477"/>
                    </a:lnTo>
                    <a:lnTo>
                      <a:pt x="50475" y="257939"/>
                    </a:lnTo>
                    <a:lnTo>
                      <a:pt x="54765" y="258950"/>
                    </a:lnTo>
                    <a:lnTo>
                      <a:pt x="57173" y="262813"/>
                    </a:lnTo>
                    <a:lnTo>
                      <a:pt x="55562" y="267571"/>
                    </a:lnTo>
                    <a:lnTo>
                      <a:pt x="55710" y="272518"/>
                    </a:lnTo>
                    <a:lnTo>
                      <a:pt x="56647" y="277926"/>
                    </a:lnTo>
                    <a:lnTo>
                      <a:pt x="60674" y="286267"/>
                    </a:lnTo>
                    <a:lnTo>
                      <a:pt x="65974" y="292225"/>
                    </a:lnTo>
                    <a:lnTo>
                      <a:pt x="66122" y="297337"/>
                    </a:lnTo>
                    <a:lnTo>
                      <a:pt x="70141" y="295381"/>
                    </a:lnTo>
                    <a:lnTo>
                      <a:pt x="74529" y="295167"/>
                    </a:lnTo>
                    <a:lnTo>
                      <a:pt x="79000" y="296868"/>
                    </a:lnTo>
                    <a:lnTo>
                      <a:pt x="81654" y="302070"/>
                    </a:lnTo>
                    <a:lnTo>
                      <a:pt x="80487" y="314923"/>
                    </a:lnTo>
                    <a:lnTo>
                      <a:pt x="84210" y="319419"/>
                    </a:lnTo>
                    <a:lnTo>
                      <a:pt x="86741" y="325105"/>
                    </a:lnTo>
                    <a:lnTo>
                      <a:pt x="92272" y="325130"/>
                    </a:lnTo>
                    <a:lnTo>
                      <a:pt x="101074" y="325352"/>
                    </a:lnTo>
                    <a:lnTo>
                      <a:pt x="109423" y="325179"/>
                    </a:lnTo>
                    <a:lnTo>
                      <a:pt x="114411" y="327628"/>
                    </a:lnTo>
                    <a:lnTo>
                      <a:pt x="127987" y="337441"/>
                    </a:lnTo>
                    <a:lnTo>
                      <a:pt x="133822" y="342035"/>
                    </a:lnTo>
                    <a:lnTo>
                      <a:pt x="139336" y="346020"/>
                    </a:lnTo>
                    <a:lnTo>
                      <a:pt x="145771" y="351584"/>
                    </a:lnTo>
                    <a:lnTo>
                      <a:pt x="154721" y="351707"/>
                    </a:lnTo>
                    <a:lnTo>
                      <a:pt x="159693" y="351633"/>
                    </a:lnTo>
                    <a:lnTo>
                      <a:pt x="167615" y="354518"/>
                    </a:lnTo>
                    <a:lnTo>
                      <a:pt x="172702" y="353671"/>
                    </a:lnTo>
                    <a:lnTo>
                      <a:pt x="177731" y="355849"/>
                    </a:lnTo>
                    <a:lnTo>
                      <a:pt x="182029" y="356211"/>
                    </a:lnTo>
                    <a:lnTo>
                      <a:pt x="185842" y="358126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803" name="Free-form: Shape 802">
                <a:extLst>
                  <a:ext uri="{FF2B5EF4-FFF2-40B4-BE49-F238E27FC236}">
                    <a16:creationId xmlns:a16="http://schemas.microsoft.com/office/drawing/2014/main" id="{32E08305-83DC-7510-D643-A2E6E47CB95F}"/>
                  </a:ext>
                </a:extLst>
              </p:cNvPr>
              <p:cNvSpPr/>
              <p:nvPr/>
            </p:nvSpPr>
            <p:spPr>
              <a:xfrm>
                <a:off x="7736234" y="5719819"/>
                <a:ext cx="514928" cy="121607"/>
              </a:xfrm>
              <a:custGeom>
                <a:avLst/>
                <a:gdLst>
                  <a:gd name="connsiteX0" fmla="*/ 1997 w 439812"/>
                  <a:gd name="connsiteY0" fmla="*/ 4043 h 103867"/>
                  <a:gd name="connsiteX1" fmla="*/ 1266 w 439812"/>
                  <a:gd name="connsiteY1" fmla="*/ 0 h 103867"/>
                  <a:gd name="connsiteX2" fmla="*/ 0 w 439812"/>
                  <a:gd name="connsiteY2" fmla="*/ 3911 h 103867"/>
                  <a:gd name="connsiteX3" fmla="*/ 407154 w 439812"/>
                  <a:gd name="connsiteY3" fmla="*/ 80775 h 103867"/>
                  <a:gd name="connsiteX4" fmla="*/ 410762 w 439812"/>
                  <a:gd name="connsiteY4" fmla="*/ 77890 h 103867"/>
                  <a:gd name="connsiteX5" fmla="*/ 407154 w 439812"/>
                  <a:gd name="connsiteY5" fmla="*/ 80775 h 103867"/>
                  <a:gd name="connsiteX6" fmla="*/ 407458 w 439812"/>
                  <a:gd name="connsiteY6" fmla="*/ 84999 h 103867"/>
                  <a:gd name="connsiteX7" fmla="*/ 411649 w 439812"/>
                  <a:gd name="connsiteY7" fmla="*/ 82196 h 103867"/>
                  <a:gd name="connsiteX8" fmla="*/ 413433 w 439812"/>
                  <a:gd name="connsiteY8" fmla="*/ 77841 h 103867"/>
                  <a:gd name="connsiteX9" fmla="*/ 408379 w 439812"/>
                  <a:gd name="connsiteY9" fmla="*/ 81145 h 103867"/>
                  <a:gd name="connsiteX10" fmla="*/ 421396 w 439812"/>
                  <a:gd name="connsiteY10" fmla="*/ 99298 h 103867"/>
                  <a:gd name="connsiteX11" fmla="*/ 418117 w 439812"/>
                  <a:gd name="connsiteY11" fmla="*/ 96545 h 103867"/>
                  <a:gd name="connsiteX12" fmla="*/ 421396 w 439812"/>
                  <a:gd name="connsiteY12" fmla="*/ 99298 h 103867"/>
                  <a:gd name="connsiteX13" fmla="*/ 390759 w 439812"/>
                  <a:gd name="connsiteY13" fmla="*/ 103868 h 103867"/>
                  <a:gd name="connsiteX14" fmla="*/ 395780 w 439812"/>
                  <a:gd name="connsiteY14" fmla="*/ 103440 h 103867"/>
                  <a:gd name="connsiteX15" fmla="*/ 398394 w 439812"/>
                  <a:gd name="connsiteY15" fmla="*/ 99496 h 103867"/>
                  <a:gd name="connsiteX16" fmla="*/ 402593 w 439812"/>
                  <a:gd name="connsiteY16" fmla="*/ 98698 h 103867"/>
                  <a:gd name="connsiteX17" fmla="*/ 405486 w 439812"/>
                  <a:gd name="connsiteY17" fmla="*/ 95650 h 103867"/>
                  <a:gd name="connsiteX18" fmla="*/ 406940 w 439812"/>
                  <a:gd name="connsiteY18" fmla="*/ 101090 h 103867"/>
                  <a:gd name="connsiteX19" fmla="*/ 411189 w 439812"/>
                  <a:gd name="connsiteY19" fmla="*/ 101599 h 103867"/>
                  <a:gd name="connsiteX20" fmla="*/ 413934 w 439812"/>
                  <a:gd name="connsiteY20" fmla="*/ 98230 h 103867"/>
                  <a:gd name="connsiteX21" fmla="*/ 416251 w 439812"/>
                  <a:gd name="connsiteY21" fmla="*/ 102092 h 103867"/>
                  <a:gd name="connsiteX22" fmla="*/ 420755 w 439812"/>
                  <a:gd name="connsiteY22" fmla="*/ 103251 h 103867"/>
                  <a:gd name="connsiteX23" fmla="*/ 425702 w 439812"/>
                  <a:gd name="connsiteY23" fmla="*/ 102364 h 103867"/>
                  <a:gd name="connsiteX24" fmla="*/ 429039 w 439812"/>
                  <a:gd name="connsiteY24" fmla="*/ 99742 h 103867"/>
                  <a:gd name="connsiteX25" fmla="*/ 425587 w 439812"/>
                  <a:gd name="connsiteY25" fmla="*/ 97014 h 103867"/>
                  <a:gd name="connsiteX26" fmla="*/ 423820 w 439812"/>
                  <a:gd name="connsiteY26" fmla="*/ 100983 h 103867"/>
                  <a:gd name="connsiteX27" fmla="*/ 419391 w 439812"/>
                  <a:gd name="connsiteY27" fmla="*/ 98863 h 103867"/>
                  <a:gd name="connsiteX28" fmla="*/ 416276 w 439812"/>
                  <a:gd name="connsiteY28" fmla="*/ 95535 h 103867"/>
                  <a:gd name="connsiteX29" fmla="*/ 420492 w 439812"/>
                  <a:gd name="connsiteY29" fmla="*/ 94622 h 103867"/>
                  <a:gd name="connsiteX30" fmla="*/ 424100 w 439812"/>
                  <a:gd name="connsiteY30" fmla="*/ 92584 h 103867"/>
                  <a:gd name="connsiteX31" fmla="*/ 428381 w 439812"/>
                  <a:gd name="connsiteY31" fmla="*/ 91968 h 103867"/>
                  <a:gd name="connsiteX32" fmla="*/ 432499 w 439812"/>
                  <a:gd name="connsiteY32" fmla="*/ 95198 h 103867"/>
                  <a:gd name="connsiteX33" fmla="*/ 435860 w 439812"/>
                  <a:gd name="connsiteY33" fmla="*/ 92280 h 103867"/>
                  <a:gd name="connsiteX34" fmla="*/ 439064 w 439812"/>
                  <a:gd name="connsiteY34" fmla="*/ 88771 h 103867"/>
                  <a:gd name="connsiteX35" fmla="*/ 439812 w 439812"/>
                  <a:gd name="connsiteY35" fmla="*/ 84440 h 103867"/>
                  <a:gd name="connsiteX36" fmla="*/ 435276 w 439812"/>
                  <a:gd name="connsiteY36" fmla="*/ 82969 h 103867"/>
                  <a:gd name="connsiteX37" fmla="*/ 431011 w 439812"/>
                  <a:gd name="connsiteY37" fmla="*/ 86486 h 103867"/>
                  <a:gd name="connsiteX38" fmla="*/ 426261 w 439812"/>
                  <a:gd name="connsiteY38" fmla="*/ 85681 h 103867"/>
                  <a:gd name="connsiteX39" fmla="*/ 422095 w 439812"/>
                  <a:gd name="connsiteY39" fmla="*/ 88097 h 103867"/>
                  <a:gd name="connsiteX40" fmla="*/ 417501 w 439812"/>
                  <a:gd name="connsiteY40" fmla="*/ 90866 h 103867"/>
                  <a:gd name="connsiteX41" fmla="*/ 412709 w 439812"/>
                  <a:gd name="connsiteY41" fmla="*/ 89979 h 103867"/>
                  <a:gd name="connsiteX42" fmla="*/ 412808 w 439812"/>
                  <a:gd name="connsiteY42" fmla="*/ 85706 h 103867"/>
                  <a:gd name="connsiteX43" fmla="*/ 417106 w 439812"/>
                  <a:gd name="connsiteY43" fmla="*/ 85246 h 103867"/>
                  <a:gd name="connsiteX44" fmla="*/ 418684 w 439812"/>
                  <a:gd name="connsiteY44" fmla="*/ 80528 h 103867"/>
                  <a:gd name="connsiteX45" fmla="*/ 415035 w 439812"/>
                  <a:gd name="connsiteY45" fmla="*/ 82648 h 103867"/>
                  <a:gd name="connsiteX46" fmla="*/ 408658 w 439812"/>
                  <a:gd name="connsiteY46" fmla="*/ 84736 h 103867"/>
                  <a:gd name="connsiteX47" fmla="*/ 406546 w 439812"/>
                  <a:gd name="connsiteY47" fmla="*/ 81005 h 103867"/>
                  <a:gd name="connsiteX48" fmla="*/ 403513 w 439812"/>
                  <a:gd name="connsiteY48" fmla="*/ 83808 h 103867"/>
                  <a:gd name="connsiteX49" fmla="*/ 406850 w 439812"/>
                  <a:gd name="connsiteY49" fmla="*/ 80183 h 103867"/>
                  <a:gd name="connsiteX50" fmla="*/ 409011 w 439812"/>
                  <a:gd name="connsiteY50" fmla="*/ 75803 h 103867"/>
                  <a:gd name="connsiteX51" fmla="*/ 403736 w 439812"/>
                  <a:gd name="connsiteY51" fmla="*/ 76576 h 103867"/>
                  <a:gd name="connsiteX52" fmla="*/ 407918 w 439812"/>
                  <a:gd name="connsiteY52" fmla="*/ 73798 h 103867"/>
                  <a:gd name="connsiteX53" fmla="*/ 403736 w 439812"/>
                  <a:gd name="connsiteY53" fmla="*/ 74644 h 103867"/>
                  <a:gd name="connsiteX54" fmla="*/ 399832 w 439812"/>
                  <a:gd name="connsiteY54" fmla="*/ 76682 h 103867"/>
                  <a:gd name="connsiteX55" fmla="*/ 400826 w 439812"/>
                  <a:gd name="connsiteY55" fmla="*/ 81285 h 103867"/>
                  <a:gd name="connsiteX56" fmla="*/ 396265 w 439812"/>
                  <a:gd name="connsiteY56" fmla="*/ 83298 h 103867"/>
                  <a:gd name="connsiteX57" fmla="*/ 399627 w 439812"/>
                  <a:gd name="connsiteY57" fmla="*/ 85870 h 103867"/>
                  <a:gd name="connsiteX58" fmla="*/ 395172 w 439812"/>
                  <a:gd name="connsiteY58" fmla="*/ 88073 h 103867"/>
                  <a:gd name="connsiteX59" fmla="*/ 398065 w 439812"/>
                  <a:gd name="connsiteY59" fmla="*/ 91409 h 103867"/>
                  <a:gd name="connsiteX60" fmla="*/ 396150 w 439812"/>
                  <a:gd name="connsiteY60" fmla="*/ 95428 h 103867"/>
                  <a:gd name="connsiteX61" fmla="*/ 392222 w 439812"/>
                  <a:gd name="connsiteY61" fmla="*/ 98863 h 103867"/>
                  <a:gd name="connsiteX62" fmla="*/ 389748 w 439812"/>
                  <a:gd name="connsiteY62" fmla="*/ 102240 h 103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</a:cxnLst>
                <a:rect l="l" t="t" r="r" b="b"/>
                <a:pathLst>
                  <a:path w="439812" h="103867">
                    <a:moveTo>
                      <a:pt x="1997" y="4043"/>
                    </a:moveTo>
                    <a:lnTo>
                      <a:pt x="1266" y="0"/>
                    </a:lnTo>
                    <a:lnTo>
                      <a:pt x="0" y="3911"/>
                    </a:lnTo>
                    <a:close/>
                    <a:moveTo>
                      <a:pt x="407154" y="80775"/>
                    </a:moveTo>
                    <a:lnTo>
                      <a:pt x="410762" y="77890"/>
                    </a:lnTo>
                    <a:lnTo>
                      <a:pt x="407154" y="80775"/>
                    </a:lnTo>
                    <a:close/>
                    <a:moveTo>
                      <a:pt x="407458" y="84999"/>
                    </a:moveTo>
                    <a:lnTo>
                      <a:pt x="411649" y="82196"/>
                    </a:lnTo>
                    <a:lnTo>
                      <a:pt x="413433" y="77841"/>
                    </a:lnTo>
                    <a:lnTo>
                      <a:pt x="408379" y="81145"/>
                    </a:lnTo>
                    <a:close/>
                    <a:moveTo>
                      <a:pt x="421396" y="99298"/>
                    </a:moveTo>
                    <a:lnTo>
                      <a:pt x="418117" y="96545"/>
                    </a:lnTo>
                    <a:lnTo>
                      <a:pt x="421396" y="99298"/>
                    </a:lnTo>
                    <a:close/>
                    <a:moveTo>
                      <a:pt x="390759" y="103868"/>
                    </a:moveTo>
                    <a:lnTo>
                      <a:pt x="395780" y="103440"/>
                    </a:lnTo>
                    <a:lnTo>
                      <a:pt x="398394" y="99496"/>
                    </a:lnTo>
                    <a:lnTo>
                      <a:pt x="402593" y="98698"/>
                    </a:lnTo>
                    <a:lnTo>
                      <a:pt x="405486" y="95650"/>
                    </a:lnTo>
                    <a:lnTo>
                      <a:pt x="406940" y="101090"/>
                    </a:lnTo>
                    <a:lnTo>
                      <a:pt x="411189" y="101599"/>
                    </a:lnTo>
                    <a:lnTo>
                      <a:pt x="413934" y="98230"/>
                    </a:lnTo>
                    <a:lnTo>
                      <a:pt x="416251" y="102092"/>
                    </a:lnTo>
                    <a:lnTo>
                      <a:pt x="420755" y="103251"/>
                    </a:lnTo>
                    <a:lnTo>
                      <a:pt x="425702" y="102364"/>
                    </a:lnTo>
                    <a:lnTo>
                      <a:pt x="429039" y="99742"/>
                    </a:lnTo>
                    <a:lnTo>
                      <a:pt x="425587" y="97014"/>
                    </a:lnTo>
                    <a:lnTo>
                      <a:pt x="423820" y="100983"/>
                    </a:lnTo>
                    <a:lnTo>
                      <a:pt x="419391" y="98863"/>
                    </a:lnTo>
                    <a:lnTo>
                      <a:pt x="416276" y="95535"/>
                    </a:lnTo>
                    <a:lnTo>
                      <a:pt x="420492" y="94622"/>
                    </a:lnTo>
                    <a:lnTo>
                      <a:pt x="424100" y="92584"/>
                    </a:lnTo>
                    <a:lnTo>
                      <a:pt x="428381" y="91968"/>
                    </a:lnTo>
                    <a:lnTo>
                      <a:pt x="432499" y="95198"/>
                    </a:lnTo>
                    <a:lnTo>
                      <a:pt x="435860" y="92280"/>
                    </a:lnTo>
                    <a:lnTo>
                      <a:pt x="439064" y="88771"/>
                    </a:lnTo>
                    <a:lnTo>
                      <a:pt x="439812" y="84440"/>
                    </a:lnTo>
                    <a:lnTo>
                      <a:pt x="435276" y="82969"/>
                    </a:lnTo>
                    <a:lnTo>
                      <a:pt x="431011" y="86486"/>
                    </a:lnTo>
                    <a:lnTo>
                      <a:pt x="426261" y="85681"/>
                    </a:lnTo>
                    <a:lnTo>
                      <a:pt x="422095" y="88097"/>
                    </a:lnTo>
                    <a:lnTo>
                      <a:pt x="417501" y="90866"/>
                    </a:lnTo>
                    <a:lnTo>
                      <a:pt x="412709" y="89979"/>
                    </a:lnTo>
                    <a:lnTo>
                      <a:pt x="412808" y="85706"/>
                    </a:lnTo>
                    <a:lnTo>
                      <a:pt x="417106" y="85246"/>
                    </a:lnTo>
                    <a:lnTo>
                      <a:pt x="418684" y="80528"/>
                    </a:lnTo>
                    <a:lnTo>
                      <a:pt x="415035" y="82648"/>
                    </a:lnTo>
                    <a:lnTo>
                      <a:pt x="408658" y="84736"/>
                    </a:lnTo>
                    <a:lnTo>
                      <a:pt x="406546" y="81005"/>
                    </a:lnTo>
                    <a:lnTo>
                      <a:pt x="403513" y="83808"/>
                    </a:lnTo>
                    <a:lnTo>
                      <a:pt x="406850" y="80183"/>
                    </a:lnTo>
                    <a:lnTo>
                      <a:pt x="409011" y="75803"/>
                    </a:lnTo>
                    <a:lnTo>
                      <a:pt x="403736" y="76576"/>
                    </a:lnTo>
                    <a:lnTo>
                      <a:pt x="407918" y="73798"/>
                    </a:lnTo>
                    <a:lnTo>
                      <a:pt x="403736" y="74644"/>
                    </a:lnTo>
                    <a:lnTo>
                      <a:pt x="399832" y="76682"/>
                    </a:lnTo>
                    <a:lnTo>
                      <a:pt x="400826" y="81285"/>
                    </a:lnTo>
                    <a:lnTo>
                      <a:pt x="396265" y="83298"/>
                    </a:lnTo>
                    <a:lnTo>
                      <a:pt x="399627" y="85870"/>
                    </a:lnTo>
                    <a:lnTo>
                      <a:pt x="395172" y="88073"/>
                    </a:lnTo>
                    <a:lnTo>
                      <a:pt x="398065" y="91409"/>
                    </a:lnTo>
                    <a:lnTo>
                      <a:pt x="396150" y="95428"/>
                    </a:lnTo>
                    <a:lnTo>
                      <a:pt x="392222" y="98863"/>
                    </a:lnTo>
                    <a:lnTo>
                      <a:pt x="389748" y="102240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804" name="Free-form: Shape 803">
                <a:extLst>
                  <a:ext uri="{FF2B5EF4-FFF2-40B4-BE49-F238E27FC236}">
                    <a16:creationId xmlns:a16="http://schemas.microsoft.com/office/drawing/2014/main" id="{7AF63D97-D602-1D96-5FCD-351896534590}"/>
                  </a:ext>
                </a:extLst>
              </p:cNvPr>
              <p:cNvSpPr/>
              <p:nvPr/>
            </p:nvSpPr>
            <p:spPr>
              <a:xfrm>
                <a:off x="5675142" y="3513951"/>
                <a:ext cx="98333" cy="26940"/>
              </a:xfrm>
              <a:custGeom>
                <a:avLst/>
                <a:gdLst>
                  <a:gd name="connsiteX0" fmla="*/ 2096 w 83988"/>
                  <a:gd name="connsiteY0" fmla="*/ 23010 h 23010"/>
                  <a:gd name="connsiteX1" fmla="*/ 28032 w 83988"/>
                  <a:gd name="connsiteY1" fmla="*/ 20167 h 23010"/>
                  <a:gd name="connsiteX2" fmla="*/ 28114 w 83988"/>
                  <a:gd name="connsiteY2" fmla="*/ 14431 h 23010"/>
                  <a:gd name="connsiteX3" fmla="*/ 32502 w 83988"/>
                  <a:gd name="connsiteY3" fmla="*/ 14118 h 23010"/>
                  <a:gd name="connsiteX4" fmla="*/ 36759 w 83988"/>
                  <a:gd name="connsiteY4" fmla="*/ 12993 h 23010"/>
                  <a:gd name="connsiteX5" fmla="*/ 42183 w 83988"/>
                  <a:gd name="connsiteY5" fmla="*/ 13897 h 23010"/>
                  <a:gd name="connsiteX6" fmla="*/ 45109 w 83988"/>
                  <a:gd name="connsiteY6" fmla="*/ 8777 h 23010"/>
                  <a:gd name="connsiteX7" fmla="*/ 50615 w 83988"/>
                  <a:gd name="connsiteY7" fmla="*/ 9969 h 23010"/>
                  <a:gd name="connsiteX8" fmla="*/ 54757 w 83988"/>
                  <a:gd name="connsiteY8" fmla="*/ 11439 h 23010"/>
                  <a:gd name="connsiteX9" fmla="*/ 58816 w 83988"/>
                  <a:gd name="connsiteY9" fmla="*/ 14118 h 23010"/>
                  <a:gd name="connsiteX10" fmla="*/ 62934 w 83988"/>
                  <a:gd name="connsiteY10" fmla="*/ 15072 h 23010"/>
                  <a:gd name="connsiteX11" fmla="*/ 66829 w 83988"/>
                  <a:gd name="connsiteY11" fmla="*/ 17422 h 23010"/>
                  <a:gd name="connsiteX12" fmla="*/ 70946 w 83988"/>
                  <a:gd name="connsiteY12" fmla="*/ 17620 h 23010"/>
                  <a:gd name="connsiteX13" fmla="*/ 75220 w 83988"/>
                  <a:gd name="connsiteY13" fmla="*/ 16411 h 23010"/>
                  <a:gd name="connsiteX14" fmla="*/ 79838 w 83988"/>
                  <a:gd name="connsiteY14" fmla="*/ 15253 h 23010"/>
                  <a:gd name="connsiteX15" fmla="*/ 83988 w 83988"/>
                  <a:gd name="connsiteY15" fmla="*/ 13182 h 23010"/>
                  <a:gd name="connsiteX16" fmla="*/ 82016 w 83988"/>
                  <a:gd name="connsiteY16" fmla="*/ 9221 h 23010"/>
                  <a:gd name="connsiteX17" fmla="*/ 77652 w 83988"/>
                  <a:gd name="connsiteY17" fmla="*/ 7947 h 23010"/>
                  <a:gd name="connsiteX18" fmla="*/ 72409 w 83988"/>
                  <a:gd name="connsiteY18" fmla="*/ 9582 h 23010"/>
                  <a:gd name="connsiteX19" fmla="*/ 66936 w 83988"/>
                  <a:gd name="connsiteY19" fmla="*/ 9886 h 23010"/>
                  <a:gd name="connsiteX20" fmla="*/ 64659 w 83988"/>
                  <a:gd name="connsiteY20" fmla="*/ 5917 h 23010"/>
                  <a:gd name="connsiteX21" fmla="*/ 60033 w 83988"/>
                  <a:gd name="connsiteY21" fmla="*/ 5136 h 23010"/>
                  <a:gd name="connsiteX22" fmla="*/ 56113 w 83988"/>
                  <a:gd name="connsiteY22" fmla="*/ 3090 h 23010"/>
                  <a:gd name="connsiteX23" fmla="*/ 52472 w 83988"/>
                  <a:gd name="connsiteY23" fmla="*/ 123 h 23010"/>
                  <a:gd name="connsiteX24" fmla="*/ 47467 w 83988"/>
                  <a:gd name="connsiteY24" fmla="*/ 0 h 23010"/>
                  <a:gd name="connsiteX25" fmla="*/ 43317 w 83988"/>
                  <a:gd name="connsiteY25" fmla="*/ 2145 h 23010"/>
                  <a:gd name="connsiteX26" fmla="*/ 38691 w 83988"/>
                  <a:gd name="connsiteY26" fmla="*/ 3090 h 23010"/>
                  <a:gd name="connsiteX27" fmla="*/ 7281 w 83988"/>
                  <a:gd name="connsiteY27" fmla="*/ 6780 h 23010"/>
                  <a:gd name="connsiteX28" fmla="*/ 6763 w 83988"/>
                  <a:gd name="connsiteY28" fmla="*/ 11078 h 23010"/>
                  <a:gd name="connsiteX29" fmla="*/ 2514 w 83988"/>
                  <a:gd name="connsiteY29" fmla="*/ 11275 h 23010"/>
                  <a:gd name="connsiteX30" fmla="*/ 0 w 83988"/>
                  <a:gd name="connsiteY30" fmla="*/ 14595 h 23010"/>
                  <a:gd name="connsiteX31" fmla="*/ 575 w 83988"/>
                  <a:gd name="connsiteY31" fmla="*/ 20397 h 23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83988" h="23010">
                    <a:moveTo>
                      <a:pt x="2096" y="23010"/>
                    </a:moveTo>
                    <a:lnTo>
                      <a:pt x="28032" y="20167"/>
                    </a:lnTo>
                    <a:lnTo>
                      <a:pt x="28114" y="14431"/>
                    </a:lnTo>
                    <a:lnTo>
                      <a:pt x="32502" y="14118"/>
                    </a:lnTo>
                    <a:lnTo>
                      <a:pt x="36759" y="12993"/>
                    </a:lnTo>
                    <a:lnTo>
                      <a:pt x="42183" y="13897"/>
                    </a:lnTo>
                    <a:lnTo>
                      <a:pt x="45109" y="8777"/>
                    </a:lnTo>
                    <a:lnTo>
                      <a:pt x="50615" y="9969"/>
                    </a:lnTo>
                    <a:lnTo>
                      <a:pt x="54757" y="11439"/>
                    </a:lnTo>
                    <a:lnTo>
                      <a:pt x="58816" y="14118"/>
                    </a:lnTo>
                    <a:lnTo>
                      <a:pt x="62934" y="15072"/>
                    </a:lnTo>
                    <a:lnTo>
                      <a:pt x="66829" y="17422"/>
                    </a:lnTo>
                    <a:lnTo>
                      <a:pt x="70946" y="17620"/>
                    </a:lnTo>
                    <a:lnTo>
                      <a:pt x="75220" y="16411"/>
                    </a:lnTo>
                    <a:lnTo>
                      <a:pt x="79838" y="15253"/>
                    </a:lnTo>
                    <a:lnTo>
                      <a:pt x="83988" y="13182"/>
                    </a:lnTo>
                    <a:lnTo>
                      <a:pt x="82016" y="9221"/>
                    </a:lnTo>
                    <a:lnTo>
                      <a:pt x="77652" y="7947"/>
                    </a:lnTo>
                    <a:lnTo>
                      <a:pt x="72409" y="9582"/>
                    </a:lnTo>
                    <a:lnTo>
                      <a:pt x="66936" y="9886"/>
                    </a:lnTo>
                    <a:lnTo>
                      <a:pt x="64659" y="5917"/>
                    </a:lnTo>
                    <a:lnTo>
                      <a:pt x="60033" y="5136"/>
                    </a:lnTo>
                    <a:lnTo>
                      <a:pt x="56113" y="3090"/>
                    </a:lnTo>
                    <a:lnTo>
                      <a:pt x="52472" y="123"/>
                    </a:lnTo>
                    <a:lnTo>
                      <a:pt x="47467" y="0"/>
                    </a:lnTo>
                    <a:lnTo>
                      <a:pt x="43317" y="2145"/>
                    </a:lnTo>
                    <a:lnTo>
                      <a:pt x="38691" y="3090"/>
                    </a:lnTo>
                    <a:lnTo>
                      <a:pt x="7281" y="6780"/>
                    </a:lnTo>
                    <a:lnTo>
                      <a:pt x="6763" y="11078"/>
                    </a:lnTo>
                    <a:lnTo>
                      <a:pt x="2514" y="11275"/>
                    </a:lnTo>
                    <a:lnTo>
                      <a:pt x="0" y="14595"/>
                    </a:lnTo>
                    <a:lnTo>
                      <a:pt x="575" y="20397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805" name="Free-form: Shape 804">
                <a:extLst>
                  <a:ext uri="{FF2B5EF4-FFF2-40B4-BE49-F238E27FC236}">
                    <a16:creationId xmlns:a16="http://schemas.microsoft.com/office/drawing/2014/main" id="{AB8344F3-2A54-1FDA-749C-C661D7DE249B}"/>
                  </a:ext>
                </a:extLst>
              </p:cNvPr>
              <p:cNvSpPr/>
              <p:nvPr/>
            </p:nvSpPr>
            <p:spPr>
              <a:xfrm>
                <a:off x="6512135" y="3936387"/>
                <a:ext cx="189689" cy="230215"/>
              </a:xfrm>
              <a:custGeom>
                <a:avLst/>
                <a:gdLst>
                  <a:gd name="connsiteX0" fmla="*/ 67125 w 162018"/>
                  <a:gd name="connsiteY0" fmla="*/ 196633 h 196632"/>
                  <a:gd name="connsiteX1" fmla="*/ 69163 w 162018"/>
                  <a:gd name="connsiteY1" fmla="*/ 192581 h 196632"/>
                  <a:gd name="connsiteX2" fmla="*/ 70042 w 162018"/>
                  <a:gd name="connsiteY2" fmla="*/ 188004 h 196632"/>
                  <a:gd name="connsiteX3" fmla="*/ 72985 w 162018"/>
                  <a:gd name="connsiteY3" fmla="*/ 185103 h 196632"/>
                  <a:gd name="connsiteX4" fmla="*/ 76995 w 162018"/>
                  <a:gd name="connsiteY4" fmla="*/ 182531 h 196632"/>
                  <a:gd name="connsiteX5" fmla="*/ 81351 w 162018"/>
                  <a:gd name="connsiteY5" fmla="*/ 186582 h 196632"/>
                  <a:gd name="connsiteX6" fmla="*/ 87407 w 162018"/>
                  <a:gd name="connsiteY6" fmla="*/ 188900 h 196632"/>
                  <a:gd name="connsiteX7" fmla="*/ 86610 w 162018"/>
                  <a:gd name="connsiteY7" fmla="*/ 184068 h 196632"/>
                  <a:gd name="connsiteX8" fmla="*/ 88763 w 162018"/>
                  <a:gd name="connsiteY8" fmla="*/ 178726 h 196632"/>
                  <a:gd name="connsiteX9" fmla="*/ 86799 w 162018"/>
                  <a:gd name="connsiteY9" fmla="*/ 174806 h 196632"/>
                  <a:gd name="connsiteX10" fmla="*/ 82698 w 162018"/>
                  <a:gd name="connsiteY10" fmla="*/ 172053 h 196632"/>
                  <a:gd name="connsiteX11" fmla="*/ 83643 w 162018"/>
                  <a:gd name="connsiteY11" fmla="*/ 167804 h 196632"/>
                  <a:gd name="connsiteX12" fmla="*/ 81482 w 162018"/>
                  <a:gd name="connsiteY12" fmla="*/ 161189 h 196632"/>
                  <a:gd name="connsiteX13" fmla="*/ 79625 w 162018"/>
                  <a:gd name="connsiteY13" fmla="*/ 156734 h 196632"/>
                  <a:gd name="connsiteX14" fmla="*/ 78499 w 162018"/>
                  <a:gd name="connsiteY14" fmla="*/ 152182 h 196632"/>
                  <a:gd name="connsiteX15" fmla="*/ 78252 w 162018"/>
                  <a:gd name="connsiteY15" fmla="*/ 147859 h 196632"/>
                  <a:gd name="connsiteX16" fmla="*/ 81975 w 162018"/>
                  <a:gd name="connsiteY16" fmla="*/ 149716 h 196632"/>
                  <a:gd name="connsiteX17" fmla="*/ 86298 w 162018"/>
                  <a:gd name="connsiteY17" fmla="*/ 148902 h 196632"/>
                  <a:gd name="connsiteX18" fmla="*/ 92051 w 162018"/>
                  <a:gd name="connsiteY18" fmla="*/ 149839 h 196632"/>
                  <a:gd name="connsiteX19" fmla="*/ 104476 w 162018"/>
                  <a:gd name="connsiteY19" fmla="*/ 149848 h 196632"/>
                  <a:gd name="connsiteX20" fmla="*/ 105027 w 162018"/>
                  <a:gd name="connsiteY20" fmla="*/ 145558 h 196632"/>
                  <a:gd name="connsiteX21" fmla="*/ 105240 w 162018"/>
                  <a:gd name="connsiteY21" fmla="*/ 141219 h 196632"/>
                  <a:gd name="connsiteX22" fmla="*/ 103753 w 162018"/>
                  <a:gd name="connsiteY22" fmla="*/ 136633 h 196632"/>
                  <a:gd name="connsiteX23" fmla="*/ 103696 w 162018"/>
                  <a:gd name="connsiteY23" fmla="*/ 132417 h 196632"/>
                  <a:gd name="connsiteX24" fmla="*/ 107525 w 162018"/>
                  <a:gd name="connsiteY24" fmla="*/ 129738 h 196632"/>
                  <a:gd name="connsiteX25" fmla="*/ 111971 w 162018"/>
                  <a:gd name="connsiteY25" fmla="*/ 131834 h 196632"/>
                  <a:gd name="connsiteX26" fmla="*/ 114962 w 162018"/>
                  <a:gd name="connsiteY26" fmla="*/ 135047 h 196632"/>
                  <a:gd name="connsiteX27" fmla="*/ 117033 w 162018"/>
                  <a:gd name="connsiteY27" fmla="*/ 138983 h 196632"/>
                  <a:gd name="connsiteX28" fmla="*/ 119688 w 162018"/>
                  <a:gd name="connsiteY28" fmla="*/ 143553 h 196632"/>
                  <a:gd name="connsiteX29" fmla="*/ 123328 w 162018"/>
                  <a:gd name="connsiteY29" fmla="*/ 146906 h 196632"/>
                  <a:gd name="connsiteX30" fmla="*/ 127922 w 162018"/>
                  <a:gd name="connsiteY30" fmla="*/ 147571 h 196632"/>
                  <a:gd name="connsiteX31" fmla="*/ 131982 w 162018"/>
                  <a:gd name="connsiteY31" fmla="*/ 148393 h 196632"/>
                  <a:gd name="connsiteX32" fmla="*/ 136157 w 162018"/>
                  <a:gd name="connsiteY32" fmla="*/ 145500 h 196632"/>
                  <a:gd name="connsiteX33" fmla="*/ 139797 w 162018"/>
                  <a:gd name="connsiteY33" fmla="*/ 141284 h 196632"/>
                  <a:gd name="connsiteX34" fmla="*/ 143906 w 162018"/>
                  <a:gd name="connsiteY34" fmla="*/ 143651 h 196632"/>
                  <a:gd name="connsiteX35" fmla="*/ 143816 w 162018"/>
                  <a:gd name="connsiteY35" fmla="*/ 148023 h 196632"/>
                  <a:gd name="connsiteX36" fmla="*/ 147391 w 162018"/>
                  <a:gd name="connsiteY36" fmla="*/ 150932 h 196632"/>
                  <a:gd name="connsiteX37" fmla="*/ 151360 w 162018"/>
                  <a:gd name="connsiteY37" fmla="*/ 149617 h 196632"/>
                  <a:gd name="connsiteX38" fmla="*/ 154738 w 162018"/>
                  <a:gd name="connsiteY38" fmla="*/ 145944 h 196632"/>
                  <a:gd name="connsiteX39" fmla="*/ 151861 w 162018"/>
                  <a:gd name="connsiteY39" fmla="*/ 142279 h 196632"/>
                  <a:gd name="connsiteX40" fmla="*/ 154935 w 162018"/>
                  <a:gd name="connsiteY40" fmla="*/ 139378 h 196632"/>
                  <a:gd name="connsiteX41" fmla="*/ 154820 w 162018"/>
                  <a:gd name="connsiteY41" fmla="*/ 134521 h 196632"/>
                  <a:gd name="connsiteX42" fmla="*/ 159734 w 162018"/>
                  <a:gd name="connsiteY42" fmla="*/ 132146 h 196632"/>
                  <a:gd name="connsiteX43" fmla="*/ 160096 w 162018"/>
                  <a:gd name="connsiteY43" fmla="*/ 126402 h 196632"/>
                  <a:gd name="connsiteX44" fmla="*/ 160088 w 162018"/>
                  <a:gd name="connsiteY44" fmla="*/ 121471 h 196632"/>
                  <a:gd name="connsiteX45" fmla="*/ 162019 w 162018"/>
                  <a:gd name="connsiteY45" fmla="*/ 117526 h 196632"/>
                  <a:gd name="connsiteX46" fmla="*/ 161739 w 162018"/>
                  <a:gd name="connsiteY46" fmla="*/ 112505 h 196632"/>
                  <a:gd name="connsiteX47" fmla="*/ 160877 w 162018"/>
                  <a:gd name="connsiteY47" fmla="*/ 108355 h 196632"/>
                  <a:gd name="connsiteX48" fmla="*/ 159718 w 162018"/>
                  <a:gd name="connsiteY48" fmla="*/ 103695 h 196632"/>
                  <a:gd name="connsiteX49" fmla="*/ 161082 w 162018"/>
                  <a:gd name="connsiteY49" fmla="*/ 99660 h 196632"/>
                  <a:gd name="connsiteX50" fmla="*/ 161559 w 162018"/>
                  <a:gd name="connsiteY50" fmla="*/ 94409 h 196632"/>
                  <a:gd name="connsiteX51" fmla="*/ 161715 w 162018"/>
                  <a:gd name="connsiteY51" fmla="*/ 90300 h 196632"/>
                  <a:gd name="connsiteX52" fmla="*/ 158723 w 162018"/>
                  <a:gd name="connsiteY52" fmla="*/ 87391 h 196632"/>
                  <a:gd name="connsiteX53" fmla="*/ 153784 w 162018"/>
                  <a:gd name="connsiteY53" fmla="*/ 86002 h 196632"/>
                  <a:gd name="connsiteX54" fmla="*/ 151820 w 162018"/>
                  <a:gd name="connsiteY54" fmla="*/ 81367 h 196632"/>
                  <a:gd name="connsiteX55" fmla="*/ 147481 w 162018"/>
                  <a:gd name="connsiteY55" fmla="*/ 80216 h 196632"/>
                  <a:gd name="connsiteX56" fmla="*/ 143265 w 162018"/>
                  <a:gd name="connsiteY56" fmla="*/ 78392 h 196632"/>
                  <a:gd name="connsiteX57" fmla="*/ 145985 w 162018"/>
                  <a:gd name="connsiteY57" fmla="*/ 74045 h 196632"/>
                  <a:gd name="connsiteX58" fmla="*/ 144950 w 162018"/>
                  <a:gd name="connsiteY58" fmla="*/ 69714 h 196632"/>
                  <a:gd name="connsiteX59" fmla="*/ 144416 w 162018"/>
                  <a:gd name="connsiteY59" fmla="*/ 65531 h 196632"/>
                  <a:gd name="connsiteX60" fmla="*/ 146577 w 162018"/>
                  <a:gd name="connsiteY60" fmla="*/ 61627 h 196632"/>
                  <a:gd name="connsiteX61" fmla="*/ 150070 w 162018"/>
                  <a:gd name="connsiteY61" fmla="*/ 57732 h 196632"/>
                  <a:gd name="connsiteX62" fmla="*/ 153842 w 162018"/>
                  <a:gd name="connsiteY62" fmla="*/ 55833 h 196632"/>
                  <a:gd name="connsiteX63" fmla="*/ 157334 w 162018"/>
                  <a:gd name="connsiteY63" fmla="*/ 53310 h 196632"/>
                  <a:gd name="connsiteX64" fmla="*/ 159759 w 162018"/>
                  <a:gd name="connsiteY64" fmla="*/ 48659 h 196632"/>
                  <a:gd name="connsiteX65" fmla="*/ 160589 w 162018"/>
                  <a:gd name="connsiteY65" fmla="*/ 44435 h 196632"/>
                  <a:gd name="connsiteX66" fmla="*/ 157638 w 162018"/>
                  <a:gd name="connsiteY66" fmla="*/ 40441 h 196632"/>
                  <a:gd name="connsiteX67" fmla="*/ 156085 w 162018"/>
                  <a:gd name="connsiteY67" fmla="*/ 35675 h 196632"/>
                  <a:gd name="connsiteX68" fmla="*/ 155272 w 162018"/>
                  <a:gd name="connsiteY68" fmla="*/ 30300 h 196632"/>
                  <a:gd name="connsiteX69" fmla="*/ 150785 w 162018"/>
                  <a:gd name="connsiteY69" fmla="*/ 28813 h 196632"/>
                  <a:gd name="connsiteX70" fmla="*/ 145500 w 162018"/>
                  <a:gd name="connsiteY70" fmla="*/ 28040 h 196632"/>
                  <a:gd name="connsiteX71" fmla="*/ 141416 w 162018"/>
                  <a:gd name="connsiteY71" fmla="*/ 28821 h 196632"/>
                  <a:gd name="connsiteX72" fmla="*/ 137373 w 162018"/>
                  <a:gd name="connsiteY72" fmla="*/ 30242 h 196632"/>
                  <a:gd name="connsiteX73" fmla="*/ 132836 w 162018"/>
                  <a:gd name="connsiteY73" fmla="*/ 32650 h 196632"/>
                  <a:gd name="connsiteX74" fmla="*/ 128530 w 162018"/>
                  <a:gd name="connsiteY74" fmla="*/ 32823 h 196632"/>
                  <a:gd name="connsiteX75" fmla="*/ 123723 w 162018"/>
                  <a:gd name="connsiteY75" fmla="*/ 33653 h 196632"/>
                  <a:gd name="connsiteX76" fmla="*/ 126205 w 162018"/>
                  <a:gd name="connsiteY76" fmla="*/ 30341 h 196632"/>
                  <a:gd name="connsiteX77" fmla="*/ 125580 w 162018"/>
                  <a:gd name="connsiteY77" fmla="*/ 26199 h 196632"/>
                  <a:gd name="connsiteX78" fmla="*/ 123493 w 162018"/>
                  <a:gd name="connsiteY78" fmla="*/ 22608 h 196632"/>
                  <a:gd name="connsiteX79" fmla="*/ 124503 w 162018"/>
                  <a:gd name="connsiteY79" fmla="*/ 17422 h 196632"/>
                  <a:gd name="connsiteX80" fmla="*/ 123896 w 162018"/>
                  <a:gd name="connsiteY80" fmla="*/ 12763 h 196632"/>
                  <a:gd name="connsiteX81" fmla="*/ 127470 w 162018"/>
                  <a:gd name="connsiteY81" fmla="*/ 8473 h 196632"/>
                  <a:gd name="connsiteX82" fmla="*/ 127939 w 162018"/>
                  <a:gd name="connsiteY82" fmla="*/ 3238 h 196632"/>
                  <a:gd name="connsiteX83" fmla="*/ 123764 w 162018"/>
                  <a:gd name="connsiteY83" fmla="*/ 748 h 196632"/>
                  <a:gd name="connsiteX84" fmla="*/ 117699 w 162018"/>
                  <a:gd name="connsiteY84" fmla="*/ 2046 h 196632"/>
                  <a:gd name="connsiteX85" fmla="*/ 113335 w 162018"/>
                  <a:gd name="connsiteY85" fmla="*/ 2293 h 196632"/>
                  <a:gd name="connsiteX86" fmla="*/ 109209 w 162018"/>
                  <a:gd name="connsiteY86" fmla="*/ 2112 h 196632"/>
                  <a:gd name="connsiteX87" fmla="*/ 105084 w 162018"/>
                  <a:gd name="connsiteY87" fmla="*/ 1512 h 196632"/>
                  <a:gd name="connsiteX88" fmla="*/ 99701 w 162018"/>
                  <a:gd name="connsiteY88" fmla="*/ 641 h 196632"/>
                  <a:gd name="connsiteX89" fmla="*/ 94697 w 162018"/>
                  <a:gd name="connsiteY89" fmla="*/ 485 h 196632"/>
                  <a:gd name="connsiteX90" fmla="*/ 89380 w 162018"/>
                  <a:gd name="connsiteY90" fmla="*/ 896 h 196632"/>
                  <a:gd name="connsiteX91" fmla="*/ 84251 w 162018"/>
                  <a:gd name="connsiteY91" fmla="*/ 1175 h 196632"/>
                  <a:gd name="connsiteX92" fmla="*/ 79707 w 162018"/>
                  <a:gd name="connsiteY92" fmla="*/ 0 h 196632"/>
                  <a:gd name="connsiteX93" fmla="*/ 74826 w 162018"/>
                  <a:gd name="connsiteY93" fmla="*/ 501 h 196632"/>
                  <a:gd name="connsiteX94" fmla="*/ 72837 w 162018"/>
                  <a:gd name="connsiteY94" fmla="*/ 6172 h 196632"/>
                  <a:gd name="connsiteX95" fmla="*/ 72385 w 162018"/>
                  <a:gd name="connsiteY95" fmla="*/ 10749 h 196632"/>
                  <a:gd name="connsiteX96" fmla="*/ 74226 w 162018"/>
                  <a:gd name="connsiteY96" fmla="*/ 15984 h 196632"/>
                  <a:gd name="connsiteX97" fmla="*/ 72565 w 162018"/>
                  <a:gd name="connsiteY97" fmla="*/ 20414 h 196632"/>
                  <a:gd name="connsiteX98" fmla="*/ 72582 w 162018"/>
                  <a:gd name="connsiteY98" fmla="*/ 28360 h 196632"/>
                  <a:gd name="connsiteX99" fmla="*/ 72623 w 162018"/>
                  <a:gd name="connsiteY99" fmla="*/ 41107 h 196632"/>
                  <a:gd name="connsiteX100" fmla="*/ 61890 w 162018"/>
                  <a:gd name="connsiteY100" fmla="*/ 41115 h 196632"/>
                  <a:gd name="connsiteX101" fmla="*/ 57214 w 162018"/>
                  <a:gd name="connsiteY101" fmla="*/ 40260 h 196632"/>
                  <a:gd name="connsiteX102" fmla="*/ 35009 w 162018"/>
                  <a:gd name="connsiteY102" fmla="*/ 41115 h 196632"/>
                  <a:gd name="connsiteX103" fmla="*/ 30777 w 162018"/>
                  <a:gd name="connsiteY103" fmla="*/ 40975 h 196632"/>
                  <a:gd name="connsiteX104" fmla="*/ 25977 w 162018"/>
                  <a:gd name="connsiteY104" fmla="*/ 38995 h 196632"/>
                  <a:gd name="connsiteX105" fmla="*/ 22534 w 162018"/>
                  <a:gd name="connsiteY105" fmla="*/ 43046 h 196632"/>
                  <a:gd name="connsiteX106" fmla="*/ 24400 w 162018"/>
                  <a:gd name="connsiteY106" fmla="*/ 49267 h 196632"/>
                  <a:gd name="connsiteX107" fmla="*/ 24490 w 162018"/>
                  <a:gd name="connsiteY107" fmla="*/ 54116 h 196632"/>
                  <a:gd name="connsiteX108" fmla="*/ 21055 w 162018"/>
                  <a:gd name="connsiteY108" fmla="*/ 51511 h 196632"/>
                  <a:gd name="connsiteX109" fmla="*/ 16132 w 162018"/>
                  <a:gd name="connsiteY109" fmla="*/ 53056 h 196632"/>
                  <a:gd name="connsiteX110" fmla="*/ 17759 w 162018"/>
                  <a:gd name="connsiteY110" fmla="*/ 56902 h 196632"/>
                  <a:gd name="connsiteX111" fmla="*/ 15828 w 162018"/>
                  <a:gd name="connsiteY111" fmla="*/ 62276 h 196632"/>
                  <a:gd name="connsiteX112" fmla="*/ 15960 w 162018"/>
                  <a:gd name="connsiteY112" fmla="*/ 66821 h 196632"/>
                  <a:gd name="connsiteX113" fmla="*/ 16790 w 162018"/>
                  <a:gd name="connsiteY113" fmla="*/ 70996 h 196632"/>
                  <a:gd name="connsiteX114" fmla="*/ 16280 w 162018"/>
                  <a:gd name="connsiteY114" fmla="*/ 77134 h 196632"/>
                  <a:gd name="connsiteX115" fmla="*/ 15466 w 162018"/>
                  <a:gd name="connsiteY115" fmla="*/ 83520 h 196632"/>
                  <a:gd name="connsiteX116" fmla="*/ 12204 w 162018"/>
                  <a:gd name="connsiteY116" fmla="*/ 89897 h 196632"/>
                  <a:gd name="connsiteX117" fmla="*/ 10429 w 162018"/>
                  <a:gd name="connsiteY117" fmla="*/ 94327 h 196632"/>
                  <a:gd name="connsiteX118" fmla="*/ 6147 w 162018"/>
                  <a:gd name="connsiteY118" fmla="*/ 93094 h 196632"/>
                  <a:gd name="connsiteX119" fmla="*/ 3394 w 162018"/>
                  <a:gd name="connsiteY119" fmla="*/ 96176 h 196632"/>
                  <a:gd name="connsiteX120" fmla="*/ 0 w 162018"/>
                  <a:gd name="connsiteY120" fmla="*/ 93686 h 196632"/>
                  <a:gd name="connsiteX121" fmla="*/ 1693 w 162018"/>
                  <a:gd name="connsiteY121" fmla="*/ 100383 h 196632"/>
                  <a:gd name="connsiteX122" fmla="*/ 3583 w 162018"/>
                  <a:gd name="connsiteY122" fmla="*/ 104237 h 196632"/>
                  <a:gd name="connsiteX123" fmla="*/ 6024 w 162018"/>
                  <a:gd name="connsiteY123" fmla="*/ 109037 h 196632"/>
                  <a:gd name="connsiteX124" fmla="*/ 7742 w 162018"/>
                  <a:gd name="connsiteY124" fmla="*/ 115052 h 196632"/>
                  <a:gd name="connsiteX125" fmla="*/ 12508 w 162018"/>
                  <a:gd name="connsiteY125" fmla="*/ 121734 h 196632"/>
                  <a:gd name="connsiteX126" fmla="*/ 14530 w 162018"/>
                  <a:gd name="connsiteY126" fmla="*/ 128415 h 196632"/>
                  <a:gd name="connsiteX127" fmla="*/ 15845 w 162018"/>
                  <a:gd name="connsiteY127" fmla="*/ 133502 h 196632"/>
                  <a:gd name="connsiteX128" fmla="*/ 22345 w 162018"/>
                  <a:gd name="connsiteY128" fmla="*/ 141432 h 196632"/>
                  <a:gd name="connsiteX129" fmla="*/ 23422 w 162018"/>
                  <a:gd name="connsiteY129" fmla="*/ 145928 h 196632"/>
                  <a:gd name="connsiteX130" fmla="*/ 30621 w 162018"/>
                  <a:gd name="connsiteY130" fmla="*/ 154680 h 196632"/>
                  <a:gd name="connsiteX131" fmla="*/ 35543 w 162018"/>
                  <a:gd name="connsiteY131" fmla="*/ 160129 h 196632"/>
                  <a:gd name="connsiteX132" fmla="*/ 42940 w 162018"/>
                  <a:gd name="connsiteY132" fmla="*/ 166284 h 196632"/>
                  <a:gd name="connsiteX133" fmla="*/ 46374 w 162018"/>
                  <a:gd name="connsiteY133" fmla="*/ 169209 h 196632"/>
                  <a:gd name="connsiteX134" fmla="*/ 49752 w 162018"/>
                  <a:gd name="connsiteY134" fmla="*/ 173302 h 196632"/>
                  <a:gd name="connsiteX135" fmla="*/ 52785 w 162018"/>
                  <a:gd name="connsiteY135" fmla="*/ 176532 h 196632"/>
                  <a:gd name="connsiteX136" fmla="*/ 56014 w 162018"/>
                  <a:gd name="connsiteY136" fmla="*/ 182802 h 196632"/>
                  <a:gd name="connsiteX137" fmla="*/ 59220 w 162018"/>
                  <a:gd name="connsiteY137" fmla="*/ 185810 h 196632"/>
                  <a:gd name="connsiteX138" fmla="*/ 63501 w 162018"/>
                  <a:gd name="connsiteY138" fmla="*/ 191160 h 196632"/>
                  <a:gd name="connsiteX139" fmla="*/ 67125 w 162018"/>
                  <a:gd name="connsiteY139" fmla="*/ 196633 h 196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</a:cxnLst>
                <a:rect l="l" t="t" r="r" b="b"/>
                <a:pathLst>
                  <a:path w="162018" h="196632">
                    <a:moveTo>
                      <a:pt x="67125" y="196633"/>
                    </a:moveTo>
                    <a:lnTo>
                      <a:pt x="69163" y="192581"/>
                    </a:lnTo>
                    <a:lnTo>
                      <a:pt x="70042" y="188004"/>
                    </a:lnTo>
                    <a:lnTo>
                      <a:pt x="72985" y="185103"/>
                    </a:lnTo>
                    <a:lnTo>
                      <a:pt x="76995" y="182531"/>
                    </a:lnTo>
                    <a:lnTo>
                      <a:pt x="81351" y="186582"/>
                    </a:lnTo>
                    <a:lnTo>
                      <a:pt x="87407" y="188900"/>
                    </a:lnTo>
                    <a:lnTo>
                      <a:pt x="86610" y="184068"/>
                    </a:lnTo>
                    <a:lnTo>
                      <a:pt x="88763" y="178726"/>
                    </a:lnTo>
                    <a:lnTo>
                      <a:pt x="86799" y="174806"/>
                    </a:lnTo>
                    <a:lnTo>
                      <a:pt x="82698" y="172053"/>
                    </a:lnTo>
                    <a:lnTo>
                      <a:pt x="83643" y="167804"/>
                    </a:lnTo>
                    <a:lnTo>
                      <a:pt x="81482" y="161189"/>
                    </a:lnTo>
                    <a:lnTo>
                      <a:pt x="79625" y="156734"/>
                    </a:lnTo>
                    <a:lnTo>
                      <a:pt x="78499" y="152182"/>
                    </a:lnTo>
                    <a:lnTo>
                      <a:pt x="78252" y="147859"/>
                    </a:lnTo>
                    <a:lnTo>
                      <a:pt x="81975" y="149716"/>
                    </a:lnTo>
                    <a:lnTo>
                      <a:pt x="86298" y="148902"/>
                    </a:lnTo>
                    <a:lnTo>
                      <a:pt x="92051" y="149839"/>
                    </a:lnTo>
                    <a:lnTo>
                      <a:pt x="104476" y="149848"/>
                    </a:lnTo>
                    <a:lnTo>
                      <a:pt x="105027" y="145558"/>
                    </a:lnTo>
                    <a:lnTo>
                      <a:pt x="105240" y="141219"/>
                    </a:lnTo>
                    <a:lnTo>
                      <a:pt x="103753" y="136633"/>
                    </a:lnTo>
                    <a:lnTo>
                      <a:pt x="103696" y="132417"/>
                    </a:lnTo>
                    <a:lnTo>
                      <a:pt x="107525" y="129738"/>
                    </a:lnTo>
                    <a:lnTo>
                      <a:pt x="111971" y="131834"/>
                    </a:lnTo>
                    <a:lnTo>
                      <a:pt x="114962" y="135047"/>
                    </a:lnTo>
                    <a:lnTo>
                      <a:pt x="117033" y="138983"/>
                    </a:lnTo>
                    <a:lnTo>
                      <a:pt x="119688" y="143553"/>
                    </a:lnTo>
                    <a:lnTo>
                      <a:pt x="123328" y="146906"/>
                    </a:lnTo>
                    <a:lnTo>
                      <a:pt x="127922" y="147571"/>
                    </a:lnTo>
                    <a:lnTo>
                      <a:pt x="131982" y="148393"/>
                    </a:lnTo>
                    <a:lnTo>
                      <a:pt x="136157" y="145500"/>
                    </a:lnTo>
                    <a:lnTo>
                      <a:pt x="139797" y="141284"/>
                    </a:lnTo>
                    <a:lnTo>
                      <a:pt x="143906" y="143651"/>
                    </a:lnTo>
                    <a:lnTo>
                      <a:pt x="143816" y="148023"/>
                    </a:lnTo>
                    <a:lnTo>
                      <a:pt x="147391" y="150932"/>
                    </a:lnTo>
                    <a:lnTo>
                      <a:pt x="151360" y="149617"/>
                    </a:lnTo>
                    <a:lnTo>
                      <a:pt x="154738" y="145944"/>
                    </a:lnTo>
                    <a:lnTo>
                      <a:pt x="151861" y="142279"/>
                    </a:lnTo>
                    <a:lnTo>
                      <a:pt x="154935" y="139378"/>
                    </a:lnTo>
                    <a:lnTo>
                      <a:pt x="154820" y="134521"/>
                    </a:lnTo>
                    <a:lnTo>
                      <a:pt x="159734" y="132146"/>
                    </a:lnTo>
                    <a:lnTo>
                      <a:pt x="160096" y="126402"/>
                    </a:lnTo>
                    <a:lnTo>
                      <a:pt x="160088" y="121471"/>
                    </a:lnTo>
                    <a:lnTo>
                      <a:pt x="162019" y="117526"/>
                    </a:lnTo>
                    <a:lnTo>
                      <a:pt x="161739" y="112505"/>
                    </a:lnTo>
                    <a:lnTo>
                      <a:pt x="160877" y="108355"/>
                    </a:lnTo>
                    <a:lnTo>
                      <a:pt x="159718" y="103695"/>
                    </a:lnTo>
                    <a:lnTo>
                      <a:pt x="161082" y="99660"/>
                    </a:lnTo>
                    <a:lnTo>
                      <a:pt x="161559" y="94409"/>
                    </a:lnTo>
                    <a:lnTo>
                      <a:pt x="161715" y="90300"/>
                    </a:lnTo>
                    <a:lnTo>
                      <a:pt x="158723" y="87391"/>
                    </a:lnTo>
                    <a:lnTo>
                      <a:pt x="153784" y="86002"/>
                    </a:lnTo>
                    <a:lnTo>
                      <a:pt x="151820" y="81367"/>
                    </a:lnTo>
                    <a:lnTo>
                      <a:pt x="147481" y="80216"/>
                    </a:lnTo>
                    <a:lnTo>
                      <a:pt x="143265" y="78392"/>
                    </a:lnTo>
                    <a:lnTo>
                      <a:pt x="145985" y="74045"/>
                    </a:lnTo>
                    <a:lnTo>
                      <a:pt x="144950" y="69714"/>
                    </a:lnTo>
                    <a:lnTo>
                      <a:pt x="144416" y="65531"/>
                    </a:lnTo>
                    <a:lnTo>
                      <a:pt x="146577" y="61627"/>
                    </a:lnTo>
                    <a:lnTo>
                      <a:pt x="150070" y="57732"/>
                    </a:lnTo>
                    <a:lnTo>
                      <a:pt x="153842" y="55833"/>
                    </a:lnTo>
                    <a:lnTo>
                      <a:pt x="157334" y="53310"/>
                    </a:lnTo>
                    <a:lnTo>
                      <a:pt x="159759" y="48659"/>
                    </a:lnTo>
                    <a:lnTo>
                      <a:pt x="160589" y="44435"/>
                    </a:lnTo>
                    <a:lnTo>
                      <a:pt x="157638" y="40441"/>
                    </a:lnTo>
                    <a:lnTo>
                      <a:pt x="156085" y="35675"/>
                    </a:lnTo>
                    <a:lnTo>
                      <a:pt x="155272" y="30300"/>
                    </a:lnTo>
                    <a:lnTo>
                      <a:pt x="150785" y="28813"/>
                    </a:lnTo>
                    <a:lnTo>
                      <a:pt x="145500" y="28040"/>
                    </a:lnTo>
                    <a:lnTo>
                      <a:pt x="141416" y="28821"/>
                    </a:lnTo>
                    <a:lnTo>
                      <a:pt x="137373" y="30242"/>
                    </a:lnTo>
                    <a:lnTo>
                      <a:pt x="132836" y="32650"/>
                    </a:lnTo>
                    <a:lnTo>
                      <a:pt x="128530" y="32823"/>
                    </a:lnTo>
                    <a:lnTo>
                      <a:pt x="123723" y="33653"/>
                    </a:lnTo>
                    <a:lnTo>
                      <a:pt x="126205" y="30341"/>
                    </a:lnTo>
                    <a:lnTo>
                      <a:pt x="125580" y="26199"/>
                    </a:lnTo>
                    <a:lnTo>
                      <a:pt x="123493" y="22608"/>
                    </a:lnTo>
                    <a:lnTo>
                      <a:pt x="124503" y="17422"/>
                    </a:lnTo>
                    <a:lnTo>
                      <a:pt x="123896" y="12763"/>
                    </a:lnTo>
                    <a:lnTo>
                      <a:pt x="127470" y="8473"/>
                    </a:lnTo>
                    <a:lnTo>
                      <a:pt x="127939" y="3238"/>
                    </a:lnTo>
                    <a:lnTo>
                      <a:pt x="123764" y="748"/>
                    </a:lnTo>
                    <a:lnTo>
                      <a:pt x="117699" y="2046"/>
                    </a:lnTo>
                    <a:lnTo>
                      <a:pt x="113335" y="2293"/>
                    </a:lnTo>
                    <a:lnTo>
                      <a:pt x="109209" y="2112"/>
                    </a:lnTo>
                    <a:lnTo>
                      <a:pt x="105084" y="1512"/>
                    </a:lnTo>
                    <a:lnTo>
                      <a:pt x="99701" y="641"/>
                    </a:lnTo>
                    <a:lnTo>
                      <a:pt x="94697" y="485"/>
                    </a:lnTo>
                    <a:lnTo>
                      <a:pt x="89380" y="896"/>
                    </a:lnTo>
                    <a:lnTo>
                      <a:pt x="84251" y="1175"/>
                    </a:lnTo>
                    <a:lnTo>
                      <a:pt x="79707" y="0"/>
                    </a:lnTo>
                    <a:lnTo>
                      <a:pt x="74826" y="501"/>
                    </a:lnTo>
                    <a:lnTo>
                      <a:pt x="72837" y="6172"/>
                    </a:lnTo>
                    <a:lnTo>
                      <a:pt x="72385" y="10749"/>
                    </a:lnTo>
                    <a:lnTo>
                      <a:pt x="74226" y="15984"/>
                    </a:lnTo>
                    <a:lnTo>
                      <a:pt x="72565" y="20414"/>
                    </a:lnTo>
                    <a:lnTo>
                      <a:pt x="72582" y="28360"/>
                    </a:lnTo>
                    <a:lnTo>
                      <a:pt x="72623" y="41107"/>
                    </a:lnTo>
                    <a:lnTo>
                      <a:pt x="61890" y="41115"/>
                    </a:lnTo>
                    <a:lnTo>
                      <a:pt x="57214" y="40260"/>
                    </a:lnTo>
                    <a:lnTo>
                      <a:pt x="35009" y="41115"/>
                    </a:lnTo>
                    <a:lnTo>
                      <a:pt x="30777" y="40975"/>
                    </a:lnTo>
                    <a:lnTo>
                      <a:pt x="25977" y="38995"/>
                    </a:lnTo>
                    <a:lnTo>
                      <a:pt x="22534" y="43046"/>
                    </a:lnTo>
                    <a:lnTo>
                      <a:pt x="24400" y="49267"/>
                    </a:lnTo>
                    <a:lnTo>
                      <a:pt x="24490" y="54116"/>
                    </a:lnTo>
                    <a:lnTo>
                      <a:pt x="21055" y="51511"/>
                    </a:lnTo>
                    <a:lnTo>
                      <a:pt x="16132" y="53056"/>
                    </a:lnTo>
                    <a:lnTo>
                      <a:pt x="17759" y="56902"/>
                    </a:lnTo>
                    <a:lnTo>
                      <a:pt x="15828" y="62276"/>
                    </a:lnTo>
                    <a:lnTo>
                      <a:pt x="15960" y="66821"/>
                    </a:lnTo>
                    <a:lnTo>
                      <a:pt x="16790" y="70996"/>
                    </a:lnTo>
                    <a:lnTo>
                      <a:pt x="16280" y="77134"/>
                    </a:lnTo>
                    <a:lnTo>
                      <a:pt x="15466" y="83520"/>
                    </a:lnTo>
                    <a:lnTo>
                      <a:pt x="12204" y="89897"/>
                    </a:lnTo>
                    <a:lnTo>
                      <a:pt x="10429" y="94327"/>
                    </a:lnTo>
                    <a:lnTo>
                      <a:pt x="6147" y="93094"/>
                    </a:lnTo>
                    <a:lnTo>
                      <a:pt x="3394" y="96176"/>
                    </a:lnTo>
                    <a:lnTo>
                      <a:pt x="0" y="93686"/>
                    </a:lnTo>
                    <a:lnTo>
                      <a:pt x="1693" y="100383"/>
                    </a:lnTo>
                    <a:lnTo>
                      <a:pt x="3583" y="104237"/>
                    </a:lnTo>
                    <a:lnTo>
                      <a:pt x="6024" y="109037"/>
                    </a:lnTo>
                    <a:lnTo>
                      <a:pt x="7742" y="115052"/>
                    </a:lnTo>
                    <a:lnTo>
                      <a:pt x="12508" y="121734"/>
                    </a:lnTo>
                    <a:lnTo>
                      <a:pt x="14530" y="128415"/>
                    </a:lnTo>
                    <a:lnTo>
                      <a:pt x="15845" y="133502"/>
                    </a:lnTo>
                    <a:lnTo>
                      <a:pt x="22345" y="141432"/>
                    </a:lnTo>
                    <a:lnTo>
                      <a:pt x="23422" y="145928"/>
                    </a:lnTo>
                    <a:lnTo>
                      <a:pt x="30621" y="154680"/>
                    </a:lnTo>
                    <a:lnTo>
                      <a:pt x="35543" y="160129"/>
                    </a:lnTo>
                    <a:lnTo>
                      <a:pt x="42940" y="166284"/>
                    </a:lnTo>
                    <a:lnTo>
                      <a:pt x="46374" y="169209"/>
                    </a:lnTo>
                    <a:lnTo>
                      <a:pt x="49752" y="173302"/>
                    </a:lnTo>
                    <a:lnTo>
                      <a:pt x="52785" y="176532"/>
                    </a:lnTo>
                    <a:lnTo>
                      <a:pt x="56014" y="182802"/>
                    </a:lnTo>
                    <a:lnTo>
                      <a:pt x="59220" y="185810"/>
                    </a:lnTo>
                    <a:lnTo>
                      <a:pt x="63501" y="191160"/>
                    </a:lnTo>
                    <a:lnTo>
                      <a:pt x="67125" y="196633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806" name="Free-form: Shape 805">
                <a:extLst>
                  <a:ext uri="{FF2B5EF4-FFF2-40B4-BE49-F238E27FC236}">
                    <a16:creationId xmlns:a16="http://schemas.microsoft.com/office/drawing/2014/main" id="{2CB5A5E7-B423-8EDD-D40A-6BE1C6D74E0E}"/>
                  </a:ext>
                </a:extLst>
              </p:cNvPr>
              <p:cNvSpPr/>
              <p:nvPr/>
            </p:nvSpPr>
            <p:spPr>
              <a:xfrm>
                <a:off x="6117880" y="3610734"/>
                <a:ext cx="143929" cy="236209"/>
              </a:xfrm>
              <a:custGeom>
                <a:avLst/>
                <a:gdLst>
                  <a:gd name="connsiteX0" fmla="*/ 33045 w 122933"/>
                  <a:gd name="connsiteY0" fmla="*/ 201753 h 201752"/>
                  <a:gd name="connsiteX1" fmla="*/ 38452 w 122933"/>
                  <a:gd name="connsiteY1" fmla="*/ 198556 h 201752"/>
                  <a:gd name="connsiteX2" fmla="*/ 42002 w 122933"/>
                  <a:gd name="connsiteY2" fmla="*/ 196140 h 201752"/>
                  <a:gd name="connsiteX3" fmla="*/ 45076 w 122933"/>
                  <a:gd name="connsiteY3" fmla="*/ 193149 h 201752"/>
                  <a:gd name="connsiteX4" fmla="*/ 51247 w 122933"/>
                  <a:gd name="connsiteY4" fmla="*/ 191562 h 201752"/>
                  <a:gd name="connsiteX5" fmla="*/ 55727 w 122933"/>
                  <a:gd name="connsiteY5" fmla="*/ 190535 h 201752"/>
                  <a:gd name="connsiteX6" fmla="*/ 61126 w 122933"/>
                  <a:gd name="connsiteY6" fmla="*/ 187511 h 201752"/>
                  <a:gd name="connsiteX7" fmla="*/ 67511 w 122933"/>
                  <a:gd name="connsiteY7" fmla="*/ 187117 h 201752"/>
                  <a:gd name="connsiteX8" fmla="*/ 73157 w 122933"/>
                  <a:gd name="connsiteY8" fmla="*/ 183369 h 201752"/>
                  <a:gd name="connsiteX9" fmla="*/ 77685 w 122933"/>
                  <a:gd name="connsiteY9" fmla="*/ 180682 h 201752"/>
                  <a:gd name="connsiteX10" fmla="*/ 81958 w 122933"/>
                  <a:gd name="connsiteY10" fmla="*/ 177723 h 201752"/>
                  <a:gd name="connsiteX11" fmla="*/ 88664 w 122933"/>
                  <a:gd name="connsiteY11" fmla="*/ 175241 h 201752"/>
                  <a:gd name="connsiteX12" fmla="*/ 92691 w 122933"/>
                  <a:gd name="connsiteY12" fmla="*/ 171954 h 201752"/>
                  <a:gd name="connsiteX13" fmla="*/ 96907 w 122933"/>
                  <a:gd name="connsiteY13" fmla="*/ 170319 h 201752"/>
                  <a:gd name="connsiteX14" fmla="*/ 100967 w 122933"/>
                  <a:gd name="connsiteY14" fmla="*/ 169062 h 201752"/>
                  <a:gd name="connsiteX15" fmla="*/ 109415 w 122933"/>
                  <a:gd name="connsiteY15" fmla="*/ 169596 h 201752"/>
                  <a:gd name="connsiteX16" fmla="*/ 113581 w 122933"/>
                  <a:gd name="connsiteY16" fmla="*/ 169505 h 201752"/>
                  <a:gd name="connsiteX17" fmla="*/ 118249 w 122933"/>
                  <a:gd name="connsiteY17" fmla="*/ 167401 h 201752"/>
                  <a:gd name="connsiteX18" fmla="*/ 119556 w 122933"/>
                  <a:gd name="connsiteY18" fmla="*/ 163103 h 201752"/>
                  <a:gd name="connsiteX19" fmla="*/ 122933 w 122933"/>
                  <a:gd name="connsiteY19" fmla="*/ 159537 h 201752"/>
                  <a:gd name="connsiteX20" fmla="*/ 120312 w 122933"/>
                  <a:gd name="connsiteY20" fmla="*/ 155009 h 201752"/>
                  <a:gd name="connsiteX21" fmla="*/ 115767 w 122933"/>
                  <a:gd name="connsiteY21" fmla="*/ 151845 h 201752"/>
                  <a:gd name="connsiteX22" fmla="*/ 112694 w 122933"/>
                  <a:gd name="connsiteY22" fmla="*/ 148779 h 201752"/>
                  <a:gd name="connsiteX23" fmla="*/ 111707 w 122933"/>
                  <a:gd name="connsiteY23" fmla="*/ 144703 h 201752"/>
                  <a:gd name="connsiteX24" fmla="*/ 108922 w 122933"/>
                  <a:gd name="connsiteY24" fmla="*/ 139148 h 201752"/>
                  <a:gd name="connsiteX25" fmla="*/ 105667 w 122933"/>
                  <a:gd name="connsiteY25" fmla="*/ 136370 h 201752"/>
                  <a:gd name="connsiteX26" fmla="*/ 105355 w 122933"/>
                  <a:gd name="connsiteY26" fmla="*/ 131982 h 201752"/>
                  <a:gd name="connsiteX27" fmla="*/ 107960 w 122933"/>
                  <a:gd name="connsiteY27" fmla="*/ 128169 h 201752"/>
                  <a:gd name="connsiteX28" fmla="*/ 108823 w 122933"/>
                  <a:gd name="connsiteY28" fmla="*/ 121882 h 201752"/>
                  <a:gd name="connsiteX29" fmla="*/ 105758 w 122933"/>
                  <a:gd name="connsiteY29" fmla="*/ 117608 h 201752"/>
                  <a:gd name="connsiteX30" fmla="*/ 105462 w 122933"/>
                  <a:gd name="connsiteY30" fmla="*/ 112751 h 201752"/>
                  <a:gd name="connsiteX31" fmla="*/ 107286 w 122933"/>
                  <a:gd name="connsiteY31" fmla="*/ 108930 h 201752"/>
                  <a:gd name="connsiteX32" fmla="*/ 108322 w 122933"/>
                  <a:gd name="connsiteY32" fmla="*/ 103778 h 201752"/>
                  <a:gd name="connsiteX33" fmla="*/ 107122 w 122933"/>
                  <a:gd name="connsiteY33" fmla="*/ 96694 h 201752"/>
                  <a:gd name="connsiteX34" fmla="*/ 108626 w 122933"/>
                  <a:gd name="connsiteY34" fmla="*/ 91450 h 201752"/>
                  <a:gd name="connsiteX35" fmla="*/ 110565 w 122933"/>
                  <a:gd name="connsiteY35" fmla="*/ 87563 h 201752"/>
                  <a:gd name="connsiteX36" fmla="*/ 108396 w 122933"/>
                  <a:gd name="connsiteY36" fmla="*/ 83676 h 201752"/>
                  <a:gd name="connsiteX37" fmla="*/ 104525 w 122933"/>
                  <a:gd name="connsiteY37" fmla="*/ 80882 h 201752"/>
                  <a:gd name="connsiteX38" fmla="*/ 101221 w 122933"/>
                  <a:gd name="connsiteY38" fmla="*/ 75968 h 201752"/>
                  <a:gd name="connsiteX39" fmla="*/ 104623 w 122933"/>
                  <a:gd name="connsiteY39" fmla="*/ 73288 h 201752"/>
                  <a:gd name="connsiteX40" fmla="*/ 103539 w 122933"/>
                  <a:gd name="connsiteY40" fmla="*/ 67133 h 201752"/>
                  <a:gd name="connsiteX41" fmla="*/ 105684 w 122933"/>
                  <a:gd name="connsiteY41" fmla="*/ 61668 h 201752"/>
                  <a:gd name="connsiteX42" fmla="*/ 106612 w 122933"/>
                  <a:gd name="connsiteY42" fmla="*/ 55505 h 201752"/>
                  <a:gd name="connsiteX43" fmla="*/ 102471 w 122933"/>
                  <a:gd name="connsiteY43" fmla="*/ 52530 h 201752"/>
                  <a:gd name="connsiteX44" fmla="*/ 98460 w 122933"/>
                  <a:gd name="connsiteY44" fmla="*/ 54831 h 201752"/>
                  <a:gd name="connsiteX45" fmla="*/ 97425 w 122933"/>
                  <a:gd name="connsiteY45" fmla="*/ 50303 h 201752"/>
                  <a:gd name="connsiteX46" fmla="*/ 101443 w 122933"/>
                  <a:gd name="connsiteY46" fmla="*/ 48002 h 201752"/>
                  <a:gd name="connsiteX47" fmla="*/ 99841 w 122933"/>
                  <a:gd name="connsiteY47" fmla="*/ 44016 h 201752"/>
                  <a:gd name="connsiteX48" fmla="*/ 100810 w 122933"/>
                  <a:gd name="connsiteY48" fmla="*/ 39077 h 201752"/>
                  <a:gd name="connsiteX49" fmla="*/ 102430 w 122933"/>
                  <a:gd name="connsiteY49" fmla="*/ 35058 h 201752"/>
                  <a:gd name="connsiteX50" fmla="*/ 100860 w 122933"/>
                  <a:gd name="connsiteY50" fmla="*/ 28763 h 201752"/>
                  <a:gd name="connsiteX51" fmla="*/ 99159 w 122933"/>
                  <a:gd name="connsiteY51" fmla="*/ 24547 h 201752"/>
                  <a:gd name="connsiteX52" fmla="*/ 94729 w 122933"/>
                  <a:gd name="connsiteY52" fmla="*/ 20348 h 201752"/>
                  <a:gd name="connsiteX53" fmla="*/ 90735 w 122933"/>
                  <a:gd name="connsiteY53" fmla="*/ 17595 h 201752"/>
                  <a:gd name="connsiteX54" fmla="*/ 88706 w 122933"/>
                  <a:gd name="connsiteY54" fmla="*/ 12705 h 201752"/>
                  <a:gd name="connsiteX55" fmla="*/ 90521 w 122933"/>
                  <a:gd name="connsiteY55" fmla="*/ 8144 h 201752"/>
                  <a:gd name="connsiteX56" fmla="*/ 91409 w 122933"/>
                  <a:gd name="connsiteY56" fmla="*/ 3517 h 201752"/>
                  <a:gd name="connsiteX57" fmla="*/ 86799 w 122933"/>
                  <a:gd name="connsiteY57" fmla="*/ 2194 h 201752"/>
                  <a:gd name="connsiteX58" fmla="*/ 83043 w 122933"/>
                  <a:gd name="connsiteY58" fmla="*/ 0 h 201752"/>
                  <a:gd name="connsiteX59" fmla="*/ 78786 w 122933"/>
                  <a:gd name="connsiteY59" fmla="*/ 1899 h 201752"/>
                  <a:gd name="connsiteX60" fmla="*/ 76452 w 122933"/>
                  <a:gd name="connsiteY60" fmla="*/ 5851 h 201752"/>
                  <a:gd name="connsiteX61" fmla="*/ 72392 w 122933"/>
                  <a:gd name="connsiteY61" fmla="*/ 6632 h 201752"/>
                  <a:gd name="connsiteX62" fmla="*/ 66829 w 122933"/>
                  <a:gd name="connsiteY62" fmla="*/ 5547 h 201752"/>
                  <a:gd name="connsiteX63" fmla="*/ 59556 w 122933"/>
                  <a:gd name="connsiteY63" fmla="*/ 5367 h 201752"/>
                  <a:gd name="connsiteX64" fmla="*/ 52069 w 122933"/>
                  <a:gd name="connsiteY64" fmla="*/ 5588 h 201752"/>
                  <a:gd name="connsiteX65" fmla="*/ 45561 w 122933"/>
                  <a:gd name="connsiteY65" fmla="*/ 4824 h 201752"/>
                  <a:gd name="connsiteX66" fmla="*/ 31138 w 122933"/>
                  <a:gd name="connsiteY66" fmla="*/ 5925 h 201752"/>
                  <a:gd name="connsiteX67" fmla="*/ 25583 w 122933"/>
                  <a:gd name="connsiteY67" fmla="*/ 5802 h 201752"/>
                  <a:gd name="connsiteX68" fmla="*/ 20816 w 122933"/>
                  <a:gd name="connsiteY68" fmla="*/ 5794 h 201752"/>
                  <a:gd name="connsiteX69" fmla="*/ 15532 w 122933"/>
                  <a:gd name="connsiteY69" fmla="*/ 5350 h 201752"/>
                  <a:gd name="connsiteX70" fmla="*/ 11300 w 122933"/>
                  <a:gd name="connsiteY70" fmla="*/ 6394 h 201752"/>
                  <a:gd name="connsiteX71" fmla="*/ 9746 w 122933"/>
                  <a:gd name="connsiteY71" fmla="*/ 12894 h 201752"/>
                  <a:gd name="connsiteX72" fmla="*/ 8464 w 122933"/>
                  <a:gd name="connsiteY72" fmla="*/ 16905 h 201752"/>
                  <a:gd name="connsiteX73" fmla="*/ 10634 w 122933"/>
                  <a:gd name="connsiteY73" fmla="*/ 22682 h 201752"/>
                  <a:gd name="connsiteX74" fmla="*/ 10971 w 122933"/>
                  <a:gd name="connsiteY74" fmla="*/ 26857 h 201752"/>
                  <a:gd name="connsiteX75" fmla="*/ 12565 w 122933"/>
                  <a:gd name="connsiteY75" fmla="*/ 32839 h 201752"/>
                  <a:gd name="connsiteX76" fmla="*/ 13765 w 122933"/>
                  <a:gd name="connsiteY76" fmla="*/ 37425 h 201752"/>
                  <a:gd name="connsiteX77" fmla="*/ 14094 w 122933"/>
                  <a:gd name="connsiteY77" fmla="*/ 41764 h 201752"/>
                  <a:gd name="connsiteX78" fmla="*/ 12796 w 122933"/>
                  <a:gd name="connsiteY78" fmla="*/ 46596 h 201752"/>
                  <a:gd name="connsiteX79" fmla="*/ 13445 w 122933"/>
                  <a:gd name="connsiteY79" fmla="*/ 50821 h 201752"/>
                  <a:gd name="connsiteX80" fmla="*/ 15450 w 122933"/>
                  <a:gd name="connsiteY80" fmla="*/ 54642 h 201752"/>
                  <a:gd name="connsiteX81" fmla="*/ 14858 w 122933"/>
                  <a:gd name="connsiteY81" fmla="*/ 59145 h 201752"/>
                  <a:gd name="connsiteX82" fmla="*/ 13075 w 122933"/>
                  <a:gd name="connsiteY82" fmla="*/ 63739 h 201752"/>
                  <a:gd name="connsiteX83" fmla="*/ 16124 w 122933"/>
                  <a:gd name="connsiteY83" fmla="*/ 67635 h 201752"/>
                  <a:gd name="connsiteX84" fmla="*/ 17258 w 122933"/>
                  <a:gd name="connsiteY84" fmla="*/ 72056 h 201752"/>
                  <a:gd name="connsiteX85" fmla="*/ 18959 w 122933"/>
                  <a:gd name="connsiteY85" fmla="*/ 80348 h 201752"/>
                  <a:gd name="connsiteX86" fmla="*/ 20011 w 122933"/>
                  <a:gd name="connsiteY86" fmla="*/ 85887 h 201752"/>
                  <a:gd name="connsiteX87" fmla="*/ 20816 w 122933"/>
                  <a:gd name="connsiteY87" fmla="*/ 93143 h 201752"/>
                  <a:gd name="connsiteX88" fmla="*/ 17134 w 122933"/>
                  <a:gd name="connsiteY88" fmla="*/ 96422 h 201752"/>
                  <a:gd name="connsiteX89" fmla="*/ 14011 w 122933"/>
                  <a:gd name="connsiteY89" fmla="*/ 101263 h 201752"/>
                  <a:gd name="connsiteX90" fmla="*/ 11382 w 122933"/>
                  <a:gd name="connsiteY90" fmla="*/ 105265 h 201752"/>
                  <a:gd name="connsiteX91" fmla="*/ 8809 w 122933"/>
                  <a:gd name="connsiteY91" fmla="*/ 111782 h 201752"/>
                  <a:gd name="connsiteX92" fmla="*/ 7462 w 122933"/>
                  <a:gd name="connsiteY92" fmla="*/ 120583 h 201752"/>
                  <a:gd name="connsiteX93" fmla="*/ 5941 w 122933"/>
                  <a:gd name="connsiteY93" fmla="*/ 126550 h 201752"/>
                  <a:gd name="connsiteX94" fmla="*/ 2679 w 122933"/>
                  <a:gd name="connsiteY94" fmla="*/ 132064 h 201752"/>
                  <a:gd name="connsiteX95" fmla="*/ 115 w 122933"/>
                  <a:gd name="connsiteY95" fmla="*/ 136535 h 201752"/>
                  <a:gd name="connsiteX96" fmla="*/ 0 w 122933"/>
                  <a:gd name="connsiteY96" fmla="*/ 141416 h 201752"/>
                  <a:gd name="connsiteX97" fmla="*/ 1791 w 122933"/>
                  <a:gd name="connsiteY97" fmla="*/ 153488 h 201752"/>
                  <a:gd name="connsiteX98" fmla="*/ 3665 w 122933"/>
                  <a:gd name="connsiteY98" fmla="*/ 157564 h 201752"/>
                  <a:gd name="connsiteX99" fmla="*/ 4471 w 122933"/>
                  <a:gd name="connsiteY99" fmla="*/ 162840 h 201752"/>
                  <a:gd name="connsiteX100" fmla="*/ 5974 w 122933"/>
                  <a:gd name="connsiteY100" fmla="*/ 166859 h 201752"/>
                  <a:gd name="connsiteX101" fmla="*/ 5785 w 122933"/>
                  <a:gd name="connsiteY101" fmla="*/ 171494 h 201752"/>
                  <a:gd name="connsiteX102" fmla="*/ 9377 w 122933"/>
                  <a:gd name="connsiteY102" fmla="*/ 173951 h 201752"/>
                  <a:gd name="connsiteX103" fmla="*/ 13042 w 122933"/>
                  <a:gd name="connsiteY103" fmla="*/ 176326 h 201752"/>
                  <a:gd name="connsiteX104" fmla="*/ 14250 w 122933"/>
                  <a:gd name="connsiteY104" fmla="*/ 181577 h 201752"/>
                  <a:gd name="connsiteX105" fmla="*/ 13330 w 122933"/>
                  <a:gd name="connsiteY105" fmla="*/ 185728 h 201752"/>
                  <a:gd name="connsiteX106" fmla="*/ 13321 w 122933"/>
                  <a:gd name="connsiteY106" fmla="*/ 190560 h 201752"/>
                  <a:gd name="connsiteX107" fmla="*/ 7939 w 122933"/>
                  <a:gd name="connsiteY107" fmla="*/ 189763 h 201752"/>
                  <a:gd name="connsiteX108" fmla="*/ 3394 w 122933"/>
                  <a:gd name="connsiteY108" fmla="*/ 190034 h 201752"/>
                  <a:gd name="connsiteX109" fmla="*/ 11760 w 122933"/>
                  <a:gd name="connsiteY109" fmla="*/ 192729 h 201752"/>
                  <a:gd name="connsiteX110" fmla="*/ 22205 w 122933"/>
                  <a:gd name="connsiteY110" fmla="*/ 195129 h 201752"/>
                  <a:gd name="connsiteX111" fmla="*/ 27037 w 122933"/>
                  <a:gd name="connsiteY111" fmla="*/ 196937 h 201752"/>
                  <a:gd name="connsiteX112" fmla="*/ 29848 w 122933"/>
                  <a:gd name="connsiteY112" fmla="*/ 200150 h 201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</a:cxnLst>
                <a:rect l="l" t="t" r="r" b="b"/>
                <a:pathLst>
                  <a:path w="122933" h="201752">
                    <a:moveTo>
                      <a:pt x="33045" y="201753"/>
                    </a:moveTo>
                    <a:lnTo>
                      <a:pt x="38452" y="198556"/>
                    </a:lnTo>
                    <a:lnTo>
                      <a:pt x="42002" y="196140"/>
                    </a:lnTo>
                    <a:lnTo>
                      <a:pt x="45076" y="193149"/>
                    </a:lnTo>
                    <a:lnTo>
                      <a:pt x="51247" y="191562"/>
                    </a:lnTo>
                    <a:lnTo>
                      <a:pt x="55727" y="190535"/>
                    </a:lnTo>
                    <a:lnTo>
                      <a:pt x="61126" y="187511"/>
                    </a:lnTo>
                    <a:lnTo>
                      <a:pt x="67511" y="187117"/>
                    </a:lnTo>
                    <a:lnTo>
                      <a:pt x="73157" y="183369"/>
                    </a:lnTo>
                    <a:lnTo>
                      <a:pt x="77685" y="180682"/>
                    </a:lnTo>
                    <a:lnTo>
                      <a:pt x="81958" y="177723"/>
                    </a:lnTo>
                    <a:lnTo>
                      <a:pt x="88664" y="175241"/>
                    </a:lnTo>
                    <a:lnTo>
                      <a:pt x="92691" y="171954"/>
                    </a:lnTo>
                    <a:lnTo>
                      <a:pt x="96907" y="170319"/>
                    </a:lnTo>
                    <a:lnTo>
                      <a:pt x="100967" y="169062"/>
                    </a:lnTo>
                    <a:lnTo>
                      <a:pt x="109415" y="169596"/>
                    </a:lnTo>
                    <a:lnTo>
                      <a:pt x="113581" y="169505"/>
                    </a:lnTo>
                    <a:lnTo>
                      <a:pt x="118249" y="167401"/>
                    </a:lnTo>
                    <a:lnTo>
                      <a:pt x="119556" y="163103"/>
                    </a:lnTo>
                    <a:lnTo>
                      <a:pt x="122933" y="159537"/>
                    </a:lnTo>
                    <a:lnTo>
                      <a:pt x="120312" y="155009"/>
                    </a:lnTo>
                    <a:lnTo>
                      <a:pt x="115767" y="151845"/>
                    </a:lnTo>
                    <a:lnTo>
                      <a:pt x="112694" y="148779"/>
                    </a:lnTo>
                    <a:lnTo>
                      <a:pt x="111707" y="144703"/>
                    </a:lnTo>
                    <a:lnTo>
                      <a:pt x="108922" y="139148"/>
                    </a:lnTo>
                    <a:lnTo>
                      <a:pt x="105667" y="136370"/>
                    </a:lnTo>
                    <a:lnTo>
                      <a:pt x="105355" y="131982"/>
                    </a:lnTo>
                    <a:lnTo>
                      <a:pt x="107960" y="128169"/>
                    </a:lnTo>
                    <a:lnTo>
                      <a:pt x="108823" y="121882"/>
                    </a:lnTo>
                    <a:lnTo>
                      <a:pt x="105758" y="117608"/>
                    </a:lnTo>
                    <a:lnTo>
                      <a:pt x="105462" y="112751"/>
                    </a:lnTo>
                    <a:lnTo>
                      <a:pt x="107286" y="108930"/>
                    </a:lnTo>
                    <a:lnTo>
                      <a:pt x="108322" y="103778"/>
                    </a:lnTo>
                    <a:lnTo>
                      <a:pt x="107122" y="96694"/>
                    </a:lnTo>
                    <a:lnTo>
                      <a:pt x="108626" y="91450"/>
                    </a:lnTo>
                    <a:lnTo>
                      <a:pt x="110565" y="87563"/>
                    </a:lnTo>
                    <a:lnTo>
                      <a:pt x="108396" y="83676"/>
                    </a:lnTo>
                    <a:lnTo>
                      <a:pt x="104525" y="80882"/>
                    </a:lnTo>
                    <a:lnTo>
                      <a:pt x="101221" y="75968"/>
                    </a:lnTo>
                    <a:lnTo>
                      <a:pt x="104623" y="73288"/>
                    </a:lnTo>
                    <a:lnTo>
                      <a:pt x="103539" y="67133"/>
                    </a:lnTo>
                    <a:lnTo>
                      <a:pt x="105684" y="61668"/>
                    </a:lnTo>
                    <a:lnTo>
                      <a:pt x="106612" y="55505"/>
                    </a:lnTo>
                    <a:lnTo>
                      <a:pt x="102471" y="52530"/>
                    </a:lnTo>
                    <a:lnTo>
                      <a:pt x="98460" y="54831"/>
                    </a:lnTo>
                    <a:lnTo>
                      <a:pt x="97425" y="50303"/>
                    </a:lnTo>
                    <a:lnTo>
                      <a:pt x="101443" y="48002"/>
                    </a:lnTo>
                    <a:lnTo>
                      <a:pt x="99841" y="44016"/>
                    </a:lnTo>
                    <a:lnTo>
                      <a:pt x="100810" y="39077"/>
                    </a:lnTo>
                    <a:lnTo>
                      <a:pt x="102430" y="35058"/>
                    </a:lnTo>
                    <a:lnTo>
                      <a:pt x="100860" y="28763"/>
                    </a:lnTo>
                    <a:lnTo>
                      <a:pt x="99159" y="24547"/>
                    </a:lnTo>
                    <a:lnTo>
                      <a:pt x="94729" y="20348"/>
                    </a:lnTo>
                    <a:lnTo>
                      <a:pt x="90735" y="17595"/>
                    </a:lnTo>
                    <a:lnTo>
                      <a:pt x="88706" y="12705"/>
                    </a:lnTo>
                    <a:lnTo>
                      <a:pt x="90521" y="8144"/>
                    </a:lnTo>
                    <a:lnTo>
                      <a:pt x="91409" y="3517"/>
                    </a:lnTo>
                    <a:lnTo>
                      <a:pt x="86799" y="2194"/>
                    </a:lnTo>
                    <a:lnTo>
                      <a:pt x="83043" y="0"/>
                    </a:lnTo>
                    <a:lnTo>
                      <a:pt x="78786" y="1899"/>
                    </a:lnTo>
                    <a:lnTo>
                      <a:pt x="76452" y="5851"/>
                    </a:lnTo>
                    <a:lnTo>
                      <a:pt x="72392" y="6632"/>
                    </a:lnTo>
                    <a:lnTo>
                      <a:pt x="66829" y="5547"/>
                    </a:lnTo>
                    <a:lnTo>
                      <a:pt x="59556" y="5367"/>
                    </a:lnTo>
                    <a:lnTo>
                      <a:pt x="52069" y="5588"/>
                    </a:lnTo>
                    <a:lnTo>
                      <a:pt x="45561" y="4824"/>
                    </a:lnTo>
                    <a:lnTo>
                      <a:pt x="31138" y="5925"/>
                    </a:lnTo>
                    <a:lnTo>
                      <a:pt x="25583" y="5802"/>
                    </a:lnTo>
                    <a:lnTo>
                      <a:pt x="20816" y="5794"/>
                    </a:lnTo>
                    <a:lnTo>
                      <a:pt x="15532" y="5350"/>
                    </a:lnTo>
                    <a:lnTo>
                      <a:pt x="11300" y="6394"/>
                    </a:lnTo>
                    <a:lnTo>
                      <a:pt x="9746" y="12894"/>
                    </a:lnTo>
                    <a:lnTo>
                      <a:pt x="8464" y="16905"/>
                    </a:lnTo>
                    <a:lnTo>
                      <a:pt x="10634" y="22682"/>
                    </a:lnTo>
                    <a:lnTo>
                      <a:pt x="10971" y="26857"/>
                    </a:lnTo>
                    <a:lnTo>
                      <a:pt x="12565" y="32839"/>
                    </a:lnTo>
                    <a:lnTo>
                      <a:pt x="13765" y="37425"/>
                    </a:lnTo>
                    <a:lnTo>
                      <a:pt x="14094" y="41764"/>
                    </a:lnTo>
                    <a:lnTo>
                      <a:pt x="12796" y="46596"/>
                    </a:lnTo>
                    <a:lnTo>
                      <a:pt x="13445" y="50821"/>
                    </a:lnTo>
                    <a:lnTo>
                      <a:pt x="15450" y="54642"/>
                    </a:lnTo>
                    <a:lnTo>
                      <a:pt x="14858" y="59145"/>
                    </a:lnTo>
                    <a:lnTo>
                      <a:pt x="13075" y="63739"/>
                    </a:lnTo>
                    <a:lnTo>
                      <a:pt x="16124" y="67635"/>
                    </a:lnTo>
                    <a:lnTo>
                      <a:pt x="17258" y="72056"/>
                    </a:lnTo>
                    <a:lnTo>
                      <a:pt x="18959" y="80348"/>
                    </a:lnTo>
                    <a:lnTo>
                      <a:pt x="20011" y="85887"/>
                    </a:lnTo>
                    <a:lnTo>
                      <a:pt x="20816" y="93143"/>
                    </a:lnTo>
                    <a:lnTo>
                      <a:pt x="17134" y="96422"/>
                    </a:lnTo>
                    <a:lnTo>
                      <a:pt x="14011" y="101263"/>
                    </a:lnTo>
                    <a:lnTo>
                      <a:pt x="11382" y="105265"/>
                    </a:lnTo>
                    <a:lnTo>
                      <a:pt x="8809" y="111782"/>
                    </a:lnTo>
                    <a:lnTo>
                      <a:pt x="7462" y="120583"/>
                    </a:lnTo>
                    <a:lnTo>
                      <a:pt x="5941" y="126550"/>
                    </a:lnTo>
                    <a:lnTo>
                      <a:pt x="2679" y="132064"/>
                    </a:lnTo>
                    <a:lnTo>
                      <a:pt x="115" y="136535"/>
                    </a:lnTo>
                    <a:lnTo>
                      <a:pt x="0" y="141416"/>
                    </a:lnTo>
                    <a:lnTo>
                      <a:pt x="1791" y="153488"/>
                    </a:lnTo>
                    <a:lnTo>
                      <a:pt x="3665" y="157564"/>
                    </a:lnTo>
                    <a:lnTo>
                      <a:pt x="4471" y="162840"/>
                    </a:lnTo>
                    <a:lnTo>
                      <a:pt x="5974" y="166859"/>
                    </a:lnTo>
                    <a:lnTo>
                      <a:pt x="5785" y="171494"/>
                    </a:lnTo>
                    <a:lnTo>
                      <a:pt x="9377" y="173951"/>
                    </a:lnTo>
                    <a:lnTo>
                      <a:pt x="13042" y="176326"/>
                    </a:lnTo>
                    <a:lnTo>
                      <a:pt x="14250" y="181577"/>
                    </a:lnTo>
                    <a:lnTo>
                      <a:pt x="13330" y="185728"/>
                    </a:lnTo>
                    <a:lnTo>
                      <a:pt x="13321" y="190560"/>
                    </a:lnTo>
                    <a:lnTo>
                      <a:pt x="7939" y="189763"/>
                    </a:lnTo>
                    <a:lnTo>
                      <a:pt x="3394" y="190034"/>
                    </a:lnTo>
                    <a:lnTo>
                      <a:pt x="11760" y="192729"/>
                    </a:lnTo>
                    <a:lnTo>
                      <a:pt x="22205" y="195129"/>
                    </a:lnTo>
                    <a:lnTo>
                      <a:pt x="27037" y="196937"/>
                    </a:lnTo>
                    <a:lnTo>
                      <a:pt x="29848" y="200150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807" name="Free-form: Shape 806">
                <a:extLst>
                  <a:ext uri="{FF2B5EF4-FFF2-40B4-BE49-F238E27FC236}">
                    <a16:creationId xmlns:a16="http://schemas.microsoft.com/office/drawing/2014/main" id="{BFE2545D-B07A-3A63-54FA-875AA13C647F}"/>
                  </a:ext>
                </a:extLst>
              </p:cNvPr>
              <p:cNvSpPr/>
              <p:nvPr/>
            </p:nvSpPr>
            <p:spPr>
              <a:xfrm>
                <a:off x="6605157" y="4182392"/>
                <a:ext cx="406233" cy="501515"/>
              </a:xfrm>
              <a:custGeom>
                <a:avLst/>
                <a:gdLst>
                  <a:gd name="connsiteX0" fmla="*/ 16871 w 346973"/>
                  <a:gd name="connsiteY0" fmla="*/ 43252 h 428356"/>
                  <a:gd name="connsiteX1" fmla="*/ 26208 w 346973"/>
                  <a:gd name="connsiteY1" fmla="*/ 42545 h 428356"/>
                  <a:gd name="connsiteX2" fmla="*/ 26330 w 346973"/>
                  <a:gd name="connsiteY2" fmla="*/ 24490 h 428356"/>
                  <a:gd name="connsiteX3" fmla="*/ 27703 w 346973"/>
                  <a:gd name="connsiteY3" fmla="*/ 20151 h 428356"/>
                  <a:gd name="connsiteX4" fmla="*/ 31919 w 346973"/>
                  <a:gd name="connsiteY4" fmla="*/ 17463 h 428356"/>
                  <a:gd name="connsiteX5" fmla="*/ 34803 w 346973"/>
                  <a:gd name="connsiteY5" fmla="*/ 12409 h 428356"/>
                  <a:gd name="connsiteX6" fmla="*/ 39085 w 346973"/>
                  <a:gd name="connsiteY6" fmla="*/ 10026 h 428356"/>
                  <a:gd name="connsiteX7" fmla="*/ 39907 w 346973"/>
                  <a:gd name="connsiteY7" fmla="*/ 5942 h 428356"/>
                  <a:gd name="connsiteX8" fmla="*/ 36225 w 346973"/>
                  <a:gd name="connsiteY8" fmla="*/ 584 h 428356"/>
                  <a:gd name="connsiteX9" fmla="*/ 32083 w 346973"/>
                  <a:gd name="connsiteY9" fmla="*/ 0 h 428356"/>
                  <a:gd name="connsiteX10" fmla="*/ 30481 w 346973"/>
                  <a:gd name="connsiteY10" fmla="*/ 4487 h 428356"/>
                  <a:gd name="connsiteX11" fmla="*/ 26635 w 346973"/>
                  <a:gd name="connsiteY11" fmla="*/ 6336 h 428356"/>
                  <a:gd name="connsiteX12" fmla="*/ 22583 w 346973"/>
                  <a:gd name="connsiteY12" fmla="*/ 7035 h 428356"/>
                  <a:gd name="connsiteX13" fmla="*/ 20315 w 346973"/>
                  <a:gd name="connsiteY13" fmla="*/ 13099 h 428356"/>
                  <a:gd name="connsiteX14" fmla="*/ 14012 w 346973"/>
                  <a:gd name="connsiteY14" fmla="*/ 17965 h 428356"/>
                  <a:gd name="connsiteX15" fmla="*/ 16165 w 346973"/>
                  <a:gd name="connsiteY15" fmla="*/ 29602 h 428356"/>
                  <a:gd name="connsiteX16" fmla="*/ 17964 w 346973"/>
                  <a:gd name="connsiteY16" fmla="*/ 35535 h 428356"/>
                  <a:gd name="connsiteX17" fmla="*/ 16871 w 346973"/>
                  <a:gd name="connsiteY17" fmla="*/ 43252 h 428356"/>
                  <a:gd name="connsiteX18" fmla="*/ 58 w 346973"/>
                  <a:gd name="connsiteY18" fmla="*/ 385861 h 428356"/>
                  <a:gd name="connsiteX19" fmla="*/ 0 w 346973"/>
                  <a:gd name="connsiteY19" fmla="*/ 380454 h 428356"/>
                  <a:gd name="connsiteX20" fmla="*/ 58 w 346973"/>
                  <a:gd name="connsiteY20" fmla="*/ 385861 h 428356"/>
                  <a:gd name="connsiteX21" fmla="*/ 250913 w 346973"/>
                  <a:gd name="connsiteY21" fmla="*/ 428357 h 428356"/>
                  <a:gd name="connsiteX22" fmla="*/ 255852 w 346973"/>
                  <a:gd name="connsiteY22" fmla="*/ 425859 h 428356"/>
                  <a:gd name="connsiteX23" fmla="*/ 260890 w 346973"/>
                  <a:gd name="connsiteY23" fmla="*/ 424988 h 428356"/>
                  <a:gd name="connsiteX24" fmla="*/ 264991 w 346973"/>
                  <a:gd name="connsiteY24" fmla="*/ 426442 h 428356"/>
                  <a:gd name="connsiteX25" fmla="*/ 298175 w 346973"/>
                  <a:gd name="connsiteY25" fmla="*/ 421552 h 428356"/>
                  <a:gd name="connsiteX26" fmla="*/ 324251 w 346973"/>
                  <a:gd name="connsiteY26" fmla="*/ 415783 h 428356"/>
                  <a:gd name="connsiteX27" fmla="*/ 318975 w 346973"/>
                  <a:gd name="connsiteY27" fmla="*/ 412981 h 428356"/>
                  <a:gd name="connsiteX28" fmla="*/ 315992 w 346973"/>
                  <a:gd name="connsiteY28" fmla="*/ 409069 h 428356"/>
                  <a:gd name="connsiteX29" fmla="*/ 313247 w 346973"/>
                  <a:gd name="connsiteY29" fmla="*/ 405601 h 428356"/>
                  <a:gd name="connsiteX30" fmla="*/ 310124 w 346973"/>
                  <a:gd name="connsiteY30" fmla="*/ 402774 h 428356"/>
                  <a:gd name="connsiteX31" fmla="*/ 306516 w 346973"/>
                  <a:gd name="connsiteY31" fmla="*/ 399199 h 428356"/>
                  <a:gd name="connsiteX32" fmla="*/ 302366 w 346973"/>
                  <a:gd name="connsiteY32" fmla="*/ 394375 h 428356"/>
                  <a:gd name="connsiteX33" fmla="*/ 299145 w 346973"/>
                  <a:gd name="connsiteY33" fmla="*/ 390784 h 428356"/>
                  <a:gd name="connsiteX34" fmla="*/ 295274 w 346973"/>
                  <a:gd name="connsiteY34" fmla="*/ 385837 h 428356"/>
                  <a:gd name="connsiteX35" fmla="*/ 292537 w 346973"/>
                  <a:gd name="connsiteY35" fmla="*/ 382426 h 428356"/>
                  <a:gd name="connsiteX36" fmla="*/ 289127 w 346973"/>
                  <a:gd name="connsiteY36" fmla="*/ 378383 h 428356"/>
                  <a:gd name="connsiteX37" fmla="*/ 287755 w 346973"/>
                  <a:gd name="connsiteY37" fmla="*/ 373518 h 428356"/>
                  <a:gd name="connsiteX38" fmla="*/ 288108 w 346973"/>
                  <a:gd name="connsiteY38" fmla="*/ 283950 h 428356"/>
                  <a:gd name="connsiteX39" fmla="*/ 288478 w 346973"/>
                  <a:gd name="connsiteY39" fmla="*/ 270283 h 428356"/>
                  <a:gd name="connsiteX40" fmla="*/ 345749 w 346973"/>
                  <a:gd name="connsiteY40" fmla="*/ 270283 h 428356"/>
                  <a:gd name="connsiteX41" fmla="*/ 342684 w 346973"/>
                  <a:gd name="connsiteY41" fmla="*/ 266979 h 428356"/>
                  <a:gd name="connsiteX42" fmla="*/ 342520 w 346973"/>
                  <a:gd name="connsiteY42" fmla="*/ 260799 h 428356"/>
                  <a:gd name="connsiteX43" fmla="*/ 343004 w 346973"/>
                  <a:gd name="connsiteY43" fmla="*/ 256312 h 428356"/>
                  <a:gd name="connsiteX44" fmla="*/ 346390 w 346973"/>
                  <a:gd name="connsiteY44" fmla="*/ 252261 h 428356"/>
                  <a:gd name="connsiteX45" fmla="*/ 346456 w 346973"/>
                  <a:gd name="connsiteY45" fmla="*/ 247593 h 428356"/>
                  <a:gd name="connsiteX46" fmla="*/ 344303 w 346973"/>
                  <a:gd name="connsiteY46" fmla="*/ 241405 h 428356"/>
                  <a:gd name="connsiteX47" fmla="*/ 344492 w 346973"/>
                  <a:gd name="connsiteY47" fmla="*/ 236071 h 428356"/>
                  <a:gd name="connsiteX48" fmla="*/ 344714 w 346973"/>
                  <a:gd name="connsiteY48" fmla="*/ 229456 h 428356"/>
                  <a:gd name="connsiteX49" fmla="*/ 346349 w 346973"/>
                  <a:gd name="connsiteY49" fmla="*/ 223966 h 428356"/>
                  <a:gd name="connsiteX50" fmla="*/ 346974 w 346973"/>
                  <a:gd name="connsiteY50" fmla="*/ 217178 h 428356"/>
                  <a:gd name="connsiteX51" fmla="*/ 346440 w 346973"/>
                  <a:gd name="connsiteY51" fmla="*/ 211738 h 428356"/>
                  <a:gd name="connsiteX52" fmla="*/ 346292 w 346973"/>
                  <a:gd name="connsiteY52" fmla="*/ 207300 h 428356"/>
                  <a:gd name="connsiteX53" fmla="*/ 341772 w 346973"/>
                  <a:gd name="connsiteY53" fmla="*/ 208631 h 428356"/>
                  <a:gd name="connsiteX54" fmla="*/ 336364 w 346973"/>
                  <a:gd name="connsiteY54" fmla="*/ 207620 h 428356"/>
                  <a:gd name="connsiteX55" fmla="*/ 332576 w 346973"/>
                  <a:gd name="connsiteY55" fmla="*/ 205813 h 428356"/>
                  <a:gd name="connsiteX56" fmla="*/ 326716 w 346973"/>
                  <a:gd name="connsiteY56" fmla="*/ 207998 h 428356"/>
                  <a:gd name="connsiteX57" fmla="*/ 323076 w 346973"/>
                  <a:gd name="connsiteY57" fmla="*/ 210932 h 428356"/>
                  <a:gd name="connsiteX58" fmla="*/ 318753 w 346973"/>
                  <a:gd name="connsiteY58" fmla="*/ 210365 h 428356"/>
                  <a:gd name="connsiteX59" fmla="*/ 314398 w 346973"/>
                  <a:gd name="connsiteY59" fmla="*/ 209576 h 428356"/>
                  <a:gd name="connsiteX60" fmla="*/ 309417 w 346973"/>
                  <a:gd name="connsiteY60" fmla="*/ 211064 h 428356"/>
                  <a:gd name="connsiteX61" fmla="*/ 305842 w 346973"/>
                  <a:gd name="connsiteY61" fmla="*/ 208401 h 428356"/>
                  <a:gd name="connsiteX62" fmla="*/ 301848 w 346973"/>
                  <a:gd name="connsiteY62" fmla="*/ 213077 h 428356"/>
                  <a:gd name="connsiteX63" fmla="*/ 297674 w 346973"/>
                  <a:gd name="connsiteY63" fmla="*/ 215370 h 428356"/>
                  <a:gd name="connsiteX64" fmla="*/ 295660 w 346973"/>
                  <a:gd name="connsiteY64" fmla="*/ 210850 h 428356"/>
                  <a:gd name="connsiteX65" fmla="*/ 295438 w 346973"/>
                  <a:gd name="connsiteY65" fmla="*/ 205336 h 428356"/>
                  <a:gd name="connsiteX66" fmla="*/ 297271 w 346973"/>
                  <a:gd name="connsiteY66" fmla="*/ 200980 h 428356"/>
                  <a:gd name="connsiteX67" fmla="*/ 298520 w 346973"/>
                  <a:gd name="connsiteY67" fmla="*/ 197003 h 428356"/>
                  <a:gd name="connsiteX68" fmla="*/ 298619 w 346973"/>
                  <a:gd name="connsiteY68" fmla="*/ 192795 h 428356"/>
                  <a:gd name="connsiteX69" fmla="*/ 299301 w 346973"/>
                  <a:gd name="connsiteY69" fmla="*/ 188267 h 428356"/>
                  <a:gd name="connsiteX70" fmla="*/ 297896 w 346973"/>
                  <a:gd name="connsiteY70" fmla="*/ 184224 h 428356"/>
                  <a:gd name="connsiteX71" fmla="*/ 296515 w 346973"/>
                  <a:gd name="connsiteY71" fmla="*/ 178307 h 428356"/>
                  <a:gd name="connsiteX72" fmla="*/ 295767 w 346973"/>
                  <a:gd name="connsiteY72" fmla="*/ 174042 h 428356"/>
                  <a:gd name="connsiteX73" fmla="*/ 291502 w 346973"/>
                  <a:gd name="connsiteY73" fmla="*/ 170754 h 428356"/>
                  <a:gd name="connsiteX74" fmla="*/ 288675 w 346973"/>
                  <a:gd name="connsiteY74" fmla="*/ 166949 h 428356"/>
                  <a:gd name="connsiteX75" fmla="*/ 286760 w 346973"/>
                  <a:gd name="connsiteY75" fmla="*/ 162314 h 428356"/>
                  <a:gd name="connsiteX76" fmla="*/ 284771 w 346973"/>
                  <a:gd name="connsiteY76" fmla="*/ 157910 h 428356"/>
                  <a:gd name="connsiteX77" fmla="*/ 286201 w 346973"/>
                  <a:gd name="connsiteY77" fmla="*/ 152634 h 428356"/>
                  <a:gd name="connsiteX78" fmla="*/ 286119 w 346973"/>
                  <a:gd name="connsiteY78" fmla="*/ 146667 h 428356"/>
                  <a:gd name="connsiteX79" fmla="*/ 286744 w 346973"/>
                  <a:gd name="connsiteY79" fmla="*/ 141761 h 428356"/>
                  <a:gd name="connsiteX80" fmla="*/ 288009 w 346973"/>
                  <a:gd name="connsiteY80" fmla="*/ 137480 h 428356"/>
                  <a:gd name="connsiteX81" fmla="*/ 288289 w 346973"/>
                  <a:gd name="connsiteY81" fmla="*/ 133264 h 428356"/>
                  <a:gd name="connsiteX82" fmla="*/ 289628 w 346973"/>
                  <a:gd name="connsiteY82" fmla="*/ 129253 h 428356"/>
                  <a:gd name="connsiteX83" fmla="*/ 288658 w 346973"/>
                  <a:gd name="connsiteY83" fmla="*/ 124191 h 428356"/>
                  <a:gd name="connsiteX84" fmla="*/ 287500 w 346973"/>
                  <a:gd name="connsiteY84" fmla="*/ 119515 h 428356"/>
                  <a:gd name="connsiteX85" fmla="*/ 286193 w 346973"/>
                  <a:gd name="connsiteY85" fmla="*/ 115595 h 428356"/>
                  <a:gd name="connsiteX86" fmla="*/ 284254 w 346973"/>
                  <a:gd name="connsiteY86" fmla="*/ 111658 h 428356"/>
                  <a:gd name="connsiteX87" fmla="*/ 284977 w 346973"/>
                  <a:gd name="connsiteY87" fmla="*/ 106284 h 428356"/>
                  <a:gd name="connsiteX88" fmla="*/ 286604 w 346973"/>
                  <a:gd name="connsiteY88" fmla="*/ 101731 h 428356"/>
                  <a:gd name="connsiteX89" fmla="*/ 287491 w 346973"/>
                  <a:gd name="connsiteY89" fmla="*/ 96924 h 428356"/>
                  <a:gd name="connsiteX90" fmla="*/ 286538 w 346973"/>
                  <a:gd name="connsiteY90" fmla="*/ 92568 h 428356"/>
                  <a:gd name="connsiteX91" fmla="*/ 250880 w 346973"/>
                  <a:gd name="connsiteY91" fmla="*/ 90900 h 428356"/>
                  <a:gd name="connsiteX92" fmla="*/ 250724 w 346973"/>
                  <a:gd name="connsiteY92" fmla="*/ 86782 h 428356"/>
                  <a:gd name="connsiteX93" fmla="*/ 252573 w 346973"/>
                  <a:gd name="connsiteY93" fmla="*/ 82345 h 428356"/>
                  <a:gd name="connsiteX94" fmla="*/ 244536 w 346973"/>
                  <a:gd name="connsiteY94" fmla="*/ 79395 h 428356"/>
                  <a:gd name="connsiteX95" fmla="*/ 222799 w 346973"/>
                  <a:gd name="connsiteY95" fmla="*/ 82016 h 428356"/>
                  <a:gd name="connsiteX96" fmla="*/ 221377 w 346973"/>
                  <a:gd name="connsiteY96" fmla="*/ 87193 h 428356"/>
                  <a:gd name="connsiteX97" fmla="*/ 220925 w 346973"/>
                  <a:gd name="connsiteY97" fmla="*/ 91919 h 428356"/>
                  <a:gd name="connsiteX98" fmla="*/ 222561 w 346973"/>
                  <a:gd name="connsiteY98" fmla="*/ 96233 h 428356"/>
                  <a:gd name="connsiteX99" fmla="*/ 220498 w 346973"/>
                  <a:gd name="connsiteY99" fmla="*/ 99956 h 428356"/>
                  <a:gd name="connsiteX100" fmla="*/ 218485 w 346973"/>
                  <a:gd name="connsiteY100" fmla="*/ 104311 h 428356"/>
                  <a:gd name="connsiteX101" fmla="*/ 217408 w 346973"/>
                  <a:gd name="connsiteY101" fmla="*/ 108963 h 428356"/>
                  <a:gd name="connsiteX102" fmla="*/ 217770 w 346973"/>
                  <a:gd name="connsiteY102" fmla="*/ 113392 h 428356"/>
                  <a:gd name="connsiteX103" fmla="*/ 201383 w 346973"/>
                  <a:gd name="connsiteY103" fmla="*/ 113392 h 428356"/>
                  <a:gd name="connsiteX104" fmla="*/ 194036 w 346973"/>
                  <a:gd name="connsiteY104" fmla="*/ 111108 h 428356"/>
                  <a:gd name="connsiteX105" fmla="*/ 190469 w 346973"/>
                  <a:gd name="connsiteY105" fmla="*/ 113392 h 428356"/>
                  <a:gd name="connsiteX106" fmla="*/ 186098 w 346973"/>
                  <a:gd name="connsiteY106" fmla="*/ 113072 h 428356"/>
                  <a:gd name="connsiteX107" fmla="*/ 182030 w 346973"/>
                  <a:gd name="connsiteY107" fmla="*/ 114313 h 428356"/>
                  <a:gd name="connsiteX108" fmla="*/ 178414 w 346973"/>
                  <a:gd name="connsiteY108" fmla="*/ 116433 h 428356"/>
                  <a:gd name="connsiteX109" fmla="*/ 174148 w 346973"/>
                  <a:gd name="connsiteY109" fmla="*/ 116261 h 428356"/>
                  <a:gd name="connsiteX110" fmla="*/ 170007 w 346973"/>
                  <a:gd name="connsiteY110" fmla="*/ 116548 h 428356"/>
                  <a:gd name="connsiteX111" fmla="*/ 165117 w 346973"/>
                  <a:gd name="connsiteY111" fmla="*/ 115464 h 428356"/>
                  <a:gd name="connsiteX112" fmla="*/ 163662 w 346973"/>
                  <a:gd name="connsiteY112" fmla="*/ 111568 h 428356"/>
                  <a:gd name="connsiteX113" fmla="*/ 161616 w 346973"/>
                  <a:gd name="connsiteY113" fmla="*/ 107541 h 428356"/>
                  <a:gd name="connsiteX114" fmla="*/ 159520 w 346973"/>
                  <a:gd name="connsiteY114" fmla="*/ 103342 h 428356"/>
                  <a:gd name="connsiteX115" fmla="*/ 157112 w 346973"/>
                  <a:gd name="connsiteY115" fmla="*/ 99964 h 428356"/>
                  <a:gd name="connsiteX116" fmla="*/ 156216 w 346973"/>
                  <a:gd name="connsiteY116" fmla="*/ 95444 h 428356"/>
                  <a:gd name="connsiteX117" fmla="*/ 153160 w 346973"/>
                  <a:gd name="connsiteY117" fmla="*/ 92634 h 428356"/>
                  <a:gd name="connsiteX118" fmla="*/ 149609 w 346973"/>
                  <a:gd name="connsiteY118" fmla="*/ 89412 h 428356"/>
                  <a:gd name="connsiteX119" fmla="*/ 148927 w 346973"/>
                  <a:gd name="connsiteY119" fmla="*/ 85344 h 428356"/>
                  <a:gd name="connsiteX120" fmla="*/ 148607 w 346973"/>
                  <a:gd name="connsiteY120" fmla="*/ 80414 h 428356"/>
                  <a:gd name="connsiteX121" fmla="*/ 146988 w 346973"/>
                  <a:gd name="connsiteY121" fmla="*/ 76551 h 428356"/>
                  <a:gd name="connsiteX122" fmla="*/ 144687 w 346973"/>
                  <a:gd name="connsiteY122" fmla="*/ 72500 h 428356"/>
                  <a:gd name="connsiteX123" fmla="*/ 144449 w 346973"/>
                  <a:gd name="connsiteY123" fmla="*/ 67404 h 428356"/>
                  <a:gd name="connsiteX124" fmla="*/ 143421 w 346973"/>
                  <a:gd name="connsiteY124" fmla="*/ 62827 h 428356"/>
                  <a:gd name="connsiteX125" fmla="*/ 143602 w 346973"/>
                  <a:gd name="connsiteY125" fmla="*/ 57855 h 428356"/>
                  <a:gd name="connsiteX126" fmla="*/ 142155 w 346973"/>
                  <a:gd name="connsiteY126" fmla="*/ 53499 h 428356"/>
                  <a:gd name="connsiteX127" fmla="*/ 140528 w 346973"/>
                  <a:gd name="connsiteY127" fmla="*/ 49136 h 428356"/>
                  <a:gd name="connsiteX128" fmla="*/ 137430 w 346973"/>
                  <a:gd name="connsiteY128" fmla="*/ 45742 h 428356"/>
                  <a:gd name="connsiteX129" fmla="*/ 87111 w 346973"/>
                  <a:gd name="connsiteY129" fmla="*/ 46802 h 428356"/>
                  <a:gd name="connsiteX130" fmla="*/ 77241 w 346973"/>
                  <a:gd name="connsiteY130" fmla="*/ 47237 h 428356"/>
                  <a:gd name="connsiteX131" fmla="*/ 73025 w 346973"/>
                  <a:gd name="connsiteY131" fmla="*/ 46539 h 428356"/>
                  <a:gd name="connsiteX132" fmla="*/ 68875 w 346973"/>
                  <a:gd name="connsiteY132" fmla="*/ 45964 h 428356"/>
                  <a:gd name="connsiteX133" fmla="*/ 64241 w 346973"/>
                  <a:gd name="connsiteY133" fmla="*/ 46070 h 428356"/>
                  <a:gd name="connsiteX134" fmla="*/ 56729 w 346973"/>
                  <a:gd name="connsiteY134" fmla="*/ 46646 h 428356"/>
                  <a:gd name="connsiteX135" fmla="*/ 50007 w 346973"/>
                  <a:gd name="connsiteY135" fmla="*/ 46637 h 428356"/>
                  <a:gd name="connsiteX136" fmla="*/ 45668 w 346973"/>
                  <a:gd name="connsiteY136" fmla="*/ 46300 h 428356"/>
                  <a:gd name="connsiteX137" fmla="*/ 40605 w 346973"/>
                  <a:gd name="connsiteY137" fmla="*/ 46358 h 428356"/>
                  <a:gd name="connsiteX138" fmla="*/ 35354 w 346973"/>
                  <a:gd name="connsiteY138" fmla="*/ 48256 h 428356"/>
                  <a:gd name="connsiteX139" fmla="*/ 28853 w 346973"/>
                  <a:gd name="connsiteY139" fmla="*/ 51240 h 428356"/>
                  <a:gd name="connsiteX140" fmla="*/ 23775 w 346973"/>
                  <a:gd name="connsiteY140" fmla="*/ 53089 h 428356"/>
                  <a:gd name="connsiteX141" fmla="*/ 19033 w 346973"/>
                  <a:gd name="connsiteY141" fmla="*/ 54050 h 428356"/>
                  <a:gd name="connsiteX142" fmla="*/ 22517 w 346973"/>
                  <a:gd name="connsiteY142" fmla="*/ 61175 h 428356"/>
                  <a:gd name="connsiteX143" fmla="*/ 25287 w 346973"/>
                  <a:gd name="connsiteY143" fmla="*/ 67930 h 428356"/>
                  <a:gd name="connsiteX144" fmla="*/ 29560 w 346973"/>
                  <a:gd name="connsiteY144" fmla="*/ 74710 h 428356"/>
                  <a:gd name="connsiteX145" fmla="*/ 34023 w 346973"/>
                  <a:gd name="connsiteY145" fmla="*/ 81137 h 428356"/>
                  <a:gd name="connsiteX146" fmla="*/ 34746 w 346973"/>
                  <a:gd name="connsiteY146" fmla="*/ 87046 h 428356"/>
                  <a:gd name="connsiteX147" fmla="*/ 36661 w 346973"/>
                  <a:gd name="connsiteY147" fmla="*/ 92519 h 428356"/>
                  <a:gd name="connsiteX148" fmla="*/ 38945 w 346973"/>
                  <a:gd name="connsiteY148" fmla="*/ 100769 h 428356"/>
                  <a:gd name="connsiteX149" fmla="*/ 40860 w 346973"/>
                  <a:gd name="connsiteY149" fmla="*/ 106193 h 428356"/>
                  <a:gd name="connsiteX150" fmla="*/ 46226 w 346973"/>
                  <a:gd name="connsiteY150" fmla="*/ 118570 h 428356"/>
                  <a:gd name="connsiteX151" fmla="*/ 49103 w 346973"/>
                  <a:gd name="connsiteY151" fmla="*/ 123690 h 428356"/>
                  <a:gd name="connsiteX152" fmla="*/ 49259 w 346973"/>
                  <a:gd name="connsiteY152" fmla="*/ 131752 h 428356"/>
                  <a:gd name="connsiteX153" fmla="*/ 49061 w 346973"/>
                  <a:gd name="connsiteY153" fmla="*/ 137693 h 428356"/>
                  <a:gd name="connsiteX154" fmla="*/ 41624 w 346973"/>
                  <a:gd name="connsiteY154" fmla="*/ 143471 h 428356"/>
                  <a:gd name="connsiteX155" fmla="*/ 39060 w 346973"/>
                  <a:gd name="connsiteY155" fmla="*/ 148040 h 428356"/>
                  <a:gd name="connsiteX156" fmla="*/ 42989 w 346973"/>
                  <a:gd name="connsiteY156" fmla="*/ 140397 h 428356"/>
                  <a:gd name="connsiteX157" fmla="*/ 39940 w 346973"/>
                  <a:gd name="connsiteY157" fmla="*/ 143701 h 428356"/>
                  <a:gd name="connsiteX158" fmla="*/ 38535 w 346973"/>
                  <a:gd name="connsiteY158" fmla="*/ 147793 h 428356"/>
                  <a:gd name="connsiteX159" fmla="*/ 42898 w 346973"/>
                  <a:gd name="connsiteY159" fmla="*/ 156217 h 428356"/>
                  <a:gd name="connsiteX160" fmla="*/ 43950 w 346973"/>
                  <a:gd name="connsiteY160" fmla="*/ 162273 h 428356"/>
                  <a:gd name="connsiteX161" fmla="*/ 44279 w 346973"/>
                  <a:gd name="connsiteY161" fmla="*/ 166884 h 428356"/>
                  <a:gd name="connsiteX162" fmla="*/ 47985 w 346973"/>
                  <a:gd name="connsiteY162" fmla="*/ 174321 h 428356"/>
                  <a:gd name="connsiteX163" fmla="*/ 50582 w 346973"/>
                  <a:gd name="connsiteY163" fmla="*/ 179794 h 428356"/>
                  <a:gd name="connsiteX164" fmla="*/ 53121 w 346973"/>
                  <a:gd name="connsiteY164" fmla="*/ 188325 h 428356"/>
                  <a:gd name="connsiteX165" fmla="*/ 58102 w 346973"/>
                  <a:gd name="connsiteY165" fmla="*/ 194702 h 428356"/>
                  <a:gd name="connsiteX166" fmla="*/ 58299 w 346973"/>
                  <a:gd name="connsiteY166" fmla="*/ 199978 h 428356"/>
                  <a:gd name="connsiteX167" fmla="*/ 61931 w 346973"/>
                  <a:gd name="connsiteY167" fmla="*/ 206174 h 428356"/>
                  <a:gd name="connsiteX168" fmla="*/ 61405 w 346973"/>
                  <a:gd name="connsiteY168" fmla="*/ 212609 h 428356"/>
                  <a:gd name="connsiteX169" fmla="*/ 60435 w 346973"/>
                  <a:gd name="connsiteY169" fmla="*/ 219882 h 428356"/>
                  <a:gd name="connsiteX170" fmla="*/ 59334 w 346973"/>
                  <a:gd name="connsiteY170" fmla="*/ 225758 h 428356"/>
                  <a:gd name="connsiteX171" fmla="*/ 60082 w 346973"/>
                  <a:gd name="connsiteY171" fmla="*/ 231592 h 428356"/>
                  <a:gd name="connsiteX172" fmla="*/ 56409 w 346973"/>
                  <a:gd name="connsiteY172" fmla="*/ 243492 h 428356"/>
                  <a:gd name="connsiteX173" fmla="*/ 51955 w 346973"/>
                  <a:gd name="connsiteY173" fmla="*/ 250552 h 428356"/>
                  <a:gd name="connsiteX174" fmla="*/ 47952 w 346973"/>
                  <a:gd name="connsiteY174" fmla="*/ 257553 h 428356"/>
                  <a:gd name="connsiteX175" fmla="*/ 43843 w 346973"/>
                  <a:gd name="connsiteY175" fmla="*/ 258424 h 428356"/>
                  <a:gd name="connsiteX176" fmla="*/ 37277 w 346973"/>
                  <a:gd name="connsiteY176" fmla="*/ 263626 h 428356"/>
                  <a:gd name="connsiteX177" fmla="*/ 36702 w 346973"/>
                  <a:gd name="connsiteY177" fmla="*/ 269659 h 428356"/>
                  <a:gd name="connsiteX178" fmla="*/ 31114 w 346973"/>
                  <a:gd name="connsiteY178" fmla="*/ 276438 h 428356"/>
                  <a:gd name="connsiteX179" fmla="*/ 25936 w 346973"/>
                  <a:gd name="connsiteY179" fmla="*/ 282429 h 428356"/>
                  <a:gd name="connsiteX180" fmla="*/ 24054 w 346973"/>
                  <a:gd name="connsiteY180" fmla="*/ 289037 h 428356"/>
                  <a:gd name="connsiteX181" fmla="*/ 23397 w 346973"/>
                  <a:gd name="connsiteY181" fmla="*/ 297838 h 428356"/>
                  <a:gd name="connsiteX182" fmla="*/ 20191 w 346973"/>
                  <a:gd name="connsiteY182" fmla="*/ 300854 h 428356"/>
                  <a:gd name="connsiteX183" fmla="*/ 18203 w 346973"/>
                  <a:gd name="connsiteY183" fmla="*/ 307453 h 428356"/>
                  <a:gd name="connsiteX184" fmla="*/ 18877 w 346973"/>
                  <a:gd name="connsiteY184" fmla="*/ 311891 h 428356"/>
                  <a:gd name="connsiteX185" fmla="*/ 17266 w 346973"/>
                  <a:gd name="connsiteY185" fmla="*/ 320117 h 428356"/>
                  <a:gd name="connsiteX186" fmla="*/ 16773 w 346973"/>
                  <a:gd name="connsiteY186" fmla="*/ 325048 h 428356"/>
                  <a:gd name="connsiteX187" fmla="*/ 13437 w 346973"/>
                  <a:gd name="connsiteY187" fmla="*/ 331746 h 428356"/>
                  <a:gd name="connsiteX188" fmla="*/ 11678 w 346973"/>
                  <a:gd name="connsiteY188" fmla="*/ 337268 h 428356"/>
                  <a:gd name="connsiteX189" fmla="*/ 9270 w 346973"/>
                  <a:gd name="connsiteY189" fmla="*/ 345486 h 428356"/>
                  <a:gd name="connsiteX190" fmla="*/ 8859 w 346973"/>
                  <a:gd name="connsiteY190" fmla="*/ 350927 h 428356"/>
                  <a:gd name="connsiteX191" fmla="*/ 4898 w 346973"/>
                  <a:gd name="connsiteY191" fmla="*/ 357715 h 428356"/>
                  <a:gd name="connsiteX192" fmla="*/ 682 w 346973"/>
                  <a:gd name="connsiteY192" fmla="*/ 361018 h 428356"/>
                  <a:gd name="connsiteX193" fmla="*/ 2219 w 346973"/>
                  <a:gd name="connsiteY193" fmla="*/ 368004 h 428356"/>
                  <a:gd name="connsiteX194" fmla="*/ 2852 w 346973"/>
                  <a:gd name="connsiteY194" fmla="*/ 375318 h 428356"/>
                  <a:gd name="connsiteX195" fmla="*/ 2761 w 346973"/>
                  <a:gd name="connsiteY195" fmla="*/ 382969 h 428356"/>
                  <a:gd name="connsiteX196" fmla="*/ 1561 w 346973"/>
                  <a:gd name="connsiteY196" fmla="*/ 390184 h 428356"/>
                  <a:gd name="connsiteX197" fmla="*/ 592 w 346973"/>
                  <a:gd name="connsiteY197" fmla="*/ 399035 h 428356"/>
                  <a:gd name="connsiteX198" fmla="*/ 526 w 346973"/>
                  <a:gd name="connsiteY198" fmla="*/ 403637 h 428356"/>
                  <a:gd name="connsiteX199" fmla="*/ 4471 w 346973"/>
                  <a:gd name="connsiteY199" fmla="*/ 402380 h 428356"/>
                  <a:gd name="connsiteX200" fmla="*/ 9730 w 346973"/>
                  <a:gd name="connsiteY200" fmla="*/ 400260 h 428356"/>
                  <a:gd name="connsiteX201" fmla="*/ 14390 w 346973"/>
                  <a:gd name="connsiteY201" fmla="*/ 403325 h 428356"/>
                  <a:gd name="connsiteX202" fmla="*/ 18457 w 346973"/>
                  <a:gd name="connsiteY202" fmla="*/ 402314 h 428356"/>
                  <a:gd name="connsiteX203" fmla="*/ 23955 w 346973"/>
                  <a:gd name="connsiteY203" fmla="*/ 403160 h 428356"/>
                  <a:gd name="connsiteX204" fmla="*/ 29864 w 346973"/>
                  <a:gd name="connsiteY204" fmla="*/ 399429 h 428356"/>
                  <a:gd name="connsiteX205" fmla="*/ 32979 w 346973"/>
                  <a:gd name="connsiteY205" fmla="*/ 396446 h 428356"/>
                  <a:gd name="connsiteX206" fmla="*/ 38042 w 346973"/>
                  <a:gd name="connsiteY206" fmla="*/ 395131 h 428356"/>
                  <a:gd name="connsiteX207" fmla="*/ 42307 w 346973"/>
                  <a:gd name="connsiteY207" fmla="*/ 395805 h 428356"/>
                  <a:gd name="connsiteX208" fmla="*/ 48207 w 346973"/>
                  <a:gd name="connsiteY208" fmla="*/ 396183 h 428356"/>
                  <a:gd name="connsiteX209" fmla="*/ 50278 w 346973"/>
                  <a:gd name="connsiteY209" fmla="*/ 400399 h 428356"/>
                  <a:gd name="connsiteX210" fmla="*/ 54058 w 346973"/>
                  <a:gd name="connsiteY210" fmla="*/ 403530 h 428356"/>
                  <a:gd name="connsiteX211" fmla="*/ 59236 w 346973"/>
                  <a:gd name="connsiteY211" fmla="*/ 406563 h 428356"/>
                  <a:gd name="connsiteX212" fmla="*/ 62753 w 346973"/>
                  <a:gd name="connsiteY212" fmla="*/ 409324 h 428356"/>
                  <a:gd name="connsiteX213" fmla="*/ 67478 w 346973"/>
                  <a:gd name="connsiteY213" fmla="*/ 408864 h 428356"/>
                  <a:gd name="connsiteX214" fmla="*/ 185481 w 346973"/>
                  <a:gd name="connsiteY214" fmla="*/ 408009 h 428356"/>
                  <a:gd name="connsiteX215" fmla="*/ 187980 w 346973"/>
                  <a:gd name="connsiteY215" fmla="*/ 411452 h 428356"/>
                  <a:gd name="connsiteX216" fmla="*/ 190782 w 346973"/>
                  <a:gd name="connsiteY216" fmla="*/ 414649 h 428356"/>
                  <a:gd name="connsiteX217" fmla="*/ 193962 w 346973"/>
                  <a:gd name="connsiteY217" fmla="*/ 418347 h 428356"/>
                  <a:gd name="connsiteX218" fmla="*/ 197455 w 346973"/>
                  <a:gd name="connsiteY218" fmla="*/ 421067 h 428356"/>
                  <a:gd name="connsiteX219" fmla="*/ 202114 w 346973"/>
                  <a:gd name="connsiteY219" fmla="*/ 421996 h 428356"/>
                  <a:gd name="connsiteX220" fmla="*/ 207547 w 346973"/>
                  <a:gd name="connsiteY220" fmla="*/ 421766 h 428356"/>
                  <a:gd name="connsiteX221" fmla="*/ 211639 w 346973"/>
                  <a:gd name="connsiteY221" fmla="*/ 422440 h 428356"/>
                  <a:gd name="connsiteX222" fmla="*/ 216808 w 346973"/>
                  <a:gd name="connsiteY222" fmla="*/ 423221 h 428356"/>
                  <a:gd name="connsiteX223" fmla="*/ 221287 w 346973"/>
                  <a:gd name="connsiteY223" fmla="*/ 423368 h 428356"/>
                  <a:gd name="connsiteX224" fmla="*/ 226037 w 346973"/>
                  <a:gd name="connsiteY224" fmla="*/ 423303 h 428356"/>
                  <a:gd name="connsiteX225" fmla="*/ 230417 w 346973"/>
                  <a:gd name="connsiteY225" fmla="*/ 423574 h 428356"/>
                  <a:gd name="connsiteX226" fmla="*/ 235726 w 346973"/>
                  <a:gd name="connsiteY226" fmla="*/ 423771 h 428356"/>
                  <a:gd name="connsiteX227" fmla="*/ 241635 w 346973"/>
                  <a:gd name="connsiteY227" fmla="*/ 424725 h 428356"/>
                  <a:gd name="connsiteX228" fmla="*/ 246549 w 346973"/>
                  <a:gd name="connsiteY228" fmla="*/ 426442 h 428356"/>
                  <a:gd name="connsiteX229" fmla="*/ 250913 w 346973"/>
                  <a:gd name="connsiteY229" fmla="*/ 428357 h 4283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</a:cxnLst>
                <a:rect l="l" t="t" r="r" b="b"/>
                <a:pathLst>
                  <a:path w="346973" h="428356">
                    <a:moveTo>
                      <a:pt x="16871" y="43252"/>
                    </a:moveTo>
                    <a:lnTo>
                      <a:pt x="26208" y="42545"/>
                    </a:lnTo>
                    <a:lnTo>
                      <a:pt x="26330" y="24490"/>
                    </a:lnTo>
                    <a:lnTo>
                      <a:pt x="27703" y="20151"/>
                    </a:lnTo>
                    <a:lnTo>
                      <a:pt x="31919" y="17463"/>
                    </a:lnTo>
                    <a:lnTo>
                      <a:pt x="34803" y="12409"/>
                    </a:lnTo>
                    <a:lnTo>
                      <a:pt x="39085" y="10026"/>
                    </a:lnTo>
                    <a:lnTo>
                      <a:pt x="39907" y="5942"/>
                    </a:lnTo>
                    <a:lnTo>
                      <a:pt x="36225" y="584"/>
                    </a:lnTo>
                    <a:lnTo>
                      <a:pt x="32083" y="0"/>
                    </a:lnTo>
                    <a:lnTo>
                      <a:pt x="30481" y="4487"/>
                    </a:lnTo>
                    <a:lnTo>
                      <a:pt x="26635" y="6336"/>
                    </a:lnTo>
                    <a:lnTo>
                      <a:pt x="22583" y="7035"/>
                    </a:lnTo>
                    <a:lnTo>
                      <a:pt x="20315" y="13099"/>
                    </a:lnTo>
                    <a:lnTo>
                      <a:pt x="14012" y="17965"/>
                    </a:lnTo>
                    <a:lnTo>
                      <a:pt x="16165" y="29602"/>
                    </a:lnTo>
                    <a:lnTo>
                      <a:pt x="17964" y="35535"/>
                    </a:lnTo>
                    <a:lnTo>
                      <a:pt x="16871" y="43252"/>
                    </a:lnTo>
                    <a:close/>
                    <a:moveTo>
                      <a:pt x="58" y="385861"/>
                    </a:moveTo>
                    <a:lnTo>
                      <a:pt x="0" y="380454"/>
                    </a:lnTo>
                    <a:lnTo>
                      <a:pt x="58" y="385861"/>
                    </a:lnTo>
                    <a:close/>
                    <a:moveTo>
                      <a:pt x="250913" y="428357"/>
                    </a:moveTo>
                    <a:lnTo>
                      <a:pt x="255852" y="425859"/>
                    </a:lnTo>
                    <a:lnTo>
                      <a:pt x="260890" y="424988"/>
                    </a:lnTo>
                    <a:lnTo>
                      <a:pt x="264991" y="426442"/>
                    </a:lnTo>
                    <a:lnTo>
                      <a:pt x="298175" y="421552"/>
                    </a:lnTo>
                    <a:lnTo>
                      <a:pt x="324251" y="415783"/>
                    </a:lnTo>
                    <a:lnTo>
                      <a:pt x="318975" y="412981"/>
                    </a:lnTo>
                    <a:lnTo>
                      <a:pt x="315992" y="409069"/>
                    </a:lnTo>
                    <a:lnTo>
                      <a:pt x="313247" y="405601"/>
                    </a:lnTo>
                    <a:lnTo>
                      <a:pt x="310124" y="402774"/>
                    </a:lnTo>
                    <a:lnTo>
                      <a:pt x="306516" y="399199"/>
                    </a:lnTo>
                    <a:lnTo>
                      <a:pt x="302366" y="394375"/>
                    </a:lnTo>
                    <a:lnTo>
                      <a:pt x="299145" y="390784"/>
                    </a:lnTo>
                    <a:lnTo>
                      <a:pt x="295274" y="385837"/>
                    </a:lnTo>
                    <a:lnTo>
                      <a:pt x="292537" y="382426"/>
                    </a:lnTo>
                    <a:lnTo>
                      <a:pt x="289127" y="378383"/>
                    </a:lnTo>
                    <a:lnTo>
                      <a:pt x="287755" y="373518"/>
                    </a:lnTo>
                    <a:lnTo>
                      <a:pt x="288108" y="283950"/>
                    </a:lnTo>
                    <a:lnTo>
                      <a:pt x="288478" y="270283"/>
                    </a:lnTo>
                    <a:lnTo>
                      <a:pt x="345749" y="270283"/>
                    </a:lnTo>
                    <a:lnTo>
                      <a:pt x="342684" y="266979"/>
                    </a:lnTo>
                    <a:lnTo>
                      <a:pt x="342520" y="260799"/>
                    </a:lnTo>
                    <a:lnTo>
                      <a:pt x="343004" y="256312"/>
                    </a:lnTo>
                    <a:lnTo>
                      <a:pt x="346390" y="252261"/>
                    </a:lnTo>
                    <a:lnTo>
                      <a:pt x="346456" y="247593"/>
                    </a:lnTo>
                    <a:lnTo>
                      <a:pt x="344303" y="241405"/>
                    </a:lnTo>
                    <a:lnTo>
                      <a:pt x="344492" y="236071"/>
                    </a:lnTo>
                    <a:lnTo>
                      <a:pt x="344714" y="229456"/>
                    </a:lnTo>
                    <a:lnTo>
                      <a:pt x="346349" y="223966"/>
                    </a:lnTo>
                    <a:lnTo>
                      <a:pt x="346974" y="217178"/>
                    </a:lnTo>
                    <a:lnTo>
                      <a:pt x="346440" y="211738"/>
                    </a:lnTo>
                    <a:lnTo>
                      <a:pt x="346292" y="207300"/>
                    </a:lnTo>
                    <a:lnTo>
                      <a:pt x="341772" y="208631"/>
                    </a:lnTo>
                    <a:lnTo>
                      <a:pt x="336364" y="207620"/>
                    </a:lnTo>
                    <a:lnTo>
                      <a:pt x="332576" y="205813"/>
                    </a:lnTo>
                    <a:lnTo>
                      <a:pt x="326716" y="207998"/>
                    </a:lnTo>
                    <a:lnTo>
                      <a:pt x="323076" y="210932"/>
                    </a:lnTo>
                    <a:lnTo>
                      <a:pt x="318753" y="210365"/>
                    </a:lnTo>
                    <a:lnTo>
                      <a:pt x="314398" y="209576"/>
                    </a:lnTo>
                    <a:lnTo>
                      <a:pt x="309417" y="211064"/>
                    </a:lnTo>
                    <a:lnTo>
                      <a:pt x="305842" y="208401"/>
                    </a:lnTo>
                    <a:lnTo>
                      <a:pt x="301848" y="213077"/>
                    </a:lnTo>
                    <a:lnTo>
                      <a:pt x="297674" y="215370"/>
                    </a:lnTo>
                    <a:lnTo>
                      <a:pt x="295660" y="210850"/>
                    </a:lnTo>
                    <a:lnTo>
                      <a:pt x="295438" y="205336"/>
                    </a:lnTo>
                    <a:lnTo>
                      <a:pt x="297271" y="200980"/>
                    </a:lnTo>
                    <a:lnTo>
                      <a:pt x="298520" y="197003"/>
                    </a:lnTo>
                    <a:lnTo>
                      <a:pt x="298619" y="192795"/>
                    </a:lnTo>
                    <a:lnTo>
                      <a:pt x="299301" y="188267"/>
                    </a:lnTo>
                    <a:lnTo>
                      <a:pt x="297896" y="184224"/>
                    </a:lnTo>
                    <a:lnTo>
                      <a:pt x="296515" y="178307"/>
                    </a:lnTo>
                    <a:lnTo>
                      <a:pt x="295767" y="174042"/>
                    </a:lnTo>
                    <a:lnTo>
                      <a:pt x="291502" y="170754"/>
                    </a:lnTo>
                    <a:lnTo>
                      <a:pt x="288675" y="166949"/>
                    </a:lnTo>
                    <a:lnTo>
                      <a:pt x="286760" y="162314"/>
                    </a:lnTo>
                    <a:lnTo>
                      <a:pt x="284771" y="157910"/>
                    </a:lnTo>
                    <a:lnTo>
                      <a:pt x="286201" y="152634"/>
                    </a:lnTo>
                    <a:lnTo>
                      <a:pt x="286119" y="146667"/>
                    </a:lnTo>
                    <a:lnTo>
                      <a:pt x="286744" y="141761"/>
                    </a:lnTo>
                    <a:lnTo>
                      <a:pt x="288009" y="137480"/>
                    </a:lnTo>
                    <a:lnTo>
                      <a:pt x="288289" y="133264"/>
                    </a:lnTo>
                    <a:lnTo>
                      <a:pt x="289628" y="129253"/>
                    </a:lnTo>
                    <a:lnTo>
                      <a:pt x="288658" y="124191"/>
                    </a:lnTo>
                    <a:lnTo>
                      <a:pt x="287500" y="119515"/>
                    </a:lnTo>
                    <a:lnTo>
                      <a:pt x="286193" y="115595"/>
                    </a:lnTo>
                    <a:lnTo>
                      <a:pt x="284254" y="111658"/>
                    </a:lnTo>
                    <a:lnTo>
                      <a:pt x="284977" y="106284"/>
                    </a:lnTo>
                    <a:lnTo>
                      <a:pt x="286604" y="101731"/>
                    </a:lnTo>
                    <a:lnTo>
                      <a:pt x="287491" y="96924"/>
                    </a:lnTo>
                    <a:lnTo>
                      <a:pt x="286538" y="92568"/>
                    </a:lnTo>
                    <a:lnTo>
                      <a:pt x="250880" y="90900"/>
                    </a:lnTo>
                    <a:lnTo>
                      <a:pt x="250724" y="86782"/>
                    </a:lnTo>
                    <a:lnTo>
                      <a:pt x="252573" y="82345"/>
                    </a:lnTo>
                    <a:lnTo>
                      <a:pt x="244536" y="79395"/>
                    </a:lnTo>
                    <a:lnTo>
                      <a:pt x="222799" y="82016"/>
                    </a:lnTo>
                    <a:lnTo>
                      <a:pt x="221377" y="87193"/>
                    </a:lnTo>
                    <a:lnTo>
                      <a:pt x="220925" y="91919"/>
                    </a:lnTo>
                    <a:lnTo>
                      <a:pt x="222561" y="96233"/>
                    </a:lnTo>
                    <a:lnTo>
                      <a:pt x="220498" y="99956"/>
                    </a:lnTo>
                    <a:lnTo>
                      <a:pt x="218485" y="104311"/>
                    </a:lnTo>
                    <a:lnTo>
                      <a:pt x="217408" y="108963"/>
                    </a:lnTo>
                    <a:lnTo>
                      <a:pt x="217770" y="113392"/>
                    </a:lnTo>
                    <a:lnTo>
                      <a:pt x="201383" y="113392"/>
                    </a:lnTo>
                    <a:lnTo>
                      <a:pt x="194036" y="111108"/>
                    </a:lnTo>
                    <a:lnTo>
                      <a:pt x="190469" y="113392"/>
                    </a:lnTo>
                    <a:lnTo>
                      <a:pt x="186098" y="113072"/>
                    </a:lnTo>
                    <a:lnTo>
                      <a:pt x="182030" y="114313"/>
                    </a:lnTo>
                    <a:lnTo>
                      <a:pt x="178414" y="116433"/>
                    </a:lnTo>
                    <a:lnTo>
                      <a:pt x="174148" y="116261"/>
                    </a:lnTo>
                    <a:lnTo>
                      <a:pt x="170007" y="116548"/>
                    </a:lnTo>
                    <a:lnTo>
                      <a:pt x="165117" y="115464"/>
                    </a:lnTo>
                    <a:lnTo>
                      <a:pt x="163662" y="111568"/>
                    </a:lnTo>
                    <a:lnTo>
                      <a:pt x="161616" y="107541"/>
                    </a:lnTo>
                    <a:lnTo>
                      <a:pt x="159520" y="103342"/>
                    </a:lnTo>
                    <a:lnTo>
                      <a:pt x="157112" y="99964"/>
                    </a:lnTo>
                    <a:lnTo>
                      <a:pt x="156216" y="95444"/>
                    </a:lnTo>
                    <a:lnTo>
                      <a:pt x="153160" y="92634"/>
                    </a:lnTo>
                    <a:lnTo>
                      <a:pt x="149609" y="89412"/>
                    </a:lnTo>
                    <a:lnTo>
                      <a:pt x="148927" y="85344"/>
                    </a:lnTo>
                    <a:lnTo>
                      <a:pt x="148607" y="80414"/>
                    </a:lnTo>
                    <a:lnTo>
                      <a:pt x="146988" y="76551"/>
                    </a:lnTo>
                    <a:lnTo>
                      <a:pt x="144687" y="72500"/>
                    </a:lnTo>
                    <a:lnTo>
                      <a:pt x="144449" y="67404"/>
                    </a:lnTo>
                    <a:lnTo>
                      <a:pt x="143421" y="62827"/>
                    </a:lnTo>
                    <a:lnTo>
                      <a:pt x="143602" y="57855"/>
                    </a:lnTo>
                    <a:lnTo>
                      <a:pt x="142155" y="53499"/>
                    </a:lnTo>
                    <a:lnTo>
                      <a:pt x="140528" y="49136"/>
                    </a:lnTo>
                    <a:lnTo>
                      <a:pt x="137430" y="45742"/>
                    </a:lnTo>
                    <a:lnTo>
                      <a:pt x="87111" y="46802"/>
                    </a:lnTo>
                    <a:lnTo>
                      <a:pt x="77241" y="47237"/>
                    </a:lnTo>
                    <a:lnTo>
                      <a:pt x="73025" y="46539"/>
                    </a:lnTo>
                    <a:lnTo>
                      <a:pt x="68875" y="45964"/>
                    </a:lnTo>
                    <a:lnTo>
                      <a:pt x="64241" y="46070"/>
                    </a:lnTo>
                    <a:lnTo>
                      <a:pt x="56729" y="46646"/>
                    </a:lnTo>
                    <a:lnTo>
                      <a:pt x="50007" y="46637"/>
                    </a:lnTo>
                    <a:lnTo>
                      <a:pt x="45668" y="46300"/>
                    </a:lnTo>
                    <a:lnTo>
                      <a:pt x="40605" y="46358"/>
                    </a:lnTo>
                    <a:lnTo>
                      <a:pt x="35354" y="48256"/>
                    </a:lnTo>
                    <a:lnTo>
                      <a:pt x="28853" y="51240"/>
                    </a:lnTo>
                    <a:lnTo>
                      <a:pt x="23775" y="53089"/>
                    </a:lnTo>
                    <a:lnTo>
                      <a:pt x="19033" y="54050"/>
                    </a:lnTo>
                    <a:lnTo>
                      <a:pt x="22517" y="61175"/>
                    </a:lnTo>
                    <a:lnTo>
                      <a:pt x="25287" y="67930"/>
                    </a:lnTo>
                    <a:lnTo>
                      <a:pt x="29560" y="74710"/>
                    </a:lnTo>
                    <a:lnTo>
                      <a:pt x="34023" y="81137"/>
                    </a:lnTo>
                    <a:lnTo>
                      <a:pt x="34746" y="87046"/>
                    </a:lnTo>
                    <a:lnTo>
                      <a:pt x="36661" y="92519"/>
                    </a:lnTo>
                    <a:lnTo>
                      <a:pt x="38945" y="100769"/>
                    </a:lnTo>
                    <a:lnTo>
                      <a:pt x="40860" y="106193"/>
                    </a:lnTo>
                    <a:lnTo>
                      <a:pt x="46226" y="118570"/>
                    </a:lnTo>
                    <a:lnTo>
                      <a:pt x="49103" y="123690"/>
                    </a:lnTo>
                    <a:lnTo>
                      <a:pt x="49259" y="131752"/>
                    </a:lnTo>
                    <a:lnTo>
                      <a:pt x="49061" y="137693"/>
                    </a:lnTo>
                    <a:lnTo>
                      <a:pt x="41624" y="143471"/>
                    </a:lnTo>
                    <a:lnTo>
                      <a:pt x="39060" y="148040"/>
                    </a:lnTo>
                    <a:lnTo>
                      <a:pt x="42989" y="140397"/>
                    </a:lnTo>
                    <a:lnTo>
                      <a:pt x="39940" y="143701"/>
                    </a:lnTo>
                    <a:lnTo>
                      <a:pt x="38535" y="147793"/>
                    </a:lnTo>
                    <a:lnTo>
                      <a:pt x="42898" y="156217"/>
                    </a:lnTo>
                    <a:lnTo>
                      <a:pt x="43950" y="162273"/>
                    </a:lnTo>
                    <a:lnTo>
                      <a:pt x="44279" y="166884"/>
                    </a:lnTo>
                    <a:lnTo>
                      <a:pt x="47985" y="174321"/>
                    </a:lnTo>
                    <a:lnTo>
                      <a:pt x="50582" y="179794"/>
                    </a:lnTo>
                    <a:lnTo>
                      <a:pt x="53121" y="188325"/>
                    </a:lnTo>
                    <a:lnTo>
                      <a:pt x="58102" y="194702"/>
                    </a:lnTo>
                    <a:lnTo>
                      <a:pt x="58299" y="199978"/>
                    </a:lnTo>
                    <a:lnTo>
                      <a:pt x="61931" y="206174"/>
                    </a:lnTo>
                    <a:lnTo>
                      <a:pt x="61405" y="212609"/>
                    </a:lnTo>
                    <a:lnTo>
                      <a:pt x="60435" y="219882"/>
                    </a:lnTo>
                    <a:lnTo>
                      <a:pt x="59334" y="225758"/>
                    </a:lnTo>
                    <a:lnTo>
                      <a:pt x="60082" y="231592"/>
                    </a:lnTo>
                    <a:lnTo>
                      <a:pt x="56409" y="243492"/>
                    </a:lnTo>
                    <a:lnTo>
                      <a:pt x="51955" y="250552"/>
                    </a:lnTo>
                    <a:lnTo>
                      <a:pt x="47952" y="257553"/>
                    </a:lnTo>
                    <a:lnTo>
                      <a:pt x="43843" y="258424"/>
                    </a:lnTo>
                    <a:lnTo>
                      <a:pt x="37277" y="263626"/>
                    </a:lnTo>
                    <a:lnTo>
                      <a:pt x="36702" y="269659"/>
                    </a:lnTo>
                    <a:lnTo>
                      <a:pt x="31114" y="276438"/>
                    </a:lnTo>
                    <a:lnTo>
                      <a:pt x="25936" y="282429"/>
                    </a:lnTo>
                    <a:lnTo>
                      <a:pt x="24054" y="289037"/>
                    </a:lnTo>
                    <a:lnTo>
                      <a:pt x="23397" y="297838"/>
                    </a:lnTo>
                    <a:lnTo>
                      <a:pt x="20191" y="300854"/>
                    </a:lnTo>
                    <a:lnTo>
                      <a:pt x="18203" y="307453"/>
                    </a:lnTo>
                    <a:lnTo>
                      <a:pt x="18877" y="311891"/>
                    </a:lnTo>
                    <a:lnTo>
                      <a:pt x="17266" y="320117"/>
                    </a:lnTo>
                    <a:lnTo>
                      <a:pt x="16773" y="325048"/>
                    </a:lnTo>
                    <a:lnTo>
                      <a:pt x="13437" y="331746"/>
                    </a:lnTo>
                    <a:lnTo>
                      <a:pt x="11678" y="337268"/>
                    </a:lnTo>
                    <a:lnTo>
                      <a:pt x="9270" y="345486"/>
                    </a:lnTo>
                    <a:lnTo>
                      <a:pt x="8859" y="350927"/>
                    </a:lnTo>
                    <a:lnTo>
                      <a:pt x="4898" y="357715"/>
                    </a:lnTo>
                    <a:lnTo>
                      <a:pt x="682" y="361018"/>
                    </a:lnTo>
                    <a:lnTo>
                      <a:pt x="2219" y="368004"/>
                    </a:lnTo>
                    <a:lnTo>
                      <a:pt x="2852" y="375318"/>
                    </a:lnTo>
                    <a:lnTo>
                      <a:pt x="2761" y="382969"/>
                    </a:lnTo>
                    <a:lnTo>
                      <a:pt x="1561" y="390184"/>
                    </a:lnTo>
                    <a:lnTo>
                      <a:pt x="592" y="399035"/>
                    </a:lnTo>
                    <a:lnTo>
                      <a:pt x="526" y="403637"/>
                    </a:lnTo>
                    <a:lnTo>
                      <a:pt x="4471" y="402380"/>
                    </a:lnTo>
                    <a:lnTo>
                      <a:pt x="9730" y="400260"/>
                    </a:lnTo>
                    <a:lnTo>
                      <a:pt x="14390" y="403325"/>
                    </a:lnTo>
                    <a:lnTo>
                      <a:pt x="18457" y="402314"/>
                    </a:lnTo>
                    <a:lnTo>
                      <a:pt x="23955" y="403160"/>
                    </a:lnTo>
                    <a:lnTo>
                      <a:pt x="29864" y="399429"/>
                    </a:lnTo>
                    <a:lnTo>
                      <a:pt x="32979" y="396446"/>
                    </a:lnTo>
                    <a:lnTo>
                      <a:pt x="38042" y="395131"/>
                    </a:lnTo>
                    <a:lnTo>
                      <a:pt x="42307" y="395805"/>
                    </a:lnTo>
                    <a:lnTo>
                      <a:pt x="48207" y="396183"/>
                    </a:lnTo>
                    <a:lnTo>
                      <a:pt x="50278" y="400399"/>
                    </a:lnTo>
                    <a:lnTo>
                      <a:pt x="54058" y="403530"/>
                    </a:lnTo>
                    <a:lnTo>
                      <a:pt x="59236" y="406563"/>
                    </a:lnTo>
                    <a:lnTo>
                      <a:pt x="62753" y="409324"/>
                    </a:lnTo>
                    <a:lnTo>
                      <a:pt x="67478" y="408864"/>
                    </a:lnTo>
                    <a:lnTo>
                      <a:pt x="185481" y="408009"/>
                    </a:lnTo>
                    <a:lnTo>
                      <a:pt x="187980" y="411452"/>
                    </a:lnTo>
                    <a:lnTo>
                      <a:pt x="190782" y="414649"/>
                    </a:lnTo>
                    <a:lnTo>
                      <a:pt x="193962" y="418347"/>
                    </a:lnTo>
                    <a:lnTo>
                      <a:pt x="197455" y="421067"/>
                    </a:lnTo>
                    <a:lnTo>
                      <a:pt x="202114" y="421996"/>
                    </a:lnTo>
                    <a:lnTo>
                      <a:pt x="207547" y="421766"/>
                    </a:lnTo>
                    <a:lnTo>
                      <a:pt x="211639" y="422440"/>
                    </a:lnTo>
                    <a:lnTo>
                      <a:pt x="216808" y="423221"/>
                    </a:lnTo>
                    <a:lnTo>
                      <a:pt x="221287" y="423368"/>
                    </a:lnTo>
                    <a:lnTo>
                      <a:pt x="226037" y="423303"/>
                    </a:lnTo>
                    <a:lnTo>
                      <a:pt x="230417" y="423574"/>
                    </a:lnTo>
                    <a:lnTo>
                      <a:pt x="235726" y="423771"/>
                    </a:lnTo>
                    <a:lnTo>
                      <a:pt x="241635" y="424725"/>
                    </a:lnTo>
                    <a:lnTo>
                      <a:pt x="246549" y="426442"/>
                    </a:lnTo>
                    <a:lnTo>
                      <a:pt x="250913" y="428357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808" name="Free-form: Shape 807">
                <a:extLst>
                  <a:ext uri="{FF2B5EF4-FFF2-40B4-BE49-F238E27FC236}">
                    <a16:creationId xmlns:a16="http://schemas.microsoft.com/office/drawing/2014/main" id="{D9956B91-8751-8F27-861C-FB322D75570D}"/>
                  </a:ext>
                </a:extLst>
              </p:cNvPr>
              <p:cNvSpPr/>
              <p:nvPr/>
            </p:nvSpPr>
            <p:spPr>
              <a:xfrm>
                <a:off x="7590881" y="3556314"/>
                <a:ext cx="52870" cy="63934"/>
              </a:xfrm>
              <a:custGeom>
                <a:avLst/>
                <a:gdLst>
                  <a:gd name="connsiteX0" fmla="*/ 5621 w 45158"/>
                  <a:gd name="connsiteY0" fmla="*/ 54609 h 54608"/>
                  <a:gd name="connsiteX1" fmla="*/ 11103 w 45158"/>
                  <a:gd name="connsiteY1" fmla="*/ 52554 h 54608"/>
                  <a:gd name="connsiteX2" fmla="*/ 16346 w 45158"/>
                  <a:gd name="connsiteY2" fmla="*/ 52349 h 54608"/>
                  <a:gd name="connsiteX3" fmla="*/ 21137 w 45158"/>
                  <a:gd name="connsiteY3" fmla="*/ 50713 h 54608"/>
                  <a:gd name="connsiteX4" fmla="*/ 26208 w 45158"/>
                  <a:gd name="connsiteY4" fmla="*/ 50196 h 54608"/>
                  <a:gd name="connsiteX5" fmla="*/ 31048 w 45158"/>
                  <a:gd name="connsiteY5" fmla="*/ 52554 h 54608"/>
                  <a:gd name="connsiteX6" fmla="*/ 38189 w 45158"/>
                  <a:gd name="connsiteY6" fmla="*/ 44123 h 54608"/>
                  <a:gd name="connsiteX7" fmla="*/ 40819 w 45158"/>
                  <a:gd name="connsiteY7" fmla="*/ 39044 h 54608"/>
                  <a:gd name="connsiteX8" fmla="*/ 38485 w 45158"/>
                  <a:gd name="connsiteY8" fmla="*/ 33382 h 54608"/>
                  <a:gd name="connsiteX9" fmla="*/ 33004 w 45158"/>
                  <a:gd name="connsiteY9" fmla="*/ 33291 h 54608"/>
                  <a:gd name="connsiteX10" fmla="*/ 28739 w 45158"/>
                  <a:gd name="connsiteY10" fmla="*/ 33529 h 54608"/>
                  <a:gd name="connsiteX11" fmla="*/ 24786 w 45158"/>
                  <a:gd name="connsiteY11" fmla="*/ 35485 h 54608"/>
                  <a:gd name="connsiteX12" fmla="*/ 20710 w 45158"/>
                  <a:gd name="connsiteY12" fmla="*/ 34072 h 54608"/>
                  <a:gd name="connsiteX13" fmla="*/ 25386 w 45158"/>
                  <a:gd name="connsiteY13" fmla="*/ 34499 h 54608"/>
                  <a:gd name="connsiteX14" fmla="*/ 27103 w 45158"/>
                  <a:gd name="connsiteY14" fmla="*/ 30431 h 54608"/>
                  <a:gd name="connsiteX15" fmla="*/ 30555 w 45158"/>
                  <a:gd name="connsiteY15" fmla="*/ 27292 h 54608"/>
                  <a:gd name="connsiteX16" fmla="*/ 35494 w 45158"/>
                  <a:gd name="connsiteY16" fmla="*/ 26511 h 54608"/>
                  <a:gd name="connsiteX17" fmla="*/ 38896 w 45158"/>
                  <a:gd name="connsiteY17" fmla="*/ 22123 h 54608"/>
                  <a:gd name="connsiteX18" fmla="*/ 44065 w 45158"/>
                  <a:gd name="connsiteY18" fmla="*/ 21128 h 54608"/>
                  <a:gd name="connsiteX19" fmla="*/ 45158 w 45158"/>
                  <a:gd name="connsiteY19" fmla="*/ 16543 h 54608"/>
                  <a:gd name="connsiteX20" fmla="*/ 43794 w 45158"/>
                  <a:gd name="connsiteY20" fmla="*/ 12064 h 54608"/>
                  <a:gd name="connsiteX21" fmla="*/ 42454 w 45158"/>
                  <a:gd name="connsiteY21" fmla="*/ 7807 h 54608"/>
                  <a:gd name="connsiteX22" fmla="*/ 39742 w 45158"/>
                  <a:gd name="connsiteY22" fmla="*/ 3821 h 54608"/>
                  <a:gd name="connsiteX23" fmla="*/ 37072 w 45158"/>
                  <a:gd name="connsiteY23" fmla="*/ 0 h 54608"/>
                  <a:gd name="connsiteX24" fmla="*/ 32774 w 45158"/>
                  <a:gd name="connsiteY24" fmla="*/ 0 h 54608"/>
                  <a:gd name="connsiteX25" fmla="*/ 29199 w 45158"/>
                  <a:gd name="connsiteY25" fmla="*/ 2021 h 54608"/>
                  <a:gd name="connsiteX26" fmla="*/ 28065 w 45158"/>
                  <a:gd name="connsiteY26" fmla="*/ 6073 h 54608"/>
                  <a:gd name="connsiteX27" fmla="*/ 24769 w 45158"/>
                  <a:gd name="connsiteY27" fmla="*/ 9163 h 54608"/>
                  <a:gd name="connsiteX28" fmla="*/ 20972 w 45158"/>
                  <a:gd name="connsiteY28" fmla="*/ 5654 h 54608"/>
                  <a:gd name="connsiteX29" fmla="*/ 16436 w 45158"/>
                  <a:gd name="connsiteY29" fmla="*/ 5884 h 54608"/>
                  <a:gd name="connsiteX30" fmla="*/ 14218 w 45158"/>
                  <a:gd name="connsiteY30" fmla="*/ 11028 h 54608"/>
                  <a:gd name="connsiteX31" fmla="*/ 10791 w 45158"/>
                  <a:gd name="connsiteY31" fmla="*/ 15696 h 54608"/>
                  <a:gd name="connsiteX32" fmla="*/ 8383 w 45158"/>
                  <a:gd name="connsiteY32" fmla="*/ 20323 h 54608"/>
                  <a:gd name="connsiteX33" fmla="*/ 4734 w 45158"/>
                  <a:gd name="connsiteY33" fmla="*/ 26487 h 54608"/>
                  <a:gd name="connsiteX34" fmla="*/ 806 w 45158"/>
                  <a:gd name="connsiteY34" fmla="*/ 31401 h 54608"/>
                  <a:gd name="connsiteX35" fmla="*/ 0 w 45158"/>
                  <a:gd name="connsiteY35" fmla="*/ 36472 h 54608"/>
                  <a:gd name="connsiteX36" fmla="*/ 1241 w 45158"/>
                  <a:gd name="connsiteY36" fmla="*/ 41977 h 54608"/>
                  <a:gd name="connsiteX37" fmla="*/ 1504 w 45158"/>
                  <a:gd name="connsiteY37" fmla="*/ 51782 h 54608"/>
                  <a:gd name="connsiteX38" fmla="*/ 5506 w 45158"/>
                  <a:gd name="connsiteY38" fmla="*/ 53927 h 54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45158" h="54608">
                    <a:moveTo>
                      <a:pt x="5621" y="54609"/>
                    </a:moveTo>
                    <a:lnTo>
                      <a:pt x="11103" y="52554"/>
                    </a:lnTo>
                    <a:lnTo>
                      <a:pt x="16346" y="52349"/>
                    </a:lnTo>
                    <a:lnTo>
                      <a:pt x="21137" y="50713"/>
                    </a:lnTo>
                    <a:lnTo>
                      <a:pt x="26208" y="50196"/>
                    </a:lnTo>
                    <a:lnTo>
                      <a:pt x="31048" y="52554"/>
                    </a:lnTo>
                    <a:lnTo>
                      <a:pt x="38189" y="44123"/>
                    </a:lnTo>
                    <a:lnTo>
                      <a:pt x="40819" y="39044"/>
                    </a:lnTo>
                    <a:lnTo>
                      <a:pt x="38485" y="33382"/>
                    </a:lnTo>
                    <a:lnTo>
                      <a:pt x="33004" y="33291"/>
                    </a:lnTo>
                    <a:lnTo>
                      <a:pt x="28739" y="33529"/>
                    </a:lnTo>
                    <a:lnTo>
                      <a:pt x="24786" y="35485"/>
                    </a:lnTo>
                    <a:lnTo>
                      <a:pt x="20710" y="34072"/>
                    </a:lnTo>
                    <a:lnTo>
                      <a:pt x="25386" y="34499"/>
                    </a:lnTo>
                    <a:lnTo>
                      <a:pt x="27103" y="30431"/>
                    </a:lnTo>
                    <a:lnTo>
                      <a:pt x="30555" y="27292"/>
                    </a:lnTo>
                    <a:lnTo>
                      <a:pt x="35494" y="26511"/>
                    </a:lnTo>
                    <a:lnTo>
                      <a:pt x="38896" y="22123"/>
                    </a:lnTo>
                    <a:lnTo>
                      <a:pt x="44065" y="21128"/>
                    </a:lnTo>
                    <a:lnTo>
                      <a:pt x="45158" y="16543"/>
                    </a:lnTo>
                    <a:lnTo>
                      <a:pt x="43794" y="12064"/>
                    </a:lnTo>
                    <a:lnTo>
                      <a:pt x="42454" y="7807"/>
                    </a:lnTo>
                    <a:lnTo>
                      <a:pt x="39742" y="3821"/>
                    </a:lnTo>
                    <a:lnTo>
                      <a:pt x="37072" y="0"/>
                    </a:lnTo>
                    <a:lnTo>
                      <a:pt x="32774" y="0"/>
                    </a:lnTo>
                    <a:lnTo>
                      <a:pt x="29199" y="2021"/>
                    </a:lnTo>
                    <a:lnTo>
                      <a:pt x="28065" y="6073"/>
                    </a:lnTo>
                    <a:lnTo>
                      <a:pt x="24769" y="9163"/>
                    </a:lnTo>
                    <a:lnTo>
                      <a:pt x="20972" y="5654"/>
                    </a:lnTo>
                    <a:lnTo>
                      <a:pt x="16436" y="5884"/>
                    </a:lnTo>
                    <a:lnTo>
                      <a:pt x="14218" y="11028"/>
                    </a:lnTo>
                    <a:lnTo>
                      <a:pt x="10791" y="15696"/>
                    </a:lnTo>
                    <a:lnTo>
                      <a:pt x="8383" y="20323"/>
                    </a:lnTo>
                    <a:lnTo>
                      <a:pt x="4734" y="26487"/>
                    </a:lnTo>
                    <a:lnTo>
                      <a:pt x="806" y="31401"/>
                    </a:lnTo>
                    <a:lnTo>
                      <a:pt x="0" y="36472"/>
                    </a:lnTo>
                    <a:lnTo>
                      <a:pt x="1241" y="41977"/>
                    </a:lnTo>
                    <a:lnTo>
                      <a:pt x="1504" y="51782"/>
                    </a:lnTo>
                    <a:lnTo>
                      <a:pt x="5506" y="53927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809" name="Free-form: Shape 808">
                <a:extLst>
                  <a:ext uri="{FF2B5EF4-FFF2-40B4-BE49-F238E27FC236}">
                    <a16:creationId xmlns:a16="http://schemas.microsoft.com/office/drawing/2014/main" id="{D9E973AD-3E1C-1FFE-8B3D-0B369F0CD638}"/>
                  </a:ext>
                </a:extLst>
              </p:cNvPr>
              <p:cNvSpPr/>
              <p:nvPr/>
            </p:nvSpPr>
            <p:spPr>
              <a:xfrm>
                <a:off x="7005058" y="2859356"/>
                <a:ext cx="407081" cy="353910"/>
              </a:xfrm>
              <a:custGeom>
                <a:avLst/>
                <a:gdLst>
                  <a:gd name="connsiteX0" fmla="*/ 218394 w 347697"/>
                  <a:gd name="connsiteY0" fmla="*/ 15368 h 302283"/>
                  <a:gd name="connsiteX1" fmla="*/ 222750 w 347697"/>
                  <a:gd name="connsiteY1" fmla="*/ 13157 h 302283"/>
                  <a:gd name="connsiteX2" fmla="*/ 227212 w 347697"/>
                  <a:gd name="connsiteY2" fmla="*/ 12993 h 302283"/>
                  <a:gd name="connsiteX3" fmla="*/ 222857 w 347697"/>
                  <a:gd name="connsiteY3" fmla="*/ 12524 h 302283"/>
                  <a:gd name="connsiteX4" fmla="*/ 218394 w 347697"/>
                  <a:gd name="connsiteY4" fmla="*/ 15368 h 302283"/>
                  <a:gd name="connsiteX5" fmla="*/ 347697 w 347697"/>
                  <a:gd name="connsiteY5" fmla="*/ 302284 h 302283"/>
                  <a:gd name="connsiteX6" fmla="*/ 344303 w 347697"/>
                  <a:gd name="connsiteY6" fmla="*/ 296901 h 302283"/>
                  <a:gd name="connsiteX7" fmla="*/ 340531 w 347697"/>
                  <a:gd name="connsiteY7" fmla="*/ 294370 h 302283"/>
                  <a:gd name="connsiteX8" fmla="*/ 335197 w 347697"/>
                  <a:gd name="connsiteY8" fmla="*/ 290968 h 302283"/>
                  <a:gd name="connsiteX9" fmla="*/ 331146 w 347697"/>
                  <a:gd name="connsiteY9" fmla="*/ 286415 h 302283"/>
                  <a:gd name="connsiteX10" fmla="*/ 327596 w 347697"/>
                  <a:gd name="connsiteY10" fmla="*/ 281435 h 302283"/>
                  <a:gd name="connsiteX11" fmla="*/ 321391 w 347697"/>
                  <a:gd name="connsiteY11" fmla="*/ 280292 h 302283"/>
                  <a:gd name="connsiteX12" fmla="*/ 317003 w 347697"/>
                  <a:gd name="connsiteY12" fmla="*/ 277005 h 302283"/>
                  <a:gd name="connsiteX13" fmla="*/ 312482 w 347697"/>
                  <a:gd name="connsiteY13" fmla="*/ 271581 h 302283"/>
                  <a:gd name="connsiteX14" fmla="*/ 311086 w 347697"/>
                  <a:gd name="connsiteY14" fmla="*/ 266174 h 302283"/>
                  <a:gd name="connsiteX15" fmla="*/ 309105 w 347697"/>
                  <a:gd name="connsiteY15" fmla="*/ 261983 h 302283"/>
                  <a:gd name="connsiteX16" fmla="*/ 306960 w 347697"/>
                  <a:gd name="connsiteY16" fmla="*/ 256000 h 302283"/>
                  <a:gd name="connsiteX17" fmla="*/ 306607 w 347697"/>
                  <a:gd name="connsiteY17" fmla="*/ 251899 h 302283"/>
                  <a:gd name="connsiteX18" fmla="*/ 306212 w 347697"/>
                  <a:gd name="connsiteY18" fmla="*/ 247001 h 302283"/>
                  <a:gd name="connsiteX19" fmla="*/ 305703 w 347697"/>
                  <a:gd name="connsiteY19" fmla="*/ 241125 h 302283"/>
                  <a:gd name="connsiteX20" fmla="*/ 310206 w 347697"/>
                  <a:gd name="connsiteY20" fmla="*/ 241577 h 302283"/>
                  <a:gd name="connsiteX21" fmla="*/ 314299 w 347697"/>
                  <a:gd name="connsiteY21" fmla="*/ 242670 h 302283"/>
                  <a:gd name="connsiteX22" fmla="*/ 311447 w 347697"/>
                  <a:gd name="connsiteY22" fmla="*/ 239350 h 302283"/>
                  <a:gd name="connsiteX23" fmla="*/ 307675 w 347697"/>
                  <a:gd name="connsiteY23" fmla="*/ 236112 h 302283"/>
                  <a:gd name="connsiteX24" fmla="*/ 304108 w 347697"/>
                  <a:gd name="connsiteY24" fmla="*/ 233680 h 302283"/>
                  <a:gd name="connsiteX25" fmla="*/ 300624 w 347697"/>
                  <a:gd name="connsiteY25" fmla="*/ 228363 h 302283"/>
                  <a:gd name="connsiteX26" fmla="*/ 295291 w 347697"/>
                  <a:gd name="connsiteY26" fmla="*/ 223202 h 302283"/>
                  <a:gd name="connsiteX27" fmla="*/ 294115 w 347697"/>
                  <a:gd name="connsiteY27" fmla="*/ 218821 h 302283"/>
                  <a:gd name="connsiteX28" fmla="*/ 292168 w 347697"/>
                  <a:gd name="connsiteY28" fmla="*/ 214712 h 302283"/>
                  <a:gd name="connsiteX29" fmla="*/ 288988 w 347697"/>
                  <a:gd name="connsiteY29" fmla="*/ 209198 h 302283"/>
                  <a:gd name="connsiteX30" fmla="*/ 287245 w 347697"/>
                  <a:gd name="connsiteY30" fmla="*/ 205245 h 302283"/>
                  <a:gd name="connsiteX31" fmla="*/ 284583 w 347697"/>
                  <a:gd name="connsiteY31" fmla="*/ 200528 h 302283"/>
                  <a:gd name="connsiteX32" fmla="*/ 282356 w 347697"/>
                  <a:gd name="connsiteY32" fmla="*/ 196312 h 302283"/>
                  <a:gd name="connsiteX33" fmla="*/ 279430 w 347697"/>
                  <a:gd name="connsiteY33" fmla="*/ 191291 h 302283"/>
                  <a:gd name="connsiteX34" fmla="*/ 277499 w 347697"/>
                  <a:gd name="connsiteY34" fmla="*/ 187322 h 302283"/>
                  <a:gd name="connsiteX35" fmla="*/ 274762 w 347697"/>
                  <a:gd name="connsiteY35" fmla="*/ 183344 h 302283"/>
                  <a:gd name="connsiteX36" fmla="*/ 272305 w 347697"/>
                  <a:gd name="connsiteY36" fmla="*/ 179704 h 302283"/>
                  <a:gd name="connsiteX37" fmla="*/ 268368 w 347697"/>
                  <a:gd name="connsiteY37" fmla="*/ 173228 h 302283"/>
                  <a:gd name="connsiteX38" fmla="*/ 265952 w 347697"/>
                  <a:gd name="connsiteY38" fmla="*/ 168971 h 302283"/>
                  <a:gd name="connsiteX39" fmla="*/ 263495 w 347697"/>
                  <a:gd name="connsiteY39" fmla="*/ 164730 h 302283"/>
                  <a:gd name="connsiteX40" fmla="*/ 260282 w 347697"/>
                  <a:gd name="connsiteY40" fmla="*/ 158682 h 302283"/>
                  <a:gd name="connsiteX41" fmla="*/ 257299 w 347697"/>
                  <a:gd name="connsiteY41" fmla="*/ 155305 h 302283"/>
                  <a:gd name="connsiteX42" fmla="*/ 257241 w 347697"/>
                  <a:gd name="connsiteY42" fmla="*/ 150538 h 302283"/>
                  <a:gd name="connsiteX43" fmla="*/ 255902 w 347697"/>
                  <a:gd name="connsiteY43" fmla="*/ 145221 h 302283"/>
                  <a:gd name="connsiteX44" fmla="*/ 253231 w 347697"/>
                  <a:gd name="connsiteY44" fmla="*/ 139550 h 302283"/>
                  <a:gd name="connsiteX45" fmla="*/ 250856 w 347697"/>
                  <a:gd name="connsiteY45" fmla="*/ 135721 h 302283"/>
                  <a:gd name="connsiteX46" fmla="*/ 247124 w 347697"/>
                  <a:gd name="connsiteY46" fmla="*/ 130223 h 302283"/>
                  <a:gd name="connsiteX47" fmla="*/ 244536 w 347697"/>
                  <a:gd name="connsiteY47" fmla="*/ 126393 h 302283"/>
                  <a:gd name="connsiteX48" fmla="*/ 244331 w 347697"/>
                  <a:gd name="connsiteY48" fmla="*/ 121282 h 302283"/>
                  <a:gd name="connsiteX49" fmla="*/ 243418 w 347697"/>
                  <a:gd name="connsiteY49" fmla="*/ 116408 h 302283"/>
                  <a:gd name="connsiteX50" fmla="*/ 240419 w 347697"/>
                  <a:gd name="connsiteY50" fmla="*/ 113187 h 302283"/>
                  <a:gd name="connsiteX51" fmla="*/ 236186 w 347697"/>
                  <a:gd name="connsiteY51" fmla="*/ 109916 h 302283"/>
                  <a:gd name="connsiteX52" fmla="*/ 231362 w 347697"/>
                  <a:gd name="connsiteY52" fmla="*/ 104607 h 302283"/>
                  <a:gd name="connsiteX53" fmla="*/ 228905 w 347697"/>
                  <a:gd name="connsiteY53" fmla="*/ 100819 h 302283"/>
                  <a:gd name="connsiteX54" fmla="*/ 224204 w 347697"/>
                  <a:gd name="connsiteY54" fmla="*/ 96143 h 302283"/>
                  <a:gd name="connsiteX55" fmla="*/ 222643 w 347697"/>
                  <a:gd name="connsiteY55" fmla="*/ 92108 h 302283"/>
                  <a:gd name="connsiteX56" fmla="*/ 220202 w 347697"/>
                  <a:gd name="connsiteY56" fmla="*/ 88714 h 302283"/>
                  <a:gd name="connsiteX57" fmla="*/ 216044 w 347697"/>
                  <a:gd name="connsiteY57" fmla="*/ 82460 h 302283"/>
                  <a:gd name="connsiteX58" fmla="*/ 216512 w 347697"/>
                  <a:gd name="connsiteY58" fmla="*/ 78153 h 302283"/>
                  <a:gd name="connsiteX59" fmla="*/ 214614 w 347697"/>
                  <a:gd name="connsiteY59" fmla="*/ 72187 h 302283"/>
                  <a:gd name="connsiteX60" fmla="*/ 210957 w 347697"/>
                  <a:gd name="connsiteY60" fmla="*/ 68070 h 302283"/>
                  <a:gd name="connsiteX61" fmla="*/ 207095 w 347697"/>
                  <a:gd name="connsiteY61" fmla="*/ 63903 h 302283"/>
                  <a:gd name="connsiteX62" fmla="*/ 209675 w 347697"/>
                  <a:gd name="connsiteY62" fmla="*/ 57362 h 302283"/>
                  <a:gd name="connsiteX63" fmla="*/ 210012 w 347697"/>
                  <a:gd name="connsiteY63" fmla="*/ 53204 h 302283"/>
                  <a:gd name="connsiteX64" fmla="*/ 214302 w 347697"/>
                  <a:gd name="connsiteY64" fmla="*/ 55184 h 302283"/>
                  <a:gd name="connsiteX65" fmla="*/ 216299 w 347697"/>
                  <a:gd name="connsiteY65" fmla="*/ 59531 h 302283"/>
                  <a:gd name="connsiteX66" fmla="*/ 216348 w 347697"/>
                  <a:gd name="connsiteY66" fmla="*/ 63821 h 302283"/>
                  <a:gd name="connsiteX67" fmla="*/ 217581 w 347697"/>
                  <a:gd name="connsiteY67" fmla="*/ 68448 h 302283"/>
                  <a:gd name="connsiteX68" fmla="*/ 221320 w 347697"/>
                  <a:gd name="connsiteY68" fmla="*/ 72771 h 302283"/>
                  <a:gd name="connsiteX69" fmla="*/ 224262 w 347697"/>
                  <a:gd name="connsiteY69" fmla="*/ 75976 h 302283"/>
                  <a:gd name="connsiteX70" fmla="*/ 228206 w 347697"/>
                  <a:gd name="connsiteY70" fmla="*/ 79838 h 302283"/>
                  <a:gd name="connsiteX71" fmla="*/ 231231 w 347697"/>
                  <a:gd name="connsiteY71" fmla="*/ 82624 h 302283"/>
                  <a:gd name="connsiteX72" fmla="*/ 231782 w 347697"/>
                  <a:gd name="connsiteY72" fmla="*/ 87991 h 302283"/>
                  <a:gd name="connsiteX73" fmla="*/ 232554 w 347697"/>
                  <a:gd name="connsiteY73" fmla="*/ 92412 h 302283"/>
                  <a:gd name="connsiteX74" fmla="*/ 234272 w 347697"/>
                  <a:gd name="connsiteY74" fmla="*/ 96586 h 302283"/>
                  <a:gd name="connsiteX75" fmla="*/ 238126 w 347697"/>
                  <a:gd name="connsiteY75" fmla="*/ 100778 h 302283"/>
                  <a:gd name="connsiteX76" fmla="*/ 243369 w 347697"/>
                  <a:gd name="connsiteY76" fmla="*/ 104624 h 302283"/>
                  <a:gd name="connsiteX77" fmla="*/ 245563 w 347697"/>
                  <a:gd name="connsiteY77" fmla="*/ 108412 h 302283"/>
                  <a:gd name="connsiteX78" fmla="*/ 248818 w 347697"/>
                  <a:gd name="connsiteY78" fmla="*/ 112225 h 302283"/>
                  <a:gd name="connsiteX79" fmla="*/ 252162 w 347697"/>
                  <a:gd name="connsiteY79" fmla="*/ 115258 h 302283"/>
                  <a:gd name="connsiteX80" fmla="*/ 255778 w 347697"/>
                  <a:gd name="connsiteY80" fmla="*/ 117510 h 302283"/>
                  <a:gd name="connsiteX81" fmla="*/ 259378 w 347697"/>
                  <a:gd name="connsiteY81" fmla="*/ 120287 h 302283"/>
                  <a:gd name="connsiteX82" fmla="*/ 263248 w 347697"/>
                  <a:gd name="connsiteY82" fmla="*/ 122514 h 302283"/>
                  <a:gd name="connsiteX83" fmla="*/ 263734 w 347697"/>
                  <a:gd name="connsiteY83" fmla="*/ 118356 h 302283"/>
                  <a:gd name="connsiteX84" fmla="*/ 267202 w 347697"/>
                  <a:gd name="connsiteY84" fmla="*/ 114962 h 302283"/>
                  <a:gd name="connsiteX85" fmla="*/ 267423 w 347697"/>
                  <a:gd name="connsiteY85" fmla="*/ 110853 h 302283"/>
                  <a:gd name="connsiteX86" fmla="*/ 266413 w 347697"/>
                  <a:gd name="connsiteY86" fmla="*/ 106555 h 302283"/>
                  <a:gd name="connsiteX87" fmla="*/ 267054 w 347697"/>
                  <a:gd name="connsiteY87" fmla="*/ 101287 h 302283"/>
                  <a:gd name="connsiteX88" fmla="*/ 268722 w 347697"/>
                  <a:gd name="connsiteY88" fmla="*/ 96250 h 302283"/>
                  <a:gd name="connsiteX89" fmla="*/ 271023 w 347697"/>
                  <a:gd name="connsiteY89" fmla="*/ 90900 h 302283"/>
                  <a:gd name="connsiteX90" fmla="*/ 271244 w 347697"/>
                  <a:gd name="connsiteY90" fmla="*/ 86684 h 302283"/>
                  <a:gd name="connsiteX91" fmla="*/ 271926 w 347697"/>
                  <a:gd name="connsiteY91" fmla="*/ 82460 h 302283"/>
                  <a:gd name="connsiteX92" fmla="*/ 271713 w 347697"/>
                  <a:gd name="connsiteY92" fmla="*/ 77775 h 302283"/>
                  <a:gd name="connsiteX93" fmla="*/ 272773 w 347697"/>
                  <a:gd name="connsiteY93" fmla="*/ 73798 h 302283"/>
                  <a:gd name="connsiteX94" fmla="*/ 274244 w 347697"/>
                  <a:gd name="connsiteY94" fmla="*/ 69919 h 302283"/>
                  <a:gd name="connsiteX95" fmla="*/ 275296 w 347697"/>
                  <a:gd name="connsiteY95" fmla="*/ 63723 h 302283"/>
                  <a:gd name="connsiteX96" fmla="*/ 274400 w 347697"/>
                  <a:gd name="connsiteY96" fmla="*/ 58652 h 302283"/>
                  <a:gd name="connsiteX97" fmla="*/ 272157 w 347697"/>
                  <a:gd name="connsiteY97" fmla="*/ 53442 h 302283"/>
                  <a:gd name="connsiteX98" fmla="*/ 269560 w 347697"/>
                  <a:gd name="connsiteY98" fmla="*/ 47402 h 302283"/>
                  <a:gd name="connsiteX99" fmla="*/ 266133 w 347697"/>
                  <a:gd name="connsiteY99" fmla="*/ 39438 h 302283"/>
                  <a:gd name="connsiteX100" fmla="*/ 264267 w 347697"/>
                  <a:gd name="connsiteY100" fmla="*/ 35559 h 302283"/>
                  <a:gd name="connsiteX101" fmla="*/ 261999 w 347697"/>
                  <a:gd name="connsiteY101" fmla="*/ 29741 h 302283"/>
                  <a:gd name="connsiteX102" fmla="*/ 257816 w 347697"/>
                  <a:gd name="connsiteY102" fmla="*/ 21663 h 302283"/>
                  <a:gd name="connsiteX103" fmla="*/ 253099 w 347697"/>
                  <a:gd name="connsiteY103" fmla="*/ 10634 h 302283"/>
                  <a:gd name="connsiteX104" fmla="*/ 248103 w 347697"/>
                  <a:gd name="connsiteY104" fmla="*/ 12713 h 302283"/>
                  <a:gd name="connsiteX105" fmla="*/ 243739 w 347697"/>
                  <a:gd name="connsiteY105" fmla="*/ 14603 h 302283"/>
                  <a:gd name="connsiteX106" fmla="*/ 238849 w 347697"/>
                  <a:gd name="connsiteY106" fmla="*/ 15943 h 302283"/>
                  <a:gd name="connsiteX107" fmla="*/ 234617 w 347697"/>
                  <a:gd name="connsiteY107" fmla="*/ 16050 h 302283"/>
                  <a:gd name="connsiteX108" fmla="*/ 230245 w 347697"/>
                  <a:gd name="connsiteY108" fmla="*/ 13831 h 302283"/>
                  <a:gd name="connsiteX109" fmla="*/ 226834 w 347697"/>
                  <a:gd name="connsiteY109" fmla="*/ 17406 h 302283"/>
                  <a:gd name="connsiteX110" fmla="*/ 222849 w 347697"/>
                  <a:gd name="connsiteY110" fmla="*/ 16288 h 302283"/>
                  <a:gd name="connsiteX111" fmla="*/ 217901 w 347697"/>
                  <a:gd name="connsiteY111" fmla="*/ 17274 h 302283"/>
                  <a:gd name="connsiteX112" fmla="*/ 212749 w 347697"/>
                  <a:gd name="connsiteY112" fmla="*/ 18844 h 302283"/>
                  <a:gd name="connsiteX113" fmla="*/ 218288 w 347697"/>
                  <a:gd name="connsiteY113" fmla="*/ 15442 h 302283"/>
                  <a:gd name="connsiteX114" fmla="*/ 213768 w 347697"/>
                  <a:gd name="connsiteY114" fmla="*/ 17471 h 302283"/>
                  <a:gd name="connsiteX115" fmla="*/ 208746 w 347697"/>
                  <a:gd name="connsiteY115" fmla="*/ 17463 h 302283"/>
                  <a:gd name="connsiteX116" fmla="*/ 204153 w 347697"/>
                  <a:gd name="connsiteY116" fmla="*/ 13428 h 302283"/>
                  <a:gd name="connsiteX117" fmla="*/ 198482 w 347697"/>
                  <a:gd name="connsiteY117" fmla="*/ 10659 h 302283"/>
                  <a:gd name="connsiteX118" fmla="*/ 194809 w 347697"/>
                  <a:gd name="connsiteY118" fmla="*/ 8547 h 302283"/>
                  <a:gd name="connsiteX119" fmla="*/ 192031 w 347697"/>
                  <a:gd name="connsiteY119" fmla="*/ 5350 h 302283"/>
                  <a:gd name="connsiteX120" fmla="*/ 187922 w 347697"/>
                  <a:gd name="connsiteY120" fmla="*/ 3180 h 302283"/>
                  <a:gd name="connsiteX121" fmla="*/ 180780 w 347697"/>
                  <a:gd name="connsiteY121" fmla="*/ 5827 h 302283"/>
                  <a:gd name="connsiteX122" fmla="*/ 168610 w 347697"/>
                  <a:gd name="connsiteY122" fmla="*/ 994 h 302283"/>
                  <a:gd name="connsiteX123" fmla="*/ 154351 w 347697"/>
                  <a:gd name="connsiteY123" fmla="*/ 4923 h 302283"/>
                  <a:gd name="connsiteX124" fmla="*/ 149651 w 347697"/>
                  <a:gd name="connsiteY124" fmla="*/ 4807 h 302283"/>
                  <a:gd name="connsiteX125" fmla="*/ 147292 w 347697"/>
                  <a:gd name="connsiteY125" fmla="*/ 8596 h 302283"/>
                  <a:gd name="connsiteX126" fmla="*/ 144038 w 347697"/>
                  <a:gd name="connsiteY126" fmla="*/ 11152 h 302283"/>
                  <a:gd name="connsiteX127" fmla="*/ 138983 w 347697"/>
                  <a:gd name="connsiteY127" fmla="*/ 11193 h 302283"/>
                  <a:gd name="connsiteX128" fmla="*/ 135408 w 347697"/>
                  <a:gd name="connsiteY128" fmla="*/ 14513 h 302283"/>
                  <a:gd name="connsiteX129" fmla="*/ 129253 w 347697"/>
                  <a:gd name="connsiteY129" fmla="*/ 19362 h 302283"/>
                  <a:gd name="connsiteX130" fmla="*/ 122424 w 347697"/>
                  <a:gd name="connsiteY130" fmla="*/ 23586 h 302283"/>
                  <a:gd name="connsiteX131" fmla="*/ 117378 w 347697"/>
                  <a:gd name="connsiteY131" fmla="*/ 25279 h 302283"/>
                  <a:gd name="connsiteX132" fmla="*/ 113129 w 347697"/>
                  <a:gd name="connsiteY132" fmla="*/ 24720 h 302283"/>
                  <a:gd name="connsiteX133" fmla="*/ 109020 w 347697"/>
                  <a:gd name="connsiteY133" fmla="*/ 22254 h 302283"/>
                  <a:gd name="connsiteX134" fmla="*/ 105256 w 347697"/>
                  <a:gd name="connsiteY134" fmla="*/ 19707 h 302283"/>
                  <a:gd name="connsiteX135" fmla="*/ 101205 w 347697"/>
                  <a:gd name="connsiteY135" fmla="*/ 18269 h 302283"/>
                  <a:gd name="connsiteX136" fmla="*/ 95239 w 347697"/>
                  <a:gd name="connsiteY136" fmla="*/ 17463 h 302283"/>
                  <a:gd name="connsiteX137" fmla="*/ 89289 w 347697"/>
                  <a:gd name="connsiteY137" fmla="*/ 16888 h 302283"/>
                  <a:gd name="connsiteX138" fmla="*/ 84498 w 347697"/>
                  <a:gd name="connsiteY138" fmla="*/ 16773 h 302283"/>
                  <a:gd name="connsiteX139" fmla="*/ 81712 w 347697"/>
                  <a:gd name="connsiteY139" fmla="*/ 11990 h 302283"/>
                  <a:gd name="connsiteX140" fmla="*/ 75902 w 347697"/>
                  <a:gd name="connsiteY140" fmla="*/ 13930 h 302283"/>
                  <a:gd name="connsiteX141" fmla="*/ 70717 w 347697"/>
                  <a:gd name="connsiteY141" fmla="*/ 12952 h 302283"/>
                  <a:gd name="connsiteX142" fmla="*/ 68111 w 347697"/>
                  <a:gd name="connsiteY142" fmla="*/ 9599 h 302283"/>
                  <a:gd name="connsiteX143" fmla="*/ 63041 w 347697"/>
                  <a:gd name="connsiteY143" fmla="*/ 8333 h 302283"/>
                  <a:gd name="connsiteX144" fmla="*/ 58233 w 347697"/>
                  <a:gd name="connsiteY144" fmla="*/ 6352 h 302283"/>
                  <a:gd name="connsiteX145" fmla="*/ 52965 w 347697"/>
                  <a:gd name="connsiteY145" fmla="*/ 5449 h 302283"/>
                  <a:gd name="connsiteX146" fmla="*/ 44106 w 347697"/>
                  <a:gd name="connsiteY146" fmla="*/ 4068 h 302283"/>
                  <a:gd name="connsiteX147" fmla="*/ 32355 w 347697"/>
                  <a:gd name="connsiteY147" fmla="*/ 879 h 302283"/>
                  <a:gd name="connsiteX148" fmla="*/ 27703 w 347697"/>
                  <a:gd name="connsiteY148" fmla="*/ 0 h 302283"/>
                  <a:gd name="connsiteX149" fmla="*/ 17702 w 347697"/>
                  <a:gd name="connsiteY149" fmla="*/ 3410 h 302283"/>
                  <a:gd name="connsiteX150" fmla="*/ 11382 w 347697"/>
                  <a:gd name="connsiteY150" fmla="*/ 3706 h 302283"/>
                  <a:gd name="connsiteX151" fmla="*/ 8374 w 347697"/>
                  <a:gd name="connsiteY151" fmla="*/ 879 h 302283"/>
                  <a:gd name="connsiteX152" fmla="*/ 2712 w 347697"/>
                  <a:gd name="connsiteY152" fmla="*/ 5038 h 302283"/>
                  <a:gd name="connsiteX153" fmla="*/ 1816 w 347697"/>
                  <a:gd name="connsiteY153" fmla="*/ 11826 h 302283"/>
                  <a:gd name="connsiteX154" fmla="*/ 4553 w 347697"/>
                  <a:gd name="connsiteY154" fmla="*/ 21663 h 302283"/>
                  <a:gd name="connsiteX155" fmla="*/ 6188 w 347697"/>
                  <a:gd name="connsiteY155" fmla="*/ 25936 h 302283"/>
                  <a:gd name="connsiteX156" fmla="*/ 5777 w 347697"/>
                  <a:gd name="connsiteY156" fmla="*/ 30144 h 302283"/>
                  <a:gd name="connsiteX157" fmla="*/ 5071 w 347697"/>
                  <a:gd name="connsiteY157" fmla="*/ 34943 h 302283"/>
                  <a:gd name="connsiteX158" fmla="*/ 2384 w 347697"/>
                  <a:gd name="connsiteY158" fmla="*/ 39652 h 302283"/>
                  <a:gd name="connsiteX159" fmla="*/ 0 w 347697"/>
                  <a:gd name="connsiteY159" fmla="*/ 44156 h 302283"/>
                  <a:gd name="connsiteX160" fmla="*/ 1126 w 347697"/>
                  <a:gd name="connsiteY160" fmla="*/ 48396 h 302283"/>
                  <a:gd name="connsiteX161" fmla="*/ 2819 w 347697"/>
                  <a:gd name="connsiteY161" fmla="*/ 52637 h 302283"/>
                  <a:gd name="connsiteX162" fmla="*/ 3509 w 347697"/>
                  <a:gd name="connsiteY162" fmla="*/ 56828 h 302283"/>
                  <a:gd name="connsiteX163" fmla="*/ 5169 w 347697"/>
                  <a:gd name="connsiteY163" fmla="*/ 61068 h 302283"/>
                  <a:gd name="connsiteX164" fmla="*/ 5498 w 347697"/>
                  <a:gd name="connsiteY164" fmla="*/ 65383 h 302283"/>
                  <a:gd name="connsiteX165" fmla="*/ 9213 w 347697"/>
                  <a:gd name="connsiteY165" fmla="*/ 74653 h 302283"/>
                  <a:gd name="connsiteX166" fmla="*/ 10363 w 347697"/>
                  <a:gd name="connsiteY166" fmla="*/ 93365 h 302283"/>
                  <a:gd name="connsiteX167" fmla="*/ 11399 w 347697"/>
                  <a:gd name="connsiteY167" fmla="*/ 109916 h 302283"/>
                  <a:gd name="connsiteX168" fmla="*/ 13116 w 347697"/>
                  <a:gd name="connsiteY168" fmla="*/ 140512 h 302283"/>
                  <a:gd name="connsiteX169" fmla="*/ 16773 w 347697"/>
                  <a:gd name="connsiteY169" fmla="*/ 203684 h 302283"/>
                  <a:gd name="connsiteX170" fmla="*/ 17283 w 347697"/>
                  <a:gd name="connsiteY170" fmla="*/ 211951 h 302283"/>
                  <a:gd name="connsiteX171" fmla="*/ 18688 w 347697"/>
                  <a:gd name="connsiteY171" fmla="*/ 247807 h 302283"/>
                  <a:gd name="connsiteX172" fmla="*/ 20307 w 347697"/>
                  <a:gd name="connsiteY172" fmla="*/ 286415 h 302283"/>
                  <a:gd name="connsiteX173" fmla="*/ 20660 w 347697"/>
                  <a:gd name="connsiteY173" fmla="*/ 294551 h 302283"/>
                  <a:gd name="connsiteX174" fmla="*/ 20923 w 347697"/>
                  <a:gd name="connsiteY174" fmla="*/ 302103 h 302283"/>
                  <a:gd name="connsiteX175" fmla="*/ 106917 w 347697"/>
                  <a:gd name="connsiteY175" fmla="*/ 302103 h 302283"/>
                  <a:gd name="connsiteX176" fmla="*/ 194702 w 347697"/>
                  <a:gd name="connsiteY176" fmla="*/ 302103 h 302283"/>
                  <a:gd name="connsiteX177" fmla="*/ 196148 w 347697"/>
                  <a:gd name="connsiteY177" fmla="*/ 297468 h 302283"/>
                  <a:gd name="connsiteX178" fmla="*/ 197011 w 347697"/>
                  <a:gd name="connsiteY178" fmla="*/ 302095 h 302283"/>
                  <a:gd name="connsiteX179" fmla="*/ 243920 w 347697"/>
                  <a:gd name="connsiteY179" fmla="*/ 302103 h 302283"/>
                  <a:gd name="connsiteX180" fmla="*/ 261704 w 347697"/>
                  <a:gd name="connsiteY180" fmla="*/ 302029 h 302283"/>
                  <a:gd name="connsiteX181" fmla="*/ 300402 w 347697"/>
                  <a:gd name="connsiteY181" fmla="*/ 302103 h 302283"/>
                  <a:gd name="connsiteX182" fmla="*/ 333521 w 347697"/>
                  <a:gd name="connsiteY182" fmla="*/ 302103 h 302283"/>
                  <a:gd name="connsiteX183" fmla="*/ 340662 w 347697"/>
                  <a:gd name="connsiteY183" fmla="*/ 301922 h 302283"/>
                  <a:gd name="connsiteX184" fmla="*/ 347294 w 347697"/>
                  <a:gd name="connsiteY184" fmla="*/ 302103 h 3022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</a:cxnLst>
                <a:rect l="l" t="t" r="r" b="b"/>
                <a:pathLst>
                  <a:path w="347697" h="302283">
                    <a:moveTo>
                      <a:pt x="218394" y="15368"/>
                    </a:moveTo>
                    <a:lnTo>
                      <a:pt x="222750" y="13157"/>
                    </a:lnTo>
                    <a:lnTo>
                      <a:pt x="227212" y="12993"/>
                    </a:lnTo>
                    <a:lnTo>
                      <a:pt x="222857" y="12524"/>
                    </a:lnTo>
                    <a:lnTo>
                      <a:pt x="218394" y="15368"/>
                    </a:lnTo>
                    <a:close/>
                    <a:moveTo>
                      <a:pt x="347697" y="302284"/>
                    </a:moveTo>
                    <a:lnTo>
                      <a:pt x="344303" y="296901"/>
                    </a:lnTo>
                    <a:lnTo>
                      <a:pt x="340531" y="294370"/>
                    </a:lnTo>
                    <a:lnTo>
                      <a:pt x="335197" y="290968"/>
                    </a:lnTo>
                    <a:lnTo>
                      <a:pt x="331146" y="286415"/>
                    </a:lnTo>
                    <a:lnTo>
                      <a:pt x="327596" y="281435"/>
                    </a:lnTo>
                    <a:lnTo>
                      <a:pt x="321391" y="280292"/>
                    </a:lnTo>
                    <a:lnTo>
                      <a:pt x="317003" y="277005"/>
                    </a:lnTo>
                    <a:lnTo>
                      <a:pt x="312482" y="271581"/>
                    </a:lnTo>
                    <a:lnTo>
                      <a:pt x="311086" y="266174"/>
                    </a:lnTo>
                    <a:lnTo>
                      <a:pt x="309105" y="261983"/>
                    </a:lnTo>
                    <a:lnTo>
                      <a:pt x="306960" y="256000"/>
                    </a:lnTo>
                    <a:lnTo>
                      <a:pt x="306607" y="251899"/>
                    </a:lnTo>
                    <a:lnTo>
                      <a:pt x="306212" y="247001"/>
                    </a:lnTo>
                    <a:lnTo>
                      <a:pt x="305703" y="241125"/>
                    </a:lnTo>
                    <a:lnTo>
                      <a:pt x="310206" y="241577"/>
                    </a:lnTo>
                    <a:lnTo>
                      <a:pt x="314299" y="242670"/>
                    </a:lnTo>
                    <a:lnTo>
                      <a:pt x="311447" y="239350"/>
                    </a:lnTo>
                    <a:lnTo>
                      <a:pt x="307675" y="236112"/>
                    </a:lnTo>
                    <a:lnTo>
                      <a:pt x="304108" y="233680"/>
                    </a:lnTo>
                    <a:lnTo>
                      <a:pt x="300624" y="228363"/>
                    </a:lnTo>
                    <a:lnTo>
                      <a:pt x="295291" y="223202"/>
                    </a:lnTo>
                    <a:lnTo>
                      <a:pt x="294115" y="218821"/>
                    </a:lnTo>
                    <a:lnTo>
                      <a:pt x="292168" y="214712"/>
                    </a:lnTo>
                    <a:lnTo>
                      <a:pt x="288988" y="209198"/>
                    </a:lnTo>
                    <a:lnTo>
                      <a:pt x="287245" y="205245"/>
                    </a:lnTo>
                    <a:lnTo>
                      <a:pt x="284583" y="200528"/>
                    </a:lnTo>
                    <a:lnTo>
                      <a:pt x="282356" y="196312"/>
                    </a:lnTo>
                    <a:lnTo>
                      <a:pt x="279430" y="191291"/>
                    </a:lnTo>
                    <a:lnTo>
                      <a:pt x="277499" y="187322"/>
                    </a:lnTo>
                    <a:lnTo>
                      <a:pt x="274762" y="183344"/>
                    </a:lnTo>
                    <a:lnTo>
                      <a:pt x="272305" y="179704"/>
                    </a:lnTo>
                    <a:lnTo>
                      <a:pt x="268368" y="173228"/>
                    </a:lnTo>
                    <a:lnTo>
                      <a:pt x="265952" y="168971"/>
                    </a:lnTo>
                    <a:lnTo>
                      <a:pt x="263495" y="164730"/>
                    </a:lnTo>
                    <a:lnTo>
                      <a:pt x="260282" y="158682"/>
                    </a:lnTo>
                    <a:lnTo>
                      <a:pt x="257299" y="155305"/>
                    </a:lnTo>
                    <a:lnTo>
                      <a:pt x="257241" y="150538"/>
                    </a:lnTo>
                    <a:lnTo>
                      <a:pt x="255902" y="145221"/>
                    </a:lnTo>
                    <a:lnTo>
                      <a:pt x="253231" y="139550"/>
                    </a:lnTo>
                    <a:lnTo>
                      <a:pt x="250856" y="135721"/>
                    </a:lnTo>
                    <a:lnTo>
                      <a:pt x="247124" y="130223"/>
                    </a:lnTo>
                    <a:lnTo>
                      <a:pt x="244536" y="126393"/>
                    </a:lnTo>
                    <a:lnTo>
                      <a:pt x="244331" y="121282"/>
                    </a:lnTo>
                    <a:lnTo>
                      <a:pt x="243418" y="116408"/>
                    </a:lnTo>
                    <a:lnTo>
                      <a:pt x="240419" y="113187"/>
                    </a:lnTo>
                    <a:lnTo>
                      <a:pt x="236186" y="109916"/>
                    </a:lnTo>
                    <a:lnTo>
                      <a:pt x="231362" y="104607"/>
                    </a:lnTo>
                    <a:lnTo>
                      <a:pt x="228905" y="100819"/>
                    </a:lnTo>
                    <a:lnTo>
                      <a:pt x="224204" y="96143"/>
                    </a:lnTo>
                    <a:lnTo>
                      <a:pt x="222643" y="92108"/>
                    </a:lnTo>
                    <a:lnTo>
                      <a:pt x="220202" y="88714"/>
                    </a:lnTo>
                    <a:lnTo>
                      <a:pt x="216044" y="82460"/>
                    </a:lnTo>
                    <a:lnTo>
                      <a:pt x="216512" y="78153"/>
                    </a:lnTo>
                    <a:lnTo>
                      <a:pt x="214614" y="72187"/>
                    </a:lnTo>
                    <a:lnTo>
                      <a:pt x="210957" y="68070"/>
                    </a:lnTo>
                    <a:lnTo>
                      <a:pt x="207095" y="63903"/>
                    </a:lnTo>
                    <a:lnTo>
                      <a:pt x="209675" y="57362"/>
                    </a:lnTo>
                    <a:lnTo>
                      <a:pt x="210012" y="53204"/>
                    </a:lnTo>
                    <a:lnTo>
                      <a:pt x="214302" y="55184"/>
                    </a:lnTo>
                    <a:lnTo>
                      <a:pt x="216299" y="59531"/>
                    </a:lnTo>
                    <a:lnTo>
                      <a:pt x="216348" y="63821"/>
                    </a:lnTo>
                    <a:lnTo>
                      <a:pt x="217581" y="68448"/>
                    </a:lnTo>
                    <a:lnTo>
                      <a:pt x="221320" y="72771"/>
                    </a:lnTo>
                    <a:lnTo>
                      <a:pt x="224262" y="75976"/>
                    </a:lnTo>
                    <a:lnTo>
                      <a:pt x="228206" y="79838"/>
                    </a:lnTo>
                    <a:lnTo>
                      <a:pt x="231231" y="82624"/>
                    </a:lnTo>
                    <a:lnTo>
                      <a:pt x="231782" y="87991"/>
                    </a:lnTo>
                    <a:lnTo>
                      <a:pt x="232554" y="92412"/>
                    </a:lnTo>
                    <a:lnTo>
                      <a:pt x="234272" y="96586"/>
                    </a:lnTo>
                    <a:lnTo>
                      <a:pt x="238126" y="100778"/>
                    </a:lnTo>
                    <a:lnTo>
                      <a:pt x="243369" y="104624"/>
                    </a:lnTo>
                    <a:lnTo>
                      <a:pt x="245563" y="108412"/>
                    </a:lnTo>
                    <a:lnTo>
                      <a:pt x="248818" y="112225"/>
                    </a:lnTo>
                    <a:lnTo>
                      <a:pt x="252162" y="115258"/>
                    </a:lnTo>
                    <a:lnTo>
                      <a:pt x="255778" y="117510"/>
                    </a:lnTo>
                    <a:lnTo>
                      <a:pt x="259378" y="120287"/>
                    </a:lnTo>
                    <a:lnTo>
                      <a:pt x="263248" y="122514"/>
                    </a:lnTo>
                    <a:lnTo>
                      <a:pt x="263734" y="118356"/>
                    </a:lnTo>
                    <a:lnTo>
                      <a:pt x="267202" y="114962"/>
                    </a:lnTo>
                    <a:lnTo>
                      <a:pt x="267423" y="110853"/>
                    </a:lnTo>
                    <a:lnTo>
                      <a:pt x="266413" y="106555"/>
                    </a:lnTo>
                    <a:lnTo>
                      <a:pt x="267054" y="101287"/>
                    </a:lnTo>
                    <a:lnTo>
                      <a:pt x="268722" y="96250"/>
                    </a:lnTo>
                    <a:lnTo>
                      <a:pt x="271023" y="90900"/>
                    </a:lnTo>
                    <a:lnTo>
                      <a:pt x="271244" y="86684"/>
                    </a:lnTo>
                    <a:lnTo>
                      <a:pt x="271926" y="82460"/>
                    </a:lnTo>
                    <a:lnTo>
                      <a:pt x="271713" y="77775"/>
                    </a:lnTo>
                    <a:lnTo>
                      <a:pt x="272773" y="73798"/>
                    </a:lnTo>
                    <a:lnTo>
                      <a:pt x="274244" y="69919"/>
                    </a:lnTo>
                    <a:lnTo>
                      <a:pt x="275296" y="63723"/>
                    </a:lnTo>
                    <a:lnTo>
                      <a:pt x="274400" y="58652"/>
                    </a:lnTo>
                    <a:lnTo>
                      <a:pt x="272157" y="53442"/>
                    </a:lnTo>
                    <a:lnTo>
                      <a:pt x="269560" y="47402"/>
                    </a:lnTo>
                    <a:lnTo>
                      <a:pt x="266133" y="39438"/>
                    </a:lnTo>
                    <a:lnTo>
                      <a:pt x="264267" y="35559"/>
                    </a:lnTo>
                    <a:lnTo>
                      <a:pt x="261999" y="29741"/>
                    </a:lnTo>
                    <a:lnTo>
                      <a:pt x="257816" y="21663"/>
                    </a:lnTo>
                    <a:lnTo>
                      <a:pt x="253099" y="10634"/>
                    </a:lnTo>
                    <a:lnTo>
                      <a:pt x="248103" y="12713"/>
                    </a:lnTo>
                    <a:lnTo>
                      <a:pt x="243739" y="14603"/>
                    </a:lnTo>
                    <a:lnTo>
                      <a:pt x="238849" y="15943"/>
                    </a:lnTo>
                    <a:lnTo>
                      <a:pt x="234617" y="16050"/>
                    </a:lnTo>
                    <a:lnTo>
                      <a:pt x="230245" y="13831"/>
                    </a:lnTo>
                    <a:lnTo>
                      <a:pt x="226834" y="17406"/>
                    </a:lnTo>
                    <a:lnTo>
                      <a:pt x="222849" y="16288"/>
                    </a:lnTo>
                    <a:lnTo>
                      <a:pt x="217901" y="17274"/>
                    </a:lnTo>
                    <a:lnTo>
                      <a:pt x="212749" y="18844"/>
                    </a:lnTo>
                    <a:lnTo>
                      <a:pt x="218288" y="15442"/>
                    </a:lnTo>
                    <a:lnTo>
                      <a:pt x="213768" y="17471"/>
                    </a:lnTo>
                    <a:lnTo>
                      <a:pt x="208746" y="17463"/>
                    </a:lnTo>
                    <a:lnTo>
                      <a:pt x="204153" y="13428"/>
                    </a:lnTo>
                    <a:lnTo>
                      <a:pt x="198482" y="10659"/>
                    </a:lnTo>
                    <a:lnTo>
                      <a:pt x="194809" y="8547"/>
                    </a:lnTo>
                    <a:lnTo>
                      <a:pt x="192031" y="5350"/>
                    </a:lnTo>
                    <a:lnTo>
                      <a:pt x="187922" y="3180"/>
                    </a:lnTo>
                    <a:lnTo>
                      <a:pt x="180780" y="5827"/>
                    </a:lnTo>
                    <a:lnTo>
                      <a:pt x="168610" y="994"/>
                    </a:lnTo>
                    <a:lnTo>
                      <a:pt x="154351" y="4923"/>
                    </a:lnTo>
                    <a:lnTo>
                      <a:pt x="149651" y="4807"/>
                    </a:lnTo>
                    <a:lnTo>
                      <a:pt x="147292" y="8596"/>
                    </a:lnTo>
                    <a:lnTo>
                      <a:pt x="144038" y="11152"/>
                    </a:lnTo>
                    <a:lnTo>
                      <a:pt x="138983" y="11193"/>
                    </a:lnTo>
                    <a:lnTo>
                      <a:pt x="135408" y="14513"/>
                    </a:lnTo>
                    <a:lnTo>
                      <a:pt x="129253" y="19362"/>
                    </a:lnTo>
                    <a:lnTo>
                      <a:pt x="122424" y="23586"/>
                    </a:lnTo>
                    <a:lnTo>
                      <a:pt x="117378" y="25279"/>
                    </a:lnTo>
                    <a:lnTo>
                      <a:pt x="113129" y="24720"/>
                    </a:lnTo>
                    <a:lnTo>
                      <a:pt x="109020" y="22254"/>
                    </a:lnTo>
                    <a:lnTo>
                      <a:pt x="105256" y="19707"/>
                    </a:lnTo>
                    <a:lnTo>
                      <a:pt x="101205" y="18269"/>
                    </a:lnTo>
                    <a:lnTo>
                      <a:pt x="95239" y="17463"/>
                    </a:lnTo>
                    <a:lnTo>
                      <a:pt x="89289" y="16888"/>
                    </a:lnTo>
                    <a:lnTo>
                      <a:pt x="84498" y="16773"/>
                    </a:lnTo>
                    <a:lnTo>
                      <a:pt x="81712" y="11990"/>
                    </a:lnTo>
                    <a:lnTo>
                      <a:pt x="75902" y="13930"/>
                    </a:lnTo>
                    <a:lnTo>
                      <a:pt x="70717" y="12952"/>
                    </a:lnTo>
                    <a:lnTo>
                      <a:pt x="68111" y="9599"/>
                    </a:lnTo>
                    <a:lnTo>
                      <a:pt x="63041" y="8333"/>
                    </a:lnTo>
                    <a:lnTo>
                      <a:pt x="58233" y="6352"/>
                    </a:lnTo>
                    <a:lnTo>
                      <a:pt x="52965" y="5449"/>
                    </a:lnTo>
                    <a:lnTo>
                      <a:pt x="44106" y="4068"/>
                    </a:lnTo>
                    <a:lnTo>
                      <a:pt x="32355" y="879"/>
                    </a:lnTo>
                    <a:lnTo>
                      <a:pt x="27703" y="0"/>
                    </a:lnTo>
                    <a:lnTo>
                      <a:pt x="17702" y="3410"/>
                    </a:lnTo>
                    <a:lnTo>
                      <a:pt x="11382" y="3706"/>
                    </a:lnTo>
                    <a:lnTo>
                      <a:pt x="8374" y="879"/>
                    </a:lnTo>
                    <a:lnTo>
                      <a:pt x="2712" y="5038"/>
                    </a:lnTo>
                    <a:lnTo>
                      <a:pt x="1816" y="11826"/>
                    </a:lnTo>
                    <a:lnTo>
                      <a:pt x="4553" y="21663"/>
                    </a:lnTo>
                    <a:lnTo>
                      <a:pt x="6188" y="25936"/>
                    </a:lnTo>
                    <a:lnTo>
                      <a:pt x="5777" y="30144"/>
                    </a:lnTo>
                    <a:lnTo>
                      <a:pt x="5071" y="34943"/>
                    </a:lnTo>
                    <a:lnTo>
                      <a:pt x="2384" y="39652"/>
                    </a:lnTo>
                    <a:lnTo>
                      <a:pt x="0" y="44156"/>
                    </a:lnTo>
                    <a:lnTo>
                      <a:pt x="1126" y="48396"/>
                    </a:lnTo>
                    <a:lnTo>
                      <a:pt x="2819" y="52637"/>
                    </a:lnTo>
                    <a:lnTo>
                      <a:pt x="3509" y="56828"/>
                    </a:lnTo>
                    <a:lnTo>
                      <a:pt x="5169" y="61068"/>
                    </a:lnTo>
                    <a:lnTo>
                      <a:pt x="5498" y="65383"/>
                    </a:lnTo>
                    <a:lnTo>
                      <a:pt x="9213" y="74653"/>
                    </a:lnTo>
                    <a:lnTo>
                      <a:pt x="10363" y="93365"/>
                    </a:lnTo>
                    <a:lnTo>
                      <a:pt x="11399" y="109916"/>
                    </a:lnTo>
                    <a:lnTo>
                      <a:pt x="13116" y="140512"/>
                    </a:lnTo>
                    <a:lnTo>
                      <a:pt x="16773" y="203684"/>
                    </a:lnTo>
                    <a:lnTo>
                      <a:pt x="17283" y="211951"/>
                    </a:lnTo>
                    <a:lnTo>
                      <a:pt x="18688" y="247807"/>
                    </a:lnTo>
                    <a:lnTo>
                      <a:pt x="20307" y="286415"/>
                    </a:lnTo>
                    <a:lnTo>
                      <a:pt x="20660" y="294551"/>
                    </a:lnTo>
                    <a:lnTo>
                      <a:pt x="20923" y="302103"/>
                    </a:lnTo>
                    <a:lnTo>
                      <a:pt x="106917" y="302103"/>
                    </a:lnTo>
                    <a:lnTo>
                      <a:pt x="194702" y="302103"/>
                    </a:lnTo>
                    <a:lnTo>
                      <a:pt x="196148" y="297468"/>
                    </a:lnTo>
                    <a:lnTo>
                      <a:pt x="197011" y="302095"/>
                    </a:lnTo>
                    <a:lnTo>
                      <a:pt x="243920" y="302103"/>
                    </a:lnTo>
                    <a:lnTo>
                      <a:pt x="261704" y="302029"/>
                    </a:lnTo>
                    <a:lnTo>
                      <a:pt x="300402" y="302103"/>
                    </a:lnTo>
                    <a:lnTo>
                      <a:pt x="333521" y="302103"/>
                    </a:lnTo>
                    <a:lnTo>
                      <a:pt x="340662" y="301922"/>
                    </a:lnTo>
                    <a:lnTo>
                      <a:pt x="347294" y="302103"/>
                    </a:lnTo>
                    <a:close/>
                  </a:path>
                </a:pathLst>
              </a:custGeom>
              <a:solidFill>
                <a:srgbClr val="002060"/>
              </a:solidFill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810" name="Free-form: Shape 809">
                <a:extLst>
                  <a:ext uri="{FF2B5EF4-FFF2-40B4-BE49-F238E27FC236}">
                    <a16:creationId xmlns:a16="http://schemas.microsoft.com/office/drawing/2014/main" id="{CA0BF2A2-7D9C-98DD-07FD-10E9163B05AE}"/>
                  </a:ext>
                </a:extLst>
              </p:cNvPr>
              <p:cNvSpPr/>
              <p:nvPr/>
            </p:nvSpPr>
            <p:spPr>
              <a:xfrm>
                <a:off x="7411370" y="3363037"/>
                <a:ext cx="221999" cy="204007"/>
              </a:xfrm>
              <a:custGeom>
                <a:avLst/>
                <a:gdLst>
                  <a:gd name="connsiteX0" fmla="*/ 107550 w 189614"/>
                  <a:gd name="connsiteY0" fmla="*/ 73897 h 174247"/>
                  <a:gd name="connsiteX1" fmla="*/ 105503 w 189614"/>
                  <a:gd name="connsiteY1" fmla="*/ 69598 h 174247"/>
                  <a:gd name="connsiteX2" fmla="*/ 102060 w 189614"/>
                  <a:gd name="connsiteY2" fmla="*/ 67182 h 174247"/>
                  <a:gd name="connsiteX3" fmla="*/ 98896 w 189614"/>
                  <a:gd name="connsiteY3" fmla="*/ 64331 h 174247"/>
                  <a:gd name="connsiteX4" fmla="*/ 96093 w 189614"/>
                  <a:gd name="connsiteY4" fmla="*/ 67635 h 174247"/>
                  <a:gd name="connsiteX5" fmla="*/ 100605 w 189614"/>
                  <a:gd name="connsiteY5" fmla="*/ 70642 h 174247"/>
                  <a:gd name="connsiteX6" fmla="*/ 104763 w 189614"/>
                  <a:gd name="connsiteY6" fmla="*/ 72935 h 174247"/>
                  <a:gd name="connsiteX7" fmla="*/ 100860 w 189614"/>
                  <a:gd name="connsiteY7" fmla="*/ 60912 h 174247"/>
                  <a:gd name="connsiteX8" fmla="*/ 98995 w 189614"/>
                  <a:gd name="connsiteY8" fmla="*/ 56482 h 174247"/>
                  <a:gd name="connsiteX9" fmla="*/ 100860 w 189614"/>
                  <a:gd name="connsiteY9" fmla="*/ 60912 h 174247"/>
                  <a:gd name="connsiteX10" fmla="*/ 178093 w 189614"/>
                  <a:gd name="connsiteY10" fmla="*/ 174247 h 174247"/>
                  <a:gd name="connsiteX11" fmla="*/ 181389 w 189614"/>
                  <a:gd name="connsiteY11" fmla="*/ 171157 h 174247"/>
                  <a:gd name="connsiteX12" fmla="*/ 182523 w 189614"/>
                  <a:gd name="connsiteY12" fmla="*/ 167105 h 174247"/>
                  <a:gd name="connsiteX13" fmla="*/ 189615 w 189614"/>
                  <a:gd name="connsiteY13" fmla="*/ 163399 h 174247"/>
                  <a:gd name="connsiteX14" fmla="*/ 187560 w 189614"/>
                  <a:gd name="connsiteY14" fmla="*/ 159800 h 174247"/>
                  <a:gd name="connsiteX15" fmla="*/ 183369 w 189614"/>
                  <a:gd name="connsiteY15" fmla="*/ 160901 h 174247"/>
                  <a:gd name="connsiteX16" fmla="*/ 179170 w 189614"/>
                  <a:gd name="connsiteY16" fmla="*/ 158213 h 174247"/>
                  <a:gd name="connsiteX17" fmla="*/ 178669 w 189614"/>
                  <a:gd name="connsiteY17" fmla="*/ 153685 h 174247"/>
                  <a:gd name="connsiteX18" fmla="*/ 175603 w 189614"/>
                  <a:gd name="connsiteY18" fmla="*/ 150875 h 174247"/>
                  <a:gd name="connsiteX19" fmla="*/ 172307 w 189614"/>
                  <a:gd name="connsiteY19" fmla="*/ 147218 h 174247"/>
                  <a:gd name="connsiteX20" fmla="*/ 167105 w 189614"/>
                  <a:gd name="connsiteY20" fmla="*/ 141309 h 174247"/>
                  <a:gd name="connsiteX21" fmla="*/ 165487 w 189614"/>
                  <a:gd name="connsiteY21" fmla="*/ 137389 h 174247"/>
                  <a:gd name="connsiteX22" fmla="*/ 161049 w 189614"/>
                  <a:gd name="connsiteY22" fmla="*/ 133880 h 174247"/>
                  <a:gd name="connsiteX23" fmla="*/ 157860 w 189614"/>
                  <a:gd name="connsiteY23" fmla="*/ 130264 h 174247"/>
                  <a:gd name="connsiteX24" fmla="*/ 154162 w 189614"/>
                  <a:gd name="connsiteY24" fmla="*/ 127190 h 174247"/>
                  <a:gd name="connsiteX25" fmla="*/ 149001 w 189614"/>
                  <a:gd name="connsiteY25" fmla="*/ 125522 h 174247"/>
                  <a:gd name="connsiteX26" fmla="*/ 146010 w 189614"/>
                  <a:gd name="connsiteY26" fmla="*/ 120953 h 174247"/>
                  <a:gd name="connsiteX27" fmla="*/ 142674 w 189614"/>
                  <a:gd name="connsiteY27" fmla="*/ 116425 h 174247"/>
                  <a:gd name="connsiteX28" fmla="*/ 139074 w 189614"/>
                  <a:gd name="connsiteY28" fmla="*/ 111330 h 174247"/>
                  <a:gd name="connsiteX29" fmla="*/ 136707 w 189614"/>
                  <a:gd name="connsiteY29" fmla="*/ 107410 h 174247"/>
                  <a:gd name="connsiteX30" fmla="*/ 133009 w 189614"/>
                  <a:gd name="connsiteY30" fmla="*/ 103284 h 174247"/>
                  <a:gd name="connsiteX31" fmla="*/ 129064 w 189614"/>
                  <a:gd name="connsiteY31" fmla="*/ 101912 h 174247"/>
                  <a:gd name="connsiteX32" fmla="*/ 125013 w 189614"/>
                  <a:gd name="connsiteY32" fmla="*/ 100161 h 174247"/>
                  <a:gd name="connsiteX33" fmla="*/ 120649 w 189614"/>
                  <a:gd name="connsiteY33" fmla="*/ 99890 h 174247"/>
                  <a:gd name="connsiteX34" fmla="*/ 118668 w 189614"/>
                  <a:gd name="connsiteY34" fmla="*/ 94926 h 174247"/>
                  <a:gd name="connsiteX35" fmla="*/ 115176 w 189614"/>
                  <a:gd name="connsiteY35" fmla="*/ 92642 h 174247"/>
                  <a:gd name="connsiteX36" fmla="*/ 110911 w 189614"/>
                  <a:gd name="connsiteY36" fmla="*/ 93176 h 174247"/>
                  <a:gd name="connsiteX37" fmla="*/ 105569 w 189614"/>
                  <a:gd name="connsiteY37" fmla="*/ 93209 h 174247"/>
                  <a:gd name="connsiteX38" fmla="*/ 102224 w 189614"/>
                  <a:gd name="connsiteY38" fmla="*/ 89486 h 174247"/>
                  <a:gd name="connsiteX39" fmla="*/ 100170 w 189614"/>
                  <a:gd name="connsiteY39" fmla="*/ 85328 h 174247"/>
                  <a:gd name="connsiteX40" fmla="*/ 101435 w 189614"/>
                  <a:gd name="connsiteY40" fmla="*/ 81186 h 174247"/>
                  <a:gd name="connsiteX41" fmla="*/ 97934 w 189614"/>
                  <a:gd name="connsiteY41" fmla="*/ 78236 h 174247"/>
                  <a:gd name="connsiteX42" fmla="*/ 94105 w 189614"/>
                  <a:gd name="connsiteY42" fmla="*/ 76584 h 174247"/>
                  <a:gd name="connsiteX43" fmla="*/ 92798 w 189614"/>
                  <a:gd name="connsiteY43" fmla="*/ 81712 h 174247"/>
                  <a:gd name="connsiteX44" fmla="*/ 95182 w 189614"/>
                  <a:gd name="connsiteY44" fmla="*/ 86232 h 174247"/>
                  <a:gd name="connsiteX45" fmla="*/ 91541 w 189614"/>
                  <a:gd name="connsiteY45" fmla="*/ 88755 h 174247"/>
                  <a:gd name="connsiteX46" fmla="*/ 91237 w 189614"/>
                  <a:gd name="connsiteY46" fmla="*/ 84169 h 174247"/>
                  <a:gd name="connsiteX47" fmla="*/ 88755 w 189614"/>
                  <a:gd name="connsiteY47" fmla="*/ 77940 h 174247"/>
                  <a:gd name="connsiteX48" fmla="*/ 85681 w 189614"/>
                  <a:gd name="connsiteY48" fmla="*/ 74743 h 174247"/>
                  <a:gd name="connsiteX49" fmla="*/ 83068 w 189614"/>
                  <a:gd name="connsiteY49" fmla="*/ 70215 h 174247"/>
                  <a:gd name="connsiteX50" fmla="*/ 82353 w 189614"/>
                  <a:gd name="connsiteY50" fmla="*/ 66163 h 174247"/>
                  <a:gd name="connsiteX51" fmla="*/ 78671 w 189614"/>
                  <a:gd name="connsiteY51" fmla="*/ 63279 h 174247"/>
                  <a:gd name="connsiteX52" fmla="*/ 77209 w 189614"/>
                  <a:gd name="connsiteY52" fmla="*/ 58923 h 174247"/>
                  <a:gd name="connsiteX53" fmla="*/ 75023 w 189614"/>
                  <a:gd name="connsiteY53" fmla="*/ 51083 h 174247"/>
                  <a:gd name="connsiteX54" fmla="*/ 74710 w 189614"/>
                  <a:gd name="connsiteY54" fmla="*/ 46802 h 174247"/>
                  <a:gd name="connsiteX55" fmla="*/ 72853 w 189614"/>
                  <a:gd name="connsiteY55" fmla="*/ 41435 h 174247"/>
                  <a:gd name="connsiteX56" fmla="*/ 72155 w 189614"/>
                  <a:gd name="connsiteY56" fmla="*/ 36907 h 174247"/>
                  <a:gd name="connsiteX57" fmla="*/ 70552 w 189614"/>
                  <a:gd name="connsiteY57" fmla="*/ 32708 h 174247"/>
                  <a:gd name="connsiteX58" fmla="*/ 68037 w 189614"/>
                  <a:gd name="connsiteY58" fmla="*/ 24432 h 174247"/>
                  <a:gd name="connsiteX59" fmla="*/ 66911 w 189614"/>
                  <a:gd name="connsiteY59" fmla="*/ 20274 h 174247"/>
                  <a:gd name="connsiteX60" fmla="*/ 64380 w 189614"/>
                  <a:gd name="connsiteY60" fmla="*/ 13568 h 174247"/>
                  <a:gd name="connsiteX61" fmla="*/ 59260 w 189614"/>
                  <a:gd name="connsiteY61" fmla="*/ 4890 h 174247"/>
                  <a:gd name="connsiteX62" fmla="*/ 56557 w 189614"/>
                  <a:gd name="connsiteY62" fmla="*/ 0 h 174247"/>
                  <a:gd name="connsiteX63" fmla="*/ 51576 w 189614"/>
                  <a:gd name="connsiteY63" fmla="*/ 567 h 174247"/>
                  <a:gd name="connsiteX64" fmla="*/ 50056 w 189614"/>
                  <a:gd name="connsiteY64" fmla="*/ 5103 h 174247"/>
                  <a:gd name="connsiteX65" fmla="*/ 47130 w 189614"/>
                  <a:gd name="connsiteY65" fmla="*/ 9862 h 174247"/>
                  <a:gd name="connsiteX66" fmla="*/ 43342 w 189614"/>
                  <a:gd name="connsiteY66" fmla="*/ 11571 h 174247"/>
                  <a:gd name="connsiteX67" fmla="*/ 38847 w 189614"/>
                  <a:gd name="connsiteY67" fmla="*/ 13042 h 174247"/>
                  <a:gd name="connsiteX68" fmla="*/ 33974 w 189614"/>
                  <a:gd name="connsiteY68" fmla="*/ 14078 h 174247"/>
                  <a:gd name="connsiteX69" fmla="*/ 28410 w 189614"/>
                  <a:gd name="connsiteY69" fmla="*/ 17850 h 174247"/>
                  <a:gd name="connsiteX70" fmla="*/ 26101 w 189614"/>
                  <a:gd name="connsiteY70" fmla="*/ 21786 h 174247"/>
                  <a:gd name="connsiteX71" fmla="*/ 24071 w 189614"/>
                  <a:gd name="connsiteY71" fmla="*/ 26059 h 174247"/>
                  <a:gd name="connsiteX72" fmla="*/ 19756 w 189614"/>
                  <a:gd name="connsiteY72" fmla="*/ 27999 h 174247"/>
                  <a:gd name="connsiteX73" fmla="*/ 15458 w 189614"/>
                  <a:gd name="connsiteY73" fmla="*/ 27136 h 174247"/>
                  <a:gd name="connsiteX74" fmla="*/ 12574 w 189614"/>
                  <a:gd name="connsiteY74" fmla="*/ 30744 h 174247"/>
                  <a:gd name="connsiteX75" fmla="*/ 13403 w 189614"/>
                  <a:gd name="connsiteY75" fmla="*/ 35609 h 174247"/>
                  <a:gd name="connsiteX76" fmla="*/ 11054 w 189614"/>
                  <a:gd name="connsiteY76" fmla="*/ 39751 h 174247"/>
                  <a:gd name="connsiteX77" fmla="*/ 11020 w 189614"/>
                  <a:gd name="connsiteY77" fmla="*/ 44895 h 174247"/>
                  <a:gd name="connsiteX78" fmla="*/ 12475 w 189614"/>
                  <a:gd name="connsiteY78" fmla="*/ 49259 h 174247"/>
                  <a:gd name="connsiteX79" fmla="*/ 11111 w 189614"/>
                  <a:gd name="connsiteY79" fmla="*/ 55562 h 174247"/>
                  <a:gd name="connsiteX80" fmla="*/ 8160 w 189614"/>
                  <a:gd name="connsiteY80" fmla="*/ 66188 h 174247"/>
                  <a:gd name="connsiteX81" fmla="*/ 4849 w 189614"/>
                  <a:gd name="connsiteY81" fmla="*/ 76181 h 174247"/>
                  <a:gd name="connsiteX82" fmla="*/ 3394 w 189614"/>
                  <a:gd name="connsiteY82" fmla="*/ 82312 h 174247"/>
                  <a:gd name="connsiteX83" fmla="*/ 0 w 189614"/>
                  <a:gd name="connsiteY83" fmla="*/ 86289 h 174247"/>
                  <a:gd name="connsiteX84" fmla="*/ 1044 w 189614"/>
                  <a:gd name="connsiteY84" fmla="*/ 92083 h 174247"/>
                  <a:gd name="connsiteX85" fmla="*/ 3485 w 189614"/>
                  <a:gd name="connsiteY85" fmla="*/ 111478 h 174247"/>
                  <a:gd name="connsiteX86" fmla="*/ 8341 w 189614"/>
                  <a:gd name="connsiteY86" fmla="*/ 113450 h 174247"/>
                  <a:gd name="connsiteX87" fmla="*/ 12705 w 189614"/>
                  <a:gd name="connsiteY87" fmla="*/ 112809 h 174247"/>
                  <a:gd name="connsiteX88" fmla="*/ 17266 w 189614"/>
                  <a:gd name="connsiteY88" fmla="*/ 115036 h 174247"/>
                  <a:gd name="connsiteX89" fmla="*/ 20479 w 189614"/>
                  <a:gd name="connsiteY89" fmla="*/ 110064 h 174247"/>
                  <a:gd name="connsiteX90" fmla="*/ 25353 w 189614"/>
                  <a:gd name="connsiteY90" fmla="*/ 108881 h 174247"/>
                  <a:gd name="connsiteX91" fmla="*/ 28056 w 189614"/>
                  <a:gd name="connsiteY91" fmla="*/ 112423 h 174247"/>
                  <a:gd name="connsiteX92" fmla="*/ 29946 w 189614"/>
                  <a:gd name="connsiteY92" fmla="*/ 116162 h 174247"/>
                  <a:gd name="connsiteX93" fmla="*/ 41534 w 189614"/>
                  <a:gd name="connsiteY93" fmla="*/ 94869 h 174247"/>
                  <a:gd name="connsiteX94" fmla="*/ 43860 w 189614"/>
                  <a:gd name="connsiteY94" fmla="*/ 98526 h 174247"/>
                  <a:gd name="connsiteX95" fmla="*/ 48199 w 189614"/>
                  <a:gd name="connsiteY95" fmla="*/ 101649 h 174247"/>
                  <a:gd name="connsiteX96" fmla="*/ 51880 w 189614"/>
                  <a:gd name="connsiteY96" fmla="*/ 103555 h 174247"/>
                  <a:gd name="connsiteX97" fmla="*/ 54699 w 189614"/>
                  <a:gd name="connsiteY97" fmla="*/ 107533 h 174247"/>
                  <a:gd name="connsiteX98" fmla="*/ 59187 w 189614"/>
                  <a:gd name="connsiteY98" fmla="*/ 109859 h 174247"/>
                  <a:gd name="connsiteX99" fmla="*/ 64093 w 189614"/>
                  <a:gd name="connsiteY99" fmla="*/ 108174 h 174247"/>
                  <a:gd name="connsiteX100" fmla="*/ 68160 w 189614"/>
                  <a:gd name="connsiteY100" fmla="*/ 107229 h 174247"/>
                  <a:gd name="connsiteX101" fmla="*/ 72680 w 189614"/>
                  <a:gd name="connsiteY101" fmla="*/ 104213 h 174247"/>
                  <a:gd name="connsiteX102" fmla="*/ 76830 w 189614"/>
                  <a:gd name="connsiteY102" fmla="*/ 102545 h 174247"/>
                  <a:gd name="connsiteX103" fmla="*/ 79764 w 189614"/>
                  <a:gd name="connsiteY103" fmla="*/ 107697 h 174247"/>
                  <a:gd name="connsiteX104" fmla="*/ 84777 w 189614"/>
                  <a:gd name="connsiteY104" fmla="*/ 107064 h 174247"/>
                  <a:gd name="connsiteX105" fmla="*/ 88533 w 189614"/>
                  <a:gd name="connsiteY105" fmla="*/ 103810 h 174247"/>
                  <a:gd name="connsiteX106" fmla="*/ 93735 w 189614"/>
                  <a:gd name="connsiteY106" fmla="*/ 105807 h 174247"/>
                  <a:gd name="connsiteX107" fmla="*/ 98337 w 189614"/>
                  <a:gd name="connsiteY107" fmla="*/ 109892 h 174247"/>
                  <a:gd name="connsiteX108" fmla="*/ 102052 w 189614"/>
                  <a:gd name="connsiteY108" fmla="*/ 105963 h 174247"/>
                  <a:gd name="connsiteX109" fmla="*/ 106251 w 189614"/>
                  <a:gd name="connsiteY109" fmla="*/ 110771 h 174247"/>
                  <a:gd name="connsiteX110" fmla="*/ 110500 w 189614"/>
                  <a:gd name="connsiteY110" fmla="*/ 111428 h 174247"/>
                  <a:gd name="connsiteX111" fmla="*/ 116408 w 189614"/>
                  <a:gd name="connsiteY111" fmla="*/ 114469 h 174247"/>
                  <a:gd name="connsiteX112" fmla="*/ 122326 w 189614"/>
                  <a:gd name="connsiteY112" fmla="*/ 117148 h 174247"/>
                  <a:gd name="connsiteX113" fmla="*/ 127396 w 189614"/>
                  <a:gd name="connsiteY113" fmla="*/ 120953 h 174247"/>
                  <a:gd name="connsiteX114" fmla="*/ 130840 w 189614"/>
                  <a:gd name="connsiteY114" fmla="*/ 126459 h 174247"/>
                  <a:gd name="connsiteX115" fmla="*/ 133781 w 189614"/>
                  <a:gd name="connsiteY115" fmla="*/ 131447 h 174247"/>
                  <a:gd name="connsiteX116" fmla="*/ 136124 w 189614"/>
                  <a:gd name="connsiteY116" fmla="*/ 135146 h 174247"/>
                  <a:gd name="connsiteX117" fmla="*/ 140504 w 189614"/>
                  <a:gd name="connsiteY117" fmla="*/ 138581 h 174247"/>
                  <a:gd name="connsiteX118" fmla="*/ 147333 w 189614"/>
                  <a:gd name="connsiteY118" fmla="*/ 142213 h 174247"/>
                  <a:gd name="connsiteX119" fmla="*/ 149683 w 189614"/>
                  <a:gd name="connsiteY119" fmla="*/ 145714 h 174247"/>
                  <a:gd name="connsiteX120" fmla="*/ 152296 w 189614"/>
                  <a:gd name="connsiteY120" fmla="*/ 149067 h 174247"/>
                  <a:gd name="connsiteX121" fmla="*/ 155839 w 189614"/>
                  <a:gd name="connsiteY121" fmla="*/ 154047 h 174247"/>
                  <a:gd name="connsiteX122" fmla="*/ 158806 w 189614"/>
                  <a:gd name="connsiteY122" fmla="*/ 158435 h 174247"/>
                  <a:gd name="connsiteX123" fmla="*/ 161772 w 189614"/>
                  <a:gd name="connsiteY123" fmla="*/ 161279 h 174247"/>
                  <a:gd name="connsiteX124" fmla="*/ 165742 w 189614"/>
                  <a:gd name="connsiteY124" fmla="*/ 165084 h 174247"/>
                  <a:gd name="connsiteX125" fmla="*/ 169760 w 189614"/>
                  <a:gd name="connsiteY125" fmla="*/ 170968 h 174247"/>
                  <a:gd name="connsiteX126" fmla="*/ 174296 w 189614"/>
                  <a:gd name="connsiteY126" fmla="*/ 170738 h 174247"/>
                  <a:gd name="connsiteX127" fmla="*/ 177288 w 189614"/>
                  <a:gd name="connsiteY127" fmla="*/ 173844 h 1742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</a:cxnLst>
                <a:rect l="l" t="t" r="r" b="b"/>
                <a:pathLst>
                  <a:path w="189614" h="174247">
                    <a:moveTo>
                      <a:pt x="107550" y="73897"/>
                    </a:moveTo>
                    <a:lnTo>
                      <a:pt x="105503" y="69598"/>
                    </a:lnTo>
                    <a:lnTo>
                      <a:pt x="102060" y="67182"/>
                    </a:lnTo>
                    <a:lnTo>
                      <a:pt x="98896" y="64331"/>
                    </a:lnTo>
                    <a:lnTo>
                      <a:pt x="96093" y="67635"/>
                    </a:lnTo>
                    <a:lnTo>
                      <a:pt x="100605" y="70642"/>
                    </a:lnTo>
                    <a:lnTo>
                      <a:pt x="104763" y="72935"/>
                    </a:lnTo>
                    <a:close/>
                    <a:moveTo>
                      <a:pt x="100860" y="60912"/>
                    </a:moveTo>
                    <a:lnTo>
                      <a:pt x="98995" y="56482"/>
                    </a:lnTo>
                    <a:lnTo>
                      <a:pt x="100860" y="60912"/>
                    </a:lnTo>
                    <a:close/>
                    <a:moveTo>
                      <a:pt x="178093" y="174247"/>
                    </a:moveTo>
                    <a:lnTo>
                      <a:pt x="181389" y="171157"/>
                    </a:lnTo>
                    <a:lnTo>
                      <a:pt x="182523" y="167105"/>
                    </a:lnTo>
                    <a:lnTo>
                      <a:pt x="189615" y="163399"/>
                    </a:lnTo>
                    <a:lnTo>
                      <a:pt x="187560" y="159800"/>
                    </a:lnTo>
                    <a:lnTo>
                      <a:pt x="183369" y="160901"/>
                    </a:lnTo>
                    <a:lnTo>
                      <a:pt x="179170" y="158213"/>
                    </a:lnTo>
                    <a:lnTo>
                      <a:pt x="178669" y="153685"/>
                    </a:lnTo>
                    <a:lnTo>
                      <a:pt x="175603" y="150875"/>
                    </a:lnTo>
                    <a:lnTo>
                      <a:pt x="172307" y="147218"/>
                    </a:lnTo>
                    <a:lnTo>
                      <a:pt x="167105" y="141309"/>
                    </a:lnTo>
                    <a:lnTo>
                      <a:pt x="165487" y="137389"/>
                    </a:lnTo>
                    <a:lnTo>
                      <a:pt x="161049" y="133880"/>
                    </a:lnTo>
                    <a:lnTo>
                      <a:pt x="157860" y="130264"/>
                    </a:lnTo>
                    <a:lnTo>
                      <a:pt x="154162" y="127190"/>
                    </a:lnTo>
                    <a:lnTo>
                      <a:pt x="149001" y="125522"/>
                    </a:lnTo>
                    <a:lnTo>
                      <a:pt x="146010" y="120953"/>
                    </a:lnTo>
                    <a:lnTo>
                      <a:pt x="142674" y="116425"/>
                    </a:lnTo>
                    <a:lnTo>
                      <a:pt x="139074" y="111330"/>
                    </a:lnTo>
                    <a:lnTo>
                      <a:pt x="136707" y="107410"/>
                    </a:lnTo>
                    <a:lnTo>
                      <a:pt x="133009" y="103284"/>
                    </a:lnTo>
                    <a:lnTo>
                      <a:pt x="129064" y="101912"/>
                    </a:lnTo>
                    <a:lnTo>
                      <a:pt x="125013" y="100161"/>
                    </a:lnTo>
                    <a:lnTo>
                      <a:pt x="120649" y="99890"/>
                    </a:lnTo>
                    <a:lnTo>
                      <a:pt x="118668" y="94926"/>
                    </a:lnTo>
                    <a:lnTo>
                      <a:pt x="115176" y="92642"/>
                    </a:lnTo>
                    <a:lnTo>
                      <a:pt x="110911" y="93176"/>
                    </a:lnTo>
                    <a:lnTo>
                      <a:pt x="105569" y="93209"/>
                    </a:lnTo>
                    <a:lnTo>
                      <a:pt x="102224" y="89486"/>
                    </a:lnTo>
                    <a:lnTo>
                      <a:pt x="100170" y="85328"/>
                    </a:lnTo>
                    <a:lnTo>
                      <a:pt x="101435" y="81186"/>
                    </a:lnTo>
                    <a:lnTo>
                      <a:pt x="97934" y="78236"/>
                    </a:lnTo>
                    <a:lnTo>
                      <a:pt x="94105" y="76584"/>
                    </a:lnTo>
                    <a:lnTo>
                      <a:pt x="92798" y="81712"/>
                    </a:lnTo>
                    <a:lnTo>
                      <a:pt x="95182" y="86232"/>
                    </a:lnTo>
                    <a:lnTo>
                      <a:pt x="91541" y="88755"/>
                    </a:lnTo>
                    <a:lnTo>
                      <a:pt x="91237" y="84169"/>
                    </a:lnTo>
                    <a:lnTo>
                      <a:pt x="88755" y="77940"/>
                    </a:lnTo>
                    <a:lnTo>
                      <a:pt x="85681" y="74743"/>
                    </a:lnTo>
                    <a:lnTo>
                      <a:pt x="83068" y="70215"/>
                    </a:lnTo>
                    <a:lnTo>
                      <a:pt x="82353" y="66163"/>
                    </a:lnTo>
                    <a:lnTo>
                      <a:pt x="78671" y="63279"/>
                    </a:lnTo>
                    <a:lnTo>
                      <a:pt x="77209" y="58923"/>
                    </a:lnTo>
                    <a:lnTo>
                      <a:pt x="75023" y="51083"/>
                    </a:lnTo>
                    <a:lnTo>
                      <a:pt x="74710" y="46802"/>
                    </a:lnTo>
                    <a:lnTo>
                      <a:pt x="72853" y="41435"/>
                    </a:lnTo>
                    <a:lnTo>
                      <a:pt x="72155" y="36907"/>
                    </a:lnTo>
                    <a:lnTo>
                      <a:pt x="70552" y="32708"/>
                    </a:lnTo>
                    <a:lnTo>
                      <a:pt x="68037" y="24432"/>
                    </a:lnTo>
                    <a:lnTo>
                      <a:pt x="66911" y="20274"/>
                    </a:lnTo>
                    <a:lnTo>
                      <a:pt x="64380" y="13568"/>
                    </a:lnTo>
                    <a:lnTo>
                      <a:pt x="59260" y="4890"/>
                    </a:lnTo>
                    <a:lnTo>
                      <a:pt x="56557" y="0"/>
                    </a:lnTo>
                    <a:lnTo>
                      <a:pt x="51576" y="567"/>
                    </a:lnTo>
                    <a:lnTo>
                      <a:pt x="50056" y="5103"/>
                    </a:lnTo>
                    <a:lnTo>
                      <a:pt x="47130" y="9862"/>
                    </a:lnTo>
                    <a:lnTo>
                      <a:pt x="43342" y="11571"/>
                    </a:lnTo>
                    <a:lnTo>
                      <a:pt x="38847" y="13042"/>
                    </a:lnTo>
                    <a:lnTo>
                      <a:pt x="33974" y="14078"/>
                    </a:lnTo>
                    <a:lnTo>
                      <a:pt x="28410" y="17850"/>
                    </a:lnTo>
                    <a:lnTo>
                      <a:pt x="26101" y="21786"/>
                    </a:lnTo>
                    <a:lnTo>
                      <a:pt x="24071" y="26059"/>
                    </a:lnTo>
                    <a:lnTo>
                      <a:pt x="19756" y="27999"/>
                    </a:lnTo>
                    <a:lnTo>
                      <a:pt x="15458" y="27136"/>
                    </a:lnTo>
                    <a:lnTo>
                      <a:pt x="12574" y="30744"/>
                    </a:lnTo>
                    <a:lnTo>
                      <a:pt x="13403" y="35609"/>
                    </a:lnTo>
                    <a:lnTo>
                      <a:pt x="11054" y="39751"/>
                    </a:lnTo>
                    <a:lnTo>
                      <a:pt x="11020" y="44895"/>
                    </a:lnTo>
                    <a:lnTo>
                      <a:pt x="12475" y="49259"/>
                    </a:lnTo>
                    <a:lnTo>
                      <a:pt x="11111" y="55562"/>
                    </a:lnTo>
                    <a:lnTo>
                      <a:pt x="8160" y="66188"/>
                    </a:lnTo>
                    <a:lnTo>
                      <a:pt x="4849" y="76181"/>
                    </a:lnTo>
                    <a:lnTo>
                      <a:pt x="3394" y="82312"/>
                    </a:lnTo>
                    <a:lnTo>
                      <a:pt x="0" y="86289"/>
                    </a:lnTo>
                    <a:lnTo>
                      <a:pt x="1044" y="92083"/>
                    </a:lnTo>
                    <a:lnTo>
                      <a:pt x="3485" y="111478"/>
                    </a:lnTo>
                    <a:lnTo>
                      <a:pt x="8341" y="113450"/>
                    </a:lnTo>
                    <a:lnTo>
                      <a:pt x="12705" y="112809"/>
                    </a:lnTo>
                    <a:lnTo>
                      <a:pt x="17266" y="115036"/>
                    </a:lnTo>
                    <a:lnTo>
                      <a:pt x="20479" y="110064"/>
                    </a:lnTo>
                    <a:lnTo>
                      <a:pt x="25353" y="108881"/>
                    </a:lnTo>
                    <a:lnTo>
                      <a:pt x="28056" y="112423"/>
                    </a:lnTo>
                    <a:lnTo>
                      <a:pt x="29946" y="116162"/>
                    </a:lnTo>
                    <a:lnTo>
                      <a:pt x="41534" y="94869"/>
                    </a:lnTo>
                    <a:lnTo>
                      <a:pt x="43860" y="98526"/>
                    </a:lnTo>
                    <a:lnTo>
                      <a:pt x="48199" y="101649"/>
                    </a:lnTo>
                    <a:lnTo>
                      <a:pt x="51880" y="103555"/>
                    </a:lnTo>
                    <a:lnTo>
                      <a:pt x="54699" y="107533"/>
                    </a:lnTo>
                    <a:lnTo>
                      <a:pt x="59187" y="109859"/>
                    </a:lnTo>
                    <a:lnTo>
                      <a:pt x="64093" y="108174"/>
                    </a:lnTo>
                    <a:lnTo>
                      <a:pt x="68160" y="107229"/>
                    </a:lnTo>
                    <a:lnTo>
                      <a:pt x="72680" y="104213"/>
                    </a:lnTo>
                    <a:lnTo>
                      <a:pt x="76830" y="102545"/>
                    </a:lnTo>
                    <a:lnTo>
                      <a:pt x="79764" y="107697"/>
                    </a:lnTo>
                    <a:lnTo>
                      <a:pt x="84777" y="107064"/>
                    </a:lnTo>
                    <a:lnTo>
                      <a:pt x="88533" y="103810"/>
                    </a:lnTo>
                    <a:lnTo>
                      <a:pt x="93735" y="105807"/>
                    </a:lnTo>
                    <a:lnTo>
                      <a:pt x="98337" y="109892"/>
                    </a:lnTo>
                    <a:lnTo>
                      <a:pt x="102052" y="105963"/>
                    </a:lnTo>
                    <a:lnTo>
                      <a:pt x="106251" y="110771"/>
                    </a:lnTo>
                    <a:lnTo>
                      <a:pt x="110500" y="111428"/>
                    </a:lnTo>
                    <a:lnTo>
                      <a:pt x="116408" y="114469"/>
                    </a:lnTo>
                    <a:lnTo>
                      <a:pt x="122326" y="117148"/>
                    </a:lnTo>
                    <a:lnTo>
                      <a:pt x="127396" y="120953"/>
                    </a:lnTo>
                    <a:lnTo>
                      <a:pt x="130840" y="126459"/>
                    </a:lnTo>
                    <a:lnTo>
                      <a:pt x="133781" y="131447"/>
                    </a:lnTo>
                    <a:lnTo>
                      <a:pt x="136124" y="135146"/>
                    </a:lnTo>
                    <a:lnTo>
                      <a:pt x="140504" y="138581"/>
                    </a:lnTo>
                    <a:lnTo>
                      <a:pt x="147333" y="142213"/>
                    </a:lnTo>
                    <a:lnTo>
                      <a:pt x="149683" y="145714"/>
                    </a:lnTo>
                    <a:lnTo>
                      <a:pt x="152296" y="149067"/>
                    </a:lnTo>
                    <a:lnTo>
                      <a:pt x="155839" y="154047"/>
                    </a:lnTo>
                    <a:lnTo>
                      <a:pt x="158806" y="158435"/>
                    </a:lnTo>
                    <a:lnTo>
                      <a:pt x="161772" y="161279"/>
                    </a:lnTo>
                    <a:lnTo>
                      <a:pt x="165742" y="165084"/>
                    </a:lnTo>
                    <a:lnTo>
                      <a:pt x="169760" y="170968"/>
                    </a:lnTo>
                    <a:lnTo>
                      <a:pt x="174296" y="170738"/>
                    </a:lnTo>
                    <a:lnTo>
                      <a:pt x="177288" y="173844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811" name="Free-form: Shape 810">
                <a:extLst>
                  <a:ext uri="{FF2B5EF4-FFF2-40B4-BE49-F238E27FC236}">
                    <a16:creationId xmlns:a16="http://schemas.microsoft.com/office/drawing/2014/main" id="{2FF9C59E-92A6-F323-3E76-396095BD33C6}"/>
                  </a:ext>
                </a:extLst>
              </p:cNvPr>
              <p:cNvSpPr/>
              <p:nvPr/>
            </p:nvSpPr>
            <p:spPr>
              <a:xfrm>
                <a:off x="7136144" y="3647768"/>
                <a:ext cx="38601" cy="30231"/>
              </a:xfrm>
              <a:custGeom>
                <a:avLst/>
                <a:gdLst>
                  <a:gd name="connsiteX0" fmla="*/ 6147 w 32970"/>
                  <a:gd name="connsiteY0" fmla="*/ 25821 h 25821"/>
                  <a:gd name="connsiteX1" fmla="*/ 18482 w 32970"/>
                  <a:gd name="connsiteY1" fmla="*/ 25665 h 25821"/>
                  <a:gd name="connsiteX2" fmla="*/ 26634 w 32970"/>
                  <a:gd name="connsiteY2" fmla="*/ 25558 h 25821"/>
                  <a:gd name="connsiteX3" fmla="*/ 27826 w 32970"/>
                  <a:gd name="connsiteY3" fmla="*/ 21162 h 25821"/>
                  <a:gd name="connsiteX4" fmla="*/ 32970 w 32970"/>
                  <a:gd name="connsiteY4" fmla="*/ 15565 h 25821"/>
                  <a:gd name="connsiteX5" fmla="*/ 32880 w 32970"/>
                  <a:gd name="connsiteY5" fmla="*/ 10133 h 25821"/>
                  <a:gd name="connsiteX6" fmla="*/ 32650 w 32970"/>
                  <a:gd name="connsiteY6" fmla="*/ 0 h 25821"/>
                  <a:gd name="connsiteX7" fmla="*/ 0 w 32970"/>
                  <a:gd name="connsiteY7" fmla="*/ 0 h 25821"/>
                  <a:gd name="connsiteX8" fmla="*/ 214 w 32970"/>
                  <a:gd name="connsiteY8" fmla="*/ 10133 h 25821"/>
                  <a:gd name="connsiteX9" fmla="*/ 4060 w 32970"/>
                  <a:gd name="connsiteY9" fmla="*/ 21162 h 25821"/>
                  <a:gd name="connsiteX10" fmla="*/ 6147 w 32970"/>
                  <a:gd name="connsiteY10" fmla="*/ 25821 h 258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2970" h="25821">
                    <a:moveTo>
                      <a:pt x="6147" y="25821"/>
                    </a:moveTo>
                    <a:lnTo>
                      <a:pt x="18482" y="25665"/>
                    </a:lnTo>
                    <a:lnTo>
                      <a:pt x="26634" y="25558"/>
                    </a:lnTo>
                    <a:lnTo>
                      <a:pt x="27826" y="21162"/>
                    </a:lnTo>
                    <a:lnTo>
                      <a:pt x="32970" y="15565"/>
                    </a:lnTo>
                    <a:lnTo>
                      <a:pt x="32880" y="10133"/>
                    </a:lnTo>
                    <a:lnTo>
                      <a:pt x="32650" y="0"/>
                    </a:lnTo>
                    <a:lnTo>
                      <a:pt x="0" y="0"/>
                    </a:lnTo>
                    <a:lnTo>
                      <a:pt x="214" y="10133"/>
                    </a:lnTo>
                    <a:lnTo>
                      <a:pt x="4060" y="21162"/>
                    </a:lnTo>
                    <a:lnTo>
                      <a:pt x="6147" y="25821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812" name="Free-form: Shape 811">
                <a:extLst>
                  <a:ext uri="{FF2B5EF4-FFF2-40B4-BE49-F238E27FC236}">
                    <a16:creationId xmlns:a16="http://schemas.microsoft.com/office/drawing/2014/main" id="{73F43BBD-FEEC-375B-C134-6C9646D932D0}"/>
                  </a:ext>
                </a:extLst>
              </p:cNvPr>
              <p:cNvSpPr/>
              <p:nvPr/>
            </p:nvSpPr>
            <p:spPr>
              <a:xfrm>
                <a:off x="6459024" y="2649536"/>
                <a:ext cx="126957" cy="261207"/>
              </a:xfrm>
              <a:custGeom>
                <a:avLst/>
                <a:gdLst>
                  <a:gd name="connsiteX0" fmla="*/ 94655 w 108437"/>
                  <a:gd name="connsiteY0" fmla="*/ 83972 h 223103"/>
                  <a:gd name="connsiteX1" fmla="*/ 99348 w 108437"/>
                  <a:gd name="connsiteY1" fmla="*/ 81671 h 223103"/>
                  <a:gd name="connsiteX2" fmla="*/ 94836 w 108437"/>
                  <a:gd name="connsiteY2" fmla="*/ 82821 h 223103"/>
                  <a:gd name="connsiteX3" fmla="*/ 89396 w 108437"/>
                  <a:gd name="connsiteY3" fmla="*/ 116277 h 223103"/>
                  <a:gd name="connsiteX4" fmla="*/ 92198 w 108437"/>
                  <a:gd name="connsiteY4" fmla="*/ 112628 h 223103"/>
                  <a:gd name="connsiteX5" fmla="*/ 90176 w 108437"/>
                  <a:gd name="connsiteY5" fmla="*/ 107960 h 223103"/>
                  <a:gd name="connsiteX6" fmla="*/ 85352 w 108437"/>
                  <a:gd name="connsiteY6" fmla="*/ 108281 h 223103"/>
                  <a:gd name="connsiteX7" fmla="*/ 85155 w 108437"/>
                  <a:gd name="connsiteY7" fmla="*/ 112628 h 223103"/>
                  <a:gd name="connsiteX8" fmla="*/ 89100 w 108437"/>
                  <a:gd name="connsiteY8" fmla="*/ 114485 h 223103"/>
                  <a:gd name="connsiteX9" fmla="*/ 57214 w 108437"/>
                  <a:gd name="connsiteY9" fmla="*/ 223103 h 223103"/>
                  <a:gd name="connsiteX10" fmla="*/ 64462 w 108437"/>
                  <a:gd name="connsiteY10" fmla="*/ 219709 h 223103"/>
                  <a:gd name="connsiteX11" fmla="*/ 68407 w 108437"/>
                  <a:gd name="connsiteY11" fmla="*/ 216940 h 223103"/>
                  <a:gd name="connsiteX12" fmla="*/ 72261 w 108437"/>
                  <a:gd name="connsiteY12" fmla="*/ 211524 h 223103"/>
                  <a:gd name="connsiteX13" fmla="*/ 75877 w 108437"/>
                  <a:gd name="connsiteY13" fmla="*/ 205180 h 223103"/>
                  <a:gd name="connsiteX14" fmla="*/ 76222 w 108437"/>
                  <a:gd name="connsiteY14" fmla="*/ 200873 h 223103"/>
                  <a:gd name="connsiteX15" fmla="*/ 76173 w 108437"/>
                  <a:gd name="connsiteY15" fmla="*/ 196049 h 223103"/>
                  <a:gd name="connsiteX16" fmla="*/ 73552 w 108437"/>
                  <a:gd name="connsiteY16" fmla="*/ 190009 h 223103"/>
                  <a:gd name="connsiteX17" fmla="*/ 71612 w 108437"/>
                  <a:gd name="connsiteY17" fmla="*/ 183542 h 223103"/>
                  <a:gd name="connsiteX18" fmla="*/ 74784 w 108437"/>
                  <a:gd name="connsiteY18" fmla="*/ 178816 h 223103"/>
                  <a:gd name="connsiteX19" fmla="*/ 77997 w 108437"/>
                  <a:gd name="connsiteY19" fmla="*/ 175685 h 223103"/>
                  <a:gd name="connsiteX20" fmla="*/ 82665 w 108437"/>
                  <a:gd name="connsiteY20" fmla="*/ 174461 h 223103"/>
                  <a:gd name="connsiteX21" fmla="*/ 83964 w 108437"/>
                  <a:gd name="connsiteY21" fmla="*/ 170467 h 223103"/>
                  <a:gd name="connsiteX22" fmla="*/ 87481 w 108437"/>
                  <a:gd name="connsiteY22" fmla="*/ 167977 h 223103"/>
                  <a:gd name="connsiteX23" fmla="*/ 90365 w 108437"/>
                  <a:gd name="connsiteY23" fmla="*/ 164854 h 223103"/>
                  <a:gd name="connsiteX24" fmla="*/ 93677 w 108437"/>
                  <a:gd name="connsiteY24" fmla="*/ 162150 h 223103"/>
                  <a:gd name="connsiteX25" fmla="*/ 97375 w 108437"/>
                  <a:gd name="connsiteY25" fmla="*/ 160054 h 223103"/>
                  <a:gd name="connsiteX26" fmla="*/ 104032 w 108437"/>
                  <a:gd name="connsiteY26" fmla="*/ 156751 h 223103"/>
                  <a:gd name="connsiteX27" fmla="*/ 108437 w 108437"/>
                  <a:gd name="connsiteY27" fmla="*/ 154713 h 223103"/>
                  <a:gd name="connsiteX28" fmla="*/ 108322 w 108437"/>
                  <a:gd name="connsiteY28" fmla="*/ 149314 h 223103"/>
                  <a:gd name="connsiteX29" fmla="*/ 106399 w 108437"/>
                  <a:gd name="connsiteY29" fmla="*/ 143618 h 223103"/>
                  <a:gd name="connsiteX30" fmla="*/ 106440 w 108437"/>
                  <a:gd name="connsiteY30" fmla="*/ 138737 h 223103"/>
                  <a:gd name="connsiteX31" fmla="*/ 107097 w 108437"/>
                  <a:gd name="connsiteY31" fmla="*/ 133707 h 223103"/>
                  <a:gd name="connsiteX32" fmla="*/ 103629 w 108437"/>
                  <a:gd name="connsiteY32" fmla="*/ 129188 h 223103"/>
                  <a:gd name="connsiteX33" fmla="*/ 97679 w 108437"/>
                  <a:gd name="connsiteY33" fmla="*/ 129722 h 223103"/>
                  <a:gd name="connsiteX34" fmla="*/ 96324 w 108437"/>
                  <a:gd name="connsiteY34" fmla="*/ 124544 h 223103"/>
                  <a:gd name="connsiteX35" fmla="*/ 95321 w 108437"/>
                  <a:gd name="connsiteY35" fmla="*/ 118545 h 223103"/>
                  <a:gd name="connsiteX36" fmla="*/ 91056 w 108437"/>
                  <a:gd name="connsiteY36" fmla="*/ 116392 h 223103"/>
                  <a:gd name="connsiteX37" fmla="*/ 88574 w 108437"/>
                  <a:gd name="connsiteY37" fmla="*/ 120189 h 223103"/>
                  <a:gd name="connsiteX38" fmla="*/ 84415 w 108437"/>
                  <a:gd name="connsiteY38" fmla="*/ 120600 h 223103"/>
                  <a:gd name="connsiteX39" fmla="*/ 85262 w 108437"/>
                  <a:gd name="connsiteY39" fmla="*/ 115850 h 223103"/>
                  <a:gd name="connsiteX40" fmla="*/ 81005 w 108437"/>
                  <a:gd name="connsiteY40" fmla="*/ 115620 h 223103"/>
                  <a:gd name="connsiteX41" fmla="*/ 76420 w 108437"/>
                  <a:gd name="connsiteY41" fmla="*/ 115118 h 223103"/>
                  <a:gd name="connsiteX42" fmla="*/ 72836 w 108437"/>
                  <a:gd name="connsiteY42" fmla="*/ 112110 h 223103"/>
                  <a:gd name="connsiteX43" fmla="*/ 69229 w 108437"/>
                  <a:gd name="connsiteY43" fmla="*/ 108979 h 223103"/>
                  <a:gd name="connsiteX44" fmla="*/ 66607 w 108437"/>
                  <a:gd name="connsiteY44" fmla="*/ 104402 h 223103"/>
                  <a:gd name="connsiteX45" fmla="*/ 65933 w 108437"/>
                  <a:gd name="connsiteY45" fmla="*/ 99775 h 223103"/>
                  <a:gd name="connsiteX46" fmla="*/ 68358 w 108437"/>
                  <a:gd name="connsiteY46" fmla="*/ 94844 h 223103"/>
                  <a:gd name="connsiteX47" fmla="*/ 72261 w 108437"/>
                  <a:gd name="connsiteY47" fmla="*/ 93004 h 223103"/>
                  <a:gd name="connsiteX48" fmla="*/ 76658 w 108437"/>
                  <a:gd name="connsiteY48" fmla="*/ 89248 h 223103"/>
                  <a:gd name="connsiteX49" fmla="*/ 80808 w 108437"/>
                  <a:gd name="connsiteY49" fmla="*/ 87481 h 223103"/>
                  <a:gd name="connsiteX50" fmla="*/ 84662 w 108437"/>
                  <a:gd name="connsiteY50" fmla="*/ 83306 h 223103"/>
                  <a:gd name="connsiteX51" fmla="*/ 87777 w 108437"/>
                  <a:gd name="connsiteY51" fmla="*/ 79715 h 223103"/>
                  <a:gd name="connsiteX52" fmla="*/ 89059 w 108437"/>
                  <a:gd name="connsiteY52" fmla="*/ 74464 h 223103"/>
                  <a:gd name="connsiteX53" fmla="*/ 91524 w 108437"/>
                  <a:gd name="connsiteY53" fmla="*/ 69755 h 223103"/>
                  <a:gd name="connsiteX54" fmla="*/ 94910 w 108437"/>
                  <a:gd name="connsiteY54" fmla="*/ 66114 h 223103"/>
                  <a:gd name="connsiteX55" fmla="*/ 91508 w 108437"/>
                  <a:gd name="connsiteY55" fmla="*/ 62893 h 223103"/>
                  <a:gd name="connsiteX56" fmla="*/ 91730 w 108437"/>
                  <a:gd name="connsiteY56" fmla="*/ 58595 h 223103"/>
                  <a:gd name="connsiteX57" fmla="*/ 91442 w 108437"/>
                  <a:gd name="connsiteY57" fmla="*/ 53886 h 223103"/>
                  <a:gd name="connsiteX58" fmla="*/ 87120 w 108437"/>
                  <a:gd name="connsiteY58" fmla="*/ 52308 h 223103"/>
                  <a:gd name="connsiteX59" fmla="*/ 84835 w 108437"/>
                  <a:gd name="connsiteY59" fmla="*/ 48856 h 223103"/>
                  <a:gd name="connsiteX60" fmla="*/ 80602 w 108437"/>
                  <a:gd name="connsiteY60" fmla="*/ 47944 h 223103"/>
                  <a:gd name="connsiteX61" fmla="*/ 77258 w 108437"/>
                  <a:gd name="connsiteY61" fmla="*/ 42693 h 223103"/>
                  <a:gd name="connsiteX62" fmla="*/ 75507 w 108437"/>
                  <a:gd name="connsiteY62" fmla="*/ 38534 h 223103"/>
                  <a:gd name="connsiteX63" fmla="*/ 76321 w 108437"/>
                  <a:gd name="connsiteY63" fmla="*/ 32207 h 223103"/>
                  <a:gd name="connsiteX64" fmla="*/ 81712 w 108437"/>
                  <a:gd name="connsiteY64" fmla="*/ 28402 h 223103"/>
                  <a:gd name="connsiteX65" fmla="*/ 85352 w 108437"/>
                  <a:gd name="connsiteY65" fmla="*/ 24539 h 223103"/>
                  <a:gd name="connsiteX66" fmla="*/ 87201 w 108437"/>
                  <a:gd name="connsiteY66" fmla="*/ 20783 h 223103"/>
                  <a:gd name="connsiteX67" fmla="*/ 91146 w 108437"/>
                  <a:gd name="connsiteY67" fmla="*/ 15984 h 223103"/>
                  <a:gd name="connsiteX68" fmla="*/ 90144 w 108437"/>
                  <a:gd name="connsiteY68" fmla="*/ 11037 h 223103"/>
                  <a:gd name="connsiteX69" fmla="*/ 85788 w 108437"/>
                  <a:gd name="connsiteY69" fmla="*/ 9475 h 223103"/>
                  <a:gd name="connsiteX70" fmla="*/ 82230 w 108437"/>
                  <a:gd name="connsiteY70" fmla="*/ 13741 h 223103"/>
                  <a:gd name="connsiteX71" fmla="*/ 77661 w 108437"/>
                  <a:gd name="connsiteY71" fmla="*/ 15113 h 223103"/>
                  <a:gd name="connsiteX72" fmla="*/ 74488 w 108437"/>
                  <a:gd name="connsiteY72" fmla="*/ 19403 h 223103"/>
                  <a:gd name="connsiteX73" fmla="*/ 70001 w 108437"/>
                  <a:gd name="connsiteY73" fmla="*/ 17907 h 223103"/>
                  <a:gd name="connsiteX74" fmla="*/ 70519 w 108437"/>
                  <a:gd name="connsiteY74" fmla="*/ 13428 h 223103"/>
                  <a:gd name="connsiteX75" fmla="*/ 66796 w 108437"/>
                  <a:gd name="connsiteY75" fmla="*/ 9730 h 223103"/>
                  <a:gd name="connsiteX76" fmla="*/ 66131 w 108437"/>
                  <a:gd name="connsiteY76" fmla="*/ 5613 h 223103"/>
                  <a:gd name="connsiteX77" fmla="*/ 61397 w 108437"/>
                  <a:gd name="connsiteY77" fmla="*/ 3123 h 223103"/>
                  <a:gd name="connsiteX78" fmla="*/ 57131 w 108437"/>
                  <a:gd name="connsiteY78" fmla="*/ 3797 h 223103"/>
                  <a:gd name="connsiteX79" fmla="*/ 55266 w 108437"/>
                  <a:gd name="connsiteY79" fmla="*/ 0 h 223103"/>
                  <a:gd name="connsiteX80" fmla="*/ 50566 w 108437"/>
                  <a:gd name="connsiteY80" fmla="*/ 1652 h 223103"/>
                  <a:gd name="connsiteX81" fmla="*/ 46317 w 108437"/>
                  <a:gd name="connsiteY81" fmla="*/ 2408 h 223103"/>
                  <a:gd name="connsiteX82" fmla="*/ 42372 w 108437"/>
                  <a:gd name="connsiteY82" fmla="*/ 4076 h 223103"/>
                  <a:gd name="connsiteX83" fmla="*/ 38584 w 108437"/>
                  <a:gd name="connsiteY83" fmla="*/ 5786 h 223103"/>
                  <a:gd name="connsiteX84" fmla="*/ 34532 w 108437"/>
                  <a:gd name="connsiteY84" fmla="*/ 8900 h 223103"/>
                  <a:gd name="connsiteX85" fmla="*/ 30119 w 108437"/>
                  <a:gd name="connsiteY85" fmla="*/ 12327 h 223103"/>
                  <a:gd name="connsiteX86" fmla="*/ 26273 w 108437"/>
                  <a:gd name="connsiteY86" fmla="*/ 15360 h 223103"/>
                  <a:gd name="connsiteX87" fmla="*/ 22484 w 108437"/>
                  <a:gd name="connsiteY87" fmla="*/ 17751 h 223103"/>
                  <a:gd name="connsiteX88" fmla="*/ 21720 w 108437"/>
                  <a:gd name="connsiteY88" fmla="*/ 22805 h 223103"/>
                  <a:gd name="connsiteX89" fmla="*/ 17512 w 108437"/>
                  <a:gd name="connsiteY89" fmla="*/ 25303 h 223103"/>
                  <a:gd name="connsiteX90" fmla="*/ 19888 w 108437"/>
                  <a:gd name="connsiteY90" fmla="*/ 28730 h 223103"/>
                  <a:gd name="connsiteX91" fmla="*/ 19600 w 108437"/>
                  <a:gd name="connsiteY91" fmla="*/ 33127 h 223103"/>
                  <a:gd name="connsiteX92" fmla="*/ 19288 w 108437"/>
                  <a:gd name="connsiteY92" fmla="*/ 37819 h 223103"/>
                  <a:gd name="connsiteX93" fmla="*/ 18203 w 108437"/>
                  <a:gd name="connsiteY93" fmla="*/ 43597 h 223103"/>
                  <a:gd name="connsiteX94" fmla="*/ 17858 w 108437"/>
                  <a:gd name="connsiteY94" fmla="*/ 47886 h 223103"/>
                  <a:gd name="connsiteX95" fmla="*/ 19214 w 108437"/>
                  <a:gd name="connsiteY95" fmla="*/ 51979 h 223103"/>
                  <a:gd name="connsiteX96" fmla="*/ 20537 w 108437"/>
                  <a:gd name="connsiteY96" fmla="*/ 56696 h 223103"/>
                  <a:gd name="connsiteX97" fmla="*/ 19402 w 108437"/>
                  <a:gd name="connsiteY97" fmla="*/ 61602 h 223103"/>
                  <a:gd name="connsiteX98" fmla="*/ 22032 w 108437"/>
                  <a:gd name="connsiteY98" fmla="*/ 65744 h 223103"/>
                  <a:gd name="connsiteX99" fmla="*/ 20923 w 108437"/>
                  <a:gd name="connsiteY99" fmla="*/ 70174 h 223103"/>
                  <a:gd name="connsiteX100" fmla="*/ 19732 w 108437"/>
                  <a:gd name="connsiteY100" fmla="*/ 74751 h 223103"/>
                  <a:gd name="connsiteX101" fmla="*/ 19181 w 108437"/>
                  <a:gd name="connsiteY101" fmla="*/ 79674 h 223103"/>
                  <a:gd name="connsiteX102" fmla="*/ 19057 w 108437"/>
                  <a:gd name="connsiteY102" fmla="*/ 84062 h 223103"/>
                  <a:gd name="connsiteX103" fmla="*/ 16058 w 108437"/>
                  <a:gd name="connsiteY103" fmla="*/ 86922 h 223103"/>
                  <a:gd name="connsiteX104" fmla="*/ 12163 w 108437"/>
                  <a:gd name="connsiteY104" fmla="*/ 90407 h 223103"/>
                  <a:gd name="connsiteX105" fmla="*/ 8095 w 108437"/>
                  <a:gd name="connsiteY105" fmla="*/ 92067 h 223103"/>
                  <a:gd name="connsiteX106" fmla="*/ 6648 w 108437"/>
                  <a:gd name="connsiteY106" fmla="*/ 98222 h 223103"/>
                  <a:gd name="connsiteX107" fmla="*/ 1693 w 108437"/>
                  <a:gd name="connsiteY107" fmla="*/ 100515 h 223103"/>
                  <a:gd name="connsiteX108" fmla="*/ 0 w 108437"/>
                  <a:gd name="connsiteY108" fmla="*/ 105561 h 223103"/>
                  <a:gd name="connsiteX109" fmla="*/ 271 w 108437"/>
                  <a:gd name="connsiteY109" fmla="*/ 109916 h 223103"/>
                  <a:gd name="connsiteX110" fmla="*/ 1520 w 108437"/>
                  <a:gd name="connsiteY110" fmla="*/ 114568 h 223103"/>
                  <a:gd name="connsiteX111" fmla="*/ 5646 w 108437"/>
                  <a:gd name="connsiteY111" fmla="*/ 122835 h 223103"/>
                  <a:gd name="connsiteX112" fmla="*/ 7059 w 108437"/>
                  <a:gd name="connsiteY112" fmla="*/ 127043 h 223103"/>
                  <a:gd name="connsiteX113" fmla="*/ 10231 w 108437"/>
                  <a:gd name="connsiteY113" fmla="*/ 130330 h 223103"/>
                  <a:gd name="connsiteX114" fmla="*/ 16050 w 108437"/>
                  <a:gd name="connsiteY114" fmla="*/ 133034 h 223103"/>
                  <a:gd name="connsiteX115" fmla="*/ 19657 w 108437"/>
                  <a:gd name="connsiteY115" fmla="*/ 138532 h 223103"/>
                  <a:gd name="connsiteX116" fmla="*/ 22937 w 108437"/>
                  <a:gd name="connsiteY116" fmla="*/ 151771 h 223103"/>
                  <a:gd name="connsiteX117" fmla="*/ 29240 w 108437"/>
                  <a:gd name="connsiteY117" fmla="*/ 156085 h 223103"/>
                  <a:gd name="connsiteX118" fmla="*/ 35025 w 108437"/>
                  <a:gd name="connsiteY118" fmla="*/ 160128 h 223103"/>
                  <a:gd name="connsiteX119" fmla="*/ 42553 w 108437"/>
                  <a:gd name="connsiteY119" fmla="*/ 164887 h 223103"/>
                  <a:gd name="connsiteX120" fmla="*/ 45881 w 108437"/>
                  <a:gd name="connsiteY120" fmla="*/ 177707 h 223103"/>
                  <a:gd name="connsiteX121" fmla="*/ 51132 w 108437"/>
                  <a:gd name="connsiteY121" fmla="*/ 198918 h 223103"/>
                  <a:gd name="connsiteX122" fmla="*/ 54609 w 108437"/>
                  <a:gd name="connsiteY122" fmla="*/ 212748 h 223103"/>
                  <a:gd name="connsiteX123" fmla="*/ 57214 w 108437"/>
                  <a:gd name="connsiteY123" fmla="*/ 223103 h 2231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</a:cxnLst>
                <a:rect l="l" t="t" r="r" b="b"/>
                <a:pathLst>
                  <a:path w="108437" h="223103">
                    <a:moveTo>
                      <a:pt x="94655" y="83972"/>
                    </a:moveTo>
                    <a:lnTo>
                      <a:pt x="99348" y="81671"/>
                    </a:lnTo>
                    <a:lnTo>
                      <a:pt x="94836" y="82821"/>
                    </a:lnTo>
                    <a:close/>
                    <a:moveTo>
                      <a:pt x="89396" y="116277"/>
                    </a:moveTo>
                    <a:lnTo>
                      <a:pt x="92198" y="112628"/>
                    </a:lnTo>
                    <a:lnTo>
                      <a:pt x="90176" y="107960"/>
                    </a:lnTo>
                    <a:lnTo>
                      <a:pt x="85352" y="108281"/>
                    </a:lnTo>
                    <a:lnTo>
                      <a:pt x="85155" y="112628"/>
                    </a:lnTo>
                    <a:lnTo>
                      <a:pt x="89100" y="114485"/>
                    </a:lnTo>
                    <a:close/>
                    <a:moveTo>
                      <a:pt x="57214" y="223103"/>
                    </a:moveTo>
                    <a:lnTo>
                      <a:pt x="64462" y="219709"/>
                    </a:lnTo>
                    <a:lnTo>
                      <a:pt x="68407" y="216940"/>
                    </a:lnTo>
                    <a:lnTo>
                      <a:pt x="72261" y="211524"/>
                    </a:lnTo>
                    <a:lnTo>
                      <a:pt x="75877" y="205180"/>
                    </a:lnTo>
                    <a:lnTo>
                      <a:pt x="76222" y="200873"/>
                    </a:lnTo>
                    <a:lnTo>
                      <a:pt x="76173" y="196049"/>
                    </a:lnTo>
                    <a:lnTo>
                      <a:pt x="73552" y="190009"/>
                    </a:lnTo>
                    <a:lnTo>
                      <a:pt x="71612" y="183542"/>
                    </a:lnTo>
                    <a:lnTo>
                      <a:pt x="74784" y="178816"/>
                    </a:lnTo>
                    <a:lnTo>
                      <a:pt x="77997" y="175685"/>
                    </a:lnTo>
                    <a:lnTo>
                      <a:pt x="82665" y="174461"/>
                    </a:lnTo>
                    <a:lnTo>
                      <a:pt x="83964" y="170467"/>
                    </a:lnTo>
                    <a:lnTo>
                      <a:pt x="87481" y="167977"/>
                    </a:lnTo>
                    <a:lnTo>
                      <a:pt x="90365" y="164854"/>
                    </a:lnTo>
                    <a:lnTo>
                      <a:pt x="93677" y="162150"/>
                    </a:lnTo>
                    <a:lnTo>
                      <a:pt x="97375" y="160054"/>
                    </a:lnTo>
                    <a:lnTo>
                      <a:pt x="104032" y="156751"/>
                    </a:lnTo>
                    <a:lnTo>
                      <a:pt x="108437" y="154713"/>
                    </a:lnTo>
                    <a:lnTo>
                      <a:pt x="108322" y="149314"/>
                    </a:lnTo>
                    <a:lnTo>
                      <a:pt x="106399" y="143618"/>
                    </a:lnTo>
                    <a:lnTo>
                      <a:pt x="106440" y="138737"/>
                    </a:lnTo>
                    <a:lnTo>
                      <a:pt x="107097" y="133707"/>
                    </a:lnTo>
                    <a:lnTo>
                      <a:pt x="103629" y="129188"/>
                    </a:lnTo>
                    <a:lnTo>
                      <a:pt x="97679" y="129722"/>
                    </a:lnTo>
                    <a:lnTo>
                      <a:pt x="96324" y="124544"/>
                    </a:lnTo>
                    <a:lnTo>
                      <a:pt x="95321" y="118545"/>
                    </a:lnTo>
                    <a:lnTo>
                      <a:pt x="91056" y="116392"/>
                    </a:lnTo>
                    <a:lnTo>
                      <a:pt x="88574" y="120189"/>
                    </a:lnTo>
                    <a:lnTo>
                      <a:pt x="84415" y="120600"/>
                    </a:lnTo>
                    <a:lnTo>
                      <a:pt x="85262" y="115850"/>
                    </a:lnTo>
                    <a:lnTo>
                      <a:pt x="81005" y="115620"/>
                    </a:lnTo>
                    <a:lnTo>
                      <a:pt x="76420" y="115118"/>
                    </a:lnTo>
                    <a:lnTo>
                      <a:pt x="72836" y="112110"/>
                    </a:lnTo>
                    <a:lnTo>
                      <a:pt x="69229" y="108979"/>
                    </a:lnTo>
                    <a:lnTo>
                      <a:pt x="66607" y="104402"/>
                    </a:lnTo>
                    <a:lnTo>
                      <a:pt x="65933" y="99775"/>
                    </a:lnTo>
                    <a:lnTo>
                      <a:pt x="68358" y="94844"/>
                    </a:lnTo>
                    <a:lnTo>
                      <a:pt x="72261" y="93004"/>
                    </a:lnTo>
                    <a:lnTo>
                      <a:pt x="76658" y="89248"/>
                    </a:lnTo>
                    <a:lnTo>
                      <a:pt x="80808" y="87481"/>
                    </a:lnTo>
                    <a:lnTo>
                      <a:pt x="84662" y="83306"/>
                    </a:lnTo>
                    <a:lnTo>
                      <a:pt x="87777" y="79715"/>
                    </a:lnTo>
                    <a:lnTo>
                      <a:pt x="89059" y="74464"/>
                    </a:lnTo>
                    <a:lnTo>
                      <a:pt x="91524" y="69755"/>
                    </a:lnTo>
                    <a:lnTo>
                      <a:pt x="94910" y="66114"/>
                    </a:lnTo>
                    <a:lnTo>
                      <a:pt x="91508" y="62893"/>
                    </a:lnTo>
                    <a:lnTo>
                      <a:pt x="91730" y="58595"/>
                    </a:lnTo>
                    <a:lnTo>
                      <a:pt x="91442" y="53886"/>
                    </a:lnTo>
                    <a:lnTo>
                      <a:pt x="87120" y="52308"/>
                    </a:lnTo>
                    <a:lnTo>
                      <a:pt x="84835" y="48856"/>
                    </a:lnTo>
                    <a:lnTo>
                      <a:pt x="80602" y="47944"/>
                    </a:lnTo>
                    <a:lnTo>
                      <a:pt x="77258" y="42693"/>
                    </a:lnTo>
                    <a:lnTo>
                      <a:pt x="75507" y="38534"/>
                    </a:lnTo>
                    <a:lnTo>
                      <a:pt x="76321" y="32207"/>
                    </a:lnTo>
                    <a:lnTo>
                      <a:pt x="81712" y="28402"/>
                    </a:lnTo>
                    <a:lnTo>
                      <a:pt x="85352" y="24539"/>
                    </a:lnTo>
                    <a:lnTo>
                      <a:pt x="87201" y="20783"/>
                    </a:lnTo>
                    <a:lnTo>
                      <a:pt x="91146" y="15984"/>
                    </a:lnTo>
                    <a:lnTo>
                      <a:pt x="90144" y="11037"/>
                    </a:lnTo>
                    <a:lnTo>
                      <a:pt x="85788" y="9475"/>
                    </a:lnTo>
                    <a:lnTo>
                      <a:pt x="82230" y="13741"/>
                    </a:lnTo>
                    <a:lnTo>
                      <a:pt x="77661" y="15113"/>
                    </a:lnTo>
                    <a:lnTo>
                      <a:pt x="74488" y="19403"/>
                    </a:lnTo>
                    <a:lnTo>
                      <a:pt x="70001" y="17907"/>
                    </a:lnTo>
                    <a:lnTo>
                      <a:pt x="70519" y="13428"/>
                    </a:lnTo>
                    <a:lnTo>
                      <a:pt x="66796" y="9730"/>
                    </a:lnTo>
                    <a:lnTo>
                      <a:pt x="66131" y="5613"/>
                    </a:lnTo>
                    <a:lnTo>
                      <a:pt x="61397" y="3123"/>
                    </a:lnTo>
                    <a:lnTo>
                      <a:pt x="57131" y="3797"/>
                    </a:lnTo>
                    <a:lnTo>
                      <a:pt x="55266" y="0"/>
                    </a:lnTo>
                    <a:lnTo>
                      <a:pt x="50566" y="1652"/>
                    </a:lnTo>
                    <a:lnTo>
                      <a:pt x="46317" y="2408"/>
                    </a:lnTo>
                    <a:lnTo>
                      <a:pt x="42372" y="4076"/>
                    </a:lnTo>
                    <a:lnTo>
                      <a:pt x="38584" y="5786"/>
                    </a:lnTo>
                    <a:lnTo>
                      <a:pt x="34532" y="8900"/>
                    </a:lnTo>
                    <a:lnTo>
                      <a:pt x="30119" y="12327"/>
                    </a:lnTo>
                    <a:lnTo>
                      <a:pt x="26273" y="15360"/>
                    </a:lnTo>
                    <a:lnTo>
                      <a:pt x="22484" y="17751"/>
                    </a:lnTo>
                    <a:lnTo>
                      <a:pt x="21720" y="22805"/>
                    </a:lnTo>
                    <a:lnTo>
                      <a:pt x="17512" y="25303"/>
                    </a:lnTo>
                    <a:lnTo>
                      <a:pt x="19888" y="28730"/>
                    </a:lnTo>
                    <a:lnTo>
                      <a:pt x="19600" y="33127"/>
                    </a:lnTo>
                    <a:lnTo>
                      <a:pt x="19288" y="37819"/>
                    </a:lnTo>
                    <a:lnTo>
                      <a:pt x="18203" y="43597"/>
                    </a:lnTo>
                    <a:lnTo>
                      <a:pt x="17858" y="47886"/>
                    </a:lnTo>
                    <a:lnTo>
                      <a:pt x="19214" y="51979"/>
                    </a:lnTo>
                    <a:lnTo>
                      <a:pt x="20537" y="56696"/>
                    </a:lnTo>
                    <a:lnTo>
                      <a:pt x="19402" y="61602"/>
                    </a:lnTo>
                    <a:lnTo>
                      <a:pt x="22032" y="65744"/>
                    </a:lnTo>
                    <a:lnTo>
                      <a:pt x="20923" y="70174"/>
                    </a:lnTo>
                    <a:lnTo>
                      <a:pt x="19732" y="74751"/>
                    </a:lnTo>
                    <a:lnTo>
                      <a:pt x="19181" y="79674"/>
                    </a:lnTo>
                    <a:lnTo>
                      <a:pt x="19057" y="84062"/>
                    </a:lnTo>
                    <a:lnTo>
                      <a:pt x="16058" y="86922"/>
                    </a:lnTo>
                    <a:lnTo>
                      <a:pt x="12163" y="90407"/>
                    </a:lnTo>
                    <a:lnTo>
                      <a:pt x="8095" y="92067"/>
                    </a:lnTo>
                    <a:lnTo>
                      <a:pt x="6648" y="98222"/>
                    </a:lnTo>
                    <a:lnTo>
                      <a:pt x="1693" y="100515"/>
                    </a:lnTo>
                    <a:lnTo>
                      <a:pt x="0" y="105561"/>
                    </a:lnTo>
                    <a:lnTo>
                      <a:pt x="271" y="109916"/>
                    </a:lnTo>
                    <a:lnTo>
                      <a:pt x="1520" y="114568"/>
                    </a:lnTo>
                    <a:lnTo>
                      <a:pt x="5646" y="122835"/>
                    </a:lnTo>
                    <a:lnTo>
                      <a:pt x="7059" y="127043"/>
                    </a:lnTo>
                    <a:lnTo>
                      <a:pt x="10231" y="130330"/>
                    </a:lnTo>
                    <a:lnTo>
                      <a:pt x="16050" y="133034"/>
                    </a:lnTo>
                    <a:lnTo>
                      <a:pt x="19657" y="138532"/>
                    </a:lnTo>
                    <a:lnTo>
                      <a:pt x="22937" y="151771"/>
                    </a:lnTo>
                    <a:lnTo>
                      <a:pt x="29240" y="156085"/>
                    </a:lnTo>
                    <a:lnTo>
                      <a:pt x="35025" y="160128"/>
                    </a:lnTo>
                    <a:lnTo>
                      <a:pt x="42553" y="164887"/>
                    </a:lnTo>
                    <a:lnTo>
                      <a:pt x="45881" y="177707"/>
                    </a:lnTo>
                    <a:lnTo>
                      <a:pt x="51132" y="198918"/>
                    </a:lnTo>
                    <a:lnTo>
                      <a:pt x="54609" y="212748"/>
                    </a:lnTo>
                    <a:lnTo>
                      <a:pt x="57214" y="223103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813" name="Free-form: Shape 812">
                <a:extLst>
                  <a:ext uri="{FF2B5EF4-FFF2-40B4-BE49-F238E27FC236}">
                    <a16:creationId xmlns:a16="http://schemas.microsoft.com/office/drawing/2014/main" id="{726BFEA5-B501-6D33-5D57-ECB2C33C7B56}"/>
                  </a:ext>
                </a:extLst>
              </p:cNvPr>
              <p:cNvSpPr/>
              <p:nvPr/>
            </p:nvSpPr>
            <p:spPr>
              <a:xfrm>
                <a:off x="7292669" y="3213055"/>
                <a:ext cx="29422" cy="10103"/>
              </a:xfrm>
              <a:custGeom>
                <a:avLst/>
                <a:gdLst>
                  <a:gd name="connsiteX0" fmla="*/ 11103 w 25130"/>
                  <a:gd name="connsiteY0" fmla="*/ 8629 h 8629"/>
                  <a:gd name="connsiteX1" fmla="*/ 16502 w 25130"/>
                  <a:gd name="connsiteY1" fmla="*/ 8054 h 8629"/>
                  <a:gd name="connsiteX2" fmla="*/ 23339 w 25130"/>
                  <a:gd name="connsiteY2" fmla="*/ 7322 h 8629"/>
                  <a:gd name="connsiteX3" fmla="*/ 25131 w 25130"/>
                  <a:gd name="connsiteY3" fmla="*/ 0 h 8629"/>
                  <a:gd name="connsiteX4" fmla="*/ 16050 w 25130"/>
                  <a:gd name="connsiteY4" fmla="*/ 0 h 8629"/>
                  <a:gd name="connsiteX5" fmla="*/ 6377 w 25130"/>
                  <a:gd name="connsiteY5" fmla="*/ 0 h 8629"/>
                  <a:gd name="connsiteX6" fmla="*/ 0 w 25130"/>
                  <a:gd name="connsiteY6" fmla="*/ 0 h 8629"/>
                  <a:gd name="connsiteX7" fmla="*/ 6665 w 25130"/>
                  <a:gd name="connsiteY7" fmla="*/ 5177 h 8629"/>
                  <a:gd name="connsiteX8" fmla="*/ 11103 w 25130"/>
                  <a:gd name="connsiteY8" fmla="*/ 8629 h 8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5130" h="8629">
                    <a:moveTo>
                      <a:pt x="11103" y="8629"/>
                    </a:moveTo>
                    <a:lnTo>
                      <a:pt x="16502" y="8054"/>
                    </a:lnTo>
                    <a:lnTo>
                      <a:pt x="23339" y="7322"/>
                    </a:lnTo>
                    <a:lnTo>
                      <a:pt x="25131" y="0"/>
                    </a:lnTo>
                    <a:lnTo>
                      <a:pt x="16050" y="0"/>
                    </a:lnTo>
                    <a:lnTo>
                      <a:pt x="6377" y="0"/>
                    </a:lnTo>
                    <a:lnTo>
                      <a:pt x="0" y="0"/>
                    </a:lnTo>
                    <a:lnTo>
                      <a:pt x="6665" y="5177"/>
                    </a:lnTo>
                    <a:lnTo>
                      <a:pt x="11103" y="8629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814" name="Freeform 677">
                <a:extLst>
                  <a:ext uri="{FF2B5EF4-FFF2-40B4-BE49-F238E27FC236}">
                    <a16:creationId xmlns:a16="http://schemas.microsoft.com/office/drawing/2014/main" id="{3BC8AD3C-D76C-23A4-471D-3E88CB4570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74927" y="3151230"/>
                <a:ext cx="41131" cy="32171"/>
              </a:xfrm>
              <a:custGeom>
                <a:avLst/>
                <a:gdLst>
                  <a:gd name="T0" fmla="*/ 1 w 8"/>
                  <a:gd name="T1" fmla="*/ 1 h 6"/>
                  <a:gd name="T2" fmla="*/ 3 w 8"/>
                  <a:gd name="T3" fmla="*/ 4 h 6"/>
                  <a:gd name="T4" fmla="*/ 8 w 8"/>
                  <a:gd name="T5" fmla="*/ 6 h 6"/>
                  <a:gd name="T6" fmla="*/ 0 w 8"/>
                  <a:gd name="T7" fmla="*/ 0 h 6"/>
                  <a:gd name="T8" fmla="*/ 1 w 8"/>
                  <a:gd name="T9" fmla="*/ 1 h 6"/>
                  <a:gd name="T10" fmla="*/ 1 w 8"/>
                  <a:gd name="T11" fmla="*/ 1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" h="6">
                    <a:moveTo>
                      <a:pt x="1" y="1"/>
                    </a:moveTo>
                    <a:cubicBezTo>
                      <a:pt x="2" y="1"/>
                      <a:pt x="2" y="3"/>
                      <a:pt x="3" y="4"/>
                    </a:cubicBezTo>
                    <a:cubicBezTo>
                      <a:pt x="5" y="4"/>
                      <a:pt x="6" y="5"/>
                      <a:pt x="8" y="6"/>
                    </a:cubicBezTo>
                    <a:cubicBezTo>
                      <a:pt x="7" y="2"/>
                      <a:pt x="3" y="1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2" y="1"/>
                      <a:pt x="0" y="1"/>
                      <a:pt x="1" y="1"/>
                    </a:cubicBezTo>
                    <a:close/>
                  </a:path>
                </a:pathLst>
              </a:custGeom>
              <a:grpFill/>
              <a:ln w="3175" cap="flat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 b="1">
                  <a:latin typeface="Calibri" panose="020F0502020204030204" pitchFamily="34" charset="0"/>
                </a:endParaRPr>
              </a:p>
            </p:txBody>
          </p:sp>
        </p:grpSp>
        <p:grpSp>
          <p:nvGrpSpPr>
            <p:cNvPr id="815" name="Group 814">
              <a:extLst>
                <a:ext uri="{FF2B5EF4-FFF2-40B4-BE49-F238E27FC236}">
                  <a16:creationId xmlns:a16="http://schemas.microsoft.com/office/drawing/2014/main" id="{F5874632-C24F-97BC-A811-9278BDECEB45}"/>
                </a:ext>
              </a:extLst>
            </p:cNvPr>
            <p:cNvGrpSpPr/>
            <p:nvPr/>
          </p:nvGrpSpPr>
          <p:grpSpPr>
            <a:xfrm>
              <a:off x="9353947" y="3360702"/>
              <a:ext cx="2329872" cy="2596659"/>
              <a:chOff x="9805157" y="3353886"/>
              <a:chExt cx="2322653" cy="2588613"/>
            </a:xfrm>
            <a:solidFill>
              <a:srgbClr val="BBBBBB"/>
            </a:solidFill>
          </p:grpSpPr>
          <p:sp>
            <p:nvSpPr>
              <p:cNvPr id="816" name="Free-form: Shape 815">
                <a:extLst>
                  <a:ext uri="{FF2B5EF4-FFF2-40B4-BE49-F238E27FC236}">
                    <a16:creationId xmlns:a16="http://schemas.microsoft.com/office/drawing/2014/main" id="{C649B5E5-0D96-2BA9-6809-8F86CF10EC92}"/>
                  </a:ext>
                </a:extLst>
              </p:cNvPr>
              <p:cNvSpPr/>
              <p:nvPr/>
            </p:nvSpPr>
            <p:spPr>
              <a:xfrm>
                <a:off x="9805157" y="4393595"/>
                <a:ext cx="1331725" cy="1228485"/>
              </a:xfrm>
              <a:custGeom>
                <a:avLst/>
                <a:gdLst>
                  <a:gd name="connsiteX0" fmla="*/ 647417 w 1137458"/>
                  <a:gd name="connsiteY0" fmla="*/ 38304 h 1049278"/>
                  <a:gd name="connsiteX1" fmla="*/ 648403 w 1137458"/>
                  <a:gd name="connsiteY1" fmla="*/ 33398 h 1049278"/>
                  <a:gd name="connsiteX2" fmla="*/ 648568 w 1137458"/>
                  <a:gd name="connsiteY2" fmla="*/ 27292 h 1049278"/>
                  <a:gd name="connsiteX3" fmla="*/ 645774 w 1137458"/>
                  <a:gd name="connsiteY3" fmla="*/ 31845 h 1049278"/>
                  <a:gd name="connsiteX4" fmla="*/ 646842 w 1137458"/>
                  <a:gd name="connsiteY4" fmla="*/ 37449 h 1049278"/>
                  <a:gd name="connsiteX5" fmla="*/ 122778 w 1137458"/>
                  <a:gd name="connsiteY5" fmla="*/ 337605 h 1049278"/>
                  <a:gd name="connsiteX6" fmla="*/ 126148 w 1137458"/>
                  <a:gd name="connsiteY6" fmla="*/ 333989 h 1049278"/>
                  <a:gd name="connsiteX7" fmla="*/ 121298 w 1137458"/>
                  <a:gd name="connsiteY7" fmla="*/ 336915 h 1049278"/>
                  <a:gd name="connsiteX8" fmla="*/ 405724 w 1137458"/>
                  <a:gd name="connsiteY8" fmla="*/ 166703 h 1049278"/>
                  <a:gd name="connsiteX9" fmla="*/ 409670 w 1137458"/>
                  <a:gd name="connsiteY9" fmla="*/ 165182 h 1049278"/>
                  <a:gd name="connsiteX10" fmla="*/ 407861 w 1137458"/>
                  <a:gd name="connsiteY10" fmla="*/ 160424 h 1049278"/>
                  <a:gd name="connsiteX11" fmla="*/ 404738 w 1137458"/>
                  <a:gd name="connsiteY11" fmla="*/ 163761 h 1049278"/>
                  <a:gd name="connsiteX12" fmla="*/ 426516 w 1137458"/>
                  <a:gd name="connsiteY12" fmla="*/ 141720 h 1049278"/>
                  <a:gd name="connsiteX13" fmla="*/ 429310 w 1137458"/>
                  <a:gd name="connsiteY13" fmla="*/ 136871 h 1049278"/>
                  <a:gd name="connsiteX14" fmla="*/ 425695 w 1137458"/>
                  <a:gd name="connsiteY14" fmla="*/ 139156 h 1049278"/>
                  <a:gd name="connsiteX15" fmla="*/ 517161 w 1137458"/>
                  <a:gd name="connsiteY15" fmla="*/ 154277 h 1049278"/>
                  <a:gd name="connsiteX16" fmla="*/ 515271 w 1137458"/>
                  <a:gd name="connsiteY16" fmla="*/ 149108 h 1049278"/>
                  <a:gd name="connsiteX17" fmla="*/ 517161 w 1137458"/>
                  <a:gd name="connsiteY17" fmla="*/ 154277 h 1049278"/>
                  <a:gd name="connsiteX18" fmla="*/ 537295 w 1137458"/>
                  <a:gd name="connsiteY18" fmla="*/ 155321 h 1049278"/>
                  <a:gd name="connsiteX19" fmla="*/ 536474 w 1137458"/>
                  <a:gd name="connsiteY19" fmla="*/ 151080 h 1049278"/>
                  <a:gd name="connsiteX20" fmla="*/ 537295 w 1137458"/>
                  <a:gd name="connsiteY20" fmla="*/ 155321 h 1049278"/>
                  <a:gd name="connsiteX21" fmla="*/ 599260 w 1137458"/>
                  <a:gd name="connsiteY21" fmla="*/ 56622 h 1049278"/>
                  <a:gd name="connsiteX22" fmla="*/ 603369 w 1137458"/>
                  <a:gd name="connsiteY22" fmla="*/ 53376 h 1049278"/>
                  <a:gd name="connsiteX23" fmla="*/ 608710 w 1137458"/>
                  <a:gd name="connsiteY23" fmla="*/ 50064 h 1049278"/>
                  <a:gd name="connsiteX24" fmla="*/ 612819 w 1137458"/>
                  <a:gd name="connsiteY24" fmla="*/ 45593 h 1049278"/>
                  <a:gd name="connsiteX25" fmla="*/ 616517 w 1137458"/>
                  <a:gd name="connsiteY25" fmla="*/ 41805 h 1049278"/>
                  <a:gd name="connsiteX26" fmla="*/ 616025 w 1137458"/>
                  <a:gd name="connsiteY26" fmla="*/ 37417 h 1049278"/>
                  <a:gd name="connsiteX27" fmla="*/ 612161 w 1137458"/>
                  <a:gd name="connsiteY27" fmla="*/ 35773 h 1049278"/>
                  <a:gd name="connsiteX28" fmla="*/ 608299 w 1137458"/>
                  <a:gd name="connsiteY28" fmla="*/ 37630 h 1049278"/>
                  <a:gd name="connsiteX29" fmla="*/ 603861 w 1137458"/>
                  <a:gd name="connsiteY29" fmla="*/ 38723 h 1049278"/>
                  <a:gd name="connsiteX30" fmla="*/ 598848 w 1137458"/>
                  <a:gd name="connsiteY30" fmla="*/ 38132 h 1049278"/>
                  <a:gd name="connsiteX31" fmla="*/ 594657 w 1137458"/>
                  <a:gd name="connsiteY31" fmla="*/ 39200 h 1049278"/>
                  <a:gd name="connsiteX32" fmla="*/ 596958 w 1137458"/>
                  <a:gd name="connsiteY32" fmla="*/ 43679 h 1049278"/>
                  <a:gd name="connsiteX33" fmla="*/ 593178 w 1137458"/>
                  <a:gd name="connsiteY33" fmla="*/ 39677 h 1049278"/>
                  <a:gd name="connsiteX34" fmla="*/ 590795 w 1137458"/>
                  <a:gd name="connsiteY34" fmla="*/ 35535 h 1049278"/>
                  <a:gd name="connsiteX35" fmla="*/ 587015 w 1137458"/>
                  <a:gd name="connsiteY35" fmla="*/ 32321 h 1049278"/>
                  <a:gd name="connsiteX36" fmla="*/ 586686 w 1137458"/>
                  <a:gd name="connsiteY36" fmla="*/ 36735 h 1049278"/>
                  <a:gd name="connsiteX37" fmla="*/ 586603 w 1137458"/>
                  <a:gd name="connsiteY37" fmla="*/ 42988 h 1049278"/>
                  <a:gd name="connsiteX38" fmla="*/ 587590 w 1137458"/>
                  <a:gd name="connsiteY38" fmla="*/ 47623 h 1049278"/>
                  <a:gd name="connsiteX39" fmla="*/ 592192 w 1137458"/>
                  <a:gd name="connsiteY39" fmla="*/ 51059 h 1049278"/>
                  <a:gd name="connsiteX40" fmla="*/ 595562 w 1137458"/>
                  <a:gd name="connsiteY40" fmla="*/ 53647 h 1049278"/>
                  <a:gd name="connsiteX41" fmla="*/ 599260 w 1137458"/>
                  <a:gd name="connsiteY41" fmla="*/ 56622 h 1049278"/>
                  <a:gd name="connsiteX42" fmla="*/ 587425 w 1137458"/>
                  <a:gd name="connsiteY42" fmla="*/ 53187 h 1049278"/>
                  <a:gd name="connsiteX43" fmla="*/ 591371 w 1137458"/>
                  <a:gd name="connsiteY43" fmla="*/ 50812 h 1049278"/>
                  <a:gd name="connsiteX44" fmla="*/ 586932 w 1137458"/>
                  <a:gd name="connsiteY44" fmla="*/ 48051 h 1049278"/>
                  <a:gd name="connsiteX45" fmla="*/ 585453 w 1137458"/>
                  <a:gd name="connsiteY45" fmla="*/ 44073 h 1049278"/>
                  <a:gd name="connsiteX46" fmla="*/ 585042 w 1137458"/>
                  <a:gd name="connsiteY46" fmla="*/ 38699 h 1049278"/>
                  <a:gd name="connsiteX47" fmla="*/ 579783 w 1137458"/>
                  <a:gd name="connsiteY47" fmla="*/ 40605 h 1049278"/>
                  <a:gd name="connsiteX48" fmla="*/ 579701 w 1137458"/>
                  <a:gd name="connsiteY48" fmla="*/ 45174 h 1049278"/>
                  <a:gd name="connsiteX49" fmla="*/ 581673 w 1137458"/>
                  <a:gd name="connsiteY49" fmla="*/ 49070 h 1049278"/>
                  <a:gd name="connsiteX50" fmla="*/ 575674 w 1137458"/>
                  <a:gd name="connsiteY50" fmla="*/ 48708 h 1049278"/>
                  <a:gd name="connsiteX51" fmla="*/ 574523 w 1137458"/>
                  <a:gd name="connsiteY51" fmla="*/ 52982 h 1049278"/>
                  <a:gd name="connsiteX52" fmla="*/ 582166 w 1137458"/>
                  <a:gd name="connsiteY52" fmla="*/ 51338 h 1049278"/>
                  <a:gd name="connsiteX53" fmla="*/ 587425 w 1137458"/>
                  <a:gd name="connsiteY53" fmla="*/ 53187 h 1049278"/>
                  <a:gd name="connsiteX54" fmla="*/ 584549 w 1137458"/>
                  <a:gd name="connsiteY54" fmla="*/ 80767 h 1049278"/>
                  <a:gd name="connsiteX55" fmla="*/ 584796 w 1137458"/>
                  <a:gd name="connsiteY55" fmla="*/ 76592 h 1049278"/>
                  <a:gd name="connsiteX56" fmla="*/ 584549 w 1137458"/>
                  <a:gd name="connsiteY56" fmla="*/ 80767 h 1049278"/>
                  <a:gd name="connsiteX57" fmla="*/ 667880 w 1137458"/>
                  <a:gd name="connsiteY57" fmla="*/ 48527 h 1049278"/>
                  <a:gd name="connsiteX58" fmla="*/ 671085 w 1137458"/>
                  <a:gd name="connsiteY58" fmla="*/ 45889 h 1049278"/>
                  <a:gd name="connsiteX59" fmla="*/ 667880 w 1137458"/>
                  <a:gd name="connsiteY59" fmla="*/ 48527 h 1049278"/>
                  <a:gd name="connsiteX60" fmla="*/ 551184 w 1137458"/>
                  <a:gd name="connsiteY60" fmla="*/ 142558 h 1049278"/>
                  <a:gd name="connsiteX61" fmla="*/ 554389 w 1137458"/>
                  <a:gd name="connsiteY61" fmla="*/ 139575 h 1049278"/>
                  <a:gd name="connsiteX62" fmla="*/ 551184 w 1137458"/>
                  <a:gd name="connsiteY62" fmla="*/ 142558 h 1049278"/>
                  <a:gd name="connsiteX63" fmla="*/ 549622 w 1137458"/>
                  <a:gd name="connsiteY63" fmla="*/ 151680 h 1049278"/>
                  <a:gd name="connsiteX64" fmla="*/ 548472 w 1137458"/>
                  <a:gd name="connsiteY64" fmla="*/ 146700 h 1049278"/>
                  <a:gd name="connsiteX65" fmla="*/ 549622 w 1137458"/>
                  <a:gd name="connsiteY65" fmla="*/ 151680 h 1049278"/>
                  <a:gd name="connsiteX66" fmla="*/ 36735 w 1137458"/>
                  <a:gd name="connsiteY66" fmla="*/ 465880 h 1049278"/>
                  <a:gd name="connsiteX67" fmla="*/ 38132 w 1137458"/>
                  <a:gd name="connsiteY67" fmla="*/ 461993 h 1049278"/>
                  <a:gd name="connsiteX68" fmla="*/ 36735 w 1137458"/>
                  <a:gd name="connsiteY68" fmla="*/ 465880 h 1049278"/>
                  <a:gd name="connsiteX69" fmla="*/ 33119 w 1137458"/>
                  <a:gd name="connsiteY69" fmla="*/ 474969 h 1049278"/>
                  <a:gd name="connsiteX70" fmla="*/ 35338 w 1137458"/>
                  <a:gd name="connsiteY70" fmla="*/ 470425 h 1049278"/>
                  <a:gd name="connsiteX71" fmla="*/ 36571 w 1137458"/>
                  <a:gd name="connsiteY71" fmla="*/ 466217 h 1049278"/>
                  <a:gd name="connsiteX72" fmla="*/ 34105 w 1137458"/>
                  <a:gd name="connsiteY72" fmla="*/ 472446 h 1049278"/>
                  <a:gd name="connsiteX73" fmla="*/ 30078 w 1137458"/>
                  <a:gd name="connsiteY73" fmla="*/ 502360 h 1049278"/>
                  <a:gd name="connsiteX74" fmla="*/ 30572 w 1137458"/>
                  <a:gd name="connsiteY74" fmla="*/ 497947 h 1049278"/>
                  <a:gd name="connsiteX75" fmla="*/ 29174 w 1137458"/>
                  <a:gd name="connsiteY75" fmla="*/ 493649 h 1049278"/>
                  <a:gd name="connsiteX76" fmla="*/ 29010 w 1137458"/>
                  <a:gd name="connsiteY76" fmla="*/ 483229 h 1049278"/>
                  <a:gd name="connsiteX77" fmla="*/ 26544 w 1137458"/>
                  <a:gd name="connsiteY77" fmla="*/ 489959 h 1049278"/>
                  <a:gd name="connsiteX78" fmla="*/ 28845 w 1137458"/>
                  <a:gd name="connsiteY78" fmla="*/ 499418 h 1049278"/>
                  <a:gd name="connsiteX79" fmla="*/ 749978 w 1137458"/>
                  <a:gd name="connsiteY79" fmla="*/ 909490 h 1049278"/>
                  <a:gd name="connsiteX80" fmla="*/ 753512 w 1137458"/>
                  <a:gd name="connsiteY80" fmla="*/ 906983 h 1049278"/>
                  <a:gd name="connsiteX81" fmla="*/ 756388 w 1137458"/>
                  <a:gd name="connsiteY81" fmla="*/ 902685 h 1049278"/>
                  <a:gd name="connsiteX82" fmla="*/ 758443 w 1137458"/>
                  <a:gd name="connsiteY82" fmla="*/ 899119 h 1049278"/>
                  <a:gd name="connsiteX83" fmla="*/ 753183 w 1137458"/>
                  <a:gd name="connsiteY83" fmla="*/ 901773 h 1049278"/>
                  <a:gd name="connsiteX84" fmla="*/ 752197 w 1137458"/>
                  <a:gd name="connsiteY84" fmla="*/ 896941 h 1049278"/>
                  <a:gd name="connsiteX85" fmla="*/ 757045 w 1137458"/>
                  <a:gd name="connsiteY85" fmla="*/ 895092 h 1049278"/>
                  <a:gd name="connsiteX86" fmla="*/ 762305 w 1137458"/>
                  <a:gd name="connsiteY86" fmla="*/ 895642 h 1049278"/>
                  <a:gd name="connsiteX87" fmla="*/ 769209 w 1137458"/>
                  <a:gd name="connsiteY87" fmla="*/ 894229 h 1049278"/>
                  <a:gd name="connsiteX88" fmla="*/ 779563 w 1137458"/>
                  <a:gd name="connsiteY88" fmla="*/ 888879 h 1049278"/>
                  <a:gd name="connsiteX89" fmla="*/ 796904 w 1137458"/>
                  <a:gd name="connsiteY89" fmla="*/ 878146 h 1049278"/>
                  <a:gd name="connsiteX90" fmla="*/ 802162 w 1137458"/>
                  <a:gd name="connsiteY90" fmla="*/ 875188 h 1049278"/>
                  <a:gd name="connsiteX91" fmla="*/ 807422 w 1137458"/>
                  <a:gd name="connsiteY91" fmla="*/ 872624 h 1049278"/>
                  <a:gd name="connsiteX92" fmla="*/ 812928 w 1137458"/>
                  <a:gd name="connsiteY92" fmla="*/ 870660 h 1049278"/>
                  <a:gd name="connsiteX93" fmla="*/ 819831 w 1137458"/>
                  <a:gd name="connsiteY93" fmla="*/ 868753 h 1049278"/>
                  <a:gd name="connsiteX94" fmla="*/ 825255 w 1137458"/>
                  <a:gd name="connsiteY94" fmla="*/ 867882 h 1049278"/>
                  <a:gd name="connsiteX95" fmla="*/ 834131 w 1137458"/>
                  <a:gd name="connsiteY95" fmla="*/ 867824 h 1049278"/>
                  <a:gd name="connsiteX96" fmla="*/ 839062 w 1137458"/>
                  <a:gd name="connsiteY96" fmla="*/ 867446 h 1049278"/>
                  <a:gd name="connsiteX97" fmla="*/ 847691 w 1137458"/>
                  <a:gd name="connsiteY97" fmla="*/ 867060 h 1049278"/>
                  <a:gd name="connsiteX98" fmla="*/ 854758 w 1137458"/>
                  <a:gd name="connsiteY98" fmla="*/ 866814 h 1049278"/>
                  <a:gd name="connsiteX99" fmla="*/ 858867 w 1137458"/>
                  <a:gd name="connsiteY99" fmla="*/ 865433 h 1049278"/>
                  <a:gd name="connsiteX100" fmla="*/ 863141 w 1137458"/>
                  <a:gd name="connsiteY100" fmla="*/ 862869 h 1049278"/>
                  <a:gd name="connsiteX101" fmla="*/ 867579 w 1137458"/>
                  <a:gd name="connsiteY101" fmla="*/ 859836 h 1049278"/>
                  <a:gd name="connsiteX102" fmla="*/ 872756 w 1137458"/>
                  <a:gd name="connsiteY102" fmla="*/ 858522 h 1049278"/>
                  <a:gd name="connsiteX103" fmla="*/ 874317 w 1137458"/>
                  <a:gd name="connsiteY103" fmla="*/ 854462 h 1049278"/>
                  <a:gd name="connsiteX104" fmla="*/ 876947 w 1137458"/>
                  <a:gd name="connsiteY104" fmla="*/ 850550 h 1049278"/>
                  <a:gd name="connsiteX105" fmla="*/ 879906 w 1137458"/>
                  <a:gd name="connsiteY105" fmla="*/ 847164 h 1049278"/>
                  <a:gd name="connsiteX106" fmla="*/ 880398 w 1137458"/>
                  <a:gd name="connsiteY106" fmla="*/ 842759 h 1049278"/>
                  <a:gd name="connsiteX107" fmla="*/ 884179 w 1137458"/>
                  <a:gd name="connsiteY107" fmla="*/ 836777 h 1049278"/>
                  <a:gd name="connsiteX108" fmla="*/ 887959 w 1137458"/>
                  <a:gd name="connsiteY108" fmla="*/ 832659 h 1049278"/>
                  <a:gd name="connsiteX109" fmla="*/ 891329 w 1137458"/>
                  <a:gd name="connsiteY109" fmla="*/ 829578 h 1049278"/>
                  <a:gd name="connsiteX110" fmla="*/ 894697 w 1137458"/>
                  <a:gd name="connsiteY110" fmla="*/ 824893 h 1049278"/>
                  <a:gd name="connsiteX111" fmla="*/ 898314 w 1137458"/>
                  <a:gd name="connsiteY111" fmla="*/ 820965 h 1049278"/>
                  <a:gd name="connsiteX112" fmla="*/ 900615 w 1137458"/>
                  <a:gd name="connsiteY112" fmla="*/ 816799 h 1049278"/>
                  <a:gd name="connsiteX113" fmla="*/ 904148 w 1137458"/>
                  <a:gd name="connsiteY113" fmla="*/ 811884 h 1049278"/>
                  <a:gd name="connsiteX114" fmla="*/ 906285 w 1137458"/>
                  <a:gd name="connsiteY114" fmla="*/ 807800 h 1049278"/>
                  <a:gd name="connsiteX115" fmla="*/ 910312 w 1137458"/>
                  <a:gd name="connsiteY115" fmla="*/ 804562 h 1049278"/>
                  <a:gd name="connsiteX116" fmla="*/ 914174 w 1137458"/>
                  <a:gd name="connsiteY116" fmla="*/ 801110 h 1049278"/>
                  <a:gd name="connsiteX117" fmla="*/ 917215 w 1137458"/>
                  <a:gd name="connsiteY117" fmla="*/ 798210 h 1049278"/>
                  <a:gd name="connsiteX118" fmla="*/ 919927 w 1137458"/>
                  <a:gd name="connsiteY118" fmla="*/ 794856 h 1049278"/>
                  <a:gd name="connsiteX119" fmla="*/ 924447 w 1137458"/>
                  <a:gd name="connsiteY119" fmla="*/ 791495 h 1049278"/>
                  <a:gd name="connsiteX120" fmla="*/ 927981 w 1137458"/>
                  <a:gd name="connsiteY120" fmla="*/ 787797 h 1049278"/>
                  <a:gd name="connsiteX121" fmla="*/ 931596 w 1137458"/>
                  <a:gd name="connsiteY121" fmla="*/ 782940 h 1049278"/>
                  <a:gd name="connsiteX122" fmla="*/ 934884 w 1137458"/>
                  <a:gd name="connsiteY122" fmla="*/ 785513 h 1049278"/>
                  <a:gd name="connsiteX123" fmla="*/ 935048 w 1137458"/>
                  <a:gd name="connsiteY123" fmla="*/ 781362 h 1049278"/>
                  <a:gd name="connsiteX124" fmla="*/ 939240 w 1137458"/>
                  <a:gd name="connsiteY124" fmla="*/ 781486 h 1049278"/>
                  <a:gd name="connsiteX125" fmla="*/ 939486 w 1137458"/>
                  <a:gd name="connsiteY125" fmla="*/ 776465 h 1049278"/>
                  <a:gd name="connsiteX126" fmla="*/ 942937 w 1137458"/>
                  <a:gd name="connsiteY126" fmla="*/ 773366 h 1049278"/>
                  <a:gd name="connsiteX127" fmla="*/ 946307 w 1137458"/>
                  <a:gd name="connsiteY127" fmla="*/ 768082 h 1049278"/>
                  <a:gd name="connsiteX128" fmla="*/ 948197 w 1137458"/>
                  <a:gd name="connsiteY128" fmla="*/ 763990 h 1049278"/>
                  <a:gd name="connsiteX129" fmla="*/ 952553 w 1137458"/>
                  <a:gd name="connsiteY129" fmla="*/ 758779 h 1049278"/>
                  <a:gd name="connsiteX130" fmla="*/ 958552 w 1137458"/>
                  <a:gd name="connsiteY130" fmla="*/ 754095 h 1049278"/>
                  <a:gd name="connsiteX131" fmla="*/ 962414 w 1137458"/>
                  <a:gd name="connsiteY131" fmla="*/ 751523 h 1049278"/>
                  <a:gd name="connsiteX132" fmla="*/ 963894 w 1137458"/>
                  <a:gd name="connsiteY132" fmla="*/ 747529 h 1049278"/>
                  <a:gd name="connsiteX133" fmla="*/ 968332 w 1137458"/>
                  <a:gd name="connsiteY133" fmla="*/ 745376 h 1049278"/>
                  <a:gd name="connsiteX134" fmla="*/ 964469 w 1137458"/>
                  <a:gd name="connsiteY134" fmla="*/ 743724 h 1049278"/>
                  <a:gd name="connsiteX135" fmla="*/ 968742 w 1137458"/>
                  <a:gd name="connsiteY135" fmla="*/ 743091 h 1049278"/>
                  <a:gd name="connsiteX136" fmla="*/ 971700 w 1137458"/>
                  <a:gd name="connsiteY136" fmla="*/ 739524 h 1049278"/>
                  <a:gd name="connsiteX137" fmla="*/ 973591 w 1137458"/>
                  <a:gd name="connsiteY137" fmla="*/ 735596 h 1049278"/>
                  <a:gd name="connsiteX138" fmla="*/ 969400 w 1137458"/>
                  <a:gd name="connsiteY138" fmla="*/ 733295 h 1049278"/>
                  <a:gd name="connsiteX139" fmla="*/ 974331 w 1137458"/>
                  <a:gd name="connsiteY139" fmla="*/ 734068 h 1049278"/>
                  <a:gd name="connsiteX140" fmla="*/ 979179 w 1137458"/>
                  <a:gd name="connsiteY140" fmla="*/ 731199 h 1049278"/>
                  <a:gd name="connsiteX141" fmla="*/ 981973 w 1137458"/>
                  <a:gd name="connsiteY141" fmla="*/ 728085 h 1049278"/>
                  <a:gd name="connsiteX142" fmla="*/ 984110 w 1137458"/>
                  <a:gd name="connsiteY142" fmla="*/ 724420 h 1049278"/>
                  <a:gd name="connsiteX143" fmla="*/ 989945 w 1137458"/>
                  <a:gd name="connsiteY143" fmla="*/ 720270 h 1049278"/>
                  <a:gd name="connsiteX144" fmla="*/ 986411 w 1137458"/>
                  <a:gd name="connsiteY144" fmla="*/ 722932 h 1049278"/>
                  <a:gd name="connsiteX145" fmla="*/ 989205 w 1137458"/>
                  <a:gd name="connsiteY145" fmla="*/ 718273 h 1049278"/>
                  <a:gd name="connsiteX146" fmla="*/ 993561 w 1137458"/>
                  <a:gd name="connsiteY146" fmla="*/ 716744 h 1049278"/>
                  <a:gd name="connsiteX147" fmla="*/ 996930 w 1137458"/>
                  <a:gd name="connsiteY147" fmla="*/ 712084 h 1049278"/>
                  <a:gd name="connsiteX148" fmla="*/ 1003751 w 1137458"/>
                  <a:gd name="connsiteY148" fmla="*/ 711024 h 1049278"/>
                  <a:gd name="connsiteX149" fmla="*/ 1008271 w 1137458"/>
                  <a:gd name="connsiteY149" fmla="*/ 710054 h 1049278"/>
                  <a:gd name="connsiteX150" fmla="*/ 1002272 w 1137458"/>
                  <a:gd name="connsiteY150" fmla="*/ 710466 h 1049278"/>
                  <a:gd name="connsiteX151" fmla="*/ 1004819 w 1137458"/>
                  <a:gd name="connsiteY151" fmla="*/ 706570 h 1049278"/>
                  <a:gd name="connsiteX152" fmla="*/ 1009422 w 1137458"/>
                  <a:gd name="connsiteY152" fmla="*/ 707474 h 1049278"/>
                  <a:gd name="connsiteX153" fmla="*/ 1014024 w 1137458"/>
                  <a:gd name="connsiteY153" fmla="*/ 704737 h 1049278"/>
                  <a:gd name="connsiteX154" fmla="*/ 1018050 w 1137458"/>
                  <a:gd name="connsiteY154" fmla="*/ 701771 h 1049278"/>
                  <a:gd name="connsiteX155" fmla="*/ 1023145 w 1137458"/>
                  <a:gd name="connsiteY155" fmla="*/ 699954 h 1049278"/>
                  <a:gd name="connsiteX156" fmla="*/ 1024707 w 1137458"/>
                  <a:gd name="connsiteY156" fmla="*/ 695821 h 1049278"/>
                  <a:gd name="connsiteX157" fmla="*/ 1026351 w 1137458"/>
                  <a:gd name="connsiteY157" fmla="*/ 691432 h 1049278"/>
                  <a:gd name="connsiteX158" fmla="*/ 1029391 w 1137458"/>
                  <a:gd name="connsiteY158" fmla="*/ 687192 h 1049278"/>
                  <a:gd name="connsiteX159" fmla="*/ 1032432 w 1137458"/>
                  <a:gd name="connsiteY159" fmla="*/ 684398 h 1049278"/>
                  <a:gd name="connsiteX160" fmla="*/ 1037691 w 1137458"/>
                  <a:gd name="connsiteY160" fmla="*/ 681185 h 1049278"/>
                  <a:gd name="connsiteX161" fmla="*/ 1040979 w 1137458"/>
                  <a:gd name="connsiteY161" fmla="*/ 677330 h 1049278"/>
                  <a:gd name="connsiteX162" fmla="*/ 1044020 w 1137458"/>
                  <a:gd name="connsiteY162" fmla="*/ 673024 h 1049278"/>
                  <a:gd name="connsiteX163" fmla="*/ 1048293 w 1137458"/>
                  <a:gd name="connsiteY163" fmla="*/ 669515 h 1049278"/>
                  <a:gd name="connsiteX164" fmla="*/ 1050922 w 1137458"/>
                  <a:gd name="connsiteY164" fmla="*/ 665110 h 1049278"/>
                  <a:gd name="connsiteX165" fmla="*/ 1053717 w 1137458"/>
                  <a:gd name="connsiteY165" fmla="*/ 660565 h 1049278"/>
                  <a:gd name="connsiteX166" fmla="*/ 1057908 w 1137458"/>
                  <a:gd name="connsiteY166" fmla="*/ 656465 h 1049278"/>
                  <a:gd name="connsiteX167" fmla="*/ 1060702 w 1137458"/>
                  <a:gd name="connsiteY167" fmla="*/ 651879 h 1049278"/>
                  <a:gd name="connsiteX168" fmla="*/ 1060209 w 1137458"/>
                  <a:gd name="connsiteY168" fmla="*/ 647770 h 1049278"/>
                  <a:gd name="connsiteX169" fmla="*/ 1062346 w 1137458"/>
                  <a:gd name="connsiteY169" fmla="*/ 643916 h 1049278"/>
                  <a:gd name="connsiteX170" fmla="*/ 1065304 w 1137458"/>
                  <a:gd name="connsiteY170" fmla="*/ 638952 h 1049278"/>
                  <a:gd name="connsiteX171" fmla="*/ 1069742 w 1137458"/>
                  <a:gd name="connsiteY171" fmla="*/ 634112 h 1049278"/>
                  <a:gd name="connsiteX172" fmla="*/ 1073440 w 1137458"/>
                  <a:gd name="connsiteY172" fmla="*/ 629518 h 1049278"/>
                  <a:gd name="connsiteX173" fmla="*/ 1076645 w 1137458"/>
                  <a:gd name="connsiteY173" fmla="*/ 624505 h 1049278"/>
                  <a:gd name="connsiteX174" fmla="*/ 1080097 w 1137458"/>
                  <a:gd name="connsiteY174" fmla="*/ 620790 h 1049278"/>
                  <a:gd name="connsiteX175" fmla="*/ 1082562 w 1137458"/>
                  <a:gd name="connsiteY175" fmla="*/ 616377 h 1049278"/>
                  <a:gd name="connsiteX176" fmla="*/ 1084370 w 1137458"/>
                  <a:gd name="connsiteY176" fmla="*/ 612548 h 1049278"/>
                  <a:gd name="connsiteX177" fmla="*/ 1086917 w 1137458"/>
                  <a:gd name="connsiteY177" fmla="*/ 608299 h 1049278"/>
                  <a:gd name="connsiteX178" fmla="*/ 1089136 w 1137458"/>
                  <a:gd name="connsiteY178" fmla="*/ 603360 h 1049278"/>
                  <a:gd name="connsiteX179" fmla="*/ 1092424 w 1137458"/>
                  <a:gd name="connsiteY179" fmla="*/ 597492 h 1049278"/>
                  <a:gd name="connsiteX180" fmla="*/ 1094561 w 1137458"/>
                  <a:gd name="connsiteY180" fmla="*/ 593539 h 1049278"/>
                  <a:gd name="connsiteX181" fmla="*/ 1099820 w 1137458"/>
                  <a:gd name="connsiteY181" fmla="*/ 588304 h 1049278"/>
                  <a:gd name="connsiteX182" fmla="*/ 1102943 w 1137458"/>
                  <a:gd name="connsiteY182" fmla="*/ 583209 h 1049278"/>
                  <a:gd name="connsiteX183" fmla="*/ 1103354 w 1137458"/>
                  <a:gd name="connsiteY183" fmla="*/ 577136 h 1049278"/>
                  <a:gd name="connsiteX184" fmla="*/ 1105819 w 1137458"/>
                  <a:gd name="connsiteY184" fmla="*/ 572074 h 1049278"/>
                  <a:gd name="connsiteX185" fmla="*/ 1107463 w 1137458"/>
                  <a:gd name="connsiteY185" fmla="*/ 566872 h 1049278"/>
                  <a:gd name="connsiteX186" fmla="*/ 1105573 w 1137458"/>
                  <a:gd name="connsiteY186" fmla="*/ 563059 h 1049278"/>
                  <a:gd name="connsiteX187" fmla="*/ 1106230 w 1137458"/>
                  <a:gd name="connsiteY187" fmla="*/ 556903 h 1049278"/>
                  <a:gd name="connsiteX188" fmla="*/ 1107135 w 1137458"/>
                  <a:gd name="connsiteY188" fmla="*/ 550995 h 1049278"/>
                  <a:gd name="connsiteX189" fmla="*/ 1106805 w 1137458"/>
                  <a:gd name="connsiteY189" fmla="*/ 545365 h 1049278"/>
                  <a:gd name="connsiteX190" fmla="*/ 1105573 w 1137458"/>
                  <a:gd name="connsiteY190" fmla="*/ 540500 h 1049278"/>
                  <a:gd name="connsiteX191" fmla="*/ 1104340 w 1137458"/>
                  <a:gd name="connsiteY191" fmla="*/ 536391 h 1049278"/>
                  <a:gd name="connsiteX192" fmla="*/ 1108531 w 1137458"/>
                  <a:gd name="connsiteY192" fmla="*/ 531534 h 1049278"/>
                  <a:gd name="connsiteX193" fmla="*/ 1107216 w 1137458"/>
                  <a:gd name="connsiteY193" fmla="*/ 527483 h 1049278"/>
                  <a:gd name="connsiteX194" fmla="*/ 1110997 w 1137458"/>
                  <a:gd name="connsiteY194" fmla="*/ 523061 h 1049278"/>
                  <a:gd name="connsiteX195" fmla="*/ 1112065 w 1137458"/>
                  <a:gd name="connsiteY195" fmla="*/ 518837 h 1049278"/>
                  <a:gd name="connsiteX196" fmla="*/ 1113216 w 1137458"/>
                  <a:gd name="connsiteY196" fmla="*/ 514474 h 1049278"/>
                  <a:gd name="connsiteX197" fmla="*/ 1115598 w 1137458"/>
                  <a:gd name="connsiteY197" fmla="*/ 509600 h 1049278"/>
                  <a:gd name="connsiteX198" fmla="*/ 1116092 w 1137458"/>
                  <a:gd name="connsiteY198" fmla="*/ 505072 h 1049278"/>
                  <a:gd name="connsiteX199" fmla="*/ 1120611 w 1137458"/>
                  <a:gd name="connsiteY199" fmla="*/ 498186 h 1049278"/>
                  <a:gd name="connsiteX200" fmla="*/ 1119543 w 1137458"/>
                  <a:gd name="connsiteY200" fmla="*/ 493304 h 1049278"/>
                  <a:gd name="connsiteX201" fmla="*/ 1117078 w 1137458"/>
                  <a:gd name="connsiteY201" fmla="*/ 497125 h 1049278"/>
                  <a:gd name="connsiteX202" fmla="*/ 1118968 w 1137458"/>
                  <a:gd name="connsiteY202" fmla="*/ 493148 h 1049278"/>
                  <a:gd name="connsiteX203" fmla="*/ 1117735 w 1137458"/>
                  <a:gd name="connsiteY203" fmla="*/ 488570 h 1049278"/>
                  <a:gd name="connsiteX204" fmla="*/ 1119379 w 1137458"/>
                  <a:gd name="connsiteY204" fmla="*/ 483171 h 1049278"/>
                  <a:gd name="connsiteX205" fmla="*/ 1121926 w 1137458"/>
                  <a:gd name="connsiteY205" fmla="*/ 475224 h 1049278"/>
                  <a:gd name="connsiteX206" fmla="*/ 1115845 w 1137458"/>
                  <a:gd name="connsiteY206" fmla="*/ 473934 h 1049278"/>
                  <a:gd name="connsiteX207" fmla="*/ 1114694 w 1137458"/>
                  <a:gd name="connsiteY207" fmla="*/ 469652 h 1049278"/>
                  <a:gd name="connsiteX208" fmla="*/ 1114859 w 1137458"/>
                  <a:gd name="connsiteY208" fmla="*/ 461401 h 1049278"/>
                  <a:gd name="connsiteX209" fmla="*/ 1110750 w 1137458"/>
                  <a:gd name="connsiteY209" fmla="*/ 457744 h 1049278"/>
                  <a:gd name="connsiteX210" fmla="*/ 1107216 w 1137458"/>
                  <a:gd name="connsiteY210" fmla="*/ 454153 h 1049278"/>
                  <a:gd name="connsiteX211" fmla="*/ 1105080 w 1137458"/>
                  <a:gd name="connsiteY211" fmla="*/ 448639 h 1049278"/>
                  <a:gd name="connsiteX212" fmla="*/ 1104915 w 1137458"/>
                  <a:gd name="connsiteY212" fmla="*/ 444464 h 1049278"/>
                  <a:gd name="connsiteX213" fmla="*/ 1104012 w 1137458"/>
                  <a:gd name="connsiteY213" fmla="*/ 439805 h 1049278"/>
                  <a:gd name="connsiteX214" fmla="*/ 1098752 w 1137458"/>
                  <a:gd name="connsiteY214" fmla="*/ 437265 h 1049278"/>
                  <a:gd name="connsiteX215" fmla="*/ 1093739 w 1137458"/>
                  <a:gd name="connsiteY215" fmla="*/ 436715 h 1049278"/>
                  <a:gd name="connsiteX216" fmla="*/ 1091109 w 1137458"/>
                  <a:gd name="connsiteY216" fmla="*/ 433016 h 1049278"/>
                  <a:gd name="connsiteX217" fmla="*/ 1088644 w 1137458"/>
                  <a:gd name="connsiteY217" fmla="*/ 429269 h 1049278"/>
                  <a:gd name="connsiteX218" fmla="*/ 1086507 w 1137458"/>
                  <a:gd name="connsiteY218" fmla="*/ 425727 h 1049278"/>
                  <a:gd name="connsiteX219" fmla="*/ 1084945 w 1137458"/>
                  <a:gd name="connsiteY219" fmla="*/ 421602 h 1049278"/>
                  <a:gd name="connsiteX220" fmla="*/ 1080589 w 1137458"/>
                  <a:gd name="connsiteY220" fmla="*/ 421758 h 1049278"/>
                  <a:gd name="connsiteX221" fmla="*/ 1080426 w 1137458"/>
                  <a:gd name="connsiteY221" fmla="*/ 416835 h 1049278"/>
                  <a:gd name="connsiteX222" fmla="*/ 1081740 w 1137458"/>
                  <a:gd name="connsiteY222" fmla="*/ 412447 h 1049278"/>
                  <a:gd name="connsiteX223" fmla="*/ 1080836 w 1137458"/>
                  <a:gd name="connsiteY223" fmla="*/ 407910 h 1049278"/>
                  <a:gd name="connsiteX224" fmla="*/ 1082891 w 1137458"/>
                  <a:gd name="connsiteY224" fmla="*/ 402667 h 1049278"/>
                  <a:gd name="connsiteX225" fmla="*/ 1086589 w 1137458"/>
                  <a:gd name="connsiteY225" fmla="*/ 393759 h 1049278"/>
                  <a:gd name="connsiteX226" fmla="*/ 1086507 w 1137458"/>
                  <a:gd name="connsiteY226" fmla="*/ 389132 h 1049278"/>
                  <a:gd name="connsiteX227" fmla="*/ 1084863 w 1137458"/>
                  <a:gd name="connsiteY227" fmla="*/ 383511 h 1049278"/>
                  <a:gd name="connsiteX228" fmla="*/ 1080261 w 1137458"/>
                  <a:gd name="connsiteY228" fmla="*/ 386289 h 1049278"/>
                  <a:gd name="connsiteX229" fmla="*/ 1080754 w 1137458"/>
                  <a:gd name="connsiteY229" fmla="*/ 391154 h 1049278"/>
                  <a:gd name="connsiteX230" fmla="*/ 1077221 w 1137458"/>
                  <a:gd name="connsiteY230" fmla="*/ 388672 h 1049278"/>
                  <a:gd name="connsiteX231" fmla="*/ 1074016 w 1137458"/>
                  <a:gd name="connsiteY231" fmla="*/ 385500 h 1049278"/>
                  <a:gd name="connsiteX232" fmla="*/ 1070975 w 1137458"/>
                  <a:gd name="connsiteY232" fmla="*/ 381851 h 1049278"/>
                  <a:gd name="connsiteX233" fmla="*/ 1070071 w 1137458"/>
                  <a:gd name="connsiteY233" fmla="*/ 377043 h 1049278"/>
                  <a:gd name="connsiteX234" fmla="*/ 1065715 w 1137458"/>
                  <a:gd name="connsiteY234" fmla="*/ 379476 h 1049278"/>
                  <a:gd name="connsiteX235" fmla="*/ 1064647 w 1137458"/>
                  <a:gd name="connsiteY235" fmla="*/ 387965 h 1049278"/>
                  <a:gd name="connsiteX236" fmla="*/ 1065058 w 1137458"/>
                  <a:gd name="connsiteY236" fmla="*/ 392863 h 1049278"/>
                  <a:gd name="connsiteX237" fmla="*/ 1062346 w 1137458"/>
                  <a:gd name="connsiteY237" fmla="*/ 387965 h 1049278"/>
                  <a:gd name="connsiteX238" fmla="*/ 1057908 w 1137458"/>
                  <a:gd name="connsiteY238" fmla="*/ 387078 h 1049278"/>
                  <a:gd name="connsiteX239" fmla="*/ 1056758 w 1137458"/>
                  <a:gd name="connsiteY239" fmla="*/ 382410 h 1049278"/>
                  <a:gd name="connsiteX240" fmla="*/ 1055443 w 1137458"/>
                  <a:gd name="connsiteY240" fmla="*/ 378375 h 1049278"/>
                  <a:gd name="connsiteX241" fmla="*/ 1055607 w 1137458"/>
                  <a:gd name="connsiteY241" fmla="*/ 373090 h 1049278"/>
                  <a:gd name="connsiteX242" fmla="*/ 1055196 w 1137458"/>
                  <a:gd name="connsiteY242" fmla="*/ 368316 h 1049278"/>
                  <a:gd name="connsiteX243" fmla="*/ 1056100 w 1137458"/>
                  <a:gd name="connsiteY243" fmla="*/ 363821 h 1049278"/>
                  <a:gd name="connsiteX244" fmla="*/ 1058154 w 1137458"/>
                  <a:gd name="connsiteY244" fmla="*/ 358840 h 1049278"/>
                  <a:gd name="connsiteX245" fmla="*/ 1053963 w 1137458"/>
                  <a:gd name="connsiteY245" fmla="*/ 356523 h 1049278"/>
                  <a:gd name="connsiteX246" fmla="*/ 1055114 w 1137458"/>
                  <a:gd name="connsiteY246" fmla="*/ 352488 h 1049278"/>
                  <a:gd name="connsiteX247" fmla="*/ 1053141 w 1137458"/>
                  <a:gd name="connsiteY247" fmla="*/ 348625 h 1049278"/>
                  <a:gd name="connsiteX248" fmla="*/ 1054457 w 1137458"/>
                  <a:gd name="connsiteY248" fmla="*/ 343300 h 1049278"/>
                  <a:gd name="connsiteX249" fmla="*/ 1051087 w 1137458"/>
                  <a:gd name="connsiteY249" fmla="*/ 340153 h 1049278"/>
                  <a:gd name="connsiteX250" fmla="*/ 1047800 w 1137458"/>
                  <a:gd name="connsiteY250" fmla="*/ 337531 h 1049278"/>
                  <a:gd name="connsiteX251" fmla="*/ 1045499 w 1137458"/>
                  <a:gd name="connsiteY251" fmla="*/ 333915 h 1049278"/>
                  <a:gd name="connsiteX252" fmla="*/ 1044184 w 1137458"/>
                  <a:gd name="connsiteY252" fmla="*/ 329683 h 1049278"/>
                  <a:gd name="connsiteX253" fmla="*/ 1045252 w 1137458"/>
                  <a:gd name="connsiteY253" fmla="*/ 324694 h 1049278"/>
                  <a:gd name="connsiteX254" fmla="*/ 1049690 w 1137458"/>
                  <a:gd name="connsiteY254" fmla="*/ 325944 h 1049278"/>
                  <a:gd name="connsiteX255" fmla="*/ 1049772 w 1137458"/>
                  <a:gd name="connsiteY255" fmla="*/ 320635 h 1049278"/>
                  <a:gd name="connsiteX256" fmla="*/ 1045745 w 1137458"/>
                  <a:gd name="connsiteY256" fmla="*/ 318367 h 1049278"/>
                  <a:gd name="connsiteX257" fmla="*/ 1043855 w 1137458"/>
                  <a:gd name="connsiteY257" fmla="*/ 312482 h 1049278"/>
                  <a:gd name="connsiteX258" fmla="*/ 1039911 w 1137458"/>
                  <a:gd name="connsiteY258" fmla="*/ 314734 h 1049278"/>
                  <a:gd name="connsiteX259" fmla="*/ 1036213 w 1137458"/>
                  <a:gd name="connsiteY259" fmla="*/ 312663 h 1049278"/>
                  <a:gd name="connsiteX260" fmla="*/ 1035637 w 1137458"/>
                  <a:gd name="connsiteY260" fmla="*/ 308184 h 1049278"/>
                  <a:gd name="connsiteX261" fmla="*/ 1032267 w 1137458"/>
                  <a:gd name="connsiteY261" fmla="*/ 305818 h 1049278"/>
                  <a:gd name="connsiteX262" fmla="*/ 1027419 w 1137458"/>
                  <a:gd name="connsiteY262" fmla="*/ 306664 h 1049278"/>
                  <a:gd name="connsiteX263" fmla="*/ 1026597 w 1137458"/>
                  <a:gd name="connsiteY263" fmla="*/ 302539 h 1049278"/>
                  <a:gd name="connsiteX264" fmla="*/ 1022242 w 1137458"/>
                  <a:gd name="connsiteY264" fmla="*/ 304544 h 1049278"/>
                  <a:gd name="connsiteX265" fmla="*/ 1019694 w 1137458"/>
                  <a:gd name="connsiteY265" fmla="*/ 300772 h 1049278"/>
                  <a:gd name="connsiteX266" fmla="*/ 1019859 w 1137458"/>
                  <a:gd name="connsiteY266" fmla="*/ 294797 h 1049278"/>
                  <a:gd name="connsiteX267" fmla="*/ 1018462 w 1137458"/>
                  <a:gd name="connsiteY267" fmla="*/ 290425 h 1049278"/>
                  <a:gd name="connsiteX268" fmla="*/ 1013941 w 1137458"/>
                  <a:gd name="connsiteY268" fmla="*/ 290935 h 1049278"/>
                  <a:gd name="connsiteX269" fmla="*/ 1008928 w 1137458"/>
                  <a:gd name="connsiteY269" fmla="*/ 291403 h 1049278"/>
                  <a:gd name="connsiteX270" fmla="*/ 1007532 w 1137458"/>
                  <a:gd name="connsiteY270" fmla="*/ 286883 h 1049278"/>
                  <a:gd name="connsiteX271" fmla="*/ 1003176 w 1137458"/>
                  <a:gd name="connsiteY271" fmla="*/ 287738 h 1049278"/>
                  <a:gd name="connsiteX272" fmla="*/ 1000628 w 1137458"/>
                  <a:gd name="connsiteY272" fmla="*/ 284155 h 1049278"/>
                  <a:gd name="connsiteX273" fmla="*/ 995123 w 1137458"/>
                  <a:gd name="connsiteY273" fmla="*/ 282610 h 1049278"/>
                  <a:gd name="connsiteX274" fmla="*/ 991588 w 1137458"/>
                  <a:gd name="connsiteY274" fmla="*/ 278394 h 1049278"/>
                  <a:gd name="connsiteX275" fmla="*/ 989123 w 1137458"/>
                  <a:gd name="connsiteY275" fmla="*/ 274671 h 1049278"/>
                  <a:gd name="connsiteX276" fmla="*/ 990602 w 1137458"/>
                  <a:gd name="connsiteY276" fmla="*/ 269091 h 1049278"/>
                  <a:gd name="connsiteX277" fmla="*/ 992821 w 1137458"/>
                  <a:gd name="connsiteY277" fmla="*/ 264251 h 1049278"/>
                  <a:gd name="connsiteX278" fmla="*/ 989698 w 1137458"/>
                  <a:gd name="connsiteY278" fmla="*/ 261580 h 1049278"/>
                  <a:gd name="connsiteX279" fmla="*/ 987397 w 1137458"/>
                  <a:gd name="connsiteY279" fmla="*/ 257643 h 1049278"/>
                  <a:gd name="connsiteX280" fmla="*/ 986329 w 1137458"/>
                  <a:gd name="connsiteY280" fmla="*/ 250625 h 1049278"/>
                  <a:gd name="connsiteX281" fmla="*/ 989863 w 1137458"/>
                  <a:gd name="connsiteY281" fmla="*/ 245695 h 1049278"/>
                  <a:gd name="connsiteX282" fmla="*/ 990602 w 1137458"/>
                  <a:gd name="connsiteY282" fmla="*/ 240649 h 1049278"/>
                  <a:gd name="connsiteX283" fmla="*/ 993232 w 1137458"/>
                  <a:gd name="connsiteY283" fmla="*/ 235775 h 1049278"/>
                  <a:gd name="connsiteX284" fmla="*/ 991671 w 1137458"/>
                  <a:gd name="connsiteY284" fmla="*/ 231444 h 1049278"/>
                  <a:gd name="connsiteX285" fmla="*/ 992163 w 1137458"/>
                  <a:gd name="connsiteY285" fmla="*/ 227352 h 1049278"/>
                  <a:gd name="connsiteX286" fmla="*/ 990931 w 1137458"/>
                  <a:gd name="connsiteY286" fmla="*/ 222881 h 1049278"/>
                  <a:gd name="connsiteX287" fmla="*/ 989863 w 1137458"/>
                  <a:gd name="connsiteY287" fmla="*/ 217425 h 1049278"/>
                  <a:gd name="connsiteX288" fmla="*/ 991753 w 1137458"/>
                  <a:gd name="connsiteY288" fmla="*/ 213143 h 1049278"/>
                  <a:gd name="connsiteX289" fmla="*/ 987150 w 1137458"/>
                  <a:gd name="connsiteY289" fmla="*/ 215164 h 1049278"/>
                  <a:gd name="connsiteX290" fmla="*/ 987150 w 1137458"/>
                  <a:gd name="connsiteY290" fmla="*/ 210546 h 1049278"/>
                  <a:gd name="connsiteX291" fmla="*/ 984686 w 1137458"/>
                  <a:gd name="connsiteY291" fmla="*/ 205985 h 1049278"/>
                  <a:gd name="connsiteX292" fmla="*/ 981398 w 1137458"/>
                  <a:gd name="connsiteY292" fmla="*/ 199049 h 1049278"/>
                  <a:gd name="connsiteX293" fmla="*/ 981316 w 1137458"/>
                  <a:gd name="connsiteY293" fmla="*/ 194628 h 1049278"/>
                  <a:gd name="connsiteX294" fmla="*/ 982959 w 1137458"/>
                  <a:gd name="connsiteY294" fmla="*/ 189689 h 1049278"/>
                  <a:gd name="connsiteX295" fmla="*/ 984521 w 1137458"/>
                  <a:gd name="connsiteY295" fmla="*/ 185226 h 1049278"/>
                  <a:gd name="connsiteX296" fmla="*/ 982549 w 1137458"/>
                  <a:gd name="connsiteY296" fmla="*/ 181569 h 1049278"/>
                  <a:gd name="connsiteX297" fmla="*/ 983535 w 1137458"/>
                  <a:gd name="connsiteY297" fmla="*/ 176819 h 1049278"/>
                  <a:gd name="connsiteX298" fmla="*/ 983124 w 1137458"/>
                  <a:gd name="connsiteY298" fmla="*/ 171929 h 1049278"/>
                  <a:gd name="connsiteX299" fmla="*/ 982220 w 1137458"/>
                  <a:gd name="connsiteY299" fmla="*/ 167122 h 1049278"/>
                  <a:gd name="connsiteX300" fmla="*/ 984357 w 1137458"/>
                  <a:gd name="connsiteY300" fmla="*/ 163415 h 1049278"/>
                  <a:gd name="connsiteX301" fmla="*/ 983617 w 1137458"/>
                  <a:gd name="connsiteY301" fmla="*/ 158797 h 1049278"/>
                  <a:gd name="connsiteX302" fmla="*/ 986000 w 1137458"/>
                  <a:gd name="connsiteY302" fmla="*/ 154006 h 1049278"/>
                  <a:gd name="connsiteX303" fmla="*/ 985425 w 1137458"/>
                  <a:gd name="connsiteY303" fmla="*/ 149576 h 1049278"/>
                  <a:gd name="connsiteX304" fmla="*/ 981809 w 1137458"/>
                  <a:gd name="connsiteY304" fmla="*/ 146593 h 1049278"/>
                  <a:gd name="connsiteX305" fmla="*/ 978111 w 1137458"/>
                  <a:gd name="connsiteY305" fmla="*/ 144161 h 1049278"/>
                  <a:gd name="connsiteX306" fmla="*/ 975481 w 1137458"/>
                  <a:gd name="connsiteY306" fmla="*/ 140545 h 1049278"/>
                  <a:gd name="connsiteX307" fmla="*/ 971455 w 1137458"/>
                  <a:gd name="connsiteY307" fmla="*/ 138605 h 1049278"/>
                  <a:gd name="connsiteX308" fmla="*/ 970304 w 1137458"/>
                  <a:gd name="connsiteY308" fmla="*/ 134414 h 1049278"/>
                  <a:gd name="connsiteX309" fmla="*/ 970222 w 1137458"/>
                  <a:gd name="connsiteY309" fmla="*/ 129475 h 1049278"/>
                  <a:gd name="connsiteX310" fmla="*/ 965619 w 1137458"/>
                  <a:gd name="connsiteY310" fmla="*/ 129516 h 1049278"/>
                  <a:gd name="connsiteX311" fmla="*/ 961018 w 1137458"/>
                  <a:gd name="connsiteY311" fmla="*/ 130535 h 1049278"/>
                  <a:gd name="connsiteX312" fmla="*/ 957155 w 1137458"/>
                  <a:gd name="connsiteY312" fmla="*/ 133822 h 1049278"/>
                  <a:gd name="connsiteX313" fmla="*/ 951155 w 1137458"/>
                  <a:gd name="connsiteY313" fmla="*/ 136839 h 1049278"/>
                  <a:gd name="connsiteX314" fmla="*/ 947458 w 1137458"/>
                  <a:gd name="connsiteY314" fmla="*/ 134817 h 1049278"/>
                  <a:gd name="connsiteX315" fmla="*/ 945978 w 1137458"/>
                  <a:gd name="connsiteY315" fmla="*/ 129237 h 1049278"/>
                  <a:gd name="connsiteX316" fmla="*/ 945732 w 1137458"/>
                  <a:gd name="connsiteY316" fmla="*/ 121627 h 1049278"/>
                  <a:gd name="connsiteX317" fmla="*/ 944170 w 1137458"/>
                  <a:gd name="connsiteY317" fmla="*/ 117526 h 1049278"/>
                  <a:gd name="connsiteX318" fmla="*/ 943842 w 1137458"/>
                  <a:gd name="connsiteY318" fmla="*/ 109431 h 1049278"/>
                  <a:gd name="connsiteX319" fmla="*/ 945321 w 1137458"/>
                  <a:gd name="connsiteY319" fmla="*/ 105256 h 1049278"/>
                  <a:gd name="connsiteX320" fmla="*/ 944746 w 1137458"/>
                  <a:gd name="connsiteY320" fmla="*/ 100868 h 1049278"/>
                  <a:gd name="connsiteX321" fmla="*/ 944992 w 1137458"/>
                  <a:gd name="connsiteY321" fmla="*/ 95255 h 1049278"/>
                  <a:gd name="connsiteX322" fmla="*/ 945239 w 1137458"/>
                  <a:gd name="connsiteY322" fmla="*/ 91097 h 1049278"/>
                  <a:gd name="connsiteX323" fmla="*/ 945978 w 1137458"/>
                  <a:gd name="connsiteY323" fmla="*/ 86815 h 1049278"/>
                  <a:gd name="connsiteX324" fmla="*/ 941541 w 1137458"/>
                  <a:gd name="connsiteY324" fmla="*/ 86396 h 1049278"/>
                  <a:gd name="connsiteX325" fmla="*/ 942937 w 1137458"/>
                  <a:gd name="connsiteY325" fmla="*/ 82098 h 1049278"/>
                  <a:gd name="connsiteX326" fmla="*/ 945156 w 1137458"/>
                  <a:gd name="connsiteY326" fmla="*/ 77866 h 1049278"/>
                  <a:gd name="connsiteX327" fmla="*/ 941047 w 1137458"/>
                  <a:gd name="connsiteY327" fmla="*/ 74077 h 1049278"/>
                  <a:gd name="connsiteX328" fmla="*/ 939157 w 1137458"/>
                  <a:gd name="connsiteY328" fmla="*/ 69278 h 1049278"/>
                  <a:gd name="connsiteX329" fmla="*/ 937350 w 1137458"/>
                  <a:gd name="connsiteY329" fmla="*/ 65366 h 1049278"/>
                  <a:gd name="connsiteX330" fmla="*/ 940801 w 1137458"/>
                  <a:gd name="connsiteY330" fmla="*/ 58216 h 1049278"/>
                  <a:gd name="connsiteX331" fmla="*/ 936938 w 1137458"/>
                  <a:gd name="connsiteY331" fmla="*/ 56482 h 1049278"/>
                  <a:gd name="connsiteX332" fmla="*/ 932254 w 1137458"/>
                  <a:gd name="connsiteY332" fmla="*/ 53655 h 1049278"/>
                  <a:gd name="connsiteX333" fmla="*/ 933158 w 1137458"/>
                  <a:gd name="connsiteY333" fmla="*/ 48248 h 1049278"/>
                  <a:gd name="connsiteX334" fmla="*/ 933323 w 1137458"/>
                  <a:gd name="connsiteY334" fmla="*/ 42610 h 1049278"/>
                  <a:gd name="connsiteX335" fmla="*/ 934556 w 1137458"/>
                  <a:gd name="connsiteY335" fmla="*/ 38386 h 1049278"/>
                  <a:gd name="connsiteX336" fmla="*/ 932994 w 1137458"/>
                  <a:gd name="connsiteY336" fmla="*/ 34228 h 1049278"/>
                  <a:gd name="connsiteX337" fmla="*/ 933487 w 1137458"/>
                  <a:gd name="connsiteY337" fmla="*/ 29322 h 1049278"/>
                  <a:gd name="connsiteX338" fmla="*/ 929214 w 1137458"/>
                  <a:gd name="connsiteY338" fmla="*/ 26289 h 1049278"/>
                  <a:gd name="connsiteX339" fmla="*/ 927077 w 1137458"/>
                  <a:gd name="connsiteY339" fmla="*/ 22221 h 1049278"/>
                  <a:gd name="connsiteX340" fmla="*/ 930035 w 1137458"/>
                  <a:gd name="connsiteY340" fmla="*/ 19288 h 1049278"/>
                  <a:gd name="connsiteX341" fmla="*/ 925515 w 1137458"/>
                  <a:gd name="connsiteY341" fmla="*/ 17981 h 1049278"/>
                  <a:gd name="connsiteX342" fmla="*/ 922886 w 1137458"/>
                  <a:gd name="connsiteY342" fmla="*/ 22328 h 1049278"/>
                  <a:gd name="connsiteX343" fmla="*/ 918120 w 1137458"/>
                  <a:gd name="connsiteY343" fmla="*/ 24440 h 1049278"/>
                  <a:gd name="connsiteX344" fmla="*/ 915818 w 1137458"/>
                  <a:gd name="connsiteY344" fmla="*/ 28352 h 1049278"/>
                  <a:gd name="connsiteX345" fmla="*/ 914997 w 1137458"/>
                  <a:gd name="connsiteY345" fmla="*/ 33439 h 1049278"/>
                  <a:gd name="connsiteX346" fmla="*/ 913764 w 1137458"/>
                  <a:gd name="connsiteY346" fmla="*/ 38690 h 1049278"/>
                  <a:gd name="connsiteX347" fmla="*/ 911709 w 1137458"/>
                  <a:gd name="connsiteY347" fmla="*/ 43301 h 1049278"/>
                  <a:gd name="connsiteX348" fmla="*/ 908833 w 1137458"/>
                  <a:gd name="connsiteY348" fmla="*/ 50286 h 1049278"/>
                  <a:gd name="connsiteX349" fmla="*/ 906861 w 1137458"/>
                  <a:gd name="connsiteY349" fmla="*/ 54633 h 1049278"/>
                  <a:gd name="connsiteX350" fmla="*/ 907436 w 1137458"/>
                  <a:gd name="connsiteY350" fmla="*/ 58693 h 1049278"/>
                  <a:gd name="connsiteX351" fmla="*/ 905052 w 1137458"/>
                  <a:gd name="connsiteY351" fmla="*/ 62243 h 1049278"/>
                  <a:gd name="connsiteX352" fmla="*/ 904807 w 1137458"/>
                  <a:gd name="connsiteY352" fmla="*/ 57682 h 1049278"/>
                  <a:gd name="connsiteX353" fmla="*/ 899382 w 1137458"/>
                  <a:gd name="connsiteY353" fmla="*/ 65194 h 1049278"/>
                  <a:gd name="connsiteX354" fmla="*/ 897163 w 1137458"/>
                  <a:gd name="connsiteY354" fmla="*/ 69648 h 1049278"/>
                  <a:gd name="connsiteX355" fmla="*/ 893794 w 1137458"/>
                  <a:gd name="connsiteY355" fmla="*/ 76206 h 1049278"/>
                  <a:gd name="connsiteX356" fmla="*/ 898478 w 1137458"/>
                  <a:gd name="connsiteY356" fmla="*/ 75326 h 1049278"/>
                  <a:gd name="connsiteX357" fmla="*/ 901929 w 1137458"/>
                  <a:gd name="connsiteY357" fmla="*/ 77669 h 1049278"/>
                  <a:gd name="connsiteX358" fmla="*/ 905546 w 1137458"/>
                  <a:gd name="connsiteY358" fmla="*/ 80865 h 1049278"/>
                  <a:gd name="connsiteX359" fmla="*/ 901847 w 1137458"/>
                  <a:gd name="connsiteY359" fmla="*/ 86807 h 1049278"/>
                  <a:gd name="connsiteX360" fmla="*/ 900861 w 1137458"/>
                  <a:gd name="connsiteY360" fmla="*/ 80257 h 1049278"/>
                  <a:gd name="connsiteX361" fmla="*/ 897492 w 1137458"/>
                  <a:gd name="connsiteY361" fmla="*/ 84301 h 1049278"/>
                  <a:gd name="connsiteX362" fmla="*/ 893958 w 1137458"/>
                  <a:gd name="connsiteY362" fmla="*/ 87333 h 1049278"/>
                  <a:gd name="connsiteX363" fmla="*/ 892150 w 1137458"/>
                  <a:gd name="connsiteY363" fmla="*/ 92732 h 1049278"/>
                  <a:gd name="connsiteX364" fmla="*/ 893466 w 1137458"/>
                  <a:gd name="connsiteY364" fmla="*/ 96710 h 1049278"/>
                  <a:gd name="connsiteX365" fmla="*/ 891411 w 1137458"/>
                  <a:gd name="connsiteY365" fmla="*/ 101419 h 1049278"/>
                  <a:gd name="connsiteX366" fmla="*/ 888124 w 1137458"/>
                  <a:gd name="connsiteY366" fmla="*/ 106900 h 1049278"/>
                  <a:gd name="connsiteX367" fmla="*/ 884672 w 1137458"/>
                  <a:gd name="connsiteY367" fmla="*/ 117584 h 1049278"/>
                  <a:gd name="connsiteX368" fmla="*/ 887383 w 1137458"/>
                  <a:gd name="connsiteY368" fmla="*/ 124561 h 1049278"/>
                  <a:gd name="connsiteX369" fmla="*/ 886726 w 1137458"/>
                  <a:gd name="connsiteY369" fmla="*/ 129368 h 1049278"/>
                  <a:gd name="connsiteX370" fmla="*/ 884015 w 1137458"/>
                  <a:gd name="connsiteY370" fmla="*/ 139444 h 1049278"/>
                  <a:gd name="connsiteX371" fmla="*/ 883768 w 1137458"/>
                  <a:gd name="connsiteY371" fmla="*/ 144391 h 1049278"/>
                  <a:gd name="connsiteX372" fmla="*/ 884589 w 1137458"/>
                  <a:gd name="connsiteY372" fmla="*/ 150694 h 1049278"/>
                  <a:gd name="connsiteX373" fmla="*/ 884836 w 1137458"/>
                  <a:gd name="connsiteY373" fmla="*/ 158509 h 1049278"/>
                  <a:gd name="connsiteX374" fmla="*/ 880892 w 1137458"/>
                  <a:gd name="connsiteY374" fmla="*/ 161805 h 1049278"/>
                  <a:gd name="connsiteX375" fmla="*/ 876700 w 1137458"/>
                  <a:gd name="connsiteY375" fmla="*/ 169275 h 1049278"/>
                  <a:gd name="connsiteX376" fmla="*/ 874070 w 1137458"/>
                  <a:gd name="connsiteY376" fmla="*/ 175973 h 1049278"/>
                  <a:gd name="connsiteX377" fmla="*/ 872838 w 1137458"/>
                  <a:gd name="connsiteY377" fmla="*/ 179975 h 1049278"/>
                  <a:gd name="connsiteX378" fmla="*/ 871934 w 1137458"/>
                  <a:gd name="connsiteY378" fmla="*/ 184840 h 1049278"/>
                  <a:gd name="connsiteX379" fmla="*/ 868811 w 1137458"/>
                  <a:gd name="connsiteY379" fmla="*/ 191833 h 1049278"/>
                  <a:gd name="connsiteX380" fmla="*/ 866346 w 1137458"/>
                  <a:gd name="connsiteY380" fmla="*/ 196526 h 1049278"/>
                  <a:gd name="connsiteX381" fmla="*/ 864784 w 1137458"/>
                  <a:gd name="connsiteY381" fmla="*/ 201514 h 1049278"/>
                  <a:gd name="connsiteX382" fmla="*/ 861497 w 1137458"/>
                  <a:gd name="connsiteY382" fmla="*/ 206503 h 1049278"/>
                  <a:gd name="connsiteX383" fmla="*/ 858210 w 1137458"/>
                  <a:gd name="connsiteY383" fmla="*/ 209231 h 1049278"/>
                  <a:gd name="connsiteX384" fmla="*/ 855169 w 1137458"/>
                  <a:gd name="connsiteY384" fmla="*/ 213529 h 1049278"/>
                  <a:gd name="connsiteX385" fmla="*/ 852703 w 1137458"/>
                  <a:gd name="connsiteY385" fmla="*/ 218098 h 1049278"/>
                  <a:gd name="connsiteX386" fmla="*/ 850649 w 1137458"/>
                  <a:gd name="connsiteY386" fmla="*/ 222643 h 1049278"/>
                  <a:gd name="connsiteX387" fmla="*/ 848841 w 1137458"/>
                  <a:gd name="connsiteY387" fmla="*/ 227426 h 1049278"/>
                  <a:gd name="connsiteX388" fmla="*/ 845143 w 1137458"/>
                  <a:gd name="connsiteY388" fmla="*/ 230384 h 1049278"/>
                  <a:gd name="connsiteX389" fmla="*/ 839719 w 1137458"/>
                  <a:gd name="connsiteY389" fmla="*/ 233984 h 1049278"/>
                  <a:gd name="connsiteX390" fmla="*/ 835610 w 1137458"/>
                  <a:gd name="connsiteY390" fmla="*/ 235751 h 1049278"/>
                  <a:gd name="connsiteX391" fmla="*/ 824926 w 1137458"/>
                  <a:gd name="connsiteY391" fmla="*/ 238060 h 1049278"/>
                  <a:gd name="connsiteX392" fmla="*/ 821146 w 1137458"/>
                  <a:gd name="connsiteY392" fmla="*/ 235159 h 1049278"/>
                  <a:gd name="connsiteX393" fmla="*/ 816380 w 1137458"/>
                  <a:gd name="connsiteY393" fmla="*/ 233458 h 1049278"/>
                  <a:gd name="connsiteX394" fmla="*/ 812435 w 1137458"/>
                  <a:gd name="connsiteY394" fmla="*/ 230524 h 1049278"/>
                  <a:gd name="connsiteX395" fmla="*/ 808326 w 1137458"/>
                  <a:gd name="connsiteY395" fmla="*/ 227146 h 1049278"/>
                  <a:gd name="connsiteX396" fmla="*/ 803642 w 1137458"/>
                  <a:gd name="connsiteY396" fmla="*/ 225412 h 1049278"/>
                  <a:gd name="connsiteX397" fmla="*/ 802327 w 1137458"/>
                  <a:gd name="connsiteY397" fmla="*/ 220531 h 1049278"/>
                  <a:gd name="connsiteX398" fmla="*/ 803067 w 1137458"/>
                  <a:gd name="connsiteY398" fmla="*/ 216496 h 1049278"/>
                  <a:gd name="connsiteX399" fmla="*/ 800601 w 1137458"/>
                  <a:gd name="connsiteY399" fmla="*/ 212724 h 1049278"/>
                  <a:gd name="connsiteX400" fmla="*/ 796410 w 1137458"/>
                  <a:gd name="connsiteY400" fmla="*/ 211540 h 1049278"/>
                  <a:gd name="connsiteX401" fmla="*/ 791397 w 1137458"/>
                  <a:gd name="connsiteY401" fmla="*/ 209133 h 1049278"/>
                  <a:gd name="connsiteX402" fmla="*/ 784494 w 1137458"/>
                  <a:gd name="connsiteY402" fmla="*/ 208401 h 1049278"/>
                  <a:gd name="connsiteX403" fmla="*/ 780549 w 1137458"/>
                  <a:gd name="connsiteY403" fmla="*/ 206610 h 1049278"/>
                  <a:gd name="connsiteX404" fmla="*/ 776194 w 1137458"/>
                  <a:gd name="connsiteY404" fmla="*/ 203824 h 1049278"/>
                  <a:gd name="connsiteX405" fmla="*/ 770934 w 1137458"/>
                  <a:gd name="connsiteY405" fmla="*/ 197331 h 1049278"/>
                  <a:gd name="connsiteX406" fmla="*/ 768551 w 1137458"/>
                  <a:gd name="connsiteY406" fmla="*/ 191817 h 1049278"/>
                  <a:gd name="connsiteX407" fmla="*/ 764606 w 1137458"/>
                  <a:gd name="connsiteY407" fmla="*/ 189615 h 1049278"/>
                  <a:gd name="connsiteX408" fmla="*/ 760004 w 1137458"/>
                  <a:gd name="connsiteY408" fmla="*/ 188497 h 1049278"/>
                  <a:gd name="connsiteX409" fmla="*/ 756306 w 1137458"/>
                  <a:gd name="connsiteY409" fmla="*/ 184355 h 1049278"/>
                  <a:gd name="connsiteX410" fmla="*/ 752279 w 1137458"/>
                  <a:gd name="connsiteY410" fmla="*/ 182366 h 1049278"/>
                  <a:gd name="connsiteX411" fmla="*/ 748664 w 1137458"/>
                  <a:gd name="connsiteY411" fmla="*/ 180287 h 1049278"/>
                  <a:gd name="connsiteX412" fmla="*/ 743650 w 1137458"/>
                  <a:gd name="connsiteY412" fmla="*/ 181257 h 1049278"/>
                  <a:gd name="connsiteX413" fmla="*/ 737486 w 1137458"/>
                  <a:gd name="connsiteY413" fmla="*/ 181438 h 1049278"/>
                  <a:gd name="connsiteX414" fmla="*/ 738802 w 1137458"/>
                  <a:gd name="connsiteY414" fmla="*/ 176055 h 1049278"/>
                  <a:gd name="connsiteX415" fmla="*/ 735679 w 1137458"/>
                  <a:gd name="connsiteY415" fmla="*/ 172603 h 1049278"/>
                  <a:gd name="connsiteX416" fmla="*/ 731734 w 1137458"/>
                  <a:gd name="connsiteY416" fmla="*/ 166711 h 1049278"/>
                  <a:gd name="connsiteX417" fmla="*/ 724091 w 1137458"/>
                  <a:gd name="connsiteY417" fmla="*/ 160482 h 1049278"/>
                  <a:gd name="connsiteX418" fmla="*/ 719654 w 1137458"/>
                  <a:gd name="connsiteY418" fmla="*/ 156217 h 1049278"/>
                  <a:gd name="connsiteX419" fmla="*/ 715709 w 1137458"/>
                  <a:gd name="connsiteY419" fmla="*/ 153998 h 1049278"/>
                  <a:gd name="connsiteX420" fmla="*/ 711846 w 1137458"/>
                  <a:gd name="connsiteY420" fmla="*/ 148582 h 1049278"/>
                  <a:gd name="connsiteX421" fmla="*/ 711600 w 1137458"/>
                  <a:gd name="connsiteY421" fmla="*/ 144029 h 1049278"/>
                  <a:gd name="connsiteX422" fmla="*/ 715955 w 1137458"/>
                  <a:gd name="connsiteY422" fmla="*/ 141761 h 1049278"/>
                  <a:gd name="connsiteX423" fmla="*/ 717846 w 1137458"/>
                  <a:gd name="connsiteY423" fmla="*/ 137266 h 1049278"/>
                  <a:gd name="connsiteX424" fmla="*/ 722448 w 1137458"/>
                  <a:gd name="connsiteY424" fmla="*/ 131661 h 1049278"/>
                  <a:gd name="connsiteX425" fmla="*/ 725735 w 1137458"/>
                  <a:gd name="connsiteY425" fmla="*/ 128448 h 1049278"/>
                  <a:gd name="connsiteX426" fmla="*/ 729268 w 1137458"/>
                  <a:gd name="connsiteY426" fmla="*/ 122325 h 1049278"/>
                  <a:gd name="connsiteX427" fmla="*/ 731899 w 1137458"/>
                  <a:gd name="connsiteY427" fmla="*/ 118003 h 1049278"/>
                  <a:gd name="connsiteX428" fmla="*/ 733377 w 1137458"/>
                  <a:gd name="connsiteY428" fmla="*/ 113499 h 1049278"/>
                  <a:gd name="connsiteX429" fmla="*/ 729597 w 1137458"/>
                  <a:gd name="connsiteY429" fmla="*/ 110467 h 1049278"/>
                  <a:gd name="connsiteX430" fmla="*/ 729762 w 1137458"/>
                  <a:gd name="connsiteY430" fmla="*/ 106235 h 1049278"/>
                  <a:gd name="connsiteX431" fmla="*/ 733377 w 1137458"/>
                  <a:gd name="connsiteY431" fmla="*/ 102733 h 1049278"/>
                  <a:gd name="connsiteX432" fmla="*/ 732556 w 1137458"/>
                  <a:gd name="connsiteY432" fmla="*/ 98353 h 1049278"/>
                  <a:gd name="connsiteX433" fmla="*/ 736747 w 1137458"/>
                  <a:gd name="connsiteY433" fmla="*/ 96981 h 1049278"/>
                  <a:gd name="connsiteX434" fmla="*/ 739377 w 1137458"/>
                  <a:gd name="connsiteY434" fmla="*/ 93784 h 1049278"/>
                  <a:gd name="connsiteX435" fmla="*/ 739213 w 1137458"/>
                  <a:gd name="connsiteY435" fmla="*/ 98099 h 1049278"/>
                  <a:gd name="connsiteX436" fmla="*/ 741678 w 1137458"/>
                  <a:gd name="connsiteY436" fmla="*/ 94170 h 1049278"/>
                  <a:gd name="connsiteX437" fmla="*/ 745130 w 1137458"/>
                  <a:gd name="connsiteY437" fmla="*/ 91237 h 1049278"/>
                  <a:gd name="connsiteX438" fmla="*/ 745376 w 1137458"/>
                  <a:gd name="connsiteY438" fmla="*/ 96069 h 1049278"/>
                  <a:gd name="connsiteX439" fmla="*/ 743897 w 1137458"/>
                  <a:gd name="connsiteY439" fmla="*/ 100112 h 1049278"/>
                  <a:gd name="connsiteX440" fmla="*/ 747677 w 1137458"/>
                  <a:gd name="connsiteY440" fmla="*/ 96932 h 1049278"/>
                  <a:gd name="connsiteX441" fmla="*/ 751129 w 1137458"/>
                  <a:gd name="connsiteY441" fmla="*/ 91631 h 1049278"/>
                  <a:gd name="connsiteX442" fmla="*/ 753840 w 1137458"/>
                  <a:gd name="connsiteY442" fmla="*/ 88393 h 1049278"/>
                  <a:gd name="connsiteX443" fmla="*/ 750636 w 1137458"/>
                  <a:gd name="connsiteY443" fmla="*/ 85295 h 1049278"/>
                  <a:gd name="connsiteX444" fmla="*/ 754252 w 1137458"/>
                  <a:gd name="connsiteY444" fmla="*/ 82838 h 1049278"/>
                  <a:gd name="connsiteX445" fmla="*/ 757539 w 1137458"/>
                  <a:gd name="connsiteY445" fmla="*/ 77266 h 1049278"/>
                  <a:gd name="connsiteX446" fmla="*/ 759923 w 1137458"/>
                  <a:gd name="connsiteY446" fmla="*/ 72590 h 1049278"/>
                  <a:gd name="connsiteX447" fmla="*/ 763702 w 1137458"/>
                  <a:gd name="connsiteY447" fmla="*/ 70724 h 1049278"/>
                  <a:gd name="connsiteX448" fmla="*/ 763538 w 1137458"/>
                  <a:gd name="connsiteY448" fmla="*/ 65366 h 1049278"/>
                  <a:gd name="connsiteX449" fmla="*/ 758854 w 1137458"/>
                  <a:gd name="connsiteY449" fmla="*/ 64462 h 1049278"/>
                  <a:gd name="connsiteX450" fmla="*/ 756142 w 1137458"/>
                  <a:gd name="connsiteY450" fmla="*/ 61159 h 1049278"/>
                  <a:gd name="connsiteX451" fmla="*/ 753430 w 1137458"/>
                  <a:gd name="connsiteY451" fmla="*/ 57296 h 1049278"/>
                  <a:gd name="connsiteX452" fmla="*/ 749731 w 1137458"/>
                  <a:gd name="connsiteY452" fmla="*/ 59523 h 1049278"/>
                  <a:gd name="connsiteX453" fmla="*/ 745541 w 1137458"/>
                  <a:gd name="connsiteY453" fmla="*/ 62605 h 1049278"/>
                  <a:gd name="connsiteX454" fmla="*/ 749074 w 1137458"/>
                  <a:gd name="connsiteY454" fmla="*/ 66591 h 1049278"/>
                  <a:gd name="connsiteX455" fmla="*/ 747102 w 1137458"/>
                  <a:gd name="connsiteY455" fmla="*/ 70823 h 1049278"/>
                  <a:gd name="connsiteX456" fmla="*/ 742664 w 1137458"/>
                  <a:gd name="connsiteY456" fmla="*/ 73042 h 1049278"/>
                  <a:gd name="connsiteX457" fmla="*/ 738473 w 1137458"/>
                  <a:gd name="connsiteY457" fmla="*/ 73757 h 1049278"/>
                  <a:gd name="connsiteX458" fmla="*/ 739213 w 1137458"/>
                  <a:gd name="connsiteY458" fmla="*/ 68555 h 1049278"/>
                  <a:gd name="connsiteX459" fmla="*/ 739870 w 1137458"/>
                  <a:gd name="connsiteY459" fmla="*/ 62408 h 1049278"/>
                  <a:gd name="connsiteX460" fmla="*/ 736008 w 1137458"/>
                  <a:gd name="connsiteY460" fmla="*/ 63788 h 1049278"/>
                  <a:gd name="connsiteX461" fmla="*/ 732556 w 1137458"/>
                  <a:gd name="connsiteY461" fmla="*/ 66591 h 1049278"/>
                  <a:gd name="connsiteX462" fmla="*/ 731159 w 1137458"/>
                  <a:gd name="connsiteY462" fmla="*/ 62473 h 1049278"/>
                  <a:gd name="connsiteX463" fmla="*/ 735432 w 1137458"/>
                  <a:gd name="connsiteY463" fmla="*/ 58545 h 1049278"/>
                  <a:gd name="connsiteX464" fmla="*/ 728365 w 1137458"/>
                  <a:gd name="connsiteY464" fmla="*/ 61249 h 1049278"/>
                  <a:gd name="connsiteX465" fmla="*/ 722448 w 1137458"/>
                  <a:gd name="connsiteY465" fmla="*/ 64133 h 1049278"/>
                  <a:gd name="connsiteX466" fmla="*/ 716531 w 1137458"/>
                  <a:gd name="connsiteY466" fmla="*/ 67618 h 1049278"/>
                  <a:gd name="connsiteX467" fmla="*/ 711271 w 1137458"/>
                  <a:gd name="connsiteY467" fmla="*/ 64906 h 1049278"/>
                  <a:gd name="connsiteX468" fmla="*/ 706094 w 1137458"/>
                  <a:gd name="connsiteY468" fmla="*/ 63188 h 1049278"/>
                  <a:gd name="connsiteX469" fmla="*/ 705765 w 1137458"/>
                  <a:gd name="connsiteY469" fmla="*/ 57460 h 1049278"/>
                  <a:gd name="connsiteX470" fmla="*/ 700259 w 1137458"/>
                  <a:gd name="connsiteY470" fmla="*/ 60797 h 1049278"/>
                  <a:gd name="connsiteX471" fmla="*/ 695328 w 1137458"/>
                  <a:gd name="connsiteY471" fmla="*/ 60468 h 1049278"/>
                  <a:gd name="connsiteX472" fmla="*/ 691138 w 1137458"/>
                  <a:gd name="connsiteY472" fmla="*/ 58019 h 1049278"/>
                  <a:gd name="connsiteX473" fmla="*/ 688672 w 1137458"/>
                  <a:gd name="connsiteY473" fmla="*/ 62367 h 1049278"/>
                  <a:gd name="connsiteX474" fmla="*/ 688507 w 1137458"/>
                  <a:gd name="connsiteY474" fmla="*/ 58019 h 1049278"/>
                  <a:gd name="connsiteX475" fmla="*/ 685713 w 1137458"/>
                  <a:gd name="connsiteY475" fmla="*/ 53951 h 1049278"/>
                  <a:gd name="connsiteX476" fmla="*/ 681193 w 1137458"/>
                  <a:gd name="connsiteY476" fmla="*/ 55710 h 1049278"/>
                  <a:gd name="connsiteX477" fmla="*/ 683001 w 1137458"/>
                  <a:gd name="connsiteY477" fmla="*/ 51289 h 1049278"/>
                  <a:gd name="connsiteX478" fmla="*/ 677823 w 1137458"/>
                  <a:gd name="connsiteY478" fmla="*/ 51700 h 1049278"/>
                  <a:gd name="connsiteX479" fmla="*/ 672893 w 1137458"/>
                  <a:gd name="connsiteY479" fmla="*/ 52464 h 1049278"/>
                  <a:gd name="connsiteX480" fmla="*/ 668619 w 1137458"/>
                  <a:gd name="connsiteY480" fmla="*/ 51634 h 1049278"/>
                  <a:gd name="connsiteX481" fmla="*/ 663771 w 1137458"/>
                  <a:gd name="connsiteY481" fmla="*/ 50130 h 1049278"/>
                  <a:gd name="connsiteX482" fmla="*/ 659991 w 1137458"/>
                  <a:gd name="connsiteY482" fmla="*/ 44369 h 1049278"/>
                  <a:gd name="connsiteX483" fmla="*/ 657690 w 1137458"/>
                  <a:gd name="connsiteY483" fmla="*/ 40227 h 1049278"/>
                  <a:gd name="connsiteX484" fmla="*/ 650787 w 1137458"/>
                  <a:gd name="connsiteY484" fmla="*/ 43432 h 1049278"/>
                  <a:gd name="connsiteX485" fmla="*/ 648074 w 1137458"/>
                  <a:gd name="connsiteY485" fmla="*/ 40030 h 1049278"/>
                  <a:gd name="connsiteX486" fmla="*/ 645445 w 1137458"/>
                  <a:gd name="connsiteY486" fmla="*/ 36693 h 1049278"/>
                  <a:gd name="connsiteX487" fmla="*/ 642157 w 1137458"/>
                  <a:gd name="connsiteY487" fmla="*/ 33661 h 1049278"/>
                  <a:gd name="connsiteX488" fmla="*/ 636815 w 1137458"/>
                  <a:gd name="connsiteY488" fmla="*/ 31154 h 1049278"/>
                  <a:gd name="connsiteX489" fmla="*/ 636570 w 1137458"/>
                  <a:gd name="connsiteY489" fmla="*/ 36513 h 1049278"/>
                  <a:gd name="connsiteX490" fmla="*/ 633693 w 1137458"/>
                  <a:gd name="connsiteY490" fmla="*/ 32839 h 1049278"/>
                  <a:gd name="connsiteX491" fmla="*/ 630242 w 1137458"/>
                  <a:gd name="connsiteY491" fmla="*/ 35058 h 1049278"/>
                  <a:gd name="connsiteX492" fmla="*/ 625968 w 1137458"/>
                  <a:gd name="connsiteY492" fmla="*/ 35494 h 1049278"/>
                  <a:gd name="connsiteX493" fmla="*/ 629748 w 1137458"/>
                  <a:gd name="connsiteY493" fmla="*/ 37893 h 1049278"/>
                  <a:gd name="connsiteX494" fmla="*/ 631967 w 1137458"/>
                  <a:gd name="connsiteY494" fmla="*/ 43317 h 1049278"/>
                  <a:gd name="connsiteX495" fmla="*/ 637227 w 1137458"/>
                  <a:gd name="connsiteY495" fmla="*/ 41427 h 1049278"/>
                  <a:gd name="connsiteX496" fmla="*/ 643390 w 1137458"/>
                  <a:gd name="connsiteY496" fmla="*/ 41534 h 1049278"/>
                  <a:gd name="connsiteX497" fmla="*/ 646760 w 1137458"/>
                  <a:gd name="connsiteY497" fmla="*/ 44509 h 1049278"/>
                  <a:gd name="connsiteX498" fmla="*/ 645445 w 1137458"/>
                  <a:gd name="connsiteY498" fmla="*/ 51848 h 1049278"/>
                  <a:gd name="connsiteX499" fmla="*/ 645609 w 1137458"/>
                  <a:gd name="connsiteY499" fmla="*/ 58940 h 1049278"/>
                  <a:gd name="connsiteX500" fmla="*/ 648732 w 1137458"/>
                  <a:gd name="connsiteY500" fmla="*/ 62769 h 1049278"/>
                  <a:gd name="connsiteX501" fmla="*/ 643308 w 1137458"/>
                  <a:gd name="connsiteY501" fmla="*/ 61610 h 1049278"/>
                  <a:gd name="connsiteX502" fmla="*/ 639117 w 1137458"/>
                  <a:gd name="connsiteY502" fmla="*/ 64832 h 1049278"/>
                  <a:gd name="connsiteX503" fmla="*/ 637391 w 1137458"/>
                  <a:gd name="connsiteY503" fmla="*/ 70642 h 1049278"/>
                  <a:gd name="connsiteX504" fmla="*/ 637556 w 1137458"/>
                  <a:gd name="connsiteY504" fmla="*/ 64964 h 1049278"/>
                  <a:gd name="connsiteX505" fmla="*/ 628927 w 1137458"/>
                  <a:gd name="connsiteY505" fmla="*/ 68004 h 1049278"/>
                  <a:gd name="connsiteX506" fmla="*/ 624488 w 1137458"/>
                  <a:gd name="connsiteY506" fmla="*/ 65276 h 1049278"/>
                  <a:gd name="connsiteX507" fmla="*/ 613230 w 1137458"/>
                  <a:gd name="connsiteY507" fmla="*/ 67404 h 1049278"/>
                  <a:gd name="connsiteX508" fmla="*/ 608546 w 1137458"/>
                  <a:gd name="connsiteY508" fmla="*/ 63739 h 1049278"/>
                  <a:gd name="connsiteX509" fmla="*/ 603204 w 1137458"/>
                  <a:gd name="connsiteY509" fmla="*/ 64240 h 1049278"/>
                  <a:gd name="connsiteX510" fmla="*/ 599671 w 1137458"/>
                  <a:gd name="connsiteY510" fmla="*/ 68037 h 1049278"/>
                  <a:gd name="connsiteX511" fmla="*/ 594576 w 1137458"/>
                  <a:gd name="connsiteY511" fmla="*/ 70823 h 1049278"/>
                  <a:gd name="connsiteX512" fmla="*/ 597040 w 1137458"/>
                  <a:gd name="connsiteY512" fmla="*/ 75671 h 1049278"/>
                  <a:gd name="connsiteX513" fmla="*/ 592274 w 1137458"/>
                  <a:gd name="connsiteY513" fmla="*/ 75902 h 1049278"/>
                  <a:gd name="connsiteX514" fmla="*/ 588165 w 1137458"/>
                  <a:gd name="connsiteY514" fmla="*/ 70650 h 1049278"/>
                  <a:gd name="connsiteX515" fmla="*/ 586029 w 1137458"/>
                  <a:gd name="connsiteY515" fmla="*/ 76296 h 1049278"/>
                  <a:gd name="connsiteX516" fmla="*/ 588576 w 1137458"/>
                  <a:gd name="connsiteY516" fmla="*/ 80200 h 1049278"/>
                  <a:gd name="connsiteX517" fmla="*/ 584221 w 1137458"/>
                  <a:gd name="connsiteY517" fmla="*/ 80594 h 1049278"/>
                  <a:gd name="connsiteX518" fmla="*/ 579701 w 1137458"/>
                  <a:gd name="connsiteY518" fmla="*/ 79534 h 1049278"/>
                  <a:gd name="connsiteX519" fmla="*/ 579289 w 1137458"/>
                  <a:gd name="connsiteY519" fmla="*/ 83832 h 1049278"/>
                  <a:gd name="connsiteX520" fmla="*/ 576003 w 1137458"/>
                  <a:gd name="connsiteY520" fmla="*/ 88163 h 1049278"/>
                  <a:gd name="connsiteX521" fmla="*/ 571153 w 1137458"/>
                  <a:gd name="connsiteY521" fmla="*/ 95156 h 1049278"/>
                  <a:gd name="connsiteX522" fmla="*/ 574031 w 1137458"/>
                  <a:gd name="connsiteY522" fmla="*/ 98863 h 1049278"/>
                  <a:gd name="connsiteX523" fmla="*/ 575017 w 1137458"/>
                  <a:gd name="connsiteY523" fmla="*/ 102923 h 1049278"/>
                  <a:gd name="connsiteX524" fmla="*/ 570332 w 1137458"/>
                  <a:gd name="connsiteY524" fmla="*/ 104435 h 1049278"/>
                  <a:gd name="connsiteX525" fmla="*/ 566305 w 1137458"/>
                  <a:gd name="connsiteY525" fmla="*/ 106719 h 1049278"/>
                  <a:gd name="connsiteX526" fmla="*/ 561704 w 1137458"/>
                  <a:gd name="connsiteY526" fmla="*/ 105897 h 1049278"/>
                  <a:gd name="connsiteX527" fmla="*/ 559402 w 1137458"/>
                  <a:gd name="connsiteY527" fmla="*/ 114609 h 1049278"/>
                  <a:gd name="connsiteX528" fmla="*/ 557840 w 1137458"/>
                  <a:gd name="connsiteY528" fmla="*/ 118726 h 1049278"/>
                  <a:gd name="connsiteX529" fmla="*/ 553567 w 1137458"/>
                  <a:gd name="connsiteY529" fmla="*/ 122942 h 1049278"/>
                  <a:gd name="connsiteX530" fmla="*/ 551595 w 1137458"/>
                  <a:gd name="connsiteY530" fmla="*/ 127322 h 1049278"/>
                  <a:gd name="connsiteX531" fmla="*/ 547240 w 1137458"/>
                  <a:gd name="connsiteY531" fmla="*/ 128678 h 1049278"/>
                  <a:gd name="connsiteX532" fmla="*/ 544938 w 1137458"/>
                  <a:gd name="connsiteY532" fmla="*/ 134398 h 1049278"/>
                  <a:gd name="connsiteX533" fmla="*/ 549212 w 1137458"/>
                  <a:gd name="connsiteY533" fmla="*/ 138564 h 1049278"/>
                  <a:gd name="connsiteX534" fmla="*/ 557101 w 1137458"/>
                  <a:gd name="connsiteY534" fmla="*/ 137636 h 1049278"/>
                  <a:gd name="connsiteX535" fmla="*/ 551349 w 1137458"/>
                  <a:gd name="connsiteY535" fmla="*/ 142821 h 1049278"/>
                  <a:gd name="connsiteX536" fmla="*/ 555868 w 1137458"/>
                  <a:gd name="connsiteY536" fmla="*/ 144900 h 1049278"/>
                  <a:gd name="connsiteX537" fmla="*/ 561292 w 1137458"/>
                  <a:gd name="connsiteY537" fmla="*/ 144909 h 1049278"/>
                  <a:gd name="connsiteX538" fmla="*/ 556690 w 1137458"/>
                  <a:gd name="connsiteY538" fmla="*/ 149913 h 1049278"/>
                  <a:gd name="connsiteX539" fmla="*/ 551349 w 1137458"/>
                  <a:gd name="connsiteY539" fmla="*/ 147472 h 1049278"/>
                  <a:gd name="connsiteX540" fmla="*/ 550198 w 1137458"/>
                  <a:gd name="connsiteY540" fmla="*/ 155115 h 1049278"/>
                  <a:gd name="connsiteX541" fmla="*/ 548061 w 1137458"/>
                  <a:gd name="connsiteY541" fmla="*/ 159257 h 1049278"/>
                  <a:gd name="connsiteX542" fmla="*/ 547240 w 1137458"/>
                  <a:gd name="connsiteY542" fmla="*/ 153521 h 1049278"/>
                  <a:gd name="connsiteX543" fmla="*/ 544117 w 1137458"/>
                  <a:gd name="connsiteY543" fmla="*/ 149823 h 1049278"/>
                  <a:gd name="connsiteX544" fmla="*/ 539843 w 1137458"/>
                  <a:gd name="connsiteY544" fmla="*/ 149889 h 1049278"/>
                  <a:gd name="connsiteX545" fmla="*/ 539679 w 1137458"/>
                  <a:gd name="connsiteY545" fmla="*/ 156455 h 1049278"/>
                  <a:gd name="connsiteX546" fmla="*/ 535652 w 1137458"/>
                  <a:gd name="connsiteY546" fmla="*/ 160054 h 1049278"/>
                  <a:gd name="connsiteX547" fmla="*/ 535817 w 1137458"/>
                  <a:gd name="connsiteY547" fmla="*/ 152296 h 1049278"/>
                  <a:gd name="connsiteX548" fmla="*/ 530804 w 1137458"/>
                  <a:gd name="connsiteY548" fmla="*/ 148130 h 1049278"/>
                  <a:gd name="connsiteX549" fmla="*/ 526201 w 1137458"/>
                  <a:gd name="connsiteY549" fmla="*/ 147588 h 1049278"/>
                  <a:gd name="connsiteX550" fmla="*/ 522092 w 1137458"/>
                  <a:gd name="connsiteY550" fmla="*/ 146445 h 1049278"/>
                  <a:gd name="connsiteX551" fmla="*/ 517736 w 1137458"/>
                  <a:gd name="connsiteY551" fmla="*/ 146700 h 1049278"/>
                  <a:gd name="connsiteX552" fmla="*/ 518887 w 1137458"/>
                  <a:gd name="connsiteY552" fmla="*/ 151836 h 1049278"/>
                  <a:gd name="connsiteX553" fmla="*/ 514860 w 1137458"/>
                  <a:gd name="connsiteY553" fmla="*/ 153932 h 1049278"/>
                  <a:gd name="connsiteX554" fmla="*/ 509847 w 1137458"/>
                  <a:gd name="connsiteY554" fmla="*/ 155674 h 1049278"/>
                  <a:gd name="connsiteX555" fmla="*/ 511573 w 1137458"/>
                  <a:gd name="connsiteY555" fmla="*/ 163038 h 1049278"/>
                  <a:gd name="connsiteX556" fmla="*/ 511408 w 1137458"/>
                  <a:gd name="connsiteY556" fmla="*/ 168552 h 1049278"/>
                  <a:gd name="connsiteX557" fmla="*/ 510833 w 1137458"/>
                  <a:gd name="connsiteY557" fmla="*/ 163489 h 1049278"/>
                  <a:gd name="connsiteX558" fmla="*/ 507464 w 1137458"/>
                  <a:gd name="connsiteY558" fmla="*/ 158427 h 1049278"/>
                  <a:gd name="connsiteX559" fmla="*/ 505163 w 1137458"/>
                  <a:gd name="connsiteY559" fmla="*/ 167073 h 1049278"/>
                  <a:gd name="connsiteX560" fmla="*/ 497849 w 1137458"/>
                  <a:gd name="connsiteY560" fmla="*/ 173105 h 1049278"/>
                  <a:gd name="connsiteX561" fmla="*/ 503601 w 1137458"/>
                  <a:gd name="connsiteY561" fmla="*/ 167788 h 1049278"/>
                  <a:gd name="connsiteX562" fmla="*/ 504917 w 1137458"/>
                  <a:gd name="connsiteY562" fmla="*/ 162101 h 1049278"/>
                  <a:gd name="connsiteX563" fmla="*/ 506478 w 1137458"/>
                  <a:gd name="connsiteY563" fmla="*/ 156003 h 1049278"/>
                  <a:gd name="connsiteX564" fmla="*/ 508204 w 1137458"/>
                  <a:gd name="connsiteY564" fmla="*/ 150974 h 1049278"/>
                  <a:gd name="connsiteX565" fmla="*/ 510998 w 1137458"/>
                  <a:gd name="connsiteY565" fmla="*/ 147464 h 1049278"/>
                  <a:gd name="connsiteX566" fmla="*/ 510422 w 1137458"/>
                  <a:gd name="connsiteY566" fmla="*/ 143339 h 1049278"/>
                  <a:gd name="connsiteX567" fmla="*/ 507464 w 1137458"/>
                  <a:gd name="connsiteY567" fmla="*/ 139608 h 1049278"/>
                  <a:gd name="connsiteX568" fmla="*/ 503684 w 1137458"/>
                  <a:gd name="connsiteY568" fmla="*/ 136050 h 1049278"/>
                  <a:gd name="connsiteX569" fmla="*/ 501054 w 1137458"/>
                  <a:gd name="connsiteY569" fmla="*/ 130774 h 1049278"/>
                  <a:gd name="connsiteX570" fmla="*/ 495630 w 1137458"/>
                  <a:gd name="connsiteY570" fmla="*/ 124667 h 1049278"/>
                  <a:gd name="connsiteX571" fmla="*/ 493740 w 1137458"/>
                  <a:gd name="connsiteY571" fmla="*/ 120657 h 1049278"/>
                  <a:gd name="connsiteX572" fmla="*/ 488727 w 1137458"/>
                  <a:gd name="connsiteY572" fmla="*/ 118192 h 1049278"/>
                  <a:gd name="connsiteX573" fmla="*/ 485111 w 1137458"/>
                  <a:gd name="connsiteY573" fmla="*/ 120657 h 1049278"/>
                  <a:gd name="connsiteX574" fmla="*/ 483878 w 1137458"/>
                  <a:gd name="connsiteY574" fmla="*/ 116236 h 1049278"/>
                  <a:gd name="connsiteX575" fmla="*/ 480920 w 1137458"/>
                  <a:gd name="connsiteY575" fmla="*/ 113245 h 1049278"/>
                  <a:gd name="connsiteX576" fmla="*/ 476893 w 1137458"/>
                  <a:gd name="connsiteY576" fmla="*/ 115266 h 1049278"/>
                  <a:gd name="connsiteX577" fmla="*/ 478373 w 1137458"/>
                  <a:gd name="connsiteY577" fmla="*/ 120682 h 1049278"/>
                  <a:gd name="connsiteX578" fmla="*/ 472702 w 1137458"/>
                  <a:gd name="connsiteY578" fmla="*/ 121010 h 1049278"/>
                  <a:gd name="connsiteX579" fmla="*/ 471962 w 1137458"/>
                  <a:gd name="connsiteY579" fmla="*/ 125473 h 1049278"/>
                  <a:gd name="connsiteX580" fmla="*/ 469086 w 1137458"/>
                  <a:gd name="connsiteY580" fmla="*/ 128588 h 1049278"/>
                  <a:gd name="connsiteX581" fmla="*/ 465716 w 1137458"/>
                  <a:gd name="connsiteY581" fmla="*/ 123361 h 1049278"/>
                  <a:gd name="connsiteX582" fmla="*/ 468922 w 1137458"/>
                  <a:gd name="connsiteY582" fmla="*/ 119819 h 1049278"/>
                  <a:gd name="connsiteX583" fmla="*/ 463744 w 1137458"/>
                  <a:gd name="connsiteY583" fmla="*/ 122449 h 1049278"/>
                  <a:gd name="connsiteX584" fmla="*/ 460868 w 1137458"/>
                  <a:gd name="connsiteY584" fmla="*/ 125563 h 1049278"/>
                  <a:gd name="connsiteX585" fmla="*/ 457169 w 1137458"/>
                  <a:gd name="connsiteY585" fmla="*/ 123509 h 1049278"/>
                  <a:gd name="connsiteX586" fmla="*/ 457910 w 1137458"/>
                  <a:gd name="connsiteY586" fmla="*/ 118833 h 1049278"/>
                  <a:gd name="connsiteX587" fmla="*/ 455773 w 1137458"/>
                  <a:gd name="connsiteY587" fmla="*/ 122687 h 1049278"/>
                  <a:gd name="connsiteX588" fmla="*/ 456924 w 1137458"/>
                  <a:gd name="connsiteY588" fmla="*/ 126796 h 1049278"/>
                  <a:gd name="connsiteX589" fmla="*/ 453964 w 1137458"/>
                  <a:gd name="connsiteY589" fmla="*/ 130141 h 1049278"/>
                  <a:gd name="connsiteX590" fmla="*/ 451088 w 1137458"/>
                  <a:gd name="connsiteY590" fmla="*/ 134422 h 1049278"/>
                  <a:gd name="connsiteX591" fmla="*/ 448294 w 1137458"/>
                  <a:gd name="connsiteY591" fmla="*/ 139000 h 1049278"/>
                  <a:gd name="connsiteX592" fmla="*/ 445993 w 1137458"/>
                  <a:gd name="connsiteY592" fmla="*/ 135228 h 1049278"/>
                  <a:gd name="connsiteX593" fmla="*/ 440898 w 1137458"/>
                  <a:gd name="connsiteY593" fmla="*/ 141679 h 1049278"/>
                  <a:gd name="connsiteX594" fmla="*/ 442542 w 1137458"/>
                  <a:gd name="connsiteY594" fmla="*/ 136740 h 1049278"/>
                  <a:gd name="connsiteX595" fmla="*/ 442706 w 1137458"/>
                  <a:gd name="connsiteY595" fmla="*/ 131645 h 1049278"/>
                  <a:gd name="connsiteX596" fmla="*/ 440158 w 1137458"/>
                  <a:gd name="connsiteY596" fmla="*/ 135721 h 1049278"/>
                  <a:gd name="connsiteX597" fmla="*/ 436789 w 1137458"/>
                  <a:gd name="connsiteY597" fmla="*/ 138868 h 1049278"/>
                  <a:gd name="connsiteX598" fmla="*/ 430378 w 1137458"/>
                  <a:gd name="connsiteY598" fmla="*/ 139772 h 1049278"/>
                  <a:gd name="connsiteX599" fmla="*/ 427420 w 1137458"/>
                  <a:gd name="connsiteY599" fmla="*/ 144448 h 1049278"/>
                  <a:gd name="connsiteX600" fmla="*/ 429968 w 1137458"/>
                  <a:gd name="connsiteY600" fmla="*/ 147941 h 1049278"/>
                  <a:gd name="connsiteX601" fmla="*/ 427502 w 1137458"/>
                  <a:gd name="connsiteY601" fmla="*/ 151697 h 1049278"/>
                  <a:gd name="connsiteX602" fmla="*/ 432023 w 1137458"/>
                  <a:gd name="connsiteY602" fmla="*/ 153653 h 1049278"/>
                  <a:gd name="connsiteX603" fmla="*/ 433995 w 1137458"/>
                  <a:gd name="connsiteY603" fmla="*/ 157490 h 1049278"/>
                  <a:gd name="connsiteX604" fmla="*/ 428488 w 1137458"/>
                  <a:gd name="connsiteY604" fmla="*/ 157145 h 1049278"/>
                  <a:gd name="connsiteX605" fmla="*/ 424544 w 1137458"/>
                  <a:gd name="connsiteY605" fmla="*/ 154589 h 1049278"/>
                  <a:gd name="connsiteX606" fmla="*/ 420270 w 1137458"/>
                  <a:gd name="connsiteY606" fmla="*/ 156817 h 1049278"/>
                  <a:gd name="connsiteX607" fmla="*/ 415915 w 1137458"/>
                  <a:gd name="connsiteY607" fmla="*/ 158386 h 1049278"/>
                  <a:gd name="connsiteX608" fmla="*/ 420353 w 1137458"/>
                  <a:gd name="connsiteY608" fmla="*/ 157992 h 1049278"/>
                  <a:gd name="connsiteX609" fmla="*/ 416490 w 1137458"/>
                  <a:gd name="connsiteY609" fmla="*/ 161805 h 1049278"/>
                  <a:gd name="connsiteX610" fmla="*/ 421092 w 1137458"/>
                  <a:gd name="connsiteY610" fmla="*/ 161542 h 1049278"/>
                  <a:gd name="connsiteX611" fmla="*/ 421174 w 1137458"/>
                  <a:gd name="connsiteY611" fmla="*/ 166596 h 1049278"/>
                  <a:gd name="connsiteX612" fmla="*/ 426763 w 1137458"/>
                  <a:gd name="connsiteY612" fmla="*/ 172275 h 1049278"/>
                  <a:gd name="connsiteX613" fmla="*/ 420764 w 1137458"/>
                  <a:gd name="connsiteY613" fmla="*/ 167147 h 1049278"/>
                  <a:gd name="connsiteX614" fmla="*/ 416737 w 1137458"/>
                  <a:gd name="connsiteY614" fmla="*/ 163851 h 1049278"/>
                  <a:gd name="connsiteX615" fmla="*/ 412217 w 1137458"/>
                  <a:gd name="connsiteY615" fmla="*/ 163407 h 1049278"/>
                  <a:gd name="connsiteX616" fmla="*/ 409751 w 1137458"/>
                  <a:gd name="connsiteY616" fmla="*/ 167705 h 1049278"/>
                  <a:gd name="connsiteX617" fmla="*/ 405232 w 1137458"/>
                  <a:gd name="connsiteY617" fmla="*/ 167426 h 1049278"/>
                  <a:gd name="connsiteX618" fmla="*/ 402273 w 1137458"/>
                  <a:gd name="connsiteY618" fmla="*/ 173631 h 1049278"/>
                  <a:gd name="connsiteX619" fmla="*/ 400383 w 1137458"/>
                  <a:gd name="connsiteY619" fmla="*/ 179087 h 1049278"/>
                  <a:gd name="connsiteX620" fmla="*/ 401862 w 1137458"/>
                  <a:gd name="connsiteY620" fmla="*/ 183624 h 1049278"/>
                  <a:gd name="connsiteX621" fmla="*/ 406957 w 1137458"/>
                  <a:gd name="connsiteY621" fmla="*/ 177436 h 1049278"/>
                  <a:gd name="connsiteX622" fmla="*/ 405971 w 1137458"/>
                  <a:gd name="connsiteY622" fmla="*/ 181487 h 1049278"/>
                  <a:gd name="connsiteX623" fmla="*/ 403917 w 1137458"/>
                  <a:gd name="connsiteY623" fmla="*/ 187568 h 1049278"/>
                  <a:gd name="connsiteX624" fmla="*/ 399233 w 1137458"/>
                  <a:gd name="connsiteY624" fmla="*/ 189500 h 1049278"/>
                  <a:gd name="connsiteX625" fmla="*/ 397343 w 1137458"/>
                  <a:gd name="connsiteY625" fmla="*/ 194619 h 1049278"/>
                  <a:gd name="connsiteX626" fmla="*/ 402191 w 1137458"/>
                  <a:gd name="connsiteY626" fmla="*/ 194348 h 1049278"/>
                  <a:gd name="connsiteX627" fmla="*/ 408519 w 1137458"/>
                  <a:gd name="connsiteY627" fmla="*/ 197077 h 1049278"/>
                  <a:gd name="connsiteX628" fmla="*/ 412711 w 1137458"/>
                  <a:gd name="connsiteY628" fmla="*/ 195679 h 1049278"/>
                  <a:gd name="connsiteX629" fmla="*/ 408847 w 1137458"/>
                  <a:gd name="connsiteY629" fmla="*/ 197611 h 1049278"/>
                  <a:gd name="connsiteX630" fmla="*/ 398492 w 1137458"/>
                  <a:gd name="connsiteY630" fmla="*/ 196920 h 1049278"/>
                  <a:gd name="connsiteX631" fmla="*/ 396192 w 1137458"/>
                  <a:gd name="connsiteY631" fmla="*/ 200906 h 1049278"/>
                  <a:gd name="connsiteX632" fmla="*/ 392083 w 1137458"/>
                  <a:gd name="connsiteY632" fmla="*/ 197142 h 1049278"/>
                  <a:gd name="connsiteX633" fmla="*/ 390111 w 1137458"/>
                  <a:gd name="connsiteY633" fmla="*/ 192836 h 1049278"/>
                  <a:gd name="connsiteX634" fmla="*/ 384522 w 1137458"/>
                  <a:gd name="connsiteY634" fmla="*/ 190642 h 1049278"/>
                  <a:gd name="connsiteX635" fmla="*/ 385920 w 1137458"/>
                  <a:gd name="connsiteY635" fmla="*/ 195984 h 1049278"/>
                  <a:gd name="connsiteX636" fmla="*/ 381893 w 1137458"/>
                  <a:gd name="connsiteY636" fmla="*/ 197430 h 1049278"/>
                  <a:gd name="connsiteX637" fmla="*/ 379345 w 1137458"/>
                  <a:gd name="connsiteY637" fmla="*/ 192228 h 1049278"/>
                  <a:gd name="connsiteX638" fmla="*/ 375811 w 1137458"/>
                  <a:gd name="connsiteY638" fmla="*/ 189163 h 1049278"/>
                  <a:gd name="connsiteX639" fmla="*/ 375071 w 1137458"/>
                  <a:gd name="connsiteY639" fmla="*/ 193896 h 1049278"/>
                  <a:gd name="connsiteX640" fmla="*/ 376798 w 1137458"/>
                  <a:gd name="connsiteY640" fmla="*/ 197627 h 1049278"/>
                  <a:gd name="connsiteX641" fmla="*/ 372524 w 1137458"/>
                  <a:gd name="connsiteY641" fmla="*/ 196288 h 1049278"/>
                  <a:gd name="connsiteX642" fmla="*/ 375975 w 1137458"/>
                  <a:gd name="connsiteY642" fmla="*/ 199583 h 1049278"/>
                  <a:gd name="connsiteX643" fmla="*/ 371291 w 1137458"/>
                  <a:gd name="connsiteY643" fmla="*/ 198975 h 1049278"/>
                  <a:gd name="connsiteX644" fmla="*/ 374414 w 1137458"/>
                  <a:gd name="connsiteY644" fmla="*/ 201999 h 1049278"/>
                  <a:gd name="connsiteX645" fmla="*/ 370798 w 1137458"/>
                  <a:gd name="connsiteY645" fmla="*/ 204711 h 1049278"/>
                  <a:gd name="connsiteX646" fmla="*/ 375400 w 1137458"/>
                  <a:gd name="connsiteY646" fmla="*/ 207719 h 1049278"/>
                  <a:gd name="connsiteX647" fmla="*/ 377537 w 1137458"/>
                  <a:gd name="connsiteY647" fmla="*/ 212633 h 1049278"/>
                  <a:gd name="connsiteX648" fmla="*/ 382056 w 1137458"/>
                  <a:gd name="connsiteY648" fmla="*/ 210546 h 1049278"/>
                  <a:gd name="connsiteX649" fmla="*/ 378194 w 1137458"/>
                  <a:gd name="connsiteY649" fmla="*/ 214096 h 1049278"/>
                  <a:gd name="connsiteX650" fmla="*/ 377290 w 1137458"/>
                  <a:gd name="connsiteY650" fmla="*/ 219594 h 1049278"/>
                  <a:gd name="connsiteX651" fmla="*/ 374003 w 1137458"/>
                  <a:gd name="connsiteY651" fmla="*/ 217030 h 1049278"/>
                  <a:gd name="connsiteX652" fmla="*/ 372770 w 1137458"/>
                  <a:gd name="connsiteY652" fmla="*/ 222166 h 1049278"/>
                  <a:gd name="connsiteX653" fmla="*/ 368497 w 1137458"/>
                  <a:gd name="connsiteY653" fmla="*/ 228379 h 1049278"/>
                  <a:gd name="connsiteX654" fmla="*/ 368004 w 1137458"/>
                  <a:gd name="connsiteY654" fmla="*/ 233556 h 1049278"/>
                  <a:gd name="connsiteX655" fmla="*/ 366935 w 1137458"/>
                  <a:gd name="connsiteY655" fmla="*/ 228519 h 1049278"/>
                  <a:gd name="connsiteX656" fmla="*/ 364059 w 1137458"/>
                  <a:gd name="connsiteY656" fmla="*/ 225043 h 1049278"/>
                  <a:gd name="connsiteX657" fmla="*/ 363648 w 1137458"/>
                  <a:gd name="connsiteY657" fmla="*/ 220498 h 1049278"/>
                  <a:gd name="connsiteX658" fmla="*/ 362497 w 1137458"/>
                  <a:gd name="connsiteY658" fmla="*/ 216504 h 1049278"/>
                  <a:gd name="connsiteX659" fmla="*/ 359621 w 1137458"/>
                  <a:gd name="connsiteY659" fmla="*/ 212987 h 1049278"/>
                  <a:gd name="connsiteX660" fmla="*/ 359129 w 1137458"/>
                  <a:gd name="connsiteY660" fmla="*/ 208878 h 1049278"/>
                  <a:gd name="connsiteX661" fmla="*/ 358060 w 1137458"/>
                  <a:gd name="connsiteY661" fmla="*/ 203511 h 1049278"/>
                  <a:gd name="connsiteX662" fmla="*/ 357649 w 1137458"/>
                  <a:gd name="connsiteY662" fmla="*/ 198350 h 1049278"/>
                  <a:gd name="connsiteX663" fmla="*/ 353705 w 1137458"/>
                  <a:gd name="connsiteY663" fmla="*/ 200002 h 1049278"/>
                  <a:gd name="connsiteX664" fmla="*/ 349513 w 1137458"/>
                  <a:gd name="connsiteY664" fmla="*/ 205467 h 1049278"/>
                  <a:gd name="connsiteX665" fmla="*/ 345980 w 1137458"/>
                  <a:gd name="connsiteY665" fmla="*/ 209141 h 1049278"/>
                  <a:gd name="connsiteX666" fmla="*/ 343843 w 1137458"/>
                  <a:gd name="connsiteY666" fmla="*/ 213965 h 1049278"/>
                  <a:gd name="connsiteX667" fmla="*/ 339652 w 1137458"/>
                  <a:gd name="connsiteY667" fmla="*/ 214934 h 1049278"/>
                  <a:gd name="connsiteX668" fmla="*/ 333899 w 1137458"/>
                  <a:gd name="connsiteY668" fmla="*/ 218731 h 1049278"/>
                  <a:gd name="connsiteX669" fmla="*/ 330611 w 1137458"/>
                  <a:gd name="connsiteY669" fmla="*/ 223662 h 1049278"/>
                  <a:gd name="connsiteX670" fmla="*/ 328557 w 1137458"/>
                  <a:gd name="connsiteY670" fmla="*/ 230623 h 1049278"/>
                  <a:gd name="connsiteX671" fmla="*/ 329050 w 1137458"/>
                  <a:gd name="connsiteY671" fmla="*/ 237320 h 1049278"/>
                  <a:gd name="connsiteX672" fmla="*/ 328476 w 1137458"/>
                  <a:gd name="connsiteY672" fmla="*/ 242506 h 1049278"/>
                  <a:gd name="connsiteX673" fmla="*/ 327571 w 1137458"/>
                  <a:gd name="connsiteY673" fmla="*/ 247034 h 1049278"/>
                  <a:gd name="connsiteX674" fmla="*/ 331762 w 1137458"/>
                  <a:gd name="connsiteY674" fmla="*/ 246023 h 1049278"/>
                  <a:gd name="connsiteX675" fmla="*/ 331434 w 1137458"/>
                  <a:gd name="connsiteY675" fmla="*/ 250469 h 1049278"/>
                  <a:gd name="connsiteX676" fmla="*/ 326749 w 1137458"/>
                  <a:gd name="connsiteY676" fmla="*/ 253140 h 1049278"/>
                  <a:gd name="connsiteX677" fmla="*/ 323626 w 1137458"/>
                  <a:gd name="connsiteY677" fmla="*/ 256518 h 1049278"/>
                  <a:gd name="connsiteX678" fmla="*/ 318039 w 1137458"/>
                  <a:gd name="connsiteY678" fmla="*/ 260553 h 1049278"/>
                  <a:gd name="connsiteX679" fmla="*/ 313436 w 1137458"/>
                  <a:gd name="connsiteY679" fmla="*/ 262213 h 1049278"/>
                  <a:gd name="connsiteX680" fmla="*/ 311711 w 1137458"/>
                  <a:gd name="connsiteY680" fmla="*/ 267867 h 1049278"/>
                  <a:gd name="connsiteX681" fmla="*/ 307519 w 1137458"/>
                  <a:gd name="connsiteY681" fmla="*/ 268902 h 1049278"/>
                  <a:gd name="connsiteX682" fmla="*/ 306286 w 1137458"/>
                  <a:gd name="connsiteY682" fmla="*/ 273964 h 1049278"/>
                  <a:gd name="connsiteX683" fmla="*/ 302013 w 1137458"/>
                  <a:gd name="connsiteY683" fmla="*/ 281805 h 1049278"/>
                  <a:gd name="connsiteX684" fmla="*/ 294781 w 1137458"/>
                  <a:gd name="connsiteY684" fmla="*/ 290343 h 1049278"/>
                  <a:gd name="connsiteX685" fmla="*/ 287221 w 1137458"/>
                  <a:gd name="connsiteY685" fmla="*/ 296441 h 1049278"/>
                  <a:gd name="connsiteX686" fmla="*/ 274318 w 1137458"/>
                  <a:gd name="connsiteY686" fmla="*/ 302382 h 1049278"/>
                  <a:gd name="connsiteX687" fmla="*/ 261745 w 1137458"/>
                  <a:gd name="connsiteY687" fmla="*/ 306820 h 1049278"/>
                  <a:gd name="connsiteX688" fmla="*/ 248760 w 1137458"/>
                  <a:gd name="connsiteY688" fmla="*/ 308628 h 1049278"/>
                  <a:gd name="connsiteX689" fmla="*/ 243583 w 1137458"/>
                  <a:gd name="connsiteY689" fmla="*/ 311973 h 1049278"/>
                  <a:gd name="connsiteX690" fmla="*/ 239885 w 1137458"/>
                  <a:gd name="connsiteY690" fmla="*/ 309392 h 1049278"/>
                  <a:gd name="connsiteX691" fmla="*/ 235118 w 1137458"/>
                  <a:gd name="connsiteY691" fmla="*/ 308398 h 1049278"/>
                  <a:gd name="connsiteX692" fmla="*/ 231009 w 1137458"/>
                  <a:gd name="connsiteY692" fmla="*/ 309088 h 1049278"/>
                  <a:gd name="connsiteX693" fmla="*/ 227476 w 1137458"/>
                  <a:gd name="connsiteY693" fmla="*/ 311554 h 1049278"/>
                  <a:gd name="connsiteX694" fmla="*/ 224435 w 1137458"/>
                  <a:gd name="connsiteY694" fmla="*/ 314816 h 1049278"/>
                  <a:gd name="connsiteX695" fmla="*/ 221148 w 1137458"/>
                  <a:gd name="connsiteY695" fmla="*/ 318572 h 1049278"/>
                  <a:gd name="connsiteX696" fmla="*/ 216546 w 1137458"/>
                  <a:gd name="connsiteY696" fmla="*/ 318909 h 1049278"/>
                  <a:gd name="connsiteX697" fmla="*/ 208163 w 1137458"/>
                  <a:gd name="connsiteY697" fmla="*/ 320659 h 1049278"/>
                  <a:gd name="connsiteX698" fmla="*/ 202904 w 1137458"/>
                  <a:gd name="connsiteY698" fmla="*/ 321613 h 1049278"/>
                  <a:gd name="connsiteX699" fmla="*/ 198877 w 1137458"/>
                  <a:gd name="connsiteY699" fmla="*/ 323552 h 1049278"/>
                  <a:gd name="connsiteX700" fmla="*/ 195919 w 1137458"/>
                  <a:gd name="connsiteY700" fmla="*/ 326437 h 1049278"/>
                  <a:gd name="connsiteX701" fmla="*/ 190412 w 1137458"/>
                  <a:gd name="connsiteY701" fmla="*/ 330447 h 1049278"/>
                  <a:gd name="connsiteX702" fmla="*/ 182112 w 1137458"/>
                  <a:gd name="connsiteY702" fmla="*/ 332271 h 1049278"/>
                  <a:gd name="connsiteX703" fmla="*/ 173483 w 1137458"/>
                  <a:gd name="connsiteY703" fmla="*/ 330636 h 1049278"/>
                  <a:gd name="connsiteX704" fmla="*/ 168717 w 1137458"/>
                  <a:gd name="connsiteY704" fmla="*/ 330184 h 1049278"/>
                  <a:gd name="connsiteX705" fmla="*/ 163950 w 1137458"/>
                  <a:gd name="connsiteY705" fmla="*/ 331762 h 1049278"/>
                  <a:gd name="connsiteX706" fmla="*/ 166169 w 1137458"/>
                  <a:gd name="connsiteY706" fmla="*/ 325927 h 1049278"/>
                  <a:gd name="connsiteX707" fmla="*/ 160498 w 1137458"/>
                  <a:gd name="connsiteY707" fmla="*/ 330883 h 1049278"/>
                  <a:gd name="connsiteX708" fmla="*/ 155321 w 1137458"/>
                  <a:gd name="connsiteY708" fmla="*/ 333266 h 1049278"/>
                  <a:gd name="connsiteX709" fmla="*/ 149979 w 1137458"/>
                  <a:gd name="connsiteY709" fmla="*/ 335855 h 1049278"/>
                  <a:gd name="connsiteX710" fmla="*/ 144556 w 1137458"/>
                  <a:gd name="connsiteY710" fmla="*/ 340169 h 1049278"/>
                  <a:gd name="connsiteX711" fmla="*/ 136913 w 1137458"/>
                  <a:gd name="connsiteY711" fmla="*/ 343292 h 1049278"/>
                  <a:gd name="connsiteX712" fmla="*/ 132968 w 1137458"/>
                  <a:gd name="connsiteY712" fmla="*/ 348831 h 1049278"/>
                  <a:gd name="connsiteX713" fmla="*/ 127873 w 1137458"/>
                  <a:gd name="connsiteY713" fmla="*/ 350885 h 1049278"/>
                  <a:gd name="connsiteX714" fmla="*/ 124750 w 1137458"/>
                  <a:gd name="connsiteY714" fmla="*/ 353721 h 1049278"/>
                  <a:gd name="connsiteX715" fmla="*/ 122284 w 1137458"/>
                  <a:gd name="connsiteY715" fmla="*/ 357673 h 1049278"/>
                  <a:gd name="connsiteX716" fmla="*/ 116779 w 1137458"/>
                  <a:gd name="connsiteY716" fmla="*/ 359457 h 1049278"/>
                  <a:gd name="connsiteX717" fmla="*/ 111930 w 1137458"/>
                  <a:gd name="connsiteY717" fmla="*/ 361059 h 1049278"/>
                  <a:gd name="connsiteX718" fmla="*/ 106999 w 1137458"/>
                  <a:gd name="connsiteY718" fmla="*/ 362161 h 1049278"/>
                  <a:gd name="connsiteX719" fmla="*/ 100753 w 1137458"/>
                  <a:gd name="connsiteY719" fmla="*/ 365850 h 1049278"/>
                  <a:gd name="connsiteX720" fmla="*/ 95411 w 1137458"/>
                  <a:gd name="connsiteY720" fmla="*/ 371611 h 1049278"/>
                  <a:gd name="connsiteX721" fmla="*/ 92207 w 1137458"/>
                  <a:gd name="connsiteY721" fmla="*/ 374389 h 1049278"/>
                  <a:gd name="connsiteX722" fmla="*/ 90727 w 1137458"/>
                  <a:gd name="connsiteY722" fmla="*/ 379098 h 1049278"/>
                  <a:gd name="connsiteX723" fmla="*/ 87769 w 1137458"/>
                  <a:gd name="connsiteY723" fmla="*/ 382714 h 1049278"/>
                  <a:gd name="connsiteX724" fmla="*/ 86044 w 1137458"/>
                  <a:gd name="connsiteY724" fmla="*/ 387406 h 1049278"/>
                  <a:gd name="connsiteX725" fmla="*/ 81852 w 1137458"/>
                  <a:gd name="connsiteY725" fmla="*/ 386634 h 1049278"/>
                  <a:gd name="connsiteX726" fmla="*/ 81441 w 1137458"/>
                  <a:gd name="connsiteY726" fmla="*/ 381917 h 1049278"/>
                  <a:gd name="connsiteX727" fmla="*/ 79798 w 1137458"/>
                  <a:gd name="connsiteY727" fmla="*/ 376830 h 1049278"/>
                  <a:gd name="connsiteX728" fmla="*/ 82263 w 1137458"/>
                  <a:gd name="connsiteY728" fmla="*/ 371282 h 1049278"/>
                  <a:gd name="connsiteX729" fmla="*/ 84646 w 1137458"/>
                  <a:gd name="connsiteY729" fmla="*/ 366401 h 1049278"/>
                  <a:gd name="connsiteX730" fmla="*/ 78975 w 1137458"/>
                  <a:gd name="connsiteY730" fmla="*/ 368464 h 1049278"/>
                  <a:gd name="connsiteX731" fmla="*/ 73798 w 1137458"/>
                  <a:gd name="connsiteY731" fmla="*/ 377068 h 1049278"/>
                  <a:gd name="connsiteX732" fmla="*/ 72155 w 1137458"/>
                  <a:gd name="connsiteY732" fmla="*/ 380914 h 1049278"/>
                  <a:gd name="connsiteX733" fmla="*/ 69032 w 1137458"/>
                  <a:gd name="connsiteY733" fmla="*/ 385188 h 1049278"/>
                  <a:gd name="connsiteX734" fmla="*/ 66813 w 1137458"/>
                  <a:gd name="connsiteY734" fmla="*/ 389173 h 1049278"/>
                  <a:gd name="connsiteX735" fmla="*/ 65827 w 1137458"/>
                  <a:gd name="connsiteY735" fmla="*/ 393299 h 1049278"/>
                  <a:gd name="connsiteX736" fmla="*/ 67717 w 1137458"/>
                  <a:gd name="connsiteY736" fmla="*/ 398722 h 1049278"/>
                  <a:gd name="connsiteX737" fmla="*/ 67634 w 1137458"/>
                  <a:gd name="connsiteY737" fmla="*/ 404615 h 1049278"/>
                  <a:gd name="connsiteX738" fmla="*/ 64923 w 1137458"/>
                  <a:gd name="connsiteY738" fmla="*/ 409307 h 1049278"/>
                  <a:gd name="connsiteX739" fmla="*/ 63608 w 1137458"/>
                  <a:gd name="connsiteY739" fmla="*/ 418553 h 1049278"/>
                  <a:gd name="connsiteX740" fmla="*/ 60731 w 1137458"/>
                  <a:gd name="connsiteY740" fmla="*/ 421774 h 1049278"/>
                  <a:gd name="connsiteX741" fmla="*/ 57198 w 1137458"/>
                  <a:gd name="connsiteY741" fmla="*/ 425579 h 1049278"/>
                  <a:gd name="connsiteX742" fmla="*/ 54321 w 1137458"/>
                  <a:gd name="connsiteY742" fmla="*/ 429893 h 1049278"/>
                  <a:gd name="connsiteX743" fmla="*/ 52267 w 1137458"/>
                  <a:gd name="connsiteY743" fmla="*/ 433978 h 1049278"/>
                  <a:gd name="connsiteX744" fmla="*/ 50131 w 1137458"/>
                  <a:gd name="connsiteY744" fmla="*/ 437865 h 1049278"/>
                  <a:gd name="connsiteX745" fmla="*/ 49062 w 1137458"/>
                  <a:gd name="connsiteY745" fmla="*/ 442048 h 1049278"/>
                  <a:gd name="connsiteX746" fmla="*/ 47665 w 1137458"/>
                  <a:gd name="connsiteY746" fmla="*/ 448154 h 1049278"/>
                  <a:gd name="connsiteX747" fmla="*/ 49144 w 1137458"/>
                  <a:gd name="connsiteY747" fmla="*/ 452912 h 1049278"/>
                  <a:gd name="connsiteX748" fmla="*/ 51774 w 1137458"/>
                  <a:gd name="connsiteY748" fmla="*/ 458139 h 1049278"/>
                  <a:gd name="connsiteX749" fmla="*/ 51856 w 1137458"/>
                  <a:gd name="connsiteY749" fmla="*/ 462371 h 1049278"/>
                  <a:gd name="connsiteX750" fmla="*/ 53089 w 1137458"/>
                  <a:gd name="connsiteY750" fmla="*/ 470638 h 1049278"/>
                  <a:gd name="connsiteX751" fmla="*/ 54897 w 1137458"/>
                  <a:gd name="connsiteY751" fmla="*/ 477320 h 1049278"/>
                  <a:gd name="connsiteX752" fmla="*/ 58759 w 1137458"/>
                  <a:gd name="connsiteY752" fmla="*/ 490436 h 1049278"/>
                  <a:gd name="connsiteX753" fmla="*/ 59663 w 1137458"/>
                  <a:gd name="connsiteY753" fmla="*/ 495868 h 1049278"/>
                  <a:gd name="connsiteX754" fmla="*/ 58267 w 1137458"/>
                  <a:gd name="connsiteY754" fmla="*/ 500273 h 1049278"/>
                  <a:gd name="connsiteX755" fmla="*/ 55883 w 1137458"/>
                  <a:gd name="connsiteY755" fmla="*/ 505434 h 1049278"/>
                  <a:gd name="connsiteX756" fmla="*/ 53664 w 1137458"/>
                  <a:gd name="connsiteY756" fmla="*/ 510019 h 1049278"/>
                  <a:gd name="connsiteX757" fmla="*/ 48733 w 1137458"/>
                  <a:gd name="connsiteY757" fmla="*/ 508631 h 1049278"/>
                  <a:gd name="connsiteX758" fmla="*/ 49390 w 1137458"/>
                  <a:gd name="connsiteY758" fmla="*/ 501966 h 1049278"/>
                  <a:gd name="connsiteX759" fmla="*/ 50131 w 1137458"/>
                  <a:gd name="connsiteY759" fmla="*/ 497339 h 1049278"/>
                  <a:gd name="connsiteX760" fmla="*/ 46514 w 1137458"/>
                  <a:gd name="connsiteY760" fmla="*/ 502426 h 1049278"/>
                  <a:gd name="connsiteX761" fmla="*/ 43721 w 1137458"/>
                  <a:gd name="connsiteY761" fmla="*/ 499196 h 1049278"/>
                  <a:gd name="connsiteX762" fmla="*/ 46514 w 1137458"/>
                  <a:gd name="connsiteY762" fmla="*/ 494890 h 1049278"/>
                  <a:gd name="connsiteX763" fmla="*/ 45446 w 1137458"/>
                  <a:gd name="connsiteY763" fmla="*/ 490880 h 1049278"/>
                  <a:gd name="connsiteX764" fmla="*/ 44131 w 1137458"/>
                  <a:gd name="connsiteY764" fmla="*/ 486130 h 1049278"/>
                  <a:gd name="connsiteX765" fmla="*/ 39940 w 1137458"/>
                  <a:gd name="connsiteY765" fmla="*/ 486047 h 1049278"/>
                  <a:gd name="connsiteX766" fmla="*/ 39447 w 1137458"/>
                  <a:gd name="connsiteY766" fmla="*/ 490436 h 1049278"/>
                  <a:gd name="connsiteX767" fmla="*/ 39858 w 1137458"/>
                  <a:gd name="connsiteY767" fmla="*/ 495219 h 1049278"/>
                  <a:gd name="connsiteX768" fmla="*/ 40433 w 1137458"/>
                  <a:gd name="connsiteY768" fmla="*/ 500002 h 1049278"/>
                  <a:gd name="connsiteX769" fmla="*/ 42076 w 1137458"/>
                  <a:gd name="connsiteY769" fmla="*/ 504522 h 1049278"/>
                  <a:gd name="connsiteX770" fmla="*/ 46103 w 1137458"/>
                  <a:gd name="connsiteY770" fmla="*/ 507480 h 1049278"/>
                  <a:gd name="connsiteX771" fmla="*/ 45117 w 1137458"/>
                  <a:gd name="connsiteY771" fmla="*/ 513389 h 1049278"/>
                  <a:gd name="connsiteX772" fmla="*/ 41831 w 1137458"/>
                  <a:gd name="connsiteY772" fmla="*/ 517046 h 1049278"/>
                  <a:gd name="connsiteX773" fmla="*/ 37557 w 1137458"/>
                  <a:gd name="connsiteY773" fmla="*/ 518952 h 1049278"/>
                  <a:gd name="connsiteX774" fmla="*/ 37722 w 1137458"/>
                  <a:gd name="connsiteY774" fmla="*/ 514736 h 1049278"/>
                  <a:gd name="connsiteX775" fmla="*/ 37063 w 1137458"/>
                  <a:gd name="connsiteY775" fmla="*/ 510430 h 1049278"/>
                  <a:gd name="connsiteX776" fmla="*/ 35913 w 1137458"/>
                  <a:gd name="connsiteY776" fmla="*/ 506305 h 1049278"/>
                  <a:gd name="connsiteX777" fmla="*/ 34927 w 1137458"/>
                  <a:gd name="connsiteY777" fmla="*/ 501366 h 1049278"/>
                  <a:gd name="connsiteX778" fmla="*/ 33119 w 1137458"/>
                  <a:gd name="connsiteY778" fmla="*/ 505245 h 1049278"/>
                  <a:gd name="connsiteX779" fmla="*/ 32133 w 1137458"/>
                  <a:gd name="connsiteY779" fmla="*/ 510299 h 1049278"/>
                  <a:gd name="connsiteX780" fmla="*/ 31804 w 1137458"/>
                  <a:gd name="connsiteY780" fmla="*/ 505294 h 1049278"/>
                  <a:gd name="connsiteX781" fmla="*/ 33119 w 1137458"/>
                  <a:gd name="connsiteY781" fmla="*/ 498292 h 1049278"/>
                  <a:gd name="connsiteX782" fmla="*/ 31476 w 1137458"/>
                  <a:gd name="connsiteY782" fmla="*/ 503034 h 1049278"/>
                  <a:gd name="connsiteX783" fmla="*/ 30161 w 1137458"/>
                  <a:gd name="connsiteY783" fmla="*/ 507011 h 1049278"/>
                  <a:gd name="connsiteX784" fmla="*/ 35256 w 1137458"/>
                  <a:gd name="connsiteY784" fmla="*/ 518468 h 1049278"/>
                  <a:gd name="connsiteX785" fmla="*/ 38296 w 1137458"/>
                  <a:gd name="connsiteY785" fmla="*/ 525782 h 1049278"/>
                  <a:gd name="connsiteX786" fmla="*/ 39365 w 1137458"/>
                  <a:gd name="connsiteY786" fmla="*/ 529776 h 1049278"/>
                  <a:gd name="connsiteX787" fmla="*/ 40844 w 1137458"/>
                  <a:gd name="connsiteY787" fmla="*/ 535191 h 1049278"/>
                  <a:gd name="connsiteX788" fmla="*/ 41831 w 1137458"/>
                  <a:gd name="connsiteY788" fmla="*/ 539284 h 1049278"/>
                  <a:gd name="connsiteX789" fmla="*/ 42652 w 1137458"/>
                  <a:gd name="connsiteY789" fmla="*/ 544708 h 1049278"/>
                  <a:gd name="connsiteX790" fmla="*/ 42734 w 1137458"/>
                  <a:gd name="connsiteY790" fmla="*/ 549688 h 1049278"/>
                  <a:gd name="connsiteX791" fmla="*/ 40680 w 1137458"/>
                  <a:gd name="connsiteY791" fmla="*/ 553863 h 1049278"/>
                  <a:gd name="connsiteX792" fmla="*/ 39858 w 1137458"/>
                  <a:gd name="connsiteY792" fmla="*/ 559188 h 1049278"/>
                  <a:gd name="connsiteX793" fmla="*/ 39529 w 1137458"/>
                  <a:gd name="connsiteY793" fmla="*/ 563470 h 1049278"/>
                  <a:gd name="connsiteX794" fmla="*/ 42488 w 1137458"/>
                  <a:gd name="connsiteY794" fmla="*/ 567767 h 1049278"/>
                  <a:gd name="connsiteX795" fmla="*/ 44131 w 1137458"/>
                  <a:gd name="connsiteY795" fmla="*/ 572978 h 1049278"/>
                  <a:gd name="connsiteX796" fmla="*/ 46597 w 1137458"/>
                  <a:gd name="connsiteY796" fmla="*/ 579182 h 1049278"/>
                  <a:gd name="connsiteX797" fmla="*/ 46432 w 1137458"/>
                  <a:gd name="connsiteY797" fmla="*/ 583407 h 1049278"/>
                  <a:gd name="connsiteX798" fmla="*/ 45610 w 1137458"/>
                  <a:gd name="connsiteY798" fmla="*/ 587836 h 1049278"/>
                  <a:gd name="connsiteX799" fmla="*/ 49308 w 1137458"/>
                  <a:gd name="connsiteY799" fmla="*/ 594041 h 1049278"/>
                  <a:gd name="connsiteX800" fmla="*/ 50131 w 1137458"/>
                  <a:gd name="connsiteY800" fmla="*/ 599957 h 1049278"/>
                  <a:gd name="connsiteX801" fmla="*/ 49884 w 1137458"/>
                  <a:gd name="connsiteY801" fmla="*/ 604453 h 1049278"/>
                  <a:gd name="connsiteX802" fmla="*/ 49062 w 1137458"/>
                  <a:gd name="connsiteY802" fmla="*/ 609450 h 1049278"/>
                  <a:gd name="connsiteX803" fmla="*/ 47500 w 1137458"/>
                  <a:gd name="connsiteY803" fmla="*/ 613509 h 1049278"/>
                  <a:gd name="connsiteX804" fmla="*/ 46761 w 1137458"/>
                  <a:gd name="connsiteY804" fmla="*/ 618662 h 1049278"/>
                  <a:gd name="connsiteX805" fmla="*/ 45281 w 1137458"/>
                  <a:gd name="connsiteY805" fmla="*/ 622491 h 1049278"/>
                  <a:gd name="connsiteX806" fmla="*/ 44378 w 1137458"/>
                  <a:gd name="connsiteY806" fmla="*/ 628293 h 1049278"/>
                  <a:gd name="connsiteX807" fmla="*/ 43227 w 1137458"/>
                  <a:gd name="connsiteY807" fmla="*/ 633052 h 1049278"/>
                  <a:gd name="connsiteX808" fmla="*/ 42488 w 1137458"/>
                  <a:gd name="connsiteY808" fmla="*/ 638599 h 1049278"/>
                  <a:gd name="connsiteX809" fmla="*/ 42241 w 1137458"/>
                  <a:gd name="connsiteY809" fmla="*/ 643776 h 1049278"/>
                  <a:gd name="connsiteX810" fmla="*/ 42241 w 1137458"/>
                  <a:gd name="connsiteY810" fmla="*/ 648181 h 1049278"/>
                  <a:gd name="connsiteX811" fmla="*/ 43556 w 1137458"/>
                  <a:gd name="connsiteY811" fmla="*/ 653794 h 1049278"/>
                  <a:gd name="connsiteX812" fmla="*/ 43638 w 1137458"/>
                  <a:gd name="connsiteY812" fmla="*/ 663746 h 1049278"/>
                  <a:gd name="connsiteX813" fmla="*/ 44789 w 1137458"/>
                  <a:gd name="connsiteY813" fmla="*/ 668077 h 1049278"/>
                  <a:gd name="connsiteX814" fmla="*/ 45610 w 1137458"/>
                  <a:gd name="connsiteY814" fmla="*/ 672515 h 1049278"/>
                  <a:gd name="connsiteX815" fmla="*/ 45775 w 1137458"/>
                  <a:gd name="connsiteY815" fmla="*/ 679015 h 1049278"/>
                  <a:gd name="connsiteX816" fmla="*/ 44953 w 1137458"/>
                  <a:gd name="connsiteY816" fmla="*/ 683050 h 1049278"/>
                  <a:gd name="connsiteX817" fmla="*/ 42570 w 1137458"/>
                  <a:gd name="connsiteY817" fmla="*/ 687743 h 1049278"/>
                  <a:gd name="connsiteX818" fmla="*/ 41008 w 1137458"/>
                  <a:gd name="connsiteY818" fmla="*/ 693972 h 1049278"/>
                  <a:gd name="connsiteX819" fmla="*/ 38625 w 1137458"/>
                  <a:gd name="connsiteY819" fmla="*/ 697678 h 1049278"/>
                  <a:gd name="connsiteX820" fmla="*/ 36981 w 1137458"/>
                  <a:gd name="connsiteY820" fmla="*/ 702658 h 1049278"/>
                  <a:gd name="connsiteX821" fmla="*/ 34599 w 1137458"/>
                  <a:gd name="connsiteY821" fmla="*/ 709603 h 1049278"/>
                  <a:gd name="connsiteX822" fmla="*/ 33858 w 1137458"/>
                  <a:gd name="connsiteY822" fmla="*/ 705477 h 1049278"/>
                  <a:gd name="connsiteX823" fmla="*/ 31147 w 1137458"/>
                  <a:gd name="connsiteY823" fmla="*/ 712331 h 1049278"/>
                  <a:gd name="connsiteX824" fmla="*/ 30572 w 1137458"/>
                  <a:gd name="connsiteY824" fmla="*/ 716728 h 1049278"/>
                  <a:gd name="connsiteX825" fmla="*/ 29421 w 1137458"/>
                  <a:gd name="connsiteY825" fmla="*/ 721321 h 1049278"/>
                  <a:gd name="connsiteX826" fmla="*/ 27449 w 1137458"/>
                  <a:gd name="connsiteY826" fmla="*/ 726187 h 1049278"/>
                  <a:gd name="connsiteX827" fmla="*/ 23503 w 1137458"/>
                  <a:gd name="connsiteY827" fmla="*/ 730682 h 1049278"/>
                  <a:gd name="connsiteX828" fmla="*/ 17012 w 1137458"/>
                  <a:gd name="connsiteY828" fmla="*/ 736517 h 1049278"/>
                  <a:gd name="connsiteX829" fmla="*/ 12245 w 1137458"/>
                  <a:gd name="connsiteY829" fmla="*/ 738021 h 1049278"/>
                  <a:gd name="connsiteX830" fmla="*/ 8629 w 1137458"/>
                  <a:gd name="connsiteY830" fmla="*/ 735761 h 1049278"/>
                  <a:gd name="connsiteX831" fmla="*/ 4356 w 1137458"/>
                  <a:gd name="connsiteY831" fmla="*/ 739286 h 1049278"/>
                  <a:gd name="connsiteX832" fmla="*/ 2795 w 1137458"/>
                  <a:gd name="connsiteY832" fmla="*/ 743995 h 1049278"/>
                  <a:gd name="connsiteX833" fmla="*/ 1068 w 1137458"/>
                  <a:gd name="connsiteY833" fmla="*/ 749304 h 1049278"/>
                  <a:gd name="connsiteX834" fmla="*/ 0 w 1137458"/>
                  <a:gd name="connsiteY834" fmla="*/ 755122 h 1049278"/>
                  <a:gd name="connsiteX835" fmla="*/ 494 w 1137458"/>
                  <a:gd name="connsiteY835" fmla="*/ 759289 h 1049278"/>
                  <a:gd name="connsiteX836" fmla="*/ 4767 w 1137458"/>
                  <a:gd name="connsiteY836" fmla="*/ 758434 h 1049278"/>
                  <a:gd name="connsiteX837" fmla="*/ 11013 w 1137458"/>
                  <a:gd name="connsiteY837" fmla="*/ 761853 h 1049278"/>
                  <a:gd name="connsiteX838" fmla="*/ 15944 w 1137458"/>
                  <a:gd name="connsiteY838" fmla="*/ 767211 h 1049278"/>
                  <a:gd name="connsiteX839" fmla="*/ 18408 w 1137458"/>
                  <a:gd name="connsiteY839" fmla="*/ 771649 h 1049278"/>
                  <a:gd name="connsiteX840" fmla="*/ 20545 w 1137458"/>
                  <a:gd name="connsiteY840" fmla="*/ 775380 h 1049278"/>
                  <a:gd name="connsiteX841" fmla="*/ 25065 w 1137458"/>
                  <a:gd name="connsiteY841" fmla="*/ 776571 h 1049278"/>
                  <a:gd name="connsiteX842" fmla="*/ 28271 w 1137458"/>
                  <a:gd name="connsiteY842" fmla="*/ 779209 h 1049278"/>
                  <a:gd name="connsiteX843" fmla="*/ 32215 w 1137458"/>
                  <a:gd name="connsiteY843" fmla="*/ 781157 h 1049278"/>
                  <a:gd name="connsiteX844" fmla="*/ 36899 w 1137458"/>
                  <a:gd name="connsiteY844" fmla="*/ 780664 h 1049278"/>
                  <a:gd name="connsiteX845" fmla="*/ 41666 w 1137458"/>
                  <a:gd name="connsiteY845" fmla="*/ 780804 h 1049278"/>
                  <a:gd name="connsiteX846" fmla="*/ 46185 w 1137458"/>
                  <a:gd name="connsiteY846" fmla="*/ 782110 h 1049278"/>
                  <a:gd name="connsiteX847" fmla="*/ 51117 w 1137458"/>
                  <a:gd name="connsiteY847" fmla="*/ 781560 h 1049278"/>
                  <a:gd name="connsiteX848" fmla="*/ 55554 w 1137458"/>
                  <a:gd name="connsiteY848" fmla="*/ 779152 h 1049278"/>
                  <a:gd name="connsiteX849" fmla="*/ 51610 w 1137458"/>
                  <a:gd name="connsiteY849" fmla="*/ 780943 h 1049278"/>
                  <a:gd name="connsiteX850" fmla="*/ 55965 w 1137458"/>
                  <a:gd name="connsiteY850" fmla="*/ 782505 h 1049278"/>
                  <a:gd name="connsiteX851" fmla="*/ 60403 w 1137458"/>
                  <a:gd name="connsiteY851" fmla="*/ 781576 h 1049278"/>
                  <a:gd name="connsiteX852" fmla="*/ 64512 w 1137458"/>
                  <a:gd name="connsiteY852" fmla="*/ 783606 h 1049278"/>
                  <a:gd name="connsiteX853" fmla="*/ 68210 w 1137458"/>
                  <a:gd name="connsiteY853" fmla="*/ 780130 h 1049278"/>
                  <a:gd name="connsiteX854" fmla="*/ 72484 w 1137458"/>
                  <a:gd name="connsiteY854" fmla="*/ 779752 h 1049278"/>
                  <a:gd name="connsiteX855" fmla="*/ 77497 w 1137458"/>
                  <a:gd name="connsiteY855" fmla="*/ 777319 h 1049278"/>
                  <a:gd name="connsiteX856" fmla="*/ 82098 w 1137458"/>
                  <a:gd name="connsiteY856" fmla="*/ 777007 h 1049278"/>
                  <a:gd name="connsiteX857" fmla="*/ 85468 w 1137458"/>
                  <a:gd name="connsiteY857" fmla="*/ 771805 h 1049278"/>
                  <a:gd name="connsiteX858" fmla="*/ 90481 w 1137458"/>
                  <a:gd name="connsiteY858" fmla="*/ 770408 h 1049278"/>
                  <a:gd name="connsiteX859" fmla="*/ 94836 w 1137458"/>
                  <a:gd name="connsiteY859" fmla="*/ 767918 h 1049278"/>
                  <a:gd name="connsiteX860" fmla="*/ 100014 w 1137458"/>
                  <a:gd name="connsiteY860" fmla="*/ 763332 h 1049278"/>
                  <a:gd name="connsiteX861" fmla="*/ 104205 w 1137458"/>
                  <a:gd name="connsiteY861" fmla="*/ 763209 h 1049278"/>
                  <a:gd name="connsiteX862" fmla="*/ 107903 w 1137458"/>
                  <a:gd name="connsiteY862" fmla="*/ 765600 h 1049278"/>
                  <a:gd name="connsiteX863" fmla="*/ 112012 w 1137458"/>
                  <a:gd name="connsiteY863" fmla="*/ 763053 h 1049278"/>
                  <a:gd name="connsiteX864" fmla="*/ 115135 w 1137458"/>
                  <a:gd name="connsiteY864" fmla="*/ 760333 h 1049278"/>
                  <a:gd name="connsiteX865" fmla="*/ 119162 w 1137458"/>
                  <a:gd name="connsiteY865" fmla="*/ 755928 h 1049278"/>
                  <a:gd name="connsiteX866" fmla="*/ 128202 w 1137458"/>
                  <a:gd name="connsiteY866" fmla="*/ 749633 h 1049278"/>
                  <a:gd name="connsiteX867" fmla="*/ 136338 w 1137458"/>
                  <a:gd name="connsiteY867" fmla="*/ 746395 h 1049278"/>
                  <a:gd name="connsiteX868" fmla="*/ 141186 w 1137458"/>
                  <a:gd name="connsiteY868" fmla="*/ 746691 h 1049278"/>
                  <a:gd name="connsiteX869" fmla="*/ 146199 w 1137458"/>
                  <a:gd name="connsiteY869" fmla="*/ 747923 h 1049278"/>
                  <a:gd name="connsiteX870" fmla="*/ 150144 w 1137458"/>
                  <a:gd name="connsiteY870" fmla="*/ 745795 h 1049278"/>
                  <a:gd name="connsiteX871" fmla="*/ 154499 w 1137458"/>
                  <a:gd name="connsiteY871" fmla="*/ 745458 h 1049278"/>
                  <a:gd name="connsiteX872" fmla="*/ 159101 w 1137458"/>
                  <a:gd name="connsiteY872" fmla="*/ 744299 h 1049278"/>
                  <a:gd name="connsiteX873" fmla="*/ 163786 w 1137458"/>
                  <a:gd name="connsiteY873" fmla="*/ 744463 h 1049278"/>
                  <a:gd name="connsiteX874" fmla="*/ 168059 w 1137458"/>
                  <a:gd name="connsiteY874" fmla="*/ 744044 h 1049278"/>
                  <a:gd name="connsiteX875" fmla="*/ 172168 w 1137458"/>
                  <a:gd name="connsiteY875" fmla="*/ 743412 h 1049278"/>
                  <a:gd name="connsiteX876" fmla="*/ 177181 w 1137458"/>
                  <a:gd name="connsiteY876" fmla="*/ 743338 h 1049278"/>
                  <a:gd name="connsiteX877" fmla="*/ 185235 w 1137458"/>
                  <a:gd name="connsiteY877" fmla="*/ 745376 h 1049278"/>
                  <a:gd name="connsiteX878" fmla="*/ 189015 w 1137458"/>
                  <a:gd name="connsiteY878" fmla="*/ 743748 h 1049278"/>
                  <a:gd name="connsiteX879" fmla="*/ 190905 w 1137458"/>
                  <a:gd name="connsiteY879" fmla="*/ 748186 h 1049278"/>
                  <a:gd name="connsiteX880" fmla="*/ 195261 w 1137458"/>
                  <a:gd name="connsiteY880" fmla="*/ 747611 h 1049278"/>
                  <a:gd name="connsiteX881" fmla="*/ 200273 w 1137458"/>
                  <a:gd name="connsiteY881" fmla="*/ 746271 h 1049278"/>
                  <a:gd name="connsiteX882" fmla="*/ 205205 w 1137458"/>
                  <a:gd name="connsiteY882" fmla="*/ 745482 h 1049278"/>
                  <a:gd name="connsiteX883" fmla="*/ 213423 w 1137458"/>
                  <a:gd name="connsiteY883" fmla="*/ 745343 h 1049278"/>
                  <a:gd name="connsiteX884" fmla="*/ 218682 w 1137458"/>
                  <a:gd name="connsiteY884" fmla="*/ 745598 h 1049278"/>
                  <a:gd name="connsiteX885" fmla="*/ 223941 w 1137458"/>
                  <a:gd name="connsiteY885" fmla="*/ 746239 h 1049278"/>
                  <a:gd name="connsiteX886" fmla="*/ 228133 w 1137458"/>
                  <a:gd name="connsiteY886" fmla="*/ 746008 h 1049278"/>
                  <a:gd name="connsiteX887" fmla="*/ 232406 w 1137458"/>
                  <a:gd name="connsiteY887" fmla="*/ 745031 h 1049278"/>
                  <a:gd name="connsiteX888" fmla="*/ 236680 w 1137458"/>
                  <a:gd name="connsiteY888" fmla="*/ 742286 h 1049278"/>
                  <a:gd name="connsiteX889" fmla="*/ 241775 w 1137458"/>
                  <a:gd name="connsiteY889" fmla="*/ 736845 h 1049278"/>
                  <a:gd name="connsiteX890" fmla="*/ 245473 w 1137458"/>
                  <a:gd name="connsiteY890" fmla="*/ 734848 h 1049278"/>
                  <a:gd name="connsiteX891" fmla="*/ 247609 w 1137458"/>
                  <a:gd name="connsiteY891" fmla="*/ 730723 h 1049278"/>
                  <a:gd name="connsiteX892" fmla="*/ 252048 w 1137458"/>
                  <a:gd name="connsiteY892" fmla="*/ 725028 h 1049278"/>
                  <a:gd name="connsiteX893" fmla="*/ 258868 w 1137458"/>
                  <a:gd name="connsiteY893" fmla="*/ 718051 h 1049278"/>
                  <a:gd name="connsiteX894" fmla="*/ 278921 w 1137458"/>
                  <a:gd name="connsiteY894" fmla="*/ 712052 h 1049278"/>
                  <a:gd name="connsiteX895" fmla="*/ 290836 w 1137458"/>
                  <a:gd name="connsiteY895" fmla="*/ 705847 h 1049278"/>
                  <a:gd name="connsiteX896" fmla="*/ 300041 w 1137458"/>
                  <a:gd name="connsiteY896" fmla="*/ 702872 h 1049278"/>
                  <a:gd name="connsiteX897" fmla="*/ 304396 w 1137458"/>
                  <a:gd name="connsiteY897" fmla="*/ 699988 h 1049278"/>
                  <a:gd name="connsiteX898" fmla="*/ 313601 w 1137458"/>
                  <a:gd name="connsiteY898" fmla="*/ 695172 h 1049278"/>
                  <a:gd name="connsiteX899" fmla="*/ 321079 w 1137458"/>
                  <a:gd name="connsiteY899" fmla="*/ 693339 h 1049278"/>
                  <a:gd name="connsiteX900" fmla="*/ 332666 w 1137458"/>
                  <a:gd name="connsiteY900" fmla="*/ 695731 h 1049278"/>
                  <a:gd name="connsiteX901" fmla="*/ 356498 w 1137458"/>
                  <a:gd name="connsiteY901" fmla="*/ 692772 h 1049278"/>
                  <a:gd name="connsiteX902" fmla="*/ 378112 w 1137458"/>
                  <a:gd name="connsiteY902" fmla="*/ 686214 h 1049278"/>
                  <a:gd name="connsiteX903" fmla="*/ 391836 w 1137458"/>
                  <a:gd name="connsiteY903" fmla="*/ 680839 h 1049278"/>
                  <a:gd name="connsiteX904" fmla="*/ 401698 w 1137458"/>
                  <a:gd name="connsiteY904" fmla="*/ 676459 h 1049278"/>
                  <a:gd name="connsiteX905" fmla="*/ 426106 w 1137458"/>
                  <a:gd name="connsiteY905" fmla="*/ 673764 h 1049278"/>
                  <a:gd name="connsiteX906" fmla="*/ 445828 w 1137458"/>
                  <a:gd name="connsiteY906" fmla="*/ 673057 h 1049278"/>
                  <a:gd name="connsiteX907" fmla="*/ 452321 w 1137458"/>
                  <a:gd name="connsiteY907" fmla="*/ 673682 h 1049278"/>
                  <a:gd name="connsiteX908" fmla="*/ 462758 w 1137458"/>
                  <a:gd name="connsiteY908" fmla="*/ 669244 h 1049278"/>
                  <a:gd name="connsiteX909" fmla="*/ 469332 w 1137458"/>
                  <a:gd name="connsiteY909" fmla="*/ 672367 h 1049278"/>
                  <a:gd name="connsiteX910" fmla="*/ 478208 w 1137458"/>
                  <a:gd name="connsiteY910" fmla="*/ 679385 h 1049278"/>
                  <a:gd name="connsiteX911" fmla="*/ 482974 w 1137458"/>
                  <a:gd name="connsiteY911" fmla="*/ 684373 h 1049278"/>
                  <a:gd name="connsiteX912" fmla="*/ 489384 w 1137458"/>
                  <a:gd name="connsiteY912" fmla="*/ 686543 h 1049278"/>
                  <a:gd name="connsiteX913" fmla="*/ 492918 w 1137458"/>
                  <a:gd name="connsiteY913" fmla="*/ 684324 h 1049278"/>
                  <a:gd name="connsiteX914" fmla="*/ 502123 w 1137458"/>
                  <a:gd name="connsiteY914" fmla="*/ 685877 h 1049278"/>
                  <a:gd name="connsiteX915" fmla="*/ 509765 w 1137458"/>
                  <a:gd name="connsiteY915" fmla="*/ 692074 h 1049278"/>
                  <a:gd name="connsiteX916" fmla="*/ 516668 w 1137458"/>
                  <a:gd name="connsiteY916" fmla="*/ 692189 h 1049278"/>
                  <a:gd name="connsiteX917" fmla="*/ 521106 w 1137458"/>
                  <a:gd name="connsiteY917" fmla="*/ 688704 h 1049278"/>
                  <a:gd name="connsiteX918" fmla="*/ 523325 w 1137458"/>
                  <a:gd name="connsiteY918" fmla="*/ 694333 h 1049278"/>
                  <a:gd name="connsiteX919" fmla="*/ 526201 w 1137458"/>
                  <a:gd name="connsiteY919" fmla="*/ 698607 h 1049278"/>
                  <a:gd name="connsiteX920" fmla="*/ 522174 w 1137458"/>
                  <a:gd name="connsiteY920" fmla="*/ 702634 h 1049278"/>
                  <a:gd name="connsiteX921" fmla="*/ 530146 w 1137458"/>
                  <a:gd name="connsiteY921" fmla="*/ 700292 h 1049278"/>
                  <a:gd name="connsiteX922" fmla="*/ 532118 w 1137458"/>
                  <a:gd name="connsiteY922" fmla="*/ 706792 h 1049278"/>
                  <a:gd name="connsiteX923" fmla="*/ 527763 w 1137458"/>
                  <a:gd name="connsiteY923" fmla="*/ 711016 h 1049278"/>
                  <a:gd name="connsiteX924" fmla="*/ 523325 w 1137458"/>
                  <a:gd name="connsiteY924" fmla="*/ 713761 h 1049278"/>
                  <a:gd name="connsiteX925" fmla="*/ 523325 w 1137458"/>
                  <a:gd name="connsiteY925" fmla="*/ 718001 h 1049278"/>
                  <a:gd name="connsiteX926" fmla="*/ 524804 w 1137458"/>
                  <a:gd name="connsiteY926" fmla="*/ 722217 h 1049278"/>
                  <a:gd name="connsiteX927" fmla="*/ 526940 w 1137458"/>
                  <a:gd name="connsiteY927" fmla="*/ 718347 h 1049278"/>
                  <a:gd name="connsiteX928" fmla="*/ 527352 w 1137458"/>
                  <a:gd name="connsiteY928" fmla="*/ 722941 h 1049278"/>
                  <a:gd name="connsiteX929" fmla="*/ 534008 w 1137458"/>
                  <a:gd name="connsiteY929" fmla="*/ 724321 h 1049278"/>
                  <a:gd name="connsiteX930" fmla="*/ 536967 w 1137458"/>
                  <a:gd name="connsiteY930" fmla="*/ 727756 h 1049278"/>
                  <a:gd name="connsiteX931" fmla="*/ 534501 w 1137458"/>
                  <a:gd name="connsiteY931" fmla="*/ 736040 h 1049278"/>
                  <a:gd name="connsiteX932" fmla="*/ 536967 w 1137458"/>
                  <a:gd name="connsiteY932" fmla="*/ 740239 h 1049278"/>
                  <a:gd name="connsiteX933" fmla="*/ 539843 w 1137458"/>
                  <a:gd name="connsiteY933" fmla="*/ 744973 h 1049278"/>
                  <a:gd name="connsiteX934" fmla="*/ 540336 w 1137458"/>
                  <a:gd name="connsiteY934" fmla="*/ 749370 h 1049278"/>
                  <a:gd name="connsiteX935" fmla="*/ 537871 w 1137458"/>
                  <a:gd name="connsiteY935" fmla="*/ 753495 h 1049278"/>
                  <a:gd name="connsiteX936" fmla="*/ 538446 w 1137458"/>
                  <a:gd name="connsiteY936" fmla="*/ 759601 h 1049278"/>
                  <a:gd name="connsiteX937" fmla="*/ 537377 w 1137458"/>
                  <a:gd name="connsiteY937" fmla="*/ 764343 h 1049278"/>
                  <a:gd name="connsiteX938" fmla="*/ 538775 w 1137458"/>
                  <a:gd name="connsiteY938" fmla="*/ 768287 h 1049278"/>
                  <a:gd name="connsiteX939" fmla="*/ 534255 w 1137458"/>
                  <a:gd name="connsiteY939" fmla="*/ 766496 h 1049278"/>
                  <a:gd name="connsiteX940" fmla="*/ 533186 w 1137458"/>
                  <a:gd name="connsiteY940" fmla="*/ 762280 h 1049278"/>
                  <a:gd name="connsiteX941" fmla="*/ 530721 w 1137458"/>
                  <a:gd name="connsiteY941" fmla="*/ 766225 h 1049278"/>
                  <a:gd name="connsiteX942" fmla="*/ 534090 w 1137458"/>
                  <a:gd name="connsiteY942" fmla="*/ 769307 h 1049278"/>
                  <a:gd name="connsiteX943" fmla="*/ 536474 w 1137458"/>
                  <a:gd name="connsiteY943" fmla="*/ 772832 h 1049278"/>
                  <a:gd name="connsiteX944" fmla="*/ 538036 w 1137458"/>
                  <a:gd name="connsiteY944" fmla="*/ 777237 h 1049278"/>
                  <a:gd name="connsiteX945" fmla="*/ 542062 w 1137458"/>
                  <a:gd name="connsiteY945" fmla="*/ 775676 h 1049278"/>
                  <a:gd name="connsiteX946" fmla="*/ 545596 w 1137458"/>
                  <a:gd name="connsiteY946" fmla="*/ 778708 h 1049278"/>
                  <a:gd name="connsiteX947" fmla="*/ 548883 w 1137458"/>
                  <a:gd name="connsiteY947" fmla="*/ 774796 h 1049278"/>
                  <a:gd name="connsiteX948" fmla="*/ 543623 w 1137458"/>
                  <a:gd name="connsiteY948" fmla="*/ 774295 h 1049278"/>
                  <a:gd name="connsiteX949" fmla="*/ 547240 w 1137458"/>
                  <a:gd name="connsiteY949" fmla="*/ 771994 h 1049278"/>
                  <a:gd name="connsiteX950" fmla="*/ 549047 w 1137458"/>
                  <a:gd name="connsiteY950" fmla="*/ 768115 h 1049278"/>
                  <a:gd name="connsiteX951" fmla="*/ 554143 w 1137458"/>
                  <a:gd name="connsiteY951" fmla="*/ 764228 h 1049278"/>
                  <a:gd name="connsiteX952" fmla="*/ 557676 w 1137458"/>
                  <a:gd name="connsiteY952" fmla="*/ 761261 h 1049278"/>
                  <a:gd name="connsiteX953" fmla="*/ 563347 w 1137458"/>
                  <a:gd name="connsiteY953" fmla="*/ 757259 h 1049278"/>
                  <a:gd name="connsiteX954" fmla="*/ 567044 w 1137458"/>
                  <a:gd name="connsiteY954" fmla="*/ 753471 h 1049278"/>
                  <a:gd name="connsiteX955" fmla="*/ 571894 w 1137458"/>
                  <a:gd name="connsiteY955" fmla="*/ 748942 h 1049278"/>
                  <a:gd name="connsiteX956" fmla="*/ 576166 w 1137458"/>
                  <a:gd name="connsiteY956" fmla="*/ 746978 h 1049278"/>
                  <a:gd name="connsiteX957" fmla="*/ 581591 w 1137458"/>
                  <a:gd name="connsiteY957" fmla="*/ 743674 h 1049278"/>
                  <a:gd name="connsiteX958" fmla="*/ 585535 w 1137458"/>
                  <a:gd name="connsiteY958" fmla="*/ 742483 h 1049278"/>
                  <a:gd name="connsiteX959" fmla="*/ 589069 w 1137458"/>
                  <a:gd name="connsiteY959" fmla="*/ 738637 h 1049278"/>
                  <a:gd name="connsiteX960" fmla="*/ 594000 w 1137458"/>
                  <a:gd name="connsiteY960" fmla="*/ 739401 h 1049278"/>
                  <a:gd name="connsiteX961" fmla="*/ 599834 w 1137458"/>
                  <a:gd name="connsiteY961" fmla="*/ 735202 h 1049278"/>
                  <a:gd name="connsiteX962" fmla="*/ 602711 w 1137458"/>
                  <a:gd name="connsiteY962" fmla="*/ 731816 h 1049278"/>
                  <a:gd name="connsiteX963" fmla="*/ 605998 w 1137458"/>
                  <a:gd name="connsiteY963" fmla="*/ 726959 h 1049278"/>
                  <a:gd name="connsiteX964" fmla="*/ 609697 w 1137458"/>
                  <a:gd name="connsiteY964" fmla="*/ 722209 h 1049278"/>
                  <a:gd name="connsiteX965" fmla="*/ 614627 w 1137458"/>
                  <a:gd name="connsiteY965" fmla="*/ 718832 h 1049278"/>
                  <a:gd name="connsiteX966" fmla="*/ 618243 w 1137458"/>
                  <a:gd name="connsiteY966" fmla="*/ 715889 h 1049278"/>
                  <a:gd name="connsiteX967" fmla="*/ 623502 w 1137458"/>
                  <a:gd name="connsiteY967" fmla="*/ 712841 h 1049278"/>
                  <a:gd name="connsiteX968" fmla="*/ 624488 w 1137458"/>
                  <a:gd name="connsiteY968" fmla="*/ 708419 h 1049278"/>
                  <a:gd name="connsiteX969" fmla="*/ 626297 w 1137458"/>
                  <a:gd name="connsiteY969" fmla="*/ 702675 h 1049278"/>
                  <a:gd name="connsiteX970" fmla="*/ 627529 w 1137458"/>
                  <a:gd name="connsiteY970" fmla="*/ 707260 h 1049278"/>
                  <a:gd name="connsiteX971" fmla="*/ 625804 w 1137458"/>
                  <a:gd name="connsiteY971" fmla="*/ 715741 h 1049278"/>
                  <a:gd name="connsiteX972" fmla="*/ 626707 w 1137458"/>
                  <a:gd name="connsiteY972" fmla="*/ 720105 h 1049278"/>
                  <a:gd name="connsiteX973" fmla="*/ 621530 w 1137458"/>
                  <a:gd name="connsiteY973" fmla="*/ 722973 h 1049278"/>
                  <a:gd name="connsiteX974" fmla="*/ 618161 w 1137458"/>
                  <a:gd name="connsiteY974" fmla="*/ 726869 h 1049278"/>
                  <a:gd name="connsiteX975" fmla="*/ 618243 w 1137458"/>
                  <a:gd name="connsiteY975" fmla="*/ 731134 h 1049278"/>
                  <a:gd name="connsiteX976" fmla="*/ 616270 w 1137458"/>
                  <a:gd name="connsiteY976" fmla="*/ 736952 h 1049278"/>
                  <a:gd name="connsiteX977" fmla="*/ 611916 w 1137458"/>
                  <a:gd name="connsiteY977" fmla="*/ 739146 h 1049278"/>
                  <a:gd name="connsiteX978" fmla="*/ 605998 w 1137458"/>
                  <a:gd name="connsiteY978" fmla="*/ 743502 h 1049278"/>
                  <a:gd name="connsiteX979" fmla="*/ 603533 w 1137458"/>
                  <a:gd name="connsiteY979" fmla="*/ 746781 h 1049278"/>
                  <a:gd name="connsiteX980" fmla="*/ 601150 w 1137458"/>
                  <a:gd name="connsiteY980" fmla="*/ 750175 h 1049278"/>
                  <a:gd name="connsiteX981" fmla="*/ 596958 w 1137458"/>
                  <a:gd name="connsiteY981" fmla="*/ 752945 h 1049278"/>
                  <a:gd name="connsiteX982" fmla="*/ 595808 w 1137458"/>
                  <a:gd name="connsiteY982" fmla="*/ 758327 h 1049278"/>
                  <a:gd name="connsiteX983" fmla="*/ 592521 w 1137458"/>
                  <a:gd name="connsiteY983" fmla="*/ 762239 h 1049278"/>
                  <a:gd name="connsiteX984" fmla="*/ 592274 w 1137458"/>
                  <a:gd name="connsiteY984" fmla="*/ 767088 h 1049278"/>
                  <a:gd name="connsiteX985" fmla="*/ 586932 w 1137458"/>
                  <a:gd name="connsiteY985" fmla="*/ 776695 h 1049278"/>
                  <a:gd name="connsiteX986" fmla="*/ 582330 w 1137458"/>
                  <a:gd name="connsiteY986" fmla="*/ 777804 h 1049278"/>
                  <a:gd name="connsiteX987" fmla="*/ 576413 w 1137458"/>
                  <a:gd name="connsiteY987" fmla="*/ 777632 h 1049278"/>
                  <a:gd name="connsiteX988" fmla="*/ 569675 w 1137458"/>
                  <a:gd name="connsiteY988" fmla="*/ 784189 h 1049278"/>
                  <a:gd name="connsiteX989" fmla="*/ 565648 w 1137458"/>
                  <a:gd name="connsiteY989" fmla="*/ 787115 h 1049278"/>
                  <a:gd name="connsiteX990" fmla="*/ 571647 w 1137458"/>
                  <a:gd name="connsiteY990" fmla="*/ 787263 h 1049278"/>
                  <a:gd name="connsiteX991" fmla="*/ 576907 w 1137458"/>
                  <a:gd name="connsiteY991" fmla="*/ 785332 h 1049278"/>
                  <a:gd name="connsiteX992" fmla="*/ 582906 w 1137458"/>
                  <a:gd name="connsiteY992" fmla="*/ 783244 h 1049278"/>
                  <a:gd name="connsiteX993" fmla="*/ 587507 w 1137458"/>
                  <a:gd name="connsiteY993" fmla="*/ 785414 h 1049278"/>
                  <a:gd name="connsiteX994" fmla="*/ 591371 w 1137458"/>
                  <a:gd name="connsiteY994" fmla="*/ 783844 h 1049278"/>
                  <a:gd name="connsiteX995" fmla="*/ 595068 w 1137458"/>
                  <a:gd name="connsiteY995" fmla="*/ 778042 h 1049278"/>
                  <a:gd name="connsiteX996" fmla="*/ 597862 w 1137458"/>
                  <a:gd name="connsiteY996" fmla="*/ 774311 h 1049278"/>
                  <a:gd name="connsiteX997" fmla="*/ 603369 w 1137458"/>
                  <a:gd name="connsiteY997" fmla="*/ 764852 h 1049278"/>
                  <a:gd name="connsiteX998" fmla="*/ 609121 w 1137458"/>
                  <a:gd name="connsiteY998" fmla="*/ 759223 h 1049278"/>
                  <a:gd name="connsiteX999" fmla="*/ 614134 w 1137458"/>
                  <a:gd name="connsiteY999" fmla="*/ 753191 h 1049278"/>
                  <a:gd name="connsiteX1000" fmla="*/ 613641 w 1137458"/>
                  <a:gd name="connsiteY1000" fmla="*/ 757275 h 1049278"/>
                  <a:gd name="connsiteX1001" fmla="*/ 613888 w 1137458"/>
                  <a:gd name="connsiteY1001" fmla="*/ 763669 h 1049278"/>
                  <a:gd name="connsiteX1002" fmla="*/ 615942 w 1137458"/>
                  <a:gd name="connsiteY1002" fmla="*/ 767606 h 1049278"/>
                  <a:gd name="connsiteX1003" fmla="*/ 617339 w 1137458"/>
                  <a:gd name="connsiteY1003" fmla="*/ 773588 h 1049278"/>
                  <a:gd name="connsiteX1004" fmla="*/ 613723 w 1137458"/>
                  <a:gd name="connsiteY1004" fmla="*/ 779382 h 1049278"/>
                  <a:gd name="connsiteX1005" fmla="*/ 610189 w 1137458"/>
                  <a:gd name="connsiteY1005" fmla="*/ 783968 h 1049278"/>
                  <a:gd name="connsiteX1006" fmla="*/ 608299 w 1137458"/>
                  <a:gd name="connsiteY1006" fmla="*/ 787732 h 1049278"/>
                  <a:gd name="connsiteX1007" fmla="*/ 605752 w 1137458"/>
                  <a:gd name="connsiteY1007" fmla="*/ 791117 h 1049278"/>
                  <a:gd name="connsiteX1008" fmla="*/ 601396 w 1137458"/>
                  <a:gd name="connsiteY1008" fmla="*/ 793418 h 1049278"/>
                  <a:gd name="connsiteX1009" fmla="*/ 595480 w 1137458"/>
                  <a:gd name="connsiteY1009" fmla="*/ 796640 h 1049278"/>
                  <a:gd name="connsiteX1010" fmla="*/ 592110 w 1137458"/>
                  <a:gd name="connsiteY1010" fmla="*/ 799697 h 1049278"/>
                  <a:gd name="connsiteX1011" fmla="*/ 603039 w 1137458"/>
                  <a:gd name="connsiteY1011" fmla="*/ 800297 h 1049278"/>
                  <a:gd name="connsiteX1012" fmla="*/ 607560 w 1137458"/>
                  <a:gd name="connsiteY1012" fmla="*/ 797199 h 1049278"/>
                  <a:gd name="connsiteX1013" fmla="*/ 614052 w 1137458"/>
                  <a:gd name="connsiteY1013" fmla="*/ 797766 h 1049278"/>
                  <a:gd name="connsiteX1014" fmla="*/ 617339 w 1137458"/>
                  <a:gd name="connsiteY1014" fmla="*/ 800864 h 1049278"/>
                  <a:gd name="connsiteX1015" fmla="*/ 621859 w 1137458"/>
                  <a:gd name="connsiteY1015" fmla="*/ 808967 h 1049278"/>
                  <a:gd name="connsiteX1016" fmla="*/ 623257 w 1137458"/>
                  <a:gd name="connsiteY1016" fmla="*/ 815484 h 1049278"/>
                  <a:gd name="connsiteX1017" fmla="*/ 623339 w 1137458"/>
                  <a:gd name="connsiteY1017" fmla="*/ 821236 h 1049278"/>
                  <a:gd name="connsiteX1018" fmla="*/ 622270 w 1137458"/>
                  <a:gd name="connsiteY1018" fmla="*/ 828879 h 1049278"/>
                  <a:gd name="connsiteX1019" fmla="*/ 621120 w 1137458"/>
                  <a:gd name="connsiteY1019" fmla="*/ 832955 h 1049278"/>
                  <a:gd name="connsiteX1020" fmla="*/ 617915 w 1137458"/>
                  <a:gd name="connsiteY1020" fmla="*/ 837796 h 1049278"/>
                  <a:gd name="connsiteX1021" fmla="*/ 613806 w 1137458"/>
                  <a:gd name="connsiteY1021" fmla="*/ 840204 h 1049278"/>
                  <a:gd name="connsiteX1022" fmla="*/ 611669 w 1137458"/>
                  <a:gd name="connsiteY1022" fmla="*/ 845077 h 1049278"/>
                  <a:gd name="connsiteX1023" fmla="*/ 610436 w 1137458"/>
                  <a:gd name="connsiteY1023" fmla="*/ 854454 h 1049278"/>
                  <a:gd name="connsiteX1024" fmla="*/ 613888 w 1137458"/>
                  <a:gd name="connsiteY1024" fmla="*/ 859228 h 1049278"/>
                  <a:gd name="connsiteX1025" fmla="*/ 614874 w 1137458"/>
                  <a:gd name="connsiteY1025" fmla="*/ 865540 h 1049278"/>
                  <a:gd name="connsiteX1026" fmla="*/ 614545 w 1137458"/>
                  <a:gd name="connsiteY1026" fmla="*/ 870816 h 1049278"/>
                  <a:gd name="connsiteX1027" fmla="*/ 617915 w 1137458"/>
                  <a:gd name="connsiteY1027" fmla="*/ 874596 h 1049278"/>
                  <a:gd name="connsiteX1028" fmla="*/ 627858 w 1137458"/>
                  <a:gd name="connsiteY1028" fmla="*/ 875886 h 1049278"/>
                  <a:gd name="connsiteX1029" fmla="*/ 632214 w 1137458"/>
                  <a:gd name="connsiteY1029" fmla="*/ 879354 h 1049278"/>
                  <a:gd name="connsiteX1030" fmla="*/ 633857 w 1137458"/>
                  <a:gd name="connsiteY1030" fmla="*/ 884589 h 1049278"/>
                  <a:gd name="connsiteX1031" fmla="*/ 639528 w 1137458"/>
                  <a:gd name="connsiteY1031" fmla="*/ 886299 h 1049278"/>
                  <a:gd name="connsiteX1032" fmla="*/ 641829 w 1137458"/>
                  <a:gd name="connsiteY1032" fmla="*/ 882650 h 1049278"/>
                  <a:gd name="connsiteX1033" fmla="*/ 647828 w 1137458"/>
                  <a:gd name="connsiteY1033" fmla="*/ 882346 h 1049278"/>
                  <a:gd name="connsiteX1034" fmla="*/ 652841 w 1137458"/>
                  <a:gd name="connsiteY1034" fmla="*/ 886192 h 1049278"/>
                  <a:gd name="connsiteX1035" fmla="*/ 659087 w 1137458"/>
                  <a:gd name="connsiteY1035" fmla="*/ 884943 h 1049278"/>
                  <a:gd name="connsiteX1036" fmla="*/ 667058 w 1137458"/>
                  <a:gd name="connsiteY1036" fmla="*/ 892043 h 1049278"/>
                  <a:gd name="connsiteX1037" fmla="*/ 671167 w 1137458"/>
                  <a:gd name="connsiteY1037" fmla="*/ 893530 h 1049278"/>
                  <a:gd name="connsiteX1038" fmla="*/ 674537 w 1137458"/>
                  <a:gd name="connsiteY1038" fmla="*/ 897985 h 1049278"/>
                  <a:gd name="connsiteX1039" fmla="*/ 679468 w 1137458"/>
                  <a:gd name="connsiteY1039" fmla="*/ 898724 h 1049278"/>
                  <a:gd name="connsiteX1040" fmla="*/ 684480 w 1137458"/>
                  <a:gd name="connsiteY1040" fmla="*/ 898888 h 1049278"/>
                  <a:gd name="connsiteX1041" fmla="*/ 691466 w 1137458"/>
                  <a:gd name="connsiteY1041" fmla="*/ 895684 h 1049278"/>
                  <a:gd name="connsiteX1042" fmla="*/ 697382 w 1137458"/>
                  <a:gd name="connsiteY1042" fmla="*/ 891468 h 1049278"/>
                  <a:gd name="connsiteX1043" fmla="*/ 705847 w 1137458"/>
                  <a:gd name="connsiteY1043" fmla="*/ 886734 h 1049278"/>
                  <a:gd name="connsiteX1044" fmla="*/ 714147 w 1137458"/>
                  <a:gd name="connsiteY1044" fmla="*/ 882814 h 1049278"/>
                  <a:gd name="connsiteX1045" fmla="*/ 718668 w 1137458"/>
                  <a:gd name="connsiteY1045" fmla="*/ 883151 h 1049278"/>
                  <a:gd name="connsiteX1046" fmla="*/ 722366 w 1137458"/>
                  <a:gd name="connsiteY1046" fmla="*/ 880094 h 1049278"/>
                  <a:gd name="connsiteX1047" fmla="*/ 717188 w 1137458"/>
                  <a:gd name="connsiteY1047" fmla="*/ 879075 h 1049278"/>
                  <a:gd name="connsiteX1048" fmla="*/ 720229 w 1137458"/>
                  <a:gd name="connsiteY1048" fmla="*/ 875467 h 1049278"/>
                  <a:gd name="connsiteX1049" fmla="*/ 724585 w 1137458"/>
                  <a:gd name="connsiteY1049" fmla="*/ 874046 h 1049278"/>
                  <a:gd name="connsiteX1050" fmla="*/ 730748 w 1137458"/>
                  <a:gd name="connsiteY1050" fmla="*/ 870298 h 1049278"/>
                  <a:gd name="connsiteX1051" fmla="*/ 735350 w 1137458"/>
                  <a:gd name="connsiteY1051" fmla="*/ 869657 h 1049278"/>
                  <a:gd name="connsiteX1052" fmla="*/ 735596 w 1137458"/>
                  <a:gd name="connsiteY1052" fmla="*/ 875607 h 1049278"/>
                  <a:gd name="connsiteX1053" fmla="*/ 733214 w 1137458"/>
                  <a:gd name="connsiteY1053" fmla="*/ 879149 h 1049278"/>
                  <a:gd name="connsiteX1054" fmla="*/ 727461 w 1137458"/>
                  <a:gd name="connsiteY1054" fmla="*/ 884244 h 1049278"/>
                  <a:gd name="connsiteX1055" fmla="*/ 723023 w 1137458"/>
                  <a:gd name="connsiteY1055" fmla="*/ 885427 h 1049278"/>
                  <a:gd name="connsiteX1056" fmla="*/ 722283 w 1137458"/>
                  <a:gd name="connsiteY1056" fmla="*/ 889610 h 1049278"/>
                  <a:gd name="connsiteX1057" fmla="*/ 730419 w 1137458"/>
                  <a:gd name="connsiteY1057" fmla="*/ 886225 h 1049278"/>
                  <a:gd name="connsiteX1058" fmla="*/ 736583 w 1137458"/>
                  <a:gd name="connsiteY1058" fmla="*/ 880990 h 1049278"/>
                  <a:gd name="connsiteX1059" fmla="*/ 742254 w 1137458"/>
                  <a:gd name="connsiteY1059" fmla="*/ 881310 h 1049278"/>
                  <a:gd name="connsiteX1060" fmla="*/ 740856 w 1137458"/>
                  <a:gd name="connsiteY1060" fmla="*/ 886463 h 1049278"/>
                  <a:gd name="connsiteX1061" fmla="*/ 736665 w 1137458"/>
                  <a:gd name="connsiteY1061" fmla="*/ 889323 h 1049278"/>
                  <a:gd name="connsiteX1062" fmla="*/ 737158 w 1137458"/>
                  <a:gd name="connsiteY1062" fmla="*/ 894385 h 1049278"/>
                  <a:gd name="connsiteX1063" fmla="*/ 741842 w 1137458"/>
                  <a:gd name="connsiteY1063" fmla="*/ 894484 h 1049278"/>
                  <a:gd name="connsiteX1064" fmla="*/ 742089 w 1137458"/>
                  <a:gd name="connsiteY1064" fmla="*/ 902464 h 1049278"/>
                  <a:gd name="connsiteX1065" fmla="*/ 745787 w 1137458"/>
                  <a:gd name="connsiteY1065" fmla="*/ 899858 h 1049278"/>
                  <a:gd name="connsiteX1066" fmla="*/ 750060 w 1137458"/>
                  <a:gd name="connsiteY1066" fmla="*/ 903515 h 1049278"/>
                  <a:gd name="connsiteX1067" fmla="*/ 749568 w 1137458"/>
                  <a:gd name="connsiteY1067" fmla="*/ 907731 h 1049278"/>
                  <a:gd name="connsiteX1068" fmla="*/ 517244 w 1137458"/>
                  <a:gd name="connsiteY1068" fmla="*/ 696067 h 1049278"/>
                  <a:gd name="connsiteX1069" fmla="*/ 520777 w 1137458"/>
                  <a:gd name="connsiteY1069" fmla="*/ 693438 h 1049278"/>
                  <a:gd name="connsiteX1070" fmla="*/ 516832 w 1137458"/>
                  <a:gd name="connsiteY1070" fmla="*/ 695435 h 1049278"/>
                  <a:gd name="connsiteX1071" fmla="*/ 521681 w 1137458"/>
                  <a:gd name="connsiteY1071" fmla="*/ 741661 h 1049278"/>
                  <a:gd name="connsiteX1072" fmla="*/ 525050 w 1137458"/>
                  <a:gd name="connsiteY1072" fmla="*/ 738703 h 1049278"/>
                  <a:gd name="connsiteX1073" fmla="*/ 521681 w 1137458"/>
                  <a:gd name="connsiteY1073" fmla="*/ 741661 h 1049278"/>
                  <a:gd name="connsiteX1074" fmla="*/ 756059 w 1137458"/>
                  <a:gd name="connsiteY1074" fmla="*/ 41591 h 1049278"/>
                  <a:gd name="connsiteX1075" fmla="*/ 760086 w 1137458"/>
                  <a:gd name="connsiteY1075" fmla="*/ 37458 h 1049278"/>
                  <a:gd name="connsiteX1076" fmla="*/ 763045 w 1137458"/>
                  <a:gd name="connsiteY1076" fmla="*/ 33776 h 1049278"/>
                  <a:gd name="connsiteX1077" fmla="*/ 764771 w 1137458"/>
                  <a:gd name="connsiteY1077" fmla="*/ 29453 h 1049278"/>
                  <a:gd name="connsiteX1078" fmla="*/ 762634 w 1137458"/>
                  <a:gd name="connsiteY1078" fmla="*/ 33201 h 1049278"/>
                  <a:gd name="connsiteX1079" fmla="*/ 759429 w 1137458"/>
                  <a:gd name="connsiteY1079" fmla="*/ 36061 h 1049278"/>
                  <a:gd name="connsiteX1080" fmla="*/ 756553 w 1137458"/>
                  <a:gd name="connsiteY1080" fmla="*/ 39405 h 1049278"/>
                  <a:gd name="connsiteX1081" fmla="*/ 923133 w 1137458"/>
                  <a:gd name="connsiteY1081" fmla="*/ 3821 h 1049278"/>
                  <a:gd name="connsiteX1082" fmla="*/ 924694 w 1137458"/>
                  <a:gd name="connsiteY1082" fmla="*/ 0 h 1049278"/>
                  <a:gd name="connsiteX1083" fmla="*/ 920667 w 1137458"/>
                  <a:gd name="connsiteY1083" fmla="*/ 1791 h 1049278"/>
                  <a:gd name="connsiteX1084" fmla="*/ 917955 w 1137458"/>
                  <a:gd name="connsiteY1084" fmla="*/ 19937 h 1049278"/>
                  <a:gd name="connsiteX1085" fmla="*/ 920420 w 1137458"/>
                  <a:gd name="connsiteY1085" fmla="*/ 16264 h 1049278"/>
                  <a:gd name="connsiteX1086" fmla="*/ 916393 w 1137458"/>
                  <a:gd name="connsiteY1086" fmla="*/ 18269 h 1049278"/>
                  <a:gd name="connsiteX1087" fmla="*/ 746116 w 1137458"/>
                  <a:gd name="connsiteY1087" fmla="*/ 48922 h 1049278"/>
                  <a:gd name="connsiteX1088" fmla="*/ 749978 w 1137458"/>
                  <a:gd name="connsiteY1088" fmla="*/ 47056 h 1049278"/>
                  <a:gd name="connsiteX1089" fmla="*/ 746116 w 1137458"/>
                  <a:gd name="connsiteY1089" fmla="*/ 48922 h 1049278"/>
                  <a:gd name="connsiteX1090" fmla="*/ 727625 w 1137458"/>
                  <a:gd name="connsiteY1090" fmla="*/ 60715 h 1049278"/>
                  <a:gd name="connsiteX1091" fmla="*/ 732720 w 1137458"/>
                  <a:gd name="connsiteY1091" fmla="*/ 58553 h 1049278"/>
                  <a:gd name="connsiteX1092" fmla="*/ 736829 w 1137458"/>
                  <a:gd name="connsiteY1092" fmla="*/ 54453 h 1049278"/>
                  <a:gd name="connsiteX1093" fmla="*/ 732720 w 1137458"/>
                  <a:gd name="connsiteY1093" fmla="*/ 56606 h 1049278"/>
                  <a:gd name="connsiteX1094" fmla="*/ 727872 w 1137458"/>
                  <a:gd name="connsiteY1094" fmla="*/ 58825 h 1049278"/>
                  <a:gd name="connsiteX1095" fmla="*/ 719818 w 1137458"/>
                  <a:gd name="connsiteY1095" fmla="*/ 66065 h 1049278"/>
                  <a:gd name="connsiteX1096" fmla="*/ 727625 w 1137458"/>
                  <a:gd name="connsiteY1096" fmla="*/ 61676 h 1049278"/>
                  <a:gd name="connsiteX1097" fmla="*/ 717927 w 1137458"/>
                  <a:gd name="connsiteY1097" fmla="*/ 64265 h 1049278"/>
                  <a:gd name="connsiteX1098" fmla="*/ 744718 w 1137458"/>
                  <a:gd name="connsiteY1098" fmla="*/ 60937 h 1049278"/>
                  <a:gd name="connsiteX1099" fmla="*/ 748910 w 1137458"/>
                  <a:gd name="connsiteY1099" fmla="*/ 58504 h 1049278"/>
                  <a:gd name="connsiteX1100" fmla="*/ 744801 w 1137458"/>
                  <a:gd name="connsiteY1100" fmla="*/ 59096 h 1049278"/>
                  <a:gd name="connsiteX1101" fmla="*/ 752279 w 1137458"/>
                  <a:gd name="connsiteY1101" fmla="*/ 44829 h 1049278"/>
                  <a:gd name="connsiteX1102" fmla="*/ 755484 w 1137458"/>
                  <a:gd name="connsiteY1102" fmla="*/ 41805 h 1049278"/>
                  <a:gd name="connsiteX1103" fmla="*/ 752197 w 1137458"/>
                  <a:gd name="connsiteY1103" fmla="*/ 44426 h 1049278"/>
                  <a:gd name="connsiteX1104" fmla="*/ 737569 w 1137458"/>
                  <a:gd name="connsiteY1104" fmla="*/ 107574 h 1049278"/>
                  <a:gd name="connsiteX1105" fmla="*/ 739788 w 1137458"/>
                  <a:gd name="connsiteY1105" fmla="*/ 104065 h 1049278"/>
                  <a:gd name="connsiteX1106" fmla="*/ 737569 w 1137458"/>
                  <a:gd name="connsiteY1106" fmla="*/ 107574 h 1049278"/>
                  <a:gd name="connsiteX1107" fmla="*/ 737980 w 1137458"/>
                  <a:gd name="connsiteY1107" fmla="*/ 116721 h 1049278"/>
                  <a:gd name="connsiteX1108" fmla="*/ 740774 w 1137458"/>
                  <a:gd name="connsiteY1108" fmla="*/ 113113 h 1049278"/>
                  <a:gd name="connsiteX1109" fmla="*/ 736255 w 1137458"/>
                  <a:gd name="connsiteY1109" fmla="*/ 112562 h 1049278"/>
                  <a:gd name="connsiteX1110" fmla="*/ 737980 w 1137458"/>
                  <a:gd name="connsiteY1110" fmla="*/ 116721 h 1049278"/>
                  <a:gd name="connsiteX1111" fmla="*/ 755238 w 1137458"/>
                  <a:gd name="connsiteY1111" fmla="*/ 130897 h 1049278"/>
                  <a:gd name="connsiteX1112" fmla="*/ 757949 w 1137458"/>
                  <a:gd name="connsiteY1112" fmla="*/ 126508 h 1049278"/>
                  <a:gd name="connsiteX1113" fmla="*/ 753019 w 1137458"/>
                  <a:gd name="connsiteY1113" fmla="*/ 125859 h 1049278"/>
                  <a:gd name="connsiteX1114" fmla="*/ 753019 w 1137458"/>
                  <a:gd name="connsiteY1114" fmla="*/ 121347 h 1049278"/>
                  <a:gd name="connsiteX1115" fmla="*/ 756142 w 1137458"/>
                  <a:gd name="connsiteY1115" fmla="*/ 118142 h 1049278"/>
                  <a:gd name="connsiteX1116" fmla="*/ 758032 w 1137458"/>
                  <a:gd name="connsiteY1116" fmla="*/ 113869 h 1049278"/>
                  <a:gd name="connsiteX1117" fmla="*/ 754991 w 1137458"/>
                  <a:gd name="connsiteY1117" fmla="*/ 116712 h 1049278"/>
                  <a:gd name="connsiteX1118" fmla="*/ 752033 w 1137458"/>
                  <a:gd name="connsiteY1118" fmla="*/ 113853 h 1049278"/>
                  <a:gd name="connsiteX1119" fmla="*/ 748335 w 1137458"/>
                  <a:gd name="connsiteY1119" fmla="*/ 115660 h 1049278"/>
                  <a:gd name="connsiteX1120" fmla="*/ 744390 w 1137458"/>
                  <a:gd name="connsiteY1120" fmla="*/ 117838 h 1049278"/>
                  <a:gd name="connsiteX1121" fmla="*/ 743240 w 1137458"/>
                  <a:gd name="connsiteY1121" fmla="*/ 123114 h 1049278"/>
                  <a:gd name="connsiteX1122" fmla="*/ 739952 w 1137458"/>
                  <a:gd name="connsiteY1122" fmla="*/ 128053 h 1049278"/>
                  <a:gd name="connsiteX1123" fmla="*/ 744473 w 1137458"/>
                  <a:gd name="connsiteY1123" fmla="*/ 128653 h 1049278"/>
                  <a:gd name="connsiteX1124" fmla="*/ 748745 w 1137458"/>
                  <a:gd name="connsiteY1124" fmla="*/ 130535 h 1049278"/>
                  <a:gd name="connsiteX1125" fmla="*/ 754005 w 1137458"/>
                  <a:gd name="connsiteY1125" fmla="*/ 130346 h 1049278"/>
                  <a:gd name="connsiteX1126" fmla="*/ 738145 w 1137458"/>
                  <a:gd name="connsiteY1126" fmla="*/ 173121 h 1049278"/>
                  <a:gd name="connsiteX1127" fmla="*/ 741432 w 1137458"/>
                  <a:gd name="connsiteY1127" fmla="*/ 170130 h 1049278"/>
                  <a:gd name="connsiteX1128" fmla="*/ 737733 w 1137458"/>
                  <a:gd name="connsiteY1128" fmla="*/ 172825 h 1049278"/>
                  <a:gd name="connsiteX1129" fmla="*/ 737404 w 1137458"/>
                  <a:gd name="connsiteY1129" fmla="*/ 181257 h 1049278"/>
                  <a:gd name="connsiteX1130" fmla="*/ 741760 w 1137458"/>
                  <a:gd name="connsiteY1130" fmla="*/ 177945 h 1049278"/>
                  <a:gd name="connsiteX1131" fmla="*/ 741513 w 1137458"/>
                  <a:gd name="connsiteY1131" fmla="*/ 173762 h 1049278"/>
                  <a:gd name="connsiteX1132" fmla="*/ 737404 w 1137458"/>
                  <a:gd name="connsiteY1132" fmla="*/ 181257 h 1049278"/>
                  <a:gd name="connsiteX1133" fmla="*/ 747349 w 1137458"/>
                  <a:gd name="connsiteY1133" fmla="*/ 172948 h 1049278"/>
                  <a:gd name="connsiteX1134" fmla="*/ 749156 w 1137458"/>
                  <a:gd name="connsiteY1134" fmla="*/ 168724 h 1049278"/>
                  <a:gd name="connsiteX1135" fmla="*/ 747184 w 1137458"/>
                  <a:gd name="connsiteY1135" fmla="*/ 172554 h 1049278"/>
                  <a:gd name="connsiteX1136" fmla="*/ 752526 w 1137458"/>
                  <a:gd name="connsiteY1136" fmla="*/ 179194 h 1049278"/>
                  <a:gd name="connsiteX1137" fmla="*/ 753594 w 1137458"/>
                  <a:gd name="connsiteY1137" fmla="*/ 175027 h 1049278"/>
                  <a:gd name="connsiteX1138" fmla="*/ 752033 w 1137458"/>
                  <a:gd name="connsiteY1138" fmla="*/ 171050 h 1049278"/>
                  <a:gd name="connsiteX1139" fmla="*/ 749485 w 1137458"/>
                  <a:gd name="connsiteY1139" fmla="*/ 175258 h 1049278"/>
                  <a:gd name="connsiteX1140" fmla="*/ 751868 w 1137458"/>
                  <a:gd name="connsiteY1140" fmla="*/ 178931 h 1049278"/>
                  <a:gd name="connsiteX1141" fmla="*/ 743486 w 1137458"/>
                  <a:gd name="connsiteY1141" fmla="*/ 176211 h 1049278"/>
                  <a:gd name="connsiteX1142" fmla="*/ 746773 w 1137458"/>
                  <a:gd name="connsiteY1142" fmla="*/ 173466 h 1049278"/>
                  <a:gd name="connsiteX1143" fmla="*/ 743486 w 1137458"/>
                  <a:gd name="connsiteY1143" fmla="*/ 176211 h 1049278"/>
                  <a:gd name="connsiteX1144" fmla="*/ 807012 w 1137458"/>
                  <a:gd name="connsiteY1144" fmla="*/ 206996 h 1049278"/>
                  <a:gd name="connsiteX1145" fmla="*/ 811038 w 1137458"/>
                  <a:gd name="connsiteY1145" fmla="*/ 205771 h 1049278"/>
                  <a:gd name="connsiteX1146" fmla="*/ 814818 w 1137458"/>
                  <a:gd name="connsiteY1146" fmla="*/ 201506 h 1049278"/>
                  <a:gd name="connsiteX1147" fmla="*/ 820160 w 1137458"/>
                  <a:gd name="connsiteY1147" fmla="*/ 200306 h 1049278"/>
                  <a:gd name="connsiteX1148" fmla="*/ 817941 w 1137458"/>
                  <a:gd name="connsiteY1148" fmla="*/ 196304 h 1049278"/>
                  <a:gd name="connsiteX1149" fmla="*/ 810874 w 1137458"/>
                  <a:gd name="connsiteY1149" fmla="*/ 198490 h 1049278"/>
                  <a:gd name="connsiteX1150" fmla="*/ 807340 w 1137458"/>
                  <a:gd name="connsiteY1150" fmla="*/ 202016 h 1049278"/>
                  <a:gd name="connsiteX1151" fmla="*/ 806436 w 1137458"/>
                  <a:gd name="connsiteY1151" fmla="*/ 206240 h 1049278"/>
                  <a:gd name="connsiteX1152" fmla="*/ 809806 w 1137458"/>
                  <a:gd name="connsiteY1152" fmla="*/ 219380 h 1049278"/>
                  <a:gd name="connsiteX1153" fmla="*/ 814489 w 1137458"/>
                  <a:gd name="connsiteY1153" fmla="*/ 218328 h 1049278"/>
                  <a:gd name="connsiteX1154" fmla="*/ 809888 w 1137458"/>
                  <a:gd name="connsiteY1154" fmla="*/ 218008 h 1049278"/>
                  <a:gd name="connsiteX1155" fmla="*/ 990685 w 1137458"/>
                  <a:gd name="connsiteY1155" fmla="*/ 262106 h 1049278"/>
                  <a:gd name="connsiteX1156" fmla="*/ 993478 w 1137458"/>
                  <a:gd name="connsiteY1156" fmla="*/ 258736 h 1049278"/>
                  <a:gd name="connsiteX1157" fmla="*/ 993478 w 1137458"/>
                  <a:gd name="connsiteY1157" fmla="*/ 254578 h 1049278"/>
                  <a:gd name="connsiteX1158" fmla="*/ 988959 w 1137458"/>
                  <a:gd name="connsiteY1158" fmla="*/ 254167 h 1049278"/>
                  <a:gd name="connsiteX1159" fmla="*/ 990027 w 1137458"/>
                  <a:gd name="connsiteY1159" fmla="*/ 258687 h 1049278"/>
                  <a:gd name="connsiteX1160" fmla="*/ 1053388 w 1137458"/>
                  <a:gd name="connsiteY1160" fmla="*/ 319838 h 1049278"/>
                  <a:gd name="connsiteX1161" fmla="*/ 1055278 w 1137458"/>
                  <a:gd name="connsiteY1161" fmla="*/ 315901 h 1049278"/>
                  <a:gd name="connsiteX1162" fmla="*/ 1053388 w 1137458"/>
                  <a:gd name="connsiteY1162" fmla="*/ 319838 h 1049278"/>
                  <a:gd name="connsiteX1163" fmla="*/ 1064153 w 1137458"/>
                  <a:gd name="connsiteY1163" fmla="*/ 378309 h 1049278"/>
                  <a:gd name="connsiteX1164" fmla="*/ 1066126 w 1137458"/>
                  <a:gd name="connsiteY1164" fmla="*/ 374109 h 1049278"/>
                  <a:gd name="connsiteX1165" fmla="*/ 1064153 w 1137458"/>
                  <a:gd name="connsiteY1165" fmla="*/ 378309 h 1049278"/>
                  <a:gd name="connsiteX1166" fmla="*/ 1079603 w 1137458"/>
                  <a:gd name="connsiteY1166" fmla="*/ 383223 h 1049278"/>
                  <a:gd name="connsiteX1167" fmla="*/ 1081248 w 1137458"/>
                  <a:gd name="connsiteY1167" fmla="*/ 379024 h 1049278"/>
                  <a:gd name="connsiteX1168" fmla="*/ 1079603 w 1137458"/>
                  <a:gd name="connsiteY1168" fmla="*/ 383223 h 1049278"/>
                  <a:gd name="connsiteX1169" fmla="*/ 1089219 w 1137458"/>
                  <a:gd name="connsiteY1169" fmla="*/ 428127 h 1049278"/>
                  <a:gd name="connsiteX1170" fmla="*/ 1090287 w 1137458"/>
                  <a:gd name="connsiteY1170" fmla="*/ 423829 h 1049278"/>
                  <a:gd name="connsiteX1171" fmla="*/ 1091191 w 1137458"/>
                  <a:gd name="connsiteY1171" fmla="*/ 419177 h 1049278"/>
                  <a:gd name="connsiteX1172" fmla="*/ 1086917 w 1137458"/>
                  <a:gd name="connsiteY1172" fmla="*/ 418988 h 1049278"/>
                  <a:gd name="connsiteX1173" fmla="*/ 1085192 w 1137458"/>
                  <a:gd name="connsiteY1173" fmla="*/ 423245 h 1049278"/>
                  <a:gd name="connsiteX1174" fmla="*/ 1090369 w 1137458"/>
                  <a:gd name="connsiteY1174" fmla="*/ 425612 h 1049278"/>
                  <a:gd name="connsiteX1175" fmla="*/ 1120283 w 1137458"/>
                  <a:gd name="connsiteY1175" fmla="*/ 491397 h 1049278"/>
                  <a:gd name="connsiteX1176" fmla="*/ 1123324 w 1137458"/>
                  <a:gd name="connsiteY1176" fmla="*/ 485784 h 1049278"/>
                  <a:gd name="connsiteX1177" fmla="*/ 1137294 w 1137458"/>
                  <a:gd name="connsiteY1177" fmla="*/ 467105 h 1049278"/>
                  <a:gd name="connsiteX1178" fmla="*/ 1136061 w 1137458"/>
                  <a:gd name="connsiteY1178" fmla="*/ 462733 h 1049278"/>
                  <a:gd name="connsiteX1179" fmla="*/ 1137459 w 1137458"/>
                  <a:gd name="connsiteY1179" fmla="*/ 456989 h 1049278"/>
                  <a:gd name="connsiteX1180" fmla="*/ 1132775 w 1137458"/>
                  <a:gd name="connsiteY1180" fmla="*/ 460506 h 1049278"/>
                  <a:gd name="connsiteX1181" fmla="*/ 1134253 w 1137458"/>
                  <a:gd name="connsiteY1181" fmla="*/ 465831 h 1049278"/>
                  <a:gd name="connsiteX1182" fmla="*/ 1131377 w 1137458"/>
                  <a:gd name="connsiteY1182" fmla="*/ 468946 h 1049278"/>
                  <a:gd name="connsiteX1183" fmla="*/ 1126693 w 1137458"/>
                  <a:gd name="connsiteY1183" fmla="*/ 471970 h 1049278"/>
                  <a:gd name="connsiteX1184" fmla="*/ 1125378 w 1137458"/>
                  <a:gd name="connsiteY1184" fmla="*/ 477246 h 1049278"/>
                  <a:gd name="connsiteX1185" fmla="*/ 1122420 w 1137458"/>
                  <a:gd name="connsiteY1185" fmla="*/ 480476 h 1049278"/>
                  <a:gd name="connsiteX1186" fmla="*/ 1119707 w 1137458"/>
                  <a:gd name="connsiteY1186" fmla="*/ 484782 h 1049278"/>
                  <a:gd name="connsiteX1187" fmla="*/ 1120283 w 1137458"/>
                  <a:gd name="connsiteY1187" fmla="*/ 491397 h 1049278"/>
                  <a:gd name="connsiteX1188" fmla="*/ 1108942 w 1137458"/>
                  <a:gd name="connsiteY1188" fmla="*/ 532307 h 1049278"/>
                  <a:gd name="connsiteX1189" fmla="*/ 1110421 w 1137458"/>
                  <a:gd name="connsiteY1189" fmla="*/ 525206 h 1049278"/>
                  <a:gd name="connsiteX1190" fmla="*/ 1107956 w 1137458"/>
                  <a:gd name="connsiteY1190" fmla="*/ 529603 h 1049278"/>
                  <a:gd name="connsiteX1191" fmla="*/ 1113216 w 1137458"/>
                  <a:gd name="connsiteY1191" fmla="*/ 539596 h 1049278"/>
                  <a:gd name="connsiteX1192" fmla="*/ 1115270 w 1137458"/>
                  <a:gd name="connsiteY1192" fmla="*/ 534156 h 1049278"/>
                  <a:gd name="connsiteX1193" fmla="*/ 1117653 w 1137458"/>
                  <a:gd name="connsiteY1193" fmla="*/ 530334 h 1049278"/>
                  <a:gd name="connsiteX1194" fmla="*/ 1113791 w 1137458"/>
                  <a:gd name="connsiteY1194" fmla="*/ 533449 h 1049278"/>
                  <a:gd name="connsiteX1195" fmla="*/ 1113216 w 1137458"/>
                  <a:gd name="connsiteY1195" fmla="*/ 539596 h 1049278"/>
                  <a:gd name="connsiteX1196" fmla="*/ 1108366 w 1137458"/>
                  <a:gd name="connsiteY1196" fmla="*/ 552334 h 1049278"/>
                  <a:gd name="connsiteX1197" fmla="*/ 1111489 w 1137458"/>
                  <a:gd name="connsiteY1197" fmla="*/ 548200 h 1049278"/>
                  <a:gd name="connsiteX1198" fmla="*/ 1115434 w 1137458"/>
                  <a:gd name="connsiteY1198" fmla="*/ 542522 h 1049278"/>
                  <a:gd name="connsiteX1199" fmla="*/ 1110750 w 1137458"/>
                  <a:gd name="connsiteY1199" fmla="*/ 544724 h 1049278"/>
                  <a:gd name="connsiteX1200" fmla="*/ 1109764 w 1137458"/>
                  <a:gd name="connsiteY1200" fmla="*/ 549310 h 1049278"/>
                  <a:gd name="connsiteX1201" fmla="*/ 1106559 w 1137458"/>
                  <a:gd name="connsiteY1201" fmla="*/ 558448 h 1049278"/>
                  <a:gd name="connsiteX1202" fmla="*/ 1109025 w 1137458"/>
                  <a:gd name="connsiteY1202" fmla="*/ 552983 h 1049278"/>
                  <a:gd name="connsiteX1203" fmla="*/ 1107135 w 1137458"/>
                  <a:gd name="connsiteY1203" fmla="*/ 556747 h 1049278"/>
                  <a:gd name="connsiteX1204" fmla="*/ 550937 w 1137458"/>
                  <a:gd name="connsiteY1204" fmla="*/ 782217 h 1049278"/>
                  <a:gd name="connsiteX1205" fmla="*/ 550526 w 1137458"/>
                  <a:gd name="connsiteY1205" fmla="*/ 778100 h 1049278"/>
                  <a:gd name="connsiteX1206" fmla="*/ 550937 w 1137458"/>
                  <a:gd name="connsiteY1206" fmla="*/ 782217 h 1049278"/>
                  <a:gd name="connsiteX1207" fmla="*/ 568031 w 1137458"/>
                  <a:gd name="connsiteY1207" fmla="*/ 813593 h 1049278"/>
                  <a:gd name="connsiteX1208" fmla="*/ 572222 w 1137458"/>
                  <a:gd name="connsiteY1208" fmla="*/ 812073 h 1049278"/>
                  <a:gd name="connsiteX1209" fmla="*/ 574770 w 1137458"/>
                  <a:gd name="connsiteY1209" fmla="*/ 808630 h 1049278"/>
                  <a:gd name="connsiteX1210" fmla="*/ 578879 w 1137458"/>
                  <a:gd name="connsiteY1210" fmla="*/ 806904 h 1049278"/>
                  <a:gd name="connsiteX1211" fmla="*/ 583316 w 1137458"/>
                  <a:gd name="connsiteY1211" fmla="*/ 807069 h 1049278"/>
                  <a:gd name="connsiteX1212" fmla="*/ 588905 w 1137458"/>
                  <a:gd name="connsiteY1212" fmla="*/ 806699 h 1049278"/>
                  <a:gd name="connsiteX1213" fmla="*/ 587344 w 1137458"/>
                  <a:gd name="connsiteY1213" fmla="*/ 802705 h 1049278"/>
                  <a:gd name="connsiteX1214" fmla="*/ 582988 w 1137458"/>
                  <a:gd name="connsiteY1214" fmla="*/ 804989 h 1049278"/>
                  <a:gd name="connsiteX1215" fmla="*/ 578879 w 1137458"/>
                  <a:gd name="connsiteY1215" fmla="*/ 803321 h 1049278"/>
                  <a:gd name="connsiteX1216" fmla="*/ 579783 w 1137458"/>
                  <a:gd name="connsiteY1216" fmla="*/ 798661 h 1049278"/>
                  <a:gd name="connsiteX1217" fmla="*/ 575427 w 1137458"/>
                  <a:gd name="connsiteY1217" fmla="*/ 798842 h 1049278"/>
                  <a:gd name="connsiteX1218" fmla="*/ 570579 w 1137458"/>
                  <a:gd name="connsiteY1218" fmla="*/ 799072 h 1049278"/>
                  <a:gd name="connsiteX1219" fmla="*/ 562935 w 1137458"/>
                  <a:gd name="connsiteY1219" fmla="*/ 801192 h 1049278"/>
                  <a:gd name="connsiteX1220" fmla="*/ 557265 w 1137458"/>
                  <a:gd name="connsiteY1220" fmla="*/ 802055 h 1049278"/>
                  <a:gd name="connsiteX1221" fmla="*/ 553239 w 1137458"/>
                  <a:gd name="connsiteY1221" fmla="*/ 803313 h 1049278"/>
                  <a:gd name="connsiteX1222" fmla="*/ 549212 w 1137458"/>
                  <a:gd name="connsiteY1222" fmla="*/ 805047 h 1049278"/>
                  <a:gd name="connsiteX1223" fmla="*/ 546499 w 1137458"/>
                  <a:gd name="connsiteY1223" fmla="*/ 808318 h 1049278"/>
                  <a:gd name="connsiteX1224" fmla="*/ 548472 w 1137458"/>
                  <a:gd name="connsiteY1224" fmla="*/ 813240 h 1049278"/>
                  <a:gd name="connsiteX1225" fmla="*/ 554143 w 1137458"/>
                  <a:gd name="connsiteY1225" fmla="*/ 812805 h 1049278"/>
                  <a:gd name="connsiteX1226" fmla="*/ 559402 w 1137458"/>
                  <a:gd name="connsiteY1226" fmla="*/ 812032 h 1049278"/>
                  <a:gd name="connsiteX1227" fmla="*/ 566880 w 1137458"/>
                  <a:gd name="connsiteY1227" fmla="*/ 811408 h 1049278"/>
                  <a:gd name="connsiteX1228" fmla="*/ 735761 w 1137458"/>
                  <a:gd name="connsiteY1228" fmla="*/ 887153 h 1049278"/>
                  <a:gd name="connsiteX1229" fmla="*/ 739870 w 1137458"/>
                  <a:gd name="connsiteY1229" fmla="*/ 885468 h 1049278"/>
                  <a:gd name="connsiteX1230" fmla="*/ 736337 w 1137458"/>
                  <a:gd name="connsiteY1230" fmla="*/ 883085 h 1049278"/>
                  <a:gd name="connsiteX1231" fmla="*/ 733132 w 1137458"/>
                  <a:gd name="connsiteY1231" fmla="*/ 891755 h 1049278"/>
                  <a:gd name="connsiteX1232" fmla="*/ 731159 w 1137458"/>
                  <a:gd name="connsiteY1232" fmla="*/ 888139 h 1049278"/>
                  <a:gd name="connsiteX1233" fmla="*/ 733132 w 1137458"/>
                  <a:gd name="connsiteY1233" fmla="*/ 891755 h 1049278"/>
                  <a:gd name="connsiteX1234" fmla="*/ 668209 w 1137458"/>
                  <a:gd name="connsiteY1234" fmla="*/ 941466 h 1049278"/>
                  <a:gd name="connsiteX1235" fmla="*/ 672565 w 1137458"/>
                  <a:gd name="connsiteY1235" fmla="*/ 939239 h 1049278"/>
                  <a:gd name="connsiteX1236" fmla="*/ 676837 w 1137458"/>
                  <a:gd name="connsiteY1236" fmla="*/ 936355 h 1049278"/>
                  <a:gd name="connsiteX1237" fmla="*/ 678564 w 1137458"/>
                  <a:gd name="connsiteY1237" fmla="*/ 932278 h 1049278"/>
                  <a:gd name="connsiteX1238" fmla="*/ 680536 w 1137458"/>
                  <a:gd name="connsiteY1238" fmla="*/ 928359 h 1049278"/>
                  <a:gd name="connsiteX1239" fmla="*/ 679303 w 1137458"/>
                  <a:gd name="connsiteY1239" fmla="*/ 923411 h 1049278"/>
                  <a:gd name="connsiteX1240" fmla="*/ 676016 w 1137458"/>
                  <a:gd name="connsiteY1240" fmla="*/ 927003 h 1049278"/>
                  <a:gd name="connsiteX1241" fmla="*/ 673304 w 1137458"/>
                  <a:gd name="connsiteY1241" fmla="*/ 930290 h 1049278"/>
                  <a:gd name="connsiteX1242" fmla="*/ 670346 w 1137458"/>
                  <a:gd name="connsiteY1242" fmla="*/ 934571 h 1049278"/>
                  <a:gd name="connsiteX1243" fmla="*/ 668538 w 1137458"/>
                  <a:gd name="connsiteY1243" fmla="*/ 938442 h 1049278"/>
                  <a:gd name="connsiteX1244" fmla="*/ 680536 w 1137458"/>
                  <a:gd name="connsiteY1244" fmla="*/ 955363 h 1049278"/>
                  <a:gd name="connsiteX1245" fmla="*/ 684069 w 1137458"/>
                  <a:gd name="connsiteY1245" fmla="*/ 951427 h 1049278"/>
                  <a:gd name="connsiteX1246" fmla="*/ 680207 w 1137458"/>
                  <a:gd name="connsiteY1246" fmla="*/ 954895 h 1049278"/>
                  <a:gd name="connsiteX1247" fmla="*/ 686617 w 1137458"/>
                  <a:gd name="connsiteY1247" fmla="*/ 951575 h 1049278"/>
                  <a:gd name="connsiteX1248" fmla="*/ 690069 w 1137458"/>
                  <a:gd name="connsiteY1248" fmla="*/ 948707 h 1049278"/>
                  <a:gd name="connsiteX1249" fmla="*/ 685878 w 1137458"/>
                  <a:gd name="connsiteY1249" fmla="*/ 950383 h 1049278"/>
                  <a:gd name="connsiteX1250" fmla="*/ 681029 w 1137458"/>
                  <a:gd name="connsiteY1250" fmla="*/ 959300 h 1049278"/>
                  <a:gd name="connsiteX1251" fmla="*/ 685220 w 1137458"/>
                  <a:gd name="connsiteY1251" fmla="*/ 958445 h 1049278"/>
                  <a:gd name="connsiteX1252" fmla="*/ 681029 w 1137458"/>
                  <a:gd name="connsiteY1252" fmla="*/ 959300 h 1049278"/>
                  <a:gd name="connsiteX1253" fmla="*/ 774222 w 1137458"/>
                  <a:gd name="connsiteY1253" fmla="*/ 944811 h 1049278"/>
                  <a:gd name="connsiteX1254" fmla="*/ 778084 w 1137458"/>
                  <a:gd name="connsiteY1254" fmla="*/ 943102 h 1049278"/>
                  <a:gd name="connsiteX1255" fmla="*/ 782686 w 1137458"/>
                  <a:gd name="connsiteY1255" fmla="*/ 939066 h 1049278"/>
                  <a:gd name="connsiteX1256" fmla="*/ 785234 w 1137458"/>
                  <a:gd name="connsiteY1256" fmla="*/ 935483 h 1049278"/>
                  <a:gd name="connsiteX1257" fmla="*/ 781946 w 1137458"/>
                  <a:gd name="connsiteY1257" fmla="*/ 932418 h 1049278"/>
                  <a:gd name="connsiteX1258" fmla="*/ 780468 w 1137458"/>
                  <a:gd name="connsiteY1258" fmla="*/ 927800 h 1049278"/>
                  <a:gd name="connsiteX1259" fmla="*/ 776112 w 1137458"/>
                  <a:gd name="connsiteY1259" fmla="*/ 931095 h 1049278"/>
                  <a:gd name="connsiteX1260" fmla="*/ 774714 w 1137458"/>
                  <a:gd name="connsiteY1260" fmla="*/ 936346 h 1049278"/>
                  <a:gd name="connsiteX1261" fmla="*/ 773893 w 1137458"/>
                  <a:gd name="connsiteY1261" fmla="*/ 941926 h 1049278"/>
                  <a:gd name="connsiteX1262" fmla="*/ 769127 w 1137458"/>
                  <a:gd name="connsiteY1262" fmla="*/ 955001 h 1049278"/>
                  <a:gd name="connsiteX1263" fmla="*/ 773318 w 1137458"/>
                  <a:gd name="connsiteY1263" fmla="*/ 951427 h 1049278"/>
                  <a:gd name="connsiteX1264" fmla="*/ 768304 w 1137458"/>
                  <a:gd name="connsiteY1264" fmla="*/ 953062 h 1049278"/>
                  <a:gd name="connsiteX1265" fmla="*/ 775618 w 1137458"/>
                  <a:gd name="connsiteY1265" fmla="*/ 951829 h 1049278"/>
                  <a:gd name="connsiteX1266" fmla="*/ 779974 w 1137458"/>
                  <a:gd name="connsiteY1266" fmla="*/ 950301 h 1049278"/>
                  <a:gd name="connsiteX1267" fmla="*/ 779317 w 1137458"/>
                  <a:gd name="connsiteY1267" fmla="*/ 945871 h 1049278"/>
                  <a:gd name="connsiteX1268" fmla="*/ 774632 w 1137458"/>
                  <a:gd name="connsiteY1268" fmla="*/ 947531 h 1049278"/>
                  <a:gd name="connsiteX1269" fmla="*/ 770276 w 1137458"/>
                  <a:gd name="connsiteY1269" fmla="*/ 947786 h 1049278"/>
                  <a:gd name="connsiteX1270" fmla="*/ 773153 w 1137458"/>
                  <a:gd name="connsiteY1270" fmla="*/ 951007 h 1049278"/>
                  <a:gd name="connsiteX1271" fmla="*/ 670756 w 1137458"/>
                  <a:gd name="connsiteY1271" fmla="*/ 1049279 h 1049278"/>
                  <a:gd name="connsiteX1272" fmla="*/ 674783 w 1137458"/>
                  <a:gd name="connsiteY1272" fmla="*/ 1045876 h 1049278"/>
                  <a:gd name="connsiteX1273" fmla="*/ 678811 w 1137458"/>
                  <a:gd name="connsiteY1273" fmla="*/ 1043008 h 1049278"/>
                  <a:gd name="connsiteX1274" fmla="*/ 681851 w 1137458"/>
                  <a:gd name="connsiteY1274" fmla="*/ 1039943 h 1049278"/>
                  <a:gd name="connsiteX1275" fmla="*/ 683248 w 1137458"/>
                  <a:gd name="connsiteY1275" fmla="*/ 1035538 h 1049278"/>
                  <a:gd name="connsiteX1276" fmla="*/ 688343 w 1137458"/>
                  <a:gd name="connsiteY1276" fmla="*/ 1031059 h 1049278"/>
                  <a:gd name="connsiteX1277" fmla="*/ 684398 w 1137458"/>
                  <a:gd name="connsiteY1277" fmla="*/ 1035538 h 1049278"/>
                  <a:gd name="connsiteX1278" fmla="*/ 688672 w 1137458"/>
                  <a:gd name="connsiteY1278" fmla="*/ 1037946 h 1049278"/>
                  <a:gd name="connsiteX1279" fmla="*/ 694014 w 1137458"/>
                  <a:gd name="connsiteY1279" fmla="*/ 1032267 h 1049278"/>
                  <a:gd name="connsiteX1280" fmla="*/ 699930 w 1137458"/>
                  <a:gd name="connsiteY1280" fmla="*/ 1024501 h 1049278"/>
                  <a:gd name="connsiteX1281" fmla="*/ 700670 w 1137458"/>
                  <a:gd name="connsiteY1281" fmla="*/ 1029177 h 1049278"/>
                  <a:gd name="connsiteX1282" fmla="*/ 703793 w 1137458"/>
                  <a:gd name="connsiteY1282" fmla="*/ 1025496 h 1049278"/>
                  <a:gd name="connsiteX1283" fmla="*/ 707409 w 1137458"/>
                  <a:gd name="connsiteY1283" fmla="*/ 1023408 h 1049278"/>
                  <a:gd name="connsiteX1284" fmla="*/ 714312 w 1137458"/>
                  <a:gd name="connsiteY1284" fmla="*/ 1023762 h 1049278"/>
                  <a:gd name="connsiteX1285" fmla="*/ 718010 w 1137458"/>
                  <a:gd name="connsiteY1285" fmla="*/ 1021198 h 1049278"/>
                  <a:gd name="connsiteX1286" fmla="*/ 720558 w 1137458"/>
                  <a:gd name="connsiteY1286" fmla="*/ 1017434 h 1049278"/>
                  <a:gd name="connsiteX1287" fmla="*/ 724338 w 1137458"/>
                  <a:gd name="connsiteY1287" fmla="*/ 1014401 h 1049278"/>
                  <a:gd name="connsiteX1288" fmla="*/ 728529 w 1137458"/>
                  <a:gd name="connsiteY1288" fmla="*/ 1008369 h 1049278"/>
                  <a:gd name="connsiteX1289" fmla="*/ 731570 w 1137458"/>
                  <a:gd name="connsiteY1289" fmla="*/ 1005024 h 1049278"/>
                  <a:gd name="connsiteX1290" fmla="*/ 738637 w 1137458"/>
                  <a:gd name="connsiteY1290" fmla="*/ 1001688 h 1049278"/>
                  <a:gd name="connsiteX1291" fmla="*/ 741021 w 1137458"/>
                  <a:gd name="connsiteY1291" fmla="*/ 998130 h 1049278"/>
                  <a:gd name="connsiteX1292" fmla="*/ 737323 w 1137458"/>
                  <a:gd name="connsiteY1292" fmla="*/ 1001030 h 1049278"/>
                  <a:gd name="connsiteX1293" fmla="*/ 736418 w 1137458"/>
                  <a:gd name="connsiteY1293" fmla="*/ 1005937 h 1049278"/>
                  <a:gd name="connsiteX1294" fmla="*/ 741021 w 1137458"/>
                  <a:gd name="connsiteY1294" fmla="*/ 1002444 h 1049278"/>
                  <a:gd name="connsiteX1295" fmla="*/ 745787 w 1137458"/>
                  <a:gd name="connsiteY1295" fmla="*/ 992435 h 1049278"/>
                  <a:gd name="connsiteX1296" fmla="*/ 751046 w 1137458"/>
                  <a:gd name="connsiteY1296" fmla="*/ 986854 h 1049278"/>
                  <a:gd name="connsiteX1297" fmla="*/ 753101 w 1137458"/>
                  <a:gd name="connsiteY1297" fmla="*/ 981800 h 1049278"/>
                  <a:gd name="connsiteX1298" fmla="*/ 758854 w 1137458"/>
                  <a:gd name="connsiteY1298" fmla="*/ 976458 h 1049278"/>
                  <a:gd name="connsiteX1299" fmla="*/ 762141 w 1137458"/>
                  <a:gd name="connsiteY1299" fmla="*/ 969522 h 1049278"/>
                  <a:gd name="connsiteX1300" fmla="*/ 764195 w 1137458"/>
                  <a:gd name="connsiteY1300" fmla="*/ 962085 h 1049278"/>
                  <a:gd name="connsiteX1301" fmla="*/ 758936 w 1137458"/>
                  <a:gd name="connsiteY1301" fmla="*/ 961173 h 1049278"/>
                  <a:gd name="connsiteX1302" fmla="*/ 753759 w 1137458"/>
                  <a:gd name="connsiteY1302" fmla="*/ 964082 h 1049278"/>
                  <a:gd name="connsiteX1303" fmla="*/ 743157 w 1137458"/>
                  <a:gd name="connsiteY1303" fmla="*/ 966983 h 1049278"/>
                  <a:gd name="connsiteX1304" fmla="*/ 735761 w 1137458"/>
                  <a:gd name="connsiteY1304" fmla="*/ 967460 h 1049278"/>
                  <a:gd name="connsiteX1305" fmla="*/ 730337 w 1137458"/>
                  <a:gd name="connsiteY1305" fmla="*/ 967172 h 1049278"/>
                  <a:gd name="connsiteX1306" fmla="*/ 723845 w 1137458"/>
                  <a:gd name="connsiteY1306" fmla="*/ 969564 h 1049278"/>
                  <a:gd name="connsiteX1307" fmla="*/ 724502 w 1137458"/>
                  <a:gd name="connsiteY1307" fmla="*/ 976393 h 1049278"/>
                  <a:gd name="connsiteX1308" fmla="*/ 721708 w 1137458"/>
                  <a:gd name="connsiteY1308" fmla="*/ 972103 h 1049278"/>
                  <a:gd name="connsiteX1309" fmla="*/ 715873 w 1137458"/>
                  <a:gd name="connsiteY1309" fmla="*/ 972169 h 1049278"/>
                  <a:gd name="connsiteX1310" fmla="*/ 710038 w 1137458"/>
                  <a:gd name="connsiteY1310" fmla="*/ 973097 h 1049278"/>
                  <a:gd name="connsiteX1311" fmla="*/ 698698 w 1137458"/>
                  <a:gd name="connsiteY1311" fmla="*/ 968405 h 1049278"/>
                  <a:gd name="connsiteX1312" fmla="*/ 694835 w 1137458"/>
                  <a:gd name="connsiteY1312" fmla="*/ 964970 h 1049278"/>
                  <a:gd name="connsiteX1313" fmla="*/ 690069 w 1137458"/>
                  <a:gd name="connsiteY1313" fmla="*/ 962537 h 1049278"/>
                  <a:gd name="connsiteX1314" fmla="*/ 685713 w 1137458"/>
                  <a:gd name="connsiteY1314" fmla="*/ 961222 h 1049278"/>
                  <a:gd name="connsiteX1315" fmla="*/ 678892 w 1137458"/>
                  <a:gd name="connsiteY1315" fmla="*/ 958716 h 1049278"/>
                  <a:gd name="connsiteX1316" fmla="*/ 672482 w 1137458"/>
                  <a:gd name="connsiteY1316" fmla="*/ 964666 h 1049278"/>
                  <a:gd name="connsiteX1317" fmla="*/ 668373 w 1137458"/>
                  <a:gd name="connsiteY1317" fmla="*/ 968660 h 1049278"/>
                  <a:gd name="connsiteX1318" fmla="*/ 666812 w 1137458"/>
                  <a:gd name="connsiteY1318" fmla="*/ 972621 h 1049278"/>
                  <a:gd name="connsiteX1319" fmla="*/ 664757 w 1137458"/>
                  <a:gd name="connsiteY1319" fmla="*/ 979902 h 1049278"/>
                  <a:gd name="connsiteX1320" fmla="*/ 663524 w 1137458"/>
                  <a:gd name="connsiteY1320" fmla="*/ 985885 h 1049278"/>
                  <a:gd name="connsiteX1321" fmla="*/ 661963 w 1137458"/>
                  <a:gd name="connsiteY1321" fmla="*/ 990060 h 1049278"/>
                  <a:gd name="connsiteX1322" fmla="*/ 663935 w 1137458"/>
                  <a:gd name="connsiteY1322" fmla="*/ 996790 h 1049278"/>
                  <a:gd name="connsiteX1323" fmla="*/ 660401 w 1137458"/>
                  <a:gd name="connsiteY1323" fmla="*/ 1004433 h 1049278"/>
                  <a:gd name="connsiteX1324" fmla="*/ 662703 w 1137458"/>
                  <a:gd name="connsiteY1324" fmla="*/ 1009889 h 1049278"/>
                  <a:gd name="connsiteX1325" fmla="*/ 659087 w 1137458"/>
                  <a:gd name="connsiteY1325" fmla="*/ 1014779 h 1049278"/>
                  <a:gd name="connsiteX1326" fmla="*/ 661142 w 1137458"/>
                  <a:gd name="connsiteY1326" fmla="*/ 1011163 h 1049278"/>
                  <a:gd name="connsiteX1327" fmla="*/ 658923 w 1137458"/>
                  <a:gd name="connsiteY1327" fmla="*/ 1006898 h 1049278"/>
                  <a:gd name="connsiteX1328" fmla="*/ 655635 w 1137458"/>
                  <a:gd name="connsiteY1328" fmla="*/ 1010605 h 1049278"/>
                  <a:gd name="connsiteX1329" fmla="*/ 653169 w 1137458"/>
                  <a:gd name="connsiteY1329" fmla="*/ 1017204 h 1049278"/>
                  <a:gd name="connsiteX1330" fmla="*/ 652183 w 1137458"/>
                  <a:gd name="connsiteY1330" fmla="*/ 1022693 h 1049278"/>
                  <a:gd name="connsiteX1331" fmla="*/ 649965 w 1137458"/>
                  <a:gd name="connsiteY1331" fmla="*/ 1029375 h 1049278"/>
                  <a:gd name="connsiteX1332" fmla="*/ 653416 w 1137458"/>
                  <a:gd name="connsiteY1332" fmla="*/ 1035514 h 1049278"/>
                  <a:gd name="connsiteX1333" fmla="*/ 652677 w 1137458"/>
                  <a:gd name="connsiteY1333" fmla="*/ 1039623 h 1049278"/>
                  <a:gd name="connsiteX1334" fmla="*/ 656457 w 1137458"/>
                  <a:gd name="connsiteY1334" fmla="*/ 1035628 h 1049278"/>
                  <a:gd name="connsiteX1335" fmla="*/ 656868 w 1137458"/>
                  <a:gd name="connsiteY1335" fmla="*/ 1040099 h 1049278"/>
                  <a:gd name="connsiteX1336" fmla="*/ 660895 w 1137458"/>
                  <a:gd name="connsiteY1336" fmla="*/ 1038686 h 1049278"/>
                  <a:gd name="connsiteX1337" fmla="*/ 655306 w 1137458"/>
                  <a:gd name="connsiteY1337" fmla="*/ 1039918 h 1049278"/>
                  <a:gd name="connsiteX1338" fmla="*/ 652102 w 1137458"/>
                  <a:gd name="connsiteY1338" fmla="*/ 1046739 h 1049278"/>
                  <a:gd name="connsiteX1339" fmla="*/ 656786 w 1137458"/>
                  <a:gd name="connsiteY1339" fmla="*/ 1046008 h 1049278"/>
                  <a:gd name="connsiteX1340" fmla="*/ 665661 w 1137458"/>
                  <a:gd name="connsiteY1340" fmla="*/ 1046361 h 1049278"/>
                  <a:gd name="connsiteX1341" fmla="*/ 670428 w 1137458"/>
                  <a:gd name="connsiteY1341" fmla="*/ 1048802 h 1049278"/>
                  <a:gd name="connsiteX1342" fmla="*/ 684810 w 1137458"/>
                  <a:gd name="connsiteY1342" fmla="*/ 1045646 h 1049278"/>
                  <a:gd name="connsiteX1343" fmla="*/ 688507 w 1137458"/>
                  <a:gd name="connsiteY1343" fmla="*/ 1042211 h 1049278"/>
                  <a:gd name="connsiteX1344" fmla="*/ 691466 w 1137458"/>
                  <a:gd name="connsiteY1344" fmla="*/ 1037946 h 1049278"/>
                  <a:gd name="connsiteX1345" fmla="*/ 695000 w 1137458"/>
                  <a:gd name="connsiteY1345" fmla="*/ 1034815 h 1049278"/>
                  <a:gd name="connsiteX1346" fmla="*/ 690726 w 1137458"/>
                  <a:gd name="connsiteY1346" fmla="*/ 1038431 h 1049278"/>
                  <a:gd name="connsiteX1347" fmla="*/ 685549 w 1137458"/>
                  <a:gd name="connsiteY1347" fmla="*/ 1041505 h 1049278"/>
                  <a:gd name="connsiteX1348" fmla="*/ 682015 w 1137458"/>
                  <a:gd name="connsiteY1348" fmla="*/ 1043830 h 1049278"/>
                  <a:gd name="connsiteX1349" fmla="*/ 719489 w 1137458"/>
                  <a:gd name="connsiteY1349" fmla="*/ 1021608 h 1049278"/>
                  <a:gd name="connsiteX1350" fmla="*/ 722941 w 1137458"/>
                  <a:gd name="connsiteY1350" fmla="*/ 1019119 h 1049278"/>
                  <a:gd name="connsiteX1351" fmla="*/ 719489 w 1137458"/>
                  <a:gd name="connsiteY1351" fmla="*/ 1021608 h 1049278"/>
                  <a:gd name="connsiteX1352" fmla="*/ 703465 w 1137458"/>
                  <a:gd name="connsiteY1352" fmla="*/ 1037157 h 1049278"/>
                  <a:gd name="connsiteX1353" fmla="*/ 706916 w 1137458"/>
                  <a:gd name="connsiteY1353" fmla="*/ 1034733 h 1049278"/>
                  <a:gd name="connsiteX1354" fmla="*/ 710942 w 1137458"/>
                  <a:gd name="connsiteY1354" fmla="*/ 1032966 h 1049278"/>
                  <a:gd name="connsiteX1355" fmla="*/ 713079 w 1137458"/>
                  <a:gd name="connsiteY1355" fmla="*/ 1029103 h 1049278"/>
                  <a:gd name="connsiteX1356" fmla="*/ 714887 w 1137458"/>
                  <a:gd name="connsiteY1356" fmla="*/ 1024879 h 1049278"/>
                  <a:gd name="connsiteX1357" fmla="*/ 710860 w 1137458"/>
                  <a:gd name="connsiteY1357" fmla="*/ 1026342 h 1049278"/>
                  <a:gd name="connsiteX1358" fmla="*/ 709874 w 1137458"/>
                  <a:gd name="connsiteY1358" fmla="*/ 1030402 h 1049278"/>
                  <a:gd name="connsiteX1359" fmla="*/ 706258 w 1137458"/>
                  <a:gd name="connsiteY1359" fmla="*/ 1028355 h 1049278"/>
                  <a:gd name="connsiteX1360" fmla="*/ 702642 w 1137458"/>
                  <a:gd name="connsiteY1360" fmla="*/ 1031914 h 1049278"/>
                  <a:gd name="connsiteX1361" fmla="*/ 703465 w 1137458"/>
                  <a:gd name="connsiteY1361" fmla="*/ 1036286 h 104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</a:cxnLst>
                <a:rect l="l" t="t" r="r" b="b"/>
                <a:pathLst>
                  <a:path w="1137458" h="1049278">
                    <a:moveTo>
                      <a:pt x="647417" y="38304"/>
                    </a:moveTo>
                    <a:lnTo>
                      <a:pt x="648403" y="33398"/>
                    </a:lnTo>
                    <a:lnTo>
                      <a:pt x="648568" y="27292"/>
                    </a:lnTo>
                    <a:lnTo>
                      <a:pt x="645774" y="31845"/>
                    </a:lnTo>
                    <a:lnTo>
                      <a:pt x="646842" y="37449"/>
                    </a:lnTo>
                    <a:close/>
                    <a:moveTo>
                      <a:pt x="122778" y="337605"/>
                    </a:moveTo>
                    <a:lnTo>
                      <a:pt x="126148" y="333989"/>
                    </a:lnTo>
                    <a:lnTo>
                      <a:pt x="121298" y="336915"/>
                    </a:lnTo>
                    <a:close/>
                    <a:moveTo>
                      <a:pt x="405724" y="166703"/>
                    </a:moveTo>
                    <a:lnTo>
                      <a:pt x="409670" y="165182"/>
                    </a:lnTo>
                    <a:lnTo>
                      <a:pt x="407861" y="160424"/>
                    </a:lnTo>
                    <a:lnTo>
                      <a:pt x="404738" y="163761"/>
                    </a:lnTo>
                    <a:close/>
                    <a:moveTo>
                      <a:pt x="426516" y="141720"/>
                    </a:moveTo>
                    <a:lnTo>
                      <a:pt x="429310" y="136871"/>
                    </a:lnTo>
                    <a:lnTo>
                      <a:pt x="425695" y="139156"/>
                    </a:lnTo>
                    <a:close/>
                    <a:moveTo>
                      <a:pt x="517161" y="154277"/>
                    </a:moveTo>
                    <a:lnTo>
                      <a:pt x="515271" y="149108"/>
                    </a:lnTo>
                    <a:lnTo>
                      <a:pt x="517161" y="154277"/>
                    </a:lnTo>
                    <a:close/>
                    <a:moveTo>
                      <a:pt x="537295" y="155321"/>
                    </a:moveTo>
                    <a:lnTo>
                      <a:pt x="536474" y="151080"/>
                    </a:lnTo>
                    <a:lnTo>
                      <a:pt x="537295" y="155321"/>
                    </a:lnTo>
                    <a:close/>
                    <a:moveTo>
                      <a:pt x="599260" y="56622"/>
                    </a:moveTo>
                    <a:lnTo>
                      <a:pt x="603369" y="53376"/>
                    </a:lnTo>
                    <a:lnTo>
                      <a:pt x="608710" y="50064"/>
                    </a:lnTo>
                    <a:lnTo>
                      <a:pt x="612819" y="45593"/>
                    </a:lnTo>
                    <a:lnTo>
                      <a:pt x="616517" y="41805"/>
                    </a:lnTo>
                    <a:lnTo>
                      <a:pt x="616025" y="37417"/>
                    </a:lnTo>
                    <a:lnTo>
                      <a:pt x="612161" y="35773"/>
                    </a:lnTo>
                    <a:lnTo>
                      <a:pt x="608299" y="37630"/>
                    </a:lnTo>
                    <a:lnTo>
                      <a:pt x="603861" y="38723"/>
                    </a:lnTo>
                    <a:lnTo>
                      <a:pt x="598848" y="38132"/>
                    </a:lnTo>
                    <a:lnTo>
                      <a:pt x="594657" y="39200"/>
                    </a:lnTo>
                    <a:lnTo>
                      <a:pt x="596958" y="43679"/>
                    </a:lnTo>
                    <a:lnTo>
                      <a:pt x="593178" y="39677"/>
                    </a:lnTo>
                    <a:lnTo>
                      <a:pt x="590795" y="35535"/>
                    </a:lnTo>
                    <a:lnTo>
                      <a:pt x="587015" y="32321"/>
                    </a:lnTo>
                    <a:lnTo>
                      <a:pt x="586686" y="36735"/>
                    </a:lnTo>
                    <a:lnTo>
                      <a:pt x="586603" y="42988"/>
                    </a:lnTo>
                    <a:lnTo>
                      <a:pt x="587590" y="47623"/>
                    </a:lnTo>
                    <a:lnTo>
                      <a:pt x="592192" y="51059"/>
                    </a:lnTo>
                    <a:lnTo>
                      <a:pt x="595562" y="53647"/>
                    </a:lnTo>
                    <a:lnTo>
                      <a:pt x="599260" y="56622"/>
                    </a:lnTo>
                    <a:close/>
                    <a:moveTo>
                      <a:pt x="587425" y="53187"/>
                    </a:moveTo>
                    <a:lnTo>
                      <a:pt x="591371" y="50812"/>
                    </a:lnTo>
                    <a:lnTo>
                      <a:pt x="586932" y="48051"/>
                    </a:lnTo>
                    <a:lnTo>
                      <a:pt x="585453" y="44073"/>
                    </a:lnTo>
                    <a:lnTo>
                      <a:pt x="585042" y="38699"/>
                    </a:lnTo>
                    <a:lnTo>
                      <a:pt x="579783" y="40605"/>
                    </a:lnTo>
                    <a:lnTo>
                      <a:pt x="579701" y="45174"/>
                    </a:lnTo>
                    <a:lnTo>
                      <a:pt x="581673" y="49070"/>
                    </a:lnTo>
                    <a:lnTo>
                      <a:pt x="575674" y="48708"/>
                    </a:lnTo>
                    <a:lnTo>
                      <a:pt x="574523" y="52982"/>
                    </a:lnTo>
                    <a:lnTo>
                      <a:pt x="582166" y="51338"/>
                    </a:lnTo>
                    <a:lnTo>
                      <a:pt x="587425" y="53187"/>
                    </a:lnTo>
                    <a:close/>
                    <a:moveTo>
                      <a:pt x="584549" y="80767"/>
                    </a:moveTo>
                    <a:lnTo>
                      <a:pt x="584796" y="76592"/>
                    </a:lnTo>
                    <a:lnTo>
                      <a:pt x="584549" y="80767"/>
                    </a:lnTo>
                    <a:close/>
                    <a:moveTo>
                      <a:pt x="667880" y="48527"/>
                    </a:moveTo>
                    <a:lnTo>
                      <a:pt x="671085" y="45889"/>
                    </a:lnTo>
                    <a:lnTo>
                      <a:pt x="667880" y="48527"/>
                    </a:lnTo>
                    <a:close/>
                    <a:moveTo>
                      <a:pt x="551184" y="142558"/>
                    </a:moveTo>
                    <a:lnTo>
                      <a:pt x="554389" y="139575"/>
                    </a:lnTo>
                    <a:lnTo>
                      <a:pt x="551184" y="142558"/>
                    </a:lnTo>
                    <a:close/>
                    <a:moveTo>
                      <a:pt x="549622" y="151680"/>
                    </a:moveTo>
                    <a:lnTo>
                      <a:pt x="548472" y="146700"/>
                    </a:lnTo>
                    <a:lnTo>
                      <a:pt x="549622" y="151680"/>
                    </a:lnTo>
                    <a:close/>
                    <a:moveTo>
                      <a:pt x="36735" y="465880"/>
                    </a:moveTo>
                    <a:lnTo>
                      <a:pt x="38132" y="461993"/>
                    </a:lnTo>
                    <a:lnTo>
                      <a:pt x="36735" y="465880"/>
                    </a:lnTo>
                    <a:close/>
                    <a:moveTo>
                      <a:pt x="33119" y="474969"/>
                    </a:moveTo>
                    <a:lnTo>
                      <a:pt x="35338" y="470425"/>
                    </a:lnTo>
                    <a:lnTo>
                      <a:pt x="36571" y="466217"/>
                    </a:lnTo>
                    <a:lnTo>
                      <a:pt x="34105" y="472446"/>
                    </a:lnTo>
                    <a:close/>
                    <a:moveTo>
                      <a:pt x="30078" y="502360"/>
                    </a:moveTo>
                    <a:lnTo>
                      <a:pt x="30572" y="497947"/>
                    </a:lnTo>
                    <a:lnTo>
                      <a:pt x="29174" y="493649"/>
                    </a:lnTo>
                    <a:lnTo>
                      <a:pt x="29010" y="483229"/>
                    </a:lnTo>
                    <a:lnTo>
                      <a:pt x="26544" y="489959"/>
                    </a:lnTo>
                    <a:lnTo>
                      <a:pt x="28845" y="499418"/>
                    </a:lnTo>
                    <a:close/>
                    <a:moveTo>
                      <a:pt x="749978" y="909490"/>
                    </a:moveTo>
                    <a:lnTo>
                      <a:pt x="753512" y="906983"/>
                    </a:lnTo>
                    <a:lnTo>
                      <a:pt x="756388" y="902685"/>
                    </a:lnTo>
                    <a:lnTo>
                      <a:pt x="758443" y="899119"/>
                    </a:lnTo>
                    <a:lnTo>
                      <a:pt x="753183" y="901773"/>
                    </a:lnTo>
                    <a:lnTo>
                      <a:pt x="752197" y="896941"/>
                    </a:lnTo>
                    <a:lnTo>
                      <a:pt x="757045" y="895092"/>
                    </a:lnTo>
                    <a:lnTo>
                      <a:pt x="762305" y="895642"/>
                    </a:lnTo>
                    <a:lnTo>
                      <a:pt x="769209" y="894229"/>
                    </a:lnTo>
                    <a:lnTo>
                      <a:pt x="779563" y="888879"/>
                    </a:lnTo>
                    <a:lnTo>
                      <a:pt x="796904" y="878146"/>
                    </a:lnTo>
                    <a:lnTo>
                      <a:pt x="802162" y="875188"/>
                    </a:lnTo>
                    <a:lnTo>
                      <a:pt x="807422" y="872624"/>
                    </a:lnTo>
                    <a:lnTo>
                      <a:pt x="812928" y="870660"/>
                    </a:lnTo>
                    <a:lnTo>
                      <a:pt x="819831" y="868753"/>
                    </a:lnTo>
                    <a:lnTo>
                      <a:pt x="825255" y="867882"/>
                    </a:lnTo>
                    <a:lnTo>
                      <a:pt x="834131" y="867824"/>
                    </a:lnTo>
                    <a:lnTo>
                      <a:pt x="839062" y="867446"/>
                    </a:lnTo>
                    <a:lnTo>
                      <a:pt x="847691" y="867060"/>
                    </a:lnTo>
                    <a:lnTo>
                      <a:pt x="854758" y="866814"/>
                    </a:lnTo>
                    <a:lnTo>
                      <a:pt x="858867" y="865433"/>
                    </a:lnTo>
                    <a:lnTo>
                      <a:pt x="863141" y="862869"/>
                    </a:lnTo>
                    <a:lnTo>
                      <a:pt x="867579" y="859836"/>
                    </a:lnTo>
                    <a:lnTo>
                      <a:pt x="872756" y="858522"/>
                    </a:lnTo>
                    <a:lnTo>
                      <a:pt x="874317" y="854462"/>
                    </a:lnTo>
                    <a:lnTo>
                      <a:pt x="876947" y="850550"/>
                    </a:lnTo>
                    <a:lnTo>
                      <a:pt x="879906" y="847164"/>
                    </a:lnTo>
                    <a:lnTo>
                      <a:pt x="880398" y="842759"/>
                    </a:lnTo>
                    <a:lnTo>
                      <a:pt x="884179" y="836777"/>
                    </a:lnTo>
                    <a:lnTo>
                      <a:pt x="887959" y="832659"/>
                    </a:lnTo>
                    <a:lnTo>
                      <a:pt x="891329" y="829578"/>
                    </a:lnTo>
                    <a:lnTo>
                      <a:pt x="894697" y="824893"/>
                    </a:lnTo>
                    <a:lnTo>
                      <a:pt x="898314" y="820965"/>
                    </a:lnTo>
                    <a:lnTo>
                      <a:pt x="900615" y="816799"/>
                    </a:lnTo>
                    <a:lnTo>
                      <a:pt x="904148" y="811884"/>
                    </a:lnTo>
                    <a:lnTo>
                      <a:pt x="906285" y="807800"/>
                    </a:lnTo>
                    <a:lnTo>
                      <a:pt x="910312" y="804562"/>
                    </a:lnTo>
                    <a:lnTo>
                      <a:pt x="914174" y="801110"/>
                    </a:lnTo>
                    <a:lnTo>
                      <a:pt x="917215" y="798210"/>
                    </a:lnTo>
                    <a:lnTo>
                      <a:pt x="919927" y="794856"/>
                    </a:lnTo>
                    <a:lnTo>
                      <a:pt x="924447" y="791495"/>
                    </a:lnTo>
                    <a:lnTo>
                      <a:pt x="927981" y="787797"/>
                    </a:lnTo>
                    <a:lnTo>
                      <a:pt x="931596" y="782940"/>
                    </a:lnTo>
                    <a:lnTo>
                      <a:pt x="934884" y="785513"/>
                    </a:lnTo>
                    <a:lnTo>
                      <a:pt x="935048" y="781362"/>
                    </a:lnTo>
                    <a:lnTo>
                      <a:pt x="939240" y="781486"/>
                    </a:lnTo>
                    <a:lnTo>
                      <a:pt x="939486" y="776465"/>
                    </a:lnTo>
                    <a:lnTo>
                      <a:pt x="942937" y="773366"/>
                    </a:lnTo>
                    <a:lnTo>
                      <a:pt x="946307" y="768082"/>
                    </a:lnTo>
                    <a:lnTo>
                      <a:pt x="948197" y="763990"/>
                    </a:lnTo>
                    <a:lnTo>
                      <a:pt x="952553" y="758779"/>
                    </a:lnTo>
                    <a:lnTo>
                      <a:pt x="958552" y="754095"/>
                    </a:lnTo>
                    <a:lnTo>
                      <a:pt x="962414" y="751523"/>
                    </a:lnTo>
                    <a:lnTo>
                      <a:pt x="963894" y="747529"/>
                    </a:lnTo>
                    <a:lnTo>
                      <a:pt x="968332" y="745376"/>
                    </a:lnTo>
                    <a:lnTo>
                      <a:pt x="964469" y="743724"/>
                    </a:lnTo>
                    <a:lnTo>
                      <a:pt x="968742" y="743091"/>
                    </a:lnTo>
                    <a:lnTo>
                      <a:pt x="971700" y="739524"/>
                    </a:lnTo>
                    <a:lnTo>
                      <a:pt x="973591" y="735596"/>
                    </a:lnTo>
                    <a:lnTo>
                      <a:pt x="969400" y="733295"/>
                    </a:lnTo>
                    <a:lnTo>
                      <a:pt x="974331" y="734068"/>
                    </a:lnTo>
                    <a:lnTo>
                      <a:pt x="979179" y="731199"/>
                    </a:lnTo>
                    <a:lnTo>
                      <a:pt x="981973" y="728085"/>
                    </a:lnTo>
                    <a:lnTo>
                      <a:pt x="984110" y="724420"/>
                    </a:lnTo>
                    <a:lnTo>
                      <a:pt x="989945" y="720270"/>
                    </a:lnTo>
                    <a:lnTo>
                      <a:pt x="986411" y="722932"/>
                    </a:lnTo>
                    <a:lnTo>
                      <a:pt x="989205" y="718273"/>
                    </a:lnTo>
                    <a:lnTo>
                      <a:pt x="993561" y="716744"/>
                    </a:lnTo>
                    <a:lnTo>
                      <a:pt x="996930" y="712084"/>
                    </a:lnTo>
                    <a:lnTo>
                      <a:pt x="1003751" y="711024"/>
                    </a:lnTo>
                    <a:lnTo>
                      <a:pt x="1008271" y="710054"/>
                    </a:lnTo>
                    <a:lnTo>
                      <a:pt x="1002272" y="710466"/>
                    </a:lnTo>
                    <a:lnTo>
                      <a:pt x="1004819" y="706570"/>
                    </a:lnTo>
                    <a:lnTo>
                      <a:pt x="1009422" y="707474"/>
                    </a:lnTo>
                    <a:lnTo>
                      <a:pt x="1014024" y="704737"/>
                    </a:lnTo>
                    <a:lnTo>
                      <a:pt x="1018050" y="701771"/>
                    </a:lnTo>
                    <a:lnTo>
                      <a:pt x="1023145" y="699954"/>
                    </a:lnTo>
                    <a:lnTo>
                      <a:pt x="1024707" y="695821"/>
                    </a:lnTo>
                    <a:lnTo>
                      <a:pt x="1026351" y="691432"/>
                    </a:lnTo>
                    <a:lnTo>
                      <a:pt x="1029391" y="687192"/>
                    </a:lnTo>
                    <a:lnTo>
                      <a:pt x="1032432" y="684398"/>
                    </a:lnTo>
                    <a:lnTo>
                      <a:pt x="1037691" y="681185"/>
                    </a:lnTo>
                    <a:lnTo>
                      <a:pt x="1040979" y="677330"/>
                    </a:lnTo>
                    <a:lnTo>
                      <a:pt x="1044020" y="673024"/>
                    </a:lnTo>
                    <a:lnTo>
                      <a:pt x="1048293" y="669515"/>
                    </a:lnTo>
                    <a:lnTo>
                      <a:pt x="1050922" y="665110"/>
                    </a:lnTo>
                    <a:lnTo>
                      <a:pt x="1053717" y="660565"/>
                    </a:lnTo>
                    <a:lnTo>
                      <a:pt x="1057908" y="656465"/>
                    </a:lnTo>
                    <a:lnTo>
                      <a:pt x="1060702" y="651879"/>
                    </a:lnTo>
                    <a:lnTo>
                      <a:pt x="1060209" y="647770"/>
                    </a:lnTo>
                    <a:lnTo>
                      <a:pt x="1062346" y="643916"/>
                    </a:lnTo>
                    <a:lnTo>
                      <a:pt x="1065304" y="638952"/>
                    </a:lnTo>
                    <a:lnTo>
                      <a:pt x="1069742" y="634112"/>
                    </a:lnTo>
                    <a:lnTo>
                      <a:pt x="1073440" y="629518"/>
                    </a:lnTo>
                    <a:lnTo>
                      <a:pt x="1076645" y="624505"/>
                    </a:lnTo>
                    <a:lnTo>
                      <a:pt x="1080097" y="620790"/>
                    </a:lnTo>
                    <a:lnTo>
                      <a:pt x="1082562" y="616377"/>
                    </a:lnTo>
                    <a:lnTo>
                      <a:pt x="1084370" y="612548"/>
                    </a:lnTo>
                    <a:lnTo>
                      <a:pt x="1086917" y="608299"/>
                    </a:lnTo>
                    <a:lnTo>
                      <a:pt x="1089136" y="603360"/>
                    </a:lnTo>
                    <a:lnTo>
                      <a:pt x="1092424" y="597492"/>
                    </a:lnTo>
                    <a:lnTo>
                      <a:pt x="1094561" y="593539"/>
                    </a:lnTo>
                    <a:lnTo>
                      <a:pt x="1099820" y="588304"/>
                    </a:lnTo>
                    <a:lnTo>
                      <a:pt x="1102943" y="583209"/>
                    </a:lnTo>
                    <a:lnTo>
                      <a:pt x="1103354" y="577136"/>
                    </a:lnTo>
                    <a:lnTo>
                      <a:pt x="1105819" y="572074"/>
                    </a:lnTo>
                    <a:lnTo>
                      <a:pt x="1107463" y="566872"/>
                    </a:lnTo>
                    <a:lnTo>
                      <a:pt x="1105573" y="563059"/>
                    </a:lnTo>
                    <a:lnTo>
                      <a:pt x="1106230" y="556903"/>
                    </a:lnTo>
                    <a:lnTo>
                      <a:pt x="1107135" y="550995"/>
                    </a:lnTo>
                    <a:lnTo>
                      <a:pt x="1106805" y="545365"/>
                    </a:lnTo>
                    <a:lnTo>
                      <a:pt x="1105573" y="540500"/>
                    </a:lnTo>
                    <a:lnTo>
                      <a:pt x="1104340" y="536391"/>
                    </a:lnTo>
                    <a:lnTo>
                      <a:pt x="1108531" y="531534"/>
                    </a:lnTo>
                    <a:lnTo>
                      <a:pt x="1107216" y="527483"/>
                    </a:lnTo>
                    <a:lnTo>
                      <a:pt x="1110997" y="523061"/>
                    </a:lnTo>
                    <a:lnTo>
                      <a:pt x="1112065" y="518837"/>
                    </a:lnTo>
                    <a:lnTo>
                      <a:pt x="1113216" y="514474"/>
                    </a:lnTo>
                    <a:lnTo>
                      <a:pt x="1115598" y="509600"/>
                    </a:lnTo>
                    <a:lnTo>
                      <a:pt x="1116092" y="505072"/>
                    </a:lnTo>
                    <a:lnTo>
                      <a:pt x="1120611" y="498186"/>
                    </a:lnTo>
                    <a:lnTo>
                      <a:pt x="1119543" y="493304"/>
                    </a:lnTo>
                    <a:lnTo>
                      <a:pt x="1117078" y="497125"/>
                    </a:lnTo>
                    <a:lnTo>
                      <a:pt x="1118968" y="493148"/>
                    </a:lnTo>
                    <a:lnTo>
                      <a:pt x="1117735" y="488570"/>
                    </a:lnTo>
                    <a:lnTo>
                      <a:pt x="1119379" y="483171"/>
                    </a:lnTo>
                    <a:lnTo>
                      <a:pt x="1121926" y="475224"/>
                    </a:lnTo>
                    <a:lnTo>
                      <a:pt x="1115845" y="473934"/>
                    </a:lnTo>
                    <a:lnTo>
                      <a:pt x="1114694" y="469652"/>
                    </a:lnTo>
                    <a:lnTo>
                      <a:pt x="1114859" y="461401"/>
                    </a:lnTo>
                    <a:lnTo>
                      <a:pt x="1110750" y="457744"/>
                    </a:lnTo>
                    <a:lnTo>
                      <a:pt x="1107216" y="454153"/>
                    </a:lnTo>
                    <a:lnTo>
                      <a:pt x="1105080" y="448639"/>
                    </a:lnTo>
                    <a:lnTo>
                      <a:pt x="1104915" y="444464"/>
                    </a:lnTo>
                    <a:lnTo>
                      <a:pt x="1104012" y="439805"/>
                    </a:lnTo>
                    <a:lnTo>
                      <a:pt x="1098752" y="437265"/>
                    </a:lnTo>
                    <a:lnTo>
                      <a:pt x="1093739" y="436715"/>
                    </a:lnTo>
                    <a:lnTo>
                      <a:pt x="1091109" y="433016"/>
                    </a:lnTo>
                    <a:lnTo>
                      <a:pt x="1088644" y="429269"/>
                    </a:lnTo>
                    <a:lnTo>
                      <a:pt x="1086507" y="425727"/>
                    </a:lnTo>
                    <a:lnTo>
                      <a:pt x="1084945" y="421602"/>
                    </a:lnTo>
                    <a:lnTo>
                      <a:pt x="1080589" y="421758"/>
                    </a:lnTo>
                    <a:lnTo>
                      <a:pt x="1080426" y="416835"/>
                    </a:lnTo>
                    <a:lnTo>
                      <a:pt x="1081740" y="412447"/>
                    </a:lnTo>
                    <a:lnTo>
                      <a:pt x="1080836" y="407910"/>
                    </a:lnTo>
                    <a:lnTo>
                      <a:pt x="1082891" y="402667"/>
                    </a:lnTo>
                    <a:lnTo>
                      <a:pt x="1086589" y="393759"/>
                    </a:lnTo>
                    <a:lnTo>
                      <a:pt x="1086507" y="389132"/>
                    </a:lnTo>
                    <a:lnTo>
                      <a:pt x="1084863" y="383511"/>
                    </a:lnTo>
                    <a:lnTo>
                      <a:pt x="1080261" y="386289"/>
                    </a:lnTo>
                    <a:lnTo>
                      <a:pt x="1080754" y="391154"/>
                    </a:lnTo>
                    <a:lnTo>
                      <a:pt x="1077221" y="388672"/>
                    </a:lnTo>
                    <a:lnTo>
                      <a:pt x="1074016" y="385500"/>
                    </a:lnTo>
                    <a:lnTo>
                      <a:pt x="1070975" y="381851"/>
                    </a:lnTo>
                    <a:lnTo>
                      <a:pt x="1070071" y="377043"/>
                    </a:lnTo>
                    <a:lnTo>
                      <a:pt x="1065715" y="379476"/>
                    </a:lnTo>
                    <a:lnTo>
                      <a:pt x="1064647" y="387965"/>
                    </a:lnTo>
                    <a:lnTo>
                      <a:pt x="1065058" y="392863"/>
                    </a:lnTo>
                    <a:lnTo>
                      <a:pt x="1062346" y="387965"/>
                    </a:lnTo>
                    <a:lnTo>
                      <a:pt x="1057908" y="387078"/>
                    </a:lnTo>
                    <a:lnTo>
                      <a:pt x="1056758" y="382410"/>
                    </a:lnTo>
                    <a:lnTo>
                      <a:pt x="1055443" y="378375"/>
                    </a:lnTo>
                    <a:lnTo>
                      <a:pt x="1055607" y="373090"/>
                    </a:lnTo>
                    <a:lnTo>
                      <a:pt x="1055196" y="368316"/>
                    </a:lnTo>
                    <a:lnTo>
                      <a:pt x="1056100" y="363821"/>
                    </a:lnTo>
                    <a:lnTo>
                      <a:pt x="1058154" y="358840"/>
                    </a:lnTo>
                    <a:lnTo>
                      <a:pt x="1053963" y="356523"/>
                    </a:lnTo>
                    <a:lnTo>
                      <a:pt x="1055114" y="352488"/>
                    </a:lnTo>
                    <a:lnTo>
                      <a:pt x="1053141" y="348625"/>
                    </a:lnTo>
                    <a:lnTo>
                      <a:pt x="1054457" y="343300"/>
                    </a:lnTo>
                    <a:lnTo>
                      <a:pt x="1051087" y="340153"/>
                    </a:lnTo>
                    <a:lnTo>
                      <a:pt x="1047800" y="337531"/>
                    </a:lnTo>
                    <a:lnTo>
                      <a:pt x="1045499" y="333915"/>
                    </a:lnTo>
                    <a:lnTo>
                      <a:pt x="1044184" y="329683"/>
                    </a:lnTo>
                    <a:lnTo>
                      <a:pt x="1045252" y="324694"/>
                    </a:lnTo>
                    <a:lnTo>
                      <a:pt x="1049690" y="325944"/>
                    </a:lnTo>
                    <a:lnTo>
                      <a:pt x="1049772" y="320635"/>
                    </a:lnTo>
                    <a:lnTo>
                      <a:pt x="1045745" y="318367"/>
                    </a:lnTo>
                    <a:lnTo>
                      <a:pt x="1043855" y="312482"/>
                    </a:lnTo>
                    <a:lnTo>
                      <a:pt x="1039911" y="314734"/>
                    </a:lnTo>
                    <a:lnTo>
                      <a:pt x="1036213" y="312663"/>
                    </a:lnTo>
                    <a:lnTo>
                      <a:pt x="1035637" y="308184"/>
                    </a:lnTo>
                    <a:lnTo>
                      <a:pt x="1032267" y="305818"/>
                    </a:lnTo>
                    <a:lnTo>
                      <a:pt x="1027419" y="306664"/>
                    </a:lnTo>
                    <a:lnTo>
                      <a:pt x="1026597" y="302539"/>
                    </a:lnTo>
                    <a:lnTo>
                      <a:pt x="1022242" y="304544"/>
                    </a:lnTo>
                    <a:lnTo>
                      <a:pt x="1019694" y="300772"/>
                    </a:lnTo>
                    <a:lnTo>
                      <a:pt x="1019859" y="294797"/>
                    </a:lnTo>
                    <a:lnTo>
                      <a:pt x="1018462" y="290425"/>
                    </a:lnTo>
                    <a:lnTo>
                      <a:pt x="1013941" y="290935"/>
                    </a:lnTo>
                    <a:lnTo>
                      <a:pt x="1008928" y="291403"/>
                    </a:lnTo>
                    <a:lnTo>
                      <a:pt x="1007532" y="286883"/>
                    </a:lnTo>
                    <a:lnTo>
                      <a:pt x="1003176" y="287738"/>
                    </a:lnTo>
                    <a:lnTo>
                      <a:pt x="1000628" y="284155"/>
                    </a:lnTo>
                    <a:lnTo>
                      <a:pt x="995123" y="282610"/>
                    </a:lnTo>
                    <a:lnTo>
                      <a:pt x="991588" y="278394"/>
                    </a:lnTo>
                    <a:lnTo>
                      <a:pt x="989123" y="274671"/>
                    </a:lnTo>
                    <a:lnTo>
                      <a:pt x="990602" y="269091"/>
                    </a:lnTo>
                    <a:lnTo>
                      <a:pt x="992821" y="264251"/>
                    </a:lnTo>
                    <a:lnTo>
                      <a:pt x="989698" y="261580"/>
                    </a:lnTo>
                    <a:lnTo>
                      <a:pt x="987397" y="257643"/>
                    </a:lnTo>
                    <a:lnTo>
                      <a:pt x="986329" y="250625"/>
                    </a:lnTo>
                    <a:lnTo>
                      <a:pt x="989863" y="245695"/>
                    </a:lnTo>
                    <a:lnTo>
                      <a:pt x="990602" y="240649"/>
                    </a:lnTo>
                    <a:lnTo>
                      <a:pt x="993232" y="235775"/>
                    </a:lnTo>
                    <a:lnTo>
                      <a:pt x="991671" y="231444"/>
                    </a:lnTo>
                    <a:lnTo>
                      <a:pt x="992163" y="227352"/>
                    </a:lnTo>
                    <a:lnTo>
                      <a:pt x="990931" y="222881"/>
                    </a:lnTo>
                    <a:lnTo>
                      <a:pt x="989863" y="217425"/>
                    </a:lnTo>
                    <a:lnTo>
                      <a:pt x="991753" y="213143"/>
                    </a:lnTo>
                    <a:lnTo>
                      <a:pt x="987150" y="215164"/>
                    </a:lnTo>
                    <a:lnTo>
                      <a:pt x="987150" y="210546"/>
                    </a:lnTo>
                    <a:lnTo>
                      <a:pt x="984686" y="205985"/>
                    </a:lnTo>
                    <a:lnTo>
                      <a:pt x="981398" y="199049"/>
                    </a:lnTo>
                    <a:lnTo>
                      <a:pt x="981316" y="194628"/>
                    </a:lnTo>
                    <a:lnTo>
                      <a:pt x="982959" y="189689"/>
                    </a:lnTo>
                    <a:lnTo>
                      <a:pt x="984521" y="185226"/>
                    </a:lnTo>
                    <a:lnTo>
                      <a:pt x="982549" y="181569"/>
                    </a:lnTo>
                    <a:lnTo>
                      <a:pt x="983535" y="176819"/>
                    </a:lnTo>
                    <a:lnTo>
                      <a:pt x="983124" y="171929"/>
                    </a:lnTo>
                    <a:lnTo>
                      <a:pt x="982220" y="167122"/>
                    </a:lnTo>
                    <a:lnTo>
                      <a:pt x="984357" y="163415"/>
                    </a:lnTo>
                    <a:lnTo>
                      <a:pt x="983617" y="158797"/>
                    </a:lnTo>
                    <a:lnTo>
                      <a:pt x="986000" y="154006"/>
                    </a:lnTo>
                    <a:lnTo>
                      <a:pt x="985425" y="149576"/>
                    </a:lnTo>
                    <a:lnTo>
                      <a:pt x="981809" y="146593"/>
                    </a:lnTo>
                    <a:lnTo>
                      <a:pt x="978111" y="144161"/>
                    </a:lnTo>
                    <a:lnTo>
                      <a:pt x="975481" y="140545"/>
                    </a:lnTo>
                    <a:lnTo>
                      <a:pt x="971455" y="138605"/>
                    </a:lnTo>
                    <a:lnTo>
                      <a:pt x="970304" y="134414"/>
                    </a:lnTo>
                    <a:lnTo>
                      <a:pt x="970222" y="129475"/>
                    </a:lnTo>
                    <a:lnTo>
                      <a:pt x="965619" y="129516"/>
                    </a:lnTo>
                    <a:lnTo>
                      <a:pt x="961018" y="130535"/>
                    </a:lnTo>
                    <a:lnTo>
                      <a:pt x="957155" y="133822"/>
                    </a:lnTo>
                    <a:lnTo>
                      <a:pt x="951155" y="136839"/>
                    </a:lnTo>
                    <a:lnTo>
                      <a:pt x="947458" y="134817"/>
                    </a:lnTo>
                    <a:lnTo>
                      <a:pt x="945978" y="129237"/>
                    </a:lnTo>
                    <a:lnTo>
                      <a:pt x="945732" y="121627"/>
                    </a:lnTo>
                    <a:lnTo>
                      <a:pt x="944170" y="117526"/>
                    </a:lnTo>
                    <a:lnTo>
                      <a:pt x="943842" y="109431"/>
                    </a:lnTo>
                    <a:lnTo>
                      <a:pt x="945321" y="105256"/>
                    </a:lnTo>
                    <a:lnTo>
                      <a:pt x="944746" y="100868"/>
                    </a:lnTo>
                    <a:lnTo>
                      <a:pt x="944992" y="95255"/>
                    </a:lnTo>
                    <a:lnTo>
                      <a:pt x="945239" y="91097"/>
                    </a:lnTo>
                    <a:lnTo>
                      <a:pt x="945978" y="86815"/>
                    </a:lnTo>
                    <a:lnTo>
                      <a:pt x="941541" y="86396"/>
                    </a:lnTo>
                    <a:lnTo>
                      <a:pt x="942937" y="82098"/>
                    </a:lnTo>
                    <a:lnTo>
                      <a:pt x="945156" y="77866"/>
                    </a:lnTo>
                    <a:lnTo>
                      <a:pt x="941047" y="74077"/>
                    </a:lnTo>
                    <a:lnTo>
                      <a:pt x="939157" y="69278"/>
                    </a:lnTo>
                    <a:lnTo>
                      <a:pt x="937350" y="65366"/>
                    </a:lnTo>
                    <a:lnTo>
                      <a:pt x="940801" y="58216"/>
                    </a:lnTo>
                    <a:lnTo>
                      <a:pt x="936938" y="56482"/>
                    </a:lnTo>
                    <a:lnTo>
                      <a:pt x="932254" y="53655"/>
                    </a:lnTo>
                    <a:lnTo>
                      <a:pt x="933158" y="48248"/>
                    </a:lnTo>
                    <a:lnTo>
                      <a:pt x="933323" y="42610"/>
                    </a:lnTo>
                    <a:lnTo>
                      <a:pt x="934556" y="38386"/>
                    </a:lnTo>
                    <a:lnTo>
                      <a:pt x="932994" y="34228"/>
                    </a:lnTo>
                    <a:lnTo>
                      <a:pt x="933487" y="29322"/>
                    </a:lnTo>
                    <a:lnTo>
                      <a:pt x="929214" y="26289"/>
                    </a:lnTo>
                    <a:lnTo>
                      <a:pt x="927077" y="22221"/>
                    </a:lnTo>
                    <a:lnTo>
                      <a:pt x="930035" y="19288"/>
                    </a:lnTo>
                    <a:lnTo>
                      <a:pt x="925515" y="17981"/>
                    </a:lnTo>
                    <a:lnTo>
                      <a:pt x="922886" y="22328"/>
                    </a:lnTo>
                    <a:lnTo>
                      <a:pt x="918120" y="24440"/>
                    </a:lnTo>
                    <a:lnTo>
                      <a:pt x="915818" y="28352"/>
                    </a:lnTo>
                    <a:lnTo>
                      <a:pt x="914997" y="33439"/>
                    </a:lnTo>
                    <a:lnTo>
                      <a:pt x="913764" y="38690"/>
                    </a:lnTo>
                    <a:lnTo>
                      <a:pt x="911709" y="43301"/>
                    </a:lnTo>
                    <a:lnTo>
                      <a:pt x="908833" y="50286"/>
                    </a:lnTo>
                    <a:lnTo>
                      <a:pt x="906861" y="54633"/>
                    </a:lnTo>
                    <a:lnTo>
                      <a:pt x="907436" y="58693"/>
                    </a:lnTo>
                    <a:lnTo>
                      <a:pt x="905052" y="62243"/>
                    </a:lnTo>
                    <a:lnTo>
                      <a:pt x="904807" y="57682"/>
                    </a:lnTo>
                    <a:lnTo>
                      <a:pt x="899382" y="65194"/>
                    </a:lnTo>
                    <a:lnTo>
                      <a:pt x="897163" y="69648"/>
                    </a:lnTo>
                    <a:lnTo>
                      <a:pt x="893794" y="76206"/>
                    </a:lnTo>
                    <a:lnTo>
                      <a:pt x="898478" y="75326"/>
                    </a:lnTo>
                    <a:lnTo>
                      <a:pt x="901929" y="77669"/>
                    </a:lnTo>
                    <a:lnTo>
                      <a:pt x="905546" y="80865"/>
                    </a:lnTo>
                    <a:lnTo>
                      <a:pt x="901847" y="86807"/>
                    </a:lnTo>
                    <a:lnTo>
                      <a:pt x="900861" y="80257"/>
                    </a:lnTo>
                    <a:lnTo>
                      <a:pt x="897492" y="84301"/>
                    </a:lnTo>
                    <a:lnTo>
                      <a:pt x="893958" y="87333"/>
                    </a:lnTo>
                    <a:lnTo>
                      <a:pt x="892150" y="92732"/>
                    </a:lnTo>
                    <a:lnTo>
                      <a:pt x="893466" y="96710"/>
                    </a:lnTo>
                    <a:lnTo>
                      <a:pt x="891411" y="101419"/>
                    </a:lnTo>
                    <a:lnTo>
                      <a:pt x="888124" y="106900"/>
                    </a:lnTo>
                    <a:lnTo>
                      <a:pt x="884672" y="117584"/>
                    </a:lnTo>
                    <a:lnTo>
                      <a:pt x="887383" y="124561"/>
                    </a:lnTo>
                    <a:lnTo>
                      <a:pt x="886726" y="129368"/>
                    </a:lnTo>
                    <a:lnTo>
                      <a:pt x="884015" y="139444"/>
                    </a:lnTo>
                    <a:lnTo>
                      <a:pt x="883768" y="144391"/>
                    </a:lnTo>
                    <a:lnTo>
                      <a:pt x="884589" y="150694"/>
                    </a:lnTo>
                    <a:lnTo>
                      <a:pt x="884836" y="158509"/>
                    </a:lnTo>
                    <a:lnTo>
                      <a:pt x="880892" y="161805"/>
                    </a:lnTo>
                    <a:lnTo>
                      <a:pt x="876700" y="169275"/>
                    </a:lnTo>
                    <a:lnTo>
                      <a:pt x="874070" y="175973"/>
                    </a:lnTo>
                    <a:lnTo>
                      <a:pt x="872838" y="179975"/>
                    </a:lnTo>
                    <a:lnTo>
                      <a:pt x="871934" y="184840"/>
                    </a:lnTo>
                    <a:lnTo>
                      <a:pt x="868811" y="191833"/>
                    </a:lnTo>
                    <a:lnTo>
                      <a:pt x="866346" y="196526"/>
                    </a:lnTo>
                    <a:lnTo>
                      <a:pt x="864784" y="201514"/>
                    </a:lnTo>
                    <a:lnTo>
                      <a:pt x="861497" y="206503"/>
                    </a:lnTo>
                    <a:lnTo>
                      <a:pt x="858210" y="209231"/>
                    </a:lnTo>
                    <a:lnTo>
                      <a:pt x="855169" y="213529"/>
                    </a:lnTo>
                    <a:lnTo>
                      <a:pt x="852703" y="218098"/>
                    </a:lnTo>
                    <a:lnTo>
                      <a:pt x="850649" y="222643"/>
                    </a:lnTo>
                    <a:lnTo>
                      <a:pt x="848841" y="227426"/>
                    </a:lnTo>
                    <a:lnTo>
                      <a:pt x="845143" y="230384"/>
                    </a:lnTo>
                    <a:lnTo>
                      <a:pt x="839719" y="233984"/>
                    </a:lnTo>
                    <a:lnTo>
                      <a:pt x="835610" y="235751"/>
                    </a:lnTo>
                    <a:lnTo>
                      <a:pt x="824926" y="238060"/>
                    </a:lnTo>
                    <a:lnTo>
                      <a:pt x="821146" y="235159"/>
                    </a:lnTo>
                    <a:lnTo>
                      <a:pt x="816380" y="233458"/>
                    </a:lnTo>
                    <a:lnTo>
                      <a:pt x="812435" y="230524"/>
                    </a:lnTo>
                    <a:lnTo>
                      <a:pt x="808326" y="227146"/>
                    </a:lnTo>
                    <a:lnTo>
                      <a:pt x="803642" y="225412"/>
                    </a:lnTo>
                    <a:lnTo>
                      <a:pt x="802327" y="220531"/>
                    </a:lnTo>
                    <a:lnTo>
                      <a:pt x="803067" y="216496"/>
                    </a:lnTo>
                    <a:lnTo>
                      <a:pt x="800601" y="212724"/>
                    </a:lnTo>
                    <a:lnTo>
                      <a:pt x="796410" y="211540"/>
                    </a:lnTo>
                    <a:lnTo>
                      <a:pt x="791397" y="209133"/>
                    </a:lnTo>
                    <a:lnTo>
                      <a:pt x="784494" y="208401"/>
                    </a:lnTo>
                    <a:lnTo>
                      <a:pt x="780549" y="206610"/>
                    </a:lnTo>
                    <a:lnTo>
                      <a:pt x="776194" y="203824"/>
                    </a:lnTo>
                    <a:lnTo>
                      <a:pt x="770934" y="197331"/>
                    </a:lnTo>
                    <a:lnTo>
                      <a:pt x="768551" y="191817"/>
                    </a:lnTo>
                    <a:lnTo>
                      <a:pt x="764606" y="189615"/>
                    </a:lnTo>
                    <a:lnTo>
                      <a:pt x="760004" y="188497"/>
                    </a:lnTo>
                    <a:lnTo>
                      <a:pt x="756306" y="184355"/>
                    </a:lnTo>
                    <a:lnTo>
                      <a:pt x="752279" y="182366"/>
                    </a:lnTo>
                    <a:lnTo>
                      <a:pt x="748664" y="180287"/>
                    </a:lnTo>
                    <a:lnTo>
                      <a:pt x="743650" y="181257"/>
                    </a:lnTo>
                    <a:lnTo>
                      <a:pt x="737486" y="181438"/>
                    </a:lnTo>
                    <a:lnTo>
                      <a:pt x="738802" y="176055"/>
                    </a:lnTo>
                    <a:lnTo>
                      <a:pt x="735679" y="172603"/>
                    </a:lnTo>
                    <a:lnTo>
                      <a:pt x="731734" y="166711"/>
                    </a:lnTo>
                    <a:lnTo>
                      <a:pt x="724091" y="160482"/>
                    </a:lnTo>
                    <a:lnTo>
                      <a:pt x="719654" y="156217"/>
                    </a:lnTo>
                    <a:lnTo>
                      <a:pt x="715709" y="153998"/>
                    </a:lnTo>
                    <a:lnTo>
                      <a:pt x="711846" y="148582"/>
                    </a:lnTo>
                    <a:lnTo>
                      <a:pt x="711600" y="144029"/>
                    </a:lnTo>
                    <a:lnTo>
                      <a:pt x="715955" y="141761"/>
                    </a:lnTo>
                    <a:lnTo>
                      <a:pt x="717846" y="137266"/>
                    </a:lnTo>
                    <a:lnTo>
                      <a:pt x="722448" y="131661"/>
                    </a:lnTo>
                    <a:lnTo>
                      <a:pt x="725735" y="128448"/>
                    </a:lnTo>
                    <a:lnTo>
                      <a:pt x="729268" y="122325"/>
                    </a:lnTo>
                    <a:lnTo>
                      <a:pt x="731899" y="118003"/>
                    </a:lnTo>
                    <a:lnTo>
                      <a:pt x="733377" y="113499"/>
                    </a:lnTo>
                    <a:lnTo>
                      <a:pt x="729597" y="110467"/>
                    </a:lnTo>
                    <a:lnTo>
                      <a:pt x="729762" y="106235"/>
                    </a:lnTo>
                    <a:lnTo>
                      <a:pt x="733377" y="102733"/>
                    </a:lnTo>
                    <a:lnTo>
                      <a:pt x="732556" y="98353"/>
                    </a:lnTo>
                    <a:lnTo>
                      <a:pt x="736747" y="96981"/>
                    </a:lnTo>
                    <a:lnTo>
                      <a:pt x="739377" y="93784"/>
                    </a:lnTo>
                    <a:lnTo>
                      <a:pt x="739213" y="98099"/>
                    </a:lnTo>
                    <a:lnTo>
                      <a:pt x="741678" y="94170"/>
                    </a:lnTo>
                    <a:lnTo>
                      <a:pt x="745130" y="91237"/>
                    </a:lnTo>
                    <a:lnTo>
                      <a:pt x="745376" y="96069"/>
                    </a:lnTo>
                    <a:lnTo>
                      <a:pt x="743897" y="100112"/>
                    </a:lnTo>
                    <a:lnTo>
                      <a:pt x="747677" y="96932"/>
                    </a:lnTo>
                    <a:lnTo>
                      <a:pt x="751129" y="91631"/>
                    </a:lnTo>
                    <a:lnTo>
                      <a:pt x="753840" y="88393"/>
                    </a:lnTo>
                    <a:lnTo>
                      <a:pt x="750636" y="85295"/>
                    </a:lnTo>
                    <a:lnTo>
                      <a:pt x="754252" y="82838"/>
                    </a:lnTo>
                    <a:lnTo>
                      <a:pt x="757539" y="77266"/>
                    </a:lnTo>
                    <a:lnTo>
                      <a:pt x="759923" y="72590"/>
                    </a:lnTo>
                    <a:lnTo>
                      <a:pt x="763702" y="70724"/>
                    </a:lnTo>
                    <a:lnTo>
                      <a:pt x="763538" y="65366"/>
                    </a:lnTo>
                    <a:lnTo>
                      <a:pt x="758854" y="64462"/>
                    </a:lnTo>
                    <a:lnTo>
                      <a:pt x="756142" y="61159"/>
                    </a:lnTo>
                    <a:lnTo>
                      <a:pt x="753430" y="57296"/>
                    </a:lnTo>
                    <a:lnTo>
                      <a:pt x="749731" y="59523"/>
                    </a:lnTo>
                    <a:lnTo>
                      <a:pt x="745541" y="62605"/>
                    </a:lnTo>
                    <a:lnTo>
                      <a:pt x="749074" y="66591"/>
                    </a:lnTo>
                    <a:lnTo>
                      <a:pt x="747102" y="70823"/>
                    </a:lnTo>
                    <a:lnTo>
                      <a:pt x="742664" y="73042"/>
                    </a:lnTo>
                    <a:lnTo>
                      <a:pt x="738473" y="73757"/>
                    </a:lnTo>
                    <a:lnTo>
                      <a:pt x="739213" y="68555"/>
                    </a:lnTo>
                    <a:lnTo>
                      <a:pt x="739870" y="62408"/>
                    </a:lnTo>
                    <a:lnTo>
                      <a:pt x="736008" y="63788"/>
                    </a:lnTo>
                    <a:lnTo>
                      <a:pt x="732556" y="66591"/>
                    </a:lnTo>
                    <a:lnTo>
                      <a:pt x="731159" y="62473"/>
                    </a:lnTo>
                    <a:lnTo>
                      <a:pt x="735432" y="58545"/>
                    </a:lnTo>
                    <a:lnTo>
                      <a:pt x="728365" y="61249"/>
                    </a:lnTo>
                    <a:lnTo>
                      <a:pt x="722448" y="64133"/>
                    </a:lnTo>
                    <a:lnTo>
                      <a:pt x="716531" y="67618"/>
                    </a:lnTo>
                    <a:lnTo>
                      <a:pt x="711271" y="64906"/>
                    </a:lnTo>
                    <a:lnTo>
                      <a:pt x="706094" y="63188"/>
                    </a:lnTo>
                    <a:lnTo>
                      <a:pt x="705765" y="57460"/>
                    </a:lnTo>
                    <a:lnTo>
                      <a:pt x="700259" y="60797"/>
                    </a:lnTo>
                    <a:lnTo>
                      <a:pt x="695328" y="60468"/>
                    </a:lnTo>
                    <a:lnTo>
                      <a:pt x="691138" y="58019"/>
                    </a:lnTo>
                    <a:lnTo>
                      <a:pt x="688672" y="62367"/>
                    </a:lnTo>
                    <a:lnTo>
                      <a:pt x="688507" y="58019"/>
                    </a:lnTo>
                    <a:lnTo>
                      <a:pt x="685713" y="53951"/>
                    </a:lnTo>
                    <a:lnTo>
                      <a:pt x="681193" y="55710"/>
                    </a:lnTo>
                    <a:lnTo>
                      <a:pt x="683001" y="51289"/>
                    </a:lnTo>
                    <a:lnTo>
                      <a:pt x="677823" y="51700"/>
                    </a:lnTo>
                    <a:lnTo>
                      <a:pt x="672893" y="52464"/>
                    </a:lnTo>
                    <a:lnTo>
                      <a:pt x="668619" y="51634"/>
                    </a:lnTo>
                    <a:lnTo>
                      <a:pt x="663771" y="50130"/>
                    </a:lnTo>
                    <a:lnTo>
                      <a:pt x="659991" y="44369"/>
                    </a:lnTo>
                    <a:lnTo>
                      <a:pt x="657690" y="40227"/>
                    </a:lnTo>
                    <a:lnTo>
                      <a:pt x="650787" y="43432"/>
                    </a:lnTo>
                    <a:lnTo>
                      <a:pt x="648074" y="40030"/>
                    </a:lnTo>
                    <a:lnTo>
                      <a:pt x="645445" y="36693"/>
                    </a:lnTo>
                    <a:lnTo>
                      <a:pt x="642157" y="33661"/>
                    </a:lnTo>
                    <a:lnTo>
                      <a:pt x="636815" y="31154"/>
                    </a:lnTo>
                    <a:lnTo>
                      <a:pt x="636570" y="36513"/>
                    </a:lnTo>
                    <a:lnTo>
                      <a:pt x="633693" y="32839"/>
                    </a:lnTo>
                    <a:lnTo>
                      <a:pt x="630242" y="35058"/>
                    </a:lnTo>
                    <a:lnTo>
                      <a:pt x="625968" y="35494"/>
                    </a:lnTo>
                    <a:lnTo>
                      <a:pt x="629748" y="37893"/>
                    </a:lnTo>
                    <a:lnTo>
                      <a:pt x="631967" y="43317"/>
                    </a:lnTo>
                    <a:lnTo>
                      <a:pt x="637227" y="41427"/>
                    </a:lnTo>
                    <a:lnTo>
                      <a:pt x="643390" y="41534"/>
                    </a:lnTo>
                    <a:lnTo>
                      <a:pt x="646760" y="44509"/>
                    </a:lnTo>
                    <a:lnTo>
                      <a:pt x="645445" y="51848"/>
                    </a:lnTo>
                    <a:lnTo>
                      <a:pt x="645609" y="58940"/>
                    </a:lnTo>
                    <a:lnTo>
                      <a:pt x="648732" y="62769"/>
                    </a:lnTo>
                    <a:lnTo>
                      <a:pt x="643308" y="61610"/>
                    </a:lnTo>
                    <a:lnTo>
                      <a:pt x="639117" y="64832"/>
                    </a:lnTo>
                    <a:lnTo>
                      <a:pt x="637391" y="70642"/>
                    </a:lnTo>
                    <a:lnTo>
                      <a:pt x="637556" y="64964"/>
                    </a:lnTo>
                    <a:lnTo>
                      <a:pt x="628927" y="68004"/>
                    </a:lnTo>
                    <a:lnTo>
                      <a:pt x="624488" y="65276"/>
                    </a:lnTo>
                    <a:lnTo>
                      <a:pt x="613230" y="67404"/>
                    </a:lnTo>
                    <a:lnTo>
                      <a:pt x="608546" y="63739"/>
                    </a:lnTo>
                    <a:lnTo>
                      <a:pt x="603204" y="64240"/>
                    </a:lnTo>
                    <a:lnTo>
                      <a:pt x="599671" y="68037"/>
                    </a:lnTo>
                    <a:lnTo>
                      <a:pt x="594576" y="70823"/>
                    </a:lnTo>
                    <a:lnTo>
                      <a:pt x="597040" y="75671"/>
                    </a:lnTo>
                    <a:lnTo>
                      <a:pt x="592274" y="75902"/>
                    </a:lnTo>
                    <a:lnTo>
                      <a:pt x="588165" y="70650"/>
                    </a:lnTo>
                    <a:lnTo>
                      <a:pt x="586029" y="76296"/>
                    </a:lnTo>
                    <a:lnTo>
                      <a:pt x="588576" y="80200"/>
                    </a:lnTo>
                    <a:lnTo>
                      <a:pt x="584221" y="80594"/>
                    </a:lnTo>
                    <a:lnTo>
                      <a:pt x="579701" y="79534"/>
                    </a:lnTo>
                    <a:lnTo>
                      <a:pt x="579289" y="83832"/>
                    </a:lnTo>
                    <a:lnTo>
                      <a:pt x="576003" y="88163"/>
                    </a:lnTo>
                    <a:lnTo>
                      <a:pt x="571153" y="95156"/>
                    </a:lnTo>
                    <a:lnTo>
                      <a:pt x="574031" y="98863"/>
                    </a:lnTo>
                    <a:lnTo>
                      <a:pt x="575017" y="102923"/>
                    </a:lnTo>
                    <a:lnTo>
                      <a:pt x="570332" y="104435"/>
                    </a:lnTo>
                    <a:lnTo>
                      <a:pt x="566305" y="106719"/>
                    </a:lnTo>
                    <a:lnTo>
                      <a:pt x="561704" y="105897"/>
                    </a:lnTo>
                    <a:lnTo>
                      <a:pt x="559402" y="114609"/>
                    </a:lnTo>
                    <a:lnTo>
                      <a:pt x="557840" y="118726"/>
                    </a:lnTo>
                    <a:lnTo>
                      <a:pt x="553567" y="122942"/>
                    </a:lnTo>
                    <a:lnTo>
                      <a:pt x="551595" y="127322"/>
                    </a:lnTo>
                    <a:lnTo>
                      <a:pt x="547240" y="128678"/>
                    </a:lnTo>
                    <a:lnTo>
                      <a:pt x="544938" y="134398"/>
                    </a:lnTo>
                    <a:lnTo>
                      <a:pt x="549212" y="138564"/>
                    </a:lnTo>
                    <a:lnTo>
                      <a:pt x="557101" y="137636"/>
                    </a:lnTo>
                    <a:lnTo>
                      <a:pt x="551349" y="142821"/>
                    </a:lnTo>
                    <a:lnTo>
                      <a:pt x="555868" y="144900"/>
                    </a:lnTo>
                    <a:lnTo>
                      <a:pt x="561292" y="144909"/>
                    </a:lnTo>
                    <a:lnTo>
                      <a:pt x="556690" y="149913"/>
                    </a:lnTo>
                    <a:lnTo>
                      <a:pt x="551349" y="147472"/>
                    </a:lnTo>
                    <a:lnTo>
                      <a:pt x="550198" y="155115"/>
                    </a:lnTo>
                    <a:lnTo>
                      <a:pt x="548061" y="159257"/>
                    </a:lnTo>
                    <a:lnTo>
                      <a:pt x="547240" y="153521"/>
                    </a:lnTo>
                    <a:lnTo>
                      <a:pt x="544117" y="149823"/>
                    </a:lnTo>
                    <a:lnTo>
                      <a:pt x="539843" y="149889"/>
                    </a:lnTo>
                    <a:lnTo>
                      <a:pt x="539679" y="156455"/>
                    </a:lnTo>
                    <a:lnTo>
                      <a:pt x="535652" y="160054"/>
                    </a:lnTo>
                    <a:lnTo>
                      <a:pt x="535817" y="152296"/>
                    </a:lnTo>
                    <a:lnTo>
                      <a:pt x="530804" y="148130"/>
                    </a:lnTo>
                    <a:lnTo>
                      <a:pt x="526201" y="147588"/>
                    </a:lnTo>
                    <a:lnTo>
                      <a:pt x="522092" y="146445"/>
                    </a:lnTo>
                    <a:lnTo>
                      <a:pt x="517736" y="146700"/>
                    </a:lnTo>
                    <a:lnTo>
                      <a:pt x="518887" y="151836"/>
                    </a:lnTo>
                    <a:lnTo>
                      <a:pt x="514860" y="153932"/>
                    </a:lnTo>
                    <a:lnTo>
                      <a:pt x="509847" y="155674"/>
                    </a:lnTo>
                    <a:lnTo>
                      <a:pt x="511573" y="163038"/>
                    </a:lnTo>
                    <a:lnTo>
                      <a:pt x="511408" y="168552"/>
                    </a:lnTo>
                    <a:lnTo>
                      <a:pt x="510833" y="163489"/>
                    </a:lnTo>
                    <a:lnTo>
                      <a:pt x="507464" y="158427"/>
                    </a:lnTo>
                    <a:lnTo>
                      <a:pt x="505163" y="167073"/>
                    </a:lnTo>
                    <a:lnTo>
                      <a:pt x="497849" y="173105"/>
                    </a:lnTo>
                    <a:lnTo>
                      <a:pt x="503601" y="167788"/>
                    </a:lnTo>
                    <a:lnTo>
                      <a:pt x="504917" y="162101"/>
                    </a:lnTo>
                    <a:lnTo>
                      <a:pt x="506478" y="156003"/>
                    </a:lnTo>
                    <a:lnTo>
                      <a:pt x="508204" y="150974"/>
                    </a:lnTo>
                    <a:lnTo>
                      <a:pt x="510998" y="147464"/>
                    </a:lnTo>
                    <a:lnTo>
                      <a:pt x="510422" y="143339"/>
                    </a:lnTo>
                    <a:lnTo>
                      <a:pt x="507464" y="139608"/>
                    </a:lnTo>
                    <a:lnTo>
                      <a:pt x="503684" y="136050"/>
                    </a:lnTo>
                    <a:lnTo>
                      <a:pt x="501054" y="130774"/>
                    </a:lnTo>
                    <a:lnTo>
                      <a:pt x="495630" y="124667"/>
                    </a:lnTo>
                    <a:lnTo>
                      <a:pt x="493740" y="120657"/>
                    </a:lnTo>
                    <a:lnTo>
                      <a:pt x="488727" y="118192"/>
                    </a:lnTo>
                    <a:lnTo>
                      <a:pt x="485111" y="120657"/>
                    </a:lnTo>
                    <a:lnTo>
                      <a:pt x="483878" y="116236"/>
                    </a:lnTo>
                    <a:lnTo>
                      <a:pt x="480920" y="113245"/>
                    </a:lnTo>
                    <a:lnTo>
                      <a:pt x="476893" y="115266"/>
                    </a:lnTo>
                    <a:lnTo>
                      <a:pt x="478373" y="120682"/>
                    </a:lnTo>
                    <a:lnTo>
                      <a:pt x="472702" y="121010"/>
                    </a:lnTo>
                    <a:lnTo>
                      <a:pt x="471962" y="125473"/>
                    </a:lnTo>
                    <a:lnTo>
                      <a:pt x="469086" y="128588"/>
                    </a:lnTo>
                    <a:lnTo>
                      <a:pt x="465716" y="123361"/>
                    </a:lnTo>
                    <a:lnTo>
                      <a:pt x="468922" y="119819"/>
                    </a:lnTo>
                    <a:lnTo>
                      <a:pt x="463744" y="122449"/>
                    </a:lnTo>
                    <a:lnTo>
                      <a:pt x="460868" y="125563"/>
                    </a:lnTo>
                    <a:lnTo>
                      <a:pt x="457169" y="123509"/>
                    </a:lnTo>
                    <a:lnTo>
                      <a:pt x="457910" y="118833"/>
                    </a:lnTo>
                    <a:lnTo>
                      <a:pt x="455773" y="122687"/>
                    </a:lnTo>
                    <a:lnTo>
                      <a:pt x="456924" y="126796"/>
                    </a:lnTo>
                    <a:lnTo>
                      <a:pt x="453964" y="130141"/>
                    </a:lnTo>
                    <a:lnTo>
                      <a:pt x="451088" y="134422"/>
                    </a:lnTo>
                    <a:lnTo>
                      <a:pt x="448294" y="139000"/>
                    </a:lnTo>
                    <a:lnTo>
                      <a:pt x="445993" y="135228"/>
                    </a:lnTo>
                    <a:lnTo>
                      <a:pt x="440898" y="141679"/>
                    </a:lnTo>
                    <a:lnTo>
                      <a:pt x="442542" y="136740"/>
                    </a:lnTo>
                    <a:lnTo>
                      <a:pt x="442706" y="131645"/>
                    </a:lnTo>
                    <a:lnTo>
                      <a:pt x="440158" y="135721"/>
                    </a:lnTo>
                    <a:lnTo>
                      <a:pt x="436789" y="138868"/>
                    </a:lnTo>
                    <a:lnTo>
                      <a:pt x="430378" y="139772"/>
                    </a:lnTo>
                    <a:lnTo>
                      <a:pt x="427420" y="144448"/>
                    </a:lnTo>
                    <a:lnTo>
                      <a:pt x="429968" y="147941"/>
                    </a:lnTo>
                    <a:lnTo>
                      <a:pt x="427502" y="151697"/>
                    </a:lnTo>
                    <a:lnTo>
                      <a:pt x="432023" y="153653"/>
                    </a:lnTo>
                    <a:lnTo>
                      <a:pt x="433995" y="157490"/>
                    </a:lnTo>
                    <a:lnTo>
                      <a:pt x="428488" y="157145"/>
                    </a:lnTo>
                    <a:lnTo>
                      <a:pt x="424544" y="154589"/>
                    </a:lnTo>
                    <a:lnTo>
                      <a:pt x="420270" y="156817"/>
                    </a:lnTo>
                    <a:lnTo>
                      <a:pt x="415915" y="158386"/>
                    </a:lnTo>
                    <a:lnTo>
                      <a:pt x="420353" y="157992"/>
                    </a:lnTo>
                    <a:lnTo>
                      <a:pt x="416490" y="161805"/>
                    </a:lnTo>
                    <a:lnTo>
                      <a:pt x="421092" y="161542"/>
                    </a:lnTo>
                    <a:lnTo>
                      <a:pt x="421174" y="166596"/>
                    </a:lnTo>
                    <a:lnTo>
                      <a:pt x="426763" y="172275"/>
                    </a:lnTo>
                    <a:lnTo>
                      <a:pt x="420764" y="167147"/>
                    </a:lnTo>
                    <a:lnTo>
                      <a:pt x="416737" y="163851"/>
                    </a:lnTo>
                    <a:lnTo>
                      <a:pt x="412217" y="163407"/>
                    </a:lnTo>
                    <a:lnTo>
                      <a:pt x="409751" y="167705"/>
                    </a:lnTo>
                    <a:lnTo>
                      <a:pt x="405232" y="167426"/>
                    </a:lnTo>
                    <a:lnTo>
                      <a:pt x="402273" y="173631"/>
                    </a:lnTo>
                    <a:lnTo>
                      <a:pt x="400383" y="179087"/>
                    </a:lnTo>
                    <a:lnTo>
                      <a:pt x="401862" y="183624"/>
                    </a:lnTo>
                    <a:lnTo>
                      <a:pt x="406957" y="177436"/>
                    </a:lnTo>
                    <a:lnTo>
                      <a:pt x="405971" y="181487"/>
                    </a:lnTo>
                    <a:lnTo>
                      <a:pt x="403917" y="187568"/>
                    </a:lnTo>
                    <a:lnTo>
                      <a:pt x="399233" y="189500"/>
                    </a:lnTo>
                    <a:lnTo>
                      <a:pt x="397343" y="194619"/>
                    </a:lnTo>
                    <a:lnTo>
                      <a:pt x="402191" y="194348"/>
                    </a:lnTo>
                    <a:lnTo>
                      <a:pt x="408519" y="197077"/>
                    </a:lnTo>
                    <a:lnTo>
                      <a:pt x="412711" y="195679"/>
                    </a:lnTo>
                    <a:lnTo>
                      <a:pt x="408847" y="197611"/>
                    </a:lnTo>
                    <a:lnTo>
                      <a:pt x="398492" y="196920"/>
                    </a:lnTo>
                    <a:lnTo>
                      <a:pt x="396192" y="200906"/>
                    </a:lnTo>
                    <a:lnTo>
                      <a:pt x="392083" y="197142"/>
                    </a:lnTo>
                    <a:lnTo>
                      <a:pt x="390111" y="192836"/>
                    </a:lnTo>
                    <a:lnTo>
                      <a:pt x="384522" y="190642"/>
                    </a:lnTo>
                    <a:lnTo>
                      <a:pt x="385920" y="195984"/>
                    </a:lnTo>
                    <a:lnTo>
                      <a:pt x="381893" y="197430"/>
                    </a:lnTo>
                    <a:lnTo>
                      <a:pt x="379345" y="192228"/>
                    </a:lnTo>
                    <a:lnTo>
                      <a:pt x="375811" y="189163"/>
                    </a:lnTo>
                    <a:lnTo>
                      <a:pt x="375071" y="193896"/>
                    </a:lnTo>
                    <a:lnTo>
                      <a:pt x="376798" y="197627"/>
                    </a:lnTo>
                    <a:lnTo>
                      <a:pt x="372524" y="196288"/>
                    </a:lnTo>
                    <a:lnTo>
                      <a:pt x="375975" y="199583"/>
                    </a:lnTo>
                    <a:lnTo>
                      <a:pt x="371291" y="198975"/>
                    </a:lnTo>
                    <a:lnTo>
                      <a:pt x="374414" y="201999"/>
                    </a:lnTo>
                    <a:lnTo>
                      <a:pt x="370798" y="204711"/>
                    </a:lnTo>
                    <a:lnTo>
                      <a:pt x="375400" y="207719"/>
                    </a:lnTo>
                    <a:lnTo>
                      <a:pt x="377537" y="212633"/>
                    </a:lnTo>
                    <a:lnTo>
                      <a:pt x="382056" y="210546"/>
                    </a:lnTo>
                    <a:lnTo>
                      <a:pt x="378194" y="214096"/>
                    </a:lnTo>
                    <a:lnTo>
                      <a:pt x="377290" y="219594"/>
                    </a:lnTo>
                    <a:lnTo>
                      <a:pt x="374003" y="217030"/>
                    </a:lnTo>
                    <a:lnTo>
                      <a:pt x="372770" y="222166"/>
                    </a:lnTo>
                    <a:lnTo>
                      <a:pt x="368497" y="228379"/>
                    </a:lnTo>
                    <a:lnTo>
                      <a:pt x="368004" y="233556"/>
                    </a:lnTo>
                    <a:lnTo>
                      <a:pt x="366935" y="228519"/>
                    </a:lnTo>
                    <a:lnTo>
                      <a:pt x="364059" y="225043"/>
                    </a:lnTo>
                    <a:lnTo>
                      <a:pt x="363648" y="220498"/>
                    </a:lnTo>
                    <a:lnTo>
                      <a:pt x="362497" y="216504"/>
                    </a:lnTo>
                    <a:lnTo>
                      <a:pt x="359621" y="212987"/>
                    </a:lnTo>
                    <a:lnTo>
                      <a:pt x="359129" y="208878"/>
                    </a:lnTo>
                    <a:lnTo>
                      <a:pt x="358060" y="203511"/>
                    </a:lnTo>
                    <a:lnTo>
                      <a:pt x="357649" y="198350"/>
                    </a:lnTo>
                    <a:lnTo>
                      <a:pt x="353705" y="200002"/>
                    </a:lnTo>
                    <a:lnTo>
                      <a:pt x="349513" y="205467"/>
                    </a:lnTo>
                    <a:lnTo>
                      <a:pt x="345980" y="209141"/>
                    </a:lnTo>
                    <a:lnTo>
                      <a:pt x="343843" y="213965"/>
                    </a:lnTo>
                    <a:lnTo>
                      <a:pt x="339652" y="214934"/>
                    </a:lnTo>
                    <a:lnTo>
                      <a:pt x="333899" y="218731"/>
                    </a:lnTo>
                    <a:lnTo>
                      <a:pt x="330611" y="223662"/>
                    </a:lnTo>
                    <a:lnTo>
                      <a:pt x="328557" y="230623"/>
                    </a:lnTo>
                    <a:lnTo>
                      <a:pt x="329050" y="237320"/>
                    </a:lnTo>
                    <a:lnTo>
                      <a:pt x="328476" y="242506"/>
                    </a:lnTo>
                    <a:lnTo>
                      <a:pt x="327571" y="247034"/>
                    </a:lnTo>
                    <a:lnTo>
                      <a:pt x="331762" y="246023"/>
                    </a:lnTo>
                    <a:lnTo>
                      <a:pt x="331434" y="250469"/>
                    </a:lnTo>
                    <a:lnTo>
                      <a:pt x="326749" y="253140"/>
                    </a:lnTo>
                    <a:lnTo>
                      <a:pt x="323626" y="256518"/>
                    </a:lnTo>
                    <a:lnTo>
                      <a:pt x="318039" y="260553"/>
                    </a:lnTo>
                    <a:lnTo>
                      <a:pt x="313436" y="262213"/>
                    </a:lnTo>
                    <a:lnTo>
                      <a:pt x="311711" y="267867"/>
                    </a:lnTo>
                    <a:lnTo>
                      <a:pt x="307519" y="268902"/>
                    </a:lnTo>
                    <a:lnTo>
                      <a:pt x="306286" y="273964"/>
                    </a:lnTo>
                    <a:lnTo>
                      <a:pt x="302013" y="281805"/>
                    </a:lnTo>
                    <a:lnTo>
                      <a:pt x="294781" y="290343"/>
                    </a:lnTo>
                    <a:lnTo>
                      <a:pt x="287221" y="296441"/>
                    </a:lnTo>
                    <a:lnTo>
                      <a:pt x="274318" y="302382"/>
                    </a:lnTo>
                    <a:lnTo>
                      <a:pt x="261745" y="306820"/>
                    </a:lnTo>
                    <a:lnTo>
                      <a:pt x="248760" y="308628"/>
                    </a:lnTo>
                    <a:lnTo>
                      <a:pt x="243583" y="311973"/>
                    </a:lnTo>
                    <a:lnTo>
                      <a:pt x="239885" y="309392"/>
                    </a:lnTo>
                    <a:lnTo>
                      <a:pt x="235118" y="308398"/>
                    </a:lnTo>
                    <a:lnTo>
                      <a:pt x="231009" y="309088"/>
                    </a:lnTo>
                    <a:lnTo>
                      <a:pt x="227476" y="311554"/>
                    </a:lnTo>
                    <a:lnTo>
                      <a:pt x="224435" y="314816"/>
                    </a:lnTo>
                    <a:lnTo>
                      <a:pt x="221148" y="318572"/>
                    </a:lnTo>
                    <a:lnTo>
                      <a:pt x="216546" y="318909"/>
                    </a:lnTo>
                    <a:lnTo>
                      <a:pt x="208163" y="320659"/>
                    </a:lnTo>
                    <a:lnTo>
                      <a:pt x="202904" y="321613"/>
                    </a:lnTo>
                    <a:lnTo>
                      <a:pt x="198877" y="323552"/>
                    </a:lnTo>
                    <a:lnTo>
                      <a:pt x="195919" y="326437"/>
                    </a:lnTo>
                    <a:lnTo>
                      <a:pt x="190412" y="330447"/>
                    </a:lnTo>
                    <a:lnTo>
                      <a:pt x="182112" y="332271"/>
                    </a:lnTo>
                    <a:lnTo>
                      <a:pt x="173483" y="330636"/>
                    </a:lnTo>
                    <a:lnTo>
                      <a:pt x="168717" y="330184"/>
                    </a:lnTo>
                    <a:lnTo>
                      <a:pt x="163950" y="331762"/>
                    </a:lnTo>
                    <a:lnTo>
                      <a:pt x="166169" y="325927"/>
                    </a:lnTo>
                    <a:lnTo>
                      <a:pt x="160498" y="330883"/>
                    </a:lnTo>
                    <a:lnTo>
                      <a:pt x="155321" y="333266"/>
                    </a:lnTo>
                    <a:lnTo>
                      <a:pt x="149979" y="335855"/>
                    </a:lnTo>
                    <a:lnTo>
                      <a:pt x="144556" y="340169"/>
                    </a:lnTo>
                    <a:lnTo>
                      <a:pt x="136913" y="343292"/>
                    </a:lnTo>
                    <a:lnTo>
                      <a:pt x="132968" y="348831"/>
                    </a:lnTo>
                    <a:lnTo>
                      <a:pt x="127873" y="350885"/>
                    </a:lnTo>
                    <a:lnTo>
                      <a:pt x="124750" y="353721"/>
                    </a:lnTo>
                    <a:lnTo>
                      <a:pt x="122284" y="357673"/>
                    </a:lnTo>
                    <a:lnTo>
                      <a:pt x="116779" y="359457"/>
                    </a:lnTo>
                    <a:lnTo>
                      <a:pt x="111930" y="361059"/>
                    </a:lnTo>
                    <a:lnTo>
                      <a:pt x="106999" y="362161"/>
                    </a:lnTo>
                    <a:lnTo>
                      <a:pt x="100753" y="365850"/>
                    </a:lnTo>
                    <a:lnTo>
                      <a:pt x="95411" y="371611"/>
                    </a:lnTo>
                    <a:lnTo>
                      <a:pt x="92207" y="374389"/>
                    </a:lnTo>
                    <a:lnTo>
                      <a:pt x="90727" y="379098"/>
                    </a:lnTo>
                    <a:lnTo>
                      <a:pt x="87769" y="382714"/>
                    </a:lnTo>
                    <a:lnTo>
                      <a:pt x="86044" y="387406"/>
                    </a:lnTo>
                    <a:lnTo>
                      <a:pt x="81852" y="386634"/>
                    </a:lnTo>
                    <a:lnTo>
                      <a:pt x="81441" y="381917"/>
                    </a:lnTo>
                    <a:lnTo>
                      <a:pt x="79798" y="376830"/>
                    </a:lnTo>
                    <a:lnTo>
                      <a:pt x="82263" y="371282"/>
                    </a:lnTo>
                    <a:lnTo>
                      <a:pt x="84646" y="366401"/>
                    </a:lnTo>
                    <a:lnTo>
                      <a:pt x="78975" y="368464"/>
                    </a:lnTo>
                    <a:lnTo>
                      <a:pt x="73798" y="377068"/>
                    </a:lnTo>
                    <a:lnTo>
                      <a:pt x="72155" y="380914"/>
                    </a:lnTo>
                    <a:lnTo>
                      <a:pt x="69032" y="385188"/>
                    </a:lnTo>
                    <a:lnTo>
                      <a:pt x="66813" y="389173"/>
                    </a:lnTo>
                    <a:lnTo>
                      <a:pt x="65827" y="393299"/>
                    </a:lnTo>
                    <a:lnTo>
                      <a:pt x="67717" y="398722"/>
                    </a:lnTo>
                    <a:lnTo>
                      <a:pt x="67634" y="404615"/>
                    </a:lnTo>
                    <a:lnTo>
                      <a:pt x="64923" y="409307"/>
                    </a:lnTo>
                    <a:lnTo>
                      <a:pt x="63608" y="418553"/>
                    </a:lnTo>
                    <a:lnTo>
                      <a:pt x="60731" y="421774"/>
                    </a:lnTo>
                    <a:lnTo>
                      <a:pt x="57198" y="425579"/>
                    </a:lnTo>
                    <a:lnTo>
                      <a:pt x="54321" y="429893"/>
                    </a:lnTo>
                    <a:lnTo>
                      <a:pt x="52267" y="433978"/>
                    </a:lnTo>
                    <a:lnTo>
                      <a:pt x="50131" y="437865"/>
                    </a:lnTo>
                    <a:lnTo>
                      <a:pt x="49062" y="442048"/>
                    </a:lnTo>
                    <a:lnTo>
                      <a:pt x="47665" y="448154"/>
                    </a:lnTo>
                    <a:lnTo>
                      <a:pt x="49144" y="452912"/>
                    </a:lnTo>
                    <a:lnTo>
                      <a:pt x="51774" y="458139"/>
                    </a:lnTo>
                    <a:lnTo>
                      <a:pt x="51856" y="462371"/>
                    </a:lnTo>
                    <a:lnTo>
                      <a:pt x="53089" y="470638"/>
                    </a:lnTo>
                    <a:lnTo>
                      <a:pt x="54897" y="477320"/>
                    </a:lnTo>
                    <a:lnTo>
                      <a:pt x="58759" y="490436"/>
                    </a:lnTo>
                    <a:lnTo>
                      <a:pt x="59663" y="495868"/>
                    </a:lnTo>
                    <a:lnTo>
                      <a:pt x="58267" y="500273"/>
                    </a:lnTo>
                    <a:lnTo>
                      <a:pt x="55883" y="505434"/>
                    </a:lnTo>
                    <a:lnTo>
                      <a:pt x="53664" y="510019"/>
                    </a:lnTo>
                    <a:lnTo>
                      <a:pt x="48733" y="508631"/>
                    </a:lnTo>
                    <a:lnTo>
                      <a:pt x="49390" y="501966"/>
                    </a:lnTo>
                    <a:lnTo>
                      <a:pt x="50131" y="497339"/>
                    </a:lnTo>
                    <a:lnTo>
                      <a:pt x="46514" y="502426"/>
                    </a:lnTo>
                    <a:lnTo>
                      <a:pt x="43721" y="499196"/>
                    </a:lnTo>
                    <a:lnTo>
                      <a:pt x="46514" y="494890"/>
                    </a:lnTo>
                    <a:lnTo>
                      <a:pt x="45446" y="490880"/>
                    </a:lnTo>
                    <a:lnTo>
                      <a:pt x="44131" y="486130"/>
                    </a:lnTo>
                    <a:lnTo>
                      <a:pt x="39940" y="486047"/>
                    </a:lnTo>
                    <a:lnTo>
                      <a:pt x="39447" y="490436"/>
                    </a:lnTo>
                    <a:lnTo>
                      <a:pt x="39858" y="495219"/>
                    </a:lnTo>
                    <a:lnTo>
                      <a:pt x="40433" y="500002"/>
                    </a:lnTo>
                    <a:lnTo>
                      <a:pt x="42076" y="504522"/>
                    </a:lnTo>
                    <a:lnTo>
                      <a:pt x="46103" y="507480"/>
                    </a:lnTo>
                    <a:lnTo>
                      <a:pt x="45117" y="513389"/>
                    </a:lnTo>
                    <a:lnTo>
                      <a:pt x="41831" y="517046"/>
                    </a:lnTo>
                    <a:lnTo>
                      <a:pt x="37557" y="518952"/>
                    </a:lnTo>
                    <a:lnTo>
                      <a:pt x="37722" y="514736"/>
                    </a:lnTo>
                    <a:lnTo>
                      <a:pt x="37063" y="510430"/>
                    </a:lnTo>
                    <a:lnTo>
                      <a:pt x="35913" y="506305"/>
                    </a:lnTo>
                    <a:lnTo>
                      <a:pt x="34927" y="501366"/>
                    </a:lnTo>
                    <a:lnTo>
                      <a:pt x="33119" y="505245"/>
                    </a:lnTo>
                    <a:lnTo>
                      <a:pt x="32133" y="510299"/>
                    </a:lnTo>
                    <a:lnTo>
                      <a:pt x="31804" y="505294"/>
                    </a:lnTo>
                    <a:lnTo>
                      <a:pt x="33119" y="498292"/>
                    </a:lnTo>
                    <a:lnTo>
                      <a:pt x="31476" y="503034"/>
                    </a:lnTo>
                    <a:lnTo>
                      <a:pt x="30161" y="507011"/>
                    </a:lnTo>
                    <a:lnTo>
                      <a:pt x="35256" y="518468"/>
                    </a:lnTo>
                    <a:lnTo>
                      <a:pt x="38296" y="525782"/>
                    </a:lnTo>
                    <a:lnTo>
                      <a:pt x="39365" y="529776"/>
                    </a:lnTo>
                    <a:lnTo>
                      <a:pt x="40844" y="535191"/>
                    </a:lnTo>
                    <a:lnTo>
                      <a:pt x="41831" y="539284"/>
                    </a:lnTo>
                    <a:lnTo>
                      <a:pt x="42652" y="544708"/>
                    </a:lnTo>
                    <a:lnTo>
                      <a:pt x="42734" y="549688"/>
                    </a:lnTo>
                    <a:lnTo>
                      <a:pt x="40680" y="553863"/>
                    </a:lnTo>
                    <a:lnTo>
                      <a:pt x="39858" y="559188"/>
                    </a:lnTo>
                    <a:lnTo>
                      <a:pt x="39529" y="563470"/>
                    </a:lnTo>
                    <a:lnTo>
                      <a:pt x="42488" y="567767"/>
                    </a:lnTo>
                    <a:lnTo>
                      <a:pt x="44131" y="572978"/>
                    </a:lnTo>
                    <a:lnTo>
                      <a:pt x="46597" y="579182"/>
                    </a:lnTo>
                    <a:lnTo>
                      <a:pt x="46432" y="583407"/>
                    </a:lnTo>
                    <a:lnTo>
                      <a:pt x="45610" y="587836"/>
                    </a:lnTo>
                    <a:lnTo>
                      <a:pt x="49308" y="594041"/>
                    </a:lnTo>
                    <a:lnTo>
                      <a:pt x="50131" y="599957"/>
                    </a:lnTo>
                    <a:lnTo>
                      <a:pt x="49884" y="604453"/>
                    </a:lnTo>
                    <a:lnTo>
                      <a:pt x="49062" y="609450"/>
                    </a:lnTo>
                    <a:lnTo>
                      <a:pt x="47500" y="613509"/>
                    </a:lnTo>
                    <a:lnTo>
                      <a:pt x="46761" y="618662"/>
                    </a:lnTo>
                    <a:lnTo>
                      <a:pt x="45281" y="622491"/>
                    </a:lnTo>
                    <a:lnTo>
                      <a:pt x="44378" y="628293"/>
                    </a:lnTo>
                    <a:lnTo>
                      <a:pt x="43227" y="633052"/>
                    </a:lnTo>
                    <a:lnTo>
                      <a:pt x="42488" y="638599"/>
                    </a:lnTo>
                    <a:lnTo>
                      <a:pt x="42241" y="643776"/>
                    </a:lnTo>
                    <a:lnTo>
                      <a:pt x="42241" y="648181"/>
                    </a:lnTo>
                    <a:lnTo>
                      <a:pt x="43556" y="653794"/>
                    </a:lnTo>
                    <a:lnTo>
                      <a:pt x="43638" y="663746"/>
                    </a:lnTo>
                    <a:lnTo>
                      <a:pt x="44789" y="668077"/>
                    </a:lnTo>
                    <a:lnTo>
                      <a:pt x="45610" y="672515"/>
                    </a:lnTo>
                    <a:lnTo>
                      <a:pt x="45775" y="679015"/>
                    </a:lnTo>
                    <a:lnTo>
                      <a:pt x="44953" y="683050"/>
                    </a:lnTo>
                    <a:lnTo>
                      <a:pt x="42570" y="687743"/>
                    </a:lnTo>
                    <a:lnTo>
                      <a:pt x="41008" y="693972"/>
                    </a:lnTo>
                    <a:lnTo>
                      <a:pt x="38625" y="697678"/>
                    </a:lnTo>
                    <a:lnTo>
                      <a:pt x="36981" y="702658"/>
                    </a:lnTo>
                    <a:lnTo>
                      <a:pt x="34599" y="709603"/>
                    </a:lnTo>
                    <a:lnTo>
                      <a:pt x="33858" y="705477"/>
                    </a:lnTo>
                    <a:lnTo>
                      <a:pt x="31147" y="712331"/>
                    </a:lnTo>
                    <a:lnTo>
                      <a:pt x="30572" y="716728"/>
                    </a:lnTo>
                    <a:lnTo>
                      <a:pt x="29421" y="721321"/>
                    </a:lnTo>
                    <a:lnTo>
                      <a:pt x="27449" y="726187"/>
                    </a:lnTo>
                    <a:lnTo>
                      <a:pt x="23503" y="730682"/>
                    </a:lnTo>
                    <a:lnTo>
                      <a:pt x="17012" y="736517"/>
                    </a:lnTo>
                    <a:lnTo>
                      <a:pt x="12245" y="738021"/>
                    </a:lnTo>
                    <a:lnTo>
                      <a:pt x="8629" y="735761"/>
                    </a:lnTo>
                    <a:lnTo>
                      <a:pt x="4356" y="739286"/>
                    </a:lnTo>
                    <a:lnTo>
                      <a:pt x="2795" y="743995"/>
                    </a:lnTo>
                    <a:lnTo>
                      <a:pt x="1068" y="749304"/>
                    </a:lnTo>
                    <a:lnTo>
                      <a:pt x="0" y="755122"/>
                    </a:lnTo>
                    <a:lnTo>
                      <a:pt x="494" y="759289"/>
                    </a:lnTo>
                    <a:lnTo>
                      <a:pt x="4767" y="758434"/>
                    </a:lnTo>
                    <a:lnTo>
                      <a:pt x="11013" y="761853"/>
                    </a:lnTo>
                    <a:lnTo>
                      <a:pt x="15944" y="767211"/>
                    </a:lnTo>
                    <a:lnTo>
                      <a:pt x="18408" y="771649"/>
                    </a:lnTo>
                    <a:lnTo>
                      <a:pt x="20545" y="775380"/>
                    </a:lnTo>
                    <a:lnTo>
                      <a:pt x="25065" y="776571"/>
                    </a:lnTo>
                    <a:lnTo>
                      <a:pt x="28271" y="779209"/>
                    </a:lnTo>
                    <a:lnTo>
                      <a:pt x="32215" y="781157"/>
                    </a:lnTo>
                    <a:lnTo>
                      <a:pt x="36899" y="780664"/>
                    </a:lnTo>
                    <a:lnTo>
                      <a:pt x="41666" y="780804"/>
                    </a:lnTo>
                    <a:lnTo>
                      <a:pt x="46185" y="782110"/>
                    </a:lnTo>
                    <a:lnTo>
                      <a:pt x="51117" y="781560"/>
                    </a:lnTo>
                    <a:lnTo>
                      <a:pt x="55554" y="779152"/>
                    </a:lnTo>
                    <a:lnTo>
                      <a:pt x="51610" y="780943"/>
                    </a:lnTo>
                    <a:lnTo>
                      <a:pt x="55965" y="782505"/>
                    </a:lnTo>
                    <a:lnTo>
                      <a:pt x="60403" y="781576"/>
                    </a:lnTo>
                    <a:lnTo>
                      <a:pt x="64512" y="783606"/>
                    </a:lnTo>
                    <a:lnTo>
                      <a:pt x="68210" y="780130"/>
                    </a:lnTo>
                    <a:lnTo>
                      <a:pt x="72484" y="779752"/>
                    </a:lnTo>
                    <a:lnTo>
                      <a:pt x="77497" y="777319"/>
                    </a:lnTo>
                    <a:lnTo>
                      <a:pt x="82098" y="777007"/>
                    </a:lnTo>
                    <a:lnTo>
                      <a:pt x="85468" y="771805"/>
                    </a:lnTo>
                    <a:lnTo>
                      <a:pt x="90481" y="770408"/>
                    </a:lnTo>
                    <a:lnTo>
                      <a:pt x="94836" y="767918"/>
                    </a:lnTo>
                    <a:lnTo>
                      <a:pt x="100014" y="763332"/>
                    </a:lnTo>
                    <a:lnTo>
                      <a:pt x="104205" y="763209"/>
                    </a:lnTo>
                    <a:lnTo>
                      <a:pt x="107903" y="765600"/>
                    </a:lnTo>
                    <a:lnTo>
                      <a:pt x="112012" y="763053"/>
                    </a:lnTo>
                    <a:lnTo>
                      <a:pt x="115135" y="760333"/>
                    </a:lnTo>
                    <a:lnTo>
                      <a:pt x="119162" y="755928"/>
                    </a:lnTo>
                    <a:lnTo>
                      <a:pt x="128202" y="749633"/>
                    </a:lnTo>
                    <a:lnTo>
                      <a:pt x="136338" y="746395"/>
                    </a:lnTo>
                    <a:lnTo>
                      <a:pt x="141186" y="746691"/>
                    </a:lnTo>
                    <a:lnTo>
                      <a:pt x="146199" y="747923"/>
                    </a:lnTo>
                    <a:lnTo>
                      <a:pt x="150144" y="745795"/>
                    </a:lnTo>
                    <a:lnTo>
                      <a:pt x="154499" y="745458"/>
                    </a:lnTo>
                    <a:lnTo>
                      <a:pt x="159101" y="744299"/>
                    </a:lnTo>
                    <a:lnTo>
                      <a:pt x="163786" y="744463"/>
                    </a:lnTo>
                    <a:lnTo>
                      <a:pt x="168059" y="744044"/>
                    </a:lnTo>
                    <a:lnTo>
                      <a:pt x="172168" y="743412"/>
                    </a:lnTo>
                    <a:lnTo>
                      <a:pt x="177181" y="743338"/>
                    </a:lnTo>
                    <a:lnTo>
                      <a:pt x="185235" y="745376"/>
                    </a:lnTo>
                    <a:lnTo>
                      <a:pt x="189015" y="743748"/>
                    </a:lnTo>
                    <a:lnTo>
                      <a:pt x="190905" y="748186"/>
                    </a:lnTo>
                    <a:lnTo>
                      <a:pt x="195261" y="747611"/>
                    </a:lnTo>
                    <a:lnTo>
                      <a:pt x="200273" y="746271"/>
                    </a:lnTo>
                    <a:lnTo>
                      <a:pt x="205205" y="745482"/>
                    </a:lnTo>
                    <a:lnTo>
                      <a:pt x="213423" y="745343"/>
                    </a:lnTo>
                    <a:lnTo>
                      <a:pt x="218682" y="745598"/>
                    </a:lnTo>
                    <a:lnTo>
                      <a:pt x="223941" y="746239"/>
                    </a:lnTo>
                    <a:lnTo>
                      <a:pt x="228133" y="746008"/>
                    </a:lnTo>
                    <a:lnTo>
                      <a:pt x="232406" y="745031"/>
                    </a:lnTo>
                    <a:lnTo>
                      <a:pt x="236680" y="742286"/>
                    </a:lnTo>
                    <a:lnTo>
                      <a:pt x="241775" y="736845"/>
                    </a:lnTo>
                    <a:lnTo>
                      <a:pt x="245473" y="734848"/>
                    </a:lnTo>
                    <a:lnTo>
                      <a:pt x="247609" y="730723"/>
                    </a:lnTo>
                    <a:lnTo>
                      <a:pt x="252048" y="725028"/>
                    </a:lnTo>
                    <a:lnTo>
                      <a:pt x="258868" y="718051"/>
                    </a:lnTo>
                    <a:lnTo>
                      <a:pt x="278921" y="712052"/>
                    </a:lnTo>
                    <a:lnTo>
                      <a:pt x="290836" y="705847"/>
                    </a:lnTo>
                    <a:lnTo>
                      <a:pt x="300041" y="702872"/>
                    </a:lnTo>
                    <a:lnTo>
                      <a:pt x="304396" y="699988"/>
                    </a:lnTo>
                    <a:lnTo>
                      <a:pt x="313601" y="695172"/>
                    </a:lnTo>
                    <a:lnTo>
                      <a:pt x="321079" y="693339"/>
                    </a:lnTo>
                    <a:lnTo>
                      <a:pt x="332666" y="695731"/>
                    </a:lnTo>
                    <a:lnTo>
                      <a:pt x="356498" y="692772"/>
                    </a:lnTo>
                    <a:lnTo>
                      <a:pt x="378112" y="686214"/>
                    </a:lnTo>
                    <a:lnTo>
                      <a:pt x="391836" y="680839"/>
                    </a:lnTo>
                    <a:lnTo>
                      <a:pt x="401698" y="676459"/>
                    </a:lnTo>
                    <a:lnTo>
                      <a:pt x="426106" y="673764"/>
                    </a:lnTo>
                    <a:lnTo>
                      <a:pt x="445828" y="673057"/>
                    </a:lnTo>
                    <a:lnTo>
                      <a:pt x="452321" y="673682"/>
                    </a:lnTo>
                    <a:lnTo>
                      <a:pt x="462758" y="669244"/>
                    </a:lnTo>
                    <a:lnTo>
                      <a:pt x="469332" y="672367"/>
                    </a:lnTo>
                    <a:lnTo>
                      <a:pt x="478208" y="679385"/>
                    </a:lnTo>
                    <a:lnTo>
                      <a:pt x="482974" y="684373"/>
                    </a:lnTo>
                    <a:lnTo>
                      <a:pt x="489384" y="686543"/>
                    </a:lnTo>
                    <a:lnTo>
                      <a:pt x="492918" y="684324"/>
                    </a:lnTo>
                    <a:lnTo>
                      <a:pt x="502123" y="685877"/>
                    </a:lnTo>
                    <a:lnTo>
                      <a:pt x="509765" y="692074"/>
                    </a:lnTo>
                    <a:lnTo>
                      <a:pt x="516668" y="692189"/>
                    </a:lnTo>
                    <a:lnTo>
                      <a:pt x="521106" y="688704"/>
                    </a:lnTo>
                    <a:lnTo>
                      <a:pt x="523325" y="694333"/>
                    </a:lnTo>
                    <a:lnTo>
                      <a:pt x="526201" y="698607"/>
                    </a:lnTo>
                    <a:lnTo>
                      <a:pt x="522174" y="702634"/>
                    </a:lnTo>
                    <a:lnTo>
                      <a:pt x="530146" y="700292"/>
                    </a:lnTo>
                    <a:lnTo>
                      <a:pt x="532118" y="706792"/>
                    </a:lnTo>
                    <a:lnTo>
                      <a:pt x="527763" y="711016"/>
                    </a:lnTo>
                    <a:lnTo>
                      <a:pt x="523325" y="713761"/>
                    </a:lnTo>
                    <a:lnTo>
                      <a:pt x="523325" y="718001"/>
                    </a:lnTo>
                    <a:lnTo>
                      <a:pt x="524804" y="722217"/>
                    </a:lnTo>
                    <a:lnTo>
                      <a:pt x="526940" y="718347"/>
                    </a:lnTo>
                    <a:lnTo>
                      <a:pt x="527352" y="722941"/>
                    </a:lnTo>
                    <a:lnTo>
                      <a:pt x="534008" y="724321"/>
                    </a:lnTo>
                    <a:lnTo>
                      <a:pt x="536967" y="727756"/>
                    </a:lnTo>
                    <a:lnTo>
                      <a:pt x="534501" y="736040"/>
                    </a:lnTo>
                    <a:lnTo>
                      <a:pt x="536967" y="740239"/>
                    </a:lnTo>
                    <a:lnTo>
                      <a:pt x="539843" y="744973"/>
                    </a:lnTo>
                    <a:lnTo>
                      <a:pt x="540336" y="749370"/>
                    </a:lnTo>
                    <a:lnTo>
                      <a:pt x="537871" y="753495"/>
                    </a:lnTo>
                    <a:lnTo>
                      <a:pt x="538446" y="759601"/>
                    </a:lnTo>
                    <a:lnTo>
                      <a:pt x="537377" y="764343"/>
                    </a:lnTo>
                    <a:lnTo>
                      <a:pt x="538775" y="768287"/>
                    </a:lnTo>
                    <a:lnTo>
                      <a:pt x="534255" y="766496"/>
                    </a:lnTo>
                    <a:lnTo>
                      <a:pt x="533186" y="762280"/>
                    </a:lnTo>
                    <a:lnTo>
                      <a:pt x="530721" y="766225"/>
                    </a:lnTo>
                    <a:lnTo>
                      <a:pt x="534090" y="769307"/>
                    </a:lnTo>
                    <a:lnTo>
                      <a:pt x="536474" y="772832"/>
                    </a:lnTo>
                    <a:lnTo>
                      <a:pt x="538036" y="777237"/>
                    </a:lnTo>
                    <a:lnTo>
                      <a:pt x="542062" y="775676"/>
                    </a:lnTo>
                    <a:lnTo>
                      <a:pt x="545596" y="778708"/>
                    </a:lnTo>
                    <a:lnTo>
                      <a:pt x="548883" y="774796"/>
                    </a:lnTo>
                    <a:lnTo>
                      <a:pt x="543623" y="774295"/>
                    </a:lnTo>
                    <a:lnTo>
                      <a:pt x="547240" y="771994"/>
                    </a:lnTo>
                    <a:lnTo>
                      <a:pt x="549047" y="768115"/>
                    </a:lnTo>
                    <a:lnTo>
                      <a:pt x="554143" y="764228"/>
                    </a:lnTo>
                    <a:lnTo>
                      <a:pt x="557676" y="761261"/>
                    </a:lnTo>
                    <a:lnTo>
                      <a:pt x="563347" y="757259"/>
                    </a:lnTo>
                    <a:lnTo>
                      <a:pt x="567044" y="753471"/>
                    </a:lnTo>
                    <a:lnTo>
                      <a:pt x="571894" y="748942"/>
                    </a:lnTo>
                    <a:lnTo>
                      <a:pt x="576166" y="746978"/>
                    </a:lnTo>
                    <a:lnTo>
                      <a:pt x="581591" y="743674"/>
                    </a:lnTo>
                    <a:lnTo>
                      <a:pt x="585535" y="742483"/>
                    </a:lnTo>
                    <a:lnTo>
                      <a:pt x="589069" y="738637"/>
                    </a:lnTo>
                    <a:lnTo>
                      <a:pt x="594000" y="739401"/>
                    </a:lnTo>
                    <a:lnTo>
                      <a:pt x="599834" y="735202"/>
                    </a:lnTo>
                    <a:lnTo>
                      <a:pt x="602711" y="731816"/>
                    </a:lnTo>
                    <a:lnTo>
                      <a:pt x="605998" y="726959"/>
                    </a:lnTo>
                    <a:lnTo>
                      <a:pt x="609697" y="722209"/>
                    </a:lnTo>
                    <a:lnTo>
                      <a:pt x="614627" y="718832"/>
                    </a:lnTo>
                    <a:lnTo>
                      <a:pt x="618243" y="715889"/>
                    </a:lnTo>
                    <a:lnTo>
                      <a:pt x="623502" y="712841"/>
                    </a:lnTo>
                    <a:lnTo>
                      <a:pt x="624488" y="708419"/>
                    </a:lnTo>
                    <a:lnTo>
                      <a:pt x="626297" y="702675"/>
                    </a:lnTo>
                    <a:lnTo>
                      <a:pt x="627529" y="707260"/>
                    </a:lnTo>
                    <a:lnTo>
                      <a:pt x="625804" y="715741"/>
                    </a:lnTo>
                    <a:lnTo>
                      <a:pt x="626707" y="720105"/>
                    </a:lnTo>
                    <a:lnTo>
                      <a:pt x="621530" y="722973"/>
                    </a:lnTo>
                    <a:lnTo>
                      <a:pt x="618161" y="726869"/>
                    </a:lnTo>
                    <a:lnTo>
                      <a:pt x="618243" y="731134"/>
                    </a:lnTo>
                    <a:lnTo>
                      <a:pt x="616270" y="736952"/>
                    </a:lnTo>
                    <a:lnTo>
                      <a:pt x="611916" y="739146"/>
                    </a:lnTo>
                    <a:lnTo>
                      <a:pt x="605998" y="743502"/>
                    </a:lnTo>
                    <a:lnTo>
                      <a:pt x="603533" y="746781"/>
                    </a:lnTo>
                    <a:lnTo>
                      <a:pt x="601150" y="750175"/>
                    </a:lnTo>
                    <a:lnTo>
                      <a:pt x="596958" y="752945"/>
                    </a:lnTo>
                    <a:lnTo>
                      <a:pt x="595808" y="758327"/>
                    </a:lnTo>
                    <a:lnTo>
                      <a:pt x="592521" y="762239"/>
                    </a:lnTo>
                    <a:lnTo>
                      <a:pt x="592274" y="767088"/>
                    </a:lnTo>
                    <a:lnTo>
                      <a:pt x="586932" y="776695"/>
                    </a:lnTo>
                    <a:lnTo>
                      <a:pt x="582330" y="777804"/>
                    </a:lnTo>
                    <a:lnTo>
                      <a:pt x="576413" y="777632"/>
                    </a:lnTo>
                    <a:lnTo>
                      <a:pt x="569675" y="784189"/>
                    </a:lnTo>
                    <a:lnTo>
                      <a:pt x="565648" y="787115"/>
                    </a:lnTo>
                    <a:lnTo>
                      <a:pt x="571647" y="787263"/>
                    </a:lnTo>
                    <a:lnTo>
                      <a:pt x="576907" y="785332"/>
                    </a:lnTo>
                    <a:lnTo>
                      <a:pt x="582906" y="783244"/>
                    </a:lnTo>
                    <a:lnTo>
                      <a:pt x="587507" y="785414"/>
                    </a:lnTo>
                    <a:lnTo>
                      <a:pt x="591371" y="783844"/>
                    </a:lnTo>
                    <a:lnTo>
                      <a:pt x="595068" y="778042"/>
                    </a:lnTo>
                    <a:lnTo>
                      <a:pt x="597862" y="774311"/>
                    </a:lnTo>
                    <a:lnTo>
                      <a:pt x="603369" y="764852"/>
                    </a:lnTo>
                    <a:lnTo>
                      <a:pt x="609121" y="759223"/>
                    </a:lnTo>
                    <a:lnTo>
                      <a:pt x="614134" y="753191"/>
                    </a:lnTo>
                    <a:lnTo>
                      <a:pt x="613641" y="757275"/>
                    </a:lnTo>
                    <a:lnTo>
                      <a:pt x="613888" y="763669"/>
                    </a:lnTo>
                    <a:lnTo>
                      <a:pt x="615942" y="767606"/>
                    </a:lnTo>
                    <a:lnTo>
                      <a:pt x="617339" y="773588"/>
                    </a:lnTo>
                    <a:lnTo>
                      <a:pt x="613723" y="779382"/>
                    </a:lnTo>
                    <a:lnTo>
                      <a:pt x="610189" y="783968"/>
                    </a:lnTo>
                    <a:lnTo>
                      <a:pt x="608299" y="787732"/>
                    </a:lnTo>
                    <a:lnTo>
                      <a:pt x="605752" y="791117"/>
                    </a:lnTo>
                    <a:lnTo>
                      <a:pt x="601396" y="793418"/>
                    </a:lnTo>
                    <a:lnTo>
                      <a:pt x="595480" y="796640"/>
                    </a:lnTo>
                    <a:lnTo>
                      <a:pt x="592110" y="799697"/>
                    </a:lnTo>
                    <a:lnTo>
                      <a:pt x="603039" y="800297"/>
                    </a:lnTo>
                    <a:lnTo>
                      <a:pt x="607560" y="797199"/>
                    </a:lnTo>
                    <a:lnTo>
                      <a:pt x="614052" y="797766"/>
                    </a:lnTo>
                    <a:lnTo>
                      <a:pt x="617339" y="800864"/>
                    </a:lnTo>
                    <a:lnTo>
                      <a:pt x="621859" y="808967"/>
                    </a:lnTo>
                    <a:lnTo>
                      <a:pt x="623257" y="815484"/>
                    </a:lnTo>
                    <a:lnTo>
                      <a:pt x="623339" y="821236"/>
                    </a:lnTo>
                    <a:lnTo>
                      <a:pt x="622270" y="828879"/>
                    </a:lnTo>
                    <a:lnTo>
                      <a:pt x="621120" y="832955"/>
                    </a:lnTo>
                    <a:lnTo>
                      <a:pt x="617915" y="837796"/>
                    </a:lnTo>
                    <a:lnTo>
                      <a:pt x="613806" y="840204"/>
                    </a:lnTo>
                    <a:lnTo>
                      <a:pt x="611669" y="845077"/>
                    </a:lnTo>
                    <a:lnTo>
                      <a:pt x="610436" y="854454"/>
                    </a:lnTo>
                    <a:lnTo>
                      <a:pt x="613888" y="859228"/>
                    </a:lnTo>
                    <a:lnTo>
                      <a:pt x="614874" y="865540"/>
                    </a:lnTo>
                    <a:lnTo>
                      <a:pt x="614545" y="870816"/>
                    </a:lnTo>
                    <a:lnTo>
                      <a:pt x="617915" y="874596"/>
                    </a:lnTo>
                    <a:lnTo>
                      <a:pt x="627858" y="875886"/>
                    </a:lnTo>
                    <a:lnTo>
                      <a:pt x="632214" y="879354"/>
                    </a:lnTo>
                    <a:lnTo>
                      <a:pt x="633857" y="884589"/>
                    </a:lnTo>
                    <a:lnTo>
                      <a:pt x="639528" y="886299"/>
                    </a:lnTo>
                    <a:lnTo>
                      <a:pt x="641829" y="882650"/>
                    </a:lnTo>
                    <a:lnTo>
                      <a:pt x="647828" y="882346"/>
                    </a:lnTo>
                    <a:lnTo>
                      <a:pt x="652841" y="886192"/>
                    </a:lnTo>
                    <a:lnTo>
                      <a:pt x="659087" y="884943"/>
                    </a:lnTo>
                    <a:lnTo>
                      <a:pt x="667058" y="892043"/>
                    </a:lnTo>
                    <a:lnTo>
                      <a:pt x="671167" y="893530"/>
                    </a:lnTo>
                    <a:lnTo>
                      <a:pt x="674537" y="897985"/>
                    </a:lnTo>
                    <a:lnTo>
                      <a:pt x="679468" y="898724"/>
                    </a:lnTo>
                    <a:lnTo>
                      <a:pt x="684480" y="898888"/>
                    </a:lnTo>
                    <a:lnTo>
                      <a:pt x="691466" y="895684"/>
                    </a:lnTo>
                    <a:lnTo>
                      <a:pt x="697382" y="891468"/>
                    </a:lnTo>
                    <a:lnTo>
                      <a:pt x="705847" y="886734"/>
                    </a:lnTo>
                    <a:lnTo>
                      <a:pt x="714147" y="882814"/>
                    </a:lnTo>
                    <a:lnTo>
                      <a:pt x="718668" y="883151"/>
                    </a:lnTo>
                    <a:lnTo>
                      <a:pt x="722366" y="880094"/>
                    </a:lnTo>
                    <a:lnTo>
                      <a:pt x="717188" y="879075"/>
                    </a:lnTo>
                    <a:lnTo>
                      <a:pt x="720229" y="875467"/>
                    </a:lnTo>
                    <a:lnTo>
                      <a:pt x="724585" y="874046"/>
                    </a:lnTo>
                    <a:lnTo>
                      <a:pt x="730748" y="870298"/>
                    </a:lnTo>
                    <a:lnTo>
                      <a:pt x="735350" y="869657"/>
                    </a:lnTo>
                    <a:lnTo>
                      <a:pt x="735596" y="875607"/>
                    </a:lnTo>
                    <a:lnTo>
                      <a:pt x="733214" y="879149"/>
                    </a:lnTo>
                    <a:lnTo>
                      <a:pt x="727461" y="884244"/>
                    </a:lnTo>
                    <a:lnTo>
                      <a:pt x="723023" y="885427"/>
                    </a:lnTo>
                    <a:lnTo>
                      <a:pt x="722283" y="889610"/>
                    </a:lnTo>
                    <a:lnTo>
                      <a:pt x="730419" y="886225"/>
                    </a:lnTo>
                    <a:lnTo>
                      <a:pt x="736583" y="880990"/>
                    </a:lnTo>
                    <a:lnTo>
                      <a:pt x="742254" y="881310"/>
                    </a:lnTo>
                    <a:lnTo>
                      <a:pt x="740856" y="886463"/>
                    </a:lnTo>
                    <a:lnTo>
                      <a:pt x="736665" y="889323"/>
                    </a:lnTo>
                    <a:lnTo>
                      <a:pt x="737158" y="894385"/>
                    </a:lnTo>
                    <a:lnTo>
                      <a:pt x="741842" y="894484"/>
                    </a:lnTo>
                    <a:lnTo>
                      <a:pt x="742089" y="902464"/>
                    </a:lnTo>
                    <a:lnTo>
                      <a:pt x="745787" y="899858"/>
                    </a:lnTo>
                    <a:lnTo>
                      <a:pt x="750060" y="903515"/>
                    </a:lnTo>
                    <a:lnTo>
                      <a:pt x="749568" y="907731"/>
                    </a:lnTo>
                    <a:close/>
                    <a:moveTo>
                      <a:pt x="517244" y="696067"/>
                    </a:moveTo>
                    <a:lnTo>
                      <a:pt x="520777" y="693438"/>
                    </a:lnTo>
                    <a:lnTo>
                      <a:pt x="516832" y="695435"/>
                    </a:lnTo>
                    <a:close/>
                    <a:moveTo>
                      <a:pt x="521681" y="741661"/>
                    </a:moveTo>
                    <a:lnTo>
                      <a:pt x="525050" y="738703"/>
                    </a:lnTo>
                    <a:lnTo>
                      <a:pt x="521681" y="741661"/>
                    </a:lnTo>
                    <a:close/>
                    <a:moveTo>
                      <a:pt x="756059" y="41591"/>
                    </a:moveTo>
                    <a:lnTo>
                      <a:pt x="760086" y="37458"/>
                    </a:lnTo>
                    <a:lnTo>
                      <a:pt x="763045" y="33776"/>
                    </a:lnTo>
                    <a:lnTo>
                      <a:pt x="764771" y="29453"/>
                    </a:lnTo>
                    <a:lnTo>
                      <a:pt x="762634" y="33201"/>
                    </a:lnTo>
                    <a:lnTo>
                      <a:pt x="759429" y="36061"/>
                    </a:lnTo>
                    <a:lnTo>
                      <a:pt x="756553" y="39405"/>
                    </a:lnTo>
                    <a:close/>
                    <a:moveTo>
                      <a:pt x="923133" y="3821"/>
                    </a:moveTo>
                    <a:lnTo>
                      <a:pt x="924694" y="0"/>
                    </a:lnTo>
                    <a:lnTo>
                      <a:pt x="920667" y="1791"/>
                    </a:lnTo>
                    <a:close/>
                    <a:moveTo>
                      <a:pt x="917955" y="19937"/>
                    </a:moveTo>
                    <a:lnTo>
                      <a:pt x="920420" y="16264"/>
                    </a:lnTo>
                    <a:lnTo>
                      <a:pt x="916393" y="18269"/>
                    </a:lnTo>
                    <a:close/>
                    <a:moveTo>
                      <a:pt x="746116" y="48922"/>
                    </a:moveTo>
                    <a:lnTo>
                      <a:pt x="749978" y="47056"/>
                    </a:lnTo>
                    <a:lnTo>
                      <a:pt x="746116" y="48922"/>
                    </a:lnTo>
                    <a:close/>
                    <a:moveTo>
                      <a:pt x="727625" y="60715"/>
                    </a:moveTo>
                    <a:lnTo>
                      <a:pt x="732720" y="58553"/>
                    </a:lnTo>
                    <a:lnTo>
                      <a:pt x="736829" y="54453"/>
                    </a:lnTo>
                    <a:lnTo>
                      <a:pt x="732720" y="56606"/>
                    </a:lnTo>
                    <a:lnTo>
                      <a:pt x="727872" y="58825"/>
                    </a:lnTo>
                    <a:close/>
                    <a:moveTo>
                      <a:pt x="719818" y="66065"/>
                    </a:moveTo>
                    <a:lnTo>
                      <a:pt x="727625" y="61676"/>
                    </a:lnTo>
                    <a:lnTo>
                      <a:pt x="717927" y="64265"/>
                    </a:lnTo>
                    <a:close/>
                    <a:moveTo>
                      <a:pt x="744718" y="60937"/>
                    </a:moveTo>
                    <a:lnTo>
                      <a:pt x="748910" y="58504"/>
                    </a:lnTo>
                    <a:lnTo>
                      <a:pt x="744801" y="59096"/>
                    </a:lnTo>
                    <a:close/>
                    <a:moveTo>
                      <a:pt x="752279" y="44829"/>
                    </a:moveTo>
                    <a:lnTo>
                      <a:pt x="755484" y="41805"/>
                    </a:lnTo>
                    <a:lnTo>
                      <a:pt x="752197" y="44426"/>
                    </a:lnTo>
                    <a:close/>
                    <a:moveTo>
                      <a:pt x="737569" y="107574"/>
                    </a:moveTo>
                    <a:lnTo>
                      <a:pt x="739788" y="104065"/>
                    </a:lnTo>
                    <a:lnTo>
                      <a:pt x="737569" y="107574"/>
                    </a:lnTo>
                    <a:close/>
                    <a:moveTo>
                      <a:pt x="737980" y="116721"/>
                    </a:moveTo>
                    <a:lnTo>
                      <a:pt x="740774" y="113113"/>
                    </a:lnTo>
                    <a:lnTo>
                      <a:pt x="736255" y="112562"/>
                    </a:lnTo>
                    <a:lnTo>
                      <a:pt x="737980" y="116721"/>
                    </a:lnTo>
                    <a:close/>
                    <a:moveTo>
                      <a:pt x="755238" y="130897"/>
                    </a:moveTo>
                    <a:lnTo>
                      <a:pt x="757949" y="126508"/>
                    </a:lnTo>
                    <a:lnTo>
                      <a:pt x="753019" y="125859"/>
                    </a:lnTo>
                    <a:lnTo>
                      <a:pt x="753019" y="121347"/>
                    </a:lnTo>
                    <a:lnTo>
                      <a:pt x="756142" y="118142"/>
                    </a:lnTo>
                    <a:lnTo>
                      <a:pt x="758032" y="113869"/>
                    </a:lnTo>
                    <a:lnTo>
                      <a:pt x="754991" y="116712"/>
                    </a:lnTo>
                    <a:lnTo>
                      <a:pt x="752033" y="113853"/>
                    </a:lnTo>
                    <a:lnTo>
                      <a:pt x="748335" y="115660"/>
                    </a:lnTo>
                    <a:lnTo>
                      <a:pt x="744390" y="117838"/>
                    </a:lnTo>
                    <a:lnTo>
                      <a:pt x="743240" y="123114"/>
                    </a:lnTo>
                    <a:lnTo>
                      <a:pt x="739952" y="128053"/>
                    </a:lnTo>
                    <a:lnTo>
                      <a:pt x="744473" y="128653"/>
                    </a:lnTo>
                    <a:lnTo>
                      <a:pt x="748745" y="130535"/>
                    </a:lnTo>
                    <a:lnTo>
                      <a:pt x="754005" y="130346"/>
                    </a:lnTo>
                    <a:close/>
                    <a:moveTo>
                      <a:pt x="738145" y="173121"/>
                    </a:moveTo>
                    <a:lnTo>
                      <a:pt x="741432" y="170130"/>
                    </a:lnTo>
                    <a:lnTo>
                      <a:pt x="737733" y="172825"/>
                    </a:lnTo>
                    <a:close/>
                    <a:moveTo>
                      <a:pt x="737404" y="181257"/>
                    </a:moveTo>
                    <a:lnTo>
                      <a:pt x="741760" y="177945"/>
                    </a:lnTo>
                    <a:lnTo>
                      <a:pt x="741513" y="173762"/>
                    </a:lnTo>
                    <a:lnTo>
                      <a:pt x="737404" y="181257"/>
                    </a:lnTo>
                    <a:close/>
                    <a:moveTo>
                      <a:pt x="747349" y="172948"/>
                    </a:moveTo>
                    <a:lnTo>
                      <a:pt x="749156" y="168724"/>
                    </a:lnTo>
                    <a:lnTo>
                      <a:pt x="747184" y="172554"/>
                    </a:lnTo>
                    <a:close/>
                    <a:moveTo>
                      <a:pt x="752526" y="179194"/>
                    </a:moveTo>
                    <a:lnTo>
                      <a:pt x="753594" y="175027"/>
                    </a:lnTo>
                    <a:lnTo>
                      <a:pt x="752033" y="171050"/>
                    </a:lnTo>
                    <a:lnTo>
                      <a:pt x="749485" y="175258"/>
                    </a:lnTo>
                    <a:lnTo>
                      <a:pt x="751868" y="178931"/>
                    </a:lnTo>
                    <a:close/>
                    <a:moveTo>
                      <a:pt x="743486" y="176211"/>
                    </a:moveTo>
                    <a:lnTo>
                      <a:pt x="746773" y="173466"/>
                    </a:lnTo>
                    <a:lnTo>
                      <a:pt x="743486" y="176211"/>
                    </a:lnTo>
                    <a:close/>
                    <a:moveTo>
                      <a:pt x="807012" y="206996"/>
                    </a:moveTo>
                    <a:lnTo>
                      <a:pt x="811038" y="205771"/>
                    </a:lnTo>
                    <a:lnTo>
                      <a:pt x="814818" y="201506"/>
                    </a:lnTo>
                    <a:lnTo>
                      <a:pt x="820160" y="200306"/>
                    </a:lnTo>
                    <a:lnTo>
                      <a:pt x="817941" y="196304"/>
                    </a:lnTo>
                    <a:lnTo>
                      <a:pt x="810874" y="198490"/>
                    </a:lnTo>
                    <a:lnTo>
                      <a:pt x="807340" y="202016"/>
                    </a:lnTo>
                    <a:lnTo>
                      <a:pt x="806436" y="206240"/>
                    </a:lnTo>
                    <a:close/>
                    <a:moveTo>
                      <a:pt x="809806" y="219380"/>
                    </a:moveTo>
                    <a:lnTo>
                      <a:pt x="814489" y="218328"/>
                    </a:lnTo>
                    <a:lnTo>
                      <a:pt x="809888" y="218008"/>
                    </a:lnTo>
                    <a:close/>
                    <a:moveTo>
                      <a:pt x="990685" y="262106"/>
                    </a:moveTo>
                    <a:lnTo>
                      <a:pt x="993478" y="258736"/>
                    </a:lnTo>
                    <a:lnTo>
                      <a:pt x="993478" y="254578"/>
                    </a:lnTo>
                    <a:lnTo>
                      <a:pt x="988959" y="254167"/>
                    </a:lnTo>
                    <a:lnTo>
                      <a:pt x="990027" y="258687"/>
                    </a:lnTo>
                    <a:close/>
                    <a:moveTo>
                      <a:pt x="1053388" y="319838"/>
                    </a:moveTo>
                    <a:lnTo>
                      <a:pt x="1055278" y="315901"/>
                    </a:lnTo>
                    <a:lnTo>
                      <a:pt x="1053388" y="319838"/>
                    </a:lnTo>
                    <a:close/>
                    <a:moveTo>
                      <a:pt x="1064153" y="378309"/>
                    </a:moveTo>
                    <a:lnTo>
                      <a:pt x="1066126" y="374109"/>
                    </a:lnTo>
                    <a:lnTo>
                      <a:pt x="1064153" y="378309"/>
                    </a:lnTo>
                    <a:close/>
                    <a:moveTo>
                      <a:pt x="1079603" y="383223"/>
                    </a:moveTo>
                    <a:lnTo>
                      <a:pt x="1081248" y="379024"/>
                    </a:lnTo>
                    <a:lnTo>
                      <a:pt x="1079603" y="383223"/>
                    </a:lnTo>
                    <a:close/>
                    <a:moveTo>
                      <a:pt x="1089219" y="428127"/>
                    </a:moveTo>
                    <a:lnTo>
                      <a:pt x="1090287" y="423829"/>
                    </a:lnTo>
                    <a:lnTo>
                      <a:pt x="1091191" y="419177"/>
                    </a:lnTo>
                    <a:lnTo>
                      <a:pt x="1086917" y="418988"/>
                    </a:lnTo>
                    <a:lnTo>
                      <a:pt x="1085192" y="423245"/>
                    </a:lnTo>
                    <a:lnTo>
                      <a:pt x="1090369" y="425612"/>
                    </a:lnTo>
                    <a:close/>
                    <a:moveTo>
                      <a:pt x="1120283" y="491397"/>
                    </a:moveTo>
                    <a:lnTo>
                      <a:pt x="1123324" y="485784"/>
                    </a:lnTo>
                    <a:lnTo>
                      <a:pt x="1137294" y="467105"/>
                    </a:lnTo>
                    <a:lnTo>
                      <a:pt x="1136061" y="462733"/>
                    </a:lnTo>
                    <a:lnTo>
                      <a:pt x="1137459" y="456989"/>
                    </a:lnTo>
                    <a:lnTo>
                      <a:pt x="1132775" y="460506"/>
                    </a:lnTo>
                    <a:lnTo>
                      <a:pt x="1134253" y="465831"/>
                    </a:lnTo>
                    <a:lnTo>
                      <a:pt x="1131377" y="468946"/>
                    </a:lnTo>
                    <a:lnTo>
                      <a:pt x="1126693" y="471970"/>
                    </a:lnTo>
                    <a:lnTo>
                      <a:pt x="1125378" y="477246"/>
                    </a:lnTo>
                    <a:lnTo>
                      <a:pt x="1122420" y="480476"/>
                    </a:lnTo>
                    <a:lnTo>
                      <a:pt x="1119707" y="484782"/>
                    </a:lnTo>
                    <a:lnTo>
                      <a:pt x="1120283" y="491397"/>
                    </a:lnTo>
                    <a:close/>
                    <a:moveTo>
                      <a:pt x="1108942" y="532307"/>
                    </a:moveTo>
                    <a:lnTo>
                      <a:pt x="1110421" y="525206"/>
                    </a:lnTo>
                    <a:lnTo>
                      <a:pt x="1107956" y="529603"/>
                    </a:lnTo>
                    <a:close/>
                    <a:moveTo>
                      <a:pt x="1113216" y="539596"/>
                    </a:moveTo>
                    <a:lnTo>
                      <a:pt x="1115270" y="534156"/>
                    </a:lnTo>
                    <a:lnTo>
                      <a:pt x="1117653" y="530334"/>
                    </a:lnTo>
                    <a:lnTo>
                      <a:pt x="1113791" y="533449"/>
                    </a:lnTo>
                    <a:lnTo>
                      <a:pt x="1113216" y="539596"/>
                    </a:lnTo>
                    <a:close/>
                    <a:moveTo>
                      <a:pt x="1108366" y="552334"/>
                    </a:moveTo>
                    <a:lnTo>
                      <a:pt x="1111489" y="548200"/>
                    </a:lnTo>
                    <a:lnTo>
                      <a:pt x="1115434" y="542522"/>
                    </a:lnTo>
                    <a:lnTo>
                      <a:pt x="1110750" y="544724"/>
                    </a:lnTo>
                    <a:lnTo>
                      <a:pt x="1109764" y="549310"/>
                    </a:lnTo>
                    <a:close/>
                    <a:moveTo>
                      <a:pt x="1106559" y="558448"/>
                    </a:moveTo>
                    <a:lnTo>
                      <a:pt x="1109025" y="552983"/>
                    </a:lnTo>
                    <a:lnTo>
                      <a:pt x="1107135" y="556747"/>
                    </a:lnTo>
                    <a:close/>
                    <a:moveTo>
                      <a:pt x="550937" y="782217"/>
                    </a:moveTo>
                    <a:lnTo>
                      <a:pt x="550526" y="778100"/>
                    </a:lnTo>
                    <a:lnTo>
                      <a:pt x="550937" y="782217"/>
                    </a:lnTo>
                    <a:close/>
                    <a:moveTo>
                      <a:pt x="568031" y="813593"/>
                    </a:moveTo>
                    <a:lnTo>
                      <a:pt x="572222" y="812073"/>
                    </a:lnTo>
                    <a:lnTo>
                      <a:pt x="574770" y="808630"/>
                    </a:lnTo>
                    <a:lnTo>
                      <a:pt x="578879" y="806904"/>
                    </a:lnTo>
                    <a:lnTo>
                      <a:pt x="583316" y="807069"/>
                    </a:lnTo>
                    <a:lnTo>
                      <a:pt x="588905" y="806699"/>
                    </a:lnTo>
                    <a:lnTo>
                      <a:pt x="587344" y="802705"/>
                    </a:lnTo>
                    <a:lnTo>
                      <a:pt x="582988" y="804989"/>
                    </a:lnTo>
                    <a:lnTo>
                      <a:pt x="578879" y="803321"/>
                    </a:lnTo>
                    <a:lnTo>
                      <a:pt x="579783" y="798661"/>
                    </a:lnTo>
                    <a:lnTo>
                      <a:pt x="575427" y="798842"/>
                    </a:lnTo>
                    <a:lnTo>
                      <a:pt x="570579" y="799072"/>
                    </a:lnTo>
                    <a:lnTo>
                      <a:pt x="562935" y="801192"/>
                    </a:lnTo>
                    <a:lnTo>
                      <a:pt x="557265" y="802055"/>
                    </a:lnTo>
                    <a:lnTo>
                      <a:pt x="553239" y="803313"/>
                    </a:lnTo>
                    <a:lnTo>
                      <a:pt x="549212" y="805047"/>
                    </a:lnTo>
                    <a:lnTo>
                      <a:pt x="546499" y="808318"/>
                    </a:lnTo>
                    <a:lnTo>
                      <a:pt x="548472" y="813240"/>
                    </a:lnTo>
                    <a:lnTo>
                      <a:pt x="554143" y="812805"/>
                    </a:lnTo>
                    <a:lnTo>
                      <a:pt x="559402" y="812032"/>
                    </a:lnTo>
                    <a:lnTo>
                      <a:pt x="566880" y="811408"/>
                    </a:lnTo>
                    <a:close/>
                    <a:moveTo>
                      <a:pt x="735761" y="887153"/>
                    </a:moveTo>
                    <a:lnTo>
                      <a:pt x="739870" y="885468"/>
                    </a:lnTo>
                    <a:lnTo>
                      <a:pt x="736337" y="883085"/>
                    </a:lnTo>
                    <a:close/>
                    <a:moveTo>
                      <a:pt x="733132" y="891755"/>
                    </a:moveTo>
                    <a:lnTo>
                      <a:pt x="731159" y="888139"/>
                    </a:lnTo>
                    <a:lnTo>
                      <a:pt x="733132" y="891755"/>
                    </a:lnTo>
                    <a:close/>
                    <a:moveTo>
                      <a:pt x="668209" y="941466"/>
                    </a:moveTo>
                    <a:lnTo>
                      <a:pt x="672565" y="939239"/>
                    </a:lnTo>
                    <a:lnTo>
                      <a:pt x="676837" y="936355"/>
                    </a:lnTo>
                    <a:lnTo>
                      <a:pt x="678564" y="932278"/>
                    </a:lnTo>
                    <a:lnTo>
                      <a:pt x="680536" y="928359"/>
                    </a:lnTo>
                    <a:lnTo>
                      <a:pt x="679303" y="923411"/>
                    </a:lnTo>
                    <a:lnTo>
                      <a:pt x="676016" y="927003"/>
                    </a:lnTo>
                    <a:lnTo>
                      <a:pt x="673304" y="930290"/>
                    </a:lnTo>
                    <a:lnTo>
                      <a:pt x="670346" y="934571"/>
                    </a:lnTo>
                    <a:lnTo>
                      <a:pt x="668538" y="938442"/>
                    </a:lnTo>
                    <a:close/>
                    <a:moveTo>
                      <a:pt x="680536" y="955363"/>
                    </a:moveTo>
                    <a:lnTo>
                      <a:pt x="684069" y="951427"/>
                    </a:lnTo>
                    <a:lnTo>
                      <a:pt x="680207" y="954895"/>
                    </a:lnTo>
                    <a:close/>
                    <a:moveTo>
                      <a:pt x="686617" y="951575"/>
                    </a:moveTo>
                    <a:lnTo>
                      <a:pt x="690069" y="948707"/>
                    </a:lnTo>
                    <a:lnTo>
                      <a:pt x="685878" y="950383"/>
                    </a:lnTo>
                    <a:close/>
                    <a:moveTo>
                      <a:pt x="681029" y="959300"/>
                    </a:moveTo>
                    <a:lnTo>
                      <a:pt x="685220" y="958445"/>
                    </a:lnTo>
                    <a:lnTo>
                      <a:pt x="681029" y="959300"/>
                    </a:lnTo>
                    <a:close/>
                    <a:moveTo>
                      <a:pt x="774222" y="944811"/>
                    </a:moveTo>
                    <a:lnTo>
                      <a:pt x="778084" y="943102"/>
                    </a:lnTo>
                    <a:lnTo>
                      <a:pt x="782686" y="939066"/>
                    </a:lnTo>
                    <a:lnTo>
                      <a:pt x="785234" y="935483"/>
                    </a:lnTo>
                    <a:lnTo>
                      <a:pt x="781946" y="932418"/>
                    </a:lnTo>
                    <a:lnTo>
                      <a:pt x="780468" y="927800"/>
                    </a:lnTo>
                    <a:lnTo>
                      <a:pt x="776112" y="931095"/>
                    </a:lnTo>
                    <a:lnTo>
                      <a:pt x="774714" y="936346"/>
                    </a:lnTo>
                    <a:lnTo>
                      <a:pt x="773893" y="941926"/>
                    </a:lnTo>
                    <a:close/>
                    <a:moveTo>
                      <a:pt x="769127" y="955001"/>
                    </a:moveTo>
                    <a:lnTo>
                      <a:pt x="773318" y="951427"/>
                    </a:lnTo>
                    <a:lnTo>
                      <a:pt x="768304" y="953062"/>
                    </a:lnTo>
                    <a:close/>
                    <a:moveTo>
                      <a:pt x="775618" y="951829"/>
                    </a:moveTo>
                    <a:lnTo>
                      <a:pt x="779974" y="950301"/>
                    </a:lnTo>
                    <a:lnTo>
                      <a:pt x="779317" y="945871"/>
                    </a:lnTo>
                    <a:lnTo>
                      <a:pt x="774632" y="947531"/>
                    </a:lnTo>
                    <a:lnTo>
                      <a:pt x="770276" y="947786"/>
                    </a:lnTo>
                    <a:lnTo>
                      <a:pt x="773153" y="951007"/>
                    </a:lnTo>
                    <a:close/>
                    <a:moveTo>
                      <a:pt x="670756" y="1049279"/>
                    </a:moveTo>
                    <a:lnTo>
                      <a:pt x="674783" y="1045876"/>
                    </a:lnTo>
                    <a:lnTo>
                      <a:pt x="678811" y="1043008"/>
                    </a:lnTo>
                    <a:lnTo>
                      <a:pt x="681851" y="1039943"/>
                    </a:lnTo>
                    <a:lnTo>
                      <a:pt x="683248" y="1035538"/>
                    </a:lnTo>
                    <a:lnTo>
                      <a:pt x="688343" y="1031059"/>
                    </a:lnTo>
                    <a:lnTo>
                      <a:pt x="684398" y="1035538"/>
                    </a:lnTo>
                    <a:lnTo>
                      <a:pt x="688672" y="1037946"/>
                    </a:lnTo>
                    <a:lnTo>
                      <a:pt x="694014" y="1032267"/>
                    </a:lnTo>
                    <a:lnTo>
                      <a:pt x="699930" y="1024501"/>
                    </a:lnTo>
                    <a:lnTo>
                      <a:pt x="700670" y="1029177"/>
                    </a:lnTo>
                    <a:lnTo>
                      <a:pt x="703793" y="1025496"/>
                    </a:lnTo>
                    <a:lnTo>
                      <a:pt x="707409" y="1023408"/>
                    </a:lnTo>
                    <a:lnTo>
                      <a:pt x="714312" y="1023762"/>
                    </a:lnTo>
                    <a:lnTo>
                      <a:pt x="718010" y="1021198"/>
                    </a:lnTo>
                    <a:lnTo>
                      <a:pt x="720558" y="1017434"/>
                    </a:lnTo>
                    <a:lnTo>
                      <a:pt x="724338" y="1014401"/>
                    </a:lnTo>
                    <a:lnTo>
                      <a:pt x="728529" y="1008369"/>
                    </a:lnTo>
                    <a:lnTo>
                      <a:pt x="731570" y="1005024"/>
                    </a:lnTo>
                    <a:lnTo>
                      <a:pt x="738637" y="1001688"/>
                    </a:lnTo>
                    <a:lnTo>
                      <a:pt x="741021" y="998130"/>
                    </a:lnTo>
                    <a:lnTo>
                      <a:pt x="737323" y="1001030"/>
                    </a:lnTo>
                    <a:lnTo>
                      <a:pt x="736418" y="1005937"/>
                    </a:lnTo>
                    <a:lnTo>
                      <a:pt x="741021" y="1002444"/>
                    </a:lnTo>
                    <a:lnTo>
                      <a:pt x="745787" y="992435"/>
                    </a:lnTo>
                    <a:lnTo>
                      <a:pt x="751046" y="986854"/>
                    </a:lnTo>
                    <a:lnTo>
                      <a:pt x="753101" y="981800"/>
                    </a:lnTo>
                    <a:lnTo>
                      <a:pt x="758854" y="976458"/>
                    </a:lnTo>
                    <a:lnTo>
                      <a:pt x="762141" y="969522"/>
                    </a:lnTo>
                    <a:lnTo>
                      <a:pt x="764195" y="962085"/>
                    </a:lnTo>
                    <a:lnTo>
                      <a:pt x="758936" y="961173"/>
                    </a:lnTo>
                    <a:lnTo>
                      <a:pt x="753759" y="964082"/>
                    </a:lnTo>
                    <a:lnTo>
                      <a:pt x="743157" y="966983"/>
                    </a:lnTo>
                    <a:lnTo>
                      <a:pt x="735761" y="967460"/>
                    </a:lnTo>
                    <a:lnTo>
                      <a:pt x="730337" y="967172"/>
                    </a:lnTo>
                    <a:lnTo>
                      <a:pt x="723845" y="969564"/>
                    </a:lnTo>
                    <a:lnTo>
                      <a:pt x="724502" y="976393"/>
                    </a:lnTo>
                    <a:lnTo>
                      <a:pt x="721708" y="972103"/>
                    </a:lnTo>
                    <a:lnTo>
                      <a:pt x="715873" y="972169"/>
                    </a:lnTo>
                    <a:lnTo>
                      <a:pt x="710038" y="973097"/>
                    </a:lnTo>
                    <a:lnTo>
                      <a:pt x="698698" y="968405"/>
                    </a:lnTo>
                    <a:lnTo>
                      <a:pt x="694835" y="964970"/>
                    </a:lnTo>
                    <a:lnTo>
                      <a:pt x="690069" y="962537"/>
                    </a:lnTo>
                    <a:lnTo>
                      <a:pt x="685713" y="961222"/>
                    </a:lnTo>
                    <a:lnTo>
                      <a:pt x="678892" y="958716"/>
                    </a:lnTo>
                    <a:lnTo>
                      <a:pt x="672482" y="964666"/>
                    </a:lnTo>
                    <a:lnTo>
                      <a:pt x="668373" y="968660"/>
                    </a:lnTo>
                    <a:lnTo>
                      <a:pt x="666812" y="972621"/>
                    </a:lnTo>
                    <a:lnTo>
                      <a:pt x="664757" y="979902"/>
                    </a:lnTo>
                    <a:lnTo>
                      <a:pt x="663524" y="985885"/>
                    </a:lnTo>
                    <a:lnTo>
                      <a:pt x="661963" y="990060"/>
                    </a:lnTo>
                    <a:lnTo>
                      <a:pt x="663935" y="996790"/>
                    </a:lnTo>
                    <a:lnTo>
                      <a:pt x="660401" y="1004433"/>
                    </a:lnTo>
                    <a:lnTo>
                      <a:pt x="662703" y="1009889"/>
                    </a:lnTo>
                    <a:lnTo>
                      <a:pt x="659087" y="1014779"/>
                    </a:lnTo>
                    <a:lnTo>
                      <a:pt x="661142" y="1011163"/>
                    </a:lnTo>
                    <a:lnTo>
                      <a:pt x="658923" y="1006898"/>
                    </a:lnTo>
                    <a:lnTo>
                      <a:pt x="655635" y="1010605"/>
                    </a:lnTo>
                    <a:lnTo>
                      <a:pt x="653169" y="1017204"/>
                    </a:lnTo>
                    <a:lnTo>
                      <a:pt x="652183" y="1022693"/>
                    </a:lnTo>
                    <a:lnTo>
                      <a:pt x="649965" y="1029375"/>
                    </a:lnTo>
                    <a:lnTo>
                      <a:pt x="653416" y="1035514"/>
                    </a:lnTo>
                    <a:lnTo>
                      <a:pt x="652677" y="1039623"/>
                    </a:lnTo>
                    <a:lnTo>
                      <a:pt x="656457" y="1035628"/>
                    </a:lnTo>
                    <a:lnTo>
                      <a:pt x="656868" y="1040099"/>
                    </a:lnTo>
                    <a:lnTo>
                      <a:pt x="660895" y="1038686"/>
                    </a:lnTo>
                    <a:lnTo>
                      <a:pt x="655306" y="1039918"/>
                    </a:lnTo>
                    <a:lnTo>
                      <a:pt x="652102" y="1046739"/>
                    </a:lnTo>
                    <a:lnTo>
                      <a:pt x="656786" y="1046008"/>
                    </a:lnTo>
                    <a:lnTo>
                      <a:pt x="665661" y="1046361"/>
                    </a:lnTo>
                    <a:lnTo>
                      <a:pt x="670428" y="1048802"/>
                    </a:lnTo>
                    <a:close/>
                    <a:moveTo>
                      <a:pt x="684810" y="1045646"/>
                    </a:moveTo>
                    <a:lnTo>
                      <a:pt x="688507" y="1042211"/>
                    </a:lnTo>
                    <a:lnTo>
                      <a:pt x="691466" y="1037946"/>
                    </a:lnTo>
                    <a:lnTo>
                      <a:pt x="695000" y="1034815"/>
                    </a:lnTo>
                    <a:lnTo>
                      <a:pt x="690726" y="1038431"/>
                    </a:lnTo>
                    <a:lnTo>
                      <a:pt x="685549" y="1041505"/>
                    </a:lnTo>
                    <a:lnTo>
                      <a:pt x="682015" y="1043830"/>
                    </a:lnTo>
                    <a:close/>
                    <a:moveTo>
                      <a:pt x="719489" y="1021608"/>
                    </a:moveTo>
                    <a:lnTo>
                      <a:pt x="722941" y="1019119"/>
                    </a:lnTo>
                    <a:lnTo>
                      <a:pt x="719489" y="1021608"/>
                    </a:lnTo>
                    <a:close/>
                    <a:moveTo>
                      <a:pt x="703465" y="1037157"/>
                    </a:moveTo>
                    <a:lnTo>
                      <a:pt x="706916" y="1034733"/>
                    </a:lnTo>
                    <a:lnTo>
                      <a:pt x="710942" y="1032966"/>
                    </a:lnTo>
                    <a:lnTo>
                      <a:pt x="713079" y="1029103"/>
                    </a:lnTo>
                    <a:lnTo>
                      <a:pt x="714887" y="1024879"/>
                    </a:lnTo>
                    <a:lnTo>
                      <a:pt x="710860" y="1026342"/>
                    </a:lnTo>
                    <a:lnTo>
                      <a:pt x="709874" y="1030402"/>
                    </a:lnTo>
                    <a:lnTo>
                      <a:pt x="706258" y="1028355"/>
                    </a:lnTo>
                    <a:lnTo>
                      <a:pt x="702642" y="1031914"/>
                    </a:lnTo>
                    <a:lnTo>
                      <a:pt x="703465" y="1036286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817" name="Free-form: Shape 816">
                <a:extLst>
                  <a:ext uri="{FF2B5EF4-FFF2-40B4-BE49-F238E27FC236}">
                    <a16:creationId xmlns:a16="http://schemas.microsoft.com/office/drawing/2014/main" id="{7672345B-88FB-F2F2-245C-A56B9C99EDB2}"/>
                  </a:ext>
                </a:extLst>
              </p:cNvPr>
              <p:cNvSpPr/>
              <p:nvPr/>
            </p:nvSpPr>
            <p:spPr>
              <a:xfrm>
                <a:off x="10936080" y="5286413"/>
                <a:ext cx="761260" cy="656086"/>
              </a:xfrm>
              <a:custGeom>
                <a:avLst/>
                <a:gdLst>
                  <a:gd name="connsiteX0" fmla="*/ 620873 w 650210"/>
                  <a:gd name="connsiteY0" fmla="*/ 302177 h 560379"/>
                  <a:gd name="connsiteX1" fmla="*/ 624900 w 650210"/>
                  <a:gd name="connsiteY1" fmla="*/ 300402 h 560379"/>
                  <a:gd name="connsiteX2" fmla="*/ 629501 w 650210"/>
                  <a:gd name="connsiteY2" fmla="*/ 299613 h 560379"/>
                  <a:gd name="connsiteX3" fmla="*/ 629173 w 650210"/>
                  <a:gd name="connsiteY3" fmla="*/ 295479 h 560379"/>
                  <a:gd name="connsiteX4" fmla="*/ 632789 w 650210"/>
                  <a:gd name="connsiteY4" fmla="*/ 292135 h 560379"/>
                  <a:gd name="connsiteX5" fmla="*/ 630323 w 650210"/>
                  <a:gd name="connsiteY5" fmla="*/ 295447 h 560379"/>
                  <a:gd name="connsiteX6" fmla="*/ 636241 w 650210"/>
                  <a:gd name="connsiteY6" fmla="*/ 291445 h 560379"/>
                  <a:gd name="connsiteX7" fmla="*/ 641007 w 650210"/>
                  <a:gd name="connsiteY7" fmla="*/ 289924 h 560379"/>
                  <a:gd name="connsiteX8" fmla="*/ 636323 w 650210"/>
                  <a:gd name="connsiteY8" fmla="*/ 290179 h 560379"/>
                  <a:gd name="connsiteX9" fmla="*/ 631146 w 650210"/>
                  <a:gd name="connsiteY9" fmla="*/ 288551 h 560379"/>
                  <a:gd name="connsiteX10" fmla="*/ 626296 w 650210"/>
                  <a:gd name="connsiteY10" fmla="*/ 290820 h 560379"/>
                  <a:gd name="connsiteX11" fmla="*/ 620791 w 650210"/>
                  <a:gd name="connsiteY11" fmla="*/ 293088 h 560379"/>
                  <a:gd name="connsiteX12" fmla="*/ 625721 w 650210"/>
                  <a:gd name="connsiteY12" fmla="*/ 292685 h 560379"/>
                  <a:gd name="connsiteX13" fmla="*/ 624817 w 650210"/>
                  <a:gd name="connsiteY13" fmla="*/ 297008 h 560379"/>
                  <a:gd name="connsiteX14" fmla="*/ 621037 w 650210"/>
                  <a:gd name="connsiteY14" fmla="*/ 299596 h 560379"/>
                  <a:gd name="connsiteX15" fmla="*/ 623585 w 650210"/>
                  <a:gd name="connsiteY15" fmla="*/ 308998 h 560379"/>
                  <a:gd name="connsiteX16" fmla="*/ 627940 w 650210"/>
                  <a:gd name="connsiteY16" fmla="*/ 306549 h 560379"/>
                  <a:gd name="connsiteX17" fmla="*/ 623585 w 650210"/>
                  <a:gd name="connsiteY17" fmla="*/ 308998 h 560379"/>
                  <a:gd name="connsiteX18" fmla="*/ 478043 w 650210"/>
                  <a:gd name="connsiteY18" fmla="*/ 224057 h 560379"/>
                  <a:gd name="connsiteX19" fmla="*/ 482645 w 650210"/>
                  <a:gd name="connsiteY19" fmla="*/ 222775 h 560379"/>
                  <a:gd name="connsiteX20" fmla="*/ 487330 w 650210"/>
                  <a:gd name="connsiteY20" fmla="*/ 220375 h 560379"/>
                  <a:gd name="connsiteX21" fmla="*/ 492589 w 650210"/>
                  <a:gd name="connsiteY21" fmla="*/ 218049 h 560379"/>
                  <a:gd name="connsiteX22" fmla="*/ 496616 w 650210"/>
                  <a:gd name="connsiteY22" fmla="*/ 216619 h 560379"/>
                  <a:gd name="connsiteX23" fmla="*/ 501053 w 650210"/>
                  <a:gd name="connsiteY23" fmla="*/ 213915 h 560379"/>
                  <a:gd name="connsiteX24" fmla="*/ 507546 w 650210"/>
                  <a:gd name="connsiteY24" fmla="*/ 210275 h 560379"/>
                  <a:gd name="connsiteX25" fmla="*/ 512806 w 650210"/>
                  <a:gd name="connsiteY25" fmla="*/ 206798 h 560379"/>
                  <a:gd name="connsiteX26" fmla="*/ 516421 w 650210"/>
                  <a:gd name="connsiteY26" fmla="*/ 203750 h 560379"/>
                  <a:gd name="connsiteX27" fmla="*/ 520038 w 650210"/>
                  <a:gd name="connsiteY27" fmla="*/ 201679 h 560379"/>
                  <a:gd name="connsiteX28" fmla="*/ 524147 w 650210"/>
                  <a:gd name="connsiteY28" fmla="*/ 198227 h 560379"/>
                  <a:gd name="connsiteX29" fmla="*/ 529734 w 650210"/>
                  <a:gd name="connsiteY29" fmla="*/ 194702 h 560379"/>
                  <a:gd name="connsiteX30" fmla="*/ 534666 w 650210"/>
                  <a:gd name="connsiteY30" fmla="*/ 191702 h 560379"/>
                  <a:gd name="connsiteX31" fmla="*/ 538364 w 650210"/>
                  <a:gd name="connsiteY31" fmla="*/ 189549 h 560379"/>
                  <a:gd name="connsiteX32" fmla="*/ 542226 w 650210"/>
                  <a:gd name="connsiteY32" fmla="*/ 187198 h 560379"/>
                  <a:gd name="connsiteX33" fmla="*/ 546170 w 650210"/>
                  <a:gd name="connsiteY33" fmla="*/ 183969 h 560379"/>
                  <a:gd name="connsiteX34" fmla="*/ 551759 w 650210"/>
                  <a:gd name="connsiteY34" fmla="*/ 180756 h 560379"/>
                  <a:gd name="connsiteX35" fmla="*/ 556443 w 650210"/>
                  <a:gd name="connsiteY35" fmla="*/ 177740 h 560379"/>
                  <a:gd name="connsiteX36" fmla="*/ 564251 w 650210"/>
                  <a:gd name="connsiteY36" fmla="*/ 170425 h 560379"/>
                  <a:gd name="connsiteX37" fmla="*/ 568770 w 650210"/>
                  <a:gd name="connsiteY37" fmla="*/ 165569 h 560379"/>
                  <a:gd name="connsiteX38" fmla="*/ 572714 w 650210"/>
                  <a:gd name="connsiteY38" fmla="*/ 162816 h 560379"/>
                  <a:gd name="connsiteX39" fmla="*/ 571647 w 650210"/>
                  <a:gd name="connsiteY39" fmla="*/ 157638 h 560379"/>
                  <a:gd name="connsiteX40" fmla="*/ 574688 w 650210"/>
                  <a:gd name="connsiteY40" fmla="*/ 153266 h 560379"/>
                  <a:gd name="connsiteX41" fmla="*/ 579618 w 650210"/>
                  <a:gd name="connsiteY41" fmla="*/ 150143 h 560379"/>
                  <a:gd name="connsiteX42" fmla="*/ 584549 w 650210"/>
                  <a:gd name="connsiteY42" fmla="*/ 147185 h 560379"/>
                  <a:gd name="connsiteX43" fmla="*/ 588740 w 650210"/>
                  <a:gd name="connsiteY43" fmla="*/ 145788 h 560379"/>
                  <a:gd name="connsiteX44" fmla="*/ 595150 w 650210"/>
                  <a:gd name="connsiteY44" fmla="*/ 144473 h 560379"/>
                  <a:gd name="connsiteX45" fmla="*/ 599342 w 650210"/>
                  <a:gd name="connsiteY45" fmla="*/ 144317 h 560379"/>
                  <a:gd name="connsiteX46" fmla="*/ 603532 w 650210"/>
                  <a:gd name="connsiteY46" fmla="*/ 145122 h 560379"/>
                  <a:gd name="connsiteX47" fmla="*/ 600656 w 650210"/>
                  <a:gd name="connsiteY47" fmla="*/ 151006 h 560379"/>
                  <a:gd name="connsiteX48" fmla="*/ 604108 w 650210"/>
                  <a:gd name="connsiteY48" fmla="*/ 148122 h 560379"/>
                  <a:gd name="connsiteX49" fmla="*/ 607641 w 650210"/>
                  <a:gd name="connsiteY49" fmla="*/ 145928 h 560379"/>
                  <a:gd name="connsiteX50" fmla="*/ 610354 w 650210"/>
                  <a:gd name="connsiteY50" fmla="*/ 138704 h 560379"/>
                  <a:gd name="connsiteX51" fmla="*/ 613477 w 650210"/>
                  <a:gd name="connsiteY51" fmla="*/ 135334 h 560379"/>
                  <a:gd name="connsiteX52" fmla="*/ 617257 w 650210"/>
                  <a:gd name="connsiteY52" fmla="*/ 132475 h 560379"/>
                  <a:gd name="connsiteX53" fmla="*/ 621777 w 650210"/>
                  <a:gd name="connsiteY53" fmla="*/ 131127 h 560379"/>
                  <a:gd name="connsiteX54" fmla="*/ 625310 w 650210"/>
                  <a:gd name="connsiteY54" fmla="*/ 128924 h 560379"/>
                  <a:gd name="connsiteX55" fmla="*/ 629337 w 650210"/>
                  <a:gd name="connsiteY55" fmla="*/ 125358 h 560379"/>
                  <a:gd name="connsiteX56" fmla="*/ 634104 w 650210"/>
                  <a:gd name="connsiteY56" fmla="*/ 119597 h 560379"/>
                  <a:gd name="connsiteX57" fmla="*/ 636651 w 650210"/>
                  <a:gd name="connsiteY57" fmla="*/ 115340 h 560379"/>
                  <a:gd name="connsiteX58" fmla="*/ 639692 w 650210"/>
                  <a:gd name="connsiteY58" fmla="*/ 111609 h 560379"/>
                  <a:gd name="connsiteX59" fmla="*/ 642814 w 650210"/>
                  <a:gd name="connsiteY59" fmla="*/ 108881 h 560379"/>
                  <a:gd name="connsiteX60" fmla="*/ 646266 w 650210"/>
                  <a:gd name="connsiteY60" fmla="*/ 106235 h 560379"/>
                  <a:gd name="connsiteX61" fmla="*/ 650211 w 650210"/>
                  <a:gd name="connsiteY61" fmla="*/ 103112 h 560379"/>
                  <a:gd name="connsiteX62" fmla="*/ 647335 w 650210"/>
                  <a:gd name="connsiteY62" fmla="*/ 98789 h 560379"/>
                  <a:gd name="connsiteX63" fmla="*/ 642814 w 650210"/>
                  <a:gd name="connsiteY63" fmla="*/ 97121 h 560379"/>
                  <a:gd name="connsiteX64" fmla="*/ 637884 w 650210"/>
                  <a:gd name="connsiteY64" fmla="*/ 99372 h 560379"/>
                  <a:gd name="connsiteX65" fmla="*/ 633282 w 650210"/>
                  <a:gd name="connsiteY65" fmla="*/ 100745 h 560379"/>
                  <a:gd name="connsiteX66" fmla="*/ 629173 w 650210"/>
                  <a:gd name="connsiteY66" fmla="*/ 102725 h 560379"/>
                  <a:gd name="connsiteX67" fmla="*/ 624077 w 650210"/>
                  <a:gd name="connsiteY67" fmla="*/ 106341 h 560379"/>
                  <a:gd name="connsiteX68" fmla="*/ 620379 w 650210"/>
                  <a:gd name="connsiteY68" fmla="*/ 108914 h 560379"/>
                  <a:gd name="connsiteX69" fmla="*/ 615367 w 650210"/>
                  <a:gd name="connsiteY69" fmla="*/ 110911 h 560379"/>
                  <a:gd name="connsiteX70" fmla="*/ 609860 w 650210"/>
                  <a:gd name="connsiteY70" fmla="*/ 111173 h 560379"/>
                  <a:gd name="connsiteX71" fmla="*/ 604683 w 650210"/>
                  <a:gd name="connsiteY71" fmla="*/ 108831 h 560379"/>
                  <a:gd name="connsiteX72" fmla="*/ 597780 w 650210"/>
                  <a:gd name="connsiteY72" fmla="*/ 105955 h 560379"/>
                  <a:gd name="connsiteX73" fmla="*/ 593589 w 650210"/>
                  <a:gd name="connsiteY73" fmla="*/ 102619 h 560379"/>
                  <a:gd name="connsiteX74" fmla="*/ 588411 w 650210"/>
                  <a:gd name="connsiteY74" fmla="*/ 102939 h 560379"/>
                  <a:gd name="connsiteX75" fmla="*/ 586274 w 650210"/>
                  <a:gd name="connsiteY75" fmla="*/ 99200 h 560379"/>
                  <a:gd name="connsiteX76" fmla="*/ 588164 w 650210"/>
                  <a:gd name="connsiteY76" fmla="*/ 94721 h 560379"/>
                  <a:gd name="connsiteX77" fmla="*/ 590795 w 650210"/>
                  <a:gd name="connsiteY77" fmla="*/ 90998 h 560379"/>
                  <a:gd name="connsiteX78" fmla="*/ 592110 w 650210"/>
                  <a:gd name="connsiteY78" fmla="*/ 86454 h 560379"/>
                  <a:gd name="connsiteX79" fmla="*/ 595808 w 650210"/>
                  <a:gd name="connsiteY79" fmla="*/ 81128 h 560379"/>
                  <a:gd name="connsiteX80" fmla="*/ 597369 w 650210"/>
                  <a:gd name="connsiteY80" fmla="*/ 76181 h 560379"/>
                  <a:gd name="connsiteX81" fmla="*/ 598930 w 650210"/>
                  <a:gd name="connsiteY81" fmla="*/ 72351 h 560379"/>
                  <a:gd name="connsiteX82" fmla="*/ 594247 w 650210"/>
                  <a:gd name="connsiteY82" fmla="*/ 72524 h 560379"/>
                  <a:gd name="connsiteX83" fmla="*/ 596301 w 650210"/>
                  <a:gd name="connsiteY83" fmla="*/ 68506 h 560379"/>
                  <a:gd name="connsiteX84" fmla="*/ 595068 w 650210"/>
                  <a:gd name="connsiteY84" fmla="*/ 63616 h 560379"/>
                  <a:gd name="connsiteX85" fmla="*/ 591534 w 650210"/>
                  <a:gd name="connsiteY85" fmla="*/ 66196 h 560379"/>
                  <a:gd name="connsiteX86" fmla="*/ 590383 w 650210"/>
                  <a:gd name="connsiteY86" fmla="*/ 71308 h 560379"/>
                  <a:gd name="connsiteX87" fmla="*/ 587919 w 650210"/>
                  <a:gd name="connsiteY87" fmla="*/ 75277 h 560379"/>
                  <a:gd name="connsiteX88" fmla="*/ 586850 w 650210"/>
                  <a:gd name="connsiteY88" fmla="*/ 79353 h 560379"/>
                  <a:gd name="connsiteX89" fmla="*/ 584467 w 650210"/>
                  <a:gd name="connsiteY89" fmla="*/ 83684 h 560379"/>
                  <a:gd name="connsiteX90" fmla="*/ 580604 w 650210"/>
                  <a:gd name="connsiteY90" fmla="*/ 86832 h 560379"/>
                  <a:gd name="connsiteX91" fmla="*/ 580029 w 650210"/>
                  <a:gd name="connsiteY91" fmla="*/ 81868 h 560379"/>
                  <a:gd name="connsiteX92" fmla="*/ 578221 w 650210"/>
                  <a:gd name="connsiteY92" fmla="*/ 78014 h 560379"/>
                  <a:gd name="connsiteX93" fmla="*/ 574030 w 650210"/>
                  <a:gd name="connsiteY93" fmla="*/ 77512 h 560379"/>
                  <a:gd name="connsiteX94" fmla="*/ 569756 w 650210"/>
                  <a:gd name="connsiteY94" fmla="*/ 75039 h 560379"/>
                  <a:gd name="connsiteX95" fmla="*/ 573126 w 650210"/>
                  <a:gd name="connsiteY95" fmla="*/ 70428 h 560379"/>
                  <a:gd name="connsiteX96" fmla="*/ 576906 w 650210"/>
                  <a:gd name="connsiteY96" fmla="*/ 68152 h 560379"/>
                  <a:gd name="connsiteX97" fmla="*/ 576988 w 650210"/>
                  <a:gd name="connsiteY97" fmla="*/ 63016 h 560379"/>
                  <a:gd name="connsiteX98" fmla="*/ 582083 w 650210"/>
                  <a:gd name="connsiteY98" fmla="*/ 60443 h 560379"/>
                  <a:gd name="connsiteX99" fmla="*/ 581344 w 650210"/>
                  <a:gd name="connsiteY99" fmla="*/ 55192 h 560379"/>
                  <a:gd name="connsiteX100" fmla="*/ 582165 w 650210"/>
                  <a:gd name="connsiteY100" fmla="*/ 50352 h 560379"/>
                  <a:gd name="connsiteX101" fmla="*/ 581755 w 650210"/>
                  <a:gd name="connsiteY101" fmla="*/ 45873 h 560379"/>
                  <a:gd name="connsiteX102" fmla="*/ 580604 w 650210"/>
                  <a:gd name="connsiteY102" fmla="*/ 41748 h 560379"/>
                  <a:gd name="connsiteX103" fmla="*/ 584878 w 650210"/>
                  <a:gd name="connsiteY103" fmla="*/ 42487 h 560379"/>
                  <a:gd name="connsiteX104" fmla="*/ 588247 w 650210"/>
                  <a:gd name="connsiteY104" fmla="*/ 40014 h 560379"/>
                  <a:gd name="connsiteX105" fmla="*/ 590301 w 650210"/>
                  <a:gd name="connsiteY105" fmla="*/ 36069 h 560379"/>
                  <a:gd name="connsiteX106" fmla="*/ 590138 w 650210"/>
                  <a:gd name="connsiteY106" fmla="*/ 31763 h 560379"/>
                  <a:gd name="connsiteX107" fmla="*/ 590138 w 650210"/>
                  <a:gd name="connsiteY107" fmla="*/ 27152 h 560379"/>
                  <a:gd name="connsiteX108" fmla="*/ 593096 w 650210"/>
                  <a:gd name="connsiteY108" fmla="*/ 23355 h 560379"/>
                  <a:gd name="connsiteX109" fmla="*/ 588905 w 650210"/>
                  <a:gd name="connsiteY109" fmla="*/ 25698 h 560379"/>
                  <a:gd name="connsiteX110" fmla="*/ 584796 w 650210"/>
                  <a:gd name="connsiteY110" fmla="*/ 27695 h 560379"/>
                  <a:gd name="connsiteX111" fmla="*/ 585206 w 650210"/>
                  <a:gd name="connsiteY111" fmla="*/ 23471 h 560379"/>
                  <a:gd name="connsiteX112" fmla="*/ 585535 w 650210"/>
                  <a:gd name="connsiteY112" fmla="*/ 19205 h 560379"/>
                  <a:gd name="connsiteX113" fmla="*/ 581426 w 650210"/>
                  <a:gd name="connsiteY113" fmla="*/ 18104 h 560379"/>
                  <a:gd name="connsiteX114" fmla="*/ 577892 w 650210"/>
                  <a:gd name="connsiteY114" fmla="*/ 15885 h 560379"/>
                  <a:gd name="connsiteX115" fmla="*/ 573373 w 650210"/>
                  <a:gd name="connsiteY115" fmla="*/ 17110 h 560379"/>
                  <a:gd name="connsiteX116" fmla="*/ 576331 w 650210"/>
                  <a:gd name="connsiteY116" fmla="*/ 13198 h 560379"/>
                  <a:gd name="connsiteX117" fmla="*/ 571647 w 650210"/>
                  <a:gd name="connsiteY117" fmla="*/ 13297 h 560379"/>
                  <a:gd name="connsiteX118" fmla="*/ 569428 w 650210"/>
                  <a:gd name="connsiteY118" fmla="*/ 18162 h 560379"/>
                  <a:gd name="connsiteX119" fmla="*/ 570989 w 650210"/>
                  <a:gd name="connsiteY119" fmla="*/ 14209 h 560379"/>
                  <a:gd name="connsiteX120" fmla="*/ 568195 w 650210"/>
                  <a:gd name="connsiteY120" fmla="*/ 10092 h 560379"/>
                  <a:gd name="connsiteX121" fmla="*/ 568442 w 650210"/>
                  <a:gd name="connsiteY121" fmla="*/ 5596 h 560379"/>
                  <a:gd name="connsiteX122" fmla="*/ 571318 w 650210"/>
                  <a:gd name="connsiteY122" fmla="*/ 0 h 560379"/>
                  <a:gd name="connsiteX123" fmla="*/ 565812 w 650210"/>
                  <a:gd name="connsiteY123" fmla="*/ 452 h 560379"/>
                  <a:gd name="connsiteX124" fmla="*/ 561128 w 650210"/>
                  <a:gd name="connsiteY124" fmla="*/ 1109 h 560379"/>
                  <a:gd name="connsiteX125" fmla="*/ 564004 w 650210"/>
                  <a:gd name="connsiteY125" fmla="*/ 6073 h 560379"/>
                  <a:gd name="connsiteX126" fmla="*/ 564825 w 650210"/>
                  <a:gd name="connsiteY126" fmla="*/ 10240 h 560379"/>
                  <a:gd name="connsiteX127" fmla="*/ 565729 w 650210"/>
                  <a:gd name="connsiteY127" fmla="*/ 14546 h 560379"/>
                  <a:gd name="connsiteX128" fmla="*/ 564496 w 650210"/>
                  <a:gd name="connsiteY128" fmla="*/ 20545 h 560379"/>
                  <a:gd name="connsiteX129" fmla="*/ 561292 w 650210"/>
                  <a:gd name="connsiteY129" fmla="*/ 23199 h 560379"/>
                  <a:gd name="connsiteX130" fmla="*/ 559648 w 650210"/>
                  <a:gd name="connsiteY130" fmla="*/ 27029 h 560379"/>
                  <a:gd name="connsiteX131" fmla="*/ 560387 w 650210"/>
                  <a:gd name="connsiteY131" fmla="*/ 33973 h 560379"/>
                  <a:gd name="connsiteX132" fmla="*/ 563510 w 650210"/>
                  <a:gd name="connsiteY132" fmla="*/ 30357 h 560379"/>
                  <a:gd name="connsiteX133" fmla="*/ 567538 w 650210"/>
                  <a:gd name="connsiteY133" fmla="*/ 29264 h 560379"/>
                  <a:gd name="connsiteX134" fmla="*/ 563757 w 650210"/>
                  <a:gd name="connsiteY134" fmla="*/ 31615 h 560379"/>
                  <a:gd name="connsiteX135" fmla="*/ 560142 w 650210"/>
                  <a:gd name="connsiteY135" fmla="*/ 34738 h 560379"/>
                  <a:gd name="connsiteX136" fmla="*/ 560799 w 650210"/>
                  <a:gd name="connsiteY136" fmla="*/ 39989 h 560379"/>
                  <a:gd name="connsiteX137" fmla="*/ 561785 w 650210"/>
                  <a:gd name="connsiteY137" fmla="*/ 48042 h 560379"/>
                  <a:gd name="connsiteX138" fmla="*/ 562196 w 650210"/>
                  <a:gd name="connsiteY138" fmla="*/ 54938 h 560379"/>
                  <a:gd name="connsiteX139" fmla="*/ 560963 w 650210"/>
                  <a:gd name="connsiteY139" fmla="*/ 59523 h 560379"/>
                  <a:gd name="connsiteX140" fmla="*/ 565401 w 650210"/>
                  <a:gd name="connsiteY140" fmla="*/ 59433 h 560379"/>
                  <a:gd name="connsiteX141" fmla="*/ 565154 w 650210"/>
                  <a:gd name="connsiteY141" fmla="*/ 55003 h 560379"/>
                  <a:gd name="connsiteX142" fmla="*/ 570660 w 650210"/>
                  <a:gd name="connsiteY142" fmla="*/ 55628 h 560379"/>
                  <a:gd name="connsiteX143" fmla="*/ 567456 w 650210"/>
                  <a:gd name="connsiteY143" fmla="*/ 59950 h 560379"/>
                  <a:gd name="connsiteX144" fmla="*/ 568442 w 650210"/>
                  <a:gd name="connsiteY144" fmla="*/ 64240 h 560379"/>
                  <a:gd name="connsiteX145" fmla="*/ 565812 w 650210"/>
                  <a:gd name="connsiteY145" fmla="*/ 68900 h 560379"/>
                  <a:gd name="connsiteX146" fmla="*/ 564908 w 650210"/>
                  <a:gd name="connsiteY146" fmla="*/ 64635 h 560379"/>
                  <a:gd name="connsiteX147" fmla="*/ 561949 w 650210"/>
                  <a:gd name="connsiteY147" fmla="*/ 72343 h 560379"/>
                  <a:gd name="connsiteX148" fmla="*/ 560142 w 650210"/>
                  <a:gd name="connsiteY148" fmla="*/ 78753 h 560379"/>
                  <a:gd name="connsiteX149" fmla="*/ 565565 w 650210"/>
                  <a:gd name="connsiteY149" fmla="*/ 78408 h 560379"/>
                  <a:gd name="connsiteX150" fmla="*/ 569921 w 650210"/>
                  <a:gd name="connsiteY150" fmla="*/ 77989 h 560379"/>
                  <a:gd name="connsiteX151" fmla="*/ 566798 w 650210"/>
                  <a:gd name="connsiteY151" fmla="*/ 80726 h 560379"/>
                  <a:gd name="connsiteX152" fmla="*/ 563757 w 650210"/>
                  <a:gd name="connsiteY152" fmla="*/ 84103 h 560379"/>
                  <a:gd name="connsiteX153" fmla="*/ 560881 w 650210"/>
                  <a:gd name="connsiteY153" fmla="*/ 87695 h 560379"/>
                  <a:gd name="connsiteX154" fmla="*/ 562196 w 650210"/>
                  <a:gd name="connsiteY154" fmla="*/ 83569 h 560379"/>
                  <a:gd name="connsiteX155" fmla="*/ 557758 w 650210"/>
                  <a:gd name="connsiteY155" fmla="*/ 90859 h 560379"/>
                  <a:gd name="connsiteX156" fmla="*/ 555457 w 650210"/>
                  <a:gd name="connsiteY156" fmla="*/ 97762 h 560379"/>
                  <a:gd name="connsiteX157" fmla="*/ 554060 w 650210"/>
                  <a:gd name="connsiteY157" fmla="*/ 101649 h 560379"/>
                  <a:gd name="connsiteX158" fmla="*/ 551677 w 650210"/>
                  <a:gd name="connsiteY158" fmla="*/ 105774 h 560379"/>
                  <a:gd name="connsiteX159" fmla="*/ 547815 w 650210"/>
                  <a:gd name="connsiteY159" fmla="*/ 110023 h 560379"/>
                  <a:gd name="connsiteX160" fmla="*/ 544938 w 650210"/>
                  <a:gd name="connsiteY160" fmla="*/ 114074 h 560379"/>
                  <a:gd name="connsiteX161" fmla="*/ 540336 w 650210"/>
                  <a:gd name="connsiteY161" fmla="*/ 118405 h 560379"/>
                  <a:gd name="connsiteX162" fmla="*/ 534829 w 650210"/>
                  <a:gd name="connsiteY162" fmla="*/ 123525 h 560379"/>
                  <a:gd name="connsiteX163" fmla="*/ 532282 w 650210"/>
                  <a:gd name="connsiteY163" fmla="*/ 127248 h 560379"/>
                  <a:gd name="connsiteX164" fmla="*/ 527762 w 650210"/>
                  <a:gd name="connsiteY164" fmla="*/ 133444 h 560379"/>
                  <a:gd name="connsiteX165" fmla="*/ 524639 w 650210"/>
                  <a:gd name="connsiteY165" fmla="*/ 136962 h 560379"/>
                  <a:gd name="connsiteX166" fmla="*/ 519873 w 650210"/>
                  <a:gd name="connsiteY166" fmla="*/ 140052 h 560379"/>
                  <a:gd name="connsiteX167" fmla="*/ 515599 w 650210"/>
                  <a:gd name="connsiteY167" fmla="*/ 142435 h 560379"/>
                  <a:gd name="connsiteX168" fmla="*/ 511079 w 650210"/>
                  <a:gd name="connsiteY168" fmla="*/ 142361 h 560379"/>
                  <a:gd name="connsiteX169" fmla="*/ 506313 w 650210"/>
                  <a:gd name="connsiteY169" fmla="*/ 144465 h 560379"/>
                  <a:gd name="connsiteX170" fmla="*/ 501794 w 650210"/>
                  <a:gd name="connsiteY170" fmla="*/ 146322 h 560379"/>
                  <a:gd name="connsiteX171" fmla="*/ 496205 w 650210"/>
                  <a:gd name="connsiteY171" fmla="*/ 148746 h 560379"/>
                  <a:gd name="connsiteX172" fmla="*/ 492096 w 650210"/>
                  <a:gd name="connsiteY172" fmla="*/ 154442 h 560379"/>
                  <a:gd name="connsiteX173" fmla="*/ 492753 w 650210"/>
                  <a:gd name="connsiteY173" fmla="*/ 158534 h 560379"/>
                  <a:gd name="connsiteX174" fmla="*/ 498752 w 650210"/>
                  <a:gd name="connsiteY174" fmla="*/ 161098 h 560379"/>
                  <a:gd name="connsiteX175" fmla="*/ 501382 w 650210"/>
                  <a:gd name="connsiteY175" fmla="*/ 165610 h 560379"/>
                  <a:gd name="connsiteX176" fmla="*/ 505245 w 650210"/>
                  <a:gd name="connsiteY176" fmla="*/ 168839 h 560379"/>
                  <a:gd name="connsiteX177" fmla="*/ 510669 w 650210"/>
                  <a:gd name="connsiteY177" fmla="*/ 170393 h 560379"/>
                  <a:gd name="connsiteX178" fmla="*/ 512394 w 650210"/>
                  <a:gd name="connsiteY178" fmla="*/ 177321 h 560379"/>
                  <a:gd name="connsiteX179" fmla="*/ 509107 w 650210"/>
                  <a:gd name="connsiteY179" fmla="*/ 183410 h 560379"/>
                  <a:gd name="connsiteX180" fmla="*/ 506149 w 650210"/>
                  <a:gd name="connsiteY180" fmla="*/ 187010 h 560379"/>
                  <a:gd name="connsiteX181" fmla="*/ 502861 w 650210"/>
                  <a:gd name="connsiteY181" fmla="*/ 190412 h 560379"/>
                  <a:gd name="connsiteX182" fmla="*/ 498424 w 650210"/>
                  <a:gd name="connsiteY182" fmla="*/ 194430 h 560379"/>
                  <a:gd name="connsiteX183" fmla="*/ 493576 w 650210"/>
                  <a:gd name="connsiteY183" fmla="*/ 198227 h 560379"/>
                  <a:gd name="connsiteX184" fmla="*/ 488562 w 650210"/>
                  <a:gd name="connsiteY184" fmla="*/ 201292 h 560379"/>
                  <a:gd name="connsiteX185" fmla="*/ 484207 w 650210"/>
                  <a:gd name="connsiteY185" fmla="*/ 205056 h 560379"/>
                  <a:gd name="connsiteX186" fmla="*/ 480180 w 650210"/>
                  <a:gd name="connsiteY186" fmla="*/ 206938 h 560379"/>
                  <a:gd name="connsiteX187" fmla="*/ 475578 w 650210"/>
                  <a:gd name="connsiteY187" fmla="*/ 210185 h 560379"/>
                  <a:gd name="connsiteX188" fmla="*/ 471057 w 650210"/>
                  <a:gd name="connsiteY188" fmla="*/ 212658 h 560379"/>
                  <a:gd name="connsiteX189" fmla="*/ 476564 w 650210"/>
                  <a:gd name="connsiteY189" fmla="*/ 212000 h 560379"/>
                  <a:gd name="connsiteX190" fmla="*/ 473852 w 650210"/>
                  <a:gd name="connsiteY190" fmla="*/ 215460 h 560379"/>
                  <a:gd name="connsiteX191" fmla="*/ 478865 w 650210"/>
                  <a:gd name="connsiteY191" fmla="*/ 216956 h 560379"/>
                  <a:gd name="connsiteX192" fmla="*/ 477714 w 650210"/>
                  <a:gd name="connsiteY192" fmla="*/ 221378 h 560379"/>
                  <a:gd name="connsiteX193" fmla="*/ 600738 w 650210"/>
                  <a:gd name="connsiteY193" fmla="*/ 59737 h 560379"/>
                  <a:gd name="connsiteX194" fmla="*/ 603697 w 650210"/>
                  <a:gd name="connsiteY194" fmla="*/ 54198 h 560379"/>
                  <a:gd name="connsiteX195" fmla="*/ 599260 w 650210"/>
                  <a:gd name="connsiteY195" fmla="*/ 53269 h 560379"/>
                  <a:gd name="connsiteX196" fmla="*/ 598930 w 650210"/>
                  <a:gd name="connsiteY196" fmla="*/ 58578 h 560379"/>
                  <a:gd name="connsiteX197" fmla="*/ 580111 w 650210"/>
                  <a:gd name="connsiteY197" fmla="*/ 75392 h 560379"/>
                  <a:gd name="connsiteX198" fmla="*/ 583481 w 650210"/>
                  <a:gd name="connsiteY198" fmla="*/ 72499 h 560379"/>
                  <a:gd name="connsiteX199" fmla="*/ 579454 w 650210"/>
                  <a:gd name="connsiteY199" fmla="*/ 73444 h 560379"/>
                  <a:gd name="connsiteX200" fmla="*/ 589973 w 650210"/>
                  <a:gd name="connsiteY200" fmla="*/ 100309 h 560379"/>
                  <a:gd name="connsiteX201" fmla="*/ 589644 w 650210"/>
                  <a:gd name="connsiteY201" fmla="*/ 95140 h 560379"/>
                  <a:gd name="connsiteX202" fmla="*/ 587836 w 650210"/>
                  <a:gd name="connsiteY202" fmla="*/ 98978 h 560379"/>
                  <a:gd name="connsiteX203" fmla="*/ 455690 w 650210"/>
                  <a:gd name="connsiteY203" fmla="*/ 203240 h 560379"/>
                  <a:gd name="connsiteX204" fmla="*/ 461607 w 650210"/>
                  <a:gd name="connsiteY204" fmla="*/ 200208 h 560379"/>
                  <a:gd name="connsiteX205" fmla="*/ 464976 w 650210"/>
                  <a:gd name="connsiteY205" fmla="*/ 197701 h 560379"/>
                  <a:gd name="connsiteX206" fmla="*/ 459716 w 650210"/>
                  <a:gd name="connsiteY206" fmla="*/ 199008 h 560379"/>
                  <a:gd name="connsiteX207" fmla="*/ 455690 w 650210"/>
                  <a:gd name="connsiteY207" fmla="*/ 203240 h 560379"/>
                  <a:gd name="connsiteX208" fmla="*/ 458238 w 650210"/>
                  <a:gd name="connsiteY208" fmla="*/ 212519 h 560379"/>
                  <a:gd name="connsiteX209" fmla="*/ 463168 w 650210"/>
                  <a:gd name="connsiteY209" fmla="*/ 211557 h 560379"/>
                  <a:gd name="connsiteX210" fmla="*/ 467934 w 650210"/>
                  <a:gd name="connsiteY210" fmla="*/ 207916 h 560379"/>
                  <a:gd name="connsiteX211" fmla="*/ 464401 w 650210"/>
                  <a:gd name="connsiteY211" fmla="*/ 210530 h 560379"/>
                  <a:gd name="connsiteX212" fmla="*/ 459963 w 650210"/>
                  <a:gd name="connsiteY212" fmla="*/ 211499 h 560379"/>
                  <a:gd name="connsiteX213" fmla="*/ 175619 w 650210"/>
                  <a:gd name="connsiteY213" fmla="*/ 338378 h 560379"/>
                  <a:gd name="connsiteX214" fmla="*/ 179317 w 650210"/>
                  <a:gd name="connsiteY214" fmla="*/ 333915 h 560379"/>
                  <a:gd name="connsiteX215" fmla="*/ 174633 w 650210"/>
                  <a:gd name="connsiteY215" fmla="*/ 336463 h 560379"/>
                  <a:gd name="connsiteX216" fmla="*/ 154006 w 650210"/>
                  <a:gd name="connsiteY216" fmla="*/ 352151 h 560379"/>
                  <a:gd name="connsiteX217" fmla="*/ 158772 w 650210"/>
                  <a:gd name="connsiteY217" fmla="*/ 350491 h 560379"/>
                  <a:gd name="connsiteX218" fmla="*/ 154828 w 650210"/>
                  <a:gd name="connsiteY218" fmla="*/ 349217 h 560379"/>
                  <a:gd name="connsiteX219" fmla="*/ 151294 w 650210"/>
                  <a:gd name="connsiteY219" fmla="*/ 351584 h 560379"/>
                  <a:gd name="connsiteX220" fmla="*/ 155486 w 650210"/>
                  <a:gd name="connsiteY220" fmla="*/ 349423 h 560379"/>
                  <a:gd name="connsiteX221" fmla="*/ 153841 w 650210"/>
                  <a:gd name="connsiteY221" fmla="*/ 353030 h 560379"/>
                  <a:gd name="connsiteX222" fmla="*/ 158526 w 650210"/>
                  <a:gd name="connsiteY222" fmla="*/ 351986 h 560379"/>
                  <a:gd name="connsiteX223" fmla="*/ 154088 w 650210"/>
                  <a:gd name="connsiteY223" fmla="*/ 352751 h 560379"/>
                  <a:gd name="connsiteX224" fmla="*/ 136995 w 650210"/>
                  <a:gd name="connsiteY224" fmla="*/ 399026 h 560379"/>
                  <a:gd name="connsiteX225" fmla="*/ 141350 w 650210"/>
                  <a:gd name="connsiteY225" fmla="*/ 397399 h 560379"/>
                  <a:gd name="connsiteX226" fmla="*/ 145377 w 650210"/>
                  <a:gd name="connsiteY226" fmla="*/ 395600 h 560379"/>
                  <a:gd name="connsiteX227" fmla="*/ 151377 w 650210"/>
                  <a:gd name="connsiteY227" fmla="*/ 394268 h 560379"/>
                  <a:gd name="connsiteX228" fmla="*/ 155896 w 650210"/>
                  <a:gd name="connsiteY228" fmla="*/ 394063 h 560379"/>
                  <a:gd name="connsiteX229" fmla="*/ 160169 w 650210"/>
                  <a:gd name="connsiteY229" fmla="*/ 391335 h 560379"/>
                  <a:gd name="connsiteX230" fmla="*/ 156800 w 650210"/>
                  <a:gd name="connsiteY230" fmla="*/ 388524 h 560379"/>
                  <a:gd name="connsiteX231" fmla="*/ 161977 w 650210"/>
                  <a:gd name="connsiteY231" fmla="*/ 387299 h 560379"/>
                  <a:gd name="connsiteX232" fmla="*/ 161977 w 650210"/>
                  <a:gd name="connsiteY232" fmla="*/ 383018 h 560379"/>
                  <a:gd name="connsiteX233" fmla="*/ 156964 w 650210"/>
                  <a:gd name="connsiteY233" fmla="*/ 381456 h 560379"/>
                  <a:gd name="connsiteX234" fmla="*/ 154170 w 650210"/>
                  <a:gd name="connsiteY234" fmla="*/ 384596 h 560379"/>
                  <a:gd name="connsiteX235" fmla="*/ 151622 w 650210"/>
                  <a:gd name="connsiteY235" fmla="*/ 388442 h 560379"/>
                  <a:gd name="connsiteX236" fmla="*/ 147842 w 650210"/>
                  <a:gd name="connsiteY236" fmla="*/ 390784 h 560379"/>
                  <a:gd name="connsiteX237" fmla="*/ 142665 w 650210"/>
                  <a:gd name="connsiteY237" fmla="*/ 393118 h 560379"/>
                  <a:gd name="connsiteX238" fmla="*/ 139295 w 650210"/>
                  <a:gd name="connsiteY238" fmla="*/ 396043 h 560379"/>
                  <a:gd name="connsiteX239" fmla="*/ 135186 w 650210"/>
                  <a:gd name="connsiteY239" fmla="*/ 399010 h 560379"/>
                  <a:gd name="connsiteX240" fmla="*/ 5917 w 650210"/>
                  <a:gd name="connsiteY240" fmla="*/ 508031 h 560379"/>
                  <a:gd name="connsiteX241" fmla="*/ 8712 w 650210"/>
                  <a:gd name="connsiteY241" fmla="*/ 503461 h 560379"/>
                  <a:gd name="connsiteX242" fmla="*/ 12327 w 650210"/>
                  <a:gd name="connsiteY242" fmla="*/ 501202 h 560379"/>
                  <a:gd name="connsiteX243" fmla="*/ 17258 w 650210"/>
                  <a:gd name="connsiteY243" fmla="*/ 498095 h 560379"/>
                  <a:gd name="connsiteX244" fmla="*/ 12245 w 650210"/>
                  <a:gd name="connsiteY244" fmla="*/ 498070 h 560379"/>
                  <a:gd name="connsiteX245" fmla="*/ 8793 w 650210"/>
                  <a:gd name="connsiteY245" fmla="*/ 501629 h 560379"/>
                  <a:gd name="connsiteX246" fmla="*/ 5013 w 650210"/>
                  <a:gd name="connsiteY246" fmla="*/ 503757 h 560379"/>
                  <a:gd name="connsiteX247" fmla="*/ 575 w 650210"/>
                  <a:gd name="connsiteY247" fmla="*/ 505319 h 560379"/>
                  <a:gd name="connsiteX248" fmla="*/ 5013 w 650210"/>
                  <a:gd name="connsiteY248" fmla="*/ 505097 h 560379"/>
                  <a:gd name="connsiteX249" fmla="*/ 165 w 650210"/>
                  <a:gd name="connsiteY249" fmla="*/ 510077 h 560379"/>
                  <a:gd name="connsiteX250" fmla="*/ 4848 w 650210"/>
                  <a:gd name="connsiteY250" fmla="*/ 508721 h 560379"/>
                  <a:gd name="connsiteX251" fmla="*/ 0 w 650210"/>
                  <a:gd name="connsiteY251" fmla="*/ 508211 h 560379"/>
                  <a:gd name="connsiteX252" fmla="*/ 189754 w 650210"/>
                  <a:gd name="connsiteY252" fmla="*/ 380388 h 560379"/>
                  <a:gd name="connsiteX253" fmla="*/ 194110 w 650210"/>
                  <a:gd name="connsiteY253" fmla="*/ 379336 h 560379"/>
                  <a:gd name="connsiteX254" fmla="*/ 199699 w 650210"/>
                  <a:gd name="connsiteY254" fmla="*/ 379229 h 560379"/>
                  <a:gd name="connsiteX255" fmla="*/ 204629 w 650210"/>
                  <a:gd name="connsiteY255" fmla="*/ 376912 h 560379"/>
                  <a:gd name="connsiteX256" fmla="*/ 211203 w 650210"/>
                  <a:gd name="connsiteY256" fmla="*/ 375654 h 560379"/>
                  <a:gd name="connsiteX257" fmla="*/ 214984 w 650210"/>
                  <a:gd name="connsiteY257" fmla="*/ 373691 h 560379"/>
                  <a:gd name="connsiteX258" fmla="*/ 219011 w 650210"/>
                  <a:gd name="connsiteY258" fmla="*/ 370156 h 560379"/>
                  <a:gd name="connsiteX259" fmla="*/ 223695 w 650210"/>
                  <a:gd name="connsiteY259" fmla="*/ 368357 h 560379"/>
                  <a:gd name="connsiteX260" fmla="*/ 228297 w 650210"/>
                  <a:gd name="connsiteY260" fmla="*/ 366327 h 560379"/>
                  <a:gd name="connsiteX261" fmla="*/ 232324 w 650210"/>
                  <a:gd name="connsiteY261" fmla="*/ 364667 h 560379"/>
                  <a:gd name="connsiteX262" fmla="*/ 236186 w 650210"/>
                  <a:gd name="connsiteY262" fmla="*/ 361602 h 560379"/>
                  <a:gd name="connsiteX263" fmla="*/ 241199 w 650210"/>
                  <a:gd name="connsiteY263" fmla="*/ 358594 h 560379"/>
                  <a:gd name="connsiteX264" fmla="*/ 248760 w 650210"/>
                  <a:gd name="connsiteY264" fmla="*/ 356893 h 560379"/>
                  <a:gd name="connsiteX265" fmla="*/ 253444 w 650210"/>
                  <a:gd name="connsiteY265" fmla="*/ 355167 h 560379"/>
                  <a:gd name="connsiteX266" fmla="*/ 249253 w 650210"/>
                  <a:gd name="connsiteY266" fmla="*/ 356087 h 560379"/>
                  <a:gd name="connsiteX267" fmla="*/ 253279 w 650210"/>
                  <a:gd name="connsiteY267" fmla="*/ 354296 h 560379"/>
                  <a:gd name="connsiteX268" fmla="*/ 255663 w 650210"/>
                  <a:gd name="connsiteY268" fmla="*/ 350918 h 560379"/>
                  <a:gd name="connsiteX269" fmla="*/ 259525 w 650210"/>
                  <a:gd name="connsiteY269" fmla="*/ 348223 h 560379"/>
                  <a:gd name="connsiteX270" fmla="*/ 264457 w 650210"/>
                  <a:gd name="connsiteY270" fmla="*/ 345453 h 560379"/>
                  <a:gd name="connsiteX271" fmla="*/ 267825 w 650210"/>
                  <a:gd name="connsiteY271" fmla="*/ 343144 h 560379"/>
                  <a:gd name="connsiteX272" fmla="*/ 271935 w 650210"/>
                  <a:gd name="connsiteY272" fmla="*/ 340054 h 560379"/>
                  <a:gd name="connsiteX273" fmla="*/ 275386 w 650210"/>
                  <a:gd name="connsiteY273" fmla="*/ 336266 h 560379"/>
                  <a:gd name="connsiteX274" fmla="*/ 280153 w 650210"/>
                  <a:gd name="connsiteY274" fmla="*/ 333208 h 560379"/>
                  <a:gd name="connsiteX275" fmla="*/ 285577 w 650210"/>
                  <a:gd name="connsiteY275" fmla="*/ 330275 h 560379"/>
                  <a:gd name="connsiteX276" fmla="*/ 290754 w 650210"/>
                  <a:gd name="connsiteY276" fmla="*/ 326807 h 560379"/>
                  <a:gd name="connsiteX277" fmla="*/ 294042 w 650210"/>
                  <a:gd name="connsiteY277" fmla="*/ 323339 h 560379"/>
                  <a:gd name="connsiteX278" fmla="*/ 297986 w 650210"/>
                  <a:gd name="connsiteY278" fmla="*/ 317833 h 560379"/>
                  <a:gd name="connsiteX279" fmla="*/ 301684 w 650210"/>
                  <a:gd name="connsiteY279" fmla="*/ 314356 h 560379"/>
                  <a:gd name="connsiteX280" fmla="*/ 305300 w 650210"/>
                  <a:gd name="connsiteY280" fmla="*/ 311833 h 560379"/>
                  <a:gd name="connsiteX281" fmla="*/ 310560 w 650210"/>
                  <a:gd name="connsiteY281" fmla="*/ 307297 h 560379"/>
                  <a:gd name="connsiteX282" fmla="*/ 314669 w 650210"/>
                  <a:gd name="connsiteY282" fmla="*/ 305234 h 560379"/>
                  <a:gd name="connsiteX283" fmla="*/ 319846 w 650210"/>
                  <a:gd name="connsiteY283" fmla="*/ 303056 h 560379"/>
                  <a:gd name="connsiteX284" fmla="*/ 332501 w 650210"/>
                  <a:gd name="connsiteY284" fmla="*/ 298315 h 560379"/>
                  <a:gd name="connsiteX285" fmla="*/ 336775 w 650210"/>
                  <a:gd name="connsiteY285" fmla="*/ 296728 h 560379"/>
                  <a:gd name="connsiteX286" fmla="*/ 345240 w 650210"/>
                  <a:gd name="connsiteY286" fmla="*/ 294189 h 560379"/>
                  <a:gd name="connsiteX287" fmla="*/ 353950 w 650210"/>
                  <a:gd name="connsiteY287" fmla="*/ 292907 h 560379"/>
                  <a:gd name="connsiteX288" fmla="*/ 358553 w 650210"/>
                  <a:gd name="connsiteY288" fmla="*/ 294567 h 560379"/>
                  <a:gd name="connsiteX289" fmla="*/ 362333 w 650210"/>
                  <a:gd name="connsiteY289" fmla="*/ 292340 h 560379"/>
                  <a:gd name="connsiteX290" fmla="*/ 367428 w 650210"/>
                  <a:gd name="connsiteY290" fmla="*/ 292398 h 560379"/>
                  <a:gd name="connsiteX291" fmla="*/ 370386 w 650210"/>
                  <a:gd name="connsiteY291" fmla="*/ 288757 h 560379"/>
                  <a:gd name="connsiteX292" fmla="*/ 365209 w 650210"/>
                  <a:gd name="connsiteY292" fmla="*/ 288354 h 560379"/>
                  <a:gd name="connsiteX293" fmla="*/ 360936 w 650210"/>
                  <a:gd name="connsiteY293" fmla="*/ 287146 h 560379"/>
                  <a:gd name="connsiteX294" fmla="*/ 365045 w 650210"/>
                  <a:gd name="connsiteY294" fmla="*/ 285478 h 560379"/>
                  <a:gd name="connsiteX295" fmla="*/ 368579 w 650210"/>
                  <a:gd name="connsiteY295" fmla="*/ 278303 h 560379"/>
                  <a:gd name="connsiteX296" fmla="*/ 371537 w 650210"/>
                  <a:gd name="connsiteY296" fmla="*/ 275148 h 560379"/>
                  <a:gd name="connsiteX297" fmla="*/ 377044 w 650210"/>
                  <a:gd name="connsiteY297" fmla="*/ 271195 h 560379"/>
                  <a:gd name="connsiteX298" fmla="*/ 382139 w 650210"/>
                  <a:gd name="connsiteY298" fmla="*/ 269511 h 560379"/>
                  <a:gd name="connsiteX299" fmla="*/ 388713 w 650210"/>
                  <a:gd name="connsiteY299" fmla="*/ 266765 h 560379"/>
                  <a:gd name="connsiteX300" fmla="*/ 396027 w 650210"/>
                  <a:gd name="connsiteY300" fmla="*/ 263388 h 560379"/>
                  <a:gd name="connsiteX301" fmla="*/ 399232 w 650210"/>
                  <a:gd name="connsiteY301" fmla="*/ 260857 h 560379"/>
                  <a:gd name="connsiteX302" fmla="*/ 408190 w 650210"/>
                  <a:gd name="connsiteY302" fmla="*/ 253781 h 560379"/>
                  <a:gd name="connsiteX303" fmla="*/ 412299 w 650210"/>
                  <a:gd name="connsiteY303" fmla="*/ 250280 h 560379"/>
                  <a:gd name="connsiteX304" fmla="*/ 416654 w 650210"/>
                  <a:gd name="connsiteY304" fmla="*/ 248916 h 560379"/>
                  <a:gd name="connsiteX305" fmla="*/ 420928 w 650210"/>
                  <a:gd name="connsiteY305" fmla="*/ 245974 h 560379"/>
                  <a:gd name="connsiteX306" fmla="*/ 424790 w 650210"/>
                  <a:gd name="connsiteY306" fmla="*/ 243747 h 560379"/>
                  <a:gd name="connsiteX307" fmla="*/ 429475 w 650210"/>
                  <a:gd name="connsiteY307" fmla="*/ 241241 h 560379"/>
                  <a:gd name="connsiteX308" fmla="*/ 432515 w 650210"/>
                  <a:gd name="connsiteY308" fmla="*/ 237970 h 560379"/>
                  <a:gd name="connsiteX309" fmla="*/ 438761 w 650210"/>
                  <a:gd name="connsiteY309" fmla="*/ 234337 h 560379"/>
                  <a:gd name="connsiteX310" fmla="*/ 442623 w 650210"/>
                  <a:gd name="connsiteY310" fmla="*/ 232102 h 560379"/>
                  <a:gd name="connsiteX311" fmla="*/ 448705 w 650210"/>
                  <a:gd name="connsiteY311" fmla="*/ 228059 h 560379"/>
                  <a:gd name="connsiteX312" fmla="*/ 449363 w 650210"/>
                  <a:gd name="connsiteY312" fmla="*/ 223843 h 560379"/>
                  <a:gd name="connsiteX313" fmla="*/ 449280 w 650210"/>
                  <a:gd name="connsiteY313" fmla="*/ 219479 h 560379"/>
                  <a:gd name="connsiteX314" fmla="*/ 456512 w 650210"/>
                  <a:gd name="connsiteY314" fmla="*/ 213850 h 560379"/>
                  <a:gd name="connsiteX315" fmla="*/ 460867 w 650210"/>
                  <a:gd name="connsiteY315" fmla="*/ 212954 h 560379"/>
                  <a:gd name="connsiteX316" fmla="*/ 454458 w 650210"/>
                  <a:gd name="connsiteY316" fmla="*/ 213282 h 560379"/>
                  <a:gd name="connsiteX317" fmla="*/ 458649 w 650210"/>
                  <a:gd name="connsiteY317" fmla="*/ 211466 h 560379"/>
                  <a:gd name="connsiteX318" fmla="*/ 462511 w 650210"/>
                  <a:gd name="connsiteY318" fmla="*/ 208023 h 560379"/>
                  <a:gd name="connsiteX319" fmla="*/ 466948 w 650210"/>
                  <a:gd name="connsiteY319" fmla="*/ 206108 h 560379"/>
                  <a:gd name="connsiteX320" fmla="*/ 462758 w 650210"/>
                  <a:gd name="connsiteY320" fmla="*/ 204859 h 560379"/>
                  <a:gd name="connsiteX321" fmla="*/ 457662 w 650210"/>
                  <a:gd name="connsiteY321" fmla="*/ 206059 h 560379"/>
                  <a:gd name="connsiteX322" fmla="*/ 453143 w 650210"/>
                  <a:gd name="connsiteY322" fmla="*/ 209469 h 560379"/>
                  <a:gd name="connsiteX323" fmla="*/ 457909 w 650210"/>
                  <a:gd name="connsiteY323" fmla="*/ 210521 h 560379"/>
                  <a:gd name="connsiteX324" fmla="*/ 453553 w 650210"/>
                  <a:gd name="connsiteY324" fmla="*/ 211557 h 560379"/>
                  <a:gd name="connsiteX325" fmla="*/ 448458 w 650210"/>
                  <a:gd name="connsiteY325" fmla="*/ 213357 h 560379"/>
                  <a:gd name="connsiteX326" fmla="*/ 451910 w 650210"/>
                  <a:gd name="connsiteY326" fmla="*/ 210907 h 560379"/>
                  <a:gd name="connsiteX327" fmla="*/ 454786 w 650210"/>
                  <a:gd name="connsiteY327" fmla="*/ 207464 h 560379"/>
                  <a:gd name="connsiteX328" fmla="*/ 458485 w 650210"/>
                  <a:gd name="connsiteY328" fmla="*/ 204029 h 560379"/>
                  <a:gd name="connsiteX329" fmla="*/ 462922 w 650210"/>
                  <a:gd name="connsiteY329" fmla="*/ 202229 h 560379"/>
                  <a:gd name="connsiteX330" fmla="*/ 458155 w 650210"/>
                  <a:gd name="connsiteY330" fmla="*/ 203701 h 560379"/>
                  <a:gd name="connsiteX331" fmla="*/ 453389 w 650210"/>
                  <a:gd name="connsiteY331" fmla="*/ 205196 h 560379"/>
                  <a:gd name="connsiteX332" fmla="*/ 449691 w 650210"/>
                  <a:gd name="connsiteY332" fmla="*/ 207382 h 560379"/>
                  <a:gd name="connsiteX333" fmla="*/ 444678 w 650210"/>
                  <a:gd name="connsiteY333" fmla="*/ 208508 h 560379"/>
                  <a:gd name="connsiteX334" fmla="*/ 437775 w 650210"/>
                  <a:gd name="connsiteY334" fmla="*/ 211236 h 560379"/>
                  <a:gd name="connsiteX335" fmla="*/ 433501 w 650210"/>
                  <a:gd name="connsiteY335" fmla="*/ 213702 h 560379"/>
                  <a:gd name="connsiteX336" fmla="*/ 431036 w 650210"/>
                  <a:gd name="connsiteY336" fmla="*/ 209544 h 560379"/>
                  <a:gd name="connsiteX337" fmla="*/ 434487 w 650210"/>
                  <a:gd name="connsiteY337" fmla="*/ 205484 h 560379"/>
                  <a:gd name="connsiteX338" fmla="*/ 438350 w 650210"/>
                  <a:gd name="connsiteY338" fmla="*/ 202089 h 560379"/>
                  <a:gd name="connsiteX339" fmla="*/ 434570 w 650210"/>
                  <a:gd name="connsiteY339" fmla="*/ 200019 h 560379"/>
                  <a:gd name="connsiteX340" fmla="*/ 434241 w 650210"/>
                  <a:gd name="connsiteY340" fmla="*/ 194932 h 560379"/>
                  <a:gd name="connsiteX341" fmla="*/ 439090 w 650210"/>
                  <a:gd name="connsiteY341" fmla="*/ 190362 h 560379"/>
                  <a:gd name="connsiteX342" fmla="*/ 444431 w 650210"/>
                  <a:gd name="connsiteY342" fmla="*/ 190305 h 560379"/>
                  <a:gd name="connsiteX343" fmla="*/ 440076 w 650210"/>
                  <a:gd name="connsiteY343" fmla="*/ 189721 h 560379"/>
                  <a:gd name="connsiteX344" fmla="*/ 433501 w 650210"/>
                  <a:gd name="connsiteY344" fmla="*/ 191595 h 560379"/>
                  <a:gd name="connsiteX345" fmla="*/ 429228 w 650210"/>
                  <a:gd name="connsiteY345" fmla="*/ 193510 h 560379"/>
                  <a:gd name="connsiteX346" fmla="*/ 425530 w 650210"/>
                  <a:gd name="connsiteY346" fmla="*/ 195630 h 560379"/>
                  <a:gd name="connsiteX347" fmla="*/ 421010 w 650210"/>
                  <a:gd name="connsiteY347" fmla="*/ 197734 h 560379"/>
                  <a:gd name="connsiteX348" fmla="*/ 414271 w 650210"/>
                  <a:gd name="connsiteY348" fmla="*/ 201407 h 560379"/>
                  <a:gd name="connsiteX349" fmla="*/ 411149 w 650210"/>
                  <a:gd name="connsiteY349" fmla="*/ 205311 h 560379"/>
                  <a:gd name="connsiteX350" fmla="*/ 407779 w 650210"/>
                  <a:gd name="connsiteY350" fmla="*/ 209437 h 560379"/>
                  <a:gd name="connsiteX351" fmla="*/ 404574 w 650210"/>
                  <a:gd name="connsiteY351" fmla="*/ 213586 h 560379"/>
                  <a:gd name="connsiteX352" fmla="*/ 400465 w 650210"/>
                  <a:gd name="connsiteY352" fmla="*/ 217186 h 560379"/>
                  <a:gd name="connsiteX353" fmla="*/ 392082 w 650210"/>
                  <a:gd name="connsiteY353" fmla="*/ 222766 h 560379"/>
                  <a:gd name="connsiteX354" fmla="*/ 383618 w 650210"/>
                  <a:gd name="connsiteY354" fmla="*/ 227319 h 560379"/>
                  <a:gd name="connsiteX355" fmla="*/ 379263 w 650210"/>
                  <a:gd name="connsiteY355" fmla="*/ 227894 h 560379"/>
                  <a:gd name="connsiteX356" fmla="*/ 373509 w 650210"/>
                  <a:gd name="connsiteY356" fmla="*/ 231740 h 560379"/>
                  <a:gd name="connsiteX357" fmla="*/ 367675 w 650210"/>
                  <a:gd name="connsiteY357" fmla="*/ 236844 h 560379"/>
                  <a:gd name="connsiteX358" fmla="*/ 362744 w 650210"/>
                  <a:gd name="connsiteY358" fmla="*/ 240829 h 560379"/>
                  <a:gd name="connsiteX359" fmla="*/ 359950 w 650210"/>
                  <a:gd name="connsiteY359" fmla="*/ 244002 h 560379"/>
                  <a:gd name="connsiteX360" fmla="*/ 355266 w 650210"/>
                  <a:gd name="connsiteY360" fmla="*/ 247725 h 560379"/>
                  <a:gd name="connsiteX361" fmla="*/ 348855 w 650210"/>
                  <a:gd name="connsiteY361" fmla="*/ 252762 h 560379"/>
                  <a:gd name="connsiteX362" fmla="*/ 345157 w 650210"/>
                  <a:gd name="connsiteY362" fmla="*/ 255351 h 560379"/>
                  <a:gd name="connsiteX363" fmla="*/ 339323 w 650210"/>
                  <a:gd name="connsiteY363" fmla="*/ 258474 h 560379"/>
                  <a:gd name="connsiteX364" fmla="*/ 334310 w 650210"/>
                  <a:gd name="connsiteY364" fmla="*/ 261934 h 560379"/>
                  <a:gd name="connsiteX365" fmla="*/ 328392 w 650210"/>
                  <a:gd name="connsiteY365" fmla="*/ 264917 h 560379"/>
                  <a:gd name="connsiteX366" fmla="*/ 322887 w 650210"/>
                  <a:gd name="connsiteY366" fmla="*/ 267193 h 560379"/>
                  <a:gd name="connsiteX367" fmla="*/ 317874 w 650210"/>
                  <a:gd name="connsiteY367" fmla="*/ 268360 h 560379"/>
                  <a:gd name="connsiteX368" fmla="*/ 312450 w 650210"/>
                  <a:gd name="connsiteY368" fmla="*/ 270406 h 560379"/>
                  <a:gd name="connsiteX369" fmla="*/ 307683 w 650210"/>
                  <a:gd name="connsiteY369" fmla="*/ 273644 h 560379"/>
                  <a:gd name="connsiteX370" fmla="*/ 303821 w 650210"/>
                  <a:gd name="connsiteY370" fmla="*/ 275616 h 560379"/>
                  <a:gd name="connsiteX371" fmla="*/ 299137 w 650210"/>
                  <a:gd name="connsiteY371" fmla="*/ 278222 h 560379"/>
                  <a:gd name="connsiteX372" fmla="*/ 294781 w 650210"/>
                  <a:gd name="connsiteY372" fmla="*/ 279347 h 560379"/>
                  <a:gd name="connsiteX373" fmla="*/ 287878 w 650210"/>
                  <a:gd name="connsiteY373" fmla="*/ 283621 h 560379"/>
                  <a:gd name="connsiteX374" fmla="*/ 283851 w 650210"/>
                  <a:gd name="connsiteY374" fmla="*/ 285478 h 560379"/>
                  <a:gd name="connsiteX375" fmla="*/ 278756 w 650210"/>
                  <a:gd name="connsiteY375" fmla="*/ 286472 h 560379"/>
                  <a:gd name="connsiteX376" fmla="*/ 270948 w 650210"/>
                  <a:gd name="connsiteY376" fmla="*/ 289374 h 560379"/>
                  <a:gd name="connsiteX377" fmla="*/ 264949 w 650210"/>
                  <a:gd name="connsiteY377" fmla="*/ 292472 h 560379"/>
                  <a:gd name="connsiteX378" fmla="*/ 260840 w 650210"/>
                  <a:gd name="connsiteY378" fmla="*/ 294362 h 560379"/>
                  <a:gd name="connsiteX379" fmla="*/ 256320 w 650210"/>
                  <a:gd name="connsiteY379" fmla="*/ 296392 h 560379"/>
                  <a:gd name="connsiteX380" fmla="*/ 251061 w 650210"/>
                  <a:gd name="connsiteY380" fmla="*/ 297986 h 560379"/>
                  <a:gd name="connsiteX381" fmla="*/ 244569 w 650210"/>
                  <a:gd name="connsiteY381" fmla="*/ 298347 h 560379"/>
                  <a:gd name="connsiteX382" fmla="*/ 240624 w 650210"/>
                  <a:gd name="connsiteY382" fmla="*/ 299613 h 560379"/>
                  <a:gd name="connsiteX383" fmla="*/ 235857 w 650210"/>
                  <a:gd name="connsiteY383" fmla="*/ 302991 h 560379"/>
                  <a:gd name="connsiteX384" fmla="*/ 231913 w 650210"/>
                  <a:gd name="connsiteY384" fmla="*/ 304848 h 560379"/>
                  <a:gd name="connsiteX385" fmla="*/ 227886 w 650210"/>
                  <a:gd name="connsiteY385" fmla="*/ 308333 h 560379"/>
                  <a:gd name="connsiteX386" fmla="*/ 223530 w 650210"/>
                  <a:gd name="connsiteY386" fmla="*/ 310058 h 560379"/>
                  <a:gd name="connsiteX387" fmla="*/ 217860 w 650210"/>
                  <a:gd name="connsiteY387" fmla="*/ 313132 h 560379"/>
                  <a:gd name="connsiteX388" fmla="*/ 214491 w 650210"/>
                  <a:gd name="connsiteY388" fmla="*/ 316673 h 560379"/>
                  <a:gd name="connsiteX389" fmla="*/ 209231 w 650210"/>
                  <a:gd name="connsiteY389" fmla="*/ 317989 h 560379"/>
                  <a:gd name="connsiteX390" fmla="*/ 205122 w 650210"/>
                  <a:gd name="connsiteY390" fmla="*/ 320355 h 560379"/>
                  <a:gd name="connsiteX391" fmla="*/ 200273 w 650210"/>
                  <a:gd name="connsiteY391" fmla="*/ 324760 h 560379"/>
                  <a:gd name="connsiteX392" fmla="*/ 195590 w 650210"/>
                  <a:gd name="connsiteY392" fmla="*/ 326996 h 560379"/>
                  <a:gd name="connsiteX393" fmla="*/ 187946 w 650210"/>
                  <a:gd name="connsiteY393" fmla="*/ 328812 h 560379"/>
                  <a:gd name="connsiteX394" fmla="*/ 185317 w 650210"/>
                  <a:gd name="connsiteY394" fmla="*/ 332165 h 560379"/>
                  <a:gd name="connsiteX395" fmla="*/ 181947 w 650210"/>
                  <a:gd name="connsiteY395" fmla="*/ 334778 h 560379"/>
                  <a:gd name="connsiteX396" fmla="*/ 177921 w 650210"/>
                  <a:gd name="connsiteY396" fmla="*/ 336479 h 560379"/>
                  <a:gd name="connsiteX397" fmla="*/ 176770 w 650210"/>
                  <a:gd name="connsiteY397" fmla="*/ 340654 h 560379"/>
                  <a:gd name="connsiteX398" fmla="*/ 172579 w 650210"/>
                  <a:gd name="connsiteY398" fmla="*/ 339635 h 560379"/>
                  <a:gd name="connsiteX399" fmla="*/ 167401 w 650210"/>
                  <a:gd name="connsiteY399" fmla="*/ 341393 h 560379"/>
                  <a:gd name="connsiteX400" fmla="*/ 164114 w 650210"/>
                  <a:gd name="connsiteY400" fmla="*/ 343999 h 560379"/>
                  <a:gd name="connsiteX401" fmla="*/ 160745 w 650210"/>
                  <a:gd name="connsiteY401" fmla="*/ 346711 h 560379"/>
                  <a:gd name="connsiteX402" fmla="*/ 166004 w 650210"/>
                  <a:gd name="connsiteY402" fmla="*/ 345938 h 560379"/>
                  <a:gd name="connsiteX403" fmla="*/ 171018 w 650210"/>
                  <a:gd name="connsiteY403" fmla="*/ 344344 h 560379"/>
                  <a:gd name="connsiteX404" fmla="*/ 167072 w 650210"/>
                  <a:gd name="connsiteY404" fmla="*/ 345626 h 560379"/>
                  <a:gd name="connsiteX405" fmla="*/ 162635 w 650210"/>
                  <a:gd name="connsiteY405" fmla="*/ 347294 h 560379"/>
                  <a:gd name="connsiteX406" fmla="*/ 158772 w 650210"/>
                  <a:gd name="connsiteY406" fmla="*/ 350639 h 560379"/>
                  <a:gd name="connsiteX407" fmla="*/ 163539 w 650210"/>
                  <a:gd name="connsiteY407" fmla="*/ 351230 h 560379"/>
                  <a:gd name="connsiteX408" fmla="*/ 159183 w 650210"/>
                  <a:gd name="connsiteY408" fmla="*/ 352373 h 560379"/>
                  <a:gd name="connsiteX409" fmla="*/ 153020 w 650210"/>
                  <a:gd name="connsiteY409" fmla="*/ 353482 h 560379"/>
                  <a:gd name="connsiteX410" fmla="*/ 147678 w 650210"/>
                  <a:gd name="connsiteY410" fmla="*/ 354880 h 560379"/>
                  <a:gd name="connsiteX411" fmla="*/ 144390 w 650210"/>
                  <a:gd name="connsiteY411" fmla="*/ 359186 h 560379"/>
                  <a:gd name="connsiteX412" fmla="*/ 149240 w 650210"/>
                  <a:gd name="connsiteY412" fmla="*/ 358356 h 560379"/>
                  <a:gd name="connsiteX413" fmla="*/ 153184 w 650210"/>
                  <a:gd name="connsiteY413" fmla="*/ 355709 h 560379"/>
                  <a:gd name="connsiteX414" fmla="*/ 149240 w 650210"/>
                  <a:gd name="connsiteY414" fmla="*/ 359054 h 560379"/>
                  <a:gd name="connsiteX415" fmla="*/ 144637 w 650210"/>
                  <a:gd name="connsiteY415" fmla="*/ 362538 h 560379"/>
                  <a:gd name="connsiteX416" fmla="*/ 149240 w 650210"/>
                  <a:gd name="connsiteY416" fmla="*/ 361010 h 560379"/>
                  <a:gd name="connsiteX417" fmla="*/ 153184 w 650210"/>
                  <a:gd name="connsiteY417" fmla="*/ 359070 h 560379"/>
                  <a:gd name="connsiteX418" fmla="*/ 157622 w 650210"/>
                  <a:gd name="connsiteY418" fmla="*/ 357402 h 560379"/>
                  <a:gd name="connsiteX419" fmla="*/ 153513 w 650210"/>
                  <a:gd name="connsiteY419" fmla="*/ 359498 h 560379"/>
                  <a:gd name="connsiteX420" fmla="*/ 148911 w 650210"/>
                  <a:gd name="connsiteY420" fmla="*/ 361906 h 560379"/>
                  <a:gd name="connsiteX421" fmla="*/ 143733 w 650210"/>
                  <a:gd name="connsiteY421" fmla="*/ 364494 h 560379"/>
                  <a:gd name="connsiteX422" fmla="*/ 148499 w 650210"/>
                  <a:gd name="connsiteY422" fmla="*/ 366114 h 560379"/>
                  <a:gd name="connsiteX423" fmla="*/ 153595 w 650210"/>
                  <a:gd name="connsiteY423" fmla="*/ 367502 h 560379"/>
                  <a:gd name="connsiteX424" fmla="*/ 158937 w 650210"/>
                  <a:gd name="connsiteY424" fmla="*/ 367527 h 560379"/>
                  <a:gd name="connsiteX425" fmla="*/ 162800 w 650210"/>
                  <a:gd name="connsiteY425" fmla="*/ 365201 h 560379"/>
                  <a:gd name="connsiteX426" fmla="*/ 167895 w 650210"/>
                  <a:gd name="connsiteY426" fmla="*/ 365727 h 560379"/>
                  <a:gd name="connsiteX427" fmla="*/ 166168 w 650210"/>
                  <a:gd name="connsiteY427" fmla="*/ 369836 h 560379"/>
                  <a:gd name="connsiteX428" fmla="*/ 170689 w 650210"/>
                  <a:gd name="connsiteY428" fmla="*/ 370707 h 560379"/>
                  <a:gd name="connsiteX429" fmla="*/ 175045 w 650210"/>
                  <a:gd name="connsiteY429" fmla="*/ 370182 h 560379"/>
                  <a:gd name="connsiteX430" fmla="*/ 176113 w 650210"/>
                  <a:gd name="connsiteY430" fmla="*/ 374750 h 560379"/>
                  <a:gd name="connsiteX431" fmla="*/ 179975 w 650210"/>
                  <a:gd name="connsiteY431" fmla="*/ 372836 h 560379"/>
                  <a:gd name="connsiteX432" fmla="*/ 176441 w 650210"/>
                  <a:gd name="connsiteY432" fmla="*/ 375301 h 560379"/>
                  <a:gd name="connsiteX433" fmla="*/ 174386 w 650210"/>
                  <a:gd name="connsiteY433" fmla="*/ 378876 h 560379"/>
                  <a:gd name="connsiteX434" fmla="*/ 178085 w 650210"/>
                  <a:gd name="connsiteY434" fmla="*/ 376879 h 560379"/>
                  <a:gd name="connsiteX435" fmla="*/ 184002 w 650210"/>
                  <a:gd name="connsiteY435" fmla="*/ 377240 h 560379"/>
                  <a:gd name="connsiteX436" fmla="*/ 188768 w 650210"/>
                  <a:gd name="connsiteY436" fmla="*/ 379887 h 560379"/>
                  <a:gd name="connsiteX437" fmla="*/ 21778 w 650210"/>
                  <a:gd name="connsiteY437" fmla="*/ 560380 h 560379"/>
                  <a:gd name="connsiteX438" fmla="*/ 25558 w 650210"/>
                  <a:gd name="connsiteY438" fmla="*/ 558588 h 560379"/>
                  <a:gd name="connsiteX439" fmla="*/ 20956 w 650210"/>
                  <a:gd name="connsiteY439" fmla="*/ 558604 h 560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</a:cxnLst>
                <a:rect l="l" t="t" r="r" b="b"/>
                <a:pathLst>
                  <a:path w="650210" h="560379">
                    <a:moveTo>
                      <a:pt x="620873" y="302177"/>
                    </a:moveTo>
                    <a:lnTo>
                      <a:pt x="624900" y="300402"/>
                    </a:lnTo>
                    <a:lnTo>
                      <a:pt x="629501" y="299613"/>
                    </a:lnTo>
                    <a:lnTo>
                      <a:pt x="629173" y="295479"/>
                    </a:lnTo>
                    <a:lnTo>
                      <a:pt x="632789" y="292135"/>
                    </a:lnTo>
                    <a:lnTo>
                      <a:pt x="630323" y="295447"/>
                    </a:lnTo>
                    <a:lnTo>
                      <a:pt x="636241" y="291445"/>
                    </a:lnTo>
                    <a:lnTo>
                      <a:pt x="641007" y="289924"/>
                    </a:lnTo>
                    <a:lnTo>
                      <a:pt x="636323" y="290179"/>
                    </a:lnTo>
                    <a:lnTo>
                      <a:pt x="631146" y="288551"/>
                    </a:lnTo>
                    <a:lnTo>
                      <a:pt x="626296" y="290820"/>
                    </a:lnTo>
                    <a:lnTo>
                      <a:pt x="620791" y="293088"/>
                    </a:lnTo>
                    <a:lnTo>
                      <a:pt x="625721" y="292685"/>
                    </a:lnTo>
                    <a:lnTo>
                      <a:pt x="624817" y="297008"/>
                    </a:lnTo>
                    <a:lnTo>
                      <a:pt x="621037" y="299596"/>
                    </a:lnTo>
                    <a:close/>
                    <a:moveTo>
                      <a:pt x="623585" y="308998"/>
                    </a:moveTo>
                    <a:lnTo>
                      <a:pt x="627940" y="306549"/>
                    </a:lnTo>
                    <a:lnTo>
                      <a:pt x="623585" y="308998"/>
                    </a:lnTo>
                    <a:close/>
                    <a:moveTo>
                      <a:pt x="478043" y="224057"/>
                    </a:moveTo>
                    <a:lnTo>
                      <a:pt x="482645" y="222775"/>
                    </a:lnTo>
                    <a:lnTo>
                      <a:pt x="487330" y="220375"/>
                    </a:lnTo>
                    <a:lnTo>
                      <a:pt x="492589" y="218049"/>
                    </a:lnTo>
                    <a:lnTo>
                      <a:pt x="496616" y="216619"/>
                    </a:lnTo>
                    <a:lnTo>
                      <a:pt x="501053" y="213915"/>
                    </a:lnTo>
                    <a:lnTo>
                      <a:pt x="507546" y="210275"/>
                    </a:lnTo>
                    <a:lnTo>
                      <a:pt x="512806" y="206798"/>
                    </a:lnTo>
                    <a:lnTo>
                      <a:pt x="516421" y="203750"/>
                    </a:lnTo>
                    <a:lnTo>
                      <a:pt x="520038" y="201679"/>
                    </a:lnTo>
                    <a:lnTo>
                      <a:pt x="524147" y="198227"/>
                    </a:lnTo>
                    <a:lnTo>
                      <a:pt x="529734" y="194702"/>
                    </a:lnTo>
                    <a:lnTo>
                      <a:pt x="534666" y="191702"/>
                    </a:lnTo>
                    <a:lnTo>
                      <a:pt x="538364" y="189549"/>
                    </a:lnTo>
                    <a:lnTo>
                      <a:pt x="542226" y="187198"/>
                    </a:lnTo>
                    <a:lnTo>
                      <a:pt x="546170" y="183969"/>
                    </a:lnTo>
                    <a:lnTo>
                      <a:pt x="551759" y="180756"/>
                    </a:lnTo>
                    <a:lnTo>
                      <a:pt x="556443" y="177740"/>
                    </a:lnTo>
                    <a:lnTo>
                      <a:pt x="564251" y="170425"/>
                    </a:lnTo>
                    <a:lnTo>
                      <a:pt x="568770" y="165569"/>
                    </a:lnTo>
                    <a:lnTo>
                      <a:pt x="572714" y="162816"/>
                    </a:lnTo>
                    <a:lnTo>
                      <a:pt x="571647" y="157638"/>
                    </a:lnTo>
                    <a:lnTo>
                      <a:pt x="574688" y="153266"/>
                    </a:lnTo>
                    <a:lnTo>
                      <a:pt x="579618" y="150143"/>
                    </a:lnTo>
                    <a:lnTo>
                      <a:pt x="584549" y="147185"/>
                    </a:lnTo>
                    <a:lnTo>
                      <a:pt x="588740" y="145788"/>
                    </a:lnTo>
                    <a:lnTo>
                      <a:pt x="595150" y="144473"/>
                    </a:lnTo>
                    <a:lnTo>
                      <a:pt x="599342" y="144317"/>
                    </a:lnTo>
                    <a:lnTo>
                      <a:pt x="603532" y="145122"/>
                    </a:lnTo>
                    <a:lnTo>
                      <a:pt x="600656" y="151006"/>
                    </a:lnTo>
                    <a:lnTo>
                      <a:pt x="604108" y="148122"/>
                    </a:lnTo>
                    <a:lnTo>
                      <a:pt x="607641" y="145928"/>
                    </a:lnTo>
                    <a:lnTo>
                      <a:pt x="610354" y="138704"/>
                    </a:lnTo>
                    <a:lnTo>
                      <a:pt x="613477" y="135334"/>
                    </a:lnTo>
                    <a:lnTo>
                      <a:pt x="617257" y="132475"/>
                    </a:lnTo>
                    <a:lnTo>
                      <a:pt x="621777" y="131127"/>
                    </a:lnTo>
                    <a:lnTo>
                      <a:pt x="625310" y="128924"/>
                    </a:lnTo>
                    <a:lnTo>
                      <a:pt x="629337" y="125358"/>
                    </a:lnTo>
                    <a:lnTo>
                      <a:pt x="634104" y="119597"/>
                    </a:lnTo>
                    <a:lnTo>
                      <a:pt x="636651" y="115340"/>
                    </a:lnTo>
                    <a:lnTo>
                      <a:pt x="639692" y="111609"/>
                    </a:lnTo>
                    <a:lnTo>
                      <a:pt x="642814" y="108881"/>
                    </a:lnTo>
                    <a:lnTo>
                      <a:pt x="646266" y="106235"/>
                    </a:lnTo>
                    <a:lnTo>
                      <a:pt x="650211" y="103112"/>
                    </a:lnTo>
                    <a:lnTo>
                      <a:pt x="647335" y="98789"/>
                    </a:lnTo>
                    <a:lnTo>
                      <a:pt x="642814" y="97121"/>
                    </a:lnTo>
                    <a:lnTo>
                      <a:pt x="637884" y="99372"/>
                    </a:lnTo>
                    <a:lnTo>
                      <a:pt x="633282" y="100745"/>
                    </a:lnTo>
                    <a:lnTo>
                      <a:pt x="629173" y="102725"/>
                    </a:lnTo>
                    <a:lnTo>
                      <a:pt x="624077" y="106341"/>
                    </a:lnTo>
                    <a:lnTo>
                      <a:pt x="620379" y="108914"/>
                    </a:lnTo>
                    <a:lnTo>
                      <a:pt x="615367" y="110911"/>
                    </a:lnTo>
                    <a:lnTo>
                      <a:pt x="609860" y="111173"/>
                    </a:lnTo>
                    <a:lnTo>
                      <a:pt x="604683" y="108831"/>
                    </a:lnTo>
                    <a:lnTo>
                      <a:pt x="597780" y="105955"/>
                    </a:lnTo>
                    <a:lnTo>
                      <a:pt x="593589" y="102619"/>
                    </a:lnTo>
                    <a:lnTo>
                      <a:pt x="588411" y="102939"/>
                    </a:lnTo>
                    <a:lnTo>
                      <a:pt x="586274" y="99200"/>
                    </a:lnTo>
                    <a:lnTo>
                      <a:pt x="588164" y="94721"/>
                    </a:lnTo>
                    <a:lnTo>
                      <a:pt x="590795" y="90998"/>
                    </a:lnTo>
                    <a:lnTo>
                      <a:pt x="592110" y="86454"/>
                    </a:lnTo>
                    <a:lnTo>
                      <a:pt x="595808" y="81128"/>
                    </a:lnTo>
                    <a:lnTo>
                      <a:pt x="597369" y="76181"/>
                    </a:lnTo>
                    <a:lnTo>
                      <a:pt x="598930" y="72351"/>
                    </a:lnTo>
                    <a:lnTo>
                      <a:pt x="594247" y="72524"/>
                    </a:lnTo>
                    <a:lnTo>
                      <a:pt x="596301" y="68506"/>
                    </a:lnTo>
                    <a:lnTo>
                      <a:pt x="595068" y="63616"/>
                    </a:lnTo>
                    <a:lnTo>
                      <a:pt x="591534" y="66196"/>
                    </a:lnTo>
                    <a:lnTo>
                      <a:pt x="590383" y="71308"/>
                    </a:lnTo>
                    <a:lnTo>
                      <a:pt x="587919" y="75277"/>
                    </a:lnTo>
                    <a:lnTo>
                      <a:pt x="586850" y="79353"/>
                    </a:lnTo>
                    <a:lnTo>
                      <a:pt x="584467" y="83684"/>
                    </a:lnTo>
                    <a:lnTo>
                      <a:pt x="580604" y="86832"/>
                    </a:lnTo>
                    <a:lnTo>
                      <a:pt x="580029" y="81868"/>
                    </a:lnTo>
                    <a:lnTo>
                      <a:pt x="578221" y="78014"/>
                    </a:lnTo>
                    <a:lnTo>
                      <a:pt x="574030" y="77512"/>
                    </a:lnTo>
                    <a:lnTo>
                      <a:pt x="569756" y="75039"/>
                    </a:lnTo>
                    <a:lnTo>
                      <a:pt x="573126" y="70428"/>
                    </a:lnTo>
                    <a:lnTo>
                      <a:pt x="576906" y="68152"/>
                    </a:lnTo>
                    <a:lnTo>
                      <a:pt x="576988" y="63016"/>
                    </a:lnTo>
                    <a:lnTo>
                      <a:pt x="582083" y="60443"/>
                    </a:lnTo>
                    <a:lnTo>
                      <a:pt x="581344" y="55192"/>
                    </a:lnTo>
                    <a:lnTo>
                      <a:pt x="582165" y="50352"/>
                    </a:lnTo>
                    <a:lnTo>
                      <a:pt x="581755" y="45873"/>
                    </a:lnTo>
                    <a:lnTo>
                      <a:pt x="580604" y="41748"/>
                    </a:lnTo>
                    <a:lnTo>
                      <a:pt x="584878" y="42487"/>
                    </a:lnTo>
                    <a:lnTo>
                      <a:pt x="588247" y="40014"/>
                    </a:lnTo>
                    <a:lnTo>
                      <a:pt x="590301" y="36069"/>
                    </a:lnTo>
                    <a:lnTo>
                      <a:pt x="590138" y="31763"/>
                    </a:lnTo>
                    <a:lnTo>
                      <a:pt x="590138" y="27152"/>
                    </a:lnTo>
                    <a:lnTo>
                      <a:pt x="593096" y="23355"/>
                    </a:lnTo>
                    <a:lnTo>
                      <a:pt x="588905" y="25698"/>
                    </a:lnTo>
                    <a:lnTo>
                      <a:pt x="584796" y="27695"/>
                    </a:lnTo>
                    <a:lnTo>
                      <a:pt x="585206" y="23471"/>
                    </a:lnTo>
                    <a:lnTo>
                      <a:pt x="585535" y="19205"/>
                    </a:lnTo>
                    <a:lnTo>
                      <a:pt x="581426" y="18104"/>
                    </a:lnTo>
                    <a:lnTo>
                      <a:pt x="577892" y="15885"/>
                    </a:lnTo>
                    <a:lnTo>
                      <a:pt x="573373" y="17110"/>
                    </a:lnTo>
                    <a:lnTo>
                      <a:pt x="576331" y="13198"/>
                    </a:lnTo>
                    <a:lnTo>
                      <a:pt x="571647" y="13297"/>
                    </a:lnTo>
                    <a:lnTo>
                      <a:pt x="569428" y="18162"/>
                    </a:lnTo>
                    <a:lnTo>
                      <a:pt x="570989" y="14209"/>
                    </a:lnTo>
                    <a:lnTo>
                      <a:pt x="568195" y="10092"/>
                    </a:lnTo>
                    <a:lnTo>
                      <a:pt x="568442" y="5596"/>
                    </a:lnTo>
                    <a:lnTo>
                      <a:pt x="571318" y="0"/>
                    </a:lnTo>
                    <a:lnTo>
                      <a:pt x="565812" y="452"/>
                    </a:lnTo>
                    <a:lnTo>
                      <a:pt x="561128" y="1109"/>
                    </a:lnTo>
                    <a:lnTo>
                      <a:pt x="564004" y="6073"/>
                    </a:lnTo>
                    <a:lnTo>
                      <a:pt x="564825" y="10240"/>
                    </a:lnTo>
                    <a:lnTo>
                      <a:pt x="565729" y="14546"/>
                    </a:lnTo>
                    <a:lnTo>
                      <a:pt x="564496" y="20545"/>
                    </a:lnTo>
                    <a:lnTo>
                      <a:pt x="561292" y="23199"/>
                    </a:lnTo>
                    <a:lnTo>
                      <a:pt x="559648" y="27029"/>
                    </a:lnTo>
                    <a:lnTo>
                      <a:pt x="560387" y="33973"/>
                    </a:lnTo>
                    <a:lnTo>
                      <a:pt x="563510" y="30357"/>
                    </a:lnTo>
                    <a:lnTo>
                      <a:pt x="567538" y="29264"/>
                    </a:lnTo>
                    <a:lnTo>
                      <a:pt x="563757" y="31615"/>
                    </a:lnTo>
                    <a:lnTo>
                      <a:pt x="560142" y="34738"/>
                    </a:lnTo>
                    <a:lnTo>
                      <a:pt x="560799" y="39989"/>
                    </a:lnTo>
                    <a:lnTo>
                      <a:pt x="561785" y="48042"/>
                    </a:lnTo>
                    <a:lnTo>
                      <a:pt x="562196" y="54938"/>
                    </a:lnTo>
                    <a:lnTo>
                      <a:pt x="560963" y="59523"/>
                    </a:lnTo>
                    <a:lnTo>
                      <a:pt x="565401" y="59433"/>
                    </a:lnTo>
                    <a:lnTo>
                      <a:pt x="565154" y="55003"/>
                    </a:lnTo>
                    <a:lnTo>
                      <a:pt x="570660" y="55628"/>
                    </a:lnTo>
                    <a:lnTo>
                      <a:pt x="567456" y="59950"/>
                    </a:lnTo>
                    <a:lnTo>
                      <a:pt x="568442" y="64240"/>
                    </a:lnTo>
                    <a:lnTo>
                      <a:pt x="565812" y="68900"/>
                    </a:lnTo>
                    <a:lnTo>
                      <a:pt x="564908" y="64635"/>
                    </a:lnTo>
                    <a:lnTo>
                      <a:pt x="561949" y="72343"/>
                    </a:lnTo>
                    <a:lnTo>
                      <a:pt x="560142" y="78753"/>
                    </a:lnTo>
                    <a:lnTo>
                      <a:pt x="565565" y="78408"/>
                    </a:lnTo>
                    <a:lnTo>
                      <a:pt x="569921" y="77989"/>
                    </a:lnTo>
                    <a:lnTo>
                      <a:pt x="566798" y="80726"/>
                    </a:lnTo>
                    <a:lnTo>
                      <a:pt x="563757" y="84103"/>
                    </a:lnTo>
                    <a:lnTo>
                      <a:pt x="560881" y="87695"/>
                    </a:lnTo>
                    <a:lnTo>
                      <a:pt x="562196" y="83569"/>
                    </a:lnTo>
                    <a:lnTo>
                      <a:pt x="557758" y="90859"/>
                    </a:lnTo>
                    <a:lnTo>
                      <a:pt x="555457" y="97762"/>
                    </a:lnTo>
                    <a:lnTo>
                      <a:pt x="554060" y="101649"/>
                    </a:lnTo>
                    <a:lnTo>
                      <a:pt x="551677" y="105774"/>
                    </a:lnTo>
                    <a:lnTo>
                      <a:pt x="547815" y="110023"/>
                    </a:lnTo>
                    <a:lnTo>
                      <a:pt x="544938" y="114074"/>
                    </a:lnTo>
                    <a:lnTo>
                      <a:pt x="540336" y="118405"/>
                    </a:lnTo>
                    <a:lnTo>
                      <a:pt x="534829" y="123525"/>
                    </a:lnTo>
                    <a:lnTo>
                      <a:pt x="532282" y="127248"/>
                    </a:lnTo>
                    <a:lnTo>
                      <a:pt x="527762" y="133444"/>
                    </a:lnTo>
                    <a:lnTo>
                      <a:pt x="524639" y="136962"/>
                    </a:lnTo>
                    <a:lnTo>
                      <a:pt x="519873" y="140052"/>
                    </a:lnTo>
                    <a:lnTo>
                      <a:pt x="515599" y="142435"/>
                    </a:lnTo>
                    <a:lnTo>
                      <a:pt x="511079" y="142361"/>
                    </a:lnTo>
                    <a:lnTo>
                      <a:pt x="506313" y="144465"/>
                    </a:lnTo>
                    <a:lnTo>
                      <a:pt x="501794" y="146322"/>
                    </a:lnTo>
                    <a:lnTo>
                      <a:pt x="496205" y="148746"/>
                    </a:lnTo>
                    <a:lnTo>
                      <a:pt x="492096" y="154442"/>
                    </a:lnTo>
                    <a:lnTo>
                      <a:pt x="492753" y="158534"/>
                    </a:lnTo>
                    <a:lnTo>
                      <a:pt x="498752" y="161098"/>
                    </a:lnTo>
                    <a:lnTo>
                      <a:pt x="501382" y="165610"/>
                    </a:lnTo>
                    <a:lnTo>
                      <a:pt x="505245" y="168839"/>
                    </a:lnTo>
                    <a:lnTo>
                      <a:pt x="510669" y="170393"/>
                    </a:lnTo>
                    <a:lnTo>
                      <a:pt x="512394" y="177321"/>
                    </a:lnTo>
                    <a:lnTo>
                      <a:pt x="509107" y="183410"/>
                    </a:lnTo>
                    <a:lnTo>
                      <a:pt x="506149" y="187010"/>
                    </a:lnTo>
                    <a:lnTo>
                      <a:pt x="502861" y="190412"/>
                    </a:lnTo>
                    <a:lnTo>
                      <a:pt x="498424" y="194430"/>
                    </a:lnTo>
                    <a:lnTo>
                      <a:pt x="493576" y="198227"/>
                    </a:lnTo>
                    <a:lnTo>
                      <a:pt x="488562" y="201292"/>
                    </a:lnTo>
                    <a:lnTo>
                      <a:pt x="484207" y="205056"/>
                    </a:lnTo>
                    <a:lnTo>
                      <a:pt x="480180" y="206938"/>
                    </a:lnTo>
                    <a:lnTo>
                      <a:pt x="475578" y="210185"/>
                    </a:lnTo>
                    <a:lnTo>
                      <a:pt x="471057" y="212658"/>
                    </a:lnTo>
                    <a:lnTo>
                      <a:pt x="476564" y="212000"/>
                    </a:lnTo>
                    <a:lnTo>
                      <a:pt x="473852" y="215460"/>
                    </a:lnTo>
                    <a:lnTo>
                      <a:pt x="478865" y="216956"/>
                    </a:lnTo>
                    <a:lnTo>
                      <a:pt x="477714" y="221378"/>
                    </a:lnTo>
                    <a:close/>
                    <a:moveTo>
                      <a:pt x="600738" y="59737"/>
                    </a:moveTo>
                    <a:lnTo>
                      <a:pt x="603697" y="54198"/>
                    </a:lnTo>
                    <a:lnTo>
                      <a:pt x="599260" y="53269"/>
                    </a:lnTo>
                    <a:lnTo>
                      <a:pt x="598930" y="58578"/>
                    </a:lnTo>
                    <a:close/>
                    <a:moveTo>
                      <a:pt x="580111" y="75392"/>
                    </a:moveTo>
                    <a:lnTo>
                      <a:pt x="583481" y="72499"/>
                    </a:lnTo>
                    <a:lnTo>
                      <a:pt x="579454" y="73444"/>
                    </a:lnTo>
                    <a:close/>
                    <a:moveTo>
                      <a:pt x="589973" y="100309"/>
                    </a:moveTo>
                    <a:lnTo>
                      <a:pt x="589644" y="95140"/>
                    </a:lnTo>
                    <a:lnTo>
                      <a:pt x="587836" y="98978"/>
                    </a:lnTo>
                    <a:close/>
                    <a:moveTo>
                      <a:pt x="455690" y="203240"/>
                    </a:moveTo>
                    <a:lnTo>
                      <a:pt x="461607" y="200208"/>
                    </a:lnTo>
                    <a:lnTo>
                      <a:pt x="464976" y="197701"/>
                    </a:lnTo>
                    <a:lnTo>
                      <a:pt x="459716" y="199008"/>
                    </a:lnTo>
                    <a:lnTo>
                      <a:pt x="455690" y="203240"/>
                    </a:lnTo>
                    <a:close/>
                    <a:moveTo>
                      <a:pt x="458238" y="212519"/>
                    </a:moveTo>
                    <a:lnTo>
                      <a:pt x="463168" y="211557"/>
                    </a:lnTo>
                    <a:lnTo>
                      <a:pt x="467934" y="207916"/>
                    </a:lnTo>
                    <a:lnTo>
                      <a:pt x="464401" y="210530"/>
                    </a:lnTo>
                    <a:lnTo>
                      <a:pt x="459963" y="211499"/>
                    </a:lnTo>
                    <a:close/>
                    <a:moveTo>
                      <a:pt x="175619" y="338378"/>
                    </a:moveTo>
                    <a:lnTo>
                      <a:pt x="179317" y="333915"/>
                    </a:lnTo>
                    <a:lnTo>
                      <a:pt x="174633" y="336463"/>
                    </a:lnTo>
                    <a:close/>
                    <a:moveTo>
                      <a:pt x="154006" y="352151"/>
                    </a:moveTo>
                    <a:lnTo>
                      <a:pt x="158772" y="350491"/>
                    </a:lnTo>
                    <a:lnTo>
                      <a:pt x="154828" y="349217"/>
                    </a:lnTo>
                    <a:lnTo>
                      <a:pt x="151294" y="351584"/>
                    </a:lnTo>
                    <a:lnTo>
                      <a:pt x="155486" y="349423"/>
                    </a:lnTo>
                    <a:close/>
                    <a:moveTo>
                      <a:pt x="153841" y="353030"/>
                    </a:moveTo>
                    <a:lnTo>
                      <a:pt x="158526" y="351986"/>
                    </a:lnTo>
                    <a:lnTo>
                      <a:pt x="154088" y="352751"/>
                    </a:lnTo>
                    <a:close/>
                    <a:moveTo>
                      <a:pt x="136995" y="399026"/>
                    </a:moveTo>
                    <a:lnTo>
                      <a:pt x="141350" y="397399"/>
                    </a:lnTo>
                    <a:lnTo>
                      <a:pt x="145377" y="395600"/>
                    </a:lnTo>
                    <a:lnTo>
                      <a:pt x="151377" y="394268"/>
                    </a:lnTo>
                    <a:lnTo>
                      <a:pt x="155896" y="394063"/>
                    </a:lnTo>
                    <a:lnTo>
                      <a:pt x="160169" y="391335"/>
                    </a:lnTo>
                    <a:lnTo>
                      <a:pt x="156800" y="388524"/>
                    </a:lnTo>
                    <a:lnTo>
                      <a:pt x="161977" y="387299"/>
                    </a:lnTo>
                    <a:lnTo>
                      <a:pt x="161977" y="383018"/>
                    </a:lnTo>
                    <a:lnTo>
                      <a:pt x="156964" y="381456"/>
                    </a:lnTo>
                    <a:lnTo>
                      <a:pt x="154170" y="384596"/>
                    </a:lnTo>
                    <a:lnTo>
                      <a:pt x="151622" y="388442"/>
                    </a:lnTo>
                    <a:lnTo>
                      <a:pt x="147842" y="390784"/>
                    </a:lnTo>
                    <a:lnTo>
                      <a:pt x="142665" y="393118"/>
                    </a:lnTo>
                    <a:lnTo>
                      <a:pt x="139295" y="396043"/>
                    </a:lnTo>
                    <a:lnTo>
                      <a:pt x="135186" y="399010"/>
                    </a:lnTo>
                    <a:close/>
                    <a:moveTo>
                      <a:pt x="5917" y="508031"/>
                    </a:moveTo>
                    <a:lnTo>
                      <a:pt x="8712" y="503461"/>
                    </a:lnTo>
                    <a:lnTo>
                      <a:pt x="12327" y="501202"/>
                    </a:lnTo>
                    <a:lnTo>
                      <a:pt x="17258" y="498095"/>
                    </a:lnTo>
                    <a:lnTo>
                      <a:pt x="12245" y="498070"/>
                    </a:lnTo>
                    <a:lnTo>
                      <a:pt x="8793" y="501629"/>
                    </a:lnTo>
                    <a:lnTo>
                      <a:pt x="5013" y="503757"/>
                    </a:lnTo>
                    <a:lnTo>
                      <a:pt x="575" y="505319"/>
                    </a:lnTo>
                    <a:lnTo>
                      <a:pt x="5013" y="505097"/>
                    </a:lnTo>
                    <a:close/>
                    <a:moveTo>
                      <a:pt x="165" y="510077"/>
                    </a:moveTo>
                    <a:lnTo>
                      <a:pt x="4848" y="508721"/>
                    </a:lnTo>
                    <a:lnTo>
                      <a:pt x="0" y="508211"/>
                    </a:lnTo>
                    <a:close/>
                    <a:moveTo>
                      <a:pt x="189754" y="380388"/>
                    </a:moveTo>
                    <a:lnTo>
                      <a:pt x="194110" y="379336"/>
                    </a:lnTo>
                    <a:lnTo>
                      <a:pt x="199699" y="379229"/>
                    </a:lnTo>
                    <a:lnTo>
                      <a:pt x="204629" y="376912"/>
                    </a:lnTo>
                    <a:lnTo>
                      <a:pt x="211203" y="375654"/>
                    </a:lnTo>
                    <a:lnTo>
                      <a:pt x="214984" y="373691"/>
                    </a:lnTo>
                    <a:lnTo>
                      <a:pt x="219011" y="370156"/>
                    </a:lnTo>
                    <a:lnTo>
                      <a:pt x="223695" y="368357"/>
                    </a:lnTo>
                    <a:lnTo>
                      <a:pt x="228297" y="366327"/>
                    </a:lnTo>
                    <a:lnTo>
                      <a:pt x="232324" y="364667"/>
                    </a:lnTo>
                    <a:lnTo>
                      <a:pt x="236186" y="361602"/>
                    </a:lnTo>
                    <a:lnTo>
                      <a:pt x="241199" y="358594"/>
                    </a:lnTo>
                    <a:lnTo>
                      <a:pt x="248760" y="356893"/>
                    </a:lnTo>
                    <a:lnTo>
                      <a:pt x="253444" y="355167"/>
                    </a:lnTo>
                    <a:lnTo>
                      <a:pt x="249253" y="356087"/>
                    </a:lnTo>
                    <a:lnTo>
                      <a:pt x="253279" y="354296"/>
                    </a:lnTo>
                    <a:lnTo>
                      <a:pt x="255663" y="350918"/>
                    </a:lnTo>
                    <a:lnTo>
                      <a:pt x="259525" y="348223"/>
                    </a:lnTo>
                    <a:lnTo>
                      <a:pt x="264457" y="345453"/>
                    </a:lnTo>
                    <a:lnTo>
                      <a:pt x="267825" y="343144"/>
                    </a:lnTo>
                    <a:lnTo>
                      <a:pt x="271935" y="340054"/>
                    </a:lnTo>
                    <a:lnTo>
                      <a:pt x="275386" y="336266"/>
                    </a:lnTo>
                    <a:lnTo>
                      <a:pt x="280153" y="333208"/>
                    </a:lnTo>
                    <a:lnTo>
                      <a:pt x="285577" y="330275"/>
                    </a:lnTo>
                    <a:lnTo>
                      <a:pt x="290754" y="326807"/>
                    </a:lnTo>
                    <a:lnTo>
                      <a:pt x="294042" y="323339"/>
                    </a:lnTo>
                    <a:lnTo>
                      <a:pt x="297986" y="317833"/>
                    </a:lnTo>
                    <a:lnTo>
                      <a:pt x="301684" y="314356"/>
                    </a:lnTo>
                    <a:lnTo>
                      <a:pt x="305300" y="311833"/>
                    </a:lnTo>
                    <a:lnTo>
                      <a:pt x="310560" y="307297"/>
                    </a:lnTo>
                    <a:lnTo>
                      <a:pt x="314669" y="305234"/>
                    </a:lnTo>
                    <a:lnTo>
                      <a:pt x="319846" y="303056"/>
                    </a:lnTo>
                    <a:lnTo>
                      <a:pt x="332501" y="298315"/>
                    </a:lnTo>
                    <a:lnTo>
                      <a:pt x="336775" y="296728"/>
                    </a:lnTo>
                    <a:lnTo>
                      <a:pt x="345240" y="294189"/>
                    </a:lnTo>
                    <a:lnTo>
                      <a:pt x="353950" y="292907"/>
                    </a:lnTo>
                    <a:lnTo>
                      <a:pt x="358553" y="294567"/>
                    </a:lnTo>
                    <a:lnTo>
                      <a:pt x="362333" y="292340"/>
                    </a:lnTo>
                    <a:lnTo>
                      <a:pt x="367428" y="292398"/>
                    </a:lnTo>
                    <a:lnTo>
                      <a:pt x="370386" y="288757"/>
                    </a:lnTo>
                    <a:lnTo>
                      <a:pt x="365209" y="288354"/>
                    </a:lnTo>
                    <a:lnTo>
                      <a:pt x="360936" y="287146"/>
                    </a:lnTo>
                    <a:lnTo>
                      <a:pt x="365045" y="285478"/>
                    </a:lnTo>
                    <a:lnTo>
                      <a:pt x="368579" y="278303"/>
                    </a:lnTo>
                    <a:lnTo>
                      <a:pt x="371537" y="275148"/>
                    </a:lnTo>
                    <a:lnTo>
                      <a:pt x="377044" y="271195"/>
                    </a:lnTo>
                    <a:lnTo>
                      <a:pt x="382139" y="269511"/>
                    </a:lnTo>
                    <a:lnTo>
                      <a:pt x="388713" y="266765"/>
                    </a:lnTo>
                    <a:lnTo>
                      <a:pt x="396027" y="263388"/>
                    </a:lnTo>
                    <a:lnTo>
                      <a:pt x="399232" y="260857"/>
                    </a:lnTo>
                    <a:lnTo>
                      <a:pt x="408190" y="253781"/>
                    </a:lnTo>
                    <a:lnTo>
                      <a:pt x="412299" y="250280"/>
                    </a:lnTo>
                    <a:lnTo>
                      <a:pt x="416654" y="248916"/>
                    </a:lnTo>
                    <a:lnTo>
                      <a:pt x="420928" y="245974"/>
                    </a:lnTo>
                    <a:lnTo>
                      <a:pt x="424790" y="243747"/>
                    </a:lnTo>
                    <a:lnTo>
                      <a:pt x="429475" y="241241"/>
                    </a:lnTo>
                    <a:lnTo>
                      <a:pt x="432515" y="237970"/>
                    </a:lnTo>
                    <a:lnTo>
                      <a:pt x="438761" y="234337"/>
                    </a:lnTo>
                    <a:lnTo>
                      <a:pt x="442623" y="232102"/>
                    </a:lnTo>
                    <a:lnTo>
                      <a:pt x="448705" y="228059"/>
                    </a:lnTo>
                    <a:lnTo>
                      <a:pt x="449363" y="223843"/>
                    </a:lnTo>
                    <a:lnTo>
                      <a:pt x="449280" y="219479"/>
                    </a:lnTo>
                    <a:lnTo>
                      <a:pt x="456512" y="213850"/>
                    </a:lnTo>
                    <a:lnTo>
                      <a:pt x="460867" y="212954"/>
                    </a:lnTo>
                    <a:lnTo>
                      <a:pt x="454458" y="213282"/>
                    </a:lnTo>
                    <a:lnTo>
                      <a:pt x="458649" y="211466"/>
                    </a:lnTo>
                    <a:lnTo>
                      <a:pt x="462511" y="208023"/>
                    </a:lnTo>
                    <a:lnTo>
                      <a:pt x="466948" y="206108"/>
                    </a:lnTo>
                    <a:lnTo>
                      <a:pt x="462758" y="204859"/>
                    </a:lnTo>
                    <a:lnTo>
                      <a:pt x="457662" y="206059"/>
                    </a:lnTo>
                    <a:lnTo>
                      <a:pt x="453143" y="209469"/>
                    </a:lnTo>
                    <a:lnTo>
                      <a:pt x="457909" y="210521"/>
                    </a:lnTo>
                    <a:lnTo>
                      <a:pt x="453553" y="211557"/>
                    </a:lnTo>
                    <a:lnTo>
                      <a:pt x="448458" y="213357"/>
                    </a:lnTo>
                    <a:lnTo>
                      <a:pt x="451910" y="210907"/>
                    </a:lnTo>
                    <a:lnTo>
                      <a:pt x="454786" y="207464"/>
                    </a:lnTo>
                    <a:lnTo>
                      <a:pt x="458485" y="204029"/>
                    </a:lnTo>
                    <a:lnTo>
                      <a:pt x="462922" y="202229"/>
                    </a:lnTo>
                    <a:lnTo>
                      <a:pt x="458155" y="203701"/>
                    </a:lnTo>
                    <a:lnTo>
                      <a:pt x="453389" y="205196"/>
                    </a:lnTo>
                    <a:lnTo>
                      <a:pt x="449691" y="207382"/>
                    </a:lnTo>
                    <a:lnTo>
                      <a:pt x="444678" y="208508"/>
                    </a:lnTo>
                    <a:lnTo>
                      <a:pt x="437775" y="211236"/>
                    </a:lnTo>
                    <a:lnTo>
                      <a:pt x="433501" y="213702"/>
                    </a:lnTo>
                    <a:lnTo>
                      <a:pt x="431036" y="209544"/>
                    </a:lnTo>
                    <a:lnTo>
                      <a:pt x="434487" y="205484"/>
                    </a:lnTo>
                    <a:lnTo>
                      <a:pt x="438350" y="202089"/>
                    </a:lnTo>
                    <a:lnTo>
                      <a:pt x="434570" y="200019"/>
                    </a:lnTo>
                    <a:lnTo>
                      <a:pt x="434241" y="194932"/>
                    </a:lnTo>
                    <a:lnTo>
                      <a:pt x="439090" y="190362"/>
                    </a:lnTo>
                    <a:lnTo>
                      <a:pt x="444431" y="190305"/>
                    </a:lnTo>
                    <a:lnTo>
                      <a:pt x="440076" y="189721"/>
                    </a:lnTo>
                    <a:lnTo>
                      <a:pt x="433501" y="191595"/>
                    </a:lnTo>
                    <a:lnTo>
                      <a:pt x="429228" y="193510"/>
                    </a:lnTo>
                    <a:lnTo>
                      <a:pt x="425530" y="195630"/>
                    </a:lnTo>
                    <a:lnTo>
                      <a:pt x="421010" y="197734"/>
                    </a:lnTo>
                    <a:lnTo>
                      <a:pt x="414271" y="201407"/>
                    </a:lnTo>
                    <a:lnTo>
                      <a:pt x="411149" y="205311"/>
                    </a:lnTo>
                    <a:lnTo>
                      <a:pt x="407779" y="209437"/>
                    </a:lnTo>
                    <a:lnTo>
                      <a:pt x="404574" y="213586"/>
                    </a:lnTo>
                    <a:lnTo>
                      <a:pt x="400465" y="217186"/>
                    </a:lnTo>
                    <a:lnTo>
                      <a:pt x="392082" y="222766"/>
                    </a:lnTo>
                    <a:lnTo>
                      <a:pt x="383618" y="227319"/>
                    </a:lnTo>
                    <a:lnTo>
                      <a:pt x="379263" y="227894"/>
                    </a:lnTo>
                    <a:lnTo>
                      <a:pt x="373509" y="231740"/>
                    </a:lnTo>
                    <a:lnTo>
                      <a:pt x="367675" y="236844"/>
                    </a:lnTo>
                    <a:lnTo>
                      <a:pt x="362744" y="240829"/>
                    </a:lnTo>
                    <a:lnTo>
                      <a:pt x="359950" y="244002"/>
                    </a:lnTo>
                    <a:lnTo>
                      <a:pt x="355266" y="247725"/>
                    </a:lnTo>
                    <a:lnTo>
                      <a:pt x="348855" y="252762"/>
                    </a:lnTo>
                    <a:lnTo>
                      <a:pt x="345157" y="255351"/>
                    </a:lnTo>
                    <a:lnTo>
                      <a:pt x="339323" y="258474"/>
                    </a:lnTo>
                    <a:lnTo>
                      <a:pt x="334310" y="261934"/>
                    </a:lnTo>
                    <a:lnTo>
                      <a:pt x="328392" y="264917"/>
                    </a:lnTo>
                    <a:lnTo>
                      <a:pt x="322887" y="267193"/>
                    </a:lnTo>
                    <a:lnTo>
                      <a:pt x="317874" y="268360"/>
                    </a:lnTo>
                    <a:lnTo>
                      <a:pt x="312450" y="270406"/>
                    </a:lnTo>
                    <a:lnTo>
                      <a:pt x="307683" y="273644"/>
                    </a:lnTo>
                    <a:lnTo>
                      <a:pt x="303821" y="275616"/>
                    </a:lnTo>
                    <a:lnTo>
                      <a:pt x="299137" y="278222"/>
                    </a:lnTo>
                    <a:lnTo>
                      <a:pt x="294781" y="279347"/>
                    </a:lnTo>
                    <a:lnTo>
                      <a:pt x="287878" y="283621"/>
                    </a:lnTo>
                    <a:lnTo>
                      <a:pt x="283851" y="285478"/>
                    </a:lnTo>
                    <a:lnTo>
                      <a:pt x="278756" y="286472"/>
                    </a:lnTo>
                    <a:lnTo>
                      <a:pt x="270948" y="289374"/>
                    </a:lnTo>
                    <a:lnTo>
                      <a:pt x="264949" y="292472"/>
                    </a:lnTo>
                    <a:lnTo>
                      <a:pt x="260840" y="294362"/>
                    </a:lnTo>
                    <a:lnTo>
                      <a:pt x="256320" y="296392"/>
                    </a:lnTo>
                    <a:lnTo>
                      <a:pt x="251061" y="297986"/>
                    </a:lnTo>
                    <a:lnTo>
                      <a:pt x="244569" y="298347"/>
                    </a:lnTo>
                    <a:lnTo>
                      <a:pt x="240624" y="299613"/>
                    </a:lnTo>
                    <a:lnTo>
                      <a:pt x="235857" y="302991"/>
                    </a:lnTo>
                    <a:lnTo>
                      <a:pt x="231913" y="304848"/>
                    </a:lnTo>
                    <a:lnTo>
                      <a:pt x="227886" y="308333"/>
                    </a:lnTo>
                    <a:lnTo>
                      <a:pt x="223530" y="310058"/>
                    </a:lnTo>
                    <a:lnTo>
                      <a:pt x="217860" y="313132"/>
                    </a:lnTo>
                    <a:lnTo>
                      <a:pt x="214491" y="316673"/>
                    </a:lnTo>
                    <a:lnTo>
                      <a:pt x="209231" y="317989"/>
                    </a:lnTo>
                    <a:lnTo>
                      <a:pt x="205122" y="320355"/>
                    </a:lnTo>
                    <a:lnTo>
                      <a:pt x="200273" y="324760"/>
                    </a:lnTo>
                    <a:lnTo>
                      <a:pt x="195590" y="326996"/>
                    </a:lnTo>
                    <a:lnTo>
                      <a:pt x="187946" y="328812"/>
                    </a:lnTo>
                    <a:lnTo>
                      <a:pt x="185317" y="332165"/>
                    </a:lnTo>
                    <a:lnTo>
                      <a:pt x="181947" y="334778"/>
                    </a:lnTo>
                    <a:lnTo>
                      <a:pt x="177921" y="336479"/>
                    </a:lnTo>
                    <a:lnTo>
                      <a:pt x="176770" y="340654"/>
                    </a:lnTo>
                    <a:lnTo>
                      <a:pt x="172579" y="339635"/>
                    </a:lnTo>
                    <a:lnTo>
                      <a:pt x="167401" y="341393"/>
                    </a:lnTo>
                    <a:lnTo>
                      <a:pt x="164114" y="343999"/>
                    </a:lnTo>
                    <a:lnTo>
                      <a:pt x="160745" y="346711"/>
                    </a:lnTo>
                    <a:lnTo>
                      <a:pt x="166004" y="345938"/>
                    </a:lnTo>
                    <a:lnTo>
                      <a:pt x="171018" y="344344"/>
                    </a:lnTo>
                    <a:lnTo>
                      <a:pt x="167072" y="345626"/>
                    </a:lnTo>
                    <a:lnTo>
                      <a:pt x="162635" y="347294"/>
                    </a:lnTo>
                    <a:lnTo>
                      <a:pt x="158772" y="350639"/>
                    </a:lnTo>
                    <a:lnTo>
                      <a:pt x="163539" y="351230"/>
                    </a:lnTo>
                    <a:lnTo>
                      <a:pt x="159183" y="352373"/>
                    </a:lnTo>
                    <a:lnTo>
                      <a:pt x="153020" y="353482"/>
                    </a:lnTo>
                    <a:lnTo>
                      <a:pt x="147678" y="354880"/>
                    </a:lnTo>
                    <a:lnTo>
                      <a:pt x="144390" y="359186"/>
                    </a:lnTo>
                    <a:lnTo>
                      <a:pt x="149240" y="358356"/>
                    </a:lnTo>
                    <a:lnTo>
                      <a:pt x="153184" y="355709"/>
                    </a:lnTo>
                    <a:lnTo>
                      <a:pt x="149240" y="359054"/>
                    </a:lnTo>
                    <a:lnTo>
                      <a:pt x="144637" y="362538"/>
                    </a:lnTo>
                    <a:lnTo>
                      <a:pt x="149240" y="361010"/>
                    </a:lnTo>
                    <a:lnTo>
                      <a:pt x="153184" y="359070"/>
                    </a:lnTo>
                    <a:lnTo>
                      <a:pt x="157622" y="357402"/>
                    </a:lnTo>
                    <a:lnTo>
                      <a:pt x="153513" y="359498"/>
                    </a:lnTo>
                    <a:lnTo>
                      <a:pt x="148911" y="361906"/>
                    </a:lnTo>
                    <a:lnTo>
                      <a:pt x="143733" y="364494"/>
                    </a:lnTo>
                    <a:lnTo>
                      <a:pt x="148499" y="366114"/>
                    </a:lnTo>
                    <a:lnTo>
                      <a:pt x="153595" y="367502"/>
                    </a:lnTo>
                    <a:lnTo>
                      <a:pt x="158937" y="367527"/>
                    </a:lnTo>
                    <a:lnTo>
                      <a:pt x="162800" y="365201"/>
                    </a:lnTo>
                    <a:lnTo>
                      <a:pt x="167895" y="365727"/>
                    </a:lnTo>
                    <a:lnTo>
                      <a:pt x="166168" y="369836"/>
                    </a:lnTo>
                    <a:lnTo>
                      <a:pt x="170689" y="370707"/>
                    </a:lnTo>
                    <a:lnTo>
                      <a:pt x="175045" y="370182"/>
                    </a:lnTo>
                    <a:lnTo>
                      <a:pt x="176113" y="374750"/>
                    </a:lnTo>
                    <a:lnTo>
                      <a:pt x="179975" y="372836"/>
                    </a:lnTo>
                    <a:lnTo>
                      <a:pt x="176441" y="375301"/>
                    </a:lnTo>
                    <a:lnTo>
                      <a:pt x="174386" y="378876"/>
                    </a:lnTo>
                    <a:lnTo>
                      <a:pt x="178085" y="376879"/>
                    </a:lnTo>
                    <a:lnTo>
                      <a:pt x="184002" y="377240"/>
                    </a:lnTo>
                    <a:lnTo>
                      <a:pt x="188768" y="379887"/>
                    </a:lnTo>
                    <a:close/>
                    <a:moveTo>
                      <a:pt x="21778" y="560380"/>
                    </a:moveTo>
                    <a:lnTo>
                      <a:pt x="25558" y="558588"/>
                    </a:lnTo>
                    <a:lnTo>
                      <a:pt x="20956" y="558604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818" name="Free-form: Shape 817">
                <a:extLst>
                  <a:ext uri="{FF2B5EF4-FFF2-40B4-BE49-F238E27FC236}">
                    <a16:creationId xmlns:a16="http://schemas.microsoft.com/office/drawing/2014/main" id="{8A445409-C9BC-D2C6-9929-A69DE9240355}"/>
                  </a:ext>
                </a:extLst>
              </p:cNvPr>
              <p:cNvSpPr/>
              <p:nvPr/>
            </p:nvSpPr>
            <p:spPr>
              <a:xfrm>
                <a:off x="11333453" y="4693645"/>
                <a:ext cx="312702" cy="160604"/>
              </a:xfrm>
              <a:custGeom>
                <a:avLst/>
                <a:gdLst>
                  <a:gd name="connsiteX0" fmla="*/ 6492 w 267086"/>
                  <a:gd name="connsiteY0" fmla="*/ 91631 h 137175"/>
                  <a:gd name="connsiteX1" fmla="*/ 10683 w 267086"/>
                  <a:gd name="connsiteY1" fmla="*/ 90160 h 137175"/>
                  <a:gd name="connsiteX2" fmla="*/ 13641 w 267086"/>
                  <a:gd name="connsiteY2" fmla="*/ 86815 h 137175"/>
                  <a:gd name="connsiteX3" fmla="*/ 14382 w 267086"/>
                  <a:gd name="connsiteY3" fmla="*/ 82517 h 137175"/>
                  <a:gd name="connsiteX4" fmla="*/ 12984 w 267086"/>
                  <a:gd name="connsiteY4" fmla="*/ 78416 h 137175"/>
                  <a:gd name="connsiteX5" fmla="*/ 11833 w 267086"/>
                  <a:gd name="connsiteY5" fmla="*/ 74069 h 137175"/>
                  <a:gd name="connsiteX6" fmla="*/ 8054 w 267086"/>
                  <a:gd name="connsiteY6" fmla="*/ 72343 h 137175"/>
                  <a:gd name="connsiteX7" fmla="*/ 3780 w 267086"/>
                  <a:gd name="connsiteY7" fmla="*/ 73773 h 137175"/>
                  <a:gd name="connsiteX8" fmla="*/ 822 w 267086"/>
                  <a:gd name="connsiteY8" fmla="*/ 77151 h 137175"/>
                  <a:gd name="connsiteX9" fmla="*/ 0 w 267086"/>
                  <a:gd name="connsiteY9" fmla="*/ 81235 h 137175"/>
                  <a:gd name="connsiteX10" fmla="*/ 739 w 267086"/>
                  <a:gd name="connsiteY10" fmla="*/ 86174 h 137175"/>
                  <a:gd name="connsiteX11" fmla="*/ 2958 w 267086"/>
                  <a:gd name="connsiteY11" fmla="*/ 90324 h 137175"/>
                  <a:gd name="connsiteX12" fmla="*/ 186549 w 267086"/>
                  <a:gd name="connsiteY12" fmla="*/ 15737 h 137175"/>
                  <a:gd name="connsiteX13" fmla="*/ 190576 w 267086"/>
                  <a:gd name="connsiteY13" fmla="*/ 14250 h 137175"/>
                  <a:gd name="connsiteX14" fmla="*/ 193534 w 267086"/>
                  <a:gd name="connsiteY14" fmla="*/ 10347 h 137175"/>
                  <a:gd name="connsiteX15" fmla="*/ 193287 w 267086"/>
                  <a:gd name="connsiteY15" fmla="*/ 3147 h 137175"/>
                  <a:gd name="connsiteX16" fmla="*/ 189919 w 267086"/>
                  <a:gd name="connsiteY16" fmla="*/ 0 h 137175"/>
                  <a:gd name="connsiteX17" fmla="*/ 185727 w 267086"/>
                  <a:gd name="connsiteY17" fmla="*/ 797 h 137175"/>
                  <a:gd name="connsiteX18" fmla="*/ 182193 w 267086"/>
                  <a:gd name="connsiteY18" fmla="*/ 3780 h 137175"/>
                  <a:gd name="connsiteX19" fmla="*/ 180139 w 267086"/>
                  <a:gd name="connsiteY19" fmla="*/ 8160 h 137175"/>
                  <a:gd name="connsiteX20" fmla="*/ 181125 w 267086"/>
                  <a:gd name="connsiteY20" fmla="*/ 12722 h 137175"/>
                  <a:gd name="connsiteX21" fmla="*/ 184412 w 267086"/>
                  <a:gd name="connsiteY21" fmla="*/ 15285 h 137175"/>
                  <a:gd name="connsiteX22" fmla="*/ 158525 w 267086"/>
                  <a:gd name="connsiteY22" fmla="*/ 46555 h 137175"/>
                  <a:gd name="connsiteX23" fmla="*/ 158772 w 267086"/>
                  <a:gd name="connsiteY23" fmla="*/ 42421 h 137175"/>
                  <a:gd name="connsiteX24" fmla="*/ 158525 w 267086"/>
                  <a:gd name="connsiteY24" fmla="*/ 46555 h 137175"/>
                  <a:gd name="connsiteX25" fmla="*/ 215394 w 267086"/>
                  <a:gd name="connsiteY25" fmla="*/ 56006 h 137175"/>
                  <a:gd name="connsiteX26" fmla="*/ 219668 w 267086"/>
                  <a:gd name="connsiteY26" fmla="*/ 54469 h 137175"/>
                  <a:gd name="connsiteX27" fmla="*/ 222955 w 267086"/>
                  <a:gd name="connsiteY27" fmla="*/ 50385 h 137175"/>
                  <a:gd name="connsiteX28" fmla="*/ 224187 w 267086"/>
                  <a:gd name="connsiteY28" fmla="*/ 46194 h 137175"/>
                  <a:gd name="connsiteX29" fmla="*/ 221969 w 267086"/>
                  <a:gd name="connsiteY29" fmla="*/ 42232 h 137175"/>
                  <a:gd name="connsiteX30" fmla="*/ 216216 w 267086"/>
                  <a:gd name="connsiteY30" fmla="*/ 38321 h 137175"/>
                  <a:gd name="connsiteX31" fmla="*/ 210710 w 267086"/>
                  <a:gd name="connsiteY31" fmla="*/ 38288 h 137175"/>
                  <a:gd name="connsiteX32" fmla="*/ 206683 w 267086"/>
                  <a:gd name="connsiteY32" fmla="*/ 41928 h 137175"/>
                  <a:gd name="connsiteX33" fmla="*/ 203807 w 267086"/>
                  <a:gd name="connsiteY33" fmla="*/ 46941 h 137175"/>
                  <a:gd name="connsiteX34" fmla="*/ 202574 w 267086"/>
                  <a:gd name="connsiteY34" fmla="*/ 50886 h 137175"/>
                  <a:gd name="connsiteX35" fmla="*/ 204383 w 267086"/>
                  <a:gd name="connsiteY35" fmla="*/ 54938 h 137175"/>
                  <a:gd name="connsiteX36" fmla="*/ 208655 w 267086"/>
                  <a:gd name="connsiteY36" fmla="*/ 55727 h 137175"/>
                  <a:gd name="connsiteX37" fmla="*/ 215394 w 267086"/>
                  <a:gd name="connsiteY37" fmla="*/ 56006 h 137175"/>
                  <a:gd name="connsiteX38" fmla="*/ 232570 w 267086"/>
                  <a:gd name="connsiteY38" fmla="*/ 69549 h 137175"/>
                  <a:gd name="connsiteX39" fmla="*/ 234542 w 267086"/>
                  <a:gd name="connsiteY39" fmla="*/ 65654 h 137175"/>
                  <a:gd name="connsiteX40" fmla="*/ 232570 w 267086"/>
                  <a:gd name="connsiteY40" fmla="*/ 69549 h 137175"/>
                  <a:gd name="connsiteX41" fmla="*/ 228954 w 267086"/>
                  <a:gd name="connsiteY41" fmla="*/ 75417 h 137175"/>
                  <a:gd name="connsiteX42" fmla="*/ 233063 w 267086"/>
                  <a:gd name="connsiteY42" fmla="*/ 71941 h 137175"/>
                  <a:gd name="connsiteX43" fmla="*/ 229529 w 267086"/>
                  <a:gd name="connsiteY43" fmla="*/ 74340 h 137175"/>
                  <a:gd name="connsiteX44" fmla="*/ 249088 w 267086"/>
                  <a:gd name="connsiteY44" fmla="*/ 90382 h 137175"/>
                  <a:gd name="connsiteX45" fmla="*/ 252047 w 267086"/>
                  <a:gd name="connsiteY45" fmla="*/ 86799 h 137175"/>
                  <a:gd name="connsiteX46" fmla="*/ 250074 w 267086"/>
                  <a:gd name="connsiteY46" fmla="*/ 82895 h 137175"/>
                  <a:gd name="connsiteX47" fmla="*/ 249745 w 267086"/>
                  <a:gd name="connsiteY47" fmla="*/ 77217 h 137175"/>
                  <a:gd name="connsiteX48" fmla="*/ 245308 w 267086"/>
                  <a:gd name="connsiteY48" fmla="*/ 75532 h 137175"/>
                  <a:gd name="connsiteX49" fmla="*/ 245801 w 267086"/>
                  <a:gd name="connsiteY49" fmla="*/ 80192 h 137175"/>
                  <a:gd name="connsiteX50" fmla="*/ 241446 w 267086"/>
                  <a:gd name="connsiteY50" fmla="*/ 81942 h 137175"/>
                  <a:gd name="connsiteX51" fmla="*/ 242432 w 267086"/>
                  <a:gd name="connsiteY51" fmla="*/ 85985 h 137175"/>
                  <a:gd name="connsiteX52" fmla="*/ 246623 w 267086"/>
                  <a:gd name="connsiteY52" fmla="*/ 87563 h 137175"/>
                  <a:gd name="connsiteX53" fmla="*/ 225996 w 267086"/>
                  <a:gd name="connsiteY53" fmla="*/ 128399 h 137175"/>
                  <a:gd name="connsiteX54" fmla="*/ 229694 w 267086"/>
                  <a:gd name="connsiteY54" fmla="*/ 124684 h 137175"/>
                  <a:gd name="connsiteX55" fmla="*/ 228708 w 267086"/>
                  <a:gd name="connsiteY55" fmla="*/ 120657 h 137175"/>
                  <a:gd name="connsiteX56" fmla="*/ 225091 w 267086"/>
                  <a:gd name="connsiteY56" fmla="*/ 116326 h 137175"/>
                  <a:gd name="connsiteX57" fmla="*/ 221640 w 267086"/>
                  <a:gd name="connsiteY57" fmla="*/ 113409 h 137175"/>
                  <a:gd name="connsiteX58" fmla="*/ 219174 w 267086"/>
                  <a:gd name="connsiteY58" fmla="*/ 109629 h 137175"/>
                  <a:gd name="connsiteX59" fmla="*/ 216134 w 267086"/>
                  <a:gd name="connsiteY59" fmla="*/ 106095 h 137175"/>
                  <a:gd name="connsiteX60" fmla="*/ 213011 w 267086"/>
                  <a:gd name="connsiteY60" fmla="*/ 102717 h 137175"/>
                  <a:gd name="connsiteX61" fmla="*/ 209560 w 267086"/>
                  <a:gd name="connsiteY61" fmla="*/ 99956 h 137175"/>
                  <a:gd name="connsiteX62" fmla="*/ 206272 w 267086"/>
                  <a:gd name="connsiteY62" fmla="*/ 95748 h 137175"/>
                  <a:gd name="connsiteX63" fmla="*/ 202081 w 267086"/>
                  <a:gd name="connsiteY63" fmla="*/ 94154 h 137175"/>
                  <a:gd name="connsiteX64" fmla="*/ 198876 w 267086"/>
                  <a:gd name="connsiteY64" fmla="*/ 90366 h 137175"/>
                  <a:gd name="connsiteX65" fmla="*/ 195671 w 267086"/>
                  <a:gd name="connsiteY65" fmla="*/ 86528 h 137175"/>
                  <a:gd name="connsiteX66" fmla="*/ 193616 w 267086"/>
                  <a:gd name="connsiteY66" fmla="*/ 81169 h 137175"/>
                  <a:gd name="connsiteX67" fmla="*/ 190411 w 267086"/>
                  <a:gd name="connsiteY67" fmla="*/ 76945 h 137175"/>
                  <a:gd name="connsiteX68" fmla="*/ 186960 w 267086"/>
                  <a:gd name="connsiteY68" fmla="*/ 74595 h 137175"/>
                  <a:gd name="connsiteX69" fmla="*/ 183673 w 267086"/>
                  <a:gd name="connsiteY69" fmla="*/ 70815 h 137175"/>
                  <a:gd name="connsiteX70" fmla="*/ 180632 w 267086"/>
                  <a:gd name="connsiteY70" fmla="*/ 67445 h 137175"/>
                  <a:gd name="connsiteX71" fmla="*/ 177756 w 267086"/>
                  <a:gd name="connsiteY71" fmla="*/ 63451 h 137175"/>
                  <a:gd name="connsiteX72" fmla="*/ 174140 w 267086"/>
                  <a:gd name="connsiteY72" fmla="*/ 61315 h 137175"/>
                  <a:gd name="connsiteX73" fmla="*/ 169619 w 267086"/>
                  <a:gd name="connsiteY73" fmla="*/ 61241 h 137175"/>
                  <a:gd name="connsiteX74" fmla="*/ 166743 w 267086"/>
                  <a:gd name="connsiteY74" fmla="*/ 56482 h 137175"/>
                  <a:gd name="connsiteX75" fmla="*/ 165922 w 267086"/>
                  <a:gd name="connsiteY75" fmla="*/ 60526 h 137175"/>
                  <a:gd name="connsiteX76" fmla="*/ 167894 w 267086"/>
                  <a:gd name="connsiteY76" fmla="*/ 64955 h 137175"/>
                  <a:gd name="connsiteX77" fmla="*/ 168141 w 267086"/>
                  <a:gd name="connsiteY77" fmla="*/ 71020 h 137175"/>
                  <a:gd name="connsiteX78" fmla="*/ 170031 w 267086"/>
                  <a:gd name="connsiteY78" fmla="*/ 75409 h 137175"/>
                  <a:gd name="connsiteX79" fmla="*/ 171428 w 267086"/>
                  <a:gd name="connsiteY79" fmla="*/ 79846 h 137175"/>
                  <a:gd name="connsiteX80" fmla="*/ 174716 w 267086"/>
                  <a:gd name="connsiteY80" fmla="*/ 82435 h 137175"/>
                  <a:gd name="connsiteX81" fmla="*/ 176606 w 267086"/>
                  <a:gd name="connsiteY81" fmla="*/ 86314 h 137175"/>
                  <a:gd name="connsiteX82" fmla="*/ 178742 w 267086"/>
                  <a:gd name="connsiteY82" fmla="*/ 90111 h 137175"/>
                  <a:gd name="connsiteX83" fmla="*/ 181043 w 267086"/>
                  <a:gd name="connsiteY83" fmla="*/ 93842 h 137175"/>
                  <a:gd name="connsiteX84" fmla="*/ 183920 w 267086"/>
                  <a:gd name="connsiteY84" fmla="*/ 96858 h 137175"/>
                  <a:gd name="connsiteX85" fmla="*/ 186960 w 267086"/>
                  <a:gd name="connsiteY85" fmla="*/ 100769 h 137175"/>
                  <a:gd name="connsiteX86" fmla="*/ 190576 w 267086"/>
                  <a:gd name="connsiteY86" fmla="*/ 103835 h 137175"/>
                  <a:gd name="connsiteX87" fmla="*/ 193945 w 267086"/>
                  <a:gd name="connsiteY87" fmla="*/ 106662 h 137175"/>
                  <a:gd name="connsiteX88" fmla="*/ 198054 w 267086"/>
                  <a:gd name="connsiteY88" fmla="*/ 108297 h 137175"/>
                  <a:gd name="connsiteX89" fmla="*/ 200109 w 267086"/>
                  <a:gd name="connsiteY89" fmla="*/ 112012 h 137175"/>
                  <a:gd name="connsiteX90" fmla="*/ 204465 w 267086"/>
                  <a:gd name="connsiteY90" fmla="*/ 114379 h 137175"/>
                  <a:gd name="connsiteX91" fmla="*/ 208820 w 267086"/>
                  <a:gd name="connsiteY91" fmla="*/ 115003 h 137175"/>
                  <a:gd name="connsiteX92" fmla="*/ 206355 w 267086"/>
                  <a:gd name="connsiteY92" fmla="*/ 118783 h 137175"/>
                  <a:gd name="connsiteX93" fmla="*/ 209888 w 267086"/>
                  <a:gd name="connsiteY93" fmla="*/ 121339 h 137175"/>
                  <a:gd name="connsiteX94" fmla="*/ 214161 w 267086"/>
                  <a:gd name="connsiteY94" fmla="*/ 121504 h 137175"/>
                  <a:gd name="connsiteX95" fmla="*/ 213258 w 267086"/>
                  <a:gd name="connsiteY95" fmla="*/ 125530 h 137175"/>
                  <a:gd name="connsiteX96" fmla="*/ 217531 w 267086"/>
                  <a:gd name="connsiteY96" fmla="*/ 123665 h 137175"/>
                  <a:gd name="connsiteX97" fmla="*/ 221640 w 267086"/>
                  <a:gd name="connsiteY97" fmla="*/ 126665 h 137175"/>
                  <a:gd name="connsiteX98" fmla="*/ 225996 w 267086"/>
                  <a:gd name="connsiteY98" fmla="*/ 128399 h 137175"/>
                  <a:gd name="connsiteX99" fmla="*/ 238898 w 267086"/>
                  <a:gd name="connsiteY99" fmla="*/ 137175 h 137175"/>
                  <a:gd name="connsiteX100" fmla="*/ 239062 w 267086"/>
                  <a:gd name="connsiteY100" fmla="*/ 132795 h 137175"/>
                  <a:gd name="connsiteX101" fmla="*/ 238898 w 267086"/>
                  <a:gd name="connsiteY101" fmla="*/ 137175 h 137175"/>
                  <a:gd name="connsiteX102" fmla="*/ 261415 w 267086"/>
                  <a:gd name="connsiteY102" fmla="*/ 105355 h 137175"/>
                  <a:gd name="connsiteX103" fmla="*/ 265442 w 267086"/>
                  <a:gd name="connsiteY103" fmla="*/ 104270 h 137175"/>
                  <a:gd name="connsiteX104" fmla="*/ 267086 w 267086"/>
                  <a:gd name="connsiteY104" fmla="*/ 98592 h 137175"/>
                  <a:gd name="connsiteX105" fmla="*/ 262977 w 267086"/>
                  <a:gd name="connsiteY105" fmla="*/ 96792 h 137175"/>
                  <a:gd name="connsiteX106" fmla="*/ 258868 w 267086"/>
                  <a:gd name="connsiteY106" fmla="*/ 96586 h 137175"/>
                  <a:gd name="connsiteX107" fmla="*/ 259525 w 267086"/>
                  <a:gd name="connsiteY107" fmla="*/ 101912 h 137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</a:cxnLst>
                <a:rect l="l" t="t" r="r" b="b"/>
                <a:pathLst>
                  <a:path w="267086" h="137175">
                    <a:moveTo>
                      <a:pt x="6492" y="91631"/>
                    </a:moveTo>
                    <a:lnTo>
                      <a:pt x="10683" y="90160"/>
                    </a:lnTo>
                    <a:lnTo>
                      <a:pt x="13641" y="86815"/>
                    </a:lnTo>
                    <a:lnTo>
                      <a:pt x="14382" y="82517"/>
                    </a:lnTo>
                    <a:lnTo>
                      <a:pt x="12984" y="78416"/>
                    </a:lnTo>
                    <a:lnTo>
                      <a:pt x="11833" y="74069"/>
                    </a:lnTo>
                    <a:lnTo>
                      <a:pt x="8054" y="72343"/>
                    </a:lnTo>
                    <a:lnTo>
                      <a:pt x="3780" y="73773"/>
                    </a:lnTo>
                    <a:lnTo>
                      <a:pt x="822" y="77151"/>
                    </a:lnTo>
                    <a:lnTo>
                      <a:pt x="0" y="81235"/>
                    </a:lnTo>
                    <a:lnTo>
                      <a:pt x="739" y="86174"/>
                    </a:lnTo>
                    <a:lnTo>
                      <a:pt x="2958" y="90324"/>
                    </a:lnTo>
                    <a:close/>
                    <a:moveTo>
                      <a:pt x="186549" y="15737"/>
                    </a:moveTo>
                    <a:lnTo>
                      <a:pt x="190576" y="14250"/>
                    </a:lnTo>
                    <a:lnTo>
                      <a:pt x="193534" y="10347"/>
                    </a:lnTo>
                    <a:lnTo>
                      <a:pt x="193287" y="3147"/>
                    </a:lnTo>
                    <a:lnTo>
                      <a:pt x="189919" y="0"/>
                    </a:lnTo>
                    <a:lnTo>
                      <a:pt x="185727" y="797"/>
                    </a:lnTo>
                    <a:lnTo>
                      <a:pt x="182193" y="3780"/>
                    </a:lnTo>
                    <a:lnTo>
                      <a:pt x="180139" y="8160"/>
                    </a:lnTo>
                    <a:lnTo>
                      <a:pt x="181125" y="12722"/>
                    </a:lnTo>
                    <a:lnTo>
                      <a:pt x="184412" y="15285"/>
                    </a:lnTo>
                    <a:close/>
                    <a:moveTo>
                      <a:pt x="158525" y="46555"/>
                    </a:moveTo>
                    <a:lnTo>
                      <a:pt x="158772" y="42421"/>
                    </a:lnTo>
                    <a:lnTo>
                      <a:pt x="158525" y="46555"/>
                    </a:lnTo>
                    <a:close/>
                    <a:moveTo>
                      <a:pt x="215394" y="56006"/>
                    </a:moveTo>
                    <a:lnTo>
                      <a:pt x="219668" y="54469"/>
                    </a:lnTo>
                    <a:lnTo>
                      <a:pt x="222955" y="50385"/>
                    </a:lnTo>
                    <a:lnTo>
                      <a:pt x="224187" y="46194"/>
                    </a:lnTo>
                    <a:lnTo>
                      <a:pt x="221969" y="42232"/>
                    </a:lnTo>
                    <a:lnTo>
                      <a:pt x="216216" y="38321"/>
                    </a:lnTo>
                    <a:lnTo>
                      <a:pt x="210710" y="38288"/>
                    </a:lnTo>
                    <a:lnTo>
                      <a:pt x="206683" y="41928"/>
                    </a:lnTo>
                    <a:lnTo>
                      <a:pt x="203807" y="46941"/>
                    </a:lnTo>
                    <a:lnTo>
                      <a:pt x="202574" y="50886"/>
                    </a:lnTo>
                    <a:lnTo>
                      <a:pt x="204383" y="54938"/>
                    </a:lnTo>
                    <a:lnTo>
                      <a:pt x="208655" y="55727"/>
                    </a:lnTo>
                    <a:lnTo>
                      <a:pt x="215394" y="56006"/>
                    </a:lnTo>
                    <a:close/>
                    <a:moveTo>
                      <a:pt x="232570" y="69549"/>
                    </a:moveTo>
                    <a:lnTo>
                      <a:pt x="234542" y="65654"/>
                    </a:lnTo>
                    <a:lnTo>
                      <a:pt x="232570" y="69549"/>
                    </a:lnTo>
                    <a:close/>
                    <a:moveTo>
                      <a:pt x="228954" y="75417"/>
                    </a:moveTo>
                    <a:lnTo>
                      <a:pt x="233063" y="71941"/>
                    </a:lnTo>
                    <a:lnTo>
                      <a:pt x="229529" y="74340"/>
                    </a:lnTo>
                    <a:close/>
                    <a:moveTo>
                      <a:pt x="249088" y="90382"/>
                    </a:moveTo>
                    <a:lnTo>
                      <a:pt x="252047" y="86799"/>
                    </a:lnTo>
                    <a:lnTo>
                      <a:pt x="250074" y="82895"/>
                    </a:lnTo>
                    <a:lnTo>
                      <a:pt x="249745" y="77217"/>
                    </a:lnTo>
                    <a:lnTo>
                      <a:pt x="245308" y="75532"/>
                    </a:lnTo>
                    <a:lnTo>
                      <a:pt x="245801" y="80192"/>
                    </a:lnTo>
                    <a:lnTo>
                      <a:pt x="241446" y="81942"/>
                    </a:lnTo>
                    <a:lnTo>
                      <a:pt x="242432" y="85985"/>
                    </a:lnTo>
                    <a:lnTo>
                      <a:pt x="246623" y="87563"/>
                    </a:lnTo>
                    <a:close/>
                    <a:moveTo>
                      <a:pt x="225996" y="128399"/>
                    </a:moveTo>
                    <a:lnTo>
                      <a:pt x="229694" y="124684"/>
                    </a:lnTo>
                    <a:lnTo>
                      <a:pt x="228708" y="120657"/>
                    </a:lnTo>
                    <a:lnTo>
                      <a:pt x="225091" y="116326"/>
                    </a:lnTo>
                    <a:lnTo>
                      <a:pt x="221640" y="113409"/>
                    </a:lnTo>
                    <a:lnTo>
                      <a:pt x="219174" y="109629"/>
                    </a:lnTo>
                    <a:lnTo>
                      <a:pt x="216134" y="106095"/>
                    </a:lnTo>
                    <a:lnTo>
                      <a:pt x="213011" y="102717"/>
                    </a:lnTo>
                    <a:lnTo>
                      <a:pt x="209560" y="99956"/>
                    </a:lnTo>
                    <a:lnTo>
                      <a:pt x="206272" y="95748"/>
                    </a:lnTo>
                    <a:lnTo>
                      <a:pt x="202081" y="94154"/>
                    </a:lnTo>
                    <a:lnTo>
                      <a:pt x="198876" y="90366"/>
                    </a:lnTo>
                    <a:lnTo>
                      <a:pt x="195671" y="86528"/>
                    </a:lnTo>
                    <a:lnTo>
                      <a:pt x="193616" y="81169"/>
                    </a:lnTo>
                    <a:lnTo>
                      <a:pt x="190411" y="76945"/>
                    </a:lnTo>
                    <a:lnTo>
                      <a:pt x="186960" y="74595"/>
                    </a:lnTo>
                    <a:lnTo>
                      <a:pt x="183673" y="70815"/>
                    </a:lnTo>
                    <a:lnTo>
                      <a:pt x="180632" y="67445"/>
                    </a:lnTo>
                    <a:lnTo>
                      <a:pt x="177756" y="63451"/>
                    </a:lnTo>
                    <a:lnTo>
                      <a:pt x="174140" y="61315"/>
                    </a:lnTo>
                    <a:lnTo>
                      <a:pt x="169619" y="61241"/>
                    </a:lnTo>
                    <a:lnTo>
                      <a:pt x="166743" y="56482"/>
                    </a:lnTo>
                    <a:lnTo>
                      <a:pt x="165922" y="60526"/>
                    </a:lnTo>
                    <a:lnTo>
                      <a:pt x="167894" y="64955"/>
                    </a:lnTo>
                    <a:lnTo>
                      <a:pt x="168141" y="71020"/>
                    </a:lnTo>
                    <a:lnTo>
                      <a:pt x="170031" y="75409"/>
                    </a:lnTo>
                    <a:lnTo>
                      <a:pt x="171428" y="79846"/>
                    </a:lnTo>
                    <a:lnTo>
                      <a:pt x="174716" y="82435"/>
                    </a:lnTo>
                    <a:lnTo>
                      <a:pt x="176606" y="86314"/>
                    </a:lnTo>
                    <a:lnTo>
                      <a:pt x="178742" y="90111"/>
                    </a:lnTo>
                    <a:lnTo>
                      <a:pt x="181043" y="93842"/>
                    </a:lnTo>
                    <a:lnTo>
                      <a:pt x="183920" y="96858"/>
                    </a:lnTo>
                    <a:lnTo>
                      <a:pt x="186960" y="100769"/>
                    </a:lnTo>
                    <a:lnTo>
                      <a:pt x="190576" y="103835"/>
                    </a:lnTo>
                    <a:lnTo>
                      <a:pt x="193945" y="106662"/>
                    </a:lnTo>
                    <a:lnTo>
                      <a:pt x="198054" y="108297"/>
                    </a:lnTo>
                    <a:lnTo>
                      <a:pt x="200109" y="112012"/>
                    </a:lnTo>
                    <a:lnTo>
                      <a:pt x="204465" y="114379"/>
                    </a:lnTo>
                    <a:lnTo>
                      <a:pt x="208820" y="115003"/>
                    </a:lnTo>
                    <a:lnTo>
                      <a:pt x="206355" y="118783"/>
                    </a:lnTo>
                    <a:lnTo>
                      <a:pt x="209888" y="121339"/>
                    </a:lnTo>
                    <a:lnTo>
                      <a:pt x="214161" y="121504"/>
                    </a:lnTo>
                    <a:lnTo>
                      <a:pt x="213258" y="125530"/>
                    </a:lnTo>
                    <a:lnTo>
                      <a:pt x="217531" y="123665"/>
                    </a:lnTo>
                    <a:lnTo>
                      <a:pt x="221640" y="126665"/>
                    </a:lnTo>
                    <a:lnTo>
                      <a:pt x="225996" y="128399"/>
                    </a:lnTo>
                    <a:close/>
                    <a:moveTo>
                      <a:pt x="238898" y="137175"/>
                    </a:moveTo>
                    <a:lnTo>
                      <a:pt x="239062" y="132795"/>
                    </a:lnTo>
                    <a:lnTo>
                      <a:pt x="238898" y="137175"/>
                    </a:lnTo>
                    <a:close/>
                    <a:moveTo>
                      <a:pt x="261415" y="105355"/>
                    </a:moveTo>
                    <a:lnTo>
                      <a:pt x="265442" y="104270"/>
                    </a:lnTo>
                    <a:lnTo>
                      <a:pt x="267086" y="98592"/>
                    </a:lnTo>
                    <a:lnTo>
                      <a:pt x="262977" y="96792"/>
                    </a:lnTo>
                    <a:lnTo>
                      <a:pt x="258868" y="96586"/>
                    </a:lnTo>
                    <a:lnTo>
                      <a:pt x="259525" y="101912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819" name="Free-form: Shape 818">
                <a:extLst>
                  <a:ext uri="{FF2B5EF4-FFF2-40B4-BE49-F238E27FC236}">
                    <a16:creationId xmlns:a16="http://schemas.microsoft.com/office/drawing/2014/main" id="{54203D5A-2B29-87E5-9132-9440F659A75F}"/>
                  </a:ext>
                </a:extLst>
              </p:cNvPr>
              <p:cNvSpPr/>
              <p:nvPr/>
            </p:nvSpPr>
            <p:spPr>
              <a:xfrm>
                <a:off x="11653851" y="4525085"/>
                <a:ext cx="55708" cy="218236"/>
              </a:xfrm>
              <a:custGeom>
                <a:avLst/>
                <a:gdLst>
                  <a:gd name="connsiteX0" fmla="*/ 29914 w 47582"/>
                  <a:gd name="connsiteY0" fmla="*/ 7947 h 186401"/>
                  <a:gd name="connsiteX1" fmla="*/ 33694 w 47582"/>
                  <a:gd name="connsiteY1" fmla="*/ 4980 h 186401"/>
                  <a:gd name="connsiteX2" fmla="*/ 31557 w 47582"/>
                  <a:gd name="connsiteY2" fmla="*/ 0 h 186401"/>
                  <a:gd name="connsiteX3" fmla="*/ 28271 w 47582"/>
                  <a:gd name="connsiteY3" fmla="*/ 4282 h 186401"/>
                  <a:gd name="connsiteX4" fmla="*/ 2301 w 47582"/>
                  <a:gd name="connsiteY4" fmla="*/ 61298 h 186401"/>
                  <a:gd name="connsiteX5" fmla="*/ 6575 w 47582"/>
                  <a:gd name="connsiteY5" fmla="*/ 58562 h 186401"/>
                  <a:gd name="connsiteX6" fmla="*/ 11670 w 47582"/>
                  <a:gd name="connsiteY6" fmla="*/ 57880 h 186401"/>
                  <a:gd name="connsiteX7" fmla="*/ 15368 w 47582"/>
                  <a:gd name="connsiteY7" fmla="*/ 55283 h 186401"/>
                  <a:gd name="connsiteX8" fmla="*/ 14299 w 47582"/>
                  <a:gd name="connsiteY8" fmla="*/ 50656 h 186401"/>
                  <a:gd name="connsiteX9" fmla="*/ 14546 w 47582"/>
                  <a:gd name="connsiteY9" fmla="*/ 44271 h 186401"/>
                  <a:gd name="connsiteX10" fmla="*/ 13313 w 47582"/>
                  <a:gd name="connsiteY10" fmla="*/ 39422 h 186401"/>
                  <a:gd name="connsiteX11" fmla="*/ 10684 w 47582"/>
                  <a:gd name="connsiteY11" fmla="*/ 43367 h 186401"/>
                  <a:gd name="connsiteX12" fmla="*/ 7067 w 47582"/>
                  <a:gd name="connsiteY12" fmla="*/ 45717 h 186401"/>
                  <a:gd name="connsiteX13" fmla="*/ 5835 w 47582"/>
                  <a:gd name="connsiteY13" fmla="*/ 41246 h 186401"/>
                  <a:gd name="connsiteX14" fmla="*/ 5753 w 47582"/>
                  <a:gd name="connsiteY14" fmla="*/ 35305 h 186401"/>
                  <a:gd name="connsiteX15" fmla="*/ 3370 w 47582"/>
                  <a:gd name="connsiteY15" fmla="*/ 30103 h 186401"/>
                  <a:gd name="connsiteX16" fmla="*/ 165 w 47582"/>
                  <a:gd name="connsiteY16" fmla="*/ 34392 h 186401"/>
                  <a:gd name="connsiteX17" fmla="*/ 329 w 47582"/>
                  <a:gd name="connsiteY17" fmla="*/ 38781 h 186401"/>
                  <a:gd name="connsiteX18" fmla="*/ 739 w 47582"/>
                  <a:gd name="connsiteY18" fmla="*/ 43835 h 186401"/>
                  <a:gd name="connsiteX19" fmla="*/ 0 w 47582"/>
                  <a:gd name="connsiteY19" fmla="*/ 50935 h 186401"/>
                  <a:gd name="connsiteX20" fmla="*/ 0 w 47582"/>
                  <a:gd name="connsiteY20" fmla="*/ 55431 h 186401"/>
                  <a:gd name="connsiteX21" fmla="*/ 658 w 47582"/>
                  <a:gd name="connsiteY21" fmla="*/ 60772 h 186401"/>
                  <a:gd name="connsiteX22" fmla="*/ 30161 w 47582"/>
                  <a:gd name="connsiteY22" fmla="*/ 20611 h 186401"/>
                  <a:gd name="connsiteX23" fmla="*/ 32051 w 47582"/>
                  <a:gd name="connsiteY23" fmla="*/ 15696 h 186401"/>
                  <a:gd name="connsiteX24" fmla="*/ 27777 w 47582"/>
                  <a:gd name="connsiteY24" fmla="*/ 16033 h 186401"/>
                  <a:gd name="connsiteX25" fmla="*/ 26544 w 47582"/>
                  <a:gd name="connsiteY25" fmla="*/ 19970 h 186401"/>
                  <a:gd name="connsiteX26" fmla="*/ 41419 w 47582"/>
                  <a:gd name="connsiteY26" fmla="*/ 52521 h 186401"/>
                  <a:gd name="connsiteX27" fmla="*/ 42817 w 47582"/>
                  <a:gd name="connsiteY27" fmla="*/ 47599 h 186401"/>
                  <a:gd name="connsiteX28" fmla="*/ 42817 w 47582"/>
                  <a:gd name="connsiteY28" fmla="*/ 41920 h 186401"/>
                  <a:gd name="connsiteX29" fmla="*/ 42323 w 47582"/>
                  <a:gd name="connsiteY29" fmla="*/ 37228 h 186401"/>
                  <a:gd name="connsiteX30" fmla="*/ 41008 w 47582"/>
                  <a:gd name="connsiteY30" fmla="*/ 43268 h 186401"/>
                  <a:gd name="connsiteX31" fmla="*/ 41090 w 47582"/>
                  <a:gd name="connsiteY31" fmla="*/ 47467 h 186401"/>
                  <a:gd name="connsiteX32" fmla="*/ 40515 w 47582"/>
                  <a:gd name="connsiteY32" fmla="*/ 52160 h 186401"/>
                  <a:gd name="connsiteX33" fmla="*/ 12080 w 47582"/>
                  <a:gd name="connsiteY33" fmla="*/ 64002 h 186401"/>
                  <a:gd name="connsiteX34" fmla="*/ 10519 w 47582"/>
                  <a:gd name="connsiteY34" fmla="*/ 60000 h 186401"/>
                  <a:gd name="connsiteX35" fmla="*/ 12080 w 47582"/>
                  <a:gd name="connsiteY35" fmla="*/ 64002 h 186401"/>
                  <a:gd name="connsiteX36" fmla="*/ 31968 w 47582"/>
                  <a:gd name="connsiteY36" fmla="*/ 55077 h 186401"/>
                  <a:gd name="connsiteX37" fmla="*/ 35256 w 47582"/>
                  <a:gd name="connsiteY37" fmla="*/ 51618 h 186401"/>
                  <a:gd name="connsiteX38" fmla="*/ 30407 w 47582"/>
                  <a:gd name="connsiteY38" fmla="*/ 51609 h 186401"/>
                  <a:gd name="connsiteX39" fmla="*/ 27202 w 47582"/>
                  <a:gd name="connsiteY39" fmla="*/ 54280 h 186401"/>
                  <a:gd name="connsiteX40" fmla="*/ 31393 w 47582"/>
                  <a:gd name="connsiteY40" fmla="*/ 55036 h 186401"/>
                  <a:gd name="connsiteX41" fmla="*/ 14054 w 47582"/>
                  <a:gd name="connsiteY41" fmla="*/ 90136 h 186401"/>
                  <a:gd name="connsiteX42" fmla="*/ 17587 w 47582"/>
                  <a:gd name="connsiteY42" fmla="*/ 86996 h 186401"/>
                  <a:gd name="connsiteX43" fmla="*/ 21778 w 47582"/>
                  <a:gd name="connsiteY43" fmla="*/ 88130 h 186401"/>
                  <a:gd name="connsiteX44" fmla="*/ 23421 w 47582"/>
                  <a:gd name="connsiteY44" fmla="*/ 84169 h 186401"/>
                  <a:gd name="connsiteX45" fmla="*/ 20956 w 47582"/>
                  <a:gd name="connsiteY45" fmla="*/ 80734 h 186401"/>
                  <a:gd name="connsiteX46" fmla="*/ 17587 w 47582"/>
                  <a:gd name="connsiteY46" fmla="*/ 77102 h 186401"/>
                  <a:gd name="connsiteX47" fmla="*/ 14793 w 47582"/>
                  <a:gd name="connsiteY47" fmla="*/ 73568 h 186401"/>
                  <a:gd name="connsiteX48" fmla="*/ 14054 w 47582"/>
                  <a:gd name="connsiteY48" fmla="*/ 68957 h 186401"/>
                  <a:gd name="connsiteX49" fmla="*/ 9780 w 47582"/>
                  <a:gd name="connsiteY49" fmla="*/ 69410 h 186401"/>
                  <a:gd name="connsiteX50" fmla="*/ 8054 w 47582"/>
                  <a:gd name="connsiteY50" fmla="*/ 74464 h 186401"/>
                  <a:gd name="connsiteX51" fmla="*/ 12821 w 47582"/>
                  <a:gd name="connsiteY51" fmla="*/ 75187 h 186401"/>
                  <a:gd name="connsiteX52" fmla="*/ 13478 w 47582"/>
                  <a:gd name="connsiteY52" fmla="*/ 80266 h 186401"/>
                  <a:gd name="connsiteX53" fmla="*/ 12409 w 47582"/>
                  <a:gd name="connsiteY53" fmla="*/ 84958 h 186401"/>
                  <a:gd name="connsiteX54" fmla="*/ 13066 w 47582"/>
                  <a:gd name="connsiteY54" fmla="*/ 89585 h 186401"/>
                  <a:gd name="connsiteX55" fmla="*/ 37967 w 47582"/>
                  <a:gd name="connsiteY55" fmla="*/ 72195 h 186401"/>
                  <a:gd name="connsiteX56" fmla="*/ 40762 w 47582"/>
                  <a:gd name="connsiteY56" fmla="*/ 67092 h 186401"/>
                  <a:gd name="connsiteX57" fmla="*/ 40515 w 47582"/>
                  <a:gd name="connsiteY57" fmla="*/ 62153 h 186401"/>
                  <a:gd name="connsiteX58" fmla="*/ 41090 w 47582"/>
                  <a:gd name="connsiteY58" fmla="*/ 56400 h 186401"/>
                  <a:gd name="connsiteX59" fmla="*/ 38379 w 47582"/>
                  <a:gd name="connsiteY59" fmla="*/ 60041 h 186401"/>
                  <a:gd name="connsiteX60" fmla="*/ 37803 w 47582"/>
                  <a:gd name="connsiteY60" fmla="*/ 64314 h 186401"/>
                  <a:gd name="connsiteX61" fmla="*/ 37967 w 47582"/>
                  <a:gd name="connsiteY61" fmla="*/ 70149 h 186401"/>
                  <a:gd name="connsiteX62" fmla="*/ 33283 w 47582"/>
                  <a:gd name="connsiteY62" fmla="*/ 83356 h 186401"/>
                  <a:gd name="connsiteX63" fmla="*/ 37557 w 47582"/>
                  <a:gd name="connsiteY63" fmla="*/ 82698 h 186401"/>
                  <a:gd name="connsiteX64" fmla="*/ 36653 w 47582"/>
                  <a:gd name="connsiteY64" fmla="*/ 78638 h 186401"/>
                  <a:gd name="connsiteX65" fmla="*/ 32051 w 47582"/>
                  <a:gd name="connsiteY65" fmla="*/ 77874 h 186401"/>
                  <a:gd name="connsiteX66" fmla="*/ 28024 w 47582"/>
                  <a:gd name="connsiteY66" fmla="*/ 80019 h 186401"/>
                  <a:gd name="connsiteX67" fmla="*/ 33283 w 47582"/>
                  <a:gd name="connsiteY67" fmla="*/ 83356 h 186401"/>
                  <a:gd name="connsiteX68" fmla="*/ 38543 w 47582"/>
                  <a:gd name="connsiteY68" fmla="*/ 97901 h 186401"/>
                  <a:gd name="connsiteX69" fmla="*/ 35995 w 47582"/>
                  <a:gd name="connsiteY69" fmla="*/ 93316 h 186401"/>
                  <a:gd name="connsiteX70" fmla="*/ 33366 w 47582"/>
                  <a:gd name="connsiteY70" fmla="*/ 89511 h 186401"/>
                  <a:gd name="connsiteX71" fmla="*/ 30407 w 47582"/>
                  <a:gd name="connsiteY71" fmla="*/ 93308 h 186401"/>
                  <a:gd name="connsiteX72" fmla="*/ 32790 w 47582"/>
                  <a:gd name="connsiteY72" fmla="*/ 97515 h 186401"/>
                  <a:gd name="connsiteX73" fmla="*/ 37228 w 47582"/>
                  <a:gd name="connsiteY73" fmla="*/ 97219 h 186401"/>
                  <a:gd name="connsiteX74" fmla="*/ 29421 w 47582"/>
                  <a:gd name="connsiteY74" fmla="*/ 128974 h 186401"/>
                  <a:gd name="connsiteX75" fmla="*/ 34023 w 47582"/>
                  <a:gd name="connsiteY75" fmla="*/ 128136 h 186401"/>
                  <a:gd name="connsiteX76" fmla="*/ 35009 w 47582"/>
                  <a:gd name="connsiteY76" fmla="*/ 124068 h 186401"/>
                  <a:gd name="connsiteX77" fmla="*/ 33201 w 47582"/>
                  <a:gd name="connsiteY77" fmla="*/ 119712 h 186401"/>
                  <a:gd name="connsiteX78" fmla="*/ 28599 w 47582"/>
                  <a:gd name="connsiteY78" fmla="*/ 120115 h 186401"/>
                  <a:gd name="connsiteX79" fmla="*/ 25393 w 47582"/>
                  <a:gd name="connsiteY79" fmla="*/ 123320 h 186401"/>
                  <a:gd name="connsiteX80" fmla="*/ 27859 w 47582"/>
                  <a:gd name="connsiteY80" fmla="*/ 126796 h 186401"/>
                  <a:gd name="connsiteX81" fmla="*/ 45775 w 47582"/>
                  <a:gd name="connsiteY81" fmla="*/ 165684 h 186401"/>
                  <a:gd name="connsiteX82" fmla="*/ 47418 w 47582"/>
                  <a:gd name="connsiteY82" fmla="*/ 161846 h 186401"/>
                  <a:gd name="connsiteX83" fmla="*/ 46843 w 47582"/>
                  <a:gd name="connsiteY83" fmla="*/ 157400 h 186401"/>
                  <a:gd name="connsiteX84" fmla="*/ 43638 w 47582"/>
                  <a:gd name="connsiteY84" fmla="*/ 153973 h 186401"/>
                  <a:gd name="connsiteX85" fmla="*/ 39118 w 47582"/>
                  <a:gd name="connsiteY85" fmla="*/ 158518 h 186401"/>
                  <a:gd name="connsiteX86" fmla="*/ 40104 w 47582"/>
                  <a:gd name="connsiteY86" fmla="*/ 162709 h 186401"/>
                  <a:gd name="connsiteX87" fmla="*/ 45117 w 47582"/>
                  <a:gd name="connsiteY87" fmla="*/ 165347 h 186401"/>
                  <a:gd name="connsiteX88" fmla="*/ 45117 w 47582"/>
                  <a:gd name="connsiteY88" fmla="*/ 186402 h 186401"/>
                  <a:gd name="connsiteX89" fmla="*/ 47583 w 47582"/>
                  <a:gd name="connsiteY89" fmla="*/ 182860 h 186401"/>
                  <a:gd name="connsiteX90" fmla="*/ 44295 w 47582"/>
                  <a:gd name="connsiteY90" fmla="*/ 179580 h 186401"/>
                  <a:gd name="connsiteX91" fmla="*/ 40843 w 47582"/>
                  <a:gd name="connsiteY91" fmla="*/ 182416 h 186401"/>
                  <a:gd name="connsiteX92" fmla="*/ 44213 w 47582"/>
                  <a:gd name="connsiteY92" fmla="*/ 186286 h 1864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</a:cxnLst>
                <a:rect l="l" t="t" r="r" b="b"/>
                <a:pathLst>
                  <a:path w="47582" h="186401">
                    <a:moveTo>
                      <a:pt x="29914" y="7947"/>
                    </a:moveTo>
                    <a:lnTo>
                      <a:pt x="33694" y="4980"/>
                    </a:lnTo>
                    <a:lnTo>
                      <a:pt x="31557" y="0"/>
                    </a:lnTo>
                    <a:lnTo>
                      <a:pt x="28271" y="4282"/>
                    </a:lnTo>
                    <a:close/>
                    <a:moveTo>
                      <a:pt x="2301" y="61298"/>
                    </a:moveTo>
                    <a:lnTo>
                      <a:pt x="6575" y="58562"/>
                    </a:lnTo>
                    <a:lnTo>
                      <a:pt x="11670" y="57880"/>
                    </a:lnTo>
                    <a:lnTo>
                      <a:pt x="15368" y="55283"/>
                    </a:lnTo>
                    <a:lnTo>
                      <a:pt x="14299" y="50656"/>
                    </a:lnTo>
                    <a:lnTo>
                      <a:pt x="14546" y="44271"/>
                    </a:lnTo>
                    <a:lnTo>
                      <a:pt x="13313" y="39422"/>
                    </a:lnTo>
                    <a:lnTo>
                      <a:pt x="10684" y="43367"/>
                    </a:lnTo>
                    <a:lnTo>
                      <a:pt x="7067" y="45717"/>
                    </a:lnTo>
                    <a:lnTo>
                      <a:pt x="5835" y="41246"/>
                    </a:lnTo>
                    <a:lnTo>
                      <a:pt x="5753" y="35305"/>
                    </a:lnTo>
                    <a:lnTo>
                      <a:pt x="3370" y="30103"/>
                    </a:lnTo>
                    <a:lnTo>
                      <a:pt x="165" y="34392"/>
                    </a:lnTo>
                    <a:lnTo>
                      <a:pt x="329" y="38781"/>
                    </a:lnTo>
                    <a:lnTo>
                      <a:pt x="739" y="43835"/>
                    </a:lnTo>
                    <a:lnTo>
                      <a:pt x="0" y="50935"/>
                    </a:lnTo>
                    <a:lnTo>
                      <a:pt x="0" y="55431"/>
                    </a:lnTo>
                    <a:lnTo>
                      <a:pt x="658" y="60772"/>
                    </a:lnTo>
                    <a:close/>
                    <a:moveTo>
                      <a:pt x="30161" y="20611"/>
                    </a:moveTo>
                    <a:lnTo>
                      <a:pt x="32051" y="15696"/>
                    </a:lnTo>
                    <a:lnTo>
                      <a:pt x="27777" y="16033"/>
                    </a:lnTo>
                    <a:lnTo>
                      <a:pt x="26544" y="19970"/>
                    </a:lnTo>
                    <a:close/>
                    <a:moveTo>
                      <a:pt x="41419" y="52521"/>
                    </a:moveTo>
                    <a:lnTo>
                      <a:pt x="42817" y="47599"/>
                    </a:lnTo>
                    <a:lnTo>
                      <a:pt x="42817" y="41920"/>
                    </a:lnTo>
                    <a:lnTo>
                      <a:pt x="42323" y="37228"/>
                    </a:lnTo>
                    <a:lnTo>
                      <a:pt x="41008" y="43268"/>
                    </a:lnTo>
                    <a:lnTo>
                      <a:pt x="41090" y="47467"/>
                    </a:lnTo>
                    <a:lnTo>
                      <a:pt x="40515" y="52160"/>
                    </a:lnTo>
                    <a:close/>
                    <a:moveTo>
                      <a:pt x="12080" y="64002"/>
                    </a:moveTo>
                    <a:lnTo>
                      <a:pt x="10519" y="60000"/>
                    </a:lnTo>
                    <a:lnTo>
                      <a:pt x="12080" y="64002"/>
                    </a:lnTo>
                    <a:close/>
                    <a:moveTo>
                      <a:pt x="31968" y="55077"/>
                    </a:moveTo>
                    <a:lnTo>
                      <a:pt x="35256" y="51618"/>
                    </a:lnTo>
                    <a:lnTo>
                      <a:pt x="30407" y="51609"/>
                    </a:lnTo>
                    <a:lnTo>
                      <a:pt x="27202" y="54280"/>
                    </a:lnTo>
                    <a:lnTo>
                      <a:pt x="31393" y="55036"/>
                    </a:lnTo>
                    <a:close/>
                    <a:moveTo>
                      <a:pt x="14054" y="90136"/>
                    </a:moveTo>
                    <a:lnTo>
                      <a:pt x="17587" y="86996"/>
                    </a:lnTo>
                    <a:lnTo>
                      <a:pt x="21778" y="88130"/>
                    </a:lnTo>
                    <a:lnTo>
                      <a:pt x="23421" y="84169"/>
                    </a:lnTo>
                    <a:lnTo>
                      <a:pt x="20956" y="80734"/>
                    </a:lnTo>
                    <a:lnTo>
                      <a:pt x="17587" y="77102"/>
                    </a:lnTo>
                    <a:lnTo>
                      <a:pt x="14793" y="73568"/>
                    </a:lnTo>
                    <a:lnTo>
                      <a:pt x="14054" y="68957"/>
                    </a:lnTo>
                    <a:lnTo>
                      <a:pt x="9780" y="69410"/>
                    </a:lnTo>
                    <a:lnTo>
                      <a:pt x="8054" y="74464"/>
                    </a:lnTo>
                    <a:lnTo>
                      <a:pt x="12821" y="75187"/>
                    </a:lnTo>
                    <a:lnTo>
                      <a:pt x="13478" y="80266"/>
                    </a:lnTo>
                    <a:lnTo>
                      <a:pt x="12409" y="84958"/>
                    </a:lnTo>
                    <a:lnTo>
                      <a:pt x="13066" y="89585"/>
                    </a:lnTo>
                    <a:close/>
                    <a:moveTo>
                      <a:pt x="37967" y="72195"/>
                    </a:moveTo>
                    <a:lnTo>
                      <a:pt x="40762" y="67092"/>
                    </a:lnTo>
                    <a:lnTo>
                      <a:pt x="40515" y="62153"/>
                    </a:lnTo>
                    <a:lnTo>
                      <a:pt x="41090" y="56400"/>
                    </a:lnTo>
                    <a:lnTo>
                      <a:pt x="38379" y="60041"/>
                    </a:lnTo>
                    <a:lnTo>
                      <a:pt x="37803" y="64314"/>
                    </a:lnTo>
                    <a:lnTo>
                      <a:pt x="37967" y="70149"/>
                    </a:lnTo>
                    <a:close/>
                    <a:moveTo>
                      <a:pt x="33283" y="83356"/>
                    </a:moveTo>
                    <a:lnTo>
                      <a:pt x="37557" y="82698"/>
                    </a:lnTo>
                    <a:lnTo>
                      <a:pt x="36653" y="78638"/>
                    </a:lnTo>
                    <a:lnTo>
                      <a:pt x="32051" y="77874"/>
                    </a:lnTo>
                    <a:lnTo>
                      <a:pt x="28024" y="80019"/>
                    </a:lnTo>
                    <a:lnTo>
                      <a:pt x="33283" y="83356"/>
                    </a:lnTo>
                    <a:close/>
                    <a:moveTo>
                      <a:pt x="38543" y="97901"/>
                    </a:moveTo>
                    <a:lnTo>
                      <a:pt x="35995" y="93316"/>
                    </a:lnTo>
                    <a:lnTo>
                      <a:pt x="33366" y="89511"/>
                    </a:lnTo>
                    <a:lnTo>
                      <a:pt x="30407" y="93308"/>
                    </a:lnTo>
                    <a:lnTo>
                      <a:pt x="32790" y="97515"/>
                    </a:lnTo>
                    <a:lnTo>
                      <a:pt x="37228" y="97219"/>
                    </a:lnTo>
                    <a:close/>
                    <a:moveTo>
                      <a:pt x="29421" y="128974"/>
                    </a:moveTo>
                    <a:lnTo>
                      <a:pt x="34023" y="128136"/>
                    </a:lnTo>
                    <a:lnTo>
                      <a:pt x="35009" y="124068"/>
                    </a:lnTo>
                    <a:lnTo>
                      <a:pt x="33201" y="119712"/>
                    </a:lnTo>
                    <a:lnTo>
                      <a:pt x="28599" y="120115"/>
                    </a:lnTo>
                    <a:lnTo>
                      <a:pt x="25393" y="123320"/>
                    </a:lnTo>
                    <a:lnTo>
                      <a:pt x="27859" y="126796"/>
                    </a:lnTo>
                    <a:close/>
                    <a:moveTo>
                      <a:pt x="45775" y="165684"/>
                    </a:moveTo>
                    <a:lnTo>
                      <a:pt x="47418" y="161846"/>
                    </a:lnTo>
                    <a:lnTo>
                      <a:pt x="46843" y="157400"/>
                    </a:lnTo>
                    <a:lnTo>
                      <a:pt x="43638" y="153973"/>
                    </a:lnTo>
                    <a:lnTo>
                      <a:pt x="39118" y="158518"/>
                    </a:lnTo>
                    <a:lnTo>
                      <a:pt x="40104" y="162709"/>
                    </a:lnTo>
                    <a:lnTo>
                      <a:pt x="45117" y="165347"/>
                    </a:lnTo>
                    <a:close/>
                    <a:moveTo>
                      <a:pt x="45117" y="186402"/>
                    </a:moveTo>
                    <a:lnTo>
                      <a:pt x="47583" y="182860"/>
                    </a:lnTo>
                    <a:lnTo>
                      <a:pt x="44295" y="179580"/>
                    </a:lnTo>
                    <a:lnTo>
                      <a:pt x="40843" y="182416"/>
                    </a:lnTo>
                    <a:lnTo>
                      <a:pt x="44213" y="186286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820" name="Free-form: Shape 819">
                <a:extLst>
                  <a:ext uri="{FF2B5EF4-FFF2-40B4-BE49-F238E27FC236}">
                    <a16:creationId xmlns:a16="http://schemas.microsoft.com/office/drawing/2014/main" id="{63C398C4-684D-BA21-367E-E24FD22EBD0A}"/>
                  </a:ext>
                </a:extLst>
              </p:cNvPr>
              <p:cNvSpPr/>
              <p:nvPr/>
            </p:nvSpPr>
            <p:spPr>
              <a:xfrm>
                <a:off x="10848428" y="4069704"/>
                <a:ext cx="497339" cy="379447"/>
              </a:xfrm>
              <a:custGeom>
                <a:avLst/>
                <a:gdLst>
                  <a:gd name="connsiteX0" fmla="*/ 148664 w 424789"/>
                  <a:gd name="connsiteY0" fmla="*/ 107804 h 324094"/>
                  <a:gd name="connsiteX1" fmla="*/ 152608 w 424789"/>
                  <a:gd name="connsiteY1" fmla="*/ 104361 h 324094"/>
                  <a:gd name="connsiteX2" fmla="*/ 150472 w 424789"/>
                  <a:gd name="connsiteY2" fmla="*/ 100523 h 324094"/>
                  <a:gd name="connsiteX3" fmla="*/ 147431 w 424789"/>
                  <a:gd name="connsiteY3" fmla="*/ 106982 h 324094"/>
                  <a:gd name="connsiteX4" fmla="*/ 251554 w 424789"/>
                  <a:gd name="connsiteY4" fmla="*/ 294411 h 324094"/>
                  <a:gd name="connsiteX5" fmla="*/ 256567 w 424789"/>
                  <a:gd name="connsiteY5" fmla="*/ 294008 h 324094"/>
                  <a:gd name="connsiteX6" fmla="*/ 262156 w 424789"/>
                  <a:gd name="connsiteY6" fmla="*/ 291979 h 324094"/>
                  <a:gd name="connsiteX7" fmla="*/ 266018 w 424789"/>
                  <a:gd name="connsiteY7" fmla="*/ 289998 h 324094"/>
                  <a:gd name="connsiteX8" fmla="*/ 259197 w 424789"/>
                  <a:gd name="connsiteY8" fmla="*/ 285150 h 324094"/>
                  <a:gd name="connsiteX9" fmla="*/ 265032 w 424789"/>
                  <a:gd name="connsiteY9" fmla="*/ 283448 h 324094"/>
                  <a:gd name="connsiteX10" fmla="*/ 272593 w 424789"/>
                  <a:gd name="connsiteY10" fmla="*/ 279454 h 324094"/>
                  <a:gd name="connsiteX11" fmla="*/ 267743 w 424789"/>
                  <a:gd name="connsiteY11" fmla="*/ 280416 h 324094"/>
                  <a:gd name="connsiteX12" fmla="*/ 263142 w 424789"/>
                  <a:gd name="connsiteY12" fmla="*/ 278994 h 324094"/>
                  <a:gd name="connsiteX13" fmla="*/ 258292 w 424789"/>
                  <a:gd name="connsiteY13" fmla="*/ 278756 h 324094"/>
                  <a:gd name="connsiteX14" fmla="*/ 254266 w 424789"/>
                  <a:gd name="connsiteY14" fmla="*/ 276512 h 324094"/>
                  <a:gd name="connsiteX15" fmla="*/ 246706 w 424789"/>
                  <a:gd name="connsiteY15" fmla="*/ 274137 h 324094"/>
                  <a:gd name="connsiteX16" fmla="*/ 243993 w 424789"/>
                  <a:gd name="connsiteY16" fmla="*/ 269617 h 324094"/>
                  <a:gd name="connsiteX17" fmla="*/ 247609 w 424789"/>
                  <a:gd name="connsiteY17" fmla="*/ 265155 h 324094"/>
                  <a:gd name="connsiteX18" fmla="*/ 251636 w 424789"/>
                  <a:gd name="connsiteY18" fmla="*/ 262484 h 324094"/>
                  <a:gd name="connsiteX19" fmla="*/ 244816 w 424789"/>
                  <a:gd name="connsiteY19" fmla="*/ 260578 h 324094"/>
                  <a:gd name="connsiteX20" fmla="*/ 239227 w 424789"/>
                  <a:gd name="connsiteY20" fmla="*/ 260545 h 324094"/>
                  <a:gd name="connsiteX21" fmla="*/ 234707 w 424789"/>
                  <a:gd name="connsiteY21" fmla="*/ 260167 h 324094"/>
                  <a:gd name="connsiteX22" fmla="*/ 229366 w 424789"/>
                  <a:gd name="connsiteY22" fmla="*/ 256806 h 324094"/>
                  <a:gd name="connsiteX23" fmla="*/ 228133 w 424789"/>
                  <a:gd name="connsiteY23" fmla="*/ 251382 h 324094"/>
                  <a:gd name="connsiteX24" fmla="*/ 230680 w 424789"/>
                  <a:gd name="connsiteY24" fmla="*/ 246385 h 324094"/>
                  <a:gd name="connsiteX25" fmla="*/ 232324 w 424789"/>
                  <a:gd name="connsiteY25" fmla="*/ 241701 h 324094"/>
                  <a:gd name="connsiteX26" fmla="*/ 227557 w 424789"/>
                  <a:gd name="connsiteY26" fmla="*/ 241660 h 324094"/>
                  <a:gd name="connsiteX27" fmla="*/ 220819 w 424789"/>
                  <a:gd name="connsiteY27" fmla="*/ 242597 h 324094"/>
                  <a:gd name="connsiteX28" fmla="*/ 216052 w 424789"/>
                  <a:gd name="connsiteY28" fmla="*/ 244511 h 324094"/>
                  <a:gd name="connsiteX29" fmla="*/ 210628 w 424789"/>
                  <a:gd name="connsiteY29" fmla="*/ 241273 h 324094"/>
                  <a:gd name="connsiteX30" fmla="*/ 209642 w 424789"/>
                  <a:gd name="connsiteY30" fmla="*/ 235775 h 324094"/>
                  <a:gd name="connsiteX31" fmla="*/ 208903 w 424789"/>
                  <a:gd name="connsiteY31" fmla="*/ 230976 h 324094"/>
                  <a:gd name="connsiteX32" fmla="*/ 203232 w 424789"/>
                  <a:gd name="connsiteY32" fmla="*/ 227138 h 324094"/>
                  <a:gd name="connsiteX33" fmla="*/ 201834 w 424789"/>
                  <a:gd name="connsiteY33" fmla="*/ 211409 h 324094"/>
                  <a:gd name="connsiteX34" fmla="*/ 197480 w 424789"/>
                  <a:gd name="connsiteY34" fmla="*/ 211023 h 324094"/>
                  <a:gd name="connsiteX35" fmla="*/ 194932 w 424789"/>
                  <a:gd name="connsiteY35" fmla="*/ 207768 h 324094"/>
                  <a:gd name="connsiteX36" fmla="*/ 190330 w 424789"/>
                  <a:gd name="connsiteY36" fmla="*/ 207514 h 324094"/>
                  <a:gd name="connsiteX37" fmla="*/ 189425 w 424789"/>
                  <a:gd name="connsiteY37" fmla="*/ 202986 h 324094"/>
                  <a:gd name="connsiteX38" fmla="*/ 185563 w 424789"/>
                  <a:gd name="connsiteY38" fmla="*/ 200339 h 324094"/>
                  <a:gd name="connsiteX39" fmla="*/ 183016 w 424789"/>
                  <a:gd name="connsiteY39" fmla="*/ 195672 h 324094"/>
                  <a:gd name="connsiteX40" fmla="*/ 179071 w 424789"/>
                  <a:gd name="connsiteY40" fmla="*/ 192713 h 324094"/>
                  <a:gd name="connsiteX41" fmla="*/ 176606 w 424789"/>
                  <a:gd name="connsiteY41" fmla="*/ 189040 h 324094"/>
                  <a:gd name="connsiteX42" fmla="*/ 176112 w 424789"/>
                  <a:gd name="connsiteY42" fmla="*/ 184931 h 324094"/>
                  <a:gd name="connsiteX43" fmla="*/ 174880 w 424789"/>
                  <a:gd name="connsiteY43" fmla="*/ 180797 h 324094"/>
                  <a:gd name="connsiteX44" fmla="*/ 171757 w 424789"/>
                  <a:gd name="connsiteY44" fmla="*/ 177542 h 324094"/>
                  <a:gd name="connsiteX45" fmla="*/ 172085 w 424789"/>
                  <a:gd name="connsiteY45" fmla="*/ 173023 h 324094"/>
                  <a:gd name="connsiteX46" fmla="*/ 178166 w 424789"/>
                  <a:gd name="connsiteY46" fmla="*/ 168971 h 324094"/>
                  <a:gd name="connsiteX47" fmla="*/ 183591 w 424789"/>
                  <a:gd name="connsiteY47" fmla="*/ 170311 h 324094"/>
                  <a:gd name="connsiteX48" fmla="*/ 190001 w 424789"/>
                  <a:gd name="connsiteY48" fmla="*/ 170319 h 324094"/>
                  <a:gd name="connsiteX49" fmla="*/ 196576 w 424789"/>
                  <a:gd name="connsiteY49" fmla="*/ 168626 h 324094"/>
                  <a:gd name="connsiteX50" fmla="*/ 197643 w 424789"/>
                  <a:gd name="connsiteY50" fmla="*/ 163465 h 324094"/>
                  <a:gd name="connsiteX51" fmla="*/ 197643 w 424789"/>
                  <a:gd name="connsiteY51" fmla="*/ 157178 h 324094"/>
                  <a:gd name="connsiteX52" fmla="*/ 194110 w 424789"/>
                  <a:gd name="connsiteY52" fmla="*/ 153727 h 324094"/>
                  <a:gd name="connsiteX53" fmla="*/ 191726 w 424789"/>
                  <a:gd name="connsiteY53" fmla="*/ 148689 h 324094"/>
                  <a:gd name="connsiteX54" fmla="*/ 188358 w 424789"/>
                  <a:gd name="connsiteY54" fmla="*/ 145870 h 324094"/>
                  <a:gd name="connsiteX55" fmla="*/ 183262 w 424789"/>
                  <a:gd name="connsiteY55" fmla="*/ 144284 h 324094"/>
                  <a:gd name="connsiteX56" fmla="*/ 178413 w 424789"/>
                  <a:gd name="connsiteY56" fmla="*/ 145624 h 324094"/>
                  <a:gd name="connsiteX57" fmla="*/ 172332 w 424789"/>
                  <a:gd name="connsiteY57" fmla="*/ 141737 h 324094"/>
                  <a:gd name="connsiteX58" fmla="*/ 166251 w 424789"/>
                  <a:gd name="connsiteY58" fmla="*/ 139575 h 324094"/>
                  <a:gd name="connsiteX59" fmla="*/ 162059 w 424789"/>
                  <a:gd name="connsiteY59" fmla="*/ 135121 h 324094"/>
                  <a:gd name="connsiteX60" fmla="*/ 156964 w 424789"/>
                  <a:gd name="connsiteY60" fmla="*/ 134242 h 324094"/>
                  <a:gd name="connsiteX61" fmla="*/ 152198 w 424789"/>
                  <a:gd name="connsiteY61" fmla="*/ 132500 h 324094"/>
                  <a:gd name="connsiteX62" fmla="*/ 148664 w 424789"/>
                  <a:gd name="connsiteY62" fmla="*/ 130256 h 324094"/>
                  <a:gd name="connsiteX63" fmla="*/ 142994 w 424789"/>
                  <a:gd name="connsiteY63" fmla="*/ 130987 h 324094"/>
                  <a:gd name="connsiteX64" fmla="*/ 144145 w 424789"/>
                  <a:gd name="connsiteY64" fmla="*/ 122252 h 324094"/>
                  <a:gd name="connsiteX65" fmla="*/ 143816 w 424789"/>
                  <a:gd name="connsiteY65" fmla="*/ 117806 h 324094"/>
                  <a:gd name="connsiteX66" fmla="*/ 145049 w 424789"/>
                  <a:gd name="connsiteY66" fmla="*/ 110713 h 324094"/>
                  <a:gd name="connsiteX67" fmla="*/ 141432 w 424789"/>
                  <a:gd name="connsiteY67" fmla="*/ 107878 h 324094"/>
                  <a:gd name="connsiteX68" fmla="*/ 135598 w 424789"/>
                  <a:gd name="connsiteY68" fmla="*/ 99636 h 324094"/>
                  <a:gd name="connsiteX69" fmla="*/ 132475 w 424789"/>
                  <a:gd name="connsiteY69" fmla="*/ 96694 h 324094"/>
                  <a:gd name="connsiteX70" fmla="*/ 127954 w 424789"/>
                  <a:gd name="connsiteY70" fmla="*/ 96759 h 324094"/>
                  <a:gd name="connsiteX71" fmla="*/ 122202 w 424789"/>
                  <a:gd name="connsiteY71" fmla="*/ 93447 h 324094"/>
                  <a:gd name="connsiteX72" fmla="*/ 119244 w 424789"/>
                  <a:gd name="connsiteY72" fmla="*/ 90177 h 324094"/>
                  <a:gd name="connsiteX73" fmla="*/ 113820 w 424789"/>
                  <a:gd name="connsiteY73" fmla="*/ 84531 h 324094"/>
                  <a:gd name="connsiteX74" fmla="*/ 111190 w 424789"/>
                  <a:gd name="connsiteY74" fmla="*/ 80471 h 324094"/>
                  <a:gd name="connsiteX75" fmla="*/ 107574 w 424789"/>
                  <a:gd name="connsiteY75" fmla="*/ 77751 h 324094"/>
                  <a:gd name="connsiteX76" fmla="*/ 101986 w 424789"/>
                  <a:gd name="connsiteY76" fmla="*/ 79863 h 324094"/>
                  <a:gd name="connsiteX77" fmla="*/ 96397 w 424789"/>
                  <a:gd name="connsiteY77" fmla="*/ 77702 h 324094"/>
                  <a:gd name="connsiteX78" fmla="*/ 88508 w 424789"/>
                  <a:gd name="connsiteY78" fmla="*/ 72031 h 324094"/>
                  <a:gd name="connsiteX79" fmla="*/ 82098 w 424789"/>
                  <a:gd name="connsiteY79" fmla="*/ 66492 h 324094"/>
                  <a:gd name="connsiteX80" fmla="*/ 77414 w 424789"/>
                  <a:gd name="connsiteY80" fmla="*/ 65588 h 324094"/>
                  <a:gd name="connsiteX81" fmla="*/ 71414 w 424789"/>
                  <a:gd name="connsiteY81" fmla="*/ 63854 h 324094"/>
                  <a:gd name="connsiteX82" fmla="*/ 54815 w 424789"/>
                  <a:gd name="connsiteY82" fmla="*/ 59975 h 324094"/>
                  <a:gd name="connsiteX83" fmla="*/ 49801 w 424789"/>
                  <a:gd name="connsiteY83" fmla="*/ 56622 h 324094"/>
                  <a:gd name="connsiteX84" fmla="*/ 44870 w 424789"/>
                  <a:gd name="connsiteY84" fmla="*/ 55505 h 324094"/>
                  <a:gd name="connsiteX85" fmla="*/ 39857 w 424789"/>
                  <a:gd name="connsiteY85" fmla="*/ 51552 h 324094"/>
                  <a:gd name="connsiteX86" fmla="*/ 35091 w 424789"/>
                  <a:gd name="connsiteY86" fmla="*/ 49982 h 324094"/>
                  <a:gd name="connsiteX87" fmla="*/ 28928 w 424789"/>
                  <a:gd name="connsiteY87" fmla="*/ 46867 h 324094"/>
                  <a:gd name="connsiteX88" fmla="*/ 20627 w 424789"/>
                  <a:gd name="connsiteY88" fmla="*/ 42980 h 324094"/>
                  <a:gd name="connsiteX89" fmla="*/ 12574 w 424789"/>
                  <a:gd name="connsiteY89" fmla="*/ 40343 h 324094"/>
                  <a:gd name="connsiteX90" fmla="*/ 8300 w 424789"/>
                  <a:gd name="connsiteY90" fmla="*/ 135121 h 324094"/>
                  <a:gd name="connsiteX91" fmla="*/ 6574 w 424789"/>
                  <a:gd name="connsiteY91" fmla="*/ 156997 h 324094"/>
                  <a:gd name="connsiteX92" fmla="*/ 4027 w 424789"/>
                  <a:gd name="connsiteY92" fmla="*/ 161542 h 324094"/>
                  <a:gd name="connsiteX93" fmla="*/ 2876 w 424789"/>
                  <a:gd name="connsiteY93" fmla="*/ 165684 h 324094"/>
                  <a:gd name="connsiteX94" fmla="*/ 1233 w 424789"/>
                  <a:gd name="connsiteY94" fmla="*/ 169522 h 324094"/>
                  <a:gd name="connsiteX95" fmla="*/ 2712 w 424789"/>
                  <a:gd name="connsiteY95" fmla="*/ 173844 h 324094"/>
                  <a:gd name="connsiteX96" fmla="*/ 0 w 424789"/>
                  <a:gd name="connsiteY96" fmla="*/ 245004 h 324094"/>
                  <a:gd name="connsiteX97" fmla="*/ 4274 w 424789"/>
                  <a:gd name="connsiteY97" fmla="*/ 248316 h 324094"/>
                  <a:gd name="connsiteX98" fmla="*/ 8628 w 424789"/>
                  <a:gd name="connsiteY98" fmla="*/ 245325 h 324094"/>
                  <a:gd name="connsiteX99" fmla="*/ 12820 w 424789"/>
                  <a:gd name="connsiteY99" fmla="*/ 245974 h 324094"/>
                  <a:gd name="connsiteX100" fmla="*/ 18244 w 424789"/>
                  <a:gd name="connsiteY100" fmla="*/ 247371 h 324094"/>
                  <a:gd name="connsiteX101" fmla="*/ 24901 w 424789"/>
                  <a:gd name="connsiteY101" fmla="*/ 247264 h 324094"/>
                  <a:gd name="connsiteX102" fmla="*/ 29585 w 424789"/>
                  <a:gd name="connsiteY102" fmla="*/ 246607 h 324094"/>
                  <a:gd name="connsiteX103" fmla="*/ 33776 w 424789"/>
                  <a:gd name="connsiteY103" fmla="*/ 243690 h 324094"/>
                  <a:gd name="connsiteX104" fmla="*/ 36160 w 424789"/>
                  <a:gd name="connsiteY104" fmla="*/ 247125 h 324094"/>
                  <a:gd name="connsiteX105" fmla="*/ 40597 w 424789"/>
                  <a:gd name="connsiteY105" fmla="*/ 248850 h 324094"/>
                  <a:gd name="connsiteX106" fmla="*/ 44870 w 424789"/>
                  <a:gd name="connsiteY106" fmla="*/ 251439 h 324094"/>
                  <a:gd name="connsiteX107" fmla="*/ 51855 w 424789"/>
                  <a:gd name="connsiteY107" fmla="*/ 247314 h 324094"/>
                  <a:gd name="connsiteX108" fmla="*/ 55719 w 424789"/>
                  <a:gd name="connsiteY108" fmla="*/ 244273 h 324094"/>
                  <a:gd name="connsiteX109" fmla="*/ 60485 w 424789"/>
                  <a:gd name="connsiteY109" fmla="*/ 242202 h 324094"/>
                  <a:gd name="connsiteX110" fmla="*/ 65005 w 424789"/>
                  <a:gd name="connsiteY110" fmla="*/ 241824 h 324094"/>
                  <a:gd name="connsiteX111" fmla="*/ 67634 w 424789"/>
                  <a:gd name="connsiteY111" fmla="*/ 233335 h 324094"/>
                  <a:gd name="connsiteX112" fmla="*/ 63937 w 424789"/>
                  <a:gd name="connsiteY112" fmla="*/ 227525 h 324094"/>
                  <a:gd name="connsiteX113" fmla="*/ 59910 w 424789"/>
                  <a:gd name="connsiteY113" fmla="*/ 223720 h 324094"/>
                  <a:gd name="connsiteX114" fmla="*/ 55554 w 424789"/>
                  <a:gd name="connsiteY114" fmla="*/ 222996 h 324094"/>
                  <a:gd name="connsiteX115" fmla="*/ 50706 w 424789"/>
                  <a:gd name="connsiteY115" fmla="*/ 219496 h 324094"/>
                  <a:gd name="connsiteX116" fmla="*/ 42651 w 424789"/>
                  <a:gd name="connsiteY116" fmla="*/ 221378 h 324094"/>
                  <a:gd name="connsiteX117" fmla="*/ 40351 w 424789"/>
                  <a:gd name="connsiteY117" fmla="*/ 217096 h 324094"/>
                  <a:gd name="connsiteX118" fmla="*/ 36405 w 424789"/>
                  <a:gd name="connsiteY118" fmla="*/ 215625 h 324094"/>
                  <a:gd name="connsiteX119" fmla="*/ 41255 w 424789"/>
                  <a:gd name="connsiteY119" fmla="*/ 215781 h 324094"/>
                  <a:gd name="connsiteX120" fmla="*/ 43966 w 424789"/>
                  <a:gd name="connsiteY120" fmla="*/ 219997 h 324094"/>
                  <a:gd name="connsiteX121" fmla="*/ 48651 w 424789"/>
                  <a:gd name="connsiteY121" fmla="*/ 217893 h 324094"/>
                  <a:gd name="connsiteX122" fmla="*/ 57033 w 424789"/>
                  <a:gd name="connsiteY122" fmla="*/ 220211 h 324094"/>
                  <a:gd name="connsiteX123" fmla="*/ 67387 w 424789"/>
                  <a:gd name="connsiteY123" fmla="*/ 217252 h 324094"/>
                  <a:gd name="connsiteX124" fmla="*/ 77167 w 424789"/>
                  <a:gd name="connsiteY124" fmla="*/ 216734 h 324094"/>
                  <a:gd name="connsiteX125" fmla="*/ 80126 w 424789"/>
                  <a:gd name="connsiteY125" fmla="*/ 211031 h 324094"/>
                  <a:gd name="connsiteX126" fmla="*/ 84235 w 424789"/>
                  <a:gd name="connsiteY126" fmla="*/ 208697 h 324094"/>
                  <a:gd name="connsiteX127" fmla="*/ 82345 w 424789"/>
                  <a:gd name="connsiteY127" fmla="*/ 203635 h 324094"/>
                  <a:gd name="connsiteX128" fmla="*/ 83496 w 424789"/>
                  <a:gd name="connsiteY128" fmla="*/ 199666 h 324094"/>
                  <a:gd name="connsiteX129" fmla="*/ 90234 w 424789"/>
                  <a:gd name="connsiteY129" fmla="*/ 202821 h 324094"/>
                  <a:gd name="connsiteX130" fmla="*/ 90809 w 424789"/>
                  <a:gd name="connsiteY130" fmla="*/ 196986 h 324094"/>
                  <a:gd name="connsiteX131" fmla="*/ 95082 w 424789"/>
                  <a:gd name="connsiteY131" fmla="*/ 192351 h 324094"/>
                  <a:gd name="connsiteX132" fmla="*/ 99932 w 424789"/>
                  <a:gd name="connsiteY132" fmla="*/ 189228 h 324094"/>
                  <a:gd name="connsiteX133" fmla="*/ 103218 w 424789"/>
                  <a:gd name="connsiteY133" fmla="*/ 191924 h 324094"/>
                  <a:gd name="connsiteX134" fmla="*/ 108642 w 424789"/>
                  <a:gd name="connsiteY134" fmla="*/ 192146 h 324094"/>
                  <a:gd name="connsiteX135" fmla="*/ 111436 w 424789"/>
                  <a:gd name="connsiteY135" fmla="*/ 196912 h 324094"/>
                  <a:gd name="connsiteX136" fmla="*/ 111847 w 424789"/>
                  <a:gd name="connsiteY136" fmla="*/ 201153 h 324094"/>
                  <a:gd name="connsiteX137" fmla="*/ 115052 w 424789"/>
                  <a:gd name="connsiteY137" fmla="*/ 204670 h 324094"/>
                  <a:gd name="connsiteX138" fmla="*/ 119736 w 424789"/>
                  <a:gd name="connsiteY138" fmla="*/ 204292 h 324094"/>
                  <a:gd name="connsiteX139" fmla="*/ 125078 w 424789"/>
                  <a:gd name="connsiteY139" fmla="*/ 205887 h 324094"/>
                  <a:gd name="connsiteX140" fmla="*/ 135762 w 424789"/>
                  <a:gd name="connsiteY140" fmla="*/ 208007 h 324094"/>
                  <a:gd name="connsiteX141" fmla="*/ 142994 w 424789"/>
                  <a:gd name="connsiteY141" fmla="*/ 211672 h 324094"/>
                  <a:gd name="connsiteX142" fmla="*/ 146527 w 424789"/>
                  <a:gd name="connsiteY142" fmla="*/ 214507 h 324094"/>
                  <a:gd name="connsiteX143" fmla="*/ 148582 w 424789"/>
                  <a:gd name="connsiteY143" fmla="*/ 219759 h 324094"/>
                  <a:gd name="connsiteX144" fmla="*/ 151705 w 424789"/>
                  <a:gd name="connsiteY144" fmla="*/ 228231 h 324094"/>
                  <a:gd name="connsiteX145" fmla="*/ 156225 w 424789"/>
                  <a:gd name="connsiteY145" fmla="*/ 234025 h 324094"/>
                  <a:gd name="connsiteX146" fmla="*/ 156389 w 424789"/>
                  <a:gd name="connsiteY146" fmla="*/ 240928 h 324094"/>
                  <a:gd name="connsiteX147" fmla="*/ 161649 w 424789"/>
                  <a:gd name="connsiteY147" fmla="*/ 242761 h 324094"/>
                  <a:gd name="connsiteX148" fmla="*/ 165922 w 424789"/>
                  <a:gd name="connsiteY148" fmla="*/ 244002 h 324094"/>
                  <a:gd name="connsiteX149" fmla="*/ 164278 w 424789"/>
                  <a:gd name="connsiteY149" fmla="*/ 249450 h 324094"/>
                  <a:gd name="connsiteX150" fmla="*/ 167155 w 424789"/>
                  <a:gd name="connsiteY150" fmla="*/ 253264 h 324094"/>
                  <a:gd name="connsiteX151" fmla="*/ 170524 w 424789"/>
                  <a:gd name="connsiteY151" fmla="*/ 256288 h 324094"/>
                  <a:gd name="connsiteX152" fmla="*/ 176441 w 424789"/>
                  <a:gd name="connsiteY152" fmla="*/ 259411 h 324094"/>
                  <a:gd name="connsiteX153" fmla="*/ 179235 w 424789"/>
                  <a:gd name="connsiteY153" fmla="*/ 264169 h 324094"/>
                  <a:gd name="connsiteX154" fmla="*/ 183508 w 424789"/>
                  <a:gd name="connsiteY154" fmla="*/ 272387 h 324094"/>
                  <a:gd name="connsiteX155" fmla="*/ 188521 w 424789"/>
                  <a:gd name="connsiteY155" fmla="*/ 274852 h 324094"/>
                  <a:gd name="connsiteX156" fmla="*/ 191644 w 424789"/>
                  <a:gd name="connsiteY156" fmla="*/ 277474 h 324094"/>
                  <a:gd name="connsiteX157" fmla="*/ 199534 w 424789"/>
                  <a:gd name="connsiteY157" fmla="*/ 272954 h 324094"/>
                  <a:gd name="connsiteX158" fmla="*/ 202328 w 424789"/>
                  <a:gd name="connsiteY158" fmla="*/ 278271 h 324094"/>
                  <a:gd name="connsiteX159" fmla="*/ 210793 w 424789"/>
                  <a:gd name="connsiteY159" fmla="*/ 278213 h 324094"/>
                  <a:gd name="connsiteX160" fmla="*/ 217696 w 424789"/>
                  <a:gd name="connsiteY160" fmla="*/ 280005 h 324094"/>
                  <a:gd name="connsiteX161" fmla="*/ 222544 w 424789"/>
                  <a:gd name="connsiteY161" fmla="*/ 279759 h 324094"/>
                  <a:gd name="connsiteX162" fmla="*/ 228872 w 424789"/>
                  <a:gd name="connsiteY162" fmla="*/ 282232 h 324094"/>
                  <a:gd name="connsiteX163" fmla="*/ 234132 w 424789"/>
                  <a:gd name="connsiteY163" fmla="*/ 283942 h 324094"/>
                  <a:gd name="connsiteX164" fmla="*/ 240542 w 424789"/>
                  <a:gd name="connsiteY164" fmla="*/ 283259 h 324094"/>
                  <a:gd name="connsiteX165" fmla="*/ 244816 w 424789"/>
                  <a:gd name="connsiteY165" fmla="*/ 287927 h 324094"/>
                  <a:gd name="connsiteX166" fmla="*/ 249993 w 424789"/>
                  <a:gd name="connsiteY166" fmla="*/ 286136 h 324094"/>
                  <a:gd name="connsiteX167" fmla="*/ 244322 w 424789"/>
                  <a:gd name="connsiteY167" fmla="*/ 288741 h 324094"/>
                  <a:gd name="connsiteX168" fmla="*/ 247198 w 424789"/>
                  <a:gd name="connsiteY168" fmla="*/ 292316 h 324094"/>
                  <a:gd name="connsiteX169" fmla="*/ 251554 w 424789"/>
                  <a:gd name="connsiteY169" fmla="*/ 292759 h 324094"/>
                  <a:gd name="connsiteX170" fmla="*/ 70675 w 424789"/>
                  <a:gd name="connsiteY170" fmla="*/ 220096 h 324094"/>
                  <a:gd name="connsiteX171" fmla="*/ 66073 w 424789"/>
                  <a:gd name="connsiteY171" fmla="*/ 219570 h 324094"/>
                  <a:gd name="connsiteX172" fmla="*/ 70675 w 424789"/>
                  <a:gd name="connsiteY172" fmla="*/ 220096 h 324094"/>
                  <a:gd name="connsiteX173" fmla="*/ 100671 w 424789"/>
                  <a:gd name="connsiteY173" fmla="*/ 192836 h 324094"/>
                  <a:gd name="connsiteX174" fmla="*/ 100918 w 424789"/>
                  <a:gd name="connsiteY174" fmla="*/ 188612 h 324094"/>
                  <a:gd name="connsiteX175" fmla="*/ 100671 w 424789"/>
                  <a:gd name="connsiteY175" fmla="*/ 192836 h 324094"/>
                  <a:gd name="connsiteX176" fmla="*/ 101575 w 424789"/>
                  <a:gd name="connsiteY176" fmla="*/ 197726 h 324094"/>
                  <a:gd name="connsiteX177" fmla="*/ 102314 w 424789"/>
                  <a:gd name="connsiteY177" fmla="*/ 193592 h 324094"/>
                  <a:gd name="connsiteX178" fmla="*/ 101575 w 424789"/>
                  <a:gd name="connsiteY178" fmla="*/ 197726 h 324094"/>
                  <a:gd name="connsiteX179" fmla="*/ 98452 w 424789"/>
                  <a:gd name="connsiteY179" fmla="*/ 201950 h 324094"/>
                  <a:gd name="connsiteX180" fmla="*/ 97630 w 424789"/>
                  <a:gd name="connsiteY180" fmla="*/ 197767 h 324094"/>
                  <a:gd name="connsiteX181" fmla="*/ 98452 w 424789"/>
                  <a:gd name="connsiteY181" fmla="*/ 201950 h 324094"/>
                  <a:gd name="connsiteX182" fmla="*/ 102068 w 424789"/>
                  <a:gd name="connsiteY182" fmla="*/ 199838 h 324094"/>
                  <a:gd name="connsiteX183" fmla="*/ 101081 w 424789"/>
                  <a:gd name="connsiteY183" fmla="*/ 195565 h 324094"/>
                  <a:gd name="connsiteX184" fmla="*/ 102068 w 424789"/>
                  <a:gd name="connsiteY184" fmla="*/ 199838 h 324094"/>
                  <a:gd name="connsiteX185" fmla="*/ 109957 w 424789"/>
                  <a:gd name="connsiteY185" fmla="*/ 199567 h 324094"/>
                  <a:gd name="connsiteX186" fmla="*/ 110122 w 424789"/>
                  <a:gd name="connsiteY186" fmla="*/ 195071 h 324094"/>
                  <a:gd name="connsiteX187" fmla="*/ 109136 w 424789"/>
                  <a:gd name="connsiteY187" fmla="*/ 199296 h 324094"/>
                  <a:gd name="connsiteX188" fmla="*/ 86125 w 424789"/>
                  <a:gd name="connsiteY188" fmla="*/ 204391 h 324094"/>
                  <a:gd name="connsiteX189" fmla="*/ 83084 w 424789"/>
                  <a:gd name="connsiteY189" fmla="*/ 200956 h 324094"/>
                  <a:gd name="connsiteX190" fmla="*/ 86125 w 424789"/>
                  <a:gd name="connsiteY190" fmla="*/ 204391 h 324094"/>
                  <a:gd name="connsiteX191" fmla="*/ 73141 w 424789"/>
                  <a:gd name="connsiteY191" fmla="*/ 225569 h 324094"/>
                  <a:gd name="connsiteX192" fmla="*/ 69524 w 424789"/>
                  <a:gd name="connsiteY192" fmla="*/ 223202 h 324094"/>
                  <a:gd name="connsiteX193" fmla="*/ 73141 w 424789"/>
                  <a:gd name="connsiteY193" fmla="*/ 225569 h 324094"/>
                  <a:gd name="connsiteX194" fmla="*/ 71908 w 424789"/>
                  <a:gd name="connsiteY194" fmla="*/ 223432 h 324094"/>
                  <a:gd name="connsiteX195" fmla="*/ 67881 w 424789"/>
                  <a:gd name="connsiteY195" fmla="*/ 221156 h 324094"/>
                  <a:gd name="connsiteX196" fmla="*/ 71908 w 424789"/>
                  <a:gd name="connsiteY196" fmla="*/ 223432 h 324094"/>
                  <a:gd name="connsiteX197" fmla="*/ 101081 w 424789"/>
                  <a:gd name="connsiteY197" fmla="*/ 203405 h 324094"/>
                  <a:gd name="connsiteX198" fmla="*/ 98781 w 424789"/>
                  <a:gd name="connsiteY198" fmla="*/ 199772 h 324094"/>
                  <a:gd name="connsiteX199" fmla="*/ 101081 w 424789"/>
                  <a:gd name="connsiteY199" fmla="*/ 203405 h 324094"/>
                  <a:gd name="connsiteX200" fmla="*/ 73716 w 424789"/>
                  <a:gd name="connsiteY200" fmla="*/ 231469 h 324094"/>
                  <a:gd name="connsiteX201" fmla="*/ 70264 w 424789"/>
                  <a:gd name="connsiteY201" fmla="*/ 226128 h 324094"/>
                  <a:gd name="connsiteX202" fmla="*/ 65087 w 424789"/>
                  <a:gd name="connsiteY202" fmla="*/ 224205 h 324094"/>
                  <a:gd name="connsiteX203" fmla="*/ 73716 w 424789"/>
                  <a:gd name="connsiteY203" fmla="*/ 231469 h 324094"/>
                  <a:gd name="connsiteX204" fmla="*/ 168962 w 424789"/>
                  <a:gd name="connsiteY204" fmla="*/ 29355 h 324094"/>
                  <a:gd name="connsiteX205" fmla="*/ 173565 w 424789"/>
                  <a:gd name="connsiteY205" fmla="*/ 27366 h 324094"/>
                  <a:gd name="connsiteX206" fmla="*/ 178085 w 424789"/>
                  <a:gd name="connsiteY206" fmla="*/ 27728 h 324094"/>
                  <a:gd name="connsiteX207" fmla="*/ 183508 w 424789"/>
                  <a:gd name="connsiteY207" fmla="*/ 27802 h 324094"/>
                  <a:gd name="connsiteX208" fmla="*/ 188933 w 424789"/>
                  <a:gd name="connsiteY208" fmla="*/ 26092 h 324094"/>
                  <a:gd name="connsiteX209" fmla="*/ 193781 w 424789"/>
                  <a:gd name="connsiteY209" fmla="*/ 23668 h 324094"/>
                  <a:gd name="connsiteX210" fmla="*/ 187617 w 424789"/>
                  <a:gd name="connsiteY210" fmla="*/ 21597 h 324094"/>
                  <a:gd name="connsiteX211" fmla="*/ 177427 w 424789"/>
                  <a:gd name="connsiteY211" fmla="*/ 19855 h 324094"/>
                  <a:gd name="connsiteX212" fmla="*/ 171593 w 424789"/>
                  <a:gd name="connsiteY212" fmla="*/ 20471 h 324094"/>
                  <a:gd name="connsiteX213" fmla="*/ 170771 w 424789"/>
                  <a:gd name="connsiteY213" fmla="*/ 24975 h 324094"/>
                  <a:gd name="connsiteX214" fmla="*/ 167730 w 424789"/>
                  <a:gd name="connsiteY214" fmla="*/ 27777 h 324094"/>
                  <a:gd name="connsiteX215" fmla="*/ 258047 w 424789"/>
                  <a:gd name="connsiteY215" fmla="*/ 7002 h 324094"/>
                  <a:gd name="connsiteX216" fmla="*/ 258211 w 424789"/>
                  <a:gd name="connsiteY216" fmla="*/ 2745 h 324094"/>
                  <a:gd name="connsiteX217" fmla="*/ 254183 w 424789"/>
                  <a:gd name="connsiteY217" fmla="*/ 0 h 324094"/>
                  <a:gd name="connsiteX218" fmla="*/ 256320 w 424789"/>
                  <a:gd name="connsiteY218" fmla="*/ 6369 h 324094"/>
                  <a:gd name="connsiteX219" fmla="*/ 270209 w 424789"/>
                  <a:gd name="connsiteY219" fmla="*/ 42734 h 324094"/>
                  <a:gd name="connsiteX220" fmla="*/ 278016 w 424789"/>
                  <a:gd name="connsiteY220" fmla="*/ 41863 h 324094"/>
                  <a:gd name="connsiteX221" fmla="*/ 278016 w 424789"/>
                  <a:gd name="connsiteY221" fmla="*/ 36332 h 324094"/>
                  <a:gd name="connsiteX222" fmla="*/ 273250 w 424789"/>
                  <a:gd name="connsiteY222" fmla="*/ 34327 h 324094"/>
                  <a:gd name="connsiteX223" fmla="*/ 267908 w 424789"/>
                  <a:gd name="connsiteY223" fmla="*/ 34023 h 324094"/>
                  <a:gd name="connsiteX224" fmla="*/ 264375 w 424789"/>
                  <a:gd name="connsiteY224" fmla="*/ 37096 h 324094"/>
                  <a:gd name="connsiteX225" fmla="*/ 268237 w 424789"/>
                  <a:gd name="connsiteY225" fmla="*/ 40753 h 324094"/>
                  <a:gd name="connsiteX226" fmla="*/ 181207 w 424789"/>
                  <a:gd name="connsiteY226" fmla="*/ 129262 h 324094"/>
                  <a:gd name="connsiteX227" fmla="*/ 182687 w 424789"/>
                  <a:gd name="connsiteY227" fmla="*/ 123813 h 324094"/>
                  <a:gd name="connsiteX228" fmla="*/ 177592 w 424789"/>
                  <a:gd name="connsiteY228" fmla="*/ 123402 h 324094"/>
                  <a:gd name="connsiteX229" fmla="*/ 179235 w 424789"/>
                  <a:gd name="connsiteY229" fmla="*/ 127717 h 324094"/>
                  <a:gd name="connsiteX230" fmla="*/ 286563 w 424789"/>
                  <a:gd name="connsiteY230" fmla="*/ 52308 h 324094"/>
                  <a:gd name="connsiteX231" fmla="*/ 293301 w 424789"/>
                  <a:gd name="connsiteY231" fmla="*/ 51560 h 324094"/>
                  <a:gd name="connsiteX232" fmla="*/ 285987 w 424789"/>
                  <a:gd name="connsiteY232" fmla="*/ 52193 h 324094"/>
                  <a:gd name="connsiteX233" fmla="*/ 319846 w 424789"/>
                  <a:gd name="connsiteY233" fmla="*/ 48018 h 324094"/>
                  <a:gd name="connsiteX234" fmla="*/ 319024 w 424789"/>
                  <a:gd name="connsiteY234" fmla="*/ 43646 h 324094"/>
                  <a:gd name="connsiteX235" fmla="*/ 319846 w 424789"/>
                  <a:gd name="connsiteY235" fmla="*/ 48018 h 324094"/>
                  <a:gd name="connsiteX236" fmla="*/ 322558 w 424789"/>
                  <a:gd name="connsiteY236" fmla="*/ 52710 h 324094"/>
                  <a:gd name="connsiteX237" fmla="*/ 320750 w 424789"/>
                  <a:gd name="connsiteY237" fmla="*/ 47804 h 324094"/>
                  <a:gd name="connsiteX238" fmla="*/ 321572 w 424789"/>
                  <a:gd name="connsiteY238" fmla="*/ 51897 h 324094"/>
                  <a:gd name="connsiteX239" fmla="*/ 338500 w 424789"/>
                  <a:gd name="connsiteY239" fmla="*/ 59877 h 324094"/>
                  <a:gd name="connsiteX240" fmla="*/ 338829 w 424789"/>
                  <a:gd name="connsiteY240" fmla="*/ 53738 h 324094"/>
                  <a:gd name="connsiteX241" fmla="*/ 336610 w 424789"/>
                  <a:gd name="connsiteY241" fmla="*/ 57962 h 324094"/>
                  <a:gd name="connsiteX242" fmla="*/ 344254 w 424789"/>
                  <a:gd name="connsiteY242" fmla="*/ 110163 h 324094"/>
                  <a:gd name="connsiteX243" fmla="*/ 347787 w 424789"/>
                  <a:gd name="connsiteY243" fmla="*/ 104188 h 324094"/>
                  <a:gd name="connsiteX244" fmla="*/ 348198 w 424789"/>
                  <a:gd name="connsiteY244" fmla="*/ 99726 h 324094"/>
                  <a:gd name="connsiteX245" fmla="*/ 350827 w 424789"/>
                  <a:gd name="connsiteY245" fmla="*/ 96184 h 324094"/>
                  <a:gd name="connsiteX246" fmla="*/ 350335 w 424789"/>
                  <a:gd name="connsiteY246" fmla="*/ 90990 h 324094"/>
                  <a:gd name="connsiteX247" fmla="*/ 346718 w 424789"/>
                  <a:gd name="connsiteY247" fmla="*/ 85714 h 324094"/>
                  <a:gd name="connsiteX248" fmla="*/ 343268 w 424789"/>
                  <a:gd name="connsiteY248" fmla="*/ 82131 h 324094"/>
                  <a:gd name="connsiteX249" fmla="*/ 335789 w 424789"/>
                  <a:gd name="connsiteY249" fmla="*/ 78252 h 324094"/>
                  <a:gd name="connsiteX250" fmla="*/ 333899 w 424789"/>
                  <a:gd name="connsiteY250" fmla="*/ 72697 h 324094"/>
                  <a:gd name="connsiteX251" fmla="*/ 330447 w 424789"/>
                  <a:gd name="connsiteY251" fmla="*/ 69549 h 324094"/>
                  <a:gd name="connsiteX252" fmla="*/ 325352 w 424789"/>
                  <a:gd name="connsiteY252" fmla="*/ 65769 h 324094"/>
                  <a:gd name="connsiteX253" fmla="*/ 322147 w 424789"/>
                  <a:gd name="connsiteY253" fmla="*/ 61397 h 324094"/>
                  <a:gd name="connsiteX254" fmla="*/ 317792 w 424789"/>
                  <a:gd name="connsiteY254" fmla="*/ 59080 h 324094"/>
                  <a:gd name="connsiteX255" fmla="*/ 313929 w 424789"/>
                  <a:gd name="connsiteY255" fmla="*/ 57165 h 324094"/>
                  <a:gd name="connsiteX256" fmla="*/ 309409 w 424789"/>
                  <a:gd name="connsiteY256" fmla="*/ 53270 h 324094"/>
                  <a:gd name="connsiteX257" fmla="*/ 304889 w 424789"/>
                  <a:gd name="connsiteY257" fmla="*/ 49654 h 324094"/>
                  <a:gd name="connsiteX258" fmla="*/ 299219 w 424789"/>
                  <a:gd name="connsiteY258" fmla="*/ 48749 h 324094"/>
                  <a:gd name="connsiteX259" fmla="*/ 294863 w 424789"/>
                  <a:gd name="connsiteY259" fmla="*/ 44764 h 324094"/>
                  <a:gd name="connsiteX260" fmla="*/ 289274 w 424789"/>
                  <a:gd name="connsiteY260" fmla="*/ 40449 h 324094"/>
                  <a:gd name="connsiteX261" fmla="*/ 287467 w 424789"/>
                  <a:gd name="connsiteY261" fmla="*/ 44583 h 324094"/>
                  <a:gd name="connsiteX262" fmla="*/ 293301 w 424789"/>
                  <a:gd name="connsiteY262" fmla="*/ 46292 h 324094"/>
                  <a:gd name="connsiteX263" fmla="*/ 297082 w 424789"/>
                  <a:gd name="connsiteY263" fmla="*/ 49654 h 324094"/>
                  <a:gd name="connsiteX264" fmla="*/ 304971 w 424789"/>
                  <a:gd name="connsiteY264" fmla="*/ 54478 h 324094"/>
                  <a:gd name="connsiteX265" fmla="*/ 309902 w 424789"/>
                  <a:gd name="connsiteY265" fmla="*/ 58060 h 324094"/>
                  <a:gd name="connsiteX266" fmla="*/ 312860 w 424789"/>
                  <a:gd name="connsiteY266" fmla="*/ 62219 h 324094"/>
                  <a:gd name="connsiteX267" fmla="*/ 317216 w 424789"/>
                  <a:gd name="connsiteY267" fmla="*/ 65457 h 324094"/>
                  <a:gd name="connsiteX268" fmla="*/ 324695 w 424789"/>
                  <a:gd name="connsiteY268" fmla="*/ 67889 h 324094"/>
                  <a:gd name="connsiteX269" fmla="*/ 327982 w 424789"/>
                  <a:gd name="connsiteY269" fmla="*/ 70527 h 324094"/>
                  <a:gd name="connsiteX270" fmla="*/ 329954 w 424789"/>
                  <a:gd name="connsiteY270" fmla="*/ 74250 h 324094"/>
                  <a:gd name="connsiteX271" fmla="*/ 336446 w 424789"/>
                  <a:gd name="connsiteY271" fmla="*/ 83799 h 324094"/>
                  <a:gd name="connsiteX272" fmla="*/ 339076 w 424789"/>
                  <a:gd name="connsiteY272" fmla="*/ 89774 h 324094"/>
                  <a:gd name="connsiteX273" fmla="*/ 338912 w 424789"/>
                  <a:gd name="connsiteY273" fmla="*/ 95124 h 324094"/>
                  <a:gd name="connsiteX274" fmla="*/ 338337 w 424789"/>
                  <a:gd name="connsiteY274" fmla="*/ 101452 h 324094"/>
                  <a:gd name="connsiteX275" fmla="*/ 340884 w 424789"/>
                  <a:gd name="connsiteY275" fmla="*/ 105396 h 324094"/>
                  <a:gd name="connsiteX276" fmla="*/ 344254 w 424789"/>
                  <a:gd name="connsiteY276" fmla="*/ 110163 h 324094"/>
                  <a:gd name="connsiteX277" fmla="*/ 382139 w 424789"/>
                  <a:gd name="connsiteY277" fmla="*/ 102150 h 324094"/>
                  <a:gd name="connsiteX278" fmla="*/ 380249 w 424789"/>
                  <a:gd name="connsiteY278" fmla="*/ 98411 h 324094"/>
                  <a:gd name="connsiteX279" fmla="*/ 382139 w 424789"/>
                  <a:gd name="connsiteY279" fmla="*/ 102150 h 324094"/>
                  <a:gd name="connsiteX280" fmla="*/ 391014 w 424789"/>
                  <a:gd name="connsiteY280" fmla="*/ 129944 h 324094"/>
                  <a:gd name="connsiteX281" fmla="*/ 393315 w 424789"/>
                  <a:gd name="connsiteY281" fmla="*/ 126048 h 324094"/>
                  <a:gd name="connsiteX282" fmla="*/ 394466 w 424789"/>
                  <a:gd name="connsiteY282" fmla="*/ 121734 h 324094"/>
                  <a:gd name="connsiteX283" fmla="*/ 393151 w 424789"/>
                  <a:gd name="connsiteY283" fmla="*/ 115981 h 324094"/>
                  <a:gd name="connsiteX284" fmla="*/ 388877 w 424789"/>
                  <a:gd name="connsiteY284" fmla="*/ 119564 h 324094"/>
                  <a:gd name="connsiteX285" fmla="*/ 390767 w 424789"/>
                  <a:gd name="connsiteY285" fmla="*/ 127799 h 324094"/>
                  <a:gd name="connsiteX286" fmla="*/ 204218 w 424789"/>
                  <a:gd name="connsiteY286" fmla="*/ 141572 h 324094"/>
                  <a:gd name="connsiteX287" fmla="*/ 206930 w 424789"/>
                  <a:gd name="connsiteY287" fmla="*/ 135121 h 324094"/>
                  <a:gd name="connsiteX288" fmla="*/ 202081 w 424789"/>
                  <a:gd name="connsiteY288" fmla="*/ 131949 h 324094"/>
                  <a:gd name="connsiteX289" fmla="*/ 198548 w 424789"/>
                  <a:gd name="connsiteY289" fmla="*/ 135121 h 324094"/>
                  <a:gd name="connsiteX290" fmla="*/ 200603 w 424789"/>
                  <a:gd name="connsiteY290" fmla="*/ 138827 h 324094"/>
                  <a:gd name="connsiteX291" fmla="*/ 204218 w 424789"/>
                  <a:gd name="connsiteY291" fmla="*/ 141572 h 324094"/>
                  <a:gd name="connsiteX292" fmla="*/ 259115 w 424789"/>
                  <a:gd name="connsiteY292" fmla="*/ 156800 h 324094"/>
                  <a:gd name="connsiteX293" fmla="*/ 264620 w 424789"/>
                  <a:gd name="connsiteY293" fmla="*/ 154261 h 324094"/>
                  <a:gd name="connsiteX294" fmla="*/ 270456 w 424789"/>
                  <a:gd name="connsiteY294" fmla="*/ 155321 h 324094"/>
                  <a:gd name="connsiteX295" fmla="*/ 275551 w 424789"/>
                  <a:gd name="connsiteY295" fmla="*/ 151385 h 324094"/>
                  <a:gd name="connsiteX296" fmla="*/ 280482 w 424789"/>
                  <a:gd name="connsiteY296" fmla="*/ 150678 h 324094"/>
                  <a:gd name="connsiteX297" fmla="*/ 287549 w 424789"/>
                  <a:gd name="connsiteY297" fmla="*/ 147103 h 324094"/>
                  <a:gd name="connsiteX298" fmla="*/ 292315 w 424789"/>
                  <a:gd name="connsiteY298" fmla="*/ 145180 h 324094"/>
                  <a:gd name="connsiteX299" fmla="*/ 297575 w 424789"/>
                  <a:gd name="connsiteY299" fmla="*/ 141449 h 324094"/>
                  <a:gd name="connsiteX300" fmla="*/ 300205 w 424789"/>
                  <a:gd name="connsiteY300" fmla="*/ 137997 h 324094"/>
                  <a:gd name="connsiteX301" fmla="*/ 302095 w 424789"/>
                  <a:gd name="connsiteY301" fmla="*/ 132360 h 324094"/>
                  <a:gd name="connsiteX302" fmla="*/ 306697 w 424789"/>
                  <a:gd name="connsiteY302" fmla="*/ 133280 h 324094"/>
                  <a:gd name="connsiteX303" fmla="*/ 311956 w 424789"/>
                  <a:gd name="connsiteY303" fmla="*/ 133913 h 324094"/>
                  <a:gd name="connsiteX304" fmla="*/ 319764 w 424789"/>
                  <a:gd name="connsiteY304" fmla="*/ 129648 h 324094"/>
                  <a:gd name="connsiteX305" fmla="*/ 319600 w 424789"/>
                  <a:gd name="connsiteY305" fmla="*/ 122432 h 324094"/>
                  <a:gd name="connsiteX306" fmla="*/ 317792 w 424789"/>
                  <a:gd name="connsiteY306" fmla="*/ 116885 h 324094"/>
                  <a:gd name="connsiteX307" fmla="*/ 322887 w 424789"/>
                  <a:gd name="connsiteY307" fmla="*/ 115135 h 324094"/>
                  <a:gd name="connsiteX308" fmla="*/ 328392 w 424789"/>
                  <a:gd name="connsiteY308" fmla="*/ 109505 h 324094"/>
                  <a:gd name="connsiteX309" fmla="*/ 329954 w 424789"/>
                  <a:gd name="connsiteY309" fmla="*/ 103383 h 324094"/>
                  <a:gd name="connsiteX310" fmla="*/ 329461 w 424789"/>
                  <a:gd name="connsiteY310" fmla="*/ 97277 h 324094"/>
                  <a:gd name="connsiteX311" fmla="*/ 325599 w 424789"/>
                  <a:gd name="connsiteY311" fmla="*/ 93316 h 324094"/>
                  <a:gd name="connsiteX312" fmla="*/ 324530 w 424789"/>
                  <a:gd name="connsiteY312" fmla="*/ 88311 h 324094"/>
                  <a:gd name="connsiteX313" fmla="*/ 319764 w 424789"/>
                  <a:gd name="connsiteY313" fmla="*/ 90070 h 324094"/>
                  <a:gd name="connsiteX314" fmla="*/ 318120 w 424789"/>
                  <a:gd name="connsiteY314" fmla="*/ 94828 h 324094"/>
                  <a:gd name="connsiteX315" fmla="*/ 315408 w 424789"/>
                  <a:gd name="connsiteY315" fmla="*/ 91105 h 324094"/>
                  <a:gd name="connsiteX316" fmla="*/ 307355 w 424789"/>
                  <a:gd name="connsiteY316" fmla="*/ 90070 h 324094"/>
                  <a:gd name="connsiteX317" fmla="*/ 306451 w 424789"/>
                  <a:gd name="connsiteY317" fmla="*/ 96340 h 324094"/>
                  <a:gd name="connsiteX318" fmla="*/ 308423 w 424789"/>
                  <a:gd name="connsiteY318" fmla="*/ 101863 h 324094"/>
                  <a:gd name="connsiteX319" fmla="*/ 309491 w 424789"/>
                  <a:gd name="connsiteY319" fmla="*/ 108174 h 324094"/>
                  <a:gd name="connsiteX320" fmla="*/ 308998 w 424789"/>
                  <a:gd name="connsiteY320" fmla="*/ 113351 h 324094"/>
                  <a:gd name="connsiteX321" fmla="*/ 304232 w 424789"/>
                  <a:gd name="connsiteY321" fmla="*/ 113952 h 324094"/>
                  <a:gd name="connsiteX322" fmla="*/ 298068 w 424789"/>
                  <a:gd name="connsiteY322" fmla="*/ 115052 h 324094"/>
                  <a:gd name="connsiteX323" fmla="*/ 292644 w 424789"/>
                  <a:gd name="connsiteY323" fmla="*/ 120246 h 324094"/>
                  <a:gd name="connsiteX324" fmla="*/ 290178 w 424789"/>
                  <a:gd name="connsiteY324" fmla="*/ 125046 h 324094"/>
                  <a:gd name="connsiteX325" fmla="*/ 286563 w 424789"/>
                  <a:gd name="connsiteY325" fmla="*/ 130930 h 324094"/>
                  <a:gd name="connsiteX326" fmla="*/ 280235 w 424789"/>
                  <a:gd name="connsiteY326" fmla="*/ 132582 h 324094"/>
                  <a:gd name="connsiteX327" fmla="*/ 276044 w 424789"/>
                  <a:gd name="connsiteY327" fmla="*/ 129179 h 324094"/>
                  <a:gd name="connsiteX328" fmla="*/ 269223 w 424789"/>
                  <a:gd name="connsiteY328" fmla="*/ 133025 h 324094"/>
                  <a:gd name="connsiteX329" fmla="*/ 263881 w 424789"/>
                  <a:gd name="connsiteY329" fmla="*/ 131702 h 324094"/>
                  <a:gd name="connsiteX330" fmla="*/ 263306 w 424789"/>
                  <a:gd name="connsiteY330" fmla="*/ 125925 h 324094"/>
                  <a:gd name="connsiteX331" fmla="*/ 263799 w 424789"/>
                  <a:gd name="connsiteY331" fmla="*/ 121019 h 324094"/>
                  <a:gd name="connsiteX332" fmla="*/ 267908 w 424789"/>
                  <a:gd name="connsiteY332" fmla="*/ 117288 h 324094"/>
                  <a:gd name="connsiteX333" fmla="*/ 263716 w 424789"/>
                  <a:gd name="connsiteY333" fmla="*/ 115817 h 324094"/>
                  <a:gd name="connsiteX334" fmla="*/ 262238 w 424789"/>
                  <a:gd name="connsiteY334" fmla="*/ 119704 h 324094"/>
                  <a:gd name="connsiteX335" fmla="*/ 260923 w 424789"/>
                  <a:gd name="connsiteY335" fmla="*/ 123772 h 324094"/>
                  <a:gd name="connsiteX336" fmla="*/ 260676 w 424789"/>
                  <a:gd name="connsiteY336" fmla="*/ 128053 h 324094"/>
                  <a:gd name="connsiteX337" fmla="*/ 257224 w 424789"/>
                  <a:gd name="connsiteY337" fmla="*/ 131826 h 324094"/>
                  <a:gd name="connsiteX338" fmla="*/ 251965 w 424789"/>
                  <a:gd name="connsiteY338" fmla="*/ 132072 h 324094"/>
                  <a:gd name="connsiteX339" fmla="*/ 247445 w 424789"/>
                  <a:gd name="connsiteY339" fmla="*/ 132089 h 324094"/>
                  <a:gd name="connsiteX340" fmla="*/ 243254 w 424789"/>
                  <a:gd name="connsiteY340" fmla="*/ 132894 h 324094"/>
                  <a:gd name="connsiteX341" fmla="*/ 238898 w 424789"/>
                  <a:gd name="connsiteY341" fmla="*/ 133823 h 324094"/>
                  <a:gd name="connsiteX342" fmla="*/ 232899 w 424789"/>
                  <a:gd name="connsiteY342" fmla="*/ 129927 h 324094"/>
                  <a:gd name="connsiteX343" fmla="*/ 229037 w 424789"/>
                  <a:gd name="connsiteY343" fmla="*/ 131711 h 324094"/>
                  <a:gd name="connsiteX344" fmla="*/ 223530 w 424789"/>
                  <a:gd name="connsiteY344" fmla="*/ 130470 h 324094"/>
                  <a:gd name="connsiteX345" fmla="*/ 217039 w 424789"/>
                  <a:gd name="connsiteY345" fmla="*/ 129409 h 324094"/>
                  <a:gd name="connsiteX346" fmla="*/ 214161 w 424789"/>
                  <a:gd name="connsiteY346" fmla="*/ 132836 h 324094"/>
                  <a:gd name="connsiteX347" fmla="*/ 213751 w 424789"/>
                  <a:gd name="connsiteY347" fmla="*/ 137554 h 324094"/>
                  <a:gd name="connsiteX348" fmla="*/ 218682 w 424789"/>
                  <a:gd name="connsiteY348" fmla="*/ 140553 h 324094"/>
                  <a:gd name="connsiteX349" fmla="*/ 222462 w 424789"/>
                  <a:gd name="connsiteY349" fmla="*/ 142254 h 324094"/>
                  <a:gd name="connsiteX350" fmla="*/ 226818 w 424789"/>
                  <a:gd name="connsiteY350" fmla="*/ 144079 h 324094"/>
                  <a:gd name="connsiteX351" fmla="*/ 232570 w 424789"/>
                  <a:gd name="connsiteY351" fmla="*/ 148352 h 324094"/>
                  <a:gd name="connsiteX352" fmla="*/ 238076 w 424789"/>
                  <a:gd name="connsiteY352" fmla="*/ 149790 h 324094"/>
                  <a:gd name="connsiteX353" fmla="*/ 244816 w 424789"/>
                  <a:gd name="connsiteY353" fmla="*/ 149823 h 324094"/>
                  <a:gd name="connsiteX354" fmla="*/ 248184 w 424789"/>
                  <a:gd name="connsiteY354" fmla="*/ 156020 h 324094"/>
                  <a:gd name="connsiteX355" fmla="*/ 254924 w 424789"/>
                  <a:gd name="connsiteY355" fmla="*/ 155847 h 324094"/>
                  <a:gd name="connsiteX356" fmla="*/ 259525 w 424789"/>
                  <a:gd name="connsiteY356" fmla="*/ 155962 h 324094"/>
                  <a:gd name="connsiteX357" fmla="*/ 258950 w 424789"/>
                  <a:gd name="connsiteY357" fmla="*/ 257356 h 324094"/>
                  <a:gd name="connsiteX358" fmla="*/ 261580 w 424789"/>
                  <a:gd name="connsiteY358" fmla="*/ 253132 h 324094"/>
                  <a:gd name="connsiteX359" fmla="*/ 259854 w 424789"/>
                  <a:gd name="connsiteY359" fmla="*/ 248538 h 324094"/>
                  <a:gd name="connsiteX360" fmla="*/ 255416 w 424789"/>
                  <a:gd name="connsiteY360" fmla="*/ 248070 h 324094"/>
                  <a:gd name="connsiteX361" fmla="*/ 254102 w 424789"/>
                  <a:gd name="connsiteY361" fmla="*/ 253066 h 324094"/>
                  <a:gd name="connsiteX362" fmla="*/ 258950 w 424789"/>
                  <a:gd name="connsiteY362" fmla="*/ 257356 h 324094"/>
                  <a:gd name="connsiteX363" fmla="*/ 283193 w 424789"/>
                  <a:gd name="connsiteY363" fmla="*/ 233672 h 324094"/>
                  <a:gd name="connsiteX364" fmla="*/ 284179 w 424789"/>
                  <a:gd name="connsiteY364" fmla="*/ 229554 h 324094"/>
                  <a:gd name="connsiteX365" fmla="*/ 285083 w 424789"/>
                  <a:gd name="connsiteY365" fmla="*/ 222586 h 324094"/>
                  <a:gd name="connsiteX366" fmla="*/ 281139 w 424789"/>
                  <a:gd name="connsiteY366" fmla="*/ 225371 h 324094"/>
                  <a:gd name="connsiteX367" fmla="*/ 284755 w 424789"/>
                  <a:gd name="connsiteY367" fmla="*/ 228486 h 324094"/>
                  <a:gd name="connsiteX368" fmla="*/ 281797 w 424789"/>
                  <a:gd name="connsiteY368" fmla="*/ 232357 h 324094"/>
                  <a:gd name="connsiteX369" fmla="*/ 273579 w 424789"/>
                  <a:gd name="connsiteY369" fmla="*/ 263635 h 324094"/>
                  <a:gd name="connsiteX370" fmla="*/ 275469 w 424789"/>
                  <a:gd name="connsiteY370" fmla="*/ 259649 h 324094"/>
                  <a:gd name="connsiteX371" fmla="*/ 272181 w 424789"/>
                  <a:gd name="connsiteY371" fmla="*/ 253568 h 324094"/>
                  <a:gd name="connsiteX372" fmla="*/ 264620 w 424789"/>
                  <a:gd name="connsiteY372" fmla="*/ 251291 h 324094"/>
                  <a:gd name="connsiteX373" fmla="*/ 264785 w 424789"/>
                  <a:gd name="connsiteY373" fmla="*/ 256871 h 324094"/>
                  <a:gd name="connsiteX374" fmla="*/ 262320 w 424789"/>
                  <a:gd name="connsiteY374" fmla="*/ 260775 h 324094"/>
                  <a:gd name="connsiteX375" fmla="*/ 269470 w 424789"/>
                  <a:gd name="connsiteY375" fmla="*/ 262098 h 324094"/>
                  <a:gd name="connsiteX376" fmla="*/ 273989 w 424789"/>
                  <a:gd name="connsiteY376" fmla="*/ 261909 h 324094"/>
                  <a:gd name="connsiteX377" fmla="*/ 282289 w 424789"/>
                  <a:gd name="connsiteY377" fmla="*/ 277687 h 324094"/>
                  <a:gd name="connsiteX378" fmla="*/ 285412 w 424789"/>
                  <a:gd name="connsiteY378" fmla="*/ 271754 h 324094"/>
                  <a:gd name="connsiteX379" fmla="*/ 281303 w 424789"/>
                  <a:gd name="connsiteY379" fmla="*/ 272050 h 324094"/>
                  <a:gd name="connsiteX380" fmla="*/ 277112 w 424789"/>
                  <a:gd name="connsiteY380" fmla="*/ 269774 h 324094"/>
                  <a:gd name="connsiteX381" fmla="*/ 273579 w 424789"/>
                  <a:gd name="connsiteY381" fmla="*/ 266215 h 324094"/>
                  <a:gd name="connsiteX382" fmla="*/ 273989 w 424789"/>
                  <a:gd name="connsiteY382" fmla="*/ 271828 h 324094"/>
                  <a:gd name="connsiteX383" fmla="*/ 282289 w 424789"/>
                  <a:gd name="connsiteY383" fmla="*/ 277687 h 324094"/>
                  <a:gd name="connsiteX384" fmla="*/ 271031 w 424789"/>
                  <a:gd name="connsiteY384" fmla="*/ 293031 h 324094"/>
                  <a:gd name="connsiteX385" fmla="*/ 269223 w 424789"/>
                  <a:gd name="connsiteY385" fmla="*/ 289144 h 324094"/>
                  <a:gd name="connsiteX386" fmla="*/ 271031 w 424789"/>
                  <a:gd name="connsiteY386" fmla="*/ 293031 h 324094"/>
                  <a:gd name="connsiteX387" fmla="*/ 417722 w 424789"/>
                  <a:gd name="connsiteY387" fmla="*/ 174436 h 324094"/>
                  <a:gd name="connsiteX388" fmla="*/ 421996 w 424789"/>
                  <a:gd name="connsiteY388" fmla="*/ 170541 h 324094"/>
                  <a:gd name="connsiteX389" fmla="*/ 424790 w 424789"/>
                  <a:gd name="connsiteY389" fmla="*/ 167163 h 324094"/>
                  <a:gd name="connsiteX390" fmla="*/ 424626 w 424789"/>
                  <a:gd name="connsiteY390" fmla="*/ 162627 h 324094"/>
                  <a:gd name="connsiteX391" fmla="*/ 422078 w 424789"/>
                  <a:gd name="connsiteY391" fmla="*/ 158074 h 324094"/>
                  <a:gd name="connsiteX392" fmla="*/ 417394 w 424789"/>
                  <a:gd name="connsiteY392" fmla="*/ 153620 h 324094"/>
                  <a:gd name="connsiteX393" fmla="*/ 412627 w 424789"/>
                  <a:gd name="connsiteY393" fmla="*/ 151459 h 324094"/>
                  <a:gd name="connsiteX394" fmla="*/ 411641 w 424789"/>
                  <a:gd name="connsiteY394" fmla="*/ 146528 h 324094"/>
                  <a:gd name="connsiteX395" fmla="*/ 406875 w 424789"/>
                  <a:gd name="connsiteY395" fmla="*/ 142271 h 324094"/>
                  <a:gd name="connsiteX396" fmla="*/ 403670 w 424789"/>
                  <a:gd name="connsiteY396" fmla="*/ 135121 h 324094"/>
                  <a:gd name="connsiteX397" fmla="*/ 397342 w 424789"/>
                  <a:gd name="connsiteY397" fmla="*/ 131735 h 324094"/>
                  <a:gd name="connsiteX398" fmla="*/ 393726 w 424789"/>
                  <a:gd name="connsiteY398" fmla="*/ 128308 h 324094"/>
                  <a:gd name="connsiteX399" fmla="*/ 394466 w 424789"/>
                  <a:gd name="connsiteY399" fmla="*/ 133823 h 324094"/>
                  <a:gd name="connsiteX400" fmla="*/ 392493 w 424789"/>
                  <a:gd name="connsiteY400" fmla="*/ 139666 h 324094"/>
                  <a:gd name="connsiteX401" fmla="*/ 392986 w 424789"/>
                  <a:gd name="connsiteY401" fmla="*/ 144235 h 324094"/>
                  <a:gd name="connsiteX402" fmla="*/ 398410 w 424789"/>
                  <a:gd name="connsiteY402" fmla="*/ 149881 h 324094"/>
                  <a:gd name="connsiteX403" fmla="*/ 400711 w 424789"/>
                  <a:gd name="connsiteY403" fmla="*/ 154672 h 324094"/>
                  <a:gd name="connsiteX404" fmla="*/ 405560 w 424789"/>
                  <a:gd name="connsiteY404" fmla="*/ 157589 h 324094"/>
                  <a:gd name="connsiteX405" fmla="*/ 404327 w 424789"/>
                  <a:gd name="connsiteY405" fmla="*/ 163498 h 324094"/>
                  <a:gd name="connsiteX406" fmla="*/ 409094 w 424789"/>
                  <a:gd name="connsiteY406" fmla="*/ 170565 h 324094"/>
                  <a:gd name="connsiteX407" fmla="*/ 412545 w 424789"/>
                  <a:gd name="connsiteY407" fmla="*/ 173203 h 324094"/>
                  <a:gd name="connsiteX408" fmla="*/ 417722 w 424789"/>
                  <a:gd name="connsiteY408" fmla="*/ 174436 h 324094"/>
                  <a:gd name="connsiteX409" fmla="*/ 319517 w 424789"/>
                  <a:gd name="connsiteY409" fmla="*/ 243673 h 324094"/>
                  <a:gd name="connsiteX410" fmla="*/ 320586 w 424789"/>
                  <a:gd name="connsiteY410" fmla="*/ 239243 h 324094"/>
                  <a:gd name="connsiteX411" fmla="*/ 319517 w 424789"/>
                  <a:gd name="connsiteY411" fmla="*/ 243673 h 324094"/>
                  <a:gd name="connsiteX412" fmla="*/ 330365 w 424789"/>
                  <a:gd name="connsiteY412" fmla="*/ 249229 h 324094"/>
                  <a:gd name="connsiteX413" fmla="*/ 334474 w 424789"/>
                  <a:gd name="connsiteY413" fmla="*/ 248390 h 324094"/>
                  <a:gd name="connsiteX414" fmla="*/ 334146 w 424789"/>
                  <a:gd name="connsiteY414" fmla="*/ 243616 h 324094"/>
                  <a:gd name="connsiteX415" fmla="*/ 329708 w 424789"/>
                  <a:gd name="connsiteY415" fmla="*/ 241134 h 324094"/>
                  <a:gd name="connsiteX416" fmla="*/ 324695 w 424789"/>
                  <a:gd name="connsiteY416" fmla="*/ 240525 h 324094"/>
                  <a:gd name="connsiteX417" fmla="*/ 325763 w 424789"/>
                  <a:gd name="connsiteY417" fmla="*/ 244618 h 324094"/>
                  <a:gd name="connsiteX418" fmla="*/ 328064 w 424789"/>
                  <a:gd name="connsiteY418" fmla="*/ 249064 h 324094"/>
                  <a:gd name="connsiteX419" fmla="*/ 322722 w 424789"/>
                  <a:gd name="connsiteY419" fmla="*/ 294945 h 324094"/>
                  <a:gd name="connsiteX420" fmla="*/ 317463 w 424789"/>
                  <a:gd name="connsiteY420" fmla="*/ 291551 h 324094"/>
                  <a:gd name="connsiteX421" fmla="*/ 322722 w 424789"/>
                  <a:gd name="connsiteY421" fmla="*/ 294945 h 324094"/>
                  <a:gd name="connsiteX422" fmla="*/ 332337 w 424789"/>
                  <a:gd name="connsiteY422" fmla="*/ 312976 h 324094"/>
                  <a:gd name="connsiteX423" fmla="*/ 330200 w 424789"/>
                  <a:gd name="connsiteY423" fmla="*/ 309417 h 324094"/>
                  <a:gd name="connsiteX424" fmla="*/ 332337 w 424789"/>
                  <a:gd name="connsiteY424" fmla="*/ 312976 h 324094"/>
                  <a:gd name="connsiteX425" fmla="*/ 401533 w 424789"/>
                  <a:gd name="connsiteY425" fmla="*/ 306089 h 324094"/>
                  <a:gd name="connsiteX426" fmla="*/ 408683 w 424789"/>
                  <a:gd name="connsiteY426" fmla="*/ 303788 h 324094"/>
                  <a:gd name="connsiteX427" fmla="*/ 413285 w 424789"/>
                  <a:gd name="connsiteY427" fmla="*/ 299934 h 324094"/>
                  <a:gd name="connsiteX428" fmla="*/ 415832 w 424789"/>
                  <a:gd name="connsiteY428" fmla="*/ 294230 h 324094"/>
                  <a:gd name="connsiteX429" fmla="*/ 411312 w 424789"/>
                  <a:gd name="connsiteY429" fmla="*/ 288716 h 324094"/>
                  <a:gd name="connsiteX430" fmla="*/ 405231 w 424789"/>
                  <a:gd name="connsiteY430" fmla="*/ 291173 h 324094"/>
                  <a:gd name="connsiteX431" fmla="*/ 400465 w 424789"/>
                  <a:gd name="connsiteY431" fmla="*/ 293565 h 324094"/>
                  <a:gd name="connsiteX432" fmla="*/ 396931 w 424789"/>
                  <a:gd name="connsiteY432" fmla="*/ 297485 h 324094"/>
                  <a:gd name="connsiteX433" fmla="*/ 396273 w 424789"/>
                  <a:gd name="connsiteY433" fmla="*/ 301610 h 324094"/>
                  <a:gd name="connsiteX434" fmla="*/ 398904 w 424789"/>
                  <a:gd name="connsiteY434" fmla="*/ 305464 h 324094"/>
                  <a:gd name="connsiteX435" fmla="*/ 341048 w 424789"/>
                  <a:gd name="connsiteY435" fmla="*/ 324095 h 324094"/>
                  <a:gd name="connsiteX436" fmla="*/ 346883 w 424789"/>
                  <a:gd name="connsiteY436" fmla="*/ 323413 h 324094"/>
                  <a:gd name="connsiteX437" fmla="*/ 336693 w 424789"/>
                  <a:gd name="connsiteY437" fmla="*/ 316559 h 324094"/>
                  <a:gd name="connsiteX438" fmla="*/ 332419 w 424789"/>
                  <a:gd name="connsiteY438" fmla="*/ 313962 h 324094"/>
                  <a:gd name="connsiteX439" fmla="*/ 334720 w 424789"/>
                  <a:gd name="connsiteY439" fmla="*/ 318597 h 324094"/>
                  <a:gd name="connsiteX440" fmla="*/ 338747 w 424789"/>
                  <a:gd name="connsiteY440" fmla="*/ 321120 h 324094"/>
                  <a:gd name="connsiteX441" fmla="*/ 356827 w 424789"/>
                  <a:gd name="connsiteY441" fmla="*/ 317077 h 324094"/>
                  <a:gd name="connsiteX442" fmla="*/ 361511 w 424789"/>
                  <a:gd name="connsiteY442" fmla="*/ 316904 h 324094"/>
                  <a:gd name="connsiteX443" fmla="*/ 356663 w 424789"/>
                  <a:gd name="connsiteY443" fmla="*/ 313444 h 3240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</a:cxnLst>
                <a:rect l="l" t="t" r="r" b="b"/>
                <a:pathLst>
                  <a:path w="424789" h="324094">
                    <a:moveTo>
                      <a:pt x="148664" y="107804"/>
                    </a:moveTo>
                    <a:lnTo>
                      <a:pt x="152608" y="104361"/>
                    </a:lnTo>
                    <a:lnTo>
                      <a:pt x="150472" y="100523"/>
                    </a:lnTo>
                    <a:lnTo>
                      <a:pt x="147431" y="106982"/>
                    </a:lnTo>
                    <a:close/>
                    <a:moveTo>
                      <a:pt x="251554" y="294411"/>
                    </a:moveTo>
                    <a:lnTo>
                      <a:pt x="256567" y="294008"/>
                    </a:lnTo>
                    <a:lnTo>
                      <a:pt x="262156" y="291979"/>
                    </a:lnTo>
                    <a:lnTo>
                      <a:pt x="266018" y="289998"/>
                    </a:lnTo>
                    <a:lnTo>
                      <a:pt x="259197" y="285150"/>
                    </a:lnTo>
                    <a:lnTo>
                      <a:pt x="265032" y="283448"/>
                    </a:lnTo>
                    <a:lnTo>
                      <a:pt x="272593" y="279454"/>
                    </a:lnTo>
                    <a:lnTo>
                      <a:pt x="267743" y="280416"/>
                    </a:lnTo>
                    <a:lnTo>
                      <a:pt x="263142" y="278994"/>
                    </a:lnTo>
                    <a:lnTo>
                      <a:pt x="258292" y="278756"/>
                    </a:lnTo>
                    <a:lnTo>
                      <a:pt x="254266" y="276512"/>
                    </a:lnTo>
                    <a:lnTo>
                      <a:pt x="246706" y="274137"/>
                    </a:lnTo>
                    <a:lnTo>
                      <a:pt x="243993" y="269617"/>
                    </a:lnTo>
                    <a:lnTo>
                      <a:pt x="247609" y="265155"/>
                    </a:lnTo>
                    <a:lnTo>
                      <a:pt x="251636" y="262484"/>
                    </a:lnTo>
                    <a:lnTo>
                      <a:pt x="244816" y="260578"/>
                    </a:lnTo>
                    <a:lnTo>
                      <a:pt x="239227" y="260545"/>
                    </a:lnTo>
                    <a:lnTo>
                      <a:pt x="234707" y="260167"/>
                    </a:lnTo>
                    <a:lnTo>
                      <a:pt x="229366" y="256806"/>
                    </a:lnTo>
                    <a:lnTo>
                      <a:pt x="228133" y="251382"/>
                    </a:lnTo>
                    <a:lnTo>
                      <a:pt x="230680" y="246385"/>
                    </a:lnTo>
                    <a:lnTo>
                      <a:pt x="232324" y="241701"/>
                    </a:lnTo>
                    <a:lnTo>
                      <a:pt x="227557" y="241660"/>
                    </a:lnTo>
                    <a:lnTo>
                      <a:pt x="220819" y="242597"/>
                    </a:lnTo>
                    <a:lnTo>
                      <a:pt x="216052" y="244511"/>
                    </a:lnTo>
                    <a:lnTo>
                      <a:pt x="210628" y="241273"/>
                    </a:lnTo>
                    <a:lnTo>
                      <a:pt x="209642" y="235775"/>
                    </a:lnTo>
                    <a:lnTo>
                      <a:pt x="208903" y="230976"/>
                    </a:lnTo>
                    <a:lnTo>
                      <a:pt x="203232" y="227138"/>
                    </a:lnTo>
                    <a:lnTo>
                      <a:pt x="201834" y="211409"/>
                    </a:lnTo>
                    <a:lnTo>
                      <a:pt x="197480" y="211023"/>
                    </a:lnTo>
                    <a:lnTo>
                      <a:pt x="194932" y="207768"/>
                    </a:lnTo>
                    <a:lnTo>
                      <a:pt x="190330" y="207514"/>
                    </a:lnTo>
                    <a:lnTo>
                      <a:pt x="189425" y="202986"/>
                    </a:lnTo>
                    <a:lnTo>
                      <a:pt x="185563" y="200339"/>
                    </a:lnTo>
                    <a:lnTo>
                      <a:pt x="183016" y="195672"/>
                    </a:lnTo>
                    <a:lnTo>
                      <a:pt x="179071" y="192713"/>
                    </a:lnTo>
                    <a:lnTo>
                      <a:pt x="176606" y="189040"/>
                    </a:lnTo>
                    <a:lnTo>
                      <a:pt x="176112" y="184931"/>
                    </a:lnTo>
                    <a:lnTo>
                      <a:pt x="174880" y="180797"/>
                    </a:lnTo>
                    <a:lnTo>
                      <a:pt x="171757" y="177542"/>
                    </a:lnTo>
                    <a:lnTo>
                      <a:pt x="172085" y="173023"/>
                    </a:lnTo>
                    <a:lnTo>
                      <a:pt x="178166" y="168971"/>
                    </a:lnTo>
                    <a:lnTo>
                      <a:pt x="183591" y="170311"/>
                    </a:lnTo>
                    <a:lnTo>
                      <a:pt x="190001" y="170319"/>
                    </a:lnTo>
                    <a:lnTo>
                      <a:pt x="196576" y="168626"/>
                    </a:lnTo>
                    <a:lnTo>
                      <a:pt x="197643" y="163465"/>
                    </a:lnTo>
                    <a:lnTo>
                      <a:pt x="197643" y="157178"/>
                    </a:lnTo>
                    <a:lnTo>
                      <a:pt x="194110" y="153727"/>
                    </a:lnTo>
                    <a:lnTo>
                      <a:pt x="191726" y="148689"/>
                    </a:lnTo>
                    <a:lnTo>
                      <a:pt x="188358" y="145870"/>
                    </a:lnTo>
                    <a:lnTo>
                      <a:pt x="183262" y="144284"/>
                    </a:lnTo>
                    <a:lnTo>
                      <a:pt x="178413" y="145624"/>
                    </a:lnTo>
                    <a:lnTo>
                      <a:pt x="172332" y="141737"/>
                    </a:lnTo>
                    <a:lnTo>
                      <a:pt x="166251" y="139575"/>
                    </a:lnTo>
                    <a:lnTo>
                      <a:pt x="162059" y="135121"/>
                    </a:lnTo>
                    <a:lnTo>
                      <a:pt x="156964" y="134242"/>
                    </a:lnTo>
                    <a:lnTo>
                      <a:pt x="152198" y="132500"/>
                    </a:lnTo>
                    <a:lnTo>
                      <a:pt x="148664" y="130256"/>
                    </a:lnTo>
                    <a:lnTo>
                      <a:pt x="142994" y="130987"/>
                    </a:lnTo>
                    <a:lnTo>
                      <a:pt x="144145" y="122252"/>
                    </a:lnTo>
                    <a:lnTo>
                      <a:pt x="143816" y="117806"/>
                    </a:lnTo>
                    <a:lnTo>
                      <a:pt x="145049" y="110713"/>
                    </a:lnTo>
                    <a:lnTo>
                      <a:pt x="141432" y="107878"/>
                    </a:lnTo>
                    <a:lnTo>
                      <a:pt x="135598" y="99636"/>
                    </a:lnTo>
                    <a:lnTo>
                      <a:pt x="132475" y="96694"/>
                    </a:lnTo>
                    <a:lnTo>
                      <a:pt x="127954" y="96759"/>
                    </a:lnTo>
                    <a:lnTo>
                      <a:pt x="122202" y="93447"/>
                    </a:lnTo>
                    <a:lnTo>
                      <a:pt x="119244" y="90177"/>
                    </a:lnTo>
                    <a:lnTo>
                      <a:pt x="113820" y="84531"/>
                    </a:lnTo>
                    <a:lnTo>
                      <a:pt x="111190" y="80471"/>
                    </a:lnTo>
                    <a:lnTo>
                      <a:pt x="107574" y="77751"/>
                    </a:lnTo>
                    <a:lnTo>
                      <a:pt x="101986" y="79863"/>
                    </a:lnTo>
                    <a:lnTo>
                      <a:pt x="96397" y="77702"/>
                    </a:lnTo>
                    <a:lnTo>
                      <a:pt x="88508" y="72031"/>
                    </a:lnTo>
                    <a:lnTo>
                      <a:pt x="82098" y="66492"/>
                    </a:lnTo>
                    <a:lnTo>
                      <a:pt x="77414" y="65588"/>
                    </a:lnTo>
                    <a:lnTo>
                      <a:pt x="71414" y="63854"/>
                    </a:lnTo>
                    <a:lnTo>
                      <a:pt x="54815" y="59975"/>
                    </a:lnTo>
                    <a:lnTo>
                      <a:pt x="49801" y="56622"/>
                    </a:lnTo>
                    <a:lnTo>
                      <a:pt x="44870" y="55505"/>
                    </a:lnTo>
                    <a:lnTo>
                      <a:pt x="39857" y="51552"/>
                    </a:lnTo>
                    <a:lnTo>
                      <a:pt x="35091" y="49982"/>
                    </a:lnTo>
                    <a:lnTo>
                      <a:pt x="28928" y="46867"/>
                    </a:lnTo>
                    <a:lnTo>
                      <a:pt x="20627" y="42980"/>
                    </a:lnTo>
                    <a:lnTo>
                      <a:pt x="12574" y="40343"/>
                    </a:lnTo>
                    <a:lnTo>
                      <a:pt x="8300" y="135121"/>
                    </a:lnTo>
                    <a:lnTo>
                      <a:pt x="6574" y="156997"/>
                    </a:lnTo>
                    <a:lnTo>
                      <a:pt x="4027" y="161542"/>
                    </a:lnTo>
                    <a:lnTo>
                      <a:pt x="2876" y="165684"/>
                    </a:lnTo>
                    <a:lnTo>
                      <a:pt x="1233" y="169522"/>
                    </a:lnTo>
                    <a:lnTo>
                      <a:pt x="2712" y="173844"/>
                    </a:lnTo>
                    <a:lnTo>
                      <a:pt x="0" y="245004"/>
                    </a:lnTo>
                    <a:lnTo>
                      <a:pt x="4274" y="248316"/>
                    </a:lnTo>
                    <a:lnTo>
                      <a:pt x="8628" y="245325"/>
                    </a:lnTo>
                    <a:lnTo>
                      <a:pt x="12820" y="245974"/>
                    </a:lnTo>
                    <a:lnTo>
                      <a:pt x="18244" y="247371"/>
                    </a:lnTo>
                    <a:lnTo>
                      <a:pt x="24901" y="247264"/>
                    </a:lnTo>
                    <a:lnTo>
                      <a:pt x="29585" y="246607"/>
                    </a:lnTo>
                    <a:lnTo>
                      <a:pt x="33776" y="243690"/>
                    </a:lnTo>
                    <a:lnTo>
                      <a:pt x="36160" y="247125"/>
                    </a:lnTo>
                    <a:lnTo>
                      <a:pt x="40597" y="248850"/>
                    </a:lnTo>
                    <a:lnTo>
                      <a:pt x="44870" y="251439"/>
                    </a:lnTo>
                    <a:lnTo>
                      <a:pt x="51855" y="247314"/>
                    </a:lnTo>
                    <a:lnTo>
                      <a:pt x="55719" y="244273"/>
                    </a:lnTo>
                    <a:lnTo>
                      <a:pt x="60485" y="242202"/>
                    </a:lnTo>
                    <a:lnTo>
                      <a:pt x="65005" y="241824"/>
                    </a:lnTo>
                    <a:lnTo>
                      <a:pt x="67634" y="233335"/>
                    </a:lnTo>
                    <a:lnTo>
                      <a:pt x="63937" y="227525"/>
                    </a:lnTo>
                    <a:lnTo>
                      <a:pt x="59910" y="223720"/>
                    </a:lnTo>
                    <a:lnTo>
                      <a:pt x="55554" y="222996"/>
                    </a:lnTo>
                    <a:lnTo>
                      <a:pt x="50706" y="219496"/>
                    </a:lnTo>
                    <a:lnTo>
                      <a:pt x="42651" y="221378"/>
                    </a:lnTo>
                    <a:lnTo>
                      <a:pt x="40351" y="217096"/>
                    </a:lnTo>
                    <a:lnTo>
                      <a:pt x="36405" y="215625"/>
                    </a:lnTo>
                    <a:lnTo>
                      <a:pt x="41255" y="215781"/>
                    </a:lnTo>
                    <a:lnTo>
                      <a:pt x="43966" y="219997"/>
                    </a:lnTo>
                    <a:lnTo>
                      <a:pt x="48651" y="217893"/>
                    </a:lnTo>
                    <a:lnTo>
                      <a:pt x="57033" y="220211"/>
                    </a:lnTo>
                    <a:lnTo>
                      <a:pt x="67387" y="217252"/>
                    </a:lnTo>
                    <a:lnTo>
                      <a:pt x="77167" y="216734"/>
                    </a:lnTo>
                    <a:lnTo>
                      <a:pt x="80126" y="211031"/>
                    </a:lnTo>
                    <a:lnTo>
                      <a:pt x="84235" y="208697"/>
                    </a:lnTo>
                    <a:lnTo>
                      <a:pt x="82345" y="203635"/>
                    </a:lnTo>
                    <a:lnTo>
                      <a:pt x="83496" y="199666"/>
                    </a:lnTo>
                    <a:lnTo>
                      <a:pt x="90234" y="202821"/>
                    </a:lnTo>
                    <a:lnTo>
                      <a:pt x="90809" y="196986"/>
                    </a:lnTo>
                    <a:lnTo>
                      <a:pt x="95082" y="192351"/>
                    </a:lnTo>
                    <a:lnTo>
                      <a:pt x="99932" y="189228"/>
                    </a:lnTo>
                    <a:lnTo>
                      <a:pt x="103218" y="191924"/>
                    </a:lnTo>
                    <a:lnTo>
                      <a:pt x="108642" y="192146"/>
                    </a:lnTo>
                    <a:lnTo>
                      <a:pt x="111436" y="196912"/>
                    </a:lnTo>
                    <a:lnTo>
                      <a:pt x="111847" y="201153"/>
                    </a:lnTo>
                    <a:lnTo>
                      <a:pt x="115052" y="204670"/>
                    </a:lnTo>
                    <a:lnTo>
                      <a:pt x="119736" y="204292"/>
                    </a:lnTo>
                    <a:lnTo>
                      <a:pt x="125078" y="205887"/>
                    </a:lnTo>
                    <a:lnTo>
                      <a:pt x="135762" y="208007"/>
                    </a:lnTo>
                    <a:lnTo>
                      <a:pt x="142994" y="211672"/>
                    </a:lnTo>
                    <a:lnTo>
                      <a:pt x="146527" y="214507"/>
                    </a:lnTo>
                    <a:lnTo>
                      <a:pt x="148582" y="219759"/>
                    </a:lnTo>
                    <a:lnTo>
                      <a:pt x="151705" y="228231"/>
                    </a:lnTo>
                    <a:lnTo>
                      <a:pt x="156225" y="234025"/>
                    </a:lnTo>
                    <a:lnTo>
                      <a:pt x="156389" y="240928"/>
                    </a:lnTo>
                    <a:lnTo>
                      <a:pt x="161649" y="242761"/>
                    </a:lnTo>
                    <a:lnTo>
                      <a:pt x="165922" y="244002"/>
                    </a:lnTo>
                    <a:lnTo>
                      <a:pt x="164278" y="249450"/>
                    </a:lnTo>
                    <a:lnTo>
                      <a:pt x="167155" y="253264"/>
                    </a:lnTo>
                    <a:lnTo>
                      <a:pt x="170524" y="256288"/>
                    </a:lnTo>
                    <a:lnTo>
                      <a:pt x="176441" y="259411"/>
                    </a:lnTo>
                    <a:lnTo>
                      <a:pt x="179235" y="264169"/>
                    </a:lnTo>
                    <a:lnTo>
                      <a:pt x="183508" y="272387"/>
                    </a:lnTo>
                    <a:lnTo>
                      <a:pt x="188521" y="274852"/>
                    </a:lnTo>
                    <a:lnTo>
                      <a:pt x="191644" y="277474"/>
                    </a:lnTo>
                    <a:lnTo>
                      <a:pt x="199534" y="272954"/>
                    </a:lnTo>
                    <a:lnTo>
                      <a:pt x="202328" y="278271"/>
                    </a:lnTo>
                    <a:lnTo>
                      <a:pt x="210793" y="278213"/>
                    </a:lnTo>
                    <a:lnTo>
                      <a:pt x="217696" y="280005"/>
                    </a:lnTo>
                    <a:lnTo>
                      <a:pt x="222544" y="279759"/>
                    </a:lnTo>
                    <a:lnTo>
                      <a:pt x="228872" y="282232"/>
                    </a:lnTo>
                    <a:lnTo>
                      <a:pt x="234132" y="283942"/>
                    </a:lnTo>
                    <a:lnTo>
                      <a:pt x="240542" y="283259"/>
                    </a:lnTo>
                    <a:lnTo>
                      <a:pt x="244816" y="287927"/>
                    </a:lnTo>
                    <a:lnTo>
                      <a:pt x="249993" y="286136"/>
                    </a:lnTo>
                    <a:lnTo>
                      <a:pt x="244322" y="288741"/>
                    </a:lnTo>
                    <a:lnTo>
                      <a:pt x="247198" y="292316"/>
                    </a:lnTo>
                    <a:lnTo>
                      <a:pt x="251554" y="292759"/>
                    </a:lnTo>
                    <a:close/>
                    <a:moveTo>
                      <a:pt x="70675" y="220096"/>
                    </a:moveTo>
                    <a:lnTo>
                      <a:pt x="66073" y="219570"/>
                    </a:lnTo>
                    <a:lnTo>
                      <a:pt x="70675" y="220096"/>
                    </a:lnTo>
                    <a:close/>
                    <a:moveTo>
                      <a:pt x="100671" y="192836"/>
                    </a:moveTo>
                    <a:lnTo>
                      <a:pt x="100918" y="188612"/>
                    </a:lnTo>
                    <a:lnTo>
                      <a:pt x="100671" y="192836"/>
                    </a:lnTo>
                    <a:close/>
                    <a:moveTo>
                      <a:pt x="101575" y="197726"/>
                    </a:moveTo>
                    <a:lnTo>
                      <a:pt x="102314" y="193592"/>
                    </a:lnTo>
                    <a:lnTo>
                      <a:pt x="101575" y="197726"/>
                    </a:lnTo>
                    <a:close/>
                    <a:moveTo>
                      <a:pt x="98452" y="201950"/>
                    </a:moveTo>
                    <a:lnTo>
                      <a:pt x="97630" y="197767"/>
                    </a:lnTo>
                    <a:lnTo>
                      <a:pt x="98452" y="201950"/>
                    </a:lnTo>
                    <a:close/>
                    <a:moveTo>
                      <a:pt x="102068" y="199838"/>
                    </a:moveTo>
                    <a:lnTo>
                      <a:pt x="101081" y="195565"/>
                    </a:lnTo>
                    <a:lnTo>
                      <a:pt x="102068" y="199838"/>
                    </a:lnTo>
                    <a:close/>
                    <a:moveTo>
                      <a:pt x="109957" y="199567"/>
                    </a:moveTo>
                    <a:lnTo>
                      <a:pt x="110122" y="195071"/>
                    </a:lnTo>
                    <a:lnTo>
                      <a:pt x="109136" y="199296"/>
                    </a:lnTo>
                    <a:close/>
                    <a:moveTo>
                      <a:pt x="86125" y="204391"/>
                    </a:moveTo>
                    <a:lnTo>
                      <a:pt x="83084" y="200956"/>
                    </a:lnTo>
                    <a:lnTo>
                      <a:pt x="86125" y="204391"/>
                    </a:lnTo>
                    <a:close/>
                    <a:moveTo>
                      <a:pt x="73141" y="225569"/>
                    </a:moveTo>
                    <a:lnTo>
                      <a:pt x="69524" y="223202"/>
                    </a:lnTo>
                    <a:lnTo>
                      <a:pt x="73141" y="225569"/>
                    </a:lnTo>
                    <a:close/>
                    <a:moveTo>
                      <a:pt x="71908" y="223432"/>
                    </a:moveTo>
                    <a:lnTo>
                      <a:pt x="67881" y="221156"/>
                    </a:lnTo>
                    <a:lnTo>
                      <a:pt x="71908" y="223432"/>
                    </a:lnTo>
                    <a:close/>
                    <a:moveTo>
                      <a:pt x="101081" y="203405"/>
                    </a:moveTo>
                    <a:lnTo>
                      <a:pt x="98781" y="199772"/>
                    </a:lnTo>
                    <a:lnTo>
                      <a:pt x="101081" y="203405"/>
                    </a:lnTo>
                    <a:close/>
                    <a:moveTo>
                      <a:pt x="73716" y="231469"/>
                    </a:moveTo>
                    <a:lnTo>
                      <a:pt x="70264" y="226128"/>
                    </a:lnTo>
                    <a:lnTo>
                      <a:pt x="65087" y="224205"/>
                    </a:lnTo>
                    <a:lnTo>
                      <a:pt x="73716" y="231469"/>
                    </a:lnTo>
                    <a:close/>
                    <a:moveTo>
                      <a:pt x="168962" y="29355"/>
                    </a:moveTo>
                    <a:lnTo>
                      <a:pt x="173565" y="27366"/>
                    </a:lnTo>
                    <a:lnTo>
                      <a:pt x="178085" y="27728"/>
                    </a:lnTo>
                    <a:lnTo>
                      <a:pt x="183508" y="27802"/>
                    </a:lnTo>
                    <a:lnTo>
                      <a:pt x="188933" y="26092"/>
                    </a:lnTo>
                    <a:lnTo>
                      <a:pt x="193781" y="23668"/>
                    </a:lnTo>
                    <a:lnTo>
                      <a:pt x="187617" y="21597"/>
                    </a:lnTo>
                    <a:lnTo>
                      <a:pt x="177427" y="19855"/>
                    </a:lnTo>
                    <a:lnTo>
                      <a:pt x="171593" y="20471"/>
                    </a:lnTo>
                    <a:lnTo>
                      <a:pt x="170771" y="24975"/>
                    </a:lnTo>
                    <a:lnTo>
                      <a:pt x="167730" y="27777"/>
                    </a:lnTo>
                    <a:close/>
                    <a:moveTo>
                      <a:pt x="258047" y="7002"/>
                    </a:moveTo>
                    <a:lnTo>
                      <a:pt x="258211" y="2745"/>
                    </a:lnTo>
                    <a:lnTo>
                      <a:pt x="254183" y="0"/>
                    </a:lnTo>
                    <a:lnTo>
                      <a:pt x="256320" y="6369"/>
                    </a:lnTo>
                    <a:close/>
                    <a:moveTo>
                      <a:pt x="270209" y="42734"/>
                    </a:moveTo>
                    <a:lnTo>
                      <a:pt x="278016" y="41863"/>
                    </a:lnTo>
                    <a:lnTo>
                      <a:pt x="278016" y="36332"/>
                    </a:lnTo>
                    <a:lnTo>
                      <a:pt x="273250" y="34327"/>
                    </a:lnTo>
                    <a:lnTo>
                      <a:pt x="267908" y="34023"/>
                    </a:lnTo>
                    <a:lnTo>
                      <a:pt x="264375" y="37096"/>
                    </a:lnTo>
                    <a:lnTo>
                      <a:pt x="268237" y="40753"/>
                    </a:lnTo>
                    <a:close/>
                    <a:moveTo>
                      <a:pt x="181207" y="129262"/>
                    </a:moveTo>
                    <a:lnTo>
                      <a:pt x="182687" y="123813"/>
                    </a:lnTo>
                    <a:lnTo>
                      <a:pt x="177592" y="123402"/>
                    </a:lnTo>
                    <a:lnTo>
                      <a:pt x="179235" y="127717"/>
                    </a:lnTo>
                    <a:close/>
                    <a:moveTo>
                      <a:pt x="286563" y="52308"/>
                    </a:moveTo>
                    <a:lnTo>
                      <a:pt x="293301" y="51560"/>
                    </a:lnTo>
                    <a:lnTo>
                      <a:pt x="285987" y="52193"/>
                    </a:lnTo>
                    <a:close/>
                    <a:moveTo>
                      <a:pt x="319846" y="48018"/>
                    </a:moveTo>
                    <a:lnTo>
                      <a:pt x="319024" y="43646"/>
                    </a:lnTo>
                    <a:lnTo>
                      <a:pt x="319846" y="48018"/>
                    </a:lnTo>
                    <a:close/>
                    <a:moveTo>
                      <a:pt x="322558" y="52710"/>
                    </a:moveTo>
                    <a:lnTo>
                      <a:pt x="320750" y="47804"/>
                    </a:lnTo>
                    <a:lnTo>
                      <a:pt x="321572" y="51897"/>
                    </a:lnTo>
                    <a:close/>
                    <a:moveTo>
                      <a:pt x="338500" y="59877"/>
                    </a:moveTo>
                    <a:lnTo>
                      <a:pt x="338829" y="53738"/>
                    </a:lnTo>
                    <a:lnTo>
                      <a:pt x="336610" y="57962"/>
                    </a:lnTo>
                    <a:close/>
                    <a:moveTo>
                      <a:pt x="344254" y="110163"/>
                    </a:moveTo>
                    <a:lnTo>
                      <a:pt x="347787" y="104188"/>
                    </a:lnTo>
                    <a:lnTo>
                      <a:pt x="348198" y="99726"/>
                    </a:lnTo>
                    <a:lnTo>
                      <a:pt x="350827" y="96184"/>
                    </a:lnTo>
                    <a:lnTo>
                      <a:pt x="350335" y="90990"/>
                    </a:lnTo>
                    <a:lnTo>
                      <a:pt x="346718" y="85714"/>
                    </a:lnTo>
                    <a:lnTo>
                      <a:pt x="343268" y="82131"/>
                    </a:lnTo>
                    <a:lnTo>
                      <a:pt x="335789" y="78252"/>
                    </a:lnTo>
                    <a:lnTo>
                      <a:pt x="333899" y="72697"/>
                    </a:lnTo>
                    <a:lnTo>
                      <a:pt x="330447" y="69549"/>
                    </a:lnTo>
                    <a:lnTo>
                      <a:pt x="325352" y="65769"/>
                    </a:lnTo>
                    <a:lnTo>
                      <a:pt x="322147" y="61397"/>
                    </a:lnTo>
                    <a:lnTo>
                      <a:pt x="317792" y="59080"/>
                    </a:lnTo>
                    <a:lnTo>
                      <a:pt x="313929" y="57165"/>
                    </a:lnTo>
                    <a:lnTo>
                      <a:pt x="309409" y="53270"/>
                    </a:lnTo>
                    <a:lnTo>
                      <a:pt x="304889" y="49654"/>
                    </a:lnTo>
                    <a:lnTo>
                      <a:pt x="299219" y="48749"/>
                    </a:lnTo>
                    <a:lnTo>
                      <a:pt x="294863" y="44764"/>
                    </a:lnTo>
                    <a:lnTo>
                      <a:pt x="289274" y="40449"/>
                    </a:lnTo>
                    <a:lnTo>
                      <a:pt x="287467" y="44583"/>
                    </a:lnTo>
                    <a:lnTo>
                      <a:pt x="293301" y="46292"/>
                    </a:lnTo>
                    <a:lnTo>
                      <a:pt x="297082" y="49654"/>
                    </a:lnTo>
                    <a:lnTo>
                      <a:pt x="304971" y="54478"/>
                    </a:lnTo>
                    <a:lnTo>
                      <a:pt x="309902" y="58060"/>
                    </a:lnTo>
                    <a:lnTo>
                      <a:pt x="312860" y="62219"/>
                    </a:lnTo>
                    <a:lnTo>
                      <a:pt x="317216" y="65457"/>
                    </a:lnTo>
                    <a:lnTo>
                      <a:pt x="324695" y="67889"/>
                    </a:lnTo>
                    <a:lnTo>
                      <a:pt x="327982" y="70527"/>
                    </a:lnTo>
                    <a:lnTo>
                      <a:pt x="329954" y="74250"/>
                    </a:lnTo>
                    <a:lnTo>
                      <a:pt x="336446" y="83799"/>
                    </a:lnTo>
                    <a:lnTo>
                      <a:pt x="339076" y="89774"/>
                    </a:lnTo>
                    <a:lnTo>
                      <a:pt x="338912" y="95124"/>
                    </a:lnTo>
                    <a:lnTo>
                      <a:pt x="338337" y="101452"/>
                    </a:lnTo>
                    <a:lnTo>
                      <a:pt x="340884" y="105396"/>
                    </a:lnTo>
                    <a:lnTo>
                      <a:pt x="344254" y="110163"/>
                    </a:lnTo>
                    <a:close/>
                    <a:moveTo>
                      <a:pt x="382139" y="102150"/>
                    </a:moveTo>
                    <a:lnTo>
                      <a:pt x="380249" y="98411"/>
                    </a:lnTo>
                    <a:lnTo>
                      <a:pt x="382139" y="102150"/>
                    </a:lnTo>
                    <a:close/>
                    <a:moveTo>
                      <a:pt x="391014" y="129944"/>
                    </a:moveTo>
                    <a:lnTo>
                      <a:pt x="393315" y="126048"/>
                    </a:lnTo>
                    <a:lnTo>
                      <a:pt x="394466" y="121734"/>
                    </a:lnTo>
                    <a:lnTo>
                      <a:pt x="393151" y="115981"/>
                    </a:lnTo>
                    <a:lnTo>
                      <a:pt x="388877" y="119564"/>
                    </a:lnTo>
                    <a:lnTo>
                      <a:pt x="390767" y="127799"/>
                    </a:lnTo>
                    <a:close/>
                    <a:moveTo>
                      <a:pt x="204218" y="141572"/>
                    </a:moveTo>
                    <a:lnTo>
                      <a:pt x="206930" y="135121"/>
                    </a:lnTo>
                    <a:lnTo>
                      <a:pt x="202081" y="131949"/>
                    </a:lnTo>
                    <a:lnTo>
                      <a:pt x="198548" y="135121"/>
                    </a:lnTo>
                    <a:lnTo>
                      <a:pt x="200603" y="138827"/>
                    </a:lnTo>
                    <a:lnTo>
                      <a:pt x="204218" y="141572"/>
                    </a:lnTo>
                    <a:close/>
                    <a:moveTo>
                      <a:pt x="259115" y="156800"/>
                    </a:moveTo>
                    <a:lnTo>
                      <a:pt x="264620" y="154261"/>
                    </a:lnTo>
                    <a:lnTo>
                      <a:pt x="270456" y="155321"/>
                    </a:lnTo>
                    <a:lnTo>
                      <a:pt x="275551" y="151385"/>
                    </a:lnTo>
                    <a:lnTo>
                      <a:pt x="280482" y="150678"/>
                    </a:lnTo>
                    <a:lnTo>
                      <a:pt x="287549" y="147103"/>
                    </a:lnTo>
                    <a:lnTo>
                      <a:pt x="292315" y="145180"/>
                    </a:lnTo>
                    <a:lnTo>
                      <a:pt x="297575" y="141449"/>
                    </a:lnTo>
                    <a:lnTo>
                      <a:pt x="300205" y="137997"/>
                    </a:lnTo>
                    <a:lnTo>
                      <a:pt x="302095" y="132360"/>
                    </a:lnTo>
                    <a:lnTo>
                      <a:pt x="306697" y="133280"/>
                    </a:lnTo>
                    <a:lnTo>
                      <a:pt x="311956" y="133913"/>
                    </a:lnTo>
                    <a:lnTo>
                      <a:pt x="319764" y="129648"/>
                    </a:lnTo>
                    <a:lnTo>
                      <a:pt x="319600" y="122432"/>
                    </a:lnTo>
                    <a:lnTo>
                      <a:pt x="317792" y="116885"/>
                    </a:lnTo>
                    <a:lnTo>
                      <a:pt x="322887" y="115135"/>
                    </a:lnTo>
                    <a:lnTo>
                      <a:pt x="328392" y="109505"/>
                    </a:lnTo>
                    <a:lnTo>
                      <a:pt x="329954" y="103383"/>
                    </a:lnTo>
                    <a:lnTo>
                      <a:pt x="329461" y="97277"/>
                    </a:lnTo>
                    <a:lnTo>
                      <a:pt x="325599" y="93316"/>
                    </a:lnTo>
                    <a:lnTo>
                      <a:pt x="324530" y="88311"/>
                    </a:lnTo>
                    <a:lnTo>
                      <a:pt x="319764" y="90070"/>
                    </a:lnTo>
                    <a:lnTo>
                      <a:pt x="318120" y="94828"/>
                    </a:lnTo>
                    <a:lnTo>
                      <a:pt x="315408" y="91105"/>
                    </a:lnTo>
                    <a:lnTo>
                      <a:pt x="307355" y="90070"/>
                    </a:lnTo>
                    <a:lnTo>
                      <a:pt x="306451" y="96340"/>
                    </a:lnTo>
                    <a:lnTo>
                      <a:pt x="308423" y="101863"/>
                    </a:lnTo>
                    <a:lnTo>
                      <a:pt x="309491" y="108174"/>
                    </a:lnTo>
                    <a:lnTo>
                      <a:pt x="308998" y="113351"/>
                    </a:lnTo>
                    <a:lnTo>
                      <a:pt x="304232" y="113952"/>
                    </a:lnTo>
                    <a:lnTo>
                      <a:pt x="298068" y="115052"/>
                    </a:lnTo>
                    <a:lnTo>
                      <a:pt x="292644" y="120246"/>
                    </a:lnTo>
                    <a:lnTo>
                      <a:pt x="290178" y="125046"/>
                    </a:lnTo>
                    <a:lnTo>
                      <a:pt x="286563" y="130930"/>
                    </a:lnTo>
                    <a:lnTo>
                      <a:pt x="280235" y="132582"/>
                    </a:lnTo>
                    <a:lnTo>
                      <a:pt x="276044" y="129179"/>
                    </a:lnTo>
                    <a:lnTo>
                      <a:pt x="269223" y="133025"/>
                    </a:lnTo>
                    <a:lnTo>
                      <a:pt x="263881" y="131702"/>
                    </a:lnTo>
                    <a:lnTo>
                      <a:pt x="263306" y="125925"/>
                    </a:lnTo>
                    <a:lnTo>
                      <a:pt x="263799" y="121019"/>
                    </a:lnTo>
                    <a:lnTo>
                      <a:pt x="267908" y="117288"/>
                    </a:lnTo>
                    <a:lnTo>
                      <a:pt x="263716" y="115817"/>
                    </a:lnTo>
                    <a:lnTo>
                      <a:pt x="262238" y="119704"/>
                    </a:lnTo>
                    <a:lnTo>
                      <a:pt x="260923" y="123772"/>
                    </a:lnTo>
                    <a:lnTo>
                      <a:pt x="260676" y="128053"/>
                    </a:lnTo>
                    <a:lnTo>
                      <a:pt x="257224" y="131826"/>
                    </a:lnTo>
                    <a:lnTo>
                      <a:pt x="251965" y="132072"/>
                    </a:lnTo>
                    <a:lnTo>
                      <a:pt x="247445" y="132089"/>
                    </a:lnTo>
                    <a:lnTo>
                      <a:pt x="243254" y="132894"/>
                    </a:lnTo>
                    <a:lnTo>
                      <a:pt x="238898" y="133823"/>
                    </a:lnTo>
                    <a:lnTo>
                      <a:pt x="232899" y="129927"/>
                    </a:lnTo>
                    <a:lnTo>
                      <a:pt x="229037" y="131711"/>
                    </a:lnTo>
                    <a:lnTo>
                      <a:pt x="223530" y="130470"/>
                    </a:lnTo>
                    <a:lnTo>
                      <a:pt x="217039" y="129409"/>
                    </a:lnTo>
                    <a:lnTo>
                      <a:pt x="214161" y="132836"/>
                    </a:lnTo>
                    <a:lnTo>
                      <a:pt x="213751" y="137554"/>
                    </a:lnTo>
                    <a:lnTo>
                      <a:pt x="218682" y="140553"/>
                    </a:lnTo>
                    <a:lnTo>
                      <a:pt x="222462" y="142254"/>
                    </a:lnTo>
                    <a:lnTo>
                      <a:pt x="226818" y="144079"/>
                    </a:lnTo>
                    <a:lnTo>
                      <a:pt x="232570" y="148352"/>
                    </a:lnTo>
                    <a:lnTo>
                      <a:pt x="238076" y="149790"/>
                    </a:lnTo>
                    <a:lnTo>
                      <a:pt x="244816" y="149823"/>
                    </a:lnTo>
                    <a:lnTo>
                      <a:pt x="248184" y="156020"/>
                    </a:lnTo>
                    <a:lnTo>
                      <a:pt x="254924" y="155847"/>
                    </a:lnTo>
                    <a:lnTo>
                      <a:pt x="259525" y="155962"/>
                    </a:lnTo>
                    <a:close/>
                    <a:moveTo>
                      <a:pt x="258950" y="257356"/>
                    </a:moveTo>
                    <a:lnTo>
                      <a:pt x="261580" y="253132"/>
                    </a:lnTo>
                    <a:lnTo>
                      <a:pt x="259854" y="248538"/>
                    </a:lnTo>
                    <a:lnTo>
                      <a:pt x="255416" y="248070"/>
                    </a:lnTo>
                    <a:lnTo>
                      <a:pt x="254102" y="253066"/>
                    </a:lnTo>
                    <a:lnTo>
                      <a:pt x="258950" y="257356"/>
                    </a:lnTo>
                    <a:close/>
                    <a:moveTo>
                      <a:pt x="283193" y="233672"/>
                    </a:moveTo>
                    <a:lnTo>
                      <a:pt x="284179" y="229554"/>
                    </a:lnTo>
                    <a:lnTo>
                      <a:pt x="285083" y="222586"/>
                    </a:lnTo>
                    <a:lnTo>
                      <a:pt x="281139" y="225371"/>
                    </a:lnTo>
                    <a:lnTo>
                      <a:pt x="284755" y="228486"/>
                    </a:lnTo>
                    <a:lnTo>
                      <a:pt x="281797" y="232357"/>
                    </a:lnTo>
                    <a:close/>
                    <a:moveTo>
                      <a:pt x="273579" y="263635"/>
                    </a:moveTo>
                    <a:lnTo>
                      <a:pt x="275469" y="259649"/>
                    </a:lnTo>
                    <a:lnTo>
                      <a:pt x="272181" y="253568"/>
                    </a:lnTo>
                    <a:lnTo>
                      <a:pt x="264620" y="251291"/>
                    </a:lnTo>
                    <a:lnTo>
                      <a:pt x="264785" y="256871"/>
                    </a:lnTo>
                    <a:lnTo>
                      <a:pt x="262320" y="260775"/>
                    </a:lnTo>
                    <a:lnTo>
                      <a:pt x="269470" y="262098"/>
                    </a:lnTo>
                    <a:lnTo>
                      <a:pt x="273989" y="261909"/>
                    </a:lnTo>
                    <a:close/>
                    <a:moveTo>
                      <a:pt x="282289" y="277687"/>
                    </a:moveTo>
                    <a:lnTo>
                      <a:pt x="285412" y="271754"/>
                    </a:lnTo>
                    <a:lnTo>
                      <a:pt x="281303" y="272050"/>
                    </a:lnTo>
                    <a:lnTo>
                      <a:pt x="277112" y="269774"/>
                    </a:lnTo>
                    <a:lnTo>
                      <a:pt x="273579" y="266215"/>
                    </a:lnTo>
                    <a:lnTo>
                      <a:pt x="273989" y="271828"/>
                    </a:lnTo>
                    <a:lnTo>
                      <a:pt x="282289" y="277687"/>
                    </a:lnTo>
                    <a:close/>
                    <a:moveTo>
                      <a:pt x="271031" y="293031"/>
                    </a:moveTo>
                    <a:lnTo>
                      <a:pt x="269223" y="289144"/>
                    </a:lnTo>
                    <a:lnTo>
                      <a:pt x="271031" y="293031"/>
                    </a:lnTo>
                    <a:close/>
                    <a:moveTo>
                      <a:pt x="417722" y="174436"/>
                    </a:moveTo>
                    <a:lnTo>
                      <a:pt x="421996" y="170541"/>
                    </a:lnTo>
                    <a:lnTo>
                      <a:pt x="424790" y="167163"/>
                    </a:lnTo>
                    <a:lnTo>
                      <a:pt x="424626" y="162627"/>
                    </a:lnTo>
                    <a:lnTo>
                      <a:pt x="422078" y="158074"/>
                    </a:lnTo>
                    <a:lnTo>
                      <a:pt x="417394" y="153620"/>
                    </a:lnTo>
                    <a:lnTo>
                      <a:pt x="412627" y="151459"/>
                    </a:lnTo>
                    <a:lnTo>
                      <a:pt x="411641" y="146528"/>
                    </a:lnTo>
                    <a:lnTo>
                      <a:pt x="406875" y="142271"/>
                    </a:lnTo>
                    <a:lnTo>
                      <a:pt x="403670" y="135121"/>
                    </a:lnTo>
                    <a:lnTo>
                      <a:pt x="397342" y="131735"/>
                    </a:lnTo>
                    <a:lnTo>
                      <a:pt x="393726" y="128308"/>
                    </a:lnTo>
                    <a:lnTo>
                      <a:pt x="394466" y="133823"/>
                    </a:lnTo>
                    <a:lnTo>
                      <a:pt x="392493" y="139666"/>
                    </a:lnTo>
                    <a:lnTo>
                      <a:pt x="392986" y="144235"/>
                    </a:lnTo>
                    <a:lnTo>
                      <a:pt x="398410" y="149881"/>
                    </a:lnTo>
                    <a:lnTo>
                      <a:pt x="400711" y="154672"/>
                    </a:lnTo>
                    <a:lnTo>
                      <a:pt x="405560" y="157589"/>
                    </a:lnTo>
                    <a:lnTo>
                      <a:pt x="404327" y="163498"/>
                    </a:lnTo>
                    <a:lnTo>
                      <a:pt x="409094" y="170565"/>
                    </a:lnTo>
                    <a:lnTo>
                      <a:pt x="412545" y="173203"/>
                    </a:lnTo>
                    <a:lnTo>
                      <a:pt x="417722" y="174436"/>
                    </a:lnTo>
                    <a:close/>
                    <a:moveTo>
                      <a:pt x="319517" y="243673"/>
                    </a:moveTo>
                    <a:lnTo>
                      <a:pt x="320586" y="239243"/>
                    </a:lnTo>
                    <a:lnTo>
                      <a:pt x="319517" y="243673"/>
                    </a:lnTo>
                    <a:close/>
                    <a:moveTo>
                      <a:pt x="330365" y="249229"/>
                    </a:moveTo>
                    <a:lnTo>
                      <a:pt x="334474" y="248390"/>
                    </a:lnTo>
                    <a:lnTo>
                      <a:pt x="334146" y="243616"/>
                    </a:lnTo>
                    <a:lnTo>
                      <a:pt x="329708" y="241134"/>
                    </a:lnTo>
                    <a:lnTo>
                      <a:pt x="324695" y="240525"/>
                    </a:lnTo>
                    <a:lnTo>
                      <a:pt x="325763" y="244618"/>
                    </a:lnTo>
                    <a:lnTo>
                      <a:pt x="328064" y="249064"/>
                    </a:lnTo>
                    <a:close/>
                    <a:moveTo>
                      <a:pt x="322722" y="294945"/>
                    </a:moveTo>
                    <a:lnTo>
                      <a:pt x="317463" y="291551"/>
                    </a:lnTo>
                    <a:lnTo>
                      <a:pt x="322722" y="294945"/>
                    </a:lnTo>
                    <a:close/>
                    <a:moveTo>
                      <a:pt x="332337" y="312976"/>
                    </a:moveTo>
                    <a:lnTo>
                      <a:pt x="330200" y="309417"/>
                    </a:lnTo>
                    <a:lnTo>
                      <a:pt x="332337" y="312976"/>
                    </a:lnTo>
                    <a:close/>
                    <a:moveTo>
                      <a:pt x="401533" y="306089"/>
                    </a:moveTo>
                    <a:lnTo>
                      <a:pt x="408683" y="303788"/>
                    </a:lnTo>
                    <a:lnTo>
                      <a:pt x="413285" y="299934"/>
                    </a:lnTo>
                    <a:lnTo>
                      <a:pt x="415832" y="294230"/>
                    </a:lnTo>
                    <a:lnTo>
                      <a:pt x="411312" y="288716"/>
                    </a:lnTo>
                    <a:lnTo>
                      <a:pt x="405231" y="291173"/>
                    </a:lnTo>
                    <a:lnTo>
                      <a:pt x="400465" y="293565"/>
                    </a:lnTo>
                    <a:lnTo>
                      <a:pt x="396931" y="297485"/>
                    </a:lnTo>
                    <a:lnTo>
                      <a:pt x="396273" y="301610"/>
                    </a:lnTo>
                    <a:lnTo>
                      <a:pt x="398904" y="305464"/>
                    </a:lnTo>
                    <a:close/>
                    <a:moveTo>
                      <a:pt x="341048" y="324095"/>
                    </a:moveTo>
                    <a:lnTo>
                      <a:pt x="346883" y="323413"/>
                    </a:lnTo>
                    <a:lnTo>
                      <a:pt x="336693" y="316559"/>
                    </a:lnTo>
                    <a:lnTo>
                      <a:pt x="332419" y="313962"/>
                    </a:lnTo>
                    <a:lnTo>
                      <a:pt x="334720" y="318597"/>
                    </a:lnTo>
                    <a:lnTo>
                      <a:pt x="338747" y="321120"/>
                    </a:lnTo>
                    <a:close/>
                    <a:moveTo>
                      <a:pt x="356827" y="317077"/>
                    </a:moveTo>
                    <a:lnTo>
                      <a:pt x="361511" y="316904"/>
                    </a:lnTo>
                    <a:lnTo>
                      <a:pt x="356663" y="313444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821" name="Free-form: Shape 820">
                <a:extLst>
                  <a:ext uri="{FF2B5EF4-FFF2-40B4-BE49-F238E27FC236}">
                    <a16:creationId xmlns:a16="http://schemas.microsoft.com/office/drawing/2014/main" id="{50BD3A03-19AE-FBAA-3B2E-22FD539EE789}"/>
                  </a:ext>
                </a:extLst>
              </p:cNvPr>
              <p:cNvSpPr/>
              <p:nvPr/>
            </p:nvSpPr>
            <p:spPr>
              <a:xfrm>
                <a:off x="10639157" y="3740982"/>
                <a:ext cx="4617" cy="10178"/>
              </a:xfrm>
              <a:custGeom>
                <a:avLst/>
                <a:gdLst>
                  <a:gd name="connsiteX0" fmla="*/ 2055 w 3944"/>
                  <a:gd name="connsiteY0" fmla="*/ 8695 h 8694"/>
                  <a:gd name="connsiteX1" fmla="*/ 3944 w 3944"/>
                  <a:gd name="connsiteY1" fmla="*/ 4298 h 8694"/>
                  <a:gd name="connsiteX2" fmla="*/ 3862 w 3944"/>
                  <a:gd name="connsiteY2" fmla="*/ 0 h 8694"/>
                  <a:gd name="connsiteX3" fmla="*/ 0 w 3944"/>
                  <a:gd name="connsiteY3" fmla="*/ 2893 h 8694"/>
                  <a:gd name="connsiteX4" fmla="*/ 493 w 3944"/>
                  <a:gd name="connsiteY4" fmla="*/ 7733 h 86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944" h="8694">
                    <a:moveTo>
                      <a:pt x="2055" y="8695"/>
                    </a:moveTo>
                    <a:lnTo>
                      <a:pt x="3944" y="4298"/>
                    </a:lnTo>
                    <a:lnTo>
                      <a:pt x="3862" y="0"/>
                    </a:lnTo>
                    <a:lnTo>
                      <a:pt x="0" y="2893"/>
                    </a:lnTo>
                    <a:lnTo>
                      <a:pt x="493" y="7733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822" name="Free-form: Shape 821">
                <a:extLst>
                  <a:ext uri="{FF2B5EF4-FFF2-40B4-BE49-F238E27FC236}">
                    <a16:creationId xmlns:a16="http://schemas.microsoft.com/office/drawing/2014/main" id="{96EA66FA-C782-904C-76B6-1CADC2706C56}"/>
                  </a:ext>
                </a:extLst>
              </p:cNvPr>
              <p:cNvSpPr/>
              <p:nvPr/>
            </p:nvSpPr>
            <p:spPr>
              <a:xfrm>
                <a:off x="11797310" y="3760389"/>
                <a:ext cx="49262" cy="48281"/>
              </a:xfrm>
              <a:custGeom>
                <a:avLst/>
                <a:gdLst>
                  <a:gd name="connsiteX0" fmla="*/ 42076 w 42076"/>
                  <a:gd name="connsiteY0" fmla="*/ 1504 h 41238"/>
                  <a:gd name="connsiteX1" fmla="*/ 38214 w 42076"/>
                  <a:gd name="connsiteY1" fmla="*/ 0 h 41238"/>
                  <a:gd name="connsiteX2" fmla="*/ 42076 w 42076"/>
                  <a:gd name="connsiteY2" fmla="*/ 1504 h 41238"/>
                  <a:gd name="connsiteX3" fmla="*/ 411 w 42076"/>
                  <a:gd name="connsiteY3" fmla="*/ 41238 h 41238"/>
                  <a:gd name="connsiteX4" fmla="*/ 1068 w 42076"/>
                  <a:gd name="connsiteY4" fmla="*/ 37121 h 41238"/>
                  <a:gd name="connsiteX5" fmla="*/ 0 w 42076"/>
                  <a:gd name="connsiteY5" fmla="*/ 41139 h 412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2076" h="41238">
                    <a:moveTo>
                      <a:pt x="42076" y="1504"/>
                    </a:moveTo>
                    <a:lnTo>
                      <a:pt x="38214" y="0"/>
                    </a:lnTo>
                    <a:lnTo>
                      <a:pt x="42076" y="1504"/>
                    </a:lnTo>
                    <a:close/>
                    <a:moveTo>
                      <a:pt x="411" y="41238"/>
                    </a:moveTo>
                    <a:lnTo>
                      <a:pt x="1068" y="37121"/>
                    </a:lnTo>
                    <a:lnTo>
                      <a:pt x="0" y="41139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823" name="Free-form: Shape 822">
                <a:extLst>
                  <a:ext uri="{FF2B5EF4-FFF2-40B4-BE49-F238E27FC236}">
                    <a16:creationId xmlns:a16="http://schemas.microsoft.com/office/drawing/2014/main" id="{36969FD7-6287-F9FA-7D16-B7DF7BA2949E}"/>
                  </a:ext>
                </a:extLst>
              </p:cNvPr>
              <p:cNvSpPr/>
              <p:nvPr/>
            </p:nvSpPr>
            <p:spPr>
              <a:xfrm>
                <a:off x="12124925" y="4363895"/>
                <a:ext cx="2885" cy="9486"/>
              </a:xfrm>
              <a:custGeom>
                <a:avLst/>
                <a:gdLst>
                  <a:gd name="connsiteX0" fmla="*/ 0 w 2464"/>
                  <a:gd name="connsiteY0" fmla="*/ 8103 h 8102"/>
                  <a:gd name="connsiteX1" fmla="*/ 2300 w 2464"/>
                  <a:gd name="connsiteY1" fmla="*/ 4224 h 8102"/>
                  <a:gd name="connsiteX2" fmla="*/ 2465 w 2464"/>
                  <a:gd name="connsiteY2" fmla="*/ 0 h 8102"/>
                  <a:gd name="connsiteX3" fmla="*/ 0 w 2464"/>
                  <a:gd name="connsiteY3" fmla="*/ 8103 h 81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64" h="8102">
                    <a:moveTo>
                      <a:pt x="0" y="8103"/>
                    </a:moveTo>
                    <a:lnTo>
                      <a:pt x="2300" y="4224"/>
                    </a:lnTo>
                    <a:lnTo>
                      <a:pt x="2465" y="0"/>
                    </a:lnTo>
                    <a:lnTo>
                      <a:pt x="0" y="8103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824" name="Free-form: Shape 823">
                <a:extLst>
                  <a:ext uri="{FF2B5EF4-FFF2-40B4-BE49-F238E27FC236}">
                    <a16:creationId xmlns:a16="http://schemas.microsoft.com/office/drawing/2014/main" id="{82D68E24-3976-5F45-D284-5D8E6367499C}"/>
                  </a:ext>
                </a:extLst>
              </p:cNvPr>
              <p:cNvSpPr/>
              <p:nvPr/>
            </p:nvSpPr>
            <p:spPr>
              <a:xfrm>
                <a:off x="11335280" y="4240199"/>
                <a:ext cx="348975" cy="217447"/>
              </a:xfrm>
              <a:custGeom>
                <a:avLst/>
                <a:gdLst>
                  <a:gd name="connsiteX0" fmla="*/ 11012 w 298068"/>
                  <a:gd name="connsiteY0" fmla="*/ 32313 h 185727"/>
                  <a:gd name="connsiteX1" fmla="*/ 12492 w 298068"/>
                  <a:gd name="connsiteY1" fmla="*/ 28344 h 185727"/>
                  <a:gd name="connsiteX2" fmla="*/ 11012 w 298068"/>
                  <a:gd name="connsiteY2" fmla="*/ 32313 h 185727"/>
                  <a:gd name="connsiteX3" fmla="*/ 2876 w 298068"/>
                  <a:gd name="connsiteY3" fmla="*/ 36192 h 185727"/>
                  <a:gd name="connsiteX4" fmla="*/ 2548 w 298068"/>
                  <a:gd name="connsiteY4" fmla="*/ 31524 h 185727"/>
                  <a:gd name="connsiteX5" fmla="*/ 0 w 298068"/>
                  <a:gd name="connsiteY5" fmla="*/ 35149 h 185727"/>
                  <a:gd name="connsiteX6" fmla="*/ 26709 w 298068"/>
                  <a:gd name="connsiteY6" fmla="*/ 62769 h 185727"/>
                  <a:gd name="connsiteX7" fmla="*/ 28928 w 298068"/>
                  <a:gd name="connsiteY7" fmla="*/ 57609 h 185727"/>
                  <a:gd name="connsiteX8" fmla="*/ 26709 w 298068"/>
                  <a:gd name="connsiteY8" fmla="*/ 53861 h 185727"/>
                  <a:gd name="connsiteX9" fmla="*/ 24243 w 298068"/>
                  <a:gd name="connsiteY9" fmla="*/ 50401 h 185727"/>
                  <a:gd name="connsiteX10" fmla="*/ 21943 w 298068"/>
                  <a:gd name="connsiteY10" fmla="*/ 54584 h 185727"/>
                  <a:gd name="connsiteX11" fmla="*/ 24325 w 298068"/>
                  <a:gd name="connsiteY11" fmla="*/ 59030 h 185727"/>
                  <a:gd name="connsiteX12" fmla="*/ 26709 w 298068"/>
                  <a:gd name="connsiteY12" fmla="*/ 62769 h 185727"/>
                  <a:gd name="connsiteX13" fmla="*/ 22600 w 298068"/>
                  <a:gd name="connsiteY13" fmla="*/ 69755 h 185727"/>
                  <a:gd name="connsiteX14" fmla="*/ 23093 w 298068"/>
                  <a:gd name="connsiteY14" fmla="*/ 64520 h 185727"/>
                  <a:gd name="connsiteX15" fmla="*/ 22600 w 298068"/>
                  <a:gd name="connsiteY15" fmla="*/ 69755 h 185727"/>
                  <a:gd name="connsiteX16" fmla="*/ 38050 w 298068"/>
                  <a:gd name="connsiteY16" fmla="*/ 68333 h 185727"/>
                  <a:gd name="connsiteX17" fmla="*/ 40104 w 298068"/>
                  <a:gd name="connsiteY17" fmla="*/ 64758 h 185727"/>
                  <a:gd name="connsiteX18" fmla="*/ 39365 w 298068"/>
                  <a:gd name="connsiteY18" fmla="*/ 60345 h 185727"/>
                  <a:gd name="connsiteX19" fmla="*/ 34680 w 298068"/>
                  <a:gd name="connsiteY19" fmla="*/ 60312 h 185727"/>
                  <a:gd name="connsiteX20" fmla="*/ 33283 w 298068"/>
                  <a:gd name="connsiteY20" fmla="*/ 64791 h 185727"/>
                  <a:gd name="connsiteX21" fmla="*/ 36406 w 298068"/>
                  <a:gd name="connsiteY21" fmla="*/ 67807 h 185727"/>
                  <a:gd name="connsiteX22" fmla="*/ 37885 w 298068"/>
                  <a:gd name="connsiteY22" fmla="*/ 74842 h 185727"/>
                  <a:gd name="connsiteX23" fmla="*/ 37063 w 298068"/>
                  <a:gd name="connsiteY23" fmla="*/ 70585 h 185727"/>
                  <a:gd name="connsiteX24" fmla="*/ 37885 w 298068"/>
                  <a:gd name="connsiteY24" fmla="*/ 74842 h 185727"/>
                  <a:gd name="connsiteX25" fmla="*/ 39775 w 298068"/>
                  <a:gd name="connsiteY25" fmla="*/ 72976 h 185727"/>
                  <a:gd name="connsiteX26" fmla="*/ 38624 w 298068"/>
                  <a:gd name="connsiteY26" fmla="*/ 68974 h 185727"/>
                  <a:gd name="connsiteX27" fmla="*/ 39775 w 298068"/>
                  <a:gd name="connsiteY27" fmla="*/ 72976 h 185727"/>
                  <a:gd name="connsiteX28" fmla="*/ 43884 w 298068"/>
                  <a:gd name="connsiteY28" fmla="*/ 86939 h 185727"/>
                  <a:gd name="connsiteX29" fmla="*/ 42733 w 298068"/>
                  <a:gd name="connsiteY29" fmla="*/ 81983 h 185727"/>
                  <a:gd name="connsiteX30" fmla="*/ 44624 w 298068"/>
                  <a:gd name="connsiteY30" fmla="*/ 77743 h 185727"/>
                  <a:gd name="connsiteX31" fmla="*/ 40269 w 298068"/>
                  <a:gd name="connsiteY31" fmla="*/ 79896 h 185727"/>
                  <a:gd name="connsiteX32" fmla="*/ 41501 w 298068"/>
                  <a:gd name="connsiteY32" fmla="*/ 84572 h 185727"/>
                  <a:gd name="connsiteX33" fmla="*/ 50951 w 298068"/>
                  <a:gd name="connsiteY33" fmla="*/ 89207 h 185727"/>
                  <a:gd name="connsiteX34" fmla="*/ 48322 w 298068"/>
                  <a:gd name="connsiteY34" fmla="*/ 85739 h 185727"/>
                  <a:gd name="connsiteX35" fmla="*/ 50951 w 298068"/>
                  <a:gd name="connsiteY35" fmla="*/ 89207 h 185727"/>
                  <a:gd name="connsiteX36" fmla="*/ 105027 w 298068"/>
                  <a:gd name="connsiteY36" fmla="*/ 16214 h 185727"/>
                  <a:gd name="connsiteX37" fmla="*/ 109465 w 298068"/>
                  <a:gd name="connsiteY37" fmla="*/ 14316 h 185727"/>
                  <a:gd name="connsiteX38" fmla="*/ 112176 w 298068"/>
                  <a:gd name="connsiteY38" fmla="*/ 10568 h 185727"/>
                  <a:gd name="connsiteX39" fmla="*/ 112751 w 298068"/>
                  <a:gd name="connsiteY39" fmla="*/ 6040 h 185727"/>
                  <a:gd name="connsiteX40" fmla="*/ 111108 w 298068"/>
                  <a:gd name="connsiteY40" fmla="*/ 1759 h 185727"/>
                  <a:gd name="connsiteX41" fmla="*/ 106752 w 298068"/>
                  <a:gd name="connsiteY41" fmla="*/ 0 h 185727"/>
                  <a:gd name="connsiteX42" fmla="*/ 102233 w 298068"/>
                  <a:gd name="connsiteY42" fmla="*/ 1956 h 185727"/>
                  <a:gd name="connsiteX43" fmla="*/ 99110 w 298068"/>
                  <a:gd name="connsiteY43" fmla="*/ 6476 h 185727"/>
                  <a:gd name="connsiteX44" fmla="*/ 98945 w 298068"/>
                  <a:gd name="connsiteY44" fmla="*/ 10930 h 185727"/>
                  <a:gd name="connsiteX45" fmla="*/ 101328 w 298068"/>
                  <a:gd name="connsiteY45" fmla="*/ 14834 h 185727"/>
                  <a:gd name="connsiteX46" fmla="*/ 49144 w 298068"/>
                  <a:gd name="connsiteY46" fmla="*/ 45577 h 185727"/>
                  <a:gd name="connsiteX47" fmla="*/ 52349 w 298068"/>
                  <a:gd name="connsiteY47" fmla="*/ 42438 h 185727"/>
                  <a:gd name="connsiteX48" fmla="*/ 47830 w 298068"/>
                  <a:gd name="connsiteY48" fmla="*/ 42610 h 185727"/>
                  <a:gd name="connsiteX49" fmla="*/ 44870 w 298068"/>
                  <a:gd name="connsiteY49" fmla="*/ 38789 h 185727"/>
                  <a:gd name="connsiteX50" fmla="*/ 41090 w 298068"/>
                  <a:gd name="connsiteY50" fmla="*/ 36176 h 185727"/>
                  <a:gd name="connsiteX51" fmla="*/ 40843 w 298068"/>
                  <a:gd name="connsiteY51" fmla="*/ 32026 h 185727"/>
                  <a:gd name="connsiteX52" fmla="*/ 37475 w 298068"/>
                  <a:gd name="connsiteY52" fmla="*/ 28476 h 185727"/>
                  <a:gd name="connsiteX53" fmla="*/ 33529 w 298068"/>
                  <a:gd name="connsiteY53" fmla="*/ 26109 h 185727"/>
                  <a:gd name="connsiteX54" fmla="*/ 29420 w 298068"/>
                  <a:gd name="connsiteY54" fmla="*/ 24416 h 185727"/>
                  <a:gd name="connsiteX55" fmla="*/ 25722 w 298068"/>
                  <a:gd name="connsiteY55" fmla="*/ 20882 h 185727"/>
                  <a:gd name="connsiteX56" fmla="*/ 21449 w 298068"/>
                  <a:gd name="connsiteY56" fmla="*/ 21794 h 185727"/>
                  <a:gd name="connsiteX57" fmla="*/ 24819 w 298068"/>
                  <a:gd name="connsiteY57" fmla="*/ 26906 h 185727"/>
                  <a:gd name="connsiteX58" fmla="*/ 28352 w 298068"/>
                  <a:gd name="connsiteY58" fmla="*/ 29602 h 185727"/>
                  <a:gd name="connsiteX59" fmla="*/ 30735 w 298068"/>
                  <a:gd name="connsiteY59" fmla="*/ 33620 h 185727"/>
                  <a:gd name="connsiteX60" fmla="*/ 33529 w 298068"/>
                  <a:gd name="connsiteY60" fmla="*/ 37968 h 185727"/>
                  <a:gd name="connsiteX61" fmla="*/ 37228 w 298068"/>
                  <a:gd name="connsiteY61" fmla="*/ 40392 h 185727"/>
                  <a:gd name="connsiteX62" fmla="*/ 39857 w 298068"/>
                  <a:gd name="connsiteY62" fmla="*/ 43712 h 185727"/>
                  <a:gd name="connsiteX63" fmla="*/ 44378 w 298068"/>
                  <a:gd name="connsiteY63" fmla="*/ 44057 h 185727"/>
                  <a:gd name="connsiteX64" fmla="*/ 49144 w 298068"/>
                  <a:gd name="connsiteY64" fmla="*/ 45577 h 185727"/>
                  <a:gd name="connsiteX65" fmla="*/ 75524 w 298068"/>
                  <a:gd name="connsiteY65" fmla="*/ 50335 h 185727"/>
                  <a:gd name="connsiteX66" fmla="*/ 72155 w 298068"/>
                  <a:gd name="connsiteY66" fmla="*/ 46991 h 185727"/>
                  <a:gd name="connsiteX67" fmla="*/ 75524 w 298068"/>
                  <a:gd name="connsiteY67" fmla="*/ 50335 h 185727"/>
                  <a:gd name="connsiteX68" fmla="*/ 78318 w 298068"/>
                  <a:gd name="connsiteY68" fmla="*/ 53138 h 185727"/>
                  <a:gd name="connsiteX69" fmla="*/ 74456 w 298068"/>
                  <a:gd name="connsiteY69" fmla="*/ 50023 h 185727"/>
                  <a:gd name="connsiteX70" fmla="*/ 78318 w 298068"/>
                  <a:gd name="connsiteY70" fmla="*/ 53138 h 185727"/>
                  <a:gd name="connsiteX71" fmla="*/ 56458 w 298068"/>
                  <a:gd name="connsiteY71" fmla="*/ 82731 h 185727"/>
                  <a:gd name="connsiteX72" fmla="*/ 58841 w 298068"/>
                  <a:gd name="connsiteY72" fmla="*/ 79099 h 185727"/>
                  <a:gd name="connsiteX73" fmla="*/ 57034 w 298068"/>
                  <a:gd name="connsiteY73" fmla="*/ 75401 h 185727"/>
                  <a:gd name="connsiteX74" fmla="*/ 54897 w 298068"/>
                  <a:gd name="connsiteY74" fmla="*/ 71094 h 185727"/>
                  <a:gd name="connsiteX75" fmla="*/ 51610 w 298068"/>
                  <a:gd name="connsiteY75" fmla="*/ 67709 h 185727"/>
                  <a:gd name="connsiteX76" fmla="*/ 50048 w 298068"/>
                  <a:gd name="connsiteY76" fmla="*/ 63386 h 185727"/>
                  <a:gd name="connsiteX77" fmla="*/ 45199 w 298068"/>
                  <a:gd name="connsiteY77" fmla="*/ 64832 h 185727"/>
                  <a:gd name="connsiteX78" fmla="*/ 43062 w 298068"/>
                  <a:gd name="connsiteY78" fmla="*/ 69073 h 185727"/>
                  <a:gd name="connsiteX79" fmla="*/ 39693 w 298068"/>
                  <a:gd name="connsiteY79" fmla="*/ 71711 h 185727"/>
                  <a:gd name="connsiteX80" fmla="*/ 43721 w 298068"/>
                  <a:gd name="connsiteY80" fmla="*/ 72984 h 185727"/>
                  <a:gd name="connsiteX81" fmla="*/ 48158 w 298068"/>
                  <a:gd name="connsiteY81" fmla="*/ 72220 h 185727"/>
                  <a:gd name="connsiteX82" fmla="*/ 51363 w 298068"/>
                  <a:gd name="connsiteY82" fmla="*/ 75688 h 185727"/>
                  <a:gd name="connsiteX83" fmla="*/ 52513 w 298068"/>
                  <a:gd name="connsiteY83" fmla="*/ 80184 h 185727"/>
                  <a:gd name="connsiteX84" fmla="*/ 56458 w 298068"/>
                  <a:gd name="connsiteY84" fmla="*/ 82731 h 185727"/>
                  <a:gd name="connsiteX85" fmla="*/ 113737 w 298068"/>
                  <a:gd name="connsiteY85" fmla="*/ 81860 h 185727"/>
                  <a:gd name="connsiteX86" fmla="*/ 112423 w 298068"/>
                  <a:gd name="connsiteY86" fmla="*/ 77743 h 185727"/>
                  <a:gd name="connsiteX87" fmla="*/ 111273 w 298068"/>
                  <a:gd name="connsiteY87" fmla="*/ 72508 h 185727"/>
                  <a:gd name="connsiteX88" fmla="*/ 107903 w 298068"/>
                  <a:gd name="connsiteY88" fmla="*/ 68875 h 185727"/>
                  <a:gd name="connsiteX89" fmla="*/ 102972 w 298068"/>
                  <a:gd name="connsiteY89" fmla="*/ 65153 h 185727"/>
                  <a:gd name="connsiteX90" fmla="*/ 98287 w 298068"/>
                  <a:gd name="connsiteY90" fmla="*/ 62983 h 185727"/>
                  <a:gd name="connsiteX91" fmla="*/ 94015 w 298068"/>
                  <a:gd name="connsiteY91" fmla="*/ 61496 h 185727"/>
                  <a:gd name="connsiteX92" fmla="*/ 90563 w 298068"/>
                  <a:gd name="connsiteY92" fmla="*/ 58241 h 185727"/>
                  <a:gd name="connsiteX93" fmla="*/ 86289 w 298068"/>
                  <a:gd name="connsiteY93" fmla="*/ 53179 h 185727"/>
                  <a:gd name="connsiteX94" fmla="*/ 81851 w 298068"/>
                  <a:gd name="connsiteY94" fmla="*/ 50179 h 185727"/>
                  <a:gd name="connsiteX95" fmla="*/ 76428 w 298068"/>
                  <a:gd name="connsiteY95" fmla="*/ 48758 h 185727"/>
                  <a:gd name="connsiteX96" fmla="*/ 79469 w 298068"/>
                  <a:gd name="connsiteY96" fmla="*/ 53056 h 185727"/>
                  <a:gd name="connsiteX97" fmla="*/ 81934 w 298068"/>
                  <a:gd name="connsiteY97" fmla="*/ 56861 h 185727"/>
                  <a:gd name="connsiteX98" fmla="*/ 84564 w 298068"/>
                  <a:gd name="connsiteY98" fmla="*/ 60230 h 185727"/>
                  <a:gd name="connsiteX99" fmla="*/ 87933 w 298068"/>
                  <a:gd name="connsiteY99" fmla="*/ 63476 h 185727"/>
                  <a:gd name="connsiteX100" fmla="*/ 91549 w 298068"/>
                  <a:gd name="connsiteY100" fmla="*/ 66583 h 185727"/>
                  <a:gd name="connsiteX101" fmla="*/ 95329 w 298068"/>
                  <a:gd name="connsiteY101" fmla="*/ 68555 h 185727"/>
                  <a:gd name="connsiteX102" fmla="*/ 99767 w 298068"/>
                  <a:gd name="connsiteY102" fmla="*/ 72163 h 185727"/>
                  <a:gd name="connsiteX103" fmla="*/ 103876 w 298068"/>
                  <a:gd name="connsiteY103" fmla="*/ 74349 h 185727"/>
                  <a:gd name="connsiteX104" fmla="*/ 107738 w 298068"/>
                  <a:gd name="connsiteY104" fmla="*/ 75779 h 185727"/>
                  <a:gd name="connsiteX105" fmla="*/ 110697 w 298068"/>
                  <a:gd name="connsiteY105" fmla="*/ 79542 h 185727"/>
                  <a:gd name="connsiteX106" fmla="*/ 61224 w 298068"/>
                  <a:gd name="connsiteY106" fmla="*/ 88245 h 185727"/>
                  <a:gd name="connsiteX107" fmla="*/ 63608 w 298068"/>
                  <a:gd name="connsiteY107" fmla="*/ 84038 h 185727"/>
                  <a:gd name="connsiteX108" fmla="*/ 60649 w 298068"/>
                  <a:gd name="connsiteY108" fmla="*/ 80126 h 185727"/>
                  <a:gd name="connsiteX109" fmla="*/ 57938 w 298068"/>
                  <a:gd name="connsiteY109" fmla="*/ 84071 h 185727"/>
                  <a:gd name="connsiteX110" fmla="*/ 60485 w 298068"/>
                  <a:gd name="connsiteY110" fmla="*/ 87843 h 185727"/>
                  <a:gd name="connsiteX111" fmla="*/ 65827 w 298068"/>
                  <a:gd name="connsiteY111" fmla="*/ 90127 h 185727"/>
                  <a:gd name="connsiteX112" fmla="*/ 66648 w 298068"/>
                  <a:gd name="connsiteY112" fmla="*/ 85706 h 185727"/>
                  <a:gd name="connsiteX113" fmla="*/ 65087 w 298068"/>
                  <a:gd name="connsiteY113" fmla="*/ 90111 h 185727"/>
                  <a:gd name="connsiteX114" fmla="*/ 90152 w 298068"/>
                  <a:gd name="connsiteY114" fmla="*/ 99290 h 185727"/>
                  <a:gd name="connsiteX115" fmla="*/ 93686 w 298068"/>
                  <a:gd name="connsiteY115" fmla="*/ 96275 h 185727"/>
                  <a:gd name="connsiteX116" fmla="*/ 89577 w 298068"/>
                  <a:gd name="connsiteY116" fmla="*/ 97523 h 185727"/>
                  <a:gd name="connsiteX117" fmla="*/ 108232 w 298068"/>
                  <a:gd name="connsiteY117" fmla="*/ 81359 h 185727"/>
                  <a:gd name="connsiteX118" fmla="*/ 107821 w 298068"/>
                  <a:gd name="connsiteY118" fmla="*/ 76296 h 185727"/>
                  <a:gd name="connsiteX119" fmla="*/ 104615 w 298068"/>
                  <a:gd name="connsiteY119" fmla="*/ 79140 h 185727"/>
                  <a:gd name="connsiteX120" fmla="*/ 108232 w 298068"/>
                  <a:gd name="connsiteY120" fmla="*/ 81359 h 185727"/>
                  <a:gd name="connsiteX121" fmla="*/ 122531 w 298068"/>
                  <a:gd name="connsiteY121" fmla="*/ 100071 h 185727"/>
                  <a:gd name="connsiteX122" fmla="*/ 121216 w 298068"/>
                  <a:gd name="connsiteY122" fmla="*/ 95502 h 185727"/>
                  <a:gd name="connsiteX123" fmla="*/ 122367 w 298068"/>
                  <a:gd name="connsiteY123" fmla="*/ 99808 h 185727"/>
                  <a:gd name="connsiteX124" fmla="*/ 122367 w 298068"/>
                  <a:gd name="connsiteY124" fmla="*/ 101476 h 185727"/>
                  <a:gd name="connsiteX125" fmla="*/ 127133 w 298068"/>
                  <a:gd name="connsiteY125" fmla="*/ 99808 h 185727"/>
                  <a:gd name="connsiteX126" fmla="*/ 122859 w 298068"/>
                  <a:gd name="connsiteY126" fmla="*/ 100564 h 185727"/>
                  <a:gd name="connsiteX127" fmla="*/ 130996 w 298068"/>
                  <a:gd name="connsiteY127" fmla="*/ 125087 h 185727"/>
                  <a:gd name="connsiteX128" fmla="*/ 135844 w 298068"/>
                  <a:gd name="connsiteY128" fmla="*/ 123156 h 185727"/>
                  <a:gd name="connsiteX129" fmla="*/ 135598 w 298068"/>
                  <a:gd name="connsiteY129" fmla="*/ 118562 h 185727"/>
                  <a:gd name="connsiteX130" fmla="*/ 132804 w 298068"/>
                  <a:gd name="connsiteY130" fmla="*/ 115538 h 185727"/>
                  <a:gd name="connsiteX131" fmla="*/ 129434 w 298068"/>
                  <a:gd name="connsiteY131" fmla="*/ 112226 h 185727"/>
                  <a:gd name="connsiteX132" fmla="*/ 125901 w 298068"/>
                  <a:gd name="connsiteY132" fmla="*/ 109366 h 185727"/>
                  <a:gd name="connsiteX133" fmla="*/ 120969 w 298068"/>
                  <a:gd name="connsiteY133" fmla="*/ 108766 h 185727"/>
                  <a:gd name="connsiteX134" fmla="*/ 115792 w 298068"/>
                  <a:gd name="connsiteY134" fmla="*/ 108133 h 185727"/>
                  <a:gd name="connsiteX135" fmla="*/ 111273 w 298068"/>
                  <a:gd name="connsiteY135" fmla="*/ 106966 h 185727"/>
                  <a:gd name="connsiteX136" fmla="*/ 107903 w 298068"/>
                  <a:gd name="connsiteY136" fmla="*/ 104049 h 185727"/>
                  <a:gd name="connsiteX137" fmla="*/ 103876 w 298068"/>
                  <a:gd name="connsiteY137" fmla="*/ 106325 h 185727"/>
                  <a:gd name="connsiteX138" fmla="*/ 103794 w 298068"/>
                  <a:gd name="connsiteY138" fmla="*/ 110500 h 185727"/>
                  <a:gd name="connsiteX139" fmla="*/ 105109 w 298068"/>
                  <a:gd name="connsiteY139" fmla="*/ 114814 h 185727"/>
                  <a:gd name="connsiteX140" fmla="*/ 107985 w 298068"/>
                  <a:gd name="connsiteY140" fmla="*/ 119244 h 185727"/>
                  <a:gd name="connsiteX141" fmla="*/ 112669 w 298068"/>
                  <a:gd name="connsiteY141" fmla="*/ 120698 h 185727"/>
                  <a:gd name="connsiteX142" fmla="*/ 116778 w 298068"/>
                  <a:gd name="connsiteY142" fmla="*/ 121027 h 185727"/>
                  <a:gd name="connsiteX143" fmla="*/ 121216 w 298068"/>
                  <a:gd name="connsiteY143" fmla="*/ 120723 h 185727"/>
                  <a:gd name="connsiteX144" fmla="*/ 125490 w 298068"/>
                  <a:gd name="connsiteY144" fmla="*/ 123509 h 185727"/>
                  <a:gd name="connsiteX145" fmla="*/ 130010 w 298068"/>
                  <a:gd name="connsiteY145" fmla="*/ 124388 h 185727"/>
                  <a:gd name="connsiteX146" fmla="*/ 153184 w 298068"/>
                  <a:gd name="connsiteY146" fmla="*/ 114157 h 185727"/>
                  <a:gd name="connsiteX147" fmla="*/ 152280 w 298068"/>
                  <a:gd name="connsiteY147" fmla="*/ 109366 h 185727"/>
                  <a:gd name="connsiteX148" fmla="*/ 149322 w 298068"/>
                  <a:gd name="connsiteY148" fmla="*/ 104164 h 185727"/>
                  <a:gd name="connsiteX149" fmla="*/ 149404 w 298068"/>
                  <a:gd name="connsiteY149" fmla="*/ 99808 h 185727"/>
                  <a:gd name="connsiteX150" fmla="*/ 148746 w 298068"/>
                  <a:gd name="connsiteY150" fmla="*/ 95658 h 185727"/>
                  <a:gd name="connsiteX151" fmla="*/ 146609 w 298068"/>
                  <a:gd name="connsiteY151" fmla="*/ 91976 h 185727"/>
                  <a:gd name="connsiteX152" fmla="*/ 142829 w 298068"/>
                  <a:gd name="connsiteY152" fmla="*/ 89067 h 185727"/>
                  <a:gd name="connsiteX153" fmla="*/ 145049 w 298068"/>
                  <a:gd name="connsiteY153" fmla="*/ 85065 h 185727"/>
                  <a:gd name="connsiteX154" fmla="*/ 142994 w 298068"/>
                  <a:gd name="connsiteY154" fmla="*/ 81268 h 185727"/>
                  <a:gd name="connsiteX155" fmla="*/ 140528 w 298068"/>
                  <a:gd name="connsiteY155" fmla="*/ 75992 h 185727"/>
                  <a:gd name="connsiteX156" fmla="*/ 134611 w 298068"/>
                  <a:gd name="connsiteY156" fmla="*/ 74324 h 185727"/>
                  <a:gd name="connsiteX157" fmla="*/ 136255 w 298068"/>
                  <a:gd name="connsiteY157" fmla="*/ 78745 h 185727"/>
                  <a:gd name="connsiteX158" fmla="*/ 135844 w 298068"/>
                  <a:gd name="connsiteY158" fmla="*/ 82945 h 185727"/>
                  <a:gd name="connsiteX159" fmla="*/ 135680 w 298068"/>
                  <a:gd name="connsiteY159" fmla="*/ 87769 h 185727"/>
                  <a:gd name="connsiteX160" fmla="*/ 137323 w 298068"/>
                  <a:gd name="connsiteY160" fmla="*/ 92149 h 185727"/>
                  <a:gd name="connsiteX161" fmla="*/ 138474 w 298068"/>
                  <a:gd name="connsiteY161" fmla="*/ 96940 h 185727"/>
                  <a:gd name="connsiteX162" fmla="*/ 140940 w 298068"/>
                  <a:gd name="connsiteY162" fmla="*/ 101090 h 185727"/>
                  <a:gd name="connsiteX163" fmla="*/ 143816 w 298068"/>
                  <a:gd name="connsiteY163" fmla="*/ 104262 h 185727"/>
                  <a:gd name="connsiteX164" fmla="*/ 148993 w 298068"/>
                  <a:gd name="connsiteY164" fmla="*/ 108248 h 185727"/>
                  <a:gd name="connsiteX165" fmla="*/ 151212 w 298068"/>
                  <a:gd name="connsiteY165" fmla="*/ 112546 h 185727"/>
                  <a:gd name="connsiteX166" fmla="*/ 158033 w 298068"/>
                  <a:gd name="connsiteY166" fmla="*/ 118225 h 185727"/>
                  <a:gd name="connsiteX167" fmla="*/ 158033 w 298068"/>
                  <a:gd name="connsiteY167" fmla="*/ 113286 h 185727"/>
                  <a:gd name="connsiteX168" fmla="*/ 154088 w 298068"/>
                  <a:gd name="connsiteY168" fmla="*/ 106687 h 185727"/>
                  <a:gd name="connsiteX169" fmla="*/ 153513 w 298068"/>
                  <a:gd name="connsiteY169" fmla="*/ 110837 h 185727"/>
                  <a:gd name="connsiteX170" fmla="*/ 154910 w 298068"/>
                  <a:gd name="connsiteY170" fmla="*/ 116877 h 185727"/>
                  <a:gd name="connsiteX171" fmla="*/ 169046 w 298068"/>
                  <a:gd name="connsiteY171" fmla="*/ 122556 h 185727"/>
                  <a:gd name="connsiteX172" fmla="*/ 170032 w 298068"/>
                  <a:gd name="connsiteY172" fmla="*/ 118323 h 185727"/>
                  <a:gd name="connsiteX173" fmla="*/ 169046 w 298068"/>
                  <a:gd name="connsiteY173" fmla="*/ 122556 h 185727"/>
                  <a:gd name="connsiteX174" fmla="*/ 175455 w 298068"/>
                  <a:gd name="connsiteY174" fmla="*/ 153341 h 185727"/>
                  <a:gd name="connsiteX175" fmla="*/ 173155 w 298068"/>
                  <a:gd name="connsiteY175" fmla="*/ 148426 h 185727"/>
                  <a:gd name="connsiteX176" fmla="*/ 170853 w 298068"/>
                  <a:gd name="connsiteY176" fmla="*/ 144605 h 185727"/>
                  <a:gd name="connsiteX177" fmla="*/ 166662 w 298068"/>
                  <a:gd name="connsiteY177" fmla="*/ 142369 h 185727"/>
                  <a:gd name="connsiteX178" fmla="*/ 161814 w 298068"/>
                  <a:gd name="connsiteY178" fmla="*/ 140726 h 185727"/>
                  <a:gd name="connsiteX179" fmla="*/ 158033 w 298068"/>
                  <a:gd name="connsiteY179" fmla="*/ 138375 h 185727"/>
                  <a:gd name="connsiteX180" fmla="*/ 152855 w 298068"/>
                  <a:gd name="connsiteY180" fmla="*/ 133872 h 185727"/>
                  <a:gd name="connsiteX181" fmla="*/ 148007 w 298068"/>
                  <a:gd name="connsiteY181" fmla="*/ 133395 h 185727"/>
                  <a:gd name="connsiteX182" fmla="*/ 149240 w 298068"/>
                  <a:gd name="connsiteY182" fmla="*/ 137710 h 185727"/>
                  <a:gd name="connsiteX183" fmla="*/ 153267 w 298068"/>
                  <a:gd name="connsiteY183" fmla="*/ 140266 h 185727"/>
                  <a:gd name="connsiteX184" fmla="*/ 152773 w 298068"/>
                  <a:gd name="connsiteY184" fmla="*/ 144498 h 185727"/>
                  <a:gd name="connsiteX185" fmla="*/ 156882 w 298068"/>
                  <a:gd name="connsiteY185" fmla="*/ 146947 h 185727"/>
                  <a:gd name="connsiteX186" fmla="*/ 159759 w 298068"/>
                  <a:gd name="connsiteY186" fmla="*/ 149963 h 185727"/>
                  <a:gd name="connsiteX187" fmla="*/ 163868 w 298068"/>
                  <a:gd name="connsiteY187" fmla="*/ 151828 h 185727"/>
                  <a:gd name="connsiteX188" fmla="*/ 168387 w 298068"/>
                  <a:gd name="connsiteY188" fmla="*/ 153193 h 185727"/>
                  <a:gd name="connsiteX189" fmla="*/ 172661 w 298068"/>
                  <a:gd name="connsiteY189" fmla="*/ 153283 h 185727"/>
                  <a:gd name="connsiteX190" fmla="*/ 272757 w 298068"/>
                  <a:gd name="connsiteY190" fmla="*/ 153776 h 185727"/>
                  <a:gd name="connsiteX191" fmla="*/ 275880 w 298068"/>
                  <a:gd name="connsiteY191" fmla="*/ 150505 h 185727"/>
                  <a:gd name="connsiteX192" fmla="*/ 281632 w 298068"/>
                  <a:gd name="connsiteY192" fmla="*/ 148673 h 185727"/>
                  <a:gd name="connsiteX193" fmla="*/ 276455 w 298068"/>
                  <a:gd name="connsiteY193" fmla="*/ 147497 h 185727"/>
                  <a:gd name="connsiteX194" fmla="*/ 272593 w 298068"/>
                  <a:gd name="connsiteY194" fmla="*/ 150464 h 185727"/>
                  <a:gd name="connsiteX195" fmla="*/ 119901 w 298068"/>
                  <a:gd name="connsiteY195" fmla="*/ 185728 h 185727"/>
                  <a:gd name="connsiteX196" fmla="*/ 118669 w 298068"/>
                  <a:gd name="connsiteY196" fmla="*/ 180230 h 185727"/>
                  <a:gd name="connsiteX197" fmla="*/ 113984 w 298068"/>
                  <a:gd name="connsiteY197" fmla="*/ 178134 h 185727"/>
                  <a:gd name="connsiteX198" fmla="*/ 110040 w 298068"/>
                  <a:gd name="connsiteY198" fmla="*/ 175406 h 185727"/>
                  <a:gd name="connsiteX199" fmla="*/ 106342 w 298068"/>
                  <a:gd name="connsiteY199" fmla="*/ 172661 h 185727"/>
                  <a:gd name="connsiteX200" fmla="*/ 105931 w 298068"/>
                  <a:gd name="connsiteY200" fmla="*/ 177025 h 185727"/>
                  <a:gd name="connsiteX201" fmla="*/ 110040 w 298068"/>
                  <a:gd name="connsiteY201" fmla="*/ 179630 h 185727"/>
                  <a:gd name="connsiteX202" fmla="*/ 115052 w 298068"/>
                  <a:gd name="connsiteY202" fmla="*/ 180772 h 185727"/>
                  <a:gd name="connsiteX203" fmla="*/ 117764 w 298068"/>
                  <a:gd name="connsiteY203" fmla="*/ 184865 h 185727"/>
                  <a:gd name="connsiteX204" fmla="*/ 297492 w 298068"/>
                  <a:gd name="connsiteY204" fmla="*/ 180813 h 185727"/>
                  <a:gd name="connsiteX205" fmla="*/ 298068 w 298068"/>
                  <a:gd name="connsiteY205" fmla="*/ 176688 h 185727"/>
                  <a:gd name="connsiteX206" fmla="*/ 297492 w 298068"/>
                  <a:gd name="connsiteY206" fmla="*/ 180813 h 185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</a:cxnLst>
                <a:rect l="l" t="t" r="r" b="b"/>
                <a:pathLst>
                  <a:path w="298068" h="185727">
                    <a:moveTo>
                      <a:pt x="11012" y="32313"/>
                    </a:moveTo>
                    <a:lnTo>
                      <a:pt x="12492" y="28344"/>
                    </a:lnTo>
                    <a:lnTo>
                      <a:pt x="11012" y="32313"/>
                    </a:lnTo>
                    <a:close/>
                    <a:moveTo>
                      <a:pt x="2876" y="36192"/>
                    </a:moveTo>
                    <a:lnTo>
                      <a:pt x="2548" y="31524"/>
                    </a:lnTo>
                    <a:lnTo>
                      <a:pt x="0" y="35149"/>
                    </a:lnTo>
                    <a:close/>
                    <a:moveTo>
                      <a:pt x="26709" y="62769"/>
                    </a:moveTo>
                    <a:lnTo>
                      <a:pt x="28928" y="57609"/>
                    </a:lnTo>
                    <a:lnTo>
                      <a:pt x="26709" y="53861"/>
                    </a:lnTo>
                    <a:lnTo>
                      <a:pt x="24243" y="50401"/>
                    </a:lnTo>
                    <a:lnTo>
                      <a:pt x="21943" y="54584"/>
                    </a:lnTo>
                    <a:lnTo>
                      <a:pt x="24325" y="59030"/>
                    </a:lnTo>
                    <a:lnTo>
                      <a:pt x="26709" y="62769"/>
                    </a:lnTo>
                    <a:close/>
                    <a:moveTo>
                      <a:pt x="22600" y="69755"/>
                    </a:moveTo>
                    <a:lnTo>
                      <a:pt x="23093" y="64520"/>
                    </a:lnTo>
                    <a:lnTo>
                      <a:pt x="22600" y="69755"/>
                    </a:lnTo>
                    <a:close/>
                    <a:moveTo>
                      <a:pt x="38050" y="68333"/>
                    </a:moveTo>
                    <a:lnTo>
                      <a:pt x="40104" y="64758"/>
                    </a:lnTo>
                    <a:lnTo>
                      <a:pt x="39365" y="60345"/>
                    </a:lnTo>
                    <a:lnTo>
                      <a:pt x="34680" y="60312"/>
                    </a:lnTo>
                    <a:lnTo>
                      <a:pt x="33283" y="64791"/>
                    </a:lnTo>
                    <a:lnTo>
                      <a:pt x="36406" y="67807"/>
                    </a:lnTo>
                    <a:close/>
                    <a:moveTo>
                      <a:pt x="37885" y="74842"/>
                    </a:moveTo>
                    <a:lnTo>
                      <a:pt x="37063" y="70585"/>
                    </a:lnTo>
                    <a:lnTo>
                      <a:pt x="37885" y="74842"/>
                    </a:lnTo>
                    <a:close/>
                    <a:moveTo>
                      <a:pt x="39775" y="72976"/>
                    </a:moveTo>
                    <a:lnTo>
                      <a:pt x="38624" y="68974"/>
                    </a:lnTo>
                    <a:lnTo>
                      <a:pt x="39775" y="72976"/>
                    </a:lnTo>
                    <a:close/>
                    <a:moveTo>
                      <a:pt x="43884" y="86939"/>
                    </a:moveTo>
                    <a:lnTo>
                      <a:pt x="42733" y="81983"/>
                    </a:lnTo>
                    <a:lnTo>
                      <a:pt x="44624" y="77743"/>
                    </a:lnTo>
                    <a:lnTo>
                      <a:pt x="40269" y="79896"/>
                    </a:lnTo>
                    <a:lnTo>
                      <a:pt x="41501" y="84572"/>
                    </a:lnTo>
                    <a:close/>
                    <a:moveTo>
                      <a:pt x="50951" y="89207"/>
                    </a:moveTo>
                    <a:lnTo>
                      <a:pt x="48322" y="85739"/>
                    </a:lnTo>
                    <a:lnTo>
                      <a:pt x="50951" y="89207"/>
                    </a:lnTo>
                    <a:close/>
                    <a:moveTo>
                      <a:pt x="105027" y="16214"/>
                    </a:moveTo>
                    <a:lnTo>
                      <a:pt x="109465" y="14316"/>
                    </a:lnTo>
                    <a:lnTo>
                      <a:pt x="112176" y="10568"/>
                    </a:lnTo>
                    <a:lnTo>
                      <a:pt x="112751" y="6040"/>
                    </a:lnTo>
                    <a:lnTo>
                      <a:pt x="111108" y="1759"/>
                    </a:lnTo>
                    <a:lnTo>
                      <a:pt x="106752" y="0"/>
                    </a:lnTo>
                    <a:lnTo>
                      <a:pt x="102233" y="1956"/>
                    </a:lnTo>
                    <a:lnTo>
                      <a:pt x="99110" y="6476"/>
                    </a:lnTo>
                    <a:lnTo>
                      <a:pt x="98945" y="10930"/>
                    </a:lnTo>
                    <a:lnTo>
                      <a:pt x="101328" y="14834"/>
                    </a:lnTo>
                    <a:close/>
                    <a:moveTo>
                      <a:pt x="49144" y="45577"/>
                    </a:moveTo>
                    <a:lnTo>
                      <a:pt x="52349" y="42438"/>
                    </a:lnTo>
                    <a:lnTo>
                      <a:pt x="47830" y="42610"/>
                    </a:lnTo>
                    <a:lnTo>
                      <a:pt x="44870" y="38789"/>
                    </a:lnTo>
                    <a:lnTo>
                      <a:pt x="41090" y="36176"/>
                    </a:lnTo>
                    <a:lnTo>
                      <a:pt x="40843" y="32026"/>
                    </a:lnTo>
                    <a:lnTo>
                      <a:pt x="37475" y="28476"/>
                    </a:lnTo>
                    <a:lnTo>
                      <a:pt x="33529" y="26109"/>
                    </a:lnTo>
                    <a:lnTo>
                      <a:pt x="29420" y="24416"/>
                    </a:lnTo>
                    <a:lnTo>
                      <a:pt x="25722" y="20882"/>
                    </a:lnTo>
                    <a:lnTo>
                      <a:pt x="21449" y="21794"/>
                    </a:lnTo>
                    <a:lnTo>
                      <a:pt x="24819" y="26906"/>
                    </a:lnTo>
                    <a:lnTo>
                      <a:pt x="28352" y="29602"/>
                    </a:lnTo>
                    <a:lnTo>
                      <a:pt x="30735" y="33620"/>
                    </a:lnTo>
                    <a:lnTo>
                      <a:pt x="33529" y="37968"/>
                    </a:lnTo>
                    <a:lnTo>
                      <a:pt x="37228" y="40392"/>
                    </a:lnTo>
                    <a:lnTo>
                      <a:pt x="39857" y="43712"/>
                    </a:lnTo>
                    <a:lnTo>
                      <a:pt x="44378" y="44057"/>
                    </a:lnTo>
                    <a:lnTo>
                      <a:pt x="49144" y="45577"/>
                    </a:lnTo>
                    <a:close/>
                    <a:moveTo>
                      <a:pt x="75524" y="50335"/>
                    </a:moveTo>
                    <a:lnTo>
                      <a:pt x="72155" y="46991"/>
                    </a:lnTo>
                    <a:lnTo>
                      <a:pt x="75524" y="50335"/>
                    </a:lnTo>
                    <a:close/>
                    <a:moveTo>
                      <a:pt x="78318" y="53138"/>
                    </a:moveTo>
                    <a:lnTo>
                      <a:pt x="74456" y="50023"/>
                    </a:lnTo>
                    <a:lnTo>
                      <a:pt x="78318" y="53138"/>
                    </a:lnTo>
                    <a:close/>
                    <a:moveTo>
                      <a:pt x="56458" y="82731"/>
                    </a:moveTo>
                    <a:lnTo>
                      <a:pt x="58841" y="79099"/>
                    </a:lnTo>
                    <a:lnTo>
                      <a:pt x="57034" y="75401"/>
                    </a:lnTo>
                    <a:lnTo>
                      <a:pt x="54897" y="71094"/>
                    </a:lnTo>
                    <a:lnTo>
                      <a:pt x="51610" y="67709"/>
                    </a:lnTo>
                    <a:lnTo>
                      <a:pt x="50048" y="63386"/>
                    </a:lnTo>
                    <a:lnTo>
                      <a:pt x="45199" y="64832"/>
                    </a:lnTo>
                    <a:lnTo>
                      <a:pt x="43062" y="69073"/>
                    </a:lnTo>
                    <a:lnTo>
                      <a:pt x="39693" y="71711"/>
                    </a:lnTo>
                    <a:lnTo>
                      <a:pt x="43721" y="72984"/>
                    </a:lnTo>
                    <a:lnTo>
                      <a:pt x="48158" y="72220"/>
                    </a:lnTo>
                    <a:lnTo>
                      <a:pt x="51363" y="75688"/>
                    </a:lnTo>
                    <a:lnTo>
                      <a:pt x="52513" y="80184"/>
                    </a:lnTo>
                    <a:lnTo>
                      <a:pt x="56458" y="82731"/>
                    </a:lnTo>
                    <a:close/>
                    <a:moveTo>
                      <a:pt x="113737" y="81860"/>
                    </a:moveTo>
                    <a:lnTo>
                      <a:pt x="112423" y="77743"/>
                    </a:lnTo>
                    <a:lnTo>
                      <a:pt x="111273" y="72508"/>
                    </a:lnTo>
                    <a:lnTo>
                      <a:pt x="107903" y="68875"/>
                    </a:lnTo>
                    <a:lnTo>
                      <a:pt x="102972" y="65153"/>
                    </a:lnTo>
                    <a:lnTo>
                      <a:pt x="98287" y="62983"/>
                    </a:lnTo>
                    <a:lnTo>
                      <a:pt x="94015" y="61496"/>
                    </a:lnTo>
                    <a:lnTo>
                      <a:pt x="90563" y="58241"/>
                    </a:lnTo>
                    <a:lnTo>
                      <a:pt x="86289" y="53179"/>
                    </a:lnTo>
                    <a:lnTo>
                      <a:pt x="81851" y="50179"/>
                    </a:lnTo>
                    <a:lnTo>
                      <a:pt x="76428" y="48758"/>
                    </a:lnTo>
                    <a:lnTo>
                      <a:pt x="79469" y="53056"/>
                    </a:lnTo>
                    <a:lnTo>
                      <a:pt x="81934" y="56861"/>
                    </a:lnTo>
                    <a:lnTo>
                      <a:pt x="84564" y="60230"/>
                    </a:lnTo>
                    <a:lnTo>
                      <a:pt x="87933" y="63476"/>
                    </a:lnTo>
                    <a:lnTo>
                      <a:pt x="91549" y="66583"/>
                    </a:lnTo>
                    <a:lnTo>
                      <a:pt x="95329" y="68555"/>
                    </a:lnTo>
                    <a:lnTo>
                      <a:pt x="99767" y="72163"/>
                    </a:lnTo>
                    <a:lnTo>
                      <a:pt x="103876" y="74349"/>
                    </a:lnTo>
                    <a:lnTo>
                      <a:pt x="107738" y="75779"/>
                    </a:lnTo>
                    <a:lnTo>
                      <a:pt x="110697" y="79542"/>
                    </a:lnTo>
                    <a:close/>
                    <a:moveTo>
                      <a:pt x="61224" y="88245"/>
                    </a:moveTo>
                    <a:lnTo>
                      <a:pt x="63608" y="84038"/>
                    </a:lnTo>
                    <a:lnTo>
                      <a:pt x="60649" y="80126"/>
                    </a:lnTo>
                    <a:lnTo>
                      <a:pt x="57938" y="84071"/>
                    </a:lnTo>
                    <a:lnTo>
                      <a:pt x="60485" y="87843"/>
                    </a:lnTo>
                    <a:close/>
                    <a:moveTo>
                      <a:pt x="65827" y="90127"/>
                    </a:moveTo>
                    <a:lnTo>
                      <a:pt x="66648" y="85706"/>
                    </a:lnTo>
                    <a:lnTo>
                      <a:pt x="65087" y="90111"/>
                    </a:lnTo>
                    <a:close/>
                    <a:moveTo>
                      <a:pt x="90152" y="99290"/>
                    </a:moveTo>
                    <a:lnTo>
                      <a:pt x="93686" y="96275"/>
                    </a:lnTo>
                    <a:lnTo>
                      <a:pt x="89577" y="97523"/>
                    </a:lnTo>
                    <a:close/>
                    <a:moveTo>
                      <a:pt x="108232" y="81359"/>
                    </a:moveTo>
                    <a:lnTo>
                      <a:pt x="107821" y="76296"/>
                    </a:lnTo>
                    <a:lnTo>
                      <a:pt x="104615" y="79140"/>
                    </a:lnTo>
                    <a:lnTo>
                      <a:pt x="108232" y="81359"/>
                    </a:lnTo>
                    <a:close/>
                    <a:moveTo>
                      <a:pt x="122531" y="100071"/>
                    </a:moveTo>
                    <a:lnTo>
                      <a:pt x="121216" y="95502"/>
                    </a:lnTo>
                    <a:lnTo>
                      <a:pt x="122367" y="99808"/>
                    </a:lnTo>
                    <a:close/>
                    <a:moveTo>
                      <a:pt x="122367" y="101476"/>
                    </a:moveTo>
                    <a:lnTo>
                      <a:pt x="127133" y="99808"/>
                    </a:lnTo>
                    <a:lnTo>
                      <a:pt x="122859" y="100564"/>
                    </a:lnTo>
                    <a:close/>
                    <a:moveTo>
                      <a:pt x="130996" y="125087"/>
                    </a:moveTo>
                    <a:lnTo>
                      <a:pt x="135844" y="123156"/>
                    </a:lnTo>
                    <a:lnTo>
                      <a:pt x="135598" y="118562"/>
                    </a:lnTo>
                    <a:lnTo>
                      <a:pt x="132804" y="115538"/>
                    </a:lnTo>
                    <a:lnTo>
                      <a:pt x="129434" y="112226"/>
                    </a:lnTo>
                    <a:lnTo>
                      <a:pt x="125901" y="109366"/>
                    </a:lnTo>
                    <a:lnTo>
                      <a:pt x="120969" y="108766"/>
                    </a:lnTo>
                    <a:lnTo>
                      <a:pt x="115792" y="108133"/>
                    </a:lnTo>
                    <a:lnTo>
                      <a:pt x="111273" y="106966"/>
                    </a:lnTo>
                    <a:lnTo>
                      <a:pt x="107903" y="104049"/>
                    </a:lnTo>
                    <a:lnTo>
                      <a:pt x="103876" y="106325"/>
                    </a:lnTo>
                    <a:lnTo>
                      <a:pt x="103794" y="110500"/>
                    </a:lnTo>
                    <a:lnTo>
                      <a:pt x="105109" y="114814"/>
                    </a:lnTo>
                    <a:lnTo>
                      <a:pt x="107985" y="119244"/>
                    </a:lnTo>
                    <a:lnTo>
                      <a:pt x="112669" y="120698"/>
                    </a:lnTo>
                    <a:lnTo>
                      <a:pt x="116778" y="121027"/>
                    </a:lnTo>
                    <a:lnTo>
                      <a:pt x="121216" y="120723"/>
                    </a:lnTo>
                    <a:lnTo>
                      <a:pt x="125490" y="123509"/>
                    </a:lnTo>
                    <a:lnTo>
                      <a:pt x="130010" y="124388"/>
                    </a:lnTo>
                    <a:close/>
                    <a:moveTo>
                      <a:pt x="153184" y="114157"/>
                    </a:moveTo>
                    <a:lnTo>
                      <a:pt x="152280" y="109366"/>
                    </a:lnTo>
                    <a:lnTo>
                      <a:pt x="149322" y="104164"/>
                    </a:lnTo>
                    <a:lnTo>
                      <a:pt x="149404" y="99808"/>
                    </a:lnTo>
                    <a:lnTo>
                      <a:pt x="148746" y="95658"/>
                    </a:lnTo>
                    <a:lnTo>
                      <a:pt x="146609" y="91976"/>
                    </a:lnTo>
                    <a:lnTo>
                      <a:pt x="142829" y="89067"/>
                    </a:lnTo>
                    <a:lnTo>
                      <a:pt x="145049" y="85065"/>
                    </a:lnTo>
                    <a:lnTo>
                      <a:pt x="142994" y="81268"/>
                    </a:lnTo>
                    <a:lnTo>
                      <a:pt x="140528" y="75992"/>
                    </a:lnTo>
                    <a:lnTo>
                      <a:pt x="134611" y="74324"/>
                    </a:lnTo>
                    <a:lnTo>
                      <a:pt x="136255" y="78745"/>
                    </a:lnTo>
                    <a:lnTo>
                      <a:pt x="135844" y="82945"/>
                    </a:lnTo>
                    <a:lnTo>
                      <a:pt x="135680" y="87769"/>
                    </a:lnTo>
                    <a:lnTo>
                      <a:pt x="137323" y="92149"/>
                    </a:lnTo>
                    <a:lnTo>
                      <a:pt x="138474" y="96940"/>
                    </a:lnTo>
                    <a:lnTo>
                      <a:pt x="140940" y="101090"/>
                    </a:lnTo>
                    <a:lnTo>
                      <a:pt x="143816" y="104262"/>
                    </a:lnTo>
                    <a:lnTo>
                      <a:pt x="148993" y="108248"/>
                    </a:lnTo>
                    <a:lnTo>
                      <a:pt x="151212" y="112546"/>
                    </a:lnTo>
                    <a:close/>
                    <a:moveTo>
                      <a:pt x="158033" y="118225"/>
                    </a:moveTo>
                    <a:lnTo>
                      <a:pt x="158033" y="113286"/>
                    </a:lnTo>
                    <a:lnTo>
                      <a:pt x="154088" y="106687"/>
                    </a:lnTo>
                    <a:lnTo>
                      <a:pt x="153513" y="110837"/>
                    </a:lnTo>
                    <a:lnTo>
                      <a:pt x="154910" y="116877"/>
                    </a:lnTo>
                    <a:close/>
                    <a:moveTo>
                      <a:pt x="169046" y="122556"/>
                    </a:moveTo>
                    <a:lnTo>
                      <a:pt x="170032" y="118323"/>
                    </a:lnTo>
                    <a:lnTo>
                      <a:pt x="169046" y="122556"/>
                    </a:lnTo>
                    <a:close/>
                    <a:moveTo>
                      <a:pt x="175455" y="153341"/>
                    </a:moveTo>
                    <a:lnTo>
                      <a:pt x="173155" y="148426"/>
                    </a:lnTo>
                    <a:lnTo>
                      <a:pt x="170853" y="144605"/>
                    </a:lnTo>
                    <a:lnTo>
                      <a:pt x="166662" y="142369"/>
                    </a:lnTo>
                    <a:lnTo>
                      <a:pt x="161814" y="140726"/>
                    </a:lnTo>
                    <a:lnTo>
                      <a:pt x="158033" y="138375"/>
                    </a:lnTo>
                    <a:lnTo>
                      <a:pt x="152855" y="133872"/>
                    </a:lnTo>
                    <a:lnTo>
                      <a:pt x="148007" y="133395"/>
                    </a:lnTo>
                    <a:lnTo>
                      <a:pt x="149240" y="137710"/>
                    </a:lnTo>
                    <a:lnTo>
                      <a:pt x="153267" y="140266"/>
                    </a:lnTo>
                    <a:lnTo>
                      <a:pt x="152773" y="144498"/>
                    </a:lnTo>
                    <a:lnTo>
                      <a:pt x="156882" y="146947"/>
                    </a:lnTo>
                    <a:lnTo>
                      <a:pt x="159759" y="149963"/>
                    </a:lnTo>
                    <a:lnTo>
                      <a:pt x="163868" y="151828"/>
                    </a:lnTo>
                    <a:lnTo>
                      <a:pt x="168387" y="153193"/>
                    </a:lnTo>
                    <a:lnTo>
                      <a:pt x="172661" y="153283"/>
                    </a:lnTo>
                    <a:close/>
                    <a:moveTo>
                      <a:pt x="272757" y="153776"/>
                    </a:moveTo>
                    <a:lnTo>
                      <a:pt x="275880" y="150505"/>
                    </a:lnTo>
                    <a:lnTo>
                      <a:pt x="281632" y="148673"/>
                    </a:lnTo>
                    <a:lnTo>
                      <a:pt x="276455" y="147497"/>
                    </a:lnTo>
                    <a:lnTo>
                      <a:pt x="272593" y="150464"/>
                    </a:lnTo>
                    <a:close/>
                    <a:moveTo>
                      <a:pt x="119901" y="185728"/>
                    </a:moveTo>
                    <a:lnTo>
                      <a:pt x="118669" y="180230"/>
                    </a:lnTo>
                    <a:lnTo>
                      <a:pt x="113984" y="178134"/>
                    </a:lnTo>
                    <a:lnTo>
                      <a:pt x="110040" y="175406"/>
                    </a:lnTo>
                    <a:lnTo>
                      <a:pt x="106342" y="172661"/>
                    </a:lnTo>
                    <a:lnTo>
                      <a:pt x="105931" y="177025"/>
                    </a:lnTo>
                    <a:lnTo>
                      <a:pt x="110040" y="179630"/>
                    </a:lnTo>
                    <a:lnTo>
                      <a:pt x="115052" y="180772"/>
                    </a:lnTo>
                    <a:lnTo>
                      <a:pt x="117764" y="184865"/>
                    </a:lnTo>
                    <a:close/>
                    <a:moveTo>
                      <a:pt x="297492" y="180813"/>
                    </a:moveTo>
                    <a:lnTo>
                      <a:pt x="298068" y="176688"/>
                    </a:lnTo>
                    <a:lnTo>
                      <a:pt x="297492" y="180813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825" name="Free-form: Shape 824">
                <a:extLst>
                  <a:ext uri="{FF2B5EF4-FFF2-40B4-BE49-F238E27FC236}">
                    <a16:creationId xmlns:a16="http://schemas.microsoft.com/office/drawing/2014/main" id="{92591F44-C3D6-5A78-0145-44D0F203AF43}"/>
                  </a:ext>
                </a:extLst>
              </p:cNvPr>
              <p:cNvSpPr/>
              <p:nvPr/>
            </p:nvSpPr>
            <p:spPr>
              <a:xfrm>
                <a:off x="10950801" y="3353886"/>
                <a:ext cx="24246" cy="119077"/>
              </a:xfrm>
              <a:custGeom>
                <a:avLst/>
                <a:gdLst>
                  <a:gd name="connsiteX0" fmla="*/ 0 w 20709"/>
                  <a:gd name="connsiteY0" fmla="*/ 3821 h 101706"/>
                  <a:gd name="connsiteX1" fmla="*/ 1561 w 20709"/>
                  <a:gd name="connsiteY1" fmla="*/ 0 h 101706"/>
                  <a:gd name="connsiteX2" fmla="*/ 0 w 20709"/>
                  <a:gd name="connsiteY2" fmla="*/ 3821 h 101706"/>
                  <a:gd name="connsiteX3" fmla="*/ 20052 w 20709"/>
                  <a:gd name="connsiteY3" fmla="*/ 96365 h 101706"/>
                  <a:gd name="connsiteX4" fmla="*/ 20710 w 20709"/>
                  <a:gd name="connsiteY4" fmla="*/ 91532 h 101706"/>
                  <a:gd name="connsiteX5" fmla="*/ 18162 w 20709"/>
                  <a:gd name="connsiteY5" fmla="*/ 95592 h 101706"/>
                  <a:gd name="connsiteX6" fmla="*/ 17669 w 20709"/>
                  <a:gd name="connsiteY6" fmla="*/ 101706 h 101706"/>
                  <a:gd name="connsiteX7" fmla="*/ 17669 w 20709"/>
                  <a:gd name="connsiteY7" fmla="*/ 97540 h 101706"/>
                  <a:gd name="connsiteX8" fmla="*/ 17669 w 20709"/>
                  <a:gd name="connsiteY8" fmla="*/ 101706 h 1017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709" h="101706">
                    <a:moveTo>
                      <a:pt x="0" y="3821"/>
                    </a:moveTo>
                    <a:lnTo>
                      <a:pt x="1561" y="0"/>
                    </a:lnTo>
                    <a:lnTo>
                      <a:pt x="0" y="3821"/>
                    </a:lnTo>
                    <a:close/>
                    <a:moveTo>
                      <a:pt x="20052" y="96365"/>
                    </a:moveTo>
                    <a:lnTo>
                      <a:pt x="20710" y="91532"/>
                    </a:lnTo>
                    <a:lnTo>
                      <a:pt x="18162" y="95592"/>
                    </a:lnTo>
                    <a:close/>
                    <a:moveTo>
                      <a:pt x="17669" y="101706"/>
                    </a:moveTo>
                    <a:lnTo>
                      <a:pt x="17669" y="97540"/>
                    </a:lnTo>
                    <a:lnTo>
                      <a:pt x="17669" y="101706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826" name="Free-form: Shape 825">
                <a:extLst>
                  <a:ext uri="{FF2B5EF4-FFF2-40B4-BE49-F238E27FC236}">
                    <a16:creationId xmlns:a16="http://schemas.microsoft.com/office/drawing/2014/main" id="{BC39FF66-6D0E-DD37-BD0A-B02D7F64B454}"/>
                  </a:ext>
                </a:extLst>
              </p:cNvPr>
              <p:cNvSpPr/>
              <p:nvPr/>
            </p:nvSpPr>
            <p:spPr>
              <a:xfrm>
                <a:off x="11974539" y="4616932"/>
                <a:ext cx="131237" cy="108252"/>
              </a:xfrm>
              <a:custGeom>
                <a:avLst/>
                <a:gdLst>
                  <a:gd name="connsiteX0" fmla="*/ 84235 w 112093"/>
                  <a:gd name="connsiteY0" fmla="*/ 23594 h 92461"/>
                  <a:gd name="connsiteX1" fmla="*/ 87768 w 112093"/>
                  <a:gd name="connsiteY1" fmla="*/ 20710 h 92461"/>
                  <a:gd name="connsiteX2" fmla="*/ 89740 w 112093"/>
                  <a:gd name="connsiteY2" fmla="*/ 16749 h 92461"/>
                  <a:gd name="connsiteX3" fmla="*/ 85631 w 112093"/>
                  <a:gd name="connsiteY3" fmla="*/ 18088 h 92461"/>
                  <a:gd name="connsiteX4" fmla="*/ 84235 w 112093"/>
                  <a:gd name="connsiteY4" fmla="*/ 23594 h 92461"/>
                  <a:gd name="connsiteX5" fmla="*/ 109217 w 112093"/>
                  <a:gd name="connsiteY5" fmla="*/ 34902 h 92461"/>
                  <a:gd name="connsiteX6" fmla="*/ 112093 w 112093"/>
                  <a:gd name="connsiteY6" fmla="*/ 31746 h 92461"/>
                  <a:gd name="connsiteX7" fmla="*/ 109217 w 112093"/>
                  <a:gd name="connsiteY7" fmla="*/ 34902 h 92461"/>
                  <a:gd name="connsiteX8" fmla="*/ 14135 w 112093"/>
                  <a:gd name="connsiteY8" fmla="*/ 19814 h 92461"/>
                  <a:gd name="connsiteX9" fmla="*/ 17504 w 112093"/>
                  <a:gd name="connsiteY9" fmla="*/ 17316 h 92461"/>
                  <a:gd name="connsiteX10" fmla="*/ 14135 w 112093"/>
                  <a:gd name="connsiteY10" fmla="*/ 19814 h 92461"/>
                  <a:gd name="connsiteX11" fmla="*/ 48075 w 112093"/>
                  <a:gd name="connsiteY11" fmla="*/ 25090 h 92461"/>
                  <a:gd name="connsiteX12" fmla="*/ 51116 w 112093"/>
                  <a:gd name="connsiteY12" fmla="*/ 22197 h 92461"/>
                  <a:gd name="connsiteX13" fmla="*/ 55060 w 112093"/>
                  <a:gd name="connsiteY13" fmla="*/ 20923 h 92461"/>
                  <a:gd name="connsiteX14" fmla="*/ 59581 w 112093"/>
                  <a:gd name="connsiteY14" fmla="*/ 18400 h 92461"/>
                  <a:gd name="connsiteX15" fmla="*/ 63936 w 112093"/>
                  <a:gd name="connsiteY15" fmla="*/ 15245 h 92461"/>
                  <a:gd name="connsiteX16" fmla="*/ 68291 w 112093"/>
                  <a:gd name="connsiteY16" fmla="*/ 16494 h 92461"/>
                  <a:gd name="connsiteX17" fmla="*/ 73057 w 112093"/>
                  <a:gd name="connsiteY17" fmla="*/ 17957 h 92461"/>
                  <a:gd name="connsiteX18" fmla="*/ 78153 w 112093"/>
                  <a:gd name="connsiteY18" fmla="*/ 16239 h 92461"/>
                  <a:gd name="connsiteX19" fmla="*/ 82098 w 112093"/>
                  <a:gd name="connsiteY19" fmla="*/ 17661 h 92461"/>
                  <a:gd name="connsiteX20" fmla="*/ 83084 w 112093"/>
                  <a:gd name="connsiteY20" fmla="*/ 13313 h 92461"/>
                  <a:gd name="connsiteX21" fmla="*/ 85303 w 112093"/>
                  <a:gd name="connsiteY21" fmla="*/ 9812 h 92461"/>
                  <a:gd name="connsiteX22" fmla="*/ 80865 w 112093"/>
                  <a:gd name="connsiteY22" fmla="*/ 11127 h 92461"/>
                  <a:gd name="connsiteX23" fmla="*/ 76674 w 112093"/>
                  <a:gd name="connsiteY23" fmla="*/ 14743 h 92461"/>
                  <a:gd name="connsiteX24" fmla="*/ 72647 w 112093"/>
                  <a:gd name="connsiteY24" fmla="*/ 17020 h 92461"/>
                  <a:gd name="connsiteX25" fmla="*/ 74537 w 112093"/>
                  <a:gd name="connsiteY25" fmla="*/ 12401 h 92461"/>
                  <a:gd name="connsiteX26" fmla="*/ 77742 w 112093"/>
                  <a:gd name="connsiteY26" fmla="*/ 9098 h 92461"/>
                  <a:gd name="connsiteX27" fmla="*/ 81358 w 112093"/>
                  <a:gd name="connsiteY27" fmla="*/ 6928 h 92461"/>
                  <a:gd name="connsiteX28" fmla="*/ 84645 w 112093"/>
                  <a:gd name="connsiteY28" fmla="*/ 2975 h 92461"/>
                  <a:gd name="connsiteX29" fmla="*/ 87521 w 112093"/>
                  <a:gd name="connsiteY29" fmla="*/ 0 h 92461"/>
                  <a:gd name="connsiteX30" fmla="*/ 82755 w 112093"/>
                  <a:gd name="connsiteY30" fmla="*/ 280 h 92461"/>
                  <a:gd name="connsiteX31" fmla="*/ 76838 w 112093"/>
                  <a:gd name="connsiteY31" fmla="*/ 1660 h 92461"/>
                  <a:gd name="connsiteX32" fmla="*/ 72812 w 112093"/>
                  <a:gd name="connsiteY32" fmla="*/ 3361 h 92461"/>
                  <a:gd name="connsiteX33" fmla="*/ 69689 w 112093"/>
                  <a:gd name="connsiteY33" fmla="*/ 6090 h 92461"/>
                  <a:gd name="connsiteX34" fmla="*/ 64758 w 112093"/>
                  <a:gd name="connsiteY34" fmla="*/ 7068 h 92461"/>
                  <a:gd name="connsiteX35" fmla="*/ 60238 w 112093"/>
                  <a:gd name="connsiteY35" fmla="*/ 7931 h 92461"/>
                  <a:gd name="connsiteX36" fmla="*/ 54814 w 112093"/>
                  <a:gd name="connsiteY36" fmla="*/ 10864 h 92461"/>
                  <a:gd name="connsiteX37" fmla="*/ 51034 w 112093"/>
                  <a:gd name="connsiteY37" fmla="*/ 13716 h 92461"/>
                  <a:gd name="connsiteX38" fmla="*/ 45774 w 112093"/>
                  <a:gd name="connsiteY38" fmla="*/ 13560 h 92461"/>
                  <a:gd name="connsiteX39" fmla="*/ 43555 w 112093"/>
                  <a:gd name="connsiteY39" fmla="*/ 17554 h 92461"/>
                  <a:gd name="connsiteX40" fmla="*/ 46678 w 112093"/>
                  <a:gd name="connsiteY40" fmla="*/ 20422 h 92461"/>
                  <a:gd name="connsiteX41" fmla="*/ 47582 w 112093"/>
                  <a:gd name="connsiteY41" fmla="*/ 24572 h 92461"/>
                  <a:gd name="connsiteX42" fmla="*/ 5341 w 112093"/>
                  <a:gd name="connsiteY42" fmla="*/ 29848 h 92461"/>
                  <a:gd name="connsiteX43" fmla="*/ 8299 w 112093"/>
                  <a:gd name="connsiteY43" fmla="*/ 26709 h 92461"/>
                  <a:gd name="connsiteX44" fmla="*/ 4684 w 112093"/>
                  <a:gd name="connsiteY44" fmla="*/ 29676 h 92461"/>
                  <a:gd name="connsiteX45" fmla="*/ 15368 w 112093"/>
                  <a:gd name="connsiteY45" fmla="*/ 64643 h 92461"/>
                  <a:gd name="connsiteX46" fmla="*/ 20216 w 112093"/>
                  <a:gd name="connsiteY46" fmla="*/ 64249 h 92461"/>
                  <a:gd name="connsiteX47" fmla="*/ 25558 w 112093"/>
                  <a:gd name="connsiteY47" fmla="*/ 62309 h 92461"/>
                  <a:gd name="connsiteX48" fmla="*/ 29502 w 112093"/>
                  <a:gd name="connsiteY48" fmla="*/ 60444 h 92461"/>
                  <a:gd name="connsiteX49" fmla="*/ 35337 w 112093"/>
                  <a:gd name="connsiteY49" fmla="*/ 59187 h 92461"/>
                  <a:gd name="connsiteX50" fmla="*/ 39857 w 112093"/>
                  <a:gd name="connsiteY50" fmla="*/ 56088 h 92461"/>
                  <a:gd name="connsiteX51" fmla="*/ 38295 w 112093"/>
                  <a:gd name="connsiteY51" fmla="*/ 52103 h 92461"/>
                  <a:gd name="connsiteX52" fmla="*/ 38295 w 112093"/>
                  <a:gd name="connsiteY52" fmla="*/ 47311 h 92461"/>
                  <a:gd name="connsiteX53" fmla="*/ 37556 w 112093"/>
                  <a:gd name="connsiteY53" fmla="*/ 42841 h 92461"/>
                  <a:gd name="connsiteX54" fmla="*/ 33858 w 112093"/>
                  <a:gd name="connsiteY54" fmla="*/ 40285 h 92461"/>
                  <a:gd name="connsiteX55" fmla="*/ 32379 w 112093"/>
                  <a:gd name="connsiteY55" fmla="*/ 35831 h 92461"/>
                  <a:gd name="connsiteX56" fmla="*/ 28023 w 112093"/>
                  <a:gd name="connsiteY56" fmla="*/ 36390 h 92461"/>
                  <a:gd name="connsiteX57" fmla="*/ 23996 w 112093"/>
                  <a:gd name="connsiteY57" fmla="*/ 37976 h 92461"/>
                  <a:gd name="connsiteX58" fmla="*/ 19312 w 112093"/>
                  <a:gd name="connsiteY58" fmla="*/ 36833 h 92461"/>
                  <a:gd name="connsiteX59" fmla="*/ 14135 w 112093"/>
                  <a:gd name="connsiteY59" fmla="*/ 38871 h 92461"/>
                  <a:gd name="connsiteX60" fmla="*/ 10518 w 112093"/>
                  <a:gd name="connsiteY60" fmla="*/ 41337 h 92461"/>
                  <a:gd name="connsiteX61" fmla="*/ 7478 w 112093"/>
                  <a:gd name="connsiteY61" fmla="*/ 44665 h 92461"/>
                  <a:gd name="connsiteX62" fmla="*/ 6327 w 112093"/>
                  <a:gd name="connsiteY62" fmla="*/ 48832 h 92461"/>
                  <a:gd name="connsiteX63" fmla="*/ 2629 w 112093"/>
                  <a:gd name="connsiteY63" fmla="*/ 51757 h 92461"/>
                  <a:gd name="connsiteX64" fmla="*/ 0 w 112093"/>
                  <a:gd name="connsiteY64" fmla="*/ 55718 h 92461"/>
                  <a:gd name="connsiteX65" fmla="*/ 1314 w 112093"/>
                  <a:gd name="connsiteY65" fmla="*/ 59918 h 92461"/>
                  <a:gd name="connsiteX66" fmla="*/ 6492 w 112093"/>
                  <a:gd name="connsiteY66" fmla="*/ 61586 h 92461"/>
                  <a:gd name="connsiteX67" fmla="*/ 10765 w 112093"/>
                  <a:gd name="connsiteY67" fmla="*/ 62383 h 92461"/>
                  <a:gd name="connsiteX68" fmla="*/ 14545 w 112093"/>
                  <a:gd name="connsiteY68" fmla="*/ 64298 h 92461"/>
                  <a:gd name="connsiteX69" fmla="*/ 81440 w 112093"/>
                  <a:gd name="connsiteY69" fmla="*/ 24884 h 92461"/>
                  <a:gd name="connsiteX70" fmla="*/ 84892 w 112093"/>
                  <a:gd name="connsiteY70" fmla="*/ 20710 h 92461"/>
                  <a:gd name="connsiteX71" fmla="*/ 81194 w 112093"/>
                  <a:gd name="connsiteY71" fmla="*/ 23726 h 92461"/>
                  <a:gd name="connsiteX72" fmla="*/ 63278 w 112093"/>
                  <a:gd name="connsiteY72" fmla="*/ 37113 h 92461"/>
                  <a:gd name="connsiteX73" fmla="*/ 66237 w 112093"/>
                  <a:gd name="connsiteY73" fmla="*/ 32297 h 92461"/>
                  <a:gd name="connsiteX74" fmla="*/ 63853 w 112093"/>
                  <a:gd name="connsiteY74" fmla="*/ 36160 h 92461"/>
                  <a:gd name="connsiteX75" fmla="*/ 44131 w 112093"/>
                  <a:gd name="connsiteY75" fmla="*/ 48002 h 92461"/>
                  <a:gd name="connsiteX76" fmla="*/ 46185 w 112093"/>
                  <a:gd name="connsiteY76" fmla="*/ 44295 h 92461"/>
                  <a:gd name="connsiteX77" fmla="*/ 44131 w 112093"/>
                  <a:gd name="connsiteY77" fmla="*/ 48002 h 92461"/>
                  <a:gd name="connsiteX78" fmla="*/ 57197 w 112093"/>
                  <a:gd name="connsiteY78" fmla="*/ 59663 h 92461"/>
                  <a:gd name="connsiteX79" fmla="*/ 57279 w 112093"/>
                  <a:gd name="connsiteY79" fmla="*/ 54215 h 92461"/>
                  <a:gd name="connsiteX80" fmla="*/ 56458 w 112093"/>
                  <a:gd name="connsiteY80" fmla="*/ 59589 h 92461"/>
                  <a:gd name="connsiteX81" fmla="*/ 13559 w 112093"/>
                  <a:gd name="connsiteY81" fmla="*/ 92461 h 92461"/>
                  <a:gd name="connsiteX82" fmla="*/ 16682 w 112093"/>
                  <a:gd name="connsiteY82" fmla="*/ 89305 h 92461"/>
                  <a:gd name="connsiteX83" fmla="*/ 20381 w 112093"/>
                  <a:gd name="connsiteY83" fmla="*/ 87185 h 92461"/>
                  <a:gd name="connsiteX84" fmla="*/ 24735 w 112093"/>
                  <a:gd name="connsiteY84" fmla="*/ 88755 h 92461"/>
                  <a:gd name="connsiteX85" fmla="*/ 21942 w 112093"/>
                  <a:gd name="connsiteY85" fmla="*/ 85386 h 92461"/>
                  <a:gd name="connsiteX86" fmla="*/ 17832 w 112093"/>
                  <a:gd name="connsiteY86" fmla="*/ 86725 h 92461"/>
                  <a:gd name="connsiteX87" fmla="*/ 14053 w 112093"/>
                  <a:gd name="connsiteY87" fmla="*/ 89552 h 92461"/>
                  <a:gd name="connsiteX88" fmla="*/ 10436 w 112093"/>
                  <a:gd name="connsiteY88" fmla="*/ 91631 h 924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</a:cxnLst>
                <a:rect l="l" t="t" r="r" b="b"/>
                <a:pathLst>
                  <a:path w="112093" h="92461">
                    <a:moveTo>
                      <a:pt x="84235" y="23594"/>
                    </a:moveTo>
                    <a:lnTo>
                      <a:pt x="87768" y="20710"/>
                    </a:lnTo>
                    <a:lnTo>
                      <a:pt x="89740" y="16749"/>
                    </a:lnTo>
                    <a:lnTo>
                      <a:pt x="85631" y="18088"/>
                    </a:lnTo>
                    <a:lnTo>
                      <a:pt x="84235" y="23594"/>
                    </a:lnTo>
                    <a:close/>
                    <a:moveTo>
                      <a:pt x="109217" y="34902"/>
                    </a:moveTo>
                    <a:lnTo>
                      <a:pt x="112093" y="31746"/>
                    </a:lnTo>
                    <a:lnTo>
                      <a:pt x="109217" y="34902"/>
                    </a:lnTo>
                    <a:close/>
                    <a:moveTo>
                      <a:pt x="14135" y="19814"/>
                    </a:moveTo>
                    <a:lnTo>
                      <a:pt x="17504" y="17316"/>
                    </a:lnTo>
                    <a:lnTo>
                      <a:pt x="14135" y="19814"/>
                    </a:lnTo>
                    <a:close/>
                    <a:moveTo>
                      <a:pt x="48075" y="25090"/>
                    </a:moveTo>
                    <a:lnTo>
                      <a:pt x="51116" y="22197"/>
                    </a:lnTo>
                    <a:lnTo>
                      <a:pt x="55060" y="20923"/>
                    </a:lnTo>
                    <a:lnTo>
                      <a:pt x="59581" y="18400"/>
                    </a:lnTo>
                    <a:lnTo>
                      <a:pt x="63936" y="15245"/>
                    </a:lnTo>
                    <a:lnTo>
                      <a:pt x="68291" y="16494"/>
                    </a:lnTo>
                    <a:lnTo>
                      <a:pt x="73057" y="17957"/>
                    </a:lnTo>
                    <a:lnTo>
                      <a:pt x="78153" y="16239"/>
                    </a:lnTo>
                    <a:lnTo>
                      <a:pt x="82098" y="17661"/>
                    </a:lnTo>
                    <a:lnTo>
                      <a:pt x="83084" y="13313"/>
                    </a:lnTo>
                    <a:lnTo>
                      <a:pt x="85303" y="9812"/>
                    </a:lnTo>
                    <a:lnTo>
                      <a:pt x="80865" y="11127"/>
                    </a:lnTo>
                    <a:lnTo>
                      <a:pt x="76674" y="14743"/>
                    </a:lnTo>
                    <a:lnTo>
                      <a:pt x="72647" y="17020"/>
                    </a:lnTo>
                    <a:lnTo>
                      <a:pt x="74537" y="12401"/>
                    </a:lnTo>
                    <a:lnTo>
                      <a:pt x="77742" y="9098"/>
                    </a:lnTo>
                    <a:lnTo>
                      <a:pt x="81358" y="6928"/>
                    </a:lnTo>
                    <a:lnTo>
                      <a:pt x="84645" y="2975"/>
                    </a:lnTo>
                    <a:lnTo>
                      <a:pt x="87521" y="0"/>
                    </a:lnTo>
                    <a:lnTo>
                      <a:pt x="82755" y="280"/>
                    </a:lnTo>
                    <a:lnTo>
                      <a:pt x="76838" y="1660"/>
                    </a:lnTo>
                    <a:lnTo>
                      <a:pt x="72812" y="3361"/>
                    </a:lnTo>
                    <a:lnTo>
                      <a:pt x="69689" y="6090"/>
                    </a:lnTo>
                    <a:lnTo>
                      <a:pt x="64758" y="7068"/>
                    </a:lnTo>
                    <a:lnTo>
                      <a:pt x="60238" y="7931"/>
                    </a:lnTo>
                    <a:lnTo>
                      <a:pt x="54814" y="10864"/>
                    </a:lnTo>
                    <a:lnTo>
                      <a:pt x="51034" y="13716"/>
                    </a:lnTo>
                    <a:lnTo>
                      <a:pt x="45774" y="13560"/>
                    </a:lnTo>
                    <a:lnTo>
                      <a:pt x="43555" y="17554"/>
                    </a:lnTo>
                    <a:lnTo>
                      <a:pt x="46678" y="20422"/>
                    </a:lnTo>
                    <a:lnTo>
                      <a:pt x="47582" y="24572"/>
                    </a:lnTo>
                    <a:close/>
                    <a:moveTo>
                      <a:pt x="5341" y="29848"/>
                    </a:moveTo>
                    <a:lnTo>
                      <a:pt x="8299" y="26709"/>
                    </a:lnTo>
                    <a:lnTo>
                      <a:pt x="4684" y="29676"/>
                    </a:lnTo>
                    <a:close/>
                    <a:moveTo>
                      <a:pt x="15368" y="64643"/>
                    </a:moveTo>
                    <a:lnTo>
                      <a:pt x="20216" y="64249"/>
                    </a:lnTo>
                    <a:lnTo>
                      <a:pt x="25558" y="62309"/>
                    </a:lnTo>
                    <a:lnTo>
                      <a:pt x="29502" y="60444"/>
                    </a:lnTo>
                    <a:lnTo>
                      <a:pt x="35337" y="59187"/>
                    </a:lnTo>
                    <a:lnTo>
                      <a:pt x="39857" y="56088"/>
                    </a:lnTo>
                    <a:lnTo>
                      <a:pt x="38295" y="52103"/>
                    </a:lnTo>
                    <a:lnTo>
                      <a:pt x="38295" y="47311"/>
                    </a:lnTo>
                    <a:lnTo>
                      <a:pt x="37556" y="42841"/>
                    </a:lnTo>
                    <a:lnTo>
                      <a:pt x="33858" y="40285"/>
                    </a:lnTo>
                    <a:lnTo>
                      <a:pt x="32379" y="35831"/>
                    </a:lnTo>
                    <a:lnTo>
                      <a:pt x="28023" y="36390"/>
                    </a:lnTo>
                    <a:lnTo>
                      <a:pt x="23996" y="37976"/>
                    </a:lnTo>
                    <a:lnTo>
                      <a:pt x="19312" y="36833"/>
                    </a:lnTo>
                    <a:lnTo>
                      <a:pt x="14135" y="38871"/>
                    </a:lnTo>
                    <a:lnTo>
                      <a:pt x="10518" y="41337"/>
                    </a:lnTo>
                    <a:lnTo>
                      <a:pt x="7478" y="44665"/>
                    </a:lnTo>
                    <a:lnTo>
                      <a:pt x="6327" y="48832"/>
                    </a:lnTo>
                    <a:lnTo>
                      <a:pt x="2629" y="51757"/>
                    </a:lnTo>
                    <a:lnTo>
                      <a:pt x="0" y="55718"/>
                    </a:lnTo>
                    <a:lnTo>
                      <a:pt x="1314" y="59918"/>
                    </a:lnTo>
                    <a:lnTo>
                      <a:pt x="6492" y="61586"/>
                    </a:lnTo>
                    <a:lnTo>
                      <a:pt x="10765" y="62383"/>
                    </a:lnTo>
                    <a:lnTo>
                      <a:pt x="14545" y="64298"/>
                    </a:lnTo>
                    <a:close/>
                    <a:moveTo>
                      <a:pt x="81440" y="24884"/>
                    </a:moveTo>
                    <a:lnTo>
                      <a:pt x="84892" y="20710"/>
                    </a:lnTo>
                    <a:lnTo>
                      <a:pt x="81194" y="23726"/>
                    </a:lnTo>
                    <a:close/>
                    <a:moveTo>
                      <a:pt x="63278" y="37113"/>
                    </a:moveTo>
                    <a:lnTo>
                      <a:pt x="66237" y="32297"/>
                    </a:lnTo>
                    <a:lnTo>
                      <a:pt x="63853" y="36160"/>
                    </a:lnTo>
                    <a:close/>
                    <a:moveTo>
                      <a:pt x="44131" y="48002"/>
                    </a:moveTo>
                    <a:lnTo>
                      <a:pt x="46185" y="44295"/>
                    </a:lnTo>
                    <a:lnTo>
                      <a:pt x="44131" y="48002"/>
                    </a:lnTo>
                    <a:close/>
                    <a:moveTo>
                      <a:pt x="57197" y="59663"/>
                    </a:moveTo>
                    <a:lnTo>
                      <a:pt x="57279" y="54215"/>
                    </a:lnTo>
                    <a:lnTo>
                      <a:pt x="56458" y="59589"/>
                    </a:lnTo>
                    <a:close/>
                    <a:moveTo>
                      <a:pt x="13559" y="92461"/>
                    </a:moveTo>
                    <a:lnTo>
                      <a:pt x="16682" y="89305"/>
                    </a:lnTo>
                    <a:lnTo>
                      <a:pt x="20381" y="87185"/>
                    </a:lnTo>
                    <a:lnTo>
                      <a:pt x="24735" y="88755"/>
                    </a:lnTo>
                    <a:lnTo>
                      <a:pt x="21942" y="85386"/>
                    </a:lnTo>
                    <a:lnTo>
                      <a:pt x="17832" y="86725"/>
                    </a:lnTo>
                    <a:lnTo>
                      <a:pt x="14053" y="89552"/>
                    </a:lnTo>
                    <a:lnTo>
                      <a:pt x="10436" y="91631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827" name="Free-form: Shape 826">
                <a:extLst>
                  <a:ext uri="{FF2B5EF4-FFF2-40B4-BE49-F238E27FC236}">
                    <a16:creationId xmlns:a16="http://schemas.microsoft.com/office/drawing/2014/main" id="{3DC12083-9514-4686-DB4A-601DA87504C1}"/>
                  </a:ext>
                </a:extLst>
              </p:cNvPr>
              <p:cNvSpPr/>
              <p:nvPr/>
            </p:nvSpPr>
            <p:spPr>
              <a:xfrm>
                <a:off x="10750287" y="3670013"/>
                <a:ext cx="672743" cy="102017"/>
              </a:xfrm>
              <a:custGeom>
                <a:avLst/>
                <a:gdLst>
                  <a:gd name="connsiteX0" fmla="*/ 0 w 574605"/>
                  <a:gd name="connsiteY0" fmla="*/ 3739 h 87135"/>
                  <a:gd name="connsiteX1" fmla="*/ 2137 w 574605"/>
                  <a:gd name="connsiteY1" fmla="*/ 0 h 87135"/>
                  <a:gd name="connsiteX2" fmla="*/ 0 w 574605"/>
                  <a:gd name="connsiteY2" fmla="*/ 3739 h 87135"/>
                  <a:gd name="connsiteX3" fmla="*/ 459306 w 574605"/>
                  <a:gd name="connsiteY3" fmla="*/ 53401 h 87135"/>
                  <a:gd name="connsiteX4" fmla="*/ 463744 w 574605"/>
                  <a:gd name="connsiteY4" fmla="*/ 50812 h 87135"/>
                  <a:gd name="connsiteX5" fmla="*/ 464648 w 574605"/>
                  <a:gd name="connsiteY5" fmla="*/ 46292 h 87135"/>
                  <a:gd name="connsiteX6" fmla="*/ 463497 w 574605"/>
                  <a:gd name="connsiteY6" fmla="*/ 42002 h 87135"/>
                  <a:gd name="connsiteX7" fmla="*/ 459635 w 574605"/>
                  <a:gd name="connsiteY7" fmla="*/ 38436 h 87135"/>
                  <a:gd name="connsiteX8" fmla="*/ 455115 w 574605"/>
                  <a:gd name="connsiteY8" fmla="*/ 38617 h 87135"/>
                  <a:gd name="connsiteX9" fmla="*/ 451828 w 574605"/>
                  <a:gd name="connsiteY9" fmla="*/ 42586 h 87135"/>
                  <a:gd name="connsiteX10" fmla="*/ 451582 w 574605"/>
                  <a:gd name="connsiteY10" fmla="*/ 47303 h 87135"/>
                  <a:gd name="connsiteX11" fmla="*/ 454129 w 574605"/>
                  <a:gd name="connsiteY11" fmla="*/ 51132 h 87135"/>
                  <a:gd name="connsiteX12" fmla="*/ 458238 w 574605"/>
                  <a:gd name="connsiteY12" fmla="*/ 53294 h 87135"/>
                  <a:gd name="connsiteX13" fmla="*/ 574195 w 574605"/>
                  <a:gd name="connsiteY13" fmla="*/ 87136 h 87135"/>
                  <a:gd name="connsiteX14" fmla="*/ 574605 w 574605"/>
                  <a:gd name="connsiteY14" fmla="*/ 82731 h 87135"/>
                  <a:gd name="connsiteX15" fmla="*/ 570496 w 574605"/>
                  <a:gd name="connsiteY15" fmla="*/ 80816 h 87135"/>
                  <a:gd name="connsiteX16" fmla="*/ 570086 w 574605"/>
                  <a:gd name="connsiteY16" fmla="*/ 85583 h 87135"/>
                  <a:gd name="connsiteX17" fmla="*/ 574195 w 574605"/>
                  <a:gd name="connsiteY17" fmla="*/ 87136 h 871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74605" h="87135">
                    <a:moveTo>
                      <a:pt x="0" y="3739"/>
                    </a:moveTo>
                    <a:lnTo>
                      <a:pt x="2137" y="0"/>
                    </a:lnTo>
                    <a:lnTo>
                      <a:pt x="0" y="3739"/>
                    </a:lnTo>
                    <a:close/>
                    <a:moveTo>
                      <a:pt x="459306" y="53401"/>
                    </a:moveTo>
                    <a:lnTo>
                      <a:pt x="463744" y="50812"/>
                    </a:lnTo>
                    <a:lnTo>
                      <a:pt x="464648" y="46292"/>
                    </a:lnTo>
                    <a:lnTo>
                      <a:pt x="463497" y="42002"/>
                    </a:lnTo>
                    <a:lnTo>
                      <a:pt x="459635" y="38436"/>
                    </a:lnTo>
                    <a:lnTo>
                      <a:pt x="455115" y="38617"/>
                    </a:lnTo>
                    <a:lnTo>
                      <a:pt x="451828" y="42586"/>
                    </a:lnTo>
                    <a:lnTo>
                      <a:pt x="451582" y="47303"/>
                    </a:lnTo>
                    <a:lnTo>
                      <a:pt x="454129" y="51132"/>
                    </a:lnTo>
                    <a:lnTo>
                      <a:pt x="458238" y="53294"/>
                    </a:lnTo>
                    <a:close/>
                    <a:moveTo>
                      <a:pt x="574195" y="87136"/>
                    </a:moveTo>
                    <a:lnTo>
                      <a:pt x="574605" y="82731"/>
                    </a:lnTo>
                    <a:lnTo>
                      <a:pt x="570496" y="80816"/>
                    </a:lnTo>
                    <a:lnTo>
                      <a:pt x="570086" y="85583"/>
                    </a:lnTo>
                    <a:lnTo>
                      <a:pt x="574195" y="87136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828" name="Free-form: Shape 827">
                <a:extLst>
                  <a:ext uri="{FF2B5EF4-FFF2-40B4-BE49-F238E27FC236}">
                    <a16:creationId xmlns:a16="http://schemas.microsoft.com/office/drawing/2014/main" id="{30210432-47AE-A4E0-E737-FAD173DE5649}"/>
                  </a:ext>
                </a:extLst>
              </p:cNvPr>
              <p:cNvSpPr/>
              <p:nvPr/>
            </p:nvSpPr>
            <p:spPr>
              <a:xfrm>
                <a:off x="10947818" y="3520040"/>
                <a:ext cx="6832" cy="14326"/>
              </a:xfrm>
              <a:custGeom>
                <a:avLst/>
                <a:gdLst>
                  <a:gd name="connsiteX0" fmla="*/ 2548 w 5835"/>
                  <a:gd name="connsiteY0" fmla="*/ 12237 h 12236"/>
                  <a:gd name="connsiteX1" fmla="*/ 2958 w 5835"/>
                  <a:gd name="connsiteY1" fmla="*/ 7856 h 12236"/>
                  <a:gd name="connsiteX2" fmla="*/ 5835 w 5835"/>
                  <a:gd name="connsiteY2" fmla="*/ 4314 h 12236"/>
                  <a:gd name="connsiteX3" fmla="*/ 4931 w 5835"/>
                  <a:gd name="connsiteY3" fmla="*/ 0 h 12236"/>
                  <a:gd name="connsiteX4" fmla="*/ 3205 w 5835"/>
                  <a:gd name="connsiteY4" fmla="*/ 4298 h 12236"/>
                  <a:gd name="connsiteX5" fmla="*/ 0 w 5835"/>
                  <a:gd name="connsiteY5" fmla="*/ 6994 h 12236"/>
                  <a:gd name="connsiteX6" fmla="*/ 576 w 5835"/>
                  <a:gd name="connsiteY6" fmla="*/ 11513 h 122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835" h="12236">
                    <a:moveTo>
                      <a:pt x="2548" y="12237"/>
                    </a:moveTo>
                    <a:lnTo>
                      <a:pt x="2958" y="7856"/>
                    </a:lnTo>
                    <a:lnTo>
                      <a:pt x="5835" y="4314"/>
                    </a:lnTo>
                    <a:lnTo>
                      <a:pt x="4931" y="0"/>
                    </a:lnTo>
                    <a:lnTo>
                      <a:pt x="3205" y="4298"/>
                    </a:lnTo>
                    <a:lnTo>
                      <a:pt x="0" y="6994"/>
                    </a:lnTo>
                    <a:lnTo>
                      <a:pt x="576" y="11513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grpSp>
          <p:nvGrpSpPr>
            <p:cNvPr id="829" name="Group 828">
              <a:extLst>
                <a:ext uri="{FF2B5EF4-FFF2-40B4-BE49-F238E27FC236}">
                  <a16:creationId xmlns:a16="http://schemas.microsoft.com/office/drawing/2014/main" id="{721D200B-CDE1-4EF3-03E1-93E08FEBBE74}"/>
                </a:ext>
              </a:extLst>
            </p:cNvPr>
            <p:cNvGrpSpPr/>
            <p:nvPr/>
          </p:nvGrpSpPr>
          <p:grpSpPr>
            <a:xfrm>
              <a:off x="2265814" y="3488930"/>
              <a:ext cx="2349950" cy="2584187"/>
              <a:chOff x="2738986" y="3481718"/>
              <a:chExt cx="2342668" cy="2576182"/>
            </a:xfrm>
            <a:solidFill>
              <a:srgbClr val="BBBBBB"/>
            </a:solidFill>
          </p:grpSpPr>
          <p:sp>
            <p:nvSpPr>
              <p:cNvPr id="830" name="Free-form: Shape 829">
                <a:extLst>
                  <a:ext uri="{FF2B5EF4-FFF2-40B4-BE49-F238E27FC236}">
                    <a16:creationId xmlns:a16="http://schemas.microsoft.com/office/drawing/2014/main" id="{FC8D91BE-365E-820D-50FC-047D9F4A8F75}"/>
                  </a:ext>
                </a:extLst>
              </p:cNvPr>
              <p:cNvSpPr/>
              <p:nvPr/>
            </p:nvSpPr>
            <p:spPr>
              <a:xfrm>
                <a:off x="3796247" y="3829135"/>
                <a:ext cx="1285407" cy="1432011"/>
              </a:xfrm>
              <a:custGeom>
                <a:avLst/>
                <a:gdLst>
                  <a:gd name="connsiteX0" fmla="*/ 656128 w 1097896"/>
                  <a:gd name="connsiteY0" fmla="*/ 105429 h 1223114"/>
                  <a:gd name="connsiteX1" fmla="*/ 659218 w 1097896"/>
                  <a:gd name="connsiteY1" fmla="*/ 101805 h 1223114"/>
                  <a:gd name="connsiteX2" fmla="*/ 655742 w 1097896"/>
                  <a:gd name="connsiteY2" fmla="*/ 97860 h 1223114"/>
                  <a:gd name="connsiteX3" fmla="*/ 656128 w 1097896"/>
                  <a:gd name="connsiteY3" fmla="*/ 105429 h 1223114"/>
                  <a:gd name="connsiteX4" fmla="*/ 765107 w 1097896"/>
                  <a:gd name="connsiteY4" fmla="*/ 196123 h 1223114"/>
                  <a:gd name="connsiteX5" fmla="*/ 766496 w 1097896"/>
                  <a:gd name="connsiteY5" fmla="*/ 191546 h 1223114"/>
                  <a:gd name="connsiteX6" fmla="*/ 765107 w 1097896"/>
                  <a:gd name="connsiteY6" fmla="*/ 196123 h 1223114"/>
                  <a:gd name="connsiteX7" fmla="*/ 779053 w 1097896"/>
                  <a:gd name="connsiteY7" fmla="*/ 202180 h 1223114"/>
                  <a:gd name="connsiteX8" fmla="*/ 780195 w 1097896"/>
                  <a:gd name="connsiteY8" fmla="*/ 198005 h 1223114"/>
                  <a:gd name="connsiteX9" fmla="*/ 779053 w 1097896"/>
                  <a:gd name="connsiteY9" fmla="*/ 202180 h 1223114"/>
                  <a:gd name="connsiteX10" fmla="*/ 799434 w 1097896"/>
                  <a:gd name="connsiteY10" fmla="*/ 218559 h 1223114"/>
                  <a:gd name="connsiteX11" fmla="*/ 800987 w 1097896"/>
                  <a:gd name="connsiteY11" fmla="*/ 214310 h 1223114"/>
                  <a:gd name="connsiteX12" fmla="*/ 799434 w 1097896"/>
                  <a:gd name="connsiteY12" fmla="*/ 218559 h 1223114"/>
                  <a:gd name="connsiteX13" fmla="*/ 760505 w 1097896"/>
                  <a:gd name="connsiteY13" fmla="*/ 950441 h 1223114"/>
                  <a:gd name="connsiteX14" fmla="*/ 764384 w 1097896"/>
                  <a:gd name="connsiteY14" fmla="*/ 945518 h 1223114"/>
                  <a:gd name="connsiteX15" fmla="*/ 760505 w 1097896"/>
                  <a:gd name="connsiteY15" fmla="*/ 950441 h 1223114"/>
                  <a:gd name="connsiteX16" fmla="*/ 761080 w 1097896"/>
                  <a:gd name="connsiteY16" fmla="*/ 955215 h 1223114"/>
                  <a:gd name="connsiteX17" fmla="*/ 763102 w 1097896"/>
                  <a:gd name="connsiteY17" fmla="*/ 950588 h 1223114"/>
                  <a:gd name="connsiteX18" fmla="*/ 761080 w 1097896"/>
                  <a:gd name="connsiteY18" fmla="*/ 955215 h 1223114"/>
                  <a:gd name="connsiteX19" fmla="*/ 756108 w 1097896"/>
                  <a:gd name="connsiteY19" fmla="*/ 963376 h 1223114"/>
                  <a:gd name="connsiteX20" fmla="*/ 760398 w 1097896"/>
                  <a:gd name="connsiteY20" fmla="*/ 955782 h 1223114"/>
                  <a:gd name="connsiteX21" fmla="*/ 755706 w 1097896"/>
                  <a:gd name="connsiteY21" fmla="*/ 958535 h 1223114"/>
                  <a:gd name="connsiteX22" fmla="*/ 755007 w 1097896"/>
                  <a:gd name="connsiteY22" fmla="*/ 962669 h 1223114"/>
                  <a:gd name="connsiteX23" fmla="*/ 832602 w 1097896"/>
                  <a:gd name="connsiteY23" fmla="*/ 916064 h 1223114"/>
                  <a:gd name="connsiteX24" fmla="*/ 832840 w 1097896"/>
                  <a:gd name="connsiteY24" fmla="*/ 911627 h 1223114"/>
                  <a:gd name="connsiteX25" fmla="*/ 827721 w 1097896"/>
                  <a:gd name="connsiteY25" fmla="*/ 915087 h 1223114"/>
                  <a:gd name="connsiteX26" fmla="*/ 832602 w 1097896"/>
                  <a:gd name="connsiteY26" fmla="*/ 916064 h 1223114"/>
                  <a:gd name="connsiteX27" fmla="*/ 762888 w 1097896"/>
                  <a:gd name="connsiteY27" fmla="*/ 950186 h 1223114"/>
                  <a:gd name="connsiteX28" fmla="*/ 769833 w 1097896"/>
                  <a:gd name="connsiteY28" fmla="*/ 942477 h 1223114"/>
                  <a:gd name="connsiteX29" fmla="*/ 775240 w 1097896"/>
                  <a:gd name="connsiteY29" fmla="*/ 938656 h 1223114"/>
                  <a:gd name="connsiteX30" fmla="*/ 769923 w 1097896"/>
                  <a:gd name="connsiteY30" fmla="*/ 941072 h 1223114"/>
                  <a:gd name="connsiteX31" fmla="*/ 763053 w 1097896"/>
                  <a:gd name="connsiteY31" fmla="*/ 947580 h 1223114"/>
                  <a:gd name="connsiteX32" fmla="*/ 753725 w 1097896"/>
                  <a:gd name="connsiteY32" fmla="*/ 963828 h 1223114"/>
                  <a:gd name="connsiteX33" fmla="*/ 754843 w 1097896"/>
                  <a:gd name="connsiteY33" fmla="*/ 959349 h 1223114"/>
                  <a:gd name="connsiteX34" fmla="*/ 753725 w 1097896"/>
                  <a:gd name="connsiteY34" fmla="*/ 963828 h 1223114"/>
                  <a:gd name="connsiteX35" fmla="*/ 754736 w 1097896"/>
                  <a:gd name="connsiteY35" fmla="*/ 1037502 h 1223114"/>
                  <a:gd name="connsiteX36" fmla="*/ 758081 w 1097896"/>
                  <a:gd name="connsiteY36" fmla="*/ 1024805 h 1223114"/>
                  <a:gd name="connsiteX37" fmla="*/ 754103 w 1097896"/>
                  <a:gd name="connsiteY37" fmla="*/ 1029777 h 1223114"/>
                  <a:gd name="connsiteX38" fmla="*/ 754884 w 1097896"/>
                  <a:gd name="connsiteY38" fmla="*/ 1036155 h 1223114"/>
                  <a:gd name="connsiteX39" fmla="*/ 651674 w 1097896"/>
                  <a:gd name="connsiteY39" fmla="*/ 1223115 h 1223114"/>
                  <a:gd name="connsiteX40" fmla="*/ 655511 w 1097896"/>
                  <a:gd name="connsiteY40" fmla="*/ 1219844 h 1223114"/>
                  <a:gd name="connsiteX41" fmla="*/ 666655 w 1097896"/>
                  <a:gd name="connsiteY41" fmla="*/ 1207106 h 1223114"/>
                  <a:gd name="connsiteX42" fmla="*/ 669507 w 1097896"/>
                  <a:gd name="connsiteY42" fmla="*/ 1201025 h 1223114"/>
                  <a:gd name="connsiteX43" fmla="*/ 671216 w 1097896"/>
                  <a:gd name="connsiteY43" fmla="*/ 1194985 h 1223114"/>
                  <a:gd name="connsiteX44" fmla="*/ 671915 w 1097896"/>
                  <a:gd name="connsiteY44" fmla="*/ 1187235 h 1223114"/>
                  <a:gd name="connsiteX45" fmla="*/ 672991 w 1097896"/>
                  <a:gd name="connsiteY45" fmla="*/ 1181721 h 1223114"/>
                  <a:gd name="connsiteX46" fmla="*/ 675695 w 1097896"/>
                  <a:gd name="connsiteY46" fmla="*/ 1175417 h 1223114"/>
                  <a:gd name="connsiteX47" fmla="*/ 681538 w 1097896"/>
                  <a:gd name="connsiteY47" fmla="*/ 1168432 h 1223114"/>
                  <a:gd name="connsiteX48" fmla="*/ 696100 w 1097896"/>
                  <a:gd name="connsiteY48" fmla="*/ 1156335 h 1223114"/>
                  <a:gd name="connsiteX49" fmla="*/ 706734 w 1097896"/>
                  <a:gd name="connsiteY49" fmla="*/ 1143104 h 1223114"/>
                  <a:gd name="connsiteX50" fmla="*/ 717706 w 1097896"/>
                  <a:gd name="connsiteY50" fmla="*/ 1119724 h 1223114"/>
                  <a:gd name="connsiteX51" fmla="*/ 720302 w 1097896"/>
                  <a:gd name="connsiteY51" fmla="*/ 1105876 h 1223114"/>
                  <a:gd name="connsiteX52" fmla="*/ 721601 w 1097896"/>
                  <a:gd name="connsiteY52" fmla="*/ 1101028 h 1223114"/>
                  <a:gd name="connsiteX53" fmla="*/ 724527 w 1097896"/>
                  <a:gd name="connsiteY53" fmla="*/ 1093106 h 1223114"/>
                  <a:gd name="connsiteX54" fmla="*/ 726754 w 1097896"/>
                  <a:gd name="connsiteY54" fmla="*/ 1088594 h 1223114"/>
                  <a:gd name="connsiteX55" fmla="*/ 731397 w 1097896"/>
                  <a:gd name="connsiteY55" fmla="*/ 1080368 h 1223114"/>
                  <a:gd name="connsiteX56" fmla="*/ 735728 w 1097896"/>
                  <a:gd name="connsiteY56" fmla="*/ 1074163 h 1223114"/>
                  <a:gd name="connsiteX57" fmla="*/ 741505 w 1097896"/>
                  <a:gd name="connsiteY57" fmla="*/ 1067843 h 1223114"/>
                  <a:gd name="connsiteX58" fmla="*/ 750948 w 1097896"/>
                  <a:gd name="connsiteY58" fmla="*/ 1061647 h 1223114"/>
                  <a:gd name="connsiteX59" fmla="*/ 751704 w 1097896"/>
                  <a:gd name="connsiteY59" fmla="*/ 1057374 h 1223114"/>
                  <a:gd name="connsiteX60" fmla="*/ 753528 w 1097896"/>
                  <a:gd name="connsiteY60" fmla="*/ 1049533 h 1223114"/>
                  <a:gd name="connsiteX61" fmla="*/ 753758 w 1097896"/>
                  <a:gd name="connsiteY61" fmla="*/ 1042951 h 1223114"/>
                  <a:gd name="connsiteX62" fmla="*/ 753207 w 1097896"/>
                  <a:gd name="connsiteY62" fmla="*/ 1036746 h 1223114"/>
                  <a:gd name="connsiteX63" fmla="*/ 753520 w 1097896"/>
                  <a:gd name="connsiteY63" fmla="*/ 1030698 h 1223114"/>
                  <a:gd name="connsiteX64" fmla="*/ 751432 w 1097896"/>
                  <a:gd name="connsiteY64" fmla="*/ 1026457 h 1223114"/>
                  <a:gd name="connsiteX65" fmla="*/ 752336 w 1097896"/>
                  <a:gd name="connsiteY65" fmla="*/ 1017919 h 1223114"/>
                  <a:gd name="connsiteX66" fmla="*/ 751671 w 1097896"/>
                  <a:gd name="connsiteY66" fmla="*/ 1011640 h 1223114"/>
                  <a:gd name="connsiteX67" fmla="*/ 750364 w 1097896"/>
                  <a:gd name="connsiteY67" fmla="*/ 1005633 h 1223114"/>
                  <a:gd name="connsiteX68" fmla="*/ 747488 w 1097896"/>
                  <a:gd name="connsiteY68" fmla="*/ 999387 h 1223114"/>
                  <a:gd name="connsiteX69" fmla="*/ 750446 w 1097896"/>
                  <a:gd name="connsiteY69" fmla="*/ 986855 h 1223114"/>
                  <a:gd name="connsiteX70" fmla="*/ 745244 w 1097896"/>
                  <a:gd name="connsiteY70" fmla="*/ 990832 h 1223114"/>
                  <a:gd name="connsiteX71" fmla="*/ 748457 w 1097896"/>
                  <a:gd name="connsiteY71" fmla="*/ 985359 h 1223114"/>
                  <a:gd name="connsiteX72" fmla="*/ 748112 w 1097896"/>
                  <a:gd name="connsiteY72" fmla="*/ 976475 h 1223114"/>
                  <a:gd name="connsiteX73" fmla="*/ 743559 w 1097896"/>
                  <a:gd name="connsiteY73" fmla="*/ 975736 h 1223114"/>
                  <a:gd name="connsiteX74" fmla="*/ 748622 w 1097896"/>
                  <a:gd name="connsiteY74" fmla="*/ 974092 h 1223114"/>
                  <a:gd name="connsiteX75" fmla="*/ 751654 w 1097896"/>
                  <a:gd name="connsiteY75" fmla="*/ 967542 h 1223114"/>
                  <a:gd name="connsiteX76" fmla="*/ 743107 w 1097896"/>
                  <a:gd name="connsiteY76" fmla="*/ 964337 h 1223114"/>
                  <a:gd name="connsiteX77" fmla="*/ 741998 w 1097896"/>
                  <a:gd name="connsiteY77" fmla="*/ 960047 h 1223114"/>
                  <a:gd name="connsiteX78" fmla="*/ 750479 w 1097896"/>
                  <a:gd name="connsiteY78" fmla="*/ 961822 h 1223114"/>
                  <a:gd name="connsiteX79" fmla="*/ 749148 w 1097896"/>
                  <a:gd name="connsiteY79" fmla="*/ 956670 h 1223114"/>
                  <a:gd name="connsiteX80" fmla="*/ 761056 w 1097896"/>
                  <a:gd name="connsiteY80" fmla="*/ 955125 h 1223114"/>
                  <a:gd name="connsiteX81" fmla="*/ 760768 w 1097896"/>
                  <a:gd name="connsiteY81" fmla="*/ 949158 h 1223114"/>
                  <a:gd name="connsiteX82" fmla="*/ 767129 w 1097896"/>
                  <a:gd name="connsiteY82" fmla="*/ 943192 h 1223114"/>
                  <a:gd name="connsiteX83" fmla="*/ 778273 w 1097896"/>
                  <a:gd name="connsiteY83" fmla="*/ 936273 h 1223114"/>
                  <a:gd name="connsiteX84" fmla="*/ 786121 w 1097896"/>
                  <a:gd name="connsiteY84" fmla="*/ 929994 h 1223114"/>
                  <a:gd name="connsiteX85" fmla="*/ 790205 w 1097896"/>
                  <a:gd name="connsiteY85" fmla="*/ 923863 h 1223114"/>
                  <a:gd name="connsiteX86" fmla="*/ 802171 w 1097896"/>
                  <a:gd name="connsiteY86" fmla="*/ 917716 h 1223114"/>
                  <a:gd name="connsiteX87" fmla="*/ 811868 w 1097896"/>
                  <a:gd name="connsiteY87" fmla="*/ 910895 h 1223114"/>
                  <a:gd name="connsiteX88" fmla="*/ 821943 w 1097896"/>
                  <a:gd name="connsiteY88" fmla="*/ 910205 h 1223114"/>
                  <a:gd name="connsiteX89" fmla="*/ 828740 w 1097896"/>
                  <a:gd name="connsiteY89" fmla="*/ 911134 h 1223114"/>
                  <a:gd name="connsiteX90" fmla="*/ 829356 w 1097896"/>
                  <a:gd name="connsiteY90" fmla="*/ 905381 h 1223114"/>
                  <a:gd name="connsiteX91" fmla="*/ 838683 w 1097896"/>
                  <a:gd name="connsiteY91" fmla="*/ 898683 h 1223114"/>
                  <a:gd name="connsiteX92" fmla="*/ 849950 w 1097896"/>
                  <a:gd name="connsiteY92" fmla="*/ 897056 h 1223114"/>
                  <a:gd name="connsiteX93" fmla="*/ 846811 w 1097896"/>
                  <a:gd name="connsiteY93" fmla="*/ 893736 h 1223114"/>
                  <a:gd name="connsiteX94" fmla="*/ 846926 w 1097896"/>
                  <a:gd name="connsiteY94" fmla="*/ 887531 h 1223114"/>
                  <a:gd name="connsiteX95" fmla="*/ 852958 w 1097896"/>
                  <a:gd name="connsiteY95" fmla="*/ 886159 h 1223114"/>
                  <a:gd name="connsiteX96" fmla="*/ 857264 w 1097896"/>
                  <a:gd name="connsiteY96" fmla="*/ 886545 h 1223114"/>
                  <a:gd name="connsiteX97" fmla="*/ 862138 w 1097896"/>
                  <a:gd name="connsiteY97" fmla="*/ 886512 h 1223114"/>
                  <a:gd name="connsiteX98" fmla="*/ 870331 w 1097896"/>
                  <a:gd name="connsiteY98" fmla="*/ 883143 h 1223114"/>
                  <a:gd name="connsiteX99" fmla="*/ 874095 w 1097896"/>
                  <a:gd name="connsiteY99" fmla="*/ 885164 h 1223114"/>
                  <a:gd name="connsiteX100" fmla="*/ 877366 w 1097896"/>
                  <a:gd name="connsiteY100" fmla="*/ 888156 h 1223114"/>
                  <a:gd name="connsiteX101" fmla="*/ 885124 w 1097896"/>
                  <a:gd name="connsiteY101" fmla="*/ 885847 h 1223114"/>
                  <a:gd name="connsiteX102" fmla="*/ 884992 w 1097896"/>
                  <a:gd name="connsiteY102" fmla="*/ 880332 h 1223114"/>
                  <a:gd name="connsiteX103" fmla="*/ 889668 w 1097896"/>
                  <a:gd name="connsiteY103" fmla="*/ 875656 h 1223114"/>
                  <a:gd name="connsiteX104" fmla="*/ 889183 w 1097896"/>
                  <a:gd name="connsiteY104" fmla="*/ 883340 h 1223114"/>
                  <a:gd name="connsiteX105" fmla="*/ 919475 w 1097896"/>
                  <a:gd name="connsiteY105" fmla="*/ 884573 h 1223114"/>
                  <a:gd name="connsiteX106" fmla="*/ 921817 w 1097896"/>
                  <a:gd name="connsiteY106" fmla="*/ 878607 h 1223114"/>
                  <a:gd name="connsiteX107" fmla="*/ 919368 w 1097896"/>
                  <a:gd name="connsiteY107" fmla="*/ 873298 h 1223114"/>
                  <a:gd name="connsiteX108" fmla="*/ 924118 w 1097896"/>
                  <a:gd name="connsiteY108" fmla="*/ 867331 h 1223114"/>
                  <a:gd name="connsiteX109" fmla="*/ 933478 w 1097896"/>
                  <a:gd name="connsiteY109" fmla="*/ 860749 h 1223114"/>
                  <a:gd name="connsiteX110" fmla="*/ 945855 w 1097896"/>
                  <a:gd name="connsiteY110" fmla="*/ 854553 h 1223114"/>
                  <a:gd name="connsiteX111" fmla="*/ 945296 w 1097896"/>
                  <a:gd name="connsiteY111" fmla="*/ 849663 h 1223114"/>
                  <a:gd name="connsiteX112" fmla="*/ 943751 w 1097896"/>
                  <a:gd name="connsiteY112" fmla="*/ 841979 h 1223114"/>
                  <a:gd name="connsiteX113" fmla="*/ 943661 w 1097896"/>
                  <a:gd name="connsiteY113" fmla="*/ 836990 h 1223114"/>
                  <a:gd name="connsiteX114" fmla="*/ 945181 w 1097896"/>
                  <a:gd name="connsiteY114" fmla="*/ 830317 h 1223114"/>
                  <a:gd name="connsiteX115" fmla="*/ 948583 w 1097896"/>
                  <a:gd name="connsiteY115" fmla="*/ 824105 h 1223114"/>
                  <a:gd name="connsiteX116" fmla="*/ 950186 w 1097896"/>
                  <a:gd name="connsiteY116" fmla="*/ 818188 h 1223114"/>
                  <a:gd name="connsiteX117" fmla="*/ 954344 w 1097896"/>
                  <a:gd name="connsiteY117" fmla="*/ 816955 h 1223114"/>
                  <a:gd name="connsiteX118" fmla="*/ 958404 w 1097896"/>
                  <a:gd name="connsiteY118" fmla="*/ 811564 h 1223114"/>
                  <a:gd name="connsiteX119" fmla="*/ 959990 w 1097896"/>
                  <a:gd name="connsiteY119" fmla="*/ 807710 h 1223114"/>
                  <a:gd name="connsiteX120" fmla="*/ 959850 w 1097896"/>
                  <a:gd name="connsiteY120" fmla="*/ 799122 h 1223114"/>
                  <a:gd name="connsiteX121" fmla="*/ 964518 w 1097896"/>
                  <a:gd name="connsiteY121" fmla="*/ 792786 h 1223114"/>
                  <a:gd name="connsiteX122" fmla="*/ 967041 w 1097896"/>
                  <a:gd name="connsiteY122" fmla="*/ 785776 h 1223114"/>
                  <a:gd name="connsiteX123" fmla="*/ 973525 w 1097896"/>
                  <a:gd name="connsiteY123" fmla="*/ 780130 h 1223114"/>
                  <a:gd name="connsiteX124" fmla="*/ 975843 w 1097896"/>
                  <a:gd name="connsiteY124" fmla="*/ 773194 h 1223114"/>
                  <a:gd name="connsiteX125" fmla="*/ 975892 w 1097896"/>
                  <a:gd name="connsiteY125" fmla="*/ 768049 h 1223114"/>
                  <a:gd name="connsiteX126" fmla="*/ 974741 w 1097896"/>
                  <a:gd name="connsiteY126" fmla="*/ 761828 h 1223114"/>
                  <a:gd name="connsiteX127" fmla="*/ 973714 w 1097896"/>
                  <a:gd name="connsiteY127" fmla="*/ 754835 h 1223114"/>
                  <a:gd name="connsiteX128" fmla="*/ 973927 w 1097896"/>
                  <a:gd name="connsiteY128" fmla="*/ 743987 h 1223114"/>
                  <a:gd name="connsiteX129" fmla="*/ 975834 w 1097896"/>
                  <a:gd name="connsiteY129" fmla="*/ 736262 h 1223114"/>
                  <a:gd name="connsiteX130" fmla="*/ 979179 w 1097896"/>
                  <a:gd name="connsiteY130" fmla="*/ 729235 h 1223114"/>
                  <a:gd name="connsiteX131" fmla="*/ 985605 w 1097896"/>
                  <a:gd name="connsiteY131" fmla="*/ 723434 h 1223114"/>
                  <a:gd name="connsiteX132" fmla="*/ 987306 w 1097896"/>
                  <a:gd name="connsiteY132" fmla="*/ 716851 h 1223114"/>
                  <a:gd name="connsiteX133" fmla="*/ 986756 w 1097896"/>
                  <a:gd name="connsiteY133" fmla="*/ 711403 h 1223114"/>
                  <a:gd name="connsiteX134" fmla="*/ 986961 w 1097896"/>
                  <a:gd name="connsiteY134" fmla="*/ 691342 h 1223114"/>
                  <a:gd name="connsiteX135" fmla="*/ 988136 w 1097896"/>
                  <a:gd name="connsiteY135" fmla="*/ 686625 h 1223114"/>
                  <a:gd name="connsiteX136" fmla="*/ 988638 w 1097896"/>
                  <a:gd name="connsiteY136" fmla="*/ 679886 h 1223114"/>
                  <a:gd name="connsiteX137" fmla="*/ 990659 w 1097896"/>
                  <a:gd name="connsiteY137" fmla="*/ 672852 h 1223114"/>
                  <a:gd name="connsiteX138" fmla="*/ 991498 w 1097896"/>
                  <a:gd name="connsiteY138" fmla="*/ 667633 h 1223114"/>
                  <a:gd name="connsiteX139" fmla="*/ 993059 w 1097896"/>
                  <a:gd name="connsiteY139" fmla="*/ 660500 h 1223114"/>
                  <a:gd name="connsiteX140" fmla="*/ 988342 w 1097896"/>
                  <a:gd name="connsiteY140" fmla="*/ 641188 h 1223114"/>
                  <a:gd name="connsiteX141" fmla="*/ 987290 w 1097896"/>
                  <a:gd name="connsiteY141" fmla="*/ 632304 h 1223114"/>
                  <a:gd name="connsiteX142" fmla="*/ 985704 w 1097896"/>
                  <a:gd name="connsiteY142" fmla="*/ 623371 h 1223114"/>
                  <a:gd name="connsiteX143" fmla="*/ 986748 w 1097896"/>
                  <a:gd name="connsiteY143" fmla="*/ 616369 h 1223114"/>
                  <a:gd name="connsiteX144" fmla="*/ 987216 w 1097896"/>
                  <a:gd name="connsiteY144" fmla="*/ 610017 h 1223114"/>
                  <a:gd name="connsiteX145" fmla="*/ 988334 w 1097896"/>
                  <a:gd name="connsiteY145" fmla="*/ 603853 h 1223114"/>
                  <a:gd name="connsiteX146" fmla="*/ 986641 w 1097896"/>
                  <a:gd name="connsiteY146" fmla="*/ 597229 h 1223114"/>
                  <a:gd name="connsiteX147" fmla="*/ 986830 w 1097896"/>
                  <a:gd name="connsiteY147" fmla="*/ 591436 h 1223114"/>
                  <a:gd name="connsiteX148" fmla="*/ 984069 w 1097896"/>
                  <a:gd name="connsiteY148" fmla="*/ 585839 h 1223114"/>
                  <a:gd name="connsiteX149" fmla="*/ 987775 w 1097896"/>
                  <a:gd name="connsiteY149" fmla="*/ 578862 h 1223114"/>
                  <a:gd name="connsiteX150" fmla="*/ 991235 w 1097896"/>
                  <a:gd name="connsiteY150" fmla="*/ 576487 h 1223114"/>
                  <a:gd name="connsiteX151" fmla="*/ 991424 w 1097896"/>
                  <a:gd name="connsiteY151" fmla="*/ 572246 h 1223114"/>
                  <a:gd name="connsiteX152" fmla="*/ 992533 w 1097896"/>
                  <a:gd name="connsiteY152" fmla="*/ 568211 h 1223114"/>
                  <a:gd name="connsiteX153" fmla="*/ 987865 w 1097896"/>
                  <a:gd name="connsiteY153" fmla="*/ 565409 h 1223114"/>
                  <a:gd name="connsiteX154" fmla="*/ 992895 w 1097896"/>
                  <a:gd name="connsiteY154" fmla="*/ 559780 h 1223114"/>
                  <a:gd name="connsiteX155" fmla="*/ 1000809 w 1097896"/>
                  <a:gd name="connsiteY155" fmla="*/ 564743 h 1223114"/>
                  <a:gd name="connsiteX156" fmla="*/ 999363 w 1097896"/>
                  <a:gd name="connsiteY156" fmla="*/ 570455 h 1223114"/>
                  <a:gd name="connsiteX157" fmla="*/ 1006471 w 1097896"/>
                  <a:gd name="connsiteY157" fmla="*/ 567349 h 1223114"/>
                  <a:gd name="connsiteX158" fmla="*/ 1011821 w 1097896"/>
                  <a:gd name="connsiteY158" fmla="*/ 559837 h 1223114"/>
                  <a:gd name="connsiteX159" fmla="*/ 1019061 w 1097896"/>
                  <a:gd name="connsiteY159" fmla="*/ 547938 h 1223114"/>
                  <a:gd name="connsiteX160" fmla="*/ 1021346 w 1097896"/>
                  <a:gd name="connsiteY160" fmla="*/ 543335 h 1223114"/>
                  <a:gd name="connsiteX161" fmla="*/ 1023145 w 1097896"/>
                  <a:gd name="connsiteY161" fmla="*/ 539153 h 1223114"/>
                  <a:gd name="connsiteX162" fmla="*/ 1027444 w 1097896"/>
                  <a:gd name="connsiteY162" fmla="*/ 528124 h 1223114"/>
                  <a:gd name="connsiteX163" fmla="*/ 1030829 w 1097896"/>
                  <a:gd name="connsiteY163" fmla="*/ 522544 h 1223114"/>
                  <a:gd name="connsiteX164" fmla="*/ 1033015 w 1097896"/>
                  <a:gd name="connsiteY164" fmla="*/ 517095 h 1223114"/>
                  <a:gd name="connsiteX165" fmla="*/ 1041291 w 1097896"/>
                  <a:gd name="connsiteY165" fmla="*/ 503215 h 1223114"/>
                  <a:gd name="connsiteX166" fmla="*/ 1047430 w 1097896"/>
                  <a:gd name="connsiteY166" fmla="*/ 497906 h 1223114"/>
                  <a:gd name="connsiteX167" fmla="*/ 1057069 w 1097896"/>
                  <a:gd name="connsiteY167" fmla="*/ 490469 h 1223114"/>
                  <a:gd name="connsiteX168" fmla="*/ 1060866 w 1097896"/>
                  <a:gd name="connsiteY168" fmla="*/ 484231 h 1223114"/>
                  <a:gd name="connsiteX169" fmla="*/ 1065263 w 1097896"/>
                  <a:gd name="connsiteY169" fmla="*/ 479317 h 1223114"/>
                  <a:gd name="connsiteX170" fmla="*/ 1074336 w 1097896"/>
                  <a:gd name="connsiteY170" fmla="*/ 466037 h 1223114"/>
                  <a:gd name="connsiteX171" fmla="*/ 1079628 w 1097896"/>
                  <a:gd name="connsiteY171" fmla="*/ 459676 h 1223114"/>
                  <a:gd name="connsiteX172" fmla="*/ 1082455 w 1097896"/>
                  <a:gd name="connsiteY172" fmla="*/ 455937 h 1223114"/>
                  <a:gd name="connsiteX173" fmla="*/ 1087098 w 1097896"/>
                  <a:gd name="connsiteY173" fmla="*/ 447028 h 1223114"/>
                  <a:gd name="connsiteX174" fmla="*/ 1089473 w 1097896"/>
                  <a:gd name="connsiteY174" fmla="*/ 441415 h 1223114"/>
                  <a:gd name="connsiteX175" fmla="*/ 1093566 w 1097896"/>
                  <a:gd name="connsiteY175" fmla="*/ 428842 h 1223114"/>
                  <a:gd name="connsiteX176" fmla="*/ 1094979 w 1097896"/>
                  <a:gd name="connsiteY176" fmla="*/ 422350 h 1223114"/>
                  <a:gd name="connsiteX177" fmla="*/ 1097132 w 1097896"/>
                  <a:gd name="connsiteY177" fmla="*/ 415504 h 1223114"/>
                  <a:gd name="connsiteX178" fmla="*/ 1096911 w 1097896"/>
                  <a:gd name="connsiteY178" fmla="*/ 409250 h 1223114"/>
                  <a:gd name="connsiteX179" fmla="*/ 1097897 w 1097896"/>
                  <a:gd name="connsiteY179" fmla="*/ 403202 h 1223114"/>
                  <a:gd name="connsiteX180" fmla="*/ 1097699 w 1097896"/>
                  <a:gd name="connsiteY180" fmla="*/ 391195 h 1223114"/>
                  <a:gd name="connsiteX181" fmla="*/ 1096976 w 1097896"/>
                  <a:gd name="connsiteY181" fmla="*/ 383889 h 1223114"/>
                  <a:gd name="connsiteX182" fmla="*/ 1094840 w 1097896"/>
                  <a:gd name="connsiteY182" fmla="*/ 379616 h 1223114"/>
                  <a:gd name="connsiteX183" fmla="*/ 1092793 w 1097896"/>
                  <a:gd name="connsiteY183" fmla="*/ 371258 h 1223114"/>
                  <a:gd name="connsiteX184" fmla="*/ 1092506 w 1097896"/>
                  <a:gd name="connsiteY184" fmla="*/ 366056 h 1223114"/>
                  <a:gd name="connsiteX185" fmla="*/ 1089522 w 1097896"/>
                  <a:gd name="connsiteY185" fmla="*/ 359251 h 1223114"/>
                  <a:gd name="connsiteX186" fmla="*/ 1088462 w 1097896"/>
                  <a:gd name="connsiteY186" fmla="*/ 352578 h 1223114"/>
                  <a:gd name="connsiteX187" fmla="*/ 1086268 w 1097896"/>
                  <a:gd name="connsiteY187" fmla="*/ 346111 h 1223114"/>
                  <a:gd name="connsiteX188" fmla="*/ 1084961 w 1097896"/>
                  <a:gd name="connsiteY188" fmla="*/ 340597 h 1223114"/>
                  <a:gd name="connsiteX189" fmla="*/ 1082972 w 1097896"/>
                  <a:gd name="connsiteY189" fmla="*/ 335312 h 1223114"/>
                  <a:gd name="connsiteX190" fmla="*/ 1079242 w 1097896"/>
                  <a:gd name="connsiteY190" fmla="*/ 327924 h 1223114"/>
                  <a:gd name="connsiteX191" fmla="*/ 1064186 w 1097896"/>
                  <a:gd name="connsiteY191" fmla="*/ 322352 h 1223114"/>
                  <a:gd name="connsiteX192" fmla="*/ 1040403 w 1097896"/>
                  <a:gd name="connsiteY192" fmla="*/ 322287 h 1223114"/>
                  <a:gd name="connsiteX193" fmla="*/ 1027493 w 1097896"/>
                  <a:gd name="connsiteY193" fmla="*/ 315614 h 1223114"/>
                  <a:gd name="connsiteX194" fmla="*/ 1017196 w 1097896"/>
                  <a:gd name="connsiteY194" fmla="*/ 308579 h 1223114"/>
                  <a:gd name="connsiteX195" fmla="*/ 1012848 w 1097896"/>
                  <a:gd name="connsiteY195" fmla="*/ 302169 h 1223114"/>
                  <a:gd name="connsiteX196" fmla="*/ 1005139 w 1097896"/>
                  <a:gd name="connsiteY196" fmla="*/ 296466 h 1223114"/>
                  <a:gd name="connsiteX197" fmla="*/ 995771 w 1097896"/>
                  <a:gd name="connsiteY197" fmla="*/ 285437 h 1223114"/>
                  <a:gd name="connsiteX198" fmla="*/ 984644 w 1097896"/>
                  <a:gd name="connsiteY198" fmla="*/ 277162 h 1223114"/>
                  <a:gd name="connsiteX199" fmla="*/ 978719 w 1097896"/>
                  <a:gd name="connsiteY199" fmla="*/ 271113 h 1223114"/>
                  <a:gd name="connsiteX200" fmla="*/ 971470 w 1097896"/>
                  <a:gd name="connsiteY200" fmla="*/ 265730 h 1223114"/>
                  <a:gd name="connsiteX201" fmla="*/ 958872 w 1097896"/>
                  <a:gd name="connsiteY201" fmla="*/ 258276 h 1223114"/>
                  <a:gd name="connsiteX202" fmla="*/ 935327 w 1097896"/>
                  <a:gd name="connsiteY202" fmla="*/ 251562 h 1223114"/>
                  <a:gd name="connsiteX203" fmla="*/ 912095 w 1097896"/>
                  <a:gd name="connsiteY203" fmla="*/ 255943 h 1223114"/>
                  <a:gd name="connsiteX204" fmla="*/ 901107 w 1097896"/>
                  <a:gd name="connsiteY204" fmla="*/ 252047 h 1223114"/>
                  <a:gd name="connsiteX205" fmla="*/ 875919 w 1097896"/>
                  <a:gd name="connsiteY205" fmla="*/ 247067 h 1223114"/>
                  <a:gd name="connsiteX206" fmla="*/ 863420 w 1097896"/>
                  <a:gd name="connsiteY206" fmla="*/ 240550 h 1223114"/>
                  <a:gd name="connsiteX207" fmla="*/ 851668 w 1097896"/>
                  <a:gd name="connsiteY207" fmla="*/ 238898 h 1223114"/>
                  <a:gd name="connsiteX208" fmla="*/ 851610 w 1097896"/>
                  <a:gd name="connsiteY208" fmla="*/ 243385 h 1223114"/>
                  <a:gd name="connsiteX209" fmla="*/ 840951 w 1097896"/>
                  <a:gd name="connsiteY209" fmla="*/ 244898 h 1223114"/>
                  <a:gd name="connsiteX210" fmla="*/ 833448 w 1097896"/>
                  <a:gd name="connsiteY210" fmla="*/ 251875 h 1223114"/>
                  <a:gd name="connsiteX211" fmla="*/ 829257 w 1097896"/>
                  <a:gd name="connsiteY211" fmla="*/ 252228 h 1223114"/>
                  <a:gd name="connsiteX212" fmla="*/ 824762 w 1097896"/>
                  <a:gd name="connsiteY212" fmla="*/ 257644 h 1223114"/>
                  <a:gd name="connsiteX213" fmla="*/ 819108 w 1097896"/>
                  <a:gd name="connsiteY213" fmla="*/ 258942 h 1223114"/>
                  <a:gd name="connsiteX214" fmla="*/ 819083 w 1097896"/>
                  <a:gd name="connsiteY214" fmla="*/ 251973 h 1223114"/>
                  <a:gd name="connsiteX215" fmla="*/ 823406 w 1097896"/>
                  <a:gd name="connsiteY215" fmla="*/ 239942 h 1223114"/>
                  <a:gd name="connsiteX216" fmla="*/ 825888 w 1097896"/>
                  <a:gd name="connsiteY216" fmla="*/ 233548 h 1223114"/>
                  <a:gd name="connsiteX217" fmla="*/ 819305 w 1097896"/>
                  <a:gd name="connsiteY217" fmla="*/ 234000 h 1223114"/>
                  <a:gd name="connsiteX218" fmla="*/ 822707 w 1097896"/>
                  <a:gd name="connsiteY218" fmla="*/ 227212 h 1223114"/>
                  <a:gd name="connsiteX219" fmla="*/ 821384 w 1097896"/>
                  <a:gd name="connsiteY219" fmla="*/ 221665 h 1223114"/>
                  <a:gd name="connsiteX220" fmla="*/ 818557 w 1097896"/>
                  <a:gd name="connsiteY220" fmla="*/ 218033 h 1223114"/>
                  <a:gd name="connsiteX221" fmla="*/ 814917 w 1097896"/>
                  <a:gd name="connsiteY221" fmla="*/ 215000 h 1223114"/>
                  <a:gd name="connsiteX222" fmla="*/ 810282 w 1097896"/>
                  <a:gd name="connsiteY222" fmla="*/ 213932 h 1223114"/>
                  <a:gd name="connsiteX223" fmla="*/ 801760 w 1097896"/>
                  <a:gd name="connsiteY223" fmla="*/ 213735 h 1223114"/>
                  <a:gd name="connsiteX224" fmla="*/ 801998 w 1097896"/>
                  <a:gd name="connsiteY224" fmla="*/ 219249 h 1223114"/>
                  <a:gd name="connsiteX225" fmla="*/ 799220 w 1097896"/>
                  <a:gd name="connsiteY225" fmla="*/ 214828 h 1223114"/>
                  <a:gd name="connsiteX226" fmla="*/ 798875 w 1097896"/>
                  <a:gd name="connsiteY226" fmla="*/ 210341 h 1223114"/>
                  <a:gd name="connsiteX227" fmla="*/ 793829 w 1097896"/>
                  <a:gd name="connsiteY227" fmla="*/ 208130 h 1223114"/>
                  <a:gd name="connsiteX228" fmla="*/ 791980 w 1097896"/>
                  <a:gd name="connsiteY228" fmla="*/ 203840 h 1223114"/>
                  <a:gd name="connsiteX229" fmla="*/ 788890 w 1097896"/>
                  <a:gd name="connsiteY229" fmla="*/ 207185 h 1223114"/>
                  <a:gd name="connsiteX230" fmla="*/ 787978 w 1097896"/>
                  <a:gd name="connsiteY230" fmla="*/ 201876 h 1223114"/>
                  <a:gd name="connsiteX231" fmla="*/ 783170 w 1097896"/>
                  <a:gd name="connsiteY231" fmla="*/ 199509 h 1223114"/>
                  <a:gd name="connsiteX232" fmla="*/ 778996 w 1097896"/>
                  <a:gd name="connsiteY232" fmla="*/ 202164 h 1223114"/>
                  <a:gd name="connsiteX233" fmla="*/ 778511 w 1097896"/>
                  <a:gd name="connsiteY233" fmla="*/ 196419 h 1223114"/>
                  <a:gd name="connsiteX234" fmla="*/ 773079 w 1097896"/>
                  <a:gd name="connsiteY234" fmla="*/ 199682 h 1223114"/>
                  <a:gd name="connsiteX235" fmla="*/ 774681 w 1097896"/>
                  <a:gd name="connsiteY235" fmla="*/ 191924 h 1223114"/>
                  <a:gd name="connsiteX236" fmla="*/ 771764 w 1097896"/>
                  <a:gd name="connsiteY236" fmla="*/ 198038 h 1223114"/>
                  <a:gd name="connsiteX237" fmla="*/ 765091 w 1097896"/>
                  <a:gd name="connsiteY237" fmla="*/ 196263 h 1223114"/>
                  <a:gd name="connsiteX238" fmla="*/ 760850 w 1097896"/>
                  <a:gd name="connsiteY238" fmla="*/ 194044 h 1223114"/>
                  <a:gd name="connsiteX239" fmla="*/ 761508 w 1097896"/>
                  <a:gd name="connsiteY239" fmla="*/ 189656 h 1223114"/>
                  <a:gd name="connsiteX240" fmla="*/ 757144 w 1097896"/>
                  <a:gd name="connsiteY240" fmla="*/ 189566 h 1223114"/>
                  <a:gd name="connsiteX241" fmla="*/ 751457 w 1097896"/>
                  <a:gd name="connsiteY241" fmla="*/ 189089 h 1223114"/>
                  <a:gd name="connsiteX242" fmla="*/ 744044 w 1097896"/>
                  <a:gd name="connsiteY242" fmla="*/ 182942 h 1223114"/>
                  <a:gd name="connsiteX243" fmla="*/ 740100 w 1097896"/>
                  <a:gd name="connsiteY243" fmla="*/ 184216 h 1223114"/>
                  <a:gd name="connsiteX244" fmla="*/ 735013 w 1097896"/>
                  <a:gd name="connsiteY244" fmla="*/ 186081 h 1223114"/>
                  <a:gd name="connsiteX245" fmla="*/ 733238 w 1097896"/>
                  <a:gd name="connsiteY245" fmla="*/ 182251 h 1223114"/>
                  <a:gd name="connsiteX246" fmla="*/ 725562 w 1097896"/>
                  <a:gd name="connsiteY246" fmla="*/ 188670 h 1223114"/>
                  <a:gd name="connsiteX247" fmla="*/ 722571 w 1097896"/>
                  <a:gd name="connsiteY247" fmla="*/ 184832 h 1223114"/>
                  <a:gd name="connsiteX248" fmla="*/ 719538 w 1097896"/>
                  <a:gd name="connsiteY248" fmla="*/ 189064 h 1223114"/>
                  <a:gd name="connsiteX249" fmla="*/ 713424 w 1097896"/>
                  <a:gd name="connsiteY249" fmla="*/ 189516 h 1223114"/>
                  <a:gd name="connsiteX250" fmla="*/ 707762 w 1097896"/>
                  <a:gd name="connsiteY250" fmla="*/ 184363 h 1223114"/>
                  <a:gd name="connsiteX251" fmla="*/ 711690 w 1097896"/>
                  <a:gd name="connsiteY251" fmla="*/ 176934 h 1223114"/>
                  <a:gd name="connsiteX252" fmla="*/ 713210 w 1097896"/>
                  <a:gd name="connsiteY252" fmla="*/ 172776 h 1223114"/>
                  <a:gd name="connsiteX253" fmla="*/ 697218 w 1097896"/>
                  <a:gd name="connsiteY253" fmla="*/ 171026 h 1223114"/>
                  <a:gd name="connsiteX254" fmla="*/ 687578 w 1097896"/>
                  <a:gd name="connsiteY254" fmla="*/ 164098 h 1223114"/>
                  <a:gd name="connsiteX255" fmla="*/ 680889 w 1097896"/>
                  <a:gd name="connsiteY255" fmla="*/ 151598 h 1223114"/>
                  <a:gd name="connsiteX256" fmla="*/ 671948 w 1097896"/>
                  <a:gd name="connsiteY256" fmla="*/ 149963 h 1223114"/>
                  <a:gd name="connsiteX257" fmla="*/ 669375 w 1097896"/>
                  <a:gd name="connsiteY257" fmla="*/ 145698 h 1223114"/>
                  <a:gd name="connsiteX258" fmla="*/ 668833 w 1097896"/>
                  <a:gd name="connsiteY258" fmla="*/ 139271 h 1223114"/>
                  <a:gd name="connsiteX259" fmla="*/ 671200 w 1097896"/>
                  <a:gd name="connsiteY259" fmla="*/ 132894 h 1223114"/>
                  <a:gd name="connsiteX260" fmla="*/ 671537 w 1097896"/>
                  <a:gd name="connsiteY260" fmla="*/ 120542 h 1223114"/>
                  <a:gd name="connsiteX261" fmla="*/ 671011 w 1097896"/>
                  <a:gd name="connsiteY261" fmla="*/ 114453 h 1223114"/>
                  <a:gd name="connsiteX262" fmla="*/ 667444 w 1097896"/>
                  <a:gd name="connsiteY262" fmla="*/ 108938 h 1223114"/>
                  <a:gd name="connsiteX263" fmla="*/ 656391 w 1097896"/>
                  <a:gd name="connsiteY263" fmla="*/ 107459 h 1223114"/>
                  <a:gd name="connsiteX264" fmla="*/ 652027 w 1097896"/>
                  <a:gd name="connsiteY264" fmla="*/ 101715 h 1223114"/>
                  <a:gd name="connsiteX265" fmla="*/ 649282 w 1097896"/>
                  <a:gd name="connsiteY265" fmla="*/ 95863 h 1223114"/>
                  <a:gd name="connsiteX266" fmla="*/ 647548 w 1097896"/>
                  <a:gd name="connsiteY266" fmla="*/ 90300 h 1223114"/>
                  <a:gd name="connsiteX267" fmla="*/ 645313 w 1097896"/>
                  <a:gd name="connsiteY267" fmla="*/ 85221 h 1223114"/>
                  <a:gd name="connsiteX268" fmla="*/ 643127 w 1097896"/>
                  <a:gd name="connsiteY268" fmla="*/ 76543 h 1223114"/>
                  <a:gd name="connsiteX269" fmla="*/ 641097 w 1097896"/>
                  <a:gd name="connsiteY269" fmla="*/ 71809 h 1223114"/>
                  <a:gd name="connsiteX270" fmla="*/ 639494 w 1097896"/>
                  <a:gd name="connsiteY270" fmla="*/ 65802 h 1223114"/>
                  <a:gd name="connsiteX271" fmla="*/ 638369 w 1097896"/>
                  <a:gd name="connsiteY271" fmla="*/ 58866 h 1223114"/>
                  <a:gd name="connsiteX272" fmla="*/ 638632 w 1097896"/>
                  <a:gd name="connsiteY272" fmla="*/ 52407 h 1223114"/>
                  <a:gd name="connsiteX273" fmla="*/ 638443 w 1097896"/>
                  <a:gd name="connsiteY273" fmla="*/ 46769 h 1223114"/>
                  <a:gd name="connsiteX274" fmla="*/ 636043 w 1097896"/>
                  <a:gd name="connsiteY274" fmla="*/ 40359 h 1223114"/>
                  <a:gd name="connsiteX275" fmla="*/ 635131 w 1097896"/>
                  <a:gd name="connsiteY275" fmla="*/ 34023 h 1223114"/>
                  <a:gd name="connsiteX276" fmla="*/ 630422 w 1097896"/>
                  <a:gd name="connsiteY276" fmla="*/ 27399 h 1223114"/>
                  <a:gd name="connsiteX277" fmla="*/ 625664 w 1097896"/>
                  <a:gd name="connsiteY277" fmla="*/ 24654 h 1223114"/>
                  <a:gd name="connsiteX278" fmla="*/ 623363 w 1097896"/>
                  <a:gd name="connsiteY278" fmla="*/ 33070 h 1223114"/>
                  <a:gd name="connsiteX279" fmla="*/ 620034 w 1097896"/>
                  <a:gd name="connsiteY279" fmla="*/ 38592 h 1223114"/>
                  <a:gd name="connsiteX280" fmla="*/ 615835 w 1097896"/>
                  <a:gd name="connsiteY280" fmla="*/ 45331 h 1223114"/>
                  <a:gd name="connsiteX281" fmla="*/ 613287 w 1097896"/>
                  <a:gd name="connsiteY281" fmla="*/ 48766 h 1223114"/>
                  <a:gd name="connsiteX282" fmla="*/ 610156 w 1097896"/>
                  <a:gd name="connsiteY282" fmla="*/ 54995 h 1223114"/>
                  <a:gd name="connsiteX283" fmla="*/ 608217 w 1097896"/>
                  <a:gd name="connsiteY283" fmla="*/ 58899 h 1223114"/>
                  <a:gd name="connsiteX284" fmla="*/ 606047 w 1097896"/>
                  <a:gd name="connsiteY284" fmla="*/ 62449 h 1223114"/>
                  <a:gd name="connsiteX285" fmla="*/ 602793 w 1097896"/>
                  <a:gd name="connsiteY285" fmla="*/ 66131 h 1223114"/>
                  <a:gd name="connsiteX286" fmla="*/ 601453 w 1097896"/>
                  <a:gd name="connsiteY286" fmla="*/ 72130 h 1223114"/>
                  <a:gd name="connsiteX287" fmla="*/ 599062 w 1097896"/>
                  <a:gd name="connsiteY287" fmla="*/ 76847 h 1223114"/>
                  <a:gd name="connsiteX288" fmla="*/ 596835 w 1097896"/>
                  <a:gd name="connsiteY288" fmla="*/ 81252 h 1223114"/>
                  <a:gd name="connsiteX289" fmla="*/ 595043 w 1097896"/>
                  <a:gd name="connsiteY289" fmla="*/ 86413 h 1223114"/>
                  <a:gd name="connsiteX290" fmla="*/ 592356 w 1097896"/>
                  <a:gd name="connsiteY290" fmla="*/ 90086 h 1223114"/>
                  <a:gd name="connsiteX291" fmla="*/ 588641 w 1097896"/>
                  <a:gd name="connsiteY291" fmla="*/ 92190 h 1223114"/>
                  <a:gd name="connsiteX292" fmla="*/ 584524 w 1097896"/>
                  <a:gd name="connsiteY292" fmla="*/ 96044 h 1223114"/>
                  <a:gd name="connsiteX293" fmla="*/ 578821 w 1097896"/>
                  <a:gd name="connsiteY293" fmla="*/ 94614 h 1223114"/>
                  <a:gd name="connsiteX294" fmla="*/ 574663 w 1097896"/>
                  <a:gd name="connsiteY294" fmla="*/ 90308 h 1223114"/>
                  <a:gd name="connsiteX295" fmla="*/ 570973 w 1097896"/>
                  <a:gd name="connsiteY295" fmla="*/ 93439 h 1223114"/>
                  <a:gd name="connsiteX296" fmla="*/ 566790 w 1097896"/>
                  <a:gd name="connsiteY296" fmla="*/ 92790 h 1223114"/>
                  <a:gd name="connsiteX297" fmla="*/ 562656 w 1097896"/>
                  <a:gd name="connsiteY297" fmla="*/ 89569 h 1223114"/>
                  <a:gd name="connsiteX298" fmla="*/ 559311 w 1097896"/>
                  <a:gd name="connsiteY298" fmla="*/ 92708 h 1223114"/>
                  <a:gd name="connsiteX299" fmla="*/ 555630 w 1097896"/>
                  <a:gd name="connsiteY299" fmla="*/ 95600 h 1223114"/>
                  <a:gd name="connsiteX300" fmla="*/ 551627 w 1097896"/>
                  <a:gd name="connsiteY300" fmla="*/ 97499 h 1223114"/>
                  <a:gd name="connsiteX301" fmla="*/ 545875 w 1097896"/>
                  <a:gd name="connsiteY301" fmla="*/ 95831 h 1223114"/>
                  <a:gd name="connsiteX302" fmla="*/ 542045 w 1097896"/>
                  <a:gd name="connsiteY302" fmla="*/ 93439 h 1223114"/>
                  <a:gd name="connsiteX303" fmla="*/ 537492 w 1097896"/>
                  <a:gd name="connsiteY303" fmla="*/ 91048 h 1223114"/>
                  <a:gd name="connsiteX304" fmla="*/ 536596 w 1097896"/>
                  <a:gd name="connsiteY304" fmla="*/ 86832 h 1223114"/>
                  <a:gd name="connsiteX305" fmla="*/ 531534 w 1097896"/>
                  <a:gd name="connsiteY305" fmla="*/ 87719 h 1223114"/>
                  <a:gd name="connsiteX306" fmla="*/ 528017 w 1097896"/>
                  <a:gd name="connsiteY306" fmla="*/ 82797 h 1223114"/>
                  <a:gd name="connsiteX307" fmla="*/ 523250 w 1097896"/>
                  <a:gd name="connsiteY307" fmla="*/ 83791 h 1223114"/>
                  <a:gd name="connsiteX308" fmla="*/ 519092 w 1097896"/>
                  <a:gd name="connsiteY308" fmla="*/ 85172 h 1223114"/>
                  <a:gd name="connsiteX309" fmla="*/ 514013 w 1097896"/>
                  <a:gd name="connsiteY309" fmla="*/ 87432 h 1223114"/>
                  <a:gd name="connsiteX310" fmla="*/ 508417 w 1097896"/>
                  <a:gd name="connsiteY310" fmla="*/ 88114 h 1223114"/>
                  <a:gd name="connsiteX311" fmla="*/ 503322 w 1097896"/>
                  <a:gd name="connsiteY311" fmla="*/ 86002 h 1223114"/>
                  <a:gd name="connsiteX312" fmla="*/ 498892 w 1097896"/>
                  <a:gd name="connsiteY312" fmla="*/ 89601 h 1223114"/>
                  <a:gd name="connsiteX313" fmla="*/ 495975 w 1097896"/>
                  <a:gd name="connsiteY313" fmla="*/ 93004 h 1223114"/>
                  <a:gd name="connsiteX314" fmla="*/ 498843 w 1097896"/>
                  <a:gd name="connsiteY314" fmla="*/ 96044 h 1223114"/>
                  <a:gd name="connsiteX315" fmla="*/ 501851 w 1097896"/>
                  <a:gd name="connsiteY315" fmla="*/ 98986 h 1223114"/>
                  <a:gd name="connsiteX316" fmla="*/ 501957 w 1097896"/>
                  <a:gd name="connsiteY316" fmla="*/ 103884 h 1223114"/>
                  <a:gd name="connsiteX317" fmla="*/ 496920 w 1097896"/>
                  <a:gd name="connsiteY317" fmla="*/ 106152 h 1223114"/>
                  <a:gd name="connsiteX318" fmla="*/ 493123 w 1097896"/>
                  <a:gd name="connsiteY318" fmla="*/ 104525 h 1223114"/>
                  <a:gd name="connsiteX319" fmla="*/ 488151 w 1097896"/>
                  <a:gd name="connsiteY319" fmla="*/ 103588 h 1223114"/>
                  <a:gd name="connsiteX320" fmla="*/ 483418 w 1097896"/>
                  <a:gd name="connsiteY320" fmla="*/ 104295 h 1223114"/>
                  <a:gd name="connsiteX321" fmla="*/ 477262 w 1097896"/>
                  <a:gd name="connsiteY321" fmla="*/ 105939 h 1223114"/>
                  <a:gd name="connsiteX322" fmla="*/ 473877 w 1097896"/>
                  <a:gd name="connsiteY322" fmla="*/ 103523 h 1223114"/>
                  <a:gd name="connsiteX323" fmla="*/ 469833 w 1097896"/>
                  <a:gd name="connsiteY323" fmla="*/ 102725 h 1223114"/>
                  <a:gd name="connsiteX324" fmla="*/ 464680 w 1097896"/>
                  <a:gd name="connsiteY324" fmla="*/ 102865 h 1223114"/>
                  <a:gd name="connsiteX325" fmla="*/ 459429 w 1097896"/>
                  <a:gd name="connsiteY325" fmla="*/ 104287 h 1223114"/>
                  <a:gd name="connsiteX326" fmla="*/ 457449 w 1097896"/>
                  <a:gd name="connsiteY326" fmla="*/ 108051 h 1223114"/>
                  <a:gd name="connsiteX327" fmla="*/ 449255 w 1097896"/>
                  <a:gd name="connsiteY327" fmla="*/ 109916 h 1223114"/>
                  <a:gd name="connsiteX328" fmla="*/ 443667 w 1097896"/>
                  <a:gd name="connsiteY328" fmla="*/ 112053 h 1223114"/>
                  <a:gd name="connsiteX329" fmla="*/ 443199 w 1097896"/>
                  <a:gd name="connsiteY329" fmla="*/ 116934 h 1223114"/>
                  <a:gd name="connsiteX330" fmla="*/ 438826 w 1097896"/>
                  <a:gd name="connsiteY330" fmla="*/ 115143 h 1223114"/>
                  <a:gd name="connsiteX331" fmla="*/ 434430 w 1097896"/>
                  <a:gd name="connsiteY331" fmla="*/ 114880 h 1223114"/>
                  <a:gd name="connsiteX332" fmla="*/ 430691 w 1097896"/>
                  <a:gd name="connsiteY332" fmla="*/ 118405 h 1223114"/>
                  <a:gd name="connsiteX333" fmla="*/ 429992 w 1097896"/>
                  <a:gd name="connsiteY333" fmla="*/ 122695 h 1223114"/>
                  <a:gd name="connsiteX334" fmla="*/ 425546 w 1097896"/>
                  <a:gd name="connsiteY334" fmla="*/ 123665 h 1223114"/>
                  <a:gd name="connsiteX335" fmla="*/ 420048 w 1097896"/>
                  <a:gd name="connsiteY335" fmla="*/ 127297 h 1223114"/>
                  <a:gd name="connsiteX336" fmla="*/ 417427 w 1097896"/>
                  <a:gd name="connsiteY336" fmla="*/ 122769 h 1223114"/>
                  <a:gd name="connsiteX337" fmla="*/ 408042 w 1097896"/>
                  <a:gd name="connsiteY337" fmla="*/ 120509 h 1223114"/>
                  <a:gd name="connsiteX338" fmla="*/ 405963 w 1097896"/>
                  <a:gd name="connsiteY338" fmla="*/ 116589 h 1223114"/>
                  <a:gd name="connsiteX339" fmla="*/ 402758 w 1097896"/>
                  <a:gd name="connsiteY339" fmla="*/ 113401 h 1223114"/>
                  <a:gd name="connsiteX340" fmla="*/ 399405 w 1097896"/>
                  <a:gd name="connsiteY340" fmla="*/ 109620 h 1223114"/>
                  <a:gd name="connsiteX341" fmla="*/ 396635 w 1097896"/>
                  <a:gd name="connsiteY341" fmla="*/ 105495 h 1223114"/>
                  <a:gd name="connsiteX342" fmla="*/ 394613 w 1097896"/>
                  <a:gd name="connsiteY342" fmla="*/ 99027 h 1223114"/>
                  <a:gd name="connsiteX343" fmla="*/ 395312 w 1097896"/>
                  <a:gd name="connsiteY343" fmla="*/ 93899 h 1223114"/>
                  <a:gd name="connsiteX344" fmla="*/ 392288 w 1097896"/>
                  <a:gd name="connsiteY344" fmla="*/ 91023 h 1223114"/>
                  <a:gd name="connsiteX345" fmla="*/ 390455 w 1097896"/>
                  <a:gd name="connsiteY345" fmla="*/ 86257 h 1223114"/>
                  <a:gd name="connsiteX346" fmla="*/ 388392 w 1097896"/>
                  <a:gd name="connsiteY346" fmla="*/ 82550 h 1223114"/>
                  <a:gd name="connsiteX347" fmla="*/ 388212 w 1097896"/>
                  <a:gd name="connsiteY347" fmla="*/ 72171 h 1223114"/>
                  <a:gd name="connsiteX348" fmla="*/ 389099 w 1097896"/>
                  <a:gd name="connsiteY348" fmla="*/ 67380 h 1223114"/>
                  <a:gd name="connsiteX349" fmla="*/ 393455 w 1097896"/>
                  <a:gd name="connsiteY349" fmla="*/ 58759 h 1223114"/>
                  <a:gd name="connsiteX350" fmla="*/ 393603 w 1097896"/>
                  <a:gd name="connsiteY350" fmla="*/ 54420 h 1223114"/>
                  <a:gd name="connsiteX351" fmla="*/ 394737 w 1097896"/>
                  <a:gd name="connsiteY351" fmla="*/ 50294 h 1223114"/>
                  <a:gd name="connsiteX352" fmla="*/ 397588 w 1097896"/>
                  <a:gd name="connsiteY352" fmla="*/ 46983 h 1223114"/>
                  <a:gd name="connsiteX353" fmla="*/ 399659 w 1097896"/>
                  <a:gd name="connsiteY353" fmla="*/ 42183 h 1223114"/>
                  <a:gd name="connsiteX354" fmla="*/ 399479 w 1097896"/>
                  <a:gd name="connsiteY354" fmla="*/ 37672 h 1223114"/>
                  <a:gd name="connsiteX355" fmla="*/ 397260 w 1097896"/>
                  <a:gd name="connsiteY355" fmla="*/ 33982 h 1223114"/>
                  <a:gd name="connsiteX356" fmla="*/ 395945 w 1097896"/>
                  <a:gd name="connsiteY356" fmla="*/ 29618 h 1223114"/>
                  <a:gd name="connsiteX357" fmla="*/ 390422 w 1097896"/>
                  <a:gd name="connsiteY357" fmla="*/ 23364 h 1223114"/>
                  <a:gd name="connsiteX358" fmla="*/ 385968 w 1097896"/>
                  <a:gd name="connsiteY358" fmla="*/ 21852 h 1223114"/>
                  <a:gd name="connsiteX359" fmla="*/ 387883 w 1097896"/>
                  <a:gd name="connsiteY359" fmla="*/ 16444 h 1223114"/>
                  <a:gd name="connsiteX360" fmla="*/ 388902 w 1097896"/>
                  <a:gd name="connsiteY360" fmla="*/ 9286 h 1223114"/>
                  <a:gd name="connsiteX361" fmla="*/ 389609 w 1097896"/>
                  <a:gd name="connsiteY361" fmla="*/ 4849 h 1223114"/>
                  <a:gd name="connsiteX362" fmla="*/ 386157 w 1097896"/>
                  <a:gd name="connsiteY362" fmla="*/ 1044 h 1223114"/>
                  <a:gd name="connsiteX363" fmla="*/ 379961 w 1097896"/>
                  <a:gd name="connsiteY363" fmla="*/ 888 h 1223114"/>
                  <a:gd name="connsiteX364" fmla="*/ 375153 w 1097896"/>
                  <a:gd name="connsiteY364" fmla="*/ 1110 h 1223114"/>
                  <a:gd name="connsiteX365" fmla="*/ 370732 w 1097896"/>
                  <a:gd name="connsiteY365" fmla="*/ 0 h 1223114"/>
                  <a:gd name="connsiteX366" fmla="*/ 370683 w 1097896"/>
                  <a:gd name="connsiteY366" fmla="*/ 5580 h 1223114"/>
                  <a:gd name="connsiteX367" fmla="*/ 372096 w 1097896"/>
                  <a:gd name="connsiteY367" fmla="*/ 9492 h 1223114"/>
                  <a:gd name="connsiteX368" fmla="*/ 368225 w 1097896"/>
                  <a:gd name="connsiteY368" fmla="*/ 13815 h 1223114"/>
                  <a:gd name="connsiteX369" fmla="*/ 364659 w 1097896"/>
                  <a:gd name="connsiteY369" fmla="*/ 16510 h 1223114"/>
                  <a:gd name="connsiteX370" fmla="*/ 362325 w 1097896"/>
                  <a:gd name="connsiteY370" fmla="*/ 20225 h 1223114"/>
                  <a:gd name="connsiteX371" fmla="*/ 357846 w 1097896"/>
                  <a:gd name="connsiteY371" fmla="*/ 22164 h 1223114"/>
                  <a:gd name="connsiteX372" fmla="*/ 352923 w 1097896"/>
                  <a:gd name="connsiteY372" fmla="*/ 21761 h 1223114"/>
                  <a:gd name="connsiteX373" fmla="*/ 350688 w 1097896"/>
                  <a:gd name="connsiteY373" fmla="*/ 25484 h 1223114"/>
                  <a:gd name="connsiteX374" fmla="*/ 346456 w 1097896"/>
                  <a:gd name="connsiteY374" fmla="*/ 25796 h 1223114"/>
                  <a:gd name="connsiteX375" fmla="*/ 343810 w 1097896"/>
                  <a:gd name="connsiteY375" fmla="*/ 30957 h 1223114"/>
                  <a:gd name="connsiteX376" fmla="*/ 339536 w 1097896"/>
                  <a:gd name="connsiteY376" fmla="*/ 30596 h 1223114"/>
                  <a:gd name="connsiteX377" fmla="*/ 336668 w 1097896"/>
                  <a:gd name="connsiteY377" fmla="*/ 33595 h 1223114"/>
                  <a:gd name="connsiteX378" fmla="*/ 331326 w 1097896"/>
                  <a:gd name="connsiteY378" fmla="*/ 33842 h 1223114"/>
                  <a:gd name="connsiteX379" fmla="*/ 325196 w 1097896"/>
                  <a:gd name="connsiteY379" fmla="*/ 34590 h 1223114"/>
                  <a:gd name="connsiteX380" fmla="*/ 320429 w 1097896"/>
                  <a:gd name="connsiteY380" fmla="*/ 32798 h 1223114"/>
                  <a:gd name="connsiteX381" fmla="*/ 316624 w 1097896"/>
                  <a:gd name="connsiteY381" fmla="*/ 35165 h 1223114"/>
                  <a:gd name="connsiteX382" fmla="*/ 312458 w 1097896"/>
                  <a:gd name="connsiteY382" fmla="*/ 37622 h 1223114"/>
                  <a:gd name="connsiteX383" fmla="*/ 309885 w 1097896"/>
                  <a:gd name="connsiteY383" fmla="*/ 41937 h 1223114"/>
                  <a:gd name="connsiteX384" fmla="*/ 311406 w 1097896"/>
                  <a:gd name="connsiteY384" fmla="*/ 47854 h 1223114"/>
                  <a:gd name="connsiteX385" fmla="*/ 306943 w 1097896"/>
                  <a:gd name="connsiteY385" fmla="*/ 48684 h 1223114"/>
                  <a:gd name="connsiteX386" fmla="*/ 301922 w 1097896"/>
                  <a:gd name="connsiteY386" fmla="*/ 48150 h 1223114"/>
                  <a:gd name="connsiteX387" fmla="*/ 298158 w 1097896"/>
                  <a:gd name="connsiteY387" fmla="*/ 44542 h 1223114"/>
                  <a:gd name="connsiteX388" fmla="*/ 298117 w 1097896"/>
                  <a:gd name="connsiteY388" fmla="*/ 40293 h 1223114"/>
                  <a:gd name="connsiteX389" fmla="*/ 292989 w 1097896"/>
                  <a:gd name="connsiteY389" fmla="*/ 39216 h 1223114"/>
                  <a:gd name="connsiteX390" fmla="*/ 291264 w 1097896"/>
                  <a:gd name="connsiteY390" fmla="*/ 43046 h 1223114"/>
                  <a:gd name="connsiteX391" fmla="*/ 287253 w 1097896"/>
                  <a:gd name="connsiteY391" fmla="*/ 42052 h 1223114"/>
                  <a:gd name="connsiteX392" fmla="*/ 284952 w 1097896"/>
                  <a:gd name="connsiteY392" fmla="*/ 37959 h 1223114"/>
                  <a:gd name="connsiteX393" fmla="*/ 280695 w 1097896"/>
                  <a:gd name="connsiteY393" fmla="*/ 40457 h 1223114"/>
                  <a:gd name="connsiteX394" fmla="*/ 276800 w 1097896"/>
                  <a:gd name="connsiteY394" fmla="*/ 42619 h 1223114"/>
                  <a:gd name="connsiteX395" fmla="*/ 274359 w 1097896"/>
                  <a:gd name="connsiteY395" fmla="*/ 39274 h 1223114"/>
                  <a:gd name="connsiteX396" fmla="*/ 272190 w 1097896"/>
                  <a:gd name="connsiteY396" fmla="*/ 35247 h 1223114"/>
                  <a:gd name="connsiteX397" fmla="*/ 267678 w 1097896"/>
                  <a:gd name="connsiteY397" fmla="*/ 33480 h 1223114"/>
                  <a:gd name="connsiteX398" fmla="*/ 263791 w 1097896"/>
                  <a:gd name="connsiteY398" fmla="*/ 34918 h 1223114"/>
                  <a:gd name="connsiteX399" fmla="*/ 258268 w 1097896"/>
                  <a:gd name="connsiteY399" fmla="*/ 34984 h 1223114"/>
                  <a:gd name="connsiteX400" fmla="*/ 255416 w 1097896"/>
                  <a:gd name="connsiteY400" fmla="*/ 29856 h 1223114"/>
                  <a:gd name="connsiteX401" fmla="*/ 253600 w 1097896"/>
                  <a:gd name="connsiteY401" fmla="*/ 33801 h 1223114"/>
                  <a:gd name="connsiteX402" fmla="*/ 255836 w 1097896"/>
                  <a:gd name="connsiteY402" fmla="*/ 37556 h 1223114"/>
                  <a:gd name="connsiteX403" fmla="*/ 260060 w 1097896"/>
                  <a:gd name="connsiteY403" fmla="*/ 40934 h 1223114"/>
                  <a:gd name="connsiteX404" fmla="*/ 262961 w 1097896"/>
                  <a:gd name="connsiteY404" fmla="*/ 45413 h 1223114"/>
                  <a:gd name="connsiteX405" fmla="*/ 266404 w 1097896"/>
                  <a:gd name="connsiteY405" fmla="*/ 47772 h 1223114"/>
                  <a:gd name="connsiteX406" fmla="*/ 269494 w 1097896"/>
                  <a:gd name="connsiteY406" fmla="*/ 50820 h 1223114"/>
                  <a:gd name="connsiteX407" fmla="*/ 271992 w 1097896"/>
                  <a:gd name="connsiteY407" fmla="*/ 54708 h 1223114"/>
                  <a:gd name="connsiteX408" fmla="*/ 272354 w 1097896"/>
                  <a:gd name="connsiteY408" fmla="*/ 59458 h 1223114"/>
                  <a:gd name="connsiteX409" fmla="*/ 270398 w 1097896"/>
                  <a:gd name="connsiteY409" fmla="*/ 64791 h 1223114"/>
                  <a:gd name="connsiteX410" fmla="*/ 271368 w 1097896"/>
                  <a:gd name="connsiteY410" fmla="*/ 69130 h 1223114"/>
                  <a:gd name="connsiteX411" fmla="*/ 273151 w 1097896"/>
                  <a:gd name="connsiteY411" fmla="*/ 73675 h 1223114"/>
                  <a:gd name="connsiteX412" fmla="*/ 275337 w 1097896"/>
                  <a:gd name="connsiteY412" fmla="*/ 77184 h 1223114"/>
                  <a:gd name="connsiteX413" fmla="*/ 274926 w 1097896"/>
                  <a:gd name="connsiteY413" fmla="*/ 82361 h 1223114"/>
                  <a:gd name="connsiteX414" fmla="*/ 274655 w 1097896"/>
                  <a:gd name="connsiteY414" fmla="*/ 86758 h 1223114"/>
                  <a:gd name="connsiteX415" fmla="*/ 279545 w 1097896"/>
                  <a:gd name="connsiteY415" fmla="*/ 85829 h 1223114"/>
                  <a:gd name="connsiteX416" fmla="*/ 283522 w 1097896"/>
                  <a:gd name="connsiteY416" fmla="*/ 86930 h 1223114"/>
                  <a:gd name="connsiteX417" fmla="*/ 287631 w 1097896"/>
                  <a:gd name="connsiteY417" fmla="*/ 87308 h 1223114"/>
                  <a:gd name="connsiteX418" fmla="*/ 291765 w 1097896"/>
                  <a:gd name="connsiteY418" fmla="*/ 87687 h 1223114"/>
                  <a:gd name="connsiteX419" fmla="*/ 293014 w 1097896"/>
                  <a:gd name="connsiteY419" fmla="*/ 92897 h 1223114"/>
                  <a:gd name="connsiteX420" fmla="*/ 290951 w 1097896"/>
                  <a:gd name="connsiteY420" fmla="*/ 97351 h 1223114"/>
                  <a:gd name="connsiteX421" fmla="*/ 285297 w 1097896"/>
                  <a:gd name="connsiteY421" fmla="*/ 98156 h 1223114"/>
                  <a:gd name="connsiteX422" fmla="*/ 281336 w 1097896"/>
                  <a:gd name="connsiteY422" fmla="*/ 101296 h 1223114"/>
                  <a:gd name="connsiteX423" fmla="*/ 276438 w 1097896"/>
                  <a:gd name="connsiteY423" fmla="*/ 101838 h 1223114"/>
                  <a:gd name="connsiteX424" fmla="*/ 273241 w 1097896"/>
                  <a:gd name="connsiteY424" fmla="*/ 104952 h 1223114"/>
                  <a:gd name="connsiteX425" fmla="*/ 272617 w 1097896"/>
                  <a:gd name="connsiteY425" fmla="*/ 109201 h 1223114"/>
                  <a:gd name="connsiteX426" fmla="*/ 270998 w 1097896"/>
                  <a:gd name="connsiteY426" fmla="*/ 114642 h 1223114"/>
                  <a:gd name="connsiteX427" fmla="*/ 267333 w 1097896"/>
                  <a:gd name="connsiteY427" fmla="*/ 116959 h 1223114"/>
                  <a:gd name="connsiteX428" fmla="*/ 264941 w 1097896"/>
                  <a:gd name="connsiteY428" fmla="*/ 120740 h 1223114"/>
                  <a:gd name="connsiteX429" fmla="*/ 264974 w 1097896"/>
                  <a:gd name="connsiteY429" fmla="*/ 116425 h 1223114"/>
                  <a:gd name="connsiteX430" fmla="*/ 260232 w 1097896"/>
                  <a:gd name="connsiteY430" fmla="*/ 119063 h 1223114"/>
                  <a:gd name="connsiteX431" fmla="*/ 256403 w 1097896"/>
                  <a:gd name="connsiteY431" fmla="*/ 123295 h 1223114"/>
                  <a:gd name="connsiteX432" fmla="*/ 252318 w 1097896"/>
                  <a:gd name="connsiteY432" fmla="*/ 124134 h 1223114"/>
                  <a:gd name="connsiteX433" fmla="*/ 248004 w 1097896"/>
                  <a:gd name="connsiteY433" fmla="*/ 125777 h 1223114"/>
                  <a:gd name="connsiteX434" fmla="*/ 244561 w 1097896"/>
                  <a:gd name="connsiteY434" fmla="*/ 129188 h 1223114"/>
                  <a:gd name="connsiteX435" fmla="*/ 241364 w 1097896"/>
                  <a:gd name="connsiteY435" fmla="*/ 132228 h 1223114"/>
                  <a:gd name="connsiteX436" fmla="*/ 237049 w 1097896"/>
                  <a:gd name="connsiteY436" fmla="*/ 134735 h 1223114"/>
                  <a:gd name="connsiteX437" fmla="*/ 234543 w 1097896"/>
                  <a:gd name="connsiteY437" fmla="*/ 138523 h 1223114"/>
                  <a:gd name="connsiteX438" fmla="*/ 231223 w 1097896"/>
                  <a:gd name="connsiteY438" fmla="*/ 143101 h 1223114"/>
                  <a:gd name="connsiteX439" fmla="*/ 232094 w 1097896"/>
                  <a:gd name="connsiteY439" fmla="*/ 137463 h 1223114"/>
                  <a:gd name="connsiteX440" fmla="*/ 230409 w 1097896"/>
                  <a:gd name="connsiteY440" fmla="*/ 133650 h 1223114"/>
                  <a:gd name="connsiteX441" fmla="*/ 225396 w 1097896"/>
                  <a:gd name="connsiteY441" fmla="*/ 132688 h 1223114"/>
                  <a:gd name="connsiteX442" fmla="*/ 221394 w 1097896"/>
                  <a:gd name="connsiteY442" fmla="*/ 134579 h 1223114"/>
                  <a:gd name="connsiteX443" fmla="*/ 218624 w 1097896"/>
                  <a:gd name="connsiteY443" fmla="*/ 138293 h 1223114"/>
                  <a:gd name="connsiteX444" fmla="*/ 214869 w 1097896"/>
                  <a:gd name="connsiteY444" fmla="*/ 140134 h 1223114"/>
                  <a:gd name="connsiteX445" fmla="*/ 209321 w 1097896"/>
                  <a:gd name="connsiteY445" fmla="*/ 140718 h 1223114"/>
                  <a:gd name="connsiteX446" fmla="*/ 195392 w 1097896"/>
                  <a:gd name="connsiteY446" fmla="*/ 126541 h 1223114"/>
                  <a:gd name="connsiteX447" fmla="*/ 187708 w 1097896"/>
                  <a:gd name="connsiteY447" fmla="*/ 127478 h 1223114"/>
                  <a:gd name="connsiteX448" fmla="*/ 186475 w 1097896"/>
                  <a:gd name="connsiteY448" fmla="*/ 121923 h 1223114"/>
                  <a:gd name="connsiteX449" fmla="*/ 186755 w 1097896"/>
                  <a:gd name="connsiteY449" fmla="*/ 115677 h 1223114"/>
                  <a:gd name="connsiteX450" fmla="*/ 186352 w 1097896"/>
                  <a:gd name="connsiteY450" fmla="*/ 108799 h 1223114"/>
                  <a:gd name="connsiteX451" fmla="*/ 181257 w 1097896"/>
                  <a:gd name="connsiteY451" fmla="*/ 103177 h 1223114"/>
                  <a:gd name="connsiteX452" fmla="*/ 181002 w 1097896"/>
                  <a:gd name="connsiteY452" fmla="*/ 98937 h 1223114"/>
                  <a:gd name="connsiteX453" fmla="*/ 179128 w 1097896"/>
                  <a:gd name="connsiteY453" fmla="*/ 94359 h 1223114"/>
                  <a:gd name="connsiteX454" fmla="*/ 175849 w 1097896"/>
                  <a:gd name="connsiteY454" fmla="*/ 97992 h 1223114"/>
                  <a:gd name="connsiteX455" fmla="*/ 170113 w 1097896"/>
                  <a:gd name="connsiteY455" fmla="*/ 100433 h 1223114"/>
                  <a:gd name="connsiteX456" fmla="*/ 167023 w 1097896"/>
                  <a:gd name="connsiteY456" fmla="*/ 104402 h 1223114"/>
                  <a:gd name="connsiteX457" fmla="*/ 162734 w 1097896"/>
                  <a:gd name="connsiteY457" fmla="*/ 106070 h 1223114"/>
                  <a:gd name="connsiteX458" fmla="*/ 159052 w 1097896"/>
                  <a:gd name="connsiteY458" fmla="*/ 102816 h 1223114"/>
                  <a:gd name="connsiteX459" fmla="*/ 155288 w 1097896"/>
                  <a:gd name="connsiteY459" fmla="*/ 105117 h 1223114"/>
                  <a:gd name="connsiteX460" fmla="*/ 156907 w 1097896"/>
                  <a:gd name="connsiteY460" fmla="*/ 109571 h 1223114"/>
                  <a:gd name="connsiteX461" fmla="*/ 123238 w 1097896"/>
                  <a:gd name="connsiteY461" fmla="*/ 109834 h 1223114"/>
                  <a:gd name="connsiteX462" fmla="*/ 119244 w 1097896"/>
                  <a:gd name="connsiteY462" fmla="*/ 108355 h 1223114"/>
                  <a:gd name="connsiteX463" fmla="*/ 114436 w 1097896"/>
                  <a:gd name="connsiteY463" fmla="*/ 109661 h 1223114"/>
                  <a:gd name="connsiteX464" fmla="*/ 110179 w 1097896"/>
                  <a:gd name="connsiteY464" fmla="*/ 130437 h 1223114"/>
                  <a:gd name="connsiteX465" fmla="*/ 114173 w 1097896"/>
                  <a:gd name="connsiteY465" fmla="*/ 129032 h 1223114"/>
                  <a:gd name="connsiteX466" fmla="*/ 119096 w 1097896"/>
                  <a:gd name="connsiteY466" fmla="*/ 130511 h 1223114"/>
                  <a:gd name="connsiteX467" fmla="*/ 123435 w 1097896"/>
                  <a:gd name="connsiteY467" fmla="*/ 130206 h 1223114"/>
                  <a:gd name="connsiteX468" fmla="*/ 128275 w 1097896"/>
                  <a:gd name="connsiteY468" fmla="*/ 132771 h 1223114"/>
                  <a:gd name="connsiteX469" fmla="*/ 129894 w 1097896"/>
                  <a:gd name="connsiteY469" fmla="*/ 137176 h 1223114"/>
                  <a:gd name="connsiteX470" fmla="*/ 128538 w 1097896"/>
                  <a:gd name="connsiteY470" fmla="*/ 141572 h 1223114"/>
                  <a:gd name="connsiteX471" fmla="*/ 126015 w 1097896"/>
                  <a:gd name="connsiteY471" fmla="*/ 145205 h 1223114"/>
                  <a:gd name="connsiteX472" fmla="*/ 122301 w 1097896"/>
                  <a:gd name="connsiteY472" fmla="*/ 143216 h 1223114"/>
                  <a:gd name="connsiteX473" fmla="*/ 117879 w 1097896"/>
                  <a:gd name="connsiteY473" fmla="*/ 142640 h 1223114"/>
                  <a:gd name="connsiteX474" fmla="*/ 113516 w 1097896"/>
                  <a:gd name="connsiteY474" fmla="*/ 143988 h 1223114"/>
                  <a:gd name="connsiteX475" fmla="*/ 108650 w 1097896"/>
                  <a:gd name="connsiteY475" fmla="*/ 145985 h 1223114"/>
                  <a:gd name="connsiteX476" fmla="*/ 104155 w 1097896"/>
                  <a:gd name="connsiteY476" fmla="*/ 146429 h 1223114"/>
                  <a:gd name="connsiteX477" fmla="*/ 103958 w 1097896"/>
                  <a:gd name="connsiteY477" fmla="*/ 164098 h 1223114"/>
                  <a:gd name="connsiteX478" fmla="*/ 104057 w 1097896"/>
                  <a:gd name="connsiteY478" fmla="*/ 170056 h 1223114"/>
                  <a:gd name="connsiteX479" fmla="*/ 108133 w 1097896"/>
                  <a:gd name="connsiteY479" fmla="*/ 174699 h 1223114"/>
                  <a:gd name="connsiteX480" fmla="*/ 111806 w 1097896"/>
                  <a:gd name="connsiteY480" fmla="*/ 176556 h 1223114"/>
                  <a:gd name="connsiteX481" fmla="*/ 115398 w 1097896"/>
                  <a:gd name="connsiteY481" fmla="*/ 179079 h 1223114"/>
                  <a:gd name="connsiteX482" fmla="*/ 117633 w 1097896"/>
                  <a:gd name="connsiteY482" fmla="*/ 183657 h 1223114"/>
                  <a:gd name="connsiteX483" fmla="*/ 116860 w 1097896"/>
                  <a:gd name="connsiteY483" fmla="*/ 188719 h 1223114"/>
                  <a:gd name="connsiteX484" fmla="*/ 119030 w 1097896"/>
                  <a:gd name="connsiteY484" fmla="*/ 193173 h 1223114"/>
                  <a:gd name="connsiteX485" fmla="*/ 121931 w 1097896"/>
                  <a:gd name="connsiteY485" fmla="*/ 197858 h 1223114"/>
                  <a:gd name="connsiteX486" fmla="*/ 121873 w 1097896"/>
                  <a:gd name="connsiteY486" fmla="*/ 202846 h 1223114"/>
                  <a:gd name="connsiteX487" fmla="*/ 122859 w 1097896"/>
                  <a:gd name="connsiteY487" fmla="*/ 206930 h 1223114"/>
                  <a:gd name="connsiteX488" fmla="*/ 121265 w 1097896"/>
                  <a:gd name="connsiteY488" fmla="*/ 210883 h 1223114"/>
                  <a:gd name="connsiteX489" fmla="*/ 112710 w 1097896"/>
                  <a:gd name="connsiteY489" fmla="*/ 273422 h 1223114"/>
                  <a:gd name="connsiteX490" fmla="*/ 109365 w 1097896"/>
                  <a:gd name="connsiteY490" fmla="*/ 296499 h 1223114"/>
                  <a:gd name="connsiteX491" fmla="*/ 107960 w 1097896"/>
                  <a:gd name="connsiteY491" fmla="*/ 300517 h 1223114"/>
                  <a:gd name="connsiteX492" fmla="*/ 104648 w 1097896"/>
                  <a:gd name="connsiteY492" fmla="*/ 297797 h 1223114"/>
                  <a:gd name="connsiteX493" fmla="*/ 99980 w 1097896"/>
                  <a:gd name="connsiteY493" fmla="*/ 298915 h 1223114"/>
                  <a:gd name="connsiteX494" fmla="*/ 99381 w 1097896"/>
                  <a:gd name="connsiteY494" fmla="*/ 294797 h 1223114"/>
                  <a:gd name="connsiteX495" fmla="*/ 95058 w 1097896"/>
                  <a:gd name="connsiteY495" fmla="*/ 293852 h 1223114"/>
                  <a:gd name="connsiteX496" fmla="*/ 91319 w 1097896"/>
                  <a:gd name="connsiteY496" fmla="*/ 296038 h 1223114"/>
                  <a:gd name="connsiteX497" fmla="*/ 87062 w 1097896"/>
                  <a:gd name="connsiteY497" fmla="*/ 295414 h 1223114"/>
                  <a:gd name="connsiteX498" fmla="*/ 83273 w 1097896"/>
                  <a:gd name="connsiteY498" fmla="*/ 297411 h 1223114"/>
                  <a:gd name="connsiteX499" fmla="*/ 81309 w 1097896"/>
                  <a:gd name="connsiteY499" fmla="*/ 301503 h 1223114"/>
                  <a:gd name="connsiteX500" fmla="*/ 76510 w 1097896"/>
                  <a:gd name="connsiteY500" fmla="*/ 301454 h 1223114"/>
                  <a:gd name="connsiteX501" fmla="*/ 72146 w 1097896"/>
                  <a:gd name="connsiteY501" fmla="*/ 302037 h 1223114"/>
                  <a:gd name="connsiteX502" fmla="*/ 67610 w 1097896"/>
                  <a:gd name="connsiteY502" fmla="*/ 304322 h 1223114"/>
                  <a:gd name="connsiteX503" fmla="*/ 62827 w 1097896"/>
                  <a:gd name="connsiteY503" fmla="*/ 306188 h 1223114"/>
                  <a:gd name="connsiteX504" fmla="*/ 58783 w 1097896"/>
                  <a:gd name="connsiteY504" fmla="*/ 305136 h 1223114"/>
                  <a:gd name="connsiteX505" fmla="*/ 53762 w 1097896"/>
                  <a:gd name="connsiteY505" fmla="*/ 306229 h 1223114"/>
                  <a:gd name="connsiteX506" fmla="*/ 50319 w 1097896"/>
                  <a:gd name="connsiteY506" fmla="*/ 309204 h 1223114"/>
                  <a:gd name="connsiteX507" fmla="*/ 45766 w 1097896"/>
                  <a:gd name="connsiteY507" fmla="*/ 313033 h 1223114"/>
                  <a:gd name="connsiteX508" fmla="*/ 41287 w 1097896"/>
                  <a:gd name="connsiteY508" fmla="*/ 314808 h 1223114"/>
                  <a:gd name="connsiteX509" fmla="*/ 38995 w 1097896"/>
                  <a:gd name="connsiteY509" fmla="*/ 318260 h 1223114"/>
                  <a:gd name="connsiteX510" fmla="*/ 35337 w 1097896"/>
                  <a:gd name="connsiteY510" fmla="*/ 320438 h 1223114"/>
                  <a:gd name="connsiteX511" fmla="*/ 31113 w 1097896"/>
                  <a:gd name="connsiteY511" fmla="*/ 322862 h 1223114"/>
                  <a:gd name="connsiteX512" fmla="*/ 27818 w 1097896"/>
                  <a:gd name="connsiteY512" fmla="*/ 325344 h 1223114"/>
                  <a:gd name="connsiteX513" fmla="*/ 27785 w 1097896"/>
                  <a:gd name="connsiteY513" fmla="*/ 330086 h 1223114"/>
                  <a:gd name="connsiteX514" fmla="*/ 26018 w 1097896"/>
                  <a:gd name="connsiteY514" fmla="*/ 334622 h 1223114"/>
                  <a:gd name="connsiteX515" fmla="*/ 25755 w 1097896"/>
                  <a:gd name="connsiteY515" fmla="*/ 339068 h 1223114"/>
                  <a:gd name="connsiteX516" fmla="*/ 24753 w 1097896"/>
                  <a:gd name="connsiteY516" fmla="*/ 343423 h 1223114"/>
                  <a:gd name="connsiteX517" fmla="*/ 21564 w 1097896"/>
                  <a:gd name="connsiteY517" fmla="*/ 347122 h 1223114"/>
                  <a:gd name="connsiteX518" fmla="*/ 19764 w 1097896"/>
                  <a:gd name="connsiteY518" fmla="*/ 351140 h 1223114"/>
                  <a:gd name="connsiteX519" fmla="*/ 18178 w 1097896"/>
                  <a:gd name="connsiteY519" fmla="*/ 355759 h 1223114"/>
                  <a:gd name="connsiteX520" fmla="*/ 20109 w 1097896"/>
                  <a:gd name="connsiteY520" fmla="*/ 360591 h 1223114"/>
                  <a:gd name="connsiteX521" fmla="*/ 21934 w 1097896"/>
                  <a:gd name="connsiteY521" fmla="*/ 364716 h 1223114"/>
                  <a:gd name="connsiteX522" fmla="*/ 21416 w 1097896"/>
                  <a:gd name="connsiteY522" fmla="*/ 368908 h 1223114"/>
                  <a:gd name="connsiteX523" fmla="*/ 15869 w 1097896"/>
                  <a:gd name="connsiteY523" fmla="*/ 370979 h 1223114"/>
                  <a:gd name="connsiteX524" fmla="*/ 10133 w 1097896"/>
                  <a:gd name="connsiteY524" fmla="*/ 375022 h 1223114"/>
                  <a:gd name="connsiteX525" fmla="*/ 6164 w 1097896"/>
                  <a:gd name="connsiteY525" fmla="*/ 378720 h 1223114"/>
                  <a:gd name="connsiteX526" fmla="*/ 4931 w 1097896"/>
                  <a:gd name="connsiteY526" fmla="*/ 383034 h 1223114"/>
                  <a:gd name="connsiteX527" fmla="*/ 4060 w 1097896"/>
                  <a:gd name="connsiteY527" fmla="*/ 387283 h 1223114"/>
                  <a:gd name="connsiteX528" fmla="*/ 6509 w 1097896"/>
                  <a:gd name="connsiteY528" fmla="*/ 390875 h 1223114"/>
                  <a:gd name="connsiteX529" fmla="*/ 4635 w 1097896"/>
                  <a:gd name="connsiteY529" fmla="*/ 394647 h 1223114"/>
                  <a:gd name="connsiteX530" fmla="*/ 0 w 1097896"/>
                  <a:gd name="connsiteY530" fmla="*/ 395296 h 1223114"/>
                  <a:gd name="connsiteX531" fmla="*/ 575 w 1097896"/>
                  <a:gd name="connsiteY531" fmla="*/ 400481 h 1223114"/>
                  <a:gd name="connsiteX532" fmla="*/ 2860 w 1097896"/>
                  <a:gd name="connsiteY532" fmla="*/ 404927 h 1223114"/>
                  <a:gd name="connsiteX533" fmla="*/ 7240 w 1097896"/>
                  <a:gd name="connsiteY533" fmla="*/ 407039 h 1223114"/>
                  <a:gd name="connsiteX534" fmla="*/ 7700 w 1097896"/>
                  <a:gd name="connsiteY534" fmla="*/ 411214 h 1223114"/>
                  <a:gd name="connsiteX535" fmla="*/ 8925 w 1097896"/>
                  <a:gd name="connsiteY535" fmla="*/ 415537 h 1223114"/>
                  <a:gd name="connsiteX536" fmla="*/ 11398 w 1097896"/>
                  <a:gd name="connsiteY536" fmla="*/ 419095 h 1223114"/>
                  <a:gd name="connsiteX537" fmla="*/ 13239 w 1097896"/>
                  <a:gd name="connsiteY537" fmla="*/ 423722 h 1223114"/>
                  <a:gd name="connsiteX538" fmla="*/ 15811 w 1097896"/>
                  <a:gd name="connsiteY538" fmla="*/ 428464 h 1223114"/>
                  <a:gd name="connsiteX539" fmla="*/ 18770 w 1097896"/>
                  <a:gd name="connsiteY539" fmla="*/ 434027 h 1223114"/>
                  <a:gd name="connsiteX540" fmla="*/ 22805 w 1097896"/>
                  <a:gd name="connsiteY540" fmla="*/ 436698 h 1223114"/>
                  <a:gd name="connsiteX541" fmla="*/ 25558 w 1097896"/>
                  <a:gd name="connsiteY541" fmla="*/ 440824 h 1223114"/>
                  <a:gd name="connsiteX542" fmla="*/ 28788 w 1097896"/>
                  <a:gd name="connsiteY542" fmla="*/ 443881 h 1223114"/>
                  <a:gd name="connsiteX543" fmla="*/ 30727 w 1097896"/>
                  <a:gd name="connsiteY543" fmla="*/ 449444 h 1223114"/>
                  <a:gd name="connsiteX544" fmla="*/ 28960 w 1097896"/>
                  <a:gd name="connsiteY544" fmla="*/ 453471 h 1223114"/>
                  <a:gd name="connsiteX545" fmla="*/ 25673 w 1097896"/>
                  <a:gd name="connsiteY545" fmla="*/ 456479 h 1223114"/>
                  <a:gd name="connsiteX546" fmla="*/ 37392 w 1097896"/>
                  <a:gd name="connsiteY546" fmla="*/ 459421 h 1223114"/>
                  <a:gd name="connsiteX547" fmla="*/ 42569 w 1097896"/>
                  <a:gd name="connsiteY547" fmla="*/ 461402 h 1223114"/>
                  <a:gd name="connsiteX548" fmla="*/ 47993 w 1097896"/>
                  <a:gd name="connsiteY548" fmla="*/ 462347 h 1223114"/>
                  <a:gd name="connsiteX549" fmla="*/ 50656 w 1097896"/>
                  <a:gd name="connsiteY549" fmla="*/ 465963 h 1223114"/>
                  <a:gd name="connsiteX550" fmla="*/ 51938 w 1097896"/>
                  <a:gd name="connsiteY550" fmla="*/ 470926 h 1223114"/>
                  <a:gd name="connsiteX551" fmla="*/ 53286 w 1097896"/>
                  <a:gd name="connsiteY551" fmla="*/ 475758 h 1223114"/>
                  <a:gd name="connsiteX552" fmla="*/ 75655 w 1097896"/>
                  <a:gd name="connsiteY552" fmla="*/ 477887 h 1223114"/>
                  <a:gd name="connsiteX553" fmla="*/ 79961 w 1097896"/>
                  <a:gd name="connsiteY553" fmla="*/ 476934 h 1223114"/>
                  <a:gd name="connsiteX554" fmla="*/ 82279 w 1097896"/>
                  <a:gd name="connsiteY554" fmla="*/ 473293 h 1223114"/>
                  <a:gd name="connsiteX555" fmla="*/ 86733 w 1097896"/>
                  <a:gd name="connsiteY555" fmla="*/ 470203 h 1223114"/>
                  <a:gd name="connsiteX556" fmla="*/ 90439 w 1097896"/>
                  <a:gd name="connsiteY556" fmla="*/ 466661 h 1223114"/>
                  <a:gd name="connsiteX557" fmla="*/ 94770 w 1097896"/>
                  <a:gd name="connsiteY557" fmla="*/ 463111 h 1223114"/>
                  <a:gd name="connsiteX558" fmla="*/ 97770 w 1097896"/>
                  <a:gd name="connsiteY558" fmla="*/ 459947 h 1223114"/>
                  <a:gd name="connsiteX559" fmla="*/ 98197 w 1097896"/>
                  <a:gd name="connsiteY559" fmla="*/ 464360 h 1223114"/>
                  <a:gd name="connsiteX560" fmla="*/ 99118 w 1097896"/>
                  <a:gd name="connsiteY560" fmla="*/ 469200 h 1223114"/>
                  <a:gd name="connsiteX561" fmla="*/ 96874 w 1097896"/>
                  <a:gd name="connsiteY561" fmla="*/ 473704 h 1223114"/>
                  <a:gd name="connsiteX562" fmla="*/ 99167 w 1097896"/>
                  <a:gd name="connsiteY562" fmla="*/ 509140 h 1223114"/>
                  <a:gd name="connsiteX563" fmla="*/ 103687 w 1097896"/>
                  <a:gd name="connsiteY563" fmla="*/ 509140 h 1223114"/>
                  <a:gd name="connsiteX564" fmla="*/ 107714 w 1097896"/>
                  <a:gd name="connsiteY564" fmla="*/ 511450 h 1223114"/>
                  <a:gd name="connsiteX565" fmla="*/ 112045 w 1097896"/>
                  <a:gd name="connsiteY565" fmla="*/ 510562 h 1223114"/>
                  <a:gd name="connsiteX566" fmla="*/ 117633 w 1097896"/>
                  <a:gd name="connsiteY566" fmla="*/ 506880 h 1223114"/>
                  <a:gd name="connsiteX567" fmla="*/ 121816 w 1097896"/>
                  <a:gd name="connsiteY567" fmla="*/ 506971 h 1223114"/>
                  <a:gd name="connsiteX568" fmla="*/ 126500 w 1097896"/>
                  <a:gd name="connsiteY568" fmla="*/ 507916 h 1223114"/>
                  <a:gd name="connsiteX569" fmla="*/ 131521 w 1097896"/>
                  <a:gd name="connsiteY569" fmla="*/ 507661 h 1223114"/>
                  <a:gd name="connsiteX570" fmla="*/ 136222 w 1097896"/>
                  <a:gd name="connsiteY570" fmla="*/ 507653 h 1223114"/>
                  <a:gd name="connsiteX571" fmla="*/ 140824 w 1097896"/>
                  <a:gd name="connsiteY571" fmla="*/ 508195 h 1223114"/>
                  <a:gd name="connsiteX572" fmla="*/ 145163 w 1097896"/>
                  <a:gd name="connsiteY572" fmla="*/ 508853 h 1223114"/>
                  <a:gd name="connsiteX573" fmla="*/ 149946 w 1097896"/>
                  <a:gd name="connsiteY573" fmla="*/ 509107 h 1223114"/>
                  <a:gd name="connsiteX574" fmla="*/ 152650 w 1097896"/>
                  <a:gd name="connsiteY574" fmla="*/ 513323 h 1223114"/>
                  <a:gd name="connsiteX575" fmla="*/ 157277 w 1097896"/>
                  <a:gd name="connsiteY575" fmla="*/ 512666 h 1223114"/>
                  <a:gd name="connsiteX576" fmla="*/ 161114 w 1097896"/>
                  <a:gd name="connsiteY576" fmla="*/ 511030 h 1223114"/>
                  <a:gd name="connsiteX577" fmla="*/ 165593 w 1097896"/>
                  <a:gd name="connsiteY577" fmla="*/ 508006 h 1223114"/>
                  <a:gd name="connsiteX578" fmla="*/ 168527 w 1097896"/>
                  <a:gd name="connsiteY578" fmla="*/ 502467 h 1223114"/>
                  <a:gd name="connsiteX579" fmla="*/ 171494 w 1097896"/>
                  <a:gd name="connsiteY579" fmla="*/ 498210 h 1223114"/>
                  <a:gd name="connsiteX580" fmla="*/ 176104 w 1097896"/>
                  <a:gd name="connsiteY580" fmla="*/ 498251 h 1223114"/>
                  <a:gd name="connsiteX581" fmla="*/ 179860 w 1097896"/>
                  <a:gd name="connsiteY581" fmla="*/ 500141 h 1223114"/>
                  <a:gd name="connsiteX582" fmla="*/ 182227 w 1097896"/>
                  <a:gd name="connsiteY582" fmla="*/ 495556 h 1223114"/>
                  <a:gd name="connsiteX583" fmla="*/ 186681 w 1097896"/>
                  <a:gd name="connsiteY583" fmla="*/ 492121 h 1223114"/>
                  <a:gd name="connsiteX584" fmla="*/ 190223 w 1097896"/>
                  <a:gd name="connsiteY584" fmla="*/ 489738 h 1223114"/>
                  <a:gd name="connsiteX585" fmla="*/ 195186 w 1097896"/>
                  <a:gd name="connsiteY585" fmla="*/ 487724 h 1223114"/>
                  <a:gd name="connsiteX586" fmla="*/ 199123 w 1097896"/>
                  <a:gd name="connsiteY586" fmla="*/ 483821 h 1223114"/>
                  <a:gd name="connsiteX587" fmla="*/ 201860 w 1097896"/>
                  <a:gd name="connsiteY587" fmla="*/ 480525 h 1223114"/>
                  <a:gd name="connsiteX588" fmla="*/ 205771 w 1097896"/>
                  <a:gd name="connsiteY588" fmla="*/ 477238 h 1223114"/>
                  <a:gd name="connsiteX589" fmla="*/ 209823 w 1097896"/>
                  <a:gd name="connsiteY589" fmla="*/ 474855 h 1223114"/>
                  <a:gd name="connsiteX590" fmla="*/ 213923 w 1097896"/>
                  <a:gd name="connsiteY590" fmla="*/ 473671 h 1223114"/>
                  <a:gd name="connsiteX591" fmla="*/ 218912 w 1097896"/>
                  <a:gd name="connsiteY591" fmla="*/ 472619 h 1223114"/>
                  <a:gd name="connsiteX592" fmla="*/ 223046 w 1097896"/>
                  <a:gd name="connsiteY592" fmla="*/ 471033 h 1223114"/>
                  <a:gd name="connsiteX593" fmla="*/ 228149 w 1097896"/>
                  <a:gd name="connsiteY593" fmla="*/ 470121 h 1223114"/>
                  <a:gd name="connsiteX594" fmla="*/ 232299 w 1097896"/>
                  <a:gd name="connsiteY594" fmla="*/ 470302 h 1223114"/>
                  <a:gd name="connsiteX595" fmla="*/ 236359 w 1097896"/>
                  <a:gd name="connsiteY595" fmla="*/ 472702 h 1223114"/>
                  <a:gd name="connsiteX596" fmla="*/ 239835 w 1097896"/>
                  <a:gd name="connsiteY596" fmla="*/ 469406 h 1223114"/>
                  <a:gd name="connsiteX597" fmla="*/ 245054 w 1097896"/>
                  <a:gd name="connsiteY597" fmla="*/ 472093 h 1223114"/>
                  <a:gd name="connsiteX598" fmla="*/ 244823 w 1097896"/>
                  <a:gd name="connsiteY598" fmla="*/ 476769 h 1223114"/>
                  <a:gd name="connsiteX599" fmla="*/ 245957 w 1097896"/>
                  <a:gd name="connsiteY599" fmla="*/ 480944 h 1223114"/>
                  <a:gd name="connsiteX600" fmla="*/ 245999 w 1097896"/>
                  <a:gd name="connsiteY600" fmla="*/ 485834 h 1223114"/>
                  <a:gd name="connsiteX601" fmla="*/ 243993 w 1097896"/>
                  <a:gd name="connsiteY601" fmla="*/ 489516 h 1223114"/>
                  <a:gd name="connsiteX602" fmla="*/ 243730 w 1097896"/>
                  <a:gd name="connsiteY602" fmla="*/ 494019 h 1223114"/>
                  <a:gd name="connsiteX603" fmla="*/ 245596 w 1097896"/>
                  <a:gd name="connsiteY603" fmla="*/ 498629 h 1223114"/>
                  <a:gd name="connsiteX604" fmla="*/ 245489 w 1097896"/>
                  <a:gd name="connsiteY604" fmla="*/ 502837 h 1223114"/>
                  <a:gd name="connsiteX605" fmla="*/ 248489 w 1097896"/>
                  <a:gd name="connsiteY605" fmla="*/ 506132 h 1223114"/>
                  <a:gd name="connsiteX606" fmla="*/ 248505 w 1097896"/>
                  <a:gd name="connsiteY606" fmla="*/ 511318 h 1223114"/>
                  <a:gd name="connsiteX607" fmla="*/ 246681 w 1097896"/>
                  <a:gd name="connsiteY607" fmla="*/ 515090 h 1223114"/>
                  <a:gd name="connsiteX608" fmla="*/ 248513 w 1097896"/>
                  <a:gd name="connsiteY608" fmla="*/ 519117 h 1223114"/>
                  <a:gd name="connsiteX609" fmla="*/ 248522 w 1097896"/>
                  <a:gd name="connsiteY609" fmla="*/ 524812 h 1223114"/>
                  <a:gd name="connsiteX610" fmla="*/ 250814 w 1097896"/>
                  <a:gd name="connsiteY610" fmla="*/ 528222 h 1223114"/>
                  <a:gd name="connsiteX611" fmla="*/ 252565 w 1097896"/>
                  <a:gd name="connsiteY611" fmla="*/ 532972 h 1223114"/>
                  <a:gd name="connsiteX612" fmla="*/ 256090 w 1097896"/>
                  <a:gd name="connsiteY612" fmla="*/ 535175 h 1223114"/>
                  <a:gd name="connsiteX613" fmla="*/ 256896 w 1097896"/>
                  <a:gd name="connsiteY613" fmla="*/ 539399 h 1223114"/>
                  <a:gd name="connsiteX614" fmla="*/ 260487 w 1097896"/>
                  <a:gd name="connsiteY614" fmla="*/ 541462 h 1223114"/>
                  <a:gd name="connsiteX615" fmla="*/ 265015 w 1097896"/>
                  <a:gd name="connsiteY615" fmla="*/ 543590 h 1223114"/>
                  <a:gd name="connsiteX616" fmla="*/ 269477 w 1097896"/>
                  <a:gd name="connsiteY616" fmla="*/ 547403 h 1223114"/>
                  <a:gd name="connsiteX617" fmla="*/ 272798 w 1097896"/>
                  <a:gd name="connsiteY617" fmla="*/ 550740 h 1223114"/>
                  <a:gd name="connsiteX618" fmla="*/ 276833 w 1097896"/>
                  <a:gd name="connsiteY618" fmla="*/ 555071 h 1223114"/>
                  <a:gd name="connsiteX619" fmla="*/ 281443 w 1097896"/>
                  <a:gd name="connsiteY619" fmla="*/ 555408 h 1223114"/>
                  <a:gd name="connsiteX620" fmla="*/ 286053 w 1097896"/>
                  <a:gd name="connsiteY620" fmla="*/ 556846 h 1223114"/>
                  <a:gd name="connsiteX621" fmla="*/ 290031 w 1097896"/>
                  <a:gd name="connsiteY621" fmla="*/ 554611 h 1223114"/>
                  <a:gd name="connsiteX622" fmla="*/ 294436 w 1097896"/>
                  <a:gd name="connsiteY622" fmla="*/ 554381 h 1223114"/>
                  <a:gd name="connsiteX623" fmla="*/ 299358 w 1097896"/>
                  <a:gd name="connsiteY623" fmla="*/ 556435 h 1223114"/>
                  <a:gd name="connsiteX624" fmla="*/ 302777 w 1097896"/>
                  <a:gd name="connsiteY624" fmla="*/ 559566 h 1223114"/>
                  <a:gd name="connsiteX625" fmla="*/ 307017 w 1097896"/>
                  <a:gd name="connsiteY625" fmla="*/ 562040 h 1223114"/>
                  <a:gd name="connsiteX626" fmla="*/ 310781 w 1097896"/>
                  <a:gd name="connsiteY626" fmla="*/ 559887 h 1223114"/>
                  <a:gd name="connsiteX627" fmla="*/ 313674 w 1097896"/>
                  <a:gd name="connsiteY627" fmla="*/ 563445 h 1223114"/>
                  <a:gd name="connsiteX628" fmla="*/ 317191 w 1097896"/>
                  <a:gd name="connsiteY628" fmla="*/ 567546 h 1223114"/>
                  <a:gd name="connsiteX629" fmla="*/ 321268 w 1097896"/>
                  <a:gd name="connsiteY629" fmla="*/ 570208 h 1223114"/>
                  <a:gd name="connsiteX630" fmla="*/ 325303 w 1097896"/>
                  <a:gd name="connsiteY630" fmla="*/ 571014 h 1223114"/>
                  <a:gd name="connsiteX631" fmla="*/ 328910 w 1097896"/>
                  <a:gd name="connsiteY631" fmla="*/ 574317 h 1223114"/>
                  <a:gd name="connsiteX632" fmla="*/ 333110 w 1097896"/>
                  <a:gd name="connsiteY632" fmla="*/ 576216 h 1223114"/>
                  <a:gd name="connsiteX633" fmla="*/ 337268 w 1097896"/>
                  <a:gd name="connsiteY633" fmla="*/ 576479 h 1223114"/>
                  <a:gd name="connsiteX634" fmla="*/ 341254 w 1097896"/>
                  <a:gd name="connsiteY634" fmla="*/ 579117 h 1223114"/>
                  <a:gd name="connsiteX635" fmla="*/ 343957 w 1097896"/>
                  <a:gd name="connsiteY635" fmla="*/ 582264 h 1223114"/>
                  <a:gd name="connsiteX636" fmla="*/ 346678 w 1097896"/>
                  <a:gd name="connsiteY636" fmla="*/ 585445 h 1223114"/>
                  <a:gd name="connsiteX637" fmla="*/ 348971 w 1097896"/>
                  <a:gd name="connsiteY637" fmla="*/ 588921 h 1223114"/>
                  <a:gd name="connsiteX638" fmla="*/ 353071 w 1097896"/>
                  <a:gd name="connsiteY638" fmla="*/ 588181 h 1223114"/>
                  <a:gd name="connsiteX639" fmla="*/ 358257 w 1097896"/>
                  <a:gd name="connsiteY639" fmla="*/ 588699 h 1223114"/>
                  <a:gd name="connsiteX640" fmla="*/ 362875 w 1097896"/>
                  <a:gd name="connsiteY640" fmla="*/ 588370 h 1223114"/>
                  <a:gd name="connsiteX641" fmla="*/ 367247 w 1097896"/>
                  <a:gd name="connsiteY641" fmla="*/ 588830 h 1223114"/>
                  <a:gd name="connsiteX642" fmla="*/ 371644 w 1097896"/>
                  <a:gd name="connsiteY642" fmla="*/ 587688 h 1223114"/>
                  <a:gd name="connsiteX643" fmla="*/ 375120 w 1097896"/>
                  <a:gd name="connsiteY643" fmla="*/ 590096 h 1223114"/>
                  <a:gd name="connsiteX644" fmla="*/ 379328 w 1097896"/>
                  <a:gd name="connsiteY644" fmla="*/ 592800 h 1223114"/>
                  <a:gd name="connsiteX645" fmla="*/ 382911 w 1097896"/>
                  <a:gd name="connsiteY645" fmla="*/ 595101 h 1223114"/>
                  <a:gd name="connsiteX646" fmla="*/ 388129 w 1097896"/>
                  <a:gd name="connsiteY646" fmla="*/ 597090 h 1223114"/>
                  <a:gd name="connsiteX647" fmla="*/ 388754 w 1097896"/>
                  <a:gd name="connsiteY647" fmla="*/ 601404 h 1223114"/>
                  <a:gd name="connsiteX648" fmla="*/ 389124 w 1097896"/>
                  <a:gd name="connsiteY648" fmla="*/ 606039 h 1223114"/>
                  <a:gd name="connsiteX649" fmla="*/ 388886 w 1097896"/>
                  <a:gd name="connsiteY649" fmla="*/ 610723 h 1223114"/>
                  <a:gd name="connsiteX650" fmla="*/ 390726 w 1097896"/>
                  <a:gd name="connsiteY650" fmla="*/ 615005 h 1223114"/>
                  <a:gd name="connsiteX651" fmla="*/ 392888 w 1097896"/>
                  <a:gd name="connsiteY651" fmla="*/ 619377 h 1223114"/>
                  <a:gd name="connsiteX652" fmla="*/ 396701 w 1097896"/>
                  <a:gd name="connsiteY652" fmla="*/ 637810 h 1223114"/>
                  <a:gd name="connsiteX653" fmla="*/ 387505 w 1097896"/>
                  <a:gd name="connsiteY653" fmla="*/ 637826 h 1223114"/>
                  <a:gd name="connsiteX654" fmla="*/ 397860 w 1097896"/>
                  <a:gd name="connsiteY654" fmla="*/ 649660 h 1223114"/>
                  <a:gd name="connsiteX655" fmla="*/ 401763 w 1097896"/>
                  <a:gd name="connsiteY655" fmla="*/ 674504 h 1223114"/>
                  <a:gd name="connsiteX656" fmla="*/ 450340 w 1097896"/>
                  <a:gd name="connsiteY656" fmla="*/ 676254 h 1223114"/>
                  <a:gd name="connsiteX657" fmla="*/ 453422 w 1097896"/>
                  <a:gd name="connsiteY657" fmla="*/ 681135 h 1223114"/>
                  <a:gd name="connsiteX658" fmla="*/ 450882 w 1097896"/>
                  <a:gd name="connsiteY658" fmla="*/ 684710 h 1223114"/>
                  <a:gd name="connsiteX659" fmla="*/ 450250 w 1097896"/>
                  <a:gd name="connsiteY659" fmla="*/ 689510 h 1223114"/>
                  <a:gd name="connsiteX660" fmla="*/ 450710 w 1097896"/>
                  <a:gd name="connsiteY660" fmla="*/ 695476 h 1223114"/>
                  <a:gd name="connsiteX661" fmla="*/ 452206 w 1097896"/>
                  <a:gd name="connsiteY661" fmla="*/ 700210 h 1223114"/>
                  <a:gd name="connsiteX662" fmla="*/ 454696 w 1097896"/>
                  <a:gd name="connsiteY662" fmla="*/ 704162 h 1223114"/>
                  <a:gd name="connsiteX663" fmla="*/ 457194 w 1097896"/>
                  <a:gd name="connsiteY663" fmla="*/ 707647 h 1223114"/>
                  <a:gd name="connsiteX664" fmla="*/ 461056 w 1097896"/>
                  <a:gd name="connsiteY664" fmla="*/ 710474 h 1223114"/>
                  <a:gd name="connsiteX665" fmla="*/ 465880 w 1097896"/>
                  <a:gd name="connsiteY665" fmla="*/ 713514 h 1223114"/>
                  <a:gd name="connsiteX666" fmla="*/ 472356 w 1097896"/>
                  <a:gd name="connsiteY666" fmla="*/ 715281 h 1223114"/>
                  <a:gd name="connsiteX667" fmla="*/ 473318 w 1097896"/>
                  <a:gd name="connsiteY667" fmla="*/ 720064 h 1223114"/>
                  <a:gd name="connsiteX668" fmla="*/ 477772 w 1097896"/>
                  <a:gd name="connsiteY668" fmla="*/ 730329 h 1223114"/>
                  <a:gd name="connsiteX669" fmla="*/ 480796 w 1097896"/>
                  <a:gd name="connsiteY669" fmla="*/ 735177 h 1223114"/>
                  <a:gd name="connsiteX670" fmla="*/ 475339 w 1097896"/>
                  <a:gd name="connsiteY670" fmla="*/ 757095 h 1223114"/>
                  <a:gd name="connsiteX671" fmla="*/ 477558 w 1097896"/>
                  <a:gd name="connsiteY671" fmla="*/ 760604 h 1223114"/>
                  <a:gd name="connsiteX672" fmla="*/ 467425 w 1097896"/>
                  <a:gd name="connsiteY672" fmla="*/ 784050 h 1223114"/>
                  <a:gd name="connsiteX673" fmla="*/ 475512 w 1097896"/>
                  <a:gd name="connsiteY673" fmla="*/ 790715 h 1223114"/>
                  <a:gd name="connsiteX674" fmla="*/ 471041 w 1097896"/>
                  <a:gd name="connsiteY674" fmla="*/ 793550 h 1223114"/>
                  <a:gd name="connsiteX675" fmla="*/ 467910 w 1097896"/>
                  <a:gd name="connsiteY675" fmla="*/ 796443 h 1223114"/>
                  <a:gd name="connsiteX676" fmla="*/ 469809 w 1097896"/>
                  <a:gd name="connsiteY676" fmla="*/ 801768 h 1223114"/>
                  <a:gd name="connsiteX677" fmla="*/ 473112 w 1097896"/>
                  <a:gd name="connsiteY677" fmla="*/ 805696 h 1223114"/>
                  <a:gd name="connsiteX678" fmla="*/ 473104 w 1097896"/>
                  <a:gd name="connsiteY678" fmla="*/ 810652 h 1223114"/>
                  <a:gd name="connsiteX679" fmla="*/ 477427 w 1097896"/>
                  <a:gd name="connsiteY679" fmla="*/ 814407 h 1223114"/>
                  <a:gd name="connsiteX680" fmla="*/ 476810 w 1097896"/>
                  <a:gd name="connsiteY680" fmla="*/ 819083 h 1223114"/>
                  <a:gd name="connsiteX681" fmla="*/ 479662 w 1097896"/>
                  <a:gd name="connsiteY681" fmla="*/ 822379 h 1223114"/>
                  <a:gd name="connsiteX682" fmla="*/ 478815 w 1097896"/>
                  <a:gd name="connsiteY682" fmla="*/ 827417 h 1223114"/>
                  <a:gd name="connsiteX683" fmla="*/ 477698 w 1097896"/>
                  <a:gd name="connsiteY683" fmla="*/ 831936 h 1223114"/>
                  <a:gd name="connsiteX684" fmla="*/ 478076 w 1097896"/>
                  <a:gd name="connsiteY684" fmla="*/ 837788 h 1223114"/>
                  <a:gd name="connsiteX685" fmla="*/ 478174 w 1097896"/>
                  <a:gd name="connsiteY685" fmla="*/ 842373 h 1223114"/>
                  <a:gd name="connsiteX686" fmla="*/ 478577 w 1097896"/>
                  <a:gd name="connsiteY686" fmla="*/ 846811 h 1223114"/>
                  <a:gd name="connsiteX687" fmla="*/ 478783 w 1097896"/>
                  <a:gd name="connsiteY687" fmla="*/ 851298 h 1223114"/>
                  <a:gd name="connsiteX688" fmla="*/ 477534 w 1097896"/>
                  <a:gd name="connsiteY688" fmla="*/ 855637 h 1223114"/>
                  <a:gd name="connsiteX689" fmla="*/ 481815 w 1097896"/>
                  <a:gd name="connsiteY689" fmla="*/ 858514 h 1223114"/>
                  <a:gd name="connsiteX690" fmla="*/ 485998 w 1097896"/>
                  <a:gd name="connsiteY690" fmla="*/ 857256 h 1223114"/>
                  <a:gd name="connsiteX691" fmla="*/ 489737 w 1097896"/>
                  <a:gd name="connsiteY691" fmla="*/ 859902 h 1223114"/>
                  <a:gd name="connsiteX692" fmla="*/ 494364 w 1097896"/>
                  <a:gd name="connsiteY692" fmla="*/ 860560 h 1223114"/>
                  <a:gd name="connsiteX693" fmla="*/ 499402 w 1097896"/>
                  <a:gd name="connsiteY693" fmla="*/ 862277 h 1223114"/>
                  <a:gd name="connsiteX694" fmla="*/ 507036 w 1097896"/>
                  <a:gd name="connsiteY694" fmla="*/ 861908 h 1223114"/>
                  <a:gd name="connsiteX695" fmla="*/ 511474 w 1097896"/>
                  <a:gd name="connsiteY695" fmla="*/ 863231 h 1223114"/>
                  <a:gd name="connsiteX696" fmla="*/ 515936 w 1097896"/>
                  <a:gd name="connsiteY696" fmla="*/ 862664 h 1223114"/>
                  <a:gd name="connsiteX697" fmla="*/ 518804 w 1097896"/>
                  <a:gd name="connsiteY697" fmla="*/ 858826 h 1223114"/>
                  <a:gd name="connsiteX698" fmla="*/ 522979 w 1097896"/>
                  <a:gd name="connsiteY698" fmla="*/ 858702 h 1223114"/>
                  <a:gd name="connsiteX699" fmla="*/ 525757 w 1097896"/>
                  <a:gd name="connsiteY699" fmla="*/ 861825 h 1223114"/>
                  <a:gd name="connsiteX700" fmla="*/ 530984 w 1097896"/>
                  <a:gd name="connsiteY700" fmla="*/ 863362 h 1223114"/>
                  <a:gd name="connsiteX701" fmla="*/ 535807 w 1097896"/>
                  <a:gd name="connsiteY701" fmla="*/ 863116 h 1223114"/>
                  <a:gd name="connsiteX702" fmla="*/ 539604 w 1097896"/>
                  <a:gd name="connsiteY702" fmla="*/ 866469 h 1223114"/>
                  <a:gd name="connsiteX703" fmla="*/ 541897 w 1097896"/>
                  <a:gd name="connsiteY703" fmla="*/ 871712 h 1223114"/>
                  <a:gd name="connsiteX704" fmla="*/ 545193 w 1097896"/>
                  <a:gd name="connsiteY704" fmla="*/ 874958 h 1223114"/>
                  <a:gd name="connsiteX705" fmla="*/ 544593 w 1097896"/>
                  <a:gd name="connsiteY705" fmla="*/ 879256 h 1223114"/>
                  <a:gd name="connsiteX706" fmla="*/ 545143 w 1097896"/>
                  <a:gd name="connsiteY706" fmla="*/ 884203 h 1223114"/>
                  <a:gd name="connsiteX707" fmla="*/ 546393 w 1097896"/>
                  <a:gd name="connsiteY707" fmla="*/ 888345 h 1223114"/>
                  <a:gd name="connsiteX708" fmla="*/ 549261 w 1097896"/>
                  <a:gd name="connsiteY708" fmla="*/ 892002 h 1223114"/>
                  <a:gd name="connsiteX709" fmla="*/ 549343 w 1097896"/>
                  <a:gd name="connsiteY709" fmla="*/ 896234 h 1223114"/>
                  <a:gd name="connsiteX710" fmla="*/ 549548 w 1097896"/>
                  <a:gd name="connsiteY710" fmla="*/ 902168 h 1223114"/>
                  <a:gd name="connsiteX711" fmla="*/ 551882 w 1097896"/>
                  <a:gd name="connsiteY711" fmla="*/ 906178 h 1223114"/>
                  <a:gd name="connsiteX712" fmla="*/ 553517 w 1097896"/>
                  <a:gd name="connsiteY712" fmla="*/ 910566 h 1223114"/>
                  <a:gd name="connsiteX713" fmla="*/ 554799 w 1097896"/>
                  <a:gd name="connsiteY713" fmla="*/ 916344 h 1223114"/>
                  <a:gd name="connsiteX714" fmla="*/ 559673 w 1097896"/>
                  <a:gd name="connsiteY714" fmla="*/ 917585 h 1223114"/>
                  <a:gd name="connsiteX715" fmla="*/ 564193 w 1097896"/>
                  <a:gd name="connsiteY715" fmla="*/ 916927 h 1223114"/>
                  <a:gd name="connsiteX716" fmla="*/ 569740 w 1097896"/>
                  <a:gd name="connsiteY716" fmla="*/ 914248 h 1223114"/>
                  <a:gd name="connsiteX717" fmla="*/ 573726 w 1097896"/>
                  <a:gd name="connsiteY717" fmla="*/ 912202 h 1223114"/>
                  <a:gd name="connsiteX718" fmla="*/ 578040 w 1097896"/>
                  <a:gd name="connsiteY718" fmla="*/ 913032 h 1223114"/>
                  <a:gd name="connsiteX719" fmla="*/ 581837 w 1097896"/>
                  <a:gd name="connsiteY719" fmla="*/ 915834 h 1223114"/>
                  <a:gd name="connsiteX720" fmla="*/ 584960 w 1097896"/>
                  <a:gd name="connsiteY720" fmla="*/ 918604 h 1223114"/>
                  <a:gd name="connsiteX721" fmla="*/ 584795 w 1097896"/>
                  <a:gd name="connsiteY721" fmla="*/ 922951 h 1223114"/>
                  <a:gd name="connsiteX722" fmla="*/ 587220 w 1097896"/>
                  <a:gd name="connsiteY722" fmla="*/ 928778 h 1223114"/>
                  <a:gd name="connsiteX723" fmla="*/ 585560 w 1097896"/>
                  <a:gd name="connsiteY723" fmla="*/ 933314 h 1223114"/>
                  <a:gd name="connsiteX724" fmla="*/ 586291 w 1097896"/>
                  <a:gd name="connsiteY724" fmla="*/ 937883 h 1223114"/>
                  <a:gd name="connsiteX725" fmla="*/ 584746 w 1097896"/>
                  <a:gd name="connsiteY725" fmla="*/ 942346 h 1223114"/>
                  <a:gd name="connsiteX726" fmla="*/ 583661 w 1097896"/>
                  <a:gd name="connsiteY726" fmla="*/ 950317 h 1223114"/>
                  <a:gd name="connsiteX727" fmla="*/ 583990 w 1097896"/>
                  <a:gd name="connsiteY727" fmla="*/ 955215 h 1223114"/>
                  <a:gd name="connsiteX728" fmla="*/ 581656 w 1097896"/>
                  <a:gd name="connsiteY728" fmla="*/ 960976 h 1223114"/>
                  <a:gd name="connsiteX729" fmla="*/ 582248 w 1097896"/>
                  <a:gd name="connsiteY729" fmla="*/ 967131 h 1223114"/>
                  <a:gd name="connsiteX730" fmla="*/ 586570 w 1097896"/>
                  <a:gd name="connsiteY730" fmla="*/ 969399 h 1223114"/>
                  <a:gd name="connsiteX731" fmla="*/ 590663 w 1097896"/>
                  <a:gd name="connsiteY731" fmla="*/ 965981 h 1223114"/>
                  <a:gd name="connsiteX732" fmla="*/ 595224 w 1097896"/>
                  <a:gd name="connsiteY732" fmla="*/ 964041 h 1223114"/>
                  <a:gd name="connsiteX733" fmla="*/ 599308 w 1097896"/>
                  <a:gd name="connsiteY733" fmla="*/ 967386 h 1223114"/>
                  <a:gd name="connsiteX734" fmla="*/ 602957 w 1097896"/>
                  <a:gd name="connsiteY734" fmla="*/ 970649 h 1223114"/>
                  <a:gd name="connsiteX735" fmla="*/ 603533 w 1097896"/>
                  <a:gd name="connsiteY735" fmla="*/ 974725 h 1223114"/>
                  <a:gd name="connsiteX736" fmla="*/ 604428 w 1097896"/>
                  <a:gd name="connsiteY736" fmla="*/ 979023 h 1223114"/>
                  <a:gd name="connsiteX737" fmla="*/ 607781 w 1097896"/>
                  <a:gd name="connsiteY737" fmla="*/ 981940 h 1223114"/>
                  <a:gd name="connsiteX738" fmla="*/ 610707 w 1097896"/>
                  <a:gd name="connsiteY738" fmla="*/ 986674 h 1223114"/>
                  <a:gd name="connsiteX739" fmla="*/ 609597 w 1097896"/>
                  <a:gd name="connsiteY739" fmla="*/ 992311 h 1223114"/>
                  <a:gd name="connsiteX740" fmla="*/ 609671 w 1097896"/>
                  <a:gd name="connsiteY740" fmla="*/ 996626 h 1223114"/>
                  <a:gd name="connsiteX741" fmla="*/ 610469 w 1097896"/>
                  <a:gd name="connsiteY741" fmla="*/ 1001294 h 1223114"/>
                  <a:gd name="connsiteX742" fmla="*/ 611372 w 1097896"/>
                  <a:gd name="connsiteY742" fmla="*/ 1005493 h 1223114"/>
                  <a:gd name="connsiteX743" fmla="*/ 611734 w 1097896"/>
                  <a:gd name="connsiteY743" fmla="*/ 1010194 h 1223114"/>
                  <a:gd name="connsiteX744" fmla="*/ 609737 w 1097896"/>
                  <a:gd name="connsiteY744" fmla="*/ 1013974 h 1223114"/>
                  <a:gd name="connsiteX745" fmla="*/ 605760 w 1097896"/>
                  <a:gd name="connsiteY745" fmla="*/ 1016242 h 1223114"/>
                  <a:gd name="connsiteX746" fmla="*/ 603006 w 1097896"/>
                  <a:gd name="connsiteY746" fmla="*/ 1020639 h 1223114"/>
                  <a:gd name="connsiteX747" fmla="*/ 599629 w 1097896"/>
                  <a:gd name="connsiteY747" fmla="*/ 1023400 h 1223114"/>
                  <a:gd name="connsiteX748" fmla="*/ 596251 w 1097896"/>
                  <a:gd name="connsiteY748" fmla="*/ 1025915 h 1223114"/>
                  <a:gd name="connsiteX749" fmla="*/ 591403 w 1097896"/>
                  <a:gd name="connsiteY749" fmla="*/ 1027057 h 1223114"/>
                  <a:gd name="connsiteX750" fmla="*/ 585872 w 1097896"/>
                  <a:gd name="connsiteY750" fmla="*/ 1029054 h 1223114"/>
                  <a:gd name="connsiteX751" fmla="*/ 582133 w 1097896"/>
                  <a:gd name="connsiteY751" fmla="*/ 1031067 h 1223114"/>
                  <a:gd name="connsiteX752" fmla="*/ 581656 w 1097896"/>
                  <a:gd name="connsiteY752" fmla="*/ 1035423 h 1223114"/>
                  <a:gd name="connsiteX753" fmla="*/ 577785 w 1097896"/>
                  <a:gd name="connsiteY753" fmla="*/ 1037716 h 1223114"/>
                  <a:gd name="connsiteX754" fmla="*/ 573241 w 1097896"/>
                  <a:gd name="connsiteY754" fmla="*/ 1040502 h 1223114"/>
                  <a:gd name="connsiteX755" fmla="*/ 570627 w 1097896"/>
                  <a:gd name="connsiteY755" fmla="*/ 1043904 h 1223114"/>
                  <a:gd name="connsiteX756" fmla="*/ 566757 w 1097896"/>
                  <a:gd name="connsiteY756" fmla="*/ 1046403 h 1223114"/>
                  <a:gd name="connsiteX757" fmla="*/ 562722 w 1097896"/>
                  <a:gd name="connsiteY757" fmla="*/ 1049632 h 1223114"/>
                  <a:gd name="connsiteX758" fmla="*/ 563749 w 1097896"/>
                  <a:gd name="connsiteY758" fmla="*/ 1055771 h 1223114"/>
                  <a:gd name="connsiteX759" fmla="*/ 559163 w 1097896"/>
                  <a:gd name="connsiteY759" fmla="*/ 1053799 h 1223114"/>
                  <a:gd name="connsiteX760" fmla="*/ 556090 w 1097896"/>
                  <a:gd name="connsiteY760" fmla="*/ 1058277 h 1223114"/>
                  <a:gd name="connsiteX761" fmla="*/ 554742 w 1097896"/>
                  <a:gd name="connsiteY761" fmla="*/ 1062370 h 1223114"/>
                  <a:gd name="connsiteX762" fmla="*/ 551652 w 1097896"/>
                  <a:gd name="connsiteY762" fmla="*/ 1066939 h 1223114"/>
                  <a:gd name="connsiteX763" fmla="*/ 549195 w 1097896"/>
                  <a:gd name="connsiteY763" fmla="*/ 1070942 h 1223114"/>
                  <a:gd name="connsiteX764" fmla="*/ 547066 w 1097896"/>
                  <a:gd name="connsiteY764" fmla="*/ 1074705 h 1223114"/>
                  <a:gd name="connsiteX765" fmla="*/ 543549 w 1097896"/>
                  <a:gd name="connsiteY765" fmla="*/ 1077623 h 1223114"/>
                  <a:gd name="connsiteX766" fmla="*/ 540270 w 1097896"/>
                  <a:gd name="connsiteY766" fmla="*/ 1085307 h 1223114"/>
                  <a:gd name="connsiteX767" fmla="*/ 537632 w 1097896"/>
                  <a:gd name="connsiteY767" fmla="*/ 1089358 h 1223114"/>
                  <a:gd name="connsiteX768" fmla="*/ 534033 w 1097896"/>
                  <a:gd name="connsiteY768" fmla="*/ 1092990 h 1223114"/>
                  <a:gd name="connsiteX769" fmla="*/ 530622 w 1097896"/>
                  <a:gd name="connsiteY769" fmla="*/ 1098045 h 1223114"/>
                  <a:gd name="connsiteX770" fmla="*/ 526225 w 1097896"/>
                  <a:gd name="connsiteY770" fmla="*/ 1100115 h 1223114"/>
                  <a:gd name="connsiteX771" fmla="*/ 525897 w 1097896"/>
                  <a:gd name="connsiteY771" fmla="*/ 1104537 h 1223114"/>
                  <a:gd name="connsiteX772" fmla="*/ 521122 w 1097896"/>
                  <a:gd name="connsiteY772" fmla="*/ 1110462 h 1223114"/>
                  <a:gd name="connsiteX773" fmla="*/ 522971 w 1097896"/>
                  <a:gd name="connsiteY773" fmla="*/ 1114489 h 1223114"/>
                  <a:gd name="connsiteX774" fmla="*/ 527943 w 1097896"/>
                  <a:gd name="connsiteY774" fmla="*/ 1113544 h 1223114"/>
                  <a:gd name="connsiteX775" fmla="*/ 532101 w 1097896"/>
                  <a:gd name="connsiteY775" fmla="*/ 1110372 h 1223114"/>
                  <a:gd name="connsiteX776" fmla="*/ 535791 w 1097896"/>
                  <a:gd name="connsiteY776" fmla="*/ 1108178 h 1223114"/>
                  <a:gd name="connsiteX777" fmla="*/ 540747 w 1097896"/>
                  <a:gd name="connsiteY777" fmla="*/ 1108761 h 1223114"/>
                  <a:gd name="connsiteX778" fmla="*/ 544190 w 1097896"/>
                  <a:gd name="connsiteY778" fmla="*/ 1111851 h 1223114"/>
                  <a:gd name="connsiteX779" fmla="*/ 547970 w 1097896"/>
                  <a:gd name="connsiteY779" fmla="*/ 1114579 h 1223114"/>
                  <a:gd name="connsiteX780" fmla="*/ 550830 w 1097896"/>
                  <a:gd name="connsiteY780" fmla="*/ 1117916 h 1223114"/>
                  <a:gd name="connsiteX781" fmla="*/ 554438 w 1097896"/>
                  <a:gd name="connsiteY781" fmla="*/ 1121162 h 1223114"/>
                  <a:gd name="connsiteX782" fmla="*/ 559385 w 1097896"/>
                  <a:gd name="connsiteY782" fmla="*/ 1124515 h 1223114"/>
                  <a:gd name="connsiteX783" fmla="*/ 562557 w 1097896"/>
                  <a:gd name="connsiteY783" fmla="*/ 1128607 h 1223114"/>
                  <a:gd name="connsiteX784" fmla="*/ 566823 w 1097896"/>
                  <a:gd name="connsiteY784" fmla="*/ 1132355 h 1223114"/>
                  <a:gd name="connsiteX785" fmla="*/ 567422 w 1097896"/>
                  <a:gd name="connsiteY785" fmla="*/ 1138962 h 1223114"/>
                  <a:gd name="connsiteX786" fmla="*/ 572140 w 1097896"/>
                  <a:gd name="connsiteY786" fmla="*/ 1138165 h 1223114"/>
                  <a:gd name="connsiteX787" fmla="*/ 576051 w 1097896"/>
                  <a:gd name="connsiteY787" fmla="*/ 1135354 h 1223114"/>
                  <a:gd name="connsiteX788" fmla="*/ 577752 w 1097896"/>
                  <a:gd name="connsiteY788" fmla="*/ 1131558 h 1223114"/>
                  <a:gd name="connsiteX789" fmla="*/ 581097 w 1097896"/>
                  <a:gd name="connsiteY789" fmla="*/ 1135346 h 1223114"/>
                  <a:gd name="connsiteX790" fmla="*/ 585025 w 1097896"/>
                  <a:gd name="connsiteY790" fmla="*/ 1138025 h 1223114"/>
                  <a:gd name="connsiteX791" fmla="*/ 587368 w 1097896"/>
                  <a:gd name="connsiteY791" fmla="*/ 1141666 h 1223114"/>
                  <a:gd name="connsiteX792" fmla="*/ 590770 w 1097896"/>
                  <a:gd name="connsiteY792" fmla="*/ 1145183 h 1223114"/>
                  <a:gd name="connsiteX793" fmla="*/ 594706 w 1097896"/>
                  <a:gd name="connsiteY793" fmla="*/ 1146474 h 1223114"/>
                  <a:gd name="connsiteX794" fmla="*/ 599300 w 1097896"/>
                  <a:gd name="connsiteY794" fmla="*/ 1148635 h 1223114"/>
                  <a:gd name="connsiteX795" fmla="*/ 603508 w 1097896"/>
                  <a:gd name="connsiteY795" fmla="*/ 1150147 h 1223114"/>
                  <a:gd name="connsiteX796" fmla="*/ 607765 w 1097896"/>
                  <a:gd name="connsiteY796" fmla="*/ 1151125 h 1223114"/>
                  <a:gd name="connsiteX797" fmla="*/ 611372 w 1097896"/>
                  <a:gd name="connsiteY797" fmla="*/ 1154667 h 1223114"/>
                  <a:gd name="connsiteX798" fmla="*/ 623642 w 1097896"/>
                  <a:gd name="connsiteY798" fmla="*/ 1166147 h 1223114"/>
                  <a:gd name="connsiteX799" fmla="*/ 628885 w 1097896"/>
                  <a:gd name="connsiteY799" fmla="*/ 1167479 h 1223114"/>
                  <a:gd name="connsiteX800" fmla="*/ 634227 w 1097896"/>
                  <a:gd name="connsiteY800" fmla="*/ 1171177 h 1223114"/>
                  <a:gd name="connsiteX801" fmla="*/ 636281 w 1097896"/>
                  <a:gd name="connsiteY801" fmla="*/ 1175648 h 1223114"/>
                  <a:gd name="connsiteX802" fmla="*/ 637884 w 1097896"/>
                  <a:gd name="connsiteY802" fmla="*/ 1180217 h 1223114"/>
                  <a:gd name="connsiteX803" fmla="*/ 643053 w 1097896"/>
                  <a:gd name="connsiteY803" fmla="*/ 1183257 h 1223114"/>
                  <a:gd name="connsiteX804" fmla="*/ 645814 w 1097896"/>
                  <a:gd name="connsiteY804" fmla="*/ 1186586 h 1223114"/>
                  <a:gd name="connsiteX805" fmla="*/ 650129 w 1097896"/>
                  <a:gd name="connsiteY805" fmla="*/ 1187975 h 1223114"/>
                  <a:gd name="connsiteX806" fmla="*/ 654969 w 1097896"/>
                  <a:gd name="connsiteY806" fmla="*/ 1191418 h 1223114"/>
                  <a:gd name="connsiteX807" fmla="*/ 652619 w 1097896"/>
                  <a:gd name="connsiteY807" fmla="*/ 1194861 h 1223114"/>
                  <a:gd name="connsiteX808" fmla="*/ 645288 w 1097896"/>
                  <a:gd name="connsiteY808" fmla="*/ 1204361 h 1223114"/>
                  <a:gd name="connsiteX809" fmla="*/ 646603 w 1097896"/>
                  <a:gd name="connsiteY809" fmla="*/ 1210632 h 1223114"/>
                  <a:gd name="connsiteX810" fmla="*/ 647433 w 1097896"/>
                  <a:gd name="connsiteY810" fmla="*/ 1218176 h 1223114"/>
                  <a:gd name="connsiteX811" fmla="*/ 650203 w 1097896"/>
                  <a:gd name="connsiteY811" fmla="*/ 1221307 h 1223114"/>
                  <a:gd name="connsiteX812" fmla="*/ 811292 w 1097896"/>
                  <a:gd name="connsiteY812" fmla="*/ 214441 h 1223114"/>
                  <a:gd name="connsiteX813" fmla="*/ 812747 w 1097896"/>
                  <a:gd name="connsiteY813" fmla="*/ 208434 h 1223114"/>
                  <a:gd name="connsiteX814" fmla="*/ 810290 w 1097896"/>
                  <a:gd name="connsiteY814" fmla="*/ 214096 h 1223114"/>
                  <a:gd name="connsiteX815" fmla="*/ 825789 w 1097896"/>
                  <a:gd name="connsiteY815" fmla="*/ 251908 h 1223114"/>
                  <a:gd name="connsiteX816" fmla="*/ 826981 w 1097896"/>
                  <a:gd name="connsiteY816" fmla="*/ 246927 h 1223114"/>
                  <a:gd name="connsiteX817" fmla="*/ 825789 w 1097896"/>
                  <a:gd name="connsiteY817" fmla="*/ 251908 h 1223114"/>
                  <a:gd name="connsiteX818" fmla="*/ 845324 w 1097896"/>
                  <a:gd name="connsiteY818" fmla="*/ 240254 h 1223114"/>
                  <a:gd name="connsiteX819" fmla="*/ 847657 w 1097896"/>
                  <a:gd name="connsiteY819" fmla="*/ 236606 h 1223114"/>
                  <a:gd name="connsiteX820" fmla="*/ 845324 w 1097896"/>
                  <a:gd name="connsiteY820" fmla="*/ 240254 h 1223114"/>
                  <a:gd name="connsiteX821" fmla="*/ 828000 w 1097896"/>
                  <a:gd name="connsiteY821" fmla="*/ 251209 h 1223114"/>
                  <a:gd name="connsiteX822" fmla="*/ 834245 w 1097896"/>
                  <a:gd name="connsiteY822" fmla="*/ 245686 h 1223114"/>
                  <a:gd name="connsiteX823" fmla="*/ 834492 w 1097896"/>
                  <a:gd name="connsiteY823" fmla="*/ 239852 h 1223114"/>
                  <a:gd name="connsiteX824" fmla="*/ 826611 w 1097896"/>
                  <a:gd name="connsiteY824" fmla="*/ 244676 h 1223114"/>
                  <a:gd name="connsiteX825" fmla="*/ 828000 w 1097896"/>
                  <a:gd name="connsiteY825" fmla="*/ 251209 h 1223114"/>
                  <a:gd name="connsiteX826" fmla="*/ 820899 w 1097896"/>
                  <a:gd name="connsiteY826" fmla="*/ 259221 h 1223114"/>
                  <a:gd name="connsiteX827" fmla="*/ 823776 w 1097896"/>
                  <a:gd name="connsiteY827" fmla="*/ 252343 h 1223114"/>
                  <a:gd name="connsiteX828" fmla="*/ 819363 w 1097896"/>
                  <a:gd name="connsiteY828" fmla="*/ 257356 h 1223114"/>
                  <a:gd name="connsiteX829" fmla="*/ 991711 w 1097896"/>
                  <a:gd name="connsiteY829" fmla="*/ 576150 h 1223114"/>
                  <a:gd name="connsiteX830" fmla="*/ 995163 w 1097896"/>
                  <a:gd name="connsiteY830" fmla="*/ 573035 h 1223114"/>
                  <a:gd name="connsiteX831" fmla="*/ 994201 w 1097896"/>
                  <a:gd name="connsiteY831" fmla="*/ 568203 h 1223114"/>
                  <a:gd name="connsiteX832" fmla="*/ 992180 w 1097896"/>
                  <a:gd name="connsiteY832" fmla="*/ 573233 h 1223114"/>
                  <a:gd name="connsiteX833" fmla="*/ 986871 w 1097896"/>
                  <a:gd name="connsiteY833" fmla="*/ 589997 h 1223114"/>
                  <a:gd name="connsiteX834" fmla="*/ 989090 w 1097896"/>
                  <a:gd name="connsiteY834" fmla="*/ 586464 h 1223114"/>
                  <a:gd name="connsiteX835" fmla="*/ 984751 w 1097896"/>
                  <a:gd name="connsiteY835" fmla="*/ 586324 h 1223114"/>
                  <a:gd name="connsiteX836" fmla="*/ 986871 w 1097896"/>
                  <a:gd name="connsiteY836" fmla="*/ 589997 h 1223114"/>
                  <a:gd name="connsiteX837" fmla="*/ 856525 w 1097896"/>
                  <a:gd name="connsiteY837" fmla="*/ 892512 h 1223114"/>
                  <a:gd name="connsiteX838" fmla="*/ 863001 w 1097896"/>
                  <a:gd name="connsiteY838" fmla="*/ 891238 h 1223114"/>
                  <a:gd name="connsiteX839" fmla="*/ 859417 w 1097896"/>
                  <a:gd name="connsiteY839" fmla="*/ 888583 h 1223114"/>
                  <a:gd name="connsiteX840" fmla="*/ 855234 w 1097896"/>
                  <a:gd name="connsiteY840" fmla="*/ 891155 h 1223114"/>
                  <a:gd name="connsiteX841" fmla="*/ 865794 w 1097896"/>
                  <a:gd name="connsiteY841" fmla="*/ 888978 h 1223114"/>
                  <a:gd name="connsiteX842" fmla="*/ 871662 w 1097896"/>
                  <a:gd name="connsiteY842" fmla="*/ 887720 h 1223114"/>
                  <a:gd name="connsiteX843" fmla="*/ 877226 w 1097896"/>
                  <a:gd name="connsiteY843" fmla="*/ 887507 h 1223114"/>
                  <a:gd name="connsiteX844" fmla="*/ 870043 w 1097896"/>
                  <a:gd name="connsiteY844" fmla="*/ 887597 h 1223114"/>
                  <a:gd name="connsiteX845" fmla="*/ 865039 w 1097896"/>
                  <a:gd name="connsiteY845" fmla="*/ 888271 h 12231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</a:cxnLst>
                <a:rect l="l" t="t" r="r" b="b"/>
                <a:pathLst>
                  <a:path w="1097896" h="1223114">
                    <a:moveTo>
                      <a:pt x="656128" y="105429"/>
                    </a:moveTo>
                    <a:lnTo>
                      <a:pt x="659218" y="101805"/>
                    </a:lnTo>
                    <a:lnTo>
                      <a:pt x="655742" y="97860"/>
                    </a:lnTo>
                    <a:lnTo>
                      <a:pt x="656128" y="105429"/>
                    </a:lnTo>
                    <a:close/>
                    <a:moveTo>
                      <a:pt x="765107" y="196123"/>
                    </a:moveTo>
                    <a:lnTo>
                      <a:pt x="766496" y="191546"/>
                    </a:lnTo>
                    <a:lnTo>
                      <a:pt x="765107" y="196123"/>
                    </a:lnTo>
                    <a:close/>
                    <a:moveTo>
                      <a:pt x="779053" y="202180"/>
                    </a:moveTo>
                    <a:lnTo>
                      <a:pt x="780195" y="198005"/>
                    </a:lnTo>
                    <a:lnTo>
                      <a:pt x="779053" y="202180"/>
                    </a:lnTo>
                    <a:close/>
                    <a:moveTo>
                      <a:pt x="799434" y="218559"/>
                    </a:moveTo>
                    <a:lnTo>
                      <a:pt x="800987" y="214310"/>
                    </a:lnTo>
                    <a:lnTo>
                      <a:pt x="799434" y="218559"/>
                    </a:lnTo>
                    <a:close/>
                    <a:moveTo>
                      <a:pt x="760505" y="950441"/>
                    </a:moveTo>
                    <a:lnTo>
                      <a:pt x="764384" y="945518"/>
                    </a:lnTo>
                    <a:lnTo>
                      <a:pt x="760505" y="950441"/>
                    </a:lnTo>
                    <a:close/>
                    <a:moveTo>
                      <a:pt x="761080" y="955215"/>
                    </a:moveTo>
                    <a:lnTo>
                      <a:pt x="763102" y="950588"/>
                    </a:lnTo>
                    <a:lnTo>
                      <a:pt x="761080" y="955215"/>
                    </a:lnTo>
                    <a:close/>
                    <a:moveTo>
                      <a:pt x="756108" y="963376"/>
                    </a:moveTo>
                    <a:lnTo>
                      <a:pt x="760398" y="955782"/>
                    </a:lnTo>
                    <a:lnTo>
                      <a:pt x="755706" y="958535"/>
                    </a:lnTo>
                    <a:lnTo>
                      <a:pt x="755007" y="962669"/>
                    </a:lnTo>
                    <a:close/>
                    <a:moveTo>
                      <a:pt x="832602" y="916064"/>
                    </a:moveTo>
                    <a:lnTo>
                      <a:pt x="832840" y="911627"/>
                    </a:lnTo>
                    <a:lnTo>
                      <a:pt x="827721" y="915087"/>
                    </a:lnTo>
                    <a:lnTo>
                      <a:pt x="832602" y="916064"/>
                    </a:lnTo>
                    <a:close/>
                    <a:moveTo>
                      <a:pt x="762888" y="950186"/>
                    </a:moveTo>
                    <a:lnTo>
                      <a:pt x="769833" y="942477"/>
                    </a:lnTo>
                    <a:lnTo>
                      <a:pt x="775240" y="938656"/>
                    </a:lnTo>
                    <a:lnTo>
                      <a:pt x="769923" y="941072"/>
                    </a:lnTo>
                    <a:lnTo>
                      <a:pt x="763053" y="947580"/>
                    </a:lnTo>
                    <a:close/>
                    <a:moveTo>
                      <a:pt x="753725" y="963828"/>
                    </a:moveTo>
                    <a:lnTo>
                      <a:pt x="754843" y="959349"/>
                    </a:lnTo>
                    <a:lnTo>
                      <a:pt x="753725" y="963828"/>
                    </a:lnTo>
                    <a:close/>
                    <a:moveTo>
                      <a:pt x="754736" y="1037502"/>
                    </a:moveTo>
                    <a:lnTo>
                      <a:pt x="758081" y="1024805"/>
                    </a:lnTo>
                    <a:lnTo>
                      <a:pt x="754103" y="1029777"/>
                    </a:lnTo>
                    <a:lnTo>
                      <a:pt x="754884" y="1036155"/>
                    </a:lnTo>
                    <a:close/>
                    <a:moveTo>
                      <a:pt x="651674" y="1223115"/>
                    </a:moveTo>
                    <a:lnTo>
                      <a:pt x="655511" y="1219844"/>
                    </a:lnTo>
                    <a:lnTo>
                      <a:pt x="666655" y="1207106"/>
                    </a:lnTo>
                    <a:lnTo>
                      <a:pt x="669507" y="1201025"/>
                    </a:lnTo>
                    <a:lnTo>
                      <a:pt x="671216" y="1194985"/>
                    </a:lnTo>
                    <a:lnTo>
                      <a:pt x="671915" y="1187235"/>
                    </a:lnTo>
                    <a:lnTo>
                      <a:pt x="672991" y="1181721"/>
                    </a:lnTo>
                    <a:lnTo>
                      <a:pt x="675695" y="1175417"/>
                    </a:lnTo>
                    <a:lnTo>
                      <a:pt x="681538" y="1168432"/>
                    </a:lnTo>
                    <a:lnTo>
                      <a:pt x="696100" y="1156335"/>
                    </a:lnTo>
                    <a:lnTo>
                      <a:pt x="706734" y="1143104"/>
                    </a:lnTo>
                    <a:lnTo>
                      <a:pt x="717706" y="1119724"/>
                    </a:lnTo>
                    <a:lnTo>
                      <a:pt x="720302" y="1105876"/>
                    </a:lnTo>
                    <a:lnTo>
                      <a:pt x="721601" y="1101028"/>
                    </a:lnTo>
                    <a:lnTo>
                      <a:pt x="724527" y="1093106"/>
                    </a:lnTo>
                    <a:lnTo>
                      <a:pt x="726754" y="1088594"/>
                    </a:lnTo>
                    <a:lnTo>
                      <a:pt x="731397" y="1080368"/>
                    </a:lnTo>
                    <a:lnTo>
                      <a:pt x="735728" y="1074163"/>
                    </a:lnTo>
                    <a:lnTo>
                      <a:pt x="741505" y="1067843"/>
                    </a:lnTo>
                    <a:lnTo>
                      <a:pt x="750948" y="1061647"/>
                    </a:lnTo>
                    <a:lnTo>
                      <a:pt x="751704" y="1057374"/>
                    </a:lnTo>
                    <a:lnTo>
                      <a:pt x="753528" y="1049533"/>
                    </a:lnTo>
                    <a:lnTo>
                      <a:pt x="753758" y="1042951"/>
                    </a:lnTo>
                    <a:lnTo>
                      <a:pt x="753207" y="1036746"/>
                    </a:lnTo>
                    <a:lnTo>
                      <a:pt x="753520" y="1030698"/>
                    </a:lnTo>
                    <a:lnTo>
                      <a:pt x="751432" y="1026457"/>
                    </a:lnTo>
                    <a:lnTo>
                      <a:pt x="752336" y="1017919"/>
                    </a:lnTo>
                    <a:lnTo>
                      <a:pt x="751671" y="1011640"/>
                    </a:lnTo>
                    <a:lnTo>
                      <a:pt x="750364" y="1005633"/>
                    </a:lnTo>
                    <a:lnTo>
                      <a:pt x="747488" y="999387"/>
                    </a:lnTo>
                    <a:lnTo>
                      <a:pt x="750446" y="986855"/>
                    </a:lnTo>
                    <a:lnTo>
                      <a:pt x="745244" y="990832"/>
                    </a:lnTo>
                    <a:lnTo>
                      <a:pt x="748457" y="985359"/>
                    </a:lnTo>
                    <a:lnTo>
                      <a:pt x="748112" y="976475"/>
                    </a:lnTo>
                    <a:lnTo>
                      <a:pt x="743559" y="975736"/>
                    </a:lnTo>
                    <a:lnTo>
                      <a:pt x="748622" y="974092"/>
                    </a:lnTo>
                    <a:lnTo>
                      <a:pt x="751654" y="967542"/>
                    </a:lnTo>
                    <a:lnTo>
                      <a:pt x="743107" y="964337"/>
                    </a:lnTo>
                    <a:lnTo>
                      <a:pt x="741998" y="960047"/>
                    </a:lnTo>
                    <a:lnTo>
                      <a:pt x="750479" y="961822"/>
                    </a:lnTo>
                    <a:lnTo>
                      <a:pt x="749148" y="956670"/>
                    </a:lnTo>
                    <a:lnTo>
                      <a:pt x="761056" y="955125"/>
                    </a:lnTo>
                    <a:lnTo>
                      <a:pt x="760768" y="949158"/>
                    </a:lnTo>
                    <a:lnTo>
                      <a:pt x="767129" y="943192"/>
                    </a:lnTo>
                    <a:lnTo>
                      <a:pt x="778273" y="936273"/>
                    </a:lnTo>
                    <a:lnTo>
                      <a:pt x="786121" y="929994"/>
                    </a:lnTo>
                    <a:lnTo>
                      <a:pt x="790205" y="923863"/>
                    </a:lnTo>
                    <a:lnTo>
                      <a:pt x="802171" y="917716"/>
                    </a:lnTo>
                    <a:lnTo>
                      <a:pt x="811868" y="910895"/>
                    </a:lnTo>
                    <a:lnTo>
                      <a:pt x="821943" y="910205"/>
                    </a:lnTo>
                    <a:lnTo>
                      <a:pt x="828740" y="911134"/>
                    </a:lnTo>
                    <a:lnTo>
                      <a:pt x="829356" y="905381"/>
                    </a:lnTo>
                    <a:lnTo>
                      <a:pt x="838683" y="898683"/>
                    </a:lnTo>
                    <a:lnTo>
                      <a:pt x="849950" y="897056"/>
                    </a:lnTo>
                    <a:lnTo>
                      <a:pt x="846811" y="893736"/>
                    </a:lnTo>
                    <a:lnTo>
                      <a:pt x="846926" y="887531"/>
                    </a:lnTo>
                    <a:lnTo>
                      <a:pt x="852958" y="886159"/>
                    </a:lnTo>
                    <a:lnTo>
                      <a:pt x="857264" y="886545"/>
                    </a:lnTo>
                    <a:lnTo>
                      <a:pt x="862138" y="886512"/>
                    </a:lnTo>
                    <a:lnTo>
                      <a:pt x="870331" y="883143"/>
                    </a:lnTo>
                    <a:lnTo>
                      <a:pt x="874095" y="885164"/>
                    </a:lnTo>
                    <a:lnTo>
                      <a:pt x="877366" y="888156"/>
                    </a:lnTo>
                    <a:lnTo>
                      <a:pt x="885124" y="885847"/>
                    </a:lnTo>
                    <a:lnTo>
                      <a:pt x="884992" y="880332"/>
                    </a:lnTo>
                    <a:lnTo>
                      <a:pt x="889668" y="875656"/>
                    </a:lnTo>
                    <a:lnTo>
                      <a:pt x="889183" y="883340"/>
                    </a:lnTo>
                    <a:lnTo>
                      <a:pt x="919475" y="884573"/>
                    </a:lnTo>
                    <a:lnTo>
                      <a:pt x="921817" y="878607"/>
                    </a:lnTo>
                    <a:lnTo>
                      <a:pt x="919368" y="873298"/>
                    </a:lnTo>
                    <a:lnTo>
                      <a:pt x="924118" y="867331"/>
                    </a:lnTo>
                    <a:lnTo>
                      <a:pt x="933478" y="860749"/>
                    </a:lnTo>
                    <a:lnTo>
                      <a:pt x="945855" y="854553"/>
                    </a:lnTo>
                    <a:lnTo>
                      <a:pt x="945296" y="849663"/>
                    </a:lnTo>
                    <a:lnTo>
                      <a:pt x="943751" y="841979"/>
                    </a:lnTo>
                    <a:lnTo>
                      <a:pt x="943661" y="836990"/>
                    </a:lnTo>
                    <a:lnTo>
                      <a:pt x="945181" y="830317"/>
                    </a:lnTo>
                    <a:lnTo>
                      <a:pt x="948583" y="824105"/>
                    </a:lnTo>
                    <a:lnTo>
                      <a:pt x="950186" y="818188"/>
                    </a:lnTo>
                    <a:lnTo>
                      <a:pt x="954344" y="816955"/>
                    </a:lnTo>
                    <a:lnTo>
                      <a:pt x="958404" y="811564"/>
                    </a:lnTo>
                    <a:lnTo>
                      <a:pt x="959990" y="807710"/>
                    </a:lnTo>
                    <a:lnTo>
                      <a:pt x="959850" y="799122"/>
                    </a:lnTo>
                    <a:lnTo>
                      <a:pt x="964518" y="792786"/>
                    </a:lnTo>
                    <a:lnTo>
                      <a:pt x="967041" y="785776"/>
                    </a:lnTo>
                    <a:lnTo>
                      <a:pt x="973525" y="780130"/>
                    </a:lnTo>
                    <a:lnTo>
                      <a:pt x="975843" y="773194"/>
                    </a:lnTo>
                    <a:lnTo>
                      <a:pt x="975892" y="768049"/>
                    </a:lnTo>
                    <a:lnTo>
                      <a:pt x="974741" y="761828"/>
                    </a:lnTo>
                    <a:lnTo>
                      <a:pt x="973714" y="754835"/>
                    </a:lnTo>
                    <a:lnTo>
                      <a:pt x="973927" y="743987"/>
                    </a:lnTo>
                    <a:lnTo>
                      <a:pt x="975834" y="736262"/>
                    </a:lnTo>
                    <a:lnTo>
                      <a:pt x="979179" y="729235"/>
                    </a:lnTo>
                    <a:lnTo>
                      <a:pt x="985605" y="723434"/>
                    </a:lnTo>
                    <a:lnTo>
                      <a:pt x="987306" y="716851"/>
                    </a:lnTo>
                    <a:lnTo>
                      <a:pt x="986756" y="711403"/>
                    </a:lnTo>
                    <a:lnTo>
                      <a:pt x="986961" y="691342"/>
                    </a:lnTo>
                    <a:lnTo>
                      <a:pt x="988136" y="686625"/>
                    </a:lnTo>
                    <a:lnTo>
                      <a:pt x="988638" y="679886"/>
                    </a:lnTo>
                    <a:lnTo>
                      <a:pt x="990659" y="672852"/>
                    </a:lnTo>
                    <a:lnTo>
                      <a:pt x="991498" y="667633"/>
                    </a:lnTo>
                    <a:lnTo>
                      <a:pt x="993059" y="660500"/>
                    </a:lnTo>
                    <a:lnTo>
                      <a:pt x="988342" y="641188"/>
                    </a:lnTo>
                    <a:lnTo>
                      <a:pt x="987290" y="632304"/>
                    </a:lnTo>
                    <a:lnTo>
                      <a:pt x="985704" y="623371"/>
                    </a:lnTo>
                    <a:lnTo>
                      <a:pt x="986748" y="616369"/>
                    </a:lnTo>
                    <a:lnTo>
                      <a:pt x="987216" y="610017"/>
                    </a:lnTo>
                    <a:lnTo>
                      <a:pt x="988334" y="603853"/>
                    </a:lnTo>
                    <a:lnTo>
                      <a:pt x="986641" y="597229"/>
                    </a:lnTo>
                    <a:lnTo>
                      <a:pt x="986830" y="591436"/>
                    </a:lnTo>
                    <a:lnTo>
                      <a:pt x="984069" y="585839"/>
                    </a:lnTo>
                    <a:lnTo>
                      <a:pt x="987775" y="578862"/>
                    </a:lnTo>
                    <a:lnTo>
                      <a:pt x="991235" y="576487"/>
                    </a:lnTo>
                    <a:lnTo>
                      <a:pt x="991424" y="572246"/>
                    </a:lnTo>
                    <a:lnTo>
                      <a:pt x="992533" y="568211"/>
                    </a:lnTo>
                    <a:lnTo>
                      <a:pt x="987865" y="565409"/>
                    </a:lnTo>
                    <a:lnTo>
                      <a:pt x="992895" y="559780"/>
                    </a:lnTo>
                    <a:lnTo>
                      <a:pt x="1000809" y="564743"/>
                    </a:lnTo>
                    <a:lnTo>
                      <a:pt x="999363" y="570455"/>
                    </a:lnTo>
                    <a:lnTo>
                      <a:pt x="1006471" y="567349"/>
                    </a:lnTo>
                    <a:lnTo>
                      <a:pt x="1011821" y="559837"/>
                    </a:lnTo>
                    <a:lnTo>
                      <a:pt x="1019061" y="547938"/>
                    </a:lnTo>
                    <a:lnTo>
                      <a:pt x="1021346" y="543335"/>
                    </a:lnTo>
                    <a:lnTo>
                      <a:pt x="1023145" y="539153"/>
                    </a:lnTo>
                    <a:lnTo>
                      <a:pt x="1027444" y="528124"/>
                    </a:lnTo>
                    <a:lnTo>
                      <a:pt x="1030829" y="522544"/>
                    </a:lnTo>
                    <a:lnTo>
                      <a:pt x="1033015" y="517095"/>
                    </a:lnTo>
                    <a:lnTo>
                      <a:pt x="1041291" y="503215"/>
                    </a:lnTo>
                    <a:lnTo>
                      <a:pt x="1047430" y="497906"/>
                    </a:lnTo>
                    <a:lnTo>
                      <a:pt x="1057069" y="490469"/>
                    </a:lnTo>
                    <a:lnTo>
                      <a:pt x="1060866" y="484231"/>
                    </a:lnTo>
                    <a:lnTo>
                      <a:pt x="1065263" y="479317"/>
                    </a:lnTo>
                    <a:lnTo>
                      <a:pt x="1074336" y="466037"/>
                    </a:lnTo>
                    <a:lnTo>
                      <a:pt x="1079628" y="459676"/>
                    </a:lnTo>
                    <a:lnTo>
                      <a:pt x="1082455" y="455937"/>
                    </a:lnTo>
                    <a:lnTo>
                      <a:pt x="1087098" y="447028"/>
                    </a:lnTo>
                    <a:lnTo>
                      <a:pt x="1089473" y="441415"/>
                    </a:lnTo>
                    <a:lnTo>
                      <a:pt x="1093566" y="428842"/>
                    </a:lnTo>
                    <a:lnTo>
                      <a:pt x="1094979" y="422350"/>
                    </a:lnTo>
                    <a:lnTo>
                      <a:pt x="1097132" y="415504"/>
                    </a:lnTo>
                    <a:lnTo>
                      <a:pt x="1096911" y="409250"/>
                    </a:lnTo>
                    <a:lnTo>
                      <a:pt x="1097897" y="403202"/>
                    </a:lnTo>
                    <a:lnTo>
                      <a:pt x="1097699" y="391195"/>
                    </a:lnTo>
                    <a:lnTo>
                      <a:pt x="1096976" y="383889"/>
                    </a:lnTo>
                    <a:lnTo>
                      <a:pt x="1094840" y="379616"/>
                    </a:lnTo>
                    <a:lnTo>
                      <a:pt x="1092793" y="371258"/>
                    </a:lnTo>
                    <a:lnTo>
                      <a:pt x="1092506" y="366056"/>
                    </a:lnTo>
                    <a:lnTo>
                      <a:pt x="1089522" y="359251"/>
                    </a:lnTo>
                    <a:lnTo>
                      <a:pt x="1088462" y="352578"/>
                    </a:lnTo>
                    <a:lnTo>
                      <a:pt x="1086268" y="346111"/>
                    </a:lnTo>
                    <a:lnTo>
                      <a:pt x="1084961" y="340597"/>
                    </a:lnTo>
                    <a:lnTo>
                      <a:pt x="1082972" y="335312"/>
                    </a:lnTo>
                    <a:lnTo>
                      <a:pt x="1079242" y="327924"/>
                    </a:lnTo>
                    <a:lnTo>
                      <a:pt x="1064186" y="322352"/>
                    </a:lnTo>
                    <a:lnTo>
                      <a:pt x="1040403" y="322287"/>
                    </a:lnTo>
                    <a:lnTo>
                      <a:pt x="1027493" y="315614"/>
                    </a:lnTo>
                    <a:lnTo>
                      <a:pt x="1017196" y="308579"/>
                    </a:lnTo>
                    <a:lnTo>
                      <a:pt x="1012848" y="302169"/>
                    </a:lnTo>
                    <a:lnTo>
                      <a:pt x="1005139" y="296466"/>
                    </a:lnTo>
                    <a:lnTo>
                      <a:pt x="995771" y="285437"/>
                    </a:lnTo>
                    <a:lnTo>
                      <a:pt x="984644" y="277162"/>
                    </a:lnTo>
                    <a:lnTo>
                      <a:pt x="978719" y="271113"/>
                    </a:lnTo>
                    <a:lnTo>
                      <a:pt x="971470" y="265730"/>
                    </a:lnTo>
                    <a:lnTo>
                      <a:pt x="958872" y="258276"/>
                    </a:lnTo>
                    <a:lnTo>
                      <a:pt x="935327" y="251562"/>
                    </a:lnTo>
                    <a:lnTo>
                      <a:pt x="912095" y="255943"/>
                    </a:lnTo>
                    <a:lnTo>
                      <a:pt x="901107" y="252047"/>
                    </a:lnTo>
                    <a:lnTo>
                      <a:pt x="875919" y="247067"/>
                    </a:lnTo>
                    <a:lnTo>
                      <a:pt x="863420" y="240550"/>
                    </a:lnTo>
                    <a:lnTo>
                      <a:pt x="851668" y="238898"/>
                    </a:lnTo>
                    <a:lnTo>
                      <a:pt x="851610" y="243385"/>
                    </a:lnTo>
                    <a:lnTo>
                      <a:pt x="840951" y="244898"/>
                    </a:lnTo>
                    <a:lnTo>
                      <a:pt x="833448" y="251875"/>
                    </a:lnTo>
                    <a:lnTo>
                      <a:pt x="829257" y="252228"/>
                    </a:lnTo>
                    <a:lnTo>
                      <a:pt x="824762" y="257644"/>
                    </a:lnTo>
                    <a:lnTo>
                      <a:pt x="819108" y="258942"/>
                    </a:lnTo>
                    <a:lnTo>
                      <a:pt x="819083" y="251973"/>
                    </a:lnTo>
                    <a:lnTo>
                      <a:pt x="823406" y="239942"/>
                    </a:lnTo>
                    <a:lnTo>
                      <a:pt x="825888" y="233548"/>
                    </a:lnTo>
                    <a:lnTo>
                      <a:pt x="819305" y="234000"/>
                    </a:lnTo>
                    <a:lnTo>
                      <a:pt x="822707" y="227212"/>
                    </a:lnTo>
                    <a:lnTo>
                      <a:pt x="821384" y="221665"/>
                    </a:lnTo>
                    <a:lnTo>
                      <a:pt x="818557" y="218033"/>
                    </a:lnTo>
                    <a:lnTo>
                      <a:pt x="814917" y="215000"/>
                    </a:lnTo>
                    <a:lnTo>
                      <a:pt x="810282" y="213932"/>
                    </a:lnTo>
                    <a:lnTo>
                      <a:pt x="801760" y="213735"/>
                    </a:lnTo>
                    <a:lnTo>
                      <a:pt x="801998" y="219249"/>
                    </a:lnTo>
                    <a:lnTo>
                      <a:pt x="799220" y="214828"/>
                    </a:lnTo>
                    <a:lnTo>
                      <a:pt x="798875" y="210341"/>
                    </a:lnTo>
                    <a:lnTo>
                      <a:pt x="793829" y="208130"/>
                    </a:lnTo>
                    <a:lnTo>
                      <a:pt x="791980" y="203840"/>
                    </a:lnTo>
                    <a:lnTo>
                      <a:pt x="788890" y="207185"/>
                    </a:lnTo>
                    <a:lnTo>
                      <a:pt x="787978" y="201876"/>
                    </a:lnTo>
                    <a:lnTo>
                      <a:pt x="783170" y="199509"/>
                    </a:lnTo>
                    <a:lnTo>
                      <a:pt x="778996" y="202164"/>
                    </a:lnTo>
                    <a:lnTo>
                      <a:pt x="778511" y="196419"/>
                    </a:lnTo>
                    <a:lnTo>
                      <a:pt x="773079" y="199682"/>
                    </a:lnTo>
                    <a:lnTo>
                      <a:pt x="774681" y="191924"/>
                    </a:lnTo>
                    <a:lnTo>
                      <a:pt x="771764" y="198038"/>
                    </a:lnTo>
                    <a:lnTo>
                      <a:pt x="765091" y="196263"/>
                    </a:lnTo>
                    <a:lnTo>
                      <a:pt x="760850" y="194044"/>
                    </a:lnTo>
                    <a:lnTo>
                      <a:pt x="761508" y="189656"/>
                    </a:lnTo>
                    <a:lnTo>
                      <a:pt x="757144" y="189566"/>
                    </a:lnTo>
                    <a:lnTo>
                      <a:pt x="751457" y="189089"/>
                    </a:lnTo>
                    <a:lnTo>
                      <a:pt x="744044" y="182942"/>
                    </a:lnTo>
                    <a:lnTo>
                      <a:pt x="740100" y="184216"/>
                    </a:lnTo>
                    <a:lnTo>
                      <a:pt x="735013" y="186081"/>
                    </a:lnTo>
                    <a:lnTo>
                      <a:pt x="733238" y="182251"/>
                    </a:lnTo>
                    <a:lnTo>
                      <a:pt x="725562" y="188670"/>
                    </a:lnTo>
                    <a:lnTo>
                      <a:pt x="722571" y="184832"/>
                    </a:lnTo>
                    <a:lnTo>
                      <a:pt x="719538" y="189064"/>
                    </a:lnTo>
                    <a:lnTo>
                      <a:pt x="713424" y="189516"/>
                    </a:lnTo>
                    <a:lnTo>
                      <a:pt x="707762" y="184363"/>
                    </a:lnTo>
                    <a:lnTo>
                      <a:pt x="711690" y="176934"/>
                    </a:lnTo>
                    <a:lnTo>
                      <a:pt x="713210" y="172776"/>
                    </a:lnTo>
                    <a:lnTo>
                      <a:pt x="697218" y="171026"/>
                    </a:lnTo>
                    <a:lnTo>
                      <a:pt x="687578" y="164098"/>
                    </a:lnTo>
                    <a:lnTo>
                      <a:pt x="680889" y="151598"/>
                    </a:lnTo>
                    <a:lnTo>
                      <a:pt x="671948" y="149963"/>
                    </a:lnTo>
                    <a:lnTo>
                      <a:pt x="669375" y="145698"/>
                    </a:lnTo>
                    <a:lnTo>
                      <a:pt x="668833" y="139271"/>
                    </a:lnTo>
                    <a:lnTo>
                      <a:pt x="671200" y="132894"/>
                    </a:lnTo>
                    <a:lnTo>
                      <a:pt x="671537" y="120542"/>
                    </a:lnTo>
                    <a:lnTo>
                      <a:pt x="671011" y="114453"/>
                    </a:lnTo>
                    <a:lnTo>
                      <a:pt x="667444" y="108938"/>
                    </a:lnTo>
                    <a:lnTo>
                      <a:pt x="656391" y="107459"/>
                    </a:lnTo>
                    <a:lnTo>
                      <a:pt x="652027" y="101715"/>
                    </a:lnTo>
                    <a:lnTo>
                      <a:pt x="649282" y="95863"/>
                    </a:lnTo>
                    <a:lnTo>
                      <a:pt x="647548" y="90300"/>
                    </a:lnTo>
                    <a:lnTo>
                      <a:pt x="645313" y="85221"/>
                    </a:lnTo>
                    <a:lnTo>
                      <a:pt x="643127" y="76543"/>
                    </a:lnTo>
                    <a:lnTo>
                      <a:pt x="641097" y="71809"/>
                    </a:lnTo>
                    <a:lnTo>
                      <a:pt x="639494" y="65802"/>
                    </a:lnTo>
                    <a:lnTo>
                      <a:pt x="638369" y="58866"/>
                    </a:lnTo>
                    <a:lnTo>
                      <a:pt x="638632" y="52407"/>
                    </a:lnTo>
                    <a:lnTo>
                      <a:pt x="638443" y="46769"/>
                    </a:lnTo>
                    <a:lnTo>
                      <a:pt x="636043" y="40359"/>
                    </a:lnTo>
                    <a:lnTo>
                      <a:pt x="635131" y="34023"/>
                    </a:lnTo>
                    <a:lnTo>
                      <a:pt x="630422" y="27399"/>
                    </a:lnTo>
                    <a:lnTo>
                      <a:pt x="625664" y="24654"/>
                    </a:lnTo>
                    <a:lnTo>
                      <a:pt x="623363" y="33070"/>
                    </a:lnTo>
                    <a:lnTo>
                      <a:pt x="620034" y="38592"/>
                    </a:lnTo>
                    <a:lnTo>
                      <a:pt x="615835" y="45331"/>
                    </a:lnTo>
                    <a:lnTo>
                      <a:pt x="613287" y="48766"/>
                    </a:lnTo>
                    <a:lnTo>
                      <a:pt x="610156" y="54995"/>
                    </a:lnTo>
                    <a:lnTo>
                      <a:pt x="608217" y="58899"/>
                    </a:lnTo>
                    <a:lnTo>
                      <a:pt x="606047" y="62449"/>
                    </a:lnTo>
                    <a:lnTo>
                      <a:pt x="602793" y="66131"/>
                    </a:lnTo>
                    <a:lnTo>
                      <a:pt x="601453" y="72130"/>
                    </a:lnTo>
                    <a:lnTo>
                      <a:pt x="599062" y="76847"/>
                    </a:lnTo>
                    <a:lnTo>
                      <a:pt x="596835" y="81252"/>
                    </a:lnTo>
                    <a:lnTo>
                      <a:pt x="595043" y="86413"/>
                    </a:lnTo>
                    <a:lnTo>
                      <a:pt x="592356" y="90086"/>
                    </a:lnTo>
                    <a:lnTo>
                      <a:pt x="588641" y="92190"/>
                    </a:lnTo>
                    <a:lnTo>
                      <a:pt x="584524" y="96044"/>
                    </a:lnTo>
                    <a:lnTo>
                      <a:pt x="578821" y="94614"/>
                    </a:lnTo>
                    <a:lnTo>
                      <a:pt x="574663" y="90308"/>
                    </a:lnTo>
                    <a:lnTo>
                      <a:pt x="570973" y="93439"/>
                    </a:lnTo>
                    <a:lnTo>
                      <a:pt x="566790" y="92790"/>
                    </a:lnTo>
                    <a:lnTo>
                      <a:pt x="562656" y="89569"/>
                    </a:lnTo>
                    <a:lnTo>
                      <a:pt x="559311" y="92708"/>
                    </a:lnTo>
                    <a:lnTo>
                      <a:pt x="555630" y="95600"/>
                    </a:lnTo>
                    <a:lnTo>
                      <a:pt x="551627" y="97499"/>
                    </a:lnTo>
                    <a:lnTo>
                      <a:pt x="545875" y="95831"/>
                    </a:lnTo>
                    <a:lnTo>
                      <a:pt x="542045" y="93439"/>
                    </a:lnTo>
                    <a:lnTo>
                      <a:pt x="537492" y="91048"/>
                    </a:lnTo>
                    <a:lnTo>
                      <a:pt x="536596" y="86832"/>
                    </a:lnTo>
                    <a:lnTo>
                      <a:pt x="531534" y="87719"/>
                    </a:lnTo>
                    <a:lnTo>
                      <a:pt x="528017" y="82797"/>
                    </a:lnTo>
                    <a:lnTo>
                      <a:pt x="523250" y="83791"/>
                    </a:lnTo>
                    <a:lnTo>
                      <a:pt x="519092" y="85172"/>
                    </a:lnTo>
                    <a:lnTo>
                      <a:pt x="514013" y="87432"/>
                    </a:lnTo>
                    <a:lnTo>
                      <a:pt x="508417" y="88114"/>
                    </a:lnTo>
                    <a:lnTo>
                      <a:pt x="503322" y="86002"/>
                    </a:lnTo>
                    <a:lnTo>
                      <a:pt x="498892" y="89601"/>
                    </a:lnTo>
                    <a:lnTo>
                      <a:pt x="495975" y="93004"/>
                    </a:lnTo>
                    <a:lnTo>
                      <a:pt x="498843" y="96044"/>
                    </a:lnTo>
                    <a:lnTo>
                      <a:pt x="501851" y="98986"/>
                    </a:lnTo>
                    <a:lnTo>
                      <a:pt x="501957" y="103884"/>
                    </a:lnTo>
                    <a:lnTo>
                      <a:pt x="496920" y="106152"/>
                    </a:lnTo>
                    <a:lnTo>
                      <a:pt x="493123" y="104525"/>
                    </a:lnTo>
                    <a:lnTo>
                      <a:pt x="488151" y="103588"/>
                    </a:lnTo>
                    <a:lnTo>
                      <a:pt x="483418" y="104295"/>
                    </a:lnTo>
                    <a:lnTo>
                      <a:pt x="477262" y="105939"/>
                    </a:lnTo>
                    <a:lnTo>
                      <a:pt x="473877" y="103523"/>
                    </a:lnTo>
                    <a:lnTo>
                      <a:pt x="469833" y="102725"/>
                    </a:lnTo>
                    <a:lnTo>
                      <a:pt x="464680" y="102865"/>
                    </a:lnTo>
                    <a:lnTo>
                      <a:pt x="459429" y="104287"/>
                    </a:lnTo>
                    <a:lnTo>
                      <a:pt x="457449" y="108051"/>
                    </a:lnTo>
                    <a:lnTo>
                      <a:pt x="449255" y="109916"/>
                    </a:lnTo>
                    <a:lnTo>
                      <a:pt x="443667" y="112053"/>
                    </a:lnTo>
                    <a:lnTo>
                      <a:pt x="443199" y="116934"/>
                    </a:lnTo>
                    <a:lnTo>
                      <a:pt x="438826" y="115143"/>
                    </a:lnTo>
                    <a:lnTo>
                      <a:pt x="434430" y="114880"/>
                    </a:lnTo>
                    <a:lnTo>
                      <a:pt x="430691" y="118405"/>
                    </a:lnTo>
                    <a:lnTo>
                      <a:pt x="429992" y="122695"/>
                    </a:lnTo>
                    <a:lnTo>
                      <a:pt x="425546" y="123665"/>
                    </a:lnTo>
                    <a:lnTo>
                      <a:pt x="420048" y="127297"/>
                    </a:lnTo>
                    <a:lnTo>
                      <a:pt x="417427" y="122769"/>
                    </a:lnTo>
                    <a:lnTo>
                      <a:pt x="408042" y="120509"/>
                    </a:lnTo>
                    <a:lnTo>
                      <a:pt x="405963" y="116589"/>
                    </a:lnTo>
                    <a:lnTo>
                      <a:pt x="402758" y="113401"/>
                    </a:lnTo>
                    <a:lnTo>
                      <a:pt x="399405" y="109620"/>
                    </a:lnTo>
                    <a:lnTo>
                      <a:pt x="396635" y="105495"/>
                    </a:lnTo>
                    <a:lnTo>
                      <a:pt x="394613" y="99027"/>
                    </a:lnTo>
                    <a:lnTo>
                      <a:pt x="395312" y="93899"/>
                    </a:lnTo>
                    <a:lnTo>
                      <a:pt x="392288" y="91023"/>
                    </a:lnTo>
                    <a:lnTo>
                      <a:pt x="390455" y="86257"/>
                    </a:lnTo>
                    <a:lnTo>
                      <a:pt x="388392" y="82550"/>
                    </a:lnTo>
                    <a:lnTo>
                      <a:pt x="388212" y="72171"/>
                    </a:lnTo>
                    <a:lnTo>
                      <a:pt x="389099" y="67380"/>
                    </a:lnTo>
                    <a:lnTo>
                      <a:pt x="393455" y="58759"/>
                    </a:lnTo>
                    <a:lnTo>
                      <a:pt x="393603" y="54420"/>
                    </a:lnTo>
                    <a:lnTo>
                      <a:pt x="394737" y="50294"/>
                    </a:lnTo>
                    <a:lnTo>
                      <a:pt x="397588" y="46983"/>
                    </a:lnTo>
                    <a:lnTo>
                      <a:pt x="399659" y="42183"/>
                    </a:lnTo>
                    <a:lnTo>
                      <a:pt x="399479" y="37672"/>
                    </a:lnTo>
                    <a:lnTo>
                      <a:pt x="397260" y="33982"/>
                    </a:lnTo>
                    <a:lnTo>
                      <a:pt x="395945" y="29618"/>
                    </a:lnTo>
                    <a:lnTo>
                      <a:pt x="390422" y="23364"/>
                    </a:lnTo>
                    <a:lnTo>
                      <a:pt x="385968" y="21852"/>
                    </a:lnTo>
                    <a:lnTo>
                      <a:pt x="387883" y="16444"/>
                    </a:lnTo>
                    <a:lnTo>
                      <a:pt x="388902" y="9286"/>
                    </a:lnTo>
                    <a:lnTo>
                      <a:pt x="389609" y="4849"/>
                    </a:lnTo>
                    <a:lnTo>
                      <a:pt x="386157" y="1044"/>
                    </a:lnTo>
                    <a:lnTo>
                      <a:pt x="379961" y="888"/>
                    </a:lnTo>
                    <a:lnTo>
                      <a:pt x="375153" y="1110"/>
                    </a:lnTo>
                    <a:lnTo>
                      <a:pt x="370732" y="0"/>
                    </a:lnTo>
                    <a:lnTo>
                      <a:pt x="370683" y="5580"/>
                    </a:lnTo>
                    <a:lnTo>
                      <a:pt x="372096" y="9492"/>
                    </a:lnTo>
                    <a:lnTo>
                      <a:pt x="368225" y="13815"/>
                    </a:lnTo>
                    <a:lnTo>
                      <a:pt x="364659" y="16510"/>
                    </a:lnTo>
                    <a:lnTo>
                      <a:pt x="362325" y="20225"/>
                    </a:lnTo>
                    <a:lnTo>
                      <a:pt x="357846" y="22164"/>
                    </a:lnTo>
                    <a:lnTo>
                      <a:pt x="352923" y="21761"/>
                    </a:lnTo>
                    <a:lnTo>
                      <a:pt x="350688" y="25484"/>
                    </a:lnTo>
                    <a:lnTo>
                      <a:pt x="346456" y="25796"/>
                    </a:lnTo>
                    <a:lnTo>
                      <a:pt x="343810" y="30957"/>
                    </a:lnTo>
                    <a:lnTo>
                      <a:pt x="339536" y="30596"/>
                    </a:lnTo>
                    <a:lnTo>
                      <a:pt x="336668" y="33595"/>
                    </a:lnTo>
                    <a:lnTo>
                      <a:pt x="331326" y="33842"/>
                    </a:lnTo>
                    <a:lnTo>
                      <a:pt x="325196" y="34590"/>
                    </a:lnTo>
                    <a:lnTo>
                      <a:pt x="320429" y="32798"/>
                    </a:lnTo>
                    <a:lnTo>
                      <a:pt x="316624" y="35165"/>
                    </a:lnTo>
                    <a:lnTo>
                      <a:pt x="312458" y="37622"/>
                    </a:lnTo>
                    <a:lnTo>
                      <a:pt x="309885" y="41937"/>
                    </a:lnTo>
                    <a:lnTo>
                      <a:pt x="311406" y="47854"/>
                    </a:lnTo>
                    <a:lnTo>
                      <a:pt x="306943" y="48684"/>
                    </a:lnTo>
                    <a:lnTo>
                      <a:pt x="301922" y="48150"/>
                    </a:lnTo>
                    <a:lnTo>
                      <a:pt x="298158" y="44542"/>
                    </a:lnTo>
                    <a:lnTo>
                      <a:pt x="298117" y="40293"/>
                    </a:lnTo>
                    <a:lnTo>
                      <a:pt x="292989" y="39216"/>
                    </a:lnTo>
                    <a:lnTo>
                      <a:pt x="291264" y="43046"/>
                    </a:lnTo>
                    <a:lnTo>
                      <a:pt x="287253" y="42052"/>
                    </a:lnTo>
                    <a:lnTo>
                      <a:pt x="284952" y="37959"/>
                    </a:lnTo>
                    <a:lnTo>
                      <a:pt x="280695" y="40457"/>
                    </a:lnTo>
                    <a:lnTo>
                      <a:pt x="276800" y="42619"/>
                    </a:lnTo>
                    <a:lnTo>
                      <a:pt x="274359" y="39274"/>
                    </a:lnTo>
                    <a:lnTo>
                      <a:pt x="272190" y="35247"/>
                    </a:lnTo>
                    <a:lnTo>
                      <a:pt x="267678" y="33480"/>
                    </a:lnTo>
                    <a:lnTo>
                      <a:pt x="263791" y="34918"/>
                    </a:lnTo>
                    <a:lnTo>
                      <a:pt x="258268" y="34984"/>
                    </a:lnTo>
                    <a:lnTo>
                      <a:pt x="255416" y="29856"/>
                    </a:lnTo>
                    <a:lnTo>
                      <a:pt x="253600" y="33801"/>
                    </a:lnTo>
                    <a:lnTo>
                      <a:pt x="255836" y="37556"/>
                    </a:lnTo>
                    <a:lnTo>
                      <a:pt x="260060" y="40934"/>
                    </a:lnTo>
                    <a:lnTo>
                      <a:pt x="262961" y="45413"/>
                    </a:lnTo>
                    <a:lnTo>
                      <a:pt x="266404" y="47772"/>
                    </a:lnTo>
                    <a:lnTo>
                      <a:pt x="269494" y="50820"/>
                    </a:lnTo>
                    <a:lnTo>
                      <a:pt x="271992" y="54708"/>
                    </a:lnTo>
                    <a:lnTo>
                      <a:pt x="272354" y="59458"/>
                    </a:lnTo>
                    <a:lnTo>
                      <a:pt x="270398" y="64791"/>
                    </a:lnTo>
                    <a:lnTo>
                      <a:pt x="271368" y="69130"/>
                    </a:lnTo>
                    <a:lnTo>
                      <a:pt x="273151" y="73675"/>
                    </a:lnTo>
                    <a:lnTo>
                      <a:pt x="275337" y="77184"/>
                    </a:lnTo>
                    <a:lnTo>
                      <a:pt x="274926" y="82361"/>
                    </a:lnTo>
                    <a:lnTo>
                      <a:pt x="274655" y="86758"/>
                    </a:lnTo>
                    <a:lnTo>
                      <a:pt x="279545" y="85829"/>
                    </a:lnTo>
                    <a:lnTo>
                      <a:pt x="283522" y="86930"/>
                    </a:lnTo>
                    <a:lnTo>
                      <a:pt x="287631" y="87308"/>
                    </a:lnTo>
                    <a:lnTo>
                      <a:pt x="291765" y="87687"/>
                    </a:lnTo>
                    <a:lnTo>
                      <a:pt x="293014" y="92897"/>
                    </a:lnTo>
                    <a:lnTo>
                      <a:pt x="290951" y="97351"/>
                    </a:lnTo>
                    <a:lnTo>
                      <a:pt x="285297" y="98156"/>
                    </a:lnTo>
                    <a:lnTo>
                      <a:pt x="281336" y="101296"/>
                    </a:lnTo>
                    <a:lnTo>
                      <a:pt x="276438" y="101838"/>
                    </a:lnTo>
                    <a:lnTo>
                      <a:pt x="273241" y="104952"/>
                    </a:lnTo>
                    <a:lnTo>
                      <a:pt x="272617" y="109201"/>
                    </a:lnTo>
                    <a:lnTo>
                      <a:pt x="270998" y="114642"/>
                    </a:lnTo>
                    <a:lnTo>
                      <a:pt x="267333" y="116959"/>
                    </a:lnTo>
                    <a:lnTo>
                      <a:pt x="264941" y="120740"/>
                    </a:lnTo>
                    <a:lnTo>
                      <a:pt x="264974" y="116425"/>
                    </a:lnTo>
                    <a:lnTo>
                      <a:pt x="260232" y="119063"/>
                    </a:lnTo>
                    <a:lnTo>
                      <a:pt x="256403" y="123295"/>
                    </a:lnTo>
                    <a:lnTo>
                      <a:pt x="252318" y="124134"/>
                    </a:lnTo>
                    <a:lnTo>
                      <a:pt x="248004" y="125777"/>
                    </a:lnTo>
                    <a:lnTo>
                      <a:pt x="244561" y="129188"/>
                    </a:lnTo>
                    <a:lnTo>
                      <a:pt x="241364" y="132228"/>
                    </a:lnTo>
                    <a:lnTo>
                      <a:pt x="237049" y="134735"/>
                    </a:lnTo>
                    <a:lnTo>
                      <a:pt x="234543" y="138523"/>
                    </a:lnTo>
                    <a:lnTo>
                      <a:pt x="231223" y="143101"/>
                    </a:lnTo>
                    <a:lnTo>
                      <a:pt x="232094" y="137463"/>
                    </a:lnTo>
                    <a:lnTo>
                      <a:pt x="230409" y="133650"/>
                    </a:lnTo>
                    <a:lnTo>
                      <a:pt x="225396" y="132688"/>
                    </a:lnTo>
                    <a:lnTo>
                      <a:pt x="221394" y="134579"/>
                    </a:lnTo>
                    <a:lnTo>
                      <a:pt x="218624" y="138293"/>
                    </a:lnTo>
                    <a:lnTo>
                      <a:pt x="214869" y="140134"/>
                    </a:lnTo>
                    <a:lnTo>
                      <a:pt x="209321" y="140718"/>
                    </a:lnTo>
                    <a:lnTo>
                      <a:pt x="195392" y="126541"/>
                    </a:lnTo>
                    <a:lnTo>
                      <a:pt x="187708" y="127478"/>
                    </a:lnTo>
                    <a:lnTo>
                      <a:pt x="186475" y="121923"/>
                    </a:lnTo>
                    <a:lnTo>
                      <a:pt x="186755" y="115677"/>
                    </a:lnTo>
                    <a:lnTo>
                      <a:pt x="186352" y="108799"/>
                    </a:lnTo>
                    <a:lnTo>
                      <a:pt x="181257" y="103177"/>
                    </a:lnTo>
                    <a:lnTo>
                      <a:pt x="181002" y="98937"/>
                    </a:lnTo>
                    <a:lnTo>
                      <a:pt x="179128" y="94359"/>
                    </a:lnTo>
                    <a:lnTo>
                      <a:pt x="175849" y="97992"/>
                    </a:lnTo>
                    <a:lnTo>
                      <a:pt x="170113" y="100433"/>
                    </a:lnTo>
                    <a:lnTo>
                      <a:pt x="167023" y="104402"/>
                    </a:lnTo>
                    <a:lnTo>
                      <a:pt x="162734" y="106070"/>
                    </a:lnTo>
                    <a:lnTo>
                      <a:pt x="159052" y="102816"/>
                    </a:lnTo>
                    <a:lnTo>
                      <a:pt x="155288" y="105117"/>
                    </a:lnTo>
                    <a:lnTo>
                      <a:pt x="156907" y="109571"/>
                    </a:lnTo>
                    <a:lnTo>
                      <a:pt x="123238" y="109834"/>
                    </a:lnTo>
                    <a:lnTo>
                      <a:pt x="119244" y="108355"/>
                    </a:lnTo>
                    <a:lnTo>
                      <a:pt x="114436" y="109661"/>
                    </a:lnTo>
                    <a:lnTo>
                      <a:pt x="110179" y="130437"/>
                    </a:lnTo>
                    <a:lnTo>
                      <a:pt x="114173" y="129032"/>
                    </a:lnTo>
                    <a:lnTo>
                      <a:pt x="119096" y="130511"/>
                    </a:lnTo>
                    <a:lnTo>
                      <a:pt x="123435" y="130206"/>
                    </a:lnTo>
                    <a:lnTo>
                      <a:pt x="128275" y="132771"/>
                    </a:lnTo>
                    <a:lnTo>
                      <a:pt x="129894" y="137176"/>
                    </a:lnTo>
                    <a:lnTo>
                      <a:pt x="128538" y="141572"/>
                    </a:lnTo>
                    <a:lnTo>
                      <a:pt x="126015" y="145205"/>
                    </a:lnTo>
                    <a:lnTo>
                      <a:pt x="122301" y="143216"/>
                    </a:lnTo>
                    <a:lnTo>
                      <a:pt x="117879" y="142640"/>
                    </a:lnTo>
                    <a:lnTo>
                      <a:pt x="113516" y="143988"/>
                    </a:lnTo>
                    <a:lnTo>
                      <a:pt x="108650" y="145985"/>
                    </a:lnTo>
                    <a:lnTo>
                      <a:pt x="104155" y="146429"/>
                    </a:lnTo>
                    <a:lnTo>
                      <a:pt x="103958" y="164098"/>
                    </a:lnTo>
                    <a:lnTo>
                      <a:pt x="104057" y="170056"/>
                    </a:lnTo>
                    <a:lnTo>
                      <a:pt x="108133" y="174699"/>
                    </a:lnTo>
                    <a:lnTo>
                      <a:pt x="111806" y="176556"/>
                    </a:lnTo>
                    <a:lnTo>
                      <a:pt x="115398" y="179079"/>
                    </a:lnTo>
                    <a:lnTo>
                      <a:pt x="117633" y="183657"/>
                    </a:lnTo>
                    <a:lnTo>
                      <a:pt x="116860" y="188719"/>
                    </a:lnTo>
                    <a:lnTo>
                      <a:pt x="119030" y="193173"/>
                    </a:lnTo>
                    <a:lnTo>
                      <a:pt x="121931" y="197858"/>
                    </a:lnTo>
                    <a:lnTo>
                      <a:pt x="121873" y="202846"/>
                    </a:lnTo>
                    <a:lnTo>
                      <a:pt x="122859" y="206930"/>
                    </a:lnTo>
                    <a:lnTo>
                      <a:pt x="121265" y="210883"/>
                    </a:lnTo>
                    <a:lnTo>
                      <a:pt x="112710" y="273422"/>
                    </a:lnTo>
                    <a:lnTo>
                      <a:pt x="109365" y="296499"/>
                    </a:lnTo>
                    <a:lnTo>
                      <a:pt x="107960" y="300517"/>
                    </a:lnTo>
                    <a:lnTo>
                      <a:pt x="104648" y="297797"/>
                    </a:lnTo>
                    <a:lnTo>
                      <a:pt x="99980" y="298915"/>
                    </a:lnTo>
                    <a:lnTo>
                      <a:pt x="99381" y="294797"/>
                    </a:lnTo>
                    <a:lnTo>
                      <a:pt x="95058" y="293852"/>
                    </a:lnTo>
                    <a:lnTo>
                      <a:pt x="91319" y="296038"/>
                    </a:lnTo>
                    <a:lnTo>
                      <a:pt x="87062" y="295414"/>
                    </a:lnTo>
                    <a:lnTo>
                      <a:pt x="83273" y="297411"/>
                    </a:lnTo>
                    <a:lnTo>
                      <a:pt x="81309" y="301503"/>
                    </a:lnTo>
                    <a:lnTo>
                      <a:pt x="76510" y="301454"/>
                    </a:lnTo>
                    <a:lnTo>
                      <a:pt x="72146" y="302037"/>
                    </a:lnTo>
                    <a:lnTo>
                      <a:pt x="67610" y="304322"/>
                    </a:lnTo>
                    <a:lnTo>
                      <a:pt x="62827" y="306188"/>
                    </a:lnTo>
                    <a:lnTo>
                      <a:pt x="58783" y="305136"/>
                    </a:lnTo>
                    <a:lnTo>
                      <a:pt x="53762" y="306229"/>
                    </a:lnTo>
                    <a:lnTo>
                      <a:pt x="50319" y="309204"/>
                    </a:lnTo>
                    <a:lnTo>
                      <a:pt x="45766" y="313033"/>
                    </a:lnTo>
                    <a:lnTo>
                      <a:pt x="41287" y="314808"/>
                    </a:lnTo>
                    <a:lnTo>
                      <a:pt x="38995" y="318260"/>
                    </a:lnTo>
                    <a:lnTo>
                      <a:pt x="35337" y="320438"/>
                    </a:lnTo>
                    <a:lnTo>
                      <a:pt x="31113" y="322862"/>
                    </a:lnTo>
                    <a:lnTo>
                      <a:pt x="27818" y="325344"/>
                    </a:lnTo>
                    <a:lnTo>
                      <a:pt x="27785" y="330086"/>
                    </a:lnTo>
                    <a:lnTo>
                      <a:pt x="26018" y="334622"/>
                    </a:lnTo>
                    <a:lnTo>
                      <a:pt x="25755" y="339068"/>
                    </a:lnTo>
                    <a:lnTo>
                      <a:pt x="24753" y="343423"/>
                    </a:lnTo>
                    <a:lnTo>
                      <a:pt x="21564" y="347122"/>
                    </a:lnTo>
                    <a:lnTo>
                      <a:pt x="19764" y="351140"/>
                    </a:lnTo>
                    <a:lnTo>
                      <a:pt x="18178" y="355759"/>
                    </a:lnTo>
                    <a:lnTo>
                      <a:pt x="20109" y="360591"/>
                    </a:lnTo>
                    <a:lnTo>
                      <a:pt x="21934" y="364716"/>
                    </a:lnTo>
                    <a:lnTo>
                      <a:pt x="21416" y="368908"/>
                    </a:lnTo>
                    <a:lnTo>
                      <a:pt x="15869" y="370979"/>
                    </a:lnTo>
                    <a:lnTo>
                      <a:pt x="10133" y="375022"/>
                    </a:lnTo>
                    <a:lnTo>
                      <a:pt x="6164" y="378720"/>
                    </a:lnTo>
                    <a:lnTo>
                      <a:pt x="4931" y="383034"/>
                    </a:lnTo>
                    <a:lnTo>
                      <a:pt x="4060" y="387283"/>
                    </a:lnTo>
                    <a:lnTo>
                      <a:pt x="6509" y="390875"/>
                    </a:lnTo>
                    <a:lnTo>
                      <a:pt x="4635" y="394647"/>
                    </a:lnTo>
                    <a:lnTo>
                      <a:pt x="0" y="395296"/>
                    </a:lnTo>
                    <a:lnTo>
                      <a:pt x="575" y="400481"/>
                    </a:lnTo>
                    <a:lnTo>
                      <a:pt x="2860" y="404927"/>
                    </a:lnTo>
                    <a:lnTo>
                      <a:pt x="7240" y="407039"/>
                    </a:lnTo>
                    <a:lnTo>
                      <a:pt x="7700" y="411214"/>
                    </a:lnTo>
                    <a:lnTo>
                      <a:pt x="8925" y="415537"/>
                    </a:lnTo>
                    <a:lnTo>
                      <a:pt x="11398" y="419095"/>
                    </a:lnTo>
                    <a:lnTo>
                      <a:pt x="13239" y="423722"/>
                    </a:lnTo>
                    <a:lnTo>
                      <a:pt x="15811" y="428464"/>
                    </a:lnTo>
                    <a:lnTo>
                      <a:pt x="18770" y="434027"/>
                    </a:lnTo>
                    <a:lnTo>
                      <a:pt x="22805" y="436698"/>
                    </a:lnTo>
                    <a:lnTo>
                      <a:pt x="25558" y="440824"/>
                    </a:lnTo>
                    <a:lnTo>
                      <a:pt x="28788" y="443881"/>
                    </a:lnTo>
                    <a:lnTo>
                      <a:pt x="30727" y="449444"/>
                    </a:lnTo>
                    <a:lnTo>
                      <a:pt x="28960" y="453471"/>
                    </a:lnTo>
                    <a:lnTo>
                      <a:pt x="25673" y="456479"/>
                    </a:lnTo>
                    <a:lnTo>
                      <a:pt x="37392" y="459421"/>
                    </a:lnTo>
                    <a:lnTo>
                      <a:pt x="42569" y="461402"/>
                    </a:lnTo>
                    <a:lnTo>
                      <a:pt x="47993" y="462347"/>
                    </a:lnTo>
                    <a:lnTo>
                      <a:pt x="50656" y="465963"/>
                    </a:lnTo>
                    <a:lnTo>
                      <a:pt x="51938" y="470926"/>
                    </a:lnTo>
                    <a:lnTo>
                      <a:pt x="53286" y="475758"/>
                    </a:lnTo>
                    <a:lnTo>
                      <a:pt x="75655" y="477887"/>
                    </a:lnTo>
                    <a:lnTo>
                      <a:pt x="79961" y="476934"/>
                    </a:lnTo>
                    <a:lnTo>
                      <a:pt x="82279" y="473293"/>
                    </a:lnTo>
                    <a:lnTo>
                      <a:pt x="86733" y="470203"/>
                    </a:lnTo>
                    <a:lnTo>
                      <a:pt x="90439" y="466661"/>
                    </a:lnTo>
                    <a:lnTo>
                      <a:pt x="94770" y="463111"/>
                    </a:lnTo>
                    <a:lnTo>
                      <a:pt x="97770" y="459947"/>
                    </a:lnTo>
                    <a:lnTo>
                      <a:pt x="98197" y="464360"/>
                    </a:lnTo>
                    <a:lnTo>
                      <a:pt x="99118" y="469200"/>
                    </a:lnTo>
                    <a:lnTo>
                      <a:pt x="96874" y="473704"/>
                    </a:lnTo>
                    <a:lnTo>
                      <a:pt x="99167" y="509140"/>
                    </a:lnTo>
                    <a:lnTo>
                      <a:pt x="103687" y="509140"/>
                    </a:lnTo>
                    <a:lnTo>
                      <a:pt x="107714" y="511450"/>
                    </a:lnTo>
                    <a:lnTo>
                      <a:pt x="112045" y="510562"/>
                    </a:lnTo>
                    <a:lnTo>
                      <a:pt x="117633" y="506880"/>
                    </a:lnTo>
                    <a:lnTo>
                      <a:pt x="121816" y="506971"/>
                    </a:lnTo>
                    <a:lnTo>
                      <a:pt x="126500" y="507916"/>
                    </a:lnTo>
                    <a:lnTo>
                      <a:pt x="131521" y="507661"/>
                    </a:lnTo>
                    <a:lnTo>
                      <a:pt x="136222" y="507653"/>
                    </a:lnTo>
                    <a:lnTo>
                      <a:pt x="140824" y="508195"/>
                    </a:lnTo>
                    <a:lnTo>
                      <a:pt x="145163" y="508853"/>
                    </a:lnTo>
                    <a:lnTo>
                      <a:pt x="149946" y="509107"/>
                    </a:lnTo>
                    <a:lnTo>
                      <a:pt x="152650" y="513323"/>
                    </a:lnTo>
                    <a:lnTo>
                      <a:pt x="157277" y="512666"/>
                    </a:lnTo>
                    <a:lnTo>
                      <a:pt x="161114" y="511030"/>
                    </a:lnTo>
                    <a:lnTo>
                      <a:pt x="165593" y="508006"/>
                    </a:lnTo>
                    <a:lnTo>
                      <a:pt x="168527" y="502467"/>
                    </a:lnTo>
                    <a:lnTo>
                      <a:pt x="171494" y="498210"/>
                    </a:lnTo>
                    <a:lnTo>
                      <a:pt x="176104" y="498251"/>
                    </a:lnTo>
                    <a:lnTo>
                      <a:pt x="179860" y="500141"/>
                    </a:lnTo>
                    <a:lnTo>
                      <a:pt x="182227" y="495556"/>
                    </a:lnTo>
                    <a:lnTo>
                      <a:pt x="186681" y="492121"/>
                    </a:lnTo>
                    <a:lnTo>
                      <a:pt x="190223" y="489738"/>
                    </a:lnTo>
                    <a:lnTo>
                      <a:pt x="195186" y="487724"/>
                    </a:lnTo>
                    <a:lnTo>
                      <a:pt x="199123" y="483821"/>
                    </a:lnTo>
                    <a:lnTo>
                      <a:pt x="201860" y="480525"/>
                    </a:lnTo>
                    <a:lnTo>
                      <a:pt x="205771" y="477238"/>
                    </a:lnTo>
                    <a:lnTo>
                      <a:pt x="209823" y="474855"/>
                    </a:lnTo>
                    <a:lnTo>
                      <a:pt x="213923" y="473671"/>
                    </a:lnTo>
                    <a:lnTo>
                      <a:pt x="218912" y="472619"/>
                    </a:lnTo>
                    <a:lnTo>
                      <a:pt x="223046" y="471033"/>
                    </a:lnTo>
                    <a:lnTo>
                      <a:pt x="228149" y="470121"/>
                    </a:lnTo>
                    <a:lnTo>
                      <a:pt x="232299" y="470302"/>
                    </a:lnTo>
                    <a:lnTo>
                      <a:pt x="236359" y="472702"/>
                    </a:lnTo>
                    <a:lnTo>
                      <a:pt x="239835" y="469406"/>
                    </a:lnTo>
                    <a:lnTo>
                      <a:pt x="245054" y="472093"/>
                    </a:lnTo>
                    <a:lnTo>
                      <a:pt x="244823" y="476769"/>
                    </a:lnTo>
                    <a:lnTo>
                      <a:pt x="245957" y="480944"/>
                    </a:lnTo>
                    <a:lnTo>
                      <a:pt x="245999" y="485834"/>
                    </a:lnTo>
                    <a:lnTo>
                      <a:pt x="243993" y="489516"/>
                    </a:lnTo>
                    <a:lnTo>
                      <a:pt x="243730" y="494019"/>
                    </a:lnTo>
                    <a:lnTo>
                      <a:pt x="245596" y="498629"/>
                    </a:lnTo>
                    <a:lnTo>
                      <a:pt x="245489" y="502837"/>
                    </a:lnTo>
                    <a:lnTo>
                      <a:pt x="248489" y="506132"/>
                    </a:lnTo>
                    <a:lnTo>
                      <a:pt x="248505" y="511318"/>
                    </a:lnTo>
                    <a:lnTo>
                      <a:pt x="246681" y="515090"/>
                    </a:lnTo>
                    <a:lnTo>
                      <a:pt x="248513" y="519117"/>
                    </a:lnTo>
                    <a:lnTo>
                      <a:pt x="248522" y="524812"/>
                    </a:lnTo>
                    <a:lnTo>
                      <a:pt x="250814" y="528222"/>
                    </a:lnTo>
                    <a:lnTo>
                      <a:pt x="252565" y="532972"/>
                    </a:lnTo>
                    <a:lnTo>
                      <a:pt x="256090" y="535175"/>
                    </a:lnTo>
                    <a:lnTo>
                      <a:pt x="256896" y="539399"/>
                    </a:lnTo>
                    <a:lnTo>
                      <a:pt x="260487" y="541462"/>
                    </a:lnTo>
                    <a:lnTo>
                      <a:pt x="265015" y="543590"/>
                    </a:lnTo>
                    <a:lnTo>
                      <a:pt x="269477" y="547403"/>
                    </a:lnTo>
                    <a:lnTo>
                      <a:pt x="272798" y="550740"/>
                    </a:lnTo>
                    <a:lnTo>
                      <a:pt x="276833" y="555071"/>
                    </a:lnTo>
                    <a:lnTo>
                      <a:pt x="281443" y="555408"/>
                    </a:lnTo>
                    <a:lnTo>
                      <a:pt x="286053" y="556846"/>
                    </a:lnTo>
                    <a:lnTo>
                      <a:pt x="290031" y="554611"/>
                    </a:lnTo>
                    <a:lnTo>
                      <a:pt x="294436" y="554381"/>
                    </a:lnTo>
                    <a:lnTo>
                      <a:pt x="299358" y="556435"/>
                    </a:lnTo>
                    <a:lnTo>
                      <a:pt x="302777" y="559566"/>
                    </a:lnTo>
                    <a:lnTo>
                      <a:pt x="307017" y="562040"/>
                    </a:lnTo>
                    <a:lnTo>
                      <a:pt x="310781" y="559887"/>
                    </a:lnTo>
                    <a:lnTo>
                      <a:pt x="313674" y="563445"/>
                    </a:lnTo>
                    <a:lnTo>
                      <a:pt x="317191" y="567546"/>
                    </a:lnTo>
                    <a:lnTo>
                      <a:pt x="321268" y="570208"/>
                    </a:lnTo>
                    <a:lnTo>
                      <a:pt x="325303" y="571014"/>
                    </a:lnTo>
                    <a:lnTo>
                      <a:pt x="328910" y="574317"/>
                    </a:lnTo>
                    <a:lnTo>
                      <a:pt x="333110" y="576216"/>
                    </a:lnTo>
                    <a:lnTo>
                      <a:pt x="337268" y="576479"/>
                    </a:lnTo>
                    <a:lnTo>
                      <a:pt x="341254" y="579117"/>
                    </a:lnTo>
                    <a:lnTo>
                      <a:pt x="343957" y="582264"/>
                    </a:lnTo>
                    <a:lnTo>
                      <a:pt x="346678" y="585445"/>
                    </a:lnTo>
                    <a:lnTo>
                      <a:pt x="348971" y="588921"/>
                    </a:lnTo>
                    <a:lnTo>
                      <a:pt x="353071" y="588181"/>
                    </a:lnTo>
                    <a:lnTo>
                      <a:pt x="358257" y="588699"/>
                    </a:lnTo>
                    <a:lnTo>
                      <a:pt x="362875" y="588370"/>
                    </a:lnTo>
                    <a:lnTo>
                      <a:pt x="367247" y="588830"/>
                    </a:lnTo>
                    <a:lnTo>
                      <a:pt x="371644" y="587688"/>
                    </a:lnTo>
                    <a:lnTo>
                      <a:pt x="375120" y="590096"/>
                    </a:lnTo>
                    <a:lnTo>
                      <a:pt x="379328" y="592800"/>
                    </a:lnTo>
                    <a:lnTo>
                      <a:pt x="382911" y="595101"/>
                    </a:lnTo>
                    <a:lnTo>
                      <a:pt x="388129" y="597090"/>
                    </a:lnTo>
                    <a:lnTo>
                      <a:pt x="388754" y="601404"/>
                    </a:lnTo>
                    <a:lnTo>
                      <a:pt x="389124" y="606039"/>
                    </a:lnTo>
                    <a:lnTo>
                      <a:pt x="388886" y="610723"/>
                    </a:lnTo>
                    <a:lnTo>
                      <a:pt x="390726" y="615005"/>
                    </a:lnTo>
                    <a:lnTo>
                      <a:pt x="392888" y="619377"/>
                    </a:lnTo>
                    <a:lnTo>
                      <a:pt x="396701" y="637810"/>
                    </a:lnTo>
                    <a:lnTo>
                      <a:pt x="387505" y="637826"/>
                    </a:lnTo>
                    <a:lnTo>
                      <a:pt x="397860" y="649660"/>
                    </a:lnTo>
                    <a:lnTo>
                      <a:pt x="401763" y="674504"/>
                    </a:lnTo>
                    <a:lnTo>
                      <a:pt x="450340" y="676254"/>
                    </a:lnTo>
                    <a:lnTo>
                      <a:pt x="453422" y="681135"/>
                    </a:lnTo>
                    <a:lnTo>
                      <a:pt x="450882" y="684710"/>
                    </a:lnTo>
                    <a:lnTo>
                      <a:pt x="450250" y="689510"/>
                    </a:lnTo>
                    <a:lnTo>
                      <a:pt x="450710" y="695476"/>
                    </a:lnTo>
                    <a:lnTo>
                      <a:pt x="452206" y="700210"/>
                    </a:lnTo>
                    <a:lnTo>
                      <a:pt x="454696" y="704162"/>
                    </a:lnTo>
                    <a:lnTo>
                      <a:pt x="457194" y="707647"/>
                    </a:lnTo>
                    <a:lnTo>
                      <a:pt x="461056" y="710474"/>
                    </a:lnTo>
                    <a:lnTo>
                      <a:pt x="465880" y="713514"/>
                    </a:lnTo>
                    <a:lnTo>
                      <a:pt x="472356" y="715281"/>
                    </a:lnTo>
                    <a:lnTo>
                      <a:pt x="473318" y="720064"/>
                    </a:lnTo>
                    <a:lnTo>
                      <a:pt x="477772" y="730329"/>
                    </a:lnTo>
                    <a:lnTo>
                      <a:pt x="480796" y="735177"/>
                    </a:lnTo>
                    <a:lnTo>
                      <a:pt x="475339" y="757095"/>
                    </a:lnTo>
                    <a:lnTo>
                      <a:pt x="477558" y="760604"/>
                    </a:lnTo>
                    <a:lnTo>
                      <a:pt x="467425" y="784050"/>
                    </a:lnTo>
                    <a:lnTo>
                      <a:pt x="475512" y="790715"/>
                    </a:lnTo>
                    <a:lnTo>
                      <a:pt x="471041" y="793550"/>
                    </a:lnTo>
                    <a:lnTo>
                      <a:pt x="467910" y="796443"/>
                    </a:lnTo>
                    <a:lnTo>
                      <a:pt x="469809" y="801768"/>
                    </a:lnTo>
                    <a:lnTo>
                      <a:pt x="473112" y="805696"/>
                    </a:lnTo>
                    <a:lnTo>
                      <a:pt x="473104" y="810652"/>
                    </a:lnTo>
                    <a:lnTo>
                      <a:pt x="477427" y="814407"/>
                    </a:lnTo>
                    <a:lnTo>
                      <a:pt x="476810" y="819083"/>
                    </a:lnTo>
                    <a:lnTo>
                      <a:pt x="479662" y="822379"/>
                    </a:lnTo>
                    <a:lnTo>
                      <a:pt x="478815" y="827417"/>
                    </a:lnTo>
                    <a:lnTo>
                      <a:pt x="477698" y="831936"/>
                    </a:lnTo>
                    <a:lnTo>
                      <a:pt x="478076" y="837788"/>
                    </a:lnTo>
                    <a:lnTo>
                      <a:pt x="478174" y="842373"/>
                    </a:lnTo>
                    <a:lnTo>
                      <a:pt x="478577" y="846811"/>
                    </a:lnTo>
                    <a:lnTo>
                      <a:pt x="478783" y="851298"/>
                    </a:lnTo>
                    <a:lnTo>
                      <a:pt x="477534" y="855637"/>
                    </a:lnTo>
                    <a:lnTo>
                      <a:pt x="481815" y="858514"/>
                    </a:lnTo>
                    <a:lnTo>
                      <a:pt x="485998" y="857256"/>
                    </a:lnTo>
                    <a:lnTo>
                      <a:pt x="489737" y="859902"/>
                    </a:lnTo>
                    <a:lnTo>
                      <a:pt x="494364" y="860560"/>
                    </a:lnTo>
                    <a:lnTo>
                      <a:pt x="499402" y="862277"/>
                    </a:lnTo>
                    <a:lnTo>
                      <a:pt x="507036" y="861908"/>
                    </a:lnTo>
                    <a:lnTo>
                      <a:pt x="511474" y="863231"/>
                    </a:lnTo>
                    <a:lnTo>
                      <a:pt x="515936" y="862664"/>
                    </a:lnTo>
                    <a:lnTo>
                      <a:pt x="518804" y="858826"/>
                    </a:lnTo>
                    <a:lnTo>
                      <a:pt x="522979" y="858702"/>
                    </a:lnTo>
                    <a:lnTo>
                      <a:pt x="525757" y="861825"/>
                    </a:lnTo>
                    <a:lnTo>
                      <a:pt x="530984" y="863362"/>
                    </a:lnTo>
                    <a:lnTo>
                      <a:pt x="535807" y="863116"/>
                    </a:lnTo>
                    <a:lnTo>
                      <a:pt x="539604" y="866469"/>
                    </a:lnTo>
                    <a:lnTo>
                      <a:pt x="541897" y="871712"/>
                    </a:lnTo>
                    <a:lnTo>
                      <a:pt x="545193" y="874958"/>
                    </a:lnTo>
                    <a:lnTo>
                      <a:pt x="544593" y="879256"/>
                    </a:lnTo>
                    <a:lnTo>
                      <a:pt x="545143" y="884203"/>
                    </a:lnTo>
                    <a:lnTo>
                      <a:pt x="546393" y="888345"/>
                    </a:lnTo>
                    <a:lnTo>
                      <a:pt x="549261" y="892002"/>
                    </a:lnTo>
                    <a:lnTo>
                      <a:pt x="549343" y="896234"/>
                    </a:lnTo>
                    <a:lnTo>
                      <a:pt x="549548" y="902168"/>
                    </a:lnTo>
                    <a:lnTo>
                      <a:pt x="551882" y="906178"/>
                    </a:lnTo>
                    <a:lnTo>
                      <a:pt x="553517" y="910566"/>
                    </a:lnTo>
                    <a:lnTo>
                      <a:pt x="554799" y="916344"/>
                    </a:lnTo>
                    <a:lnTo>
                      <a:pt x="559673" y="917585"/>
                    </a:lnTo>
                    <a:lnTo>
                      <a:pt x="564193" y="916927"/>
                    </a:lnTo>
                    <a:lnTo>
                      <a:pt x="569740" y="914248"/>
                    </a:lnTo>
                    <a:lnTo>
                      <a:pt x="573726" y="912202"/>
                    </a:lnTo>
                    <a:lnTo>
                      <a:pt x="578040" y="913032"/>
                    </a:lnTo>
                    <a:lnTo>
                      <a:pt x="581837" y="915834"/>
                    </a:lnTo>
                    <a:lnTo>
                      <a:pt x="584960" y="918604"/>
                    </a:lnTo>
                    <a:lnTo>
                      <a:pt x="584795" y="922951"/>
                    </a:lnTo>
                    <a:lnTo>
                      <a:pt x="587220" y="928778"/>
                    </a:lnTo>
                    <a:lnTo>
                      <a:pt x="585560" y="933314"/>
                    </a:lnTo>
                    <a:lnTo>
                      <a:pt x="586291" y="937883"/>
                    </a:lnTo>
                    <a:lnTo>
                      <a:pt x="584746" y="942346"/>
                    </a:lnTo>
                    <a:lnTo>
                      <a:pt x="583661" y="950317"/>
                    </a:lnTo>
                    <a:lnTo>
                      <a:pt x="583990" y="955215"/>
                    </a:lnTo>
                    <a:lnTo>
                      <a:pt x="581656" y="960976"/>
                    </a:lnTo>
                    <a:lnTo>
                      <a:pt x="582248" y="967131"/>
                    </a:lnTo>
                    <a:lnTo>
                      <a:pt x="586570" y="969399"/>
                    </a:lnTo>
                    <a:lnTo>
                      <a:pt x="590663" y="965981"/>
                    </a:lnTo>
                    <a:lnTo>
                      <a:pt x="595224" y="964041"/>
                    </a:lnTo>
                    <a:lnTo>
                      <a:pt x="599308" y="967386"/>
                    </a:lnTo>
                    <a:lnTo>
                      <a:pt x="602957" y="970649"/>
                    </a:lnTo>
                    <a:lnTo>
                      <a:pt x="603533" y="974725"/>
                    </a:lnTo>
                    <a:lnTo>
                      <a:pt x="604428" y="979023"/>
                    </a:lnTo>
                    <a:lnTo>
                      <a:pt x="607781" y="981940"/>
                    </a:lnTo>
                    <a:lnTo>
                      <a:pt x="610707" y="986674"/>
                    </a:lnTo>
                    <a:lnTo>
                      <a:pt x="609597" y="992311"/>
                    </a:lnTo>
                    <a:lnTo>
                      <a:pt x="609671" y="996626"/>
                    </a:lnTo>
                    <a:lnTo>
                      <a:pt x="610469" y="1001294"/>
                    </a:lnTo>
                    <a:lnTo>
                      <a:pt x="611372" y="1005493"/>
                    </a:lnTo>
                    <a:lnTo>
                      <a:pt x="611734" y="1010194"/>
                    </a:lnTo>
                    <a:lnTo>
                      <a:pt x="609737" y="1013974"/>
                    </a:lnTo>
                    <a:lnTo>
                      <a:pt x="605760" y="1016242"/>
                    </a:lnTo>
                    <a:lnTo>
                      <a:pt x="603006" y="1020639"/>
                    </a:lnTo>
                    <a:lnTo>
                      <a:pt x="599629" y="1023400"/>
                    </a:lnTo>
                    <a:lnTo>
                      <a:pt x="596251" y="1025915"/>
                    </a:lnTo>
                    <a:lnTo>
                      <a:pt x="591403" y="1027057"/>
                    </a:lnTo>
                    <a:lnTo>
                      <a:pt x="585872" y="1029054"/>
                    </a:lnTo>
                    <a:lnTo>
                      <a:pt x="582133" y="1031067"/>
                    </a:lnTo>
                    <a:lnTo>
                      <a:pt x="581656" y="1035423"/>
                    </a:lnTo>
                    <a:lnTo>
                      <a:pt x="577785" y="1037716"/>
                    </a:lnTo>
                    <a:lnTo>
                      <a:pt x="573241" y="1040502"/>
                    </a:lnTo>
                    <a:lnTo>
                      <a:pt x="570627" y="1043904"/>
                    </a:lnTo>
                    <a:lnTo>
                      <a:pt x="566757" y="1046403"/>
                    </a:lnTo>
                    <a:lnTo>
                      <a:pt x="562722" y="1049632"/>
                    </a:lnTo>
                    <a:lnTo>
                      <a:pt x="563749" y="1055771"/>
                    </a:lnTo>
                    <a:lnTo>
                      <a:pt x="559163" y="1053799"/>
                    </a:lnTo>
                    <a:lnTo>
                      <a:pt x="556090" y="1058277"/>
                    </a:lnTo>
                    <a:lnTo>
                      <a:pt x="554742" y="1062370"/>
                    </a:lnTo>
                    <a:lnTo>
                      <a:pt x="551652" y="1066939"/>
                    </a:lnTo>
                    <a:lnTo>
                      <a:pt x="549195" y="1070942"/>
                    </a:lnTo>
                    <a:lnTo>
                      <a:pt x="547066" y="1074705"/>
                    </a:lnTo>
                    <a:lnTo>
                      <a:pt x="543549" y="1077623"/>
                    </a:lnTo>
                    <a:lnTo>
                      <a:pt x="540270" y="1085307"/>
                    </a:lnTo>
                    <a:lnTo>
                      <a:pt x="537632" y="1089358"/>
                    </a:lnTo>
                    <a:lnTo>
                      <a:pt x="534033" y="1092990"/>
                    </a:lnTo>
                    <a:lnTo>
                      <a:pt x="530622" y="1098045"/>
                    </a:lnTo>
                    <a:lnTo>
                      <a:pt x="526225" y="1100115"/>
                    </a:lnTo>
                    <a:lnTo>
                      <a:pt x="525897" y="1104537"/>
                    </a:lnTo>
                    <a:lnTo>
                      <a:pt x="521122" y="1110462"/>
                    </a:lnTo>
                    <a:lnTo>
                      <a:pt x="522971" y="1114489"/>
                    </a:lnTo>
                    <a:lnTo>
                      <a:pt x="527943" y="1113544"/>
                    </a:lnTo>
                    <a:lnTo>
                      <a:pt x="532101" y="1110372"/>
                    </a:lnTo>
                    <a:lnTo>
                      <a:pt x="535791" y="1108178"/>
                    </a:lnTo>
                    <a:lnTo>
                      <a:pt x="540747" y="1108761"/>
                    </a:lnTo>
                    <a:lnTo>
                      <a:pt x="544190" y="1111851"/>
                    </a:lnTo>
                    <a:lnTo>
                      <a:pt x="547970" y="1114579"/>
                    </a:lnTo>
                    <a:lnTo>
                      <a:pt x="550830" y="1117916"/>
                    </a:lnTo>
                    <a:lnTo>
                      <a:pt x="554438" y="1121162"/>
                    </a:lnTo>
                    <a:lnTo>
                      <a:pt x="559385" y="1124515"/>
                    </a:lnTo>
                    <a:lnTo>
                      <a:pt x="562557" y="1128607"/>
                    </a:lnTo>
                    <a:lnTo>
                      <a:pt x="566823" y="1132355"/>
                    </a:lnTo>
                    <a:lnTo>
                      <a:pt x="567422" y="1138962"/>
                    </a:lnTo>
                    <a:lnTo>
                      <a:pt x="572140" y="1138165"/>
                    </a:lnTo>
                    <a:lnTo>
                      <a:pt x="576051" y="1135354"/>
                    </a:lnTo>
                    <a:lnTo>
                      <a:pt x="577752" y="1131558"/>
                    </a:lnTo>
                    <a:lnTo>
                      <a:pt x="581097" y="1135346"/>
                    </a:lnTo>
                    <a:lnTo>
                      <a:pt x="585025" y="1138025"/>
                    </a:lnTo>
                    <a:lnTo>
                      <a:pt x="587368" y="1141666"/>
                    </a:lnTo>
                    <a:lnTo>
                      <a:pt x="590770" y="1145183"/>
                    </a:lnTo>
                    <a:lnTo>
                      <a:pt x="594706" y="1146474"/>
                    </a:lnTo>
                    <a:lnTo>
                      <a:pt x="599300" y="1148635"/>
                    </a:lnTo>
                    <a:lnTo>
                      <a:pt x="603508" y="1150147"/>
                    </a:lnTo>
                    <a:lnTo>
                      <a:pt x="607765" y="1151125"/>
                    </a:lnTo>
                    <a:lnTo>
                      <a:pt x="611372" y="1154667"/>
                    </a:lnTo>
                    <a:lnTo>
                      <a:pt x="623642" y="1166147"/>
                    </a:lnTo>
                    <a:lnTo>
                      <a:pt x="628885" y="1167479"/>
                    </a:lnTo>
                    <a:lnTo>
                      <a:pt x="634227" y="1171177"/>
                    </a:lnTo>
                    <a:lnTo>
                      <a:pt x="636281" y="1175648"/>
                    </a:lnTo>
                    <a:lnTo>
                      <a:pt x="637884" y="1180217"/>
                    </a:lnTo>
                    <a:lnTo>
                      <a:pt x="643053" y="1183257"/>
                    </a:lnTo>
                    <a:lnTo>
                      <a:pt x="645814" y="1186586"/>
                    </a:lnTo>
                    <a:lnTo>
                      <a:pt x="650129" y="1187975"/>
                    </a:lnTo>
                    <a:lnTo>
                      <a:pt x="654969" y="1191418"/>
                    </a:lnTo>
                    <a:lnTo>
                      <a:pt x="652619" y="1194861"/>
                    </a:lnTo>
                    <a:lnTo>
                      <a:pt x="645288" y="1204361"/>
                    </a:lnTo>
                    <a:lnTo>
                      <a:pt x="646603" y="1210632"/>
                    </a:lnTo>
                    <a:lnTo>
                      <a:pt x="647433" y="1218176"/>
                    </a:lnTo>
                    <a:lnTo>
                      <a:pt x="650203" y="1221307"/>
                    </a:lnTo>
                    <a:close/>
                    <a:moveTo>
                      <a:pt x="811292" y="214441"/>
                    </a:moveTo>
                    <a:lnTo>
                      <a:pt x="812747" y="208434"/>
                    </a:lnTo>
                    <a:lnTo>
                      <a:pt x="810290" y="214096"/>
                    </a:lnTo>
                    <a:close/>
                    <a:moveTo>
                      <a:pt x="825789" y="251908"/>
                    </a:moveTo>
                    <a:lnTo>
                      <a:pt x="826981" y="246927"/>
                    </a:lnTo>
                    <a:lnTo>
                      <a:pt x="825789" y="251908"/>
                    </a:lnTo>
                    <a:close/>
                    <a:moveTo>
                      <a:pt x="845324" y="240254"/>
                    </a:moveTo>
                    <a:lnTo>
                      <a:pt x="847657" y="236606"/>
                    </a:lnTo>
                    <a:lnTo>
                      <a:pt x="845324" y="240254"/>
                    </a:lnTo>
                    <a:close/>
                    <a:moveTo>
                      <a:pt x="828000" y="251209"/>
                    </a:moveTo>
                    <a:lnTo>
                      <a:pt x="834245" y="245686"/>
                    </a:lnTo>
                    <a:lnTo>
                      <a:pt x="834492" y="239852"/>
                    </a:lnTo>
                    <a:lnTo>
                      <a:pt x="826611" y="244676"/>
                    </a:lnTo>
                    <a:lnTo>
                      <a:pt x="828000" y="251209"/>
                    </a:lnTo>
                    <a:close/>
                    <a:moveTo>
                      <a:pt x="820899" y="259221"/>
                    </a:moveTo>
                    <a:lnTo>
                      <a:pt x="823776" y="252343"/>
                    </a:lnTo>
                    <a:lnTo>
                      <a:pt x="819363" y="257356"/>
                    </a:lnTo>
                    <a:close/>
                    <a:moveTo>
                      <a:pt x="991711" y="576150"/>
                    </a:moveTo>
                    <a:lnTo>
                      <a:pt x="995163" y="573035"/>
                    </a:lnTo>
                    <a:lnTo>
                      <a:pt x="994201" y="568203"/>
                    </a:lnTo>
                    <a:lnTo>
                      <a:pt x="992180" y="573233"/>
                    </a:lnTo>
                    <a:close/>
                    <a:moveTo>
                      <a:pt x="986871" y="589997"/>
                    </a:moveTo>
                    <a:lnTo>
                      <a:pt x="989090" y="586464"/>
                    </a:lnTo>
                    <a:lnTo>
                      <a:pt x="984751" y="586324"/>
                    </a:lnTo>
                    <a:lnTo>
                      <a:pt x="986871" y="589997"/>
                    </a:lnTo>
                    <a:close/>
                    <a:moveTo>
                      <a:pt x="856525" y="892512"/>
                    </a:moveTo>
                    <a:lnTo>
                      <a:pt x="863001" y="891238"/>
                    </a:lnTo>
                    <a:lnTo>
                      <a:pt x="859417" y="888583"/>
                    </a:lnTo>
                    <a:lnTo>
                      <a:pt x="855234" y="891155"/>
                    </a:lnTo>
                    <a:close/>
                    <a:moveTo>
                      <a:pt x="865794" y="888978"/>
                    </a:moveTo>
                    <a:lnTo>
                      <a:pt x="871662" y="887720"/>
                    </a:lnTo>
                    <a:lnTo>
                      <a:pt x="877226" y="887507"/>
                    </a:lnTo>
                    <a:lnTo>
                      <a:pt x="870043" y="887597"/>
                    </a:lnTo>
                    <a:lnTo>
                      <a:pt x="865039" y="888271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831" name="Free-form: Shape 830">
                <a:extLst>
                  <a:ext uri="{FF2B5EF4-FFF2-40B4-BE49-F238E27FC236}">
                    <a16:creationId xmlns:a16="http://schemas.microsoft.com/office/drawing/2014/main" id="{08365617-FF5B-82C6-FF38-C5B3DB2241C1}"/>
                  </a:ext>
                </a:extLst>
              </p:cNvPr>
              <p:cNvSpPr/>
              <p:nvPr/>
            </p:nvSpPr>
            <p:spPr>
              <a:xfrm>
                <a:off x="4005843" y="4821719"/>
                <a:ext cx="506192" cy="1206904"/>
              </a:xfrm>
              <a:custGeom>
                <a:avLst/>
                <a:gdLst>
                  <a:gd name="connsiteX0" fmla="*/ 255006 w 432350"/>
                  <a:gd name="connsiteY0" fmla="*/ 950728 h 1030845"/>
                  <a:gd name="connsiteX1" fmla="*/ 244700 w 432350"/>
                  <a:gd name="connsiteY1" fmla="*/ 940069 h 1030845"/>
                  <a:gd name="connsiteX2" fmla="*/ 230803 w 432350"/>
                  <a:gd name="connsiteY2" fmla="*/ 927340 h 1030845"/>
                  <a:gd name="connsiteX3" fmla="*/ 226070 w 432350"/>
                  <a:gd name="connsiteY3" fmla="*/ 929813 h 1030845"/>
                  <a:gd name="connsiteX4" fmla="*/ 222380 w 432350"/>
                  <a:gd name="connsiteY4" fmla="*/ 926723 h 1030845"/>
                  <a:gd name="connsiteX5" fmla="*/ 217712 w 432350"/>
                  <a:gd name="connsiteY5" fmla="*/ 927397 h 1030845"/>
                  <a:gd name="connsiteX6" fmla="*/ 222651 w 432350"/>
                  <a:gd name="connsiteY6" fmla="*/ 925687 h 1030845"/>
                  <a:gd name="connsiteX7" fmla="*/ 227738 w 432350"/>
                  <a:gd name="connsiteY7" fmla="*/ 927257 h 1030845"/>
                  <a:gd name="connsiteX8" fmla="*/ 231716 w 432350"/>
                  <a:gd name="connsiteY8" fmla="*/ 925712 h 1030845"/>
                  <a:gd name="connsiteX9" fmla="*/ 223843 w 432350"/>
                  <a:gd name="connsiteY9" fmla="*/ 915234 h 1030845"/>
                  <a:gd name="connsiteX10" fmla="*/ 218871 w 432350"/>
                  <a:gd name="connsiteY10" fmla="*/ 908422 h 1030845"/>
                  <a:gd name="connsiteX11" fmla="*/ 214655 w 432350"/>
                  <a:gd name="connsiteY11" fmla="*/ 911881 h 1030845"/>
                  <a:gd name="connsiteX12" fmla="*/ 218854 w 432350"/>
                  <a:gd name="connsiteY12" fmla="*/ 906038 h 1030845"/>
                  <a:gd name="connsiteX13" fmla="*/ 216299 w 432350"/>
                  <a:gd name="connsiteY13" fmla="*/ 897861 h 1030845"/>
                  <a:gd name="connsiteX14" fmla="*/ 216529 w 432350"/>
                  <a:gd name="connsiteY14" fmla="*/ 892108 h 1030845"/>
                  <a:gd name="connsiteX15" fmla="*/ 226160 w 432350"/>
                  <a:gd name="connsiteY15" fmla="*/ 885156 h 1030845"/>
                  <a:gd name="connsiteX16" fmla="*/ 222775 w 432350"/>
                  <a:gd name="connsiteY16" fmla="*/ 879683 h 1030845"/>
                  <a:gd name="connsiteX17" fmla="*/ 215567 w 432350"/>
                  <a:gd name="connsiteY17" fmla="*/ 878039 h 1030845"/>
                  <a:gd name="connsiteX18" fmla="*/ 220416 w 432350"/>
                  <a:gd name="connsiteY18" fmla="*/ 877152 h 1030845"/>
                  <a:gd name="connsiteX19" fmla="*/ 217893 w 432350"/>
                  <a:gd name="connsiteY19" fmla="*/ 873166 h 1030845"/>
                  <a:gd name="connsiteX20" fmla="*/ 223876 w 432350"/>
                  <a:gd name="connsiteY20" fmla="*/ 878984 h 1030845"/>
                  <a:gd name="connsiteX21" fmla="*/ 228363 w 432350"/>
                  <a:gd name="connsiteY21" fmla="*/ 882781 h 1030845"/>
                  <a:gd name="connsiteX22" fmla="*/ 232866 w 432350"/>
                  <a:gd name="connsiteY22" fmla="*/ 882222 h 1030845"/>
                  <a:gd name="connsiteX23" fmla="*/ 237098 w 432350"/>
                  <a:gd name="connsiteY23" fmla="*/ 879272 h 1030845"/>
                  <a:gd name="connsiteX24" fmla="*/ 237994 w 432350"/>
                  <a:gd name="connsiteY24" fmla="*/ 867422 h 1030845"/>
                  <a:gd name="connsiteX25" fmla="*/ 236942 w 432350"/>
                  <a:gd name="connsiteY25" fmla="*/ 862614 h 1030845"/>
                  <a:gd name="connsiteX26" fmla="*/ 236367 w 432350"/>
                  <a:gd name="connsiteY26" fmla="*/ 856113 h 1030845"/>
                  <a:gd name="connsiteX27" fmla="*/ 232537 w 432350"/>
                  <a:gd name="connsiteY27" fmla="*/ 860461 h 1030845"/>
                  <a:gd name="connsiteX28" fmla="*/ 234633 w 432350"/>
                  <a:gd name="connsiteY28" fmla="*/ 854692 h 1030845"/>
                  <a:gd name="connsiteX29" fmla="*/ 235069 w 432350"/>
                  <a:gd name="connsiteY29" fmla="*/ 849761 h 1030845"/>
                  <a:gd name="connsiteX30" fmla="*/ 242013 w 432350"/>
                  <a:gd name="connsiteY30" fmla="*/ 842784 h 1030845"/>
                  <a:gd name="connsiteX31" fmla="*/ 245760 w 432350"/>
                  <a:gd name="connsiteY31" fmla="*/ 836382 h 1030845"/>
                  <a:gd name="connsiteX32" fmla="*/ 251028 w 432350"/>
                  <a:gd name="connsiteY32" fmla="*/ 831221 h 1030845"/>
                  <a:gd name="connsiteX33" fmla="*/ 255301 w 432350"/>
                  <a:gd name="connsiteY33" fmla="*/ 828715 h 1030845"/>
                  <a:gd name="connsiteX34" fmla="*/ 261194 w 432350"/>
                  <a:gd name="connsiteY34" fmla="*/ 821590 h 1030845"/>
                  <a:gd name="connsiteX35" fmla="*/ 265993 w 432350"/>
                  <a:gd name="connsiteY35" fmla="*/ 820324 h 1030845"/>
                  <a:gd name="connsiteX36" fmla="*/ 264662 w 432350"/>
                  <a:gd name="connsiteY36" fmla="*/ 815780 h 1030845"/>
                  <a:gd name="connsiteX37" fmla="*/ 262525 w 432350"/>
                  <a:gd name="connsiteY37" fmla="*/ 810569 h 1030845"/>
                  <a:gd name="connsiteX38" fmla="*/ 254143 w 432350"/>
                  <a:gd name="connsiteY38" fmla="*/ 813659 h 1030845"/>
                  <a:gd name="connsiteX39" fmla="*/ 259230 w 432350"/>
                  <a:gd name="connsiteY39" fmla="*/ 810052 h 1030845"/>
                  <a:gd name="connsiteX40" fmla="*/ 263856 w 432350"/>
                  <a:gd name="connsiteY40" fmla="*/ 809780 h 1030845"/>
                  <a:gd name="connsiteX41" fmla="*/ 263437 w 432350"/>
                  <a:gd name="connsiteY41" fmla="*/ 799894 h 1030845"/>
                  <a:gd name="connsiteX42" fmla="*/ 260668 w 432350"/>
                  <a:gd name="connsiteY42" fmla="*/ 793385 h 1030845"/>
                  <a:gd name="connsiteX43" fmla="*/ 253650 w 432350"/>
                  <a:gd name="connsiteY43" fmla="*/ 789449 h 1030845"/>
                  <a:gd name="connsiteX44" fmla="*/ 248152 w 432350"/>
                  <a:gd name="connsiteY44" fmla="*/ 789909 h 1030845"/>
                  <a:gd name="connsiteX45" fmla="*/ 232628 w 432350"/>
                  <a:gd name="connsiteY45" fmla="*/ 787255 h 1030845"/>
                  <a:gd name="connsiteX46" fmla="*/ 224747 w 432350"/>
                  <a:gd name="connsiteY46" fmla="*/ 781584 h 1030845"/>
                  <a:gd name="connsiteX47" fmla="*/ 220925 w 432350"/>
                  <a:gd name="connsiteY47" fmla="*/ 778256 h 1030845"/>
                  <a:gd name="connsiteX48" fmla="*/ 215386 w 432350"/>
                  <a:gd name="connsiteY48" fmla="*/ 775922 h 1030845"/>
                  <a:gd name="connsiteX49" fmla="*/ 209124 w 432350"/>
                  <a:gd name="connsiteY49" fmla="*/ 770589 h 1030845"/>
                  <a:gd name="connsiteX50" fmla="*/ 205065 w 432350"/>
                  <a:gd name="connsiteY50" fmla="*/ 765641 h 1030845"/>
                  <a:gd name="connsiteX51" fmla="*/ 202106 w 432350"/>
                  <a:gd name="connsiteY51" fmla="*/ 757924 h 1030845"/>
                  <a:gd name="connsiteX52" fmla="*/ 202895 w 432350"/>
                  <a:gd name="connsiteY52" fmla="*/ 752829 h 1030845"/>
                  <a:gd name="connsiteX53" fmla="*/ 204045 w 432350"/>
                  <a:gd name="connsiteY53" fmla="*/ 745195 h 1030845"/>
                  <a:gd name="connsiteX54" fmla="*/ 207185 w 432350"/>
                  <a:gd name="connsiteY54" fmla="*/ 738809 h 1030845"/>
                  <a:gd name="connsiteX55" fmla="*/ 209872 w 432350"/>
                  <a:gd name="connsiteY55" fmla="*/ 734413 h 1030845"/>
                  <a:gd name="connsiteX56" fmla="*/ 220539 w 432350"/>
                  <a:gd name="connsiteY56" fmla="*/ 732859 h 1030845"/>
                  <a:gd name="connsiteX57" fmla="*/ 222651 w 432350"/>
                  <a:gd name="connsiteY57" fmla="*/ 727239 h 1030845"/>
                  <a:gd name="connsiteX58" fmla="*/ 230228 w 432350"/>
                  <a:gd name="connsiteY58" fmla="*/ 726014 h 1030845"/>
                  <a:gd name="connsiteX59" fmla="*/ 240714 w 432350"/>
                  <a:gd name="connsiteY59" fmla="*/ 727575 h 1030845"/>
                  <a:gd name="connsiteX60" fmla="*/ 242720 w 432350"/>
                  <a:gd name="connsiteY60" fmla="*/ 723803 h 1030845"/>
                  <a:gd name="connsiteX61" fmla="*/ 237337 w 432350"/>
                  <a:gd name="connsiteY61" fmla="*/ 721996 h 1030845"/>
                  <a:gd name="connsiteX62" fmla="*/ 236482 w 432350"/>
                  <a:gd name="connsiteY62" fmla="*/ 717254 h 1030845"/>
                  <a:gd name="connsiteX63" fmla="*/ 241068 w 432350"/>
                  <a:gd name="connsiteY63" fmla="*/ 713630 h 1030845"/>
                  <a:gd name="connsiteX64" fmla="*/ 244914 w 432350"/>
                  <a:gd name="connsiteY64" fmla="*/ 711065 h 1030845"/>
                  <a:gd name="connsiteX65" fmla="*/ 245103 w 432350"/>
                  <a:gd name="connsiteY65" fmla="*/ 706463 h 1030845"/>
                  <a:gd name="connsiteX66" fmla="*/ 241224 w 432350"/>
                  <a:gd name="connsiteY66" fmla="*/ 701368 h 1030845"/>
                  <a:gd name="connsiteX67" fmla="*/ 241109 w 432350"/>
                  <a:gd name="connsiteY67" fmla="*/ 695862 h 1030845"/>
                  <a:gd name="connsiteX68" fmla="*/ 237435 w 432350"/>
                  <a:gd name="connsiteY68" fmla="*/ 690159 h 1030845"/>
                  <a:gd name="connsiteX69" fmla="*/ 236211 w 432350"/>
                  <a:gd name="connsiteY69" fmla="*/ 682590 h 1030845"/>
                  <a:gd name="connsiteX70" fmla="*/ 240312 w 432350"/>
                  <a:gd name="connsiteY70" fmla="*/ 676484 h 1030845"/>
                  <a:gd name="connsiteX71" fmla="*/ 242769 w 432350"/>
                  <a:gd name="connsiteY71" fmla="*/ 670328 h 1030845"/>
                  <a:gd name="connsiteX72" fmla="*/ 255047 w 432350"/>
                  <a:gd name="connsiteY72" fmla="*/ 664017 h 1030845"/>
                  <a:gd name="connsiteX73" fmla="*/ 247141 w 432350"/>
                  <a:gd name="connsiteY73" fmla="*/ 661568 h 1030845"/>
                  <a:gd name="connsiteX74" fmla="*/ 235011 w 432350"/>
                  <a:gd name="connsiteY74" fmla="*/ 656802 h 1030845"/>
                  <a:gd name="connsiteX75" fmla="*/ 238545 w 432350"/>
                  <a:gd name="connsiteY75" fmla="*/ 651822 h 1030845"/>
                  <a:gd name="connsiteX76" fmla="*/ 242917 w 432350"/>
                  <a:gd name="connsiteY76" fmla="*/ 648329 h 1030845"/>
                  <a:gd name="connsiteX77" fmla="*/ 250765 w 432350"/>
                  <a:gd name="connsiteY77" fmla="*/ 649668 h 1030845"/>
                  <a:gd name="connsiteX78" fmla="*/ 254644 w 432350"/>
                  <a:gd name="connsiteY78" fmla="*/ 652487 h 1030845"/>
                  <a:gd name="connsiteX79" fmla="*/ 255326 w 432350"/>
                  <a:gd name="connsiteY79" fmla="*/ 657328 h 1030845"/>
                  <a:gd name="connsiteX80" fmla="*/ 258564 w 432350"/>
                  <a:gd name="connsiteY80" fmla="*/ 660064 h 1030845"/>
                  <a:gd name="connsiteX81" fmla="*/ 268688 w 432350"/>
                  <a:gd name="connsiteY81" fmla="*/ 658076 h 1030845"/>
                  <a:gd name="connsiteX82" fmla="*/ 270472 w 432350"/>
                  <a:gd name="connsiteY82" fmla="*/ 652019 h 1030845"/>
                  <a:gd name="connsiteX83" fmla="*/ 265944 w 432350"/>
                  <a:gd name="connsiteY83" fmla="*/ 641689 h 1030845"/>
                  <a:gd name="connsiteX84" fmla="*/ 261136 w 432350"/>
                  <a:gd name="connsiteY84" fmla="*/ 635311 h 1030845"/>
                  <a:gd name="connsiteX85" fmla="*/ 251990 w 432350"/>
                  <a:gd name="connsiteY85" fmla="*/ 639133 h 1030845"/>
                  <a:gd name="connsiteX86" fmla="*/ 246746 w 432350"/>
                  <a:gd name="connsiteY86" fmla="*/ 640349 h 1030845"/>
                  <a:gd name="connsiteX87" fmla="*/ 255236 w 432350"/>
                  <a:gd name="connsiteY87" fmla="*/ 641442 h 1030845"/>
                  <a:gd name="connsiteX88" fmla="*/ 242572 w 432350"/>
                  <a:gd name="connsiteY88" fmla="*/ 646176 h 1030845"/>
                  <a:gd name="connsiteX89" fmla="*/ 244314 w 432350"/>
                  <a:gd name="connsiteY89" fmla="*/ 640300 h 1030845"/>
                  <a:gd name="connsiteX90" fmla="*/ 237098 w 432350"/>
                  <a:gd name="connsiteY90" fmla="*/ 639552 h 1030845"/>
                  <a:gd name="connsiteX91" fmla="*/ 227187 w 432350"/>
                  <a:gd name="connsiteY91" fmla="*/ 633652 h 1030845"/>
                  <a:gd name="connsiteX92" fmla="*/ 226662 w 432350"/>
                  <a:gd name="connsiteY92" fmla="*/ 627751 h 1030845"/>
                  <a:gd name="connsiteX93" fmla="*/ 224352 w 432350"/>
                  <a:gd name="connsiteY93" fmla="*/ 620881 h 1030845"/>
                  <a:gd name="connsiteX94" fmla="*/ 221279 w 432350"/>
                  <a:gd name="connsiteY94" fmla="*/ 614791 h 1030845"/>
                  <a:gd name="connsiteX95" fmla="*/ 217950 w 432350"/>
                  <a:gd name="connsiteY95" fmla="*/ 609022 h 1030845"/>
                  <a:gd name="connsiteX96" fmla="*/ 215765 w 432350"/>
                  <a:gd name="connsiteY96" fmla="*/ 603409 h 1030845"/>
                  <a:gd name="connsiteX97" fmla="*/ 215847 w 432350"/>
                  <a:gd name="connsiteY97" fmla="*/ 595799 h 1030845"/>
                  <a:gd name="connsiteX98" fmla="*/ 223917 w 432350"/>
                  <a:gd name="connsiteY98" fmla="*/ 595134 h 1030845"/>
                  <a:gd name="connsiteX99" fmla="*/ 236605 w 432350"/>
                  <a:gd name="connsiteY99" fmla="*/ 600525 h 1030845"/>
                  <a:gd name="connsiteX100" fmla="*/ 241692 w 432350"/>
                  <a:gd name="connsiteY100" fmla="*/ 602357 h 1030845"/>
                  <a:gd name="connsiteX101" fmla="*/ 251916 w 432350"/>
                  <a:gd name="connsiteY101" fmla="*/ 606811 h 1030845"/>
                  <a:gd name="connsiteX102" fmla="*/ 270801 w 432350"/>
                  <a:gd name="connsiteY102" fmla="*/ 606368 h 1030845"/>
                  <a:gd name="connsiteX103" fmla="*/ 279799 w 432350"/>
                  <a:gd name="connsiteY103" fmla="*/ 602053 h 1030845"/>
                  <a:gd name="connsiteX104" fmla="*/ 287467 w 432350"/>
                  <a:gd name="connsiteY104" fmla="*/ 597919 h 1030845"/>
                  <a:gd name="connsiteX105" fmla="*/ 288979 w 432350"/>
                  <a:gd name="connsiteY105" fmla="*/ 590573 h 1030845"/>
                  <a:gd name="connsiteX106" fmla="*/ 281081 w 432350"/>
                  <a:gd name="connsiteY106" fmla="*/ 585272 h 1030845"/>
                  <a:gd name="connsiteX107" fmla="*/ 277950 w 432350"/>
                  <a:gd name="connsiteY107" fmla="*/ 580292 h 1030845"/>
                  <a:gd name="connsiteX108" fmla="*/ 278846 w 432350"/>
                  <a:gd name="connsiteY108" fmla="*/ 567110 h 1030845"/>
                  <a:gd name="connsiteX109" fmla="*/ 283177 w 432350"/>
                  <a:gd name="connsiteY109" fmla="*/ 567036 h 1030845"/>
                  <a:gd name="connsiteX110" fmla="*/ 282232 w 432350"/>
                  <a:gd name="connsiteY110" fmla="*/ 558982 h 1030845"/>
                  <a:gd name="connsiteX111" fmla="*/ 281895 w 432350"/>
                  <a:gd name="connsiteY111" fmla="*/ 553246 h 1030845"/>
                  <a:gd name="connsiteX112" fmla="*/ 277597 w 432350"/>
                  <a:gd name="connsiteY112" fmla="*/ 550312 h 1030845"/>
                  <a:gd name="connsiteX113" fmla="*/ 283111 w 432350"/>
                  <a:gd name="connsiteY113" fmla="*/ 552729 h 1030845"/>
                  <a:gd name="connsiteX114" fmla="*/ 280744 w 432350"/>
                  <a:gd name="connsiteY114" fmla="*/ 549178 h 1030845"/>
                  <a:gd name="connsiteX115" fmla="*/ 273866 w 432350"/>
                  <a:gd name="connsiteY115" fmla="*/ 547674 h 1030845"/>
                  <a:gd name="connsiteX116" fmla="*/ 272781 w 432350"/>
                  <a:gd name="connsiteY116" fmla="*/ 540352 h 1030845"/>
                  <a:gd name="connsiteX117" fmla="*/ 270669 w 432350"/>
                  <a:gd name="connsiteY117" fmla="*/ 534936 h 1030845"/>
                  <a:gd name="connsiteX118" fmla="*/ 265516 w 432350"/>
                  <a:gd name="connsiteY118" fmla="*/ 533942 h 1030845"/>
                  <a:gd name="connsiteX119" fmla="*/ 271047 w 432350"/>
                  <a:gd name="connsiteY119" fmla="*/ 532899 h 1030845"/>
                  <a:gd name="connsiteX120" fmla="*/ 288971 w 432350"/>
                  <a:gd name="connsiteY120" fmla="*/ 539251 h 1030845"/>
                  <a:gd name="connsiteX121" fmla="*/ 338936 w 432350"/>
                  <a:gd name="connsiteY121" fmla="*/ 533400 h 1030845"/>
                  <a:gd name="connsiteX122" fmla="*/ 361372 w 432350"/>
                  <a:gd name="connsiteY122" fmla="*/ 527220 h 1030845"/>
                  <a:gd name="connsiteX123" fmla="*/ 376402 w 432350"/>
                  <a:gd name="connsiteY123" fmla="*/ 521508 h 1030845"/>
                  <a:gd name="connsiteX124" fmla="*/ 387456 w 432350"/>
                  <a:gd name="connsiteY124" fmla="*/ 514704 h 1030845"/>
                  <a:gd name="connsiteX125" fmla="*/ 389773 w 432350"/>
                  <a:gd name="connsiteY125" fmla="*/ 508458 h 1030845"/>
                  <a:gd name="connsiteX126" fmla="*/ 389642 w 432350"/>
                  <a:gd name="connsiteY126" fmla="*/ 503560 h 1030845"/>
                  <a:gd name="connsiteX127" fmla="*/ 394449 w 432350"/>
                  <a:gd name="connsiteY127" fmla="*/ 496230 h 1030845"/>
                  <a:gd name="connsiteX128" fmla="*/ 398238 w 432350"/>
                  <a:gd name="connsiteY128" fmla="*/ 489795 h 1030845"/>
                  <a:gd name="connsiteX129" fmla="*/ 402141 w 432350"/>
                  <a:gd name="connsiteY129" fmla="*/ 479876 h 1030845"/>
                  <a:gd name="connsiteX130" fmla="*/ 404442 w 432350"/>
                  <a:gd name="connsiteY130" fmla="*/ 471559 h 1030845"/>
                  <a:gd name="connsiteX131" fmla="*/ 403004 w 432350"/>
                  <a:gd name="connsiteY131" fmla="*/ 465683 h 1030845"/>
                  <a:gd name="connsiteX132" fmla="*/ 401163 w 432350"/>
                  <a:gd name="connsiteY132" fmla="*/ 459109 h 1030845"/>
                  <a:gd name="connsiteX133" fmla="*/ 398418 w 432350"/>
                  <a:gd name="connsiteY133" fmla="*/ 455714 h 1030845"/>
                  <a:gd name="connsiteX134" fmla="*/ 392272 w 432350"/>
                  <a:gd name="connsiteY134" fmla="*/ 456010 h 1030845"/>
                  <a:gd name="connsiteX135" fmla="*/ 386708 w 432350"/>
                  <a:gd name="connsiteY135" fmla="*/ 452394 h 1030845"/>
                  <a:gd name="connsiteX136" fmla="*/ 378983 w 432350"/>
                  <a:gd name="connsiteY136" fmla="*/ 440396 h 1030845"/>
                  <a:gd name="connsiteX137" fmla="*/ 380783 w 432350"/>
                  <a:gd name="connsiteY137" fmla="*/ 433468 h 1030845"/>
                  <a:gd name="connsiteX138" fmla="*/ 383207 w 432350"/>
                  <a:gd name="connsiteY138" fmla="*/ 428455 h 1030845"/>
                  <a:gd name="connsiteX139" fmla="*/ 379525 w 432350"/>
                  <a:gd name="connsiteY139" fmla="*/ 423064 h 1030845"/>
                  <a:gd name="connsiteX140" fmla="*/ 370296 w 432350"/>
                  <a:gd name="connsiteY140" fmla="*/ 415306 h 1030845"/>
                  <a:gd name="connsiteX141" fmla="*/ 357328 w 432350"/>
                  <a:gd name="connsiteY141" fmla="*/ 409135 h 1030845"/>
                  <a:gd name="connsiteX142" fmla="*/ 345823 w 432350"/>
                  <a:gd name="connsiteY142" fmla="*/ 402306 h 1030845"/>
                  <a:gd name="connsiteX143" fmla="*/ 340539 w 432350"/>
                  <a:gd name="connsiteY143" fmla="*/ 397334 h 1030845"/>
                  <a:gd name="connsiteX144" fmla="*/ 340843 w 432350"/>
                  <a:gd name="connsiteY144" fmla="*/ 391696 h 1030845"/>
                  <a:gd name="connsiteX145" fmla="*/ 346349 w 432350"/>
                  <a:gd name="connsiteY145" fmla="*/ 389675 h 1030845"/>
                  <a:gd name="connsiteX146" fmla="*/ 339684 w 432350"/>
                  <a:gd name="connsiteY146" fmla="*/ 380511 h 1030845"/>
                  <a:gd name="connsiteX147" fmla="*/ 336783 w 432350"/>
                  <a:gd name="connsiteY147" fmla="*/ 372162 h 1030845"/>
                  <a:gd name="connsiteX148" fmla="*/ 336611 w 432350"/>
                  <a:gd name="connsiteY148" fmla="*/ 364683 h 1030845"/>
                  <a:gd name="connsiteX149" fmla="*/ 336150 w 432350"/>
                  <a:gd name="connsiteY149" fmla="*/ 359005 h 1030845"/>
                  <a:gd name="connsiteX150" fmla="*/ 343538 w 432350"/>
                  <a:gd name="connsiteY150" fmla="*/ 351789 h 1030845"/>
                  <a:gd name="connsiteX151" fmla="*/ 340013 w 432350"/>
                  <a:gd name="connsiteY151" fmla="*/ 341311 h 1030845"/>
                  <a:gd name="connsiteX152" fmla="*/ 337301 w 432350"/>
                  <a:gd name="connsiteY152" fmla="*/ 334967 h 1030845"/>
                  <a:gd name="connsiteX153" fmla="*/ 338575 w 432350"/>
                  <a:gd name="connsiteY153" fmla="*/ 327916 h 1030845"/>
                  <a:gd name="connsiteX154" fmla="*/ 336438 w 432350"/>
                  <a:gd name="connsiteY154" fmla="*/ 320437 h 1030845"/>
                  <a:gd name="connsiteX155" fmla="*/ 333866 w 432350"/>
                  <a:gd name="connsiteY155" fmla="*/ 316337 h 1030845"/>
                  <a:gd name="connsiteX156" fmla="*/ 338024 w 432350"/>
                  <a:gd name="connsiteY156" fmla="*/ 310568 h 1030845"/>
                  <a:gd name="connsiteX157" fmla="*/ 334877 w 432350"/>
                  <a:gd name="connsiteY157" fmla="*/ 303270 h 1030845"/>
                  <a:gd name="connsiteX158" fmla="*/ 338024 w 432350"/>
                  <a:gd name="connsiteY158" fmla="*/ 295652 h 1030845"/>
                  <a:gd name="connsiteX159" fmla="*/ 338402 w 432350"/>
                  <a:gd name="connsiteY159" fmla="*/ 290031 h 1030845"/>
                  <a:gd name="connsiteX160" fmla="*/ 338755 w 432350"/>
                  <a:gd name="connsiteY160" fmla="*/ 283728 h 1030845"/>
                  <a:gd name="connsiteX161" fmla="*/ 336438 w 432350"/>
                  <a:gd name="connsiteY161" fmla="*/ 277038 h 1030845"/>
                  <a:gd name="connsiteX162" fmla="*/ 337474 w 432350"/>
                  <a:gd name="connsiteY162" fmla="*/ 270760 h 1030845"/>
                  <a:gd name="connsiteX163" fmla="*/ 340670 w 432350"/>
                  <a:gd name="connsiteY163" fmla="*/ 265656 h 1030845"/>
                  <a:gd name="connsiteX164" fmla="*/ 346127 w 432350"/>
                  <a:gd name="connsiteY164" fmla="*/ 258038 h 1030845"/>
                  <a:gd name="connsiteX165" fmla="*/ 347204 w 432350"/>
                  <a:gd name="connsiteY165" fmla="*/ 252326 h 1030845"/>
                  <a:gd name="connsiteX166" fmla="*/ 355011 w 432350"/>
                  <a:gd name="connsiteY166" fmla="*/ 245201 h 1030845"/>
                  <a:gd name="connsiteX167" fmla="*/ 359514 w 432350"/>
                  <a:gd name="connsiteY167" fmla="*/ 239794 h 1030845"/>
                  <a:gd name="connsiteX168" fmla="*/ 367511 w 432350"/>
                  <a:gd name="connsiteY168" fmla="*/ 226275 h 1030845"/>
                  <a:gd name="connsiteX169" fmla="*/ 369836 w 432350"/>
                  <a:gd name="connsiteY169" fmla="*/ 220465 h 1030845"/>
                  <a:gd name="connsiteX170" fmla="*/ 375720 w 432350"/>
                  <a:gd name="connsiteY170" fmla="*/ 214581 h 1030845"/>
                  <a:gd name="connsiteX171" fmla="*/ 378983 w 432350"/>
                  <a:gd name="connsiteY171" fmla="*/ 207809 h 1030845"/>
                  <a:gd name="connsiteX172" fmla="*/ 383281 w 432350"/>
                  <a:gd name="connsiteY172" fmla="*/ 206692 h 1030845"/>
                  <a:gd name="connsiteX173" fmla="*/ 391819 w 432350"/>
                  <a:gd name="connsiteY173" fmla="*/ 195318 h 1030845"/>
                  <a:gd name="connsiteX174" fmla="*/ 400218 w 432350"/>
                  <a:gd name="connsiteY174" fmla="*/ 189384 h 1030845"/>
                  <a:gd name="connsiteX175" fmla="*/ 404590 w 432350"/>
                  <a:gd name="connsiteY175" fmla="*/ 182481 h 1030845"/>
                  <a:gd name="connsiteX176" fmla="*/ 408979 w 432350"/>
                  <a:gd name="connsiteY176" fmla="*/ 181356 h 1030845"/>
                  <a:gd name="connsiteX177" fmla="*/ 411255 w 432350"/>
                  <a:gd name="connsiteY177" fmla="*/ 177756 h 1030845"/>
                  <a:gd name="connsiteX178" fmla="*/ 419448 w 432350"/>
                  <a:gd name="connsiteY178" fmla="*/ 177148 h 1030845"/>
                  <a:gd name="connsiteX179" fmla="*/ 421002 w 432350"/>
                  <a:gd name="connsiteY179" fmla="*/ 171781 h 1030845"/>
                  <a:gd name="connsiteX180" fmla="*/ 425185 w 432350"/>
                  <a:gd name="connsiteY180" fmla="*/ 171518 h 1030845"/>
                  <a:gd name="connsiteX181" fmla="*/ 431997 w 432350"/>
                  <a:gd name="connsiteY181" fmla="*/ 164508 h 1030845"/>
                  <a:gd name="connsiteX182" fmla="*/ 432351 w 432350"/>
                  <a:gd name="connsiteY182" fmla="*/ 157704 h 1030845"/>
                  <a:gd name="connsiteX183" fmla="*/ 430822 w 432350"/>
                  <a:gd name="connsiteY183" fmla="*/ 151886 h 1030845"/>
                  <a:gd name="connsiteX184" fmla="*/ 431315 w 432350"/>
                  <a:gd name="connsiteY184" fmla="*/ 145936 h 1030845"/>
                  <a:gd name="connsiteX185" fmla="*/ 431685 w 432350"/>
                  <a:gd name="connsiteY185" fmla="*/ 138885 h 1030845"/>
                  <a:gd name="connsiteX186" fmla="*/ 424511 w 432350"/>
                  <a:gd name="connsiteY186" fmla="*/ 126936 h 1030845"/>
                  <a:gd name="connsiteX187" fmla="*/ 420287 w 432350"/>
                  <a:gd name="connsiteY187" fmla="*/ 119597 h 1030845"/>
                  <a:gd name="connsiteX188" fmla="*/ 416202 w 432350"/>
                  <a:gd name="connsiteY188" fmla="*/ 116252 h 1030845"/>
                  <a:gd name="connsiteX189" fmla="*/ 410326 w 432350"/>
                  <a:gd name="connsiteY189" fmla="*/ 118734 h 1030845"/>
                  <a:gd name="connsiteX190" fmla="*/ 407951 w 432350"/>
                  <a:gd name="connsiteY190" fmla="*/ 122605 h 1030845"/>
                  <a:gd name="connsiteX191" fmla="*/ 403226 w 432350"/>
                  <a:gd name="connsiteY191" fmla="*/ 119342 h 1030845"/>
                  <a:gd name="connsiteX192" fmla="*/ 403193 w 432350"/>
                  <a:gd name="connsiteY192" fmla="*/ 125325 h 1030845"/>
                  <a:gd name="connsiteX193" fmla="*/ 402717 w 432350"/>
                  <a:gd name="connsiteY193" fmla="*/ 131546 h 1030845"/>
                  <a:gd name="connsiteX194" fmla="*/ 403432 w 432350"/>
                  <a:gd name="connsiteY194" fmla="*/ 137274 h 1030845"/>
                  <a:gd name="connsiteX195" fmla="*/ 403530 w 432350"/>
                  <a:gd name="connsiteY195" fmla="*/ 144103 h 1030845"/>
                  <a:gd name="connsiteX196" fmla="*/ 401245 w 432350"/>
                  <a:gd name="connsiteY196" fmla="*/ 149502 h 1030845"/>
                  <a:gd name="connsiteX197" fmla="*/ 395542 w 432350"/>
                  <a:gd name="connsiteY197" fmla="*/ 157137 h 1030845"/>
                  <a:gd name="connsiteX198" fmla="*/ 393899 w 432350"/>
                  <a:gd name="connsiteY198" fmla="*/ 161887 h 1030845"/>
                  <a:gd name="connsiteX199" fmla="*/ 386248 w 432350"/>
                  <a:gd name="connsiteY199" fmla="*/ 163350 h 1030845"/>
                  <a:gd name="connsiteX200" fmla="*/ 381728 w 432350"/>
                  <a:gd name="connsiteY200" fmla="*/ 168856 h 1030845"/>
                  <a:gd name="connsiteX201" fmla="*/ 382854 w 432350"/>
                  <a:gd name="connsiteY201" fmla="*/ 174091 h 1030845"/>
                  <a:gd name="connsiteX202" fmla="*/ 376591 w 432350"/>
                  <a:gd name="connsiteY202" fmla="*/ 176268 h 1030845"/>
                  <a:gd name="connsiteX203" fmla="*/ 367190 w 432350"/>
                  <a:gd name="connsiteY203" fmla="*/ 174280 h 1030845"/>
                  <a:gd name="connsiteX204" fmla="*/ 361815 w 432350"/>
                  <a:gd name="connsiteY204" fmla="*/ 182301 h 1030845"/>
                  <a:gd name="connsiteX205" fmla="*/ 355931 w 432350"/>
                  <a:gd name="connsiteY205" fmla="*/ 176721 h 1030845"/>
                  <a:gd name="connsiteX206" fmla="*/ 354197 w 432350"/>
                  <a:gd name="connsiteY206" fmla="*/ 181668 h 1030845"/>
                  <a:gd name="connsiteX207" fmla="*/ 349965 w 432350"/>
                  <a:gd name="connsiteY207" fmla="*/ 182522 h 1030845"/>
                  <a:gd name="connsiteX208" fmla="*/ 345716 w 432350"/>
                  <a:gd name="connsiteY208" fmla="*/ 178857 h 1030845"/>
                  <a:gd name="connsiteX209" fmla="*/ 350483 w 432350"/>
                  <a:gd name="connsiteY209" fmla="*/ 182161 h 1030845"/>
                  <a:gd name="connsiteX210" fmla="*/ 329592 w 432350"/>
                  <a:gd name="connsiteY210" fmla="*/ 176268 h 1030845"/>
                  <a:gd name="connsiteX211" fmla="*/ 320643 w 432350"/>
                  <a:gd name="connsiteY211" fmla="*/ 172233 h 1030845"/>
                  <a:gd name="connsiteX212" fmla="*/ 301109 w 432350"/>
                  <a:gd name="connsiteY212" fmla="*/ 172907 h 1030845"/>
                  <a:gd name="connsiteX213" fmla="*/ 299005 w 432350"/>
                  <a:gd name="connsiteY213" fmla="*/ 167467 h 1030845"/>
                  <a:gd name="connsiteX214" fmla="*/ 303245 w 432350"/>
                  <a:gd name="connsiteY214" fmla="*/ 163621 h 1030845"/>
                  <a:gd name="connsiteX215" fmla="*/ 306237 w 432350"/>
                  <a:gd name="connsiteY215" fmla="*/ 157457 h 1030845"/>
                  <a:gd name="connsiteX216" fmla="*/ 308825 w 432350"/>
                  <a:gd name="connsiteY216" fmla="*/ 151409 h 1030845"/>
                  <a:gd name="connsiteX217" fmla="*/ 307618 w 432350"/>
                  <a:gd name="connsiteY217" fmla="*/ 145114 h 1030845"/>
                  <a:gd name="connsiteX218" fmla="*/ 309877 w 432350"/>
                  <a:gd name="connsiteY218" fmla="*/ 138959 h 1030845"/>
                  <a:gd name="connsiteX219" fmla="*/ 315868 w 432350"/>
                  <a:gd name="connsiteY219" fmla="*/ 132409 h 1030845"/>
                  <a:gd name="connsiteX220" fmla="*/ 316698 w 432350"/>
                  <a:gd name="connsiteY220" fmla="*/ 126623 h 1030845"/>
                  <a:gd name="connsiteX221" fmla="*/ 319041 w 432350"/>
                  <a:gd name="connsiteY221" fmla="*/ 119745 h 1030845"/>
                  <a:gd name="connsiteX222" fmla="*/ 321711 w 432350"/>
                  <a:gd name="connsiteY222" fmla="*/ 114814 h 1030845"/>
                  <a:gd name="connsiteX223" fmla="*/ 315564 w 432350"/>
                  <a:gd name="connsiteY223" fmla="*/ 107788 h 1030845"/>
                  <a:gd name="connsiteX224" fmla="*/ 311184 w 432350"/>
                  <a:gd name="connsiteY224" fmla="*/ 103128 h 1030845"/>
                  <a:gd name="connsiteX225" fmla="*/ 304100 w 432350"/>
                  <a:gd name="connsiteY225" fmla="*/ 101123 h 1030845"/>
                  <a:gd name="connsiteX226" fmla="*/ 300821 w 432350"/>
                  <a:gd name="connsiteY226" fmla="*/ 98485 h 1030845"/>
                  <a:gd name="connsiteX227" fmla="*/ 287606 w 432350"/>
                  <a:gd name="connsiteY227" fmla="*/ 94639 h 1030845"/>
                  <a:gd name="connsiteX228" fmla="*/ 275551 w 432350"/>
                  <a:gd name="connsiteY228" fmla="*/ 88722 h 1030845"/>
                  <a:gd name="connsiteX229" fmla="*/ 266930 w 432350"/>
                  <a:gd name="connsiteY229" fmla="*/ 82188 h 1030845"/>
                  <a:gd name="connsiteX230" fmla="*/ 248784 w 432350"/>
                  <a:gd name="connsiteY230" fmla="*/ 69730 h 1030845"/>
                  <a:gd name="connsiteX231" fmla="*/ 239654 w 432350"/>
                  <a:gd name="connsiteY231" fmla="*/ 70116 h 1030845"/>
                  <a:gd name="connsiteX232" fmla="*/ 222109 w 432350"/>
                  <a:gd name="connsiteY232" fmla="*/ 63657 h 1030845"/>
                  <a:gd name="connsiteX233" fmla="*/ 218764 w 432350"/>
                  <a:gd name="connsiteY233" fmla="*/ 57255 h 1030845"/>
                  <a:gd name="connsiteX234" fmla="*/ 206790 w 432350"/>
                  <a:gd name="connsiteY234" fmla="*/ 50869 h 1030845"/>
                  <a:gd name="connsiteX235" fmla="*/ 199665 w 432350"/>
                  <a:gd name="connsiteY235" fmla="*/ 44361 h 1030845"/>
                  <a:gd name="connsiteX236" fmla="*/ 192565 w 432350"/>
                  <a:gd name="connsiteY236" fmla="*/ 38847 h 1030845"/>
                  <a:gd name="connsiteX237" fmla="*/ 188439 w 432350"/>
                  <a:gd name="connsiteY237" fmla="*/ 31894 h 1030845"/>
                  <a:gd name="connsiteX238" fmla="*/ 184092 w 432350"/>
                  <a:gd name="connsiteY238" fmla="*/ 25895 h 1030845"/>
                  <a:gd name="connsiteX239" fmla="*/ 177526 w 432350"/>
                  <a:gd name="connsiteY239" fmla="*/ 19781 h 1030845"/>
                  <a:gd name="connsiteX240" fmla="*/ 169505 w 432350"/>
                  <a:gd name="connsiteY240" fmla="*/ 13001 h 1030845"/>
                  <a:gd name="connsiteX241" fmla="*/ 166300 w 432350"/>
                  <a:gd name="connsiteY241" fmla="*/ 7930 h 1030845"/>
                  <a:gd name="connsiteX242" fmla="*/ 142747 w 432350"/>
                  <a:gd name="connsiteY242" fmla="*/ 6591 h 1030845"/>
                  <a:gd name="connsiteX243" fmla="*/ 135425 w 432350"/>
                  <a:gd name="connsiteY243" fmla="*/ 6591 h 1030845"/>
                  <a:gd name="connsiteX244" fmla="*/ 134044 w 432350"/>
                  <a:gd name="connsiteY244" fmla="*/ 11530 h 1030845"/>
                  <a:gd name="connsiteX245" fmla="*/ 131521 w 432350"/>
                  <a:gd name="connsiteY245" fmla="*/ 18038 h 1030845"/>
                  <a:gd name="connsiteX246" fmla="*/ 129590 w 432350"/>
                  <a:gd name="connsiteY246" fmla="*/ 22295 h 1030845"/>
                  <a:gd name="connsiteX247" fmla="*/ 128283 w 432350"/>
                  <a:gd name="connsiteY247" fmla="*/ 31697 h 1030845"/>
                  <a:gd name="connsiteX248" fmla="*/ 123764 w 432350"/>
                  <a:gd name="connsiteY248" fmla="*/ 26963 h 1030845"/>
                  <a:gd name="connsiteX249" fmla="*/ 122597 w 432350"/>
                  <a:gd name="connsiteY249" fmla="*/ 22295 h 1030845"/>
                  <a:gd name="connsiteX250" fmla="*/ 117008 w 432350"/>
                  <a:gd name="connsiteY250" fmla="*/ 12976 h 1030845"/>
                  <a:gd name="connsiteX251" fmla="*/ 84128 w 432350"/>
                  <a:gd name="connsiteY251" fmla="*/ 8974 h 1030845"/>
                  <a:gd name="connsiteX252" fmla="*/ 75335 w 432350"/>
                  <a:gd name="connsiteY252" fmla="*/ 1249 h 1030845"/>
                  <a:gd name="connsiteX253" fmla="*/ 71143 w 432350"/>
                  <a:gd name="connsiteY253" fmla="*/ 0 h 1030845"/>
                  <a:gd name="connsiteX254" fmla="*/ 70650 w 432350"/>
                  <a:gd name="connsiteY254" fmla="*/ 6237 h 1030845"/>
                  <a:gd name="connsiteX255" fmla="*/ 58981 w 432350"/>
                  <a:gd name="connsiteY255" fmla="*/ 14094 h 1030845"/>
                  <a:gd name="connsiteX256" fmla="*/ 58488 w 432350"/>
                  <a:gd name="connsiteY256" fmla="*/ 20356 h 1030845"/>
                  <a:gd name="connsiteX257" fmla="*/ 54486 w 432350"/>
                  <a:gd name="connsiteY257" fmla="*/ 22295 h 1030845"/>
                  <a:gd name="connsiteX258" fmla="*/ 52866 w 432350"/>
                  <a:gd name="connsiteY258" fmla="*/ 27152 h 1030845"/>
                  <a:gd name="connsiteX259" fmla="*/ 48848 w 432350"/>
                  <a:gd name="connsiteY259" fmla="*/ 32157 h 1030845"/>
                  <a:gd name="connsiteX260" fmla="*/ 54716 w 432350"/>
                  <a:gd name="connsiteY260" fmla="*/ 38000 h 1030845"/>
                  <a:gd name="connsiteX261" fmla="*/ 49201 w 432350"/>
                  <a:gd name="connsiteY261" fmla="*/ 70445 h 1030845"/>
                  <a:gd name="connsiteX262" fmla="*/ 44574 w 432350"/>
                  <a:gd name="connsiteY262" fmla="*/ 72631 h 1030845"/>
                  <a:gd name="connsiteX263" fmla="*/ 25172 w 432350"/>
                  <a:gd name="connsiteY263" fmla="*/ 81794 h 1030845"/>
                  <a:gd name="connsiteX264" fmla="*/ 20726 w 432350"/>
                  <a:gd name="connsiteY264" fmla="*/ 87489 h 1030845"/>
                  <a:gd name="connsiteX265" fmla="*/ 17767 w 432350"/>
                  <a:gd name="connsiteY265" fmla="*/ 94384 h 1030845"/>
                  <a:gd name="connsiteX266" fmla="*/ 22608 w 432350"/>
                  <a:gd name="connsiteY266" fmla="*/ 100539 h 1030845"/>
                  <a:gd name="connsiteX267" fmla="*/ 25180 w 432350"/>
                  <a:gd name="connsiteY267" fmla="*/ 104213 h 1030845"/>
                  <a:gd name="connsiteX268" fmla="*/ 21137 w 432350"/>
                  <a:gd name="connsiteY268" fmla="*/ 105824 h 1030845"/>
                  <a:gd name="connsiteX269" fmla="*/ 21597 w 432350"/>
                  <a:gd name="connsiteY269" fmla="*/ 112488 h 1030845"/>
                  <a:gd name="connsiteX270" fmla="*/ 22369 w 432350"/>
                  <a:gd name="connsiteY270" fmla="*/ 118981 h 1030845"/>
                  <a:gd name="connsiteX271" fmla="*/ 24465 w 432350"/>
                  <a:gd name="connsiteY271" fmla="*/ 122958 h 1030845"/>
                  <a:gd name="connsiteX272" fmla="*/ 29486 w 432350"/>
                  <a:gd name="connsiteY272" fmla="*/ 137710 h 1030845"/>
                  <a:gd name="connsiteX273" fmla="*/ 25237 w 432350"/>
                  <a:gd name="connsiteY273" fmla="*/ 143643 h 1030845"/>
                  <a:gd name="connsiteX274" fmla="*/ 31006 w 432350"/>
                  <a:gd name="connsiteY274" fmla="*/ 154672 h 1030845"/>
                  <a:gd name="connsiteX275" fmla="*/ 36365 w 432350"/>
                  <a:gd name="connsiteY275" fmla="*/ 160868 h 1030845"/>
                  <a:gd name="connsiteX276" fmla="*/ 29256 w 432350"/>
                  <a:gd name="connsiteY276" fmla="*/ 168996 h 1030845"/>
                  <a:gd name="connsiteX277" fmla="*/ 23282 w 432350"/>
                  <a:gd name="connsiteY277" fmla="*/ 166596 h 1030845"/>
                  <a:gd name="connsiteX278" fmla="*/ 21449 w 432350"/>
                  <a:gd name="connsiteY278" fmla="*/ 175463 h 1030845"/>
                  <a:gd name="connsiteX279" fmla="*/ 20956 w 432350"/>
                  <a:gd name="connsiteY279" fmla="*/ 179917 h 1030845"/>
                  <a:gd name="connsiteX280" fmla="*/ 18112 w 432350"/>
                  <a:gd name="connsiteY280" fmla="*/ 187766 h 1030845"/>
                  <a:gd name="connsiteX281" fmla="*/ 15220 w 432350"/>
                  <a:gd name="connsiteY281" fmla="*/ 193855 h 1030845"/>
                  <a:gd name="connsiteX282" fmla="*/ 12384 w 432350"/>
                  <a:gd name="connsiteY282" fmla="*/ 200553 h 1030845"/>
                  <a:gd name="connsiteX283" fmla="*/ 6689 w 432350"/>
                  <a:gd name="connsiteY283" fmla="*/ 206749 h 1030845"/>
                  <a:gd name="connsiteX284" fmla="*/ 5974 w 432350"/>
                  <a:gd name="connsiteY284" fmla="*/ 213669 h 1030845"/>
                  <a:gd name="connsiteX285" fmla="*/ 6919 w 432350"/>
                  <a:gd name="connsiteY285" fmla="*/ 219068 h 1030845"/>
                  <a:gd name="connsiteX286" fmla="*/ 6221 w 432350"/>
                  <a:gd name="connsiteY286" fmla="*/ 224903 h 1030845"/>
                  <a:gd name="connsiteX287" fmla="*/ 6196 w 432350"/>
                  <a:gd name="connsiteY287" fmla="*/ 230335 h 1030845"/>
                  <a:gd name="connsiteX288" fmla="*/ 2022 w 432350"/>
                  <a:gd name="connsiteY288" fmla="*/ 232184 h 1030845"/>
                  <a:gd name="connsiteX289" fmla="*/ 1150 w 432350"/>
                  <a:gd name="connsiteY289" fmla="*/ 238290 h 1030845"/>
                  <a:gd name="connsiteX290" fmla="*/ 4610 w 432350"/>
                  <a:gd name="connsiteY290" fmla="*/ 244585 h 1030845"/>
                  <a:gd name="connsiteX291" fmla="*/ 6780 w 432350"/>
                  <a:gd name="connsiteY291" fmla="*/ 249269 h 1030845"/>
                  <a:gd name="connsiteX292" fmla="*/ 7412 w 432350"/>
                  <a:gd name="connsiteY292" fmla="*/ 256312 h 1030845"/>
                  <a:gd name="connsiteX293" fmla="*/ 6467 w 432350"/>
                  <a:gd name="connsiteY293" fmla="*/ 260405 h 1030845"/>
                  <a:gd name="connsiteX294" fmla="*/ 11053 w 432350"/>
                  <a:gd name="connsiteY294" fmla="*/ 263257 h 1030845"/>
                  <a:gd name="connsiteX295" fmla="*/ 10042 w 432350"/>
                  <a:gd name="connsiteY295" fmla="*/ 268787 h 1030845"/>
                  <a:gd name="connsiteX296" fmla="*/ 3534 w 432350"/>
                  <a:gd name="connsiteY296" fmla="*/ 269305 h 1030845"/>
                  <a:gd name="connsiteX297" fmla="*/ 2704 w 432350"/>
                  <a:gd name="connsiteY297" fmla="*/ 281073 h 1030845"/>
                  <a:gd name="connsiteX298" fmla="*/ 3608 w 432350"/>
                  <a:gd name="connsiteY298" fmla="*/ 288075 h 1030845"/>
                  <a:gd name="connsiteX299" fmla="*/ 1865 w 432350"/>
                  <a:gd name="connsiteY299" fmla="*/ 294222 h 1030845"/>
                  <a:gd name="connsiteX300" fmla="*/ 0 w 432350"/>
                  <a:gd name="connsiteY300" fmla="*/ 300427 h 1030845"/>
                  <a:gd name="connsiteX301" fmla="*/ 567 w 432350"/>
                  <a:gd name="connsiteY301" fmla="*/ 307839 h 1030845"/>
                  <a:gd name="connsiteX302" fmla="*/ 4199 w 432350"/>
                  <a:gd name="connsiteY302" fmla="*/ 312828 h 1030845"/>
                  <a:gd name="connsiteX303" fmla="*/ 10470 w 432350"/>
                  <a:gd name="connsiteY303" fmla="*/ 316953 h 1030845"/>
                  <a:gd name="connsiteX304" fmla="*/ 8407 w 432350"/>
                  <a:gd name="connsiteY304" fmla="*/ 321752 h 1030845"/>
                  <a:gd name="connsiteX305" fmla="*/ 11407 w 432350"/>
                  <a:gd name="connsiteY305" fmla="*/ 326207 h 1030845"/>
                  <a:gd name="connsiteX306" fmla="*/ 15294 w 432350"/>
                  <a:gd name="connsiteY306" fmla="*/ 332378 h 1030845"/>
                  <a:gd name="connsiteX307" fmla="*/ 18491 w 432350"/>
                  <a:gd name="connsiteY307" fmla="*/ 338616 h 1030845"/>
                  <a:gd name="connsiteX308" fmla="*/ 20652 w 432350"/>
                  <a:gd name="connsiteY308" fmla="*/ 344467 h 1030845"/>
                  <a:gd name="connsiteX309" fmla="*/ 24358 w 432350"/>
                  <a:gd name="connsiteY309" fmla="*/ 350762 h 1030845"/>
                  <a:gd name="connsiteX310" fmla="*/ 24884 w 432350"/>
                  <a:gd name="connsiteY310" fmla="*/ 356063 h 1030845"/>
                  <a:gd name="connsiteX311" fmla="*/ 27424 w 432350"/>
                  <a:gd name="connsiteY311" fmla="*/ 361873 h 1030845"/>
                  <a:gd name="connsiteX312" fmla="*/ 32626 w 432350"/>
                  <a:gd name="connsiteY312" fmla="*/ 360805 h 1030845"/>
                  <a:gd name="connsiteX313" fmla="*/ 32880 w 432350"/>
                  <a:gd name="connsiteY313" fmla="*/ 370058 h 1030845"/>
                  <a:gd name="connsiteX314" fmla="*/ 33382 w 432350"/>
                  <a:gd name="connsiteY314" fmla="*/ 375293 h 1030845"/>
                  <a:gd name="connsiteX315" fmla="*/ 35740 w 432350"/>
                  <a:gd name="connsiteY315" fmla="*/ 382007 h 1030845"/>
                  <a:gd name="connsiteX316" fmla="*/ 38740 w 432350"/>
                  <a:gd name="connsiteY316" fmla="*/ 389214 h 1030845"/>
                  <a:gd name="connsiteX317" fmla="*/ 33275 w 432350"/>
                  <a:gd name="connsiteY317" fmla="*/ 392173 h 1030845"/>
                  <a:gd name="connsiteX318" fmla="*/ 31089 w 432350"/>
                  <a:gd name="connsiteY318" fmla="*/ 401632 h 1030845"/>
                  <a:gd name="connsiteX319" fmla="*/ 29199 w 432350"/>
                  <a:gd name="connsiteY319" fmla="*/ 407302 h 1030845"/>
                  <a:gd name="connsiteX320" fmla="*/ 30020 w 432350"/>
                  <a:gd name="connsiteY320" fmla="*/ 414255 h 1030845"/>
                  <a:gd name="connsiteX321" fmla="*/ 30078 w 432350"/>
                  <a:gd name="connsiteY321" fmla="*/ 419843 h 1030845"/>
                  <a:gd name="connsiteX322" fmla="*/ 25805 w 432350"/>
                  <a:gd name="connsiteY322" fmla="*/ 423221 h 1030845"/>
                  <a:gd name="connsiteX323" fmla="*/ 30152 w 432350"/>
                  <a:gd name="connsiteY323" fmla="*/ 424478 h 1030845"/>
                  <a:gd name="connsiteX324" fmla="*/ 33645 w 432350"/>
                  <a:gd name="connsiteY324" fmla="*/ 433271 h 1030845"/>
                  <a:gd name="connsiteX325" fmla="*/ 35461 w 432350"/>
                  <a:gd name="connsiteY325" fmla="*/ 439139 h 1030845"/>
                  <a:gd name="connsiteX326" fmla="*/ 36817 w 432350"/>
                  <a:gd name="connsiteY326" fmla="*/ 445253 h 1030845"/>
                  <a:gd name="connsiteX327" fmla="*/ 37441 w 432350"/>
                  <a:gd name="connsiteY327" fmla="*/ 450677 h 1030845"/>
                  <a:gd name="connsiteX328" fmla="*/ 30900 w 432350"/>
                  <a:gd name="connsiteY328" fmla="*/ 454318 h 1030845"/>
                  <a:gd name="connsiteX329" fmla="*/ 29971 w 432350"/>
                  <a:gd name="connsiteY329" fmla="*/ 459183 h 1030845"/>
                  <a:gd name="connsiteX330" fmla="*/ 24169 w 432350"/>
                  <a:gd name="connsiteY330" fmla="*/ 463513 h 1030845"/>
                  <a:gd name="connsiteX331" fmla="*/ 26396 w 432350"/>
                  <a:gd name="connsiteY331" fmla="*/ 467606 h 1030845"/>
                  <a:gd name="connsiteX332" fmla="*/ 23216 w 432350"/>
                  <a:gd name="connsiteY332" fmla="*/ 472118 h 1030845"/>
                  <a:gd name="connsiteX333" fmla="*/ 26454 w 432350"/>
                  <a:gd name="connsiteY333" fmla="*/ 475068 h 1030845"/>
                  <a:gd name="connsiteX334" fmla="*/ 27103 w 432350"/>
                  <a:gd name="connsiteY334" fmla="*/ 482218 h 1030845"/>
                  <a:gd name="connsiteX335" fmla="*/ 27259 w 432350"/>
                  <a:gd name="connsiteY335" fmla="*/ 488940 h 1030845"/>
                  <a:gd name="connsiteX336" fmla="*/ 30875 w 432350"/>
                  <a:gd name="connsiteY336" fmla="*/ 495284 h 1030845"/>
                  <a:gd name="connsiteX337" fmla="*/ 31385 w 432350"/>
                  <a:gd name="connsiteY337" fmla="*/ 501464 h 1030845"/>
                  <a:gd name="connsiteX338" fmla="*/ 35765 w 432350"/>
                  <a:gd name="connsiteY338" fmla="*/ 507784 h 1030845"/>
                  <a:gd name="connsiteX339" fmla="*/ 39216 w 432350"/>
                  <a:gd name="connsiteY339" fmla="*/ 513660 h 1030845"/>
                  <a:gd name="connsiteX340" fmla="*/ 41427 w 432350"/>
                  <a:gd name="connsiteY340" fmla="*/ 520810 h 1030845"/>
                  <a:gd name="connsiteX341" fmla="*/ 46358 w 432350"/>
                  <a:gd name="connsiteY341" fmla="*/ 525182 h 1030845"/>
                  <a:gd name="connsiteX342" fmla="*/ 46046 w 432350"/>
                  <a:gd name="connsiteY342" fmla="*/ 532216 h 1030845"/>
                  <a:gd name="connsiteX343" fmla="*/ 40581 w 432350"/>
                  <a:gd name="connsiteY343" fmla="*/ 533318 h 1030845"/>
                  <a:gd name="connsiteX344" fmla="*/ 34466 w 432350"/>
                  <a:gd name="connsiteY344" fmla="*/ 538922 h 1030845"/>
                  <a:gd name="connsiteX345" fmla="*/ 37096 w 432350"/>
                  <a:gd name="connsiteY345" fmla="*/ 544782 h 1030845"/>
                  <a:gd name="connsiteX346" fmla="*/ 37458 w 432350"/>
                  <a:gd name="connsiteY346" fmla="*/ 551348 h 1030845"/>
                  <a:gd name="connsiteX347" fmla="*/ 36883 w 432350"/>
                  <a:gd name="connsiteY347" fmla="*/ 556468 h 1030845"/>
                  <a:gd name="connsiteX348" fmla="*/ 32946 w 432350"/>
                  <a:gd name="connsiteY348" fmla="*/ 558005 h 1030845"/>
                  <a:gd name="connsiteX349" fmla="*/ 34968 w 432350"/>
                  <a:gd name="connsiteY349" fmla="*/ 563675 h 1030845"/>
                  <a:gd name="connsiteX350" fmla="*/ 38362 w 432350"/>
                  <a:gd name="connsiteY350" fmla="*/ 567809 h 1030845"/>
                  <a:gd name="connsiteX351" fmla="*/ 37622 w 432350"/>
                  <a:gd name="connsiteY351" fmla="*/ 574531 h 1030845"/>
                  <a:gd name="connsiteX352" fmla="*/ 40827 w 432350"/>
                  <a:gd name="connsiteY352" fmla="*/ 583144 h 1030845"/>
                  <a:gd name="connsiteX353" fmla="*/ 37269 w 432350"/>
                  <a:gd name="connsiteY353" fmla="*/ 588050 h 1030845"/>
                  <a:gd name="connsiteX354" fmla="*/ 36981 w 432350"/>
                  <a:gd name="connsiteY354" fmla="*/ 593219 h 1030845"/>
                  <a:gd name="connsiteX355" fmla="*/ 41008 w 432350"/>
                  <a:gd name="connsiteY355" fmla="*/ 601084 h 1030845"/>
                  <a:gd name="connsiteX356" fmla="*/ 44197 w 432350"/>
                  <a:gd name="connsiteY356" fmla="*/ 603796 h 1030845"/>
                  <a:gd name="connsiteX357" fmla="*/ 46498 w 432350"/>
                  <a:gd name="connsiteY357" fmla="*/ 614282 h 1030845"/>
                  <a:gd name="connsiteX358" fmla="*/ 49021 w 432350"/>
                  <a:gd name="connsiteY358" fmla="*/ 619040 h 1030845"/>
                  <a:gd name="connsiteX359" fmla="*/ 52883 w 432350"/>
                  <a:gd name="connsiteY359" fmla="*/ 626518 h 1030845"/>
                  <a:gd name="connsiteX360" fmla="*/ 54132 w 432350"/>
                  <a:gd name="connsiteY360" fmla="*/ 631778 h 1030845"/>
                  <a:gd name="connsiteX361" fmla="*/ 57387 w 432350"/>
                  <a:gd name="connsiteY361" fmla="*/ 636733 h 1030845"/>
                  <a:gd name="connsiteX362" fmla="*/ 47171 w 432350"/>
                  <a:gd name="connsiteY362" fmla="*/ 638985 h 1030845"/>
                  <a:gd name="connsiteX363" fmla="*/ 51486 w 432350"/>
                  <a:gd name="connsiteY363" fmla="*/ 645091 h 1030845"/>
                  <a:gd name="connsiteX364" fmla="*/ 53130 w 432350"/>
                  <a:gd name="connsiteY364" fmla="*/ 650507 h 1030845"/>
                  <a:gd name="connsiteX365" fmla="*/ 53220 w 432350"/>
                  <a:gd name="connsiteY365" fmla="*/ 657722 h 1030845"/>
                  <a:gd name="connsiteX366" fmla="*/ 67289 w 432350"/>
                  <a:gd name="connsiteY366" fmla="*/ 669079 h 1030845"/>
                  <a:gd name="connsiteX367" fmla="*/ 69245 w 432350"/>
                  <a:gd name="connsiteY367" fmla="*/ 673887 h 1030845"/>
                  <a:gd name="connsiteX368" fmla="*/ 65202 w 432350"/>
                  <a:gd name="connsiteY368" fmla="*/ 675983 h 1030845"/>
                  <a:gd name="connsiteX369" fmla="*/ 68464 w 432350"/>
                  <a:gd name="connsiteY369" fmla="*/ 681144 h 1030845"/>
                  <a:gd name="connsiteX370" fmla="*/ 72927 w 432350"/>
                  <a:gd name="connsiteY370" fmla="*/ 682385 h 1030845"/>
                  <a:gd name="connsiteX371" fmla="*/ 76847 w 432350"/>
                  <a:gd name="connsiteY371" fmla="*/ 684176 h 1030845"/>
                  <a:gd name="connsiteX372" fmla="*/ 73888 w 432350"/>
                  <a:gd name="connsiteY372" fmla="*/ 688326 h 1030845"/>
                  <a:gd name="connsiteX373" fmla="*/ 77586 w 432350"/>
                  <a:gd name="connsiteY373" fmla="*/ 694202 h 1030845"/>
                  <a:gd name="connsiteX374" fmla="*/ 74792 w 432350"/>
                  <a:gd name="connsiteY374" fmla="*/ 698401 h 1030845"/>
                  <a:gd name="connsiteX375" fmla="*/ 78803 w 432350"/>
                  <a:gd name="connsiteY375" fmla="*/ 707326 h 1030845"/>
                  <a:gd name="connsiteX376" fmla="*/ 83027 w 432350"/>
                  <a:gd name="connsiteY376" fmla="*/ 707343 h 1030845"/>
                  <a:gd name="connsiteX377" fmla="*/ 89256 w 432350"/>
                  <a:gd name="connsiteY377" fmla="*/ 706948 h 1030845"/>
                  <a:gd name="connsiteX378" fmla="*/ 96644 w 432350"/>
                  <a:gd name="connsiteY378" fmla="*/ 709619 h 1030845"/>
                  <a:gd name="connsiteX379" fmla="*/ 95781 w 432350"/>
                  <a:gd name="connsiteY379" fmla="*/ 715133 h 1030845"/>
                  <a:gd name="connsiteX380" fmla="*/ 96693 w 432350"/>
                  <a:gd name="connsiteY380" fmla="*/ 719333 h 1030845"/>
                  <a:gd name="connsiteX381" fmla="*/ 90752 w 432350"/>
                  <a:gd name="connsiteY381" fmla="*/ 717870 h 1030845"/>
                  <a:gd name="connsiteX382" fmla="*/ 82682 w 432350"/>
                  <a:gd name="connsiteY382" fmla="*/ 719407 h 1030845"/>
                  <a:gd name="connsiteX383" fmla="*/ 75959 w 432350"/>
                  <a:gd name="connsiteY383" fmla="*/ 719209 h 1030845"/>
                  <a:gd name="connsiteX384" fmla="*/ 91639 w 432350"/>
                  <a:gd name="connsiteY384" fmla="*/ 726014 h 1030845"/>
                  <a:gd name="connsiteX385" fmla="*/ 96726 w 432350"/>
                  <a:gd name="connsiteY385" fmla="*/ 731397 h 1030845"/>
                  <a:gd name="connsiteX386" fmla="*/ 100498 w 432350"/>
                  <a:gd name="connsiteY386" fmla="*/ 734923 h 1030845"/>
                  <a:gd name="connsiteX387" fmla="*/ 96554 w 432350"/>
                  <a:gd name="connsiteY387" fmla="*/ 737930 h 1030845"/>
                  <a:gd name="connsiteX388" fmla="*/ 93965 w 432350"/>
                  <a:gd name="connsiteY388" fmla="*/ 741743 h 1030845"/>
                  <a:gd name="connsiteX389" fmla="*/ 93291 w 432350"/>
                  <a:gd name="connsiteY389" fmla="*/ 748030 h 1030845"/>
                  <a:gd name="connsiteX390" fmla="*/ 95839 w 432350"/>
                  <a:gd name="connsiteY390" fmla="*/ 752147 h 1030845"/>
                  <a:gd name="connsiteX391" fmla="*/ 100194 w 432350"/>
                  <a:gd name="connsiteY391" fmla="*/ 756109 h 1030845"/>
                  <a:gd name="connsiteX392" fmla="*/ 95255 w 432350"/>
                  <a:gd name="connsiteY392" fmla="*/ 760908 h 1030845"/>
                  <a:gd name="connsiteX393" fmla="*/ 101534 w 432350"/>
                  <a:gd name="connsiteY393" fmla="*/ 765058 h 1030845"/>
                  <a:gd name="connsiteX394" fmla="*/ 105824 w 432350"/>
                  <a:gd name="connsiteY394" fmla="*/ 772791 h 1030845"/>
                  <a:gd name="connsiteX395" fmla="*/ 108231 w 432350"/>
                  <a:gd name="connsiteY395" fmla="*/ 777689 h 1030845"/>
                  <a:gd name="connsiteX396" fmla="*/ 104205 w 432350"/>
                  <a:gd name="connsiteY396" fmla="*/ 781247 h 1030845"/>
                  <a:gd name="connsiteX397" fmla="*/ 103876 w 432350"/>
                  <a:gd name="connsiteY397" fmla="*/ 786565 h 1030845"/>
                  <a:gd name="connsiteX398" fmla="*/ 108585 w 432350"/>
                  <a:gd name="connsiteY398" fmla="*/ 792268 h 1030845"/>
                  <a:gd name="connsiteX399" fmla="*/ 106448 w 432350"/>
                  <a:gd name="connsiteY399" fmla="*/ 796278 h 1030845"/>
                  <a:gd name="connsiteX400" fmla="*/ 99726 w 432350"/>
                  <a:gd name="connsiteY400" fmla="*/ 801250 h 1030845"/>
                  <a:gd name="connsiteX401" fmla="*/ 102093 w 432350"/>
                  <a:gd name="connsiteY401" fmla="*/ 805310 h 1030845"/>
                  <a:gd name="connsiteX402" fmla="*/ 100654 w 432350"/>
                  <a:gd name="connsiteY402" fmla="*/ 809740 h 1030845"/>
                  <a:gd name="connsiteX403" fmla="*/ 100712 w 432350"/>
                  <a:gd name="connsiteY403" fmla="*/ 815993 h 1030845"/>
                  <a:gd name="connsiteX404" fmla="*/ 104237 w 432350"/>
                  <a:gd name="connsiteY404" fmla="*/ 819856 h 1030845"/>
                  <a:gd name="connsiteX405" fmla="*/ 108708 w 432350"/>
                  <a:gd name="connsiteY405" fmla="*/ 823348 h 1030845"/>
                  <a:gd name="connsiteX406" fmla="*/ 112579 w 432350"/>
                  <a:gd name="connsiteY406" fmla="*/ 827770 h 1030845"/>
                  <a:gd name="connsiteX407" fmla="*/ 109398 w 432350"/>
                  <a:gd name="connsiteY407" fmla="*/ 831172 h 1030845"/>
                  <a:gd name="connsiteX408" fmla="*/ 105602 w 432350"/>
                  <a:gd name="connsiteY408" fmla="*/ 832791 h 1030845"/>
                  <a:gd name="connsiteX409" fmla="*/ 110245 w 432350"/>
                  <a:gd name="connsiteY409" fmla="*/ 841461 h 1030845"/>
                  <a:gd name="connsiteX410" fmla="*/ 106004 w 432350"/>
                  <a:gd name="connsiteY410" fmla="*/ 847534 h 1030845"/>
                  <a:gd name="connsiteX411" fmla="*/ 101526 w 432350"/>
                  <a:gd name="connsiteY411" fmla="*/ 848241 h 1030845"/>
                  <a:gd name="connsiteX412" fmla="*/ 99997 w 432350"/>
                  <a:gd name="connsiteY412" fmla="*/ 853944 h 1030845"/>
                  <a:gd name="connsiteX413" fmla="*/ 103588 w 432350"/>
                  <a:gd name="connsiteY413" fmla="*/ 856968 h 1030845"/>
                  <a:gd name="connsiteX414" fmla="*/ 92124 w 432350"/>
                  <a:gd name="connsiteY414" fmla="*/ 854750 h 1030845"/>
                  <a:gd name="connsiteX415" fmla="*/ 95000 w 432350"/>
                  <a:gd name="connsiteY415" fmla="*/ 858267 h 1030845"/>
                  <a:gd name="connsiteX416" fmla="*/ 95600 w 432350"/>
                  <a:gd name="connsiteY416" fmla="*/ 863255 h 1030845"/>
                  <a:gd name="connsiteX417" fmla="*/ 97466 w 432350"/>
                  <a:gd name="connsiteY417" fmla="*/ 868153 h 1030845"/>
                  <a:gd name="connsiteX418" fmla="*/ 99594 w 432350"/>
                  <a:gd name="connsiteY418" fmla="*/ 872706 h 1030845"/>
                  <a:gd name="connsiteX419" fmla="*/ 98723 w 432350"/>
                  <a:gd name="connsiteY419" fmla="*/ 877489 h 1030845"/>
                  <a:gd name="connsiteX420" fmla="*/ 102323 w 432350"/>
                  <a:gd name="connsiteY420" fmla="*/ 883718 h 1030845"/>
                  <a:gd name="connsiteX421" fmla="*/ 108240 w 432350"/>
                  <a:gd name="connsiteY421" fmla="*/ 888147 h 1030845"/>
                  <a:gd name="connsiteX422" fmla="*/ 112587 w 432350"/>
                  <a:gd name="connsiteY422" fmla="*/ 896243 h 1030845"/>
                  <a:gd name="connsiteX423" fmla="*/ 118208 w 432350"/>
                  <a:gd name="connsiteY423" fmla="*/ 898642 h 1030845"/>
                  <a:gd name="connsiteX424" fmla="*/ 119071 w 432350"/>
                  <a:gd name="connsiteY424" fmla="*/ 903458 h 1030845"/>
                  <a:gd name="connsiteX425" fmla="*/ 124068 w 432350"/>
                  <a:gd name="connsiteY425" fmla="*/ 901354 h 1030845"/>
                  <a:gd name="connsiteX426" fmla="*/ 128201 w 432350"/>
                  <a:gd name="connsiteY426" fmla="*/ 897861 h 1030845"/>
                  <a:gd name="connsiteX427" fmla="*/ 132434 w 432350"/>
                  <a:gd name="connsiteY427" fmla="*/ 899464 h 1030845"/>
                  <a:gd name="connsiteX428" fmla="*/ 139214 w 432350"/>
                  <a:gd name="connsiteY428" fmla="*/ 898905 h 1030845"/>
                  <a:gd name="connsiteX429" fmla="*/ 140660 w 432350"/>
                  <a:gd name="connsiteY429" fmla="*/ 902792 h 1030845"/>
                  <a:gd name="connsiteX430" fmla="*/ 143930 w 432350"/>
                  <a:gd name="connsiteY430" fmla="*/ 908413 h 1030845"/>
                  <a:gd name="connsiteX431" fmla="*/ 142772 w 432350"/>
                  <a:gd name="connsiteY431" fmla="*/ 913163 h 1030845"/>
                  <a:gd name="connsiteX432" fmla="*/ 147694 w 432350"/>
                  <a:gd name="connsiteY432" fmla="*/ 916442 h 1030845"/>
                  <a:gd name="connsiteX433" fmla="*/ 149322 w 432350"/>
                  <a:gd name="connsiteY433" fmla="*/ 924742 h 1030845"/>
                  <a:gd name="connsiteX434" fmla="*/ 152864 w 432350"/>
                  <a:gd name="connsiteY434" fmla="*/ 930109 h 1030845"/>
                  <a:gd name="connsiteX435" fmla="*/ 159364 w 432350"/>
                  <a:gd name="connsiteY435" fmla="*/ 932443 h 1030845"/>
                  <a:gd name="connsiteX436" fmla="*/ 164591 w 432350"/>
                  <a:gd name="connsiteY436" fmla="*/ 936724 h 1030845"/>
                  <a:gd name="connsiteX437" fmla="*/ 212214 w 432350"/>
                  <a:gd name="connsiteY437" fmla="*/ 939149 h 1030845"/>
                  <a:gd name="connsiteX438" fmla="*/ 226390 w 432350"/>
                  <a:gd name="connsiteY438" fmla="*/ 943677 h 1030845"/>
                  <a:gd name="connsiteX439" fmla="*/ 236605 w 432350"/>
                  <a:gd name="connsiteY439" fmla="*/ 944680 h 1030845"/>
                  <a:gd name="connsiteX440" fmla="*/ 243566 w 432350"/>
                  <a:gd name="connsiteY440" fmla="*/ 947465 h 1030845"/>
                  <a:gd name="connsiteX441" fmla="*/ 254315 w 432350"/>
                  <a:gd name="connsiteY441" fmla="*/ 949109 h 1030845"/>
                  <a:gd name="connsiteX442" fmla="*/ 375293 w 432350"/>
                  <a:gd name="connsiteY442" fmla="*/ 1026572 h 1030845"/>
                  <a:gd name="connsiteX443" fmla="*/ 382525 w 432350"/>
                  <a:gd name="connsiteY443" fmla="*/ 1023351 h 1030845"/>
                  <a:gd name="connsiteX444" fmla="*/ 387176 w 432350"/>
                  <a:gd name="connsiteY444" fmla="*/ 1024181 h 1030845"/>
                  <a:gd name="connsiteX445" fmla="*/ 393019 w 432350"/>
                  <a:gd name="connsiteY445" fmla="*/ 1020737 h 1030845"/>
                  <a:gd name="connsiteX446" fmla="*/ 385072 w 432350"/>
                  <a:gd name="connsiteY446" fmla="*/ 1021387 h 1030845"/>
                  <a:gd name="connsiteX447" fmla="*/ 380355 w 432350"/>
                  <a:gd name="connsiteY447" fmla="*/ 1020803 h 1030845"/>
                  <a:gd name="connsiteX448" fmla="*/ 375778 w 432350"/>
                  <a:gd name="connsiteY448" fmla="*/ 1020910 h 1030845"/>
                  <a:gd name="connsiteX449" fmla="*/ 372540 w 432350"/>
                  <a:gd name="connsiteY449" fmla="*/ 1024863 h 1030845"/>
                  <a:gd name="connsiteX450" fmla="*/ 335016 w 432350"/>
                  <a:gd name="connsiteY450" fmla="*/ 1030845 h 1030845"/>
                  <a:gd name="connsiteX451" fmla="*/ 345289 w 432350"/>
                  <a:gd name="connsiteY451" fmla="*/ 1028109 h 1030845"/>
                  <a:gd name="connsiteX452" fmla="*/ 349957 w 432350"/>
                  <a:gd name="connsiteY452" fmla="*/ 1026433 h 1030845"/>
                  <a:gd name="connsiteX453" fmla="*/ 357049 w 432350"/>
                  <a:gd name="connsiteY453" fmla="*/ 1026071 h 1030845"/>
                  <a:gd name="connsiteX454" fmla="*/ 360862 w 432350"/>
                  <a:gd name="connsiteY454" fmla="*/ 1023696 h 1030845"/>
                  <a:gd name="connsiteX455" fmla="*/ 361224 w 432350"/>
                  <a:gd name="connsiteY455" fmla="*/ 1018732 h 1030845"/>
                  <a:gd name="connsiteX456" fmla="*/ 348214 w 432350"/>
                  <a:gd name="connsiteY456" fmla="*/ 1019069 h 1030845"/>
                  <a:gd name="connsiteX457" fmla="*/ 342141 w 432350"/>
                  <a:gd name="connsiteY457" fmla="*/ 1017672 h 1030845"/>
                  <a:gd name="connsiteX458" fmla="*/ 324588 w 432350"/>
                  <a:gd name="connsiteY458" fmla="*/ 1011237 h 1030845"/>
                  <a:gd name="connsiteX459" fmla="*/ 319821 w 432350"/>
                  <a:gd name="connsiteY459" fmla="*/ 1007720 h 1030845"/>
                  <a:gd name="connsiteX460" fmla="*/ 314036 w 432350"/>
                  <a:gd name="connsiteY460" fmla="*/ 1005666 h 1030845"/>
                  <a:gd name="connsiteX461" fmla="*/ 296400 w 432350"/>
                  <a:gd name="connsiteY461" fmla="*/ 997300 h 1030845"/>
                  <a:gd name="connsiteX462" fmla="*/ 291247 w 432350"/>
                  <a:gd name="connsiteY462" fmla="*/ 993298 h 1030845"/>
                  <a:gd name="connsiteX463" fmla="*/ 282199 w 432350"/>
                  <a:gd name="connsiteY463" fmla="*/ 988169 h 1030845"/>
                  <a:gd name="connsiteX464" fmla="*/ 273636 w 432350"/>
                  <a:gd name="connsiteY464" fmla="*/ 979064 h 1030845"/>
                  <a:gd name="connsiteX465" fmla="*/ 262517 w 432350"/>
                  <a:gd name="connsiteY465" fmla="*/ 976516 h 1030845"/>
                  <a:gd name="connsiteX466" fmla="*/ 264292 w 432350"/>
                  <a:gd name="connsiteY466" fmla="*/ 969802 h 1030845"/>
                  <a:gd name="connsiteX467" fmla="*/ 268171 w 432350"/>
                  <a:gd name="connsiteY467" fmla="*/ 971634 h 1030845"/>
                  <a:gd name="connsiteX468" fmla="*/ 265319 w 432350"/>
                  <a:gd name="connsiteY468" fmla="*/ 967714 h 1030845"/>
                  <a:gd name="connsiteX469" fmla="*/ 259221 w 432350"/>
                  <a:gd name="connsiteY469" fmla="*/ 963146 h 1030845"/>
                  <a:gd name="connsiteX470" fmla="*/ 253954 w 432350"/>
                  <a:gd name="connsiteY470" fmla="*/ 958905 h 1030845"/>
                  <a:gd name="connsiteX471" fmla="*/ 282248 w 432350"/>
                  <a:gd name="connsiteY471" fmla="*/ 1025939 h 1030845"/>
                  <a:gd name="connsiteX472" fmla="*/ 289612 w 432350"/>
                  <a:gd name="connsiteY472" fmla="*/ 1024222 h 1030845"/>
                  <a:gd name="connsiteX473" fmla="*/ 305283 w 432350"/>
                  <a:gd name="connsiteY473" fmla="*/ 1025685 h 1030845"/>
                  <a:gd name="connsiteX474" fmla="*/ 326478 w 432350"/>
                  <a:gd name="connsiteY474" fmla="*/ 1028011 h 1030845"/>
                  <a:gd name="connsiteX475" fmla="*/ 335016 w 432350"/>
                  <a:gd name="connsiteY475" fmla="*/ 1030845 h 1030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</a:cxnLst>
                <a:rect l="l" t="t" r="r" b="b"/>
                <a:pathLst>
                  <a:path w="432350" h="1030845">
                    <a:moveTo>
                      <a:pt x="255006" y="950728"/>
                    </a:moveTo>
                    <a:lnTo>
                      <a:pt x="244700" y="940069"/>
                    </a:lnTo>
                    <a:lnTo>
                      <a:pt x="230803" y="927340"/>
                    </a:lnTo>
                    <a:lnTo>
                      <a:pt x="226070" y="929813"/>
                    </a:lnTo>
                    <a:lnTo>
                      <a:pt x="222380" y="926723"/>
                    </a:lnTo>
                    <a:lnTo>
                      <a:pt x="217712" y="927397"/>
                    </a:lnTo>
                    <a:lnTo>
                      <a:pt x="222651" y="925687"/>
                    </a:lnTo>
                    <a:lnTo>
                      <a:pt x="227738" y="927257"/>
                    </a:lnTo>
                    <a:lnTo>
                      <a:pt x="231716" y="925712"/>
                    </a:lnTo>
                    <a:lnTo>
                      <a:pt x="223843" y="915234"/>
                    </a:lnTo>
                    <a:lnTo>
                      <a:pt x="218871" y="908422"/>
                    </a:lnTo>
                    <a:lnTo>
                      <a:pt x="214655" y="911881"/>
                    </a:lnTo>
                    <a:lnTo>
                      <a:pt x="218854" y="906038"/>
                    </a:lnTo>
                    <a:lnTo>
                      <a:pt x="216299" y="897861"/>
                    </a:lnTo>
                    <a:lnTo>
                      <a:pt x="216529" y="892108"/>
                    </a:lnTo>
                    <a:lnTo>
                      <a:pt x="226160" y="885156"/>
                    </a:lnTo>
                    <a:lnTo>
                      <a:pt x="222775" y="879683"/>
                    </a:lnTo>
                    <a:lnTo>
                      <a:pt x="215567" y="878039"/>
                    </a:lnTo>
                    <a:lnTo>
                      <a:pt x="220416" y="877152"/>
                    </a:lnTo>
                    <a:lnTo>
                      <a:pt x="217893" y="873166"/>
                    </a:lnTo>
                    <a:lnTo>
                      <a:pt x="223876" y="878984"/>
                    </a:lnTo>
                    <a:lnTo>
                      <a:pt x="228363" y="882781"/>
                    </a:lnTo>
                    <a:lnTo>
                      <a:pt x="232866" y="882222"/>
                    </a:lnTo>
                    <a:lnTo>
                      <a:pt x="237098" y="879272"/>
                    </a:lnTo>
                    <a:lnTo>
                      <a:pt x="237994" y="867422"/>
                    </a:lnTo>
                    <a:lnTo>
                      <a:pt x="236942" y="862614"/>
                    </a:lnTo>
                    <a:lnTo>
                      <a:pt x="236367" y="856113"/>
                    </a:lnTo>
                    <a:lnTo>
                      <a:pt x="232537" y="860461"/>
                    </a:lnTo>
                    <a:lnTo>
                      <a:pt x="234633" y="854692"/>
                    </a:lnTo>
                    <a:lnTo>
                      <a:pt x="235069" y="849761"/>
                    </a:lnTo>
                    <a:lnTo>
                      <a:pt x="242013" y="842784"/>
                    </a:lnTo>
                    <a:lnTo>
                      <a:pt x="245760" y="836382"/>
                    </a:lnTo>
                    <a:lnTo>
                      <a:pt x="251028" y="831221"/>
                    </a:lnTo>
                    <a:lnTo>
                      <a:pt x="255301" y="828715"/>
                    </a:lnTo>
                    <a:lnTo>
                      <a:pt x="261194" y="821590"/>
                    </a:lnTo>
                    <a:lnTo>
                      <a:pt x="265993" y="820324"/>
                    </a:lnTo>
                    <a:lnTo>
                      <a:pt x="264662" y="815780"/>
                    </a:lnTo>
                    <a:lnTo>
                      <a:pt x="262525" y="810569"/>
                    </a:lnTo>
                    <a:lnTo>
                      <a:pt x="254143" y="813659"/>
                    </a:lnTo>
                    <a:lnTo>
                      <a:pt x="259230" y="810052"/>
                    </a:lnTo>
                    <a:lnTo>
                      <a:pt x="263856" y="809780"/>
                    </a:lnTo>
                    <a:lnTo>
                      <a:pt x="263437" y="799894"/>
                    </a:lnTo>
                    <a:lnTo>
                      <a:pt x="260668" y="793385"/>
                    </a:lnTo>
                    <a:lnTo>
                      <a:pt x="253650" y="789449"/>
                    </a:lnTo>
                    <a:lnTo>
                      <a:pt x="248152" y="789909"/>
                    </a:lnTo>
                    <a:lnTo>
                      <a:pt x="232628" y="787255"/>
                    </a:lnTo>
                    <a:lnTo>
                      <a:pt x="224747" y="781584"/>
                    </a:lnTo>
                    <a:lnTo>
                      <a:pt x="220925" y="778256"/>
                    </a:lnTo>
                    <a:lnTo>
                      <a:pt x="215386" y="775922"/>
                    </a:lnTo>
                    <a:lnTo>
                      <a:pt x="209124" y="770589"/>
                    </a:lnTo>
                    <a:lnTo>
                      <a:pt x="205065" y="765641"/>
                    </a:lnTo>
                    <a:lnTo>
                      <a:pt x="202106" y="757924"/>
                    </a:lnTo>
                    <a:lnTo>
                      <a:pt x="202895" y="752829"/>
                    </a:lnTo>
                    <a:lnTo>
                      <a:pt x="204045" y="745195"/>
                    </a:lnTo>
                    <a:lnTo>
                      <a:pt x="207185" y="738809"/>
                    </a:lnTo>
                    <a:lnTo>
                      <a:pt x="209872" y="734413"/>
                    </a:lnTo>
                    <a:lnTo>
                      <a:pt x="220539" y="732859"/>
                    </a:lnTo>
                    <a:lnTo>
                      <a:pt x="222651" y="727239"/>
                    </a:lnTo>
                    <a:lnTo>
                      <a:pt x="230228" y="726014"/>
                    </a:lnTo>
                    <a:lnTo>
                      <a:pt x="240714" y="727575"/>
                    </a:lnTo>
                    <a:lnTo>
                      <a:pt x="242720" y="723803"/>
                    </a:lnTo>
                    <a:lnTo>
                      <a:pt x="237337" y="721996"/>
                    </a:lnTo>
                    <a:lnTo>
                      <a:pt x="236482" y="717254"/>
                    </a:lnTo>
                    <a:lnTo>
                      <a:pt x="241068" y="713630"/>
                    </a:lnTo>
                    <a:lnTo>
                      <a:pt x="244914" y="711065"/>
                    </a:lnTo>
                    <a:lnTo>
                      <a:pt x="245103" y="706463"/>
                    </a:lnTo>
                    <a:lnTo>
                      <a:pt x="241224" y="701368"/>
                    </a:lnTo>
                    <a:lnTo>
                      <a:pt x="241109" y="695862"/>
                    </a:lnTo>
                    <a:lnTo>
                      <a:pt x="237435" y="690159"/>
                    </a:lnTo>
                    <a:lnTo>
                      <a:pt x="236211" y="682590"/>
                    </a:lnTo>
                    <a:lnTo>
                      <a:pt x="240312" y="676484"/>
                    </a:lnTo>
                    <a:lnTo>
                      <a:pt x="242769" y="670328"/>
                    </a:lnTo>
                    <a:lnTo>
                      <a:pt x="255047" y="664017"/>
                    </a:lnTo>
                    <a:lnTo>
                      <a:pt x="247141" y="661568"/>
                    </a:lnTo>
                    <a:lnTo>
                      <a:pt x="235011" y="656802"/>
                    </a:lnTo>
                    <a:lnTo>
                      <a:pt x="238545" y="651822"/>
                    </a:lnTo>
                    <a:lnTo>
                      <a:pt x="242917" y="648329"/>
                    </a:lnTo>
                    <a:lnTo>
                      <a:pt x="250765" y="649668"/>
                    </a:lnTo>
                    <a:lnTo>
                      <a:pt x="254644" y="652487"/>
                    </a:lnTo>
                    <a:lnTo>
                      <a:pt x="255326" y="657328"/>
                    </a:lnTo>
                    <a:lnTo>
                      <a:pt x="258564" y="660064"/>
                    </a:lnTo>
                    <a:lnTo>
                      <a:pt x="268688" y="658076"/>
                    </a:lnTo>
                    <a:lnTo>
                      <a:pt x="270472" y="652019"/>
                    </a:lnTo>
                    <a:lnTo>
                      <a:pt x="265944" y="641689"/>
                    </a:lnTo>
                    <a:lnTo>
                      <a:pt x="261136" y="635311"/>
                    </a:lnTo>
                    <a:lnTo>
                      <a:pt x="251990" y="639133"/>
                    </a:lnTo>
                    <a:lnTo>
                      <a:pt x="246746" y="640349"/>
                    </a:lnTo>
                    <a:lnTo>
                      <a:pt x="255236" y="641442"/>
                    </a:lnTo>
                    <a:lnTo>
                      <a:pt x="242572" y="646176"/>
                    </a:lnTo>
                    <a:lnTo>
                      <a:pt x="244314" y="640300"/>
                    </a:lnTo>
                    <a:lnTo>
                      <a:pt x="237098" y="639552"/>
                    </a:lnTo>
                    <a:lnTo>
                      <a:pt x="227187" y="633652"/>
                    </a:lnTo>
                    <a:lnTo>
                      <a:pt x="226662" y="627751"/>
                    </a:lnTo>
                    <a:lnTo>
                      <a:pt x="224352" y="620881"/>
                    </a:lnTo>
                    <a:lnTo>
                      <a:pt x="221279" y="614791"/>
                    </a:lnTo>
                    <a:lnTo>
                      <a:pt x="217950" y="609022"/>
                    </a:lnTo>
                    <a:lnTo>
                      <a:pt x="215765" y="603409"/>
                    </a:lnTo>
                    <a:lnTo>
                      <a:pt x="215847" y="595799"/>
                    </a:lnTo>
                    <a:lnTo>
                      <a:pt x="223917" y="595134"/>
                    </a:lnTo>
                    <a:lnTo>
                      <a:pt x="236605" y="600525"/>
                    </a:lnTo>
                    <a:lnTo>
                      <a:pt x="241692" y="602357"/>
                    </a:lnTo>
                    <a:lnTo>
                      <a:pt x="251916" y="606811"/>
                    </a:lnTo>
                    <a:lnTo>
                      <a:pt x="270801" y="606368"/>
                    </a:lnTo>
                    <a:lnTo>
                      <a:pt x="279799" y="602053"/>
                    </a:lnTo>
                    <a:lnTo>
                      <a:pt x="287467" y="597919"/>
                    </a:lnTo>
                    <a:lnTo>
                      <a:pt x="288979" y="590573"/>
                    </a:lnTo>
                    <a:lnTo>
                      <a:pt x="281081" y="585272"/>
                    </a:lnTo>
                    <a:lnTo>
                      <a:pt x="277950" y="580292"/>
                    </a:lnTo>
                    <a:lnTo>
                      <a:pt x="278846" y="567110"/>
                    </a:lnTo>
                    <a:lnTo>
                      <a:pt x="283177" y="567036"/>
                    </a:lnTo>
                    <a:lnTo>
                      <a:pt x="282232" y="558982"/>
                    </a:lnTo>
                    <a:lnTo>
                      <a:pt x="281895" y="553246"/>
                    </a:lnTo>
                    <a:lnTo>
                      <a:pt x="277597" y="550312"/>
                    </a:lnTo>
                    <a:lnTo>
                      <a:pt x="283111" y="552729"/>
                    </a:lnTo>
                    <a:lnTo>
                      <a:pt x="280744" y="549178"/>
                    </a:lnTo>
                    <a:lnTo>
                      <a:pt x="273866" y="547674"/>
                    </a:lnTo>
                    <a:lnTo>
                      <a:pt x="272781" y="540352"/>
                    </a:lnTo>
                    <a:lnTo>
                      <a:pt x="270669" y="534936"/>
                    </a:lnTo>
                    <a:lnTo>
                      <a:pt x="265516" y="533942"/>
                    </a:lnTo>
                    <a:lnTo>
                      <a:pt x="271047" y="532899"/>
                    </a:lnTo>
                    <a:lnTo>
                      <a:pt x="288971" y="539251"/>
                    </a:lnTo>
                    <a:lnTo>
                      <a:pt x="338936" y="533400"/>
                    </a:lnTo>
                    <a:lnTo>
                      <a:pt x="361372" y="527220"/>
                    </a:lnTo>
                    <a:lnTo>
                      <a:pt x="376402" y="521508"/>
                    </a:lnTo>
                    <a:lnTo>
                      <a:pt x="387456" y="514704"/>
                    </a:lnTo>
                    <a:lnTo>
                      <a:pt x="389773" y="508458"/>
                    </a:lnTo>
                    <a:lnTo>
                      <a:pt x="389642" y="503560"/>
                    </a:lnTo>
                    <a:lnTo>
                      <a:pt x="394449" y="496230"/>
                    </a:lnTo>
                    <a:lnTo>
                      <a:pt x="398238" y="489795"/>
                    </a:lnTo>
                    <a:lnTo>
                      <a:pt x="402141" y="479876"/>
                    </a:lnTo>
                    <a:lnTo>
                      <a:pt x="404442" y="471559"/>
                    </a:lnTo>
                    <a:lnTo>
                      <a:pt x="403004" y="465683"/>
                    </a:lnTo>
                    <a:lnTo>
                      <a:pt x="401163" y="459109"/>
                    </a:lnTo>
                    <a:lnTo>
                      <a:pt x="398418" y="455714"/>
                    </a:lnTo>
                    <a:lnTo>
                      <a:pt x="392272" y="456010"/>
                    </a:lnTo>
                    <a:lnTo>
                      <a:pt x="386708" y="452394"/>
                    </a:lnTo>
                    <a:lnTo>
                      <a:pt x="378983" y="440396"/>
                    </a:lnTo>
                    <a:lnTo>
                      <a:pt x="380783" y="433468"/>
                    </a:lnTo>
                    <a:lnTo>
                      <a:pt x="383207" y="428455"/>
                    </a:lnTo>
                    <a:lnTo>
                      <a:pt x="379525" y="423064"/>
                    </a:lnTo>
                    <a:lnTo>
                      <a:pt x="370296" y="415306"/>
                    </a:lnTo>
                    <a:lnTo>
                      <a:pt x="357328" y="409135"/>
                    </a:lnTo>
                    <a:lnTo>
                      <a:pt x="345823" y="402306"/>
                    </a:lnTo>
                    <a:lnTo>
                      <a:pt x="340539" y="397334"/>
                    </a:lnTo>
                    <a:lnTo>
                      <a:pt x="340843" y="391696"/>
                    </a:lnTo>
                    <a:lnTo>
                      <a:pt x="346349" y="389675"/>
                    </a:lnTo>
                    <a:lnTo>
                      <a:pt x="339684" y="380511"/>
                    </a:lnTo>
                    <a:lnTo>
                      <a:pt x="336783" y="372162"/>
                    </a:lnTo>
                    <a:lnTo>
                      <a:pt x="336611" y="364683"/>
                    </a:lnTo>
                    <a:lnTo>
                      <a:pt x="336150" y="359005"/>
                    </a:lnTo>
                    <a:lnTo>
                      <a:pt x="343538" y="351789"/>
                    </a:lnTo>
                    <a:lnTo>
                      <a:pt x="340013" y="341311"/>
                    </a:lnTo>
                    <a:lnTo>
                      <a:pt x="337301" y="334967"/>
                    </a:lnTo>
                    <a:lnTo>
                      <a:pt x="338575" y="327916"/>
                    </a:lnTo>
                    <a:lnTo>
                      <a:pt x="336438" y="320437"/>
                    </a:lnTo>
                    <a:lnTo>
                      <a:pt x="333866" y="316337"/>
                    </a:lnTo>
                    <a:lnTo>
                      <a:pt x="338024" y="310568"/>
                    </a:lnTo>
                    <a:lnTo>
                      <a:pt x="334877" y="303270"/>
                    </a:lnTo>
                    <a:lnTo>
                      <a:pt x="338024" y="295652"/>
                    </a:lnTo>
                    <a:lnTo>
                      <a:pt x="338402" y="290031"/>
                    </a:lnTo>
                    <a:lnTo>
                      <a:pt x="338755" y="283728"/>
                    </a:lnTo>
                    <a:lnTo>
                      <a:pt x="336438" y="277038"/>
                    </a:lnTo>
                    <a:lnTo>
                      <a:pt x="337474" y="270760"/>
                    </a:lnTo>
                    <a:lnTo>
                      <a:pt x="340670" y="265656"/>
                    </a:lnTo>
                    <a:lnTo>
                      <a:pt x="346127" y="258038"/>
                    </a:lnTo>
                    <a:lnTo>
                      <a:pt x="347204" y="252326"/>
                    </a:lnTo>
                    <a:lnTo>
                      <a:pt x="355011" y="245201"/>
                    </a:lnTo>
                    <a:lnTo>
                      <a:pt x="359514" y="239794"/>
                    </a:lnTo>
                    <a:lnTo>
                      <a:pt x="367511" y="226275"/>
                    </a:lnTo>
                    <a:lnTo>
                      <a:pt x="369836" y="220465"/>
                    </a:lnTo>
                    <a:lnTo>
                      <a:pt x="375720" y="214581"/>
                    </a:lnTo>
                    <a:lnTo>
                      <a:pt x="378983" y="207809"/>
                    </a:lnTo>
                    <a:lnTo>
                      <a:pt x="383281" y="206692"/>
                    </a:lnTo>
                    <a:lnTo>
                      <a:pt x="391819" y="195318"/>
                    </a:lnTo>
                    <a:lnTo>
                      <a:pt x="400218" y="189384"/>
                    </a:lnTo>
                    <a:lnTo>
                      <a:pt x="404590" y="182481"/>
                    </a:lnTo>
                    <a:lnTo>
                      <a:pt x="408979" y="181356"/>
                    </a:lnTo>
                    <a:lnTo>
                      <a:pt x="411255" y="177756"/>
                    </a:lnTo>
                    <a:lnTo>
                      <a:pt x="419448" y="177148"/>
                    </a:lnTo>
                    <a:lnTo>
                      <a:pt x="421002" y="171781"/>
                    </a:lnTo>
                    <a:lnTo>
                      <a:pt x="425185" y="171518"/>
                    </a:lnTo>
                    <a:lnTo>
                      <a:pt x="431997" y="164508"/>
                    </a:lnTo>
                    <a:lnTo>
                      <a:pt x="432351" y="157704"/>
                    </a:lnTo>
                    <a:lnTo>
                      <a:pt x="430822" y="151886"/>
                    </a:lnTo>
                    <a:lnTo>
                      <a:pt x="431315" y="145936"/>
                    </a:lnTo>
                    <a:lnTo>
                      <a:pt x="431685" y="138885"/>
                    </a:lnTo>
                    <a:lnTo>
                      <a:pt x="424511" y="126936"/>
                    </a:lnTo>
                    <a:lnTo>
                      <a:pt x="420287" y="119597"/>
                    </a:lnTo>
                    <a:lnTo>
                      <a:pt x="416202" y="116252"/>
                    </a:lnTo>
                    <a:lnTo>
                      <a:pt x="410326" y="118734"/>
                    </a:lnTo>
                    <a:lnTo>
                      <a:pt x="407951" y="122605"/>
                    </a:lnTo>
                    <a:lnTo>
                      <a:pt x="403226" y="119342"/>
                    </a:lnTo>
                    <a:lnTo>
                      <a:pt x="403193" y="125325"/>
                    </a:lnTo>
                    <a:lnTo>
                      <a:pt x="402717" y="131546"/>
                    </a:lnTo>
                    <a:lnTo>
                      <a:pt x="403432" y="137274"/>
                    </a:lnTo>
                    <a:lnTo>
                      <a:pt x="403530" y="144103"/>
                    </a:lnTo>
                    <a:lnTo>
                      <a:pt x="401245" y="149502"/>
                    </a:lnTo>
                    <a:lnTo>
                      <a:pt x="395542" y="157137"/>
                    </a:lnTo>
                    <a:lnTo>
                      <a:pt x="393899" y="161887"/>
                    </a:lnTo>
                    <a:lnTo>
                      <a:pt x="386248" y="163350"/>
                    </a:lnTo>
                    <a:lnTo>
                      <a:pt x="381728" y="168856"/>
                    </a:lnTo>
                    <a:lnTo>
                      <a:pt x="382854" y="174091"/>
                    </a:lnTo>
                    <a:lnTo>
                      <a:pt x="376591" y="176268"/>
                    </a:lnTo>
                    <a:lnTo>
                      <a:pt x="367190" y="174280"/>
                    </a:lnTo>
                    <a:lnTo>
                      <a:pt x="361815" y="182301"/>
                    </a:lnTo>
                    <a:lnTo>
                      <a:pt x="355931" y="176721"/>
                    </a:lnTo>
                    <a:lnTo>
                      <a:pt x="354197" y="181668"/>
                    </a:lnTo>
                    <a:lnTo>
                      <a:pt x="349965" y="182522"/>
                    </a:lnTo>
                    <a:lnTo>
                      <a:pt x="345716" y="178857"/>
                    </a:lnTo>
                    <a:lnTo>
                      <a:pt x="350483" y="182161"/>
                    </a:lnTo>
                    <a:lnTo>
                      <a:pt x="329592" y="176268"/>
                    </a:lnTo>
                    <a:lnTo>
                      <a:pt x="320643" y="172233"/>
                    </a:lnTo>
                    <a:lnTo>
                      <a:pt x="301109" y="172907"/>
                    </a:lnTo>
                    <a:lnTo>
                      <a:pt x="299005" y="167467"/>
                    </a:lnTo>
                    <a:lnTo>
                      <a:pt x="303245" y="163621"/>
                    </a:lnTo>
                    <a:lnTo>
                      <a:pt x="306237" y="157457"/>
                    </a:lnTo>
                    <a:lnTo>
                      <a:pt x="308825" y="151409"/>
                    </a:lnTo>
                    <a:lnTo>
                      <a:pt x="307618" y="145114"/>
                    </a:lnTo>
                    <a:lnTo>
                      <a:pt x="309877" y="138959"/>
                    </a:lnTo>
                    <a:lnTo>
                      <a:pt x="315868" y="132409"/>
                    </a:lnTo>
                    <a:lnTo>
                      <a:pt x="316698" y="126623"/>
                    </a:lnTo>
                    <a:lnTo>
                      <a:pt x="319041" y="119745"/>
                    </a:lnTo>
                    <a:lnTo>
                      <a:pt x="321711" y="114814"/>
                    </a:lnTo>
                    <a:lnTo>
                      <a:pt x="315564" y="107788"/>
                    </a:lnTo>
                    <a:lnTo>
                      <a:pt x="311184" y="103128"/>
                    </a:lnTo>
                    <a:lnTo>
                      <a:pt x="304100" y="101123"/>
                    </a:lnTo>
                    <a:lnTo>
                      <a:pt x="300821" y="98485"/>
                    </a:lnTo>
                    <a:lnTo>
                      <a:pt x="287606" y="94639"/>
                    </a:lnTo>
                    <a:lnTo>
                      <a:pt x="275551" y="88722"/>
                    </a:lnTo>
                    <a:lnTo>
                      <a:pt x="266930" y="82188"/>
                    </a:lnTo>
                    <a:lnTo>
                      <a:pt x="248784" y="69730"/>
                    </a:lnTo>
                    <a:lnTo>
                      <a:pt x="239654" y="70116"/>
                    </a:lnTo>
                    <a:lnTo>
                      <a:pt x="222109" y="63657"/>
                    </a:lnTo>
                    <a:lnTo>
                      <a:pt x="218764" y="57255"/>
                    </a:lnTo>
                    <a:lnTo>
                      <a:pt x="206790" y="50869"/>
                    </a:lnTo>
                    <a:lnTo>
                      <a:pt x="199665" y="44361"/>
                    </a:lnTo>
                    <a:lnTo>
                      <a:pt x="192565" y="38847"/>
                    </a:lnTo>
                    <a:lnTo>
                      <a:pt x="188439" y="31894"/>
                    </a:lnTo>
                    <a:lnTo>
                      <a:pt x="184092" y="25895"/>
                    </a:lnTo>
                    <a:lnTo>
                      <a:pt x="177526" y="19781"/>
                    </a:lnTo>
                    <a:lnTo>
                      <a:pt x="169505" y="13001"/>
                    </a:lnTo>
                    <a:lnTo>
                      <a:pt x="166300" y="7930"/>
                    </a:lnTo>
                    <a:lnTo>
                      <a:pt x="142747" y="6591"/>
                    </a:lnTo>
                    <a:lnTo>
                      <a:pt x="135425" y="6591"/>
                    </a:lnTo>
                    <a:lnTo>
                      <a:pt x="134044" y="11530"/>
                    </a:lnTo>
                    <a:lnTo>
                      <a:pt x="131521" y="18038"/>
                    </a:lnTo>
                    <a:lnTo>
                      <a:pt x="129590" y="22295"/>
                    </a:lnTo>
                    <a:lnTo>
                      <a:pt x="128283" y="31697"/>
                    </a:lnTo>
                    <a:lnTo>
                      <a:pt x="123764" y="26963"/>
                    </a:lnTo>
                    <a:lnTo>
                      <a:pt x="122597" y="22295"/>
                    </a:lnTo>
                    <a:lnTo>
                      <a:pt x="117008" y="12976"/>
                    </a:lnTo>
                    <a:lnTo>
                      <a:pt x="84128" y="8974"/>
                    </a:lnTo>
                    <a:lnTo>
                      <a:pt x="75335" y="1249"/>
                    </a:lnTo>
                    <a:lnTo>
                      <a:pt x="71143" y="0"/>
                    </a:lnTo>
                    <a:lnTo>
                      <a:pt x="70650" y="6237"/>
                    </a:lnTo>
                    <a:lnTo>
                      <a:pt x="58981" y="14094"/>
                    </a:lnTo>
                    <a:lnTo>
                      <a:pt x="58488" y="20356"/>
                    </a:lnTo>
                    <a:lnTo>
                      <a:pt x="54486" y="22295"/>
                    </a:lnTo>
                    <a:lnTo>
                      <a:pt x="52866" y="27152"/>
                    </a:lnTo>
                    <a:lnTo>
                      <a:pt x="48848" y="32157"/>
                    </a:lnTo>
                    <a:lnTo>
                      <a:pt x="54716" y="38000"/>
                    </a:lnTo>
                    <a:lnTo>
                      <a:pt x="49201" y="70445"/>
                    </a:lnTo>
                    <a:lnTo>
                      <a:pt x="44574" y="72631"/>
                    </a:lnTo>
                    <a:lnTo>
                      <a:pt x="25172" y="81794"/>
                    </a:lnTo>
                    <a:lnTo>
                      <a:pt x="20726" y="87489"/>
                    </a:lnTo>
                    <a:lnTo>
                      <a:pt x="17767" y="94384"/>
                    </a:lnTo>
                    <a:lnTo>
                      <a:pt x="22608" y="100539"/>
                    </a:lnTo>
                    <a:lnTo>
                      <a:pt x="25180" y="104213"/>
                    </a:lnTo>
                    <a:lnTo>
                      <a:pt x="21137" y="105824"/>
                    </a:lnTo>
                    <a:lnTo>
                      <a:pt x="21597" y="112488"/>
                    </a:lnTo>
                    <a:lnTo>
                      <a:pt x="22369" y="118981"/>
                    </a:lnTo>
                    <a:lnTo>
                      <a:pt x="24465" y="122958"/>
                    </a:lnTo>
                    <a:lnTo>
                      <a:pt x="29486" y="137710"/>
                    </a:lnTo>
                    <a:lnTo>
                      <a:pt x="25237" y="143643"/>
                    </a:lnTo>
                    <a:lnTo>
                      <a:pt x="31006" y="154672"/>
                    </a:lnTo>
                    <a:lnTo>
                      <a:pt x="36365" y="160868"/>
                    </a:lnTo>
                    <a:lnTo>
                      <a:pt x="29256" y="168996"/>
                    </a:lnTo>
                    <a:lnTo>
                      <a:pt x="23282" y="166596"/>
                    </a:lnTo>
                    <a:lnTo>
                      <a:pt x="21449" y="175463"/>
                    </a:lnTo>
                    <a:lnTo>
                      <a:pt x="20956" y="179917"/>
                    </a:lnTo>
                    <a:lnTo>
                      <a:pt x="18112" y="187766"/>
                    </a:lnTo>
                    <a:lnTo>
                      <a:pt x="15220" y="193855"/>
                    </a:lnTo>
                    <a:lnTo>
                      <a:pt x="12384" y="200553"/>
                    </a:lnTo>
                    <a:lnTo>
                      <a:pt x="6689" y="206749"/>
                    </a:lnTo>
                    <a:lnTo>
                      <a:pt x="5974" y="213669"/>
                    </a:lnTo>
                    <a:lnTo>
                      <a:pt x="6919" y="219068"/>
                    </a:lnTo>
                    <a:lnTo>
                      <a:pt x="6221" y="224903"/>
                    </a:lnTo>
                    <a:lnTo>
                      <a:pt x="6196" y="230335"/>
                    </a:lnTo>
                    <a:lnTo>
                      <a:pt x="2022" y="232184"/>
                    </a:lnTo>
                    <a:lnTo>
                      <a:pt x="1150" y="238290"/>
                    </a:lnTo>
                    <a:lnTo>
                      <a:pt x="4610" y="244585"/>
                    </a:lnTo>
                    <a:lnTo>
                      <a:pt x="6780" y="249269"/>
                    </a:lnTo>
                    <a:lnTo>
                      <a:pt x="7412" y="256312"/>
                    </a:lnTo>
                    <a:lnTo>
                      <a:pt x="6467" y="260405"/>
                    </a:lnTo>
                    <a:lnTo>
                      <a:pt x="11053" y="263257"/>
                    </a:lnTo>
                    <a:lnTo>
                      <a:pt x="10042" y="268787"/>
                    </a:lnTo>
                    <a:lnTo>
                      <a:pt x="3534" y="269305"/>
                    </a:lnTo>
                    <a:lnTo>
                      <a:pt x="2704" y="281073"/>
                    </a:lnTo>
                    <a:lnTo>
                      <a:pt x="3608" y="288075"/>
                    </a:lnTo>
                    <a:lnTo>
                      <a:pt x="1865" y="294222"/>
                    </a:lnTo>
                    <a:lnTo>
                      <a:pt x="0" y="300427"/>
                    </a:lnTo>
                    <a:lnTo>
                      <a:pt x="567" y="307839"/>
                    </a:lnTo>
                    <a:lnTo>
                      <a:pt x="4199" y="312828"/>
                    </a:lnTo>
                    <a:lnTo>
                      <a:pt x="10470" y="316953"/>
                    </a:lnTo>
                    <a:lnTo>
                      <a:pt x="8407" y="321752"/>
                    </a:lnTo>
                    <a:lnTo>
                      <a:pt x="11407" y="326207"/>
                    </a:lnTo>
                    <a:lnTo>
                      <a:pt x="15294" y="332378"/>
                    </a:lnTo>
                    <a:lnTo>
                      <a:pt x="18491" y="338616"/>
                    </a:lnTo>
                    <a:lnTo>
                      <a:pt x="20652" y="344467"/>
                    </a:lnTo>
                    <a:lnTo>
                      <a:pt x="24358" y="350762"/>
                    </a:lnTo>
                    <a:lnTo>
                      <a:pt x="24884" y="356063"/>
                    </a:lnTo>
                    <a:lnTo>
                      <a:pt x="27424" y="361873"/>
                    </a:lnTo>
                    <a:lnTo>
                      <a:pt x="32626" y="360805"/>
                    </a:lnTo>
                    <a:lnTo>
                      <a:pt x="32880" y="370058"/>
                    </a:lnTo>
                    <a:lnTo>
                      <a:pt x="33382" y="375293"/>
                    </a:lnTo>
                    <a:lnTo>
                      <a:pt x="35740" y="382007"/>
                    </a:lnTo>
                    <a:lnTo>
                      <a:pt x="38740" y="389214"/>
                    </a:lnTo>
                    <a:lnTo>
                      <a:pt x="33275" y="392173"/>
                    </a:lnTo>
                    <a:lnTo>
                      <a:pt x="31089" y="401632"/>
                    </a:lnTo>
                    <a:lnTo>
                      <a:pt x="29199" y="407302"/>
                    </a:lnTo>
                    <a:lnTo>
                      <a:pt x="30020" y="414255"/>
                    </a:lnTo>
                    <a:lnTo>
                      <a:pt x="30078" y="419843"/>
                    </a:lnTo>
                    <a:lnTo>
                      <a:pt x="25805" y="423221"/>
                    </a:lnTo>
                    <a:lnTo>
                      <a:pt x="30152" y="424478"/>
                    </a:lnTo>
                    <a:lnTo>
                      <a:pt x="33645" y="433271"/>
                    </a:lnTo>
                    <a:lnTo>
                      <a:pt x="35461" y="439139"/>
                    </a:lnTo>
                    <a:lnTo>
                      <a:pt x="36817" y="445253"/>
                    </a:lnTo>
                    <a:lnTo>
                      <a:pt x="37441" y="450677"/>
                    </a:lnTo>
                    <a:lnTo>
                      <a:pt x="30900" y="454318"/>
                    </a:lnTo>
                    <a:lnTo>
                      <a:pt x="29971" y="459183"/>
                    </a:lnTo>
                    <a:lnTo>
                      <a:pt x="24169" y="463513"/>
                    </a:lnTo>
                    <a:lnTo>
                      <a:pt x="26396" y="467606"/>
                    </a:lnTo>
                    <a:lnTo>
                      <a:pt x="23216" y="472118"/>
                    </a:lnTo>
                    <a:lnTo>
                      <a:pt x="26454" y="475068"/>
                    </a:lnTo>
                    <a:lnTo>
                      <a:pt x="27103" y="482218"/>
                    </a:lnTo>
                    <a:lnTo>
                      <a:pt x="27259" y="488940"/>
                    </a:lnTo>
                    <a:lnTo>
                      <a:pt x="30875" y="495284"/>
                    </a:lnTo>
                    <a:lnTo>
                      <a:pt x="31385" y="501464"/>
                    </a:lnTo>
                    <a:lnTo>
                      <a:pt x="35765" y="507784"/>
                    </a:lnTo>
                    <a:lnTo>
                      <a:pt x="39216" y="513660"/>
                    </a:lnTo>
                    <a:lnTo>
                      <a:pt x="41427" y="520810"/>
                    </a:lnTo>
                    <a:lnTo>
                      <a:pt x="46358" y="525182"/>
                    </a:lnTo>
                    <a:lnTo>
                      <a:pt x="46046" y="532216"/>
                    </a:lnTo>
                    <a:lnTo>
                      <a:pt x="40581" y="533318"/>
                    </a:lnTo>
                    <a:lnTo>
                      <a:pt x="34466" y="538922"/>
                    </a:lnTo>
                    <a:lnTo>
                      <a:pt x="37096" y="544782"/>
                    </a:lnTo>
                    <a:lnTo>
                      <a:pt x="37458" y="551348"/>
                    </a:lnTo>
                    <a:lnTo>
                      <a:pt x="36883" y="556468"/>
                    </a:lnTo>
                    <a:lnTo>
                      <a:pt x="32946" y="558005"/>
                    </a:lnTo>
                    <a:lnTo>
                      <a:pt x="34968" y="563675"/>
                    </a:lnTo>
                    <a:lnTo>
                      <a:pt x="38362" y="567809"/>
                    </a:lnTo>
                    <a:lnTo>
                      <a:pt x="37622" y="574531"/>
                    </a:lnTo>
                    <a:lnTo>
                      <a:pt x="40827" y="583144"/>
                    </a:lnTo>
                    <a:lnTo>
                      <a:pt x="37269" y="588050"/>
                    </a:lnTo>
                    <a:lnTo>
                      <a:pt x="36981" y="593219"/>
                    </a:lnTo>
                    <a:lnTo>
                      <a:pt x="41008" y="601084"/>
                    </a:lnTo>
                    <a:lnTo>
                      <a:pt x="44197" y="603796"/>
                    </a:lnTo>
                    <a:lnTo>
                      <a:pt x="46498" y="614282"/>
                    </a:lnTo>
                    <a:lnTo>
                      <a:pt x="49021" y="619040"/>
                    </a:lnTo>
                    <a:lnTo>
                      <a:pt x="52883" y="626518"/>
                    </a:lnTo>
                    <a:lnTo>
                      <a:pt x="54132" y="631778"/>
                    </a:lnTo>
                    <a:lnTo>
                      <a:pt x="57387" y="636733"/>
                    </a:lnTo>
                    <a:lnTo>
                      <a:pt x="47171" y="638985"/>
                    </a:lnTo>
                    <a:lnTo>
                      <a:pt x="51486" y="645091"/>
                    </a:lnTo>
                    <a:lnTo>
                      <a:pt x="53130" y="650507"/>
                    </a:lnTo>
                    <a:lnTo>
                      <a:pt x="53220" y="657722"/>
                    </a:lnTo>
                    <a:lnTo>
                      <a:pt x="67289" y="669079"/>
                    </a:lnTo>
                    <a:lnTo>
                      <a:pt x="69245" y="673887"/>
                    </a:lnTo>
                    <a:lnTo>
                      <a:pt x="65202" y="675983"/>
                    </a:lnTo>
                    <a:lnTo>
                      <a:pt x="68464" y="681144"/>
                    </a:lnTo>
                    <a:lnTo>
                      <a:pt x="72927" y="682385"/>
                    </a:lnTo>
                    <a:lnTo>
                      <a:pt x="76847" y="684176"/>
                    </a:lnTo>
                    <a:lnTo>
                      <a:pt x="73888" y="688326"/>
                    </a:lnTo>
                    <a:lnTo>
                      <a:pt x="77586" y="694202"/>
                    </a:lnTo>
                    <a:lnTo>
                      <a:pt x="74792" y="698401"/>
                    </a:lnTo>
                    <a:lnTo>
                      <a:pt x="78803" y="707326"/>
                    </a:lnTo>
                    <a:lnTo>
                      <a:pt x="83027" y="707343"/>
                    </a:lnTo>
                    <a:lnTo>
                      <a:pt x="89256" y="706948"/>
                    </a:lnTo>
                    <a:lnTo>
                      <a:pt x="96644" y="709619"/>
                    </a:lnTo>
                    <a:lnTo>
                      <a:pt x="95781" y="715133"/>
                    </a:lnTo>
                    <a:lnTo>
                      <a:pt x="96693" y="719333"/>
                    </a:lnTo>
                    <a:lnTo>
                      <a:pt x="90752" y="717870"/>
                    </a:lnTo>
                    <a:lnTo>
                      <a:pt x="82682" y="719407"/>
                    </a:lnTo>
                    <a:lnTo>
                      <a:pt x="75959" y="719209"/>
                    </a:lnTo>
                    <a:lnTo>
                      <a:pt x="91639" y="726014"/>
                    </a:lnTo>
                    <a:lnTo>
                      <a:pt x="96726" y="731397"/>
                    </a:lnTo>
                    <a:lnTo>
                      <a:pt x="100498" y="734923"/>
                    </a:lnTo>
                    <a:lnTo>
                      <a:pt x="96554" y="737930"/>
                    </a:lnTo>
                    <a:lnTo>
                      <a:pt x="93965" y="741743"/>
                    </a:lnTo>
                    <a:lnTo>
                      <a:pt x="93291" y="748030"/>
                    </a:lnTo>
                    <a:lnTo>
                      <a:pt x="95839" y="752147"/>
                    </a:lnTo>
                    <a:lnTo>
                      <a:pt x="100194" y="756109"/>
                    </a:lnTo>
                    <a:lnTo>
                      <a:pt x="95255" y="760908"/>
                    </a:lnTo>
                    <a:lnTo>
                      <a:pt x="101534" y="765058"/>
                    </a:lnTo>
                    <a:lnTo>
                      <a:pt x="105824" y="772791"/>
                    </a:lnTo>
                    <a:lnTo>
                      <a:pt x="108231" y="777689"/>
                    </a:lnTo>
                    <a:lnTo>
                      <a:pt x="104205" y="781247"/>
                    </a:lnTo>
                    <a:lnTo>
                      <a:pt x="103876" y="786565"/>
                    </a:lnTo>
                    <a:lnTo>
                      <a:pt x="108585" y="792268"/>
                    </a:lnTo>
                    <a:lnTo>
                      <a:pt x="106448" y="796278"/>
                    </a:lnTo>
                    <a:lnTo>
                      <a:pt x="99726" y="801250"/>
                    </a:lnTo>
                    <a:lnTo>
                      <a:pt x="102093" y="805310"/>
                    </a:lnTo>
                    <a:lnTo>
                      <a:pt x="100654" y="809740"/>
                    </a:lnTo>
                    <a:lnTo>
                      <a:pt x="100712" y="815993"/>
                    </a:lnTo>
                    <a:lnTo>
                      <a:pt x="104237" y="819856"/>
                    </a:lnTo>
                    <a:lnTo>
                      <a:pt x="108708" y="823348"/>
                    </a:lnTo>
                    <a:lnTo>
                      <a:pt x="112579" y="827770"/>
                    </a:lnTo>
                    <a:lnTo>
                      <a:pt x="109398" y="831172"/>
                    </a:lnTo>
                    <a:lnTo>
                      <a:pt x="105602" y="832791"/>
                    </a:lnTo>
                    <a:lnTo>
                      <a:pt x="110245" y="841461"/>
                    </a:lnTo>
                    <a:lnTo>
                      <a:pt x="106004" y="847534"/>
                    </a:lnTo>
                    <a:lnTo>
                      <a:pt x="101526" y="848241"/>
                    </a:lnTo>
                    <a:lnTo>
                      <a:pt x="99997" y="853944"/>
                    </a:lnTo>
                    <a:lnTo>
                      <a:pt x="103588" y="856968"/>
                    </a:lnTo>
                    <a:lnTo>
                      <a:pt x="92124" y="854750"/>
                    </a:lnTo>
                    <a:lnTo>
                      <a:pt x="95000" y="858267"/>
                    </a:lnTo>
                    <a:lnTo>
                      <a:pt x="95600" y="863255"/>
                    </a:lnTo>
                    <a:lnTo>
                      <a:pt x="97466" y="868153"/>
                    </a:lnTo>
                    <a:lnTo>
                      <a:pt x="99594" y="872706"/>
                    </a:lnTo>
                    <a:lnTo>
                      <a:pt x="98723" y="877489"/>
                    </a:lnTo>
                    <a:lnTo>
                      <a:pt x="102323" y="883718"/>
                    </a:lnTo>
                    <a:lnTo>
                      <a:pt x="108240" y="888147"/>
                    </a:lnTo>
                    <a:lnTo>
                      <a:pt x="112587" y="896243"/>
                    </a:lnTo>
                    <a:lnTo>
                      <a:pt x="118208" y="898642"/>
                    </a:lnTo>
                    <a:lnTo>
                      <a:pt x="119071" y="903458"/>
                    </a:lnTo>
                    <a:lnTo>
                      <a:pt x="124068" y="901354"/>
                    </a:lnTo>
                    <a:lnTo>
                      <a:pt x="128201" y="897861"/>
                    </a:lnTo>
                    <a:lnTo>
                      <a:pt x="132434" y="899464"/>
                    </a:lnTo>
                    <a:lnTo>
                      <a:pt x="139214" y="898905"/>
                    </a:lnTo>
                    <a:lnTo>
                      <a:pt x="140660" y="902792"/>
                    </a:lnTo>
                    <a:lnTo>
                      <a:pt x="143930" y="908413"/>
                    </a:lnTo>
                    <a:lnTo>
                      <a:pt x="142772" y="913163"/>
                    </a:lnTo>
                    <a:lnTo>
                      <a:pt x="147694" y="916442"/>
                    </a:lnTo>
                    <a:lnTo>
                      <a:pt x="149322" y="924742"/>
                    </a:lnTo>
                    <a:lnTo>
                      <a:pt x="152864" y="930109"/>
                    </a:lnTo>
                    <a:lnTo>
                      <a:pt x="159364" y="932443"/>
                    </a:lnTo>
                    <a:lnTo>
                      <a:pt x="164591" y="936724"/>
                    </a:lnTo>
                    <a:lnTo>
                      <a:pt x="212214" y="939149"/>
                    </a:lnTo>
                    <a:lnTo>
                      <a:pt x="226390" y="943677"/>
                    </a:lnTo>
                    <a:lnTo>
                      <a:pt x="236605" y="944680"/>
                    </a:lnTo>
                    <a:lnTo>
                      <a:pt x="243566" y="947465"/>
                    </a:lnTo>
                    <a:lnTo>
                      <a:pt x="254315" y="949109"/>
                    </a:lnTo>
                    <a:close/>
                    <a:moveTo>
                      <a:pt x="375293" y="1026572"/>
                    </a:moveTo>
                    <a:lnTo>
                      <a:pt x="382525" y="1023351"/>
                    </a:lnTo>
                    <a:lnTo>
                      <a:pt x="387176" y="1024181"/>
                    </a:lnTo>
                    <a:lnTo>
                      <a:pt x="393019" y="1020737"/>
                    </a:lnTo>
                    <a:lnTo>
                      <a:pt x="385072" y="1021387"/>
                    </a:lnTo>
                    <a:lnTo>
                      <a:pt x="380355" y="1020803"/>
                    </a:lnTo>
                    <a:lnTo>
                      <a:pt x="375778" y="1020910"/>
                    </a:lnTo>
                    <a:lnTo>
                      <a:pt x="372540" y="1024863"/>
                    </a:lnTo>
                    <a:close/>
                    <a:moveTo>
                      <a:pt x="335016" y="1030845"/>
                    </a:moveTo>
                    <a:lnTo>
                      <a:pt x="345289" y="1028109"/>
                    </a:lnTo>
                    <a:lnTo>
                      <a:pt x="349957" y="1026433"/>
                    </a:lnTo>
                    <a:lnTo>
                      <a:pt x="357049" y="1026071"/>
                    </a:lnTo>
                    <a:lnTo>
                      <a:pt x="360862" y="1023696"/>
                    </a:lnTo>
                    <a:lnTo>
                      <a:pt x="361224" y="1018732"/>
                    </a:lnTo>
                    <a:lnTo>
                      <a:pt x="348214" y="1019069"/>
                    </a:lnTo>
                    <a:lnTo>
                      <a:pt x="342141" y="1017672"/>
                    </a:lnTo>
                    <a:lnTo>
                      <a:pt x="324588" y="1011237"/>
                    </a:lnTo>
                    <a:lnTo>
                      <a:pt x="319821" y="1007720"/>
                    </a:lnTo>
                    <a:lnTo>
                      <a:pt x="314036" y="1005666"/>
                    </a:lnTo>
                    <a:lnTo>
                      <a:pt x="296400" y="997300"/>
                    </a:lnTo>
                    <a:lnTo>
                      <a:pt x="291247" y="993298"/>
                    </a:lnTo>
                    <a:lnTo>
                      <a:pt x="282199" y="988169"/>
                    </a:lnTo>
                    <a:lnTo>
                      <a:pt x="273636" y="979064"/>
                    </a:lnTo>
                    <a:lnTo>
                      <a:pt x="262517" y="976516"/>
                    </a:lnTo>
                    <a:lnTo>
                      <a:pt x="264292" y="969802"/>
                    </a:lnTo>
                    <a:lnTo>
                      <a:pt x="268171" y="971634"/>
                    </a:lnTo>
                    <a:lnTo>
                      <a:pt x="265319" y="967714"/>
                    </a:lnTo>
                    <a:lnTo>
                      <a:pt x="259221" y="963146"/>
                    </a:lnTo>
                    <a:lnTo>
                      <a:pt x="253954" y="958905"/>
                    </a:lnTo>
                    <a:lnTo>
                      <a:pt x="282248" y="1025939"/>
                    </a:lnTo>
                    <a:lnTo>
                      <a:pt x="289612" y="1024222"/>
                    </a:lnTo>
                    <a:lnTo>
                      <a:pt x="305283" y="1025685"/>
                    </a:lnTo>
                    <a:lnTo>
                      <a:pt x="326478" y="1028011"/>
                    </a:lnTo>
                    <a:lnTo>
                      <a:pt x="335016" y="1030845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832" name="Free-form: Shape 831">
                <a:extLst>
                  <a:ext uri="{FF2B5EF4-FFF2-40B4-BE49-F238E27FC236}">
                    <a16:creationId xmlns:a16="http://schemas.microsoft.com/office/drawing/2014/main" id="{F07ADFAF-7324-D03C-E2FB-C884A7F090FE}"/>
                  </a:ext>
                </a:extLst>
              </p:cNvPr>
              <p:cNvSpPr/>
              <p:nvPr/>
            </p:nvSpPr>
            <p:spPr>
              <a:xfrm>
                <a:off x="4207146" y="3710077"/>
                <a:ext cx="157871" cy="268153"/>
              </a:xfrm>
              <a:custGeom>
                <a:avLst/>
                <a:gdLst>
                  <a:gd name="connsiteX0" fmla="*/ 69007 w 134841"/>
                  <a:gd name="connsiteY0" fmla="*/ 229037 h 229036"/>
                  <a:gd name="connsiteX1" fmla="*/ 72294 w 134841"/>
                  <a:gd name="connsiteY1" fmla="*/ 225314 h 229036"/>
                  <a:gd name="connsiteX2" fmla="*/ 77077 w 134841"/>
                  <a:gd name="connsiteY2" fmla="*/ 225371 h 229036"/>
                  <a:gd name="connsiteX3" fmla="*/ 78326 w 134841"/>
                  <a:gd name="connsiteY3" fmla="*/ 220909 h 229036"/>
                  <a:gd name="connsiteX4" fmla="*/ 81424 w 134841"/>
                  <a:gd name="connsiteY4" fmla="*/ 217605 h 229036"/>
                  <a:gd name="connsiteX5" fmla="*/ 85747 w 134841"/>
                  <a:gd name="connsiteY5" fmla="*/ 217252 h 229036"/>
                  <a:gd name="connsiteX6" fmla="*/ 90407 w 134841"/>
                  <a:gd name="connsiteY6" fmla="*/ 218485 h 229036"/>
                  <a:gd name="connsiteX7" fmla="*/ 92971 w 134841"/>
                  <a:gd name="connsiteY7" fmla="*/ 214540 h 229036"/>
                  <a:gd name="connsiteX8" fmla="*/ 96825 w 134841"/>
                  <a:gd name="connsiteY8" fmla="*/ 212790 h 229036"/>
                  <a:gd name="connsiteX9" fmla="*/ 102101 w 134841"/>
                  <a:gd name="connsiteY9" fmla="*/ 212872 h 229036"/>
                  <a:gd name="connsiteX10" fmla="*/ 106613 w 134841"/>
                  <a:gd name="connsiteY10" fmla="*/ 210349 h 229036"/>
                  <a:gd name="connsiteX11" fmla="*/ 108470 w 134841"/>
                  <a:gd name="connsiteY11" fmla="*/ 205977 h 229036"/>
                  <a:gd name="connsiteX12" fmla="*/ 112061 w 134841"/>
                  <a:gd name="connsiteY12" fmla="*/ 203133 h 229036"/>
                  <a:gd name="connsiteX13" fmla="*/ 116540 w 134841"/>
                  <a:gd name="connsiteY13" fmla="*/ 203372 h 229036"/>
                  <a:gd name="connsiteX14" fmla="*/ 120254 w 134841"/>
                  <a:gd name="connsiteY14" fmla="*/ 205697 h 229036"/>
                  <a:gd name="connsiteX15" fmla="*/ 126287 w 134841"/>
                  <a:gd name="connsiteY15" fmla="*/ 207029 h 229036"/>
                  <a:gd name="connsiteX16" fmla="*/ 130461 w 134841"/>
                  <a:gd name="connsiteY16" fmla="*/ 205632 h 229036"/>
                  <a:gd name="connsiteX17" fmla="*/ 134841 w 134841"/>
                  <a:gd name="connsiteY17" fmla="*/ 204974 h 229036"/>
                  <a:gd name="connsiteX18" fmla="*/ 129565 w 134841"/>
                  <a:gd name="connsiteY18" fmla="*/ 202213 h 229036"/>
                  <a:gd name="connsiteX19" fmla="*/ 126385 w 134841"/>
                  <a:gd name="connsiteY19" fmla="*/ 196995 h 229036"/>
                  <a:gd name="connsiteX20" fmla="*/ 124331 w 134841"/>
                  <a:gd name="connsiteY20" fmla="*/ 191768 h 229036"/>
                  <a:gd name="connsiteX21" fmla="*/ 122227 w 134841"/>
                  <a:gd name="connsiteY21" fmla="*/ 188136 h 229036"/>
                  <a:gd name="connsiteX22" fmla="*/ 120115 w 134841"/>
                  <a:gd name="connsiteY22" fmla="*/ 184199 h 229036"/>
                  <a:gd name="connsiteX23" fmla="*/ 118151 w 134841"/>
                  <a:gd name="connsiteY23" fmla="*/ 179696 h 229036"/>
                  <a:gd name="connsiteX24" fmla="*/ 115340 w 134841"/>
                  <a:gd name="connsiteY24" fmla="*/ 176688 h 229036"/>
                  <a:gd name="connsiteX25" fmla="*/ 114806 w 134841"/>
                  <a:gd name="connsiteY25" fmla="*/ 172513 h 229036"/>
                  <a:gd name="connsiteX26" fmla="*/ 114609 w 134841"/>
                  <a:gd name="connsiteY26" fmla="*/ 167475 h 229036"/>
                  <a:gd name="connsiteX27" fmla="*/ 113384 w 134841"/>
                  <a:gd name="connsiteY27" fmla="*/ 163555 h 229036"/>
                  <a:gd name="connsiteX28" fmla="*/ 112710 w 134841"/>
                  <a:gd name="connsiteY28" fmla="*/ 159422 h 229036"/>
                  <a:gd name="connsiteX29" fmla="*/ 107673 w 134841"/>
                  <a:gd name="connsiteY29" fmla="*/ 160967 h 229036"/>
                  <a:gd name="connsiteX30" fmla="*/ 102931 w 134841"/>
                  <a:gd name="connsiteY30" fmla="*/ 159989 h 229036"/>
                  <a:gd name="connsiteX31" fmla="*/ 102972 w 134841"/>
                  <a:gd name="connsiteY31" fmla="*/ 155033 h 229036"/>
                  <a:gd name="connsiteX32" fmla="*/ 99989 w 134841"/>
                  <a:gd name="connsiteY32" fmla="*/ 152116 h 229036"/>
                  <a:gd name="connsiteX33" fmla="*/ 97770 w 134841"/>
                  <a:gd name="connsiteY33" fmla="*/ 147670 h 229036"/>
                  <a:gd name="connsiteX34" fmla="*/ 94976 w 134841"/>
                  <a:gd name="connsiteY34" fmla="*/ 142731 h 229036"/>
                  <a:gd name="connsiteX35" fmla="*/ 92699 w 134841"/>
                  <a:gd name="connsiteY35" fmla="*/ 138071 h 229036"/>
                  <a:gd name="connsiteX36" fmla="*/ 92897 w 134841"/>
                  <a:gd name="connsiteY36" fmla="*/ 133412 h 229036"/>
                  <a:gd name="connsiteX37" fmla="*/ 95156 w 134841"/>
                  <a:gd name="connsiteY37" fmla="*/ 129894 h 229036"/>
                  <a:gd name="connsiteX38" fmla="*/ 96841 w 134841"/>
                  <a:gd name="connsiteY38" fmla="*/ 123862 h 229036"/>
                  <a:gd name="connsiteX39" fmla="*/ 98288 w 134841"/>
                  <a:gd name="connsiteY39" fmla="*/ 118742 h 229036"/>
                  <a:gd name="connsiteX40" fmla="*/ 96110 w 134841"/>
                  <a:gd name="connsiteY40" fmla="*/ 114107 h 229036"/>
                  <a:gd name="connsiteX41" fmla="*/ 99027 w 134841"/>
                  <a:gd name="connsiteY41" fmla="*/ 110993 h 229036"/>
                  <a:gd name="connsiteX42" fmla="*/ 103112 w 134841"/>
                  <a:gd name="connsiteY42" fmla="*/ 108536 h 229036"/>
                  <a:gd name="connsiteX43" fmla="*/ 108667 w 134841"/>
                  <a:gd name="connsiteY43" fmla="*/ 109185 h 229036"/>
                  <a:gd name="connsiteX44" fmla="*/ 113105 w 134841"/>
                  <a:gd name="connsiteY44" fmla="*/ 107747 h 229036"/>
                  <a:gd name="connsiteX45" fmla="*/ 113820 w 134841"/>
                  <a:gd name="connsiteY45" fmla="*/ 103448 h 229036"/>
                  <a:gd name="connsiteX46" fmla="*/ 114157 w 134841"/>
                  <a:gd name="connsiteY46" fmla="*/ 98789 h 229036"/>
                  <a:gd name="connsiteX47" fmla="*/ 114913 w 134841"/>
                  <a:gd name="connsiteY47" fmla="*/ 94343 h 229036"/>
                  <a:gd name="connsiteX48" fmla="*/ 117789 w 134841"/>
                  <a:gd name="connsiteY48" fmla="*/ 90078 h 229036"/>
                  <a:gd name="connsiteX49" fmla="*/ 117641 w 134841"/>
                  <a:gd name="connsiteY49" fmla="*/ 85640 h 229036"/>
                  <a:gd name="connsiteX50" fmla="*/ 119162 w 134841"/>
                  <a:gd name="connsiteY50" fmla="*/ 80652 h 229036"/>
                  <a:gd name="connsiteX51" fmla="*/ 118249 w 134841"/>
                  <a:gd name="connsiteY51" fmla="*/ 74316 h 229036"/>
                  <a:gd name="connsiteX52" fmla="*/ 115595 w 134841"/>
                  <a:gd name="connsiteY52" fmla="*/ 70683 h 229036"/>
                  <a:gd name="connsiteX53" fmla="*/ 111001 w 134841"/>
                  <a:gd name="connsiteY53" fmla="*/ 67223 h 229036"/>
                  <a:gd name="connsiteX54" fmla="*/ 108503 w 134841"/>
                  <a:gd name="connsiteY54" fmla="*/ 71415 h 229036"/>
                  <a:gd name="connsiteX55" fmla="*/ 107714 w 134841"/>
                  <a:gd name="connsiteY55" fmla="*/ 67223 h 229036"/>
                  <a:gd name="connsiteX56" fmla="*/ 105142 w 134841"/>
                  <a:gd name="connsiteY56" fmla="*/ 62654 h 229036"/>
                  <a:gd name="connsiteX57" fmla="*/ 101682 w 134841"/>
                  <a:gd name="connsiteY57" fmla="*/ 59178 h 229036"/>
                  <a:gd name="connsiteX58" fmla="*/ 95239 w 134841"/>
                  <a:gd name="connsiteY58" fmla="*/ 52464 h 229036"/>
                  <a:gd name="connsiteX59" fmla="*/ 91228 w 134841"/>
                  <a:gd name="connsiteY59" fmla="*/ 51576 h 229036"/>
                  <a:gd name="connsiteX60" fmla="*/ 86618 w 134841"/>
                  <a:gd name="connsiteY60" fmla="*/ 49793 h 229036"/>
                  <a:gd name="connsiteX61" fmla="*/ 84826 w 134841"/>
                  <a:gd name="connsiteY61" fmla="*/ 45158 h 229036"/>
                  <a:gd name="connsiteX62" fmla="*/ 82887 w 134841"/>
                  <a:gd name="connsiteY62" fmla="*/ 41444 h 229036"/>
                  <a:gd name="connsiteX63" fmla="*/ 83010 w 134841"/>
                  <a:gd name="connsiteY63" fmla="*/ 37252 h 229036"/>
                  <a:gd name="connsiteX64" fmla="*/ 80290 w 134841"/>
                  <a:gd name="connsiteY64" fmla="*/ 31237 h 229036"/>
                  <a:gd name="connsiteX65" fmla="*/ 77274 w 134841"/>
                  <a:gd name="connsiteY65" fmla="*/ 27054 h 229036"/>
                  <a:gd name="connsiteX66" fmla="*/ 73535 w 134841"/>
                  <a:gd name="connsiteY66" fmla="*/ 23199 h 229036"/>
                  <a:gd name="connsiteX67" fmla="*/ 69147 w 134841"/>
                  <a:gd name="connsiteY67" fmla="*/ 18244 h 229036"/>
                  <a:gd name="connsiteX68" fmla="*/ 65720 w 134841"/>
                  <a:gd name="connsiteY68" fmla="*/ 14234 h 229036"/>
                  <a:gd name="connsiteX69" fmla="*/ 58208 w 134841"/>
                  <a:gd name="connsiteY69" fmla="*/ 8621 h 229036"/>
                  <a:gd name="connsiteX70" fmla="*/ 52850 w 134841"/>
                  <a:gd name="connsiteY70" fmla="*/ 5268 h 229036"/>
                  <a:gd name="connsiteX71" fmla="*/ 47780 w 134841"/>
                  <a:gd name="connsiteY71" fmla="*/ 1997 h 229036"/>
                  <a:gd name="connsiteX72" fmla="*/ 43745 w 134841"/>
                  <a:gd name="connsiteY72" fmla="*/ 0 h 229036"/>
                  <a:gd name="connsiteX73" fmla="*/ 46448 w 134841"/>
                  <a:gd name="connsiteY73" fmla="*/ 5054 h 229036"/>
                  <a:gd name="connsiteX74" fmla="*/ 41854 w 134841"/>
                  <a:gd name="connsiteY74" fmla="*/ 8908 h 229036"/>
                  <a:gd name="connsiteX75" fmla="*/ 40137 w 134841"/>
                  <a:gd name="connsiteY75" fmla="*/ 13716 h 229036"/>
                  <a:gd name="connsiteX76" fmla="*/ 35675 w 134841"/>
                  <a:gd name="connsiteY76" fmla="*/ 15968 h 229036"/>
                  <a:gd name="connsiteX77" fmla="*/ 32272 w 134841"/>
                  <a:gd name="connsiteY77" fmla="*/ 18844 h 229036"/>
                  <a:gd name="connsiteX78" fmla="*/ 27711 w 134841"/>
                  <a:gd name="connsiteY78" fmla="*/ 19855 h 229036"/>
                  <a:gd name="connsiteX79" fmla="*/ 24449 w 134841"/>
                  <a:gd name="connsiteY79" fmla="*/ 22978 h 229036"/>
                  <a:gd name="connsiteX80" fmla="*/ 22665 w 134841"/>
                  <a:gd name="connsiteY80" fmla="*/ 27292 h 229036"/>
                  <a:gd name="connsiteX81" fmla="*/ 21589 w 134841"/>
                  <a:gd name="connsiteY81" fmla="*/ 31902 h 229036"/>
                  <a:gd name="connsiteX82" fmla="*/ 23799 w 134841"/>
                  <a:gd name="connsiteY82" fmla="*/ 36283 h 229036"/>
                  <a:gd name="connsiteX83" fmla="*/ 24802 w 134841"/>
                  <a:gd name="connsiteY83" fmla="*/ 42241 h 229036"/>
                  <a:gd name="connsiteX84" fmla="*/ 28656 w 134841"/>
                  <a:gd name="connsiteY84" fmla="*/ 40704 h 229036"/>
                  <a:gd name="connsiteX85" fmla="*/ 31894 w 134841"/>
                  <a:gd name="connsiteY85" fmla="*/ 43934 h 229036"/>
                  <a:gd name="connsiteX86" fmla="*/ 29166 w 134841"/>
                  <a:gd name="connsiteY86" fmla="*/ 48404 h 229036"/>
                  <a:gd name="connsiteX87" fmla="*/ 24942 w 134841"/>
                  <a:gd name="connsiteY87" fmla="*/ 49916 h 229036"/>
                  <a:gd name="connsiteX88" fmla="*/ 21046 w 134841"/>
                  <a:gd name="connsiteY88" fmla="*/ 51568 h 229036"/>
                  <a:gd name="connsiteX89" fmla="*/ 16945 w 134841"/>
                  <a:gd name="connsiteY89" fmla="*/ 52595 h 229036"/>
                  <a:gd name="connsiteX90" fmla="*/ 12475 w 134841"/>
                  <a:gd name="connsiteY90" fmla="*/ 55094 h 229036"/>
                  <a:gd name="connsiteX91" fmla="*/ 7725 w 134841"/>
                  <a:gd name="connsiteY91" fmla="*/ 54864 h 229036"/>
                  <a:gd name="connsiteX92" fmla="*/ 5555 w 134841"/>
                  <a:gd name="connsiteY92" fmla="*/ 59022 h 229036"/>
                  <a:gd name="connsiteX93" fmla="*/ 7232 w 134841"/>
                  <a:gd name="connsiteY93" fmla="*/ 64059 h 229036"/>
                  <a:gd name="connsiteX94" fmla="*/ 7117 w 134841"/>
                  <a:gd name="connsiteY94" fmla="*/ 68818 h 229036"/>
                  <a:gd name="connsiteX95" fmla="*/ 5802 w 134841"/>
                  <a:gd name="connsiteY95" fmla="*/ 72894 h 229036"/>
                  <a:gd name="connsiteX96" fmla="*/ 2145 w 134841"/>
                  <a:gd name="connsiteY96" fmla="*/ 75836 h 229036"/>
                  <a:gd name="connsiteX97" fmla="*/ 0 w 134841"/>
                  <a:gd name="connsiteY97" fmla="*/ 79444 h 229036"/>
                  <a:gd name="connsiteX98" fmla="*/ 7478 w 134841"/>
                  <a:gd name="connsiteY98" fmla="*/ 89289 h 229036"/>
                  <a:gd name="connsiteX99" fmla="*/ 17019 w 134841"/>
                  <a:gd name="connsiteY99" fmla="*/ 101838 h 229036"/>
                  <a:gd name="connsiteX100" fmla="*/ 21457 w 134841"/>
                  <a:gd name="connsiteY100" fmla="*/ 102109 h 229036"/>
                  <a:gd name="connsiteX101" fmla="*/ 26183 w 134841"/>
                  <a:gd name="connsiteY101" fmla="*/ 103046 h 229036"/>
                  <a:gd name="connsiteX102" fmla="*/ 30135 w 134841"/>
                  <a:gd name="connsiteY102" fmla="*/ 101788 h 229036"/>
                  <a:gd name="connsiteX103" fmla="*/ 34220 w 134841"/>
                  <a:gd name="connsiteY103" fmla="*/ 101172 h 229036"/>
                  <a:gd name="connsiteX104" fmla="*/ 37236 w 134841"/>
                  <a:gd name="connsiteY104" fmla="*/ 106013 h 229036"/>
                  <a:gd name="connsiteX105" fmla="*/ 37943 w 134841"/>
                  <a:gd name="connsiteY105" fmla="*/ 110976 h 229036"/>
                  <a:gd name="connsiteX106" fmla="*/ 36685 w 134841"/>
                  <a:gd name="connsiteY106" fmla="*/ 115472 h 229036"/>
                  <a:gd name="connsiteX107" fmla="*/ 35510 w 134841"/>
                  <a:gd name="connsiteY107" fmla="*/ 119704 h 229036"/>
                  <a:gd name="connsiteX108" fmla="*/ 33036 w 134841"/>
                  <a:gd name="connsiteY108" fmla="*/ 124027 h 229036"/>
                  <a:gd name="connsiteX109" fmla="*/ 37836 w 134841"/>
                  <a:gd name="connsiteY109" fmla="*/ 125029 h 229036"/>
                  <a:gd name="connsiteX110" fmla="*/ 42800 w 134841"/>
                  <a:gd name="connsiteY110" fmla="*/ 126245 h 229036"/>
                  <a:gd name="connsiteX111" fmla="*/ 46777 w 134841"/>
                  <a:gd name="connsiteY111" fmla="*/ 128579 h 229036"/>
                  <a:gd name="connsiteX112" fmla="*/ 44747 w 134841"/>
                  <a:gd name="connsiteY112" fmla="*/ 132935 h 229036"/>
                  <a:gd name="connsiteX113" fmla="*/ 48108 w 134841"/>
                  <a:gd name="connsiteY113" fmla="*/ 136140 h 229036"/>
                  <a:gd name="connsiteX114" fmla="*/ 50598 w 134841"/>
                  <a:gd name="connsiteY114" fmla="*/ 141251 h 229036"/>
                  <a:gd name="connsiteX115" fmla="*/ 48873 w 134841"/>
                  <a:gd name="connsiteY115" fmla="*/ 145467 h 229036"/>
                  <a:gd name="connsiteX116" fmla="*/ 46489 w 134841"/>
                  <a:gd name="connsiteY116" fmla="*/ 149601 h 229036"/>
                  <a:gd name="connsiteX117" fmla="*/ 42273 w 134841"/>
                  <a:gd name="connsiteY117" fmla="*/ 152231 h 229036"/>
                  <a:gd name="connsiteX118" fmla="*/ 41928 w 134841"/>
                  <a:gd name="connsiteY118" fmla="*/ 156652 h 229036"/>
                  <a:gd name="connsiteX119" fmla="*/ 41846 w 134841"/>
                  <a:gd name="connsiteY119" fmla="*/ 161180 h 229036"/>
                  <a:gd name="connsiteX120" fmla="*/ 39389 w 134841"/>
                  <a:gd name="connsiteY120" fmla="*/ 165536 h 229036"/>
                  <a:gd name="connsiteX121" fmla="*/ 38214 w 134841"/>
                  <a:gd name="connsiteY121" fmla="*/ 170409 h 229036"/>
                  <a:gd name="connsiteX122" fmla="*/ 37409 w 134841"/>
                  <a:gd name="connsiteY122" fmla="*/ 174904 h 229036"/>
                  <a:gd name="connsiteX123" fmla="*/ 37080 w 134841"/>
                  <a:gd name="connsiteY123" fmla="*/ 179671 h 229036"/>
                  <a:gd name="connsiteX124" fmla="*/ 37811 w 134841"/>
                  <a:gd name="connsiteY124" fmla="*/ 183961 h 229036"/>
                  <a:gd name="connsiteX125" fmla="*/ 39496 w 134841"/>
                  <a:gd name="connsiteY125" fmla="*/ 187946 h 229036"/>
                  <a:gd name="connsiteX126" fmla="*/ 40918 w 134841"/>
                  <a:gd name="connsiteY126" fmla="*/ 192688 h 229036"/>
                  <a:gd name="connsiteX127" fmla="*/ 44353 w 134841"/>
                  <a:gd name="connsiteY127" fmla="*/ 195589 h 229036"/>
                  <a:gd name="connsiteX128" fmla="*/ 44197 w 134841"/>
                  <a:gd name="connsiteY128" fmla="*/ 199945 h 229036"/>
                  <a:gd name="connsiteX129" fmla="*/ 43062 w 134841"/>
                  <a:gd name="connsiteY129" fmla="*/ 206141 h 229036"/>
                  <a:gd name="connsiteX130" fmla="*/ 44969 w 134841"/>
                  <a:gd name="connsiteY130" fmla="*/ 210653 h 229036"/>
                  <a:gd name="connsiteX131" fmla="*/ 49366 w 134841"/>
                  <a:gd name="connsiteY131" fmla="*/ 211910 h 229036"/>
                  <a:gd name="connsiteX132" fmla="*/ 52275 w 134841"/>
                  <a:gd name="connsiteY132" fmla="*/ 216003 h 229036"/>
                  <a:gd name="connsiteX133" fmla="*/ 55036 w 134841"/>
                  <a:gd name="connsiteY133" fmla="*/ 219849 h 229036"/>
                  <a:gd name="connsiteX134" fmla="*/ 59375 w 134841"/>
                  <a:gd name="connsiteY134" fmla="*/ 223202 h 229036"/>
                  <a:gd name="connsiteX135" fmla="*/ 63525 w 134841"/>
                  <a:gd name="connsiteY135" fmla="*/ 224024 h 229036"/>
                  <a:gd name="connsiteX136" fmla="*/ 67339 w 134841"/>
                  <a:gd name="connsiteY136" fmla="*/ 226218 h 229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</a:cxnLst>
                <a:rect l="l" t="t" r="r" b="b"/>
                <a:pathLst>
                  <a:path w="134841" h="229036">
                    <a:moveTo>
                      <a:pt x="69007" y="229037"/>
                    </a:moveTo>
                    <a:lnTo>
                      <a:pt x="72294" y="225314"/>
                    </a:lnTo>
                    <a:lnTo>
                      <a:pt x="77077" y="225371"/>
                    </a:lnTo>
                    <a:lnTo>
                      <a:pt x="78326" y="220909"/>
                    </a:lnTo>
                    <a:lnTo>
                      <a:pt x="81424" y="217605"/>
                    </a:lnTo>
                    <a:lnTo>
                      <a:pt x="85747" y="217252"/>
                    </a:lnTo>
                    <a:lnTo>
                      <a:pt x="90407" y="218485"/>
                    </a:lnTo>
                    <a:lnTo>
                      <a:pt x="92971" y="214540"/>
                    </a:lnTo>
                    <a:lnTo>
                      <a:pt x="96825" y="212790"/>
                    </a:lnTo>
                    <a:lnTo>
                      <a:pt x="102101" y="212872"/>
                    </a:lnTo>
                    <a:lnTo>
                      <a:pt x="106613" y="210349"/>
                    </a:lnTo>
                    <a:lnTo>
                      <a:pt x="108470" y="205977"/>
                    </a:lnTo>
                    <a:lnTo>
                      <a:pt x="112061" y="203133"/>
                    </a:lnTo>
                    <a:lnTo>
                      <a:pt x="116540" y="203372"/>
                    </a:lnTo>
                    <a:lnTo>
                      <a:pt x="120254" y="205697"/>
                    </a:lnTo>
                    <a:lnTo>
                      <a:pt x="126287" y="207029"/>
                    </a:lnTo>
                    <a:lnTo>
                      <a:pt x="130461" y="205632"/>
                    </a:lnTo>
                    <a:lnTo>
                      <a:pt x="134841" y="204974"/>
                    </a:lnTo>
                    <a:lnTo>
                      <a:pt x="129565" y="202213"/>
                    </a:lnTo>
                    <a:lnTo>
                      <a:pt x="126385" y="196995"/>
                    </a:lnTo>
                    <a:lnTo>
                      <a:pt x="124331" y="191768"/>
                    </a:lnTo>
                    <a:lnTo>
                      <a:pt x="122227" y="188136"/>
                    </a:lnTo>
                    <a:lnTo>
                      <a:pt x="120115" y="184199"/>
                    </a:lnTo>
                    <a:lnTo>
                      <a:pt x="118151" y="179696"/>
                    </a:lnTo>
                    <a:lnTo>
                      <a:pt x="115340" y="176688"/>
                    </a:lnTo>
                    <a:lnTo>
                      <a:pt x="114806" y="172513"/>
                    </a:lnTo>
                    <a:lnTo>
                      <a:pt x="114609" y="167475"/>
                    </a:lnTo>
                    <a:lnTo>
                      <a:pt x="113384" y="163555"/>
                    </a:lnTo>
                    <a:lnTo>
                      <a:pt x="112710" y="159422"/>
                    </a:lnTo>
                    <a:lnTo>
                      <a:pt x="107673" y="160967"/>
                    </a:lnTo>
                    <a:lnTo>
                      <a:pt x="102931" y="159989"/>
                    </a:lnTo>
                    <a:lnTo>
                      <a:pt x="102972" y="155033"/>
                    </a:lnTo>
                    <a:lnTo>
                      <a:pt x="99989" y="152116"/>
                    </a:lnTo>
                    <a:lnTo>
                      <a:pt x="97770" y="147670"/>
                    </a:lnTo>
                    <a:lnTo>
                      <a:pt x="94976" y="142731"/>
                    </a:lnTo>
                    <a:lnTo>
                      <a:pt x="92699" y="138071"/>
                    </a:lnTo>
                    <a:lnTo>
                      <a:pt x="92897" y="133412"/>
                    </a:lnTo>
                    <a:lnTo>
                      <a:pt x="95156" y="129894"/>
                    </a:lnTo>
                    <a:lnTo>
                      <a:pt x="96841" y="123862"/>
                    </a:lnTo>
                    <a:lnTo>
                      <a:pt x="98288" y="118742"/>
                    </a:lnTo>
                    <a:lnTo>
                      <a:pt x="96110" y="114107"/>
                    </a:lnTo>
                    <a:lnTo>
                      <a:pt x="99027" y="110993"/>
                    </a:lnTo>
                    <a:lnTo>
                      <a:pt x="103112" y="108536"/>
                    </a:lnTo>
                    <a:lnTo>
                      <a:pt x="108667" y="109185"/>
                    </a:lnTo>
                    <a:lnTo>
                      <a:pt x="113105" y="107747"/>
                    </a:lnTo>
                    <a:lnTo>
                      <a:pt x="113820" y="103448"/>
                    </a:lnTo>
                    <a:lnTo>
                      <a:pt x="114157" y="98789"/>
                    </a:lnTo>
                    <a:lnTo>
                      <a:pt x="114913" y="94343"/>
                    </a:lnTo>
                    <a:lnTo>
                      <a:pt x="117789" y="90078"/>
                    </a:lnTo>
                    <a:lnTo>
                      <a:pt x="117641" y="85640"/>
                    </a:lnTo>
                    <a:lnTo>
                      <a:pt x="119162" y="80652"/>
                    </a:lnTo>
                    <a:lnTo>
                      <a:pt x="118249" y="74316"/>
                    </a:lnTo>
                    <a:lnTo>
                      <a:pt x="115595" y="70683"/>
                    </a:lnTo>
                    <a:lnTo>
                      <a:pt x="111001" y="67223"/>
                    </a:lnTo>
                    <a:lnTo>
                      <a:pt x="108503" y="71415"/>
                    </a:lnTo>
                    <a:lnTo>
                      <a:pt x="107714" y="67223"/>
                    </a:lnTo>
                    <a:lnTo>
                      <a:pt x="105142" y="62654"/>
                    </a:lnTo>
                    <a:lnTo>
                      <a:pt x="101682" y="59178"/>
                    </a:lnTo>
                    <a:lnTo>
                      <a:pt x="95239" y="52464"/>
                    </a:lnTo>
                    <a:lnTo>
                      <a:pt x="91228" y="51576"/>
                    </a:lnTo>
                    <a:lnTo>
                      <a:pt x="86618" y="49793"/>
                    </a:lnTo>
                    <a:lnTo>
                      <a:pt x="84826" y="45158"/>
                    </a:lnTo>
                    <a:lnTo>
                      <a:pt x="82887" y="41444"/>
                    </a:lnTo>
                    <a:lnTo>
                      <a:pt x="83010" y="37252"/>
                    </a:lnTo>
                    <a:lnTo>
                      <a:pt x="80290" y="31237"/>
                    </a:lnTo>
                    <a:lnTo>
                      <a:pt x="77274" y="27054"/>
                    </a:lnTo>
                    <a:lnTo>
                      <a:pt x="73535" y="23199"/>
                    </a:lnTo>
                    <a:lnTo>
                      <a:pt x="69147" y="18244"/>
                    </a:lnTo>
                    <a:lnTo>
                      <a:pt x="65720" y="14234"/>
                    </a:lnTo>
                    <a:lnTo>
                      <a:pt x="58208" y="8621"/>
                    </a:lnTo>
                    <a:lnTo>
                      <a:pt x="52850" y="5268"/>
                    </a:lnTo>
                    <a:lnTo>
                      <a:pt x="47780" y="1997"/>
                    </a:lnTo>
                    <a:lnTo>
                      <a:pt x="43745" y="0"/>
                    </a:lnTo>
                    <a:lnTo>
                      <a:pt x="46448" y="5054"/>
                    </a:lnTo>
                    <a:lnTo>
                      <a:pt x="41854" y="8908"/>
                    </a:lnTo>
                    <a:lnTo>
                      <a:pt x="40137" y="13716"/>
                    </a:lnTo>
                    <a:lnTo>
                      <a:pt x="35675" y="15968"/>
                    </a:lnTo>
                    <a:lnTo>
                      <a:pt x="32272" y="18844"/>
                    </a:lnTo>
                    <a:lnTo>
                      <a:pt x="27711" y="19855"/>
                    </a:lnTo>
                    <a:lnTo>
                      <a:pt x="24449" y="22978"/>
                    </a:lnTo>
                    <a:lnTo>
                      <a:pt x="22665" y="27292"/>
                    </a:lnTo>
                    <a:lnTo>
                      <a:pt x="21589" y="31902"/>
                    </a:lnTo>
                    <a:lnTo>
                      <a:pt x="23799" y="36283"/>
                    </a:lnTo>
                    <a:lnTo>
                      <a:pt x="24802" y="42241"/>
                    </a:lnTo>
                    <a:lnTo>
                      <a:pt x="28656" y="40704"/>
                    </a:lnTo>
                    <a:lnTo>
                      <a:pt x="31894" y="43934"/>
                    </a:lnTo>
                    <a:lnTo>
                      <a:pt x="29166" y="48404"/>
                    </a:lnTo>
                    <a:lnTo>
                      <a:pt x="24942" y="49916"/>
                    </a:lnTo>
                    <a:lnTo>
                      <a:pt x="21046" y="51568"/>
                    </a:lnTo>
                    <a:lnTo>
                      <a:pt x="16945" y="52595"/>
                    </a:lnTo>
                    <a:lnTo>
                      <a:pt x="12475" y="55094"/>
                    </a:lnTo>
                    <a:lnTo>
                      <a:pt x="7725" y="54864"/>
                    </a:lnTo>
                    <a:lnTo>
                      <a:pt x="5555" y="59022"/>
                    </a:lnTo>
                    <a:lnTo>
                      <a:pt x="7232" y="64059"/>
                    </a:lnTo>
                    <a:lnTo>
                      <a:pt x="7117" y="68818"/>
                    </a:lnTo>
                    <a:lnTo>
                      <a:pt x="5802" y="72894"/>
                    </a:lnTo>
                    <a:lnTo>
                      <a:pt x="2145" y="75836"/>
                    </a:lnTo>
                    <a:lnTo>
                      <a:pt x="0" y="79444"/>
                    </a:lnTo>
                    <a:lnTo>
                      <a:pt x="7478" y="89289"/>
                    </a:lnTo>
                    <a:lnTo>
                      <a:pt x="17019" y="101838"/>
                    </a:lnTo>
                    <a:lnTo>
                      <a:pt x="21457" y="102109"/>
                    </a:lnTo>
                    <a:lnTo>
                      <a:pt x="26183" y="103046"/>
                    </a:lnTo>
                    <a:lnTo>
                      <a:pt x="30135" y="101788"/>
                    </a:lnTo>
                    <a:lnTo>
                      <a:pt x="34220" y="101172"/>
                    </a:lnTo>
                    <a:lnTo>
                      <a:pt x="37236" y="106013"/>
                    </a:lnTo>
                    <a:lnTo>
                      <a:pt x="37943" y="110976"/>
                    </a:lnTo>
                    <a:lnTo>
                      <a:pt x="36685" y="115472"/>
                    </a:lnTo>
                    <a:lnTo>
                      <a:pt x="35510" y="119704"/>
                    </a:lnTo>
                    <a:lnTo>
                      <a:pt x="33036" y="124027"/>
                    </a:lnTo>
                    <a:lnTo>
                      <a:pt x="37836" y="125029"/>
                    </a:lnTo>
                    <a:lnTo>
                      <a:pt x="42800" y="126245"/>
                    </a:lnTo>
                    <a:lnTo>
                      <a:pt x="46777" y="128579"/>
                    </a:lnTo>
                    <a:lnTo>
                      <a:pt x="44747" y="132935"/>
                    </a:lnTo>
                    <a:lnTo>
                      <a:pt x="48108" y="136140"/>
                    </a:lnTo>
                    <a:lnTo>
                      <a:pt x="50598" y="141251"/>
                    </a:lnTo>
                    <a:lnTo>
                      <a:pt x="48873" y="145467"/>
                    </a:lnTo>
                    <a:lnTo>
                      <a:pt x="46489" y="149601"/>
                    </a:lnTo>
                    <a:lnTo>
                      <a:pt x="42273" y="152231"/>
                    </a:lnTo>
                    <a:lnTo>
                      <a:pt x="41928" y="156652"/>
                    </a:lnTo>
                    <a:lnTo>
                      <a:pt x="41846" y="161180"/>
                    </a:lnTo>
                    <a:lnTo>
                      <a:pt x="39389" y="165536"/>
                    </a:lnTo>
                    <a:lnTo>
                      <a:pt x="38214" y="170409"/>
                    </a:lnTo>
                    <a:lnTo>
                      <a:pt x="37409" y="174904"/>
                    </a:lnTo>
                    <a:lnTo>
                      <a:pt x="37080" y="179671"/>
                    </a:lnTo>
                    <a:lnTo>
                      <a:pt x="37811" y="183961"/>
                    </a:lnTo>
                    <a:lnTo>
                      <a:pt x="39496" y="187946"/>
                    </a:lnTo>
                    <a:lnTo>
                      <a:pt x="40918" y="192688"/>
                    </a:lnTo>
                    <a:lnTo>
                      <a:pt x="44353" y="195589"/>
                    </a:lnTo>
                    <a:lnTo>
                      <a:pt x="44197" y="199945"/>
                    </a:lnTo>
                    <a:lnTo>
                      <a:pt x="43062" y="206141"/>
                    </a:lnTo>
                    <a:lnTo>
                      <a:pt x="44969" y="210653"/>
                    </a:lnTo>
                    <a:lnTo>
                      <a:pt x="49366" y="211910"/>
                    </a:lnTo>
                    <a:lnTo>
                      <a:pt x="52275" y="216003"/>
                    </a:lnTo>
                    <a:lnTo>
                      <a:pt x="55036" y="219849"/>
                    </a:lnTo>
                    <a:lnTo>
                      <a:pt x="59375" y="223202"/>
                    </a:lnTo>
                    <a:lnTo>
                      <a:pt x="63525" y="224024"/>
                    </a:lnTo>
                    <a:lnTo>
                      <a:pt x="67339" y="226218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833" name="Free-form: Shape 832">
                <a:extLst>
                  <a:ext uri="{FF2B5EF4-FFF2-40B4-BE49-F238E27FC236}">
                    <a16:creationId xmlns:a16="http://schemas.microsoft.com/office/drawing/2014/main" id="{DDAA5C3E-BED8-E7F1-A67B-4D8D552689D8}"/>
                  </a:ext>
                </a:extLst>
              </p:cNvPr>
              <p:cNvSpPr/>
              <p:nvPr/>
            </p:nvSpPr>
            <p:spPr>
              <a:xfrm>
                <a:off x="4314341" y="3800454"/>
                <a:ext cx="134597" cy="153532"/>
              </a:xfrm>
              <a:custGeom>
                <a:avLst/>
                <a:gdLst>
                  <a:gd name="connsiteX0" fmla="*/ 57197 w 114962"/>
                  <a:gd name="connsiteY0" fmla="*/ 131135 h 131135"/>
                  <a:gd name="connsiteX1" fmla="*/ 59063 w 114962"/>
                  <a:gd name="connsiteY1" fmla="*/ 125950 h 131135"/>
                  <a:gd name="connsiteX2" fmla="*/ 57230 w 114962"/>
                  <a:gd name="connsiteY2" fmla="*/ 120575 h 131135"/>
                  <a:gd name="connsiteX3" fmla="*/ 53458 w 114962"/>
                  <a:gd name="connsiteY3" fmla="*/ 117501 h 131135"/>
                  <a:gd name="connsiteX4" fmla="*/ 56376 w 114962"/>
                  <a:gd name="connsiteY4" fmla="*/ 114099 h 131135"/>
                  <a:gd name="connsiteX5" fmla="*/ 58077 w 114962"/>
                  <a:gd name="connsiteY5" fmla="*/ 110261 h 131135"/>
                  <a:gd name="connsiteX6" fmla="*/ 62211 w 114962"/>
                  <a:gd name="connsiteY6" fmla="*/ 111437 h 131135"/>
                  <a:gd name="connsiteX7" fmla="*/ 67478 w 114962"/>
                  <a:gd name="connsiteY7" fmla="*/ 112784 h 131135"/>
                  <a:gd name="connsiteX8" fmla="*/ 73469 w 114962"/>
                  <a:gd name="connsiteY8" fmla="*/ 112069 h 131135"/>
                  <a:gd name="connsiteX9" fmla="*/ 78967 w 114962"/>
                  <a:gd name="connsiteY9" fmla="*/ 110039 h 131135"/>
                  <a:gd name="connsiteX10" fmla="*/ 85500 w 114962"/>
                  <a:gd name="connsiteY10" fmla="*/ 107295 h 131135"/>
                  <a:gd name="connsiteX11" fmla="*/ 88023 w 114962"/>
                  <a:gd name="connsiteY11" fmla="*/ 110623 h 131135"/>
                  <a:gd name="connsiteX12" fmla="*/ 92280 w 114962"/>
                  <a:gd name="connsiteY12" fmla="*/ 111297 h 131135"/>
                  <a:gd name="connsiteX13" fmla="*/ 94951 w 114962"/>
                  <a:gd name="connsiteY13" fmla="*/ 114650 h 131135"/>
                  <a:gd name="connsiteX14" fmla="*/ 99340 w 114962"/>
                  <a:gd name="connsiteY14" fmla="*/ 115274 h 131135"/>
                  <a:gd name="connsiteX15" fmla="*/ 103284 w 114962"/>
                  <a:gd name="connsiteY15" fmla="*/ 109867 h 131135"/>
                  <a:gd name="connsiteX16" fmla="*/ 105807 w 114962"/>
                  <a:gd name="connsiteY16" fmla="*/ 105043 h 131135"/>
                  <a:gd name="connsiteX17" fmla="*/ 108223 w 114962"/>
                  <a:gd name="connsiteY17" fmla="*/ 100630 h 131135"/>
                  <a:gd name="connsiteX18" fmla="*/ 108988 w 114962"/>
                  <a:gd name="connsiteY18" fmla="*/ 96397 h 131135"/>
                  <a:gd name="connsiteX19" fmla="*/ 109012 w 114962"/>
                  <a:gd name="connsiteY19" fmla="*/ 92190 h 131135"/>
                  <a:gd name="connsiteX20" fmla="*/ 108544 w 114962"/>
                  <a:gd name="connsiteY20" fmla="*/ 87991 h 131135"/>
                  <a:gd name="connsiteX21" fmla="*/ 112209 w 114962"/>
                  <a:gd name="connsiteY21" fmla="*/ 84621 h 131135"/>
                  <a:gd name="connsiteX22" fmla="*/ 114009 w 114962"/>
                  <a:gd name="connsiteY22" fmla="*/ 76798 h 131135"/>
                  <a:gd name="connsiteX23" fmla="*/ 111823 w 114962"/>
                  <a:gd name="connsiteY23" fmla="*/ 73264 h 131135"/>
                  <a:gd name="connsiteX24" fmla="*/ 108642 w 114962"/>
                  <a:gd name="connsiteY24" fmla="*/ 69147 h 131135"/>
                  <a:gd name="connsiteX25" fmla="*/ 105980 w 114962"/>
                  <a:gd name="connsiteY25" fmla="*/ 64725 h 131135"/>
                  <a:gd name="connsiteX26" fmla="*/ 104698 w 114962"/>
                  <a:gd name="connsiteY26" fmla="*/ 59490 h 131135"/>
                  <a:gd name="connsiteX27" fmla="*/ 103687 w 114962"/>
                  <a:gd name="connsiteY27" fmla="*/ 54650 h 131135"/>
                  <a:gd name="connsiteX28" fmla="*/ 102873 w 114962"/>
                  <a:gd name="connsiteY28" fmla="*/ 50146 h 131135"/>
                  <a:gd name="connsiteX29" fmla="*/ 102471 w 114962"/>
                  <a:gd name="connsiteY29" fmla="*/ 45881 h 131135"/>
                  <a:gd name="connsiteX30" fmla="*/ 102323 w 114962"/>
                  <a:gd name="connsiteY30" fmla="*/ 41748 h 131135"/>
                  <a:gd name="connsiteX31" fmla="*/ 101567 w 114962"/>
                  <a:gd name="connsiteY31" fmla="*/ 35683 h 131135"/>
                  <a:gd name="connsiteX32" fmla="*/ 103424 w 114962"/>
                  <a:gd name="connsiteY32" fmla="*/ 29067 h 131135"/>
                  <a:gd name="connsiteX33" fmla="*/ 106629 w 114962"/>
                  <a:gd name="connsiteY33" fmla="*/ 24161 h 131135"/>
                  <a:gd name="connsiteX34" fmla="*/ 111100 w 114962"/>
                  <a:gd name="connsiteY34" fmla="*/ 20003 h 131135"/>
                  <a:gd name="connsiteX35" fmla="*/ 113844 w 114962"/>
                  <a:gd name="connsiteY35" fmla="*/ 16280 h 131135"/>
                  <a:gd name="connsiteX36" fmla="*/ 114716 w 114962"/>
                  <a:gd name="connsiteY36" fmla="*/ 12097 h 131135"/>
                  <a:gd name="connsiteX37" fmla="*/ 114962 w 114962"/>
                  <a:gd name="connsiteY37" fmla="*/ 5720 h 131135"/>
                  <a:gd name="connsiteX38" fmla="*/ 105018 w 114962"/>
                  <a:gd name="connsiteY38" fmla="*/ 2548 h 131135"/>
                  <a:gd name="connsiteX39" fmla="*/ 100359 w 114962"/>
                  <a:gd name="connsiteY39" fmla="*/ 1923 h 131135"/>
                  <a:gd name="connsiteX40" fmla="*/ 95329 w 114962"/>
                  <a:gd name="connsiteY40" fmla="*/ 871 h 131135"/>
                  <a:gd name="connsiteX41" fmla="*/ 85928 w 114962"/>
                  <a:gd name="connsiteY41" fmla="*/ 616 h 131135"/>
                  <a:gd name="connsiteX42" fmla="*/ 82279 w 114962"/>
                  <a:gd name="connsiteY42" fmla="*/ 3682 h 131135"/>
                  <a:gd name="connsiteX43" fmla="*/ 78170 w 114962"/>
                  <a:gd name="connsiteY43" fmla="*/ 1561 h 131135"/>
                  <a:gd name="connsiteX44" fmla="*/ 72286 w 114962"/>
                  <a:gd name="connsiteY44" fmla="*/ 485 h 131135"/>
                  <a:gd name="connsiteX45" fmla="*/ 67766 w 114962"/>
                  <a:gd name="connsiteY45" fmla="*/ 592 h 131135"/>
                  <a:gd name="connsiteX46" fmla="*/ 62539 w 114962"/>
                  <a:gd name="connsiteY46" fmla="*/ 1266 h 131135"/>
                  <a:gd name="connsiteX47" fmla="*/ 61685 w 114962"/>
                  <a:gd name="connsiteY47" fmla="*/ 5605 h 131135"/>
                  <a:gd name="connsiteX48" fmla="*/ 53894 w 114962"/>
                  <a:gd name="connsiteY48" fmla="*/ 4676 h 131135"/>
                  <a:gd name="connsiteX49" fmla="*/ 42635 w 114962"/>
                  <a:gd name="connsiteY49" fmla="*/ 2022 h 131135"/>
                  <a:gd name="connsiteX50" fmla="*/ 38058 w 114962"/>
                  <a:gd name="connsiteY50" fmla="*/ 748 h 131135"/>
                  <a:gd name="connsiteX51" fmla="*/ 32535 w 114962"/>
                  <a:gd name="connsiteY51" fmla="*/ 0 h 131135"/>
                  <a:gd name="connsiteX52" fmla="*/ 29092 w 114962"/>
                  <a:gd name="connsiteY52" fmla="*/ 2860 h 131135"/>
                  <a:gd name="connsiteX53" fmla="*/ 26585 w 114962"/>
                  <a:gd name="connsiteY53" fmla="*/ 6336 h 131135"/>
                  <a:gd name="connsiteX54" fmla="*/ 26594 w 114962"/>
                  <a:gd name="connsiteY54" fmla="*/ 11341 h 131135"/>
                  <a:gd name="connsiteX55" fmla="*/ 23643 w 114962"/>
                  <a:gd name="connsiteY55" fmla="*/ 16444 h 131135"/>
                  <a:gd name="connsiteX56" fmla="*/ 21630 w 114962"/>
                  <a:gd name="connsiteY56" fmla="*/ 20742 h 131135"/>
                  <a:gd name="connsiteX57" fmla="*/ 22970 w 114962"/>
                  <a:gd name="connsiteY57" fmla="*/ 24744 h 131135"/>
                  <a:gd name="connsiteX58" fmla="*/ 21539 w 114962"/>
                  <a:gd name="connsiteY58" fmla="*/ 28615 h 131135"/>
                  <a:gd name="connsiteX59" fmla="*/ 18967 w 114962"/>
                  <a:gd name="connsiteY59" fmla="*/ 31919 h 131135"/>
                  <a:gd name="connsiteX60" fmla="*/ 13132 w 114962"/>
                  <a:gd name="connsiteY60" fmla="*/ 31911 h 131135"/>
                  <a:gd name="connsiteX61" fmla="*/ 9138 w 114962"/>
                  <a:gd name="connsiteY61" fmla="*/ 34055 h 131135"/>
                  <a:gd name="connsiteX62" fmla="*/ 4553 w 114962"/>
                  <a:gd name="connsiteY62" fmla="*/ 36915 h 131135"/>
                  <a:gd name="connsiteX63" fmla="*/ 6731 w 114962"/>
                  <a:gd name="connsiteY63" fmla="*/ 41550 h 131135"/>
                  <a:gd name="connsiteX64" fmla="*/ 5342 w 114962"/>
                  <a:gd name="connsiteY64" fmla="*/ 45807 h 131135"/>
                  <a:gd name="connsiteX65" fmla="*/ 3402 w 114962"/>
                  <a:gd name="connsiteY65" fmla="*/ 50007 h 131135"/>
                  <a:gd name="connsiteX66" fmla="*/ 2392 w 114962"/>
                  <a:gd name="connsiteY66" fmla="*/ 54379 h 131135"/>
                  <a:gd name="connsiteX67" fmla="*/ 0 w 114962"/>
                  <a:gd name="connsiteY67" fmla="*/ 58841 h 131135"/>
                  <a:gd name="connsiteX68" fmla="*/ 789 w 114962"/>
                  <a:gd name="connsiteY68" fmla="*/ 63328 h 131135"/>
                  <a:gd name="connsiteX69" fmla="*/ 5851 w 114962"/>
                  <a:gd name="connsiteY69" fmla="*/ 69475 h 131135"/>
                  <a:gd name="connsiteX70" fmla="*/ 6870 w 114962"/>
                  <a:gd name="connsiteY70" fmla="*/ 74036 h 131135"/>
                  <a:gd name="connsiteX71" fmla="*/ 11382 w 114962"/>
                  <a:gd name="connsiteY71" fmla="*/ 77817 h 131135"/>
                  <a:gd name="connsiteX72" fmla="*/ 11316 w 114962"/>
                  <a:gd name="connsiteY72" fmla="*/ 82723 h 131135"/>
                  <a:gd name="connsiteX73" fmla="*/ 15762 w 114962"/>
                  <a:gd name="connsiteY73" fmla="*/ 83035 h 131135"/>
                  <a:gd name="connsiteX74" fmla="*/ 20299 w 114962"/>
                  <a:gd name="connsiteY74" fmla="*/ 82887 h 131135"/>
                  <a:gd name="connsiteX75" fmla="*/ 21162 w 114962"/>
                  <a:gd name="connsiteY75" fmla="*/ 88903 h 131135"/>
                  <a:gd name="connsiteX76" fmla="*/ 23816 w 114962"/>
                  <a:gd name="connsiteY76" fmla="*/ 92132 h 131135"/>
                  <a:gd name="connsiteX77" fmla="*/ 23602 w 114962"/>
                  <a:gd name="connsiteY77" fmla="*/ 96340 h 131135"/>
                  <a:gd name="connsiteX78" fmla="*/ 24662 w 114962"/>
                  <a:gd name="connsiteY78" fmla="*/ 100342 h 131135"/>
                  <a:gd name="connsiteX79" fmla="*/ 27941 w 114962"/>
                  <a:gd name="connsiteY79" fmla="*/ 104484 h 131135"/>
                  <a:gd name="connsiteX80" fmla="*/ 29708 w 114962"/>
                  <a:gd name="connsiteY80" fmla="*/ 108330 h 131135"/>
                  <a:gd name="connsiteX81" fmla="*/ 31163 w 114962"/>
                  <a:gd name="connsiteY81" fmla="*/ 112184 h 131135"/>
                  <a:gd name="connsiteX82" fmla="*/ 32815 w 114962"/>
                  <a:gd name="connsiteY82" fmla="*/ 116737 h 131135"/>
                  <a:gd name="connsiteX83" fmla="*/ 35913 w 114962"/>
                  <a:gd name="connsiteY83" fmla="*/ 121824 h 131135"/>
                  <a:gd name="connsiteX84" fmla="*/ 40786 w 114962"/>
                  <a:gd name="connsiteY84" fmla="*/ 124955 h 131135"/>
                  <a:gd name="connsiteX85" fmla="*/ 44936 w 114962"/>
                  <a:gd name="connsiteY85" fmla="*/ 127355 h 131135"/>
                  <a:gd name="connsiteX86" fmla="*/ 50163 w 114962"/>
                  <a:gd name="connsiteY86" fmla="*/ 129557 h 131135"/>
                  <a:gd name="connsiteX87" fmla="*/ 54403 w 114962"/>
                  <a:gd name="connsiteY87" fmla="*/ 130650 h 1311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</a:cxnLst>
                <a:rect l="l" t="t" r="r" b="b"/>
                <a:pathLst>
                  <a:path w="114962" h="131135">
                    <a:moveTo>
                      <a:pt x="57197" y="131135"/>
                    </a:moveTo>
                    <a:lnTo>
                      <a:pt x="59063" y="125950"/>
                    </a:lnTo>
                    <a:lnTo>
                      <a:pt x="57230" y="120575"/>
                    </a:lnTo>
                    <a:lnTo>
                      <a:pt x="53458" y="117501"/>
                    </a:lnTo>
                    <a:lnTo>
                      <a:pt x="56376" y="114099"/>
                    </a:lnTo>
                    <a:lnTo>
                      <a:pt x="58077" y="110261"/>
                    </a:lnTo>
                    <a:lnTo>
                      <a:pt x="62211" y="111437"/>
                    </a:lnTo>
                    <a:lnTo>
                      <a:pt x="67478" y="112784"/>
                    </a:lnTo>
                    <a:lnTo>
                      <a:pt x="73469" y="112069"/>
                    </a:lnTo>
                    <a:lnTo>
                      <a:pt x="78967" y="110039"/>
                    </a:lnTo>
                    <a:lnTo>
                      <a:pt x="85500" y="107295"/>
                    </a:lnTo>
                    <a:lnTo>
                      <a:pt x="88023" y="110623"/>
                    </a:lnTo>
                    <a:lnTo>
                      <a:pt x="92280" y="111297"/>
                    </a:lnTo>
                    <a:lnTo>
                      <a:pt x="94951" y="114650"/>
                    </a:lnTo>
                    <a:lnTo>
                      <a:pt x="99340" y="115274"/>
                    </a:lnTo>
                    <a:lnTo>
                      <a:pt x="103284" y="109867"/>
                    </a:lnTo>
                    <a:lnTo>
                      <a:pt x="105807" y="105043"/>
                    </a:lnTo>
                    <a:lnTo>
                      <a:pt x="108223" y="100630"/>
                    </a:lnTo>
                    <a:lnTo>
                      <a:pt x="108988" y="96397"/>
                    </a:lnTo>
                    <a:lnTo>
                      <a:pt x="109012" y="92190"/>
                    </a:lnTo>
                    <a:lnTo>
                      <a:pt x="108544" y="87991"/>
                    </a:lnTo>
                    <a:lnTo>
                      <a:pt x="112209" y="84621"/>
                    </a:lnTo>
                    <a:lnTo>
                      <a:pt x="114009" y="76798"/>
                    </a:lnTo>
                    <a:lnTo>
                      <a:pt x="111823" y="73264"/>
                    </a:lnTo>
                    <a:lnTo>
                      <a:pt x="108642" y="69147"/>
                    </a:lnTo>
                    <a:lnTo>
                      <a:pt x="105980" y="64725"/>
                    </a:lnTo>
                    <a:lnTo>
                      <a:pt x="104698" y="59490"/>
                    </a:lnTo>
                    <a:lnTo>
                      <a:pt x="103687" y="54650"/>
                    </a:lnTo>
                    <a:lnTo>
                      <a:pt x="102873" y="50146"/>
                    </a:lnTo>
                    <a:lnTo>
                      <a:pt x="102471" y="45881"/>
                    </a:lnTo>
                    <a:lnTo>
                      <a:pt x="102323" y="41748"/>
                    </a:lnTo>
                    <a:lnTo>
                      <a:pt x="101567" y="35683"/>
                    </a:lnTo>
                    <a:lnTo>
                      <a:pt x="103424" y="29067"/>
                    </a:lnTo>
                    <a:lnTo>
                      <a:pt x="106629" y="24161"/>
                    </a:lnTo>
                    <a:lnTo>
                      <a:pt x="111100" y="20003"/>
                    </a:lnTo>
                    <a:lnTo>
                      <a:pt x="113844" y="16280"/>
                    </a:lnTo>
                    <a:lnTo>
                      <a:pt x="114716" y="12097"/>
                    </a:lnTo>
                    <a:lnTo>
                      <a:pt x="114962" y="5720"/>
                    </a:lnTo>
                    <a:lnTo>
                      <a:pt x="105018" y="2548"/>
                    </a:lnTo>
                    <a:lnTo>
                      <a:pt x="100359" y="1923"/>
                    </a:lnTo>
                    <a:lnTo>
                      <a:pt x="95329" y="871"/>
                    </a:lnTo>
                    <a:lnTo>
                      <a:pt x="85928" y="616"/>
                    </a:lnTo>
                    <a:lnTo>
                      <a:pt x="82279" y="3682"/>
                    </a:lnTo>
                    <a:lnTo>
                      <a:pt x="78170" y="1561"/>
                    </a:lnTo>
                    <a:lnTo>
                      <a:pt x="72286" y="485"/>
                    </a:lnTo>
                    <a:lnTo>
                      <a:pt x="67766" y="592"/>
                    </a:lnTo>
                    <a:lnTo>
                      <a:pt x="62539" y="1266"/>
                    </a:lnTo>
                    <a:lnTo>
                      <a:pt x="61685" y="5605"/>
                    </a:lnTo>
                    <a:lnTo>
                      <a:pt x="53894" y="4676"/>
                    </a:lnTo>
                    <a:lnTo>
                      <a:pt x="42635" y="2022"/>
                    </a:lnTo>
                    <a:lnTo>
                      <a:pt x="38058" y="748"/>
                    </a:lnTo>
                    <a:lnTo>
                      <a:pt x="32535" y="0"/>
                    </a:lnTo>
                    <a:lnTo>
                      <a:pt x="29092" y="2860"/>
                    </a:lnTo>
                    <a:lnTo>
                      <a:pt x="26585" y="6336"/>
                    </a:lnTo>
                    <a:lnTo>
                      <a:pt x="26594" y="11341"/>
                    </a:lnTo>
                    <a:lnTo>
                      <a:pt x="23643" y="16444"/>
                    </a:lnTo>
                    <a:lnTo>
                      <a:pt x="21630" y="20742"/>
                    </a:lnTo>
                    <a:lnTo>
                      <a:pt x="22970" y="24744"/>
                    </a:lnTo>
                    <a:lnTo>
                      <a:pt x="21539" y="28615"/>
                    </a:lnTo>
                    <a:lnTo>
                      <a:pt x="18967" y="31919"/>
                    </a:lnTo>
                    <a:lnTo>
                      <a:pt x="13132" y="31911"/>
                    </a:lnTo>
                    <a:lnTo>
                      <a:pt x="9138" y="34055"/>
                    </a:lnTo>
                    <a:lnTo>
                      <a:pt x="4553" y="36915"/>
                    </a:lnTo>
                    <a:lnTo>
                      <a:pt x="6731" y="41550"/>
                    </a:lnTo>
                    <a:lnTo>
                      <a:pt x="5342" y="45807"/>
                    </a:lnTo>
                    <a:lnTo>
                      <a:pt x="3402" y="50007"/>
                    </a:lnTo>
                    <a:lnTo>
                      <a:pt x="2392" y="54379"/>
                    </a:lnTo>
                    <a:lnTo>
                      <a:pt x="0" y="58841"/>
                    </a:lnTo>
                    <a:lnTo>
                      <a:pt x="789" y="63328"/>
                    </a:lnTo>
                    <a:lnTo>
                      <a:pt x="5851" y="69475"/>
                    </a:lnTo>
                    <a:lnTo>
                      <a:pt x="6870" y="74036"/>
                    </a:lnTo>
                    <a:lnTo>
                      <a:pt x="11382" y="77817"/>
                    </a:lnTo>
                    <a:lnTo>
                      <a:pt x="11316" y="82723"/>
                    </a:lnTo>
                    <a:lnTo>
                      <a:pt x="15762" y="83035"/>
                    </a:lnTo>
                    <a:lnTo>
                      <a:pt x="20299" y="82887"/>
                    </a:lnTo>
                    <a:lnTo>
                      <a:pt x="21162" y="88903"/>
                    </a:lnTo>
                    <a:lnTo>
                      <a:pt x="23816" y="92132"/>
                    </a:lnTo>
                    <a:lnTo>
                      <a:pt x="23602" y="96340"/>
                    </a:lnTo>
                    <a:lnTo>
                      <a:pt x="24662" y="100342"/>
                    </a:lnTo>
                    <a:lnTo>
                      <a:pt x="27941" y="104484"/>
                    </a:lnTo>
                    <a:lnTo>
                      <a:pt x="29708" y="108330"/>
                    </a:lnTo>
                    <a:lnTo>
                      <a:pt x="31163" y="112184"/>
                    </a:lnTo>
                    <a:lnTo>
                      <a:pt x="32815" y="116737"/>
                    </a:lnTo>
                    <a:lnTo>
                      <a:pt x="35913" y="121824"/>
                    </a:lnTo>
                    <a:lnTo>
                      <a:pt x="40786" y="124955"/>
                    </a:lnTo>
                    <a:lnTo>
                      <a:pt x="44936" y="127355"/>
                    </a:lnTo>
                    <a:lnTo>
                      <a:pt x="50163" y="129557"/>
                    </a:lnTo>
                    <a:lnTo>
                      <a:pt x="54403" y="130650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834" name="Free-form: Shape 833">
                <a:extLst>
                  <a:ext uri="{FF2B5EF4-FFF2-40B4-BE49-F238E27FC236}">
                    <a16:creationId xmlns:a16="http://schemas.microsoft.com/office/drawing/2014/main" id="{5C9C5C24-D0BA-1A84-15DE-E0294F51BEAD}"/>
                  </a:ext>
                </a:extLst>
              </p:cNvPr>
              <p:cNvSpPr/>
              <p:nvPr/>
            </p:nvSpPr>
            <p:spPr>
              <a:xfrm>
                <a:off x="4206877" y="4729957"/>
                <a:ext cx="276360" cy="305457"/>
              </a:xfrm>
              <a:custGeom>
                <a:avLst/>
                <a:gdLst>
                  <a:gd name="connsiteX0" fmla="*/ 178373 w 236046"/>
                  <a:gd name="connsiteY0" fmla="*/ 260898 h 260898"/>
                  <a:gd name="connsiteX1" fmla="*/ 182498 w 236046"/>
                  <a:gd name="connsiteY1" fmla="*/ 260035 h 260898"/>
                  <a:gd name="connsiteX2" fmla="*/ 184232 w 236046"/>
                  <a:gd name="connsiteY2" fmla="*/ 255104 h 260898"/>
                  <a:gd name="connsiteX3" fmla="*/ 187560 w 236046"/>
                  <a:gd name="connsiteY3" fmla="*/ 258334 h 260898"/>
                  <a:gd name="connsiteX4" fmla="*/ 191324 w 236046"/>
                  <a:gd name="connsiteY4" fmla="*/ 260109 h 260898"/>
                  <a:gd name="connsiteX5" fmla="*/ 193017 w 236046"/>
                  <a:gd name="connsiteY5" fmla="*/ 256337 h 260898"/>
                  <a:gd name="connsiteX6" fmla="*/ 195483 w 236046"/>
                  <a:gd name="connsiteY6" fmla="*/ 252655 h 260898"/>
                  <a:gd name="connsiteX7" fmla="*/ 200085 w 236046"/>
                  <a:gd name="connsiteY7" fmla="*/ 252557 h 260898"/>
                  <a:gd name="connsiteX8" fmla="*/ 204432 w 236046"/>
                  <a:gd name="connsiteY8" fmla="*/ 254184 h 260898"/>
                  <a:gd name="connsiteX9" fmla="*/ 208598 w 236046"/>
                  <a:gd name="connsiteY9" fmla="*/ 254455 h 260898"/>
                  <a:gd name="connsiteX10" fmla="*/ 210867 w 236046"/>
                  <a:gd name="connsiteY10" fmla="*/ 250634 h 260898"/>
                  <a:gd name="connsiteX11" fmla="*/ 211138 w 236046"/>
                  <a:gd name="connsiteY11" fmla="*/ 245251 h 260898"/>
                  <a:gd name="connsiteX12" fmla="*/ 214540 w 236046"/>
                  <a:gd name="connsiteY12" fmla="*/ 241725 h 260898"/>
                  <a:gd name="connsiteX13" fmla="*/ 218320 w 236046"/>
                  <a:gd name="connsiteY13" fmla="*/ 240082 h 260898"/>
                  <a:gd name="connsiteX14" fmla="*/ 221994 w 236046"/>
                  <a:gd name="connsiteY14" fmla="*/ 237255 h 260898"/>
                  <a:gd name="connsiteX15" fmla="*/ 225988 w 236046"/>
                  <a:gd name="connsiteY15" fmla="*/ 235282 h 260898"/>
                  <a:gd name="connsiteX16" fmla="*/ 227985 w 236046"/>
                  <a:gd name="connsiteY16" fmla="*/ 231099 h 260898"/>
                  <a:gd name="connsiteX17" fmla="*/ 230056 w 236046"/>
                  <a:gd name="connsiteY17" fmla="*/ 226497 h 260898"/>
                  <a:gd name="connsiteX18" fmla="*/ 231823 w 236046"/>
                  <a:gd name="connsiteY18" fmla="*/ 222479 h 260898"/>
                  <a:gd name="connsiteX19" fmla="*/ 233187 w 236046"/>
                  <a:gd name="connsiteY19" fmla="*/ 217540 h 260898"/>
                  <a:gd name="connsiteX20" fmla="*/ 232168 w 236046"/>
                  <a:gd name="connsiteY20" fmla="*/ 213431 h 260898"/>
                  <a:gd name="connsiteX21" fmla="*/ 232554 w 236046"/>
                  <a:gd name="connsiteY21" fmla="*/ 209091 h 260898"/>
                  <a:gd name="connsiteX22" fmla="*/ 232472 w 236046"/>
                  <a:gd name="connsiteY22" fmla="*/ 204785 h 260898"/>
                  <a:gd name="connsiteX23" fmla="*/ 230138 w 236046"/>
                  <a:gd name="connsiteY23" fmla="*/ 200693 h 260898"/>
                  <a:gd name="connsiteX24" fmla="*/ 230253 w 236046"/>
                  <a:gd name="connsiteY24" fmla="*/ 193313 h 260898"/>
                  <a:gd name="connsiteX25" fmla="*/ 233055 w 236046"/>
                  <a:gd name="connsiteY25" fmla="*/ 187848 h 260898"/>
                  <a:gd name="connsiteX26" fmla="*/ 234379 w 236046"/>
                  <a:gd name="connsiteY26" fmla="*/ 183928 h 260898"/>
                  <a:gd name="connsiteX27" fmla="*/ 233088 w 236046"/>
                  <a:gd name="connsiteY27" fmla="*/ 179959 h 260898"/>
                  <a:gd name="connsiteX28" fmla="*/ 234017 w 236046"/>
                  <a:gd name="connsiteY28" fmla="*/ 172932 h 260898"/>
                  <a:gd name="connsiteX29" fmla="*/ 235603 w 236046"/>
                  <a:gd name="connsiteY29" fmla="*/ 166793 h 260898"/>
                  <a:gd name="connsiteX30" fmla="*/ 236047 w 236046"/>
                  <a:gd name="connsiteY30" fmla="*/ 160474 h 260898"/>
                  <a:gd name="connsiteX31" fmla="*/ 234181 w 236046"/>
                  <a:gd name="connsiteY31" fmla="*/ 154138 h 260898"/>
                  <a:gd name="connsiteX32" fmla="*/ 234946 w 236046"/>
                  <a:gd name="connsiteY32" fmla="*/ 149881 h 260898"/>
                  <a:gd name="connsiteX33" fmla="*/ 230508 w 236046"/>
                  <a:gd name="connsiteY33" fmla="*/ 145508 h 260898"/>
                  <a:gd name="connsiteX34" fmla="*/ 226654 w 236046"/>
                  <a:gd name="connsiteY34" fmla="*/ 143799 h 260898"/>
                  <a:gd name="connsiteX35" fmla="*/ 221369 w 236046"/>
                  <a:gd name="connsiteY35" fmla="*/ 143240 h 260898"/>
                  <a:gd name="connsiteX36" fmla="*/ 216973 w 236046"/>
                  <a:gd name="connsiteY36" fmla="*/ 145369 h 260898"/>
                  <a:gd name="connsiteX37" fmla="*/ 213455 w 236046"/>
                  <a:gd name="connsiteY37" fmla="*/ 147530 h 260898"/>
                  <a:gd name="connsiteX38" fmla="*/ 208500 w 236046"/>
                  <a:gd name="connsiteY38" fmla="*/ 147777 h 260898"/>
                  <a:gd name="connsiteX39" fmla="*/ 204251 w 236046"/>
                  <a:gd name="connsiteY39" fmla="*/ 146996 h 260898"/>
                  <a:gd name="connsiteX40" fmla="*/ 202394 w 236046"/>
                  <a:gd name="connsiteY40" fmla="*/ 138852 h 260898"/>
                  <a:gd name="connsiteX41" fmla="*/ 199304 w 236046"/>
                  <a:gd name="connsiteY41" fmla="*/ 135976 h 260898"/>
                  <a:gd name="connsiteX42" fmla="*/ 198268 w 236046"/>
                  <a:gd name="connsiteY42" fmla="*/ 131308 h 260898"/>
                  <a:gd name="connsiteX43" fmla="*/ 198022 w 236046"/>
                  <a:gd name="connsiteY43" fmla="*/ 126418 h 260898"/>
                  <a:gd name="connsiteX44" fmla="*/ 197101 w 236046"/>
                  <a:gd name="connsiteY44" fmla="*/ 120838 h 260898"/>
                  <a:gd name="connsiteX45" fmla="*/ 194850 w 236046"/>
                  <a:gd name="connsiteY45" fmla="*/ 117173 h 260898"/>
                  <a:gd name="connsiteX46" fmla="*/ 193633 w 236046"/>
                  <a:gd name="connsiteY46" fmla="*/ 111749 h 260898"/>
                  <a:gd name="connsiteX47" fmla="*/ 194464 w 236046"/>
                  <a:gd name="connsiteY47" fmla="*/ 105544 h 260898"/>
                  <a:gd name="connsiteX48" fmla="*/ 191168 w 236046"/>
                  <a:gd name="connsiteY48" fmla="*/ 102298 h 260898"/>
                  <a:gd name="connsiteX49" fmla="*/ 190395 w 236046"/>
                  <a:gd name="connsiteY49" fmla="*/ 97918 h 260898"/>
                  <a:gd name="connsiteX50" fmla="*/ 187125 w 236046"/>
                  <a:gd name="connsiteY50" fmla="*/ 93998 h 260898"/>
                  <a:gd name="connsiteX51" fmla="*/ 182753 w 236046"/>
                  <a:gd name="connsiteY51" fmla="*/ 93957 h 260898"/>
                  <a:gd name="connsiteX52" fmla="*/ 178644 w 236046"/>
                  <a:gd name="connsiteY52" fmla="*/ 93825 h 260898"/>
                  <a:gd name="connsiteX53" fmla="*/ 174000 w 236046"/>
                  <a:gd name="connsiteY53" fmla="*/ 91697 h 260898"/>
                  <a:gd name="connsiteX54" fmla="*/ 171453 w 236046"/>
                  <a:gd name="connsiteY54" fmla="*/ 88138 h 260898"/>
                  <a:gd name="connsiteX55" fmla="*/ 167516 w 236046"/>
                  <a:gd name="connsiteY55" fmla="*/ 89642 h 260898"/>
                  <a:gd name="connsiteX56" fmla="*/ 165215 w 236046"/>
                  <a:gd name="connsiteY56" fmla="*/ 93250 h 260898"/>
                  <a:gd name="connsiteX57" fmla="*/ 161024 w 236046"/>
                  <a:gd name="connsiteY57" fmla="*/ 92946 h 260898"/>
                  <a:gd name="connsiteX58" fmla="*/ 156693 w 236046"/>
                  <a:gd name="connsiteY58" fmla="*/ 93020 h 260898"/>
                  <a:gd name="connsiteX59" fmla="*/ 152067 w 236046"/>
                  <a:gd name="connsiteY59" fmla="*/ 92519 h 260898"/>
                  <a:gd name="connsiteX60" fmla="*/ 147695 w 236046"/>
                  <a:gd name="connsiteY60" fmla="*/ 92404 h 260898"/>
                  <a:gd name="connsiteX61" fmla="*/ 143742 w 236046"/>
                  <a:gd name="connsiteY61" fmla="*/ 91253 h 260898"/>
                  <a:gd name="connsiteX62" fmla="*/ 139641 w 236046"/>
                  <a:gd name="connsiteY62" fmla="*/ 90555 h 260898"/>
                  <a:gd name="connsiteX63" fmla="*/ 136173 w 236046"/>
                  <a:gd name="connsiteY63" fmla="*/ 88196 h 260898"/>
                  <a:gd name="connsiteX64" fmla="*/ 131817 w 236046"/>
                  <a:gd name="connsiteY64" fmla="*/ 88747 h 260898"/>
                  <a:gd name="connsiteX65" fmla="*/ 127380 w 236046"/>
                  <a:gd name="connsiteY65" fmla="*/ 87818 h 260898"/>
                  <a:gd name="connsiteX66" fmla="*/ 128456 w 236046"/>
                  <a:gd name="connsiteY66" fmla="*/ 82830 h 260898"/>
                  <a:gd name="connsiteX67" fmla="*/ 128612 w 236046"/>
                  <a:gd name="connsiteY67" fmla="*/ 78614 h 260898"/>
                  <a:gd name="connsiteX68" fmla="*/ 128095 w 236046"/>
                  <a:gd name="connsiteY68" fmla="*/ 74488 h 260898"/>
                  <a:gd name="connsiteX69" fmla="*/ 126393 w 236046"/>
                  <a:gd name="connsiteY69" fmla="*/ 70215 h 260898"/>
                  <a:gd name="connsiteX70" fmla="*/ 127717 w 236046"/>
                  <a:gd name="connsiteY70" fmla="*/ 66131 h 260898"/>
                  <a:gd name="connsiteX71" fmla="*/ 127404 w 236046"/>
                  <a:gd name="connsiteY71" fmla="*/ 61857 h 260898"/>
                  <a:gd name="connsiteX72" fmla="*/ 128103 w 236046"/>
                  <a:gd name="connsiteY72" fmla="*/ 57724 h 260898"/>
                  <a:gd name="connsiteX73" fmla="*/ 128933 w 236046"/>
                  <a:gd name="connsiteY73" fmla="*/ 52965 h 260898"/>
                  <a:gd name="connsiteX74" fmla="*/ 125596 w 236046"/>
                  <a:gd name="connsiteY74" fmla="*/ 50311 h 260898"/>
                  <a:gd name="connsiteX75" fmla="*/ 124643 w 236046"/>
                  <a:gd name="connsiteY75" fmla="*/ 46243 h 260898"/>
                  <a:gd name="connsiteX76" fmla="*/ 123041 w 236046"/>
                  <a:gd name="connsiteY76" fmla="*/ 42093 h 260898"/>
                  <a:gd name="connsiteX77" fmla="*/ 121948 w 236046"/>
                  <a:gd name="connsiteY77" fmla="*/ 37417 h 260898"/>
                  <a:gd name="connsiteX78" fmla="*/ 119425 w 236046"/>
                  <a:gd name="connsiteY78" fmla="*/ 33390 h 260898"/>
                  <a:gd name="connsiteX79" fmla="*/ 117050 w 236046"/>
                  <a:gd name="connsiteY79" fmla="*/ 29478 h 260898"/>
                  <a:gd name="connsiteX80" fmla="*/ 116162 w 236046"/>
                  <a:gd name="connsiteY80" fmla="*/ 23126 h 260898"/>
                  <a:gd name="connsiteX81" fmla="*/ 115003 w 236046"/>
                  <a:gd name="connsiteY81" fmla="*/ 17924 h 260898"/>
                  <a:gd name="connsiteX82" fmla="*/ 89749 w 236046"/>
                  <a:gd name="connsiteY82" fmla="*/ 0 h 260898"/>
                  <a:gd name="connsiteX83" fmla="*/ 64454 w 236046"/>
                  <a:gd name="connsiteY83" fmla="*/ 99 h 260898"/>
                  <a:gd name="connsiteX84" fmla="*/ 47558 w 236046"/>
                  <a:gd name="connsiteY84" fmla="*/ 5177 h 260898"/>
                  <a:gd name="connsiteX85" fmla="*/ 16773 w 236046"/>
                  <a:gd name="connsiteY85" fmla="*/ 10757 h 260898"/>
                  <a:gd name="connsiteX86" fmla="*/ 13831 w 236046"/>
                  <a:gd name="connsiteY86" fmla="*/ 21408 h 260898"/>
                  <a:gd name="connsiteX87" fmla="*/ 4906 w 236046"/>
                  <a:gd name="connsiteY87" fmla="*/ 39899 h 260898"/>
                  <a:gd name="connsiteX88" fmla="*/ 6509 w 236046"/>
                  <a:gd name="connsiteY88" fmla="*/ 53278 h 260898"/>
                  <a:gd name="connsiteX89" fmla="*/ 0 w 236046"/>
                  <a:gd name="connsiteY89" fmla="*/ 92395 h 260898"/>
                  <a:gd name="connsiteX90" fmla="*/ 3139 w 236046"/>
                  <a:gd name="connsiteY90" fmla="*/ 96734 h 260898"/>
                  <a:gd name="connsiteX91" fmla="*/ 8029 w 236046"/>
                  <a:gd name="connsiteY91" fmla="*/ 100120 h 260898"/>
                  <a:gd name="connsiteX92" fmla="*/ 12385 w 236046"/>
                  <a:gd name="connsiteY92" fmla="*/ 102109 h 260898"/>
                  <a:gd name="connsiteX93" fmla="*/ 13461 w 236046"/>
                  <a:gd name="connsiteY93" fmla="*/ 106095 h 260898"/>
                  <a:gd name="connsiteX94" fmla="*/ 15976 w 236046"/>
                  <a:gd name="connsiteY94" fmla="*/ 109801 h 260898"/>
                  <a:gd name="connsiteX95" fmla="*/ 18885 w 236046"/>
                  <a:gd name="connsiteY95" fmla="*/ 113212 h 260898"/>
                  <a:gd name="connsiteX96" fmla="*/ 20866 w 236046"/>
                  <a:gd name="connsiteY96" fmla="*/ 117238 h 260898"/>
                  <a:gd name="connsiteX97" fmla="*/ 24449 w 236046"/>
                  <a:gd name="connsiteY97" fmla="*/ 119301 h 260898"/>
                  <a:gd name="connsiteX98" fmla="*/ 27933 w 236046"/>
                  <a:gd name="connsiteY98" fmla="*/ 122629 h 260898"/>
                  <a:gd name="connsiteX99" fmla="*/ 31993 w 236046"/>
                  <a:gd name="connsiteY99" fmla="*/ 125259 h 260898"/>
                  <a:gd name="connsiteX100" fmla="*/ 34647 w 236046"/>
                  <a:gd name="connsiteY100" fmla="*/ 128456 h 260898"/>
                  <a:gd name="connsiteX101" fmla="*/ 38526 w 236046"/>
                  <a:gd name="connsiteY101" fmla="*/ 130724 h 260898"/>
                  <a:gd name="connsiteX102" fmla="*/ 42109 w 236046"/>
                  <a:gd name="connsiteY102" fmla="*/ 132853 h 260898"/>
                  <a:gd name="connsiteX103" fmla="*/ 46325 w 236046"/>
                  <a:gd name="connsiteY103" fmla="*/ 135105 h 260898"/>
                  <a:gd name="connsiteX104" fmla="*/ 48298 w 236046"/>
                  <a:gd name="connsiteY104" fmla="*/ 138786 h 260898"/>
                  <a:gd name="connsiteX105" fmla="*/ 51100 w 236046"/>
                  <a:gd name="connsiteY105" fmla="*/ 142090 h 260898"/>
                  <a:gd name="connsiteX106" fmla="*/ 55012 w 236046"/>
                  <a:gd name="connsiteY106" fmla="*/ 143766 h 260898"/>
                  <a:gd name="connsiteX107" fmla="*/ 60312 w 236046"/>
                  <a:gd name="connsiteY107" fmla="*/ 144876 h 260898"/>
                  <a:gd name="connsiteX108" fmla="*/ 64594 w 236046"/>
                  <a:gd name="connsiteY108" fmla="*/ 146199 h 260898"/>
                  <a:gd name="connsiteX109" fmla="*/ 68152 w 236046"/>
                  <a:gd name="connsiteY109" fmla="*/ 148369 h 260898"/>
                  <a:gd name="connsiteX110" fmla="*/ 72845 w 236046"/>
                  <a:gd name="connsiteY110" fmla="*/ 149149 h 260898"/>
                  <a:gd name="connsiteX111" fmla="*/ 76978 w 236046"/>
                  <a:gd name="connsiteY111" fmla="*/ 148163 h 260898"/>
                  <a:gd name="connsiteX112" fmla="*/ 85303 w 236046"/>
                  <a:gd name="connsiteY112" fmla="*/ 153069 h 260898"/>
                  <a:gd name="connsiteX113" fmla="*/ 92527 w 236046"/>
                  <a:gd name="connsiteY113" fmla="*/ 157573 h 260898"/>
                  <a:gd name="connsiteX114" fmla="*/ 95436 w 236046"/>
                  <a:gd name="connsiteY114" fmla="*/ 160630 h 260898"/>
                  <a:gd name="connsiteX115" fmla="*/ 98814 w 236046"/>
                  <a:gd name="connsiteY115" fmla="*/ 163539 h 260898"/>
                  <a:gd name="connsiteX116" fmla="*/ 102347 w 236046"/>
                  <a:gd name="connsiteY116" fmla="*/ 165807 h 260898"/>
                  <a:gd name="connsiteX117" fmla="*/ 106103 w 236046"/>
                  <a:gd name="connsiteY117" fmla="*/ 167894 h 260898"/>
                  <a:gd name="connsiteX118" fmla="*/ 111091 w 236046"/>
                  <a:gd name="connsiteY118" fmla="*/ 170754 h 260898"/>
                  <a:gd name="connsiteX119" fmla="*/ 115028 w 236046"/>
                  <a:gd name="connsiteY119" fmla="*/ 172250 h 260898"/>
                  <a:gd name="connsiteX120" fmla="*/ 118907 w 236046"/>
                  <a:gd name="connsiteY120" fmla="*/ 173795 h 260898"/>
                  <a:gd name="connsiteX121" fmla="*/ 122983 w 236046"/>
                  <a:gd name="connsiteY121" fmla="*/ 175028 h 260898"/>
                  <a:gd name="connsiteX122" fmla="*/ 125966 w 236046"/>
                  <a:gd name="connsiteY122" fmla="*/ 178027 h 260898"/>
                  <a:gd name="connsiteX123" fmla="*/ 130560 w 236046"/>
                  <a:gd name="connsiteY123" fmla="*/ 178003 h 260898"/>
                  <a:gd name="connsiteX124" fmla="*/ 133995 w 236046"/>
                  <a:gd name="connsiteY124" fmla="*/ 180312 h 260898"/>
                  <a:gd name="connsiteX125" fmla="*/ 137997 w 236046"/>
                  <a:gd name="connsiteY125" fmla="*/ 181487 h 260898"/>
                  <a:gd name="connsiteX126" fmla="*/ 141687 w 236046"/>
                  <a:gd name="connsiteY126" fmla="*/ 183755 h 260898"/>
                  <a:gd name="connsiteX127" fmla="*/ 144161 w 236046"/>
                  <a:gd name="connsiteY127" fmla="*/ 187084 h 260898"/>
                  <a:gd name="connsiteX128" fmla="*/ 146873 w 236046"/>
                  <a:gd name="connsiteY128" fmla="*/ 190494 h 260898"/>
                  <a:gd name="connsiteX129" fmla="*/ 150004 w 236046"/>
                  <a:gd name="connsiteY129" fmla="*/ 193190 h 260898"/>
                  <a:gd name="connsiteX130" fmla="*/ 149240 w 236046"/>
                  <a:gd name="connsiteY130" fmla="*/ 197668 h 260898"/>
                  <a:gd name="connsiteX131" fmla="*/ 145542 w 236046"/>
                  <a:gd name="connsiteY131" fmla="*/ 199953 h 260898"/>
                  <a:gd name="connsiteX132" fmla="*/ 144753 w 236046"/>
                  <a:gd name="connsiteY132" fmla="*/ 204284 h 260898"/>
                  <a:gd name="connsiteX133" fmla="*/ 143323 w 236046"/>
                  <a:gd name="connsiteY133" fmla="*/ 208270 h 260898"/>
                  <a:gd name="connsiteX134" fmla="*/ 141843 w 236046"/>
                  <a:gd name="connsiteY134" fmla="*/ 212609 h 260898"/>
                  <a:gd name="connsiteX135" fmla="*/ 137537 w 236046"/>
                  <a:gd name="connsiteY135" fmla="*/ 215444 h 260898"/>
                  <a:gd name="connsiteX136" fmla="*/ 136880 w 236046"/>
                  <a:gd name="connsiteY136" fmla="*/ 219709 h 260898"/>
                  <a:gd name="connsiteX137" fmla="*/ 137192 w 236046"/>
                  <a:gd name="connsiteY137" fmla="*/ 224846 h 260898"/>
                  <a:gd name="connsiteX138" fmla="*/ 137438 w 236046"/>
                  <a:gd name="connsiteY138" fmla="*/ 229152 h 260898"/>
                  <a:gd name="connsiteX139" fmla="*/ 136633 w 236046"/>
                  <a:gd name="connsiteY139" fmla="*/ 233795 h 260898"/>
                  <a:gd name="connsiteX140" fmla="*/ 135014 w 236046"/>
                  <a:gd name="connsiteY140" fmla="*/ 237781 h 260898"/>
                  <a:gd name="connsiteX141" fmla="*/ 131135 w 236046"/>
                  <a:gd name="connsiteY141" fmla="*/ 239753 h 260898"/>
                  <a:gd name="connsiteX142" fmla="*/ 130659 w 236046"/>
                  <a:gd name="connsiteY142" fmla="*/ 243846 h 260898"/>
                  <a:gd name="connsiteX143" fmla="*/ 127207 w 236046"/>
                  <a:gd name="connsiteY143" fmla="*/ 246155 h 260898"/>
                  <a:gd name="connsiteX144" fmla="*/ 129360 w 236046"/>
                  <a:gd name="connsiteY144" fmla="*/ 249878 h 260898"/>
                  <a:gd name="connsiteX145" fmla="*/ 134283 w 236046"/>
                  <a:gd name="connsiteY145" fmla="*/ 250864 h 260898"/>
                  <a:gd name="connsiteX146" fmla="*/ 138926 w 236046"/>
                  <a:gd name="connsiteY146" fmla="*/ 250091 h 260898"/>
                  <a:gd name="connsiteX147" fmla="*/ 143068 w 236046"/>
                  <a:gd name="connsiteY147" fmla="*/ 250502 h 260898"/>
                  <a:gd name="connsiteX148" fmla="*/ 147875 w 236046"/>
                  <a:gd name="connsiteY148" fmla="*/ 250198 h 260898"/>
                  <a:gd name="connsiteX149" fmla="*/ 151541 w 236046"/>
                  <a:gd name="connsiteY149" fmla="*/ 252483 h 260898"/>
                  <a:gd name="connsiteX150" fmla="*/ 156735 w 236046"/>
                  <a:gd name="connsiteY150" fmla="*/ 254151 h 260898"/>
                  <a:gd name="connsiteX151" fmla="*/ 161246 w 236046"/>
                  <a:gd name="connsiteY151" fmla="*/ 255663 h 260898"/>
                  <a:gd name="connsiteX152" fmla="*/ 166267 w 236046"/>
                  <a:gd name="connsiteY152" fmla="*/ 255918 h 260898"/>
                  <a:gd name="connsiteX153" fmla="*/ 171806 w 236046"/>
                  <a:gd name="connsiteY153" fmla="*/ 257052 h 260898"/>
                  <a:gd name="connsiteX154" fmla="*/ 175373 w 236046"/>
                  <a:gd name="connsiteY154" fmla="*/ 259139 h 260898"/>
                  <a:gd name="connsiteX155" fmla="*/ 178586 w 236046"/>
                  <a:gd name="connsiteY155" fmla="*/ 260569 h 260898"/>
                  <a:gd name="connsiteX156" fmla="*/ 174494 w 236046"/>
                  <a:gd name="connsiteY156" fmla="*/ 257298 h 260898"/>
                  <a:gd name="connsiteX157" fmla="*/ 179983 w 236046"/>
                  <a:gd name="connsiteY157" fmla="*/ 257627 h 2608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</a:cxnLst>
                <a:rect l="l" t="t" r="r" b="b"/>
                <a:pathLst>
                  <a:path w="236046" h="260898">
                    <a:moveTo>
                      <a:pt x="178373" y="260898"/>
                    </a:moveTo>
                    <a:lnTo>
                      <a:pt x="182498" y="260035"/>
                    </a:lnTo>
                    <a:lnTo>
                      <a:pt x="184232" y="255104"/>
                    </a:lnTo>
                    <a:lnTo>
                      <a:pt x="187560" y="258334"/>
                    </a:lnTo>
                    <a:lnTo>
                      <a:pt x="191324" y="260109"/>
                    </a:lnTo>
                    <a:lnTo>
                      <a:pt x="193017" y="256337"/>
                    </a:lnTo>
                    <a:lnTo>
                      <a:pt x="195483" y="252655"/>
                    </a:lnTo>
                    <a:lnTo>
                      <a:pt x="200085" y="252557"/>
                    </a:lnTo>
                    <a:lnTo>
                      <a:pt x="204432" y="254184"/>
                    </a:lnTo>
                    <a:lnTo>
                      <a:pt x="208598" y="254455"/>
                    </a:lnTo>
                    <a:lnTo>
                      <a:pt x="210867" y="250634"/>
                    </a:lnTo>
                    <a:lnTo>
                      <a:pt x="211138" y="245251"/>
                    </a:lnTo>
                    <a:lnTo>
                      <a:pt x="214540" y="241725"/>
                    </a:lnTo>
                    <a:lnTo>
                      <a:pt x="218320" y="240082"/>
                    </a:lnTo>
                    <a:lnTo>
                      <a:pt x="221994" y="237255"/>
                    </a:lnTo>
                    <a:lnTo>
                      <a:pt x="225988" y="235282"/>
                    </a:lnTo>
                    <a:lnTo>
                      <a:pt x="227985" y="231099"/>
                    </a:lnTo>
                    <a:lnTo>
                      <a:pt x="230056" y="226497"/>
                    </a:lnTo>
                    <a:lnTo>
                      <a:pt x="231823" y="222479"/>
                    </a:lnTo>
                    <a:lnTo>
                      <a:pt x="233187" y="217540"/>
                    </a:lnTo>
                    <a:lnTo>
                      <a:pt x="232168" y="213431"/>
                    </a:lnTo>
                    <a:lnTo>
                      <a:pt x="232554" y="209091"/>
                    </a:lnTo>
                    <a:lnTo>
                      <a:pt x="232472" y="204785"/>
                    </a:lnTo>
                    <a:lnTo>
                      <a:pt x="230138" y="200693"/>
                    </a:lnTo>
                    <a:lnTo>
                      <a:pt x="230253" y="193313"/>
                    </a:lnTo>
                    <a:lnTo>
                      <a:pt x="233055" y="187848"/>
                    </a:lnTo>
                    <a:lnTo>
                      <a:pt x="234379" y="183928"/>
                    </a:lnTo>
                    <a:lnTo>
                      <a:pt x="233088" y="179959"/>
                    </a:lnTo>
                    <a:lnTo>
                      <a:pt x="234017" y="172932"/>
                    </a:lnTo>
                    <a:lnTo>
                      <a:pt x="235603" y="166793"/>
                    </a:lnTo>
                    <a:lnTo>
                      <a:pt x="236047" y="160474"/>
                    </a:lnTo>
                    <a:lnTo>
                      <a:pt x="234181" y="154138"/>
                    </a:lnTo>
                    <a:lnTo>
                      <a:pt x="234946" y="149881"/>
                    </a:lnTo>
                    <a:lnTo>
                      <a:pt x="230508" y="145508"/>
                    </a:lnTo>
                    <a:lnTo>
                      <a:pt x="226654" y="143799"/>
                    </a:lnTo>
                    <a:lnTo>
                      <a:pt x="221369" y="143240"/>
                    </a:lnTo>
                    <a:lnTo>
                      <a:pt x="216973" y="145369"/>
                    </a:lnTo>
                    <a:lnTo>
                      <a:pt x="213455" y="147530"/>
                    </a:lnTo>
                    <a:lnTo>
                      <a:pt x="208500" y="147777"/>
                    </a:lnTo>
                    <a:lnTo>
                      <a:pt x="204251" y="146996"/>
                    </a:lnTo>
                    <a:lnTo>
                      <a:pt x="202394" y="138852"/>
                    </a:lnTo>
                    <a:lnTo>
                      <a:pt x="199304" y="135976"/>
                    </a:lnTo>
                    <a:lnTo>
                      <a:pt x="198268" y="131308"/>
                    </a:lnTo>
                    <a:lnTo>
                      <a:pt x="198022" y="126418"/>
                    </a:lnTo>
                    <a:lnTo>
                      <a:pt x="197101" y="120838"/>
                    </a:lnTo>
                    <a:lnTo>
                      <a:pt x="194850" y="117173"/>
                    </a:lnTo>
                    <a:lnTo>
                      <a:pt x="193633" y="111749"/>
                    </a:lnTo>
                    <a:lnTo>
                      <a:pt x="194464" y="105544"/>
                    </a:lnTo>
                    <a:lnTo>
                      <a:pt x="191168" y="102298"/>
                    </a:lnTo>
                    <a:lnTo>
                      <a:pt x="190395" y="97918"/>
                    </a:lnTo>
                    <a:lnTo>
                      <a:pt x="187125" y="93998"/>
                    </a:lnTo>
                    <a:lnTo>
                      <a:pt x="182753" y="93957"/>
                    </a:lnTo>
                    <a:lnTo>
                      <a:pt x="178644" y="93825"/>
                    </a:lnTo>
                    <a:lnTo>
                      <a:pt x="174000" y="91697"/>
                    </a:lnTo>
                    <a:lnTo>
                      <a:pt x="171453" y="88138"/>
                    </a:lnTo>
                    <a:lnTo>
                      <a:pt x="167516" y="89642"/>
                    </a:lnTo>
                    <a:lnTo>
                      <a:pt x="165215" y="93250"/>
                    </a:lnTo>
                    <a:lnTo>
                      <a:pt x="161024" y="92946"/>
                    </a:lnTo>
                    <a:lnTo>
                      <a:pt x="156693" y="93020"/>
                    </a:lnTo>
                    <a:lnTo>
                      <a:pt x="152067" y="92519"/>
                    </a:lnTo>
                    <a:lnTo>
                      <a:pt x="147695" y="92404"/>
                    </a:lnTo>
                    <a:lnTo>
                      <a:pt x="143742" y="91253"/>
                    </a:lnTo>
                    <a:lnTo>
                      <a:pt x="139641" y="90555"/>
                    </a:lnTo>
                    <a:lnTo>
                      <a:pt x="136173" y="88196"/>
                    </a:lnTo>
                    <a:lnTo>
                      <a:pt x="131817" y="88747"/>
                    </a:lnTo>
                    <a:lnTo>
                      <a:pt x="127380" y="87818"/>
                    </a:lnTo>
                    <a:lnTo>
                      <a:pt x="128456" y="82830"/>
                    </a:lnTo>
                    <a:lnTo>
                      <a:pt x="128612" y="78614"/>
                    </a:lnTo>
                    <a:lnTo>
                      <a:pt x="128095" y="74488"/>
                    </a:lnTo>
                    <a:lnTo>
                      <a:pt x="126393" y="70215"/>
                    </a:lnTo>
                    <a:lnTo>
                      <a:pt x="127717" y="66131"/>
                    </a:lnTo>
                    <a:lnTo>
                      <a:pt x="127404" y="61857"/>
                    </a:lnTo>
                    <a:lnTo>
                      <a:pt x="128103" y="57724"/>
                    </a:lnTo>
                    <a:lnTo>
                      <a:pt x="128933" y="52965"/>
                    </a:lnTo>
                    <a:lnTo>
                      <a:pt x="125596" y="50311"/>
                    </a:lnTo>
                    <a:lnTo>
                      <a:pt x="124643" y="46243"/>
                    </a:lnTo>
                    <a:lnTo>
                      <a:pt x="123041" y="42093"/>
                    </a:lnTo>
                    <a:lnTo>
                      <a:pt x="121948" y="37417"/>
                    </a:lnTo>
                    <a:lnTo>
                      <a:pt x="119425" y="33390"/>
                    </a:lnTo>
                    <a:lnTo>
                      <a:pt x="117050" y="29478"/>
                    </a:lnTo>
                    <a:lnTo>
                      <a:pt x="116162" y="23126"/>
                    </a:lnTo>
                    <a:lnTo>
                      <a:pt x="115003" y="17924"/>
                    </a:lnTo>
                    <a:lnTo>
                      <a:pt x="89749" y="0"/>
                    </a:lnTo>
                    <a:lnTo>
                      <a:pt x="64454" y="99"/>
                    </a:lnTo>
                    <a:lnTo>
                      <a:pt x="47558" y="5177"/>
                    </a:lnTo>
                    <a:lnTo>
                      <a:pt x="16773" y="10757"/>
                    </a:lnTo>
                    <a:lnTo>
                      <a:pt x="13831" y="21408"/>
                    </a:lnTo>
                    <a:lnTo>
                      <a:pt x="4906" y="39899"/>
                    </a:lnTo>
                    <a:lnTo>
                      <a:pt x="6509" y="53278"/>
                    </a:lnTo>
                    <a:lnTo>
                      <a:pt x="0" y="92395"/>
                    </a:lnTo>
                    <a:lnTo>
                      <a:pt x="3139" y="96734"/>
                    </a:lnTo>
                    <a:lnTo>
                      <a:pt x="8029" y="100120"/>
                    </a:lnTo>
                    <a:lnTo>
                      <a:pt x="12385" y="102109"/>
                    </a:lnTo>
                    <a:lnTo>
                      <a:pt x="13461" y="106095"/>
                    </a:lnTo>
                    <a:lnTo>
                      <a:pt x="15976" y="109801"/>
                    </a:lnTo>
                    <a:lnTo>
                      <a:pt x="18885" y="113212"/>
                    </a:lnTo>
                    <a:lnTo>
                      <a:pt x="20866" y="117238"/>
                    </a:lnTo>
                    <a:lnTo>
                      <a:pt x="24449" y="119301"/>
                    </a:lnTo>
                    <a:lnTo>
                      <a:pt x="27933" y="122629"/>
                    </a:lnTo>
                    <a:lnTo>
                      <a:pt x="31993" y="125259"/>
                    </a:lnTo>
                    <a:lnTo>
                      <a:pt x="34647" y="128456"/>
                    </a:lnTo>
                    <a:lnTo>
                      <a:pt x="38526" y="130724"/>
                    </a:lnTo>
                    <a:lnTo>
                      <a:pt x="42109" y="132853"/>
                    </a:lnTo>
                    <a:lnTo>
                      <a:pt x="46325" y="135105"/>
                    </a:lnTo>
                    <a:lnTo>
                      <a:pt x="48298" y="138786"/>
                    </a:lnTo>
                    <a:lnTo>
                      <a:pt x="51100" y="142090"/>
                    </a:lnTo>
                    <a:lnTo>
                      <a:pt x="55012" y="143766"/>
                    </a:lnTo>
                    <a:lnTo>
                      <a:pt x="60312" y="144876"/>
                    </a:lnTo>
                    <a:lnTo>
                      <a:pt x="64594" y="146199"/>
                    </a:lnTo>
                    <a:lnTo>
                      <a:pt x="68152" y="148369"/>
                    </a:lnTo>
                    <a:lnTo>
                      <a:pt x="72845" y="149149"/>
                    </a:lnTo>
                    <a:lnTo>
                      <a:pt x="76978" y="148163"/>
                    </a:lnTo>
                    <a:lnTo>
                      <a:pt x="85303" y="153069"/>
                    </a:lnTo>
                    <a:lnTo>
                      <a:pt x="92527" y="157573"/>
                    </a:lnTo>
                    <a:lnTo>
                      <a:pt x="95436" y="160630"/>
                    </a:lnTo>
                    <a:lnTo>
                      <a:pt x="98814" y="163539"/>
                    </a:lnTo>
                    <a:lnTo>
                      <a:pt x="102347" y="165807"/>
                    </a:lnTo>
                    <a:lnTo>
                      <a:pt x="106103" y="167894"/>
                    </a:lnTo>
                    <a:lnTo>
                      <a:pt x="111091" y="170754"/>
                    </a:lnTo>
                    <a:lnTo>
                      <a:pt x="115028" y="172250"/>
                    </a:lnTo>
                    <a:lnTo>
                      <a:pt x="118907" y="173795"/>
                    </a:lnTo>
                    <a:lnTo>
                      <a:pt x="122983" y="175028"/>
                    </a:lnTo>
                    <a:lnTo>
                      <a:pt x="125966" y="178027"/>
                    </a:lnTo>
                    <a:lnTo>
                      <a:pt x="130560" y="178003"/>
                    </a:lnTo>
                    <a:lnTo>
                      <a:pt x="133995" y="180312"/>
                    </a:lnTo>
                    <a:lnTo>
                      <a:pt x="137997" y="181487"/>
                    </a:lnTo>
                    <a:lnTo>
                      <a:pt x="141687" y="183755"/>
                    </a:lnTo>
                    <a:lnTo>
                      <a:pt x="144161" y="187084"/>
                    </a:lnTo>
                    <a:lnTo>
                      <a:pt x="146873" y="190494"/>
                    </a:lnTo>
                    <a:lnTo>
                      <a:pt x="150004" y="193190"/>
                    </a:lnTo>
                    <a:lnTo>
                      <a:pt x="149240" y="197668"/>
                    </a:lnTo>
                    <a:lnTo>
                      <a:pt x="145542" y="199953"/>
                    </a:lnTo>
                    <a:lnTo>
                      <a:pt x="144753" y="204284"/>
                    </a:lnTo>
                    <a:lnTo>
                      <a:pt x="143323" y="208270"/>
                    </a:lnTo>
                    <a:lnTo>
                      <a:pt x="141843" y="212609"/>
                    </a:lnTo>
                    <a:lnTo>
                      <a:pt x="137537" y="215444"/>
                    </a:lnTo>
                    <a:lnTo>
                      <a:pt x="136880" y="219709"/>
                    </a:lnTo>
                    <a:lnTo>
                      <a:pt x="137192" y="224846"/>
                    </a:lnTo>
                    <a:lnTo>
                      <a:pt x="137438" y="229152"/>
                    </a:lnTo>
                    <a:lnTo>
                      <a:pt x="136633" y="233795"/>
                    </a:lnTo>
                    <a:lnTo>
                      <a:pt x="135014" y="237781"/>
                    </a:lnTo>
                    <a:lnTo>
                      <a:pt x="131135" y="239753"/>
                    </a:lnTo>
                    <a:lnTo>
                      <a:pt x="130659" y="243846"/>
                    </a:lnTo>
                    <a:lnTo>
                      <a:pt x="127207" y="246155"/>
                    </a:lnTo>
                    <a:lnTo>
                      <a:pt x="129360" y="249878"/>
                    </a:lnTo>
                    <a:lnTo>
                      <a:pt x="134283" y="250864"/>
                    </a:lnTo>
                    <a:lnTo>
                      <a:pt x="138926" y="250091"/>
                    </a:lnTo>
                    <a:lnTo>
                      <a:pt x="143068" y="250502"/>
                    </a:lnTo>
                    <a:lnTo>
                      <a:pt x="147875" y="250198"/>
                    </a:lnTo>
                    <a:lnTo>
                      <a:pt x="151541" y="252483"/>
                    </a:lnTo>
                    <a:lnTo>
                      <a:pt x="156735" y="254151"/>
                    </a:lnTo>
                    <a:lnTo>
                      <a:pt x="161246" y="255663"/>
                    </a:lnTo>
                    <a:lnTo>
                      <a:pt x="166267" y="255918"/>
                    </a:lnTo>
                    <a:lnTo>
                      <a:pt x="171806" y="257052"/>
                    </a:lnTo>
                    <a:lnTo>
                      <a:pt x="175373" y="259139"/>
                    </a:lnTo>
                    <a:close/>
                    <a:moveTo>
                      <a:pt x="178586" y="260569"/>
                    </a:moveTo>
                    <a:lnTo>
                      <a:pt x="174494" y="257298"/>
                    </a:lnTo>
                    <a:lnTo>
                      <a:pt x="179983" y="257627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835" name="Free-form: Shape 834">
                <a:extLst>
                  <a:ext uri="{FF2B5EF4-FFF2-40B4-BE49-F238E27FC236}">
                    <a16:creationId xmlns:a16="http://schemas.microsoft.com/office/drawing/2014/main" id="{44AF4693-659B-8C53-B320-83A8FB4EBF42}"/>
                  </a:ext>
                </a:extLst>
              </p:cNvPr>
              <p:cNvSpPr/>
              <p:nvPr/>
            </p:nvSpPr>
            <p:spPr>
              <a:xfrm>
                <a:off x="3551203" y="4024261"/>
                <a:ext cx="435079" cy="671105"/>
              </a:xfrm>
              <a:custGeom>
                <a:avLst/>
                <a:gdLst>
                  <a:gd name="connsiteX0" fmla="*/ 333973 w 371611"/>
                  <a:gd name="connsiteY0" fmla="*/ 573208 h 573207"/>
                  <a:gd name="connsiteX1" fmla="*/ 338879 w 371611"/>
                  <a:gd name="connsiteY1" fmla="*/ 572337 h 573207"/>
                  <a:gd name="connsiteX2" fmla="*/ 346579 w 371611"/>
                  <a:gd name="connsiteY2" fmla="*/ 568606 h 573207"/>
                  <a:gd name="connsiteX3" fmla="*/ 350129 w 371611"/>
                  <a:gd name="connsiteY3" fmla="*/ 561892 h 573207"/>
                  <a:gd name="connsiteX4" fmla="*/ 348519 w 371611"/>
                  <a:gd name="connsiteY4" fmla="*/ 558005 h 573207"/>
                  <a:gd name="connsiteX5" fmla="*/ 347927 w 371611"/>
                  <a:gd name="connsiteY5" fmla="*/ 551118 h 573207"/>
                  <a:gd name="connsiteX6" fmla="*/ 354468 w 371611"/>
                  <a:gd name="connsiteY6" fmla="*/ 548899 h 573207"/>
                  <a:gd name="connsiteX7" fmla="*/ 356178 w 371611"/>
                  <a:gd name="connsiteY7" fmla="*/ 542588 h 573207"/>
                  <a:gd name="connsiteX8" fmla="*/ 351116 w 371611"/>
                  <a:gd name="connsiteY8" fmla="*/ 539867 h 573207"/>
                  <a:gd name="connsiteX9" fmla="*/ 353080 w 371611"/>
                  <a:gd name="connsiteY9" fmla="*/ 535849 h 573207"/>
                  <a:gd name="connsiteX10" fmla="*/ 357896 w 371611"/>
                  <a:gd name="connsiteY10" fmla="*/ 533145 h 573207"/>
                  <a:gd name="connsiteX11" fmla="*/ 359334 w 371611"/>
                  <a:gd name="connsiteY11" fmla="*/ 528206 h 573207"/>
                  <a:gd name="connsiteX12" fmla="*/ 362267 w 371611"/>
                  <a:gd name="connsiteY12" fmla="*/ 524500 h 573207"/>
                  <a:gd name="connsiteX13" fmla="*/ 365892 w 371611"/>
                  <a:gd name="connsiteY13" fmla="*/ 521056 h 573207"/>
                  <a:gd name="connsiteX14" fmla="*/ 366623 w 371611"/>
                  <a:gd name="connsiteY14" fmla="*/ 512822 h 573207"/>
                  <a:gd name="connsiteX15" fmla="*/ 371611 w 371611"/>
                  <a:gd name="connsiteY15" fmla="*/ 510430 h 573207"/>
                  <a:gd name="connsiteX16" fmla="*/ 366681 w 371611"/>
                  <a:gd name="connsiteY16" fmla="*/ 505574 h 573207"/>
                  <a:gd name="connsiteX17" fmla="*/ 360073 w 371611"/>
                  <a:gd name="connsiteY17" fmla="*/ 504744 h 573207"/>
                  <a:gd name="connsiteX18" fmla="*/ 352652 w 371611"/>
                  <a:gd name="connsiteY18" fmla="*/ 487108 h 573207"/>
                  <a:gd name="connsiteX19" fmla="*/ 355101 w 371611"/>
                  <a:gd name="connsiteY19" fmla="*/ 483352 h 573207"/>
                  <a:gd name="connsiteX20" fmla="*/ 356950 w 371611"/>
                  <a:gd name="connsiteY20" fmla="*/ 478043 h 573207"/>
                  <a:gd name="connsiteX21" fmla="*/ 355537 w 371611"/>
                  <a:gd name="connsiteY21" fmla="*/ 471617 h 573207"/>
                  <a:gd name="connsiteX22" fmla="*/ 352808 w 371611"/>
                  <a:gd name="connsiteY22" fmla="*/ 467984 h 573207"/>
                  <a:gd name="connsiteX23" fmla="*/ 351748 w 371611"/>
                  <a:gd name="connsiteY23" fmla="*/ 463448 h 573207"/>
                  <a:gd name="connsiteX24" fmla="*/ 355175 w 371611"/>
                  <a:gd name="connsiteY24" fmla="*/ 459955 h 573207"/>
                  <a:gd name="connsiteX25" fmla="*/ 354748 w 371611"/>
                  <a:gd name="connsiteY25" fmla="*/ 455558 h 573207"/>
                  <a:gd name="connsiteX26" fmla="*/ 357748 w 371611"/>
                  <a:gd name="connsiteY26" fmla="*/ 452025 h 573207"/>
                  <a:gd name="connsiteX27" fmla="*/ 360936 w 371611"/>
                  <a:gd name="connsiteY27" fmla="*/ 448319 h 573207"/>
                  <a:gd name="connsiteX28" fmla="*/ 361405 w 371611"/>
                  <a:gd name="connsiteY28" fmla="*/ 443626 h 573207"/>
                  <a:gd name="connsiteX29" fmla="*/ 364848 w 371611"/>
                  <a:gd name="connsiteY29" fmla="*/ 441259 h 573207"/>
                  <a:gd name="connsiteX30" fmla="*/ 361561 w 371611"/>
                  <a:gd name="connsiteY30" fmla="*/ 437388 h 573207"/>
                  <a:gd name="connsiteX31" fmla="*/ 360172 w 371611"/>
                  <a:gd name="connsiteY31" fmla="*/ 433395 h 573207"/>
                  <a:gd name="connsiteX32" fmla="*/ 360106 w 371611"/>
                  <a:gd name="connsiteY32" fmla="*/ 429203 h 573207"/>
                  <a:gd name="connsiteX33" fmla="*/ 357476 w 371611"/>
                  <a:gd name="connsiteY33" fmla="*/ 425957 h 573207"/>
                  <a:gd name="connsiteX34" fmla="*/ 360533 w 371611"/>
                  <a:gd name="connsiteY34" fmla="*/ 422226 h 573207"/>
                  <a:gd name="connsiteX35" fmla="*/ 361807 w 371611"/>
                  <a:gd name="connsiteY35" fmla="*/ 417764 h 573207"/>
                  <a:gd name="connsiteX36" fmla="*/ 362366 w 371611"/>
                  <a:gd name="connsiteY36" fmla="*/ 411954 h 573207"/>
                  <a:gd name="connsiteX37" fmla="*/ 361807 w 371611"/>
                  <a:gd name="connsiteY37" fmla="*/ 405741 h 573207"/>
                  <a:gd name="connsiteX38" fmla="*/ 361413 w 371611"/>
                  <a:gd name="connsiteY38" fmla="*/ 401114 h 573207"/>
                  <a:gd name="connsiteX39" fmla="*/ 363788 w 371611"/>
                  <a:gd name="connsiteY39" fmla="*/ 397235 h 573207"/>
                  <a:gd name="connsiteX40" fmla="*/ 364897 w 371611"/>
                  <a:gd name="connsiteY40" fmla="*/ 392970 h 573207"/>
                  <a:gd name="connsiteX41" fmla="*/ 356350 w 371611"/>
                  <a:gd name="connsiteY41" fmla="*/ 371233 h 573207"/>
                  <a:gd name="connsiteX42" fmla="*/ 345100 w 371611"/>
                  <a:gd name="connsiteY42" fmla="*/ 353187 h 573207"/>
                  <a:gd name="connsiteX43" fmla="*/ 337507 w 371611"/>
                  <a:gd name="connsiteY43" fmla="*/ 340876 h 573207"/>
                  <a:gd name="connsiteX44" fmla="*/ 332206 w 371611"/>
                  <a:gd name="connsiteY44" fmla="*/ 340695 h 573207"/>
                  <a:gd name="connsiteX45" fmla="*/ 326930 w 371611"/>
                  <a:gd name="connsiteY45" fmla="*/ 340219 h 573207"/>
                  <a:gd name="connsiteX46" fmla="*/ 322591 w 371611"/>
                  <a:gd name="connsiteY46" fmla="*/ 342462 h 573207"/>
                  <a:gd name="connsiteX47" fmla="*/ 318597 w 371611"/>
                  <a:gd name="connsiteY47" fmla="*/ 344180 h 573207"/>
                  <a:gd name="connsiteX48" fmla="*/ 313493 w 371611"/>
                  <a:gd name="connsiteY48" fmla="*/ 343810 h 573207"/>
                  <a:gd name="connsiteX49" fmla="*/ 310675 w 371611"/>
                  <a:gd name="connsiteY49" fmla="*/ 340531 h 573207"/>
                  <a:gd name="connsiteX50" fmla="*/ 306007 w 371611"/>
                  <a:gd name="connsiteY50" fmla="*/ 306303 h 573207"/>
                  <a:gd name="connsiteX51" fmla="*/ 308398 w 371611"/>
                  <a:gd name="connsiteY51" fmla="*/ 302498 h 573207"/>
                  <a:gd name="connsiteX52" fmla="*/ 306278 w 371611"/>
                  <a:gd name="connsiteY52" fmla="*/ 298882 h 573207"/>
                  <a:gd name="connsiteX53" fmla="*/ 308168 w 371611"/>
                  <a:gd name="connsiteY53" fmla="*/ 294551 h 573207"/>
                  <a:gd name="connsiteX54" fmla="*/ 304067 w 371611"/>
                  <a:gd name="connsiteY54" fmla="*/ 296441 h 573207"/>
                  <a:gd name="connsiteX55" fmla="*/ 300714 w 371611"/>
                  <a:gd name="connsiteY55" fmla="*/ 299967 h 573207"/>
                  <a:gd name="connsiteX56" fmla="*/ 297296 w 371611"/>
                  <a:gd name="connsiteY56" fmla="*/ 303114 h 573207"/>
                  <a:gd name="connsiteX57" fmla="*/ 293639 w 371611"/>
                  <a:gd name="connsiteY57" fmla="*/ 305719 h 573207"/>
                  <a:gd name="connsiteX58" fmla="*/ 290146 w 371611"/>
                  <a:gd name="connsiteY58" fmla="*/ 308727 h 573207"/>
                  <a:gd name="connsiteX59" fmla="*/ 285897 w 371611"/>
                  <a:gd name="connsiteY59" fmla="*/ 310173 h 573207"/>
                  <a:gd name="connsiteX60" fmla="*/ 262468 w 371611"/>
                  <a:gd name="connsiteY60" fmla="*/ 311225 h 573207"/>
                  <a:gd name="connsiteX61" fmla="*/ 262755 w 371611"/>
                  <a:gd name="connsiteY61" fmla="*/ 305884 h 573207"/>
                  <a:gd name="connsiteX62" fmla="*/ 260183 w 371611"/>
                  <a:gd name="connsiteY62" fmla="*/ 300427 h 573207"/>
                  <a:gd name="connsiteX63" fmla="*/ 258022 w 371611"/>
                  <a:gd name="connsiteY63" fmla="*/ 296885 h 573207"/>
                  <a:gd name="connsiteX64" fmla="*/ 252401 w 371611"/>
                  <a:gd name="connsiteY64" fmla="*/ 295241 h 573207"/>
                  <a:gd name="connsiteX65" fmla="*/ 248250 w 371611"/>
                  <a:gd name="connsiteY65" fmla="*/ 293877 h 573207"/>
                  <a:gd name="connsiteX66" fmla="*/ 233154 w 371611"/>
                  <a:gd name="connsiteY66" fmla="*/ 292743 h 573207"/>
                  <a:gd name="connsiteX67" fmla="*/ 235792 w 371611"/>
                  <a:gd name="connsiteY67" fmla="*/ 289497 h 573207"/>
                  <a:gd name="connsiteX68" fmla="*/ 238364 w 371611"/>
                  <a:gd name="connsiteY68" fmla="*/ 285922 h 573207"/>
                  <a:gd name="connsiteX69" fmla="*/ 239728 w 371611"/>
                  <a:gd name="connsiteY69" fmla="*/ 280736 h 573207"/>
                  <a:gd name="connsiteX70" fmla="*/ 236449 w 371611"/>
                  <a:gd name="connsiteY70" fmla="*/ 276866 h 573207"/>
                  <a:gd name="connsiteX71" fmla="*/ 234748 w 371611"/>
                  <a:gd name="connsiteY71" fmla="*/ 273102 h 573207"/>
                  <a:gd name="connsiteX72" fmla="*/ 230787 w 371611"/>
                  <a:gd name="connsiteY72" fmla="*/ 270127 h 573207"/>
                  <a:gd name="connsiteX73" fmla="*/ 228264 w 371611"/>
                  <a:gd name="connsiteY73" fmla="*/ 263388 h 573207"/>
                  <a:gd name="connsiteX74" fmla="*/ 223818 w 371611"/>
                  <a:gd name="connsiteY74" fmla="*/ 260512 h 573207"/>
                  <a:gd name="connsiteX75" fmla="*/ 221402 w 371611"/>
                  <a:gd name="connsiteY75" fmla="*/ 256140 h 573207"/>
                  <a:gd name="connsiteX76" fmla="*/ 219438 w 371611"/>
                  <a:gd name="connsiteY76" fmla="*/ 250017 h 573207"/>
                  <a:gd name="connsiteX77" fmla="*/ 215888 w 371611"/>
                  <a:gd name="connsiteY77" fmla="*/ 246779 h 573207"/>
                  <a:gd name="connsiteX78" fmla="*/ 217696 w 371611"/>
                  <a:gd name="connsiteY78" fmla="*/ 242177 h 573207"/>
                  <a:gd name="connsiteX79" fmla="*/ 214039 w 371611"/>
                  <a:gd name="connsiteY79" fmla="*/ 239490 h 573207"/>
                  <a:gd name="connsiteX80" fmla="*/ 211458 w 371611"/>
                  <a:gd name="connsiteY80" fmla="*/ 235997 h 573207"/>
                  <a:gd name="connsiteX81" fmla="*/ 210267 w 371611"/>
                  <a:gd name="connsiteY81" fmla="*/ 230196 h 573207"/>
                  <a:gd name="connsiteX82" fmla="*/ 213932 w 371611"/>
                  <a:gd name="connsiteY82" fmla="*/ 227985 h 573207"/>
                  <a:gd name="connsiteX83" fmla="*/ 215806 w 371611"/>
                  <a:gd name="connsiteY83" fmla="*/ 224213 h 573207"/>
                  <a:gd name="connsiteX84" fmla="*/ 213357 w 371611"/>
                  <a:gd name="connsiteY84" fmla="*/ 220621 h 573207"/>
                  <a:gd name="connsiteX85" fmla="*/ 214228 w 371611"/>
                  <a:gd name="connsiteY85" fmla="*/ 216373 h 573207"/>
                  <a:gd name="connsiteX86" fmla="*/ 215461 w 371611"/>
                  <a:gd name="connsiteY86" fmla="*/ 212058 h 573207"/>
                  <a:gd name="connsiteX87" fmla="*/ 219430 w 371611"/>
                  <a:gd name="connsiteY87" fmla="*/ 208360 h 573207"/>
                  <a:gd name="connsiteX88" fmla="*/ 224467 w 371611"/>
                  <a:gd name="connsiteY88" fmla="*/ 205648 h 573207"/>
                  <a:gd name="connsiteX89" fmla="*/ 229250 w 371611"/>
                  <a:gd name="connsiteY89" fmla="*/ 203807 h 573207"/>
                  <a:gd name="connsiteX90" fmla="*/ 231592 w 371611"/>
                  <a:gd name="connsiteY90" fmla="*/ 200306 h 573207"/>
                  <a:gd name="connsiteX91" fmla="*/ 230310 w 371611"/>
                  <a:gd name="connsiteY91" fmla="*/ 195869 h 573207"/>
                  <a:gd name="connsiteX92" fmla="*/ 228322 w 371611"/>
                  <a:gd name="connsiteY92" fmla="*/ 191250 h 573207"/>
                  <a:gd name="connsiteX93" fmla="*/ 227935 w 371611"/>
                  <a:gd name="connsiteY93" fmla="*/ 186632 h 573207"/>
                  <a:gd name="connsiteX94" fmla="*/ 229842 w 371611"/>
                  <a:gd name="connsiteY94" fmla="*/ 181553 h 573207"/>
                  <a:gd name="connsiteX95" fmla="*/ 232677 w 371611"/>
                  <a:gd name="connsiteY95" fmla="*/ 178134 h 573207"/>
                  <a:gd name="connsiteX96" fmla="*/ 234518 w 371611"/>
                  <a:gd name="connsiteY96" fmla="*/ 173877 h 573207"/>
                  <a:gd name="connsiteX97" fmla="*/ 234896 w 371611"/>
                  <a:gd name="connsiteY97" fmla="*/ 168256 h 573207"/>
                  <a:gd name="connsiteX98" fmla="*/ 236490 w 371611"/>
                  <a:gd name="connsiteY98" fmla="*/ 164048 h 573207"/>
                  <a:gd name="connsiteX99" fmla="*/ 236868 w 371611"/>
                  <a:gd name="connsiteY99" fmla="*/ 159907 h 573207"/>
                  <a:gd name="connsiteX100" fmla="*/ 240410 w 371611"/>
                  <a:gd name="connsiteY100" fmla="*/ 156200 h 573207"/>
                  <a:gd name="connsiteX101" fmla="*/ 244635 w 371611"/>
                  <a:gd name="connsiteY101" fmla="*/ 153776 h 573207"/>
                  <a:gd name="connsiteX102" fmla="*/ 248316 w 371611"/>
                  <a:gd name="connsiteY102" fmla="*/ 151582 h 573207"/>
                  <a:gd name="connsiteX103" fmla="*/ 250584 w 371611"/>
                  <a:gd name="connsiteY103" fmla="*/ 148147 h 573207"/>
                  <a:gd name="connsiteX104" fmla="*/ 255063 w 371611"/>
                  <a:gd name="connsiteY104" fmla="*/ 146371 h 573207"/>
                  <a:gd name="connsiteX105" fmla="*/ 258589 w 371611"/>
                  <a:gd name="connsiteY105" fmla="*/ 143939 h 573207"/>
                  <a:gd name="connsiteX106" fmla="*/ 262287 w 371611"/>
                  <a:gd name="connsiteY106" fmla="*/ 142049 h 573207"/>
                  <a:gd name="connsiteX107" fmla="*/ 266117 w 371611"/>
                  <a:gd name="connsiteY107" fmla="*/ 138375 h 573207"/>
                  <a:gd name="connsiteX108" fmla="*/ 271294 w 371611"/>
                  <a:gd name="connsiteY108" fmla="*/ 138285 h 573207"/>
                  <a:gd name="connsiteX109" fmla="*/ 275518 w 371611"/>
                  <a:gd name="connsiteY109" fmla="*/ 136567 h 573207"/>
                  <a:gd name="connsiteX110" fmla="*/ 280358 w 371611"/>
                  <a:gd name="connsiteY110" fmla="*/ 137093 h 573207"/>
                  <a:gd name="connsiteX111" fmla="*/ 284632 w 371611"/>
                  <a:gd name="connsiteY111" fmla="*/ 135417 h 573207"/>
                  <a:gd name="connsiteX112" fmla="*/ 289078 w 371611"/>
                  <a:gd name="connsiteY112" fmla="*/ 134957 h 573207"/>
                  <a:gd name="connsiteX113" fmla="*/ 292176 w 371611"/>
                  <a:gd name="connsiteY113" fmla="*/ 132146 h 573207"/>
                  <a:gd name="connsiteX114" fmla="*/ 295759 w 371611"/>
                  <a:gd name="connsiteY114" fmla="*/ 127996 h 573207"/>
                  <a:gd name="connsiteX115" fmla="*/ 301002 w 371611"/>
                  <a:gd name="connsiteY115" fmla="*/ 128514 h 573207"/>
                  <a:gd name="connsiteX116" fmla="*/ 306064 w 371611"/>
                  <a:gd name="connsiteY116" fmla="*/ 127133 h 573207"/>
                  <a:gd name="connsiteX117" fmla="*/ 308974 w 371611"/>
                  <a:gd name="connsiteY117" fmla="*/ 130166 h 573207"/>
                  <a:gd name="connsiteX118" fmla="*/ 311201 w 371611"/>
                  <a:gd name="connsiteY118" fmla="*/ 134094 h 573207"/>
                  <a:gd name="connsiteX119" fmla="*/ 315729 w 371611"/>
                  <a:gd name="connsiteY119" fmla="*/ 132286 h 573207"/>
                  <a:gd name="connsiteX120" fmla="*/ 315589 w 371611"/>
                  <a:gd name="connsiteY120" fmla="*/ 126862 h 573207"/>
                  <a:gd name="connsiteX121" fmla="*/ 312129 w 371611"/>
                  <a:gd name="connsiteY121" fmla="*/ 122556 h 573207"/>
                  <a:gd name="connsiteX122" fmla="*/ 308595 w 371611"/>
                  <a:gd name="connsiteY122" fmla="*/ 117419 h 573207"/>
                  <a:gd name="connsiteX123" fmla="*/ 303862 w 371611"/>
                  <a:gd name="connsiteY123" fmla="*/ 118644 h 573207"/>
                  <a:gd name="connsiteX124" fmla="*/ 299794 w 371611"/>
                  <a:gd name="connsiteY124" fmla="*/ 117354 h 573207"/>
                  <a:gd name="connsiteX125" fmla="*/ 313748 w 371611"/>
                  <a:gd name="connsiteY125" fmla="*/ 85131 h 573207"/>
                  <a:gd name="connsiteX126" fmla="*/ 313625 w 371611"/>
                  <a:gd name="connsiteY126" fmla="*/ 80677 h 573207"/>
                  <a:gd name="connsiteX127" fmla="*/ 309450 w 371611"/>
                  <a:gd name="connsiteY127" fmla="*/ 79797 h 573207"/>
                  <a:gd name="connsiteX128" fmla="*/ 305785 w 371611"/>
                  <a:gd name="connsiteY128" fmla="*/ 77874 h 573207"/>
                  <a:gd name="connsiteX129" fmla="*/ 302572 w 371611"/>
                  <a:gd name="connsiteY129" fmla="*/ 74488 h 573207"/>
                  <a:gd name="connsiteX130" fmla="*/ 297723 w 371611"/>
                  <a:gd name="connsiteY130" fmla="*/ 74381 h 573207"/>
                  <a:gd name="connsiteX131" fmla="*/ 294806 w 371611"/>
                  <a:gd name="connsiteY131" fmla="*/ 70651 h 573207"/>
                  <a:gd name="connsiteX132" fmla="*/ 291699 w 371611"/>
                  <a:gd name="connsiteY132" fmla="*/ 67873 h 573207"/>
                  <a:gd name="connsiteX133" fmla="*/ 287171 w 371611"/>
                  <a:gd name="connsiteY133" fmla="*/ 67265 h 573207"/>
                  <a:gd name="connsiteX134" fmla="*/ 283662 w 371611"/>
                  <a:gd name="connsiteY134" fmla="*/ 69656 h 573207"/>
                  <a:gd name="connsiteX135" fmla="*/ 279980 w 371611"/>
                  <a:gd name="connsiteY135" fmla="*/ 72352 h 573207"/>
                  <a:gd name="connsiteX136" fmla="*/ 275576 w 371611"/>
                  <a:gd name="connsiteY136" fmla="*/ 70412 h 573207"/>
                  <a:gd name="connsiteX137" fmla="*/ 271475 w 371611"/>
                  <a:gd name="connsiteY137" fmla="*/ 68012 h 573207"/>
                  <a:gd name="connsiteX138" fmla="*/ 267045 w 371611"/>
                  <a:gd name="connsiteY138" fmla="*/ 67289 h 573207"/>
                  <a:gd name="connsiteX139" fmla="*/ 263314 w 371611"/>
                  <a:gd name="connsiteY139" fmla="*/ 69089 h 573207"/>
                  <a:gd name="connsiteX140" fmla="*/ 259707 w 371611"/>
                  <a:gd name="connsiteY140" fmla="*/ 71916 h 573207"/>
                  <a:gd name="connsiteX141" fmla="*/ 255663 w 371611"/>
                  <a:gd name="connsiteY141" fmla="*/ 74809 h 573207"/>
                  <a:gd name="connsiteX142" fmla="*/ 251529 w 371611"/>
                  <a:gd name="connsiteY142" fmla="*/ 74990 h 573207"/>
                  <a:gd name="connsiteX143" fmla="*/ 245637 w 371611"/>
                  <a:gd name="connsiteY143" fmla="*/ 73297 h 573207"/>
                  <a:gd name="connsiteX144" fmla="*/ 241816 w 371611"/>
                  <a:gd name="connsiteY144" fmla="*/ 71464 h 573207"/>
                  <a:gd name="connsiteX145" fmla="*/ 237814 w 371611"/>
                  <a:gd name="connsiteY145" fmla="*/ 72533 h 573207"/>
                  <a:gd name="connsiteX146" fmla="*/ 233228 w 371611"/>
                  <a:gd name="connsiteY146" fmla="*/ 74332 h 573207"/>
                  <a:gd name="connsiteX147" fmla="*/ 230886 w 371611"/>
                  <a:gd name="connsiteY147" fmla="*/ 70618 h 573207"/>
                  <a:gd name="connsiteX148" fmla="*/ 227040 w 371611"/>
                  <a:gd name="connsiteY148" fmla="*/ 68407 h 573207"/>
                  <a:gd name="connsiteX149" fmla="*/ 227985 w 371611"/>
                  <a:gd name="connsiteY149" fmla="*/ 64315 h 573207"/>
                  <a:gd name="connsiteX150" fmla="*/ 227599 w 371611"/>
                  <a:gd name="connsiteY150" fmla="*/ 59770 h 573207"/>
                  <a:gd name="connsiteX151" fmla="*/ 226736 w 371611"/>
                  <a:gd name="connsiteY151" fmla="*/ 55587 h 573207"/>
                  <a:gd name="connsiteX152" fmla="*/ 223062 w 371611"/>
                  <a:gd name="connsiteY152" fmla="*/ 53286 h 573207"/>
                  <a:gd name="connsiteX153" fmla="*/ 218436 w 371611"/>
                  <a:gd name="connsiteY153" fmla="*/ 52324 h 573207"/>
                  <a:gd name="connsiteX154" fmla="*/ 217794 w 371611"/>
                  <a:gd name="connsiteY154" fmla="*/ 47459 h 573207"/>
                  <a:gd name="connsiteX155" fmla="*/ 215806 w 371611"/>
                  <a:gd name="connsiteY155" fmla="*/ 42405 h 573207"/>
                  <a:gd name="connsiteX156" fmla="*/ 213636 w 371611"/>
                  <a:gd name="connsiteY156" fmla="*/ 38855 h 573207"/>
                  <a:gd name="connsiteX157" fmla="*/ 209716 w 371611"/>
                  <a:gd name="connsiteY157" fmla="*/ 36143 h 573207"/>
                  <a:gd name="connsiteX158" fmla="*/ 205541 w 371611"/>
                  <a:gd name="connsiteY158" fmla="*/ 34088 h 573207"/>
                  <a:gd name="connsiteX159" fmla="*/ 201843 w 371611"/>
                  <a:gd name="connsiteY159" fmla="*/ 30875 h 573207"/>
                  <a:gd name="connsiteX160" fmla="*/ 197693 w 371611"/>
                  <a:gd name="connsiteY160" fmla="*/ 29034 h 573207"/>
                  <a:gd name="connsiteX161" fmla="*/ 194718 w 371611"/>
                  <a:gd name="connsiteY161" fmla="*/ 25903 h 573207"/>
                  <a:gd name="connsiteX162" fmla="*/ 193609 w 371611"/>
                  <a:gd name="connsiteY162" fmla="*/ 21671 h 573207"/>
                  <a:gd name="connsiteX163" fmla="*/ 192187 w 371611"/>
                  <a:gd name="connsiteY163" fmla="*/ 17250 h 573207"/>
                  <a:gd name="connsiteX164" fmla="*/ 190395 w 371611"/>
                  <a:gd name="connsiteY164" fmla="*/ 13099 h 573207"/>
                  <a:gd name="connsiteX165" fmla="*/ 186927 w 371611"/>
                  <a:gd name="connsiteY165" fmla="*/ 10585 h 573207"/>
                  <a:gd name="connsiteX166" fmla="*/ 182827 w 371611"/>
                  <a:gd name="connsiteY166" fmla="*/ 7791 h 573207"/>
                  <a:gd name="connsiteX167" fmla="*/ 179778 w 371611"/>
                  <a:gd name="connsiteY167" fmla="*/ 3361 h 573207"/>
                  <a:gd name="connsiteX168" fmla="*/ 175340 w 371611"/>
                  <a:gd name="connsiteY168" fmla="*/ 3731 h 573207"/>
                  <a:gd name="connsiteX169" fmla="*/ 171724 w 371611"/>
                  <a:gd name="connsiteY169" fmla="*/ 0 h 573207"/>
                  <a:gd name="connsiteX170" fmla="*/ 166588 w 371611"/>
                  <a:gd name="connsiteY170" fmla="*/ 1438 h 573207"/>
                  <a:gd name="connsiteX171" fmla="*/ 162610 w 371611"/>
                  <a:gd name="connsiteY171" fmla="*/ 2770 h 573207"/>
                  <a:gd name="connsiteX172" fmla="*/ 158855 w 371611"/>
                  <a:gd name="connsiteY172" fmla="*/ 1060 h 573207"/>
                  <a:gd name="connsiteX173" fmla="*/ 160474 w 371611"/>
                  <a:gd name="connsiteY173" fmla="*/ 4980 h 573207"/>
                  <a:gd name="connsiteX174" fmla="*/ 163194 w 371611"/>
                  <a:gd name="connsiteY174" fmla="*/ 11053 h 573207"/>
                  <a:gd name="connsiteX175" fmla="*/ 166793 w 371611"/>
                  <a:gd name="connsiteY175" fmla="*/ 14168 h 573207"/>
                  <a:gd name="connsiteX176" fmla="*/ 166555 w 371611"/>
                  <a:gd name="connsiteY176" fmla="*/ 18573 h 573207"/>
                  <a:gd name="connsiteX177" fmla="*/ 167410 w 371611"/>
                  <a:gd name="connsiteY177" fmla="*/ 24013 h 573207"/>
                  <a:gd name="connsiteX178" fmla="*/ 168946 w 371611"/>
                  <a:gd name="connsiteY178" fmla="*/ 27884 h 573207"/>
                  <a:gd name="connsiteX179" fmla="*/ 163555 w 371611"/>
                  <a:gd name="connsiteY179" fmla="*/ 26848 h 573207"/>
                  <a:gd name="connsiteX180" fmla="*/ 159159 w 371611"/>
                  <a:gd name="connsiteY180" fmla="*/ 45972 h 573207"/>
                  <a:gd name="connsiteX181" fmla="*/ 145755 w 371611"/>
                  <a:gd name="connsiteY181" fmla="*/ 64109 h 573207"/>
                  <a:gd name="connsiteX182" fmla="*/ 129508 w 371611"/>
                  <a:gd name="connsiteY182" fmla="*/ 78737 h 573207"/>
                  <a:gd name="connsiteX183" fmla="*/ 99438 w 371611"/>
                  <a:gd name="connsiteY183" fmla="*/ 90037 h 573207"/>
                  <a:gd name="connsiteX184" fmla="*/ 92938 w 371611"/>
                  <a:gd name="connsiteY184" fmla="*/ 93628 h 573207"/>
                  <a:gd name="connsiteX185" fmla="*/ 91056 w 371611"/>
                  <a:gd name="connsiteY185" fmla="*/ 97589 h 573207"/>
                  <a:gd name="connsiteX186" fmla="*/ 86774 w 371611"/>
                  <a:gd name="connsiteY186" fmla="*/ 102545 h 573207"/>
                  <a:gd name="connsiteX187" fmla="*/ 87473 w 371611"/>
                  <a:gd name="connsiteY187" fmla="*/ 106596 h 573207"/>
                  <a:gd name="connsiteX188" fmla="*/ 82476 w 371611"/>
                  <a:gd name="connsiteY188" fmla="*/ 103835 h 573207"/>
                  <a:gd name="connsiteX189" fmla="*/ 81408 w 371611"/>
                  <a:gd name="connsiteY189" fmla="*/ 108182 h 573207"/>
                  <a:gd name="connsiteX190" fmla="*/ 80701 w 371611"/>
                  <a:gd name="connsiteY190" fmla="*/ 112817 h 573207"/>
                  <a:gd name="connsiteX191" fmla="*/ 79600 w 371611"/>
                  <a:gd name="connsiteY191" fmla="*/ 117247 h 573207"/>
                  <a:gd name="connsiteX192" fmla="*/ 77175 w 371611"/>
                  <a:gd name="connsiteY192" fmla="*/ 120978 h 573207"/>
                  <a:gd name="connsiteX193" fmla="*/ 76041 w 371611"/>
                  <a:gd name="connsiteY193" fmla="*/ 126155 h 573207"/>
                  <a:gd name="connsiteX194" fmla="*/ 74990 w 371611"/>
                  <a:gd name="connsiteY194" fmla="*/ 130280 h 573207"/>
                  <a:gd name="connsiteX195" fmla="*/ 74390 w 371611"/>
                  <a:gd name="connsiteY195" fmla="*/ 135968 h 573207"/>
                  <a:gd name="connsiteX196" fmla="*/ 73888 w 371611"/>
                  <a:gd name="connsiteY196" fmla="*/ 141293 h 573207"/>
                  <a:gd name="connsiteX197" fmla="*/ 68686 w 371611"/>
                  <a:gd name="connsiteY197" fmla="*/ 143479 h 573207"/>
                  <a:gd name="connsiteX198" fmla="*/ 66730 w 371611"/>
                  <a:gd name="connsiteY198" fmla="*/ 147423 h 573207"/>
                  <a:gd name="connsiteX199" fmla="*/ 64692 w 371611"/>
                  <a:gd name="connsiteY199" fmla="*/ 153250 h 573207"/>
                  <a:gd name="connsiteX200" fmla="*/ 57000 w 371611"/>
                  <a:gd name="connsiteY200" fmla="*/ 153283 h 573207"/>
                  <a:gd name="connsiteX201" fmla="*/ 53162 w 371611"/>
                  <a:gd name="connsiteY201" fmla="*/ 148960 h 573207"/>
                  <a:gd name="connsiteX202" fmla="*/ 50541 w 371611"/>
                  <a:gd name="connsiteY202" fmla="*/ 142624 h 573207"/>
                  <a:gd name="connsiteX203" fmla="*/ 45717 w 371611"/>
                  <a:gd name="connsiteY203" fmla="*/ 136567 h 573207"/>
                  <a:gd name="connsiteX204" fmla="*/ 41312 w 371611"/>
                  <a:gd name="connsiteY204" fmla="*/ 138375 h 573207"/>
                  <a:gd name="connsiteX205" fmla="*/ 30949 w 371611"/>
                  <a:gd name="connsiteY205" fmla="*/ 132204 h 573207"/>
                  <a:gd name="connsiteX206" fmla="*/ 25213 w 371611"/>
                  <a:gd name="connsiteY206" fmla="*/ 138236 h 573207"/>
                  <a:gd name="connsiteX207" fmla="*/ 27128 w 371611"/>
                  <a:gd name="connsiteY207" fmla="*/ 129500 h 573207"/>
                  <a:gd name="connsiteX208" fmla="*/ 23126 w 371611"/>
                  <a:gd name="connsiteY208" fmla="*/ 123879 h 573207"/>
                  <a:gd name="connsiteX209" fmla="*/ 28106 w 371611"/>
                  <a:gd name="connsiteY209" fmla="*/ 123197 h 573207"/>
                  <a:gd name="connsiteX210" fmla="*/ 32149 w 371611"/>
                  <a:gd name="connsiteY210" fmla="*/ 119655 h 573207"/>
                  <a:gd name="connsiteX211" fmla="*/ 30325 w 371611"/>
                  <a:gd name="connsiteY211" fmla="*/ 111905 h 573207"/>
                  <a:gd name="connsiteX212" fmla="*/ 28952 w 371611"/>
                  <a:gd name="connsiteY212" fmla="*/ 105232 h 573207"/>
                  <a:gd name="connsiteX213" fmla="*/ 24810 w 371611"/>
                  <a:gd name="connsiteY213" fmla="*/ 107073 h 573207"/>
                  <a:gd name="connsiteX214" fmla="*/ 20044 w 371611"/>
                  <a:gd name="connsiteY214" fmla="*/ 110278 h 573207"/>
                  <a:gd name="connsiteX215" fmla="*/ 13305 w 371611"/>
                  <a:gd name="connsiteY215" fmla="*/ 115381 h 573207"/>
                  <a:gd name="connsiteX216" fmla="*/ 8029 w 371611"/>
                  <a:gd name="connsiteY216" fmla="*/ 122473 h 573207"/>
                  <a:gd name="connsiteX217" fmla="*/ 4240 w 371611"/>
                  <a:gd name="connsiteY217" fmla="*/ 128308 h 573207"/>
                  <a:gd name="connsiteX218" fmla="*/ 756 w 371611"/>
                  <a:gd name="connsiteY218" fmla="*/ 135482 h 573207"/>
                  <a:gd name="connsiteX219" fmla="*/ 0 w 371611"/>
                  <a:gd name="connsiteY219" fmla="*/ 140997 h 573207"/>
                  <a:gd name="connsiteX220" fmla="*/ 6254 w 371611"/>
                  <a:gd name="connsiteY220" fmla="*/ 154072 h 573207"/>
                  <a:gd name="connsiteX221" fmla="*/ 3821 w 371611"/>
                  <a:gd name="connsiteY221" fmla="*/ 159183 h 573207"/>
                  <a:gd name="connsiteX222" fmla="*/ 7306 w 371611"/>
                  <a:gd name="connsiteY222" fmla="*/ 164706 h 573207"/>
                  <a:gd name="connsiteX223" fmla="*/ 11834 w 371611"/>
                  <a:gd name="connsiteY223" fmla="*/ 170204 h 573207"/>
                  <a:gd name="connsiteX224" fmla="*/ 13330 w 371611"/>
                  <a:gd name="connsiteY224" fmla="*/ 177386 h 573207"/>
                  <a:gd name="connsiteX225" fmla="*/ 8950 w 371611"/>
                  <a:gd name="connsiteY225" fmla="*/ 180353 h 573207"/>
                  <a:gd name="connsiteX226" fmla="*/ 5555 w 371611"/>
                  <a:gd name="connsiteY226" fmla="*/ 185111 h 573207"/>
                  <a:gd name="connsiteX227" fmla="*/ 12771 w 371611"/>
                  <a:gd name="connsiteY227" fmla="*/ 191908 h 573207"/>
                  <a:gd name="connsiteX228" fmla="*/ 18269 w 371611"/>
                  <a:gd name="connsiteY228" fmla="*/ 195992 h 573207"/>
                  <a:gd name="connsiteX229" fmla="*/ 33004 w 371611"/>
                  <a:gd name="connsiteY229" fmla="*/ 204268 h 573207"/>
                  <a:gd name="connsiteX230" fmla="*/ 39307 w 371611"/>
                  <a:gd name="connsiteY230" fmla="*/ 209141 h 573207"/>
                  <a:gd name="connsiteX231" fmla="*/ 44747 w 371611"/>
                  <a:gd name="connsiteY231" fmla="*/ 217022 h 573207"/>
                  <a:gd name="connsiteX232" fmla="*/ 48174 w 371611"/>
                  <a:gd name="connsiteY232" fmla="*/ 222585 h 573207"/>
                  <a:gd name="connsiteX233" fmla="*/ 51897 w 371611"/>
                  <a:gd name="connsiteY233" fmla="*/ 229300 h 573207"/>
                  <a:gd name="connsiteX234" fmla="*/ 54116 w 371611"/>
                  <a:gd name="connsiteY234" fmla="*/ 234946 h 573207"/>
                  <a:gd name="connsiteX235" fmla="*/ 57444 w 371611"/>
                  <a:gd name="connsiteY235" fmla="*/ 241791 h 573207"/>
                  <a:gd name="connsiteX236" fmla="*/ 60025 w 371611"/>
                  <a:gd name="connsiteY236" fmla="*/ 246130 h 573207"/>
                  <a:gd name="connsiteX237" fmla="*/ 68621 w 371611"/>
                  <a:gd name="connsiteY237" fmla="*/ 254159 h 573207"/>
                  <a:gd name="connsiteX238" fmla="*/ 72023 w 371611"/>
                  <a:gd name="connsiteY238" fmla="*/ 260109 h 573207"/>
                  <a:gd name="connsiteX239" fmla="*/ 76140 w 371611"/>
                  <a:gd name="connsiteY239" fmla="*/ 267053 h 573207"/>
                  <a:gd name="connsiteX240" fmla="*/ 76806 w 371611"/>
                  <a:gd name="connsiteY240" fmla="*/ 271828 h 573207"/>
                  <a:gd name="connsiteX241" fmla="*/ 79805 w 371611"/>
                  <a:gd name="connsiteY241" fmla="*/ 277145 h 573207"/>
                  <a:gd name="connsiteX242" fmla="*/ 82608 w 371611"/>
                  <a:gd name="connsiteY242" fmla="*/ 283588 h 573207"/>
                  <a:gd name="connsiteX243" fmla="*/ 86585 w 371611"/>
                  <a:gd name="connsiteY243" fmla="*/ 292069 h 573207"/>
                  <a:gd name="connsiteX244" fmla="*/ 88697 w 371611"/>
                  <a:gd name="connsiteY244" fmla="*/ 297435 h 573207"/>
                  <a:gd name="connsiteX245" fmla="*/ 92963 w 371611"/>
                  <a:gd name="connsiteY245" fmla="*/ 304840 h 573207"/>
                  <a:gd name="connsiteX246" fmla="*/ 93686 w 371611"/>
                  <a:gd name="connsiteY246" fmla="*/ 310157 h 573207"/>
                  <a:gd name="connsiteX247" fmla="*/ 97022 w 371611"/>
                  <a:gd name="connsiteY247" fmla="*/ 317340 h 573207"/>
                  <a:gd name="connsiteX248" fmla="*/ 103490 w 371611"/>
                  <a:gd name="connsiteY248" fmla="*/ 329091 h 573207"/>
                  <a:gd name="connsiteX249" fmla="*/ 108568 w 371611"/>
                  <a:gd name="connsiteY249" fmla="*/ 336003 h 573207"/>
                  <a:gd name="connsiteX250" fmla="*/ 111765 w 371611"/>
                  <a:gd name="connsiteY250" fmla="*/ 342322 h 573207"/>
                  <a:gd name="connsiteX251" fmla="*/ 113590 w 371611"/>
                  <a:gd name="connsiteY251" fmla="*/ 347672 h 573207"/>
                  <a:gd name="connsiteX252" fmla="*/ 112497 w 371611"/>
                  <a:gd name="connsiteY252" fmla="*/ 352069 h 573207"/>
                  <a:gd name="connsiteX253" fmla="*/ 116869 w 371611"/>
                  <a:gd name="connsiteY253" fmla="*/ 354419 h 573207"/>
                  <a:gd name="connsiteX254" fmla="*/ 123369 w 371611"/>
                  <a:gd name="connsiteY254" fmla="*/ 361035 h 573207"/>
                  <a:gd name="connsiteX255" fmla="*/ 126171 w 371611"/>
                  <a:gd name="connsiteY255" fmla="*/ 366689 h 573207"/>
                  <a:gd name="connsiteX256" fmla="*/ 128382 w 371611"/>
                  <a:gd name="connsiteY256" fmla="*/ 372671 h 573207"/>
                  <a:gd name="connsiteX257" fmla="*/ 131916 w 371611"/>
                  <a:gd name="connsiteY257" fmla="*/ 378703 h 573207"/>
                  <a:gd name="connsiteX258" fmla="*/ 139353 w 371611"/>
                  <a:gd name="connsiteY258" fmla="*/ 386281 h 573207"/>
                  <a:gd name="connsiteX259" fmla="*/ 141852 w 371611"/>
                  <a:gd name="connsiteY259" fmla="*/ 392600 h 573207"/>
                  <a:gd name="connsiteX260" fmla="*/ 144974 w 371611"/>
                  <a:gd name="connsiteY260" fmla="*/ 398369 h 573207"/>
                  <a:gd name="connsiteX261" fmla="*/ 148040 w 371611"/>
                  <a:gd name="connsiteY261" fmla="*/ 403834 h 573207"/>
                  <a:gd name="connsiteX262" fmla="*/ 153028 w 371611"/>
                  <a:gd name="connsiteY262" fmla="*/ 411362 h 573207"/>
                  <a:gd name="connsiteX263" fmla="*/ 157129 w 371611"/>
                  <a:gd name="connsiteY263" fmla="*/ 416613 h 573207"/>
                  <a:gd name="connsiteX264" fmla="*/ 158518 w 371611"/>
                  <a:gd name="connsiteY264" fmla="*/ 423377 h 573207"/>
                  <a:gd name="connsiteX265" fmla="*/ 157984 w 371611"/>
                  <a:gd name="connsiteY265" fmla="*/ 427864 h 573207"/>
                  <a:gd name="connsiteX266" fmla="*/ 157203 w 371611"/>
                  <a:gd name="connsiteY266" fmla="*/ 432507 h 573207"/>
                  <a:gd name="connsiteX267" fmla="*/ 156833 w 371611"/>
                  <a:gd name="connsiteY267" fmla="*/ 436665 h 573207"/>
                  <a:gd name="connsiteX268" fmla="*/ 157129 w 371611"/>
                  <a:gd name="connsiteY268" fmla="*/ 441867 h 573207"/>
                  <a:gd name="connsiteX269" fmla="*/ 163449 w 371611"/>
                  <a:gd name="connsiteY269" fmla="*/ 448573 h 573207"/>
                  <a:gd name="connsiteX270" fmla="*/ 168001 w 371611"/>
                  <a:gd name="connsiteY270" fmla="*/ 454548 h 573207"/>
                  <a:gd name="connsiteX271" fmla="*/ 173294 w 371611"/>
                  <a:gd name="connsiteY271" fmla="*/ 460744 h 573207"/>
                  <a:gd name="connsiteX272" fmla="*/ 180813 w 371611"/>
                  <a:gd name="connsiteY272" fmla="*/ 466834 h 573207"/>
                  <a:gd name="connsiteX273" fmla="*/ 185087 w 371611"/>
                  <a:gd name="connsiteY273" fmla="*/ 472825 h 573207"/>
                  <a:gd name="connsiteX274" fmla="*/ 189680 w 371611"/>
                  <a:gd name="connsiteY274" fmla="*/ 475356 h 573207"/>
                  <a:gd name="connsiteX275" fmla="*/ 191801 w 371611"/>
                  <a:gd name="connsiteY275" fmla="*/ 479226 h 573207"/>
                  <a:gd name="connsiteX276" fmla="*/ 201136 w 371611"/>
                  <a:gd name="connsiteY276" fmla="*/ 485867 h 573207"/>
                  <a:gd name="connsiteX277" fmla="*/ 212371 w 371611"/>
                  <a:gd name="connsiteY277" fmla="*/ 491800 h 573207"/>
                  <a:gd name="connsiteX278" fmla="*/ 225330 w 371611"/>
                  <a:gd name="connsiteY278" fmla="*/ 499295 h 573207"/>
                  <a:gd name="connsiteX279" fmla="*/ 234231 w 371611"/>
                  <a:gd name="connsiteY279" fmla="*/ 505598 h 573207"/>
                  <a:gd name="connsiteX280" fmla="*/ 246582 w 371611"/>
                  <a:gd name="connsiteY280" fmla="*/ 511384 h 573207"/>
                  <a:gd name="connsiteX281" fmla="*/ 273907 w 371611"/>
                  <a:gd name="connsiteY281" fmla="*/ 523341 h 573207"/>
                  <a:gd name="connsiteX282" fmla="*/ 281903 w 371611"/>
                  <a:gd name="connsiteY282" fmla="*/ 530729 h 573207"/>
                  <a:gd name="connsiteX283" fmla="*/ 290738 w 371611"/>
                  <a:gd name="connsiteY283" fmla="*/ 536671 h 573207"/>
                  <a:gd name="connsiteX284" fmla="*/ 298537 w 371611"/>
                  <a:gd name="connsiteY284" fmla="*/ 538848 h 573207"/>
                  <a:gd name="connsiteX285" fmla="*/ 302711 w 371611"/>
                  <a:gd name="connsiteY285" fmla="*/ 542974 h 573207"/>
                  <a:gd name="connsiteX286" fmla="*/ 304446 w 371611"/>
                  <a:gd name="connsiteY286" fmla="*/ 549326 h 573207"/>
                  <a:gd name="connsiteX287" fmla="*/ 310001 w 371611"/>
                  <a:gd name="connsiteY287" fmla="*/ 555498 h 573207"/>
                  <a:gd name="connsiteX288" fmla="*/ 318580 w 371611"/>
                  <a:gd name="connsiteY288" fmla="*/ 561243 h 573207"/>
                  <a:gd name="connsiteX289" fmla="*/ 326831 w 371611"/>
                  <a:gd name="connsiteY289" fmla="*/ 568294 h 573207"/>
                  <a:gd name="connsiteX290" fmla="*/ 333973 w 371611"/>
                  <a:gd name="connsiteY290" fmla="*/ 573208 h 5732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</a:cxnLst>
                <a:rect l="l" t="t" r="r" b="b"/>
                <a:pathLst>
                  <a:path w="371611" h="573207">
                    <a:moveTo>
                      <a:pt x="333973" y="573208"/>
                    </a:moveTo>
                    <a:lnTo>
                      <a:pt x="338879" y="572337"/>
                    </a:lnTo>
                    <a:lnTo>
                      <a:pt x="346579" y="568606"/>
                    </a:lnTo>
                    <a:lnTo>
                      <a:pt x="350129" y="561892"/>
                    </a:lnTo>
                    <a:lnTo>
                      <a:pt x="348519" y="558005"/>
                    </a:lnTo>
                    <a:lnTo>
                      <a:pt x="347927" y="551118"/>
                    </a:lnTo>
                    <a:lnTo>
                      <a:pt x="354468" y="548899"/>
                    </a:lnTo>
                    <a:lnTo>
                      <a:pt x="356178" y="542588"/>
                    </a:lnTo>
                    <a:lnTo>
                      <a:pt x="351116" y="539867"/>
                    </a:lnTo>
                    <a:lnTo>
                      <a:pt x="353080" y="535849"/>
                    </a:lnTo>
                    <a:lnTo>
                      <a:pt x="357896" y="533145"/>
                    </a:lnTo>
                    <a:lnTo>
                      <a:pt x="359334" y="528206"/>
                    </a:lnTo>
                    <a:lnTo>
                      <a:pt x="362267" y="524500"/>
                    </a:lnTo>
                    <a:lnTo>
                      <a:pt x="365892" y="521056"/>
                    </a:lnTo>
                    <a:lnTo>
                      <a:pt x="366623" y="512822"/>
                    </a:lnTo>
                    <a:lnTo>
                      <a:pt x="371611" y="510430"/>
                    </a:lnTo>
                    <a:lnTo>
                      <a:pt x="366681" y="505574"/>
                    </a:lnTo>
                    <a:lnTo>
                      <a:pt x="360073" y="504744"/>
                    </a:lnTo>
                    <a:lnTo>
                      <a:pt x="352652" y="487108"/>
                    </a:lnTo>
                    <a:lnTo>
                      <a:pt x="355101" y="483352"/>
                    </a:lnTo>
                    <a:lnTo>
                      <a:pt x="356950" y="478043"/>
                    </a:lnTo>
                    <a:lnTo>
                      <a:pt x="355537" y="471617"/>
                    </a:lnTo>
                    <a:lnTo>
                      <a:pt x="352808" y="467984"/>
                    </a:lnTo>
                    <a:lnTo>
                      <a:pt x="351748" y="463448"/>
                    </a:lnTo>
                    <a:lnTo>
                      <a:pt x="355175" y="459955"/>
                    </a:lnTo>
                    <a:lnTo>
                      <a:pt x="354748" y="455558"/>
                    </a:lnTo>
                    <a:lnTo>
                      <a:pt x="357748" y="452025"/>
                    </a:lnTo>
                    <a:lnTo>
                      <a:pt x="360936" y="448319"/>
                    </a:lnTo>
                    <a:lnTo>
                      <a:pt x="361405" y="443626"/>
                    </a:lnTo>
                    <a:lnTo>
                      <a:pt x="364848" y="441259"/>
                    </a:lnTo>
                    <a:lnTo>
                      <a:pt x="361561" y="437388"/>
                    </a:lnTo>
                    <a:lnTo>
                      <a:pt x="360172" y="433395"/>
                    </a:lnTo>
                    <a:lnTo>
                      <a:pt x="360106" y="429203"/>
                    </a:lnTo>
                    <a:lnTo>
                      <a:pt x="357476" y="425957"/>
                    </a:lnTo>
                    <a:lnTo>
                      <a:pt x="360533" y="422226"/>
                    </a:lnTo>
                    <a:lnTo>
                      <a:pt x="361807" y="417764"/>
                    </a:lnTo>
                    <a:lnTo>
                      <a:pt x="362366" y="411954"/>
                    </a:lnTo>
                    <a:lnTo>
                      <a:pt x="361807" y="405741"/>
                    </a:lnTo>
                    <a:lnTo>
                      <a:pt x="361413" y="401114"/>
                    </a:lnTo>
                    <a:lnTo>
                      <a:pt x="363788" y="397235"/>
                    </a:lnTo>
                    <a:lnTo>
                      <a:pt x="364897" y="392970"/>
                    </a:lnTo>
                    <a:lnTo>
                      <a:pt x="356350" y="371233"/>
                    </a:lnTo>
                    <a:lnTo>
                      <a:pt x="345100" y="353187"/>
                    </a:lnTo>
                    <a:lnTo>
                      <a:pt x="337507" y="340876"/>
                    </a:lnTo>
                    <a:lnTo>
                      <a:pt x="332206" y="340695"/>
                    </a:lnTo>
                    <a:lnTo>
                      <a:pt x="326930" y="340219"/>
                    </a:lnTo>
                    <a:lnTo>
                      <a:pt x="322591" y="342462"/>
                    </a:lnTo>
                    <a:lnTo>
                      <a:pt x="318597" y="344180"/>
                    </a:lnTo>
                    <a:lnTo>
                      <a:pt x="313493" y="343810"/>
                    </a:lnTo>
                    <a:lnTo>
                      <a:pt x="310675" y="340531"/>
                    </a:lnTo>
                    <a:lnTo>
                      <a:pt x="306007" y="306303"/>
                    </a:lnTo>
                    <a:lnTo>
                      <a:pt x="308398" y="302498"/>
                    </a:lnTo>
                    <a:lnTo>
                      <a:pt x="306278" y="298882"/>
                    </a:lnTo>
                    <a:lnTo>
                      <a:pt x="308168" y="294551"/>
                    </a:lnTo>
                    <a:lnTo>
                      <a:pt x="304067" y="296441"/>
                    </a:lnTo>
                    <a:lnTo>
                      <a:pt x="300714" y="299967"/>
                    </a:lnTo>
                    <a:lnTo>
                      <a:pt x="297296" y="303114"/>
                    </a:lnTo>
                    <a:lnTo>
                      <a:pt x="293639" y="305719"/>
                    </a:lnTo>
                    <a:lnTo>
                      <a:pt x="290146" y="308727"/>
                    </a:lnTo>
                    <a:lnTo>
                      <a:pt x="285897" y="310173"/>
                    </a:lnTo>
                    <a:lnTo>
                      <a:pt x="262468" y="311225"/>
                    </a:lnTo>
                    <a:lnTo>
                      <a:pt x="262755" y="305884"/>
                    </a:lnTo>
                    <a:lnTo>
                      <a:pt x="260183" y="300427"/>
                    </a:lnTo>
                    <a:lnTo>
                      <a:pt x="258022" y="296885"/>
                    </a:lnTo>
                    <a:lnTo>
                      <a:pt x="252401" y="295241"/>
                    </a:lnTo>
                    <a:lnTo>
                      <a:pt x="248250" y="293877"/>
                    </a:lnTo>
                    <a:lnTo>
                      <a:pt x="233154" y="292743"/>
                    </a:lnTo>
                    <a:lnTo>
                      <a:pt x="235792" y="289497"/>
                    </a:lnTo>
                    <a:lnTo>
                      <a:pt x="238364" y="285922"/>
                    </a:lnTo>
                    <a:lnTo>
                      <a:pt x="239728" y="280736"/>
                    </a:lnTo>
                    <a:lnTo>
                      <a:pt x="236449" y="276866"/>
                    </a:lnTo>
                    <a:lnTo>
                      <a:pt x="234748" y="273102"/>
                    </a:lnTo>
                    <a:lnTo>
                      <a:pt x="230787" y="270127"/>
                    </a:lnTo>
                    <a:lnTo>
                      <a:pt x="228264" y="263388"/>
                    </a:lnTo>
                    <a:lnTo>
                      <a:pt x="223818" y="260512"/>
                    </a:lnTo>
                    <a:lnTo>
                      <a:pt x="221402" y="256140"/>
                    </a:lnTo>
                    <a:lnTo>
                      <a:pt x="219438" y="250017"/>
                    </a:lnTo>
                    <a:lnTo>
                      <a:pt x="215888" y="246779"/>
                    </a:lnTo>
                    <a:lnTo>
                      <a:pt x="217696" y="242177"/>
                    </a:lnTo>
                    <a:lnTo>
                      <a:pt x="214039" y="239490"/>
                    </a:lnTo>
                    <a:lnTo>
                      <a:pt x="211458" y="235997"/>
                    </a:lnTo>
                    <a:lnTo>
                      <a:pt x="210267" y="230196"/>
                    </a:lnTo>
                    <a:lnTo>
                      <a:pt x="213932" y="227985"/>
                    </a:lnTo>
                    <a:lnTo>
                      <a:pt x="215806" y="224213"/>
                    </a:lnTo>
                    <a:lnTo>
                      <a:pt x="213357" y="220621"/>
                    </a:lnTo>
                    <a:lnTo>
                      <a:pt x="214228" y="216373"/>
                    </a:lnTo>
                    <a:lnTo>
                      <a:pt x="215461" y="212058"/>
                    </a:lnTo>
                    <a:lnTo>
                      <a:pt x="219430" y="208360"/>
                    </a:lnTo>
                    <a:lnTo>
                      <a:pt x="224467" y="205648"/>
                    </a:lnTo>
                    <a:lnTo>
                      <a:pt x="229250" y="203807"/>
                    </a:lnTo>
                    <a:lnTo>
                      <a:pt x="231592" y="200306"/>
                    </a:lnTo>
                    <a:lnTo>
                      <a:pt x="230310" y="195869"/>
                    </a:lnTo>
                    <a:lnTo>
                      <a:pt x="228322" y="191250"/>
                    </a:lnTo>
                    <a:lnTo>
                      <a:pt x="227935" y="186632"/>
                    </a:lnTo>
                    <a:lnTo>
                      <a:pt x="229842" y="181553"/>
                    </a:lnTo>
                    <a:lnTo>
                      <a:pt x="232677" y="178134"/>
                    </a:lnTo>
                    <a:lnTo>
                      <a:pt x="234518" y="173877"/>
                    </a:lnTo>
                    <a:lnTo>
                      <a:pt x="234896" y="168256"/>
                    </a:lnTo>
                    <a:lnTo>
                      <a:pt x="236490" y="164048"/>
                    </a:lnTo>
                    <a:lnTo>
                      <a:pt x="236868" y="159907"/>
                    </a:lnTo>
                    <a:lnTo>
                      <a:pt x="240410" y="156200"/>
                    </a:lnTo>
                    <a:lnTo>
                      <a:pt x="244635" y="153776"/>
                    </a:lnTo>
                    <a:lnTo>
                      <a:pt x="248316" y="151582"/>
                    </a:lnTo>
                    <a:lnTo>
                      <a:pt x="250584" y="148147"/>
                    </a:lnTo>
                    <a:lnTo>
                      <a:pt x="255063" y="146371"/>
                    </a:lnTo>
                    <a:lnTo>
                      <a:pt x="258589" y="143939"/>
                    </a:lnTo>
                    <a:lnTo>
                      <a:pt x="262287" y="142049"/>
                    </a:lnTo>
                    <a:lnTo>
                      <a:pt x="266117" y="138375"/>
                    </a:lnTo>
                    <a:lnTo>
                      <a:pt x="271294" y="138285"/>
                    </a:lnTo>
                    <a:lnTo>
                      <a:pt x="275518" y="136567"/>
                    </a:lnTo>
                    <a:lnTo>
                      <a:pt x="280358" y="137093"/>
                    </a:lnTo>
                    <a:lnTo>
                      <a:pt x="284632" y="135417"/>
                    </a:lnTo>
                    <a:lnTo>
                      <a:pt x="289078" y="134957"/>
                    </a:lnTo>
                    <a:lnTo>
                      <a:pt x="292176" y="132146"/>
                    </a:lnTo>
                    <a:lnTo>
                      <a:pt x="295759" y="127996"/>
                    </a:lnTo>
                    <a:lnTo>
                      <a:pt x="301002" y="128514"/>
                    </a:lnTo>
                    <a:lnTo>
                      <a:pt x="306064" y="127133"/>
                    </a:lnTo>
                    <a:lnTo>
                      <a:pt x="308974" y="130166"/>
                    </a:lnTo>
                    <a:lnTo>
                      <a:pt x="311201" y="134094"/>
                    </a:lnTo>
                    <a:lnTo>
                      <a:pt x="315729" y="132286"/>
                    </a:lnTo>
                    <a:lnTo>
                      <a:pt x="315589" y="126862"/>
                    </a:lnTo>
                    <a:lnTo>
                      <a:pt x="312129" y="122556"/>
                    </a:lnTo>
                    <a:lnTo>
                      <a:pt x="308595" y="117419"/>
                    </a:lnTo>
                    <a:lnTo>
                      <a:pt x="303862" y="118644"/>
                    </a:lnTo>
                    <a:lnTo>
                      <a:pt x="299794" y="117354"/>
                    </a:lnTo>
                    <a:lnTo>
                      <a:pt x="313748" y="85131"/>
                    </a:lnTo>
                    <a:lnTo>
                      <a:pt x="313625" y="80677"/>
                    </a:lnTo>
                    <a:lnTo>
                      <a:pt x="309450" y="79797"/>
                    </a:lnTo>
                    <a:lnTo>
                      <a:pt x="305785" y="77874"/>
                    </a:lnTo>
                    <a:lnTo>
                      <a:pt x="302572" y="74488"/>
                    </a:lnTo>
                    <a:lnTo>
                      <a:pt x="297723" y="74381"/>
                    </a:lnTo>
                    <a:lnTo>
                      <a:pt x="294806" y="70651"/>
                    </a:lnTo>
                    <a:lnTo>
                      <a:pt x="291699" y="67873"/>
                    </a:lnTo>
                    <a:lnTo>
                      <a:pt x="287171" y="67265"/>
                    </a:lnTo>
                    <a:lnTo>
                      <a:pt x="283662" y="69656"/>
                    </a:lnTo>
                    <a:lnTo>
                      <a:pt x="279980" y="72352"/>
                    </a:lnTo>
                    <a:lnTo>
                      <a:pt x="275576" y="70412"/>
                    </a:lnTo>
                    <a:lnTo>
                      <a:pt x="271475" y="68012"/>
                    </a:lnTo>
                    <a:lnTo>
                      <a:pt x="267045" y="67289"/>
                    </a:lnTo>
                    <a:lnTo>
                      <a:pt x="263314" y="69089"/>
                    </a:lnTo>
                    <a:lnTo>
                      <a:pt x="259707" y="71916"/>
                    </a:lnTo>
                    <a:lnTo>
                      <a:pt x="255663" y="74809"/>
                    </a:lnTo>
                    <a:lnTo>
                      <a:pt x="251529" y="74990"/>
                    </a:lnTo>
                    <a:lnTo>
                      <a:pt x="245637" y="73297"/>
                    </a:lnTo>
                    <a:lnTo>
                      <a:pt x="241816" y="71464"/>
                    </a:lnTo>
                    <a:lnTo>
                      <a:pt x="237814" y="72533"/>
                    </a:lnTo>
                    <a:lnTo>
                      <a:pt x="233228" y="74332"/>
                    </a:lnTo>
                    <a:lnTo>
                      <a:pt x="230886" y="70618"/>
                    </a:lnTo>
                    <a:lnTo>
                      <a:pt x="227040" y="68407"/>
                    </a:lnTo>
                    <a:lnTo>
                      <a:pt x="227985" y="64315"/>
                    </a:lnTo>
                    <a:lnTo>
                      <a:pt x="227599" y="59770"/>
                    </a:lnTo>
                    <a:lnTo>
                      <a:pt x="226736" y="55587"/>
                    </a:lnTo>
                    <a:lnTo>
                      <a:pt x="223062" y="53286"/>
                    </a:lnTo>
                    <a:lnTo>
                      <a:pt x="218436" y="52324"/>
                    </a:lnTo>
                    <a:lnTo>
                      <a:pt x="217794" y="47459"/>
                    </a:lnTo>
                    <a:lnTo>
                      <a:pt x="215806" y="42405"/>
                    </a:lnTo>
                    <a:lnTo>
                      <a:pt x="213636" y="38855"/>
                    </a:lnTo>
                    <a:lnTo>
                      <a:pt x="209716" y="36143"/>
                    </a:lnTo>
                    <a:lnTo>
                      <a:pt x="205541" y="34088"/>
                    </a:lnTo>
                    <a:lnTo>
                      <a:pt x="201843" y="30875"/>
                    </a:lnTo>
                    <a:lnTo>
                      <a:pt x="197693" y="29034"/>
                    </a:lnTo>
                    <a:lnTo>
                      <a:pt x="194718" y="25903"/>
                    </a:lnTo>
                    <a:lnTo>
                      <a:pt x="193609" y="21671"/>
                    </a:lnTo>
                    <a:lnTo>
                      <a:pt x="192187" y="17250"/>
                    </a:lnTo>
                    <a:lnTo>
                      <a:pt x="190395" y="13099"/>
                    </a:lnTo>
                    <a:lnTo>
                      <a:pt x="186927" y="10585"/>
                    </a:lnTo>
                    <a:lnTo>
                      <a:pt x="182827" y="7791"/>
                    </a:lnTo>
                    <a:lnTo>
                      <a:pt x="179778" y="3361"/>
                    </a:lnTo>
                    <a:lnTo>
                      <a:pt x="175340" y="3731"/>
                    </a:lnTo>
                    <a:lnTo>
                      <a:pt x="171724" y="0"/>
                    </a:lnTo>
                    <a:lnTo>
                      <a:pt x="166588" y="1438"/>
                    </a:lnTo>
                    <a:lnTo>
                      <a:pt x="162610" y="2770"/>
                    </a:lnTo>
                    <a:lnTo>
                      <a:pt x="158855" y="1060"/>
                    </a:lnTo>
                    <a:lnTo>
                      <a:pt x="160474" y="4980"/>
                    </a:lnTo>
                    <a:lnTo>
                      <a:pt x="163194" y="11053"/>
                    </a:lnTo>
                    <a:lnTo>
                      <a:pt x="166793" y="14168"/>
                    </a:lnTo>
                    <a:lnTo>
                      <a:pt x="166555" y="18573"/>
                    </a:lnTo>
                    <a:lnTo>
                      <a:pt x="167410" y="24013"/>
                    </a:lnTo>
                    <a:lnTo>
                      <a:pt x="168946" y="27884"/>
                    </a:lnTo>
                    <a:lnTo>
                      <a:pt x="163555" y="26848"/>
                    </a:lnTo>
                    <a:lnTo>
                      <a:pt x="159159" y="45972"/>
                    </a:lnTo>
                    <a:lnTo>
                      <a:pt x="145755" y="64109"/>
                    </a:lnTo>
                    <a:lnTo>
                      <a:pt x="129508" y="78737"/>
                    </a:lnTo>
                    <a:lnTo>
                      <a:pt x="99438" y="90037"/>
                    </a:lnTo>
                    <a:lnTo>
                      <a:pt x="92938" y="93628"/>
                    </a:lnTo>
                    <a:lnTo>
                      <a:pt x="91056" y="97589"/>
                    </a:lnTo>
                    <a:lnTo>
                      <a:pt x="86774" y="102545"/>
                    </a:lnTo>
                    <a:lnTo>
                      <a:pt x="87473" y="106596"/>
                    </a:lnTo>
                    <a:lnTo>
                      <a:pt x="82476" y="103835"/>
                    </a:lnTo>
                    <a:lnTo>
                      <a:pt x="81408" y="108182"/>
                    </a:lnTo>
                    <a:lnTo>
                      <a:pt x="80701" y="112817"/>
                    </a:lnTo>
                    <a:lnTo>
                      <a:pt x="79600" y="117247"/>
                    </a:lnTo>
                    <a:lnTo>
                      <a:pt x="77175" y="120978"/>
                    </a:lnTo>
                    <a:lnTo>
                      <a:pt x="76041" y="126155"/>
                    </a:lnTo>
                    <a:lnTo>
                      <a:pt x="74990" y="130280"/>
                    </a:lnTo>
                    <a:lnTo>
                      <a:pt x="74390" y="135968"/>
                    </a:lnTo>
                    <a:lnTo>
                      <a:pt x="73888" y="141293"/>
                    </a:lnTo>
                    <a:lnTo>
                      <a:pt x="68686" y="143479"/>
                    </a:lnTo>
                    <a:lnTo>
                      <a:pt x="66730" y="147423"/>
                    </a:lnTo>
                    <a:lnTo>
                      <a:pt x="64692" y="153250"/>
                    </a:lnTo>
                    <a:lnTo>
                      <a:pt x="57000" y="153283"/>
                    </a:lnTo>
                    <a:lnTo>
                      <a:pt x="53162" y="148960"/>
                    </a:lnTo>
                    <a:lnTo>
                      <a:pt x="50541" y="142624"/>
                    </a:lnTo>
                    <a:lnTo>
                      <a:pt x="45717" y="136567"/>
                    </a:lnTo>
                    <a:lnTo>
                      <a:pt x="41312" y="138375"/>
                    </a:lnTo>
                    <a:lnTo>
                      <a:pt x="30949" y="132204"/>
                    </a:lnTo>
                    <a:lnTo>
                      <a:pt x="25213" y="138236"/>
                    </a:lnTo>
                    <a:lnTo>
                      <a:pt x="27128" y="129500"/>
                    </a:lnTo>
                    <a:lnTo>
                      <a:pt x="23126" y="123879"/>
                    </a:lnTo>
                    <a:lnTo>
                      <a:pt x="28106" y="123197"/>
                    </a:lnTo>
                    <a:lnTo>
                      <a:pt x="32149" y="119655"/>
                    </a:lnTo>
                    <a:lnTo>
                      <a:pt x="30325" y="111905"/>
                    </a:lnTo>
                    <a:lnTo>
                      <a:pt x="28952" y="105232"/>
                    </a:lnTo>
                    <a:lnTo>
                      <a:pt x="24810" y="107073"/>
                    </a:lnTo>
                    <a:lnTo>
                      <a:pt x="20044" y="110278"/>
                    </a:lnTo>
                    <a:lnTo>
                      <a:pt x="13305" y="115381"/>
                    </a:lnTo>
                    <a:lnTo>
                      <a:pt x="8029" y="122473"/>
                    </a:lnTo>
                    <a:lnTo>
                      <a:pt x="4240" y="128308"/>
                    </a:lnTo>
                    <a:lnTo>
                      <a:pt x="756" y="135482"/>
                    </a:lnTo>
                    <a:lnTo>
                      <a:pt x="0" y="140997"/>
                    </a:lnTo>
                    <a:lnTo>
                      <a:pt x="6254" y="154072"/>
                    </a:lnTo>
                    <a:lnTo>
                      <a:pt x="3821" y="159183"/>
                    </a:lnTo>
                    <a:lnTo>
                      <a:pt x="7306" y="164706"/>
                    </a:lnTo>
                    <a:lnTo>
                      <a:pt x="11834" y="170204"/>
                    </a:lnTo>
                    <a:lnTo>
                      <a:pt x="13330" y="177386"/>
                    </a:lnTo>
                    <a:lnTo>
                      <a:pt x="8950" y="180353"/>
                    </a:lnTo>
                    <a:lnTo>
                      <a:pt x="5555" y="185111"/>
                    </a:lnTo>
                    <a:lnTo>
                      <a:pt x="12771" y="191908"/>
                    </a:lnTo>
                    <a:lnTo>
                      <a:pt x="18269" y="195992"/>
                    </a:lnTo>
                    <a:lnTo>
                      <a:pt x="33004" y="204268"/>
                    </a:lnTo>
                    <a:lnTo>
                      <a:pt x="39307" y="209141"/>
                    </a:lnTo>
                    <a:lnTo>
                      <a:pt x="44747" y="217022"/>
                    </a:lnTo>
                    <a:lnTo>
                      <a:pt x="48174" y="222585"/>
                    </a:lnTo>
                    <a:lnTo>
                      <a:pt x="51897" y="229300"/>
                    </a:lnTo>
                    <a:lnTo>
                      <a:pt x="54116" y="234946"/>
                    </a:lnTo>
                    <a:lnTo>
                      <a:pt x="57444" y="241791"/>
                    </a:lnTo>
                    <a:lnTo>
                      <a:pt x="60025" y="246130"/>
                    </a:lnTo>
                    <a:lnTo>
                      <a:pt x="68621" y="254159"/>
                    </a:lnTo>
                    <a:lnTo>
                      <a:pt x="72023" y="260109"/>
                    </a:lnTo>
                    <a:lnTo>
                      <a:pt x="76140" y="267053"/>
                    </a:lnTo>
                    <a:lnTo>
                      <a:pt x="76806" y="271828"/>
                    </a:lnTo>
                    <a:lnTo>
                      <a:pt x="79805" y="277145"/>
                    </a:lnTo>
                    <a:lnTo>
                      <a:pt x="82608" y="283588"/>
                    </a:lnTo>
                    <a:lnTo>
                      <a:pt x="86585" y="292069"/>
                    </a:lnTo>
                    <a:lnTo>
                      <a:pt x="88697" y="297435"/>
                    </a:lnTo>
                    <a:lnTo>
                      <a:pt x="92963" y="304840"/>
                    </a:lnTo>
                    <a:lnTo>
                      <a:pt x="93686" y="310157"/>
                    </a:lnTo>
                    <a:lnTo>
                      <a:pt x="97022" y="317340"/>
                    </a:lnTo>
                    <a:lnTo>
                      <a:pt x="103490" y="329091"/>
                    </a:lnTo>
                    <a:lnTo>
                      <a:pt x="108568" y="336003"/>
                    </a:lnTo>
                    <a:lnTo>
                      <a:pt x="111765" y="342322"/>
                    </a:lnTo>
                    <a:lnTo>
                      <a:pt x="113590" y="347672"/>
                    </a:lnTo>
                    <a:lnTo>
                      <a:pt x="112497" y="352069"/>
                    </a:lnTo>
                    <a:lnTo>
                      <a:pt x="116869" y="354419"/>
                    </a:lnTo>
                    <a:lnTo>
                      <a:pt x="123369" y="361035"/>
                    </a:lnTo>
                    <a:lnTo>
                      <a:pt x="126171" y="366689"/>
                    </a:lnTo>
                    <a:lnTo>
                      <a:pt x="128382" y="372671"/>
                    </a:lnTo>
                    <a:lnTo>
                      <a:pt x="131916" y="378703"/>
                    </a:lnTo>
                    <a:lnTo>
                      <a:pt x="139353" y="386281"/>
                    </a:lnTo>
                    <a:lnTo>
                      <a:pt x="141852" y="392600"/>
                    </a:lnTo>
                    <a:lnTo>
                      <a:pt x="144974" y="398369"/>
                    </a:lnTo>
                    <a:lnTo>
                      <a:pt x="148040" y="403834"/>
                    </a:lnTo>
                    <a:lnTo>
                      <a:pt x="153028" y="411362"/>
                    </a:lnTo>
                    <a:lnTo>
                      <a:pt x="157129" y="416613"/>
                    </a:lnTo>
                    <a:lnTo>
                      <a:pt x="158518" y="423377"/>
                    </a:lnTo>
                    <a:lnTo>
                      <a:pt x="157984" y="427864"/>
                    </a:lnTo>
                    <a:lnTo>
                      <a:pt x="157203" y="432507"/>
                    </a:lnTo>
                    <a:lnTo>
                      <a:pt x="156833" y="436665"/>
                    </a:lnTo>
                    <a:lnTo>
                      <a:pt x="157129" y="441867"/>
                    </a:lnTo>
                    <a:lnTo>
                      <a:pt x="163449" y="448573"/>
                    </a:lnTo>
                    <a:lnTo>
                      <a:pt x="168001" y="454548"/>
                    </a:lnTo>
                    <a:lnTo>
                      <a:pt x="173294" y="460744"/>
                    </a:lnTo>
                    <a:lnTo>
                      <a:pt x="180813" y="466834"/>
                    </a:lnTo>
                    <a:lnTo>
                      <a:pt x="185087" y="472825"/>
                    </a:lnTo>
                    <a:lnTo>
                      <a:pt x="189680" y="475356"/>
                    </a:lnTo>
                    <a:lnTo>
                      <a:pt x="191801" y="479226"/>
                    </a:lnTo>
                    <a:lnTo>
                      <a:pt x="201136" y="485867"/>
                    </a:lnTo>
                    <a:lnTo>
                      <a:pt x="212371" y="491800"/>
                    </a:lnTo>
                    <a:lnTo>
                      <a:pt x="225330" y="499295"/>
                    </a:lnTo>
                    <a:lnTo>
                      <a:pt x="234231" y="505598"/>
                    </a:lnTo>
                    <a:lnTo>
                      <a:pt x="246582" y="511384"/>
                    </a:lnTo>
                    <a:lnTo>
                      <a:pt x="273907" y="523341"/>
                    </a:lnTo>
                    <a:lnTo>
                      <a:pt x="281903" y="530729"/>
                    </a:lnTo>
                    <a:lnTo>
                      <a:pt x="290738" y="536671"/>
                    </a:lnTo>
                    <a:lnTo>
                      <a:pt x="298537" y="538848"/>
                    </a:lnTo>
                    <a:lnTo>
                      <a:pt x="302711" y="542974"/>
                    </a:lnTo>
                    <a:lnTo>
                      <a:pt x="304446" y="549326"/>
                    </a:lnTo>
                    <a:lnTo>
                      <a:pt x="310001" y="555498"/>
                    </a:lnTo>
                    <a:lnTo>
                      <a:pt x="318580" y="561243"/>
                    </a:lnTo>
                    <a:lnTo>
                      <a:pt x="326831" y="568294"/>
                    </a:lnTo>
                    <a:lnTo>
                      <a:pt x="333973" y="573208"/>
                    </a:lnTo>
                    <a:close/>
                  </a:path>
                </a:pathLst>
              </a:custGeom>
              <a:solidFill>
                <a:srgbClr val="897254"/>
              </a:solidFill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836" name="Free-form: Shape 835">
                <a:extLst>
                  <a:ext uri="{FF2B5EF4-FFF2-40B4-BE49-F238E27FC236}">
                    <a16:creationId xmlns:a16="http://schemas.microsoft.com/office/drawing/2014/main" id="{48184B0F-CDEE-4019-AED0-B382C20D1AB6}"/>
                  </a:ext>
                </a:extLst>
              </p:cNvPr>
              <p:cNvSpPr/>
              <p:nvPr/>
            </p:nvSpPr>
            <p:spPr>
              <a:xfrm>
                <a:off x="4397114" y="5126800"/>
                <a:ext cx="164288" cy="179269"/>
              </a:xfrm>
              <a:custGeom>
                <a:avLst/>
                <a:gdLst>
                  <a:gd name="connsiteX0" fmla="*/ 103523 w 140323"/>
                  <a:gd name="connsiteY0" fmla="*/ 153119 h 153118"/>
                  <a:gd name="connsiteX1" fmla="*/ 107073 w 140323"/>
                  <a:gd name="connsiteY1" fmla="*/ 150916 h 153118"/>
                  <a:gd name="connsiteX2" fmla="*/ 111256 w 140323"/>
                  <a:gd name="connsiteY2" fmla="*/ 149190 h 153118"/>
                  <a:gd name="connsiteX3" fmla="*/ 115192 w 140323"/>
                  <a:gd name="connsiteY3" fmla="*/ 146306 h 153118"/>
                  <a:gd name="connsiteX4" fmla="*/ 119581 w 140323"/>
                  <a:gd name="connsiteY4" fmla="*/ 144153 h 153118"/>
                  <a:gd name="connsiteX5" fmla="*/ 123846 w 140323"/>
                  <a:gd name="connsiteY5" fmla="*/ 140537 h 153118"/>
                  <a:gd name="connsiteX6" fmla="*/ 131012 w 140323"/>
                  <a:gd name="connsiteY6" fmla="*/ 135269 h 153118"/>
                  <a:gd name="connsiteX7" fmla="*/ 131472 w 140323"/>
                  <a:gd name="connsiteY7" fmla="*/ 130264 h 153118"/>
                  <a:gd name="connsiteX8" fmla="*/ 135836 w 140323"/>
                  <a:gd name="connsiteY8" fmla="*/ 124717 h 153118"/>
                  <a:gd name="connsiteX9" fmla="*/ 136296 w 140323"/>
                  <a:gd name="connsiteY9" fmla="*/ 119038 h 153118"/>
                  <a:gd name="connsiteX10" fmla="*/ 138951 w 140323"/>
                  <a:gd name="connsiteY10" fmla="*/ 114716 h 153118"/>
                  <a:gd name="connsiteX11" fmla="*/ 134488 w 140323"/>
                  <a:gd name="connsiteY11" fmla="*/ 112801 h 153118"/>
                  <a:gd name="connsiteX12" fmla="*/ 133831 w 140323"/>
                  <a:gd name="connsiteY12" fmla="*/ 107697 h 153118"/>
                  <a:gd name="connsiteX13" fmla="*/ 133387 w 140323"/>
                  <a:gd name="connsiteY13" fmla="*/ 102265 h 153118"/>
                  <a:gd name="connsiteX14" fmla="*/ 132072 w 140323"/>
                  <a:gd name="connsiteY14" fmla="*/ 95995 h 153118"/>
                  <a:gd name="connsiteX15" fmla="*/ 138252 w 140323"/>
                  <a:gd name="connsiteY15" fmla="*/ 89125 h 153118"/>
                  <a:gd name="connsiteX16" fmla="*/ 140323 w 140323"/>
                  <a:gd name="connsiteY16" fmla="*/ 84572 h 153118"/>
                  <a:gd name="connsiteX17" fmla="*/ 138088 w 140323"/>
                  <a:gd name="connsiteY17" fmla="*/ 79937 h 153118"/>
                  <a:gd name="connsiteX18" fmla="*/ 133938 w 140323"/>
                  <a:gd name="connsiteY18" fmla="*/ 78154 h 153118"/>
                  <a:gd name="connsiteX19" fmla="*/ 129837 w 140323"/>
                  <a:gd name="connsiteY19" fmla="*/ 74891 h 153118"/>
                  <a:gd name="connsiteX20" fmla="*/ 125646 w 140323"/>
                  <a:gd name="connsiteY20" fmla="*/ 72878 h 153118"/>
                  <a:gd name="connsiteX21" fmla="*/ 123123 w 140323"/>
                  <a:gd name="connsiteY21" fmla="*/ 67889 h 153118"/>
                  <a:gd name="connsiteX22" fmla="*/ 120633 w 140323"/>
                  <a:gd name="connsiteY22" fmla="*/ 63484 h 153118"/>
                  <a:gd name="connsiteX23" fmla="*/ 117181 w 140323"/>
                  <a:gd name="connsiteY23" fmla="*/ 59827 h 153118"/>
                  <a:gd name="connsiteX24" fmla="*/ 113738 w 140323"/>
                  <a:gd name="connsiteY24" fmla="*/ 57395 h 153118"/>
                  <a:gd name="connsiteX25" fmla="*/ 99134 w 140323"/>
                  <a:gd name="connsiteY25" fmla="*/ 48914 h 153118"/>
                  <a:gd name="connsiteX26" fmla="*/ 96743 w 140323"/>
                  <a:gd name="connsiteY26" fmla="*/ 44451 h 153118"/>
                  <a:gd name="connsiteX27" fmla="*/ 92280 w 140323"/>
                  <a:gd name="connsiteY27" fmla="*/ 42676 h 153118"/>
                  <a:gd name="connsiteX28" fmla="*/ 87752 w 140323"/>
                  <a:gd name="connsiteY28" fmla="*/ 42298 h 153118"/>
                  <a:gd name="connsiteX29" fmla="*/ 83980 w 140323"/>
                  <a:gd name="connsiteY29" fmla="*/ 39488 h 153118"/>
                  <a:gd name="connsiteX30" fmla="*/ 79723 w 140323"/>
                  <a:gd name="connsiteY30" fmla="*/ 38082 h 153118"/>
                  <a:gd name="connsiteX31" fmla="*/ 75729 w 140323"/>
                  <a:gd name="connsiteY31" fmla="*/ 36348 h 153118"/>
                  <a:gd name="connsiteX32" fmla="*/ 72615 w 140323"/>
                  <a:gd name="connsiteY32" fmla="*/ 32626 h 153118"/>
                  <a:gd name="connsiteX33" fmla="*/ 69262 w 140323"/>
                  <a:gd name="connsiteY33" fmla="*/ 28582 h 153118"/>
                  <a:gd name="connsiteX34" fmla="*/ 65728 w 140323"/>
                  <a:gd name="connsiteY34" fmla="*/ 24999 h 153118"/>
                  <a:gd name="connsiteX35" fmla="*/ 61824 w 140323"/>
                  <a:gd name="connsiteY35" fmla="*/ 27021 h 153118"/>
                  <a:gd name="connsiteX36" fmla="*/ 58241 w 140323"/>
                  <a:gd name="connsiteY36" fmla="*/ 29848 h 153118"/>
                  <a:gd name="connsiteX37" fmla="*/ 53869 w 140323"/>
                  <a:gd name="connsiteY37" fmla="*/ 29938 h 153118"/>
                  <a:gd name="connsiteX38" fmla="*/ 53302 w 140323"/>
                  <a:gd name="connsiteY38" fmla="*/ 25114 h 153118"/>
                  <a:gd name="connsiteX39" fmla="*/ 51207 w 140323"/>
                  <a:gd name="connsiteY39" fmla="*/ 21359 h 153118"/>
                  <a:gd name="connsiteX40" fmla="*/ 47854 w 140323"/>
                  <a:gd name="connsiteY40" fmla="*/ 17965 h 153118"/>
                  <a:gd name="connsiteX41" fmla="*/ 44509 w 140323"/>
                  <a:gd name="connsiteY41" fmla="*/ 14447 h 153118"/>
                  <a:gd name="connsiteX42" fmla="*/ 40277 w 140323"/>
                  <a:gd name="connsiteY42" fmla="*/ 11809 h 153118"/>
                  <a:gd name="connsiteX43" fmla="*/ 36628 w 140323"/>
                  <a:gd name="connsiteY43" fmla="*/ 8350 h 153118"/>
                  <a:gd name="connsiteX44" fmla="*/ 33489 w 140323"/>
                  <a:gd name="connsiteY44" fmla="*/ 5251 h 153118"/>
                  <a:gd name="connsiteX45" fmla="*/ 28303 w 140323"/>
                  <a:gd name="connsiteY45" fmla="*/ 1775 h 153118"/>
                  <a:gd name="connsiteX46" fmla="*/ 24030 w 140323"/>
                  <a:gd name="connsiteY46" fmla="*/ 0 h 153118"/>
                  <a:gd name="connsiteX47" fmla="*/ 19797 w 140323"/>
                  <a:gd name="connsiteY47" fmla="*/ 584 h 153118"/>
                  <a:gd name="connsiteX48" fmla="*/ 18523 w 140323"/>
                  <a:gd name="connsiteY48" fmla="*/ 4841 h 153118"/>
                  <a:gd name="connsiteX49" fmla="*/ 13716 w 140323"/>
                  <a:gd name="connsiteY49" fmla="*/ 5991 h 153118"/>
                  <a:gd name="connsiteX50" fmla="*/ 8350 w 140323"/>
                  <a:gd name="connsiteY50" fmla="*/ 5638 h 153118"/>
                  <a:gd name="connsiteX51" fmla="*/ 5095 w 140323"/>
                  <a:gd name="connsiteY51" fmla="*/ 3115 h 153118"/>
                  <a:gd name="connsiteX52" fmla="*/ 6205 w 140323"/>
                  <a:gd name="connsiteY52" fmla="*/ 7799 h 153118"/>
                  <a:gd name="connsiteX53" fmla="*/ 2737 w 140323"/>
                  <a:gd name="connsiteY53" fmla="*/ 11070 h 153118"/>
                  <a:gd name="connsiteX54" fmla="*/ 1151 w 140323"/>
                  <a:gd name="connsiteY54" fmla="*/ 15655 h 153118"/>
                  <a:gd name="connsiteX55" fmla="*/ 3723 w 140323"/>
                  <a:gd name="connsiteY55" fmla="*/ 18869 h 153118"/>
                  <a:gd name="connsiteX56" fmla="*/ 4561 w 140323"/>
                  <a:gd name="connsiteY56" fmla="*/ 23150 h 153118"/>
                  <a:gd name="connsiteX57" fmla="*/ 4208 w 140323"/>
                  <a:gd name="connsiteY57" fmla="*/ 29454 h 153118"/>
                  <a:gd name="connsiteX58" fmla="*/ 3830 w 140323"/>
                  <a:gd name="connsiteY58" fmla="*/ 35075 h 153118"/>
                  <a:gd name="connsiteX59" fmla="*/ 2416 w 140323"/>
                  <a:gd name="connsiteY59" fmla="*/ 39734 h 153118"/>
                  <a:gd name="connsiteX60" fmla="*/ 1060 w 140323"/>
                  <a:gd name="connsiteY60" fmla="*/ 43868 h 153118"/>
                  <a:gd name="connsiteX61" fmla="*/ 4142 w 140323"/>
                  <a:gd name="connsiteY61" fmla="*/ 46958 h 153118"/>
                  <a:gd name="connsiteX62" fmla="*/ 3559 w 140323"/>
                  <a:gd name="connsiteY62" fmla="*/ 52259 h 153118"/>
                  <a:gd name="connsiteX63" fmla="*/ 0 w 140323"/>
                  <a:gd name="connsiteY63" fmla="*/ 55201 h 153118"/>
                  <a:gd name="connsiteX64" fmla="*/ 2244 w 140323"/>
                  <a:gd name="connsiteY64" fmla="*/ 59860 h 153118"/>
                  <a:gd name="connsiteX65" fmla="*/ 2063 w 140323"/>
                  <a:gd name="connsiteY65" fmla="*/ 64996 h 153118"/>
                  <a:gd name="connsiteX66" fmla="*/ 4931 w 140323"/>
                  <a:gd name="connsiteY66" fmla="*/ 69525 h 153118"/>
                  <a:gd name="connsiteX67" fmla="*/ 3107 w 140323"/>
                  <a:gd name="connsiteY67" fmla="*/ 74390 h 153118"/>
                  <a:gd name="connsiteX68" fmla="*/ 5818 w 140323"/>
                  <a:gd name="connsiteY68" fmla="*/ 80734 h 153118"/>
                  <a:gd name="connsiteX69" fmla="*/ 7298 w 140323"/>
                  <a:gd name="connsiteY69" fmla="*/ 85270 h 153118"/>
                  <a:gd name="connsiteX70" fmla="*/ 9040 w 140323"/>
                  <a:gd name="connsiteY70" fmla="*/ 89922 h 153118"/>
                  <a:gd name="connsiteX71" fmla="*/ 5301 w 140323"/>
                  <a:gd name="connsiteY71" fmla="*/ 94409 h 153118"/>
                  <a:gd name="connsiteX72" fmla="*/ 1816 w 140323"/>
                  <a:gd name="connsiteY72" fmla="*/ 96841 h 153118"/>
                  <a:gd name="connsiteX73" fmla="*/ 2761 w 140323"/>
                  <a:gd name="connsiteY73" fmla="*/ 101049 h 153118"/>
                  <a:gd name="connsiteX74" fmla="*/ 2326 w 140323"/>
                  <a:gd name="connsiteY74" fmla="*/ 105364 h 153118"/>
                  <a:gd name="connsiteX75" fmla="*/ 1709 w 140323"/>
                  <a:gd name="connsiteY75" fmla="*/ 109431 h 153118"/>
                  <a:gd name="connsiteX76" fmla="*/ 4076 w 140323"/>
                  <a:gd name="connsiteY76" fmla="*/ 113787 h 153118"/>
                  <a:gd name="connsiteX77" fmla="*/ 5490 w 140323"/>
                  <a:gd name="connsiteY77" fmla="*/ 119934 h 153118"/>
                  <a:gd name="connsiteX78" fmla="*/ 8267 w 140323"/>
                  <a:gd name="connsiteY78" fmla="*/ 123764 h 153118"/>
                  <a:gd name="connsiteX79" fmla="*/ 11670 w 140323"/>
                  <a:gd name="connsiteY79" fmla="*/ 128834 h 153118"/>
                  <a:gd name="connsiteX80" fmla="*/ 16173 w 140323"/>
                  <a:gd name="connsiteY80" fmla="*/ 128423 h 153118"/>
                  <a:gd name="connsiteX81" fmla="*/ 20093 w 140323"/>
                  <a:gd name="connsiteY81" fmla="*/ 132072 h 153118"/>
                  <a:gd name="connsiteX82" fmla="*/ 22419 w 140323"/>
                  <a:gd name="connsiteY82" fmla="*/ 135902 h 153118"/>
                  <a:gd name="connsiteX83" fmla="*/ 26495 w 140323"/>
                  <a:gd name="connsiteY83" fmla="*/ 136995 h 153118"/>
                  <a:gd name="connsiteX84" fmla="*/ 30736 w 140323"/>
                  <a:gd name="connsiteY84" fmla="*/ 135902 h 153118"/>
                  <a:gd name="connsiteX85" fmla="*/ 35707 w 140323"/>
                  <a:gd name="connsiteY85" fmla="*/ 135976 h 153118"/>
                  <a:gd name="connsiteX86" fmla="*/ 40745 w 140323"/>
                  <a:gd name="connsiteY86" fmla="*/ 136321 h 153118"/>
                  <a:gd name="connsiteX87" fmla="*/ 45076 w 140323"/>
                  <a:gd name="connsiteY87" fmla="*/ 138992 h 153118"/>
                  <a:gd name="connsiteX88" fmla="*/ 49711 w 140323"/>
                  <a:gd name="connsiteY88" fmla="*/ 142271 h 153118"/>
                  <a:gd name="connsiteX89" fmla="*/ 56507 w 140323"/>
                  <a:gd name="connsiteY89" fmla="*/ 144917 h 153118"/>
                  <a:gd name="connsiteX90" fmla="*/ 61183 w 140323"/>
                  <a:gd name="connsiteY90" fmla="*/ 146100 h 153118"/>
                  <a:gd name="connsiteX91" fmla="*/ 65251 w 140323"/>
                  <a:gd name="connsiteY91" fmla="*/ 147111 h 153118"/>
                  <a:gd name="connsiteX92" fmla="*/ 67002 w 140323"/>
                  <a:gd name="connsiteY92" fmla="*/ 150957 h 153118"/>
                  <a:gd name="connsiteX93" fmla="*/ 71275 w 140323"/>
                  <a:gd name="connsiteY93" fmla="*/ 151828 h 153118"/>
                  <a:gd name="connsiteX94" fmla="*/ 77874 w 140323"/>
                  <a:gd name="connsiteY94" fmla="*/ 147810 h 153118"/>
                  <a:gd name="connsiteX95" fmla="*/ 82649 w 140323"/>
                  <a:gd name="connsiteY95" fmla="*/ 146511 h 153118"/>
                  <a:gd name="connsiteX96" fmla="*/ 87308 w 140323"/>
                  <a:gd name="connsiteY96" fmla="*/ 147596 h 153118"/>
                  <a:gd name="connsiteX97" fmla="*/ 92132 w 140323"/>
                  <a:gd name="connsiteY97" fmla="*/ 147900 h 153118"/>
                  <a:gd name="connsiteX98" fmla="*/ 94943 w 140323"/>
                  <a:gd name="connsiteY98" fmla="*/ 150916 h 153118"/>
                  <a:gd name="connsiteX99" fmla="*/ 99447 w 140323"/>
                  <a:gd name="connsiteY99" fmla="*/ 150103 h 153118"/>
                  <a:gd name="connsiteX100" fmla="*/ 103597 w 140323"/>
                  <a:gd name="connsiteY100" fmla="*/ 152231 h 1531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</a:cxnLst>
                <a:rect l="l" t="t" r="r" b="b"/>
                <a:pathLst>
                  <a:path w="140323" h="153118">
                    <a:moveTo>
                      <a:pt x="103523" y="153119"/>
                    </a:moveTo>
                    <a:lnTo>
                      <a:pt x="107073" y="150916"/>
                    </a:lnTo>
                    <a:lnTo>
                      <a:pt x="111256" y="149190"/>
                    </a:lnTo>
                    <a:lnTo>
                      <a:pt x="115192" y="146306"/>
                    </a:lnTo>
                    <a:lnTo>
                      <a:pt x="119581" y="144153"/>
                    </a:lnTo>
                    <a:lnTo>
                      <a:pt x="123846" y="140537"/>
                    </a:lnTo>
                    <a:lnTo>
                      <a:pt x="131012" y="135269"/>
                    </a:lnTo>
                    <a:lnTo>
                      <a:pt x="131472" y="130264"/>
                    </a:lnTo>
                    <a:lnTo>
                      <a:pt x="135836" y="124717"/>
                    </a:lnTo>
                    <a:lnTo>
                      <a:pt x="136296" y="119038"/>
                    </a:lnTo>
                    <a:lnTo>
                      <a:pt x="138951" y="114716"/>
                    </a:lnTo>
                    <a:lnTo>
                      <a:pt x="134488" y="112801"/>
                    </a:lnTo>
                    <a:lnTo>
                      <a:pt x="133831" y="107697"/>
                    </a:lnTo>
                    <a:lnTo>
                      <a:pt x="133387" y="102265"/>
                    </a:lnTo>
                    <a:lnTo>
                      <a:pt x="132072" y="95995"/>
                    </a:lnTo>
                    <a:lnTo>
                      <a:pt x="138252" y="89125"/>
                    </a:lnTo>
                    <a:lnTo>
                      <a:pt x="140323" y="84572"/>
                    </a:lnTo>
                    <a:lnTo>
                      <a:pt x="138088" y="79937"/>
                    </a:lnTo>
                    <a:lnTo>
                      <a:pt x="133938" y="78154"/>
                    </a:lnTo>
                    <a:lnTo>
                      <a:pt x="129837" y="74891"/>
                    </a:lnTo>
                    <a:lnTo>
                      <a:pt x="125646" y="72878"/>
                    </a:lnTo>
                    <a:lnTo>
                      <a:pt x="123123" y="67889"/>
                    </a:lnTo>
                    <a:lnTo>
                      <a:pt x="120633" y="63484"/>
                    </a:lnTo>
                    <a:lnTo>
                      <a:pt x="117181" y="59827"/>
                    </a:lnTo>
                    <a:lnTo>
                      <a:pt x="113738" y="57395"/>
                    </a:lnTo>
                    <a:lnTo>
                      <a:pt x="99134" y="48914"/>
                    </a:lnTo>
                    <a:lnTo>
                      <a:pt x="96743" y="44451"/>
                    </a:lnTo>
                    <a:lnTo>
                      <a:pt x="92280" y="42676"/>
                    </a:lnTo>
                    <a:lnTo>
                      <a:pt x="87752" y="42298"/>
                    </a:lnTo>
                    <a:lnTo>
                      <a:pt x="83980" y="39488"/>
                    </a:lnTo>
                    <a:lnTo>
                      <a:pt x="79723" y="38082"/>
                    </a:lnTo>
                    <a:lnTo>
                      <a:pt x="75729" y="36348"/>
                    </a:lnTo>
                    <a:lnTo>
                      <a:pt x="72615" y="32626"/>
                    </a:lnTo>
                    <a:lnTo>
                      <a:pt x="69262" y="28582"/>
                    </a:lnTo>
                    <a:lnTo>
                      <a:pt x="65728" y="24999"/>
                    </a:lnTo>
                    <a:lnTo>
                      <a:pt x="61824" y="27021"/>
                    </a:lnTo>
                    <a:lnTo>
                      <a:pt x="58241" y="29848"/>
                    </a:lnTo>
                    <a:lnTo>
                      <a:pt x="53869" y="29938"/>
                    </a:lnTo>
                    <a:lnTo>
                      <a:pt x="53302" y="25114"/>
                    </a:lnTo>
                    <a:lnTo>
                      <a:pt x="51207" y="21359"/>
                    </a:lnTo>
                    <a:lnTo>
                      <a:pt x="47854" y="17965"/>
                    </a:lnTo>
                    <a:lnTo>
                      <a:pt x="44509" y="14447"/>
                    </a:lnTo>
                    <a:lnTo>
                      <a:pt x="40277" y="11809"/>
                    </a:lnTo>
                    <a:lnTo>
                      <a:pt x="36628" y="8350"/>
                    </a:lnTo>
                    <a:lnTo>
                      <a:pt x="33489" y="5251"/>
                    </a:lnTo>
                    <a:lnTo>
                      <a:pt x="28303" y="1775"/>
                    </a:lnTo>
                    <a:lnTo>
                      <a:pt x="24030" y="0"/>
                    </a:lnTo>
                    <a:lnTo>
                      <a:pt x="19797" y="584"/>
                    </a:lnTo>
                    <a:lnTo>
                      <a:pt x="18523" y="4841"/>
                    </a:lnTo>
                    <a:lnTo>
                      <a:pt x="13716" y="5991"/>
                    </a:lnTo>
                    <a:lnTo>
                      <a:pt x="8350" y="5638"/>
                    </a:lnTo>
                    <a:lnTo>
                      <a:pt x="5095" y="3115"/>
                    </a:lnTo>
                    <a:lnTo>
                      <a:pt x="6205" y="7799"/>
                    </a:lnTo>
                    <a:lnTo>
                      <a:pt x="2737" y="11070"/>
                    </a:lnTo>
                    <a:lnTo>
                      <a:pt x="1151" y="15655"/>
                    </a:lnTo>
                    <a:lnTo>
                      <a:pt x="3723" y="18869"/>
                    </a:lnTo>
                    <a:lnTo>
                      <a:pt x="4561" y="23150"/>
                    </a:lnTo>
                    <a:lnTo>
                      <a:pt x="4208" y="29454"/>
                    </a:lnTo>
                    <a:lnTo>
                      <a:pt x="3830" y="35075"/>
                    </a:lnTo>
                    <a:lnTo>
                      <a:pt x="2416" y="39734"/>
                    </a:lnTo>
                    <a:lnTo>
                      <a:pt x="1060" y="43868"/>
                    </a:lnTo>
                    <a:lnTo>
                      <a:pt x="4142" y="46958"/>
                    </a:lnTo>
                    <a:lnTo>
                      <a:pt x="3559" y="52259"/>
                    </a:lnTo>
                    <a:lnTo>
                      <a:pt x="0" y="55201"/>
                    </a:lnTo>
                    <a:lnTo>
                      <a:pt x="2244" y="59860"/>
                    </a:lnTo>
                    <a:lnTo>
                      <a:pt x="2063" y="64996"/>
                    </a:lnTo>
                    <a:lnTo>
                      <a:pt x="4931" y="69525"/>
                    </a:lnTo>
                    <a:lnTo>
                      <a:pt x="3107" y="74390"/>
                    </a:lnTo>
                    <a:lnTo>
                      <a:pt x="5818" y="80734"/>
                    </a:lnTo>
                    <a:lnTo>
                      <a:pt x="7298" y="85270"/>
                    </a:lnTo>
                    <a:lnTo>
                      <a:pt x="9040" y="89922"/>
                    </a:lnTo>
                    <a:lnTo>
                      <a:pt x="5301" y="94409"/>
                    </a:lnTo>
                    <a:lnTo>
                      <a:pt x="1816" y="96841"/>
                    </a:lnTo>
                    <a:lnTo>
                      <a:pt x="2761" y="101049"/>
                    </a:lnTo>
                    <a:lnTo>
                      <a:pt x="2326" y="105364"/>
                    </a:lnTo>
                    <a:lnTo>
                      <a:pt x="1709" y="109431"/>
                    </a:lnTo>
                    <a:lnTo>
                      <a:pt x="4076" y="113787"/>
                    </a:lnTo>
                    <a:lnTo>
                      <a:pt x="5490" y="119934"/>
                    </a:lnTo>
                    <a:lnTo>
                      <a:pt x="8267" y="123764"/>
                    </a:lnTo>
                    <a:lnTo>
                      <a:pt x="11670" y="128834"/>
                    </a:lnTo>
                    <a:lnTo>
                      <a:pt x="16173" y="128423"/>
                    </a:lnTo>
                    <a:lnTo>
                      <a:pt x="20093" y="132072"/>
                    </a:lnTo>
                    <a:lnTo>
                      <a:pt x="22419" y="135902"/>
                    </a:lnTo>
                    <a:lnTo>
                      <a:pt x="26495" y="136995"/>
                    </a:lnTo>
                    <a:lnTo>
                      <a:pt x="30736" y="135902"/>
                    </a:lnTo>
                    <a:lnTo>
                      <a:pt x="35707" y="135976"/>
                    </a:lnTo>
                    <a:lnTo>
                      <a:pt x="40745" y="136321"/>
                    </a:lnTo>
                    <a:lnTo>
                      <a:pt x="45076" y="138992"/>
                    </a:lnTo>
                    <a:lnTo>
                      <a:pt x="49711" y="142271"/>
                    </a:lnTo>
                    <a:lnTo>
                      <a:pt x="56507" y="144917"/>
                    </a:lnTo>
                    <a:lnTo>
                      <a:pt x="61183" y="146100"/>
                    </a:lnTo>
                    <a:lnTo>
                      <a:pt x="65251" y="147111"/>
                    </a:lnTo>
                    <a:lnTo>
                      <a:pt x="67002" y="150957"/>
                    </a:lnTo>
                    <a:lnTo>
                      <a:pt x="71275" y="151828"/>
                    </a:lnTo>
                    <a:lnTo>
                      <a:pt x="77874" y="147810"/>
                    </a:lnTo>
                    <a:lnTo>
                      <a:pt x="82649" y="146511"/>
                    </a:lnTo>
                    <a:lnTo>
                      <a:pt x="87308" y="147596"/>
                    </a:lnTo>
                    <a:lnTo>
                      <a:pt x="92132" y="147900"/>
                    </a:lnTo>
                    <a:lnTo>
                      <a:pt x="94943" y="150916"/>
                    </a:lnTo>
                    <a:lnTo>
                      <a:pt x="99447" y="150103"/>
                    </a:lnTo>
                    <a:lnTo>
                      <a:pt x="103597" y="152231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837" name="Free-form: Shape 836">
                <a:extLst>
                  <a:ext uri="{FF2B5EF4-FFF2-40B4-BE49-F238E27FC236}">
                    <a16:creationId xmlns:a16="http://schemas.microsoft.com/office/drawing/2014/main" id="{FE327678-8C01-7CBA-A6A9-4847784AF6F9}"/>
                  </a:ext>
                </a:extLst>
              </p:cNvPr>
              <p:cNvSpPr/>
              <p:nvPr/>
            </p:nvSpPr>
            <p:spPr>
              <a:xfrm>
                <a:off x="3819502" y="3575173"/>
                <a:ext cx="440939" cy="422253"/>
              </a:xfrm>
              <a:custGeom>
                <a:avLst/>
                <a:gdLst>
                  <a:gd name="connsiteX0" fmla="*/ 262254 w 376616"/>
                  <a:gd name="connsiteY0" fmla="*/ 40211 h 360656"/>
                  <a:gd name="connsiteX1" fmla="*/ 267045 w 376616"/>
                  <a:gd name="connsiteY1" fmla="*/ 39471 h 360656"/>
                  <a:gd name="connsiteX2" fmla="*/ 270480 w 376616"/>
                  <a:gd name="connsiteY2" fmla="*/ 35962 h 360656"/>
                  <a:gd name="connsiteX3" fmla="*/ 267908 w 376616"/>
                  <a:gd name="connsiteY3" fmla="*/ 30431 h 360656"/>
                  <a:gd name="connsiteX4" fmla="*/ 264070 w 376616"/>
                  <a:gd name="connsiteY4" fmla="*/ 33743 h 360656"/>
                  <a:gd name="connsiteX5" fmla="*/ 258589 w 376616"/>
                  <a:gd name="connsiteY5" fmla="*/ 34171 h 360656"/>
                  <a:gd name="connsiteX6" fmla="*/ 253633 w 376616"/>
                  <a:gd name="connsiteY6" fmla="*/ 34499 h 360656"/>
                  <a:gd name="connsiteX7" fmla="*/ 258293 w 376616"/>
                  <a:gd name="connsiteY7" fmla="*/ 37918 h 360656"/>
                  <a:gd name="connsiteX8" fmla="*/ 262615 w 376616"/>
                  <a:gd name="connsiteY8" fmla="*/ 39644 h 360656"/>
                  <a:gd name="connsiteX9" fmla="*/ 300303 w 376616"/>
                  <a:gd name="connsiteY9" fmla="*/ 56959 h 360656"/>
                  <a:gd name="connsiteX10" fmla="*/ 297468 w 376616"/>
                  <a:gd name="connsiteY10" fmla="*/ 51511 h 360656"/>
                  <a:gd name="connsiteX11" fmla="*/ 300303 w 376616"/>
                  <a:gd name="connsiteY11" fmla="*/ 56959 h 360656"/>
                  <a:gd name="connsiteX12" fmla="*/ 338994 w 376616"/>
                  <a:gd name="connsiteY12" fmla="*/ 80044 h 360656"/>
                  <a:gd name="connsiteX13" fmla="*/ 333652 w 376616"/>
                  <a:gd name="connsiteY13" fmla="*/ 72812 h 360656"/>
                  <a:gd name="connsiteX14" fmla="*/ 336496 w 376616"/>
                  <a:gd name="connsiteY14" fmla="*/ 78351 h 360656"/>
                  <a:gd name="connsiteX15" fmla="*/ 211023 w 376616"/>
                  <a:gd name="connsiteY15" fmla="*/ 360657 h 360656"/>
                  <a:gd name="connsiteX16" fmla="*/ 215058 w 376616"/>
                  <a:gd name="connsiteY16" fmla="*/ 357443 h 360656"/>
                  <a:gd name="connsiteX17" fmla="*/ 217186 w 376616"/>
                  <a:gd name="connsiteY17" fmla="*/ 351650 h 360656"/>
                  <a:gd name="connsiteX18" fmla="*/ 221550 w 376616"/>
                  <a:gd name="connsiteY18" fmla="*/ 351354 h 360656"/>
                  <a:gd name="connsiteX19" fmla="*/ 222216 w 376616"/>
                  <a:gd name="connsiteY19" fmla="*/ 346209 h 360656"/>
                  <a:gd name="connsiteX20" fmla="*/ 226308 w 376616"/>
                  <a:gd name="connsiteY20" fmla="*/ 345560 h 360656"/>
                  <a:gd name="connsiteX21" fmla="*/ 229135 w 376616"/>
                  <a:gd name="connsiteY21" fmla="*/ 341763 h 360656"/>
                  <a:gd name="connsiteX22" fmla="*/ 233417 w 376616"/>
                  <a:gd name="connsiteY22" fmla="*/ 342487 h 360656"/>
                  <a:gd name="connsiteX23" fmla="*/ 237583 w 376616"/>
                  <a:gd name="connsiteY23" fmla="*/ 339002 h 360656"/>
                  <a:gd name="connsiteX24" fmla="*/ 242087 w 376616"/>
                  <a:gd name="connsiteY24" fmla="*/ 334614 h 360656"/>
                  <a:gd name="connsiteX25" fmla="*/ 245078 w 376616"/>
                  <a:gd name="connsiteY25" fmla="*/ 337654 h 360656"/>
                  <a:gd name="connsiteX26" fmla="*/ 247470 w 376616"/>
                  <a:gd name="connsiteY26" fmla="*/ 333874 h 360656"/>
                  <a:gd name="connsiteX27" fmla="*/ 250790 w 376616"/>
                  <a:gd name="connsiteY27" fmla="*/ 331203 h 360656"/>
                  <a:gd name="connsiteX28" fmla="*/ 253181 w 376616"/>
                  <a:gd name="connsiteY28" fmla="*/ 327571 h 360656"/>
                  <a:gd name="connsiteX29" fmla="*/ 253025 w 376616"/>
                  <a:gd name="connsiteY29" fmla="*/ 322887 h 360656"/>
                  <a:gd name="connsiteX30" fmla="*/ 254973 w 376616"/>
                  <a:gd name="connsiteY30" fmla="*/ 319114 h 360656"/>
                  <a:gd name="connsiteX31" fmla="*/ 259731 w 376616"/>
                  <a:gd name="connsiteY31" fmla="*/ 319287 h 360656"/>
                  <a:gd name="connsiteX32" fmla="*/ 263528 w 376616"/>
                  <a:gd name="connsiteY32" fmla="*/ 316715 h 360656"/>
                  <a:gd name="connsiteX33" fmla="*/ 267924 w 376616"/>
                  <a:gd name="connsiteY33" fmla="*/ 313847 h 360656"/>
                  <a:gd name="connsiteX34" fmla="*/ 272099 w 376616"/>
                  <a:gd name="connsiteY34" fmla="*/ 313313 h 360656"/>
                  <a:gd name="connsiteX35" fmla="*/ 272740 w 376616"/>
                  <a:gd name="connsiteY35" fmla="*/ 307593 h 360656"/>
                  <a:gd name="connsiteX36" fmla="*/ 269864 w 376616"/>
                  <a:gd name="connsiteY36" fmla="*/ 304651 h 360656"/>
                  <a:gd name="connsiteX37" fmla="*/ 264177 w 376616"/>
                  <a:gd name="connsiteY37" fmla="*/ 304371 h 360656"/>
                  <a:gd name="connsiteX38" fmla="*/ 259616 w 376616"/>
                  <a:gd name="connsiteY38" fmla="*/ 302695 h 360656"/>
                  <a:gd name="connsiteX39" fmla="*/ 255022 w 376616"/>
                  <a:gd name="connsiteY39" fmla="*/ 303163 h 360656"/>
                  <a:gd name="connsiteX40" fmla="*/ 255762 w 376616"/>
                  <a:gd name="connsiteY40" fmla="*/ 297904 h 360656"/>
                  <a:gd name="connsiteX41" fmla="*/ 255030 w 376616"/>
                  <a:gd name="connsiteY41" fmla="*/ 292800 h 360656"/>
                  <a:gd name="connsiteX42" fmla="*/ 252927 w 376616"/>
                  <a:gd name="connsiteY42" fmla="*/ 289004 h 360656"/>
                  <a:gd name="connsiteX43" fmla="*/ 250543 w 376616"/>
                  <a:gd name="connsiteY43" fmla="*/ 285264 h 360656"/>
                  <a:gd name="connsiteX44" fmla="*/ 251340 w 376616"/>
                  <a:gd name="connsiteY44" fmla="*/ 279734 h 360656"/>
                  <a:gd name="connsiteX45" fmla="*/ 251529 w 376616"/>
                  <a:gd name="connsiteY45" fmla="*/ 275320 h 360656"/>
                  <a:gd name="connsiteX46" fmla="*/ 250519 w 376616"/>
                  <a:gd name="connsiteY46" fmla="*/ 270308 h 360656"/>
                  <a:gd name="connsiteX47" fmla="*/ 247626 w 376616"/>
                  <a:gd name="connsiteY47" fmla="*/ 266371 h 360656"/>
                  <a:gd name="connsiteX48" fmla="*/ 244199 w 376616"/>
                  <a:gd name="connsiteY48" fmla="*/ 262443 h 360656"/>
                  <a:gd name="connsiteX49" fmla="*/ 240994 w 376616"/>
                  <a:gd name="connsiteY49" fmla="*/ 259345 h 360656"/>
                  <a:gd name="connsiteX50" fmla="*/ 237312 w 376616"/>
                  <a:gd name="connsiteY50" fmla="*/ 255835 h 360656"/>
                  <a:gd name="connsiteX51" fmla="*/ 234526 w 376616"/>
                  <a:gd name="connsiteY51" fmla="*/ 252228 h 360656"/>
                  <a:gd name="connsiteX52" fmla="*/ 232965 w 376616"/>
                  <a:gd name="connsiteY52" fmla="*/ 248217 h 360656"/>
                  <a:gd name="connsiteX53" fmla="*/ 237526 w 376616"/>
                  <a:gd name="connsiteY53" fmla="*/ 250338 h 360656"/>
                  <a:gd name="connsiteX54" fmla="*/ 242013 w 376616"/>
                  <a:gd name="connsiteY54" fmla="*/ 252179 h 360656"/>
                  <a:gd name="connsiteX55" fmla="*/ 246640 w 376616"/>
                  <a:gd name="connsiteY55" fmla="*/ 250913 h 360656"/>
                  <a:gd name="connsiteX56" fmla="*/ 251135 w 376616"/>
                  <a:gd name="connsiteY56" fmla="*/ 252548 h 360656"/>
                  <a:gd name="connsiteX57" fmla="*/ 254496 w 376616"/>
                  <a:gd name="connsiteY57" fmla="*/ 256189 h 360656"/>
                  <a:gd name="connsiteX58" fmla="*/ 256937 w 376616"/>
                  <a:gd name="connsiteY58" fmla="*/ 259534 h 360656"/>
                  <a:gd name="connsiteX59" fmla="*/ 260232 w 376616"/>
                  <a:gd name="connsiteY59" fmla="*/ 257044 h 360656"/>
                  <a:gd name="connsiteX60" fmla="*/ 265262 w 376616"/>
                  <a:gd name="connsiteY60" fmla="*/ 258145 h 360656"/>
                  <a:gd name="connsiteX61" fmla="*/ 269708 w 376616"/>
                  <a:gd name="connsiteY61" fmla="*/ 260282 h 360656"/>
                  <a:gd name="connsiteX62" fmla="*/ 272074 w 376616"/>
                  <a:gd name="connsiteY62" fmla="*/ 256255 h 360656"/>
                  <a:gd name="connsiteX63" fmla="*/ 278255 w 376616"/>
                  <a:gd name="connsiteY63" fmla="*/ 257208 h 360656"/>
                  <a:gd name="connsiteX64" fmla="*/ 278295 w 376616"/>
                  <a:gd name="connsiteY64" fmla="*/ 261457 h 360656"/>
                  <a:gd name="connsiteX65" fmla="*/ 282248 w 376616"/>
                  <a:gd name="connsiteY65" fmla="*/ 263750 h 360656"/>
                  <a:gd name="connsiteX66" fmla="*/ 284048 w 376616"/>
                  <a:gd name="connsiteY66" fmla="*/ 267587 h 360656"/>
                  <a:gd name="connsiteX67" fmla="*/ 288511 w 376616"/>
                  <a:gd name="connsiteY67" fmla="*/ 263799 h 360656"/>
                  <a:gd name="connsiteX68" fmla="*/ 290960 w 376616"/>
                  <a:gd name="connsiteY68" fmla="*/ 260224 h 360656"/>
                  <a:gd name="connsiteX69" fmla="*/ 290639 w 376616"/>
                  <a:gd name="connsiteY69" fmla="*/ 255268 h 360656"/>
                  <a:gd name="connsiteX70" fmla="*/ 295052 w 376616"/>
                  <a:gd name="connsiteY70" fmla="*/ 254200 h 360656"/>
                  <a:gd name="connsiteX71" fmla="*/ 298175 w 376616"/>
                  <a:gd name="connsiteY71" fmla="*/ 250962 h 360656"/>
                  <a:gd name="connsiteX72" fmla="*/ 302366 w 376616"/>
                  <a:gd name="connsiteY72" fmla="*/ 250305 h 360656"/>
                  <a:gd name="connsiteX73" fmla="*/ 308201 w 376616"/>
                  <a:gd name="connsiteY73" fmla="*/ 253091 h 360656"/>
                  <a:gd name="connsiteX74" fmla="*/ 312828 w 376616"/>
                  <a:gd name="connsiteY74" fmla="*/ 249828 h 360656"/>
                  <a:gd name="connsiteX75" fmla="*/ 317496 w 376616"/>
                  <a:gd name="connsiteY75" fmla="*/ 250280 h 360656"/>
                  <a:gd name="connsiteX76" fmla="*/ 322073 w 376616"/>
                  <a:gd name="connsiteY76" fmla="*/ 247264 h 360656"/>
                  <a:gd name="connsiteX77" fmla="*/ 326223 w 376616"/>
                  <a:gd name="connsiteY77" fmla="*/ 245390 h 360656"/>
                  <a:gd name="connsiteX78" fmla="*/ 330825 w 376616"/>
                  <a:gd name="connsiteY78" fmla="*/ 242399 h 360656"/>
                  <a:gd name="connsiteX79" fmla="*/ 333060 w 376616"/>
                  <a:gd name="connsiteY79" fmla="*/ 238676 h 360656"/>
                  <a:gd name="connsiteX80" fmla="*/ 337983 w 376616"/>
                  <a:gd name="connsiteY80" fmla="*/ 239079 h 360656"/>
                  <a:gd name="connsiteX81" fmla="*/ 341821 w 376616"/>
                  <a:gd name="connsiteY81" fmla="*/ 237255 h 360656"/>
                  <a:gd name="connsiteX82" fmla="*/ 343473 w 376616"/>
                  <a:gd name="connsiteY82" fmla="*/ 232965 h 360656"/>
                  <a:gd name="connsiteX83" fmla="*/ 347516 w 376616"/>
                  <a:gd name="connsiteY83" fmla="*/ 231839 h 360656"/>
                  <a:gd name="connsiteX84" fmla="*/ 350475 w 376616"/>
                  <a:gd name="connsiteY84" fmla="*/ 227820 h 360656"/>
                  <a:gd name="connsiteX85" fmla="*/ 351757 w 376616"/>
                  <a:gd name="connsiteY85" fmla="*/ 222931 h 360656"/>
                  <a:gd name="connsiteX86" fmla="*/ 349965 w 376616"/>
                  <a:gd name="connsiteY86" fmla="*/ 218123 h 360656"/>
                  <a:gd name="connsiteX87" fmla="*/ 338575 w 376616"/>
                  <a:gd name="connsiteY87" fmla="*/ 204514 h 360656"/>
                  <a:gd name="connsiteX88" fmla="*/ 331096 w 376616"/>
                  <a:gd name="connsiteY88" fmla="*/ 194669 h 360656"/>
                  <a:gd name="connsiteX89" fmla="*/ 333241 w 376616"/>
                  <a:gd name="connsiteY89" fmla="*/ 191061 h 360656"/>
                  <a:gd name="connsiteX90" fmla="*/ 336898 w 376616"/>
                  <a:gd name="connsiteY90" fmla="*/ 188119 h 360656"/>
                  <a:gd name="connsiteX91" fmla="*/ 339002 w 376616"/>
                  <a:gd name="connsiteY91" fmla="*/ 184273 h 360656"/>
                  <a:gd name="connsiteX92" fmla="*/ 337901 w 376616"/>
                  <a:gd name="connsiteY92" fmla="*/ 179983 h 360656"/>
                  <a:gd name="connsiteX93" fmla="*/ 336972 w 376616"/>
                  <a:gd name="connsiteY93" fmla="*/ 175899 h 360656"/>
                  <a:gd name="connsiteX94" fmla="*/ 337507 w 376616"/>
                  <a:gd name="connsiteY94" fmla="*/ 171691 h 360656"/>
                  <a:gd name="connsiteX95" fmla="*/ 341542 w 376616"/>
                  <a:gd name="connsiteY95" fmla="*/ 170253 h 360656"/>
                  <a:gd name="connsiteX96" fmla="*/ 345568 w 376616"/>
                  <a:gd name="connsiteY96" fmla="*/ 167212 h 360656"/>
                  <a:gd name="connsiteX97" fmla="*/ 350384 w 376616"/>
                  <a:gd name="connsiteY97" fmla="*/ 169070 h 360656"/>
                  <a:gd name="connsiteX98" fmla="*/ 354189 w 376616"/>
                  <a:gd name="connsiteY98" fmla="*/ 165988 h 360656"/>
                  <a:gd name="connsiteX99" fmla="*/ 358241 w 376616"/>
                  <a:gd name="connsiteY99" fmla="*/ 163358 h 360656"/>
                  <a:gd name="connsiteX100" fmla="*/ 361898 w 376616"/>
                  <a:gd name="connsiteY100" fmla="*/ 160835 h 360656"/>
                  <a:gd name="connsiteX101" fmla="*/ 361470 w 376616"/>
                  <a:gd name="connsiteY101" fmla="*/ 156422 h 360656"/>
                  <a:gd name="connsiteX102" fmla="*/ 356589 w 376616"/>
                  <a:gd name="connsiteY102" fmla="*/ 156200 h 360656"/>
                  <a:gd name="connsiteX103" fmla="*/ 354115 w 376616"/>
                  <a:gd name="connsiteY103" fmla="*/ 151993 h 360656"/>
                  <a:gd name="connsiteX104" fmla="*/ 353606 w 376616"/>
                  <a:gd name="connsiteY104" fmla="*/ 147333 h 360656"/>
                  <a:gd name="connsiteX105" fmla="*/ 352447 w 376616"/>
                  <a:gd name="connsiteY105" fmla="*/ 143232 h 360656"/>
                  <a:gd name="connsiteX106" fmla="*/ 355882 w 376616"/>
                  <a:gd name="connsiteY106" fmla="*/ 139230 h 360656"/>
                  <a:gd name="connsiteX107" fmla="*/ 357904 w 376616"/>
                  <a:gd name="connsiteY107" fmla="*/ 135170 h 360656"/>
                  <a:gd name="connsiteX108" fmla="*/ 363369 w 376616"/>
                  <a:gd name="connsiteY108" fmla="*/ 134069 h 360656"/>
                  <a:gd name="connsiteX109" fmla="*/ 366771 w 376616"/>
                  <a:gd name="connsiteY109" fmla="*/ 131193 h 360656"/>
                  <a:gd name="connsiteX110" fmla="*/ 370436 w 376616"/>
                  <a:gd name="connsiteY110" fmla="*/ 129253 h 360656"/>
                  <a:gd name="connsiteX111" fmla="*/ 372811 w 376616"/>
                  <a:gd name="connsiteY111" fmla="*/ 125777 h 360656"/>
                  <a:gd name="connsiteX112" fmla="*/ 376616 w 376616"/>
                  <a:gd name="connsiteY112" fmla="*/ 122933 h 360656"/>
                  <a:gd name="connsiteX113" fmla="*/ 372318 w 376616"/>
                  <a:gd name="connsiteY113" fmla="*/ 112086 h 360656"/>
                  <a:gd name="connsiteX114" fmla="*/ 367239 w 376616"/>
                  <a:gd name="connsiteY114" fmla="*/ 110237 h 360656"/>
                  <a:gd name="connsiteX115" fmla="*/ 361289 w 376616"/>
                  <a:gd name="connsiteY115" fmla="*/ 110393 h 360656"/>
                  <a:gd name="connsiteX116" fmla="*/ 355003 w 376616"/>
                  <a:gd name="connsiteY116" fmla="*/ 112669 h 360656"/>
                  <a:gd name="connsiteX117" fmla="*/ 353408 w 376616"/>
                  <a:gd name="connsiteY117" fmla="*/ 107755 h 360656"/>
                  <a:gd name="connsiteX118" fmla="*/ 353038 w 376616"/>
                  <a:gd name="connsiteY118" fmla="*/ 103054 h 360656"/>
                  <a:gd name="connsiteX119" fmla="*/ 350458 w 376616"/>
                  <a:gd name="connsiteY119" fmla="*/ 98674 h 360656"/>
                  <a:gd name="connsiteX120" fmla="*/ 352258 w 376616"/>
                  <a:gd name="connsiteY120" fmla="*/ 94203 h 360656"/>
                  <a:gd name="connsiteX121" fmla="*/ 349883 w 376616"/>
                  <a:gd name="connsiteY121" fmla="*/ 90168 h 360656"/>
                  <a:gd name="connsiteX122" fmla="*/ 347836 w 376616"/>
                  <a:gd name="connsiteY122" fmla="*/ 82838 h 360656"/>
                  <a:gd name="connsiteX123" fmla="*/ 340062 w 376616"/>
                  <a:gd name="connsiteY123" fmla="*/ 79838 h 360656"/>
                  <a:gd name="connsiteX124" fmla="*/ 333841 w 376616"/>
                  <a:gd name="connsiteY124" fmla="*/ 74554 h 360656"/>
                  <a:gd name="connsiteX125" fmla="*/ 327571 w 376616"/>
                  <a:gd name="connsiteY125" fmla="*/ 70396 h 360656"/>
                  <a:gd name="connsiteX126" fmla="*/ 322903 w 376616"/>
                  <a:gd name="connsiteY126" fmla="*/ 72664 h 360656"/>
                  <a:gd name="connsiteX127" fmla="*/ 315416 w 376616"/>
                  <a:gd name="connsiteY127" fmla="*/ 67396 h 360656"/>
                  <a:gd name="connsiteX128" fmla="*/ 309812 w 376616"/>
                  <a:gd name="connsiteY128" fmla="*/ 69261 h 360656"/>
                  <a:gd name="connsiteX129" fmla="*/ 308957 w 376616"/>
                  <a:gd name="connsiteY129" fmla="*/ 73420 h 360656"/>
                  <a:gd name="connsiteX130" fmla="*/ 306040 w 376616"/>
                  <a:gd name="connsiteY130" fmla="*/ 69196 h 360656"/>
                  <a:gd name="connsiteX131" fmla="*/ 304133 w 376616"/>
                  <a:gd name="connsiteY131" fmla="*/ 61109 h 360656"/>
                  <a:gd name="connsiteX132" fmla="*/ 299605 w 376616"/>
                  <a:gd name="connsiteY132" fmla="*/ 56910 h 360656"/>
                  <a:gd name="connsiteX133" fmla="*/ 296088 w 376616"/>
                  <a:gd name="connsiteY133" fmla="*/ 54058 h 360656"/>
                  <a:gd name="connsiteX134" fmla="*/ 300624 w 376616"/>
                  <a:gd name="connsiteY134" fmla="*/ 49152 h 360656"/>
                  <a:gd name="connsiteX135" fmla="*/ 307256 w 376616"/>
                  <a:gd name="connsiteY135" fmla="*/ 50451 h 360656"/>
                  <a:gd name="connsiteX136" fmla="*/ 311200 w 376616"/>
                  <a:gd name="connsiteY136" fmla="*/ 49267 h 360656"/>
                  <a:gd name="connsiteX137" fmla="*/ 320774 w 376616"/>
                  <a:gd name="connsiteY137" fmla="*/ 47040 h 360656"/>
                  <a:gd name="connsiteX138" fmla="*/ 315153 w 376616"/>
                  <a:gd name="connsiteY138" fmla="*/ 45783 h 360656"/>
                  <a:gd name="connsiteX139" fmla="*/ 299753 w 376616"/>
                  <a:gd name="connsiteY139" fmla="*/ 43243 h 360656"/>
                  <a:gd name="connsiteX140" fmla="*/ 294288 w 376616"/>
                  <a:gd name="connsiteY140" fmla="*/ 45520 h 360656"/>
                  <a:gd name="connsiteX141" fmla="*/ 288371 w 376616"/>
                  <a:gd name="connsiteY141" fmla="*/ 45257 h 360656"/>
                  <a:gd name="connsiteX142" fmla="*/ 283711 w 376616"/>
                  <a:gd name="connsiteY142" fmla="*/ 46350 h 360656"/>
                  <a:gd name="connsiteX143" fmla="*/ 277548 w 376616"/>
                  <a:gd name="connsiteY143" fmla="*/ 47344 h 360656"/>
                  <a:gd name="connsiteX144" fmla="*/ 270086 w 376616"/>
                  <a:gd name="connsiteY144" fmla="*/ 46448 h 360656"/>
                  <a:gd name="connsiteX145" fmla="*/ 263174 w 376616"/>
                  <a:gd name="connsiteY145" fmla="*/ 47484 h 360656"/>
                  <a:gd name="connsiteX146" fmla="*/ 256337 w 376616"/>
                  <a:gd name="connsiteY146" fmla="*/ 46366 h 360656"/>
                  <a:gd name="connsiteX147" fmla="*/ 256575 w 376616"/>
                  <a:gd name="connsiteY147" fmla="*/ 51165 h 360656"/>
                  <a:gd name="connsiteX148" fmla="*/ 268483 w 376616"/>
                  <a:gd name="connsiteY148" fmla="*/ 49990 h 360656"/>
                  <a:gd name="connsiteX149" fmla="*/ 272921 w 376616"/>
                  <a:gd name="connsiteY149" fmla="*/ 51667 h 360656"/>
                  <a:gd name="connsiteX150" fmla="*/ 268804 w 376616"/>
                  <a:gd name="connsiteY150" fmla="*/ 53417 h 360656"/>
                  <a:gd name="connsiteX151" fmla="*/ 260775 w 376616"/>
                  <a:gd name="connsiteY151" fmla="*/ 53162 h 360656"/>
                  <a:gd name="connsiteX152" fmla="*/ 256641 w 376616"/>
                  <a:gd name="connsiteY152" fmla="*/ 54247 h 360656"/>
                  <a:gd name="connsiteX153" fmla="*/ 252787 w 376616"/>
                  <a:gd name="connsiteY153" fmla="*/ 56737 h 360656"/>
                  <a:gd name="connsiteX154" fmla="*/ 249278 w 376616"/>
                  <a:gd name="connsiteY154" fmla="*/ 59638 h 360656"/>
                  <a:gd name="connsiteX155" fmla="*/ 243468 w 376616"/>
                  <a:gd name="connsiteY155" fmla="*/ 60953 h 360656"/>
                  <a:gd name="connsiteX156" fmla="*/ 235849 w 376616"/>
                  <a:gd name="connsiteY156" fmla="*/ 64199 h 360656"/>
                  <a:gd name="connsiteX157" fmla="*/ 217515 w 376616"/>
                  <a:gd name="connsiteY157" fmla="*/ 61109 h 360656"/>
                  <a:gd name="connsiteX158" fmla="*/ 212444 w 376616"/>
                  <a:gd name="connsiteY158" fmla="*/ 58833 h 360656"/>
                  <a:gd name="connsiteX159" fmla="*/ 207489 w 376616"/>
                  <a:gd name="connsiteY159" fmla="*/ 54806 h 360656"/>
                  <a:gd name="connsiteX160" fmla="*/ 204259 w 376616"/>
                  <a:gd name="connsiteY160" fmla="*/ 51568 h 360656"/>
                  <a:gd name="connsiteX161" fmla="*/ 201021 w 376616"/>
                  <a:gd name="connsiteY161" fmla="*/ 46859 h 360656"/>
                  <a:gd name="connsiteX162" fmla="*/ 196164 w 376616"/>
                  <a:gd name="connsiteY162" fmla="*/ 47476 h 360656"/>
                  <a:gd name="connsiteX163" fmla="*/ 184043 w 376616"/>
                  <a:gd name="connsiteY163" fmla="*/ 47722 h 360656"/>
                  <a:gd name="connsiteX164" fmla="*/ 178611 w 376616"/>
                  <a:gd name="connsiteY164" fmla="*/ 48100 h 360656"/>
                  <a:gd name="connsiteX165" fmla="*/ 174296 w 376616"/>
                  <a:gd name="connsiteY165" fmla="*/ 49810 h 360656"/>
                  <a:gd name="connsiteX166" fmla="*/ 165421 w 376616"/>
                  <a:gd name="connsiteY166" fmla="*/ 50697 h 360656"/>
                  <a:gd name="connsiteX167" fmla="*/ 155962 w 376616"/>
                  <a:gd name="connsiteY167" fmla="*/ 52094 h 360656"/>
                  <a:gd name="connsiteX168" fmla="*/ 149708 w 376616"/>
                  <a:gd name="connsiteY168" fmla="*/ 51626 h 360656"/>
                  <a:gd name="connsiteX169" fmla="*/ 144662 w 376616"/>
                  <a:gd name="connsiteY169" fmla="*/ 48536 h 360656"/>
                  <a:gd name="connsiteX170" fmla="*/ 142961 w 376616"/>
                  <a:gd name="connsiteY170" fmla="*/ 42495 h 360656"/>
                  <a:gd name="connsiteX171" fmla="*/ 145221 w 376616"/>
                  <a:gd name="connsiteY171" fmla="*/ 38855 h 360656"/>
                  <a:gd name="connsiteX172" fmla="*/ 141482 w 376616"/>
                  <a:gd name="connsiteY172" fmla="*/ 29955 h 360656"/>
                  <a:gd name="connsiteX173" fmla="*/ 133831 w 376616"/>
                  <a:gd name="connsiteY173" fmla="*/ 24712 h 360656"/>
                  <a:gd name="connsiteX174" fmla="*/ 130116 w 376616"/>
                  <a:gd name="connsiteY174" fmla="*/ 21942 h 360656"/>
                  <a:gd name="connsiteX175" fmla="*/ 123673 w 376616"/>
                  <a:gd name="connsiteY175" fmla="*/ 21926 h 360656"/>
                  <a:gd name="connsiteX176" fmla="*/ 118143 w 376616"/>
                  <a:gd name="connsiteY176" fmla="*/ 19082 h 360656"/>
                  <a:gd name="connsiteX177" fmla="*/ 111198 w 376616"/>
                  <a:gd name="connsiteY177" fmla="*/ 19986 h 360656"/>
                  <a:gd name="connsiteX178" fmla="*/ 105725 w 376616"/>
                  <a:gd name="connsiteY178" fmla="*/ 17430 h 360656"/>
                  <a:gd name="connsiteX179" fmla="*/ 104032 w 376616"/>
                  <a:gd name="connsiteY179" fmla="*/ 11333 h 360656"/>
                  <a:gd name="connsiteX180" fmla="*/ 103753 w 376616"/>
                  <a:gd name="connsiteY180" fmla="*/ 5950 h 360656"/>
                  <a:gd name="connsiteX181" fmla="*/ 101756 w 376616"/>
                  <a:gd name="connsiteY181" fmla="*/ 0 h 360656"/>
                  <a:gd name="connsiteX182" fmla="*/ 94705 w 376616"/>
                  <a:gd name="connsiteY182" fmla="*/ 1101 h 360656"/>
                  <a:gd name="connsiteX183" fmla="*/ 90275 w 376616"/>
                  <a:gd name="connsiteY183" fmla="*/ 7544 h 360656"/>
                  <a:gd name="connsiteX184" fmla="*/ 91475 w 376616"/>
                  <a:gd name="connsiteY184" fmla="*/ 11522 h 360656"/>
                  <a:gd name="connsiteX185" fmla="*/ 91516 w 376616"/>
                  <a:gd name="connsiteY185" fmla="*/ 16740 h 360656"/>
                  <a:gd name="connsiteX186" fmla="*/ 99594 w 376616"/>
                  <a:gd name="connsiteY186" fmla="*/ 14776 h 360656"/>
                  <a:gd name="connsiteX187" fmla="*/ 104418 w 376616"/>
                  <a:gd name="connsiteY187" fmla="*/ 16978 h 360656"/>
                  <a:gd name="connsiteX188" fmla="*/ 102693 w 376616"/>
                  <a:gd name="connsiteY188" fmla="*/ 22682 h 360656"/>
                  <a:gd name="connsiteX189" fmla="*/ 99027 w 376616"/>
                  <a:gd name="connsiteY189" fmla="*/ 19518 h 360656"/>
                  <a:gd name="connsiteX190" fmla="*/ 93801 w 376616"/>
                  <a:gd name="connsiteY190" fmla="*/ 18178 h 360656"/>
                  <a:gd name="connsiteX191" fmla="*/ 96061 w 376616"/>
                  <a:gd name="connsiteY191" fmla="*/ 22189 h 360656"/>
                  <a:gd name="connsiteX192" fmla="*/ 92067 w 376616"/>
                  <a:gd name="connsiteY192" fmla="*/ 24473 h 360656"/>
                  <a:gd name="connsiteX193" fmla="*/ 84810 w 376616"/>
                  <a:gd name="connsiteY193" fmla="*/ 27087 h 360656"/>
                  <a:gd name="connsiteX194" fmla="*/ 75466 w 376616"/>
                  <a:gd name="connsiteY194" fmla="*/ 29404 h 360656"/>
                  <a:gd name="connsiteX195" fmla="*/ 63780 w 376616"/>
                  <a:gd name="connsiteY195" fmla="*/ 35461 h 360656"/>
                  <a:gd name="connsiteX196" fmla="*/ 58709 w 376616"/>
                  <a:gd name="connsiteY196" fmla="*/ 37162 h 360656"/>
                  <a:gd name="connsiteX197" fmla="*/ 55998 w 376616"/>
                  <a:gd name="connsiteY197" fmla="*/ 42249 h 360656"/>
                  <a:gd name="connsiteX198" fmla="*/ 51511 w 376616"/>
                  <a:gd name="connsiteY198" fmla="*/ 42545 h 360656"/>
                  <a:gd name="connsiteX199" fmla="*/ 52875 w 376616"/>
                  <a:gd name="connsiteY199" fmla="*/ 47385 h 360656"/>
                  <a:gd name="connsiteX200" fmla="*/ 54732 w 376616"/>
                  <a:gd name="connsiteY200" fmla="*/ 52908 h 360656"/>
                  <a:gd name="connsiteX201" fmla="*/ 56787 w 376616"/>
                  <a:gd name="connsiteY201" fmla="*/ 60403 h 360656"/>
                  <a:gd name="connsiteX202" fmla="*/ 60435 w 376616"/>
                  <a:gd name="connsiteY202" fmla="*/ 68037 h 360656"/>
                  <a:gd name="connsiteX203" fmla="*/ 64002 w 376616"/>
                  <a:gd name="connsiteY203" fmla="*/ 72237 h 360656"/>
                  <a:gd name="connsiteX204" fmla="*/ 65268 w 376616"/>
                  <a:gd name="connsiteY204" fmla="*/ 76354 h 360656"/>
                  <a:gd name="connsiteX205" fmla="*/ 63427 w 376616"/>
                  <a:gd name="connsiteY205" fmla="*/ 81268 h 360656"/>
                  <a:gd name="connsiteX206" fmla="*/ 63780 w 376616"/>
                  <a:gd name="connsiteY206" fmla="*/ 88746 h 360656"/>
                  <a:gd name="connsiteX207" fmla="*/ 60222 w 376616"/>
                  <a:gd name="connsiteY207" fmla="*/ 91212 h 360656"/>
                  <a:gd name="connsiteX208" fmla="*/ 55414 w 376616"/>
                  <a:gd name="connsiteY208" fmla="*/ 95945 h 360656"/>
                  <a:gd name="connsiteX209" fmla="*/ 47771 w 376616"/>
                  <a:gd name="connsiteY209" fmla="*/ 97236 h 360656"/>
                  <a:gd name="connsiteX210" fmla="*/ 44147 w 376616"/>
                  <a:gd name="connsiteY210" fmla="*/ 94943 h 360656"/>
                  <a:gd name="connsiteX211" fmla="*/ 44008 w 376616"/>
                  <a:gd name="connsiteY211" fmla="*/ 89486 h 360656"/>
                  <a:gd name="connsiteX212" fmla="*/ 42389 w 376616"/>
                  <a:gd name="connsiteY212" fmla="*/ 85336 h 360656"/>
                  <a:gd name="connsiteX213" fmla="*/ 37524 w 376616"/>
                  <a:gd name="connsiteY213" fmla="*/ 84185 h 360656"/>
                  <a:gd name="connsiteX214" fmla="*/ 38699 w 376616"/>
                  <a:gd name="connsiteY214" fmla="*/ 79854 h 360656"/>
                  <a:gd name="connsiteX215" fmla="*/ 34680 w 376616"/>
                  <a:gd name="connsiteY215" fmla="*/ 73518 h 360656"/>
                  <a:gd name="connsiteX216" fmla="*/ 36883 w 376616"/>
                  <a:gd name="connsiteY216" fmla="*/ 69804 h 360656"/>
                  <a:gd name="connsiteX217" fmla="*/ 38830 w 376616"/>
                  <a:gd name="connsiteY217" fmla="*/ 64890 h 360656"/>
                  <a:gd name="connsiteX218" fmla="*/ 42956 w 376616"/>
                  <a:gd name="connsiteY218" fmla="*/ 61109 h 360656"/>
                  <a:gd name="connsiteX219" fmla="*/ 44944 w 376616"/>
                  <a:gd name="connsiteY219" fmla="*/ 56967 h 360656"/>
                  <a:gd name="connsiteX220" fmla="*/ 49694 w 376616"/>
                  <a:gd name="connsiteY220" fmla="*/ 53475 h 360656"/>
                  <a:gd name="connsiteX221" fmla="*/ 50525 w 376616"/>
                  <a:gd name="connsiteY221" fmla="*/ 49308 h 360656"/>
                  <a:gd name="connsiteX222" fmla="*/ 51215 w 376616"/>
                  <a:gd name="connsiteY222" fmla="*/ 45002 h 360656"/>
                  <a:gd name="connsiteX223" fmla="*/ 48125 w 376616"/>
                  <a:gd name="connsiteY223" fmla="*/ 37022 h 360656"/>
                  <a:gd name="connsiteX224" fmla="*/ 45027 w 376616"/>
                  <a:gd name="connsiteY224" fmla="*/ 29946 h 360656"/>
                  <a:gd name="connsiteX225" fmla="*/ 42824 w 376616"/>
                  <a:gd name="connsiteY225" fmla="*/ 23865 h 360656"/>
                  <a:gd name="connsiteX226" fmla="*/ 42939 w 376616"/>
                  <a:gd name="connsiteY226" fmla="*/ 17751 h 360656"/>
                  <a:gd name="connsiteX227" fmla="*/ 57797 w 376616"/>
                  <a:gd name="connsiteY227" fmla="*/ 13272 h 360656"/>
                  <a:gd name="connsiteX228" fmla="*/ 61298 w 376616"/>
                  <a:gd name="connsiteY228" fmla="*/ 9237 h 360656"/>
                  <a:gd name="connsiteX229" fmla="*/ 52111 w 376616"/>
                  <a:gd name="connsiteY229" fmla="*/ 12820 h 360656"/>
                  <a:gd name="connsiteX230" fmla="*/ 48133 w 376616"/>
                  <a:gd name="connsiteY230" fmla="*/ 14308 h 360656"/>
                  <a:gd name="connsiteX231" fmla="*/ 42775 w 376616"/>
                  <a:gd name="connsiteY231" fmla="*/ 15581 h 360656"/>
                  <a:gd name="connsiteX232" fmla="*/ 35847 w 376616"/>
                  <a:gd name="connsiteY232" fmla="*/ 28015 h 360656"/>
                  <a:gd name="connsiteX233" fmla="*/ 33258 w 376616"/>
                  <a:gd name="connsiteY233" fmla="*/ 31516 h 360656"/>
                  <a:gd name="connsiteX234" fmla="*/ 28533 w 376616"/>
                  <a:gd name="connsiteY234" fmla="*/ 32223 h 360656"/>
                  <a:gd name="connsiteX235" fmla="*/ 25878 w 376616"/>
                  <a:gd name="connsiteY235" fmla="*/ 35485 h 360656"/>
                  <a:gd name="connsiteX236" fmla="*/ 23010 w 376616"/>
                  <a:gd name="connsiteY236" fmla="*/ 39405 h 360656"/>
                  <a:gd name="connsiteX237" fmla="*/ 20759 w 376616"/>
                  <a:gd name="connsiteY237" fmla="*/ 43473 h 360656"/>
                  <a:gd name="connsiteX238" fmla="*/ 17800 w 376616"/>
                  <a:gd name="connsiteY238" fmla="*/ 47919 h 360656"/>
                  <a:gd name="connsiteX239" fmla="*/ 15253 w 376616"/>
                  <a:gd name="connsiteY239" fmla="*/ 52694 h 360656"/>
                  <a:gd name="connsiteX240" fmla="*/ 13946 w 376616"/>
                  <a:gd name="connsiteY240" fmla="*/ 57452 h 360656"/>
                  <a:gd name="connsiteX241" fmla="*/ 13338 w 376616"/>
                  <a:gd name="connsiteY241" fmla="*/ 61726 h 360656"/>
                  <a:gd name="connsiteX242" fmla="*/ 11678 w 376616"/>
                  <a:gd name="connsiteY242" fmla="*/ 65547 h 360656"/>
                  <a:gd name="connsiteX243" fmla="*/ 10314 w 376616"/>
                  <a:gd name="connsiteY243" fmla="*/ 69623 h 360656"/>
                  <a:gd name="connsiteX244" fmla="*/ 10256 w 376616"/>
                  <a:gd name="connsiteY244" fmla="*/ 74053 h 360656"/>
                  <a:gd name="connsiteX245" fmla="*/ 7815 w 376616"/>
                  <a:gd name="connsiteY245" fmla="*/ 78934 h 360656"/>
                  <a:gd name="connsiteX246" fmla="*/ 4775 w 376616"/>
                  <a:gd name="connsiteY246" fmla="*/ 82912 h 360656"/>
                  <a:gd name="connsiteX247" fmla="*/ 2358 w 376616"/>
                  <a:gd name="connsiteY247" fmla="*/ 86815 h 360656"/>
                  <a:gd name="connsiteX248" fmla="*/ 0 w 376616"/>
                  <a:gd name="connsiteY248" fmla="*/ 91927 h 360656"/>
                  <a:gd name="connsiteX249" fmla="*/ 4471 w 376616"/>
                  <a:gd name="connsiteY249" fmla="*/ 92971 h 360656"/>
                  <a:gd name="connsiteX250" fmla="*/ 8201 w 376616"/>
                  <a:gd name="connsiteY250" fmla="*/ 90382 h 360656"/>
                  <a:gd name="connsiteX251" fmla="*/ 10001 w 376616"/>
                  <a:gd name="connsiteY251" fmla="*/ 94335 h 360656"/>
                  <a:gd name="connsiteX252" fmla="*/ 14184 w 376616"/>
                  <a:gd name="connsiteY252" fmla="*/ 94770 h 360656"/>
                  <a:gd name="connsiteX253" fmla="*/ 16847 w 376616"/>
                  <a:gd name="connsiteY253" fmla="*/ 100663 h 360656"/>
                  <a:gd name="connsiteX254" fmla="*/ 18227 w 376616"/>
                  <a:gd name="connsiteY254" fmla="*/ 110705 h 360656"/>
                  <a:gd name="connsiteX255" fmla="*/ 24284 w 376616"/>
                  <a:gd name="connsiteY255" fmla="*/ 118011 h 360656"/>
                  <a:gd name="connsiteX256" fmla="*/ 25246 w 376616"/>
                  <a:gd name="connsiteY256" fmla="*/ 122112 h 360656"/>
                  <a:gd name="connsiteX257" fmla="*/ 25533 w 376616"/>
                  <a:gd name="connsiteY257" fmla="*/ 127059 h 360656"/>
                  <a:gd name="connsiteX258" fmla="*/ 22484 w 376616"/>
                  <a:gd name="connsiteY258" fmla="*/ 131234 h 360656"/>
                  <a:gd name="connsiteX259" fmla="*/ 22896 w 376616"/>
                  <a:gd name="connsiteY259" fmla="*/ 135762 h 360656"/>
                  <a:gd name="connsiteX260" fmla="*/ 21959 w 376616"/>
                  <a:gd name="connsiteY260" fmla="*/ 141087 h 360656"/>
                  <a:gd name="connsiteX261" fmla="*/ 21769 w 376616"/>
                  <a:gd name="connsiteY261" fmla="*/ 146002 h 360656"/>
                  <a:gd name="connsiteX262" fmla="*/ 25081 w 376616"/>
                  <a:gd name="connsiteY262" fmla="*/ 148919 h 360656"/>
                  <a:gd name="connsiteX263" fmla="*/ 29519 w 376616"/>
                  <a:gd name="connsiteY263" fmla="*/ 149289 h 360656"/>
                  <a:gd name="connsiteX264" fmla="*/ 30037 w 376616"/>
                  <a:gd name="connsiteY264" fmla="*/ 153455 h 360656"/>
                  <a:gd name="connsiteX265" fmla="*/ 33135 w 376616"/>
                  <a:gd name="connsiteY265" fmla="*/ 160120 h 360656"/>
                  <a:gd name="connsiteX266" fmla="*/ 37852 w 376616"/>
                  <a:gd name="connsiteY266" fmla="*/ 160769 h 360656"/>
                  <a:gd name="connsiteX267" fmla="*/ 42430 w 376616"/>
                  <a:gd name="connsiteY267" fmla="*/ 160071 h 360656"/>
                  <a:gd name="connsiteX268" fmla="*/ 46728 w 376616"/>
                  <a:gd name="connsiteY268" fmla="*/ 160383 h 360656"/>
                  <a:gd name="connsiteX269" fmla="*/ 51757 w 376616"/>
                  <a:gd name="connsiteY269" fmla="*/ 160383 h 360656"/>
                  <a:gd name="connsiteX270" fmla="*/ 56244 w 376616"/>
                  <a:gd name="connsiteY270" fmla="*/ 160506 h 360656"/>
                  <a:gd name="connsiteX271" fmla="*/ 61874 w 376616"/>
                  <a:gd name="connsiteY271" fmla="*/ 162183 h 360656"/>
                  <a:gd name="connsiteX272" fmla="*/ 65785 w 376616"/>
                  <a:gd name="connsiteY272" fmla="*/ 159340 h 360656"/>
                  <a:gd name="connsiteX273" fmla="*/ 69911 w 376616"/>
                  <a:gd name="connsiteY273" fmla="*/ 158583 h 360656"/>
                  <a:gd name="connsiteX274" fmla="*/ 75113 w 376616"/>
                  <a:gd name="connsiteY274" fmla="*/ 158887 h 360656"/>
                  <a:gd name="connsiteX275" fmla="*/ 78540 w 376616"/>
                  <a:gd name="connsiteY275" fmla="*/ 161147 h 360656"/>
                  <a:gd name="connsiteX276" fmla="*/ 83314 w 376616"/>
                  <a:gd name="connsiteY276" fmla="*/ 163054 h 360656"/>
                  <a:gd name="connsiteX277" fmla="*/ 102602 w 376616"/>
                  <a:gd name="connsiteY277" fmla="*/ 185021 h 360656"/>
                  <a:gd name="connsiteX278" fmla="*/ 105265 w 376616"/>
                  <a:gd name="connsiteY278" fmla="*/ 189426 h 360656"/>
                  <a:gd name="connsiteX279" fmla="*/ 109801 w 376616"/>
                  <a:gd name="connsiteY279" fmla="*/ 190190 h 360656"/>
                  <a:gd name="connsiteX280" fmla="*/ 113442 w 376616"/>
                  <a:gd name="connsiteY280" fmla="*/ 187692 h 360656"/>
                  <a:gd name="connsiteX281" fmla="*/ 118446 w 376616"/>
                  <a:gd name="connsiteY281" fmla="*/ 186590 h 360656"/>
                  <a:gd name="connsiteX282" fmla="*/ 123254 w 376616"/>
                  <a:gd name="connsiteY282" fmla="*/ 187396 h 360656"/>
                  <a:gd name="connsiteX283" fmla="*/ 127478 w 376616"/>
                  <a:gd name="connsiteY283" fmla="*/ 188497 h 360656"/>
                  <a:gd name="connsiteX284" fmla="*/ 132499 w 376616"/>
                  <a:gd name="connsiteY284" fmla="*/ 186804 h 360656"/>
                  <a:gd name="connsiteX285" fmla="*/ 137964 w 376616"/>
                  <a:gd name="connsiteY285" fmla="*/ 187626 h 360656"/>
                  <a:gd name="connsiteX286" fmla="*/ 143051 w 376616"/>
                  <a:gd name="connsiteY286" fmla="*/ 185613 h 360656"/>
                  <a:gd name="connsiteX287" fmla="*/ 147645 w 376616"/>
                  <a:gd name="connsiteY287" fmla="*/ 185275 h 360656"/>
                  <a:gd name="connsiteX288" fmla="*/ 151179 w 376616"/>
                  <a:gd name="connsiteY288" fmla="*/ 182432 h 360656"/>
                  <a:gd name="connsiteX289" fmla="*/ 156455 w 376616"/>
                  <a:gd name="connsiteY289" fmla="*/ 183640 h 360656"/>
                  <a:gd name="connsiteX290" fmla="*/ 160145 w 376616"/>
                  <a:gd name="connsiteY290" fmla="*/ 185818 h 360656"/>
                  <a:gd name="connsiteX291" fmla="*/ 160679 w 376616"/>
                  <a:gd name="connsiteY291" fmla="*/ 190658 h 360656"/>
                  <a:gd name="connsiteX292" fmla="*/ 160104 w 376616"/>
                  <a:gd name="connsiteY292" fmla="*/ 194998 h 360656"/>
                  <a:gd name="connsiteX293" fmla="*/ 156743 w 376616"/>
                  <a:gd name="connsiteY293" fmla="*/ 198046 h 360656"/>
                  <a:gd name="connsiteX294" fmla="*/ 155165 w 376616"/>
                  <a:gd name="connsiteY294" fmla="*/ 203544 h 360656"/>
                  <a:gd name="connsiteX295" fmla="*/ 155543 w 376616"/>
                  <a:gd name="connsiteY295" fmla="*/ 208245 h 360656"/>
                  <a:gd name="connsiteX296" fmla="*/ 152379 w 376616"/>
                  <a:gd name="connsiteY296" fmla="*/ 211877 h 360656"/>
                  <a:gd name="connsiteX297" fmla="*/ 148483 w 376616"/>
                  <a:gd name="connsiteY297" fmla="*/ 215962 h 360656"/>
                  <a:gd name="connsiteX298" fmla="*/ 148566 w 376616"/>
                  <a:gd name="connsiteY298" fmla="*/ 220186 h 360656"/>
                  <a:gd name="connsiteX299" fmla="*/ 149182 w 376616"/>
                  <a:gd name="connsiteY299" fmla="*/ 224903 h 360656"/>
                  <a:gd name="connsiteX300" fmla="*/ 149059 w 376616"/>
                  <a:gd name="connsiteY300" fmla="*/ 230006 h 360656"/>
                  <a:gd name="connsiteX301" fmla="*/ 148385 w 376616"/>
                  <a:gd name="connsiteY301" fmla="*/ 235192 h 360656"/>
                  <a:gd name="connsiteX302" fmla="*/ 148212 w 376616"/>
                  <a:gd name="connsiteY302" fmla="*/ 239457 h 360656"/>
                  <a:gd name="connsiteX303" fmla="*/ 150102 w 376616"/>
                  <a:gd name="connsiteY303" fmla="*/ 243369 h 360656"/>
                  <a:gd name="connsiteX304" fmla="*/ 149576 w 376616"/>
                  <a:gd name="connsiteY304" fmla="*/ 248390 h 360656"/>
                  <a:gd name="connsiteX305" fmla="*/ 151582 w 376616"/>
                  <a:gd name="connsiteY305" fmla="*/ 253494 h 360656"/>
                  <a:gd name="connsiteX306" fmla="*/ 152403 w 376616"/>
                  <a:gd name="connsiteY306" fmla="*/ 257676 h 360656"/>
                  <a:gd name="connsiteX307" fmla="*/ 154483 w 376616"/>
                  <a:gd name="connsiteY307" fmla="*/ 263141 h 360656"/>
                  <a:gd name="connsiteX308" fmla="*/ 159060 w 376616"/>
                  <a:gd name="connsiteY308" fmla="*/ 265780 h 360656"/>
                  <a:gd name="connsiteX309" fmla="*/ 159989 w 376616"/>
                  <a:gd name="connsiteY309" fmla="*/ 269954 h 360656"/>
                  <a:gd name="connsiteX310" fmla="*/ 162692 w 376616"/>
                  <a:gd name="connsiteY310" fmla="*/ 274515 h 360656"/>
                  <a:gd name="connsiteX311" fmla="*/ 160679 w 376616"/>
                  <a:gd name="connsiteY311" fmla="*/ 278936 h 360656"/>
                  <a:gd name="connsiteX312" fmla="*/ 150678 w 376616"/>
                  <a:gd name="connsiteY312" fmla="*/ 287640 h 360656"/>
                  <a:gd name="connsiteX313" fmla="*/ 146897 w 376616"/>
                  <a:gd name="connsiteY313" fmla="*/ 291034 h 360656"/>
                  <a:gd name="connsiteX314" fmla="*/ 152790 w 376616"/>
                  <a:gd name="connsiteY314" fmla="*/ 293244 h 360656"/>
                  <a:gd name="connsiteX315" fmla="*/ 155115 w 376616"/>
                  <a:gd name="connsiteY315" fmla="*/ 297304 h 360656"/>
                  <a:gd name="connsiteX316" fmla="*/ 159315 w 376616"/>
                  <a:gd name="connsiteY316" fmla="*/ 299884 h 360656"/>
                  <a:gd name="connsiteX317" fmla="*/ 162520 w 376616"/>
                  <a:gd name="connsiteY317" fmla="*/ 304223 h 360656"/>
                  <a:gd name="connsiteX318" fmla="*/ 165725 w 376616"/>
                  <a:gd name="connsiteY318" fmla="*/ 307387 h 360656"/>
                  <a:gd name="connsiteX319" fmla="*/ 165371 w 376616"/>
                  <a:gd name="connsiteY319" fmla="*/ 312499 h 360656"/>
                  <a:gd name="connsiteX320" fmla="*/ 167968 w 376616"/>
                  <a:gd name="connsiteY320" fmla="*/ 316748 h 360656"/>
                  <a:gd name="connsiteX321" fmla="*/ 169628 w 376616"/>
                  <a:gd name="connsiteY321" fmla="*/ 323108 h 360656"/>
                  <a:gd name="connsiteX322" fmla="*/ 171050 w 376616"/>
                  <a:gd name="connsiteY322" fmla="*/ 328615 h 360656"/>
                  <a:gd name="connsiteX323" fmla="*/ 173047 w 376616"/>
                  <a:gd name="connsiteY323" fmla="*/ 334326 h 360656"/>
                  <a:gd name="connsiteX324" fmla="*/ 174461 w 376616"/>
                  <a:gd name="connsiteY324" fmla="*/ 339594 h 360656"/>
                  <a:gd name="connsiteX325" fmla="*/ 189458 w 376616"/>
                  <a:gd name="connsiteY325" fmla="*/ 357632 h 360656"/>
                  <a:gd name="connsiteX326" fmla="*/ 194718 w 376616"/>
                  <a:gd name="connsiteY326" fmla="*/ 357542 h 360656"/>
                  <a:gd name="connsiteX327" fmla="*/ 198761 w 376616"/>
                  <a:gd name="connsiteY327" fmla="*/ 355208 h 360656"/>
                  <a:gd name="connsiteX328" fmla="*/ 201531 w 376616"/>
                  <a:gd name="connsiteY328" fmla="*/ 351494 h 360656"/>
                  <a:gd name="connsiteX329" fmla="*/ 205533 w 376616"/>
                  <a:gd name="connsiteY329" fmla="*/ 349603 h 360656"/>
                  <a:gd name="connsiteX330" fmla="*/ 210743 w 376616"/>
                  <a:gd name="connsiteY330" fmla="*/ 349908 h 360656"/>
                  <a:gd name="connsiteX331" fmla="*/ 212231 w 376616"/>
                  <a:gd name="connsiteY331" fmla="*/ 354378 h 360656"/>
                  <a:gd name="connsiteX332" fmla="*/ 209231 w 376616"/>
                  <a:gd name="connsiteY332" fmla="*/ 358832 h 360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</a:cxnLst>
                <a:rect l="l" t="t" r="r" b="b"/>
                <a:pathLst>
                  <a:path w="376616" h="360656">
                    <a:moveTo>
                      <a:pt x="262254" y="40211"/>
                    </a:moveTo>
                    <a:lnTo>
                      <a:pt x="267045" y="39471"/>
                    </a:lnTo>
                    <a:lnTo>
                      <a:pt x="270480" y="35962"/>
                    </a:lnTo>
                    <a:lnTo>
                      <a:pt x="267908" y="30431"/>
                    </a:lnTo>
                    <a:lnTo>
                      <a:pt x="264070" y="33743"/>
                    </a:lnTo>
                    <a:lnTo>
                      <a:pt x="258589" y="34171"/>
                    </a:lnTo>
                    <a:lnTo>
                      <a:pt x="253633" y="34499"/>
                    </a:lnTo>
                    <a:lnTo>
                      <a:pt x="258293" y="37918"/>
                    </a:lnTo>
                    <a:lnTo>
                      <a:pt x="262615" y="39644"/>
                    </a:lnTo>
                    <a:close/>
                    <a:moveTo>
                      <a:pt x="300303" y="56959"/>
                    </a:moveTo>
                    <a:lnTo>
                      <a:pt x="297468" y="51511"/>
                    </a:lnTo>
                    <a:lnTo>
                      <a:pt x="300303" y="56959"/>
                    </a:lnTo>
                    <a:close/>
                    <a:moveTo>
                      <a:pt x="338994" y="80044"/>
                    </a:moveTo>
                    <a:lnTo>
                      <a:pt x="333652" y="72812"/>
                    </a:lnTo>
                    <a:lnTo>
                      <a:pt x="336496" y="78351"/>
                    </a:lnTo>
                    <a:close/>
                    <a:moveTo>
                      <a:pt x="211023" y="360657"/>
                    </a:moveTo>
                    <a:lnTo>
                      <a:pt x="215058" y="357443"/>
                    </a:lnTo>
                    <a:lnTo>
                      <a:pt x="217186" y="351650"/>
                    </a:lnTo>
                    <a:lnTo>
                      <a:pt x="221550" y="351354"/>
                    </a:lnTo>
                    <a:lnTo>
                      <a:pt x="222216" y="346209"/>
                    </a:lnTo>
                    <a:lnTo>
                      <a:pt x="226308" y="345560"/>
                    </a:lnTo>
                    <a:lnTo>
                      <a:pt x="229135" y="341763"/>
                    </a:lnTo>
                    <a:lnTo>
                      <a:pt x="233417" y="342487"/>
                    </a:lnTo>
                    <a:lnTo>
                      <a:pt x="237583" y="339002"/>
                    </a:lnTo>
                    <a:lnTo>
                      <a:pt x="242087" y="334614"/>
                    </a:lnTo>
                    <a:lnTo>
                      <a:pt x="245078" y="337654"/>
                    </a:lnTo>
                    <a:lnTo>
                      <a:pt x="247470" y="333874"/>
                    </a:lnTo>
                    <a:lnTo>
                      <a:pt x="250790" y="331203"/>
                    </a:lnTo>
                    <a:lnTo>
                      <a:pt x="253181" y="327571"/>
                    </a:lnTo>
                    <a:lnTo>
                      <a:pt x="253025" y="322887"/>
                    </a:lnTo>
                    <a:lnTo>
                      <a:pt x="254973" y="319114"/>
                    </a:lnTo>
                    <a:lnTo>
                      <a:pt x="259731" y="319287"/>
                    </a:lnTo>
                    <a:lnTo>
                      <a:pt x="263528" y="316715"/>
                    </a:lnTo>
                    <a:lnTo>
                      <a:pt x="267924" y="313847"/>
                    </a:lnTo>
                    <a:lnTo>
                      <a:pt x="272099" y="313313"/>
                    </a:lnTo>
                    <a:lnTo>
                      <a:pt x="272740" y="307593"/>
                    </a:lnTo>
                    <a:lnTo>
                      <a:pt x="269864" y="304651"/>
                    </a:lnTo>
                    <a:lnTo>
                      <a:pt x="264177" y="304371"/>
                    </a:lnTo>
                    <a:lnTo>
                      <a:pt x="259616" y="302695"/>
                    </a:lnTo>
                    <a:lnTo>
                      <a:pt x="255022" y="303163"/>
                    </a:lnTo>
                    <a:lnTo>
                      <a:pt x="255762" y="297904"/>
                    </a:lnTo>
                    <a:lnTo>
                      <a:pt x="255030" y="292800"/>
                    </a:lnTo>
                    <a:lnTo>
                      <a:pt x="252927" y="289004"/>
                    </a:lnTo>
                    <a:lnTo>
                      <a:pt x="250543" y="285264"/>
                    </a:lnTo>
                    <a:lnTo>
                      <a:pt x="251340" y="279734"/>
                    </a:lnTo>
                    <a:lnTo>
                      <a:pt x="251529" y="275320"/>
                    </a:lnTo>
                    <a:lnTo>
                      <a:pt x="250519" y="270308"/>
                    </a:lnTo>
                    <a:lnTo>
                      <a:pt x="247626" y="266371"/>
                    </a:lnTo>
                    <a:lnTo>
                      <a:pt x="244199" y="262443"/>
                    </a:lnTo>
                    <a:lnTo>
                      <a:pt x="240994" y="259345"/>
                    </a:lnTo>
                    <a:lnTo>
                      <a:pt x="237312" y="255835"/>
                    </a:lnTo>
                    <a:lnTo>
                      <a:pt x="234526" y="252228"/>
                    </a:lnTo>
                    <a:lnTo>
                      <a:pt x="232965" y="248217"/>
                    </a:lnTo>
                    <a:lnTo>
                      <a:pt x="237526" y="250338"/>
                    </a:lnTo>
                    <a:lnTo>
                      <a:pt x="242013" y="252179"/>
                    </a:lnTo>
                    <a:lnTo>
                      <a:pt x="246640" y="250913"/>
                    </a:lnTo>
                    <a:lnTo>
                      <a:pt x="251135" y="252548"/>
                    </a:lnTo>
                    <a:lnTo>
                      <a:pt x="254496" y="256189"/>
                    </a:lnTo>
                    <a:lnTo>
                      <a:pt x="256937" y="259534"/>
                    </a:lnTo>
                    <a:lnTo>
                      <a:pt x="260232" y="257044"/>
                    </a:lnTo>
                    <a:lnTo>
                      <a:pt x="265262" y="258145"/>
                    </a:lnTo>
                    <a:lnTo>
                      <a:pt x="269708" y="260282"/>
                    </a:lnTo>
                    <a:lnTo>
                      <a:pt x="272074" y="256255"/>
                    </a:lnTo>
                    <a:lnTo>
                      <a:pt x="278255" y="257208"/>
                    </a:lnTo>
                    <a:lnTo>
                      <a:pt x="278295" y="261457"/>
                    </a:lnTo>
                    <a:lnTo>
                      <a:pt x="282248" y="263750"/>
                    </a:lnTo>
                    <a:lnTo>
                      <a:pt x="284048" y="267587"/>
                    </a:lnTo>
                    <a:lnTo>
                      <a:pt x="288511" y="263799"/>
                    </a:lnTo>
                    <a:lnTo>
                      <a:pt x="290960" y="260224"/>
                    </a:lnTo>
                    <a:lnTo>
                      <a:pt x="290639" y="255268"/>
                    </a:lnTo>
                    <a:lnTo>
                      <a:pt x="295052" y="254200"/>
                    </a:lnTo>
                    <a:lnTo>
                      <a:pt x="298175" y="250962"/>
                    </a:lnTo>
                    <a:lnTo>
                      <a:pt x="302366" y="250305"/>
                    </a:lnTo>
                    <a:lnTo>
                      <a:pt x="308201" y="253091"/>
                    </a:lnTo>
                    <a:lnTo>
                      <a:pt x="312828" y="249828"/>
                    </a:lnTo>
                    <a:lnTo>
                      <a:pt x="317496" y="250280"/>
                    </a:lnTo>
                    <a:lnTo>
                      <a:pt x="322073" y="247264"/>
                    </a:lnTo>
                    <a:lnTo>
                      <a:pt x="326223" y="245390"/>
                    </a:lnTo>
                    <a:lnTo>
                      <a:pt x="330825" y="242399"/>
                    </a:lnTo>
                    <a:lnTo>
                      <a:pt x="333060" y="238676"/>
                    </a:lnTo>
                    <a:lnTo>
                      <a:pt x="337983" y="239079"/>
                    </a:lnTo>
                    <a:lnTo>
                      <a:pt x="341821" y="237255"/>
                    </a:lnTo>
                    <a:lnTo>
                      <a:pt x="343473" y="232965"/>
                    </a:lnTo>
                    <a:lnTo>
                      <a:pt x="347516" y="231839"/>
                    </a:lnTo>
                    <a:lnTo>
                      <a:pt x="350475" y="227820"/>
                    </a:lnTo>
                    <a:lnTo>
                      <a:pt x="351757" y="222931"/>
                    </a:lnTo>
                    <a:lnTo>
                      <a:pt x="349965" y="218123"/>
                    </a:lnTo>
                    <a:lnTo>
                      <a:pt x="338575" y="204514"/>
                    </a:lnTo>
                    <a:lnTo>
                      <a:pt x="331096" y="194669"/>
                    </a:lnTo>
                    <a:lnTo>
                      <a:pt x="333241" y="191061"/>
                    </a:lnTo>
                    <a:lnTo>
                      <a:pt x="336898" y="188119"/>
                    </a:lnTo>
                    <a:lnTo>
                      <a:pt x="339002" y="184273"/>
                    </a:lnTo>
                    <a:lnTo>
                      <a:pt x="337901" y="179983"/>
                    </a:lnTo>
                    <a:lnTo>
                      <a:pt x="336972" y="175899"/>
                    </a:lnTo>
                    <a:lnTo>
                      <a:pt x="337507" y="171691"/>
                    </a:lnTo>
                    <a:lnTo>
                      <a:pt x="341542" y="170253"/>
                    </a:lnTo>
                    <a:lnTo>
                      <a:pt x="345568" y="167212"/>
                    </a:lnTo>
                    <a:lnTo>
                      <a:pt x="350384" y="169070"/>
                    </a:lnTo>
                    <a:lnTo>
                      <a:pt x="354189" y="165988"/>
                    </a:lnTo>
                    <a:lnTo>
                      <a:pt x="358241" y="163358"/>
                    </a:lnTo>
                    <a:lnTo>
                      <a:pt x="361898" y="160835"/>
                    </a:lnTo>
                    <a:lnTo>
                      <a:pt x="361470" y="156422"/>
                    </a:lnTo>
                    <a:lnTo>
                      <a:pt x="356589" y="156200"/>
                    </a:lnTo>
                    <a:lnTo>
                      <a:pt x="354115" y="151993"/>
                    </a:lnTo>
                    <a:lnTo>
                      <a:pt x="353606" y="147333"/>
                    </a:lnTo>
                    <a:lnTo>
                      <a:pt x="352447" y="143232"/>
                    </a:lnTo>
                    <a:lnTo>
                      <a:pt x="355882" y="139230"/>
                    </a:lnTo>
                    <a:lnTo>
                      <a:pt x="357904" y="135170"/>
                    </a:lnTo>
                    <a:lnTo>
                      <a:pt x="363369" y="134069"/>
                    </a:lnTo>
                    <a:lnTo>
                      <a:pt x="366771" y="131193"/>
                    </a:lnTo>
                    <a:lnTo>
                      <a:pt x="370436" y="129253"/>
                    </a:lnTo>
                    <a:lnTo>
                      <a:pt x="372811" y="125777"/>
                    </a:lnTo>
                    <a:lnTo>
                      <a:pt x="376616" y="122933"/>
                    </a:lnTo>
                    <a:lnTo>
                      <a:pt x="372318" y="112086"/>
                    </a:lnTo>
                    <a:lnTo>
                      <a:pt x="367239" y="110237"/>
                    </a:lnTo>
                    <a:lnTo>
                      <a:pt x="361289" y="110393"/>
                    </a:lnTo>
                    <a:lnTo>
                      <a:pt x="355003" y="112669"/>
                    </a:lnTo>
                    <a:lnTo>
                      <a:pt x="353408" y="107755"/>
                    </a:lnTo>
                    <a:lnTo>
                      <a:pt x="353038" y="103054"/>
                    </a:lnTo>
                    <a:lnTo>
                      <a:pt x="350458" y="98674"/>
                    </a:lnTo>
                    <a:lnTo>
                      <a:pt x="352258" y="94203"/>
                    </a:lnTo>
                    <a:lnTo>
                      <a:pt x="349883" y="90168"/>
                    </a:lnTo>
                    <a:lnTo>
                      <a:pt x="347836" y="82838"/>
                    </a:lnTo>
                    <a:lnTo>
                      <a:pt x="340062" y="79838"/>
                    </a:lnTo>
                    <a:lnTo>
                      <a:pt x="333841" y="74554"/>
                    </a:lnTo>
                    <a:lnTo>
                      <a:pt x="327571" y="70396"/>
                    </a:lnTo>
                    <a:lnTo>
                      <a:pt x="322903" y="72664"/>
                    </a:lnTo>
                    <a:lnTo>
                      <a:pt x="315416" y="67396"/>
                    </a:lnTo>
                    <a:lnTo>
                      <a:pt x="309812" y="69261"/>
                    </a:lnTo>
                    <a:lnTo>
                      <a:pt x="308957" y="73420"/>
                    </a:lnTo>
                    <a:lnTo>
                      <a:pt x="306040" y="69196"/>
                    </a:lnTo>
                    <a:lnTo>
                      <a:pt x="304133" y="61109"/>
                    </a:lnTo>
                    <a:lnTo>
                      <a:pt x="299605" y="56910"/>
                    </a:lnTo>
                    <a:lnTo>
                      <a:pt x="296088" y="54058"/>
                    </a:lnTo>
                    <a:lnTo>
                      <a:pt x="300624" y="49152"/>
                    </a:lnTo>
                    <a:lnTo>
                      <a:pt x="307256" y="50451"/>
                    </a:lnTo>
                    <a:lnTo>
                      <a:pt x="311200" y="49267"/>
                    </a:lnTo>
                    <a:lnTo>
                      <a:pt x="320774" y="47040"/>
                    </a:lnTo>
                    <a:lnTo>
                      <a:pt x="315153" y="45783"/>
                    </a:lnTo>
                    <a:lnTo>
                      <a:pt x="299753" y="43243"/>
                    </a:lnTo>
                    <a:lnTo>
                      <a:pt x="294288" y="45520"/>
                    </a:lnTo>
                    <a:lnTo>
                      <a:pt x="288371" y="45257"/>
                    </a:lnTo>
                    <a:lnTo>
                      <a:pt x="283711" y="46350"/>
                    </a:lnTo>
                    <a:lnTo>
                      <a:pt x="277548" y="47344"/>
                    </a:lnTo>
                    <a:lnTo>
                      <a:pt x="270086" y="46448"/>
                    </a:lnTo>
                    <a:lnTo>
                      <a:pt x="263174" y="47484"/>
                    </a:lnTo>
                    <a:lnTo>
                      <a:pt x="256337" y="46366"/>
                    </a:lnTo>
                    <a:lnTo>
                      <a:pt x="256575" y="51165"/>
                    </a:lnTo>
                    <a:lnTo>
                      <a:pt x="268483" y="49990"/>
                    </a:lnTo>
                    <a:lnTo>
                      <a:pt x="272921" y="51667"/>
                    </a:lnTo>
                    <a:lnTo>
                      <a:pt x="268804" y="53417"/>
                    </a:lnTo>
                    <a:lnTo>
                      <a:pt x="260775" y="53162"/>
                    </a:lnTo>
                    <a:lnTo>
                      <a:pt x="256641" y="54247"/>
                    </a:lnTo>
                    <a:lnTo>
                      <a:pt x="252787" y="56737"/>
                    </a:lnTo>
                    <a:lnTo>
                      <a:pt x="249278" y="59638"/>
                    </a:lnTo>
                    <a:lnTo>
                      <a:pt x="243468" y="60953"/>
                    </a:lnTo>
                    <a:lnTo>
                      <a:pt x="235849" y="64199"/>
                    </a:lnTo>
                    <a:lnTo>
                      <a:pt x="217515" y="61109"/>
                    </a:lnTo>
                    <a:lnTo>
                      <a:pt x="212444" y="58833"/>
                    </a:lnTo>
                    <a:lnTo>
                      <a:pt x="207489" y="54806"/>
                    </a:lnTo>
                    <a:lnTo>
                      <a:pt x="204259" y="51568"/>
                    </a:lnTo>
                    <a:lnTo>
                      <a:pt x="201021" y="46859"/>
                    </a:lnTo>
                    <a:lnTo>
                      <a:pt x="196164" y="47476"/>
                    </a:lnTo>
                    <a:lnTo>
                      <a:pt x="184043" y="47722"/>
                    </a:lnTo>
                    <a:lnTo>
                      <a:pt x="178611" y="48100"/>
                    </a:lnTo>
                    <a:lnTo>
                      <a:pt x="174296" y="49810"/>
                    </a:lnTo>
                    <a:lnTo>
                      <a:pt x="165421" y="50697"/>
                    </a:lnTo>
                    <a:lnTo>
                      <a:pt x="155962" y="52094"/>
                    </a:lnTo>
                    <a:lnTo>
                      <a:pt x="149708" y="51626"/>
                    </a:lnTo>
                    <a:lnTo>
                      <a:pt x="144662" y="48536"/>
                    </a:lnTo>
                    <a:lnTo>
                      <a:pt x="142961" y="42495"/>
                    </a:lnTo>
                    <a:lnTo>
                      <a:pt x="145221" y="38855"/>
                    </a:lnTo>
                    <a:lnTo>
                      <a:pt x="141482" y="29955"/>
                    </a:lnTo>
                    <a:lnTo>
                      <a:pt x="133831" y="24712"/>
                    </a:lnTo>
                    <a:lnTo>
                      <a:pt x="130116" y="21942"/>
                    </a:lnTo>
                    <a:lnTo>
                      <a:pt x="123673" y="21926"/>
                    </a:lnTo>
                    <a:lnTo>
                      <a:pt x="118143" y="19082"/>
                    </a:lnTo>
                    <a:lnTo>
                      <a:pt x="111198" y="19986"/>
                    </a:lnTo>
                    <a:lnTo>
                      <a:pt x="105725" y="17430"/>
                    </a:lnTo>
                    <a:lnTo>
                      <a:pt x="104032" y="11333"/>
                    </a:lnTo>
                    <a:lnTo>
                      <a:pt x="103753" y="5950"/>
                    </a:lnTo>
                    <a:lnTo>
                      <a:pt x="101756" y="0"/>
                    </a:lnTo>
                    <a:lnTo>
                      <a:pt x="94705" y="1101"/>
                    </a:lnTo>
                    <a:lnTo>
                      <a:pt x="90275" y="7544"/>
                    </a:lnTo>
                    <a:lnTo>
                      <a:pt x="91475" y="11522"/>
                    </a:lnTo>
                    <a:lnTo>
                      <a:pt x="91516" y="16740"/>
                    </a:lnTo>
                    <a:lnTo>
                      <a:pt x="99594" y="14776"/>
                    </a:lnTo>
                    <a:lnTo>
                      <a:pt x="104418" y="16978"/>
                    </a:lnTo>
                    <a:lnTo>
                      <a:pt x="102693" y="22682"/>
                    </a:lnTo>
                    <a:lnTo>
                      <a:pt x="99027" y="19518"/>
                    </a:lnTo>
                    <a:lnTo>
                      <a:pt x="93801" y="18178"/>
                    </a:lnTo>
                    <a:lnTo>
                      <a:pt x="96061" y="22189"/>
                    </a:lnTo>
                    <a:lnTo>
                      <a:pt x="92067" y="24473"/>
                    </a:lnTo>
                    <a:lnTo>
                      <a:pt x="84810" y="27087"/>
                    </a:lnTo>
                    <a:lnTo>
                      <a:pt x="75466" y="29404"/>
                    </a:lnTo>
                    <a:lnTo>
                      <a:pt x="63780" y="35461"/>
                    </a:lnTo>
                    <a:lnTo>
                      <a:pt x="58709" y="37162"/>
                    </a:lnTo>
                    <a:lnTo>
                      <a:pt x="55998" y="42249"/>
                    </a:lnTo>
                    <a:lnTo>
                      <a:pt x="51511" y="42545"/>
                    </a:lnTo>
                    <a:lnTo>
                      <a:pt x="52875" y="47385"/>
                    </a:lnTo>
                    <a:lnTo>
                      <a:pt x="54732" y="52908"/>
                    </a:lnTo>
                    <a:lnTo>
                      <a:pt x="56787" y="60403"/>
                    </a:lnTo>
                    <a:lnTo>
                      <a:pt x="60435" y="68037"/>
                    </a:lnTo>
                    <a:lnTo>
                      <a:pt x="64002" y="72237"/>
                    </a:lnTo>
                    <a:lnTo>
                      <a:pt x="65268" y="76354"/>
                    </a:lnTo>
                    <a:lnTo>
                      <a:pt x="63427" y="81268"/>
                    </a:lnTo>
                    <a:lnTo>
                      <a:pt x="63780" y="88746"/>
                    </a:lnTo>
                    <a:lnTo>
                      <a:pt x="60222" y="91212"/>
                    </a:lnTo>
                    <a:lnTo>
                      <a:pt x="55414" y="95945"/>
                    </a:lnTo>
                    <a:lnTo>
                      <a:pt x="47771" y="97236"/>
                    </a:lnTo>
                    <a:lnTo>
                      <a:pt x="44147" y="94943"/>
                    </a:lnTo>
                    <a:lnTo>
                      <a:pt x="44008" y="89486"/>
                    </a:lnTo>
                    <a:lnTo>
                      <a:pt x="42389" y="85336"/>
                    </a:lnTo>
                    <a:lnTo>
                      <a:pt x="37524" y="84185"/>
                    </a:lnTo>
                    <a:lnTo>
                      <a:pt x="38699" y="79854"/>
                    </a:lnTo>
                    <a:lnTo>
                      <a:pt x="34680" y="73518"/>
                    </a:lnTo>
                    <a:lnTo>
                      <a:pt x="36883" y="69804"/>
                    </a:lnTo>
                    <a:lnTo>
                      <a:pt x="38830" y="64890"/>
                    </a:lnTo>
                    <a:lnTo>
                      <a:pt x="42956" y="61109"/>
                    </a:lnTo>
                    <a:lnTo>
                      <a:pt x="44944" y="56967"/>
                    </a:lnTo>
                    <a:lnTo>
                      <a:pt x="49694" y="53475"/>
                    </a:lnTo>
                    <a:lnTo>
                      <a:pt x="50525" y="49308"/>
                    </a:lnTo>
                    <a:lnTo>
                      <a:pt x="51215" y="45002"/>
                    </a:lnTo>
                    <a:lnTo>
                      <a:pt x="48125" y="37022"/>
                    </a:lnTo>
                    <a:lnTo>
                      <a:pt x="45027" y="29946"/>
                    </a:lnTo>
                    <a:lnTo>
                      <a:pt x="42824" y="23865"/>
                    </a:lnTo>
                    <a:lnTo>
                      <a:pt x="42939" y="17751"/>
                    </a:lnTo>
                    <a:lnTo>
                      <a:pt x="57797" y="13272"/>
                    </a:lnTo>
                    <a:lnTo>
                      <a:pt x="61298" y="9237"/>
                    </a:lnTo>
                    <a:lnTo>
                      <a:pt x="52111" y="12820"/>
                    </a:lnTo>
                    <a:lnTo>
                      <a:pt x="48133" y="14308"/>
                    </a:lnTo>
                    <a:lnTo>
                      <a:pt x="42775" y="15581"/>
                    </a:lnTo>
                    <a:lnTo>
                      <a:pt x="35847" y="28015"/>
                    </a:lnTo>
                    <a:lnTo>
                      <a:pt x="33258" y="31516"/>
                    </a:lnTo>
                    <a:lnTo>
                      <a:pt x="28533" y="32223"/>
                    </a:lnTo>
                    <a:lnTo>
                      <a:pt x="25878" y="35485"/>
                    </a:lnTo>
                    <a:lnTo>
                      <a:pt x="23010" y="39405"/>
                    </a:lnTo>
                    <a:lnTo>
                      <a:pt x="20759" y="43473"/>
                    </a:lnTo>
                    <a:lnTo>
                      <a:pt x="17800" y="47919"/>
                    </a:lnTo>
                    <a:lnTo>
                      <a:pt x="15253" y="52694"/>
                    </a:lnTo>
                    <a:lnTo>
                      <a:pt x="13946" y="57452"/>
                    </a:lnTo>
                    <a:lnTo>
                      <a:pt x="13338" y="61726"/>
                    </a:lnTo>
                    <a:lnTo>
                      <a:pt x="11678" y="65547"/>
                    </a:lnTo>
                    <a:lnTo>
                      <a:pt x="10314" y="69623"/>
                    </a:lnTo>
                    <a:lnTo>
                      <a:pt x="10256" y="74053"/>
                    </a:lnTo>
                    <a:lnTo>
                      <a:pt x="7815" y="78934"/>
                    </a:lnTo>
                    <a:lnTo>
                      <a:pt x="4775" y="82912"/>
                    </a:lnTo>
                    <a:lnTo>
                      <a:pt x="2358" y="86815"/>
                    </a:lnTo>
                    <a:lnTo>
                      <a:pt x="0" y="91927"/>
                    </a:lnTo>
                    <a:lnTo>
                      <a:pt x="4471" y="92971"/>
                    </a:lnTo>
                    <a:lnTo>
                      <a:pt x="8201" y="90382"/>
                    </a:lnTo>
                    <a:lnTo>
                      <a:pt x="10001" y="94335"/>
                    </a:lnTo>
                    <a:lnTo>
                      <a:pt x="14184" y="94770"/>
                    </a:lnTo>
                    <a:lnTo>
                      <a:pt x="16847" y="100663"/>
                    </a:lnTo>
                    <a:lnTo>
                      <a:pt x="18227" y="110705"/>
                    </a:lnTo>
                    <a:lnTo>
                      <a:pt x="24284" y="118011"/>
                    </a:lnTo>
                    <a:lnTo>
                      <a:pt x="25246" y="122112"/>
                    </a:lnTo>
                    <a:lnTo>
                      <a:pt x="25533" y="127059"/>
                    </a:lnTo>
                    <a:lnTo>
                      <a:pt x="22484" y="131234"/>
                    </a:lnTo>
                    <a:lnTo>
                      <a:pt x="22896" y="135762"/>
                    </a:lnTo>
                    <a:lnTo>
                      <a:pt x="21959" y="141087"/>
                    </a:lnTo>
                    <a:lnTo>
                      <a:pt x="21769" y="146002"/>
                    </a:lnTo>
                    <a:lnTo>
                      <a:pt x="25081" y="148919"/>
                    </a:lnTo>
                    <a:lnTo>
                      <a:pt x="29519" y="149289"/>
                    </a:lnTo>
                    <a:lnTo>
                      <a:pt x="30037" y="153455"/>
                    </a:lnTo>
                    <a:lnTo>
                      <a:pt x="33135" y="160120"/>
                    </a:lnTo>
                    <a:lnTo>
                      <a:pt x="37852" y="160769"/>
                    </a:lnTo>
                    <a:lnTo>
                      <a:pt x="42430" y="160071"/>
                    </a:lnTo>
                    <a:lnTo>
                      <a:pt x="46728" y="160383"/>
                    </a:lnTo>
                    <a:lnTo>
                      <a:pt x="51757" y="160383"/>
                    </a:lnTo>
                    <a:lnTo>
                      <a:pt x="56244" y="160506"/>
                    </a:lnTo>
                    <a:lnTo>
                      <a:pt x="61874" y="162183"/>
                    </a:lnTo>
                    <a:lnTo>
                      <a:pt x="65785" y="159340"/>
                    </a:lnTo>
                    <a:lnTo>
                      <a:pt x="69911" y="158583"/>
                    </a:lnTo>
                    <a:lnTo>
                      <a:pt x="75113" y="158887"/>
                    </a:lnTo>
                    <a:lnTo>
                      <a:pt x="78540" y="161147"/>
                    </a:lnTo>
                    <a:lnTo>
                      <a:pt x="83314" y="163054"/>
                    </a:lnTo>
                    <a:lnTo>
                      <a:pt x="102602" y="185021"/>
                    </a:lnTo>
                    <a:lnTo>
                      <a:pt x="105265" y="189426"/>
                    </a:lnTo>
                    <a:lnTo>
                      <a:pt x="109801" y="190190"/>
                    </a:lnTo>
                    <a:lnTo>
                      <a:pt x="113442" y="187692"/>
                    </a:lnTo>
                    <a:lnTo>
                      <a:pt x="118446" y="186590"/>
                    </a:lnTo>
                    <a:lnTo>
                      <a:pt x="123254" y="187396"/>
                    </a:lnTo>
                    <a:lnTo>
                      <a:pt x="127478" y="188497"/>
                    </a:lnTo>
                    <a:lnTo>
                      <a:pt x="132499" y="186804"/>
                    </a:lnTo>
                    <a:lnTo>
                      <a:pt x="137964" y="187626"/>
                    </a:lnTo>
                    <a:lnTo>
                      <a:pt x="143051" y="185613"/>
                    </a:lnTo>
                    <a:lnTo>
                      <a:pt x="147645" y="185275"/>
                    </a:lnTo>
                    <a:lnTo>
                      <a:pt x="151179" y="182432"/>
                    </a:lnTo>
                    <a:lnTo>
                      <a:pt x="156455" y="183640"/>
                    </a:lnTo>
                    <a:lnTo>
                      <a:pt x="160145" y="185818"/>
                    </a:lnTo>
                    <a:lnTo>
                      <a:pt x="160679" y="190658"/>
                    </a:lnTo>
                    <a:lnTo>
                      <a:pt x="160104" y="194998"/>
                    </a:lnTo>
                    <a:lnTo>
                      <a:pt x="156743" y="198046"/>
                    </a:lnTo>
                    <a:lnTo>
                      <a:pt x="155165" y="203544"/>
                    </a:lnTo>
                    <a:lnTo>
                      <a:pt x="155543" y="208245"/>
                    </a:lnTo>
                    <a:lnTo>
                      <a:pt x="152379" y="211877"/>
                    </a:lnTo>
                    <a:lnTo>
                      <a:pt x="148483" y="215962"/>
                    </a:lnTo>
                    <a:lnTo>
                      <a:pt x="148566" y="220186"/>
                    </a:lnTo>
                    <a:lnTo>
                      <a:pt x="149182" y="224903"/>
                    </a:lnTo>
                    <a:lnTo>
                      <a:pt x="149059" y="230006"/>
                    </a:lnTo>
                    <a:lnTo>
                      <a:pt x="148385" y="235192"/>
                    </a:lnTo>
                    <a:lnTo>
                      <a:pt x="148212" y="239457"/>
                    </a:lnTo>
                    <a:lnTo>
                      <a:pt x="150102" y="243369"/>
                    </a:lnTo>
                    <a:lnTo>
                      <a:pt x="149576" y="248390"/>
                    </a:lnTo>
                    <a:lnTo>
                      <a:pt x="151582" y="253494"/>
                    </a:lnTo>
                    <a:lnTo>
                      <a:pt x="152403" y="257676"/>
                    </a:lnTo>
                    <a:lnTo>
                      <a:pt x="154483" y="263141"/>
                    </a:lnTo>
                    <a:lnTo>
                      <a:pt x="159060" y="265780"/>
                    </a:lnTo>
                    <a:lnTo>
                      <a:pt x="159989" y="269954"/>
                    </a:lnTo>
                    <a:lnTo>
                      <a:pt x="162692" y="274515"/>
                    </a:lnTo>
                    <a:lnTo>
                      <a:pt x="160679" y="278936"/>
                    </a:lnTo>
                    <a:lnTo>
                      <a:pt x="150678" y="287640"/>
                    </a:lnTo>
                    <a:lnTo>
                      <a:pt x="146897" y="291034"/>
                    </a:lnTo>
                    <a:lnTo>
                      <a:pt x="152790" y="293244"/>
                    </a:lnTo>
                    <a:lnTo>
                      <a:pt x="155115" y="297304"/>
                    </a:lnTo>
                    <a:lnTo>
                      <a:pt x="159315" y="299884"/>
                    </a:lnTo>
                    <a:lnTo>
                      <a:pt x="162520" y="304223"/>
                    </a:lnTo>
                    <a:lnTo>
                      <a:pt x="165725" y="307387"/>
                    </a:lnTo>
                    <a:lnTo>
                      <a:pt x="165371" y="312499"/>
                    </a:lnTo>
                    <a:lnTo>
                      <a:pt x="167968" y="316748"/>
                    </a:lnTo>
                    <a:lnTo>
                      <a:pt x="169628" y="323108"/>
                    </a:lnTo>
                    <a:lnTo>
                      <a:pt x="171050" y="328615"/>
                    </a:lnTo>
                    <a:lnTo>
                      <a:pt x="173047" y="334326"/>
                    </a:lnTo>
                    <a:lnTo>
                      <a:pt x="174461" y="339594"/>
                    </a:lnTo>
                    <a:lnTo>
                      <a:pt x="189458" y="357632"/>
                    </a:lnTo>
                    <a:lnTo>
                      <a:pt x="194718" y="357542"/>
                    </a:lnTo>
                    <a:lnTo>
                      <a:pt x="198761" y="355208"/>
                    </a:lnTo>
                    <a:lnTo>
                      <a:pt x="201531" y="351494"/>
                    </a:lnTo>
                    <a:lnTo>
                      <a:pt x="205533" y="349603"/>
                    </a:lnTo>
                    <a:lnTo>
                      <a:pt x="210743" y="349908"/>
                    </a:lnTo>
                    <a:lnTo>
                      <a:pt x="212231" y="354378"/>
                    </a:lnTo>
                    <a:lnTo>
                      <a:pt x="209231" y="358832"/>
                    </a:lnTo>
                    <a:close/>
                  </a:path>
                </a:pathLst>
              </a:custGeom>
              <a:solidFill>
                <a:srgbClr val="897254"/>
              </a:solidFill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838" name="Free-form: Shape 837">
                <a:extLst>
                  <a:ext uri="{FF2B5EF4-FFF2-40B4-BE49-F238E27FC236}">
                    <a16:creationId xmlns:a16="http://schemas.microsoft.com/office/drawing/2014/main" id="{8C26171A-3E26-DC7E-C418-BD41CA3BEE8B}"/>
                  </a:ext>
                </a:extLst>
              </p:cNvPr>
              <p:cNvSpPr/>
              <p:nvPr/>
            </p:nvSpPr>
            <p:spPr>
              <a:xfrm>
                <a:off x="3948585" y="4377605"/>
                <a:ext cx="409004" cy="484851"/>
              </a:xfrm>
              <a:custGeom>
                <a:avLst/>
                <a:gdLst>
                  <a:gd name="connsiteX0" fmla="*/ 87415 w 349340"/>
                  <a:gd name="connsiteY0" fmla="*/ 414123 h 414123"/>
                  <a:gd name="connsiteX1" fmla="*/ 97754 w 349340"/>
                  <a:gd name="connsiteY1" fmla="*/ 411485 h 414123"/>
                  <a:gd name="connsiteX2" fmla="*/ 101772 w 349340"/>
                  <a:gd name="connsiteY2" fmla="*/ 406480 h 414123"/>
                  <a:gd name="connsiteX3" fmla="*/ 103391 w 349340"/>
                  <a:gd name="connsiteY3" fmla="*/ 401624 h 414123"/>
                  <a:gd name="connsiteX4" fmla="*/ 107393 w 349340"/>
                  <a:gd name="connsiteY4" fmla="*/ 399684 h 414123"/>
                  <a:gd name="connsiteX5" fmla="*/ 107887 w 349340"/>
                  <a:gd name="connsiteY5" fmla="*/ 393422 h 414123"/>
                  <a:gd name="connsiteX6" fmla="*/ 118545 w 349340"/>
                  <a:gd name="connsiteY6" fmla="*/ 389708 h 414123"/>
                  <a:gd name="connsiteX7" fmla="*/ 120066 w 349340"/>
                  <a:gd name="connsiteY7" fmla="*/ 379698 h 414123"/>
                  <a:gd name="connsiteX8" fmla="*/ 124742 w 349340"/>
                  <a:gd name="connsiteY8" fmla="*/ 380758 h 414123"/>
                  <a:gd name="connsiteX9" fmla="*/ 129253 w 349340"/>
                  <a:gd name="connsiteY9" fmla="*/ 383856 h 414123"/>
                  <a:gd name="connsiteX10" fmla="*/ 134710 w 349340"/>
                  <a:gd name="connsiteY10" fmla="*/ 389362 h 414123"/>
                  <a:gd name="connsiteX11" fmla="*/ 139222 w 349340"/>
                  <a:gd name="connsiteY11" fmla="*/ 388894 h 414123"/>
                  <a:gd name="connsiteX12" fmla="*/ 155387 w 349340"/>
                  <a:gd name="connsiteY12" fmla="*/ 388524 h 414123"/>
                  <a:gd name="connsiteX13" fmla="*/ 163235 w 349340"/>
                  <a:gd name="connsiteY13" fmla="*/ 392107 h 414123"/>
                  <a:gd name="connsiteX14" fmla="*/ 168552 w 349340"/>
                  <a:gd name="connsiteY14" fmla="*/ 394786 h 414123"/>
                  <a:gd name="connsiteX15" fmla="*/ 169711 w 349340"/>
                  <a:gd name="connsiteY15" fmla="*/ 398879 h 414123"/>
                  <a:gd name="connsiteX16" fmla="*/ 172439 w 349340"/>
                  <a:gd name="connsiteY16" fmla="*/ 402478 h 414123"/>
                  <a:gd name="connsiteX17" fmla="*/ 173245 w 349340"/>
                  <a:gd name="connsiteY17" fmla="*/ 406530 h 414123"/>
                  <a:gd name="connsiteX18" fmla="*/ 175578 w 349340"/>
                  <a:gd name="connsiteY18" fmla="*/ 409924 h 414123"/>
                  <a:gd name="connsiteX19" fmla="*/ 177477 w 349340"/>
                  <a:gd name="connsiteY19" fmla="*/ 405642 h 414123"/>
                  <a:gd name="connsiteX20" fmla="*/ 178471 w 349340"/>
                  <a:gd name="connsiteY20" fmla="*/ 401624 h 414123"/>
                  <a:gd name="connsiteX21" fmla="*/ 181520 w 349340"/>
                  <a:gd name="connsiteY21" fmla="*/ 393414 h 414123"/>
                  <a:gd name="connsiteX22" fmla="*/ 183394 w 349340"/>
                  <a:gd name="connsiteY22" fmla="*/ 388467 h 414123"/>
                  <a:gd name="connsiteX23" fmla="*/ 190445 w 349340"/>
                  <a:gd name="connsiteY23" fmla="*/ 385919 h 414123"/>
                  <a:gd name="connsiteX24" fmla="*/ 215156 w 349340"/>
                  <a:gd name="connsiteY24" fmla="*/ 385903 h 414123"/>
                  <a:gd name="connsiteX25" fmla="*/ 216537 w 349340"/>
                  <a:gd name="connsiteY25" fmla="*/ 391228 h 414123"/>
                  <a:gd name="connsiteX26" fmla="*/ 220219 w 349340"/>
                  <a:gd name="connsiteY26" fmla="*/ 393825 h 414123"/>
                  <a:gd name="connsiteX27" fmla="*/ 227270 w 349340"/>
                  <a:gd name="connsiteY27" fmla="*/ 356400 h 414123"/>
                  <a:gd name="connsiteX28" fmla="*/ 225519 w 349340"/>
                  <a:gd name="connsiteY28" fmla="*/ 340851 h 414123"/>
                  <a:gd name="connsiteX29" fmla="*/ 233491 w 349340"/>
                  <a:gd name="connsiteY29" fmla="*/ 325985 h 414123"/>
                  <a:gd name="connsiteX30" fmla="*/ 237386 w 349340"/>
                  <a:gd name="connsiteY30" fmla="*/ 311710 h 414123"/>
                  <a:gd name="connsiteX31" fmla="*/ 268171 w 349340"/>
                  <a:gd name="connsiteY31" fmla="*/ 306130 h 414123"/>
                  <a:gd name="connsiteX32" fmla="*/ 285067 w 349340"/>
                  <a:gd name="connsiteY32" fmla="*/ 301051 h 414123"/>
                  <a:gd name="connsiteX33" fmla="*/ 310363 w 349340"/>
                  <a:gd name="connsiteY33" fmla="*/ 300953 h 414123"/>
                  <a:gd name="connsiteX34" fmla="*/ 334474 w 349340"/>
                  <a:gd name="connsiteY34" fmla="*/ 316132 h 414123"/>
                  <a:gd name="connsiteX35" fmla="*/ 335518 w 349340"/>
                  <a:gd name="connsiteY35" fmla="*/ 321736 h 414123"/>
                  <a:gd name="connsiteX36" fmla="*/ 338115 w 349340"/>
                  <a:gd name="connsiteY36" fmla="*/ 327070 h 414123"/>
                  <a:gd name="connsiteX37" fmla="*/ 341788 w 349340"/>
                  <a:gd name="connsiteY37" fmla="*/ 324966 h 414123"/>
                  <a:gd name="connsiteX38" fmla="*/ 345396 w 349340"/>
                  <a:gd name="connsiteY38" fmla="*/ 322254 h 414123"/>
                  <a:gd name="connsiteX39" fmla="*/ 337309 w 349340"/>
                  <a:gd name="connsiteY39" fmla="*/ 315589 h 414123"/>
                  <a:gd name="connsiteX40" fmla="*/ 345059 w 349340"/>
                  <a:gd name="connsiteY40" fmla="*/ 292841 h 414123"/>
                  <a:gd name="connsiteX41" fmla="*/ 346522 w 349340"/>
                  <a:gd name="connsiteY41" fmla="*/ 288634 h 414123"/>
                  <a:gd name="connsiteX42" fmla="*/ 346464 w 349340"/>
                  <a:gd name="connsiteY42" fmla="*/ 282405 h 414123"/>
                  <a:gd name="connsiteX43" fmla="*/ 349340 w 349340"/>
                  <a:gd name="connsiteY43" fmla="*/ 267957 h 414123"/>
                  <a:gd name="connsiteX44" fmla="*/ 347656 w 349340"/>
                  <a:gd name="connsiteY44" fmla="*/ 261868 h 414123"/>
                  <a:gd name="connsiteX45" fmla="*/ 343703 w 349340"/>
                  <a:gd name="connsiteY45" fmla="*/ 255121 h 414123"/>
                  <a:gd name="connsiteX46" fmla="*/ 342832 w 349340"/>
                  <a:gd name="connsiteY46" fmla="*/ 250790 h 414123"/>
                  <a:gd name="connsiteX47" fmla="*/ 341221 w 349340"/>
                  <a:gd name="connsiteY47" fmla="*/ 246862 h 414123"/>
                  <a:gd name="connsiteX48" fmla="*/ 338304 w 349340"/>
                  <a:gd name="connsiteY48" fmla="*/ 243139 h 414123"/>
                  <a:gd name="connsiteX49" fmla="*/ 334343 w 349340"/>
                  <a:gd name="connsiteY49" fmla="*/ 244610 h 414123"/>
                  <a:gd name="connsiteX50" fmla="*/ 331113 w 349340"/>
                  <a:gd name="connsiteY50" fmla="*/ 242070 h 414123"/>
                  <a:gd name="connsiteX51" fmla="*/ 327497 w 349340"/>
                  <a:gd name="connsiteY51" fmla="*/ 239843 h 414123"/>
                  <a:gd name="connsiteX52" fmla="*/ 325105 w 349340"/>
                  <a:gd name="connsiteY52" fmla="*/ 236392 h 414123"/>
                  <a:gd name="connsiteX53" fmla="*/ 323487 w 349340"/>
                  <a:gd name="connsiteY53" fmla="*/ 232529 h 414123"/>
                  <a:gd name="connsiteX54" fmla="*/ 321449 w 349340"/>
                  <a:gd name="connsiteY54" fmla="*/ 228363 h 414123"/>
                  <a:gd name="connsiteX55" fmla="*/ 320577 w 349340"/>
                  <a:gd name="connsiteY55" fmla="*/ 224287 h 414123"/>
                  <a:gd name="connsiteX56" fmla="*/ 320109 w 349340"/>
                  <a:gd name="connsiteY56" fmla="*/ 219734 h 414123"/>
                  <a:gd name="connsiteX57" fmla="*/ 321136 w 349340"/>
                  <a:gd name="connsiteY57" fmla="*/ 215649 h 414123"/>
                  <a:gd name="connsiteX58" fmla="*/ 322887 w 349340"/>
                  <a:gd name="connsiteY58" fmla="*/ 211919 h 414123"/>
                  <a:gd name="connsiteX59" fmla="*/ 323733 w 349340"/>
                  <a:gd name="connsiteY59" fmla="*/ 207407 h 414123"/>
                  <a:gd name="connsiteX60" fmla="*/ 290532 w 349340"/>
                  <a:gd name="connsiteY60" fmla="*/ 206412 h 414123"/>
                  <a:gd name="connsiteX61" fmla="*/ 271647 w 349340"/>
                  <a:gd name="connsiteY61" fmla="*/ 206043 h 414123"/>
                  <a:gd name="connsiteX62" fmla="*/ 269831 w 349340"/>
                  <a:gd name="connsiteY62" fmla="*/ 194069 h 414123"/>
                  <a:gd name="connsiteX63" fmla="*/ 267744 w 349340"/>
                  <a:gd name="connsiteY63" fmla="*/ 181200 h 414123"/>
                  <a:gd name="connsiteX64" fmla="*/ 257389 w 349340"/>
                  <a:gd name="connsiteY64" fmla="*/ 169366 h 414123"/>
                  <a:gd name="connsiteX65" fmla="*/ 266585 w 349340"/>
                  <a:gd name="connsiteY65" fmla="*/ 169349 h 414123"/>
                  <a:gd name="connsiteX66" fmla="*/ 265673 w 349340"/>
                  <a:gd name="connsiteY66" fmla="*/ 161649 h 414123"/>
                  <a:gd name="connsiteX67" fmla="*/ 264835 w 349340"/>
                  <a:gd name="connsiteY67" fmla="*/ 154400 h 414123"/>
                  <a:gd name="connsiteX68" fmla="*/ 262558 w 349340"/>
                  <a:gd name="connsiteY68" fmla="*/ 150809 h 414123"/>
                  <a:gd name="connsiteX69" fmla="*/ 260857 w 349340"/>
                  <a:gd name="connsiteY69" fmla="*/ 146906 h 414123"/>
                  <a:gd name="connsiteX70" fmla="*/ 258827 w 349340"/>
                  <a:gd name="connsiteY70" fmla="*/ 143265 h 414123"/>
                  <a:gd name="connsiteX71" fmla="*/ 258096 w 349340"/>
                  <a:gd name="connsiteY71" fmla="*/ 139098 h 414123"/>
                  <a:gd name="connsiteX72" fmla="*/ 260134 w 349340"/>
                  <a:gd name="connsiteY72" fmla="*/ 135269 h 414123"/>
                  <a:gd name="connsiteX73" fmla="*/ 258433 w 349340"/>
                  <a:gd name="connsiteY73" fmla="*/ 131505 h 414123"/>
                  <a:gd name="connsiteX74" fmla="*/ 256395 w 349340"/>
                  <a:gd name="connsiteY74" fmla="*/ 127700 h 414123"/>
                  <a:gd name="connsiteX75" fmla="*/ 251456 w 349340"/>
                  <a:gd name="connsiteY75" fmla="*/ 125399 h 414123"/>
                  <a:gd name="connsiteX76" fmla="*/ 247790 w 349340"/>
                  <a:gd name="connsiteY76" fmla="*/ 123492 h 414123"/>
                  <a:gd name="connsiteX77" fmla="*/ 244635 w 349340"/>
                  <a:gd name="connsiteY77" fmla="*/ 120468 h 414123"/>
                  <a:gd name="connsiteX78" fmla="*/ 240115 w 349340"/>
                  <a:gd name="connsiteY78" fmla="*/ 118973 h 414123"/>
                  <a:gd name="connsiteX79" fmla="*/ 235726 w 349340"/>
                  <a:gd name="connsiteY79" fmla="*/ 119622 h 414123"/>
                  <a:gd name="connsiteX80" fmla="*/ 231313 w 349340"/>
                  <a:gd name="connsiteY80" fmla="*/ 120090 h 414123"/>
                  <a:gd name="connsiteX81" fmla="*/ 226432 w 349340"/>
                  <a:gd name="connsiteY81" fmla="*/ 119589 h 414123"/>
                  <a:gd name="connsiteX82" fmla="*/ 222207 w 349340"/>
                  <a:gd name="connsiteY82" fmla="*/ 120049 h 414123"/>
                  <a:gd name="connsiteX83" fmla="*/ 218131 w 349340"/>
                  <a:gd name="connsiteY83" fmla="*/ 119375 h 414123"/>
                  <a:gd name="connsiteX84" fmla="*/ 215313 w 349340"/>
                  <a:gd name="connsiteY84" fmla="*/ 116318 h 414123"/>
                  <a:gd name="connsiteX85" fmla="*/ 212625 w 349340"/>
                  <a:gd name="connsiteY85" fmla="*/ 112891 h 414123"/>
                  <a:gd name="connsiteX86" fmla="*/ 210752 w 349340"/>
                  <a:gd name="connsiteY86" fmla="*/ 108955 h 414123"/>
                  <a:gd name="connsiteX87" fmla="*/ 206347 w 349340"/>
                  <a:gd name="connsiteY87" fmla="*/ 108478 h 414123"/>
                  <a:gd name="connsiteX88" fmla="*/ 201975 w 349340"/>
                  <a:gd name="connsiteY88" fmla="*/ 106941 h 414123"/>
                  <a:gd name="connsiteX89" fmla="*/ 197668 w 349340"/>
                  <a:gd name="connsiteY89" fmla="*/ 105290 h 414123"/>
                  <a:gd name="connsiteX90" fmla="*/ 193814 w 349340"/>
                  <a:gd name="connsiteY90" fmla="*/ 103679 h 414123"/>
                  <a:gd name="connsiteX91" fmla="*/ 190017 w 349340"/>
                  <a:gd name="connsiteY91" fmla="*/ 101978 h 414123"/>
                  <a:gd name="connsiteX92" fmla="*/ 187684 w 349340"/>
                  <a:gd name="connsiteY92" fmla="*/ 98518 h 414123"/>
                  <a:gd name="connsiteX93" fmla="*/ 183558 w 349340"/>
                  <a:gd name="connsiteY93" fmla="*/ 94984 h 414123"/>
                  <a:gd name="connsiteX94" fmla="*/ 180764 w 349340"/>
                  <a:gd name="connsiteY94" fmla="*/ 91549 h 414123"/>
                  <a:gd name="connsiteX95" fmla="*/ 176901 w 349340"/>
                  <a:gd name="connsiteY95" fmla="*/ 93579 h 414123"/>
                  <a:gd name="connsiteX96" fmla="*/ 173384 w 349340"/>
                  <a:gd name="connsiteY96" fmla="*/ 91204 h 414123"/>
                  <a:gd name="connsiteX97" fmla="*/ 169662 w 349340"/>
                  <a:gd name="connsiteY97" fmla="*/ 88360 h 414123"/>
                  <a:gd name="connsiteX98" fmla="*/ 165676 w 349340"/>
                  <a:gd name="connsiteY98" fmla="*/ 86363 h 414123"/>
                  <a:gd name="connsiteX99" fmla="*/ 161558 w 349340"/>
                  <a:gd name="connsiteY99" fmla="*/ 86634 h 414123"/>
                  <a:gd name="connsiteX100" fmla="*/ 157926 w 349340"/>
                  <a:gd name="connsiteY100" fmla="*/ 88697 h 414123"/>
                  <a:gd name="connsiteX101" fmla="*/ 153414 w 349340"/>
                  <a:gd name="connsiteY101" fmla="*/ 87966 h 414123"/>
                  <a:gd name="connsiteX102" fmla="*/ 149182 w 349340"/>
                  <a:gd name="connsiteY102" fmla="*/ 87810 h 414123"/>
                  <a:gd name="connsiteX103" fmla="*/ 145328 w 349340"/>
                  <a:gd name="connsiteY103" fmla="*/ 86101 h 414123"/>
                  <a:gd name="connsiteX104" fmla="*/ 142271 w 349340"/>
                  <a:gd name="connsiteY104" fmla="*/ 83183 h 414123"/>
                  <a:gd name="connsiteX105" fmla="*/ 140422 w 349340"/>
                  <a:gd name="connsiteY105" fmla="*/ 78910 h 414123"/>
                  <a:gd name="connsiteX106" fmla="*/ 136288 w 349340"/>
                  <a:gd name="connsiteY106" fmla="*/ 77381 h 414123"/>
                  <a:gd name="connsiteX107" fmla="*/ 132590 w 349340"/>
                  <a:gd name="connsiteY107" fmla="*/ 75039 h 414123"/>
                  <a:gd name="connsiteX108" fmla="*/ 129566 w 349340"/>
                  <a:gd name="connsiteY108" fmla="*/ 71998 h 414123"/>
                  <a:gd name="connsiteX109" fmla="*/ 126928 w 349340"/>
                  <a:gd name="connsiteY109" fmla="*/ 68637 h 414123"/>
                  <a:gd name="connsiteX110" fmla="*/ 125662 w 349340"/>
                  <a:gd name="connsiteY110" fmla="*/ 64717 h 414123"/>
                  <a:gd name="connsiteX111" fmla="*/ 121339 w 349340"/>
                  <a:gd name="connsiteY111" fmla="*/ 64060 h 414123"/>
                  <a:gd name="connsiteX112" fmla="*/ 120698 w 349340"/>
                  <a:gd name="connsiteY112" fmla="*/ 59762 h 414123"/>
                  <a:gd name="connsiteX113" fmla="*/ 118406 w 349340"/>
                  <a:gd name="connsiteY113" fmla="*/ 56351 h 414123"/>
                  <a:gd name="connsiteX114" fmla="*/ 117436 w 349340"/>
                  <a:gd name="connsiteY114" fmla="*/ 51913 h 414123"/>
                  <a:gd name="connsiteX115" fmla="*/ 116417 w 349340"/>
                  <a:gd name="connsiteY115" fmla="*/ 47698 h 414123"/>
                  <a:gd name="connsiteX116" fmla="*/ 118208 w 349340"/>
                  <a:gd name="connsiteY116" fmla="*/ 43745 h 414123"/>
                  <a:gd name="connsiteX117" fmla="*/ 118397 w 349340"/>
                  <a:gd name="connsiteY117" fmla="*/ 39529 h 414123"/>
                  <a:gd name="connsiteX118" fmla="*/ 116721 w 349340"/>
                  <a:gd name="connsiteY118" fmla="*/ 35214 h 414123"/>
                  <a:gd name="connsiteX119" fmla="*/ 115718 w 349340"/>
                  <a:gd name="connsiteY119" fmla="*/ 30793 h 414123"/>
                  <a:gd name="connsiteX120" fmla="*/ 113787 w 349340"/>
                  <a:gd name="connsiteY120" fmla="*/ 26684 h 414123"/>
                  <a:gd name="connsiteX121" fmla="*/ 114247 w 349340"/>
                  <a:gd name="connsiteY121" fmla="*/ 21967 h 414123"/>
                  <a:gd name="connsiteX122" fmla="*/ 115883 w 349340"/>
                  <a:gd name="connsiteY122" fmla="*/ 17373 h 414123"/>
                  <a:gd name="connsiteX123" fmla="*/ 115833 w 349340"/>
                  <a:gd name="connsiteY123" fmla="*/ 13132 h 414123"/>
                  <a:gd name="connsiteX124" fmla="*/ 115028 w 349340"/>
                  <a:gd name="connsiteY124" fmla="*/ 8687 h 414123"/>
                  <a:gd name="connsiteX125" fmla="*/ 115891 w 349340"/>
                  <a:gd name="connsiteY125" fmla="*/ 4504 h 414123"/>
                  <a:gd name="connsiteX126" fmla="*/ 113277 w 349340"/>
                  <a:gd name="connsiteY126" fmla="*/ 0 h 414123"/>
                  <a:gd name="connsiteX127" fmla="*/ 109883 w 349340"/>
                  <a:gd name="connsiteY127" fmla="*/ 2523 h 414123"/>
                  <a:gd name="connsiteX128" fmla="*/ 105676 w 349340"/>
                  <a:gd name="connsiteY128" fmla="*/ 3674 h 414123"/>
                  <a:gd name="connsiteX129" fmla="*/ 102315 w 349340"/>
                  <a:gd name="connsiteY129" fmla="*/ 1200 h 414123"/>
                  <a:gd name="connsiteX130" fmla="*/ 98115 w 349340"/>
                  <a:gd name="connsiteY130" fmla="*/ 1931 h 414123"/>
                  <a:gd name="connsiteX131" fmla="*/ 93382 w 349340"/>
                  <a:gd name="connsiteY131" fmla="*/ 2835 h 414123"/>
                  <a:gd name="connsiteX132" fmla="*/ 89199 w 349340"/>
                  <a:gd name="connsiteY132" fmla="*/ 3567 h 414123"/>
                  <a:gd name="connsiteX133" fmla="*/ 85196 w 349340"/>
                  <a:gd name="connsiteY133" fmla="*/ 5268 h 414123"/>
                  <a:gd name="connsiteX134" fmla="*/ 80693 w 349340"/>
                  <a:gd name="connsiteY134" fmla="*/ 5547 h 414123"/>
                  <a:gd name="connsiteX135" fmla="*/ 77315 w 349340"/>
                  <a:gd name="connsiteY135" fmla="*/ 8144 h 414123"/>
                  <a:gd name="connsiteX136" fmla="*/ 73765 w 349340"/>
                  <a:gd name="connsiteY136" fmla="*/ 10494 h 414123"/>
                  <a:gd name="connsiteX137" fmla="*/ 70922 w 349340"/>
                  <a:gd name="connsiteY137" fmla="*/ 13543 h 414123"/>
                  <a:gd name="connsiteX138" fmla="*/ 68448 w 349340"/>
                  <a:gd name="connsiteY138" fmla="*/ 17069 h 414123"/>
                  <a:gd name="connsiteX139" fmla="*/ 64775 w 349340"/>
                  <a:gd name="connsiteY139" fmla="*/ 19099 h 414123"/>
                  <a:gd name="connsiteX140" fmla="*/ 60460 w 349340"/>
                  <a:gd name="connsiteY140" fmla="*/ 19592 h 414123"/>
                  <a:gd name="connsiteX141" fmla="*/ 57345 w 349340"/>
                  <a:gd name="connsiteY141" fmla="*/ 22698 h 414123"/>
                  <a:gd name="connsiteX142" fmla="*/ 53196 w 349340"/>
                  <a:gd name="connsiteY142" fmla="*/ 25155 h 414123"/>
                  <a:gd name="connsiteX143" fmla="*/ 50829 w 349340"/>
                  <a:gd name="connsiteY143" fmla="*/ 28739 h 414123"/>
                  <a:gd name="connsiteX144" fmla="*/ 47032 w 349340"/>
                  <a:gd name="connsiteY144" fmla="*/ 30456 h 414123"/>
                  <a:gd name="connsiteX145" fmla="*/ 42898 w 349340"/>
                  <a:gd name="connsiteY145" fmla="*/ 29832 h 414123"/>
                  <a:gd name="connsiteX146" fmla="*/ 38987 w 349340"/>
                  <a:gd name="connsiteY146" fmla="*/ 31541 h 414123"/>
                  <a:gd name="connsiteX147" fmla="*/ 37351 w 349340"/>
                  <a:gd name="connsiteY147" fmla="*/ 35387 h 414123"/>
                  <a:gd name="connsiteX148" fmla="*/ 35535 w 349340"/>
                  <a:gd name="connsiteY148" fmla="*/ 39143 h 414123"/>
                  <a:gd name="connsiteX149" fmla="*/ 31377 w 349340"/>
                  <a:gd name="connsiteY149" fmla="*/ 41493 h 414123"/>
                  <a:gd name="connsiteX150" fmla="*/ 27309 w 349340"/>
                  <a:gd name="connsiteY150" fmla="*/ 43737 h 414123"/>
                  <a:gd name="connsiteX151" fmla="*/ 22460 w 349340"/>
                  <a:gd name="connsiteY151" fmla="*/ 45413 h 414123"/>
                  <a:gd name="connsiteX152" fmla="*/ 21104 w 349340"/>
                  <a:gd name="connsiteY152" fmla="*/ 41518 h 414123"/>
                  <a:gd name="connsiteX153" fmla="*/ 16855 w 349340"/>
                  <a:gd name="connsiteY153" fmla="*/ 41337 h 414123"/>
                  <a:gd name="connsiteX154" fmla="*/ 12771 w 349340"/>
                  <a:gd name="connsiteY154" fmla="*/ 40195 h 414123"/>
                  <a:gd name="connsiteX155" fmla="*/ 8465 w 349340"/>
                  <a:gd name="connsiteY155" fmla="*/ 39159 h 414123"/>
                  <a:gd name="connsiteX156" fmla="*/ 4224 w 349340"/>
                  <a:gd name="connsiteY156" fmla="*/ 38781 h 414123"/>
                  <a:gd name="connsiteX157" fmla="*/ 0 w 349340"/>
                  <a:gd name="connsiteY157" fmla="*/ 38945 h 414123"/>
                  <a:gd name="connsiteX158" fmla="*/ 1126 w 349340"/>
                  <a:gd name="connsiteY158" fmla="*/ 43991 h 414123"/>
                  <a:gd name="connsiteX159" fmla="*/ 3887 w 349340"/>
                  <a:gd name="connsiteY159" fmla="*/ 48634 h 414123"/>
                  <a:gd name="connsiteX160" fmla="*/ 16937 w 349340"/>
                  <a:gd name="connsiteY160" fmla="*/ 69434 h 414123"/>
                  <a:gd name="connsiteX161" fmla="*/ 27054 w 349340"/>
                  <a:gd name="connsiteY161" fmla="*/ 87785 h 414123"/>
                  <a:gd name="connsiteX162" fmla="*/ 24835 w 349340"/>
                  <a:gd name="connsiteY162" fmla="*/ 92100 h 414123"/>
                  <a:gd name="connsiteX163" fmla="*/ 22698 w 349340"/>
                  <a:gd name="connsiteY163" fmla="*/ 99027 h 414123"/>
                  <a:gd name="connsiteX164" fmla="*/ 21860 w 349340"/>
                  <a:gd name="connsiteY164" fmla="*/ 103925 h 414123"/>
                  <a:gd name="connsiteX165" fmla="*/ 23216 w 349340"/>
                  <a:gd name="connsiteY165" fmla="*/ 111281 h 414123"/>
                  <a:gd name="connsiteX166" fmla="*/ 22255 w 349340"/>
                  <a:gd name="connsiteY166" fmla="*/ 118011 h 414123"/>
                  <a:gd name="connsiteX167" fmla="*/ 20989 w 349340"/>
                  <a:gd name="connsiteY167" fmla="*/ 122457 h 414123"/>
                  <a:gd name="connsiteX168" fmla="*/ 20693 w 349340"/>
                  <a:gd name="connsiteY168" fmla="*/ 127404 h 414123"/>
                  <a:gd name="connsiteX169" fmla="*/ 20751 w 349340"/>
                  <a:gd name="connsiteY169" fmla="*/ 131637 h 414123"/>
                  <a:gd name="connsiteX170" fmla="*/ 23635 w 349340"/>
                  <a:gd name="connsiteY170" fmla="*/ 136378 h 414123"/>
                  <a:gd name="connsiteX171" fmla="*/ 25739 w 349340"/>
                  <a:gd name="connsiteY171" fmla="*/ 141827 h 414123"/>
                  <a:gd name="connsiteX172" fmla="*/ 21482 w 349340"/>
                  <a:gd name="connsiteY172" fmla="*/ 142287 h 414123"/>
                  <a:gd name="connsiteX173" fmla="*/ 21523 w 349340"/>
                  <a:gd name="connsiteY173" fmla="*/ 146963 h 414123"/>
                  <a:gd name="connsiteX174" fmla="*/ 17283 w 349340"/>
                  <a:gd name="connsiteY174" fmla="*/ 151302 h 414123"/>
                  <a:gd name="connsiteX175" fmla="*/ 14735 w 349340"/>
                  <a:gd name="connsiteY175" fmla="*/ 156422 h 414123"/>
                  <a:gd name="connsiteX176" fmla="*/ 12352 w 349340"/>
                  <a:gd name="connsiteY176" fmla="*/ 159989 h 414123"/>
                  <a:gd name="connsiteX177" fmla="*/ 12459 w 349340"/>
                  <a:gd name="connsiteY177" fmla="*/ 165076 h 414123"/>
                  <a:gd name="connsiteX178" fmla="*/ 15195 w 349340"/>
                  <a:gd name="connsiteY178" fmla="*/ 169744 h 414123"/>
                  <a:gd name="connsiteX179" fmla="*/ 20019 w 349340"/>
                  <a:gd name="connsiteY179" fmla="*/ 174461 h 414123"/>
                  <a:gd name="connsiteX180" fmla="*/ 16469 w 349340"/>
                  <a:gd name="connsiteY180" fmla="*/ 178036 h 414123"/>
                  <a:gd name="connsiteX181" fmla="*/ 15401 w 349340"/>
                  <a:gd name="connsiteY181" fmla="*/ 182547 h 414123"/>
                  <a:gd name="connsiteX182" fmla="*/ 20660 w 349340"/>
                  <a:gd name="connsiteY182" fmla="*/ 202944 h 414123"/>
                  <a:gd name="connsiteX183" fmla="*/ 24671 w 349340"/>
                  <a:gd name="connsiteY183" fmla="*/ 203865 h 414123"/>
                  <a:gd name="connsiteX184" fmla="*/ 32289 w 349340"/>
                  <a:gd name="connsiteY184" fmla="*/ 208072 h 414123"/>
                  <a:gd name="connsiteX185" fmla="*/ 27210 w 349340"/>
                  <a:gd name="connsiteY185" fmla="*/ 211023 h 414123"/>
                  <a:gd name="connsiteX186" fmla="*/ 26224 w 349340"/>
                  <a:gd name="connsiteY186" fmla="*/ 215666 h 414123"/>
                  <a:gd name="connsiteX187" fmla="*/ 23085 w 349340"/>
                  <a:gd name="connsiteY187" fmla="*/ 220498 h 414123"/>
                  <a:gd name="connsiteX188" fmla="*/ 20849 w 349340"/>
                  <a:gd name="connsiteY188" fmla="*/ 225125 h 414123"/>
                  <a:gd name="connsiteX189" fmla="*/ 18359 w 349340"/>
                  <a:gd name="connsiteY189" fmla="*/ 228749 h 414123"/>
                  <a:gd name="connsiteX190" fmla="*/ 15869 w 349340"/>
                  <a:gd name="connsiteY190" fmla="*/ 232751 h 414123"/>
                  <a:gd name="connsiteX191" fmla="*/ 12886 w 349340"/>
                  <a:gd name="connsiteY191" fmla="*/ 235660 h 414123"/>
                  <a:gd name="connsiteX192" fmla="*/ 16765 w 349340"/>
                  <a:gd name="connsiteY192" fmla="*/ 240789 h 414123"/>
                  <a:gd name="connsiteX193" fmla="*/ 17488 w 349340"/>
                  <a:gd name="connsiteY193" fmla="*/ 248029 h 414123"/>
                  <a:gd name="connsiteX194" fmla="*/ 21326 w 349340"/>
                  <a:gd name="connsiteY194" fmla="*/ 251784 h 414123"/>
                  <a:gd name="connsiteX195" fmla="*/ 22896 w 349340"/>
                  <a:gd name="connsiteY195" fmla="*/ 255753 h 414123"/>
                  <a:gd name="connsiteX196" fmla="*/ 24482 w 349340"/>
                  <a:gd name="connsiteY196" fmla="*/ 259641 h 414123"/>
                  <a:gd name="connsiteX197" fmla="*/ 28821 w 349340"/>
                  <a:gd name="connsiteY197" fmla="*/ 261112 h 414123"/>
                  <a:gd name="connsiteX198" fmla="*/ 28204 w 349340"/>
                  <a:gd name="connsiteY198" fmla="*/ 265467 h 414123"/>
                  <a:gd name="connsiteX199" fmla="*/ 30473 w 349340"/>
                  <a:gd name="connsiteY199" fmla="*/ 269445 h 414123"/>
                  <a:gd name="connsiteX200" fmla="*/ 31648 w 349340"/>
                  <a:gd name="connsiteY200" fmla="*/ 273480 h 414123"/>
                  <a:gd name="connsiteX201" fmla="*/ 32938 w 349340"/>
                  <a:gd name="connsiteY201" fmla="*/ 277424 h 414123"/>
                  <a:gd name="connsiteX202" fmla="*/ 34031 w 349340"/>
                  <a:gd name="connsiteY202" fmla="*/ 281575 h 414123"/>
                  <a:gd name="connsiteX203" fmla="*/ 36274 w 349340"/>
                  <a:gd name="connsiteY203" fmla="*/ 286883 h 414123"/>
                  <a:gd name="connsiteX204" fmla="*/ 36940 w 349340"/>
                  <a:gd name="connsiteY204" fmla="*/ 291313 h 414123"/>
                  <a:gd name="connsiteX205" fmla="*/ 40309 w 349340"/>
                  <a:gd name="connsiteY205" fmla="*/ 294428 h 414123"/>
                  <a:gd name="connsiteX206" fmla="*/ 45725 w 349340"/>
                  <a:gd name="connsiteY206" fmla="*/ 299687 h 414123"/>
                  <a:gd name="connsiteX207" fmla="*/ 50968 w 349340"/>
                  <a:gd name="connsiteY207" fmla="*/ 303344 h 414123"/>
                  <a:gd name="connsiteX208" fmla="*/ 48741 w 349340"/>
                  <a:gd name="connsiteY208" fmla="*/ 310518 h 414123"/>
                  <a:gd name="connsiteX209" fmla="*/ 46120 w 349340"/>
                  <a:gd name="connsiteY209" fmla="*/ 314118 h 414123"/>
                  <a:gd name="connsiteX210" fmla="*/ 48265 w 349340"/>
                  <a:gd name="connsiteY210" fmla="*/ 317783 h 414123"/>
                  <a:gd name="connsiteX211" fmla="*/ 50188 w 349340"/>
                  <a:gd name="connsiteY211" fmla="*/ 323865 h 414123"/>
                  <a:gd name="connsiteX212" fmla="*/ 44566 w 349340"/>
                  <a:gd name="connsiteY212" fmla="*/ 325640 h 414123"/>
                  <a:gd name="connsiteX213" fmla="*/ 46325 w 349340"/>
                  <a:gd name="connsiteY213" fmla="*/ 329404 h 414123"/>
                  <a:gd name="connsiteX214" fmla="*/ 48224 w 349340"/>
                  <a:gd name="connsiteY214" fmla="*/ 333192 h 414123"/>
                  <a:gd name="connsiteX215" fmla="*/ 46555 w 349340"/>
                  <a:gd name="connsiteY215" fmla="*/ 337515 h 414123"/>
                  <a:gd name="connsiteX216" fmla="*/ 50056 w 349340"/>
                  <a:gd name="connsiteY216" fmla="*/ 339882 h 414123"/>
                  <a:gd name="connsiteX217" fmla="*/ 53442 w 349340"/>
                  <a:gd name="connsiteY217" fmla="*/ 342215 h 414123"/>
                  <a:gd name="connsiteX218" fmla="*/ 52974 w 349340"/>
                  <a:gd name="connsiteY218" fmla="*/ 347344 h 414123"/>
                  <a:gd name="connsiteX219" fmla="*/ 53803 w 349340"/>
                  <a:gd name="connsiteY219" fmla="*/ 351732 h 414123"/>
                  <a:gd name="connsiteX220" fmla="*/ 61060 w 349340"/>
                  <a:gd name="connsiteY220" fmla="*/ 357624 h 414123"/>
                  <a:gd name="connsiteX221" fmla="*/ 64988 w 349340"/>
                  <a:gd name="connsiteY221" fmla="*/ 364051 h 414123"/>
                  <a:gd name="connsiteX222" fmla="*/ 66007 w 349340"/>
                  <a:gd name="connsiteY222" fmla="*/ 373526 h 414123"/>
                  <a:gd name="connsiteX223" fmla="*/ 68760 w 349340"/>
                  <a:gd name="connsiteY223" fmla="*/ 377315 h 414123"/>
                  <a:gd name="connsiteX224" fmla="*/ 70125 w 349340"/>
                  <a:gd name="connsiteY224" fmla="*/ 381309 h 414123"/>
                  <a:gd name="connsiteX225" fmla="*/ 72056 w 349340"/>
                  <a:gd name="connsiteY225" fmla="*/ 386692 h 414123"/>
                  <a:gd name="connsiteX226" fmla="*/ 74299 w 349340"/>
                  <a:gd name="connsiteY226" fmla="*/ 390595 h 414123"/>
                  <a:gd name="connsiteX227" fmla="*/ 75655 w 349340"/>
                  <a:gd name="connsiteY227" fmla="*/ 394491 h 414123"/>
                  <a:gd name="connsiteX228" fmla="*/ 76452 w 349340"/>
                  <a:gd name="connsiteY228" fmla="*/ 398575 h 414123"/>
                  <a:gd name="connsiteX229" fmla="*/ 77776 w 349340"/>
                  <a:gd name="connsiteY229" fmla="*/ 402626 h 414123"/>
                  <a:gd name="connsiteX230" fmla="*/ 78071 w 349340"/>
                  <a:gd name="connsiteY230" fmla="*/ 406842 h 414123"/>
                  <a:gd name="connsiteX231" fmla="*/ 78564 w 349340"/>
                  <a:gd name="connsiteY231" fmla="*/ 411058 h 414123"/>
                  <a:gd name="connsiteX232" fmla="*/ 87415 w 349340"/>
                  <a:gd name="connsiteY232" fmla="*/ 414123 h 414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</a:cxnLst>
                <a:rect l="l" t="t" r="r" b="b"/>
                <a:pathLst>
                  <a:path w="349340" h="414123">
                    <a:moveTo>
                      <a:pt x="87415" y="414123"/>
                    </a:moveTo>
                    <a:lnTo>
                      <a:pt x="97754" y="411485"/>
                    </a:lnTo>
                    <a:lnTo>
                      <a:pt x="101772" y="406480"/>
                    </a:lnTo>
                    <a:lnTo>
                      <a:pt x="103391" y="401624"/>
                    </a:lnTo>
                    <a:lnTo>
                      <a:pt x="107393" y="399684"/>
                    </a:lnTo>
                    <a:lnTo>
                      <a:pt x="107887" y="393422"/>
                    </a:lnTo>
                    <a:lnTo>
                      <a:pt x="118545" y="389708"/>
                    </a:lnTo>
                    <a:lnTo>
                      <a:pt x="120066" y="379698"/>
                    </a:lnTo>
                    <a:lnTo>
                      <a:pt x="124742" y="380758"/>
                    </a:lnTo>
                    <a:lnTo>
                      <a:pt x="129253" y="383856"/>
                    </a:lnTo>
                    <a:lnTo>
                      <a:pt x="134710" y="389362"/>
                    </a:lnTo>
                    <a:lnTo>
                      <a:pt x="139222" y="388894"/>
                    </a:lnTo>
                    <a:lnTo>
                      <a:pt x="155387" y="388524"/>
                    </a:lnTo>
                    <a:lnTo>
                      <a:pt x="163235" y="392107"/>
                    </a:lnTo>
                    <a:lnTo>
                      <a:pt x="168552" y="394786"/>
                    </a:lnTo>
                    <a:lnTo>
                      <a:pt x="169711" y="398879"/>
                    </a:lnTo>
                    <a:lnTo>
                      <a:pt x="172439" y="402478"/>
                    </a:lnTo>
                    <a:lnTo>
                      <a:pt x="173245" y="406530"/>
                    </a:lnTo>
                    <a:lnTo>
                      <a:pt x="175578" y="409924"/>
                    </a:lnTo>
                    <a:lnTo>
                      <a:pt x="177477" y="405642"/>
                    </a:lnTo>
                    <a:lnTo>
                      <a:pt x="178471" y="401624"/>
                    </a:lnTo>
                    <a:lnTo>
                      <a:pt x="181520" y="393414"/>
                    </a:lnTo>
                    <a:lnTo>
                      <a:pt x="183394" y="388467"/>
                    </a:lnTo>
                    <a:lnTo>
                      <a:pt x="190445" y="385919"/>
                    </a:lnTo>
                    <a:lnTo>
                      <a:pt x="215156" y="385903"/>
                    </a:lnTo>
                    <a:lnTo>
                      <a:pt x="216537" y="391228"/>
                    </a:lnTo>
                    <a:lnTo>
                      <a:pt x="220219" y="393825"/>
                    </a:lnTo>
                    <a:lnTo>
                      <a:pt x="227270" y="356400"/>
                    </a:lnTo>
                    <a:lnTo>
                      <a:pt x="225519" y="340851"/>
                    </a:lnTo>
                    <a:lnTo>
                      <a:pt x="233491" y="325985"/>
                    </a:lnTo>
                    <a:lnTo>
                      <a:pt x="237386" y="311710"/>
                    </a:lnTo>
                    <a:lnTo>
                      <a:pt x="268171" y="306130"/>
                    </a:lnTo>
                    <a:lnTo>
                      <a:pt x="285067" y="301051"/>
                    </a:lnTo>
                    <a:lnTo>
                      <a:pt x="310363" y="300953"/>
                    </a:lnTo>
                    <a:lnTo>
                      <a:pt x="334474" y="316132"/>
                    </a:lnTo>
                    <a:lnTo>
                      <a:pt x="335518" y="321736"/>
                    </a:lnTo>
                    <a:lnTo>
                      <a:pt x="338115" y="327070"/>
                    </a:lnTo>
                    <a:lnTo>
                      <a:pt x="341788" y="324966"/>
                    </a:lnTo>
                    <a:lnTo>
                      <a:pt x="345396" y="322254"/>
                    </a:lnTo>
                    <a:lnTo>
                      <a:pt x="337309" y="315589"/>
                    </a:lnTo>
                    <a:lnTo>
                      <a:pt x="345059" y="292841"/>
                    </a:lnTo>
                    <a:lnTo>
                      <a:pt x="346522" y="288634"/>
                    </a:lnTo>
                    <a:lnTo>
                      <a:pt x="346464" y="282405"/>
                    </a:lnTo>
                    <a:lnTo>
                      <a:pt x="349340" y="267957"/>
                    </a:lnTo>
                    <a:lnTo>
                      <a:pt x="347656" y="261868"/>
                    </a:lnTo>
                    <a:lnTo>
                      <a:pt x="343703" y="255121"/>
                    </a:lnTo>
                    <a:lnTo>
                      <a:pt x="342832" y="250790"/>
                    </a:lnTo>
                    <a:lnTo>
                      <a:pt x="341221" y="246862"/>
                    </a:lnTo>
                    <a:lnTo>
                      <a:pt x="338304" y="243139"/>
                    </a:lnTo>
                    <a:lnTo>
                      <a:pt x="334343" y="244610"/>
                    </a:lnTo>
                    <a:lnTo>
                      <a:pt x="331113" y="242070"/>
                    </a:lnTo>
                    <a:lnTo>
                      <a:pt x="327497" y="239843"/>
                    </a:lnTo>
                    <a:lnTo>
                      <a:pt x="325105" y="236392"/>
                    </a:lnTo>
                    <a:lnTo>
                      <a:pt x="323487" y="232529"/>
                    </a:lnTo>
                    <a:lnTo>
                      <a:pt x="321449" y="228363"/>
                    </a:lnTo>
                    <a:lnTo>
                      <a:pt x="320577" y="224287"/>
                    </a:lnTo>
                    <a:lnTo>
                      <a:pt x="320109" y="219734"/>
                    </a:lnTo>
                    <a:lnTo>
                      <a:pt x="321136" y="215649"/>
                    </a:lnTo>
                    <a:lnTo>
                      <a:pt x="322887" y="211919"/>
                    </a:lnTo>
                    <a:lnTo>
                      <a:pt x="323733" y="207407"/>
                    </a:lnTo>
                    <a:lnTo>
                      <a:pt x="290532" y="206412"/>
                    </a:lnTo>
                    <a:lnTo>
                      <a:pt x="271647" y="206043"/>
                    </a:lnTo>
                    <a:lnTo>
                      <a:pt x="269831" y="194069"/>
                    </a:lnTo>
                    <a:lnTo>
                      <a:pt x="267744" y="181200"/>
                    </a:lnTo>
                    <a:lnTo>
                      <a:pt x="257389" y="169366"/>
                    </a:lnTo>
                    <a:lnTo>
                      <a:pt x="266585" y="169349"/>
                    </a:lnTo>
                    <a:lnTo>
                      <a:pt x="265673" y="161649"/>
                    </a:lnTo>
                    <a:lnTo>
                      <a:pt x="264835" y="154400"/>
                    </a:lnTo>
                    <a:lnTo>
                      <a:pt x="262558" y="150809"/>
                    </a:lnTo>
                    <a:lnTo>
                      <a:pt x="260857" y="146906"/>
                    </a:lnTo>
                    <a:lnTo>
                      <a:pt x="258827" y="143265"/>
                    </a:lnTo>
                    <a:lnTo>
                      <a:pt x="258096" y="139098"/>
                    </a:lnTo>
                    <a:lnTo>
                      <a:pt x="260134" y="135269"/>
                    </a:lnTo>
                    <a:lnTo>
                      <a:pt x="258433" y="131505"/>
                    </a:lnTo>
                    <a:lnTo>
                      <a:pt x="256395" y="127700"/>
                    </a:lnTo>
                    <a:lnTo>
                      <a:pt x="251456" y="125399"/>
                    </a:lnTo>
                    <a:lnTo>
                      <a:pt x="247790" y="123492"/>
                    </a:lnTo>
                    <a:lnTo>
                      <a:pt x="244635" y="120468"/>
                    </a:lnTo>
                    <a:lnTo>
                      <a:pt x="240115" y="118973"/>
                    </a:lnTo>
                    <a:lnTo>
                      <a:pt x="235726" y="119622"/>
                    </a:lnTo>
                    <a:lnTo>
                      <a:pt x="231313" y="120090"/>
                    </a:lnTo>
                    <a:lnTo>
                      <a:pt x="226432" y="119589"/>
                    </a:lnTo>
                    <a:lnTo>
                      <a:pt x="222207" y="120049"/>
                    </a:lnTo>
                    <a:lnTo>
                      <a:pt x="218131" y="119375"/>
                    </a:lnTo>
                    <a:lnTo>
                      <a:pt x="215313" y="116318"/>
                    </a:lnTo>
                    <a:lnTo>
                      <a:pt x="212625" y="112891"/>
                    </a:lnTo>
                    <a:lnTo>
                      <a:pt x="210752" y="108955"/>
                    </a:lnTo>
                    <a:lnTo>
                      <a:pt x="206347" y="108478"/>
                    </a:lnTo>
                    <a:lnTo>
                      <a:pt x="201975" y="106941"/>
                    </a:lnTo>
                    <a:lnTo>
                      <a:pt x="197668" y="105290"/>
                    </a:lnTo>
                    <a:lnTo>
                      <a:pt x="193814" y="103679"/>
                    </a:lnTo>
                    <a:lnTo>
                      <a:pt x="190017" y="101978"/>
                    </a:lnTo>
                    <a:lnTo>
                      <a:pt x="187684" y="98518"/>
                    </a:lnTo>
                    <a:lnTo>
                      <a:pt x="183558" y="94984"/>
                    </a:lnTo>
                    <a:lnTo>
                      <a:pt x="180764" y="91549"/>
                    </a:lnTo>
                    <a:lnTo>
                      <a:pt x="176901" y="93579"/>
                    </a:lnTo>
                    <a:lnTo>
                      <a:pt x="173384" y="91204"/>
                    </a:lnTo>
                    <a:lnTo>
                      <a:pt x="169662" y="88360"/>
                    </a:lnTo>
                    <a:lnTo>
                      <a:pt x="165676" y="86363"/>
                    </a:lnTo>
                    <a:lnTo>
                      <a:pt x="161558" y="86634"/>
                    </a:lnTo>
                    <a:lnTo>
                      <a:pt x="157926" y="88697"/>
                    </a:lnTo>
                    <a:lnTo>
                      <a:pt x="153414" y="87966"/>
                    </a:lnTo>
                    <a:lnTo>
                      <a:pt x="149182" y="87810"/>
                    </a:lnTo>
                    <a:lnTo>
                      <a:pt x="145328" y="86101"/>
                    </a:lnTo>
                    <a:lnTo>
                      <a:pt x="142271" y="83183"/>
                    </a:lnTo>
                    <a:lnTo>
                      <a:pt x="140422" y="78910"/>
                    </a:lnTo>
                    <a:lnTo>
                      <a:pt x="136288" y="77381"/>
                    </a:lnTo>
                    <a:lnTo>
                      <a:pt x="132590" y="75039"/>
                    </a:lnTo>
                    <a:lnTo>
                      <a:pt x="129566" y="71998"/>
                    </a:lnTo>
                    <a:lnTo>
                      <a:pt x="126928" y="68637"/>
                    </a:lnTo>
                    <a:lnTo>
                      <a:pt x="125662" y="64717"/>
                    </a:lnTo>
                    <a:lnTo>
                      <a:pt x="121339" y="64060"/>
                    </a:lnTo>
                    <a:lnTo>
                      <a:pt x="120698" y="59762"/>
                    </a:lnTo>
                    <a:lnTo>
                      <a:pt x="118406" y="56351"/>
                    </a:lnTo>
                    <a:lnTo>
                      <a:pt x="117436" y="51913"/>
                    </a:lnTo>
                    <a:lnTo>
                      <a:pt x="116417" y="47698"/>
                    </a:lnTo>
                    <a:lnTo>
                      <a:pt x="118208" y="43745"/>
                    </a:lnTo>
                    <a:lnTo>
                      <a:pt x="118397" y="39529"/>
                    </a:lnTo>
                    <a:lnTo>
                      <a:pt x="116721" y="35214"/>
                    </a:lnTo>
                    <a:lnTo>
                      <a:pt x="115718" y="30793"/>
                    </a:lnTo>
                    <a:lnTo>
                      <a:pt x="113787" y="26684"/>
                    </a:lnTo>
                    <a:lnTo>
                      <a:pt x="114247" y="21967"/>
                    </a:lnTo>
                    <a:lnTo>
                      <a:pt x="115883" y="17373"/>
                    </a:lnTo>
                    <a:lnTo>
                      <a:pt x="115833" y="13132"/>
                    </a:lnTo>
                    <a:lnTo>
                      <a:pt x="115028" y="8687"/>
                    </a:lnTo>
                    <a:lnTo>
                      <a:pt x="115891" y="4504"/>
                    </a:lnTo>
                    <a:lnTo>
                      <a:pt x="113277" y="0"/>
                    </a:lnTo>
                    <a:lnTo>
                      <a:pt x="109883" y="2523"/>
                    </a:lnTo>
                    <a:lnTo>
                      <a:pt x="105676" y="3674"/>
                    </a:lnTo>
                    <a:lnTo>
                      <a:pt x="102315" y="1200"/>
                    </a:lnTo>
                    <a:lnTo>
                      <a:pt x="98115" y="1931"/>
                    </a:lnTo>
                    <a:lnTo>
                      <a:pt x="93382" y="2835"/>
                    </a:lnTo>
                    <a:lnTo>
                      <a:pt x="89199" y="3567"/>
                    </a:lnTo>
                    <a:lnTo>
                      <a:pt x="85196" y="5268"/>
                    </a:lnTo>
                    <a:lnTo>
                      <a:pt x="80693" y="5547"/>
                    </a:lnTo>
                    <a:lnTo>
                      <a:pt x="77315" y="8144"/>
                    </a:lnTo>
                    <a:lnTo>
                      <a:pt x="73765" y="10494"/>
                    </a:lnTo>
                    <a:lnTo>
                      <a:pt x="70922" y="13543"/>
                    </a:lnTo>
                    <a:lnTo>
                      <a:pt x="68448" y="17069"/>
                    </a:lnTo>
                    <a:lnTo>
                      <a:pt x="64775" y="19099"/>
                    </a:lnTo>
                    <a:lnTo>
                      <a:pt x="60460" y="19592"/>
                    </a:lnTo>
                    <a:lnTo>
                      <a:pt x="57345" y="22698"/>
                    </a:lnTo>
                    <a:lnTo>
                      <a:pt x="53196" y="25155"/>
                    </a:lnTo>
                    <a:lnTo>
                      <a:pt x="50829" y="28739"/>
                    </a:lnTo>
                    <a:lnTo>
                      <a:pt x="47032" y="30456"/>
                    </a:lnTo>
                    <a:lnTo>
                      <a:pt x="42898" y="29832"/>
                    </a:lnTo>
                    <a:lnTo>
                      <a:pt x="38987" y="31541"/>
                    </a:lnTo>
                    <a:lnTo>
                      <a:pt x="37351" y="35387"/>
                    </a:lnTo>
                    <a:lnTo>
                      <a:pt x="35535" y="39143"/>
                    </a:lnTo>
                    <a:lnTo>
                      <a:pt x="31377" y="41493"/>
                    </a:lnTo>
                    <a:lnTo>
                      <a:pt x="27309" y="43737"/>
                    </a:lnTo>
                    <a:lnTo>
                      <a:pt x="22460" y="45413"/>
                    </a:lnTo>
                    <a:lnTo>
                      <a:pt x="21104" y="41518"/>
                    </a:lnTo>
                    <a:lnTo>
                      <a:pt x="16855" y="41337"/>
                    </a:lnTo>
                    <a:lnTo>
                      <a:pt x="12771" y="40195"/>
                    </a:lnTo>
                    <a:lnTo>
                      <a:pt x="8465" y="39159"/>
                    </a:lnTo>
                    <a:lnTo>
                      <a:pt x="4224" y="38781"/>
                    </a:lnTo>
                    <a:lnTo>
                      <a:pt x="0" y="38945"/>
                    </a:lnTo>
                    <a:lnTo>
                      <a:pt x="1126" y="43991"/>
                    </a:lnTo>
                    <a:lnTo>
                      <a:pt x="3887" y="48634"/>
                    </a:lnTo>
                    <a:lnTo>
                      <a:pt x="16937" y="69434"/>
                    </a:lnTo>
                    <a:lnTo>
                      <a:pt x="27054" y="87785"/>
                    </a:lnTo>
                    <a:lnTo>
                      <a:pt x="24835" y="92100"/>
                    </a:lnTo>
                    <a:lnTo>
                      <a:pt x="22698" y="99027"/>
                    </a:lnTo>
                    <a:lnTo>
                      <a:pt x="21860" y="103925"/>
                    </a:lnTo>
                    <a:lnTo>
                      <a:pt x="23216" y="111281"/>
                    </a:lnTo>
                    <a:lnTo>
                      <a:pt x="22255" y="118011"/>
                    </a:lnTo>
                    <a:lnTo>
                      <a:pt x="20989" y="122457"/>
                    </a:lnTo>
                    <a:lnTo>
                      <a:pt x="20693" y="127404"/>
                    </a:lnTo>
                    <a:lnTo>
                      <a:pt x="20751" y="131637"/>
                    </a:lnTo>
                    <a:lnTo>
                      <a:pt x="23635" y="136378"/>
                    </a:lnTo>
                    <a:lnTo>
                      <a:pt x="25739" y="141827"/>
                    </a:lnTo>
                    <a:lnTo>
                      <a:pt x="21482" y="142287"/>
                    </a:lnTo>
                    <a:lnTo>
                      <a:pt x="21523" y="146963"/>
                    </a:lnTo>
                    <a:lnTo>
                      <a:pt x="17283" y="151302"/>
                    </a:lnTo>
                    <a:lnTo>
                      <a:pt x="14735" y="156422"/>
                    </a:lnTo>
                    <a:lnTo>
                      <a:pt x="12352" y="159989"/>
                    </a:lnTo>
                    <a:lnTo>
                      <a:pt x="12459" y="165076"/>
                    </a:lnTo>
                    <a:lnTo>
                      <a:pt x="15195" y="169744"/>
                    </a:lnTo>
                    <a:lnTo>
                      <a:pt x="20019" y="174461"/>
                    </a:lnTo>
                    <a:lnTo>
                      <a:pt x="16469" y="178036"/>
                    </a:lnTo>
                    <a:lnTo>
                      <a:pt x="15401" y="182547"/>
                    </a:lnTo>
                    <a:lnTo>
                      <a:pt x="20660" y="202944"/>
                    </a:lnTo>
                    <a:lnTo>
                      <a:pt x="24671" y="203865"/>
                    </a:lnTo>
                    <a:lnTo>
                      <a:pt x="32289" y="208072"/>
                    </a:lnTo>
                    <a:lnTo>
                      <a:pt x="27210" y="211023"/>
                    </a:lnTo>
                    <a:lnTo>
                      <a:pt x="26224" y="215666"/>
                    </a:lnTo>
                    <a:lnTo>
                      <a:pt x="23085" y="220498"/>
                    </a:lnTo>
                    <a:lnTo>
                      <a:pt x="20849" y="225125"/>
                    </a:lnTo>
                    <a:lnTo>
                      <a:pt x="18359" y="228749"/>
                    </a:lnTo>
                    <a:lnTo>
                      <a:pt x="15869" y="232751"/>
                    </a:lnTo>
                    <a:lnTo>
                      <a:pt x="12886" y="235660"/>
                    </a:lnTo>
                    <a:lnTo>
                      <a:pt x="16765" y="240789"/>
                    </a:lnTo>
                    <a:lnTo>
                      <a:pt x="17488" y="248029"/>
                    </a:lnTo>
                    <a:lnTo>
                      <a:pt x="21326" y="251784"/>
                    </a:lnTo>
                    <a:lnTo>
                      <a:pt x="22896" y="255753"/>
                    </a:lnTo>
                    <a:lnTo>
                      <a:pt x="24482" y="259641"/>
                    </a:lnTo>
                    <a:lnTo>
                      <a:pt x="28821" y="261112"/>
                    </a:lnTo>
                    <a:lnTo>
                      <a:pt x="28204" y="265467"/>
                    </a:lnTo>
                    <a:lnTo>
                      <a:pt x="30473" y="269445"/>
                    </a:lnTo>
                    <a:lnTo>
                      <a:pt x="31648" y="273480"/>
                    </a:lnTo>
                    <a:lnTo>
                      <a:pt x="32938" y="277424"/>
                    </a:lnTo>
                    <a:lnTo>
                      <a:pt x="34031" y="281575"/>
                    </a:lnTo>
                    <a:lnTo>
                      <a:pt x="36274" y="286883"/>
                    </a:lnTo>
                    <a:lnTo>
                      <a:pt x="36940" y="291313"/>
                    </a:lnTo>
                    <a:lnTo>
                      <a:pt x="40309" y="294428"/>
                    </a:lnTo>
                    <a:lnTo>
                      <a:pt x="45725" y="299687"/>
                    </a:lnTo>
                    <a:lnTo>
                      <a:pt x="50968" y="303344"/>
                    </a:lnTo>
                    <a:lnTo>
                      <a:pt x="48741" y="310518"/>
                    </a:lnTo>
                    <a:lnTo>
                      <a:pt x="46120" y="314118"/>
                    </a:lnTo>
                    <a:lnTo>
                      <a:pt x="48265" y="317783"/>
                    </a:lnTo>
                    <a:lnTo>
                      <a:pt x="50188" y="323865"/>
                    </a:lnTo>
                    <a:lnTo>
                      <a:pt x="44566" y="325640"/>
                    </a:lnTo>
                    <a:lnTo>
                      <a:pt x="46325" y="329404"/>
                    </a:lnTo>
                    <a:lnTo>
                      <a:pt x="48224" y="333192"/>
                    </a:lnTo>
                    <a:lnTo>
                      <a:pt x="46555" y="337515"/>
                    </a:lnTo>
                    <a:lnTo>
                      <a:pt x="50056" y="339882"/>
                    </a:lnTo>
                    <a:lnTo>
                      <a:pt x="53442" y="342215"/>
                    </a:lnTo>
                    <a:lnTo>
                      <a:pt x="52974" y="347344"/>
                    </a:lnTo>
                    <a:lnTo>
                      <a:pt x="53803" y="351732"/>
                    </a:lnTo>
                    <a:lnTo>
                      <a:pt x="61060" y="357624"/>
                    </a:lnTo>
                    <a:lnTo>
                      <a:pt x="64988" y="364051"/>
                    </a:lnTo>
                    <a:lnTo>
                      <a:pt x="66007" y="373526"/>
                    </a:lnTo>
                    <a:lnTo>
                      <a:pt x="68760" y="377315"/>
                    </a:lnTo>
                    <a:lnTo>
                      <a:pt x="70125" y="381309"/>
                    </a:lnTo>
                    <a:lnTo>
                      <a:pt x="72056" y="386692"/>
                    </a:lnTo>
                    <a:lnTo>
                      <a:pt x="74299" y="390595"/>
                    </a:lnTo>
                    <a:lnTo>
                      <a:pt x="75655" y="394491"/>
                    </a:lnTo>
                    <a:lnTo>
                      <a:pt x="76452" y="398575"/>
                    </a:lnTo>
                    <a:lnTo>
                      <a:pt x="77776" y="402626"/>
                    </a:lnTo>
                    <a:lnTo>
                      <a:pt x="78071" y="406842"/>
                    </a:lnTo>
                    <a:lnTo>
                      <a:pt x="78564" y="411058"/>
                    </a:lnTo>
                    <a:lnTo>
                      <a:pt x="87415" y="414123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839" name="Free-form: Shape 838">
                <a:extLst>
                  <a:ext uri="{FF2B5EF4-FFF2-40B4-BE49-F238E27FC236}">
                    <a16:creationId xmlns:a16="http://schemas.microsoft.com/office/drawing/2014/main" id="{9BA587EC-0575-80FB-7602-E3968D9D0D3D}"/>
                  </a:ext>
                </a:extLst>
              </p:cNvPr>
              <p:cNvSpPr/>
              <p:nvPr/>
            </p:nvSpPr>
            <p:spPr>
              <a:xfrm>
                <a:off x="2738986" y="4667994"/>
                <a:ext cx="1651538" cy="1389906"/>
              </a:xfrm>
              <a:custGeom>
                <a:avLst/>
                <a:gdLst>
                  <a:gd name="connsiteX0" fmla="*/ 0 w 1410617"/>
                  <a:gd name="connsiteY0" fmla="*/ 300969 h 1187152"/>
                  <a:gd name="connsiteX1" fmla="*/ 4676 w 1410617"/>
                  <a:gd name="connsiteY1" fmla="*/ 298619 h 1187152"/>
                  <a:gd name="connsiteX2" fmla="*/ 115 w 1410617"/>
                  <a:gd name="connsiteY2" fmla="*/ 296564 h 1187152"/>
                  <a:gd name="connsiteX3" fmla="*/ 0 w 1410617"/>
                  <a:gd name="connsiteY3" fmla="*/ 300969 h 1187152"/>
                  <a:gd name="connsiteX4" fmla="*/ 873947 w 1410617"/>
                  <a:gd name="connsiteY4" fmla="*/ 504497 h 1187152"/>
                  <a:gd name="connsiteX5" fmla="*/ 878261 w 1410617"/>
                  <a:gd name="connsiteY5" fmla="*/ 504324 h 1187152"/>
                  <a:gd name="connsiteX6" fmla="*/ 874268 w 1410617"/>
                  <a:gd name="connsiteY6" fmla="*/ 503338 h 1187152"/>
                  <a:gd name="connsiteX7" fmla="*/ 1078321 w 1410617"/>
                  <a:gd name="connsiteY7" fmla="*/ 816289 h 1187152"/>
                  <a:gd name="connsiteX8" fmla="*/ 1083137 w 1410617"/>
                  <a:gd name="connsiteY8" fmla="*/ 814695 h 1187152"/>
                  <a:gd name="connsiteX9" fmla="*/ 1077878 w 1410617"/>
                  <a:gd name="connsiteY9" fmla="*/ 811720 h 1187152"/>
                  <a:gd name="connsiteX10" fmla="*/ 1078321 w 1410617"/>
                  <a:gd name="connsiteY10" fmla="*/ 816289 h 1187152"/>
                  <a:gd name="connsiteX11" fmla="*/ 1101800 w 1410617"/>
                  <a:gd name="connsiteY11" fmla="*/ 782324 h 1187152"/>
                  <a:gd name="connsiteX12" fmla="*/ 1097289 w 1410617"/>
                  <a:gd name="connsiteY12" fmla="*/ 778429 h 1187152"/>
                  <a:gd name="connsiteX13" fmla="*/ 1092949 w 1410617"/>
                  <a:gd name="connsiteY13" fmla="*/ 776563 h 1187152"/>
                  <a:gd name="connsiteX14" fmla="*/ 1096656 w 1410617"/>
                  <a:gd name="connsiteY14" fmla="*/ 778733 h 1187152"/>
                  <a:gd name="connsiteX15" fmla="*/ 1100962 w 1410617"/>
                  <a:gd name="connsiteY15" fmla="*/ 781322 h 1187152"/>
                  <a:gd name="connsiteX16" fmla="*/ 1098250 w 1410617"/>
                  <a:gd name="connsiteY16" fmla="*/ 786211 h 1187152"/>
                  <a:gd name="connsiteX17" fmla="*/ 1096269 w 1410617"/>
                  <a:gd name="connsiteY17" fmla="*/ 781889 h 1187152"/>
                  <a:gd name="connsiteX18" fmla="*/ 1098250 w 1410617"/>
                  <a:gd name="connsiteY18" fmla="*/ 786211 h 1187152"/>
                  <a:gd name="connsiteX19" fmla="*/ 1099294 w 1410617"/>
                  <a:gd name="connsiteY19" fmla="*/ 808498 h 1187152"/>
                  <a:gd name="connsiteX20" fmla="*/ 1102548 w 1410617"/>
                  <a:gd name="connsiteY20" fmla="*/ 805137 h 1187152"/>
                  <a:gd name="connsiteX21" fmla="*/ 1099055 w 1410617"/>
                  <a:gd name="connsiteY21" fmla="*/ 801637 h 1187152"/>
                  <a:gd name="connsiteX22" fmla="*/ 1102852 w 1410617"/>
                  <a:gd name="connsiteY22" fmla="*/ 798735 h 1187152"/>
                  <a:gd name="connsiteX23" fmla="*/ 1101808 w 1410617"/>
                  <a:gd name="connsiteY23" fmla="*/ 794413 h 1187152"/>
                  <a:gd name="connsiteX24" fmla="*/ 1095365 w 1410617"/>
                  <a:gd name="connsiteY24" fmla="*/ 790633 h 1187152"/>
                  <a:gd name="connsiteX25" fmla="*/ 1099984 w 1410617"/>
                  <a:gd name="connsiteY25" fmla="*/ 791824 h 1187152"/>
                  <a:gd name="connsiteX26" fmla="*/ 1099573 w 1410617"/>
                  <a:gd name="connsiteY26" fmla="*/ 787674 h 1187152"/>
                  <a:gd name="connsiteX27" fmla="*/ 1095513 w 1410617"/>
                  <a:gd name="connsiteY27" fmla="*/ 785808 h 1187152"/>
                  <a:gd name="connsiteX28" fmla="*/ 1091856 w 1410617"/>
                  <a:gd name="connsiteY28" fmla="*/ 783171 h 1187152"/>
                  <a:gd name="connsiteX29" fmla="*/ 1091470 w 1410617"/>
                  <a:gd name="connsiteY29" fmla="*/ 778979 h 1187152"/>
                  <a:gd name="connsiteX30" fmla="*/ 1094889 w 1410617"/>
                  <a:gd name="connsiteY30" fmla="*/ 781272 h 1187152"/>
                  <a:gd name="connsiteX31" fmla="*/ 1092662 w 1410617"/>
                  <a:gd name="connsiteY31" fmla="*/ 776769 h 1187152"/>
                  <a:gd name="connsiteX32" fmla="*/ 1097157 w 1410617"/>
                  <a:gd name="connsiteY32" fmla="*/ 774903 h 1187152"/>
                  <a:gd name="connsiteX33" fmla="*/ 1098357 w 1410617"/>
                  <a:gd name="connsiteY33" fmla="*/ 770564 h 1187152"/>
                  <a:gd name="connsiteX34" fmla="*/ 1094420 w 1410617"/>
                  <a:gd name="connsiteY34" fmla="*/ 767704 h 1187152"/>
                  <a:gd name="connsiteX35" fmla="*/ 1091971 w 1410617"/>
                  <a:gd name="connsiteY35" fmla="*/ 763217 h 1187152"/>
                  <a:gd name="connsiteX36" fmla="*/ 1091593 w 1410617"/>
                  <a:gd name="connsiteY36" fmla="*/ 759002 h 1187152"/>
                  <a:gd name="connsiteX37" fmla="*/ 1086506 w 1410617"/>
                  <a:gd name="connsiteY37" fmla="*/ 757949 h 1187152"/>
                  <a:gd name="connsiteX38" fmla="*/ 1085339 w 1410617"/>
                  <a:gd name="connsiteY38" fmla="*/ 762305 h 1187152"/>
                  <a:gd name="connsiteX39" fmla="*/ 1079036 w 1410617"/>
                  <a:gd name="connsiteY39" fmla="*/ 759905 h 1187152"/>
                  <a:gd name="connsiteX40" fmla="*/ 1080039 w 1410617"/>
                  <a:gd name="connsiteY40" fmla="*/ 766513 h 1187152"/>
                  <a:gd name="connsiteX41" fmla="*/ 1078642 w 1410617"/>
                  <a:gd name="connsiteY41" fmla="*/ 770506 h 1187152"/>
                  <a:gd name="connsiteX42" fmla="*/ 1079916 w 1410617"/>
                  <a:gd name="connsiteY42" fmla="*/ 774492 h 1187152"/>
                  <a:gd name="connsiteX43" fmla="*/ 1080557 w 1410617"/>
                  <a:gd name="connsiteY43" fmla="*/ 779176 h 1187152"/>
                  <a:gd name="connsiteX44" fmla="*/ 1083556 w 1410617"/>
                  <a:gd name="connsiteY44" fmla="*/ 783779 h 1187152"/>
                  <a:gd name="connsiteX45" fmla="*/ 1084304 w 1410617"/>
                  <a:gd name="connsiteY45" fmla="*/ 788044 h 1187152"/>
                  <a:gd name="connsiteX46" fmla="*/ 1085167 w 1410617"/>
                  <a:gd name="connsiteY46" fmla="*/ 792293 h 1187152"/>
                  <a:gd name="connsiteX47" fmla="*/ 1084008 w 1410617"/>
                  <a:gd name="connsiteY47" fmla="*/ 797774 h 1187152"/>
                  <a:gd name="connsiteX48" fmla="*/ 1083367 w 1410617"/>
                  <a:gd name="connsiteY48" fmla="*/ 802195 h 1187152"/>
                  <a:gd name="connsiteX49" fmla="*/ 1086515 w 1410617"/>
                  <a:gd name="connsiteY49" fmla="*/ 805326 h 1187152"/>
                  <a:gd name="connsiteX50" fmla="*/ 1091108 w 1410617"/>
                  <a:gd name="connsiteY50" fmla="*/ 806107 h 1187152"/>
                  <a:gd name="connsiteX51" fmla="*/ 1096738 w 1410617"/>
                  <a:gd name="connsiteY51" fmla="*/ 806937 h 1187152"/>
                  <a:gd name="connsiteX52" fmla="*/ 1107906 w 1410617"/>
                  <a:gd name="connsiteY52" fmla="*/ 795752 h 1187152"/>
                  <a:gd name="connsiteX53" fmla="*/ 1101981 w 1410617"/>
                  <a:gd name="connsiteY53" fmla="*/ 792695 h 1187152"/>
                  <a:gd name="connsiteX54" fmla="*/ 1107906 w 1410617"/>
                  <a:gd name="connsiteY54" fmla="*/ 795752 h 1187152"/>
                  <a:gd name="connsiteX55" fmla="*/ 1088528 w 1410617"/>
                  <a:gd name="connsiteY55" fmla="*/ 847181 h 1187152"/>
                  <a:gd name="connsiteX56" fmla="*/ 1086605 w 1410617"/>
                  <a:gd name="connsiteY56" fmla="*/ 843162 h 1187152"/>
                  <a:gd name="connsiteX57" fmla="*/ 1088528 w 1410617"/>
                  <a:gd name="connsiteY57" fmla="*/ 847181 h 1187152"/>
                  <a:gd name="connsiteX58" fmla="*/ 1082874 w 1410617"/>
                  <a:gd name="connsiteY58" fmla="*/ 855086 h 1187152"/>
                  <a:gd name="connsiteX59" fmla="*/ 1081633 w 1410617"/>
                  <a:gd name="connsiteY59" fmla="*/ 850336 h 1187152"/>
                  <a:gd name="connsiteX60" fmla="*/ 1081485 w 1410617"/>
                  <a:gd name="connsiteY60" fmla="*/ 854832 h 1187152"/>
                  <a:gd name="connsiteX61" fmla="*/ 1102112 w 1410617"/>
                  <a:gd name="connsiteY61" fmla="*/ 824893 h 1187152"/>
                  <a:gd name="connsiteX62" fmla="*/ 1104816 w 1410617"/>
                  <a:gd name="connsiteY62" fmla="*/ 820908 h 1187152"/>
                  <a:gd name="connsiteX63" fmla="*/ 1100633 w 1410617"/>
                  <a:gd name="connsiteY63" fmla="*/ 821549 h 1187152"/>
                  <a:gd name="connsiteX64" fmla="*/ 1096434 w 1410617"/>
                  <a:gd name="connsiteY64" fmla="*/ 820398 h 1187152"/>
                  <a:gd name="connsiteX65" fmla="*/ 1099590 w 1410617"/>
                  <a:gd name="connsiteY65" fmla="*/ 823439 h 1187152"/>
                  <a:gd name="connsiteX66" fmla="*/ 1097699 w 1410617"/>
                  <a:gd name="connsiteY66" fmla="*/ 830556 h 1187152"/>
                  <a:gd name="connsiteX67" fmla="*/ 1093336 w 1410617"/>
                  <a:gd name="connsiteY67" fmla="*/ 829118 h 1187152"/>
                  <a:gd name="connsiteX68" fmla="*/ 1097699 w 1410617"/>
                  <a:gd name="connsiteY68" fmla="*/ 830556 h 1187152"/>
                  <a:gd name="connsiteX69" fmla="*/ 1097486 w 1410617"/>
                  <a:gd name="connsiteY69" fmla="*/ 835980 h 1187152"/>
                  <a:gd name="connsiteX70" fmla="*/ 1094026 w 1410617"/>
                  <a:gd name="connsiteY70" fmla="*/ 833465 h 1187152"/>
                  <a:gd name="connsiteX71" fmla="*/ 1097486 w 1410617"/>
                  <a:gd name="connsiteY71" fmla="*/ 835980 h 1187152"/>
                  <a:gd name="connsiteX72" fmla="*/ 1107528 w 1410617"/>
                  <a:gd name="connsiteY72" fmla="*/ 832594 h 1187152"/>
                  <a:gd name="connsiteX73" fmla="*/ 1103690 w 1410617"/>
                  <a:gd name="connsiteY73" fmla="*/ 829315 h 1187152"/>
                  <a:gd name="connsiteX74" fmla="*/ 1107528 w 1410617"/>
                  <a:gd name="connsiteY74" fmla="*/ 832594 h 1187152"/>
                  <a:gd name="connsiteX75" fmla="*/ 1104397 w 1410617"/>
                  <a:gd name="connsiteY75" fmla="*/ 836736 h 1187152"/>
                  <a:gd name="connsiteX76" fmla="*/ 1107273 w 1410617"/>
                  <a:gd name="connsiteY76" fmla="*/ 833671 h 1187152"/>
                  <a:gd name="connsiteX77" fmla="*/ 1102934 w 1410617"/>
                  <a:gd name="connsiteY77" fmla="*/ 831073 h 1187152"/>
                  <a:gd name="connsiteX78" fmla="*/ 1102712 w 1410617"/>
                  <a:gd name="connsiteY78" fmla="*/ 835413 h 1187152"/>
                  <a:gd name="connsiteX79" fmla="*/ 1111464 w 1410617"/>
                  <a:gd name="connsiteY79" fmla="*/ 830580 h 1187152"/>
                  <a:gd name="connsiteX80" fmla="*/ 1111374 w 1410617"/>
                  <a:gd name="connsiteY80" fmla="*/ 826373 h 1187152"/>
                  <a:gd name="connsiteX81" fmla="*/ 1111464 w 1410617"/>
                  <a:gd name="connsiteY81" fmla="*/ 830580 h 1187152"/>
                  <a:gd name="connsiteX82" fmla="*/ 1121877 w 1410617"/>
                  <a:gd name="connsiteY82" fmla="*/ 827441 h 1187152"/>
                  <a:gd name="connsiteX83" fmla="*/ 1122567 w 1410617"/>
                  <a:gd name="connsiteY83" fmla="*/ 823258 h 1187152"/>
                  <a:gd name="connsiteX84" fmla="*/ 1121877 w 1410617"/>
                  <a:gd name="connsiteY84" fmla="*/ 827441 h 1187152"/>
                  <a:gd name="connsiteX85" fmla="*/ 1097790 w 1410617"/>
                  <a:gd name="connsiteY85" fmla="*/ 843483 h 1187152"/>
                  <a:gd name="connsiteX86" fmla="*/ 1100995 w 1410617"/>
                  <a:gd name="connsiteY86" fmla="*/ 840820 h 1187152"/>
                  <a:gd name="connsiteX87" fmla="*/ 1097560 w 1410617"/>
                  <a:gd name="connsiteY87" fmla="*/ 838338 h 1187152"/>
                  <a:gd name="connsiteX88" fmla="*/ 1093229 w 1410617"/>
                  <a:gd name="connsiteY88" fmla="*/ 839234 h 1187152"/>
                  <a:gd name="connsiteX89" fmla="*/ 1097790 w 1410617"/>
                  <a:gd name="connsiteY89" fmla="*/ 843483 h 1187152"/>
                  <a:gd name="connsiteX90" fmla="*/ 1103699 w 1410617"/>
                  <a:gd name="connsiteY90" fmla="*/ 839250 h 1187152"/>
                  <a:gd name="connsiteX91" fmla="*/ 1100658 w 1410617"/>
                  <a:gd name="connsiteY91" fmla="*/ 836374 h 1187152"/>
                  <a:gd name="connsiteX92" fmla="*/ 1103699 w 1410617"/>
                  <a:gd name="connsiteY92" fmla="*/ 839250 h 1187152"/>
                  <a:gd name="connsiteX93" fmla="*/ 1107849 w 1410617"/>
                  <a:gd name="connsiteY93" fmla="*/ 840368 h 1187152"/>
                  <a:gd name="connsiteX94" fmla="*/ 1104447 w 1410617"/>
                  <a:gd name="connsiteY94" fmla="*/ 836884 h 1187152"/>
                  <a:gd name="connsiteX95" fmla="*/ 1107849 w 1410617"/>
                  <a:gd name="connsiteY95" fmla="*/ 840368 h 1187152"/>
                  <a:gd name="connsiteX96" fmla="*/ 1099327 w 1410617"/>
                  <a:gd name="connsiteY96" fmla="*/ 844148 h 1187152"/>
                  <a:gd name="connsiteX97" fmla="*/ 1104019 w 1410617"/>
                  <a:gd name="connsiteY97" fmla="*/ 843343 h 1187152"/>
                  <a:gd name="connsiteX98" fmla="*/ 1099170 w 1410617"/>
                  <a:gd name="connsiteY98" fmla="*/ 841494 h 1187152"/>
                  <a:gd name="connsiteX99" fmla="*/ 1105959 w 1410617"/>
                  <a:gd name="connsiteY99" fmla="*/ 843664 h 1187152"/>
                  <a:gd name="connsiteX100" fmla="*/ 1101315 w 1410617"/>
                  <a:gd name="connsiteY100" fmla="*/ 839169 h 1187152"/>
                  <a:gd name="connsiteX101" fmla="*/ 1107462 w 1410617"/>
                  <a:gd name="connsiteY101" fmla="*/ 841510 h 1187152"/>
                  <a:gd name="connsiteX102" fmla="*/ 1103337 w 1410617"/>
                  <a:gd name="connsiteY102" fmla="*/ 841494 h 1187152"/>
                  <a:gd name="connsiteX103" fmla="*/ 1103526 w 1410617"/>
                  <a:gd name="connsiteY103" fmla="*/ 851331 h 1187152"/>
                  <a:gd name="connsiteX104" fmla="*/ 1107495 w 1410617"/>
                  <a:gd name="connsiteY104" fmla="*/ 849934 h 1187152"/>
                  <a:gd name="connsiteX105" fmla="*/ 1112541 w 1410617"/>
                  <a:gd name="connsiteY105" fmla="*/ 848052 h 1187152"/>
                  <a:gd name="connsiteX106" fmla="*/ 1108317 w 1410617"/>
                  <a:gd name="connsiteY106" fmla="*/ 844847 h 1187152"/>
                  <a:gd name="connsiteX107" fmla="*/ 1100017 w 1410617"/>
                  <a:gd name="connsiteY107" fmla="*/ 844929 h 1187152"/>
                  <a:gd name="connsiteX108" fmla="*/ 1105285 w 1410617"/>
                  <a:gd name="connsiteY108" fmla="*/ 849014 h 1187152"/>
                  <a:gd name="connsiteX109" fmla="*/ 1099844 w 1410617"/>
                  <a:gd name="connsiteY109" fmla="*/ 848381 h 1187152"/>
                  <a:gd name="connsiteX110" fmla="*/ 1103526 w 1410617"/>
                  <a:gd name="connsiteY110" fmla="*/ 851331 h 1187152"/>
                  <a:gd name="connsiteX111" fmla="*/ 1100247 w 1410617"/>
                  <a:gd name="connsiteY111" fmla="*/ 852868 h 1187152"/>
                  <a:gd name="connsiteX112" fmla="*/ 1097831 w 1410617"/>
                  <a:gd name="connsiteY112" fmla="*/ 848430 h 1187152"/>
                  <a:gd name="connsiteX113" fmla="*/ 1098817 w 1410617"/>
                  <a:gd name="connsiteY113" fmla="*/ 852449 h 1187152"/>
                  <a:gd name="connsiteX114" fmla="*/ 1109336 w 1410617"/>
                  <a:gd name="connsiteY114" fmla="*/ 852983 h 1187152"/>
                  <a:gd name="connsiteX115" fmla="*/ 1105063 w 1410617"/>
                  <a:gd name="connsiteY115" fmla="*/ 851750 h 1187152"/>
                  <a:gd name="connsiteX116" fmla="*/ 1109336 w 1410617"/>
                  <a:gd name="connsiteY116" fmla="*/ 852983 h 1187152"/>
                  <a:gd name="connsiteX117" fmla="*/ 1115705 w 1410617"/>
                  <a:gd name="connsiteY117" fmla="*/ 856081 h 1187152"/>
                  <a:gd name="connsiteX118" fmla="*/ 1114867 w 1410617"/>
                  <a:gd name="connsiteY118" fmla="*/ 851232 h 1187152"/>
                  <a:gd name="connsiteX119" fmla="*/ 1115705 w 1410617"/>
                  <a:gd name="connsiteY119" fmla="*/ 856081 h 1187152"/>
                  <a:gd name="connsiteX120" fmla="*/ 1114292 w 1410617"/>
                  <a:gd name="connsiteY120" fmla="*/ 840015 h 1187152"/>
                  <a:gd name="connsiteX121" fmla="*/ 1110306 w 1410617"/>
                  <a:gd name="connsiteY121" fmla="*/ 837804 h 1187152"/>
                  <a:gd name="connsiteX122" fmla="*/ 1114292 w 1410617"/>
                  <a:gd name="connsiteY122" fmla="*/ 840015 h 1187152"/>
                  <a:gd name="connsiteX123" fmla="*/ 1130908 w 1410617"/>
                  <a:gd name="connsiteY123" fmla="*/ 855374 h 1187152"/>
                  <a:gd name="connsiteX124" fmla="*/ 1135905 w 1410617"/>
                  <a:gd name="connsiteY124" fmla="*/ 851594 h 1187152"/>
                  <a:gd name="connsiteX125" fmla="*/ 1138905 w 1410617"/>
                  <a:gd name="connsiteY125" fmla="*/ 847288 h 1187152"/>
                  <a:gd name="connsiteX126" fmla="*/ 1133949 w 1410617"/>
                  <a:gd name="connsiteY126" fmla="*/ 845726 h 1187152"/>
                  <a:gd name="connsiteX127" fmla="*/ 1138157 w 1410617"/>
                  <a:gd name="connsiteY127" fmla="*/ 846351 h 1187152"/>
                  <a:gd name="connsiteX128" fmla="*/ 1138231 w 1410617"/>
                  <a:gd name="connsiteY128" fmla="*/ 841264 h 1187152"/>
                  <a:gd name="connsiteX129" fmla="*/ 1134294 w 1410617"/>
                  <a:gd name="connsiteY129" fmla="*/ 839538 h 1187152"/>
                  <a:gd name="connsiteX130" fmla="*/ 1128139 w 1410617"/>
                  <a:gd name="connsiteY130" fmla="*/ 838067 h 1187152"/>
                  <a:gd name="connsiteX131" fmla="*/ 1131582 w 1410617"/>
                  <a:gd name="connsiteY131" fmla="*/ 841691 h 1187152"/>
                  <a:gd name="connsiteX132" fmla="*/ 1127736 w 1410617"/>
                  <a:gd name="connsiteY132" fmla="*/ 839374 h 1187152"/>
                  <a:gd name="connsiteX133" fmla="*/ 1129059 w 1410617"/>
                  <a:gd name="connsiteY133" fmla="*/ 843318 h 1187152"/>
                  <a:gd name="connsiteX134" fmla="*/ 1124293 w 1410617"/>
                  <a:gd name="connsiteY134" fmla="*/ 845176 h 1187152"/>
                  <a:gd name="connsiteX135" fmla="*/ 1124589 w 1410617"/>
                  <a:gd name="connsiteY135" fmla="*/ 849581 h 1187152"/>
                  <a:gd name="connsiteX136" fmla="*/ 1129240 w 1410617"/>
                  <a:gd name="connsiteY136" fmla="*/ 850698 h 1187152"/>
                  <a:gd name="connsiteX137" fmla="*/ 1125353 w 1410617"/>
                  <a:gd name="connsiteY137" fmla="*/ 852161 h 1187152"/>
                  <a:gd name="connsiteX138" fmla="*/ 1128953 w 1410617"/>
                  <a:gd name="connsiteY138" fmla="*/ 854807 h 1187152"/>
                  <a:gd name="connsiteX139" fmla="*/ 1119387 w 1410617"/>
                  <a:gd name="connsiteY139" fmla="*/ 852670 h 1187152"/>
                  <a:gd name="connsiteX140" fmla="*/ 1115787 w 1410617"/>
                  <a:gd name="connsiteY140" fmla="*/ 849671 h 1187152"/>
                  <a:gd name="connsiteX141" fmla="*/ 1119387 w 1410617"/>
                  <a:gd name="connsiteY141" fmla="*/ 852670 h 1187152"/>
                  <a:gd name="connsiteX142" fmla="*/ 1115565 w 1410617"/>
                  <a:gd name="connsiteY142" fmla="*/ 849622 h 1187152"/>
                  <a:gd name="connsiteX143" fmla="*/ 1119633 w 1410617"/>
                  <a:gd name="connsiteY143" fmla="*/ 848266 h 1187152"/>
                  <a:gd name="connsiteX144" fmla="*/ 1115146 w 1410617"/>
                  <a:gd name="connsiteY144" fmla="*/ 843516 h 1187152"/>
                  <a:gd name="connsiteX145" fmla="*/ 1110446 w 1410617"/>
                  <a:gd name="connsiteY145" fmla="*/ 844699 h 1187152"/>
                  <a:gd name="connsiteX146" fmla="*/ 1113905 w 1410617"/>
                  <a:gd name="connsiteY146" fmla="*/ 847961 h 1187152"/>
                  <a:gd name="connsiteX147" fmla="*/ 1103403 w 1410617"/>
                  <a:gd name="connsiteY147" fmla="*/ 759971 h 1187152"/>
                  <a:gd name="connsiteX148" fmla="*/ 1101430 w 1410617"/>
                  <a:gd name="connsiteY148" fmla="*/ 755952 h 1187152"/>
                  <a:gd name="connsiteX149" fmla="*/ 1103403 w 1410617"/>
                  <a:gd name="connsiteY149" fmla="*/ 759971 h 1187152"/>
                  <a:gd name="connsiteX150" fmla="*/ 1115311 w 1410617"/>
                  <a:gd name="connsiteY150" fmla="*/ 789128 h 1187152"/>
                  <a:gd name="connsiteX151" fmla="*/ 1112114 w 1410617"/>
                  <a:gd name="connsiteY151" fmla="*/ 785784 h 1187152"/>
                  <a:gd name="connsiteX152" fmla="*/ 1115311 w 1410617"/>
                  <a:gd name="connsiteY152" fmla="*/ 789128 h 1187152"/>
                  <a:gd name="connsiteX153" fmla="*/ 1101036 w 1410617"/>
                  <a:gd name="connsiteY153" fmla="*/ 879018 h 1187152"/>
                  <a:gd name="connsiteX154" fmla="*/ 1097765 w 1410617"/>
                  <a:gd name="connsiteY154" fmla="*/ 875476 h 1187152"/>
                  <a:gd name="connsiteX155" fmla="*/ 1101036 w 1410617"/>
                  <a:gd name="connsiteY155" fmla="*/ 879018 h 1187152"/>
                  <a:gd name="connsiteX156" fmla="*/ 1106649 w 1410617"/>
                  <a:gd name="connsiteY156" fmla="*/ 875755 h 1187152"/>
                  <a:gd name="connsiteX157" fmla="*/ 1106698 w 1410617"/>
                  <a:gd name="connsiteY157" fmla="*/ 870832 h 1187152"/>
                  <a:gd name="connsiteX158" fmla="*/ 1106649 w 1410617"/>
                  <a:gd name="connsiteY158" fmla="*/ 875755 h 1187152"/>
                  <a:gd name="connsiteX159" fmla="*/ 1105802 w 1410617"/>
                  <a:gd name="connsiteY159" fmla="*/ 880686 h 1187152"/>
                  <a:gd name="connsiteX160" fmla="*/ 1106107 w 1410617"/>
                  <a:gd name="connsiteY160" fmla="*/ 875878 h 1187152"/>
                  <a:gd name="connsiteX161" fmla="*/ 1103000 w 1410617"/>
                  <a:gd name="connsiteY161" fmla="*/ 879174 h 1187152"/>
                  <a:gd name="connsiteX162" fmla="*/ 1105137 w 1410617"/>
                  <a:gd name="connsiteY162" fmla="*/ 858432 h 1187152"/>
                  <a:gd name="connsiteX163" fmla="*/ 1110684 w 1410617"/>
                  <a:gd name="connsiteY163" fmla="*/ 857313 h 1187152"/>
                  <a:gd name="connsiteX164" fmla="*/ 1108128 w 1410617"/>
                  <a:gd name="connsiteY164" fmla="*/ 853188 h 1187152"/>
                  <a:gd name="connsiteX165" fmla="*/ 1102573 w 1410617"/>
                  <a:gd name="connsiteY165" fmla="*/ 857313 h 1187152"/>
                  <a:gd name="connsiteX166" fmla="*/ 1107479 w 1410617"/>
                  <a:gd name="connsiteY166" fmla="*/ 862409 h 1187152"/>
                  <a:gd name="connsiteX167" fmla="*/ 1103887 w 1410617"/>
                  <a:gd name="connsiteY167" fmla="*/ 860305 h 1187152"/>
                  <a:gd name="connsiteX168" fmla="*/ 1107479 w 1410617"/>
                  <a:gd name="connsiteY168" fmla="*/ 862409 h 1187152"/>
                  <a:gd name="connsiteX169" fmla="*/ 1110290 w 1410617"/>
                  <a:gd name="connsiteY169" fmla="*/ 868268 h 1187152"/>
                  <a:gd name="connsiteX170" fmla="*/ 1109081 w 1410617"/>
                  <a:gd name="connsiteY170" fmla="*/ 863913 h 1187152"/>
                  <a:gd name="connsiteX171" fmla="*/ 1105096 w 1410617"/>
                  <a:gd name="connsiteY171" fmla="*/ 862286 h 1187152"/>
                  <a:gd name="connsiteX172" fmla="*/ 1108260 w 1410617"/>
                  <a:gd name="connsiteY172" fmla="*/ 867372 h 1187152"/>
                  <a:gd name="connsiteX173" fmla="*/ 1108186 w 1410617"/>
                  <a:gd name="connsiteY173" fmla="*/ 870372 h 1187152"/>
                  <a:gd name="connsiteX174" fmla="*/ 1104800 w 1410617"/>
                  <a:gd name="connsiteY174" fmla="*/ 865951 h 1187152"/>
                  <a:gd name="connsiteX175" fmla="*/ 1108186 w 1410617"/>
                  <a:gd name="connsiteY175" fmla="*/ 870372 h 1187152"/>
                  <a:gd name="connsiteX176" fmla="*/ 1116091 w 1410617"/>
                  <a:gd name="connsiteY176" fmla="*/ 875468 h 1187152"/>
                  <a:gd name="connsiteX177" fmla="*/ 1122247 w 1410617"/>
                  <a:gd name="connsiteY177" fmla="*/ 875024 h 1187152"/>
                  <a:gd name="connsiteX178" fmla="*/ 1115590 w 1410617"/>
                  <a:gd name="connsiteY178" fmla="*/ 870471 h 1187152"/>
                  <a:gd name="connsiteX179" fmla="*/ 1116091 w 1410617"/>
                  <a:gd name="connsiteY179" fmla="*/ 875468 h 1187152"/>
                  <a:gd name="connsiteX180" fmla="*/ 1122929 w 1410617"/>
                  <a:gd name="connsiteY180" fmla="*/ 866074 h 1187152"/>
                  <a:gd name="connsiteX181" fmla="*/ 1119904 w 1410617"/>
                  <a:gd name="connsiteY181" fmla="*/ 859525 h 1187152"/>
                  <a:gd name="connsiteX182" fmla="*/ 1116297 w 1410617"/>
                  <a:gd name="connsiteY182" fmla="*/ 857313 h 1187152"/>
                  <a:gd name="connsiteX183" fmla="*/ 1107758 w 1410617"/>
                  <a:gd name="connsiteY183" fmla="*/ 858226 h 1187152"/>
                  <a:gd name="connsiteX184" fmla="*/ 1108695 w 1410617"/>
                  <a:gd name="connsiteY184" fmla="*/ 862721 h 1187152"/>
                  <a:gd name="connsiteX185" fmla="*/ 1114020 w 1410617"/>
                  <a:gd name="connsiteY185" fmla="*/ 863543 h 1187152"/>
                  <a:gd name="connsiteX186" fmla="*/ 1119296 w 1410617"/>
                  <a:gd name="connsiteY186" fmla="*/ 864562 h 1187152"/>
                  <a:gd name="connsiteX187" fmla="*/ 1120316 w 1410617"/>
                  <a:gd name="connsiteY187" fmla="*/ 868704 h 1187152"/>
                  <a:gd name="connsiteX188" fmla="*/ 1115278 w 1410617"/>
                  <a:gd name="connsiteY188" fmla="*/ 865400 h 1187152"/>
                  <a:gd name="connsiteX189" fmla="*/ 1111300 w 1410617"/>
                  <a:gd name="connsiteY189" fmla="*/ 863946 h 1187152"/>
                  <a:gd name="connsiteX190" fmla="*/ 1113996 w 1410617"/>
                  <a:gd name="connsiteY190" fmla="*/ 868498 h 1187152"/>
                  <a:gd name="connsiteX191" fmla="*/ 1120316 w 1410617"/>
                  <a:gd name="connsiteY191" fmla="*/ 868704 h 1187152"/>
                  <a:gd name="connsiteX192" fmla="*/ 1130054 w 1410617"/>
                  <a:gd name="connsiteY192" fmla="*/ 880867 h 1187152"/>
                  <a:gd name="connsiteX193" fmla="*/ 1127325 w 1410617"/>
                  <a:gd name="connsiteY193" fmla="*/ 876215 h 1187152"/>
                  <a:gd name="connsiteX194" fmla="*/ 1128377 w 1410617"/>
                  <a:gd name="connsiteY194" fmla="*/ 871449 h 1187152"/>
                  <a:gd name="connsiteX195" fmla="*/ 1124161 w 1410617"/>
                  <a:gd name="connsiteY195" fmla="*/ 875204 h 1187152"/>
                  <a:gd name="connsiteX196" fmla="*/ 1126988 w 1410617"/>
                  <a:gd name="connsiteY196" fmla="*/ 878401 h 1187152"/>
                  <a:gd name="connsiteX197" fmla="*/ 1109722 w 1410617"/>
                  <a:gd name="connsiteY197" fmla="*/ 881319 h 1187152"/>
                  <a:gd name="connsiteX198" fmla="*/ 1114982 w 1410617"/>
                  <a:gd name="connsiteY198" fmla="*/ 878417 h 1187152"/>
                  <a:gd name="connsiteX199" fmla="*/ 1112730 w 1410617"/>
                  <a:gd name="connsiteY199" fmla="*/ 874711 h 1187152"/>
                  <a:gd name="connsiteX200" fmla="*/ 1106936 w 1410617"/>
                  <a:gd name="connsiteY200" fmla="*/ 871169 h 1187152"/>
                  <a:gd name="connsiteX201" fmla="*/ 1107914 w 1410617"/>
                  <a:gd name="connsiteY201" fmla="*/ 875878 h 1187152"/>
                  <a:gd name="connsiteX202" fmla="*/ 1109722 w 1410617"/>
                  <a:gd name="connsiteY202" fmla="*/ 881319 h 1187152"/>
                  <a:gd name="connsiteX203" fmla="*/ 1120981 w 1410617"/>
                  <a:gd name="connsiteY203" fmla="*/ 879831 h 1187152"/>
                  <a:gd name="connsiteX204" fmla="*/ 1122378 w 1410617"/>
                  <a:gd name="connsiteY204" fmla="*/ 875903 h 1187152"/>
                  <a:gd name="connsiteX205" fmla="*/ 1118154 w 1410617"/>
                  <a:gd name="connsiteY205" fmla="*/ 873708 h 1187152"/>
                  <a:gd name="connsiteX206" fmla="*/ 1119370 w 1410617"/>
                  <a:gd name="connsiteY206" fmla="*/ 879478 h 1187152"/>
                  <a:gd name="connsiteX207" fmla="*/ 1122814 w 1410617"/>
                  <a:gd name="connsiteY207" fmla="*/ 885929 h 1187152"/>
                  <a:gd name="connsiteX208" fmla="*/ 1122945 w 1410617"/>
                  <a:gd name="connsiteY208" fmla="*/ 881713 h 1187152"/>
                  <a:gd name="connsiteX209" fmla="*/ 1118820 w 1410617"/>
                  <a:gd name="connsiteY209" fmla="*/ 881376 h 1187152"/>
                  <a:gd name="connsiteX210" fmla="*/ 1122814 w 1410617"/>
                  <a:gd name="connsiteY210" fmla="*/ 885929 h 1187152"/>
                  <a:gd name="connsiteX211" fmla="*/ 1132799 w 1410617"/>
                  <a:gd name="connsiteY211" fmla="*/ 894336 h 1187152"/>
                  <a:gd name="connsiteX212" fmla="*/ 1132166 w 1410617"/>
                  <a:gd name="connsiteY212" fmla="*/ 889627 h 1187152"/>
                  <a:gd name="connsiteX213" fmla="*/ 1127753 w 1410617"/>
                  <a:gd name="connsiteY213" fmla="*/ 887893 h 1187152"/>
                  <a:gd name="connsiteX214" fmla="*/ 1129470 w 1410617"/>
                  <a:gd name="connsiteY214" fmla="*/ 892265 h 1187152"/>
                  <a:gd name="connsiteX215" fmla="*/ 1126241 w 1410617"/>
                  <a:gd name="connsiteY215" fmla="*/ 887795 h 1187152"/>
                  <a:gd name="connsiteX216" fmla="*/ 1129470 w 1410617"/>
                  <a:gd name="connsiteY216" fmla="*/ 884179 h 1187152"/>
                  <a:gd name="connsiteX217" fmla="*/ 1125172 w 1410617"/>
                  <a:gd name="connsiteY217" fmla="*/ 883546 h 1187152"/>
                  <a:gd name="connsiteX218" fmla="*/ 1126241 w 1410617"/>
                  <a:gd name="connsiteY218" fmla="*/ 887795 h 1187152"/>
                  <a:gd name="connsiteX219" fmla="*/ 1131492 w 1410617"/>
                  <a:gd name="connsiteY219" fmla="*/ 888978 h 1187152"/>
                  <a:gd name="connsiteX220" fmla="*/ 1129741 w 1410617"/>
                  <a:gd name="connsiteY220" fmla="*/ 885181 h 1187152"/>
                  <a:gd name="connsiteX221" fmla="*/ 1131492 w 1410617"/>
                  <a:gd name="connsiteY221" fmla="*/ 888978 h 1187152"/>
                  <a:gd name="connsiteX222" fmla="*/ 1287635 w 1410617"/>
                  <a:gd name="connsiteY222" fmla="*/ 1127317 h 1187152"/>
                  <a:gd name="connsiteX223" fmla="*/ 1291596 w 1410617"/>
                  <a:gd name="connsiteY223" fmla="*/ 1125912 h 1187152"/>
                  <a:gd name="connsiteX224" fmla="*/ 1292804 w 1410617"/>
                  <a:gd name="connsiteY224" fmla="*/ 1120866 h 1187152"/>
                  <a:gd name="connsiteX225" fmla="*/ 1291916 w 1410617"/>
                  <a:gd name="connsiteY225" fmla="*/ 1116807 h 1187152"/>
                  <a:gd name="connsiteX226" fmla="*/ 1288645 w 1410617"/>
                  <a:gd name="connsiteY226" fmla="*/ 1112155 h 1187152"/>
                  <a:gd name="connsiteX227" fmla="*/ 1287437 w 1410617"/>
                  <a:gd name="connsiteY227" fmla="*/ 1106649 h 1187152"/>
                  <a:gd name="connsiteX228" fmla="*/ 1287725 w 1410617"/>
                  <a:gd name="connsiteY228" fmla="*/ 1100633 h 1187152"/>
                  <a:gd name="connsiteX229" fmla="*/ 1284775 w 1410617"/>
                  <a:gd name="connsiteY229" fmla="*/ 1097716 h 1187152"/>
                  <a:gd name="connsiteX230" fmla="*/ 1286698 w 1410617"/>
                  <a:gd name="connsiteY230" fmla="*/ 1093911 h 1187152"/>
                  <a:gd name="connsiteX231" fmla="*/ 1282079 w 1410617"/>
                  <a:gd name="connsiteY231" fmla="*/ 1092341 h 1187152"/>
                  <a:gd name="connsiteX232" fmla="*/ 1286616 w 1410617"/>
                  <a:gd name="connsiteY232" fmla="*/ 1092900 h 1187152"/>
                  <a:gd name="connsiteX233" fmla="*/ 1290371 w 1410617"/>
                  <a:gd name="connsiteY233" fmla="*/ 1090188 h 1187152"/>
                  <a:gd name="connsiteX234" fmla="*/ 1294636 w 1410617"/>
                  <a:gd name="connsiteY234" fmla="*/ 1090271 h 1187152"/>
                  <a:gd name="connsiteX235" fmla="*/ 1300841 w 1410617"/>
                  <a:gd name="connsiteY235" fmla="*/ 1087189 h 1187152"/>
                  <a:gd name="connsiteX236" fmla="*/ 1306355 w 1410617"/>
                  <a:gd name="connsiteY236" fmla="*/ 1086284 h 1187152"/>
                  <a:gd name="connsiteX237" fmla="*/ 1310974 w 1410617"/>
                  <a:gd name="connsiteY237" fmla="*/ 1084098 h 1187152"/>
                  <a:gd name="connsiteX238" fmla="*/ 1310448 w 1410617"/>
                  <a:gd name="connsiteY238" fmla="*/ 1079151 h 1187152"/>
                  <a:gd name="connsiteX239" fmla="*/ 1315420 w 1410617"/>
                  <a:gd name="connsiteY239" fmla="*/ 1076349 h 1187152"/>
                  <a:gd name="connsiteX240" fmla="*/ 1319857 w 1410617"/>
                  <a:gd name="connsiteY240" fmla="*/ 1077385 h 1187152"/>
                  <a:gd name="connsiteX241" fmla="*/ 1327270 w 1410617"/>
                  <a:gd name="connsiteY241" fmla="*/ 1079981 h 1187152"/>
                  <a:gd name="connsiteX242" fmla="*/ 1333154 w 1410617"/>
                  <a:gd name="connsiteY242" fmla="*/ 1080721 h 1187152"/>
                  <a:gd name="connsiteX243" fmla="*/ 1337058 w 1410617"/>
                  <a:gd name="connsiteY243" fmla="*/ 1082027 h 1187152"/>
                  <a:gd name="connsiteX244" fmla="*/ 1332563 w 1410617"/>
                  <a:gd name="connsiteY244" fmla="*/ 1080187 h 1187152"/>
                  <a:gd name="connsiteX245" fmla="*/ 1325618 w 1410617"/>
                  <a:gd name="connsiteY245" fmla="*/ 1078765 h 1187152"/>
                  <a:gd name="connsiteX246" fmla="*/ 1321098 w 1410617"/>
                  <a:gd name="connsiteY246" fmla="*/ 1076538 h 1187152"/>
                  <a:gd name="connsiteX247" fmla="*/ 1315543 w 1410617"/>
                  <a:gd name="connsiteY247" fmla="*/ 1074943 h 1187152"/>
                  <a:gd name="connsiteX248" fmla="*/ 1308443 w 1410617"/>
                  <a:gd name="connsiteY248" fmla="*/ 1074977 h 1187152"/>
                  <a:gd name="connsiteX249" fmla="*/ 1294267 w 1410617"/>
                  <a:gd name="connsiteY249" fmla="*/ 1070448 h 1187152"/>
                  <a:gd name="connsiteX250" fmla="*/ 1278184 w 1410617"/>
                  <a:gd name="connsiteY250" fmla="*/ 1070424 h 1187152"/>
                  <a:gd name="connsiteX251" fmla="*/ 1247933 w 1410617"/>
                  <a:gd name="connsiteY251" fmla="*/ 1070424 h 1187152"/>
                  <a:gd name="connsiteX252" fmla="*/ 1245624 w 1410617"/>
                  <a:gd name="connsiteY252" fmla="*/ 1066635 h 1187152"/>
                  <a:gd name="connsiteX253" fmla="*/ 1241236 w 1410617"/>
                  <a:gd name="connsiteY253" fmla="*/ 1063628 h 1187152"/>
                  <a:gd name="connsiteX254" fmla="*/ 1236108 w 1410617"/>
                  <a:gd name="connsiteY254" fmla="*/ 1061409 h 1187152"/>
                  <a:gd name="connsiteX255" fmla="*/ 1232377 w 1410617"/>
                  <a:gd name="connsiteY255" fmla="*/ 1057949 h 1187152"/>
                  <a:gd name="connsiteX256" fmla="*/ 1230486 w 1410617"/>
                  <a:gd name="connsiteY256" fmla="*/ 1053865 h 1187152"/>
                  <a:gd name="connsiteX257" fmla="*/ 1228342 w 1410617"/>
                  <a:gd name="connsiteY257" fmla="*/ 1049961 h 1187152"/>
                  <a:gd name="connsiteX258" fmla="*/ 1226196 w 1410617"/>
                  <a:gd name="connsiteY258" fmla="*/ 1045392 h 1187152"/>
                  <a:gd name="connsiteX259" fmla="*/ 1224002 w 1410617"/>
                  <a:gd name="connsiteY259" fmla="*/ 1041110 h 1187152"/>
                  <a:gd name="connsiteX260" fmla="*/ 1225112 w 1410617"/>
                  <a:gd name="connsiteY260" fmla="*/ 1036738 h 1187152"/>
                  <a:gd name="connsiteX261" fmla="*/ 1221011 w 1410617"/>
                  <a:gd name="connsiteY261" fmla="*/ 1033056 h 1187152"/>
                  <a:gd name="connsiteX262" fmla="*/ 1219146 w 1410617"/>
                  <a:gd name="connsiteY262" fmla="*/ 1029161 h 1187152"/>
                  <a:gd name="connsiteX263" fmla="*/ 1214461 w 1410617"/>
                  <a:gd name="connsiteY263" fmla="*/ 1029005 h 1187152"/>
                  <a:gd name="connsiteX264" fmla="*/ 1210254 w 1410617"/>
                  <a:gd name="connsiteY264" fmla="*/ 1029161 h 1187152"/>
                  <a:gd name="connsiteX265" fmla="*/ 1206473 w 1410617"/>
                  <a:gd name="connsiteY265" fmla="*/ 1031528 h 1187152"/>
                  <a:gd name="connsiteX266" fmla="*/ 1202496 w 1410617"/>
                  <a:gd name="connsiteY266" fmla="*/ 1033746 h 1187152"/>
                  <a:gd name="connsiteX267" fmla="*/ 1200261 w 1410617"/>
                  <a:gd name="connsiteY267" fmla="*/ 1029942 h 1187152"/>
                  <a:gd name="connsiteX268" fmla="*/ 1196012 w 1410617"/>
                  <a:gd name="connsiteY268" fmla="*/ 1028109 h 1187152"/>
                  <a:gd name="connsiteX269" fmla="*/ 1192749 w 1410617"/>
                  <a:gd name="connsiteY269" fmla="*/ 1025052 h 1187152"/>
                  <a:gd name="connsiteX270" fmla="*/ 1190029 w 1410617"/>
                  <a:gd name="connsiteY270" fmla="*/ 1021863 h 1187152"/>
                  <a:gd name="connsiteX271" fmla="*/ 1188024 w 1410617"/>
                  <a:gd name="connsiteY271" fmla="*/ 1017976 h 1187152"/>
                  <a:gd name="connsiteX272" fmla="*/ 1185008 w 1410617"/>
                  <a:gd name="connsiteY272" fmla="*/ 1015083 h 1187152"/>
                  <a:gd name="connsiteX273" fmla="*/ 1184531 w 1410617"/>
                  <a:gd name="connsiteY273" fmla="*/ 1010736 h 1187152"/>
                  <a:gd name="connsiteX274" fmla="*/ 1180776 w 1410617"/>
                  <a:gd name="connsiteY274" fmla="*/ 1008788 h 1187152"/>
                  <a:gd name="connsiteX275" fmla="*/ 1181548 w 1410617"/>
                  <a:gd name="connsiteY275" fmla="*/ 1003956 h 1187152"/>
                  <a:gd name="connsiteX276" fmla="*/ 1187432 w 1410617"/>
                  <a:gd name="connsiteY276" fmla="*/ 1000488 h 1187152"/>
                  <a:gd name="connsiteX277" fmla="*/ 1188854 w 1410617"/>
                  <a:gd name="connsiteY277" fmla="*/ 995599 h 1187152"/>
                  <a:gd name="connsiteX278" fmla="*/ 1185139 w 1410617"/>
                  <a:gd name="connsiteY278" fmla="*/ 991917 h 1187152"/>
                  <a:gd name="connsiteX279" fmla="*/ 1184128 w 1410617"/>
                  <a:gd name="connsiteY279" fmla="*/ 987537 h 1187152"/>
                  <a:gd name="connsiteX280" fmla="*/ 1183225 w 1410617"/>
                  <a:gd name="connsiteY280" fmla="*/ 982269 h 1187152"/>
                  <a:gd name="connsiteX281" fmla="*/ 1184145 w 1410617"/>
                  <a:gd name="connsiteY281" fmla="*/ 978045 h 1187152"/>
                  <a:gd name="connsiteX282" fmla="*/ 1188501 w 1410617"/>
                  <a:gd name="connsiteY282" fmla="*/ 978135 h 1187152"/>
                  <a:gd name="connsiteX283" fmla="*/ 1191336 w 1410617"/>
                  <a:gd name="connsiteY283" fmla="*/ 974733 h 1187152"/>
                  <a:gd name="connsiteX284" fmla="*/ 1190399 w 1410617"/>
                  <a:gd name="connsiteY284" fmla="*/ 968496 h 1187152"/>
                  <a:gd name="connsiteX285" fmla="*/ 1187654 w 1410617"/>
                  <a:gd name="connsiteY285" fmla="*/ 964091 h 1187152"/>
                  <a:gd name="connsiteX286" fmla="*/ 1192371 w 1410617"/>
                  <a:gd name="connsiteY286" fmla="*/ 963975 h 1187152"/>
                  <a:gd name="connsiteX287" fmla="*/ 1191155 w 1410617"/>
                  <a:gd name="connsiteY287" fmla="*/ 959932 h 1187152"/>
                  <a:gd name="connsiteX288" fmla="*/ 1190760 w 1410617"/>
                  <a:gd name="connsiteY288" fmla="*/ 954648 h 1187152"/>
                  <a:gd name="connsiteX289" fmla="*/ 1186980 w 1410617"/>
                  <a:gd name="connsiteY289" fmla="*/ 951533 h 1187152"/>
                  <a:gd name="connsiteX290" fmla="*/ 1184671 w 1410617"/>
                  <a:gd name="connsiteY290" fmla="*/ 947852 h 1187152"/>
                  <a:gd name="connsiteX291" fmla="*/ 1182814 w 1410617"/>
                  <a:gd name="connsiteY291" fmla="*/ 943463 h 1187152"/>
                  <a:gd name="connsiteX292" fmla="*/ 1182205 w 1410617"/>
                  <a:gd name="connsiteY292" fmla="*/ 938796 h 1187152"/>
                  <a:gd name="connsiteX293" fmla="*/ 1183742 w 1410617"/>
                  <a:gd name="connsiteY293" fmla="*/ 934481 h 1187152"/>
                  <a:gd name="connsiteX294" fmla="*/ 1185402 w 1410617"/>
                  <a:gd name="connsiteY294" fmla="*/ 930134 h 1187152"/>
                  <a:gd name="connsiteX295" fmla="*/ 1187522 w 1410617"/>
                  <a:gd name="connsiteY295" fmla="*/ 926197 h 1187152"/>
                  <a:gd name="connsiteX296" fmla="*/ 1189265 w 1410617"/>
                  <a:gd name="connsiteY296" fmla="*/ 921850 h 1187152"/>
                  <a:gd name="connsiteX297" fmla="*/ 1185928 w 1410617"/>
                  <a:gd name="connsiteY297" fmla="*/ 917864 h 1187152"/>
                  <a:gd name="connsiteX298" fmla="*/ 1184153 w 1410617"/>
                  <a:gd name="connsiteY298" fmla="*/ 912728 h 1187152"/>
                  <a:gd name="connsiteX299" fmla="*/ 1188468 w 1410617"/>
                  <a:gd name="connsiteY299" fmla="*/ 910336 h 1187152"/>
                  <a:gd name="connsiteX300" fmla="*/ 1187876 w 1410617"/>
                  <a:gd name="connsiteY300" fmla="*/ 904099 h 1187152"/>
                  <a:gd name="connsiteX301" fmla="*/ 1183635 w 1410617"/>
                  <a:gd name="connsiteY301" fmla="*/ 898536 h 1187152"/>
                  <a:gd name="connsiteX302" fmla="*/ 1180858 w 1410617"/>
                  <a:gd name="connsiteY302" fmla="*/ 893769 h 1187152"/>
                  <a:gd name="connsiteX303" fmla="*/ 1182263 w 1410617"/>
                  <a:gd name="connsiteY303" fmla="*/ 889438 h 1187152"/>
                  <a:gd name="connsiteX304" fmla="*/ 1180907 w 1410617"/>
                  <a:gd name="connsiteY304" fmla="*/ 884441 h 1187152"/>
                  <a:gd name="connsiteX305" fmla="*/ 1176379 w 1410617"/>
                  <a:gd name="connsiteY305" fmla="*/ 880070 h 1187152"/>
                  <a:gd name="connsiteX306" fmla="*/ 1175656 w 1410617"/>
                  <a:gd name="connsiteY306" fmla="*/ 875434 h 1187152"/>
                  <a:gd name="connsiteX307" fmla="*/ 1181129 w 1410617"/>
                  <a:gd name="connsiteY307" fmla="*/ 872361 h 1187152"/>
                  <a:gd name="connsiteX308" fmla="*/ 1181605 w 1410617"/>
                  <a:gd name="connsiteY308" fmla="*/ 868022 h 1187152"/>
                  <a:gd name="connsiteX309" fmla="*/ 1180143 w 1410617"/>
                  <a:gd name="connsiteY309" fmla="*/ 863650 h 1187152"/>
                  <a:gd name="connsiteX310" fmla="*/ 1176173 w 1410617"/>
                  <a:gd name="connsiteY310" fmla="*/ 860625 h 1187152"/>
                  <a:gd name="connsiteX311" fmla="*/ 1173692 w 1410617"/>
                  <a:gd name="connsiteY311" fmla="*/ 857313 h 1187152"/>
                  <a:gd name="connsiteX312" fmla="*/ 1169229 w 1410617"/>
                  <a:gd name="connsiteY312" fmla="*/ 855999 h 1187152"/>
                  <a:gd name="connsiteX313" fmla="*/ 1165153 w 1410617"/>
                  <a:gd name="connsiteY313" fmla="*/ 855161 h 1187152"/>
                  <a:gd name="connsiteX314" fmla="*/ 1160066 w 1410617"/>
                  <a:gd name="connsiteY314" fmla="*/ 854216 h 1187152"/>
                  <a:gd name="connsiteX315" fmla="*/ 1158011 w 1410617"/>
                  <a:gd name="connsiteY315" fmla="*/ 850509 h 1187152"/>
                  <a:gd name="connsiteX316" fmla="*/ 1162942 w 1410617"/>
                  <a:gd name="connsiteY316" fmla="*/ 851002 h 1187152"/>
                  <a:gd name="connsiteX317" fmla="*/ 1167955 w 1410617"/>
                  <a:gd name="connsiteY317" fmla="*/ 850197 h 1187152"/>
                  <a:gd name="connsiteX318" fmla="*/ 1172804 w 1410617"/>
                  <a:gd name="connsiteY318" fmla="*/ 849170 h 1187152"/>
                  <a:gd name="connsiteX319" fmla="*/ 1177086 w 1410617"/>
                  <a:gd name="connsiteY319" fmla="*/ 851339 h 1187152"/>
                  <a:gd name="connsiteX320" fmla="*/ 1179206 w 1410617"/>
                  <a:gd name="connsiteY320" fmla="*/ 847600 h 1187152"/>
                  <a:gd name="connsiteX321" fmla="*/ 1180167 w 1410617"/>
                  <a:gd name="connsiteY321" fmla="*/ 843425 h 1187152"/>
                  <a:gd name="connsiteX322" fmla="*/ 1177242 w 1410617"/>
                  <a:gd name="connsiteY322" fmla="*/ 839908 h 1187152"/>
                  <a:gd name="connsiteX323" fmla="*/ 1172672 w 1410617"/>
                  <a:gd name="connsiteY323" fmla="*/ 839472 h 1187152"/>
                  <a:gd name="connsiteX324" fmla="*/ 1167388 w 1410617"/>
                  <a:gd name="connsiteY324" fmla="*/ 838963 h 1187152"/>
                  <a:gd name="connsiteX325" fmla="*/ 1160847 w 1410617"/>
                  <a:gd name="connsiteY325" fmla="*/ 839259 h 1187152"/>
                  <a:gd name="connsiteX326" fmla="*/ 1159688 w 1410617"/>
                  <a:gd name="connsiteY326" fmla="*/ 835289 h 1187152"/>
                  <a:gd name="connsiteX327" fmla="*/ 1157313 w 1410617"/>
                  <a:gd name="connsiteY327" fmla="*/ 831189 h 1187152"/>
                  <a:gd name="connsiteX328" fmla="*/ 1159598 w 1410617"/>
                  <a:gd name="connsiteY328" fmla="*/ 826480 h 1187152"/>
                  <a:gd name="connsiteX329" fmla="*/ 1157757 w 1410617"/>
                  <a:gd name="connsiteY329" fmla="*/ 821804 h 1187152"/>
                  <a:gd name="connsiteX330" fmla="*/ 1156713 w 1410617"/>
                  <a:gd name="connsiteY330" fmla="*/ 817785 h 1187152"/>
                  <a:gd name="connsiteX331" fmla="*/ 1154675 w 1410617"/>
                  <a:gd name="connsiteY331" fmla="*/ 813142 h 1187152"/>
                  <a:gd name="connsiteX332" fmla="*/ 1150517 w 1410617"/>
                  <a:gd name="connsiteY332" fmla="*/ 812443 h 1187152"/>
                  <a:gd name="connsiteX333" fmla="*/ 1148002 w 1410617"/>
                  <a:gd name="connsiteY333" fmla="*/ 808129 h 1187152"/>
                  <a:gd name="connsiteX334" fmla="*/ 1151297 w 1410617"/>
                  <a:gd name="connsiteY334" fmla="*/ 805187 h 1187152"/>
                  <a:gd name="connsiteX335" fmla="*/ 1149341 w 1410617"/>
                  <a:gd name="connsiteY335" fmla="*/ 800379 h 1187152"/>
                  <a:gd name="connsiteX336" fmla="*/ 1145380 w 1410617"/>
                  <a:gd name="connsiteY336" fmla="*/ 798587 h 1187152"/>
                  <a:gd name="connsiteX337" fmla="*/ 1141871 w 1410617"/>
                  <a:gd name="connsiteY337" fmla="*/ 796435 h 1187152"/>
                  <a:gd name="connsiteX338" fmla="*/ 1137886 w 1410617"/>
                  <a:gd name="connsiteY338" fmla="*/ 793254 h 1187152"/>
                  <a:gd name="connsiteX339" fmla="*/ 1135272 w 1410617"/>
                  <a:gd name="connsiteY339" fmla="*/ 789022 h 1187152"/>
                  <a:gd name="connsiteX340" fmla="*/ 1133801 w 1410617"/>
                  <a:gd name="connsiteY340" fmla="*/ 785102 h 1187152"/>
                  <a:gd name="connsiteX341" fmla="*/ 1135987 w 1410617"/>
                  <a:gd name="connsiteY341" fmla="*/ 780409 h 1187152"/>
                  <a:gd name="connsiteX342" fmla="*/ 1133538 w 1410617"/>
                  <a:gd name="connsiteY342" fmla="*/ 776391 h 1187152"/>
                  <a:gd name="connsiteX343" fmla="*/ 1129643 w 1410617"/>
                  <a:gd name="connsiteY343" fmla="*/ 772323 h 1187152"/>
                  <a:gd name="connsiteX344" fmla="*/ 1131089 w 1410617"/>
                  <a:gd name="connsiteY344" fmla="*/ 767770 h 1187152"/>
                  <a:gd name="connsiteX345" fmla="*/ 1135091 w 1410617"/>
                  <a:gd name="connsiteY345" fmla="*/ 770137 h 1187152"/>
                  <a:gd name="connsiteX346" fmla="*/ 1139439 w 1410617"/>
                  <a:gd name="connsiteY346" fmla="*/ 768033 h 1187152"/>
                  <a:gd name="connsiteX347" fmla="*/ 1136185 w 1410617"/>
                  <a:gd name="connsiteY347" fmla="*/ 763077 h 1187152"/>
                  <a:gd name="connsiteX348" fmla="*/ 1134935 w 1410617"/>
                  <a:gd name="connsiteY348" fmla="*/ 759010 h 1187152"/>
                  <a:gd name="connsiteX349" fmla="*/ 1133571 w 1410617"/>
                  <a:gd name="connsiteY349" fmla="*/ 755049 h 1187152"/>
                  <a:gd name="connsiteX350" fmla="*/ 1130136 w 1410617"/>
                  <a:gd name="connsiteY350" fmla="*/ 751991 h 1187152"/>
                  <a:gd name="connsiteX351" fmla="*/ 1129659 w 1410617"/>
                  <a:gd name="connsiteY351" fmla="*/ 747233 h 1187152"/>
                  <a:gd name="connsiteX352" fmla="*/ 1126750 w 1410617"/>
                  <a:gd name="connsiteY352" fmla="*/ 743790 h 1187152"/>
                  <a:gd name="connsiteX353" fmla="*/ 1126372 w 1410617"/>
                  <a:gd name="connsiteY353" fmla="*/ 739599 h 1187152"/>
                  <a:gd name="connsiteX354" fmla="*/ 1126249 w 1410617"/>
                  <a:gd name="connsiteY354" fmla="*/ 735095 h 1187152"/>
                  <a:gd name="connsiteX355" fmla="*/ 1123060 w 1410617"/>
                  <a:gd name="connsiteY355" fmla="*/ 732383 h 1187152"/>
                  <a:gd name="connsiteX356" fmla="*/ 1120932 w 1410617"/>
                  <a:gd name="connsiteY356" fmla="*/ 727575 h 1187152"/>
                  <a:gd name="connsiteX357" fmla="*/ 1120833 w 1410617"/>
                  <a:gd name="connsiteY357" fmla="*/ 722834 h 1187152"/>
                  <a:gd name="connsiteX358" fmla="*/ 1119666 w 1410617"/>
                  <a:gd name="connsiteY358" fmla="*/ 718002 h 1187152"/>
                  <a:gd name="connsiteX359" fmla="*/ 1122879 w 1410617"/>
                  <a:gd name="connsiteY359" fmla="*/ 714443 h 1187152"/>
                  <a:gd name="connsiteX360" fmla="*/ 1118491 w 1410617"/>
                  <a:gd name="connsiteY360" fmla="*/ 710088 h 1187152"/>
                  <a:gd name="connsiteX361" fmla="*/ 1116905 w 1410617"/>
                  <a:gd name="connsiteY361" fmla="*/ 705576 h 1187152"/>
                  <a:gd name="connsiteX362" fmla="*/ 1119263 w 1410617"/>
                  <a:gd name="connsiteY362" fmla="*/ 702001 h 1187152"/>
                  <a:gd name="connsiteX363" fmla="*/ 1118606 w 1410617"/>
                  <a:gd name="connsiteY363" fmla="*/ 697604 h 1187152"/>
                  <a:gd name="connsiteX364" fmla="*/ 1115812 w 1410617"/>
                  <a:gd name="connsiteY364" fmla="*/ 693578 h 1187152"/>
                  <a:gd name="connsiteX365" fmla="*/ 1114998 w 1410617"/>
                  <a:gd name="connsiteY365" fmla="*/ 689304 h 1187152"/>
                  <a:gd name="connsiteX366" fmla="*/ 1120011 w 1410617"/>
                  <a:gd name="connsiteY366" fmla="*/ 690487 h 1187152"/>
                  <a:gd name="connsiteX367" fmla="*/ 1120061 w 1410617"/>
                  <a:gd name="connsiteY367" fmla="*/ 686346 h 1187152"/>
                  <a:gd name="connsiteX368" fmla="*/ 1120800 w 1410617"/>
                  <a:gd name="connsiteY368" fmla="*/ 681612 h 1187152"/>
                  <a:gd name="connsiteX369" fmla="*/ 1119148 w 1410617"/>
                  <a:gd name="connsiteY369" fmla="*/ 676081 h 1187152"/>
                  <a:gd name="connsiteX370" fmla="*/ 1117414 w 1410617"/>
                  <a:gd name="connsiteY370" fmla="*/ 671718 h 1187152"/>
                  <a:gd name="connsiteX371" fmla="*/ 1118532 w 1410617"/>
                  <a:gd name="connsiteY371" fmla="*/ 666943 h 1187152"/>
                  <a:gd name="connsiteX372" fmla="*/ 1122633 w 1410617"/>
                  <a:gd name="connsiteY372" fmla="*/ 664617 h 1187152"/>
                  <a:gd name="connsiteX373" fmla="*/ 1126643 w 1410617"/>
                  <a:gd name="connsiteY373" fmla="*/ 663417 h 1187152"/>
                  <a:gd name="connsiteX374" fmla="*/ 1129224 w 1410617"/>
                  <a:gd name="connsiteY374" fmla="*/ 658692 h 1187152"/>
                  <a:gd name="connsiteX375" fmla="*/ 1125747 w 1410617"/>
                  <a:gd name="connsiteY375" fmla="*/ 654821 h 1187152"/>
                  <a:gd name="connsiteX376" fmla="*/ 1123290 w 1410617"/>
                  <a:gd name="connsiteY376" fmla="*/ 651033 h 1187152"/>
                  <a:gd name="connsiteX377" fmla="*/ 1121088 w 1410617"/>
                  <a:gd name="connsiteY377" fmla="*/ 646275 h 1187152"/>
                  <a:gd name="connsiteX378" fmla="*/ 1118672 w 1410617"/>
                  <a:gd name="connsiteY378" fmla="*/ 640990 h 1187152"/>
                  <a:gd name="connsiteX379" fmla="*/ 1116017 w 1410617"/>
                  <a:gd name="connsiteY379" fmla="*/ 636224 h 1187152"/>
                  <a:gd name="connsiteX380" fmla="*/ 1113437 w 1410617"/>
                  <a:gd name="connsiteY380" fmla="*/ 632764 h 1187152"/>
                  <a:gd name="connsiteX381" fmla="*/ 1111391 w 1410617"/>
                  <a:gd name="connsiteY381" fmla="*/ 628655 h 1187152"/>
                  <a:gd name="connsiteX382" fmla="*/ 1112056 w 1410617"/>
                  <a:gd name="connsiteY382" fmla="*/ 622705 h 1187152"/>
                  <a:gd name="connsiteX383" fmla="*/ 1108736 w 1410617"/>
                  <a:gd name="connsiteY383" fmla="*/ 618950 h 1187152"/>
                  <a:gd name="connsiteX384" fmla="*/ 1110076 w 1410617"/>
                  <a:gd name="connsiteY384" fmla="*/ 614783 h 1187152"/>
                  <a:gd name="connsiteX385" fmla="*/ 1108079 w 1410617"/>
                  <a:gd name="connsiteY385" fmla="*/ 610354 h 1187152"/>
                  <a:gd name="connsiteX386" fmla="*/ 1108186 w 1410617"/>
                  <a:gd name="connsiteY386" fmla="*/ 606014 h 1187152"/>
                  <a:gd name="connsiteX387" fmla="*/ 1105498 w 1410617"/>
                  <a:gd name="connsiteY387" fmla="*/ 602735 h 1187152"/>
                  <a:gd name="connsiteX388" fmla="*/ 1105646 w 1410617"/>
                  <a:gd name="connsiteY388" fmla="*/ 598347 h 1187152"/>
                  <a:gd name="connsiteX389" fmla="*/ 1106476 w 1410617"/>
                  <a:gd name="connsiteY389" fmla="*/ 594312 h 1187152"/>
                  <a:gd name="connsiteX390" fmla="*/ 1109730 w 1410617"/>
                  <a:gd name="connsiteY390" fmla="*/ 591764 h 1187152"/>
                  <a:gd name="connsiteX391" fmla="*/ 1114045 w 1410617"/>
                  <a:gd name="connsiteY391" fmla="*/ 590482 h 1187152"/>
                  <a:gd name="connsiteX392" fmla="*/ 1112952 w 1410617"/>
                  <a:gd name="connsiteY392" fmla="*/ 585617 h 1187152"/>
                  <a:gd name="connsiteX393" fmla="*/ 1115680 w 1410617"/>
                  <a:gd name="connsiteY393" fmla="*/ 582478 h 1187152"/>
                  <a:gd name="connsiteX394" fmla="*/ 1118943 w 1410617"/>
                  <a:gd name="connsiteY394" fmla="*/ 578846 h 1187152"/>
                  <a:gd name="connsiteX395" fmla="*/ 1118976 w 1410617"/>
                  <a:gd name="connsiteY395" fmla="*/ 574704 h 1187152"/>
                  <a:gd name="connsiteX396" fmla="*/ 1117513 w 1410617"/>
                  <a:gd name="connsiteY396" fmla="*/ 570438 h 1187152"/>
                  <a:gd name="connsiteX397" fmla="*/ 1115993 w 1410617"/>
                  <a:gd name="connsiteY397" fmla="*/ 566568 h 1187152"/>
                  <a:gd name="connsiteX398" fmla="*/ 1114456 w 1410617"/>
                  <a:gd name="connsiteY398" fmla="*/ 562368 h 1187152"/>
                  <a:gd name="connsiteX399" fmla="*/ 1112278 w 1410617"/>
                  <a:gd name="connsiteY399" fmla="*/ 558054 h 1187152"/>
                  <a:gd name="connsiteX400" fmla="*/ 1108473 w 1410617"/>
                  <a:gd name="connsiteY400" fmla="*/ 555178 h 1187152"/>
                  <a:gd name="connsiteX401" fmla="*/ 1112130 w 1410617"/>
                  <a:gd name="connsiteY401" fmla="*/ 551143 h 1187152"/>
                  <a:gd name="connsiteX402" fmla="*/ 1111382 w 1410617"/>
                  <a:gd name="connsiteY402" fmla="*/ 545998 h 1187152"/>
                  <a:gd name="connsiteX403" fmla="*/ 1112714 w 1410617"/>
                  <a:gd name="connsiteY403" fmla="*/ 541478 h 1187152"/>
                  <a:gd name="connsiteX404" fmla="*/ 1112286 w 1410617"/>
                  <a:gd name="connsiteY404" fmla="*/ 537295 h 1187152"/>
                  <a:gd name="connsiteX405" fmla="*/ 1113141 w 1410617"/>
                  <a:gd name="connsiteY405" fmla="*/ 532931 h 1187152"/>
                  <a:gd name="connsiteX406" fmla="*/ 1115804 w 1410617"/>
                  <a:gd name="connsiteY406" fmla="*/ 528502 h 1187152"/>
                  <a:gd name="connsiteX407" fmla="*/ 1115327 w 1410617"/>
                  <a:gd name="connsiteY407" fmla="*/ 523472 h 1187152"/>
                  <a:gd name="connsiteX408" fmla="*/ 1119527 w 1410617"/>
                  <a:gd name="connsiteY408" fmla="*/ 522782 h 1187152"/>
                  <a:gd name="connsiteX409" fmla="*/ 1118622 w 1410617"/>
                  <a:gd name="connsiteY409" fmla="*/ 517703 h 1187152"/>
                  <a:gd name="connsiteX410" fmla="*/ 1117793 w 1410617"/>
                  <a:gd name="connsiteY410" fmla="*/ 513307 h 1187152"/>
                  <a:gd name="connsiteX411" fmla="*/ 1115812 w 1410617"/>
                  <a:gd name="connsiteY411" fmla="*/ 509600 h 1187152"/>
                  <a:gd name="connsiteX412" fmla="*/ 1115113 w 1410617"/>
                  <a:gd name="connsiteY412" fmla="*/ 504530 h 1187152"/>
                  <a:gd name="connsiteX413" fmla="*/ 1114464 w 1410617"/>
                  <a:gd name="connsiteY413" fmla="*/ 499969 h 1187152"/>
                  <a:gd name="connsiteX414" fmla="*/ 1114957 w 1410617"/>
                  <a:gd name="connsiteY414" fmla="*/ 495326 h 1187152"/>
                  <a:gd name="connsiteX415" fmla="*/ 1111407 w 1410617"/>
                  <a:gd name="connsiteY415" fmla="*/ 491447 h 1187152"/>
                  <a:gd name="connsiteX416" fmla="*/ 1107454 w 1410617"/>
                  <a:gd name="connsiteY416" fmla="*/ 490157 h 1187152"/>
                  <a:gd name="connsiteX417" fmla="*/ 1105786 w 1410617"/>
                  <a:gd name="connsiteY417" fmla="*/ 485045 h 1187152"/>
                  <a:gd name="connsiteX418" fmla="*/ 1106994 w 1410617"/>
                  <a:gd name="connsiteY418" fmla="*/ 480295 h 1187152"/>
                  <a:gd name="connsiteX419" fmla="*/ 1103123 w 1410617"/>
                  <a:gd name="connsiteY419" fmla="*/ 476794 h 1187152"/>
                  <a:gd name="connsiteX420" fmla="*/ 1101110 w 1410617"/>
                  <a:gd name="connsiteY420" fmla="*/ 472175 h 1187152"/>
                  <a:gd name="connsiteX421" fmla="*/ 1099746 w 1410617"/>
                  <a:gd name="connsiteY421" fmla="*/ 466300 h 1187152"/>
                  <a:gd name="connsiteX422" fmla="*/ 1096919 w 1410617"/>
                  <a:gd name="connsiteY422" fmla="*/ 463127 h 1187152"/>
                  <a:gd name="connsiteX423" fmla="*/ 1093878 w 1410617"/>
                  <a:gd name="connsiteY423" fmla="*/ 460259 h 1187152"/>
                  <a:gd name="connsiteX424" fmla="*/ 1093188 w 1410617"/>
                  <a:gd name="connsiteY424" fmla="*/ 455830 h 1187152"/>
                  <a:gd name="connsiteX425" fmla="*/ 1090624 w 1410617"/>
                  <a:gd name="connsiteY425" fmla="*/ 452477 h 1187152"/>
                  <a:gd name="connsiteX426" fmla="*/ 1094831 w 1410617"/>
                  <a:gd name="connsiteY426" fmla="*/ 450998 h 1187152"/>
                  <a:gd name="connsiteX427" fmla="*/ 1091289 w 1410617"/>
                  <a:gd name="connsiteY427" fmla="*/ 447949 h 1187152"/>
                  <a:gd name="connsiteX428" fmla="*/ 1087123 w 1410617"/>
                  <a:gd name="connsiteY428" fmla="*/ 446700 h 1187152"/>
                  <a:gd name="connsiteX429" fmla="*/ 1085981 w 1410617"/>
                  <a:gd name="connsiteY429" fmla="*/ 442295 h 1187152"/>
                  <a:gd name="connsiteX430" fmla="*/ 1082619 w 1410617"/>
                  <a:gd name="connsiteY430" fmla="*/ 439139 h 1187152"/>
                  <a:gd name="connsiteX431" fmla="*/ 1081995 w 1410617"/>
                  <a:gd name="connsiteY431" fmla="*/ 433970 h 1187152"/>
                  <a:gd name="connsiteX432" fmla="*/ 1081189 w 1410617"/>
                  <a:gd name="connsiteY432" fmla="*/ 429918 h 1187152"/>
                  <a:gd name="connsiteX433" fmla="*/ 1081214 w 1410617"/>
                  <a:gd name="connsiteY433" fmla="*/ 424141 h 1187152"/>
                  <a:gd name="connsiteX434" fmla="*/ 1085471 w 1410617"/>
                  <a:gd name="connsiteY434" fmla="*/ 421659 h 1187152"/>
                  <a:gd name="connsiteX435" fmla="*/ 1084797 w 1410617"/>
                  <a:gd name="connsiteY435" fmla="*/ 417106 h 1187152"/>
                  <a:gd name="connsiteX436" fmla="*/ 1084756 w 1410617"/>
                  <a:gd name="connsiteY436" fmla="*/ 412373 h 1187152"/>
                  <a:gd name="connsiteX437" fmla="*/ 1084674 w 1410617"/>
                  <a:gd name="connsiteY437" fmla="*/ 408247 h 1187152"/>
                  <a:gd name="connsiteX438" fmla="*/ 1086375 w 1410617"/>
                  <a:gd name="connsiteY438" fmla="*/ 403341 h 1187152"/>
                  <a:gd name="connsiteX439" fmla="*/ 1089826 w 1410617"/>
                  <a:gd name="connsiteY439" fmla="*/ 400810 h 1187152"/>
                  <a:gd name="connsiteX440" fmla="*/ 1091963 w 1410617"/>
                  <a:gd name="connsiteY440" fmla="*/ 397013 h 1187152"/>
                  <a:gd name="connsiteX441" fmla="*/ 1091281 w 1410617"/>
                  <a:gd name="connsiteY441" fmla="*/ 392477 h 1187152"/>
                  <a:gd name="connsiteX442" fmla="*/ 1088939 w 1410617"/>
                  <a:gd name="connsiteY442" fmla="*/ 388935 h 1187152"/>
                  <a:gd name="connsiteX443" fmla="*/ 1089539 w 1410617"/>
                  <a:gd name="connsiteY443" fmla="*/ 384588 h 1187152"/>
                  <a:gd name="connsiteX444" fmla="*/ 1088635 w 1410617"/>
                  <a:gd name="connsiteY444" fmla="*/ 379796 h 1187152"/>
                  <a:gd name="connsiteX445" fmla="*/ 1086663 w 1410617"/>
                  <a:gd name="connsiteY445" fmla="*/ 375885 h 1187152"/>
                  <a:gd name="connsiteX446" fmla="*/ 1084641 w 1410617"/>
                  <a:gd name="connsiteY446" fmla="*/ 371743 h 1187152"/>
                  <a:gd name="connsiteX447" fmla="*/ 1082964 w 1410617"/>
                  <a:gd name="connsiteY447" fmla="*/ 367609 h 1187152"/>
                  <a:gd name="connsiteX448" fmla="*/ 1084074 w 1410617"/>
                  <a:gd name="connsiteY448" fmla="*/ 363484 h 1187152"/>
                  <a:gd name="connsiteX449" fmla="*/ 1088249 w 1410617"/>
                  <a:gd name="connsiteY449" fmla="*/ 361635 h 1187152"/>
                  <a:gd name="connsiteX450" fmla="*/ 1088273 w 1410617"/>
                  <a:gd name="connsiteY450" fmla="*/ 356202 h 1187152"/>
                  <a:gd name="connsiteX451" fmla="*/ 1088972 w 1410617"/>
                  <a:gd name="connsiteY451" fmla="*/ 350368 h 1187152"/>
                  <a:gd name="connsiteX452" fmla="*/ 1088018 w 1410617"/>
                  <a:gd name="connsiteY452" fmla="*/ 346341 h 1187152"/>
                  <a:gd name="connsiteX453" fmla="*/ 1088594 w 1410617"/>
                  <a:gd name="connsiteY453" fmla="*/ 341977 h 1187152"/>
                  <a:gd name="connsiteX454" fmla="*/ 1089826 w 1410617"/>
                  <a:gd name="connsiteY454" fmla="*/ 337235 h 1187152"/>
                  <a:gd name="connsiteX455" fmla="*/ 1092169 w 1410617"/>
                  <a:gd name="connsiteY455" fmla="*/ 333595 h 1187152"/>
                  <a:gd name="connsiteX456" fmla="*/ 1096154 w 1410617"/>
                  <a:gd name="connsiteY456" fmla="*/ 330217 h 1187152"/>
                  <a:gd name="connsiteX457" fmla="*/ 1097272 w 1410617"/>
                  <a:gd name="connsiteY457" fmla="*/ 325155 h 1187152"/>
                  <a:gd name="connsiteX458" fmla="*/ 1100042 w 1410617"/>
                  <a:gd name="connsiteY458" fmla="*/ 321613 h 1187152"/>
                  <a:gd name="connsiteX459" fmla="*/ 1100124 w 1410617"/>
                  <a:gd name="connsiteY459" fmla="*/ 317233 h 1187152"/>
                  <a:gd name="connsiteX460" fmla="*/ 1101628 w 1410617"/>
                  <a:gd name="connsiteY460" fmla="*/ 313107 h 1187152"/>
                  <a:gd name="connsiteX461" fmla="*/ 1101381 w 1410617"/>
                  <a:gd name="connsiteY461" fmla="*/ 308932 h 1187152"/>
                  <a:gd name="connsiteX462" fmla="*/ 1103970 w 1410617"/>
                  <a:gd name="connsiteY462" fmla="*/ 304741 h 1187152"/>
                  <a:gd name="connsiteX463" fmla="*/ 1103904 w 1410617"/>
                  <a:gd name="connsiteY463" fmla="*/ 299646 h 1187152"/>
                  <a:gd name="connsiteX464" fmla="*/ 1108342 w 1410617"/>
                  <a:gd name="connsiteY464" fmla="*/ 298052 h 1187152"/>
                  <a:gd name="connsiteX465" fmla="*/ 1113182 w 1410617"/>
                  <a:gd name="connsiteY465" fmla="*/ 299038 h 1187152"/>
                  <a:gd name="connsiteX466" fmla="*/ 1116724 w 1410617"/>
                  <a:gd name="connsiteY466" fmla="*/ 295858 h 1187152"/>
                  <a:gd name="connsiteX467" fmla="*/ 1115615 w 1410617"/>
                  <a:gd name="connsiteY467" fmla="*/ 288954 h 1187152"/>
                  <a:gd name="connsiteX468" fmla="*/ 1107487 w 1410617"/>
                  <a:gd name="connsiteY468" fmla="*/ 278887 h 1187152"/>
                  <a:gd name="connsiteX469" fmla="*/ 1107208 w 1410617"/>
                  <a:gd name="connsiteY469" fmla="*/ 273422 h 1187152"/>
                  <a:gd name="connsiteX470" fmla="*/ 1111538 w 1410617"/>
                  <a:gd name="connsiteY470" fmla="*/ 269009 h 1187152"/>
                  <a:gd name="connsiteX471" fmla="*/ 1106517 w 1410617"/>
                  <a:gd name="connsiteY471" fmla="*/ 254258 h 1187152"/>
                  <a:gd name="connsiteX472" fmla="*/ 1104422 w 1410617"/>
                  <a:gd name="connsiteY472" fmla="*/ 250280 h 1187152"/>
                  <a:gd name="connsiteX473" fmla="*/ 1102219 w 1410617"/>
                  <a:gd name="connsiteY473" fmla="*/ 246163 h 1187152"/>
                  <a:gd name="connsiteX474" fmla="*/ 1103362 w 1410617"/>
                  <a:gd name="connsiteY474" fmla="*/ 241898 h 1187152"/>
                  <a:gd name="connsiteX475" fmla="*/ 1103189 w 1410617"/>
                  <a:gd name="connsiteY475" fmla="*/ 237123 h 1187152"/>
                  <a:gd name="connsiteX476" fmla="*/ 1107232 w 1410617"/>
                  <a:gd name="connsiteY476" fmla="*/ 235513 h 1187152"/>
                  <a:gd name="connsiteX477" fmla="*/ 1104660 w 1410617"/>
                  <a:gd name="connsiteY477" fmla="*/ 231839 h 1187152"/>
                  <a:gd name="connsiteX478" fmla="*/ 1102162 w 1410617"/>
                  <a:gd name="connsiteY478" fmla="*/ 228157 h 1187152"/>
                  <a:gd name="connsiteX479" fmla="*/ 1099861 w 1410617"/>
                  <a:gd name="connsiteY479" fmla="*/ 224599 h 1187152"/>
                  <a:gd name="connsiteX480" fmla="*/ 1101463 w 1410617"/>
                  <a:gd name="connsiteY480" fmla="*/ 220720 h 1187152"/>
                  <a:gd name="connsiteX481" fmla="*/ 1103658 w 1410617"/>
                  <a:gd name="connsiteY481" fmla="*/ 215855 h 1187152"/>
                  <a:gd name="connsiteX482" fmla="*/ 1107224 w 1410617"/>
                  <a:gd name="connsiteY482" fmla="*/ 213094 h 1187152"/>
                  <a:gd name="connsiteX483" fmla="*/ 1111876 w 1410617"/>
                  <a:gd name="connsiteY483" fmla="*/ 210965 h 1187152"/>
                  <a:gd name="connsiteX484" fmla="*/ 1126627 w 1410617"/>
                  <a:gd name="connsiteY484" fmla="*/ 203931 h 1187152"/>
                  <a:gd name="connsiteX485" fmla="*/ 1131254 w 1410617"/>
                  <a:gd name="connsiteY485" fmla="*/ 201745 h 1187152"/>
                  <a:gd name="connsiteX486" fmla="*/ 1136768 w 1410617"/>
                  <a:gd name="connsiteY486" fmla="*/ 169300 h 1187152"/>
                  <a:gd name="connsiteX487" fmla="*/ 1130900 w 1410617"/>
                  <a:gd name="connsiteY487" fmla="*/ 163457 h 1187152"/>
                  <a:gd name="connsiteX488" fmla="*/ 1122362 w 1410617"/>
                  <a:gd name="connsiteY488" fmla="*/ 165634 h 1187152"/>
                  <a:gd name="connsiteX489" fmla="*/ 1114152 w 1410617"/>
                  <a:gd name="connsiteY489" fmla="*/ 165544 h 1187152"/>
                  <a:gd name="connsiteX490" fmla="*/ 1111563 w 1410617"/>
                  <a:gd name="connsiteY490" fmla="*/ 161599 h 1187152"/>
                  <a:gd name="connsiteX491" fmla="*/ 1111637 w 1410617"/>
                  <a:gd name="connsiteY491" fmla="*/ 157416 h 1187152"/>
                  <a:gd name="connsiteX492" fmla="*/ 1110035 w 1410617"/>
                  <a:gd name="connsiteY492" fmla="*/ 151993 h 1187152"/>
                  <a:gd name="connsiteX493" fmla="*/ 1108194 w 1410617"/>
                  <a:gd name="connsiteY493" fmla="*/ 146495 h 1187152"/>
                  <a:gd name="connsiteX494" fmla="*/ 1107569 w 1410617"/>
                  <a:gd name="connsiteY494" fmla="*/ 141293 h 1187152"/>
                  <a:gd name="connsiteX495" fmla="*/ 1103493 w 1410617"/>
                  <a:gd name="connsiteY495" fmla="*/ 137364 h 1187152"/>
                  <a:gd name="connsiteX496" fmla="*/ 1103041 w 1410617"/>
                  <a:gd name="connsiteY496" fmla="*/ 130700 h 1187152"/>
                  <a:gd name="connsiteX497" fmla="*/ 1099154 w 1410617"/>
                  <a:gd name="connsiteY497" fmla="*/ 125498 h 1187152"/>
                  <a:gd name="connsiteX498" fmla="*/ 1098135 w 1410617"/>
                  <a:gd name="connsiteY498" fmla="*/ 116022 h 1187152"/>
                  <a:gd name="connsiteX499" fmla="*/ 1094207 w 1410617"/>
                  <a:gd name="connsiteY499" fmla="*/ 109596 h 1187152"/>
                  <a:gd name="connsiteX500" fmla="*/ 1090402 w 1410617"/>
                  <a:gd name="connsiteY500" fmla="*/ 104476 h 1187152"/>
                  <a:gd name="connsiteX501" fmla="*/ 1086202 w 1410617"/>
                  <a:gd name="connsiteY501" fmla="*/ 102331 h 1187152"/>
                  <a:gd name="connsiteX502" fmla="*/ 1085783 w 1410617"/>
                  <a:gd name="connsiteY502" fmla="*/ 98008 h 1187152"/>
                  <a:gd name="connsiteX503" fmla="*/ 1085726 w 1410617"/>
                  <a:gd name="connsiteY503" fmla="*/ 93028 h 1187152"/>
                  <a:gd name="connsiteX504" fmla="*/ 1081913 w 1410617"/>
                  <a:gd name="connsiteY504" fmla="*/ 91368 h 1187152"/>
                  <a:gd name="connsiteX505" fmla="*/ 1079307 w 1410617"/>
                  <a:gd name="connsiteY505" fmla="*/ 86725 h 1187152"/>
                  <a:gd name="connsiteX506" fmla="*/ 1079538 w 1410617"/>
                  <a:gd name="connsiteY506" fmla="*/ 82279 h 1187152"/>
                  <a:gd name="connsiteX507" fmla="*/ 1077713 w 1410617"/>
                  <a:gd name="connsiteY507" fmla="*/ 77611 h 1187152"/>
                  <a:gd name="connsiteX508" fmla="*/ 1083022 w 1410617"/>
                  <a:gd name="connsiteY508" fmla="*/ 76724 h 1187152"/>
                  <a:gd name="connsiteX509" fmla="*/ 1083170 w 1410617"/>
                  <a:gd name="connsiteY509" fmla="*/ 71702 h 1187152"/>
                  <a:gd name="connsiteX510" fmla="*/ 1078921 w 1410617"/>
                  <a:gd name="connsiteY510" fmla="*/ 67265 h 1187152"/>
                  <a:gd name="connsiteX511" fmla="*/ 1081888 w 1410617"/>
                  <a:gd name="connsiteY511" fmla="*/ 62490 h 1187152"/>
                  <a:gd name="connsiteX512" fmla="*/ 1084624 w 1410617"/>
                  <a:gd name="connsiteY512" fmla="*/ 57592 h 1187152"/>
                  <a:gd name="connsiteX513" fmla="*/ 1081378 w 1410617"/>
                  <a:gd name="connsiteY513" fmla="*/ 53089 h 1187152"/>
                  <a:gd name="connsiteX514" fmla="*/ 1073456 w 1410617"/>
                  <a:gd name="connsiteY514" fmla="*/ 46399 h 1187152"/>
                  <a:gd name="connsiteX515" fmla="*/ 1070087 w 1410617"/>
                  <a:gd name="connsiteY515" fmla="*/ 43284 h 1187152"/>
                  <a:gd name="connsiteX516" fmla="*/ 1069421 w 1410617"/>
                  <a:gd name="connsiteY516" fmla="*/ 38855 h 1187152"/>
                  <a:gd name="connsiteX517" fmla="*/ 1067293 w 1410617"/>
                  <a:gd name="connsiteY517" fmla="*/ 33677 h 1187152"/>
                  <a:gd name="connsiteX518" fmla="*/ 1066126 w 1410617"/>
                  <a:gd name="connsiteY518" fmla="*/ 27341 h 1187152"/>
                  <a:gd name="connsiteX519" fmla="*/ 1064408 w 1410617"/>
                  <a:gd name="connsiteY519" fmla="*/ 23002 h 1187152"/>
                  <a:gd name="connsiteX520" fmla="*/ 1062608 w 1410617"/>
                  <a:gd name="connsiteY520" fmla="*/ 18992 h 1187152"/>
                  <a:gd name="connsiteX521" fmla="*/ 1063422 w 1410617"/>
                  <a:gd name="connsiteY521" fmla="*/ 14324 h 1187152"/>
                  <a:gd name="connsiteX522" fmla="*/ 1057940 w 1410617"/>
                  <a:gd name="connsiteY522" fmla="*/ 11867 h 1187152"/>
                  <a:gd name="connsiteX523" fmla="*/ 1055861 w 1410617"/>
                  <a:gd name="connsiteY523" fmla="*/ 7511 h 1187152"/>
                  <a:gd name="connsiteX524" fmla="*/ 1050635 w 1410617"/>
                  <a:gd name="connsiteY524" fmla="*/ 0 h 1187152"/>
                  <a:gd name="connsiteX525" fmla="*/ 1045301 w 1410617"/>
                  <a:gd name="connsiteY525" fmla="*/ 1742 h 1187152"/>
                  <a:gd name="connsiteX526" fmla="*/ 1041020 w 1410617"/>
                  <a:gd name="connsiteY526" fmla="*/ 3172 h 1187152"/>
                  <a:gd name="connsiteX527" fmla="*/ 1042252 w 1410617"/>
                  <a:gd name="connsiteY527" fmla="*/ 8177 h 1187152"/>
                  <a:gd name="connsiteX528" fmla="*/ 1043863 w 1410617"/>
                  <a:gd name="connsiteY528" fmla="*/ 12064 h 1187152"/>
                  <a:gd name="connsiteX529" fmla="*/ 1042548 w 1410617"/>
                  <a:gd name="connsiteY529" fmla="*/ 16050 h 1187152"/>
                  <a:gd name="connsiteX530" fmla="*/ 1038850 w 1410617"/>
                  <a:gd name="connsiteY530" fmla="*/ 20627 h 1187152"/>
                  <a:gd name="connsiteX531" fmla="*/ 1033936 w 1410617"/>
                  <a:gd name="connsiteY531" fmla="*/ 22419 h 1187152"/>
                  <a:gd name="connsiteX532" fmla="*/ 1029679 w 1410617"/>
                  <a:gd name="connsiteY532" fmla="*/ 22098 h 1187152"/>
                  <a:gd name="connsiteX533" fmla="*/ 1030049 w 1410617"/>
                  <a:gd name="connsiteY533" fmla="*/ 26972 h 1187152"/>
                  <a:gd name="connsiteX534" fmla="*/ 1030081 w 1410617"/>
                  <a:gd name="connsiteY534" fmla="*/ 36200 h 1187152"/>
                  <a:gd name="connsiteX535" fmla="*/ 1031659 w 1410617"/>
                  <a:gd name="connsiteY535" fmla="*/ 43482 h 1187152"/>
                  <a:gd name="connsiteX536" fmla="*/ 1033171 w 1410617"/>
                  <a:gd name="connsiteY536" fmla="*/ 48330 h 1187152"/>
                  <a:gd name="connsiteX537" fmla="*/ 1033270 w 1410617"/>
                  <a:gd name="connsiteY537" fmla="*/ 53031 h 1187152"/>
                  <a:gd name="connsiteX538" fmla="*/ 1036171 w 1410617"/>
                  <a:gd name="connsiteY538" fmla="*/ 60148 h 1187152"/>
                  <a:gd name="connsiteX539" fmla="*/ 1037461 w 1410617"/>
                  <a:gd name="connsiteY539" fmla="*/ 64323 h 1187152"/>
                  <a:gd name="connsiteX540" fmla="*/ 1038521 w 1410617"/>
                  <a:gd name="connsiteY540" fmla="*/ 68382 h 1187152"/>
                  <a:gd name="connsiteX541" fmla="*/ 1040198 w 1410617"/>
                  <a:gd name="connsiteY541" fmla="*/ 77932 h 1187152"/>
                  <a:gd name="connsiteX542" fmla="*/ 1040584 w 1410617"/>
                  <a:gd name="connsiteY542" fmla="*/ 83462 h 1187152"/>
                  <a:gd name="connsiteX543" fmla="*/ 1040329 w 1410617"/>
                  <a:gd name="connsiteY543" fmla="*/ 87974 h 1187152"/>
                  <a:gd name="connsiteX544" fmla="*/ 1041020 w 1410617"/>
                  <a:gd name="connsiteY544" fmla="*/ 100194 h 1187152"/>
                  <a:gd name="connsiteX545" fmla="*/ 1043140 w 1410617"/>
                  <a:gd name="connsiteY545" fmla="*/ 104731 h 1187152"/>
                  <a:gd name="connsiteX546" fmla="*/ 1044175 w 1410617"/>
                  <a:gd name="connsiteY546" fmla="*/ 111157 h 1187152"/>
                  <a:gd name="connsiteX547" fmla="*/ 1046090 w 1410617"/>
                  <a:gd name="connsiteY547" fmla="*/ 116548 h 1187152"/>
                  <a:gd name="connsiteX548" fmla="*/ 1046369 w 1410617"/>
                  <a:gd name="connsiteY548" fmla="*/ 123870 h 1187152"/>
                  <a:gd name="connsiteX549" fmla="*/ 1045235 w 1410617"/>
                  <a:gd name="connsiteY549" fmla="*/ 130453 h 1187152"/>
                  <a:gd name="connsiteX550" fmla="*/ 1044907 w 1410617"/>
                  <a:gd name="connsiteY550" fmla="*/ 134768 h 1187152"/>
                  <a:gd name="connsiteX551" fmla="*/ 1044890 w 1410617"/>
                  <a:gd name="connsiteY551" fmla="*/ 143380 h 1187152"/>
                  <a:gd name="connsiteX552" fmla="*/ 1045137 w 1410617"/>
                  <a:gd name="connsiteY552" fmla="*/ 149724 h 1187152"/>
                  <a:gd name="connsiteX553" fmla="*/ 1044726 w 1410617"/>
                  <a:gd name="connsiteY553" fmla="*/ 155863 h 1187152"/>
                  <a:gd name="connsiteX554" fmla="*/ 1045178 w 1410617"/>
                  <a:gd name="connsiteY554" fmla="*/ 161435 h 1187152"/>
                  <a:gd name="connsiteX555" fmla="*/ 1045811 w 1410617"/>
                  <a:gd name="connsiteY555" fmla="*/ 166719 h 1187152"/>
                  <a:gd name="connsiteX556" fmla="*/ 1042918 w 1410617"/>
                  <a:gd name="connsiteY556" fmla="*/ 172119 h 1187152"/>
                  <a:gd name="connsiteX557" fmla="*/ 1038497 w 1410617"/>
                  <a:gd name="connsiteY557" fmla="*/ 172579 h 1187152"/>
                  <a:gd name="connsiteX558" fmla="*/ 1038694 w 1410617"/>
                  <a:gd name="connsiteY558" fmla="*/ 178808 h 1187152"/>
                  <a:gd name="connsiteX559" fmla="*/ 1038718 w 1410617"/>
                  <a:gd name="connsiteY559" fmla="*/ 184240 h 1187152"/>
                  <a:gd name="connsiteX560" fmla="*/ 1045013 w 1410617"/>
                  <a:gd name="connsiteY560" fmla="*/ 186089 h 1187152"/>
                  <a:gd name="connsiteX561" fmla="*/ 1044553 w 1410617"/>
                  <a:gd name="connsiteY561" fmla="*/ 192812 h 1187152"/>
                  <a:gd name="connsiteX562" fmla="*/ 1043756 w 1410617"/>
                  <a:gd name="connsiteY562" fmla="*/ 197512 h 1187152"/>
                  <a:gd name="connsiteX563" fmla="*/ 1044553 w 1410617"/>
                  <a:gd name="connsiteY563" fmla="*/ 206330 h 1187152"/>
                  <a:gd name="connsiteX564" fmla="*/ 1043846 w 1410617"/>
                  <a:gd name="connsiteY564" fmla="*/ 212436 h 1187152"/>
                  <a:gd name="connsiteX565" fmla="*/ 1043871 w 1410617"/>
                  <a:gd name="connsiteY565" fmla="*/ 217942 h 1187152"/>
                  <a:gd name="connsiteX566" fmla="*/ 1044430 w 1410617"/>
                  <a:gd name="connsiteY566" fmla="*/ 223317 h 1187152"/>
                  <a:gd name="connsiteX567" fmla="*/ 1046575 w 1410617"/>
                  <a:gd name="connsiteY567" fmla="*/ 229333 h 1187152"/>
                  <a:gd name="connsiteX568" fmla="*/ 1048177 w 1410617"/>
                  <a:gd name="connsiteY568" fmla="*/ 235627 h 1187152"/>
                  <a:gd name="connsiteX569" fmla="*/ 1050955 w 1410617"/>
                  <a:gd name="connsiteY569" fmla="*/ 243895 h 1187152"/>
                  <a:gd name="connsiteX570" fmla="*/ 1046747 w 1410617"/>
                  <a:gd name="connsiteY570" fmla="*/ 247987 h 1187152"/>
                  <a:gd name="connsiteX571" fmla="*/ 1047282 w 1410617"/>
                  <a:gd name="connsiteY571" fmla="*/ 252318 h 1187152"/>
                  <a:gd name="connsiteX572" fmla="*/ 1045638 w 1410617"/>
                  <a:gd name="connsiteY572" fmla="*/ 256518 h 1187152"/>
                  <a:gd name="connsiteX573" fmla="*/ 1048564 w 1410617"/>
                  <a:gd name="connsiteY573" fmla="*/ 261835 h 1187152"/>
                  <a:gd name="connsiteX574" fmla="*/ 1048827 w 1410617"/>
                  <a:gd name="connsiteY574" fmla="*/ 266157 h 1187152"/>
                  <a:gd name="connsiteX575" fmla="*/ 1050142 w 1410617"/>
                  <a:gd name="connsiteY575" fmla="*/ 271425 h 1187152"/>
                  <a:gd name="connsiteX576" fmla="*/ 1049435 w 1410617"/>
                  <a:gd name="connsiteY576" fmla="*/ 275666 h 1187152"/>
                  <a:gd name="connsiteX577" fmla="*/ 1049813 w 1410617"/>
                  <a:gd name="connsiteY577" fmla="*/ 279972 h 1187152"/>
                  <a:gd name="connsiteX578" fmla="*/ 1050166 w 1410617"/>
                  <a:gd name="connsiteY578" fmla="*/ 285059 h 1187152"/>
                  <a:gd name="connsiteX579" fmla="*/ 1048268 w 1410617"/>
                  <a:gd name="connsiteY579" fmla="*/ 290968 h 1187152"/>
                  <a:gd name="connsiteX580" fmla="*/ 1049377 w 1410617"/>
                  <a:gd name="connsiteY580" fmla="*/ 295685 h 1187152"/>
                  <a:gd name="connsiteX581" fmla="*/ 1046279 w 1410617"/>
                  <a:gd name="connsiteY581" fmla="*/ 301027 h 1187152"/>
                  <a:gd name="connsiteX582" fmla="*/ 1047232 w 1410617"/>
                  <a:gd name="connsiteY582" fmla="*/ 306418 h 1187152"/>
                  <a:gd name="connsiteX583" fmla="*/ 1049994 w 1410617"/>
                  <a:gd name="connsiteY583" fmla="*/ 310042 h 1187152"/>
                  <a:gd name="connsiteX584" fmla="*/ 1050339 w 1410617"/>
                  <a:gd name="connsiteY584" fmla="*/ 314332 h 1187152"/>
                  <a:gd name="connsiteX585" fmla="*/ 1047002 w 1410617"/>
                  <a:gd name="connsiteY585" fmla="*/ 317750 h 1187152"/>
                  <a:gd name="connsiteX586" fmla="*/ 1045498 w 1410617"/>
                  <a:gd name="connsiteY586" fmla="*/ 325607 h 1187152"/>
                  <a:gd name="connsiteX587" fmla="*/ 1045671 w 1410617"/>
                  <a:gd name="connsiteY587" fmla="*/ 330094 h 1187152"/>
                  <a:gd name="connsiteX588" fmla="*/ 1045770 w 1410617"/>
                  <a:gd name="connsiteY588" fmla="*/ 335682 h 1187152"/>
                  <a:gd name="connsiteX589" fmla="*/ 1046263 w 1410617"/>
                  <a:gd name="connsiteY589" fmla="*/ 340440 h 1187152"/>
                  <a:gd name="connsiteX590" fmla="*/ 1044266 w 1410617"/>
                  <a:gd name="connsiteY590" fmla="*/ 344393 h 1187152"/>
                  <a:gd name="connsiteX591" fmla="*/ 1043526 w 1410617"/>
                  <a:gd name="connsiteY591" fmla="*/ 349464 h 1187152"/>
                  <a:gd name="connsiteX592" fmla="*/ 1040674 w 1410617"/>
                  <a:gd name="connsiteY592" fmla="*/ 353252 h 1187152"/>
                  <a:gd name="connsiteX593" fmla="*/ 1041439 w 1410617"/>
                  <a:gd name="connsiteY593" fmla="*/ 358693 h 1187152"/>
                  <a:gd name="connsiteX594" fmla="*/ 1042425 w 1410617"/>
                  <a:gd name="connsiteY594" fmla="*/ 363730 h 1187152"/>
                  <a:gd name="connsiteX595" fmla="*/ 1047701 w 1410617"/>
                  <a:gd name="connsiteY595" fmla="*/ 368439 h 1187152"/>
                  <a:gd name="connsiteX596" fmla="*/ 1048235 w 1410617"/>
                  <a:gd name="connsiteY596" fmla="*/ 373132 h 1187152"/>
                  <a:gd name="connsiteX597" fmla="*/ 1050215 w 1410617"/>
                  <a:gd name="connsiteY597" fmla="*/ 377011 h 1187152"/>
                  <a:gd name="connsiteX598" fmla="*/ 1049575 w 1410617"/>
                  <a:gd name="connsiteY598" fmla="*/ 381720 h 1187152"/>
                  <a:gd name="connsiteX599" fmla="*/ 1051991 w 1410617"/>
                  <a:gd name="connsiteY599" fmla="*/ 385574 h 1187152"/>
                  <a:gd name="connsiteX600" fmla="*/ 1048687 w 1410617"/>
                  <a:gd name="connsiteY600" fmla="*/ 388902 h 1187152"/>
                  <a:gd name="connsiteX601" fmla="*/ 1050881 w 1410617"/>
                  <a:gd name="connsiteY601" fmla="*/ 393767 h 1187152"/>
                  <a:gd name="connsiteX602" fmla="*/ 1047290 w 1410617"/>
                  <a:gd name="connsiteY602" fmla="*/ 398295 h 1187152"/>
                  <a:gd name="connsiteX603" fmla="*/ 1044816 w 1410617"/>
                  <a:gd name="connsiteY603" fmla="*/ 407311 h 1187152"/>
                  <a:gd name="connsiteX604" fmla="*/ 1045646 w 1410617"/>
                  <a:gd name="connsiteY604" fmla="*/ 411370 h 1187152"/>
                  <a:gd name="connsiteX605" fmla="*/ 1049229 w 1410617"/>
                  <a:gd name="connsiteY605" fmla="*/ 419564 h 1187152"/>
                  <a:gd name="connsiteX606" fmla="*/ 1049862 w 1410617"/>
                  <a:gd name="connsiteY606" fmla="*/ 424856 h 1187152"/>
                  <a:gd name="connsiteX607" fmla="*/ 1051826 w 1410617"/>
                  <a:gd name="connsiteY607" fmla="*/ 429836 h 1187152"/>
                  <a:gd name="connsiteX608" fmla="*/ 1055031 w 1410617"/>
                  <a:gd name="connsiteY608" fmla="*/ 436024 h 1187152"/>
                  <a:gd name="connsiteX609" fmla="*/ 1057308 w 1410617"/>
                  <a:gd name="connsiteY609" fmla="*/ 443503 h 1187152"/>
                  <a:gd name="connsiteX610" fmla="*/ 1059724 w 1410617"/>
                  <a:gd name="connsiteY610" fmla="*/ 448286 h 1187152"/>
                  <a:gd name="connsiteX611" fmla="*/ 1060472 w 1410617"/>
                  <a:gd name="connsiteY611" fmla="*/ 457276 h 1187152"/>
                  <a:gd name="connsiteX612" fmla="*/ 1063356 w 1410617"/>
                  <a:gd name="connsiteY612" fmla="*/ 462149 h 1187152"/>
                  <a:gd name="connsiteX613" fmla="*/ 1065337 w 1410617"/>
                  <a:gd name="connsiteY613" fmla="*/ 467524 h 1187152"/>
                  <a:gd name="connsiteX614" fmla="*/ 1066627 w 1410617"/>
                  <a:gd name="connsiteY614" fmla="*/ 471535 h 1187152"/>
                  <a:gd name="connsiteX615" fmla="*/ 1066002 w 1410617"/>
                  <a:gd name="connsiteY615" fmla="*/ 475750 h 1187152"/>
                  <a:gd name="connsiteX616" fmla="*/ 1066496 w 1410617"/>
                  <a:gd name="connsiteY616" fmla="*/ 480131 h 1187152"/>
                  <a:gd name="connsiteX617" fmla="*/ 1064441 w 1410617"/>
                  <a:gd name="connsiteY617" fmla="*/ 484404 h 1187152"/>
                  <a:gd name="connsiteX618" fmla="*/ 1063595 w 1410617"/>
                  <a:gd name="connsiteY618" fmla="*/ 488497 h 1187152"/>
                  <a:gd name="connsiteX619" fmla="*/ 1065608 w 1410617"/>
                  <a:gd name="connsiteY619" fmla="*/ 494175 h 1187152"/>
                  <a:gd name="connsiteX620" fmla="*/ 1068213 w 1410617"/>
                  <a:gd name="connsiteY620" fmla="*/ 499648 h 1187152"/>
                  <a:gd name="connsiteX621" fmla="*/ 1068238 w 1410617"/>
                  <a:gd name="connsiteY621" fmla="*/ 504144 h 1187152"/>
                  <a:gd name="connsiteX622" fmla="*/ 1064877 w 1410617"/>
                  <a:gd name="connsiteY622" fmla="*/ 507324 h 1187152"/>
                  <a:gd name="connsiteX623" fmla="*/ 1063981 w 1410617"/>
                  <a:gd name="connsiteY623" fmla="*/ 513258 h 1187152"/>
                  <a:gd name="connsiteX624" fmla="*/ 1061696 w 1410617"/>
                  <a:gd name="connsiteY624" fmla="*/ 518533 h 1187152"/>
                  <a:gd name="connsiteX625" fmla="*/ 1064055 w 1410617"/>
                  <a:gd name="connsiteY625" fmla="*/ 525354 h 1187152"/>
                  <a:gd name="connsiteX626" fmla="*/ 1063718 w 1410617"/>
                  <a:gd name="connsiteY626" fmla="*/ 529628 h 1187152"/>
                  <a:gd name="connsiteX627" fmla="*/ 1064203 w 1410617"/>
                  <a:gd name="connsiteY627" fmla="*/ 537558 h 1187152"/>
                  <a:gd name="connsiteX628" fmla="*/ 1062608 w 1410617"/>
                  <a:gd name="connsiteY628" fmla="*/ 543985 h 1187152"/>
                  <a:gd name="connsiteX629" fmla="*/ 1063471 w 1410617"/>
                  <a:gd name="connsiteY629" fmla="*/ 549450 h 1187152"/>
                  <a:gd name="connsiteX630" fmla="*/ 1060135 w 1410617"/>
                  <a:gd name="connsiteY630" fmla="*/ 552194 h 1187152"/>
                  <a:gd name="connsiteX631" fmla="*/ 1058113 w 1410617"/>
                  <a:gd name="connsiteY631" fmla="*/ 558054 h 1187152"/>
                  <a:gd name="connsiteX632" fmla="*/ 1056478 w 1410617"/>
                  <a:gd name="connsiteY632" fmla="*/ 563108 h 1187152"/>
                  <a:gd name="connsiteX633" fmla="*/ 1059740 w 1410617"/>
                  <a:gd name="connsiteY633" fmla="*/ 570052 h 1187152"/>
                  <a:gd name="connsiteX634" fmla="*/ 1057505 w 1410617"/>
                  <a:gd name="connsiteY634" fmla="*/ 574441 h 1187152"/>
                  <a:gd name="connsiteX635" fmla="*/ 1055837 w 1410617"/>
                  <a:gd name="connsiteY635" fmla="*/ 580013 h 1187152"/>
                  <a:gd name="connsiteX636" fmla="*/ 1057571 w 1410617"/>
                  <a:gd name="connsiteY636" fmla="*/ 585683 h 1187152"/>
                  <a:gd name="connsiteX637" fmla="*/ 1057193 w 1410617"/>
                  <a:gd name="connsiteY637" fmla="*/ 590458 h 1187152"/>
                  <a:gd name="connsiteX638" fmla="*/ 1056132 w 1410617"/>
                  <a:gd name="connsiteY638" fmla="*/ 594550 h 1187152"/>
                  <a:gd name="connsiteX639" fmla="*/ 1056683 w 1410617"/>
                  <a:gd name="connsiteY639" fmla="*/ 600007 h 1187152"/>
                  <a:gd name="connsiteX640" fmla="*/ 1053191 w 1410617"/>
                  <a:gd name="connsiteY640" fmla="*/ 596769 h 1187152"/>
                  <a:gd name="connsiteX641" fmla="*/ 1052558 w 1410617"/>
                  <a:gd name="connsiteY641" fmla="*/ 601042 h 1187152"/>
                  <a:gd name="connsiteX642" fmla="*/ 1054029 w 1410617"/>
                  <a:gd name="connsiteY642" fmla="*/ 606606 h 1187152"/>
                  <a:gd name="connsiteX643" fmla="*/ 1055007 w 1410617"/>
                  <a:gd name="connsiteY643" fmla="*/ 611134 h 1187152"/>
                  <a:gd name="connsiteX644" fmla="*/ 1053675 w 1410617"/>
                  <a:gd name="connsiteY644" fmla="*/ 615358 h 1187152"/>
                  <a:gd name="connsiteX645" fmla="*/ 1049386 w 1410617"/>
                  <a:gd name="connsiteY645" fmla="*/ 615712 h 1187152"/>
                  <a:gd name="connsiteX646" fmla="*/ 1045572 w 1410617"/>
                  <a:gd name="connsiteY646" fmla="*/ 613649 h 1187152"/>
                  <a:gd name="connsiteX647" fmla="*/ 1043896 w 1410617"/>
                  <a:gd name="connsiteY647" fmla="*/ 618818 h 1187152"/>
                  <a:gd name="connsiteX648" fmla="*/ 1047274 w 1410617"/>
                  <a:gd name="connsiteY648" fmla="*/ 622746 h 1187152"/>
                  <a:gd name="connsiteX649" fmla="*/ 1046328 w 1410617"/>
                  <a:gd name="connsiteY649" fmla="*/ 627217 h 1187152"/>
                  <a:gd name="connsiteX650" fmla="*/ 1048432 w 1410617"/>
                  <a:gd name="connsiteY650" fmla="*/ 631531 h 1187152"/>
                  <a:gd name="connsiteX651" fmla="*/ 1054292 w 1410617"/>
                  <a:gd name="connsiteY651" fmla="*/ 638665 h 1187152"/>
                  <a:gd name="connsiteX652" fmla="*/ 1056946 w 1410617"/>
                  <a:gd name="connsiteY652" fmla="*/ 644582 h 1187152"/>
                  <a:gd name="connsiteX653" fmla="*/ 1057275 w 1410617"/>
                  <a:gd name="connsiteY653" fmla="*/ 649792 h 1187152"/>
                  <a:gd name="connsiteX654" fmla="*/ 1059469 w 1410617"/>
                  <a:gd name="connsiteY654" fmla="*/ 658199 h 1187152"/>
                  <a:gd name="connsiteX655" fmla="*/ 1063143 w 1410617"/>
                  <a:gd name="connsiteY655" fmla="*/ 663804 h 1187152"/>
                  <a:gd name="connsiteX656" fmla="*/ 1067605 w 1410617"/>
                  <a:gd name="connsiteY656" fmla="*/ 670427 h 1187152"/>
                  <a:gd name="connsiteX657" fmla="*/ 1072922 w 1410617"/>
                  <a:gd name="connsiteY657" fmla="*/ 680100 h 1187152"/>
                  <a:gd name="connsiteX658" fmla="*/ 1074270 w 1410617"/>
                  <a:gd name="connsiteY658" fmla="*/ 684554 h 1187152"/>
                  <a:gd name="connsiteX659" fmla="*/ 1073883 w 1410617"/>
                  <a:gd name="connsiteY659" fmla="*/ 689066 h 1187152"/>
                  <a:gd name="connsiteX660" fmla="*/ 1071648 w 1410617"/>
                  <a:gd name="connsiteY660" fmla="*/ 693216 h 1187152"/>
                  <a:gd name="connsiteX661" fmla="*/ 1073308 w 1410617"/>
                  <a:gd name="connsiteY661" fmla="*/ 698270 h 1187152"/>
                  <a:gd name="connsiteX662" fmla="*/ 1077450 w 1410617"/>
                  <a:gd name="connsiteY662" fmla="*/ 699125 h 1187152"/>
                  <a:gd name="connsiteX663" fmla="*/ 1072626 w 1410617"/>
                  <a:gd name="connsiteY663" fmla="*/ 698114 h 1187152"/>
                  <a:gd name="connsiteX664" fmla="*/ 1069051 w 1410617"/>
                  <a:gd name="connsiteY664" fmla="*/ 700834 h 1187152"/>
                  <a:gd name="connsiteX665" fmla="*/ 1069339 w 1410617"/>
                  <a:gd name="connsiteY665" fmla="*/ 706998 h 1187152"/>
                  <a:gd name="connsiteX666" fmla="*/ 1068386 w 1410617"/>
                  <a:gd name="connsiteY666" fmla="*/ 711090 h 1187152"/>
                  <a:gd name="connsiteX667" fmla="*/ 1070095 w 1410617"/>
                  <a:gd name="connsiteY667" fmla="*/ 715914 h 1187152"/>
                  <a:gd name="connsiteX668" fmla="*/ 1071607 w 1410617"/>
                  <a:gd name="connsiteY668" fmla="*/ 720154 h 1187152"/>
                  <a:gd name="connsiteX669" fmla="*/ 1071517 w 1410617"/>
                  <a:gd name="connsiteY669" fmla="*/ 724609 h 1187152"/>
                  <a:gd name="connsiteX670" fmla="*/ 1070876 w 1410617"/>
                  <a:gd name="connsiteY670" fmla="*/ 728866 h 1187152"/>
                  <a:gd name="connsiteX671" fmla="*/ 1071172 w 1410617"/>
                  <a:gd name="connsiteY671" fmla="*/ 733205 h 1187152"/>
                  <a:gd name="connsiteX672" fmla="*/ 1073177 w 1410617"/>
                  <a:gd name="connsiteY672" fmla="*/ 737092 h 1187152"/>
                  <a:gd name="connsiteX673" fmla="*/ 1077146 w 1410617"/>
                  <a:gd name="connsiteY673" fmla="*/ 743280 h 1187152"/>
                  <a:gd name="connsiteX674" fmla="*/ 1078469 w 1410617"/>
                  <a:gd name="connsiteY674" fmla="*/ 747644 h 1187152"/>
                  <a:gd name="connsiteX675" fmla="*/ 1082480 w 1410617"/>
                  <a:gd name="connsiteY675" fmla="*/ 750808 h 1187152"/>
                  <a:gd name="connsiteX676" fmla="*/ 1087772 w 1410617"/>
                  <a:gd name="connsiteY676" fmla="*/ 751425 h 1187152"/>
                  <a:gd name="connsiteX677" fmla="*/ 1091536 w 1410617"/>
                  <a:gd name="connsiteY677" fmla="*/ 749378 h 1187152"/>
                  <a:gd name="connsiteX678" fmla="*/ 1088528 w 1410617"/>
                  <a:gd name="connsiteY678" fmla="*/ 752427 h 1187152"/>
                  <a:gd name="connsiteX679" fmla="*/ 1083926 w 1410617"/>
                  <a:gd name="connsiteY679" fmla="*/ 752871 h 1187152"/>
                  <a:gd name="connsiteX680" fmla="*/ 1088997 w 1410617"/>
                  <a:gd name="connsiteY680" fmla="*/ 757078 h 1187152"/>
                  <a:gd name="connsiteX681" fmla="*/ 1094724 w 1410617"/>
                  <a:gd name="connsiteY681" fmla="*/ 758311 h 1187152"/>
                  <a:gd name="connsiteX682" fmla="*/ 1099351 w 1410617"/>
                  <a:gd name="connsiteY682" fmla="*/ 757736 h 1187152"/>
                  <a:gd name="connsiteX683" fmla="*/ 1100387 w 1410617"/>
                  <a:gd name="connsiteY683" fmla="*/ 753676 h 1187152"/>
                  <a:gd name="connsiteX684" fmla="*/ 1099540 w 1410617"/>
                  <a:gd name="connsiteY684" fmla="*/ 749395 h 1187152"/>
                  <a:gd name="connsiteX685" fmla="*/ 1103789 w 1410617"/>
                  <a:gd name="connsiteY685" fmla="*/ 748367 h 1187152"/>
                  <a:gd name="connsiteX686" fmla="*/ 1107684 w 1410617"/>
                  <a:gd name="connsiteY686" fmla="*/ 750331 h 1187152"/>
                  <a:gd name="connsiteX687" fmla="*/ 1110799 w 1410617"/>
                  <a:gd name="connsiteY687" fmla="*/ 753890 h 1187152"/>
                  <a:gd name="connsiteX688" fmla="*/ 1116839 w 1410617"/>
                  <a:gd name="connsiteY688" fmla="*/ 754169 h 1187152"/>
                  <a:gd name="connsiteX689" fmla="*/ 1117267 w 1410617"/>
                  <a:gd name="connsiteY689" fmla="*/ 747233 h 1187152"/>
                  <a:gd name="connsiteX690" fmla="*/ 1118770 w 1410617"/>
                  <a:gd name="connsiteY690" fmla="*/ 751605 h 1187152"/>
                  <a:gd name="connsiteX691" fmla="*/ 1114481 w 1410617"/>
                  <a:gd name="connsiteY691" fmla="*/ 756273 h 1187152"/>
                  <a:gd name="connsiteX692" fmla="*/ 1109459 w 1410617"/>
                  <a:gd name="connsiteY692" fmla="*/ 758993 h 1187152"/>
                  <a:gd name="connsiteX693" fmla="*/ 1110232 w 1410617"/>
                  <a:gd name="connsiteY693" fmla="*/ 763390 h 1187152"/>
                  <a:gd name="connsiteX694" fmla="*/ 1115196 w 1410617"/>
                  <a:gd name="connsiteY694" fmla="*/ 764614 h 1187152"/>
                  <a:gd name="connsiteX695" fmla="*/ 1120094 w 1410617"/>
                  <a:gd name="connsiteY695" fmla="*/ 763562 h 1187152"/>
                  <a:gd name="connsiteX696" fmla="*/ 1120504 w 1410617"/>
                  <a:gd name="connsiteY696" fmla="*/ 768008 h 1187152"/>
                  <a:gd name="connsiteX697" fmla="*/ 1122657 w 1410617"/>
                  <a:gd name="connsiteY697" fmla="*/ 772274 h 1187152"/>
                  <a:gd name="connsiteX698" fmla="*/ 1124556 w 1410617"/>
                  <a:gd name="connsiteY698" fmla="*/ 775980 h 1187152"/>
                  <a:gd name="connsiteX699" fmla="*/ 1120570 w 1410617"/>
                  <a:gd name="connsiteY699" fmla="*/ 772684 h 1187152"/>
                  <a:gd name="connsiteX700" fmla="*/ 1114497 w 1410617"/>
                  <a:gd name="connsiteY700" fmla="*/ 771599 h 1187152"/>
                  <a:gd name="connsiteX701" fmla="*/ 1115853 w 1410617"/>
                  <a:gd name="connsiteY701" fmla="*/ 776177 h 1187152"/>
                  <a:gd name="connsiteX702" fmla="*/ 1120743 w 1410617"/>
                  <a:gd name="connsiteY702" fmla="*/ 780385 h 1187152"/>
                  <a:gd name="connsiteX703" fmla="*/ 1124679 w 1410617"/>
                  <a:gd name="connsiteY703" fmla="*/ 782193 h 1187152"/>
                  <a:gd name="connsiteX704" fmla="*/ 1116026 w 1410617"/>
                  <a:gd name="connsiteY704" fmla="*/ 779776 h 1187152"/>
                  <a:gd name="connsiteX705" fmla="*/ 1118072 w 1410617"/>
                  <a:gd name="connsiteY705" fmla="*/ 786318 h 1187152"/>
                  <a:gd name="connsiteX706" fmla="*/ 1122362 w 1410617"/>
                  <a:gd name="connsiteY706" fmla="*/ 792572 h 1187152"/>
                  <a:gd name="connsiteX707" fmla="*/ 1124219 w 1410617"/>
                  <a:gd name="connsiteY707" fmla="*/ 798045 h 1187152"/>
                  <a:gd name="connsiteX708" fmla="*/ 1119954 w 1410617"/>
                  <a:gd name="connsiteY708" fmla="*/ 796155 h 1187152"/>
                  <a:gd name="connsiteX709" fmla="*/ 1121762 w 1410617"/>
                  <a:gd name="connsiteY709" fmla="*/ 802475 h 1187152"/>
                  <a:gd name="connsiteX710" fmla="*/ 1117981 w 1410617"/>
                  <a:gd name="connsiteY710" fmla="*/ 805178 h 1187152"/>
                  <a:gd name="connsiteX711" fmla="*/ 1118590 w 1410617"/>
                  <a:gd name="connsiteY711" fmla="*/ 809616 h 1187152"/>
                  <a:gd name="connsiteX712" fmla="*/ 1122271 w 1410617"/>
                  <a:gd name="connsiteY712" fmla="*/ 813700 h 1187152"/>
                  <a:gd name="connsiteX713" fmla="*/ 1122534 w 1410617"/>
                  <a:gd name="connsiteY713" fmla="*/ 818171 h 1187152"/>
                  <a:gd name="connsiteX714" fmla="*/ 1128205 w 1410617"/>
                  <a:gd name="connsiteY714" fmla="*/ 819157 h 1187152"/>
                  <a:gd name="connsiteX715" fmla="*/ 1123734 w 1410617"/>
                  <a:gd name="connsiteY715" fmla="*/ 822576 h 1187152"/>
                  <a:gd name="connsiteX716" fmla="*/ 1123923 w 1410617"/>
                  <a:gd name="connsiteY716" fmla="*/ 827605 h 1187152"/>
                  <a:gd name="connsiteX717" fmla="*/ 1121080 w 1410617"/>
                  <a:gd name="connsiteY717" fmla="*/ 831304 h 1187152"/>
                  <a:gd name="connsiteX718" fmla="*/ 1125246 w 1410617"/>
                  <a:gd name="connsiteY718" fmla="*/ 830153 h 1187152"/>
                  <a:gd name="connsiteX719" fmla="*/ 1126101 w 1410617"/>
                  <a:gd name="connsiteY719" fmla="*/ 834517 h 1187152"/>
                  <a:gd name="connsiteX720" fmla="*/ 1132174 w 1410617"/>
                  <a:gd name="connsiteY720" fmla="*/ 836251 h 1187152"/>
                  <a:gd name="connsiteX721" fmla="*/ 1136168 w 1410617"/>
                  <a:gd name="connsiteY721" fmla="*/ 839267 h 1187152"/>
                  <a:gd name="connsiteX722" fmla="*/ 1140203 w 1410617"/>
                  <a:gd name="connsiteY722" fmla="*/ 841946 h 1187152"/>
                  <a:gd name="connsiteX723" fmla="*/ 1140408 w 1410617"/>
                  <a:gd name="connsiteY723" fmla="*/ 837796 h 1187152"/>
                  <a:gd name="connsiteX724" fmla="*/ 1143712 w 1410617"/>
                  <a:gd name="connsiteY724" fmla="*/ 842686 h 1187152"/>
                  <a:gd name="connsiteX725" fmla="*/ 1140548 w 1410617"/>
                  <a:gd name="connsiteY725" fmla="*/ 846860 h 1187152"/>
                  <a:gd name="connsiteX726" fmla="*/ 1137335 w 1410617"/>
                  <a:gd name="connsiteY726" fmla="*/ 853180 h 1187152"/>
                  <a:gd name="connsiteX727" fmla="*/ 1133629 w 1410617"/>
                  <a:gd name="connsiteY727" fmla="*/ 855843 h 1187152"/>
                  <a:gd name="connsiteX728" fmla="*/ 1127547 w 1410617"/>
                  <a:gd name="connsiteY728" fmla="*/ 855909 h 1187152"/>
                  <a:gd name="connsiteX729" fmla="*/ 1131747 w 1410617"/>
                  <a:gd name="connsiteY729" fmla="*/ 861858 h 1187152"/>
                  <a:gd name="connsiteX730" fmla="*/ 1129092 w 1410617"/>
                  <a:gd name="connsiteY730" fmla="*/ 865006 h 1187152"/>
                  <a:gd name="connsiteX731" fmla="*/ 1134746 w 1410617"/>
                  <a:gd name="connsiteY731" fmla="*/ 864768 h 1187152"/>
                  <a:gd name="connsiteX732" fmla="*/ 1138066 w 1410617"/>
                  <a:gd name="connsiteY732" fmla="*/ 867200 h 1187152"/>
                  <a:gd name="connsiteX733" fmla="*/ 1144591 w 1410617"/>
                  <a:gd name="connsiteY733" fmla="*/ 870191 h 1187152"/>
                  <a:gd name="connsiteX734" fmla="*/ 1139192 w 1410617"/>
                  <a:gd name="connsiteY734" fmla="*/ 869591 h 1187152"/>
                  <a:gd name="connsiteX735" fmla="*/ 1135371 w 1410617"/>
                  <a:gd name="connsiteY735" fmla="*/ 866255 h 1187152"/>
                  <a:gd name="connsiteX736" fmla="*/ 1131837 w 1410617"/>
                  <a:gd name="connsiteY736" fmla="*/ 869263 h 1187152"/>
                  <a:gd name="connsiteX737" fmla="*/ 1130810 w 1410617"/>
                  <a:gd name="connsiteY737" fmla="*/ 874711 h 1187152"/>
                  <a:gd name="connsiteX738" fmla="*/ 1131755 w 1410617"/>
                  <a:gd name="connsiteY738" fmla="*/ 880859 h 1187152"/>
                  <a:gd name="connsiteX739" fmla="*/ 1135231 w 1410617"/>
                  <a:gd name="connsiteY739" fmla="*/ 876750 h 1187152"/>
                  <a:gd name="connsiteX740" fmla="*/ 1141206 w 1410617"/>
                  <a:gd name="connsiteY740" fmla="*/ 877267 h 1187152"/>
                  <a:gd name="connsiteX741" fmla="*/ 1135963 w 1410617"/>
                  <a:gd name="connsiteY741" fmla="*/ 878484 h 1187152"/>
                  <a:gd name="connsiteX742" fmla="*/ 1133201 w 1410617"/>
                  <a:gd name="connsiteY742" fmla="*/ 882584 h 1187152"/>
                  <a:gd name="connsiteX743" fmla="*/ 1132363 w 1410617"/>
                  <a:gd name="connsiteY743" fmla="*/ 887006 h 1187152"/>
                  <a:gd name="connsiteX744" fmla="*/ 1134755 w 1410617"/>
                  <a:gd name="connsiteY744" fmla="*/ 893687 h 1187152"/>
                  <a:gd name="connsiteX745" fmla="*/ 1135576 w 1410617"/>
                  <a:gd name="connsiteY745" fmla="*/ 898017 h 1187152"/>
                  <a:gd name="connsiteX746" fmla="*/ 1137236 w 1410617"/>
                  <a:gd name="connsiteY746" fmla="*/ 893580 h 1187152"/>
                  <a:gd name="connsiteX747" fmla="*/ 1138617 w 1410617"/>
                  <a:gd name="connsiteY747" fmla="*/ 888353 h 1187152"/>
                  <a:gd name="connsiteX748" fmla="*/ 1139521 w 1410617"/>
                  <a:gd name="connsiteY748" fmla="*/ 892618 h 1187152"/>
                  <a:gd name="connsiteX749" fmla="*/ 1141058 w 1410617"/>
                  <a:gd name="connsiteY749" fmla="*/ 896842 h 1187152"/>
                  <a:gd name="connsiteX750" fmla="*/ 1136768 w 1410617"/>
                  <a:gd name="connsiteY750" fmla="*/ 897919 h 1187152"/>
                  <a:gd name="connsiteX751" fmla="*/ 1135428 w 1410617"/>
                  <a:gd name="connsiteY751" fmla="*/ 902340 h 1187152"/>
                  <a:gd name="connsiteX752" fmla="*/ 1131911 w 1410617"/>
                  <a:gd name="connsiteY752" fmla="*/ 904839 h 1187152"/>
                  <a:gd name="connsiteX753" fmla="*/ 1135806 w 1410617"/>
                  <a:gd name="connsiteY753" fmla="*/ 908964 h 1187152"/>
                  <a:gd name="connsiteX754" fmla="*/ 1130966 w 1410617"/>
                  <a:gd name="connsiteY754" fmla="*/ 908397 h 1187152"/>
                  <a:gd name="connsiteX755" fmla="*/ 1132141 w 1410617"/>
                  <a:gd name="connsiteY755" fmla="*/ 903910 h 1187152"/>
                  <a:gd name="connsiteX756" fmla="*/ 1133686 w 1410617"/>
                  <a:gd name="connsiteY756" fmla="*/ 899522 h 1187152"/>
                  <a:gd name="connsiteX757" fmla="*/ 1133078 w 1410617"/>
                  <a:gd name="connsiteY757" fmla="*/ 895034 h 1187152"/>
                  <a:gd name="connsiteX758" fmla="*/ 1128821 w 1410617"/>
                  <a:gd name="connsiteY758" fmla="*/ 892216 h 1187152"/>
                  <a:gd name="connsiteX759" fmla="*/ 1125526 w 1410617"/>
                  <a:gd name="connsiteY759" fmla="*/ 895026 h 1187152"/>
                  <a:gd name="connsiteX760" fmla="*/ 1119477 w 1410617"/>
                  <a:gd name="connsiteY760" fmla="*/ 895906 h 1187152"/>
                  <a:gd name="connsiteX761" fmla="*/ 1114809 w 1410617"/>
                  <a:gd name="connsiteY761" fmla="*/ 894065 h 1187152"/>
                  <a:gd name="connsiteX762" fmla="*/ 1119272 w 1410617"/>
                  <a:gd name="connsiteY762" fmla="*/ 895626 h 1187152"/>
                  <a:gd name="connsiteX763" fmla="*/ 1125673 w 1410617"/>
                  <a:gd name="connsiteY763" fmla="*/ 892429 h 1187152"/>
                  <a:gd name="connsiteX764" fmla="*/ 1123266 w 1410617"/>
                  <a:gd name="connsiteY764" fmla="*/ 887540 h 1187152"/>
                  <a:gd name="connsiteX765" fmla="*/ 1121852 w 1410617"/>
                  <a:gd name="connsiteY765" fmla="*/ 892528 h 1187152"/>
                  <a:gd name="connsiteX766" fmla="*/ 1117595 w 1410617"/>
                  <a:gd name="connsiteY766" fmla="*/ 892438 h 1187152"/>
                  <a:gd name="connsiteX767" fmla="*/ 1121959 w 1410617"/>
                  <a:gd name="connsiteY767" fmla="*/ 892208 h 1187152"/>
                  <a:gd name="connsiteX768" fmla="*/ 1118269 w 1410617"/>
                  <a:gd name="connsiteY768" fmla="*/ 888879 h 1187152"/>
                  <a:gd name="connsiteX769" fmla="*/ 1122970 w 1410617"/>
                  <a:gd name="connsiteY769" fmla="*/ 887014 h 1187152"/>
                  <a:gd name="connsiteX770" fmla="*/ 1118894 w 1410617"/>
                  <a:gd name="connsiteY770" fmla="*/ 886118 h 1187152"/>
                  <a:gd name="connsiteX771" fmla="*/ 1115993 w 1410617"/>
                  <a:gd name="connsiteY771" fmla="*/ 882288 h 1187152"/>
                  <a:gd name="connsiteX772" fmla="*/ 1111350 w 1410617"/>
                  <a:gd name="connsiteY772" fmla="*/ 882321 h 1187152"/>
                  <a:gd name="connsiteX773" fmla="*/ 1114530 w 1410617"/>
                  <a:gd name="connsiteY773" fmla="*/ 886767 h 1187152"/>
                  <a:gd name="connsiteX774" fmla="*/ 1109648 w 1410617"/>
                  <a:gd name="connsiteY774" fmla="*/ 885263 h 1187152"/>
                  <a:gd name="connsiteX775" fmla="*/ 1105605 w 1410617"/>
                  <a:gd name="connsiteY775" fmla="*/ 882962 h 1187152"/>
                  <a:gd name="connsiteX776" fmla="*/ 1101208 w 1410617"/>
                  <a:gd name="connsiteY776" fmla="*/ 883907 h 1187152"/>
                  <a:gd name="connsiteX777" fmla="*/ 1096179 w 1410617"/>
                  <a:gd name="connsiteY777" fmla="*/ 883611 h 1187152"/>
                  <a:gd name="connsiteX778" fmla="*/ 1098464 w 1410617"/>
                  <a:gd name="connsiteY778" fmla="*/ 888099 h 1187152"/>
                  <a:gd name="connsiteX779" fmla="*/ 1102893 w 1410617"/>
                  <a:gd name="connsiteY779" fmla="*/ 891468 h 1187152"/>
                  <a:gd name="connsiteX780" fmla="*/ 1105679 w 1410617"/>
                  <a:gd name="connsiteY780" fmla="*/ 887786 h 1187152"/>
                  <a:gd name="connsiteX781" fmla="*/ 1106830 w 1410617"/>
                  <a:gd name="connsiteY781" fmla="*/ 893169 h 1187152"/>
                  <a:gd name="connsiteX782" fmla="*/ 1100954 w 1410617"/>
                  <a:gd name="connsiteY782" fmla="*/ 894492 h 1187152"/>
                  <a:gd name="connsiteX783" fmla="*/ 1103230 w 1410617"/>
                  <a:gd name="connsiteY783" fmla="*/ 898996 h 1187152"/>
                  <a:gd name="connsiteX784" fmla="*/ 1098817 w 1410617"/>
                  <a:gd name="connsiteY784" fmla="*/ 897820 h 1187152"/>
                  <a:gd name="connsiteX785" fmla="*/ 1095546 w 1410617"/>
                  <a:gd name="connsiteY785" fmla="*/ 901346 h 1187152"/>
                  <a:gd name="connsiteX786" fmla="*/ 1092193 w 1410617"/>
                  <a:gd name="connsiteY786" fmla="*/ 904008 h 1187152"/>
                  <a:gd name="connsiteX787" fmla="*/ 1091273 w 1410617"/>
                  <a:gd name="connsiteY787" fmla="*/ 910682 h 1187152"/>
                  <a:gd name="connsiteX788" fmla="*/ 1094700 w 1410617"/>
                  <a:gd name="connsiteY788" fmla="*/ 915012 h 1187152"/>
                  <a:gd name="connsiteX789" fmla="*/ 1098990 w 1410617"/>
                  <a:gd name="connsiteY789" fmla="*/ 917568 h 1187152"/>
                  <a:gd name="connsiteX790" fmla="*/ 1102384 w 1410617"/>
                  <a:gd name="connsiteY790" fmla="*/ 914240 h 1187152"/>
                  <a:gd name="connsiteX791" fmla="*/ 1097609 w 1410617"/>
                  <a:gd name="connsiteY791" fmla="*/ 912506 h 1187152"/>
                  <a:gd name="connsiteX792" fmla="*/ 1094914 w 1410617"/>
                  <a:gd name="connsiteY792" fmla="*/ 908783 h 1187152"/>
                  <a:gd name="connsiteX793" fmla="*/ 1099228 w 1410617"/>
                  <a:gd name="connsiteY793" fmla="*/ 908167 h 1187152"/>
                  <a:gd name="connsiteX794" fmla="*/ 1103871 w 1410617"/>
                  <a:gd name="connsiteY794" fmla="*/ 905340 h 1187152"/>
                  <a:gd name="connsiteX795" fmla="*/ 1106172 w 1410617"/>
                  <a:gd name="connsiteY795" fmla="*/ 908981 h 1187152"/>
                  <a:gd name="connsiteX796" fmla="*/ 1111604 w 1410617"/>
                  <a:gd name="connsiteY796" fmla="*/ 911446 h 1187152"/>
                  <a:gd name="connsiteX797" fmla="*/ 1117554 w 1410617"/>
                  <a:gd name="connsiteY797" fmla="*/ 913895 h 1187152"/>
                  <a:gd name="connsiteX798" fmla="*/ 1123414 w 1410617"/>
                  <a:gd name="connsiteY798" fmla="*/ 915276 h 1187152"/>
                  <a:gd name="connsiteX799" fmla="*/ 1118220 w 1410617"/>
                  <a:gd name="connsiteY799" fmla="*/ 913394 h 1187152"/>
                  <a:gd name="connsiteX800" fmla="*/ 1121951 w 1410617"/>
                  <a:gd name="connsiteY800" fmla="*/ 911405 h 1187152"/>
                  <a:gd name="connsiteX801" fmla="*/ 1127399 w 1410617"/>
                  <a:gd name="connsiteY801" fmla="*/ 911454 h 1187152"/>
                  <a:gd name="connsiteX802" fmla="*/ 1133555 w 1410617"/>
                  <a:gd name="connsiteY802" fmla="*/ 918078 h 1187152"/>
                  <a:gd name="connsiteX803" fmla="*/ 1131763 w 1410617"/>
                  <a:gd name="connsiteY803" fmla="*/ 922064 h 1187152"/>
                  <a:gd name="connsiteX804" fmla="*/ 1136710 w 1410617"/>
                  <a:gd name="connsiteY804" fmla="*/ 922425 h 1187152"/>
                  <a:gd name="connsiteX805" fmla="*/ 1136447 w 1410617"/>
                  <a:gd name="connsiteY805" fmla="*/ 926838 h 1187152"/>
                  <a:gd name="connsiteX806" fmla="*/ 1132716 w 1410617"/>
                  <a:gd name="connsiteY806" fmla="*/ 924521 h 1187152"/>
                  <a:gd name="connsiteX807" fmla="*/ 1134968 w 1410617"/>
                  <a:gd name="connsiteY807" fmla="*/ 929114 h 1187152"/>
                  <a:gd name="connsiteX808" fmla="*/ 1133300 w 1410617"/>
                  <a:gd name="connsiteY808" fmla="*/ 925112 h 1187152"/>
                  <a:gd name="connsiteX809" fmla="*/ 1129092 w 1410617"/>
                  <a:gd name="connsiteY809" fmla="*/ 927685 h 1187152"/>
                  <a:gd name="connsiteX810" fmla="*/ 1128912 w 1410617"/>
                  <a:gd name="connsiteY810" fmla="*/ 932418 h 1187152"/>
                  <a:gd name="connsiteX811" fmla="*/ 1133177 w 1410617"/>
                  <a:gd name="connsiteY811" fmla="*/ 931876 h 1187152"/>
                  <a:gd name="connsiteX812" fmla="*/ 1137253 w 1410617"/>
                  <a:gd name="connsiteY812" fmla="*/ 933462 h 1187152"/>
                  <a:gd name="connsiteX813" fmla="*/ 1142159 w 1410617"/>
                  <a:gd name="connsiteY813" fmla="*/ 933643 h 1187152"/>
                  <a:gd name="connsiteX814" fmla="*/ 1138773 w 1410617"/>
                  <a:gd name="connsiteY814" fmla="*/ 936798 h 1187152"/>
                  <a:gd name="connsiteX815" fmla="*/ 1139792 w 1410617"/>
                  <a:gd name="connsiteY815" fmla="*/ 941055 h 1187152"/>
                  <a:gd name="connsiteX816" fmla="*/ 1135889 w 1410617"/>
                  <a:gd name="connsiteY816" fmla="*/ 937998 h 1187152"/>
                  <a:gd name="connsiteX817" fmla="*/ 1131130 w 1410617"/>
                  <a:gd name="connsiteY817" fmla="*/ 939469 h 1187152"/>
                  <a:gd name="connsiteX818" fmla="*/ 1132626 w 1410617"/>
                  <a:gd name="connsiteY818" fmla="*/ 935221 h 1187152"/>
                  <a:gd name="connsiteX819" fmla="*/ 1127720 w 1410617"/>
                  <a:gd name="connsiteY819" fmla="*/ 935147 h 1187152"/>
                  <a:gd name="connsiteX820" fmla="*/ 1126430 w 1410617"/>
                  <a:gd name="connsiteY820" fmla="*/ 939757 h 1187152"/>
                  <a:gd name="connsiteX821" fmla="*/ 1132930 w 1410617"/>
                  <a:gd name="connsiteY821" fmla="*/ 942305 h 1187152"/>
                  <a:gd name="connsiteX822" fmla="*/ 1137540 w 1410617"/>
                  <a:gd name="connsiteY822" fmla="*/ 941516 h 1187152"/>
                  <a:gd name="connsiteX823" fmla="*/ 1143836 w 1410617"/>
                  <a:gd name="connsiteY823" fmla="*/ 942025 h 1187152"/>
                  <a:gd name="connsiteX824" fmla="*/ 1147838 w 1410617"/>
                  <a:gd name="connsiteY824" fmla="*/ 943973 h 1187152"/>
                  <a:gd name="connsiteX825" fmla="*/ 1151067 w 1410617"/>
                  <a:gd name="connsiteY825" fmla="*/ 941195 h 1187152"/>
                  <a:gd name="connsiteX826" fmla="*/ 1151717 w 1410617"/>
                  <a:gd name="connsiteY826" fmla="*/ 937012 h 1187152"/>
                  <a:gd name="connsiteX827" fmla="*/ 1152070 w 1410617"/>
                  <a:gd name="connsiteY827" fmla="*/ 941705 h 1187152"/>
                  <a:gd name="connsiteX828" fmla="*/ 1156179 w 1410617"/>
                  <a:gd name="connsiteY828" fmla="*/ 943430 h 1187152"/>
                  <a:gd name="connsiteX829" fmla="*/ 1160567 w 1410617"/>
                  <a:gd name="connsiteY829" fmla="*/ 947482 h 1187152"/>
                  <a:gd name="connsiteX830" fmla="*/ 1166189 w 1410617"/>
                  <a:gd name="connsiteY830" fmla="*/ 947803 h 1187152"/>
                  <a:gd name="connsiteX831" fmla="*/ 1161513 w 1410617"/>
                  <a:gd name="connsiteY831" fmla="*/ 948189 h 1187152"/>
                  <a:gd name="connsiteX832" fmla="*/ 1158069 w 1410617"/>
                  <a:gd name="connsiteY832" fmla="*/ 945682 h 1187152"/>
                  <a:gd name="connsiteX833" fmla="*/ 1158423 w 1410617"/>
                  <a:gd name="connsiteY833" fmla="*/ 950021 h 1187152"/>
                  <a:gd name="connsiteX834" fmla="*/ 1162137 w 1410617"/>
                  <a:gd name="connsiteY834" fmla="*/ 952972 h 1187152"/>
                  <a:gd name="connsiteX835" fmla="*/ 1166065 w 1410617"/>
                  <a:gd name="connsiteY835" fmla="*/ 954533 h 1187152"/>
                  <a:gd name="connsiteX836" fmla="*/ 1166016 w 1410617"/>
                  <a:gd name="connsiteY836" fmla="*/ 950259 h 1187152"/>
                  <a:gd name="connsiteX837" fmla="*/ 1166295 w 1410617"/>
                  <a:gd name="connsiteY837" fmla="*/ 954837 h 1187152"/>
                  <a:gd name="connsiteX838" fmla="*/ 1162096 w 1410617"/>
                  <a:gd name="connsiteY838" fmla="*/ 955453 h 1187152"/>
                  <a:gd name="connsiteX839" fmla="*/ 1164454 w 1410617"/>
                  <a:gd name="connsiteY839" fmla="*/ 959217 h 1187152"/>
                  <a:gd name="connsiteX840" fmla="*/ 1161323 w 1410617"/>
                  <a:gd name="connsiteY840" fmla="*/ 956119 h 1187152"/>
                  <a:gd name="connsiteX841" fmla="*/ 1158044 w 1410617"/>
                  <a:gd name="connsiteY841" fmla="*/ 952454 h 1187152"/>
                  <a:gd name="connsiteX842" fmla="*/ 1154527 w 1410617"/>
                  <a:gd name="connsiteY842" fmla="*/ 949931 h 1187152"/>
                  <a:gd name="connsiteX843" fmla="*/ 1149851 w 1410617"/>
                  <a:gd name="connsiteY843" fmla="*/ 950391 h 1187152"/>
                  <a:gd name="connsiteX844" fmla="*/ 1145512 w 1410617"/>
                  <a:gd name="connsiteY844" fmla="*/ 948534 h 1187152"/>
                  <a:gd name="connsiteX845" fmla="*/ 1140778 w 1410617"/>
                  <a:gd name="connsiteY845" fmla="*/ 949101 h 1187152"/>
                  <a:gd name="connsiteX846" fmla="*/ 1144509 w 1410617"/>
                  <a:gd name="connsiteY846" fmla="*/ 954410 h 1187152"/>
                  <a:gd name="connsiteX847" fmla="*/ 1139981 w 1410617"/>
                  <a:gd name="connsiteY847" fmla="*/ 949183 h 1187152"/>
                  <a:gd name="connsiteX848" fmla="*/ 1134097 w 1410617"/>
                  <a:gd name="connsiteY848" fmla="*/ 946964 h 1187152"/>
                  <a:gd name="connsiteX849" fmla="*/ 1134294 w 1410617"/>
                  <a:gd name="connsiteY849" fmla="*/ 951871 h 1187152"/>
                  <a:gd name="connsiteX850" fmla="*/ 1138025 w 1410617"/>
                  <a:gd name="connsiteY850" fmla="*/ 949314 h 1187152"/>
                  <a:gd name="connsiteX851" fmla="*/ 1140203 w 1410617"/>
                  <a:gd name="connsiteY851" fmla="*/ 954911 h 1187152"/>
                  <a:gd name="connsiteX852" fmla="*/ 1145832 w 1410617"/>
                  <a:gd name="connsiteY852" fmla="*/ 957911 h 1187152"/>
                  <a:gd name="connsiteX853" fmla="*/ 1152949 w 1410617"/>
                  <a:gd name="connsiteY853" fmla="*/ 958839 h 1187152"/>
                  <a:gd name="connsiteX854" fmla="*/ 1146597 w 1410617"/>
                  <a:gd name="connsiteY854" fmla="*/ 959110 h 1187152"/>
                  <a:gd name="connsiteX855" fmla="*/ 1150402 w 1410617"/>
                  <a:gd name="connsiteY855" fmla="*/ 961107 h 1187152"/>
                  <a:gd name="connsiteX856" fmla="*/ 1155480 w 1410617"/>
                  <a:gd name="connsiteY856" fmla="*/ 961255 h 1187152"/>
                  <a:gd name="connsiteX857" fmla="*/ 1153450 w 1410617"/>
                  <a:gd name="connsiteY857" fmla="*/ 964830 h 1187152"/>
                  <a:gd name="connsiteX858" fmla="*/ 1148898 w 1410617"/>
                  <a:gd name="connsiteY858" fmla="*/ 963450 h 1187152"/>
                  <a:gd name="connsiteX859" fmla="*/ 1145134 w 1410617"/>
                  <a:gd name="connsiteY859" fmla="*/ 967139 h 1187152"/>
                  <a:gd name="connsiteX860" fmla="*/ 1150040 w 1410617"/>
                  <a:gd name="connsiteY860" fmla="*/ 969342 h 1187152"/>
                  <a:gd name="connsiteX861" fmla="*/ 1154897 w 1410617"/>
                  <a:gd name="connsiteY861" fmla="*/ 971216 h 1187152"/>
                  <a:gd name="connsiteX862" fmla="*/ 1149358 w 1410617"/>
                  <a:gd name="connsiteY862" fmla="*/ 971865 h 1187152"/>
                  <a:gd name="connsiteX863" fmla="*/ 1147501 w 1410617"/>
                  <a:gd name="connsiteY863" fmla="*/ 976089 h 1187152"/>
                  <a:gd name="connsiteX864" fmla="*/ 1149259 w 1410617"/>
                  <a:gd name="connsiteY864" fmla="*/ 981554 h 1187152"/>
                  <a:gd name="connsiteX865" fmla="*/ 1152579 w 1410617"/>
                  <a:gd name="connsiteY865" fmla="*/ 985096 h 1187152"/>
                  <a:gd name="connsiteX866" fmla="*/ 1154207 w 1410617"/>
                  <a:gd name="connsiteY866" fmla="*/ 989641 h 1187152"/>
                  <a:gd name="connsiteX867" fmla="*/ 1159877 w 1410617"/>
                  <a:gd name="connsiteY867" fmla="*/ 996165 h 1187152"/>
                  <a:gd name="connsiteX868" fmla="*/ 1160403 w 1410617"/>
                  <a:gd name="connsiteY868" fmla="*/ 990594 h 1187152"/>
                  <a:gd name="connsiteX869" fmla="*/ 1158924 w 1410617"/>
                  <a:gd name="connsiteY869" fmla="*/ 986698 h 1187152"/>
                  <a:gd name="connsiteX870" fmla="*/ 1163986 w 1410617"/>
                  <a:gd name="connsiteY870" fmla="*/ 988334 h 1187152"/>
                  <a:gd name="connsiteX871" fmla="*/ 1168062 w 1410617"/>
                  <a:gd name="connsiteY871" fmla="*/ 990331 h 1187152"/>
                  <a:gd name="connsiteX872" fmla="*/ 1163682 w 1410617"/>
                  <a:gd name="connsiteY872" fmla="*/ 988613 h 1187152"/>
                  <a:gd name="connsiteX873" fmla="*/ 1161964 w 1410617"/>
                  <a:gd name="connsiteY873" fmla="*/ 992558 h 1187152"/>
                  <a:gd name="connsiteX874" fmla="*/ 1168087 w 1410617"/>
                  <a:gd name="connsiteY874" fmla="*/ 995903 h 1187152"/>
                  <a:gd name="connsiteX875" fmla="*/ 1171267 w 1410617"/>
                  <a:gd name="connsiteY875" fmla="*/ 999568 h 1187152"/>
                  <a:gd name="connsiteX876" fmla="*/ 1175705 w 1410617"/>
                  <a:gd name="connsiteY876" fmla="*/ 1000225 h 1187152"/>
                  <a:gd name="connsiteX877" fmla="*/ 1175738 w 1410617"/>
                  <a:gd name="connsiteY877" fmla="*/ 1004392 h 1187152"/>
                  <a:gd name="connsiteX878" fmla="*/ 1171653 w 1410617"/>
                  <a:gd name="connsiteY878" fmla="*/ 999913 h 1187152"/>
                  <a:gd name="connsiteX879" fmla="*/ 1167955 w 1410617"/>
                  <a:gd name="connsiteY879" fmla="*/ 996733 h 1187152"/>
                  <a:gd name="connsiteX880" fmla="*/ 1163320 w 1410617"/>
                  <a:gd name="connsiteY880" fmla="*/ 996297 h 1187152"/>
                  <a:gd name="connsiteX881" fmla="*/ 1159203 w 1410617"/>
                  <a:gd name="connsiteY881" fmla="*/ 998730 h 1187152"/>
                  <a:gd name="connsiteX882" fmla="*/ 1161052 w 1410617"/>
                  <a:gd name="connsiteY882" fmla="*/ 1003241 h 1187152"/>
                  <a:gd name="connsiteX883" fmla="*/ 1166057 w 1410617"/>
                  <a:gd name="connsiteY883" fmla="*/ 1002411 h 1187152"/>
                  <a:gd name="connsiteX884" fmla="*/ 1161784 w 1410617"/>
                  <a:gd name="connsiteY884" fmla="*/ 1004302 h 1187152"/>
                  <a:gd name="connsiteX885" fmla="*/ 1164504 w 1410617"/>
                  <a:gd name="connsiteY885" fmla="*/ 1007819 h 1187152"/>
                  <a:gd name="connsiteX886" fmla="*/ 1169878 w 1410617"/>
                  <a:gd name="connsiteY886" fmla="*/ 1009881 h 1187152"/>
                  <a:gd name="connsiteX887" fmla="*/ 1171933 w 1410617"/>
                  <a:gd name="connsiteY887" fmla="*/ 1006003 h 1187152"/>
                  <a:gd name="connsiteX888" fmla="*/ 1170248 w 1410617"/>
                  <a:gd name="connsiteY888" fmla="*/ 1010301 h 1187152"/>
                  <a:gd name="connsiteX889" fmla="*/ 1174637 w 1410617"/>
                  <a:gd name="connsiteY889" fmla="*/ 1011583 h 1187152"/>
                  <a:gd name="connsiteX890" fmla="*/ 1170511 w 1410617"/>
                  <a:gd name="connsiteY890" fmla="*/ 1011147 h 1187152"/>
                  <a:gd name="connsiteX891" fmla="*/ 1166419 w 1410617"/>
                  <a:gd name="connsiteY891" fmla="*/ 1009421 h 1187152"/>
                  <a:gd name="connsiteX892" fmla="*/ 1162014 w 1410617"/>
                  <a:gd name="connsiteY892" fmla="*/ 1008098 h 1187152"/>
                  <a:gd name="connsiteX893" fmla="*/ 1163731 w 1410617"/>
                  <a:gd name="connsiteY893" fmla="*/ 1011862 h 1187152"/>
                  <a:gd name="connsiteX894" fmla="*/ 1167799 w 1410617"/>
                  <a:gd name="connsiteY894" fmla="*/ 1014558 h 1187152"/>
                  <a:gd name="connsiteX895" fmla="*/ 1171579 w 1410617"/>
                  <a:gd name="connsiteY895" fmla="*/ 1016251 h 1187152"/>
                  <a:gd name="connsiteX896" fmla="*/ 1178253 w 1410617"/>
                  <a:gd name="connsiteY896" fmla="*/ 1019077 h 1187152"/>
                  <a:gd name="connsiteX897" fmla="*/ 1171974 w 1410617"/>
                  <a:gd name="connsiteY897" fmla="*/ 1017097 h 1187152"/>
                  <a:gd name="connsiteX898" fmla="*/ 1167117 w 1410617"/>
                  <a:gd name="connsiteY898" fmla="*/ 1015971 h 1187152"/>
                  <a:gd name="connsiteX899" fmla="*/ 1163477 w 1410617"/>
                  <a:gd name="connsiteY899" fmla="*/ 1012832 h 1187152"/>
                  <a:gd name="connsiteX900" fmla="*/ 1156984 w 1410617"/>
                  <a:gd name="connsiteY900" fmla="*/ 1013268 h 1187152"/>
                  <a:gd name="connsiteX901" fmla="*/ 1162129 w 1410617"/>
                  <a:gd name="connsiteY901" fmla="*/ 1012856 h 1187152"/>
                  <a:gd name="connsiteX902" fmla="*/ 1156203 w 1410617"/>
                  <a:gd name="connsiteY902" fmla="*/ 1015248 h 1187152"/>
                  <a:gd name="connsiteX903" fmla="*/ 1160962 w 1410617"/>
                  <a:gd name="connsiteY903" fmla="*/ 1017606 h 1187152"/>
                  <a:gd name="connsiteX904" fmla="*/ 1164405 w 1410617"/>
                  <a:gd name="connsiteY904" fmla="*/ 1021181 h 1187152"/>
                  <a:gd name="connsiteX905" fmla="*/ 1166912 w 1410617"/>
                  <a:gd name="connsiteY905" fmla="*/ 1017656 h 1187152"/>
                  <a:gd name="connsiteX906" fmla="*/ 1168407 w 1410617"/>
                  <a:gd name="connsiteY906" fmla="*/ 1021814 h 1187152"/>
                  <a:gd name="connsiteX907" fmla="*/ 1172344 w 1410617"/>
                  <a:gd name="connsiteY907" fmla="*/ 1023342 h 1187152"/>
                  <a:gd name="connsiteX908" fmla="*/ 1176543 w 1410617"/>
                  <a:gd name="connsiteY908" fmla="*/ 1025151 h 1187152"/>
                  <a:gd name="connsiteX909" fmla="*/ 1181055 w 1410617"/>
                  <a:gd name="connsiteY909" fmla="*/ 1026638 h 1187152"/>
                  <a:gd name="connsiteX910" fmla="*/ 1175524 w 1410617"/>
                  <a:gd name="connsiteY910" fmla="*/ 1025331 h 1187152"/>
                  <a:gd name="connsiteX911" fmla="*/ 1169780 w 1410617"/>
                  <a:gd name="connsiteY911" fmla="*/ 1024444 h 1187152"/>
                  <a:gd name="connsiteX912" fmla="*/ 1173429 w 1410617"/>
                  <a:gd name="connsiteY912" fmla="*/ 1027378 h 1187152"/>
                  <a:gd name="connsiteX913" fmla="*/ 1177850 w 1410617"/>
                  <a:gd name="connsiteY913" fmla="*/ 1033139 h 1187152"/>
                  <a:gd name="connsiteX914" fmla="*/ 1181967 w 1410617"/>
                  <a:gd name="connsiteY914" fmla="*/ 1035341 h 1187152"/>
                  <a:gd name="connsiteX915" fmla="*/ 1184005 w 1410617"/>
                  <a:gd name="connsiteY915" fmla="*/ 1030722 h 1187152"/>
                  <a:gd name="connsiteX916" fmla="*/ 1183471 w 1410617"/>
                  <a:gd name="connsiteY916" fmla="*/ 1025619 h 1187152"/>
                  <a:gd name="connsiteX917" fmla="*/ 1186265 w 1410617"/>
                  <a:gd name="connsiteY917" fmla="*/ 1022085 h 1187152"/>
                  <a:gd name="connsiteX918" fmla="*/ 1184112 w 1410617"/>
                  <a:gd name="connsiteY918" fmla="*/ 1026433 h 1187152"/>
                  <a:gd name="connsiteX919" fmla="*/ 1189462 w 1410617"/>
                  <a:gd name="connsiteY919" fmla="*/ 1029087 h 1187152"/>
                  <a:gd name="connsiteX920" fmla="*/ 1195609 w 1410617"/>
                  <a:gd name="connsiteY920" fmla="*/ 1030747 h 1187152"/>
                  <a:gd name="connsiteX921" fmla="*/ 1191032 w 1410617"/>
                  <a:gd name="connsiteY921" fmla="*/ 1030402 h 1187152"/>
                  <a:gd name="connsiteX922" fmla="*/ 1186594 w 1410617"/>
                  <a:gd name="connsiteY922" fmla="*/ 1030197 h 1187152"/>
                  <a:gd name="connsiteX923" fmla="*/ 1187251 w 1410617"/>
                  <a:gd name="connsiteY923" fmla="*/ 1034881 h 1187152"/>
                  <a:gd name="connsiteX924" fmla="*/ 1189684 w 1410617"/>
                  <a:gd name="connsiteY924" fmla="*/ 1038505 h 1187152"/>
                  <a:gd name="connsiteX925" fmla="*/ 1185838 w 1410617"/>
                  <a:gd name="connsiteY925" fmla="*/ 1036631 h 1187152"/>
                  <a:gd name="connsiteX926" fmla="*/ 1181745 w 1410617"/>
                  <a:gd name="connsiteY926" fmla="*/ 1037026 h 1187152"/>
                  <a:gd name="connsiteX927" fmla="*/ 1177644 w 1410617"/>
                  <a:gd name="connsiteY927" fmla="*/ 1038135 h 1187152"/>
                  <a:gd name="connsiteX928" fmla="*/ 1180044 w 1410617"/>
                  <a:gd name="connsiteY928" fmla="*/ 1042055 h 1187152"/>
                  <a:gd name="connsiteX929" fmla="*/ 1183783 w 1410617"/>
                  <a:gd name="connsiteY929" fmla="*/ 1045868 h 1187152"/>
                  <a:gd name="connsiteX930" fmla="*/ 1187925 w 1410617"/>
                  <a:gd name="connsiteY930" fmla="*/ 1045885 h 1187152"/>
                  <a:gd name="connsiteX931" fmla="*/ 1192766 w 1410617"/>
                  <a:gd name="connsiteY931" fmla="*/ 1045663 h 1187152"/>
                  <a:gd name="connsiteX932" fmla="*/ 1189380 w 1410617"/>
                  <a:gd name="connsiteY932" fmla="*/ 1042335 h 1187152"/>
                  <a:gd name="connsiteX933" fmla="*/ 1193217 w 1410617"/>
                  <a:gd name="connsiteY933" fmla="*/ 1045310 h 1187152"/>
                  <a:gd name="connsiteX934" fmla="*/ 1196316 w 1410617"/>
                  <a:gd name="connsiteY934" fmla="*/ 1048802 h 1187152"/>
                  <a:gd name="connsiteX935" fmla="*/ 1192494 w 1410617"/>
                  <a:gd name="connsiteY935" fmla="*/ 1047019 h 1187152"/>
                  <a:gd name="connsiteX936" fmla="*/ 1196168 w 1410617"/>
                  <a:gd name="connsiteY936" fmla="*/ 1049517 h 1187152"/>
                  <a:gd name="connsiteX937" fmla="*/ 1197943 w 1410617"/>
                  <a:gd name="connsiteY937" fmla="*/ 1053331 h 1187152"/>
                  <a:gd name="connsiteX938" fmla="*/ 1201847 w 1410617"/>
                  <a:gd name="connsiteY938" fmla="*/ 1058220 h 1187152"/>
                  <a:gd name="connsiteX939" fmla="*/ 1198157 w 1410617"/>
                  <a:gd name="connsiteY939" fmla="*/ 1054941 h 1187152"/>
                  <a:gd name="connsiteX940" fmla="*/ 1194426 w 1410617"/>
                  <a:gd name="connsiteY940" fmla="*/ 1052287 h 1187152"/>
                  <a:gd name="connsiteX941" fmla="*/ 1194064 w 1410617"/>
                  <a:gd name="connsiteY941" fmla="*/ 1056840 h 1187152"/>
                  <a:gd name="connsiteX942" fmla="*/ 1199192 w 1410617"/>
                  <a:gd name="connsiteY942" fmla="*/ 1059905 h 1187152"/>
                  <a:gd name="connsiteX943" fmla="*/ 1202266 w 1410617"/>
                  <a:gd name="connsiteY943" fmla="*/ 1064219 h 1187152"/>
                  <a:gd name="connsiteX944" fmla="*/ 1202299 w 1410617"/>
                  <a:gd name="connsiteY944" fmla="*/ 1059757 h 1187152"/>
                  <a:gd name="connsiteX945" fmla="*/ 1206145 w 1410617"/>
                  <a:gd name="connsiteY945" fmla="*/ 1062091 h 1187152"/>
                  <a:gd name="connsiteX946" fmla="*/ 1208265 w 1410617"/>
                  <a:gd name="connsiteY946" fmla="*/ 1066282 h 1187152"/>
                  <a:gd name="connsiteX947" fmla="*/ 1213114 w 1410617"/>
                  <a:gd name="connsiteY947" fmla="*/ 1071919 h 1187152"/>
                  <a:gd name="connsiteX948" fmla="*/ 1209120 w 1410617"/>
                  <a:gd name="connsiteY948" fmla="*/ 1069010 h 1187152"/>
                  <a:gd name="connsiteX949" fmla="*/ 1205405 w 1410617"/>
                  <a:gd name="connsiteY949" fmla="*/ 1064753 h 1187152"/>
                  <a:gd name="connsiteX950" fmla="*/ 1207147 w 1410617"/>
                  <a:gd name="connsiteY950" fmla="*/ 1068846 h 1187152"/>
                  <a:gd name="connsiteX951" fmla="*/ 1210738 w 1410617"/>
                  <a:gd name="connsiteY951" fmla="*/ 1072371 h 1187152"/>
                  <a:gd name="connsiteX952" fmla="*/ 1217757 w 1410617"/>
                  <a:gd name="connsiteY952" fmla="*/ 1075256 h 1187152"/>
                  <a:gd name="connsiteX953" fmla="*/ 1215637 w 1410617"/>
                  <a:gd name="connsiteY953" fmla="*/ 1071303 h 1187152"/>
                  <a:gd name="connsiteX954" fmla="*/ 1212842 w 1410617"/>
                  <a:gd name="connsiteY954" fmla="*/ 1066980 h 1187152"/>
                  <a:gd name="connsiteX955" fmla="*/ 1209341 w 1410617"/>
                  <a:gd name="connsiteY955" fmla="*/ 1061392 h 1187152"/>
                  <a:gd name="connsiteX956" fmla="*/ 1213985 w 1410617"/>
                  <a:gd name="connsiteY956" fmla="*/ 1067942 h 1187152"/>
                  <a:gd name="connsiteX957" fmla="*/ 1217757 w 1410617"/>
                  <a:gd name="connsiteY957" fmla="*/ 1073349 h 1187152"/>
                  <a:gd name="connsiteX958" fmla="*/ 1218225 w 1410617"/>
                  <a:gd name="connsiteY958" fmla="*/ 1068632 h 1187152"/>
                  <a:gd name="connsiteX959" fmla="*/ 1222112 w 1410617"/>
                  <a:gd name="connsiteY959" fmla="*/ 1067178 h 1187152"/>
                  <a:gd name="connsiteX960" fmla="*/ 1217428 w 1410617"/>
                  <a:gd name="connsiteY960" fmla="*/ 1066865 h 1187152"/>
                  <a:gd name="connsiteX961" fmla="*/ 1215735 w 1410617"/>
                  <a:gd name="connsiteY961" fmla="*/ 1063110 h 1187152"/>
                  <a:gd name="connsiteX962" fmla="*/ 1211125 w 1410617"/>
                  <a:gd name="connsiteY962" fmla="*/ 1060850 h 1187152"/>
                  <a:gd name="connsiteX963" fmla="*/ 1215505 w 1410617"/>
                  <a:gd name="connsiteY963" fmla="*/ 1060694 h 1187152"/>
                  <a:gd name="connsiteX964" fmla="*/ 1219606 w 1410617"/>
                  <a:gd name="connsiteY964" fmla="*/ 1063496 h 1187152"/>
                  <a:gd name="connsiteX965" fmla="*/ 1225120 w 1410617"/>
                  <a:gd name="connsiteY965" fmla="*/ 1064835 h 1187152"/>
                  <a:gd name="connsiteX966" fmla="*/ 1229936 w 1410617"/>
                  <a:gd name="connsiteY966" fmla="*/ 1063414 h 1187152"/>
                  <a:gd name="connsiteX967" fmla="*/ 1226221 w 1410617"/>
                  <a:gd name="connsiteY967" fmla="*/ 1060817 h 1187152"/>
                  <a:gd name="connsiteX968" fmla="*/ 1220477 w 1410617"/>
                  <a:gd name="connsiteY968" fmla="*/ 1057727 h 1187152"/>
                  <a:gd name="connsiteX969" fmla="*/ 1215423 w 1410617"/>
                  <a:gd name="connsiteY969" fmla="*/ 1055722 h 1187152"/>
                  <a:gd name="connsiteX970" fmla="*/ 1210204 w 1410617"/>
                  <a:gd name="connsiteY970" fmla="*/ 1055599 h 1187152"/>
                  <a:gd name="connsiteX971" fmla="*/ 1214461 w 1410617"/>
                  <a:gd name="connsiteY971" fmla="*/ 1055311 h 1187152"/>
                  <a:gd name="connsiteX972" fmla="*/ 1218850 w 1410617"/>
                  <a:gd name="connsiteY972" fmla="*/ 1056856 h 1187152"/>
                  <a:gd name="connsiteX973" fmla="*/ 1223427 w 1410617"/>
                  <a:gd name="connsiteY973" fmla="*/ 1057661 h 1187152"/>
                  <a:gd name="connsiteX974" fmla="*/ 1229837 w 1410617"/>
                  <a:gd name="connsiteY974" fmla="*/ 1061598 h 1187152"/>
                  <a:gd name="connsiteX975" fmla="*/ 1231686 w 1410617"/>
                  <a:gd name="connsiteY975" fmla="*/ 1065682 h 1187152"/>
                  <a:gd name="connsiteX976" fmla="*/ 1229780 w 1410617"/>
                  <a:gd name="connsiteY976" fmla="*/ 1069733 h 1187152"/>
                  <a:gd name="connsiteX977" fmla="*/ 1236025 w 1410617"/>
                  <a:gd name="connsiteY977" fmla="*/ 1076037 h 1187152"/>
                  <a:gd name="connsiteX978" fmla="*/ 1238343 w 1410617"/>
                  <a:gd name="connsiteY978" fmla="*/ 1080869 h 1187152"/>
                  <a:gd name="connsiteX979" fmla="*/ 1234267 w 1410617"/>
                  <a:gd name="connsiteY979" fmla="*/ 1083441 h 1187152"/>
                  <a:gd name="connsiteX980" fmla="*/ 1229402 w 1410617"/>
                  <a:gd name="connsiteY980" fmla="*/ 1085553 h 1187152"/>
                  <a:gd name="connsiteX981" fmla="*/ 1233034 w 1410617"/>
                  <a:gd name="connsiteY981" fmla="*/ 1083211 h 1187152"/>
                  <a:gd name="connsiteX982" fmla="*/ 1236173 w 1410617"/>
                  <a:gd name="connsiteY982" fmla="*/ 1079431 h 1187152"/>
                  <a:gd name="connsiteX983" fmla="*/ 1233634 w 1410617"/>
                  <a:gd name="connsiteY983" fmla="*/ 1074993 h 1187152"/>
                  <a:gd name="connsiteX984" fmla="*/ 1229262 w 1410617"/>
                  <a:gd name="connsiteY984" fmla="*/ 1072223 h 1187152"/>
                  <a:gd name="connsiteX985" fmla="*/ 1226846 w 1410617"/>
                  <a:gd name="connsiteY985" fmla="*/ 1068871 h 1187152"/>
                  <a:gd name="connsiteX986" fmla="*/ 1225268 w 1410617"/>
                  <a:gd name="connsiteY986" fmla="*/ 1072922 h 1187152"/>
                  <a:gd name="connsiteX987" fmla="*/ 1227109 w 1410617"/>
                  <a:gd name="connsiteY987" fmla="*/ 1077080 h 1187152"/>
                  <a:gd name="connsiteX988" fmla="*/ 1228498 w 1410617"/>
                  <a:gd name="connsiteY988" fmla="*/ 1072150 h 1187152"/>
                  <a:gd name="connsiteX989" fmla="*/ 1228424 w 1410617"/>
                  <a:gd name="connsiteY989" fmla="*/ 1078757 h 1187152"/>
                  <a:gd name="connsiteX990" fmla="*/ 1224438 w 1410617"/>
                  <a:gd name="connsiteY990" fmla="*/ 1075831 h 1187152"/>
                  <a:gd name="connsiteX991" fmla="*/ 1220460 w 1410617"/>
                  <a:gd name="connsiteY991" fmla="*/ 1073596 h 1187152"/>
                  <a:gd name="connsiteX992" fmla="*/ 1216294 w 1410617"/>
                  <a:gd name="connsiteY992" fmla="*/ 1077080 h 1187152"/>
                  <a:gd name="connsiteX993" fmla="*/ 1212974 w 1410617"/>
                  <a:gd name="connsiteY993" fmla="*/ 1074418 h 1187152"/>
                  <a:gd name="connsiteX994" fmla="*/ 1207123 w 1410617"/>
                  <a:gd name="connsiteY994" fmla="*/ 1072437 h 1187152"/>
                  <a:gd name="connsiteX995" fmla="*/ 1210459 w 1410617"/>
                  <a:gd name="connsiteY995" fmla="*/ 1076653 h 1187152"/>
                  <a:gd name="connsiteX996" fmla="*/ 1213894 w 1410617"/>
                  <a:gd name="connsiteY996" fmla="*/ 1080893 h 1187152"/>
                  <a:gd name="connsiteX997" fmla="*/ 1216154 w 1410617"/>
                  <a:gd name="connsiteY997" fmla="*/ 1084986 h 1187152"/>
                  <a:gd name="connsiteX998" fmla="*/ 1214412 w 1410617"/>
                  <a:gd name="connsiteY998" fmla="*/ 1089111 h 1187152"/>
                  <a:gd name="connsiteX999" fmla="*/ 1215760 w 1410617"/>
                  <a:gd name="connsiteY999" fmla="*/ 1093287 h 1187152"/>
                  <a:gd name="connsiteX1000" fmla="*/ 1220411 w 1410617"/>
                  <a:gd name="connsiteY1000" fmla="*/ 1091248 h 1187152"/>
                  <a:gd name="connsiteX1001" fmla="*/ 1225794 w 1410617"/>
                  <a:gd name="connsiteY1001" fmla="*/ 1091528 h 1187152"/>
                  <a:gd name="connsiteX1002" fmla="*/ 1223041 w 1410617"/>
                  <a:gd name="connsiteY1002" fmla="*/ 1095029 h 1187152"/>
                  <a:gd name="connsiteX1003" fmla="*/ 1226599 w 1410617"/>
                  <a:gd name="connsiteY1003" fmla="*/ 1098077 h 1187152"/>
                  <a:gd name="connsiteX1004" fmla="*/ 1231045 w 1410617"/>
                  <a:gd name="connsiteY1004" fmla="*/ 1098184 h 1187152"/>
                  <a:gd name="connsiteX1005" fmla="*/ 1227142 w 1410617"/>
                  <a:gd name="connsiteY1005" fmla="*/ 1099754 h 1187152"/>
                  <a:gd name="connsiteX1006" fmla="*/ 1232640 w 1410617"/>
                  <a:gd name="connsiteY1006" fmla="*/ 1103707 h 1187152"/>
                  <a:gd name="connsiteX1007" fmla="*/ 1236814 w 1410617"/>
                  <a:gd name="connsiteY1007" fmla="*/ 1102720 h 1187152"/>
                  <a:gd name="connsiteX1008" fmla="*/ 1235376 w 1410617"/>
                  <a:gd name="connsiteY1008" fmla="*/ 1098768 h 1187152"/>
                  <a:gd name="connsiteX1009" fmla="*/ 1234752 w 1410617"/>
                  <a:gd name="connsiteY1009" fmla="*/ 1094322 h 1187152"/>
                  <a:gd name="connsiteX1010" fmla="*/ 1239083 w 1410617"/>
                  <a:gd name="connsiteY1010" fmla="*/ 1090895 h 1187152"/>
                  <a:gd name="connsiteX1011" fmla="*/ 1233782 w 1410617"/>
                  <a:gd name="connsiteY1011" fmla="*/ 1089079 h 1187152"/>
                  <a:gd name="connsiteX1012" fmla="*/ 1232697 w 1410617"/>
                  <a:gd name="connsiteY1012" fmla="*/ 1093253 h 1187152"/>
                  <a:gd name="connsiteX1013" fmla="*/ 1233330 w 1410617"/>
                  <a:gd name="connsiteY1013" fmla="*/ 1088693 h 1187152"/>
                  <a:gd name="connsiteX1014" fmla="*/ 1238211 w 1410617"/>
                  <a:gd name="connsiteY1014" fmla="*/ 1086186 h 1187152"/>
                  <a:gd name="connsiteX1015" fmla="*/ 1243183 w 1410617"/>
                  <a:gd name="connsiteY1015" fmla="*/ 1085685 h 1187152"/>
                  <a:gd name="connsiteX1016" fmla="*/ 1244621 w 1410617"/>
                  <a:gd name="connsiteY1016" fmla="*/ 1090402 h 1187152"/>
                  <a:gd name="connsiteX1017" fmla="*/ 1246421 w 1410617"/>
                  <a:gd name="connsiteY1017" fmla="*/ 1086284 h 1187152"/>
                  <a:gd name="connsiteX1018" fmla="*/ 1252691 w 1410617"/>
                  <a:gd name="connsiteY1018" fmla="*/ 1087271 h 1187152"/>
                  <a:gd name="connsiteX1019" fmla="*/ 1259258 w 1410617"/>
                  <a:gd name="connsiteY1019" fmla="*/ 1087476 h 1187152"/>
                  <a:gd name="connsiteX1020" fmla="*/ 1264123 w 1410617"/>
                  <a:gd name="connsiteY1020" fmla="*/ 1087320 h 1187152"/>
                  <a:gd name="connsiteX1021" fmla="*/ 1270426 w 1410617"/>
                  <a:gd name="connsiteY1021" fmla="*/ 1092086 h 1187152"/>
                  <a:gd name="connsiteX1022" fmla="*/ 1274568 w 1410617"/>
                  <a:gd name="connsiteY1022" fmla="*/ 1094223 h 1187152"/>
                  <a:gd name="connsiteX1023" fmla="*/ 1279285 w 1410617"/>
                  <a:gd name="connsiteY1023" fmla="*/ 1097773 h 1187152"/>
                  <a:gd name="connsiteX1024" fmla="*/ 1277444 w 1410617"/>
                  <a:gd name="connsiteY1024" fmla="*/ 1101455 h 1187152"/>
                  <a:gd name="connsiteX1025" fmla="*/ 1273064 w 1410617"/>
                  <a:gd name="connsiteY1025" fmla="*/ 1104701 h 1187152"/>
                  <a:gd name="connsiteX1026" fmla="*/ 1268347 w 1410617"/>
                  <a:gd name="connsiteY1026" fmla="*/ 1106772 h 1187152"/>
                  <a:gd name="connsiteX1027" fmla="*/ 1270328 w 1410617"/>
                  <a:gd name="connsiteY1027" fmla="*/ 1111613 h 1187152"/>
                  <a:gd name="connsiteX1028" fmla="*/ 1270697 w 1410617"/>
                  <a:gd name="connsiteY1028" fmla="*/ 1116034 h 1187152"/>
                  <a:gd name="connsiteX1029" fmla="*/ 1266818 w 1410617"/>
                  <a:gd name="connsiteY1029" fmla="*/ 1117439 h 1187152"/>
                  <a:gd name="connsiteX1030" fmla="*/ 1270262 w 1410617"/>
                  <a:gd name="connsiteY1030" fmla="*/ 1114382 h 1187152"/>
                  <a:gd name="connsiteX1031" fmla="*/ 1267205 w 1410617"/>
                  <a:gd name="connsiteY1031" fmla="*/ 1108670 h 1187152"/>
                  <a:gd name="connsiteX1032" fmla="*/ 1262011 w 1410617"/>
                  <a:gd name="connsiteY1032" fmla="*/ 1107479 h 1187152"/>
                  <a:gd name="connsiteX1033" fmla="*/ 1263991 w 1410617"/>
                  <a:gd name="connsiteY1033" fmla="*/ 1111752 h 1187152"/>
                  <a:gd name="connsiteX1034" fmla="*/ 1260367 w 1410617"/>
                  <a:gd name="connsiteY1034" fmla="*/ 1113905 h 1187152"/>
                  <a:gd name="connsiteX1035" fmla="*/ 1259964 w 1410617"/>
                  <a:gd name="connsiteY1035" fmla="*/ 1108054 h 1187152"/>
                  <a:gd name="connsiteX1036" fmla="*/ 1253185 w 1410617"/>
                  <a:gd name="connsiteY1036" fmla="*/ 1110281 h 1187152"/>
                  <a:gd name="connsiteX1037" fmla="*/ 1256661 w 1410617"/>
                  <a:gd name="connsiteY1037" fmla="*/ 1115566 h 1187152"/>
                  <a:gd name="connsiteX1038" fmla="*/ 1263022 w 1410617"/>
                  <a:gd name="connsiteY1038" fmla="*/ 1119050 h 1187152"/>
                  <a:gd name="connsiteX1039" fmla="*/ 1268182 w 1410617"/>
                  <a:gd name="connsiteY1039" fmla="*/ 1121597 h 1187152"/>
                  <a:gd name="connsiteX1040" fmla="*/ 1275242 w 1410617"/>
                  <a:gd name="connsiteY1040" fmla="*/ 1123381 h 1187152"/>
                  <a:gd name="connsiteX1041" fmla="*/ 1284586 w 1410617"/>
                  <a:gd name="connsiteY1041" fmla="*/ 1125961 h 1187152"/>
                  <a:gd name="connsiteX1042" fmla="*/ 1132010 w 1410617"/>
                  <a:gd name="connsiteY1042" fmla="*/ 898379 h 1187152"/>
                  <a:gd name="connsiteX1043" fmla="*/ 1127407 w 1410617"/>
                  <a:gd name="connsiteY1043" fmla="*/ 894821 h 1187152"/>
                  <a:gd name="connsiteX1044" fmla="*/ 1132010 w 1410617"/>
                  <a:gd name="connsiteY1044" fmla="*/ 898379 h 1187152"/>
                  <a:gd name="connsiteX1045" fmla="*/ 1117201 w 1410617"/>
                  <a:gd name="connsiteY1045" fmla="*/ 944351 h 1187152"/>
                  <a:gd name="connsiteX1046" fmla="*/ 1116330 w 1410617"/>
                  <a:gd name="connsiteY1046" fmla="*/ 939321 h 1187152"/>
                  <a:gd name="connsiteX1047" fmla="*/ 1112467 w 1410617"/>
                  <a:gd name="connsiteY1047" fmla="*/ 941540 h 1187152"/>
                  <a:gd name="connsiteX1048" fmla="*/ 1116050 w 1410617"/>
                  <a:gd name="connsiteY1048" fmla="*/ 944088 h 1187152"/>
                  <a:gd name="connsiteX1049" fmla="*/ 1121408 w 1410617"/>
                  <a:gd name="connsiteY1049" fmla="*/ 942354 h 1187152"/>
                  <a:gd name="connsiteX1050" fmla="*/ 1117595 w 1410617"/>
                  <a:gd name="connsiteY1050" fmla="*/ 939009 h 1187152"/>
                  <a:gd name="connsiteX1051" fmla="*/ 1121408 w 1410617"/>
                  <a:gd name="connsiteY1051" fmla="*/ 942354 h 1187152"/>
                  <a:gd name="connsiteX1052" fmla="*/ 1126693 w 1410617"/>
                  <a:gd name="connsiteY1052" fmla="*/ 923748 h 1187152"/>
                  <a:gd name="connsiteX1053" fmla="*/ 1129709 w 1410617"/>
                  <a:gd name="connsiteY1053" fmla="*/ 920272 h 1187152"/>
                  <a:gd name="connsiteX1054" fmla="*/ 1125008 w 1410617"/>
                  <a:gd name="connsiteY1054" fmla="*/ 920831 h 1187152"/>
                  <a:gd name="connsiteX1055" fmla="*/ 1119066 w 1410617"/>
                  <a:gd name="connsiteY1055" fmla="*/ 970032 h 1187152"/>
                  <a:gd name="connsiteX1056" fmla="*/ 1122953 w 1410617"/>
                  <a:gd name="connsiteY1056" fmla="*/ 966860 h 1187152"/>
                  <a:gd name="connsiteX1057" fmla="*/ 1121523 w 1410617"/>
                  <a:gd name="connsiteY1057" fmla="*/ 962439 h 1187152"/>
                  <a:gd name="connsiteX1058" fmla="*/ 1116650 w 1410617"/>
                  <a:gd name="connsiteY1058" fmla="*/ 962620 h 1187152"/>
                  <a:gd name="connsiteX1059" fmla="*/ 1115237 w 1410617"/>
                  <a:gd name="connsiteY1059" fmla="*/ 967246 h 1187152"/>
                  <a:gd name="connsiteX1060" fmla="*/ 1119896 w 1410617"/>
                  <a:gd name="connsiteY1060" fmla="*/ 965627 h 1187152"/>
                  <a:gd name="connsiteX1061" fmla="*/ 1116215 w 1410617"/>
                  <a:gd name="connsiteY1061" fmla="*/ 968586 h 1187152"/>
                  <a:gd name="connsiteX1062" fmla="*/ 1128024 w 1410617"/>
                  <a:gd name="connsiteY1062" fmla="*/ 949002 h 1187152"/>
                  <a:gd name="connsiteX1063" fmla="*/ 1125937 w 1410617"/>
                  <a:gd name="connsiteY1063" fmla="*/ 943365 h 1187152"/>
                  <a:gd name="connsiteX1064" fmla="*/ 1123389 w 1410617"/>
                  <a:gd name="connsiteY1064" fmla="*/ 946693 h 1187152"/>
                  <a:gd name="connsiteX1065" fmla="*/ 1128024 w 1410617"/>
                  <a:gd name="connsiteY1065" fmla="*/ 949002 h 1187152"/>
                  <a:gd name="connsiteX1066" fmla="*/ 1128451 w 1410617"/>
                  <a:gd name="connsiteY1066" fmla="*/ 954023 h 1187152"/>
                  <a:gd name="connsiteX1067" fmla="*/ 1123931 w 1410617"/>
                  <a:gd name="connsiteY1067" fmla="*/ 950432 h 1187152"/>
                  <a:gd name="connsiteX1068" fmla="*/ 1127942 w 1410617"/>
                  <a:gd name="connsiteY1068" fmla="*/ 951607 h 1187152"/>
                  <a:gd name="connsiteX1069" fmla="*/ 1123948 w 1410617"/>
                  <a:gd name="connsiteY1069" fmla="*/ 948452 h 1187152"/>
                  <a:gd name="connsiteX1070" fmla="*/ 1121162 w 1410617"/>
                  <a:gd name="connsiteY1070" fmla="*/ 945091 h 1187152"/>
                  <a:gd name="connsiteX1071" fmla="*/ 1117587 w 1410617"/>
                  <a:gd name="connsiteY1071" fmla="*/ 947556 h 1187152"/>
                  <a:gd name="connsiteX1072" fmla="*/ 1121630 w 1410617"/>
                  <a:gd name="connsiteY1072" fmla="*/ 948312 h 1187152"/>
                  <a:gd name="connsiteX1073" fmla="*/ 1128451 w 1410617"/>
                  <a:gd name="connsiteY1073" fmla="*/ 954023 h 1187152"/>
                  <a:gd name="connsiteX1074" fmla="*/ 1130498 w 1410617"/>
                  <a:gd name="connsiteY1074" fmla="*/ 950071 h 1187152"/>
                  <a:gd name="connsiteX1075" fmla="*/ 1127514 w 1410617"/>
                  <a:gd name="connsiteY1075" fmla="*/ 946192 h 1187152"/>
                  <a:gd name="connsiteX1076" fmla="*/ 1130498 w 1410617"/>
                  <a:gd name="connsiteY1076" fmla="*/ 950071 h 1187152"/>
                  <a:gd name="connsiteX1077" fmla="*/ 1139784 w 1410617"/>
                  <a:gd name="connsiteY1077" fmla="*/ 959694 h 1187152"/>
                  <a:gd name="connsiteX1078" fmla="*/ 1136069 w 1410617"/>
                  <a:gd name="connsiteY1078" fmla="*/ 952660 h 1187152"/>
                  <a:gd name="connsiteX1079" fmla="*/ 1136497 w 1410617"/>
                  <a:gd name="connsiteY1079" fmla="*/ 956883 h 1187152"/>
                  <a:gd name="connsiteX1080" fmla="*/ 1139784 w 1410617"/>
                  <a:gd name="connsiteY1080" fmla="*/ 959694 h 1187152"/>
                  <a:gd name="connsiteX1081" fmla="*/ 1128377 w 1410617"/>
                  <a:gd name="connsiteY1081" fmla="*/ 962899 h 1187152"/>
                  <a:gd name="connsiteX1082" fmla="*/ 1132190 w 1410617"/>
                  <a:gd name="connsiteY1082" fmla="*/ 960393 h 1187152"/>
                  <a:gd name="connsiteX1083" fmla="*/ 1130317 w 1410617"/>
                  <a:gd name="connsiteY1083" fmla="*/ 956382 h 1187152"/>
                  <a:gd name="connsiteX1084" fmla="*/ 1123874 w 1410617"/>
                  <a:gd name="connsiteY1084" fmla="*/ 951731 h 1187152"/>
                  <a:gd name="connsiteX1085" fmla="*/ 1118779 w 1410617"/>
                  <a:gd name="connsiteY1085" fmla="*/ 951164 h 1187152"/>
                  <a:gd name="connsiteX1086" fmla="*/ 1120809 w 1410617"/>
                  <a:gd name="connsiteY1086" fmla="*/ 954903 h 1187152"/>
                  <a:gd name="connsiteX1087" fmla="*/ 1124433 w 1410617"/>
                  <a:gd name="connsiteY1087" fmla="*/ 957245 h 1187152"/>
                  <a:gd name="connsiteX1088" fmla="*/ 1128377 w 1410617"/>
                  <a:gd name="connsiteY1088" fmla="*/ 962899 h 1187152"/>
                  <a:gd name="connsiteX1089" fmla="*/ 1118680 w 1410617"/>
                  <a:gd name="connsiteY1089" fmla="*/ 972777 h 1187152"/>
                  <a:gd name="connsiteX1090" fmla="*/ 1123512 w 1410617"/>
                  <a:gd name="connsiteY1090" fmla="*/ 967649 h 1187152"/>
                  <a:gd name="connsiteX1091" fmla="*/ 1119173 w 1410617"/>
                  <a:gd name="connsiteY1091" fmla="*/ 970353 h 1187152"/>
                  <a:gd name="connsiteX1092" fmla="*/ 1129347 w 1410617"/>
                  <a:gd name="connsiteY1092" fmla="*/ 981776 h 1187152"/>
                  <a:gd name="connsiteX1093" fmla="*/ 1126923 w 1410617"/>
                  <a:gd name="connsiteY1093" fmla="*/ 975012 h 1187152"/>
                  <a:gd name="connsiteX1094" fmla="*/ 1123036 w 1410617"/>
                  <a:gd name="connsiteY1094" fmla="*/ 973558 h 1187152"/>
                  <a:gd name="connsiteX1095" fmla="*/ 1118524 w 1410617"/>
                  <a:gd name="connsiteY1095" fmla="*/ 973451 h 1187152"/>
                  <a:gd name="connsiteX1096" fmla="*/ 1118705 w 1410617"/>
                  <a:gd name="connsiteY1096" fmla="*/ 977831 h 1187152"/>
                  <a:gd name="connsiteX1097" fmla="*/ 1123636 w 1410617"/>
                  <a:gd name="connsiteY1097" fmla="*/ 980905 h 1187152"/>
                  <a:gd name="connsiteX1098" fmla="*/ 1126676 w 1410617"/>
                  <a:gd name="connsiteY1098" fmla="*/ 976919 h 1187152"/>
                  <a:gd name="connsiteX1099" fmla="*/ 1129347 w 1410617"/>
                  <a:gd name="connsiteY1099" fmla="*/ 981776 h 1187152"/>
                  <a:gd name="connsiteX1100" fmla="*/ 1122353 w 1410617"/>
                  <a:gd name="connsiteY1100" fmla="*/ 982031 h 1187152"/>
                  <a:gd name="connsiteX1101" fmla="*/ 1119058 w 1410617"/>
                  <a:gd name="connsiteY1101" fmla="*/ 978998 h 1187152"/>
                  <a:gd name="connsiteX1102" fmla="*/ 1122353 w 1410617"/>
                  <a:gd name="connsiteY1102" fmla="*/ 982031 h 1187152"/>
                  <a:gd name="connsiteX1103" fmla="*/ 1125978 w 1410617"/>
                  <a:gd name="connsiteY1103" fmla="*/ 970197 h 1187152"/>
                  <a:gd name="connsiteX1104" fmla="*/ 1129232 w 1410617"/>
                  <a:gd name="connsiteY1104" fmla="*/ 967246 h 1187152"/>
                  <a:gd name="connsiteX1105" fmla="*/ 1126380 w 1410617"/>
                  <a:gd name="connsiteY1105" fmla="*/ 963786 h 1187152"/>
                  <a:gd name="connsiteX1106" fmla="*/ 1119757 w 1410617"/>
                  <a:gd name="connsiteY1106" fmla="*/ 955421 h 1187152"/>
                  <a:gd name="connsiteX1107" fmla="*/ 1116839 w 1410617"/>
                  <a:gd name="connsiteY1107" fmla="*/ 952478 h 1187152"/>
                  <a:gd name="connsiteX1108" fmla="*/ 1114505 w 1410617"/>
                  <a:gd name="connsiteY1108" fmla="*/ 949085 h 1187152"/>
                  <a:gd name="connsiteX1109" fmla="*/ 1110339 w 1410617"/>
                  <a:gd name="connsiteY1109" fmla="*/ 951739 h 1187152"/>
                  <a:gd name="connsiteX1110" fmla="*/ 1113322 w 1410617"/>
                  <a:gd name="connsiteY1110" fmla="*/ 955182 h 1187152"/>
                  <a:gd name="connsiteX1111" fmla="*/ 1115508 w 1410617"/>
                  <a:gd name="connsiteY1111" fmla="*/ 959160 h 1187152"/>
                  <a:gd name="connsiteX1112" fmla="*/ 1119798 w 1410617"/>
                  <a:gd name="connsiteY1112" fmla="*/ 960869 h 1187152"/>
                  <a:gd name="connsiteX1113" fmla="*/ 1123660 w 1410617"/>
                  <a:gd name="connsiteY1113" fmla="*/ 966236 h 1187152"/>
                  <a:gd name="connsiteX1114" fmla="*/ 1125978 w 1410617"/>
                  <a:gd name="connsiteY1114" fmla="*/ 970197 h 1187152"/>
                  <a:gd name="connsiteX1115" fmla="*/ 1130991 w 1410617"/>
                  <a:gd name="connsiteY1115" fmla="*/ 974486 h 1187152"/>
                  <a:gd name="connsiteX1116" fmla="*/ 1129947 w 1410617"/>
                  <a:gd name="connsiteY1116" fmla="*/ 968224 h 1187152"/>
                  <a:gd name="connsiteX1117" fmla="*/ 1125994 w 1410617"/>
                  <a:gd name="connsiteY1117" fmla="*/ 971544 h 1187152"/>
                  <a:gd name="connsiteX1118" fmla="*/ 1130991 w 1410617"/>
                  <a:gd name="connsiteY1118" fmla="*/ 974486 h 1187152"/>
                  <a:gd name="connsiteX1119" fmla="*/ 1132675 w 1410617"/>
                  <a:gd name="connsiteY1119" fmla="*/ 971898 h 1187152"/>
                  <a:gd name="connsiteX1120" fmla="*/ 1135732 w 1410617"/>
                  <a:gd name="connsiteY1120" fmla="*/ 968948 h 1187152"/>
                  <a:gd name="connsiteX1121" fmla="*/ 1131558 w 1410617"/>
                  <a:gd name="connsiteY1121" fmla="*/ 968463 h 1187152"/>
                  <a:gd name="connsiteX1122" fmla="*/ 1130884 w 1410617"/>
                  <a:gd name="connsiteY1122" fmla="*/ 979598 h 1187152"/>
                  <a:gd name="connsiteX1123" fmla="*/ 1131549 w 1410617"/>
                  <a:gd name="connsiteY1123" fmla="*/ 975020 h 1187152"/>
                  <a:gd name="connsiteX1124" fmla="*/ 1125797 w 1410617"/>
                  <a:gd name="connsiteY1124" fmla="*/ 972629 h 1187152"/>
                  <a:gd name="connsiteX1125" fmla="*/ 1128229 w 1410617"/>
                  <a:gd name="connsiteY1125" fmla="*/ 976853 h 1187152"/>
                  <a:gd name="connsiteX1126" fmla="*/ 1135905 w 1410617"/>
                  <a:gd name="connsiteY1126" fmla="*/ 980880 h 1187152"/>
                  <a:gd name="connsiteX1127" fmla="*/ 1132248 w 1410617"/>
                  <a:gd name="connsiteY1127" fmla="*/ 978941 h 1187152"/>
                  <a:gd name="connsiteX1128" fmla="*/ 1135905 w 1410617"/>
                  <a:gd name="connsiteY1128" fmla="*/ 980880 h 1187152"/>
                  <a:gd name="connsiteX1129" fmla="*/ 1140178 w 1410617"/>
                  <a:gd name="connsiteY1129" fmla="*/ 948057 h 1187152"/>
                  <a:gd name="connsiteX1130" fmla="*/ 1147402 w 1410617"/>
                  <a:gd name="connsiteY1130" fmla="*/ 947432 h 1187152"/>
                  <a:gd name="connsiteX1131" fmla="*/ 1151758 w 1410617"/>
                  <a:gd name="connsiteY1131" fmla="*/ 946956 h 1187152"/>
                  <a:gd name="connsiteX1132" fmla="*/ 1145947 w 1410617"/>
                  <a:gd name="connsiteY1132" fmla="*/ 943619 h 1187152"/>
                  <a:gd name="connsiteX1133" fmla="*/ 1138600 w 1410617"/>
                  <a:gd name="connsiteY1133" fmla="*/ 942395 h 1187152"/>
                  <a:gd name="connsiteX1134" fmla="*/ 1134952 w 1410617"/>
                  <a:gd name="connsiteY1134" fmla="*/ 944704 h 1187152"/>
                  <a:gd name="connsiteX1135" fmla="*/ 1139167 w 1410617"/>
                  <a:gd name="connsiteY1135" fmla="*/ 947704 h 1187152"/>
                  <a:gd name="connsiteX1136" fmla="*/ 1147065 w 1410617"/>
                  <a:gd name="connsiteY1136" fmla="*/ 963532 h 1187152"/>
                  <a:gd name="connsiteX1137" fmla="*/ 1145060 w 1410617"/>
                  <a:gd name="connsiteY1137" fmla="*/ 959669 h 1187152"/>
                  <a:gd name="connsiteX1138" fmla="*/ 1140220 w 1410617"/>
                  <a:gd name="connsiteY1138" fmla="*/ 960014 h 1187152"/>
                  <a:gd name="connsiteX1139" fmla="*/ 1145693 w 1410617"/>
                  <a:gd name="connsiteY1139" fmla="*/ 962480 h 1187152"/>
                  <a:gd name="connsiteX1140" fmla="*/ 1153064 w 1410617"/>
                  <a:gd name="connsiteY1140" fmla="*/ 964362 h 1187152"/>
                  <a:gd name="connsiteX1141" fmla="*/ 1148709 w 1410617"/>
                  <a:gd name="connsiteY1141" fmla="*/ 960499 h 1187152"/>
                  <a:gd name="connsiteX1142" fmla="*/ 1153064 w 1410617"/>
                  <a:gd name="connsiteY1142" fmla="*/ 964362 h 1187152"/>
                  <a:gd name="connsiteX1143" fmla="*/ 1154905 w 1410617"/>
                  <a:gd name="connsiteY1143" fmla="*/ 949035 h 1187152"/>
                  <a:gd name="connsiteX1144" fmla="*/ 1152341 w 1410617"/>
                  <a:gd name="connsiteY1144" fmla="*/ 945123 h 1187152"/>
                  <a:gd name="connsiteX1145" fmla="*/ 1154905 w 1410617"/>
                  <a:gd name="connsiteY1145" fmla="*/ 949035 h 1187152"/>
                  <a:gd name="connsiteX1146" fmla="*/ 1141781 w 1410617"/>
                  <a:gd name="connsiteY1146" fmla="*/ 970345 h 1187152"/>
                  <a:gd name="connsiteX1147" fmla="*/ 1139439 w 1410617"/>
                  <a:gd name="connsiteY1147" fmla="*/ 965627 h 1187152"/>
                  <a:gd name="connsiteX1148" fmla="*/ 1137269 w 1410617"/>
                  <a:gd name="connsiteY1148" fmla="*/ 961929 h 1187152"/>
                  <a:gd name="connsiteX1149" fmla="*/ 1135404 w 1410617"/>
                  <a:gd name="connsiteY1149" fmla="*/ 958174 h 1187152"/>
                  <a:gd name="connsiteX1150" fmla="*/ 1132708 w 1410617"/>
                  <a:gd name="connsiteY1150" fmla="*/ 955018 h 1187152"/>
                  <a:gd name="connsiteX1151" fmla="*/ 1132256 w 1410617"/>
                  <a:gd name="connsiteY1151" fmla="*/ 959612 h 1187152"/>
                  <a:gd name="connsiteX1152" fmla="*/ 1135601 w 1410617"/>
                  <a:gd name="connsiteY1152" fmla="*/ 962028 h 1187152"/>
                  <a:gd name="connsiteX1153" fmla="*/ 1131344 w 1410617"/>
                  <a:gd name="connsiteY1153" fmla="*/ 961650 h 1187152"/>
                  <a:gd name="connsiteX1154" fmla="*/ 1130498 w 1410617"/>
                  <a:gd name="connsiteY1154" fmla="*/ 967000 h 1187152"/>
                  <a:gd name="connsiteX1155" fmla="*/ 1137779 w 1410617"/>
                  <a:gd name="connsiteY1155" fmla="*/ 968380 h 1187152"/>
                  <a:gd name="connsiteX1156" fmla="*/ 1141781 w 1410617"/>
                  <a:gd name="connsiteY1156" fmla="*/ 970345 h 1187152"/>
                  <a:gd name="connsiteX1157" fmla="*/ 1144813 w 1410617"/>
                  <a:gd name="connsiteY1157" fmla="*/ 965595 h 1187152"/>
                  <a:gd name="connsiteX1158" fmla="*/ 1141978 w 1410617"/>
                  <a:gd name="connsiteY1158" fmla="*/ 961592 h 1187152"/>
                  <a:gd name="connsiteX1159" fmla="*/ 1144813 w 1410617"/>
                  <a:gd name="connsiteY1159" fmla="*/ 965595 h 1187152"/>
                  <a:gd name="connsiteX1160" fmla="*/ 1155998 w 1410617"/>
                  <a:gd name="connsiteY1160" fmla="*/ 1012150 h 1187152"/>
                  <a:gd name="connsiteX1161" fmla="*/ 1154083 w 1410617"/>
                  <a:gd name="connsiteY1161" fmla="*/ 1007211 h 1187152"/>
                  <a:gd name="connsiteX1162" fmla="*/ 1158209 w 1410617"/>
                  <a:gd name="connsiteY1162" fmla="*/ 1009774 h 1187152"/>
                  <a:gd name="connsiteX1163" fmla="*/ 1157313 w 1410617"/>
                  <a:gd name="connsiteY1163" fmla="*/ 1005641 h 1187152"/>
                  <a:gd name="connsiteX1164" fmla="*/ 1157256 w 1410617"/>
                  <a:gd name="connsiteY1164" fmla="*/ 1000521 h 1187152"/>
                  <a:gd name="connsiteX1165" fmla="*/ 1153640 w 1410617"/>
                  <a:gd name="connsiteY1165" fmla="*/ 998557 h 1187152"/>
                  <a:gd name="connsiteX1166" fmla="*/ 1151733 w 1410617"/>
                  <a:gd name="connsiteY1166" fmla="*/ 994785 h 1187152"/>
                  <a:gd name="connsiteX1167" fmla="*/ 1152949 w 1410617"/>
                  <a:gd name="connsiteY1167" fmla="*/ 989271 h 1187152"/>
                  <a:gd name="connsiteX1168" fmla="*/ 1150952 w 1410617"/>
                  <a:gd name="connsiteY1168" fmla="*/ 984891 h 1187152"/>
                  <a:gd name="connsiteX1169" fmla="*/ 1147977 w 1410617"/>
                  <a:gd name="connsiteY1169" fmla="*/ 980329 h 1187152"/>
                  <a:gd name="connsiteX1170" fmla="*/ 1146177 w 1410617"/>
                  <a:gd name="connsiteY1170" fmla="*/ 976229 h 1187152"/>
                  <a:gd name="connsiteX1171" fmla="*/ 1144008 w 1410617"/>
                  <a:gd name="connsiteY1171" fmla="*/ 970755 h 1187152"/>
                  <a:gd name="connsiteX1172" fmla="*/ 1142931 w 1410617"/>
                  <a:gd name="connsiteY1172" fmla="*/ 974922 h 1187152"/>
                  <a:gd name="connsiteX1173" fmla="*/ 1139899 w 1410617"/>
                  <a:gd name="connsiteY1173" fmla="*/ 970098 h 1187152"/>
                  <a:gd name="connsiteX1174" fmla="*/ 1136299 w 1410617"/>
                  <a:gd name="connsiteY1174" fmla="*/ 972251 h 1187152"/>
                  <a:gd name="connsiteX1175" fmla="*/ 1132084 w 1410617"/>
                  <a:gd name="connsiteY1175" fmla="*/ 972292 h 1187152"/>
                  <a:gd name="connsiteX1176" fmla="*/ 1135749 w 1410617"/>
                  <a:gd name="connsiteY1176" fmla="*/ 974412 h 1187152"/>
                  <a:gd name="connsiteX1177" fmla="*/ 1131673 w 1410617"/>
                  <a:gd name="connsiteY1177" fmla="*/ 972547 h 1187152"/>
                  <a:gd name="connsiteX1178" fmla="*/ 1136645 w 1410617"/>
                  <a:gd name="connsiteY1178" fmla="*/ 974503 h 1187152"/>
                  <a:gd name="connsiteX1179" fmla="*/ 1135338 w 1410617"/>
                  <a:gd name="connsiteY1179" fmla="*/ 978669 h 1187152"/>
                  <a:gd name="connsiteX1180" fmla="*/ 1140647 w 1410617"/>
                  <a:gd name="connsiteY1180" fmla="*/ 980182 h 1187152"/>
                  <a:gd name="connsiteX1181" fmla="*/ 1136489 w 1410617"/>
                  <a:gd name="connsiteY1181" fmla="*/ 979442 h 1187152"/>
                  <a:gd name="connsiteX1182" fmla="*/ 1140688 w 1410617"/>
                  <a:gd name="connsiteY1182" fmla="*/ 982310 h 1187152"/>
                  <a:gd name="connsiteX1183" fmla="*/ 1142397 w 1410617"/>
                  <a:gd name="connsiteY1183" fmla="*/ 986863 h 1187152"/>
                  <a:gd name="connsiteX1184" fmla="*/ 1137088 w 1410617"/>
                  <a:gd name="connsiteY1184" fmla="*/ 986485 h 1187152"/>
                  <a:gd name="connsiteX1185" fmla="*/ 1133062 w 1410617"/>
                  <a:gd name="connsiteY1185" fmla="*/ 987487 h 1187152"/>
                  <a:gd name="connsiteX1186" fmla="*/ 1137384 w 1410617"/>
                  <a:gd name="connsiteY1186" fmla="*/ 990314 h 1187152"/>
                  <a:gd name="connsiteX1187" fmla="*/ 1131911 w 1410617"/>
                  <a:gd name="connsiteY1187" fmla="*/ 987364 h 1187152"/>
                  <a:gd name="connsiteX1188" fmla="*/ 1134508 w 1410617"/>
                  <a:gd name="connsiteY1188" fmla="*/ 992213 h 1187152"/>
                  <a:gd name="connsiteX1189" fmla="*/ 1139669 w 1410617"/>
                  <a:gd name="connsiteY1189" fmla="*/ 991695 h 1187152"/>
                  <a:gd name="connsiteX1190" fmla="*/ 1134417 w 1410617"/>
                  <a:gd name="connsiteY1190" fmla="*/ 992459 h 1187152"/>
                  <a:gd name="connsiteX1191" fmla="*/ 1129717 w 1410617"/>
                  <a:gd name="connsiteY1191" fmla="*/ 988243 h 1187152"/>
                  <a:gd name="connsiteX1192" fmla="*/ 1129733 w 1410617"/>
                  <a:gd name="connsiteY1192" fmla="*/ 993338 h 1187152"/>
                  <a:gd name="connsiteX1193" fmla="*/ 1134927 w 1410617"/>
                  <a:gd name="connsiteY1193" fmla="*/ 993421 h 1187152"/>
                  <a:gd name="connsiteX1194" fmla="*/ 1134335 w 1410617"/>
                  <a:gd name="connsiteY1194" fmla="*/ 998245 h 1187152"/>
                  <a:gd name="connsiteX1195" fmla="*/ 1138395 w 1410617"/>
                  <a:gd name="connsiteY1195" fmla="*/ 999806 h 1187152"/>
                  <a:gd name="connsiteX1196" fmla="*/ 1141419 w 1410617"/>
                  <a:gd name="connsiteY1196" fmla="*/ 1005970 h 1187152"/>
                  <a:gd name="connsiteX1197" fmla="*/ 1145619 w 1410617"/>
                  <a:gd name="connsiteY1197" fmla="*/ 1005641 h 1187152"/>
                  <a:gd name="connsiteX1198" fmla="*/ 1143893 w 1410617"/>
                  <a:gd name="connsiteY1198" fmla="*/ 1001573 h 1187152"/>
                  <a:gd name="connsiteX1199" fmla="*/ 1139381 w 1410617"/>
                  <a:gd name="connsiteY1199" fmla="*/ 996585 h 1187152"/>
                  <a:gd name="connsiteX1200" fmla="*/ 1143482 w 1410617"/>
                  <a:gd name="connsiteY1200" fmla="*/ 995122 h 1187152"/>
                  <a:gd name="connsiteX1201" fmla="*/ 1144255 w 1410617"/>
                  <a:gd name="connsiteY1201" fmla="*/ 990873 h 1187152"/>
                  <a:gd name="connsiteX1202" fmla="*/ 1148364 w 1410617"/>
                  <a:gd name="connsiteY1202" fmla="*/ 989550 h 1187152"/>
                  <a:gd name="connsiteX1203" fmla="*/ 1145356 w 1410617"/>
                  <a:gd name="connsiteY1203" fmla="*/ 994703 h 1187152"/>
                  <a:gd name="connsiteX1204" fmla="*/ 1147427 w 1410617"/>
                  <a:gd name="connsiteY1204" fmla="*/ 998902 h 1187152"/>
                  <a:gd name="connsiteX1205" fmla="*/ 1146498 w 1410617"/>
                  <a:gd name="connsiteY1205" fmla="*/ 1003809 h 1187152"/>
                  <a:gd name="connsiteX1206" fmla="*/ 1149933 w 1410617"/>
                  <a:gd name="connsiteY1206" fmla="*/ 1006085 h 1187152"/>
                  <a:gd name="connsiteX1207" fmla="*/ 1149136 w 1410617"/>
                  <a:gd name="connsiteY1207" fmla="*/ 1010317 h 1187152"/>
                  <a:gd name="connsiteX1208" fmla="*/ 1153771 w 1410617"/>
                  <a:gd name="connsiteY1208" fmla="*/ 1011731 h 1187152"/>
                  <a:gd name="connsiteX1209" fmla="*/ 1129750 w 1410617"/>
                  <a:gd name="connsiteY1209" fmla="*/ 995895 h 1187152"/>
                  <a:gd name="connsiteX1210" fmla="*/ 1126627 w 1410617"/>
                  <a:gd name="connsiteY1210" fmla="*/ 992969 h 1187152"/>
                  <a:gd name="connsiteX1211" fmla="*/ 1129750 w 1410617"/>
                  <a:gd name="connsiteY1211" fmla="*/ 995895 h 1187152"/>
                  <a:gd name="connsiteX1212" fmla="*/ 1125756 w 1410617"/>
                  <a:gd name="connsiteY1212" fmla="*/ 987274 h 1187152"/>
                  <a:gd name="connsiteX1213" fmla="*/ 1127416 w 1410617"/>
                  <a:gd name="connsiteY1213" fmla="*/ 983420 h 1187152"/>
                  <a:gd name="connsiteX1214" fmla="*/ 1126561 w 1410617"/>
                  <a:gd name="connsiteY1214" fmla="*/ 977749 h 1187152"/>
                  <a:gd name="connsiteX1215" fmla="*/ 1123455 w 1410617"/>
                  <a:gd name="connsiteY1215" fmla="*/ 982137 h 1187152"/>
                  <a:gd name="connsiteX1216" fmla="*/ 1121055 w 1410617"/>
                  <a:gd name="connsiteY1216" fmla="*/ 985605 h 1187152"/>
                  <a:gd name="connsiteX1217" fmla="*/ 1125756 w 1410617"/>
                  <a:gd name="connsiteY1217" fmla="*/ 987274 h 1187152"/>
                  <a:gd name="connsiteX1218" fmla="*/ 1135190 w 1410617"/>
                  <a:gd name="connsiteY1218" fmla="*/ 987183 h 1187152"/>
                  <a:gd name="connsiteX1219" fmla="*/ 1131237 w 1410617"/>
                  <a:gd name="connsiteY1219" fmla="*/ 984652 h 1187152"/>
                  <a:gd name="connsiteX1220" fmla="*/ 1135190 w 1410617"/>
                  <a:gd name="connsiteY1220" fmla="*/ 987183 h 1187152"/>
                  <a:gd name="connsiteX1221" fmla="*/ 1140910 w 1410617"/>
                  <a:gd name="connsiteY1221" fmla="*/ 988539 h 1187152"/>
                  <a:gd name="connsiteX1222" fmla="*/ 1139488 w 1410617"/>
                  <a:gd name="connsiteY1222" fmla="*/ 982121 h 1187152"/>
                  <a:gd name="connsiteX1223" fmla="*/ 1135618 w 1410617"/>
                  <a:gd name="connsiteY1223" fmla="*/ 979796 h 1187152"/>
                  <a:gd name="connsiteX1224" fmla="*/ 1130843 w 1410617"/>
                  <a:gd name="connsiteY1224" fmla="*/ 982236 h 1187152"/>
                  <a:gd name="connsiteX1225" fmla="*/ 1134549 w 1410617"/>
                  <a:gd name="connsiteY1225" fmla="*/ 984455 h 1187152"/>
                  <a:gd name="connsiteX1226" fmla="*/ 1138033 w 1410617"/>
                  <a:gd name="connsiteY1226" fmla="*/ 986978 h 1187152"/>
                  <a:gd name="connsiteX1227" fmla="*/ 1141181 w 1410617"/>
                  <a:gd name="connsiteY1227" fmla="*/ 1007211 h 1187152"/>
                  <a:gd name="connsiteX1228" fmla="*/ 1133818 w 1410617"/>
                  <a:gd name="connsiteY1228" fmla="*/ 998376 h 1187152"/>
                  <a:gd name="connsiteX1229" fmla="*/ 1127901 w 1410617"/>
                  <a:gd name="connsiteY1229" fmla="*/ 997932 h 1187152"/>
                  <a:gd name="connsiteX1230" fmla="*/ 1130465 w 1410617"/>
                  <a:gd name="connsiteY1230" fmla="*/ 1002008 h 1187152"/>
                  <a:gd name="connsiteX1231" fmla="*/ 1134894 w 1410617"/>
                  <a:gd name="connsiteY1231" fmla="*/ 1003734 h 1187152"/>
                  <a:gd name="connsiteX1232" fmla="*/ 1137705 w 1410617"/>
                  <a:gd name="connsiteY1232" fmla="*/ 1006816 h 1187152"/>
                  <a:gd name="connsiteX1233" fmla="*/ 1146802 w 1410617"/>
                  <a:gd name="connsiteY1233" fmla="*/ 1023967 h 1187152"/>
                  <a:gd name="connsiteX1234" fmla="*/ 1149202 w 1410617"/>
                  <a:gd name="connsiteY1234" fmla="*/ 1020499 h 1187152"/>
                  <a:gd name="connsiteX1235" fmla="*/ 1153467 w 1410617"/>
                  <a:gd name="connsiteY1235" fmla="*/ 1017343 h 1187152"/>
                  <a:gd name="connsiteX1236" fmla="*/ 1150525 w 1410617"/>
                  <a:gd name="connsiteY1236" fmla="*/ 1014286 h 1187152"/>
                  <a:gd name="connsiteX1237" fmla="*/ 1145389 w 1410617"/>
                  <a:gd name="connsiteY1237" fmla="*/ 1012528 h 1187152"/>
                  <a:gd name="connsiteX1238" fmla="*/ 1141000 w 1410617"/>
                  <a:gd name="connsiteY1238" fmla="*/ 1010810 h 1187152"/>
                  <a:gd name="connsiteX1239" fmla="*/ 1136431 w 1410617"/>
                  <a:gd name="connsiteY1239" fmla="*/ 1011147 h 1187152"/>
                  <a:gd name="connsiteX1240" fmla="*/ 1139636 w 1410617"/>
                  <a:gd name="connsiteY1240" fmla="*/ 1014163 h 1187152"/>
                  <a:gd name="connsiteX1241" fmla="*/ 1144608 w 1410617"/>
                  <a:gd name="connsiteY1241" fmla="*/ 1015774 h 1187152"/>
                  <a:gd name="connsiteX1242" fmla="*/ 1140285 w 1410617"/>
                  <a:gd name="connsiteY1242" fmla="*/ 1016678 h 1187152"/>
                  <a:gd name="connsiteX1243" fmla="*/ 1139924 w 1410617"/>
                  <a:gd name="connsiteY1243" fmla="*/ 1021338 h 1187152"/>
                  <a:gd name="connsiteX1244" fmla="*/ 1143622 w 1410617"/>
                  <a:gd name="connsiteY1244" fmla="*/ 1019472 h 1187152"/>
                  <a:gd name="connsiteX1245" fmla="*/ 1144082 w 1410617"/>
                  <a:gd name="connsiteY1245" fmla="*/ 1023663 h 1187152"/>
                  <a:gd name="connsiteX1246" fmla="*/ 1152111 w 1410617"/>
                  <a:gd name="connsiteY1246" fmla="*/ 1022701 h 1187152"/>
                  <a:gd name="connsiteX1247" fmla="*/ 1151133 w 1410617"/>
                  <a:gd name="connsiteY1247" fmla="*/ 1018470 h 1187152"/>
                  <a:gd name="connsiteX1248" fmla="*/ 1148224 w 1410617"/>
                  <a:gd name="connsiteY1248" fmla="*/ 1021938 h 1187152"/>
                  <a:gd name="connsiteX1249" fmla="*/ 1159392 w 1410617"/>
                  <a:gd name="connsiteY1249" fmla="*/ 1025865 h 1187152"/>
                  <a:gd name="connsiteX1250" fmla="*/ 1163016 w 1410617"/>
                  <a:gd name="connsiteY1250" fmla="*/ 1022603 h 1187152"/>
                  <a:gd name="connsiteX1251" fmla="*/ 1158578 w 1410617"/>
                  <a:gd name="connsiteY1251" fmla="*/ 1020902 h 1187152"/>
                  <a:gd name="connsiteX1252" fmla="*/ 1158110 w 1410617"/>
                  <a:gd name="connsiteY1252" fmla="*/ 1024995 h 1187152"/>
                  <a:gd name="connsiteX1253" fmla="*/ 1156615 w 1410617"/>
                  <a:gd name="connsiteY1253" fmla="*/ 999116 h 1187152"/>
                  <a:gd name="connsiteX1254" fmla="*/ 1156631 w 1410617"/>
                  <a:gd name="connsiteY1254" fmla="*/ 993766 h 1187152"/>
                  <a:gd name="connsiteX1255" fmla="*/ 1155793 w 1410617"/>
                  <a:gd name="connsiteY1255" fmla="*/ 998467 h 1187152"/>
                  <a:gd name="connsiteX1256" fmla="*/ 1149646 w 1410617"/>
                  <a:gd name="connsiteY1256" fmla="*/ 1034642 h 1187152"/>
                  <a:gd name="connsiteX1257" fmla="*/ 1149966 w 1410617"/>
                  <a:gd name="connsiteY1257" fmla="*/ 1030410 h 1187152"/>
                  <a:gd name="connsiteX1258" fmla="*/ 1146424 w 1410617"/>
                  <a:gd name="connsiteY1258" fmla="*/ 1027460 h 1187152"/>
                  <a:gd name="connsiteX1259" fmla="*/ 1151749 w 1410617"/>
                  <a:gd name="connsiteY1259" fmla="*/ 1025595 h 1187152"/>
                  <a:gd name="connsiteX1260" fmla="*/ 1144764 w 1410617"/>
                  <a:gd name="connsiteY1260" fmla="*/ 1024625 h 1187152"/>
                  <a:gd name="connsiteX1261" fmla="*/ 1143482 w 1410617"/>
                  <a:gd name="connsiteY1261" fmla="*/ 1028816 h 1187152"/>
                  <a:gd name="connsiteX1262" fmla="*/ 1145627 w 1410617"/>
                  <a:gd name="connsiteY1262" fmla="*/ 1032604 h 1187152"/>
                  <a:gd name="connsiteX1263" fmla="*/ 1149588 w 1410617"/>
                  <a:gd name="connsiteY1263" fmla="*/ 1033763 h 1187152"/>
                  <a:gd name="connsiteX1264" fmla="*/ 1158217 w 1410617"/>
                  <a:gd name="connsiteY1264" fmla="*/ 1035374 h 1187152"/>
                  <a:gd name="connsiteX1265" fmla="*/ 1155719 w 1410617"/>
                  <a:gd name="connsiteY1265" fmla="*/ 1029728 h 1187152"/>
                  <a:gd name="connsiteX1266" fmla="*/ 1156228 w 1410617"/>
                  <a:gd name="connsiteY1266" fmla="*/ 1033903 h 1187152"/>
                  <a:gd name="connsiteX1267" fmla="*/ 1166246 w 1410617"/>
                  <a:gd name="connsiteY1267" fmla="*/ 1037543 h 1187152"/>
                  <a:gd name="connsiteX1268" fmla="*/ 1162556 w 1410617"/>
                  <a:gd name="connsiteY1268" fmla="*/ 1034527 h 1187152"/>
                  <a:gd name="connsiteX1269" fmla="*/ 1160370 w 1410617"/>
                  <a:gd name="connsiteY1269" fmla="*/ 1030262 h 1187152"/>
                  <a:gd name="connsiteX1270" fmla="*/ 1158250 w 1410617"/>
                  <a:gd name="connsiteY1270" fmla="*/ 1033862 h 1187152"/>
                  <a:gd name="connsiteX1271" fmla="*/ 1164652 w 1410617"/>
                  <a:gd name="connsiteY1271" fmla="*/ 1037429 h 1187152"/>
                  <a:gd name="connsiteX1272" fmla="*/ 1161093 w 1410617"/>
                  <a:gd name="connsiteY1272" fmla="*/ 1059428 h 1187152"/>
                  <a:gd name="connsiteX1273" fmla="*/ 1164068 w 1410617"/>
                  <a:gd name="connsiteY1273" fmla="*/ 1055976 h 1187152"/>
                  <a:gd name="connsiteX1274" fmla="*/ 1163879 w 1410617"/>
                  <a:gd name="connsiteY1274" fmla="*/ 1051621 h 1187152"/>
                  <a:gd name="connsiteX1275" fmla="*/ 1160962 w 1410617"/>
                  <a:gd name="connsiteY1275" fmla="*/ 1047939 h 1187152"/>
                  <a:gd name="connsiteX1276" fmla="*/ 1161882 w 1410617"/>
                  <a:gd name="connsiteY1276" fmla="*/ 1052303 h 1187152"/>
                  <a:gd name="connsiteX1277" fmla="*/ 1160288 w 1410617"/>
                  <a:gd name="connsiteY1277" fmla="*/ 1056346 h 1187152"/>
                  <a:gd name="connsiteX1278" fmla="*/ 1162137 w 1410617"/>
                  <a:gd name="connsiteY1278" fmla="*/ 1045819 h 1187152"/>
                  <a:gd name="connsiteX1279" fmla="*/ 1166279 w 1410617"/>
                  <a:gd name="connsiteY1279" fmla="*/ 1045120 h 1187152"/>
                  <a:gd name="connsiteX1280" fmla="*/ 1161932 w 1410617"/>
                  <a:gd name="connsiteY1280" fmla="*/ 1043781 h 1187152"/>
                  <a:gd name="connsiteX1281" fmla="*/ 1167158 w 1410617"/>
                  <a:gd name="connsiteY1281" fmla="*/ 1047750 h 1187152"/>
                  <a:gd name="connsiteX1282" fmla="*/ 1163008 w 1410617"/>
                  <a:gd name="connsiteY1282" fmla="*/ 1046115 h 1187152"/>
                  <a:gd name="connsiteX1283" fmla="*/ 1167158 w 1410617"/>
                  <a:gd name="connsiteY1283" fmla="*/ 1047750 h 1187152"/>
                  <a:gd name="connsiteX1284" fmla="*/ 1166862 w 1410617"/>
                  <a:gd name="connsiteY1284" fmla="*/ 1054958 h 1187152"/>
                  <a:gd name="connsiteX1285" fmla="*/ 1171678 w 1410617"/>
                  <a:gd name="connsiteY1285" fmla="*/ 1053166 h 1187152"/>
                  <a:gd name="connsiteX1286" fmla="*/ 1176206 w 1410617"/>
                  <a:gd name="connsiteY1286" fmla="*/ 1052221 h 1187152"/>
                  <a:gd name="connsiteX1287" fmla="*/ 1173034 w 1410617"/>
                  <a:gd name="connsiteY1287" fmla="*/ 1048531 h 1187152"/>
                  <a:gd name="connsiteX1288" fmla="*/ 1169681 w 1410617"/>
                  <a:gd name="connsiteY1288" fmla="*/ 1046057 h 1187152"/>
                  <a:gd name="connsiteX1289" fmla="*/ 1165580 w 1410617"/>
                  <a:gd name="connsiteY1289" fmla="*/ 1049542 h 1187152"/>
                  <a:gd name="connsiteX1290" fmla="*/ 1169632 w 1410617"/>
                  <a:gd name="connsiteY1290" fmla="*/ 1050684 h 1187152"/>
                  <a:gd name="connsiteX1291" fmla="*/ 1165268 w 1410617"/>
                  <a:gd name="connsiteY1291" fmla="*/ 1053421 h 1187152"/>
                  <a:gd name="connsiteX1292" fmla="*/ 1171497 w 1410617"/>
                  <a:gd name="connsiteY1292" fmla="*/ 1068147 h 1187152"/>
                  <a:gd name="connsiteX1293" fmla="*/ 1172138 w 1410617"/>
                  <a:gd name="connsiteY1293" fmla="*/ 1063833 h 1187152"/>
                  <a:gd name="connsiteX1294" fmla="*/ 1170248 w 1410617"/>
                  <a:gd name="connsiteY1294" fmla="*/ 1067876 h 1187152"/>
                  <a:gd name="connsiteX1295" fmla="*/ 1175647 w 1410617"/>
                  <a:gd name="connsiteY1295" fmla="*/ 1074549 h 1187152"/>
                  <a:gd name="connsiteX1296" fmla="*/ 1178170 w 1410617"/>
                  <a:gd name="connsiteY1296" fmla="*/ 1071130 h 1187152"/>
                  <a:gd name="connsiteX1297" fmla="*/ 1177529 w 1410617"/>
                  <a:gd name="connsiteY1297" fmla="*/ 1065165 h 1187152"/>
                  <a:gd name="connsiteX1298" fmla="*/ 1175007 w 1410617"/>
                  <a:gd name="connsiteY1298" fmla="*/ 1061335 h 1187152"/>
                  <a:gd name="connsiteX1299" fmla="*/ 1170807 w 1410617"/>
                  <a:gd name="connsiteY1299" fmla="*/ 1059937 h 1187152"/>
                  <a:gd name="connsiteX1300" fmla="*/ 1175393 w 1410617"/>
                  <a:gd name="connsiteY1300" fmla="*/ 1063685 h 1187152"/>
                  <a:gd name="connsiteX1301" fmla="*/ 1176634 w 1410617"/>
                  <a:gd name="connsiteY1301" fmla="*/ 1068526 h 1187152"/>
                  <a:gd name="connsiteX1302" fmla="*/ 1173051 w 1410617"/>
                  <a:gd name="connsiteY1302" fmla="*/ 1064696 h 1187152"/>
                  <a:gd name="connsiteX1303" fmla="*/ 1173223 w 1410617"/>
                  <a:gd name="connsiteY1303" fmla="*/ 1069126 h 1187152"/>
                  <a:gd name="connsiteX1304" fmla="*/ 1174826 w 1410617"/>
                  <a:gd name="connsiteY1304" fmla="*/ 1073119 h 1187152"/>
                  <a:gd name="connsiteX1305" fmla="*/ 1179888 w 1410617"/>
                  <a:gd name="connsiteY1305" fmla="*/ 1075412 h 1187152"/>
                  <a:gd name="connsiteX1306" fmla="*/ 1181877 w 1410617"/>
                  <a:gd name="connsiteY1306" fmla="*/ 1071213 h 1187152"/>
                  <a:gd name="connsiteX1307" fmla="*/ 1182156 w 1410617"/>
                  <a:gd name="connsiteY1307" fmla="*/ 1066027 h 1187152"/>
                  <a:gd name="connsiteX1308" fmla="*/ 1177899 w 1410617"/>
                  <a:gd name="connsiteY1308" fmla="*/ 1065435 h 1187152"/>
                  <a:gd name="connsiteX1309" fmla="*/ 1178351 w 1410617"/>
                  <a:gd name="connsiteY1309" fmla="*/ 1070498 h 1187152"/>
                  <a:gd name="connsiteX1310" fmla="*/ 1178589 w 1410617"/>
                  <a:gd name="connsiteY1310" fmla="*/ 1074755 h 1187152"/>
                  <a:gd name="connsiteX1311" fmla="*/ 1169122 w 1410617"/>
                  <a:gd name="connsiteY1311" fmla="*/ 1043986 h 1187152"/>
                  <a:gd name="connsiteX1312" fmla="*/ 1172689 w 1410617"/>
                  <a:gd name="connsiteY1312" fmla="*/ 1041019 h 1187152"/>
                  <a:gd name="connsiteX1313" fmla="*/ 1173716 w 1410617"/>
                  <a:gd name="connsiteY1313" fmla="*/ 1037001 h 1187152"/>
                  <a:gd name="connsiteX1314" fmla="*/ 1170371 w 1410617"/>
                  <a:gd name="connsiteY1314" fmla="*/ 1034421 h 1187152"/>
                  <a:gd name="connsiteX1315" fmla="*/ 1165827 w 1410617"/>
                  <a:gd name="connsiteY1315" fmla="*/ 1031881 h 1187152"/>
                  <a:gd name="connsiteX1316" fmla="*/ 1168999 w 1410617"/>
                  <a:gd name="connsiteY1316" fmla="*/ 1035670 h 1187152"/>
                  <a:gd name="connsiteX1317" fmla="*/ 1164076 w 1410617"/>
                  <a:gd name="connsiteY1317" fmla="*/ 1037658 h 1187152"/>
                  <a:gd name="connsiteX1318" fmla="*/ 1163485 w 1410617"/>
                  <a:gd name="connsiteY1318" fmla="*/ 1042088 h 1187152"/>
                  <a:gd name="connsiteX1319" fmla="*/ 1168966 w 1410617"/>
                  <a:gd name="connsiteY1319" fmla="*/ 1040510 h 1187152"/>
                  <a:gd name="connsiteX1320" fmla="*/ 1176724 w 1410617"/>
                  <a:gd name="connsiteY1320" fmla="*/ 1035941 h 1187152"/>
                  <a:gd name="connsiteX1321" fmla="*/ 1174768 w 1410617"/>
                  <a:gd name="connsiteY1321" fmla="*/ 1031503 h 1187152"/>
                  <a:gd name="connsiteX1322" fmla="*/ 1171736 w 1410617"/>
                  <a:gd name="connsiteY1322" fmla="*/ 1028594 h 1187152"/>
                  <a:gd name="connsiteX1323" fmla="*/ 1168284 w 1410617"/>
                  <a:gd name="connsiteY1323" fmla="*/ 1024255 h 1187152"/>
                  <a:gd name="connsiteX1324" fmla="*/ 1163074 w 1410617"/>
                  <a:gd name="connsiteY1324" fmla="*/ 1022792 h 1187152"/>
                  <a:gd name="connsiteX1325" fmla="*/ 1169361 w 1410617"/>
                  <a:gd name="connsiteY1325" fmla="*/ 1026556 h 1187152"/>
                  <a:gd name="connsiteX1326" fmla="*/ 1164676 w 1410617"/>
                  <a:gd name="connsiteY1326" fmla="*/ 1029161 h 1187152"/>
                  <a:gd name="connsiteX1327" fmla="*/ 1168342 w 1410617"/>
                  <a:gd name="connsiteY1327" fmla="*/ 1031700 h 1187152"/>
                  <a:gd name="connsiteX1328" fmla="*/ 1173987 w 1410617"/>
                  <a:gd name="connsiteY1328" fmla="*/ 1035834 h 1187152"/>
                  <a:gd name="connsiteX1329" fmla="*/ 1181803 w 1410617"/>
                  <a:gd name="connsiteY1329" fmla="*/ 1048054 h 1187152"/>
                  <a:gd name="connsiteX1330" fmla="*/ 1180767 w 1410617"/>
                  <a:gd name="connsiteY1330" fmla="*/ 1043403 h 1187152"/>
                  <a:gd name="connsiteX1331" fmla="*/ 1175483 w 1410617"/>
                  <a:gd name="connsiteY1331" fmla="*/ 1037601 h 1187152"/>
                  <a:gd name="connsiteX1332" fmla="*/ 1179050 w 1410617"/>
                  <a:gd name="connsiteY1332" fmla="*/ 1044208 h 1187152"/>
                  <a:gd name="connsiteX1333" fmla="*/ 1181803 w 1410617"/>
                  <a:gd name="connsiteY1333" fmla="*/ 1048054 h 1187152"/>
                  <a:gd name="connsiteX1334" fmla="*/ 1177406 w 1410617"/>
                  <a:gd name="connsiteY1334" fmla="*/ 1046821 h 1187152"/>
                  <a:gd name="connsiteX1335" fmla="*/ 1174407 w 1410617"/>
                  <a:gd name="connsiteY1335" fmla="*/ 1042984 h 1187152"/>
                  <a:gd name="connsiteX1336" fmla="*/ 1177406 w 1410617"/>
                  <a:gd name="connsiteY1336" fmla="*/ 1046821 h 1187152"/>
                  <a:gd name="connsiteX1337" fmla="*/ 1187950 w 1410617"/>
                  <a:gd name="connsiteY1337" fmla="*/ 1054062 h 1187152"/>
                  <a:gd name="connsiteX1338" fmla="*/ 1184137 w 1410617"/>
                  <a:gd name="connsiteY1338" fmla="*/ 1051177 h 1187152"/>
                  <a:gd name="connsiteX1339" fmla="*/ 1187950 w 1410617"/>
                  <a:gd name="connsiteY1339" fmla="*/ 1054062 h 1187152"/>
                  <a:gd name="connsiteX1340" fmla="*/ 1188287 w 1410617"/>
                  <a:gd name="connsiteY1340" fmla="*/ 1051900 h 1187152"/>
                  <a:gd name="connsiteX1341" fmla="*/ 1188344 w 1410617"/>
                  <a:gd name="connsiteY1341" fmla="*/ 1047233 h 1187152"/>
                  <a:gd name="connsiteX1342" fmla="*/ 1188287 w 1410617"/>
                  <a:gd name="connsiteY1342" fmla="*/ 1051900 h 1187152"/>
                  <a:gd name="connsiteX1343" fmla="*/ 1195814 w 1410617"/>
                  <a:gd name="connsiteY1343" fmla="*/ 1051473 h 1187152"/>
                  <a:gd name="connsiteX1344" fmla="*/ 1192462 w 1410617"/>
                  <a:gd name="connsiteY1344" fmla="*/ 1047775 h 1187152"/>
                  <a:gd name="connsiteX1345" fmla="*/ 1195814 w 1410617"/>
                  <a:gd name="connsiteY1345" fmla="*/ 1051473 h 1187152"/>
                  <a:gd name="connsiteX1346" fmla="*/ 1194968 w 1410617"/>
                  <a:gd name="connsiteY1346" fmla="*/ 1064975 h 1187152"/>
                  <a:gd name="connsiteX1347" fmla="*/ 1193629 w 1410617"/>
                  <a:gd name="connsiteY1347" fmla="*/ 1060266 h 1187152"/>
                  <a:gd name="connsiteX1348" fmla="*/ 1188920 w 1410617"/>
                  <a:gd name="connsiteY1348" fmla="*/ 1056773 h 1187152"/>
                  <a:gd name="connsiteX1349" fmla="*/ 1190062 w 1410617"/>
                  <a:gd name="connsiteY1349" fmla="*/ 1061310 h 1187152"/>
                  <a:gd name="connsiteX1350" fmla="*/ 1195346 w 1410617"/>
                  <a:gd name="connsiteY1350" fmla="*/ 1064671 h 1187152"/>
                  <a:gd name="connsiteX1351" fmla="*/ 1182584 w 1410617"/>
                  <a:gd name="connsiteY1351" fmla="*/ 1073925 h 1187152"/>
                  <a:gd name="connsiteX1352" fmla="*/ 1186413 w 1410617"/>
                  <a:gd name="connsiteY1352" fmla="*/ 1071369 h 1187152"/>
                  <a:gd name="connsiteX1353" fmla="*/ 1182041 w 1410617"/>
                  <a:gd name="connsiteY1353" fmla="*/ 1071533 h 1187152"/>
                  <a:gd name="connsiteX1354" fmla="*/ 1194730 w 1410617"/>
                  <a:gd name="connsiteY1354" fmla="*/ 1065731 h 1187152"/>
                  <a:gd name="connsiteX1355" fmla="*/ 1191032 w 1410617"/>
                  <a:gd name="connsiteY1355" fmla="*/ 1063348 h 1187152"/>
                  <a:gd name="connsiteX1356" fmla="*/ 1194730 w 1410617"/>
                  <a:gd name="connsiteY1356" fmla="*/ 1065731 h 1187152"/>
                  <a:gd name="connsiteX1357" fmla="*/ 1199808 w 1410617"/>
                  <a:gd name="connsiteY1357" fmla="*/ 1064704 h 1187152"/>
                  <a:gd name="connsiteX1358" fmla="*/ 1197516 w 1410617"/>
                  <a:gd name="connsiteY1358" fmla="*/ 1060858 h 1187152"/>
                  <a:gd name="connsiteX1359" fmla="*/ 1199808 w 1410617"/>
                  <a:gd name="connsiteY1359" fmla="*/ 1064704 h 1187152"/>
                  <a:gd name="connsiteX1360" fmla="*/ 1200482 w 1410617"/>
                  <a:gd name="connsiteY1360" fmla="*/ 1067720 h 1187152"/>
                  <a:gd name="connsiteX1361" fmla="*/ 1196907 w 1410617"/>
                  <a:gd name="connsiteY1361" fmla="*/ 1064252 h 1187152"/>
                  <a:gd name="connsiteX1362" fmla="*/ 1200482 w 1410617"/>
                  <a:gd name="connsiteY1362" fmla="*/ 1067720 h 1187152"/>
                  <a:gd name="connsiteX1363" fmla="*/ 1209654 w 1410617"/>
                  <a:gd name="connsiteY1363" fmla="*/ 1077171 h 1187152"/>
                  <a:gd name="connsiteX1364" fmla="*/ 1206186 w 1410617"/>
                  <a:gd name="connsiteY1364" fmla="*/ 1074081 h 1187152"/>
                  <a:gd name="connsiteX1365" fmla="*/ 1202824 w 1410617"/>
                  <a:gd name="connsiteY1365" fmla="*/ 1071147 h 1187152"/>
                  <a:gd name="connsiteX1366" fmla="*/ 1198206 w 1410617"/>
                  <a:gd name="connsiteY1366" fmla="*/ 1068657 h 1187152"/>
                  <a:gd name="connsiteX1367" fmla="*/ 1194146 w 1410617"/>
                  <a:gd name="connsiteY1367" fmla="*/ 1066676 h 1187152"/>
                  <a:gd name="connsiteX1368" fmla="*/ 1190300 w 1410617"/>
                  <a:gd name="connsiteY1368" fmla="*/ 1064910 h 1187152"/>
                  <a:gd name="connsiteX1369" fmla="*/ 1181778 w 1410617"/>
                  <a:gd name="connsiteY1369" fmla="*/ 1061630 h 1187152"/>
                  <a:gd name="connsiteX1370" fmla="*/ 1185501 w 1410617"/>
                  <a:gd name="connsiteY1370" fmla="*/ 1064983 h 1187152"/>
                  <a:gd name="connsiteX1371" fmla="*/ 1189897 w 1410617"/>
                  <a:gd name="connsiteY1371" fmla="*/ 1068057 h 1187152"/>
                  <a:gd name="connsiteX1372" fmla="*/ 1195724 w 1410617"/>
                  <a:gd name="connsiteY1372" fmla="*/ 1070128 h 1187152"/>
                  <a:gd name="connsiteX1373" fmla="*/ 1201354 w 1410617"/>
                  <a:gd name="connsiteY1373" fmla="*/ 1073308 h 1187152"/>
                  <a:gd name="connsiteX1374" fmla="*/ 1206021 w 1410617"/>
                  <a:gd name="connsiteY1374" fmla="*/ 1075601 h 1187152"/>
                  <a:gd name="connsiteX1375" fmla="*/ 1204238 w 1410617"/>
                  <a:gd name="connsiteY1375" fmla="*/ 1068797 h 1187152"/>
                  <a:gd name="connsiteX1376" fmla="*/ 1201395 w 1410617"/>
                  <a:gd name="connsiteY1376" fmla="*/ 1065181 h 1187152"/>
                  <a:gd name="connsiteX1377" fmla="*/ 1204238 w 1410617"/>
                  <a:gd name="connsiteY1377" fmla="*/ 1068797 h 1187152"/>
                  <a:gd name="connsiteX1378" fmla="*/ 1204501 w 1410617"/>
                  <a:gd name="connsiteY1378" fmla="*/ 1071139 h 1187152"/>
                  <a:gd name="connsiteX1379" fmla="*/ 1201855 w 1410617"/>
                  <a:gd name="connsiteY1379" fmla="*/ 1067260 h 1187152"/>
                  <a:gd name="connsiteX1380" fmla="*/ 1204501 w 1410617"/>
                  <a:gd name="connsiteY1380" fmla="*/ 1071139 h 1187152"/>
                  <a:gd name="connsiteX1381" fmla="*/ 1184811 w 1410617"/>
                  <a:gd name="connsiteY1381" fmla="*/ 1080475 h 1187152"/>
                  <a:gd name="connsiteX1382" fmla="*/ 1187005 w 1410617"/>
                  <a:gd name="connsiteY1382" fmla="*/ 1076859 h 1187152"/>
                  <a:gd name="connsiteX1383" fmla="*/ 1182041 w 1410617"/>
                  <a:gd name="connsiteY1383" fmla="*/ 1077146 h 1187152"/>
                  <a:gd name="connsiteX1384" fmla="*/ 1184811 w 1410617"/>
                  <a:gd name="connsiteY1384" fmla="*/ 1080475 h 1187152"/>
                  <a:gd name="connsiteX1385" fmla="*/ 1200285 w 1410617"/>
                  <a:gd name="connsiteY1385" fmla="*/ 1077360 h 1187152"/>
                  <a:gd name="connsiteX1386" fmla="*/ 1195486 w 1410617"/>
                  <a:gd name="connsiteY1386" fmla="*/ 1074377 h 1187152"/>
                  <a:gd name="connsiteX1387" fmla="*/ 1189799 w 1410617"/>
                  <a:gd name="connsiteY1387" fmla="*/ 1074705 h 1187152"/>
                  <a:gd name="connsiteX1388" fmla="*/ 1194689 w 1410617"/>
                  <a:gd name="connsiteY1388" fmla="*/ 1076415 h 1187152"/>
                  <a:gd name="connsiteX1389" fmla="*/ 1200285 w 1410617"/>
                  <a:gd name="connsiteY1389" fmla="*/ 1077360 h 1187152"/>
                  <a:gd name="connsiteX1390" fmla="*/ 1201230 w 1410617"/>
                  <a:gd name="connsiteY1390" fmla="*/ 1083121 h 1187152"/>
                  <a:gd name="connsiteX1391" fmla="*/ 1205035 w 1410617"/>
                  <a:gd name="connsiteY1391" fmla="*/ 1080622 h 1187152"/>
                  <a:gd name="connsiteX1392" fmla="*/ 1201238 w 1410617"/>
                  <a:gd name="connsiteY1392" fmla="*/ 1078075 h 1187152"/>
                  <a:gd name="connsiteX1393" fmla="*/ 1196201 w 1410617"/>
                  <a:gd name="connsiteY1393" fmla="*/ 1076111 h 1187152"/>
                  <a:gd name="connsiteX1394" fmla="*/ 1198929 w 1410617"/>
                  <a:gd name="connsiteY1394" fmla="*/ 1079719 h 1187152"/>
                  <a:gd name="connsiteX1395" fmla="*/ 1197705 w 1410617"/>
                  <a:gd name="connsiteY1395" fmla="*/ 1075618 h 1187152"/>
                  <a:gd name="connsiteX1396" fmla="*/ 1193998 w 1410617"/>
                  <a:gd name="connsiteY1396" fmla="*/ 1072840 h 1187152"/>
                  <a:gd name="connsiteX1397" fmla="*/ 1197705 w 1410617"/>
                  <a:gd name="connsiteY1397" fmla="*/ 1075618 h 1187152"/>
                  <a:gd name="connsiteX1398" fmla="*/ 1206104 w 1410617"/>
                  <a:gd name="connsiteY1398" fmla="*/ 1077492 h 1187152"/>
                  <a:gd name="connsiteX1399" fmla="*/ 1201773 w 1410617"/>
                  <a:gd name="connsiteY1399" fmla="*/ 1074746 h 1187152"/>
                  <a:gd name="connsiteX1400" fmla="*/ 1206104 w 1410617"/>
                  <a:gd name="connsiteY1400" fmla="*/ 1077492 h 1187152"/>
                  <a:gd name="connsiteX1401" fmla="*/ 1210467 w 1410617"/>
                  <a:gd name="connsiteY1401" fmla="*/ 1083112 h 1187152"/>
                  <a:gd name="connsiteX1402" fmla="*/ 1207870 w 1410617"/>
                  <a:gd name="connsiteY1402" fmla="*/ 1078839 h 1187152"/>
                  <a:gd name="connsiteX1403" fmla="*/ 1200203 w 1410617"/>
                  <a:gd name="connsiteY1403" fmla="*/ 1075379 h 1187152"/>
                  <a:gd name="connsiteX1404" fmla="*/ 1208667 w 1410617"/>
                  <a:gd name="connsiteY1404" fmla="*/ 1081280 h 1187152"/>
                  <a:gd name="connsiteX1405" fmla="*/ 1210648 w 1410617"/>
                  <a:gd name="connsiteY1405" fmla="*/ 1092991 h 1187152"/>
                  <a:gd name="connsiteX1406" fmla="*/ 1213607 w 1410617"/>
                  <a:gd name="connsiteY1406" fmla="*/ 1089761 h 1187152"/>
                  <a:gd name="connsiteX1407" fmla="*/ 1212111 w 1410617"/>
                  <a:gd name="connsiteY1407" fmla="*/ 1085824 h 1187152"/>
                  <a:gd name="connsiteX1408" fmla="*/ 1208010 w 1410617"/>
                  <a:gd name="connsiteY1408" fmla="*/ 1083992 h 1187152"/>
                  <a:gd name="connsiteX1409" fmla="*/ 1205249 w 1410617"/>
                  <a:gd name="connsiteY1409" fmla="*/ 1088232 h 1187152"/>
                  <a:gd name="connsiteX1410" fmla="*/ 1209514 w 1410617"/>
                  <a:gd name="connsiteY1410" fmla="*/ 1087566 h 1187152"/>
                  <a:gd name="connsiteX1411" fmla="*/ 1209350 w 1410617"/>
                  <a:gd name="connsiteY1411" fmla="*/ 1092382 h 1187152"/>
                  <a:gd name="connsiteX1412" fmla="*/ 1217510 w 1410617"/>
                  <a:gd name="connsiteY1412" fmla="*/ 1107150 h 1187152"/>
                  <a:gd name="connsiteX1413" fmla="*/ 1213960 w 1410617"/>
                  <a:gd name="connsiteY1413" fmla="*/ 1104520 h 1187152"/>
                  <a:gd name="connsiteX1414" fmla="*/ 1217510 w 1410617"/>
                  <a:gd name="connsiteY1414" fmla="*/ 1107150 h 1187152"/>
                  <a:gd name="connsiteX1415" fmla="*/ 1220329 w 1410617"/>
                  <a:gd name="connsiteY1415" fmla="*/ 1107750 h 1187152"/>
                  <a:gd name="connsiteX1416" fmla="*/ 1216877 w 1410617"/>
                  <a:gd name="connsiteY1416" fmla="*/ 1104118 h 1187152"/>
                  <a:gd name="connsiteX1417" fmla="*/ 1220329 w 1410617"/>
                  <a:gd name="connsiteY1417" fmla="*/ 1107750 h 1187152"/>
                  <a:gd name="connsiteX1418" fmla="*/ 1225268 w 1410617"/>
                  <a:gd name="connsiteY1418" fmla="*/ 1099606 h 1187152"/>
                  <a:gd name="connsiteX1419" fmla="*/ 1219540 w 1410617"/>
                  <a:gd name="connsiteY1419" fmla="*/ 1095974 h 1187152"/>
                  <a:gd name="connsiteX1420" fmla="*/ 1215439 w 1410617"/>
                  <a:gd name="connsiteY1420" fmla="*/ 1098184 h 1187152"/>
                  <a:gd name="connsiteX1421" fmla="*/ 1221668 w 1410617"/>
                  <a:gd name="connsiteY1421" fmla="*/ 1097970 h 1187152"/>
                  <a:gd name="connsiteX1422" fmla="*/ 1253398 w 1410617"/>
                  <a:gd name="connsiteY1422" fmla="*/ 1116626 h 1187152"/>
                  <a:gd name="connsiteX1423" fmla="*/ 1252297 w 1410617"/>
                  <a:gd name="connsiteY1423" fmla="*/ 1112484 h 1187152"/>
                  <a:gd name="connsiteX1424" fmla="*/ 1248385 w 1410617"/>
                  <a:gd name="connsiteY1424" fmla="*/ 1111004 h 1187152"/>
                  <a:gd name="connsiteX1425" fmla="*/ 1252470 w 1410617"/>
                  <a:gd name="connsiteY1425" fmla="*/ 1109459 h 1187152"/>
                  <a:gd name="connsiteX1426" fmla="*/ 1248566 w 1410617"/>
                  <a:gd name="connsiteY1426" fmla="*/ 1106526 h 1187152"/>
                  <a:gd name="connsiteX1427" fmla="*/ 1253809 w 1410617"/>
                  <a:gd name="connsiteY1427" fmla="*/ 1107643 h 1187152"/>
                  <a:gd name="connsiteX1428" fmla="*/ 1251229 w 1410617"/>
                  <a:gd name="connsiteY1428" fmla="*/ 1102959 h 1187152"/>
                  <a:gd name="connsiteX1429" fmla="*/ 1257548 w 1410617"/>
                  <a:gd name="connsiteY1429" fmla="*/ 1104496 h 1187152"/>
                  <a:gd name="connsiteX1430" fmla="*/ 1261074 w 1410617"/>
                  <a:gd name="connsiteY1430" fmla="*/ 1102211 h 1187152"/>
                  <a:gd name="connsiteX1431" fmla="*/ 1267509 w 1410617"/>
                  <a:gd name="connsiteY1431" fmla="*/ 1097042 h 1187152"/>
                  <a:gd name="connsiteX1432" fmla="*/ 1271314 w 1410617"/>
                  <a:gd name="connsiteY1432" fmla="*/ 1094470 h 1187152"/>
                  <a:gd name="connsiteX1433" fmla="*/ 1267205 w 1410617"/>
                  <a:gd name="connsiteY1433" fmla="*/ 1089827 h 1187152"/>
                  <a:gd name="connsiteX1434" fmla="*/ 1263252 w 1410617"/>
                  <a:gd name="connsiteY1434" fmla="*/ 1091339 h 1187152"/>
                  <a:gd name="connsiteX1435" fmla="*/ 1257935 w 1410617"/>
                  <a:gd name="connsiteY1435" fmla="*/ 1091257 h 1187152"/>
                  <a:gd name="connsiteX1436" fmla="*/ 1253653 w 1410617"/>
                  <a:gd name="connsiteY1436" fmla="*/ 1090492 h 1187152"/>
                  <a:gd name="connsiteX1437" fmla="*/ 1249511 w 1410617"/>
                  <a:gd name="connsiteY1437" fmla="*/ 1091832 h 1187152"/>
                  <a:gd name="connsiteX1438" fmla="*/ 1246692 w 1410617"/>
                  <a:gd name="connsiteY1438" fmla="*/ 1095053 h 1187152"/>
                  <a:gd name="connsiteX1439" fmla="*/ 1242435 w 1410617"/>
                  <a:gd name="connsiteY1439" fmla="*/ 1096680 h 1187152"/>
                  <a:gd name="connsiteX1440" fmla="*/ 1240422 w 1410617"/>
                  <a:gd name="connsiteY1440" fmla="*/ 1093040 h 1187152"/>
                  <a:gd name="connsiteX1441" fmla="*/ 1235688 w 1410617"/>
                  <a:gd name="connsiteY1441" fmla="*/ 1095785 h 1187152"/>
                  <a:gd name="connsiteX1442" fmla="*/ 1237628 w 1410617"/>
                  <a:gd name="connsiteY1442" fmla="*/ 1100551 h 1187152"/>
                  <a:gd name="connsiteX1443" fmla="*/ 1240586 w 1410617"/>
                  <a:gd name="connsiteY1443" fmla="*/ 1105022 h 1187152"/>
                  <a:gd name="connsiteX1444" fmla="*/ 1245090 w 1410617"/>
                  <a:gd name="connsiteY1444" fmla="*/ 1104668 h 1187152"/>
                  <a:gd name="connsiteX1445" fmla="*/ 1245780 w 1410617"/>
                  <a:gd name="connsiteY1445" fmla="*/ 1109838 h 1187152"/>
                  <a:gd name="connsiteX1446" fmla="*/ 1242164 w 1410617"/>
                  <a:gd name="connsiteY1446" fmla="*/ 1106936 h 1187152"/>
                  <a:gd name="connsiteX1447" fmla="*/ 1237349 w 1410617"/>
                  <a:gd name="connsiteY1447" fmla="*/ 1105531 h 1187152"/>
                  <a:gd name="connsiteX1448" fmla="*/ 1232886 w 1410617"/>
                  <a:gd name="connsiteY1448" fmla="*/ 1106082 h 1187152"/>
                  <a:gd name="connsiteX1449" fmla="*/ 1236354 w 1410617"/>
                  <a:gd name="connsiteY1449" fmla="*/ 1108851 h 1187152"/>
                  <a:gd name="connsiteX1450" fmla="*/ 1242230 w 1410617"/>
                  <a:gd name="connsiteY1450" fmla="*/ 1111440 h 1187152"/>
                  <a:gd name="connsiteX1451" fmla="*/ 1246618 w 1410617"/>
                  <a:gd name="connsiteY1451" fmla="*/ 1113511 h 1187152"/>
                  <a:gd name="connsiteX1452" fmla="*/ 1252691 w 1410617"/>
                  <a:gd name="connsiteY1452" fmla="*/ 1116042 h 1187152"/>
                  <a:gd name="connsiteX1453" fmla="*/ 1223443 w 1410617"/>
                  <a:gd name="connsiteY1453" fmla="*/ 1118631 h 1187152"/>
                  <a:gd name="connsiteX1454" fmla="*/ 1228054 w 1410617"/>
                  <a:gd name="connsiteY1454" fmla="*/ 1118212 h 1187152"/>
                  <a:gd name="connsiteX1455" fmla="*/ 1223082 w 1410617"/>
                  <a:gd name="connsiteY1455" fmla="*/ 1116231 h 1187152"/>
                  <a:gd name="connsiteX1456" fmla="*/ 1232048 w 1410617"/>
                  <a:gd name="connsiteY1456" fmla="*/ 1118721 h 1187152"/>
                  <a:gd name="connsiteX1457" fmla="*/ 1231399 w 1410617"/>
                  <a:gd name="connsiteY1457" fmla="*/ 1114604 h 1187152"/>
                  <a:gd name="connsiteX1458" fmla="*/ 1226665 w 1410617"/>
                  <a:gd name="connsiteY1458" fmla="*/ 1112040 h 1187152"/>
                  <a:gd name="connsiteX1459" fmla="*/ 1230043 w 1410617"/>
                  <a:gd name="connsiteY1459" fmla="*/ 1114448 h 1187152"/>
                  <a:gd name="connsiteX1460" fmla="*/ 1223797 w 1410617"/>
                  <a:gd name="connsiteY1460" fmla="*/ 1113840 h 1187152"/>
                  <a:gd name="connsiteX1461" fmla="*/ 1227495 w 1410617"/>
                  <a:gd name="connsiteY1461" fmla="*/ 1117168 h 1187152"/>
                  <a:gd name="connsiteX1462" fmla="*/ 1231629 w 1410617"/>
                  <a:gd name="connsiteY1462" fmla="*/ 1117735 h 1187152"/>
                  <a:gd name="connsiteX1463" fmla="*/ 1243750 w 1410617"/>
                  <a:gd name="connsiteY1463" fmla="*/ 1134812 h 1187152"/>
                  <a:gd name="connsiteX1464" fmla="*/ 1241786 w 1410617"/>
                  <a:gd name="connsiteY1464" fmla="*/ 1130818 h 1187152"/>
                  <a:gd name="connsiteX1465" fmla="*/ 1243750 w 1410617"/>
                  <a:gd name="connsiteY1465" fmla="*/ 1134812 h 1187152"/>
                  <a:gd name="connsiteX1466" fmla="*/ 1220575 w 1410617"/>
                  <a:gd name="connsiteY1466" fmla="*/ 1073037 h 1187152"/>
                  <a:gd name="connsiteX1467" fmla="*/ 1222745 w 1410617"/>
                  <a:gd name="connsiteY1467" fmla="*/ 1068353 h 1187152"/>
                  <a:gd name="connsiteX1468" fmla="*/ 1219244 w 1410617"/>
                  <a:gd name="connsiteY1468" fmla="*/ 1070901 h 1187152"/>
                  <a:gd name="connsiteX1469" fmla="*/ 1237143 w 1410617"/>
                  <a:gd name="connsiteY1469" fmla="*/ 1111884 h 1187152"/>
                  <a:gd name="connsiteX1470" fmla="*/ 1231563 w 1410617"/>
                  <a:gd name="connsiteY1470" fmla="*/ 1108358 h 1187152"/>
                  <a:gd name="connsiteX1471" fmla="*/ 1228300 w 1410617"/>
                  <a:gd name="connsiteY1471" fmla="*/ 1105556 h 1187152"/>
                  <a:gd name="connsiteX1472" fmla="*/ 1223591 w 1410617"/>
                  <a:gd name="connsiteY1472" fmla="*/ 1103715 h 1187152"/>
                  <a:gd name="connsiteX1473" fmla="*/ 1216376 w 1410617"/>
                  <a:gd name="connsiteY1473" fmla="*/ 1101767 h 1187152"/>
                  <a:gd name="connsiteX1474" fmla="*/ 1211634 w 1410617"/>
                  <a:gd name="connsiteY1474" fmla="*/ 1099968 h 1187152"/>
                  <a:gd name="connsiteX1475" fmla="*/ 1207500 w 1410617"/>
                  <a:gd name="connsiteY1475" fmla="*/ 1098743 h 1187152"/>
                  <a:gd name="connsiteX1476" fmla="*/ 1202816 w 1410617"/>
                  <a:gd name="connsiteY1476" fmla="*/ 1097848 h 1187152"/>
                  <a:gd name="connsiteX1477" fmla="*/ 1198370 w 1410617"/>
                  <a:gd name="connsiteY1477" fmla="*/ 1096450 h 1187152"/>
                  <a:gd name="connsiteX1478" fmla="*/ 1194697 w 1410617"/>
                  <a:gd name="connsiteY1478" fmla="*/ 1093623 h 1187152"/>
                  <a:gd name="connsiteX1479" fmla="*/ 1196759 w 1410617"/>
                  <a:gd name="connsiteY1479" fmla="*/ 1097387 h 1187152"/>
                  <a:gd name="connsiteX1480" fmla="*/ 1200992 w 1410617"/>
                  <a:gd name="connsiteY1480" fmla="*/ 1100683 h 1187152"/>
                  <a:gd name="connsiteX1481" fmla="*/ 1205364 w 1410617"/>
                  <a:gd name="connsiteY1481" fmla="*/ 1102318 h 1187152"/>
                  <a:gd name="connsiteX1482" fmla="*/ 1212234 w 1410617"/>
                  <a:gd name="connsiteY1482" fmla="*/ 1104561 h 1187152"/>
                  <a:gd name="connsiteX1483" fmla="*/ 1218792 w 1410617"/>
                  <a:gd name="connsiteY1483" fmla="*/ 1105268 h 1187152"/>
                  <a:gd name="connsiteX1484" fmla="*/ 1223904 w 1410617"/>
                  <a:gd name="connsiteY1484" fmla="*/ 1107307 h 1187152"/>
                  <a:gd name="connsiteX1485" fmla="*/ 1228531 w 1410617"/>
                  <a:gd name="connsiteY1485" fmla="*/ 1110158 h 1187152"/>
                  <a:gd name="connsiteX1486" fmla="*/ 1233691 w 1410617"/>
                  <a:gd name="connsiteY1486" fmla="*/ 1111596 h 1187152"/>
                  <a:gd name="connsiteX1487" fmla="*/ 1253949 w 1410617"/>
                  <a:gd name="connsiteY1487" fmla="*/ 1134541 h 1187152"/>
                  <a:gd name="connsiteX1488" fmla="*/ 1257926 w 1410617"/>
                  <a:gd name="connsiteY1488" fmla="*/ 1131845 h 1187152"/>
                  <a:gd name="connsiteX1489" fmla="*/ 1262339 w 1410617"/>
                  <a:gd name="connsiteY1489" fmla="*/ 1132421 h 1187152"/>
                  <a:gd name="connsiteX1490" fmla="*/ 1260943 w 1410617"/>
                  <a:gd name="connsiteY1490" fmla="*/ 1127284 h 1187152"/>
                  <a:gd name="connsiteX1491" fmla="*/ 1265545 w 1410617"/>
                  <a:gd name="connsiteY1491" fmla="*/ 1126191 h 1187152"/>
                  <a:gd name="connsiteX1492" fmla="*/ 1261329 w 1410617"/>
                  <a:gd name="connsiteY1492" fmla="*/ 1123175 h 1187152"/>
                  <a:gd name="connsiteX1493" fmla="*/ 1257088 w 1410617"/>
                  <a:gd name="connsiteY1493" fmla="*/ 1121252 h 1187152"/>
                  <a:gd name="connsiteX1494" fmla="*/ 1254031 w 1410617"/>
                  <a:gd name="connsiteY1494" fmla="*/ 1117398 h 1187152"/>
                  <a:gd name="connsiteX1495" fmla="*/ 1249560 w 1410617"/>
                  <a:gd name="connsiteY1495" fmla="*/ 1117521 h 1187152"/>
                  <a:gd name="connsiteX1496" fmla="*/ 1244852 w 1410617"/>
                  <a:gd name="connsiteY1496" fmla="*/ 1113963 h 1187152"/>
                  <a:gd name="connsiteX1497" fmla="*/ 1247046 w 1410617"/>
                  <a:gd name="connsiteY1497" fmla="*/ 1117686 h 1187152"/>
                  <a:gd name="connsiteX1498" fmla="*/ 1243791 w 1410617"/>
                  <a:gd name="connsiteY1498" fmla="*/ 1115064 h 1187152"/>
                  <a:gd name="connsiteX1499" fmla="*/ 1240800 w 1410617"/>
                  <a:gd name="connsiteY1499" fmla="*/ 1112188 h 1187152"/>
                  <a:gd name="connsiteX1500" fmla="*/ 1241005 w 1410617"/>
                  <a:gd name="connsiteY1500" fmla="*/ 1116363 h 1187152"/>
                  <a:gd name="connsiteX1501" fmla="*/ 1237011 w 1410617"/>
                  <a:gd name="connsiteY1501" fmla="*/ 1115311 h 1187152"/>
                  <a:gd name="connsiteX1502" fmla="*/ 1231612 w 1410617"/>
                  <a:gd name="connsiteY1502" fmla="*/ 1114292 h 1187152"/>
                  <a:gd name="connsiteX1503" fmla="*/ 1236650 w 1410617"/>
                  <a:gd name="connsiteY1503" fmla="*/ 1117653 h 1187152"/>
                  <a:gd name="connsiteX1504" fmla="*/ 1241268 w 1410617"/>
                  <a:gd name="connsiteY1504" fmla="*/ 1119740 h 1187152"/>
                  <a:gd name="connsiteX1505" fmla="*/ 1245887 w 1410617"/>
                  <a:gd name="connsiteY1505" fmla="*/ 1119765 h 1187152"/>
                  <a:gd name="connsiteX1506" fmla="*/ 1241688 w 1410617"/>
                  <a:gd name="connsiteY1506" fmla="*/ 1120685 h 1187152"/>
                  <a:gd name="connsiteX1507" fmla="*/ 1248730 w 1410617"/>
                  <a:gd name="connsiteY1507" fmla="*/ 1122386 h 1187152"/>
                  <a:gd name="connsiteX1508" fmla="*/ 1245328 w 1410617"/>
                  <a:gd name="connsiteY1508" fmla="*/ 1124836 h 1187152"/>
                  <a:gd name="connsiteX1509" fmla="*/ 1249092 w 1410617"/>
                  <a:gd name="connsiteY1509" fmla="*/ 1127605 h 1187152"/>
                  <a:gd name="connsiteX1510" fmla="*/ 1249782 w 1410617"/>
                  <a:gd name="connsiteY1510" fmla="*/ 1123356 h 1187152"/>
                  <a:gd name="connsiteX1511" fmla="*/ 1250695 w 1410617"/>
                  <a:gd name="connsiteY1511" fmla="*/ 1127818 h 1187152"/>
                  <a:gd name="connsiteX1512" fmla="*/ 1255058 w 1410617"/>
                  <a:gd name="connsiteY1512" fmla="*/ 1127301 h 1187152"/>
                  <a:gd name="connsiteX1513" fmla="*/ 1251623 w 1410617"/>
                  <a:gd name="connsiteY1513" fmla="*/ 1129708 h 1187152"/>
                  <a:gd name="connsiteX1514" fmla="*/ 1255346 w 1410617"/>
                  <a:gd name="connsiteY1514" fmla="*/ 1133243 h 1187152"/>
                  <a:gd name="connsiteX1515" fmla="*/ 1248377 w 1410617"/>
                  <a:gd name="connsiteY1515" fmla="*/ 1133086 h 1187152"/>
                  <a:gd name="connsiteX1516" fmla="*/ 1252486 w 1410617"/>
                  <a:gd name="connsiteY1516" fmla="*/ 1133530 h 1187152"/>
                  <a:gd name="connsiteX1517" fmla="*/ 1242994 w 1410617"/>
                  <a:gd name="connsiteY1517" fmla="*/ 1127876 h 1187152"/>
                  <a:gd name="connsiteX1518" fmla="*/ 1239830 w 1410617"/>
                  <a:gd name="connsiteY1518" fmla="*/ 1124696 h 1187152"/>
                  <a:gd name="connsiteX1519" fmla="*/ 1242994 w 1410617"/>
                  <a:gd name="connsiteY1519" fmla="*/ 1127876 h 1187152"/>
                  <a:gd name="connsiteX1520" fmla="*/ 1261641 w 1410617"/>
                  <a:gd name="connsiteY1520" fmla="*/ 1120628 h 1187152"/>
                  <a:gd name="connsiteX1521" fmla="*/ 1257047 w 1410617"/>
                  <a:gd name="connsiteY1521" fmla="*/ 1117267 h 1187152"/>
                  <a:gd name="connsiteX1522" fmla="*/ 1261641 w 1410617"/>
                  <a:gd name="connsiteY1522" fmla="*/ 1120628 h 1187152"/>
                  <a:gd name="connsiteX1523" fmla="*/ 1267393 w 1410617"/>
                  <a:gd name="connsiteY1523" fmla="*/ 1139242 h 1187152"/>
                  <a:gd name="connsiteX1524" fmla="*/ 1268659 w 1410617"/>
                  <a:gd name="connsiteY1524" fmla="*/ 1135206 h 1187152"/>
                  <a:gd name="connsiteX1525" fmla="*/ 1265807 w 1410617"/>
                  <a:gd name="connsiteY1525" fmla="*/ 1132149 h 1187152"/>
                  <a:gd name="connsiteX1526" fmla="*/ 1264427 w 1410617"/>
                  <a:gd name="connsiteY1526" fmla="*/ 1136111 h 1187152"/>
                  <a:gd name="connsiteX1527" fmla="*/ 1267393 w 1410617"/>
                  <a:gd name="connsiteY1527" fmla="*/ 1139242 h 1187152"/>
                  <a:gd name="connsiteX1528" fmla="*/ 1267887 w 1410617"/>
                  <a:gd name="connsiteY1528" fmla="*/ 1143729 h 1187152"/>
                  <a:gd name="connsiteX1529" fmla="*/ 1264460 w 1410617"/>
                  <a:gd name="connsiteY1529" fmla="*/ 1140893 h 1187152"/>
                  <a:gd name="connsiteX1530" fmla="*/ 1267887 w 1410617"/>
                  <a:gd name="connsiteY1530" fmla="*/ 1143729 h 1187152"/>
                  <a:gd name="connsiteX1531" fmla="*/ 1281833 w 1410617"/>
                  <a:gd name="connsiteY1531" fmla="*/ 1140754 h 1187152"/>
                  <a:gd name="connsiteX1532" fmla="*/ 1280337 w 1410617"/>
                  <a:gd name="connsiteY1532" fmla="*/ 1135987 h 1187152"/>
                  <a:gd name="connsiteX1533" fmla="*/ 1274445 w 1410617"/>
                  <a:gd name="connsiteY1533" fmla="*/ 1131755 h 1187152"/>
                  <a:gd name="connsiteX1534" fmla="*/ 1279203 w 1410617"/>
                  <a:gd name="connsiteY1534" fmla="*/ 1134779 h 1187152"/>
                  <a:gd name="connsiteX1535" fmla="*/ 1283065 w 1410617"/>
                  <a:gd name="connsiteY1535" fmla="*/ 1133202 h 1187152"/>
                  <a:gd name="connsiteX1536" fmla="*/ 1278159 w 1410617"/>
                  <a:gd name="connsiteY1536" fmla="*/ 1130473 h 1187152"/>
                  <a:gd name="connsiteX1537" fmla="*/ 1274946 w 1410617"/>
                  <a:gd name="connsiteY1537" fmla="*/ 1126988 h 1187152"/>
                  <a:gd name="connsiteX1538" fmla="*/ 1270352 w 1410617"/>
                  <a:gd name="connsiteY1538" fmla="*/ 1128870 h 1187152"/>
                  <a:gd name="connsiteX1539" fmla="*/ 1264945 w 1410617"/>
                  <a:gd name="connsiteY1539" fmla="*/ 1127901 h 1187152"/>
                  <a:gd name="connsiteX1540" fmla="*/ 1267476 w 1410617"/>
                  <a:gd name="connsiteY1540" fmla="*/ 1132445 h 1187152"/>
                  <a:gd name="connsiteX1541" fmla="*/ 1272678 w 1410617"/>
                  <a:gd name="connsiteY1541" fmla="*/ 1133653 h 1187152"/>
                  <a:gd name="connsiteX1542" fmla="*/ 1276146 w 1410617"/>
                  <a:gd name="connsiteY1542" fmla="*/ 1136998 h 1187152"/>
                  <a:gd name="connsiteX1543" fmla="*/ 1281833 w 1410617"/>
                  <a:gd name="connsiteY1543" fmla="*/ 1140754 h 1187152"/>
                  <a:gd name="connsiteX1544" fmla="*/ 1282720 w 1410617"/>
                  <a:gd name="connsiteY1544" fmla="*/ 1152325 h 1187152"/>
                  <a:gd name="connsiteX1545" fmla="*/ 1279696 w 1410617"/>
                  <a:gd name="connsiteY1545" fmla="*/ 1148758 h 1187152"/>
                  <a:gd name="connsiteX1546" fmla="*/ 1282720 w 1410617"/>
                  <a:gd name="connsiteY1546" fmla="*/ 1152325 h 1187152"/>
                  <a:gd name="connsiteX1547" fmla="*/ 1313612 w 1410617"/>
                  <a:gd name="connsiteY1547" fmla="*/ 1135174 h 1187152"/>
                  <a:gd name="connsiteX1548" fmla="*/ 1309347 w 1410617"/>
                  <a:gd name="connsiteY1548" fmla="*/ 1132281 h 1187152"/>
                  <a:gd name="connsiteX1549" fmla="*/ 1313612 w 1410617"/>
                  <a:gd name="connsiteY1549" fmla="*/ 1135174 h 1187152"/>
                  <a:gd name="connsiteX1550" fmla="*/ 1298934 w 1410617"/>
                  <a:gd name="connsiteY1550" fmla="*/ 1142521 h 1187152"/>
                  <a:gd name="connsiteX1551" fmla="*/ 1300710 w 1410617"/>
                  <a:gd name="connsiteY1551" fmla="*/ 1138757 h 1187152"/>
                  <a:gd name="connsiteX1552" fmla="*/ 1297225 w 1410617"/>
                  <a:gd name="connsiteY1552" fmla="*/ 1136563 h 1187152"/>
                  <a:gd name="connsiteX1553" fmla="*/ 1295376 w 1410617"/>
                  <a:gd name="connsiteY1553" fmla="*/ 1132207 h 1187152"/>
                  <a:gd name="connsiteX1554" fmla="*/ 1291201 w 1410617"/>
                  <a:gd name="connsiteY1554" fmla="*/ 1132322 h 1187152"/>
                  <a:gd name="connsiteX1555" fmla="*/ 1286747 w 1410617"/>
                  <a:gd name="connsiteY1555" fmla="*/ 1129569 h 1187152"/>
                  <a:gd name="connsiteX1556" fmla="*/ 1281299 w 1410617"/>
                  <a:gd name="connsiteY1556" fmla="*/ 1128534 h 1187152"/>
                  <a:gd name="connsiteX1557" fmla="*/ 1283846 w 1410617"/>
                  <a:gd name="connsiteY1557" fmla="*/ 1133514 h 1187152"/>
                  <a:gd name="connsiteX1558" fmla="*/ 1284947 w 1410617"/>
                  <a:gd name="connsiteY1558" fmla="*/ 1137902 h 1187152"/>
                  <a:gd name="connsiteX1559" fmla="*/ 1287980 w 1410617"/>
                  <a:gd name="connsiteY1559" fmla="*/ 1135042 h 1187152"/>
                  <a:gd name="connsiteX1560" fmla="*/ 1291168 w 1410617"/>
                  <a:gd name="connsiteY1560" fmla="*/ 1138346 h 1187152"/>
                  <a:gd name="connsiteX1561" fmla="*/ 1295368 w 1410617"/>
                  <a:gd name="connsiteY1561" fmla="*/ 1139184 h 1187152"/>
                  <a:gd name="connsiteX1562" fmla="*/ 1298934 w 1410617"/>
                  <a:gd name="connsiteY1562" fmla="*/ 1142521 h 1187152"/>
                  <a:gd name="connsiteX1563" fmla="*/ 1311697 w 1410617"/>
                  <a:gd name="connsiteY1563" fmla="*/ 1138025 h 1187152"/>
                  <a:gd name="connsiteX1564" fmla="*/ 1309445 w 1410617"/>
                  <a:gd name="connsiteY1564" fmla="*/ 1134484 h 1187152"/>
                  <a:gd name="connsiteX1565" fmla="*/ 1305813 w 1410617"/>
                  <a:gd name="connsiteY1565" fmla="*/ 1130843 h 1187152"/>
                  <a:gd name="connsiteX1566" fmla="*/ 1310095 w 1410617"/>
                  <a:gd name="connsiteY1566" fmla="*/ 1132125 h 1187152"/>
                  <a:gd name="connsiteX1567" fmla="*/ 1308139 w 1410617"/>
                  <a:gd name="connsiteY1567" fmla="*/ 1127342 h 1187152"/>
                  <a:gd name="connsiteX1568" fmla="*/ 1304317 w 1410617"/>
                  <a:gd name="connsiteY1568" fmla="*/ 1120381 h 1187152"/>
                  <a:gd name="connsiteX1569" fmla="*/ 1299263 w 1410617"/>
                  <a:gd name="connsiteY1569" fmla="*/ 1121195 h 1187152"/>
                  <a:gd name="connsiteX1570" fmla="*/ 1302838 w 1410617"/>
                  <a:gd name="connsiteY1570" fmla="*/ 1124761 h 1187152"/>
                  <a:gd name="connsiteX1571" fmla="*/ 1297529 w 1410617"/>
                  <a:gd name="connsiteY1571" fmla="*/ 1125509 h 1187152"/>
                  <a:gd name="connsiteX1572" fmla="*/ 1300019 w 1410617"/>
                  <a:gd name="connsiteY1572" fmla="*/ 1131640 h 1187152"/>
                  <a:gd name="connsiteX1573" fmla="*/ 1306257 w 1410617"/>
                  <a:gd name="connsiteY1573" fmla="*/ 1136308 h 1187152"/>
                  <a:gd name="connsiteX1574" fmla="*/ 1311697 w 1410617"/>
                  <a:gd name="connsiteY1574" fmla="*/ 1138025 h 1187152"/>
                  <a:gd name="connsiteX1575" fmla="*/ 1307103 w 1410617"/>
                  <a:gd name="connsiteY1575" fmla="*/ 1159318 h 1187152"/>
                  <a:gd name="connsiteX1576" fmla="*/ 1304062 w 1410617"/>
                  <a:gd name="connsiteY1576" fmla="*/ 1155374 h 1187152"/>
                  <a:gd name="connsiteX1577" fmla="*/ 1299575 w 1410617"/>
                  <a:gd name="connsiteY1577" fmla="*/ 1154848 h 1187152"/>
                  <a:gd name="connsiteX1578" fmla="*/ 1300603 w 1410617"/>
                  <a:gd name="connsiteY1578" fmla="*/ 1159063 h 1187152"/>
                  <a:gd name="connsiteX1579" fmla="*/ 1304909 w 1410617"/>
                  <a:gd name="connsiteY1579" fmla="*/ 1157691 h 1187152"/>
                  <a:gd name="connsiteX1580" fmla="*/ 1317178 w 1410617"/>
                  <a:gd name="connsiteY1580" fmla="*/ 1158044 h 1187152"/>
                  <a:gd name="connsiteX1581" fmla="*/ 1322800 w 1410617"/>
                  <a:gd name="connsiteY1581" fmla="*/ 1156738 h 1187152"/>
                  <a:gd name="connsiteX1582" fmla="*/ 1318099 w 1410617"/>
                  <a:gd name="connsiteY1582" fmla="*/ 1155439 h 1187152"/>
                  <a:gd name="connsiteX1583" fmla="*/ 1313349 w 1410617"/>
                  <a:gd name="connsiteY1583" fmla="*/ 1156598 h 1187152"/>
                  <a:gd name="connsiteX1584" fmla="*/ 1322463 w 1410617"/>
                  <a:gd name="connsiteY1584" fmla="*/ 1160888 h 1187152"/>
                  <a:gd name="connsiteX1585" fmla="*/ 1327098 w 1410617"/>
                  <a:gd name="connsiteY1585" fmla="*/ 1159474 h 1187152"/>
                  <a:gd name="connsiteX1586" fmla="*/ 1321616 w 1410617"/>
                  <a:gd name="connsiteY1586" fmla="*/ 1159466 h 1187152"/>
                  <a:gd name="connsiteX1587" fmla="*/ 1324986 w 1410617"/>
                  <a:gd name="connsiteY1587" fmla="*/ 1167002 h 1187152"/>
                  <a:gd name="connsiteX1588" fmla="*/ 1328454 w 1410617"/>
                  <a:gd name="connsiteY1588" fmla="*/ 1163896 h 1187152"/>
                  <a:gd name="connsiteX1589" fmla="*/ 1322232 w 1410617"/>
                  <a:gd name="connsiteY1589" fmla="*/ 1162934 h 1187152"/>
                  <a:gd name="connsiteX1590" fmla="*/ 1316381 w 1410617"/>
                  <a:gd name="connsiteY1590" fmla="*/ 1160937 h 1187152"/>
                  <a:gd name="connsiteX1591" fmla="*/ 1320959 w 1410617"/>
                  <a:gd name="connsiteY1591" fmla="*/ 1160666 h 1187152"/>
                  <a:gd name="connsiteX1592" fmla="*/ 1324731 w 1410617"/>
                  <a:gd name="connsiteY1592" fmla="*/ 1158299 h 1187152"/>
                  <a:gd name="connsiteX1593" fmla="*/ 1320063 w 1410617"/>
                  <a:gd name="connsiteY1593" fmla="*/ 1157757 h 1187152"/>
                  <a:gd name="connsiteX1594" fmla="*/ 1316389 w 1410617"/>
                  <a:gd name="connsiteY1594" fmla="*/ 1159844 h 1187152"/>
                  <a:gd name="connsiteX1595" fmla="*/ 1311787 w 1410617"/>
                  <a:gd name="connsiteY1595" fmla="*/ 1159326 h 1187152"/>
                  <a:gd name="connsiteX1596" fmla="*/ 1314319 w 1410617"/>
                  <a:gd name="connsiteY1596" fmla="*/ 1163238 h 1187152"/>
                  <a:gd name="connsiteX1597" fmla="*/ 1318387 w 1410617"/>
                  <a:gd name="connsiteY1597" fmla="*/ 1164528 h 1187152"/>
                  <a:gd name="connsiteX1598" fmla="*/ 1323178 w 1410617"/>
                  <a:gd name="connsiteY1598" fmla="*/ 1166887 h 1187152"/>
                  <a:gd name="connsiteX1599" fmla="*/ 1316488 w 1410617"/>
                  <a:gd name="connsiteY1599" fmla="*/ 1139011 h 1187152"/>
                  <a:gd name="connsiteX1600" fmla="*/ 1309593 w 1410617"/>
                  <a:gd name="connsiteY1600" fmla="*/ 1134763 h 1187152"/>
                  <a:gd name="connsiteX1601" fmla="*/ 1312420 w 1410617"/>
                  <a:gd name="connsiteY1601" fmla="*/ 1137853 h 1187152"/>
                  <a:gd name="connsiteX1602" fmla="*/ 1316488 w 1410617"/>
                  <a:gd name="connsiteY1602" fmla="*/ 1139011 h 1187152"/>
                  <a:gd name="connsiteX1603" fmla="*/ 1328487 w 1410617"/>
                  <a:gd name="connsiteY1603" fmla="*/ 1161241 h 1187152"/>
                  <a:gd name="connsiteX1604" fmla="*/ 1332390 w 1410617"/>
                  <a:gd name="connsiteY1604" fmla="*/ 1159351 h 1187152"/>
                  <a:gd name="connsiteX1605" fmla="*/ 1328149 w 1410617"/>
                  <a:gd name="connsiteY1605" fmla="*/ 1160140 h 1187152"/>
                  <a:gd name="connsiteX1606" fmla="*/ 1336754 w 1410617"/>
                  <a:gd name="connsiteY1606" fmla="*/ 1162573 h 1187152"/>
                  <a:gd name="connsiteX1607" fmla="*/ 1345424 w 1410617"/>
                  <a:gd name="connsiteY1607" fmla="*/ 1161537 h 1187152"/>
                  <a:gd name="connsiteX1608" fmla="*/ 1349541 w 1410617"/>
                  <a:gd name="connsiteY1608" fmla="*/ 1160460 h 1187152"/>
                  <a:gd name="connsiteX1609" fmla="*/ 1344684 w 1410617"/>
                  <a:gd name="connsiteY1609" fmla="*/ 1157864 h 1187152"/>
                  <a:gd name="connsiteX1610" fmla="*/ 1337436 w 1410617"/>
                  <a:gd name="connsiteY1610" fmla="*/ 1156894 h 1187152"/>
                  <a:gd name="connsiteX1611" fmla="*/ 1333368 w 1410617"/>
                  <a:gd name="connsiteY1611" fmla="*/ 1158143 h 1187152"/>
                  <a:gd name="connsiteX1612" fmla="*/ 1335595 w 1410617"/>
                  <a:gd name="connsiteY1612" fmla="*/ 1162383 h 1187152"/>
                  <a:gd name="connsiteX1613" fmla="*/ 1336844 w 1410617"/>
                  <a:gd name="connsiteY1613" fmla="*/ 1168251 h 1187152"/>
                  <a:gd name="connsiteX1614" fmla="*/ 1332883 w 1410617"/>
                  <a:gd name="connsiteY1614" fmla="*/ 1166328 h 1187152"/>
                  <a:gd name="connsiteX1615" fmla="*/ 1336844 w 1410617"/>
                  <a:gd name="connsiteY1615" fmla="*/ 1168251 h 1187152"/>
                  <a:gd name="connsiteX1616" fmla="*/ 1336022 w 1410617"/>
                  <a:gd name="connsiteY1616" fmla="*/ 1169426 h 1187152"/>
                  <a:gd name="connsiteX1617" fmla="*/ 1331963 w 1410617"/>
                  <a:gd name="connsiteY1617" fmla="*/ 1168530 h 1187152"/>
                  <a:gd name="connsiteX1618" fmla="*/ 1336022 w 1410617"/>
                  <a:gd name="connsiteY1618" fmla="*/ 1169426 h 1187152"/>
                  <a:gd name="connsiteX1619" fmla="*/ 1338784 w 1410617"/>
                  <a:gd name="connsiteY1619" fmla="*/ 1172673 h 1187152"/>
                  <a:gd name="connsiteX1620" fmla="*/ 1334346 w 1410617"/>
                  <a:gd name="connsiteY1620" fmla="*/ 1170035 h 1187152"/>
                  <a:gd name="connsiteX1621" fmla="*/ 1337806 w 1410617"/>
                  <a:gd name="connsiteY1621" fmla="*/ 1172278 h 1187152"/>
                  <a:gd name="connsiteX1622" fmla="*/ 1347183 w 1410617"/>
                  <a:gd name="connsiteY1622" fmla="*/ 1174193 h 1187152"/>
                  <a:gd name="connsiteX1623" fmla="*/ 1343443 w 1410617"/>
                  <a:gd name="connsiteY1623" fmla="*/ 1171374 h 1187152"/>
                  <a:gd name="connsiteX1624" fmla="*/ 1347183 w 1410617"/>
                  <a:gd name="connsiteY1624" fmla="*/ 1174193 h 1187152"/>
                  <a:gd name="connsiteX1625" fmla="*/ 1352212 w 1410617"/>
                  <a:gd name="connsiteY1625" fmla="*/ 1175417 h 1187152"/>
                  <a:gd name="connsiteX1626" fmla="*/ 1348875 w 1410617"/>
                  <a:gd name="connsiteY1626" fmla="*/ 1172886 h 1187152"/>
                  <a:gd name="connsiteX1627" fmla="*/ 1352212 w 1410617"/>
                  <a:gd name="connsiteY1627" fmla="*/ 1175417 h 1187152"/>
                  <a:gd name="connsiteX1628" fmla="*/ 1362345 w 1410617"/>
                  <a:gd name="connsiteY1628" fmla="*/ 1173363 h 1187152"/>
                  <a:gd name="connsiteX1629" fmla="*/ 1358630 w 1410617"/>
                  <a:gd name="connsiteY1629" fmla="*/ 1171177 h 1187152"/>
                  <a:gd name="connsiteX1630" fmla="*/ 1362345 w 1410617"/>
                  <a:gd name="connsiteY1630" fmla="*/ 1173363 h 1187152"/>
                  <a:gd name="connsiteX1631" fmla="*/ 1355343 w 1410617"/>
                  <a:gd name="connsiteY1631" fmla="*/ 1159483 h 1187152"/>
                  <a:gd name="connsiteX1632" fmla="*/ 1359732 w 1410617"/>
                  <a:gd name="connsiteY1632" fmla="*/ 1159022 h 1187152"/>
                  <a:gd name="connsiteX1633" fmla="*/ 1364309 w 1410617"/>
                  <a:gd name="connsiteY1633" fmla="*/ 1157239 h 1187152"/>
                  <a:gd name="connsiteX1634" fmla="*/ 1360068 w 1410617"/>
                  <a:gd name="connsiteY1634" fmla="*/ 1147123 h 1187152"/>
                  <a:gd name="connsiteX1635" fmla="*/ 1357882 w 1410617"/>
                  <a:gd name="connsiteY1635" fmla="*/ 1142028 h 1187152"/>
                  <a:gd name="connsiteX1636" fmla="*/ 1345892 w 1410617"/>
                  <a:gd name="connsiteY1636" fmla="*/ 1113568 h 1187152"/>
                  <a:gd name="connsiteX1637" fmla="*/ 1336006 w 1410617"/>
                  <a:gd name="connsiteY1637" fmla="*/ 1090205 h 1187152"/>
                  <a:gd name="connsiteX1638" fmla="*/ 1331387 w 1410617"/>
                  <a:gd name="connsiteY1638" fmla="*/ 1087057 h 1187152"/>
                  <a:gd name="connsiteX1639" fmla="*/ 1327969 w 1410617"/>
                  <a:gd name="connsiteY1639" fmla="*/ 1090123 h 1187152"/>
                  <a:gd name="connsiteX1640" fmla="*/ 1321156 w 1410617"/>
                  <a:gd name="connsiteY1640" fmla="*/ 1090287 h 1187152"/>
                  <a:gd name="connsiteX1641" fmla="*/ 1317819 w 1410617"/>
                  <a:gd name="connsiteY1641" fmla="*/ 1087517 h 1187152"/>
                  <a:gd name="connsiteX1642" fmla="*/ 1314886 w 1410617"/>
                  <a:gd name="connsiteY1642" fmla="*/ 1084428 h 1187152"/>
                  <a:gd name="connsiteX1643" fmla="*/ 1310736 w 1410617"/>
                  <a:gd name="connsiteY1643" fmla="*/ 1086803 h 1187152"/>
                  <a:gd name="connsiteX1644" fmla="*/ 1311097 w 1410617"/>
                  <a:gd name="connsiteY1644" fmla="*/ 1092916 h 1187152"/>
                  <a:gd name="connsiteX1645" fmla="*/ 1307342 w 1410617"/>
                  <a:gd name="connsiteY1645" fmla="*/ 1095629 h 1187152"/>
                  <a:gd name="connsiteX1646" fmla="*/ 1300216 w 1410617"/>
                  <a:gd name="connsiteY1646" fmla="*/ 1092358 h 1187152"/>
                  <a:gd name="connsiteX1647" fmla="*/ 1294472 w 1410617"/>
                  <a:gd name="connsiteY1647" fmla="*/ 1093155 h 1187152"/>
                  <a:gd name="connsiteX1648" fmla="*/ 1299173 w 1410617"/>
                  <a:gd name="connsiteY1648" fmla="*/ 1096450 h 1187152"/>
                  <a:gd name="connsiteX1649" fmla="*/ 1304062 w 1410617"/>
                  <a:gd name="connsiteY1649" fmla="*/ 1098349 h 1187152"/>
                  <a:gd name="connsiteX1650" fmla="*/ 1301868 w 1410617"/>
                  <a:gd name="connsiteY1650" fmla="*/ 1102326 h 1187152"/>
                  <a:gd name="connsiteX1651" fmla="*/ 1298704 w 1410617"/>
                  <a:gd name="connsiteY1651" fmla="*/ 1099507 h 1187152"/>
                  <a:gd name="connsiteX1652" fmla="*/ 1297973 w 1410617"/>
                  <a:gd name="connsiteY1652" fmla="*/ 1103691 h 1187152"/>
                  <a:gd name="connsiteX1653" fmla="*/ 1299666 w 1410617"/>
                  <a:gd name="connsiteY1653" fmla="*/ 1108983 h 1187152"/>
                  <a:gd name="connsiteX1654" fmla="*/ 1304276 w 1410617"/>
                  <a:gd name="connsiteY1654" fmla="*/ 1112262 h 1187152"/>
                  <a:gd name="connsiteX1655" fmla="*/ 1308245 w 1410617"/>
                  <a:gd name="connsiteY1655" fmla="*/ 1114744 h 1187152"/>
                  <a:gd name="connsiteX1656" fmla="*/ 1312971 w 1410617"/>
                  <a:gd name="connsiteY1656" fmla="*/ 1112467 h 1187152"/>
                  <a:gd name="connsiteX1657" fmla="*/ 1321781 w 1410617"/>
                  <a:gd name="connsiteY1657" fmla="*/ 1110848 h 1187152"/>
                  <a:gd name="connsiteX1658" fmla="*/ 1326711 w 1410617"/>
                  <a:gd name="connsiteY1658" fmla="*/ 1111177 h 1187152"/>
                  <a:gd name="connsiteX1659" fmla="*/ 1329744 w 1410617"/>
                  <a:gd name="connsiteY1659" fmla="*/ 1114785 h 1187152"/>
                  <a:gd name="connsiteX1660" fmla="*/ 1325750 w 1410617"/>
                  <a:gd name="connsiteY1660" fmla="*/ 1117941 h 1187152"/>
                  <a:gd name="connsiteX1661" fmla="*/ 1320942 w 1410617"/>
                  <a:gd name="connsiteY1661" fmla="*/ 1120439 h 1187152"/>
                  <a:gd name="connsiteX1662" fmla="*/ 1313571 w 1410617"/>
                  <a:gd name="connsiteY1662" fmla="*/ 1122789 h 1187152"/>
                  <a:gd name="connsiteX1663" fmla="*/ 1315239 w 1410617"/>
                  <a:gd name="connsiteY1663" fmla="*/ 1127054 h 1187152"/>
                  <a:gd name="connsiteX1664" fmla="*/ 1318970 w 1410617"/>
                  <a:gd name="connsiteY1664" fmla="*/ 1131196 h 1187152"/>
                  <a:gd name="connsiteX1665" fmla="*/ 1324435 w 1410617"/>
                  <a:gd name="connsiteY1665" fmla="*/ 1135124 h 1187152"/>
                  <a:gd name="connsiteX1666" fmla="*/ 1340131 w 1410617"/>
                  <a:gd name="connsiteY1666" fmla="*/ 1139948 h 1187152"/>
                  <a:gd name="connsiteX1667" fmla="*/ 1345794 w 1410617"/>
                  <a:gd name="connsiteY1667" fmla="*/ 1142299 h 1187152"/>
                  <a:gd name="connsiteX1668" fmla="*/ 1350190 w 1410617"/>
                  <a:gd name="connsiteY1668" fmla="*/ 1144024 h 1187152"/>
                  <a:gd name="connsiteX1669" fmla="*/ 1346122 w 1410617"/>
                  <a:gd name="connsiteY1669" fmla="*/ 1145627 h 1187152"/>
                  <a:gd name="connsiteX1670" fmla="*/ 1343986 w 1410617"/>
                  <a:gd name="connsiteY1670" fmla="*/ 1149317 h 1187152"/>
                  <a:gd name="connsiteX1671" fmla="*/ 1345111 w 1410617"/>
                  <a:gd name="connsiteY1671" fmla="*/ 1145060 h 1187152"/>
                  <a:gd name="connsiteX1672" fmla="*/ 1340583 w 1410617"/>
                  <a:gd name="connsiteY1672" fmla="*/ 1142693 h 1187152"/>
                  <a:gd name="connsiteX1673" fmla="*/ 1335250 w 1410617"/>
                  <a:gd name="connsiteY1673" fmla="*/ 1140556 h 1187152"/>
                  <a:gd name="connsiteX1674" fmla="*/ 1336951 w 1410617"/>
                  <a:gd name="connsiteY1674" fmla="*/ 1145323 h 1187152"/>
                  <a:gd name="connsiteX1675" fmla="*/ 1333606 w 1410617"/>
                  <a:gd name="connsiteY1675" fmla="*/ 1142183 h 1187152"/>
                  <a:gd name="connsiteX1676" fmla="*/ 1327402 w 1410617"/>
                  <a:gd name="connsiteY1676" fmla="*/ 1139077 h 1187152"/>
                  <a:gd name="connsiteX1677" fmla="*/ 1330196 w 1410617"/>
                  <a:gd name="connsiteY1677" fmla="*/ 1142635 h 1187152"/>
                  <a:gd name="connsiteX1678" fmla="*/ 1333401 w 1410617"/>
                  <a:gd name="connsiteY1678" fmla="*/ 1146013 h 1187152"/>
                  <a:gd name="connsiteX1679" fmla="*/ 1328889 w 1410617"/>
                  <a:gd name="connsiteY1679" fmla="*/ 1145989 h 1187152"/>
                  <a:gd name="connsiteX1680" fmla="*/ 1326966 w 1410617"/>
                  <a:gd name="connsiteY1680" fmla="*/ 1141748 h 1187152"/>
                  <a:gd name="connsiteX1681" fmla="*/ 1323852 w 1410617"/>
                  <a:gd name="connsiteY1681" fmla="*/ 1138526 h 1187152"/>
                  <a:gd name="connsiteX1682" fmla="*/ 1319471 w 1410617"/>
                  <a:gd name="connsiteY1682" fmla="*/ 1139915 h 1187152"/>
                  <a:gd name="connsiteX1683" fmla="*/ 1324008 w 1410617"/>
                  <a:gd name="connsiteY1683" fmla="*/ 1141872 h 1187152"/>
                  <a:gd name="connsiteX1684" fmla="*/ 1318296 w 1410617"/>
                  <a:gd name="connsiteY1684" fmla="*/ 1141493 h 1187152"/>
                  <a:gd name="connsiteX1685" fmla="*/ 1309084 w 1410617"/>
                  <a:gd name="connsiteY1685" fmla="*/ 1137853 h 1187152"/>
                  <a:gd name="connsiteX1686" fmla="*/ 1304219 w 1410617"/>
                  <a:gd name="connsiteY1686" fmla="*/ 1135806 h 1187152"/>
                  <a:gd name="connsiteX1687" fmla="*/ 1299337 w 1410617"/>
                  <a:gd name="connsiteY1687" fmla="*/ 1134072 h 1187152"/>
                  <a:gd name="connsiteX1688" fmla="*/ 1303142 w 1410617"/>
                  <a:gd name="connsiteY1688" fmla="*/ 1136349 h 1187152"/>
                  <a:gd name="connsiteX1689" fmla="*/ 1311697 w 1410617"/>
                  <a:gd name="connsiteY1689" fmla="*/ 1139611 h 1187152"/>
                  <a:gd name="connsiteX1690" fmla="*/ 1315099 w 1410617"/>
                  <a:gd name="connsiteY1690" fmla="*/ 1142422 h 1187152"/>
                  <a:gd name="connsiteX1691" fmla="*/ 1322635 w 1410617"/>
                  <a:gd name="connsiteY1691" fmla="*/ 1146005 h 1187152"/>
                  <a:gd name="connsiteX1692" fmla="*/ 1318526 w 1410617"/>
                  <a:gd name="connsiteY1692" fmla="*/ 1145956 h 1187152"/>
                  <a:gd name="connsiteX1693" fmla="*/ 1312108 w 1410617"/>
                  <a:gd name="connsiteY1693" fmla="*/ 1142513 h 1187152"/>
                  <a:gd name="connsiteX1694" fmla="*/ 1310456 w 1410617"/>
                  <a:gd name="connsiteY1694" fmla="*/ 1146770 h 1187152"/>
                  <a:gd name="connsiteX1695" fmla="*/ 1309947 w 1410617"/>
                  <a:gd name="connsiteY1695" fmla="*/ 1142635 h 1187152"/>
                  <a:gd name="connsiteX1696" fmla="*/ 1303569 w 1410617"/>
                  <a:gd name="connsiteY1696" fmla="*/ 1140573 h 1187152"/>
                  <a:gd name="connsiteX1697" fmla="*/ 1304712 w 1410617"/>
                  <a:gd name="connsiteY1697" fmla="*/ 1145947 h 1187152"/>
                  <a:gd name="connsiteX1698" fmla="*/ 1299247 w 1410617"/>
                  <a:gd name="connsiteY1698" fmla="*/ 1143499 h 1187152"/>
                  <a:gd name="connsiteX1699" fmla="*/ 1293404 w 1410617"/>
                  <a:gd name="connsiteY1699" fmla="*/ 1141748 h 1187152"/>
                  <a:gd name="connsiteX1700" fmla="*/ 1289155 w 1410617"/>
                  <a:gd name="connsiteY1700" fmla="*/ 1142537 h 1187152"/>
                  <a:gd name="connsiteX1701" fmla="*/ 1292524 w 1410617"/>
                  <a:gd name="connsiteY1701" fmla="*/ 1145184 h 1187152"/>
                  <a:gd name="connsiteX1702" fmla="*/ 1287183 w 1410617"/>
                  <a:gd name="connsiteY1702" fmla="*/ 1144107 h 1187152"/>
                  <a:gd name="connsiteX1703" fmla="*/ 1282885 w 1410617"/>
                  <a:gd name="connsiteY1703" fmla="*/ 1142447 h 1187152"/>
                  <a:gd name="connsiteX1704" fmla="*/ 1287898 w 1410617"/>
                  <a:gd name="connsiteY1704" fmla="*/ 1145783 h 1187152"/>
                  <a:gd name="connsiteX1705" fmla="*/ 1282843 w 1410617"/>
                  <a:gd name="connsiteY1705" fmla="*/ 1144731 h 1187152"/>
                  <a:gd name="connsiteX1706" fmla="*/ 1282227 w 1410617"/>
                  <a:gd name="connsiteY1706" fmla="*/ 1149210 h 1187152"/>
                  <a:gd name="connsiteX1707" fmla="*/ 1286624 w 1410617"/>
                  <a:gd name="connsiteY1707" fmla="*/ 1149177 h 1187152"/>
                  <a:gd name="connsiteX1708" fmla="*/ 1291407 w 1410617"/>
                  <a:gd name="connsiteY1708" fmla="*/ 1149974 h 1187152"/>
                  <a:gd name="connsiteX1709" fmla="*/ 1295573 w 1410617"/>
                  <a:gd name="connsiteY1709" fmla="*/ 1149867 h 1187152"/>
                  <a:gd name="connsiteX1710" fmla="*/ 1299337 w 1410617"/>
                  <a:gd name="connsiteY1710" fmla="*/ 1147887 h 1187152"/>
                  <a:gd name="connsiteX1711" fmla="*/ 1302172 w 1410617"/>
                  <a:gd name="connsiteY1711" fmla="*/ 1151141 h 1187152"/>
                  <a:gd name="connsiteX1712" fmla="*/ 1306479 w 1410617"/>
                  <a:gd name="connsiteY1712" fmla="*/ 1149087 h 1187152"/>
                  <a:gd name="connsiteX1713" fmla="*/ 1305205 w 1410617"/>
                  <a:gd name="connsiteY1713" fmla="*/ 1153196 h 1187152"/>
                  <a:gd name="connsiteX1714" fmla="*/ 1310916 w 1410617"/>
                  <a:gd name="connsiteY1714" fmla="*/ 1151001 h 1187152"/>
                  <a:gd name="connsiteX1715" fmla="*/ 1315896 w 1410617"/>
                  <a:gd name="connsiteY1715" fmla="*/ 1151766 h 1187152"/>
                  <a:gd name="connsiteX1716" fmla="*/ 1311113 w 1410617"/>
                  <a:gd name="connsiteY1716" fmla="*/ 1153730 h 1187152"/>
                  <a:gd name="connsiteX1717" fmla="*/ 1315255 w 1410617"/>
                  <a:gd name="connsiteY1717" fmla="*/ 1154609 h 1187152"/>
                  <a:gd name="connsiteX1718" fmla="*/ 1322660 w 1410617"/>
                  <a:gd name="connsiteY1718" fmla="*/ 1155768 h 1187152"/>
                  <a:gd name="connsiteX1719" fmla="*/ 1323219 w 1410617"/>
                  <a:gd name="connsiteY1719" fmla="*/ 1151511 h 1187152"/>
                  <a:gd name="connsiteX1720" fmla="*/ 1323704 w 1410617"/>
                  <a:gd name="connsiteY1720" fmla="*/ 1156253 h 1187152"/>
                  <a:gd name="connsiteX1721" fmla="*/ 1328552 w 1410617"/>
                  <a:gd name="connsiteY1721" fmla="*/ 1155620 h 1187152"/>
                  <a:gd name="connsiteX1722" fmla="*/ 1332867 w 1410617"/>
                  <a:gd name="connsiteY1722" fmla="*/ 1155850 h 1187152"/>
                  <a:gd name="connsiteX1723" fmla="*/ 1336483 w 1410617"/>
                  <a:gd name="connsiteY1723" fmla="*/ 1153615 h 1187152"/>
                  <a:gd name="connsiteX1724" fmla="*/ 1346205 w 1410617"/>
                  <a:gd name="connsiteY1724" fmla="*/ 1157592 h 1187152"/>
                  <a:gd name="connsiteX1725" fmla="*/ 1351201 w 1410617"/>
                  <a:gd name="connsiteY1725" fmla="*/ 1158332 h 1187152"/>
                  <a:gd name="connsiteX1726" fmla="*/ 1355343 w 1410617"/>
                  <a:gd name="connsiteY1726" fmla="*/ 1159483 h 1187152"/>
                  <a:gd name="connsiteX1727" fmla="*/ 1388297 w 1410617"/>
                  <a:gd name="connsiteY1727" fmla="*/ 1181326 h 1187152"/>
                  <a:gd name="connsiteX1728" fmla="*/ 1387681 w 1410617"/>
                  <a:gd name="connsiteY1728" fmla="*/ 1177267 h 1187152"/>
                  <a:gd name="connsiteX1729" fmla="*/ 1383366 w 1410617"/>
                  <a:gd name="connsiteY1729" fmla="*/ 1174382 h 1187152"/>
                  <a:gd name="connsiteX1730" fmla="*/ 1379923 w 1410617"/>
                  <a:gd name="connsiteY1730" fmla="*/ 1171842 h 1187152"/>
                  <a:gd name="connsiteX1731" fmla="*/ 1373152 w 1410617"/>
                  <a:gd name="connsiteY1731" fmla="*/ 1170446 h 1187152"/>
                  <a:gd name="connsiteX1732" fmla="*/ 1368582 w 1410617"/>
                  <a:gd name="connsiteY1732" fmla="*/ 1168999 h 1187152"/>
                  <a:gd name="connsiteX1733" fmla="*/ 1373776 w 1410617"/>
                  <a:gd name="connsiteY1733" fmla="*/ 1169394 h 1187152"/>
                  <a:gd name="connsiteX1734" fmla="*/ 1379956 w 1410617"/>
                  <a:gd name="connsiteY1734" fmla="*/ 1169081 h 1187152"/>
                  <a:gd name="connsiteX1735" fmla="*/ 1375798 w 1410617"/>
                  <a:gd name="connsiteY1735" fmla="*/ 1167471 h 1187152"/>
                  <a:gd name="connsiteX1736" fmla="*/ 1369938 w 1410617"/>
                  <a:gd name="connsiteY1736" fmla="*/ 1166090 h 1187152"/>
                  <a:gd name="connsiteX1737" fmla="*/ 1365427 w 1410617"/>
                  <a:gd name="connsiteY1737" fmla="*/ 1165934 h 1187152"/>
                  <a:gd name="connsiteX1738" fmla="*/ 1360455 w 1410617"/>
                  <a:gd name="connsiteY1738" fmla="*/ 1164117 h 1187152"/>
                  <a:gd name="connsiteX1739" fmla="*/ 1356000 w 1410617"/>
                  <a:gd name="connsiteY1739" fmla="*/ 1162811 h 1187152"/>
                  <a:gd name="connsiteX1740" fmla="*/ 1364416 w 1410617"/>
                  <a:gd name="connsiteY1740" fmla="*/ 1164668 h 1187152"/>
                  <a:gd name="connsiteX1741" fmla="*/ 1369223 w 1410617"/>
                  <a:gd name="connsiteY1741" fmla="*/ 1164364 h 1187152"/>
                  <a:gd name="connsiteX1742" fmla="*/ 1373373 w 1410617"/>
                  <a:gd name="connsiteY1742" fmla="*/ 1162827 h 1187152"/>
                  <a:gd name="connsiteX1743" fmla="*/ 1369716 w 1410617"/>
                  <a:gd name="connsiteY1743" fmla="*/ 1158899 h 1187152"/>
                  <a:gd name="connsiteX1744" fmla="*/ 1362509 w 1410617"/>
                  <a:gd name="connsiteY1744" fmla="*/ 1159006 h 1187152"/>
                  <a:gd name="connsiteX1745" fmla="*/ 1356806 w 1410617"/>
                  <a:gd name="connsiteY1745" fmla="*/ 1160263 h 1187152"/>
                  <a:gd name="connsiteX1746" fmla="*/ 1351990 w 1410617"/>
                  <a:gd name="connsiteY1746" fmla="*/ 1160674 h 1187152"/>
                  <a:gd name="connsiteX1747" fmla="*/ 1347503 w 1410617"/>
                  <a:gd name="connsiteY1747" fmla="*/ 1162474 h 1187152"/>
                  <a:gd name="connsiteX1748" fmla="*/ 1342457 w 1410617"/>
                  <a:gd name="connsiteY1748" fmla="*/ 1162318 h 1187152"/>
                  <a:gd name="connsiteX1749" fmla="*/ 1338101 w 1410617"/>
                  <a:gd name="connsiteY1749" fmla="*/ 1162918 h 1187152"/>
                  <a:gd name="connsiteX1750" fmla="*/ 1334781 w 1410617"/>
                  <a:gd name="connsiteY1750" fmla="*/ 1165753 h 1187152"/>
                  <a:gd name="connsiteX1751" fmla="*/ 1339260 w 1410617"/>
                  <a:gd name="connsiteY1751" fmla="*/ 1166213 h 1187152"/>
                  <a:gd name="connsiteX1752" fmla="*/ 1342465 w 1410617"/>
                  <a:gd name="connsiteY1752" fmla="*/ 1168958 h 1187152"/>
                  <a:gd name="connsiteX1753" fmla="*/ 1347560 w 1410617"/>
                  <a:gd name="connsiteY1753" fmla="*/ 1166517 h 1187152"/>
                  <a:gd name="connsiteX1754" fmla="*/ 1343337 w 1410617"/>
                  <a:gd name="connsiteY1754" fmla="*/ 1169517 h 1187152"/>
                  <a:gd name="connsiteX1755" fmla="*/ 1348210 w 1410617"/>
                  <a:gd name="connsiteY1755" fmla="*/ 1171547 h 1187152"/>
                  <a:gd name="connsiteX1756" fmla="*/ 1353461 w 1410617"/>
                  <a:gd name="connsiteY1756" fmla="*/ 1172024 h 1187152"/>
                  <a:gd name="connsiteX1757" fmla="*/ 1355606 w 1410617"/>
                  <a:gd name="connsiteY1757" fmla="*/ 1176321 h 1187152"/>
                  <a:gd name="connsiteX1758" fmla="*/ 1359838 w 1410617"/>
                  <a:gd name="connsiteY1758" fmla="*/ 1175031 h 1187152"/>
                  <a:gd name="connsiteX1759" fmla="*/ 1356148 w 1410617"/>
                  <a:gd name="connsiteY1759" fmla="*/ 1172007 h 1187152"/>
                  <a:gd name="connsiteX1760" fmla="*/ 1352187 w 1410617"/>
                  <a:gd name="connsiteY1760" fmla="*/ 1169410 h 1187152"/>
                  <a:gd name="connsiteX1761" fmla="*/ 1356165 w 1410617"/>
                  <a:gd name="connsiteY1761" fmla="*/ 1167290 h 1187152"/>
                  <a:gd name="connsiteX1762" fmla="*/ 1360159 w 1410617"/>
                  <a:gd name="connsiteY1762" fmla="*/ 1168769 h 1187152"/>
                  <a:gd name="connsiteX1763" fmla="*/ 1364580 w 1410617"/>
                  <a:gd name="connsiteY1763" fmla="*/ 1168013 h 1187152"/>
                  <a:gd name="connsiteX1764" fmla="*/ 1364424 w 1410617"/>
                  <a:gd name="connsiteY1764" fmla="*/ 1172327 h 1187152"/>
                  <a:gd name="connsiteX1765" fmla="*/ 1368903 w 1410617"/>
                  <a:gd name="connsiteY1765" fmla="*/ 1175458 h 1187152"/>
                  <a:gd name="connsiteX1766" fmla="*/ 1373332 w 1410617"/>
                  <a:gd name="connsiteY1766" fmla="*/ 1174168 h 1187152"/>
                  <a:gd name="connsiteX1767" fmla="*/ 1377392 w 1410617"/>
                  <a:gd name="connsiteY1767" fmla="*/ 1174965 h 1187152"/>
                  <a:gd name="connsiteX1768" fmla="*/ 1382356 w 1410617"/>
                  <a:gd name="connsiteY1768" fmla="*/ 1176042 h 1187152"/>
                  <a:gd name="connsiteX1769" fmla="*/ 1385725 w 1410617"/>
                  <a:gd name="connsiteY1769" fmla="*/ 1179149 h 1187152"/>
                  <a:gd name="connsiteX1770" fmla="*/ 1401561 w 1410617"/>
                  <a:gd name="connsiteY1770" fmla="*/ 1187153 h 1187152"/>
                  <a:gd name="connsiteX1771" fmla="*/ 1393951 w 1410617"/>
                  <a:gd name="connsiteY1771" fmla="*/ 1184490 h 1187152"/>
                  <a:gd name="connsiteX1772" fmla="*/ 1398973 w 1410617"/>
                  <a:gd name="connsiteY1772" fmla="*/ 1186355 h 1187152"/>
                  <a:gd name="connsiteX1773" fmla="*/ 1401898 w 1410617"/>
                  <a:gd name="connsiteY1773" fmla="*/ 1170117 h 1187152"/>
                  <a:gd name="connsiteX1774" fmla="*/ 1404290 w 1410617"/>
                  <a:gd name="connsiteY1774" fmla="*/ 1166616 h 1187152"/>
                  <a:gd name="connsiteX1775" fmla="*/ 1402046 w 1410617"/>
                  <a:gd name="connsiteY1775" fmla="*/ 1161924 h 1187152"/>
                  <a:gd name="connsiteX1776" fmla="*/ 1395061 w 1410617"/>
                  <a:gd name="connsiteY1776" fmla="*/ 1158233 h 1187152"/>
                  <a:gd name="connsiteX1777" fmla="*/ 1390837 w 1410617"/>
                  <a:gd name="connsiteY1777" fmla="*/ 1158365 h 1187152"/>
                  <a:gd name="connsiteX1778" fmla="*/ 1386037 w 1410617"/>
                  <a:gd name="connsiteY1778" fmla="*/ 1158685 h 1187152"/>
                  <a:gd name="connsiteX1779" fmla="*/ 1379175 w 1410617"/>
                  <a:gd name="connsiteY1779" fmla="*/ 1157288 h 1187152"/>
                  <a:gd name="connsiteX1780" fmla="*/ 1374951 w 1410617"/>
                  <a:gd name="connsiteY1780" fmla="*/ 1157412 h 1187152"/>
                  <a:gd name="connsiteX1781" fmla="*/ 1370686 w 1410617"/>
                  <a:gd name="connsiteY1781" fmla="*/ 1158283 h 1187152"/>
                  <a:gd name="connsiteX1782" fmla="*/ 1375272 w 1410617"/>
                  <a:gd name="connsiteY1782" fmla="*/ 1160387 h 1187152"/>
                  <a:gd name="connsiteX1783" fmla="*/ 1378657 w 1410617"/>
                  <a:gd name="connsiteY1783" fmla="*/ 1164915 h 1187152"/>
                  <a:gd name="connsiteX1784" fmla="*/ 1382635 w 1410617"/>
                  <a:gd name="connsiteY1784" fmla="*/ 1167413 h 1187152"/>
                  <a:gd name="connsiteX1785" fmla="*/ 1389308 w 1410617"/>
                  <a:gd name="connsiteY1785" fmla="*/ 1167126 h 1187152"/>
                  <a:gd name="connsiteX1786" fmla="*/ 1394165 w 1410617"/>
                  <a:gd name="connsiteY1786" fmla="*/ 1165646 h 1187152"/>
                  <a:gd name="connsiteX1787" fmla="*/ 1397649 w 1410617"/>
                  <a:gd name="connsiteY1787" fmla="*/ 1169722 h 1187152"/>
                  <a:gd name="connsiteX1788" fmla="*/ 1401898 w 1410617"/>
                  <a:gd name="connsiteY1788" fmla="*/ 1170117 h 1187152"/>
                  <a:gd name="connsiteX1789" fmla="*/ 1408374 w 1410617"/>
                  <a:gd name="connsiteY1789" fmla="*/ 1163863 h 1187152"/>
                  <a:gd name="connsiteX1790" fmla="*/ 1404512 w 1410617"/>
                  <a:gd name="connsiteY1790" fmla="*/ 1160600 h 1187152"/>
                  <a:gd name="connsiteX1791" fmla="*/ 1408374 w 1410617"/>
                  <a:gd name="connsiteY1791" fmla="*/ 1163863 h 1187152"/>
                  <a:gd name="connsiteX1792" fmla="*/ 1410617 w 1410617"/>
                  <a:gd name="connsiteY1792" fmla="*/ 1170684 h 1187152"/>
                  <a:gd name="connsiteX1793" fmla="*/ 1406837 w 1410617"/>
                  <a:gd name="connsiteY1793" fmla="*/ 1167183 h 1187152"/>
                  <a:gd name="connsiteX1794" fmla="*/ 1410617 w 1410617"/>
                  <a:gd name="connsiteY1794" fmla="*/ 1170684 h 1187152"/>
                  <a:gd name="connsiteX1795" fmla="*/ 1409927 w 1410617"/>
                  <a:gd name="connsiteY1795" fmla="*/ 1186553 h 1187152"/>
                  <a:gd name="connsiteX1796" fmla="*/ 1405038 w 1410617"/>
                  <a:gd name="connsiteY1796" fmla="*/ 1184490 h 1187152"/>
                  <a:gd name="connsiteX1797" fmla="*/ 1409927 w 1410617"/>
                  <a:gd name="connsiteY1797" fmla="*/ 1186553 h 1187152"/>
                  <a:gd name="connsiteX1798" fmla="*/ 1408103 w 1410617"/>
                  <a:gd name="connsiteY1798" fmla="*/ 1183389 h 1187152"/>
                  <a:gd name="connsiteX1799" fmla="*/ 1403764 w 1410617"/>
                  <a:gd name="connsiteY1799" fmla="*/ 1180562 h 1187152"/>
                  <a:gd name="connsiteX1800" fmla="*/ 1400567 w 1410617"/>
                  <a:gd name="connsiteY1800" fmla="*/ 1177529 h 1187152"/>
                  <a:gd name="connsiteX1801" fmla="*/ 1403616 w 1410617"/>
                  <a:gd name="connsiteY1801" fmla="*/ 1180677 h 1187152"/>
                  <a:gd name="connsiteX1802" fmla="*/ 1399277 w 1410617"/>
                  <a:gd name="connsiteY1802" fmla="*/ 1179617 h 1187152"/>
                  <a:gd name="connsiteX1803" fmla="*/ 1402901 w 1410617"/>
                  <a:gd name="connsiteY1803" fmla="*/ 1182132 h 1187152"/>
                  <a:gd name="connsiteX1804" fmla="*/ 1408103 w 1410617"/>
                  <a:gd name="connsiteY1804" fmla="*/ 1183389 h 11871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  <a:cxn ang="0">
                    <a:pos x="connsiteX1640" y="connsiteY1640"/>
                  </a:cxn>
                  <a:cxn ang="0">
                    <a:pos x="connsiteX1641" y="connsiteY1641"/>
                  </a:cxn>
                  <a:cxn ang="0">
                    <a:pos x="connsiteX1642" y="connsiteY1642"/>
                  </a:cxn>
                  <a:cxn ang="0">
                    <a:pos x="connsiteX1643" y="connsiteY1643"/>
                  </a:cxn>
                  <a:cxn ang="0">
                    <a:pos x="connsiteX1644" y="connsiteY1644"/>
                  </a:cxn>
                  <a:cxn ang="0">
                    <a:pos x="connsiteX1645" y="connsiteY1645"/>
                  </a:cxn>
                  <a:cxn ang="0">
                    <a:pos x="connsiteX1646" y="connsiteY1646"/>
                  </a:cxn>
                  <a:cxn ang="0">
                    <a:pos x="connsiteX1647" y="connsiteY1647"/>
                  </a:cxn>
                  <a:cxn ang="0">
                    <a:pos x="connsiteX1648" y="connsiteY1648"/>
                  </a:cxn>
                  <a:cxn ang="0">
                    <a:pos x="connsiteX1649" y="connsiteY1649"/>
                  </a:cxn>
                  <a:cxn ang="0">
                    <a:pos x="connsiteX1650" y="connsiteY1650"/>
                  </a:cxn>
                  <a:cxn ang="0">
                    <a:pos x="connsiteX1651" y="connsiteY1651"/>
                  </a:cxn>
                  <a:cxn ang="0">
                    <a:pos x="connsiteX1652" y="connsiteY1652"/>
                  </a:cxn>
                  <a:cxn ang="0">
                    <a:pos x="connsiteX1653" y="connsiteY1653"/>
                  </a:cxn>
                  <a:cxn ang="0">
                    <a:pos x="connsiteX1654" y="connsiteY1654"/>
                  </a:cxn>
                  <a:cxn ang="0">
                    <a:pos x="connsiteX1655" y="connsiteY1655"/>
                  </a:cxn>
                  <a:cxn ang="0">
                    <a:pos x="connsiteX1656" y="connsiteY1656"/>
                  </a:cxn>
                  <a:cxn ang="0">
                    <a:pos x="connsiteX1657" y="connsiteY1657"/>
                  </a:cxn>
                  <a:cxn ang="0">
                    <a:pos x="connsiteX1658" y="connsiteY1658"/>
                  </a:cxn>
                  <a:cxn ang="0">
                    <a:pos x="connsiteX1659" y="connsiteY1659"/>
                  </a:cxn>
                  <a:cxn ang="0">
                    <a:pos x="connsiteX1660" y="connsiteY1660"/>
                  </a:cxn>
                  <a:cxn ang="0">
                    <a:pos x="connsiteX1661" y="connsiteY1661"/>
                  </a:cxn>
                  <a:cxn ang="0">
                    <a:pos x="connsiteX1662" y="connsiteY1662"/>
                  </a:cxn>
                  <a:cxn ang="0">
                    <a:pos x="connsiteX1663" y="connsiteY1663"/>
                  </a:cxn>
                  <a:cxn ang="0">
                    <a:pos x="connsiteX1664" y="connsiteY1664"/>
                  </a:cxn>
                  <a:cxn ang="0">
                    <a:pos x="connsiteX1665" y="connsiteY1665"/>
                  </a:cxn>
                  <a:cxn ang="0">
                    <a:pos x="connsiteX1666" y="connsiteY1666"/>
                  </a:cxn>
                  <a:cxn ang="0">
                    <a:pos x="connsiteX1667" y="connsiteY1667"/>
                  </a:cxn>
                  <a:cxn ang="0">
                    <a:pos x="connsiteX1668" y="connsiteY1668"/>
                  </a:cxn>
                  <a:cxn ang="0">
                    <a:pos x="connsiteX1669" y="connsiteY1669"/>
                  </a:cxn>
                  <a:cxn ang="0">
                    <a:pos x="connsiteX1670" y="connsiteY1670"/>
                  </a:cxn>
                  <a:cxn ang="0">
                    <a:pos x="connsiteX1671" y="connsiteY1671"/>
                  </a:cxn>
                  <a:cxn ang="0">
                    <a:pos x="connsiteX1672" y="connsiteY1672"/>
                  </a:cxn>
                  <a:cxn ang="0">
                    <a:pos x="connsiteX1673" y="connsiteY1673"/>
                  </a:cxn>
                  <a:cxn ang="0">
                    <a:pos x="connsiteX1674" y="connsiteY1674"/>
                  </a:cxn>
                  <a:cxn ang="0">
                    <a:pos x="connsiteX1675" y="connsiteY1675"/>
                  </a:cxn>
                  <a:cxn ang="0">
                    <a:pos x="connsiteX1676" y="connsiteY1676"/>
                  </a:cxn>
                  <a:cxn ang="0">
                    <a:pos x="connsiteX1677" y="connsiteY1677"/>
                  </a:cxn>
                  <a:cxn ang="0">
                    <a:pos x="connsiteX1678" y="connsiteY1678"/>
                  </a:cxn>
                  <a:cxn ang="0">
                    <a:pos x="connsiteX1679" y="connsiteY1679"/>
                  </a:cxn>
                  <a:cxn ang="0">
                    <a:pos x="connsiteX1680" y="connsiteY1680"/>
                  </a:cxn>
                  <a:cxn ang="0">
                    <a:pos x="connsiteX1681" y="connsiteY1681"/>
                  </a:cxn>
                  <a:cxn ang="0">
                    <a:pos x="connsiteX1682" y="connsiteY1682"/>
                  </a:cxn>
                  <a:cxn ang="0">
                    <a:pos x="connsiteX1683" y="connsiteY1683"/>
                  </a:cxn>
                  <a:cxn ang="0">
                    <a:pos x="connsiteX1684" y="connsiteY1684"/>
                  </a:cxn>
                  <a:cxn ang="0">
                    <a:pos x="connsiteX1685" y="connsiteY1685"/>
                  </a:cxn>
                  <a:cxn ang="0">
                    <a:pos x="connsiteX1686" y="connsiteY1686"/>
                  </a:cxn>
                  <a:cxn ang="0">
                    <a:pos x="connsiteX1687" y="connsiteY1687"/>
                  </a:cxn>
                  <a:cxn ang="0">
                    <a:pos x="connsiteX1688" y="connsiteY1688"/>
                  </a:cxn>
                  <a:cxn ang="0">
                    <a:pos x="connsiteX1689" y="connsiteY1689"/>
                  </a:cxn>
                  <a:cxn ang="0">
                    <a:pos x="connsiteX1690" y="connsiteY1690"/>
                  </a:cxn>
                  <a:cxn ang="0">
                    <a:pos x="connsiteX1691" y="connsiteY1691"/>
                  </a:cxn>
                  <a:cxn ang="0">
                    <a:pos x="connsiteX1692" y="connsiteY1692"/>
                  </a:cxn>
                  <a:cxn ang="0">
                    <a:pos x="connsiteX1693" y="connsiteY1693"/>
                  </a:cxn>
                  <a:cxn ang="0">
                    <a:pos x="connsiteX1694" y="connsiteY1694"/>
                  </a:cxn>
                  <a:cxn ang="0">
                    <a:pos x="connsiteX1695" y="connsiteY1695"/>
                  </a:cxn>
                  <a:cxn ang="0">
                    <a:pos x="connsiteX1696" y="connsiteY1696"/>
                  </a:cxn>
                  <a:cxn ang="0">
                    <a:pos x="connsiteX1697" y="connsiteY1697"/>
                  </a:cxn>
                  <a:cxn ang="0">
                    <a:pos x="connsiteX1698" y="connsiteY1698"/>
                  </a:cxn>
                  <a:cxn ang="0">
                    <a:pos x="connsiteX1699" y="connsiteY1699"/>
                  </a:cxn>
                  <a:cxn ang="0">
                    <a:pos x="connsiteX1700" y="connsiteY1700"/>
                  </a:cxn>
                  <a:cxn ang="0">
                    <a:pos x="connsiteX1701" y="connsiteY1701"/>
                  </a:cxn>
                  <a:cxn ang="0">
                    <a:pos x="connsiteX1702" y="connsiteY1702"/>
                  </a:cxn>
                  <a:cxn ang="0">
                    <a:pos x="connsiteX1703" y="connsiteY1703"/>
                  </a:cxn>
                  <a:cxn ang="0">
                    <a:pos x="connsiteX1704" y="connsiteY1704"/>
                  </a:cxn>
                  <a:cxn ang="0">
                    <a:pos x="connsiteX1705" y="connsiteY1705"/>
                  </a:cxn>
                  <a:cxn ang="0">
                    <a:pos x="connsiteX1706" y="connsiteY1706"/>
                  </a:cxn>
                  <a:cxn ang="0">
                    <a:pos x="connsiteX1707" y="connsiteY1707"/>
                  </a:cxn>
                  <a:cxn ang="0">
                    <a:pos x="connsiteX1708" y="connsiteY1708"/>
                  </a:cxn>
                  <a:cxn ang="0">
                    <a:pos x="connsiteX1709" y="connsiteY1709"/>
                  </a:cxn>
                  <a:cxn ang="0">
                    <a:pos x="connsiteX1710" y="connsiteY1710"/>
                  </a:cxn>
                  <a:cxn ang="0">
                    <a:pos x="connsiteX1711" y="connsiteY1711"/>
                  </a:cxn>
                  <a:cxn ang="0">
                    <a:pos x="connsiteX1712" y="connsiteY1712"/>
                  </a:cxn>
                  <a:cxn ang="0">
                    <a:pos x="connsiteX1713" y="connsiteY1713"/>
                  </a:cxn>
                  <a:cxn ang="0">
                    <a:pos x="connsiteX1714" y="connsiteY1714"/>
                  </a:cxn>
                  <a:cxn ang="0">
                    <a:pos x="connsiteX1715" y="connsiteY1715"/>
                  </a:cxn>
                  <a:cxn ang="0">
                    <a:pos x="connsiteX1716" y="connsiteY1716"/>
                  </a:cxn>
                  <a:cxn ang="0">
                    <a:pos x="connsiteX1717" y="connsiteY1717"/>
                  </a:cxn>
                  <a:cxn ang="0">
                    <a:pos x="connsiteX1718" y="connsiteY1718"/>
                  </a:cxn>
                  <a:cxn ang="0">
                    <a:pos x="connsiteX1719" y="connsiteY1719"/>
                  </a:cxn>
                  <a:cxn ang="0">
                    <a:pos x="connsiteX1720" y="connsiteY1720"/>
                  </a:cxn>
                  <a:cxn ang="0">
                    <a:pos x="connsiteX1721" y="connsiteY1721"/>
                  </a:cxn>
                  <a:cxn ang="0">
                    <a:pos x="connsiteX1722" y="connsiteY1722"/>
                  </a:cxn>
                  <a:cxn ang="0">
                    <a:pos x="connsiteX1723" y="connsiteY1723"/>
                  </a:cxn>
                  <a:cxn ang="0">
                    <a:pos x="connsiteX1724" y="connsiteY1724"/>
                  </a:cxn>
                  <a:cxn ang="0">
                    <a:pos x="connsiteX1725" y="connsiteY1725"/>
                  </a:cxn>
                  <a:cxn ang="0">
                    <a:pos x="connsiteX1726" y="connsiteY1726"/>
                  </a:cxn>
                  <a:cxn ang="0">
                    <a:pos x="connsiteX1727" y="connsiteY1727"/>
                  </a:cxn>
                  <a:cxn ang="0">
                    <a:pos x="connsiteX1728" y="connsiteY1728"/>
                  </a:cxn>
                  <a:cxn ang="0">
                    <a:pos x="connsiteX1729" y="connsiteY1729"/>
                  </a:cxn>
                  <a:cxn ang="0">
                    <a:pos x="connsiteX1730" y="connsiteY1730"/>
                  </a:cxn>
                  <a:cxn ang="0">
                    <a:pos x="connsiteX1731" y="connsiteY1731"/>
                  </a:cxn>
                  <a:cxn ang="0">
                    <a:pos x="connsiteX1732" y="connsiteY1732"/>
                  </a:cxn>
                  <a:cxn ang="0">
                    <a:pos x="connsiteX1733" y="connsiteY1733"/>
                  </a:cxn>
                  <a:cxn ang="0">
                    <a:pos x="connsiteX1734" y="connsiteY1734"/>
                  </a:cxn>
                  <a:cxn ang="0">
                    <a:pos x="connsiteX1735" y="connsiteY1735"/>
                  </a:cxn>
                  <a:cxn ang="0">
                    <a:pos x="connsiteX1736" y="connsiteY1736"/>
                  </a:cxn>
                  <a:cxn ang="0">
                    <a:pos x="connsiteX1737" y="connsiteY1737"/>
                  </a:cxn>
                  <a:cxn ang="0">
                    <a:pos x="connsiteX1738" y="connsiteY1738"/>
                  </a:cxn>
                  <a:cxn ang="0">
                    <a:pos x="connsiteX1739" y="connsiteY1739"/>
                  </a:cxn>
                  <a:cxn ang="0">
                    <a:pos x="connsiteX1740" y="connsiteY1740"/>
                  </a:cxn>
                  <a:cxn ang="0">
                    <a:pos x="connsiteX1741" y="connsiteY1741"/>
                  </a:cxn>
                  <a:cxn ang="0">
                    <a:pos x="connsiteX1742" y="connsiteY1742"/>
                  </a:cxn>
                  <a:cxn ang="0">
                    <a:pos x="connsiteX1743" y="connsiteY1743"/>
                  </a:cxn>
                  <a:cxn ang="0">
                    <a:pos x="connsiteX1744" y="connsiteY1744"/>
                  </a:cxn>
                  <a:cxn ang="0">
                    <a:pos x="connsiteX1745" y="connsiteY1745"/>
                  </a:cxn>
                  <a:cxn ang="0">
                    <a:pos x="connsiteX1746" y="connsiteY1746"/>
                  </a:cxn>
                  <a:cxn ang="0">
                    <a:pos x="connsiteX1747" y="connsiteY1747"/>
                  </a:cxn>
                  <a:cxn ang="0">
                    <a:pos x="connsiteX1748" y="connsiteY1748"/>
                  </a:cxn>
                  <a:cxn ang="0">
                    <a:pos x="connsiteX1749" y="connsiteY1749"/>
                  </a:cxn>
                  <a:cxn ang="0">
                    <a:pos x="connsiteX1750" y="connsiteY1750"/>
                  </a:cxn>
                  <a:cxn ang="0">
                    <a:pos x="connsiteX1751" y="connsiteY1751"/>
                  </a:cxn>
                  <a:cxn ang="0">
                    <a:pos x="connsiteX1752" y="connsiteY1752"/>
                  </a:cxn>
                  <a:cxn ang="0">
                    <a:pos x="connsiteX1753" y="connsiteY1753"/>
                  </a:cxn>
                  <a:cxn ang="0">
                    <a:pos x="connsiteX1754" y="connsiteY1754"/>
                  </a:cxn>
                  <a:cxn ang="0">
                    <a:pos x="connsiteX1755" y="connsiteY1755"/>
                  </a:cxn>
                  <a:cxn ang="0">
                    <a:pos x="connsiteX1756" y="connsiteY1756"/>
                  </a:cxn>
                  <a:cxn ang="0">
                    <a:pos x="connsiteX1757" y="connsiteY1757"/>
                  </a:cxn>
                  <a:cxn ang="0">
                    <a:pos x="connsiteX1758" y="connsiteY1758"/>
                  </a:cxn>
                  <a:cxn ang="0">
                    <a:pos x="connsiteX1759" y="connsiteY1759"/>
                  </a:cxn>
                  <a:cxn ang="0">
                    <a:pos x="connsiteX1760" y="connsiteY1760"/>
                  </a:cxn>
                  <a:cxn ang="0">
                    <a:pos x="connsiteX1761" y="connsiteY1761"/>
                  </a:cxn>
                  <a:cxn ang="0">
                    <a:pos x="connsiteX1762" y="connsiteY1762"/>
                  </a:cxn>
                  <a:cxn ang="0">
                    <a:pos x="connsiteX1763" y="connsiteY1763"/>
                  </a:cxn>
                  <a:cxn ang="0">
                    <a:pos x="connsiteX1764" y="connsiteY1764"/>
                  </a:cxn>
                  <a:cxn ang="0">
                    <a:pos x="connsiteX1765" y="connsiteY1765"/>
                  </a:cxn>
                  <a:cxn ang="0">
                    <a:pos x="connsiteX1766" y="connsiteY1766"/>
                  </a:cxn>
                  <a:cxn ang="0">
                    <a:pos x="connsiteX1767" y="connsiteY1767"/>
                  </a:cxn>
                  <a:cxn ang="0">
                    <a:pos x="connsiteX1768" y="connsiteY1768"/>
                  </a:cxn>
                  <a:cxn ang="0">
                    <a:pos x="connsiteX1769" y="connsiteY1769"/>
                  </a:cxn>
                  <a:cxn ang="0">
                    <a:pos x="connsiteX1770" y="connsiteY1770"/>
                  </a:cxn>
                  <a:cxn ang="0">
                    <a:pos x="connsiteX1771" y="connsiteY1771"/>
                  </a:cxn>
                  <a:cxn ang="0">
                    <a:pos x="connsiteX1772" y="connsiteY1772"/>
                  </a:cxn>
                  <a:cxn ang="0">
                    <a:pos x="connsiteX1773" y="connsiteY1773"/>
                  </a:cxn>
                  <a:cxn ang="0">
                    <a:pos x="connsiteX1774" y="connsiteY1774"/>
                  </a:cxn>
                  <a:cxn ang="0">
                    <a:pos x="connsiteX1775" y="connsiteY1775"/>
                  </a:cxn>
                  <a:cxn ang="0">
                    <a:pos x="connsiteX1776" y="connsiteY1776"/>
                  </a:cxn>
                  <a:cxn ang="0">
                    <a:pos x="connsiteX1777" y="connsiteY1777"/>
                  </a:cxn>
                  <a:cxn ang="0">
                    <a:pos x="connsiteX1778" y="connsiteY1778"/>
                  </a:cxn>
                  <a:cxn ang="0">
                    <a:pos x="connsiteX1779" y="connsiteY1779"/>
                  </a:cxn>
                  <a:cxn ang="0">
                    <a:pos x="connsiteX1780" y="connsiteY1780"/>
                  </a:cxn>
                  <a:cxn ang="0">
                    <a:pos x="connsiteX1781" y="connsiteY1781"/>
                  </a:cxn>
                  <a:cxn ang="0">
                    <a:pos x="connsiteX1782" y="connsiteY1782"/>
                  </a:cxn>
                  <a:cxn ang="0">
                    <a:pos x="connsiteX1783" y="connsiteY1783"/>
                  </a:cxn>
                  <a:cxn ang="0">
                    <a:pos x="connsiteX1784" y="connsiteY1784"/>
                  </a:cxn>
                  <a:cxn ang="0">
                    <a:pos x="connsiteX1785" y="connsiteY1785"/>
                  </a:cxn>
                  <a:cxn ang="0">
                    <a:pos x="connsiteX1786" y="connsiteY1786"/>
                  </a:cxn>
                  <a:cxn ang="0">
                    <a:pos x="connsiteX1787" y="connsiteY1787"/>
                  </a:cxn>
                  <a:cxn ang="0">
                    <a:pos x="connsiteX1788" y="connsiteY1788"/>
                  </a:cxn>
                  <a:cxn ang="0">
                    <a:pos x="connsiteX1789" y="connsiteY1789"/>
                  </a:cxn>
                  <a:cxn ang="0">
                    <a:pos x="connsiteX1790" y="connsiteY1790"/>
                  </a:cxn>
                  <a:cxn ang="0">
                    <a:pos x="connsiteX1791" y="connsiteY1791"/>
                  </a:cxn>
                  <a:cxn ang="0">
                    <a:pos x="connsiteX1792" y="connsiteY1792"/>
                  </a:cxn>
                  <a:cxn ang="0">
                    <a:pos x="connsiteX1793" y="connsiteY1793"/>
                  </a:cxn>
                  <a:cxn ang="0">
                    <a:pos x="connsiteX1794" y="connsiteY1794"/>
                  </a:cxn>
                  <a:cxn ang="0">
                    <a:pos x="connsiteX1795" y="connsiteY1795"/>
                  </a:cxn>
                  <a:cxn ang="0">
                    <a:pos x="connsiteX1796" y="connsiteY1796"/>
                  </a:cxn>
                  <a:cxn ang="0">
                    <a:pos x="connsiteX1797" y="connsiteY1797"/>
                  </a:cxn>
                  <a:cxn ang="0">
                    <a:pos x="connsiteX1798" y="connsiteY1798"/>
                  </a:cxn>
                  <a:cxn ang="0">
                    <a:pos x="connsiteX1799" y="connsiteY1799"/>
                  </a:cxn>
                  <a:cxn ang="0">
                    <a:pos x="connsiteX1800" y="connsiteY1800"/>
                  </a:cxn>
                  <a:cxn ang="0">
                    <a:pos x="connsiteX1801" y="connsiteY1801"/>
                  </a:cxn>
                  <a:cxn ang="0">
                    <a:pos x="connsiteX1802" y="connsiteY1802"/>
                  </a:cxn>
                  <a:cxn ang="0">
                    <a:pos x="connsiteX1803" y="connsiteY1803"/>
                  </a:cxn>
                  <a:cxn ang="0">
                    <a:pos x="connsiteX1804" y="connsiteY1804"/>
                  </a:cxn>
                </a:cxnLst>
                <a:rect l="l" t="t" r="r" b="b"/>
                <a:pathLst>
                  <a:path w="1410617" h="1187152">
                    <a:moveTo>
                      <a:pt x="0" y="300969"/>
                    </a:moveTo>
                    <a:lnTo>
                      <a:pt x="4676" y="298619"/>
                    </a:lnTo>
                    <a:lnTo>
                      <a:pt x="115" y="296564"/>
                    </a:lnTo>
                    <a:lnTo>
                      <a:pt x="0" y="300969"/>
                    </a:lnTo>
                    <a:close/>
                    <a:moveTo>
                      <a:pt x="873947" y="504497"/>
                    </a:moveTo>
                    <a:lnTo>
                      <a:pt x="878261" y="504324"/>
                    </a:lnTo>
                    <a:lnTo>
                      <a:pt x="874268" y="503338"/>
                    </a:lnTo>
                    <a:close/>
                    <a:moveTo>
                      <a:pt x="1078321" y="816289"/>
                    </a:moveTo>
                    <a:lnTo>
                      <a:pt x="1083137" y="814695"/>
                    </a:lnTo>
                    <a:lnTo>
                      <a:pt x="1077878" y="811720"/>
                    </a:lnTo>
                    <a:lnTo>
                      <a:pt x="1078321" y="816289"/>
                    </a:lnTo>
                    <a:close/>
                    <a:moveTo>
                      <a:pt x="1101800" y="782324"/>
                    </a:moveTo>
                    <a:lnTo>
                      <a:pt x="1097289" y="778429"/>
                    </a:lnTo>
                    <a:lnTo>
                      <a:pt x="1092949" y="776563"/>
                    </a:lnTo>
                    <a:lnTo>
                      <a:pt x="1096656" y="778733"/>
                    </a:lnTo>
                    <a:lnTo>
                      <a:pt x="1100962" y="781322"/>
                    </a:lnTo>
                    <a:close/>
                    <a:moveTo>
                      <a:pt x="1098250" y="786211"/>
                    </a:moveTo>
                    <a:lnTo>
                      <a:pt x="1096269" y="781889"/>
                    </a:lnTo>
                    <a:lnTo>
                      <a:pt x="1098250" y="786211"/>
                    </a:lnTo>
                    <a:close/>
                    <a:moveTo>
                      <a:pt x="1099294" y="808498"/>
                    </a:moveTo>
                    <a:lnTo>
                      <a:pt x="1102548" y="805137"/>
                    </a:lnTo>
                    <a:lnTo>
                      <a:pt x="1099055" y="801637"/>
                    </a:lnTo>
                    <a:lnTo>
                      <a:pt x="1102852" y="798735"/>
                    </a:lnTo>
                    <a:lnTo>
                      <a:pt x="1101808" y="794413"/>
                    </a:lnTo>
                    <a:lnTo>
                      <a:pt x="1095365" y="790633"/>
                    </a:lnTo>
                    <a:lnTo>
                      <a:pt x="1099984" y="791824"/>
                    </a:lnTo>
                    <a:lnTo>
                      <a:pt x="1099573" y="787674"/>
                    </a:lnTo>
                    <a:lnTo>
                      <a:pt x="1095513" y="785808"/>
                    </a:lnTo>
                    <a:lnTo>
                      <a:pt x="1091856" y="783171"/>
                    </a:lnTo>
                    <a:lnTo>
                      <a:pt x="1091470" y="778979"/>
                    </a:lnTo>
                    <a:lnTo>
                      <a:pt x="1094889" y="781272"/>
                    </a:lnTo>
                    <a:lnTo>
                      <a:pt x="1092662" y="776769"/>
                    </a:lnTo>
                    <a:lnTo>
                      <a:pt x="1097157" y="774903"/>
                    </a:lnTo>
                    <a:lnTo>
                      <a:pt x="1098357" y="770564"/>
                    </a:lnTo>
                    <a:lnTo>
                      <a:pt x="1094420" y="767704"/>
                    </a:lnTo>
                    <a:lnTo>
                      <a:pt x="1091971" y="763217"/>
                    </a:lnTo>
                    <a:lnTo>
                      <a:pt x="1091593" y="759002"/>
                    </a:lnTo>
                    <a:lnTo>
                      <a:pt x="1086506" y="757949"/>
                    </a:lnTo>
                    <a:lnTo>
                      <a:pt x="1085339" y="762305"/>
                    </a:lnTo>
                    <a:lnTo>
                      <a:pt x="1079036" y="759905"/>
                    </a:lnTo>
                    <a:lnTo>
                      <a:pt x="1080039" y="766513"/>
                    </a:lnTo>
                    <a:lnTo>
                      <a:pt x="1078642" y="770506"/>
                    </a:lnTo>
                    <a:lnTo>
                      <a:pt x="1079916" y="774492"/>
                    </a:lnTo>
                    <a:lnTo>
                      <a:pt x="1080557" y="779176"/>
                    </a:lnTo>
                    <a:lnTo>
                      <a:pt x="1083556" y="783779"/>
                    </a:lnTo>
                    <a:lnTo>
                      <a:pt x="1084304" y="788044"/>
                    </a:lnTo>
                    <a:lnTo>
                      <a:pt x="1085167" y="792293"/>
                    </a:lnTo>
                    <a:lnTo>
                      <a:pt x="1084008" y="797774"/>
                    </a:lnTo>
                    <a:lnTo>
                      <a:pt x="1083367" y="802195"/>
                    </a:lnTo>
                    <a:lnTo>
                      <a:pt x="1086515" y="805326"/>
                    </a:lnTo>
                    <a:lnTo>
                      <a:pt x="1091108" y="806107"/>
                    </a:lnTo>
                    <a:lnTo>
                      <a:pt x="1096738" y="806937"/>
                    </a:lnTo>
                    <a:close/>
                    <a:moveTo>
                      <a:pt x="1107906" y="795752"/>
                    </a:moveTo>
                    <a:lnTo>
                      <a:pt x="1101981" y="792695"/>
                    </a:lnTo>
                    <a:lnTo>
                      <a:pt x="1107906" y="795752"/>
                    </a:lnTo>
                    <a:close/>
                    <a:moveTo>
                      <a:pt x="1088528" y="847181"/>
                    </a:moveTo>
                    <a:lnTo>
                      <a:pt x="1086605" y="843162"/>
                    </a:lnTo>
                    <a:lnTo>
                      <a:pt x="1088528" y="847181"/>
                    </a:lnTo>
                    <a:close/>
                    <a:moveTo>
                      <a:pt x="1082874" y="855086"/>
                    </a:moveTo>
                    <a:lnTo>
                      <a:pt x="1081633" y="850336"/>
                    </a:lnTo>
                    <a:lnTo>
                      <a:pt x="1081485" y="854832"/>
                    </a:lnTo>
                    <a:close/>
                    <a:moveTo>
                      <a:pt x="1102112" y="824893"/>
                    </a:moveTo>
                    <a:lnTo>
                      <a:pt x="1104816" y="820908"/>
                    </a:lnTo>
                    <a:lnTo>
                      <a:pt x="1100633" y="821549"/>
                    </a:lnTo>
                    <a:lnTo>
                      <a:pt x="1096434" y="820398"/>
                    </a:lnTo>
                    <a:lnTo>
                      <a:pt x="1099590" y="823439"/>
                    </a:lnTo>
                    <a:close/>
                    <a:moveTo>
                      <a:pt x="1097699" y="830556"/>
                    </a:moveTo>
                    <a:lnTo>
                      <a:pt x="1093336" y="829118"/>
                    </a:lnTo>
                    <a:lnTo>
                      <a:pt x="1097699" y="830556"/>
                    </a:lnTo>
                    <a:close/>
                    <a:moveTo>
                      <a:pt x="1097486" y="835980"/>
                    </a:moveTo>
                    <a:lnTo>
                      <a:pt x="1094026" y="833465"/>
                    </a:lnTo>
                    <a:lnTo>
                      <a:pt x="1097486" y="835980"/>
                    </a:lnTo>
                    <a:close/>
                    <a:moveTo>
                      <a:pt x="1107528" y="832594"/>
                    </a:moveTo>
                    <a:lnTo>
                      <a:pt x="1103690" y="829315"/>
                    </a:lnTo>
                    <a:lnTo>
                      <a:pt x="1107528" y="832594"/>
                    </a:lnTo>
                    <a:close/>
                    <a:moveTo>
                      <a:pt x="1104397" y="836736"/>
                    </a:moveTo>
                    <a:lnTo>
                      <a:pt x="1107273" y="833671"/>
                    </a:lnTo>
                    <a:lnTo>
                      <a:pt x="1102934" y="831073"/>
                    </a:lnTo>
                    <a:lnTo>
                      <a:pt x="1102712" y="835413"/>
                    </a:lnTo>
                    <a:close/>
                    <a:moveTo>
                      <a:pt x="1111464" y="830580"/>
                    </a:moveTo>
                    <a:lnTo>
                      <a:pt x="1111374" y="826373"/>
                    </a:lnTo>
                    <a:lnTo>
                      <a:pt x="1111464" y="830580"/>
                    </a:lnTo>
                    <a:close/>
                    <a:moveTo>
                      <a:pt x="1121877" y="827441"/>
                    </a:moveTo>
                    <a:lnTo>
                      <a:pt x="1122567" y="823258"/>
                    </a:lnTo>
                    <a:lnTo>
                      <a:pt x="1121877" y="827441"/>
                    </a:lnTo>
                    <a:close/>
                    <a:moveTo>
                      <a:pt x="1097790" y="843483"/>
                    </a:moveTo>
                    <a:lnTo>
                      <a:pt x="1100995" y="840820"/>
                    </a:lnTo>
                    <a:lnTo>
                      <a:pt x="1097560" y="838338"/>
                    </a:lnTo>
                    <a:lnTo>
                      <a:pt x="1093229" y="839234"/>
                    </a:lnTo>
                    <a:lnTo>
                      <a:pt x="1097790" y="843483"/>
                    </a:lnTo>
                    <a:close/>
                    <a:moveTo>
                      <a:pt x="1103699" y="839250"/>
                    </a:moveTo>
                    <a:lnTo>
                      <a:pt x="1100658" y="836374"/>
                    </a:lnTo>
                    <a:lnTo>
                      <a:pt x="1103699" y="839250"/>
                    </a:lnTo>
                    <a:close/>
                    <a:moveTo>
                      <a:pt x="1107849" y="840368"/>
                    </a:moveTo>
                    <a:lnTo>
                      <a:pt x="1104447" y="836884"/>
                    </a:lnTo>
                    <a:lnTo>
                      <a:pt x="1107849" y="840368"/>
                    </a:lnTo>
                    <a:close/>
                    <a:moveTo>
                      <a:pt x="1099327" y="844148"/>
                    </a:moveTo>
                    <a:lnTo>
                      <a:pt x="1104019" y="843343"/>
                    </a:lnTo>
                    <a:lnTo>
                      <a:pt x="1099170" y="841494"/>
                    </a:lnTo>
                    <a:close/>
                    <a:moveTo>
                      <a:pt x="1105959" y="843664"/>
                    </a:moveTo>
                    <a:lnTo>
                      <a:pt x="1101315" y="839169"/>
                    </a:lnTo>
                    <a:lnTo>
                      <a:pt x="1107462" y="841510"/>
                    </a:lnTo>
                    <a:lnTo>
                      <a:pt x="1103337" y="841494"/>
                    </a:lnTo>
                    <a:close/>
                    <a:moveTo>
                      <a:pt x="1103526" y="851331"/>
                    </a:moveTo>
                    <a:lnTo>
                      <a:pt x="1107495" y="849934"/>
                    </a:lnTo>
                    <a:lnTo>
                      <a:pt x="1112541" y="848052"/>
                    </a:lnTo>
                    <a:lnTo>
                      <a:pt x="1108317" y="844847"/>
                    </a:lnTo>
                    <a:lnTo>
                      <a:pt x="1100017" y="844929"/>
                    </a:lnTo>
                    <a:lnTo>
                      <a:pt x="1105285" y="849014"/>
                    </a:lnTo>
                    <a:lnTo>
                      <a:pt x="1099844" y="848381"/>
                    </a:lnTo>
                    <a:lnTo>
                      <a:pt x="1103526" y="851331"/>
                    </a:lnTo>
                    <a:close/>
                    <a:moveTo>
                      <a:pt x="1100247" y="852868"/>
                    </a:moveTo>
                    <a:lnTo>
                      <a:pt x="1097831" y="848430"/>
                    </a:lnTo>
                    <a:lnTo>
                      <a:pt x="1098817" y="852449"/>
                    </a:lnTo>
                    <a:close/>
                    <a:moveTo>
                      <a:pt x="1109336" y="852983"/>
                    </a:moveTo>
                    <a:lnTo>
                      <a:pt x="1105063" y="851750"/>
                    </a:lnTo>
                    <a:lnTo>
                      <a:pt x="1109336" y="852983"/>
                    </a:lnTo>
                    <a:close/>
                    <a:moveTo>
                      <a:pt x="1115705" y="856081"/>
                    </a:moveTo>
                    <a:lnTo>
                      <a:pt x="1114867" y="851232"/>
                    </a:lnTo>
                    <a:lnTo>
                      <a:pt x="1115705" y="856081"/>
                    </a:lnTo>
                    <a:close/>
                    <a:moveTo>
                      <a:pt x="1114292" y="840015"/>
                    </a:moveTo>
                    <a:lnTo>
                      <a:pt x="1110306" y="837804"/>
                    </a:lnTo>
                    <a:lnTo>
                      <a:pt x="1114292" y="840015"/>
                    </a:lnTo>
                    <a:close/>
                    <a:moveTo>
                      <a:pt x="1130908" y="855374"/>
                    </a:moveTo>
                    <a:lnTo>
                      <a:pt x="1135905" y="851594"/>
                    </a:lnTo>
                    <a:lnTo>
                      <a:pt x="1138905" y="847288"/>
                    </a:lnTo>
                    <a:lnTo>
                      <a:pt x="1133949" y="845726"/>
                    </a:lnTo>
                    <a:lnTo>
                      <a:pt x="1138157" y="846351"/>
                    </a:lnTo>
                    <a:lnTo>
                      <a:pt x="1138231" y="841264"/>
                    </a:lnTo>
                    <a:lnTo>
                      <a:pt x="1134294" y="839538"/>
                    </a:lnTo>
                    <a:lnTo>
                      <a:pt x="1128139" y="838067"/>
                    </a:lnTo>
                    <a:lnTo>
                      <a:pt x="1131582" y="841691"/>
                    </a:lnTo>
                    <a:lnTo>
                      <a:pt x="1127736" y="839374"/>
                    </a:lnTo>
                    <a:lnTo>
                      <a:pt x="1129059" y="843318"/>
                    </a:lnTo>
                    <a:lnTo>
                      <a:pt x="1124293" y="845176"/>
                    </a:lnTo>
                    <a:lnTo>
                      <a:pt x="1124589" y="849581"/>
                    </a:lnTo>
                    <a:lnTo>
                      <a:pt x="1129240" y="850698"/>
                    </a:lnTo>
                    <a:lnTo>
                      <a:pt x="1125353" y="852161"/>
                    </a:lnTo>
                    <a:lnTo>
                      <a:pt x="1128953" y="854807"/>
                    </a:lnTo>
                    <a:close/>
                    <a:moveTo>
                      <a:pt x="1119387" y="852670"/>
                    </a:moveTo>
                    <a:lnTo>
                      <a:pt x="1115787" y="849671"/>
                    </a:lnTo>
                    <a:lnTo>
                      <a:pt x="1119387" y="852670"/>
                    </a:lnTo>
                    <a:close/>
                    <a:moveTo>
                      <a:pt x="1115565" y="849622"/>
                    </a:moveTo>
                    <a:lnTo>
                      <a:pt x="1119633" y="848266"/>
                    </a:lnTo>
                    <a:lnTo>
                      <a:pt x="1115146" y="843516"/>
                    </a:lnTo>
                    <a:lnTo>
                      <a:pt x="1110446" y="844699"/>
                    </a:lnTo>
                    <a:lnTo>
                      <a:pt x="1113905" y="847961"/>
                    </a:lnTo>
                    <a:close/>
                    <a:moveTo>
                      <a:pt x="1103403" y="759971"/>
                    </a:moveTo>
                    <a:lnTo>
                      <a:pt x="1101430" y="755952"/>
                    </a:lnTo>
                    <a:lnTo>
                      <a:pt x="1103403" y="759971"/>
                    </a:lnTo>
                    <a:close/>
                    <a:moveTo>
                      <a:pt x="1115311" y="789128"/>
                    </a:moveTo>
                    <a:lnTo>
                      <a:pt x="1112114" y="785784"/>
                    </a:lnTo>
                    <a:lnTo>
                      <a:pt x="1115311" y="789128"/>
                    </a:lnTo>
                    <a:close/>
                    <a:moveTo>
                      <a:pt x="1101036" y="879018"/>
                    </a:moveTo>
                    <a:lnTo>
                      <a:pt x="1097765" y="875476"/>
                    </a:lnTo>
                    <a:lnTo>
                      <a:pt x="1101036" y="879018"/>
                    </a:lnTo>
                    <a:close/>
                    <a:moveTo>
                      <a:pt x="1106649" y="875755"/>
                    </a:moveTo>
                    <a:lnTo>
                      <a:pt x="1106698" y="870832"/>
                    </a:lnTo>
                    <a:lnTo>
                      <a:pt x="1106649" y="875755"/>
                    </a:lnTo>
                    <a:close/>
                    <a:moveTo>
                      <a:pt x="1105802" y="880686"/>
                    </a:moveTo>
                    <a:lnTo>
                      <a:pt x="1106107" y="875878"/>
                    </a:lnTo>
                    <a:lnTo>
                      <a:pt x="1103000" y="879174"/>
                    </a:lnTo>
                    <a:close/>
                    <a:moveTo>
                      <a:pt x="1105137" y="858432"/>
                    </a:moveTo>
                    <a:lnTo>
                      <a:pt x="1110684" y="857313"/>
                    </a:lnTo>
                    <a:lnTo>
                      <a:pt x="1108128" y="853188"/>
                    </a:lnTo>
                    <a:lnTo>
                      <a:pt x="1102573" y="857313"/>
                    </a:lnTo>
                    <a:close/>
                    <a:moveTo>
                      <a:pt x="1107479" y="862409"/>
                    </a:moveTo>
                    <a:lnTo>
                      <a:pt x="1103887" y="860305"/>
                    </a:lnTo>
                    <a:lnTo>
                      <a:pt x="1107479" y="862409"/>
                    </a:lnTo>
                    <a:close/>
                    <a:moveTo>
                      <a:pt x="1110290" y="868268"/>
                    </a:moveTo>
                    <a:lnTo>
                      <a:pt x="1109081" y="863913"/>
                    </a:lnTo>
                    <a:lnTo>
                      <a:pt x="1105096" y="862286"/>
                    </a:lnTo>
                    <a:lnTo>
                      <a:pt x="1108260" y="867372"/>
                    </a:lnTo>
                    <a:close/>
                    <a:moveTo>
                      <a:pt x="1108186" y="870372"/>
                    </a:moveTo>
                    <a:lnTo>
                      <a:pt x="1104800" y="865951"/>
                    </a:lnTo>
                    <a:lnTo>
                      <a:pt x="1108186" y="870372"/>
                    </a:lnTo>
                    <a:close/>
                    <a:moveTo>
                      <a:pt x="1116091" y="875468"/>
                    </a:moveTo>
                    <a:lnTo>
                      <a:pt x="1122247" y="875024"/>
                    </a:lnTo>
                    <a:lnTo>
                      <a:pt x="1115590" y="870471"/>
                    </a:lnTo>
                    <a:lnTo>
                      <a:pt x="1116091" y="875468"/>
                    </a:lnTo>
                    <a:close/>
                    <a:moveTo>
                      <a:pt x="1122929" y="866074"/>
                    </a:moveTo>
                    <a:lnTo>
                      <a:pt x="1119904" y="859525"/>
                    </a:lnTo>
                    <a:lnTo>
                      <a:pt x="1116297" y="857313"/>
                    </a:lnTo>
                    <a:lnTo>
                      <a:pt x="1107758" y="858226"/>
                    </a:lnTo>
                    <a:lnTo>
                      <a:pt x="1108695" y="862721"/>
                    </a:lnTo>
                    <a:lnTo>
                      <a:pt x="1114020" y="863543"/>
                    </a:lnTo>
                    <a:lnTo>
                      <a:pt x="1119296" y="864562"/>
                    </a:lnTo>
                    <a:close/>
                    <a:moveTo>
                      <a:pt x="1120316" y="868704"/>
                    </a:moveTo>
                    <a:lnTo>
                      <a:pt x="1115278" y="865400"/>
                    </a:lnTo>
                    <a:lnTo>
                      <a:pt x="1111300" y="863946"/>
                    </a:lnTo>
                    <a:lnTo>
                      <a:pt x="1113996" y="868498"/>
                    </a:lnTo>
                    <a:lnTo>
                      <a:pt x="1120316" y="868704"/>
                    </a:lnTo>
                    <a:close/>
                    <a:moveTo>
                      <a:pt x="1130054" y="880867"/>
                    </a:moveTo>
                    <a:lnTo>
                      <a:pt x="1127325" y="876215"/>
                    </a:lnTo>
                    <a:lnTo>
                      <a:pt x="1128377" y="871449"/>
                    </a:lnTo>
                    <a:lnTo>
                      <a:pt x="1124161" y="875204"/>
                    </a:lnTo>
                    <a:lnTo>
                      <a:pt x="1126988" y="878401"/>
                    </a:lnTo>
                    <a:close/>
                    <a:moveTo>
                      <a:pt x="1109722" y="881319"/>
                    </a:moveTo>
                    <a:lnTo>
                      <a:pt x="1114982" y="878417"/>
                    </a:lnTo>
                    <a:lnTo>
                      <a:pt x="1112730" y="874711"/>
                    </a:lnTo>
                    <a:lnTo>
                      <a:pt x="1106936" y="871169"/>
                    </a:lnTo>
                    <a:lnTo>
                      <a:pt x="1107914" y="875878"/>
                    </a:lnTo>
                    <a:lnTo>
                      <a:pt x="1109722" y="881319"/>
                    </a:lnTo>
                    <a:close/>
                    <a:moveTo>
                      <a:pt x="1120981" y="879831"/>
                    </a:moveTo>
                    <a:lnTo>
                      <a:pt x="1122378" y="875903"/>
                    </a:lnTo>
                    <a:lnTo>
                      <a:pt x="1118154" y="873708"/>
                    </a:lnTo>
                    <a:lnTo>
                      <a:pt x="1119370" y="879478"/>
                    </a:lnTo>
                    <a:close/>
                    <a:moveTo>
                      <a:pt x="1122814" y="885929"/>
                    </a:moveTo>
                    <a:lnTo>
                      <a:pt x="1122945" y="881713"/>
                    </a:lnTo>
                    <a:lnTo>
                      <a:pt x="1118820" y="881376"/>
                    </a:lnTo>
                    <a:lnTo>
                      <a:pt x="1122814" y="885929"/>
                    </a:lnTo>
                    <a:close/>
                    <a:moveTo>
                      <a:pt x="1132799" y="894336"/>
                    </a:moveTo>
                    <a:lnTo>
                      <a:pt x="1132166" y="889627"/>
                    </a:lnTo>
                    <a:lnTo>
                      <a:pt x="1127753" y="887893"/>
                    </a:lnTo>
                    <a:lnTo>
                      <a:pt x="1129470" y="892265"/>
                    </a:lnTo>
                    <a:close/>
                    <a:moveTo>
                      <a:pt x="1126241" y="887795"/>
                    </a:moveTo>
                    <a:lnTo>
                      <a:pt x="1129470" y="884179"/>
                    </a:lnTo>
                    <a:lnTo>
                      <a:pt x="1125172" y="883546"/>
                    </a:lnTo>
                    <a:lnTo>
                      <a:pt x="1126241" y="887795"/>
                    </a:lnTo>
                    <a:close/>
                    <a:moveTo>
                      <a:pt x="1131492" y="888978"/>
                    </a:moveTo>
                    <a:lnTo>
                      <a:pt x="1129741" y="885181"/>
                    </a:lnTo>
                    <a:lnTo>
                      <a:pt x="1131492" y="888978"/>
                    </a:lnTo>
                    <a:close/>
                    <a:moveTo>
                      <a:pt x="1287635" y="1127317"/>
                    </a:moveTo>
                    <a:lnTo>
                      <a:pt x="1291596" y="1125912"/>
                    </a:lnTo>
                    <a:lnTo>
                      <a:pt x="1292804" y="1120866"/>
                    </a:lnTo>
                    <a:lnTo>
                      <a:pt x="1291916" y="1116807"/>
                    </a:lnTo>
                    <a:lnTo>
                      <a:pt x="1288645" y="1112155"/>
                    </a:lnTo>
                    <a:lnTo>
                      <a:pt x="1287437" y="1106649"/>
                    </a:lnTo>
                    <a:lnTo>
                      <a:pt x="1287725" y="1100633"/>
                    </a:lnTo>
                    <a:lnTo>
                      <a:pt x="1284775" y="1097716"/>
                    </a:lnTo>
                    <a:lnTo>
                      <a:pt x="1286698" y="1093911"/>
                    </a:lnTo>
                    <a:lnTo>
                      <a:pt x="1282079" y="1092341"/>
                    </a:lnTo>
                    <a:lnTo>
                      <a:pt x="1286616" y="1092900"/>
                    </a:lnTo>
                    <a:lnTo>
                      <a:pt x="1290371" y="1090188"/>
                    </a:lnTo>
                    <a:lnTo>
                      <a:pt x="1294636" y="1090271"/>
                    </a:lnTo>
                    <a:lnTo>
                      <a:pt x="1300841" y="1087189"/>
                    </a:lnTo>
                    <a:lnTo>
                      <a:pt x="1306355" y="1086284"/>
                    </a:lnTo>
                    <a:lnTo>
                      <a:pt x="1310974" y="1084098"/>
                    </a:lnTo>
                    <a:lnTo>
                      <a:pt x="1310448" y="1079151"/>
                    </a:lnTo>
                    <a:lnTo>
                      <a:pt x="1315420" y="1076349"/>
                    </a:lnTo>
                    <a:lnTo>
                      <a:pt x="1319857" y="1077385"/>
                    </a:lnTo>
                    <a:lnTo>
                      <a:pt x="1327270" y="1079981"/>
                    </a:lnTo>
                    <a:lnTo>
                      <a:pt x="1333154" y="1080721"/>
                    </a:lnTo>
                    <a:lnTo>
                      <a:pt x="1337058" y="1082027"/>
                    </a:lnTo>
                    <a:lnTo>
                      <a:pt x="1332563" y="1080187"/>
                    </a:lnTo>
                    <a:lnTo>
                      <a:pt x="1325618" y="1078765"/>
                    </a:lnTo>
                    <a:lnTo>
                      <a:pt x="1321098" y="1076538"/>
                    </a:lnTo>
                    <a:lnTo>
                      <a:pt x="1315543" y="1074943"/>
                    </a:lnTo>
                    <a:lnTo>
                      <a:pt x="1308443" y="1074977"/>
                    </a:lnTo>
                    <a:lnTo>
                      <a:pt x="1294267" y="1070448"/>
                    </a:lnTo>
                    <a:lnTo>
                      <a:pt x="1278184" y="1070424"/>
                    </a:lnTo>
                    <a:lnTo>
                      <a:pt x="1247933" y="1070424"/>
                    </a:lnTo>
                    <a:lnTo>
                      <a:pt x="1245624" y="1066635"/>
                    </a:lnTo>
                    <a:lnTo>
                      <a:pt x="1241236" y="1063628"/>
                    </a:lnTo>
                    <a:lnTo>
                      <a:pt x="1236108" y="1061409"/>
                    </a:lnTo>
                    <a:lnTo>
                      <a:pt x="1232377" y="1057949"/>
                    </a:lnTo>
                    <a:lnTo>
                      <a:pt x="1230486" y="1053865"/>
                    </a:lnTo>
                    <a:lnTo>
                      <a:pt x="1228342" y="1049961"/>
                    </a:lnTo>
                    <a:lnTo>
                      <a:pt x="1226196" y="1045392"/>
                    </a:lnTo>
                    <a:lnTo>
                      <a:pt x="1224002" y="1041110"/>
                    </a:lnTo>
                    <a:lnTo>
                      <a:pt x="1225112" y="1036738"/>
                    </a:lnTo>
                    <a:lnTo>
                      <a:pt x="1221011" y="1033056"/>
                    </a:lnTo>
                    <a:lnTo>
                      <a:pt x="1219146" y="1029161"/>
                    </a:lnTo>
                    <a:lnTo>
                      <a:pt x="1214461" y="1029005"/>
                    </a:lnTo>
                    <a:lnTo>
                      <a:pt x="1210254" y="1029161"/>
                    </a:lnTo>
                    <a:lnTo>
                      <a:pt x="1206473" y="1031528"/>
                    </a:lnTo>
                    <a:lnTo>
                      <a:pt x="1202496" y="1033746"/>
                    </a:lnTo>
                    <a:lnTo>
                      <a:pt x="1200261" y="1029942"/>
                    </a:lnTo>
                    <a:lnTo>
                      <a:pt x="1196012" y="1028109"/>
                    </a:lnTo>
                    <a:lnTo>
                      <a:pt x="1192749" y="1025052"/>
                    </a:lnTo>
                    <a:lnTo>
                      <a:pt x="1190029" y="1021863"/>
                    </a:lnTo>
                    <a:lnTo>
                      <a:pt x="1188024" y="1017976"/>
                    </a:lnTo>
                    <a:lnTo>
                      <a:pt x="1185008" y="1015083"/>
                    </a:lnTo>
                    <a:lnTo>
                      <a:pt x="1184531" y="1010736"/>
                    </a:lnTo>
                    <a:lnTo>
                      <a:pt x="1180776" y="1008788"/>
                    </a:lnTo>
                    <a:lnTo>
                      <a:pt x="1181548" y="1003956"/>
                    </a:lnTo>
                    <a:lnTo>
                      <a:pt x="1187432" y="1000488"/>
                    </a:lnTo>
                    <a:lnTo>
                      <a:pt x="1188854" y="995599"/>
                    </a:lnTo>
                    <a:lnTo>
                      <a:pt x="1185139" y="991917"/>
                    </a:lnTo>
                    <a:lnTo>
                      <a:pt x="1184128" y="987537"/>
                    </a:lnTo>
                    <a:lnTo>
                      <a:pt x="1183225" y="982269"/>
                    </a:lnTo>
                    <a:lnTo>
                      <a:pt x="1184145" y="978045"/>
                    </a:lnTo>
                    <a:lnTo>
                      <a:pt x="1188501" y="978135"/>
                    </a:lnTo>
                    <a:lnTo>
                      <a:pt x="1191336" y="974733"/>
                    </a:lnTo>
                    <a:lnTo>
                      <a:pt x="1190399" y="968496"/>
                    </a:lnTo>
                    <a:lnTo>
                      <a:pt x="1187654" y="964091"/>
                    </a:lnTo>
                    <a:lnTo>
                      <a:pt x="1192371" y="963975"/>
                    </a:lnTo>
                    <a:lnTo>
                      <a:pt x="1191155" y="959932"/>
                    </a:lnTo>
                    <a:lnTo>
                      <a:pt x="1190760" y="954648"/>
                    </a:lnTo>
                    <a:lnTo>
                      <a:pt x="1186980" y="951533"/>
                    </a:lnTo>
                    <a:lnTo>
                      <a:pt x="1184671" y="947852"/>
                    </a:lnTo>
                    <a:lnTo>
                      <a:pt x="1182814" y="943463"/>
                    </a:lnTo>
                    <a:lnTo>
                      <a:pt x="1182205" y="938796"/>
                    </a:lnTo>
                    <a:lnTo>
                      <a:pt x="1183742" y="934481"/>
                    </a:lnTo>
                    <a:lnTo>
                      <a:pt x="1185402" y="930134"/>
                    </a:lnTo>
                    <a:lnTo>
                      <a:pt x="1187522" y="926197"/>
                    </a:lnTo>
                    <a:lnTo>
                      <a:pt x="1189265" y="921850"/>
                    </a:lnTo>
                    <a:lnTo>
                      <a:pt x="1185928" y="917864"/>
                    </a:lnTo>
                    <a:lnTo>
                      <a:pt x="1184153" y="912728"/>
                    </a:lnTo>
                    <a:lnTo>
                      <a:pt x="1188468" y="910336"/>
                    </a:lnTo>
                    <a:lnTo>
                      <a:pt x="1187876" y="904099"/>
                    </a:lnTo>
                    <a:lnTo>
                      <a:pt x="1183635" y="898536"/>
                    </a:lnTo>
                    <a:lnTo>
                      <a:pt x="1180858" y="893769"/>
                    </a:lnTo>
                    <a:lnTo>
                      <a:pt x="1182263" y="889438"/>
                    </a:lnTo>
                    <a:lnTo>
                      <a:pt x="1180907" y="884441"/>
                    </a:lnTo>
                    <a:lnTo>
                      <a:pt x="1176379" y="880070"/>
                    </a:lnTo>
                    <a:lnTo>
                      <a:pt x="1175656" y="875434"/>
                    </a:lnTo>
                    <a:lnTo>
                      <a:pt x="1181129" y="872361"/>
                    </a:lnTo>
                    <a:lnTo>
                      <a:pt x="1181605" y="868022"/>
                    </a:lnTo>
                    <a:lnTo>
                      <a:pt x="1180143" y="863650"/>
                    </a:lnTo>
                    <a:lnTo>
                      <a:pt x="1176173" y="860625"/>
                    </a:lnTo>
                    <a:lnTo>
                      <a:pt x="1173692" y="857313"/>
                    </a:lnTo>
                    <a:lnTo>
                      <a:pt x="1169229" y="855999"/>
                    </a:lnTo>
                    <a:lnTo>
                      <a:pt x="1165153" y="855161"/>
                    </a:lnTo>
                    <a:lnTo>
                      <a:pt x="1160066" y="854216"/>
                    </a:lnTo>
                    <a:lnTo>
                      <a:pt x="1158011" y="850509"/>
                    </a:lnTo>
                    <a:lnTo>
                      <a:pt x="1162942" y="851002"/>
                    </a:lnTo>
                    <a:lnTo>
                      <a:pt x="1167955" y="850197"/>
                    </a:lnTo>
                    <a:lnTo>
                      <a:pt x="1172804" y="849170"/>
                    </a:lnTo>
                    <a:lnTo>
                      <a:pt x="1177086" y="851339"/>
                    </a:lnTo>
                    <a:lnTo>
                      <a:pt x="1179206" y="847600"/>
                    </a:lnTo>
                    <a:lnTo>
                      <a:pt x="1180167" y="843425"/>
                    </a:lnTo>
                    <a:lnTo>
                      <a:pt x="1177242" y="839908"/>
                    </a:lnTo>
                    <a:lnTo>
                      <a:pt x="1172672" y="839472"/>
                    </a:lnTo>
                    <a:lnTo>
                      <a:pt x="1167388" y="838963"/>
                    </a:lnTo>
                    <a:lnTo>
                      <a:pt x="1160847" y="839259"/>
                    </a:lnTo>
                    <a:lnTo>
                      <a:pt x="1159688" y="835289"/>
                    </a:lnTo>
                    <a:lnTo>
                      <a:pt x="1157313" y="831189"/>
                    </a:lnTo>
                    <a:lnTo>
                      <a:pt x="1159598" y="826480"/>
                    </a:lnTo>
                    <a:lnTo>
                      <a:pt x="1157757" y="821804"/>
                    </a:lnTo>
                    <a:lnTo>
                      <a:pt x="1156713" y="817785"/>
                    </a:lnTo>
                    <a:lnTo>
                      <a:pt x="1154675" y="813142"/>
                    </a:lnTo>
                    <a:lnTo>
                      <a:pt x="1150517" y="812443"/>
                    </a:lnTo>
                    <a:lnTo>
                      <a:pt x="1148002" y="808129"/>
                    </a:lnTo>
                    <a:lnTo>
                      <a:pt x="1151297" y="805187"/>
                    </a:lnTo>
                    <a:lnTo>
                      <a:pt x="1149341" y="800379"/>
                    </a:lnTo>
                    <a:lnTo>
                      <a:pt x="1145380" y="798587"/>
                    </a:lnTo>
                    <a:lnTo>
                      <a:pt x="1141871" y="796435"/>
                    </a:lnTo>
                    <a:lnTo>
                      <a:pt x="1137886" y="793254"/>
                    </a:lnTo>
                    <a:lnTo>
                      <a:pt x="1135272" y="789022"/>
                    </a:lnTo>
                    <a:lnTo>
                      <a:pt x="1133801" y="785102"/>
                    </a:lnTo>
                    <a:lnTo>
                      <a:pt x="1135987" y="780409"/>
                    </a:lnTo>
                    <a:lnTo>
                      <a:pt x="1133538" y="776391"/>
                    </a:lnTo>
                    <a:lnTo>
                      <a:pt x="1129643" y="772323"/>
                    </a:lnTo>
                    <a:lnTo>
                      <a:pt x="1131089" y="767770"/>
                    </a:lnTo>
                    <a:lnTo>
                      <a:pt x="1135091" y="770137"/>
                    </a:lnTo>
                    <a:lnTo>
                      <a:pt x="1139439" y="768033"/>
                    </a:lnTo>
                    <a:lnTo>
                      <a:pt x="1136185" y="763077"/>
                    </a:lnTo>
                    <a:lnTo>
                      <a:pt x="1134935" y="759010"/>
                    </a:lnTo>
                    <a:lnTo>
                      <a:pt x="1133571" y="755049"/>
                    </a:lnTo>
                    <a:lnTo>
                      <a:pt x="1130136" y="751991"/>
                    </a:lnTo>
                    <a:lnTo>
                      <a:pt x="1129659" y="747233"/>
                    </a:lnTo>
                    <a:lnTo>
                      <a:pt x="1126750" y="743790"/>
                    </a:lnTo>
                    <a:lnTo>
                      <a:pt x="1126372" y="739599"/>
                    </a:lnTo>
                    <a:lnTo>
                      <a:pt x="1126249" y="735095"/>
                    </a:lnTo>
                    <a:lnTo>
                      <a:pt x="1123060" y="732383"/>
                    </a:lnTo>
                    <a:lnTo>
                      <a:pt x="1120932" y="727575"/>
                    </a:lnTo>
                    <a:lnTo>
                      <a:pt x="1120833" y="722834"/>
                    </a:lnTo>
                    <a:lnTo>
                      <a:pt x="1119666" y="718002"/>
                    </a:lnTo>
                    <a:lnTo>
                      <a:pt x="1122879" y="714443"/>
                    </a:lnTo>
                    <a:lnTo>
                      <a:pt x="1118491" y="710088"/>
                    </a:lnTo>
                    <a:lnTo>
                      <a:pt x="1116905" y="705576"/>
                    </a:lnTo>
                    <a:lnTo>
                      <a:pt x="1119263" y="702001"/>
                    </a:lnTo>
                    <a:lnTo>
                      <a:pt x="1118606" y="697604"/>
                    </a:lnTo>
                    <a:lnTo>
                      <a:pt x="1115812" y="693578"/>
                    </a:lnTo>
                    <a:lnTo>
                      <a:pt x="1114998" y="689304"/>
                    </a:lnTo>
                    <a:lnTo>
                      <a:pt x="1120011" y="690487"/>
                    </a:lnTo>
                    <a:lnTo>
                      <a:pt x="1120061" y="686346"/>
                    </a:lnTo>
                    <a:lnTo>
                      <a:pt x="1120800" y="681612"/>
                    </a:lnTo>
                    <a:lnTo>
                      <a:pt x="1119148" y="676081"/>
                    </a:lnTo>
                    <a:lnTo>
                      <a:pt x="1117414" y="671718"/>
                    </a:lnTo>
                    <a:lnTo>
                      <a:pt x="1118532" y="666943"/>
                    </a:lnTo>
                    <a:lnTo>
                      <a:pt x="1122633" y="664617"/>
                    </a:lnTo>
                    <a:lnTo>
                      <a:pt x="1126643" y="663417"/>
                    </a:lnTo>
                    <a:lnTo>
                      <a:pt x="1129224" y="658692"/>
                    </a:lnTo>
                    <a:lnTo>
                      <a:pt x="1125747" y="654821"/>
                    </a:lnTo>
                    <a:lnTo>
                      <a:pt x="1123290" y="651033"/>
                    </a:lnTo>
                    <a:lnTo>
                      <a:pt x="1121088" y="646275"/>
                    </a:lnTo>
                    <a:lnTo>
                      <a:pt x="1118672" y="640990"/>
                    </a:lnTo>
                    <a:lnTo>
                      <a:pt x="1116017" y="636224"/>
                    </a:lnTo>
                    <a:lnTo>
                      <a:pt x="1113437" y="632764"/>
                    </a:lnTo>
                    <a:lnTo>
                      <a:pt x="1111391" y="628655"/>
                    </a:lnTo>
                    <a:lnTo>
                      <a:pt x="1112056" y="622705"/>
                    </a:lnTo>
                    <a:lnTo>
                      <a:pt x="1108736" y="618950"/>
                    </a:lnTo>
                    <a:lnTo>
                      <a:pt x="1110076" y="614783"/>
                    </a:lnTo>
                    <a:lnTo>
                      <a:pt x="1108079" y="610354"/>
                    </a:lnTo>
                    <a:lnTo>
                      <a:pt x="1108186" y="606014"/>
                    </a:lnTo>
                    <a:lnTo>
                      <a:pt x="1105498" y="602735"/>
                    </a:lnTo>
                    <a:lnTo>
                      <a:pt x="1105646" y="598347"/>
                    </a:lnTo>
                    <a:lnTo>
                      <a:pt x="1106476" y="594312"/>
                    </a:lnTo>
                    <a:lnTo>
                      <a:pt x="1109730" y="591764"/>
                    </a:lnTo>
                    <a:lnTo>
                      <a:pt x="1114045" y="590482"/>
                    </a:lnTo>
                    <a:lnTo>
                      <a:pt x="1112952" y="585617"/>
                    </a:lnTo>
                    <a:lnTo>
                      <a:pt x="1115680" y="582478"/>
                    </a:lnTo>
                    <a:lnTo>
                      <a:pt x="1118943" y="578846"/>
                    </a:lnTo>
                    <a:lnTo>
                      <a:pt x="1118976" y="574704"/>
                    </a:lnTo>
                    <a:lnTo>
                      <a:pt x="1117513" y="570438"/>
                    </a:lnTo>
                    <a:lnTo>
                      <a:pt x="1115993" y="566568"/>
                    </a:lnTo>
                    <a:lnTo>
                      <a:pt x="1114456" y="562368"/>
                    </a:lnTo>
                    <a:lnTo>
                      <a:pt x="1112278" y="558054"/>
                    </a:lnTo>
                    <a:lnTo>
                      <a:pt x="1108473" y="555178"/>
                    </a:lnTo>
                    <a:lnTo>
                      <a:pt x="1112130" y="551143"/>
                    </a:lnTo>
                    <a:lnTo>
                      <a:pt x="1111382" y="545998"/>
                    </a:lnTo>
                    <a:lnTo>
                      <a:pt x="1112714" y="541478"/>
                    </a:lnTo>
                    <a:lnTo>
                      <a:pt x="1112286" y="537295"/>
                    </a:lnTo>
                    <a:lnTo>
                      <a:pt x="1113141" y="532931"/>
                    </a:lnTo>
                    <a:lnTo>
                      <a:pt x="1115804" y="528502"/>
                    </a:lnTo>
                    <a:lnTo>
                      <a:pt x="1115327" y="523472"/>
                    </a:lnTo>
                    <a:lnTo>
                      <a:pt x="1119527" y="522782"/>
                    </a:lnTo>
                    <a:lnTo>
                      <a:pt x="1118622" y="517703"/>
                    </a:lnTo>
                    <a:lnTo>
                      <a:pt x="1117793" y="513307"/>
                    </a:lnTo>
                    <a:lnTo>
                      <a:pt x="1115812" y="509600"/>
                    </a:lnTo>
                    <a:lnTo>
                      <a:pt x="1115113" y="504530"/>
                    </a:lnTo>
                    <a:lnTo>
                      <a:pt x="1114464" y="499969"/>
                    </a:lnTo>
                    <a:lnTo>
                      <a:pt x="1114957" y="495326"/>
                    </a:lnTo>
                    <a:lnTo>
                      <a:pt x="1111407" y="491447"/>
                    </a:lnTo>
                    <a:lnTo>
                      <a:pt x="1107454" y="490157"/>
                    </a:lnTo>
                    <a:lnTo>
                      <a:pt x="1105786" y="485045"/>
                    </a:lnTo>
                    <a:lnTo>
                      <a:pt x="1106994" y="480295"/>
                    </a:lnTo>
                    <a:lnTo>
                      <a:pt x="1103123" y="476794"/>
                    </a:lnTo>
                    <a:lnTo>
                      <a:pt x="1101110" y="472175"/>
                    </a:lnTo>
                    <a:lnTo>
                      <a:pt x="1099746" y="466300"/>
                    </a:lnTo>
                    <a:lnTo>
                      <a:pt x="1096919" y="463127"/>
                    </a:lnTo>
                    <a:lnTo>
                      <a:pt x="1093878" y="460259"/>
                    </a:lnTo>
                    <a:lnTo>
                      <a:pt x="1093188" y="455830"/>
                    </a:lnTo>
                    <a:lnTo>
                      <a:pt x="1090624" y="452477"/>
                    </a:lnTo>
                    <a:lnTo>
                      <a:pt x="1094831" y="450998"/>
                    </a:lnTo>
                    <a:lnTo>
                      <a:pt x="1091289" y="447949"/>
                    </a:lnTo>
                    <a:lnTo>
                      <a:pt x="1087123" y="446700"/>
                    </a:lnTo>
                    <a:lnTo>
                      <a:pt x="1085981" y="442295"/>
                    </a:lnTo>
                    <a:lnTo>
                      <a:pt x="1082619" y="439139"/>
                    </a:lnTo>
                    <a:lnTo>
                      <a:pt x="1081995" y="433970"/>
                    </a:lnTo>
                    <a:lnTo>
                      <a:pt x="1081189" y="429918"/>
                    </a:lnTo>
                    <a:lnTo>
                      <a:pt x="1081214" y="424141"/>
                    </a:lnTo>
                    <a:lnTo>
                      <a:pt x="1085471" y="421659"/>
                    </a:lnTo>
                    <a:lnTo>
                      <a:pt x="1084797" y="417106"/>
                    </a:lnTo>
                    <a:lnTo>
                      <a:pt x="1084756" y="412373"/>
                    </a:lnTo>
                    <a:lnTo>
                      <a:pt x="1084674" y="408247"/>
                    </a:lnTo>
                    <a:lnTo>
                      <a:pt x="1086375" y="403341"/>
                    </a:lnTo>
                    <a:lnTo>
                      <a:pt x="1089826" y="400810"/>
                    </a:lnTo>
                    <a:lnTo>
                      <a:pt x="1091963" y="397013"/>
                    </a:lnTo>
                    <a:lnTo>
                      <a:pt x="1091281" y="392477"/>
                    </a:lnTo>
                    <a:lnTo>
                      <a:pt x="1088939" y="388935"/>
                    </a:lnTo>
                    <a:lnTo>
                      <a:pt x="1089539" y="384588"/>
                    </a:lnTo>
                    <a:lnTo>
                      <a:pt x="1088635" y="379796"/>
                    </a:lnTo>
                    <a:lnTo>
                      <a:pt x="1086663" y="375885"/>
                    </a:lnTo>
                    <a:lnTo>
                      <a:pt x="1084641" y="371743"/>
                    </a:lnTo>
                    <a:lnTo>
                      <a:pt x="1082964" y="367609"/>
                    </a:lnTo>
                    <a:lnTo>
                      <a:pt x="1084074" y="363484"/>
                    </a:lnTo>
                    <a:lnTo>
                      <a:pt x="1088249" y="361635"/>
                    </a:lnTo>
                    <a:lnTo>
                      <a:pt x="1088273" y="356202"/>
                    </a:lnTo>
                    <a:lnTo>
                      <a:pt x="1088972" y="350368"/>
                    </a:lnTo>
                    <a:lnTo>
                      <a:pt x="1088018" y="346341"/>
                    </a:lnTo>
                    <a:lnTo>
                      <a:pt x="1088594" y="341977"/>
                    </a:lnTo>
                    <a:lnTo>
                      <a:pt x="1089826" y="337235"/>
                    </a:lnTo>
                    <a:lnTo>
                      <a:pt x="1092169" y="333595"/>
                    </a:lnTo>
                    <a:lnTo>
                      <a:pt x="1096154" y="330217"/>
                    </a:lnTo>
                    <a:lnTo>
                      <a:pt x="1097272" y="325155"/>
                    </a:lnTo>
                    <a:lnTo>
                      <a:pt x="1100042" y="321613"/>
                    </a:lnTo>
                    <a:lnTo>
                      <a:pt x="1100124" y="317233"/>
                    </a:lnTo>
                    <a:lnTo>
                      <a:pt x="1101628" y="313107"/>
                    </a:lnTo>
                    <a:lnTo>
                      <a:pt x="1101381" y="308932"/>
                    </a:lnTo>
                    <a:lnTo>
                      <a:pt x="1103970" y="304741"/>
                    </a:lnTo>
                    <a:lnTo>
                      <a:pt x="1103904" y="299646"/>
                    </a:lnTo>
                    <a:lnTo>
                      <a:pt x="1108342" y="298052"/>
                    </a:lnTo>
                    <a:lnTo>
                      <a:pt x="1113182" y="299038"/>
                    </a:lnTo>
                    <a:lnTo>
                      <a:pt x="1116724" y="295858"/>
                    </a:lnTo>
                    <a:lnTo>
                      <a:pt x="1115615" y="288954"/>
                    </a:lnTo>
                    <a:lnTo>
                      <a:pt x="1107487" y="278887"/>
                    </a:lnTo>
                    <a:lnTo>
                      <a:pt x="1107208" y="273422"/>
                    </a:lnTo>
                    <a:lnTo>
                      <a:pt x="1111538" y="269009"/>
                    </a:lnTo>
                    <a:lnTo>
                      <a:pt x="1106517" y="254258"/>
                    </a:lnTo>
                    <a:lnTo>
                      <a:pt x="1104422" y="250280"/>
                    </a:lnTo>
                    <a:lnTo>
                      <a:pt x="1102219" y="246163"/>
                    </a:lnTo>
                    <a:lnTo>
                      <a:pt x="1103362" y="241898"/>
                    </a:lnTo>
                    <a:lnTo>
                      <a:pt x="1103189" y="237123"/>
                    </a:lnTo>
                    <a:lnTo>
                      <a:pt x="1107232" y="235513"/>
                    </a:lnTo>
                    <a:lnTo>
                      <a:pt x="1104660" y="231839"/>
                    </a:lnTo>
                    <a:lnTo>
                      <a:pt x="1102162" y="228157"/>
                    </a:lnTo>
                    <a:lnTo>
                      <a:pt x="1099861" y="224599"/>
                    </a:lnTo>
                    <a:lnTo>
                      <a:pt x="1101463" y="220720"/>
                    </a:lnTo>
                    <a:lnTo>
                      <a:pt x="1103658" y="215855"/>
                    </a:lnTo>
                    <a:lnTo>
                      <a:pt x="1107224" y="213094"/>
                    </a:lnTo>
                    <a:lnTo>
                      <a:pt x="1111876" y="210965"/>
                    </a:lnTo>
                    <a:lnTo>
                      <a:pt x="1126627" y="203931"/>
                    </a:lnTo>
                    <a:lnTo>
                      <a:pt x="1131254" y="201745"/>
                    </a:lnTo>
                    <a:lnTo>
                      <a:pt x="1136768" y="169300"/>
                    </a:lnTo>
                    <a:lnTo>
                      <a:pt x="1130900" y="163457"/>
                    </a:lnTo>
                    <a:lnTo>
                      <a:pt x="1122362" y="165634"/>
                    </a:lnTo>
                    <a:lnTo>
                      <a:pt x="1114152" y="165544"/>
                    </a:lnTo>
                    <a:lnTo>
                      <a:pt x="1111563" y="161599"/>
                    </a:lnTo>
                    <a:lnTo>
                      <a:pt x="1111637" y="157416"/>
                    </a:lnTo>
                    <a:lnTo>
                      <a:pt x="1110035" y="151993"/>
                    </a:lnTo>
                    <a:lnTo>
                      <a:pt x="1108194" y="146495"/>
                    </a:lnTo>
                    <a:lnTo>
                      <a:pt x="1107569" y="141293"/>
                    </a:lnTo>
                    <a:lnTo>
                      <a:pt x="1103493" y="137364"/>
                    </a:lnTo>
                    <a:lnTo>
                      <a:pt x="1103041" y="130700"/>
                    </a:lnTo>
                    <a:lnTo>
                      <a:pt x="1099154" y="125498"/>
                    </a:lnTo>
                    <a:lnTo>
                      <a:pt x="1098135" y="116022"/>
                    </a:lnTo>
                    <a:lnTo>
                      <a:pt x="1094207" y="109596"/>
                    </a:lnTo>
                    <a:lnTo>
                      <a:pt x="1090402" y="104476"/>
                    </a:lnTo>
                    <a:lnTo>
                      <a:pt x="1086202" y="102331"/>
                    </a:lnTo>
                    <a:lnTo>
                      <a:pt x="1085783" y="98008"/>
                    </a:lnTo>
                    <a:lnTo>
                      <a:pt x="1085726" y="93028"/>
                    </a:lnTo>
                    <a:lnTo>
                      <a:pt x="1081913" y="91368"/>
                    </a:lnTo>
                    <a:lnTo>
                      <a:pt x="1079307" y="86725"/>
                    </a:lnTo>
                    <a:lnTo>
                      <a:pt x="1079538" y="82279"/>
                    </a:lnTo>
                    <a:lnTo>
                      <a:pt x="1077713" y="77611"/>
                    </a:lnTo>
                    <a:lnTo>
                      <a:pt x="1083022" y="76724"/>
                    </a:lnTo>
                    <a:lnTo>
                      <a:pt x="1083170" y="71702"/>
                    </a:lnTo>
                    <a:lnTo>
                      <a:pt x="1078921" y="67265"/>
                    </a:lnTo>
                    <a:lnTo>
                      <a:pt x="1081888" y="62490"/>
                    </a:lnTo>
                    <a:lnTo>
                      <a:pt x="1084624" y="57592"/>
                    </a:lnTo>
                    <a:lnTo>
                      <a:pt x="1081378" y="53089"/>
                    </a:lnTo>
                    <a:lnTo>
                      <a:pt x="1073456" y="46399"/>
                    </a:lnTo>
                    <a:lnTo>
                      <a:pt x="1070087" y="43284"/>
                    </a:lnTo>
                    <a:lnTo>
                      <a:pt x="1069421" y="38855"/>
                    </a:lnTo>
                    <a:lnTo>
                      <a:pt x="1067293" y="33677"/>
                    </a:lnTo>
                    <a:lnTo>
                      <a:pt x="1066126" y="27341"/>
                    </a:lnTo>
                    <a:lnTo>
                      <a:pt x="1064408" y="23002"/>
                    </a:lnTo>
                    <a:lnTo>
                      <a:pt x="1062608" y="18992"/>
                    </a:lnTo>
                    <a:lnTo>
                      <a:pt x="1063422" y="14324"/>
                    </a:lnTo>
                    <a:lnTo>
                      <a:pt x="1057940" y="11867"/>
                    </a:lnTo>
                    <a:lnTo>
                      <a:pt x="1055861" y="7511"/>
                    </a:lnTo>
                    <a:lnTo>
                      <a:pt x="1050635" y="0"/>
                    </a:lnTo>
                    <a:lnTo>
                      <a:pt x="1045301" y="1742"/>
                    </a:lnTo>
                    <a:lnTo>
                      <a:pt x="1041020" y="3172"/>
                    </a:lnTo>
                    <a:lnTo>
                      <a:pt x="1042252" y="8177"/>
                    </a:lnTo>
                    <a:lnTo>
                      <a:pt x="1043863" y="12064"/>
                    </a:lnTo>
                    <a:lnTo>
                      <a:pt x="1042548" y="16050"/>
                    </a:lnTo>
                    <a:lnTo>
                      <a:pt x="1038850" y="20627"/>
                    </a:lnTo>
                    <a:lnTo>
                      <a:pt x="1033936" y="22419"/>
                    </a:lnTo>
                    <a:lnTo>
                      <a:pt x="1029679" y="22098"/>
                    </a:lnTo>
                    <a:lnTo>
                      <a:pt x="1030049" y="26972"/>
                    </a:lnTo>
                    <a:lnTo>
                      <a:pt x="1030081" y="36200"/>
                    </a:lnTo>
                    <a:lnTo>
                      <a:pt x="1031659" y="43482"/>
                    </a:lnTo>
                    <a:lnTo>
                      <a:pt x="1033171" y="48330"/>
                    </a:lnTo>
                    <a:lnTo>
                      <a:pt x="1033270" y="53031"/>
                    </a:lnTo>
                    <a:lnTo>
                      <a:pt x="1036171" y="60148"/>
                    </a:lnTo>
                    <a:lnTo>
                      <a:pt x="1037461" y="64323"/>
                    </a:lnTo>
                    <a:lnTo>
                      <a:pt x="1038521" y="68382"/>
                    </a:lnTo>
                    <a:lnTo>
                      <a:pt x="1040198" y="77932"/>
                    </a:lnTo>
                    <a:lnTo>
                      <a:pt x="1040584" y="83462"/>
                    </a:lnTo>
                    <a:lnTo>
                      <a:pt x="1040329" y="87974"/>
                    </a:lnTo>
                    <a:lnTo>
                      <a:pt x="1041020" y="100194"/>
                    </a:lnTo>
                    <a:lnTo>
                      <a:pt x="1043140" y="104731"/>
                    </a:lnTo>
                    <a:lnTo>
                      <a:pt x="1044175" y="111157"/>
                    </a:lnTo>
                    <a:lnTo>
                      <a:pt x="1046090" y="116548"/>
                    </a:lnTo>
                    <a:lnTo>
                      <a:pt x="1046369" y="123870"/>
                    </a:lnTo>
                    <a:lnTo>
                      <a:pt x="1045235" y="130453"/>
                    </a:lnTo>
                    <a:lnTo>
                      <a:pt x="1044907" y="134768"/>
                    </a:lnTo>
                    <a:lnTo>
                      <a:pt x="1044890" y="143380"/>
                    </a:lnTo>
                    <a:lnTo>
                      <a:pt x="1045137" y="149724"/>
                    </a:lnTo>
                    <a:lnTo>
                      <a:pt x="1044726" y="155863"/>
                    </a:lnTo>
                    <a:lnTo>
                      <a:pt x="1045178" y="161435"/>
                    </a:lnTo>
                    <a:lnTo>
                      <a:pt x="1045811" y="166719"/>
                    </a:lnTo>
                    <a:lnTo>
                      <a:pt x="1042918" y="172119"/>
                    </a:lnTo>
                    <a:lnTo>
                      <a:pt x="1038497" y="172579"/>
                    </a:lnTo>
                    <a:lnTo>
                      <a:pt x="1038694" y="178808"/>
                    </a:lnTo>
                    <a:lnTo>
                      <a:pt x="1038718" y="184240"/>
                    </a:lnTo>
                    <a:lnTo>
                      <a:pt x="1045013" y="186089"/>
                    </a:lnTo>
                    <a:lnTo>
                      <a:pt x="1044553" y="192812"/>
                    </a:lnTo>
                    <a:lnTo>
                      <a:pt x="1043756" y="197512"/>
                    </a:lnTo>
                    <a:lnTo>
                      <a:pt x="1044553" y="206330"/>
                    </a:lnTo>
                    <a:lnTo>
                      <a:pt x="1043846" y="212436"/>
                    </a:lnTo>
                    <a:lnTo>
                      <a:pt x="1043871" y="217942"/>
                    </a:lnTo>
                    <a:lnTo>
                      <a:pt x="1044430" y="223317"/>
                    </a:lnTo>
                    <a:lnTo>
                      <a:pt x="1046575" y="229333"/>
                    </a:lnTo>
                    <a:lnTo>
                      <a:pt x="1048177" y="235627"/>
                    </a:lnTo>
                    <a:lnTo>
                      <a:pt x="1050955" y="243895"/>
                    </a:lnTo>
                    <a:lnTo>
                      <a:pt x="1046747" y="247987"/>
                    </a:lnTo>
                    <a:lnTo>
                      <a:pt x="1047282" y="252318"/>
                    </a:lnTo>
                    <a:lnTo>
                      <a:pt x="1045638" y="256518"/>
                    </a:lnTo>
                    <a:lnTo>
                      <a:pt x="1048564" y="261835"/>
                    </a:lnTo>
                    <a:lnTo>
                      <a:pt x="1048827" y="266157"/>
                    </a:lnTo>
                    <a:lnTo>
                      <a:pt x="1050142" y="271425"/>
                    </a:lnTo>
                    <a:lnTo>
                      <a:pt x="1049435" y="275666"/>
                    </a:lnTo>
                    <a:lnTo>
                      <a:pt x="1049813" y="279972"/>
                    </a:lnTo>
                    <a:lnTo>
                      <a:pt x="1050166" y="285059"/>
                    </a:lnTo>
                    <a:lnTo>
                      <a:pt x="1048268" y="290968"/>
                    </a:lnTo>
                    <a:lnTo>
                      <a:pt x="1049377" y="295685"/>
                    </a:lnTo>
                    <a:lnTo>
                      <a:pt x="1046279" y="301027"/>
                    </a:lnTo>
                    <a:lnTo>
                      <a:pt x="1047232" y="306418"/>
                    </a:lnTo>
                    <a:lnTo>
                      <a:pt x="1049994" y="310042"/>
                    </a:lnTo>
                    <a:lnTo>
                      <a:pt x="1050339" y="314332"/>
                    </a:lnTo>
                    <a:lnTo>
                      <a:pt x="1047002" y="317750"/>
                    </a:lnTo>
                    <a:lnTo>
                      <a:pt x="1045498" y="325607"/>
                    </a:lnTo>
                    <a:lnTo>
                      <a:pt x="1045671" y="330094"/>
                    </a:lnTo>
                    <a:lnTo>
                      <a:pt x="1045770" y="335682"/>
                    </a:lnTo>
                    <a:lnTo>
                      <a:pt x="1046263" y="340440"/>
                    </a:lnTo>
                    <a:lnTo>
                      <a:pt x="1044266" y="344393"/>
                    </a:lnTo>
                    <a:lnTo>
                      <a:pt x="1043526" y="349464"/>
                    </a:lnTo>
                    <a:lnTo>
                      <a:pt x="1040674" y="353252"/>
                    </a:lnTo>
                    <a:lnTo>
                      <a:pt x="1041439" y="358693"/>
                    </a:lnTo>
                    <a:lnTo>
                      <a:pt x="1042425" y="363730"/>
                    </a:lnTo>
                    <a:lnTo>
                      <a:pt x="1047701" y="368439"/>
                    </a:lnTo>
                    <a:lnTo>
                      <a:pt x="1048235" y="373132"/>
                    </a:lnTo>
                    <a:lnTo>
                      <a:pt x="1050215" y="377011"/>
                    </a:lnTo>
                    <a:lnTo>
                      <a:pt x="1049575" y="381720"/>
                    </a:lnTo>
                    <a:lnTo>
                      <a:pt x="1051991" y="385574"/>
                    </a:lnTo>
                    <a:lnTo>
                      <a:pt x="1048687" y="388902"/>
                    </a:lnTo>
                    <a:lnTo>
                      <a:pt x="1050881" y="393767"/>
                    </a:lnTo>
                    <a:lnTo>
                      <a:pt x="1047290" y="398295"/>
                    </a:lnTo>
                    <a:lnTo>
                      <a:pt x="1044816" y="407311"/>
                    </a:lnTo>
                    <a:lnTo>
                      <a:pt x="1045646" y="411370"/>
                    </a:lnTo>
                    <a:lnTo>
                      <a:pt x="1049229" y="419564"/>
                    </a:lnTo>
                    <a:lnTo>
                      <a:pt x="1049862" y="424856"/>
                    </a:lnTo>
                    <a:lnTo>
                      <a:pt x="1051826" y="429836"/>
                    </a:lnTo>
                    <a:lnTo>
                      <a:pt x="1055031" y="436024"/>
                    </a:lnTo>
                    <a:lnTo>
                      <a:pt x="1057308" y="443503"/>
                    </a:lnTo>
                    <a:lnTo>
                      <a:pt x="1059724" y="448286"/>
                    </a:lnTo>
                    <a:lnTo>
                      <a:pt x="1060472" y="457276"/>
                    </a:lnTo>
                    <a:lnTo>
                      <a:pt x="1063356" y="462149"/>
                    </a:lnTo>
                    <a:lnTo>
                      <a:pt x="1065337" y="467524"/>
                    </a:lnTo>
                    <a:lnTo>
                      <a:pt x="1066627" y="471535"/>
                    </a:lnTo>
                    <a:lnTo>
                      <a:pt x="1066002" y="475750"/>
                    </a:lnTo>
                    <a:lnTo>
                      <a:pt x="1066496" y="480131"/>
                    </a:lnTo>
                    <a:lnTo>
                      <a:pt x="1064441" y="484404"/>
                    </a:lnTo>
                    <a:lnTo>
                      <a:pt x="1063595" y="488497"/>
                    </a:lnTo>
                    <a:lnTo>
                      <a:pt x="1065608" y="494175"/>
                    </a:lnTo>
                    <a:lnTo>
                      <a:pt x="1068213" y="499648"/>
                    </a:lnTo>
                    <a:lnTo>
                      <a:pt x="1068238" y="504144"/>
                    </a:lnTo>
                    <a:lnTo>
                      <a:pt x="1064877" y="507324"/>
                    </a:lnTo>
                    <a:lnTo>
                      <a:pt x="1063981" y="513258"/>
                    </a:lnTo>
                    <a:lnTo>
                      <a:pt x="1061696" y="518533"/>
                    </a:lnTo>
                    <a:lnTo>
                      <a:pt x="1064055" y="525354"/>
                    </a:lnTo>
                    <a:lnTo>
                      <a:pt x="1063718" y="529628"/>
                    </a:lnTo>
                    <a:lnTo>
                      <a:pt x="1064203" y="537558"/>
                    </a:lnTo>
                    <a:lnTo>
                      <a:pt x="1062608" y="543985"/>
                    </a:lnTo>
                    <a:lnTo>
                      <a:pt x="1063471" y="549450"/>
                    </a:lnTo>
                    <a:lnTo>
                      <a:pt x="1060135" y="552194"/>
                    </a:lnTo>
                    <a:lnTo>
                      <a:pt x="1058113" y="558054"/>
                    </a:lnTo>
                    <a:lnTo>
                      <a:pt x="1056478" y="563108"/>
                    </a:lnTo>
                    <a:lnTo>
                      <a:pt x="1059740" y="570052"/>
                    </a:lnTo>
                    <a:lnTo>
                      <a:pt x="1057505" y="574441"/>
                    </a:lnTo>
                    <a:lnTo>
                      <a:pt x="1055837" y="580013"/>
                    </a:lnTo>
                    <a:lnTo>
                      <a:pt x="1057571" y="585683"/>
                    </a:lnTo>
                    <a:lnTo>
                      <a:pt x="1057193" y="590458"/>
                    </a:lnTo>
                    <a:lnTo>
                      <a:pt x="1056132" y="594550"/>
                    </a:lnTo>
                    <a:lnTo>
                      <a:pt x="1056683" y="600007"/>
                    </a:lnTo>
                    <a:lnTo>
                      <a:pt x="1053191" y="596769"/>
                    </a:lnTo>
                    <a:lnTo>
                      <a:pt x="1052558" y="601042"/>
                    </a:lnTo>
                    <a:lnTo>
                      <a:pt x="1054029" y="606606"/>
                    </a:lnTo>
                    <a:lnTo>
                      <a:pt x="1055007" y="611134"/>
                    </a:lnTo>
                    <a:lnTo>
                      <a:pt x="1053675" y="615358"/>
                    </a:lnTo>
                    <a:lnTo>
                      <a:pt x="1049386" y="615712"/>
                    </a:lnTo>
                    <a:lnTo>
                      <a:pt x="1045572" y="613649"/>
                    </a:lnTo>
                    <a:lnTo>
                      <a:pt x="1043896" y="618818"/>
                    </a:lnTo>
                    <a:lnTo>
                      <a:pt x="1047274" y="622746"/>
                    </a:lnTo>
                    <a:lnTo>
                      <a:pt x="1046328" y="627217"/>
                    </a:lnTo>
                    <a:lnTo>
                      <a:pt x="1048432" y="631531"/>
                    </a:lnTo>
                    <a:lnTo>
                      <a:pt x="1054292" y="638665"/>
                    </a:lnTo>
                    <a:lnTo>
                      <a:pt x="1056946" y="644582"/>
                    </a:lnTo>
                    <a:lnTo>
                      <a:pt x="1057275" y="649792"/>
                    </a:lnTo>
                    <a:lnTo>
                      <a:pt x="1059469" y="658199"/>
                    </a:lnTo>
                    <a:lnTo>
                      <a:pt x="1063143" y="663804"/>
                    </a:lnTo>
                    <a:lnTo>
                      <a:pt x="1067605" y="670427"/>
                    </a:lnTo>
                    <a:lnTo>
                      <a:pt x="1072922" y="680100"/>
                    </a:lnTo>
                    <a:lnTo>
                      <a:pt x="1074270" y="684554"/>
                    </a:lnTo>
                    <a:lnTo>
                      <a:pt x="1073883" y="689066"/>
                    </a:lnTo>
                    <a:lnTo>
                      <a:pt x="1071648" y="693216"/>
                    </a:lnTo>
                    <a:lnTo>
                      <a:pt x="1073308" y="698270"/>
                    </a:lnTo>
                    <a:lnTo>
                      <a:pt x="1077450" y="699125"/>
                    </a:lnTo>
                    <a:lnTo>
                      <a:pt x="1072626" y="698114"/>
                    </a:lnTo>
                    <a:lnTo>
                      <a:pt x="1069051" y="700834"/>
                    </a:lnTo>
                    <a:lnTo>
                      <a:pt x="1069339" y="706998"/>
                    </a:lnTo>
                    <a:lnTo>
                      <a:pt x="1068386" y="711090"/>
                    </a:lnTo>
                    <a:lnTo>
                      <a:pt x="1070095" y="715914"/>
                    </a:lnTo>
                    <a:lnTo>
                      <a:pt x="1071607" y="720154"/>
                    </a:lnTo>
                    <a:lnTo>
                      <a:pt x="1071517" y="724609"/>
                    </a:lnTo>
                    <a:lnTo>
                      <a:pt x="1070876" y="728866"/>
                    </a:lnTo>
                    <a:lnTo>
                      <a:pt x="1071172" y="733205"/>
                    </a:lnTo>
                    <a:lnTo>
                      <a:pt x="1073177" y="737092"/>
                    </a:lnTo>
                    <a:lnTo>
                      <a:pt x="1077146" y="743280"/>
                    </a:lnTo>
                    <a:lnTo>
                      <a:pt x="1078469" y="747644"/>
                    </a:lnTo>
                    <a:lnTo>
                      <a:pt x="1082480" y="750808"/>
                    </a:lnTo>
                    <a:lnTo>
                      <a:pt x="1087772" y="751425"/>
                    </a:lnTo>
                    <a:lnTo>
                      <a:pt x="1091536" y="749378"/>
                    </a:lnTo>
                    <a:lnTo>
                      <a:pt x="1088528" y="752427"/>
                    </a:lnTo>
                    <a:lnTo>
                      <a:pt x="1083926" y="752871"/>
                    </a:lnTo>
                    <a:lnTo>
                      <a:pt x="1088997" y="757078"/>
                    </a:lnTo>
                    <a:lnTo>
                      <a:pt x="1094724" y="758311"/>
                    </a:lnTo>
                    <a:lnTo>
                      <a:pt x="1099351" y="757736"/>
                    </a:lnTo>
                    <a:lnTo>
                      <a:pt x="1100387" y="753676"/>
                    </a:lnTo>
                    <a:lnTo>
                      <a:pt x="1099540" y="749395"/>
                    </a:lnTo>
                    <a:lnTo>
                      <a:pt x="1103789" y="748367"/>
                    </a:lnTo>
                    <a:lnTo>
                      <a:pt x="1107684" y="750331"/>
                    </a:lnTo>
                    <a:lnTo>
                      <a:pt x="1110799" y="753890"/>
                    </a:lnTo>
                    <a:lnTo>
                      <a:pt x="1116839" y="754169"/>
                    </a:lnTo>
                    <a:lnTo>
                      <a:pt x="1117267" y="747233"/>
                    </a:lnTo>
                    <a:lnTo>
                      <a:pt x="1118770" y="751605"/>
                    </a:lnTo>
                    <a:lnTo>
                      <a:pt x="1114481" y="756273"/>
                    </a:lnTo>
                    <a:lnTo>
                      <a:pt x="1109459" y="758993"/>
                    </a:lnTo>
                    <a:lnTo>
                      <a:pt x="1110232" y="763390"/>
                    </a:lnTo>
                    <a:lnTo>
                      <a:pt x="1115196" y="764614"/>
                    </a:lnTo>
                    <a:lnTo>
                      <a:pt x="1120094" y="763562"/>
                    </a:lnTo>
                    <a:lnTo>
                      <a:pt x="1120504" y="768008"/>
                    </a:lnTo>
                    <a:lnTo>
                      <a:pt x="1122657" y="772274"/>
                    </a:lnTo>
                    <a:lnTo>
                      <a:pt x="1124556" y="775980"/>
                    </a:lnTo>
                    <a:lnTo>
                      <a:pt x="1120570" y="772684"/>
                    </a:lnTo>
                    <a:lnTo>
                      <a:pt x="1114497" y="771599"/>
                    </a:lnTo>
                    <a:lnTo>
                      <a:pt x="1115853" y="776177"/>
                    </a:lnTo>
                    <a:lnTo>
                      <a:pt x="1120743" y="780385"/>
                    </a:lnTo>
                    <a:lnTo>
                      <a:pt x="1124679" y="782193"/>
                    </a:lnTo>
                    <a:lnTo>
                      <a:pt x="1116026" y="779776"/>
                    </a:lnTo>
                    <a:lnTo>
                      <a:pt x="1118072" y="786318"/>
                    </a:lnTo>
                    <a:lnTo>
                      <a:pt x="1122362" y="792572"/>
                    </a:lnTo>
                    <a:lnTo>
                      <a:pt x="1124219" y="798045"/>
                    </a:lnTo>
                    <a:lnTo>
                      <a:pt x="1119954" y="796155"/>
                    </a:lnTo>
                    <a:lnTo>
                      <a:pt x="1121762" y="802475"/>
                    </a:lnTo>
                    <a:lnTo>
                      <a:pt x="1117981" y="805178"/>
                    </a:lnTo>
                    <a:lnTo>
                      <a:pt x="1118590" y="809616"/>
                    </a:lnTo>
                    <a:lnTo>
                      <a:pt x="1122271" y="813700"/>
                    </a:lnTo>
                    <a:lnTo>
                      <a:pt x="1122534" y="818171"/>
                    </a:lnTo>
                    <a:lnTo>
                      <a:pt x="1128205" y="819157"/>
                    </a:lnTo>
                    <a:lnTo>
                      <a:pt x="1123734" y="822576"/>
                    </a:lnTo>
                    <a:lnTo>
                      <a:pt x="1123923" y="827605"/>
                    </a:lnTo>
                    <a:lnTo>
                      <a:pt x="1121080" y="831304"/>
                    </a:lnTo>
                    <a:lnTo>
                      <a:pt x="1125246" y="830153"/>
                    </a:lnTo>
                    <a:lnTo>
                      <a:pt x="1126101" y="834517"/>
                    </a:lnTo>
                    <a:lnTo>
                      <a:pt x="1132174" y="836251"/>
                    </a:lnTo>
                    <a:lnTo>
                      <a:pt x="1136168" y="839267"/>
                    </a:lnTo>
                    <a:lnTo>
                      <a:pt x="1140203" y="841946"/>
                    </a:lnTo>
                    <a:lnTo>
                      <a:pt x="1140408" y="837796"/>
                    </a:lnTo>
                    <a:lnTo>
                      <a:pt x="1143712" y="842686"/>
                    </a:lnTo>
                    <a:lnTo>
                      <a:pt x="1140548" y="846860"/>
                    </a:lnTo>
                    <a:lnTo>
                      <a:pt x="1137335" y="853180"/>
                    </a:lnTo>
                    <a:lnTo>
                      <a:pt x="1133629" y="855843"/>
                    </a:lnTo>
                    <a:lnTo>
                      <a:pt x="1127547" y="855909"/>
                    </a:lnTo>
                    <a:lnTo>
                      <a:pt x="1131747" y="861858"/>
                    </a:lnTo>
                    <a:lnTo>
                      <a:pt x="1129092" y="865006"/>
                    </a:lnTo>
                    <a:lnTo>
                      <a:pt x="1134746" y="864768"/>
                    </a:lnTo>
                    <a:lnTo>
                      <a:pt x="1138066" y="867200"/>
                    </a:lnTo>
                    <a:lnTo>
                      <a:pt x="1144591" y="870191"/>
                    </a:lnTo>
                    <a:lnTo>
                      <a:pt x="1139192" y="869591"/>
                    </a:lnTo>
                    <a:lnTo>
                      <a:pt x="1135371" y="866255"/>
                    </a:lnTo>
                    <a:lnTo>
                      <a:pt x="1131837" y="869263"/>
                    </a:lnTo>
                    <a:lnTo>
                      <a:pt x="1130810" y="874711"/>
                    </a:lnTo>
                    <a:lnTo>
                      <a:pt x="1131755" y="880859"/>
                    </a:lnTo>
                    <a:lnTo>
                      <a:pt x="1135231" y="876750"/>
                    </a:lnTo>
                    <a:lnTo>
                      <a:pt x="1141206" y="877267"/>
                    </a:lnTo>
                    <a:lnTo>
                      <a:pt x="1135963" y="878484"/>
                    </a:lnTo>
                    <a:lnTo>
                      <a:pt x="1133201" y="882584"/>
                    </a:lnTo>
                    <a:lnTo>
                      <a:pt x="1132363" y="887006"/>
                    </a:lnTo>
                    <a:lnTo>
                      <a:pt x="1134755" y="893687"/>
                    </a:lnTo>
                    <a:lnTo>
                      <a:pt x="1135576" y="898017"/>
                    </a:lnTo>
                    <a:lnTo>
                      <a:pt x="1137236" y="893580"/>
                    </a:lnTo>
                    <a:lnTo>
                      <a:pt x="1138617" y="888353"/>
                    </a:lnTo>
                    <a:lnTo>
                      <a:pt x="1139521" y="892618"/>
                    </a:lnTo>
                    <a:lnTo>
                      <a:pt x="1141058" y="896842"/>
                    </a:lnTo>
                    <a:lnTo>
                      <a:pt x="1136768" y="897919"/>
                    </a:lnTo>
                    <a:lnTo>
                      <a:pt x="1135428" y="902340"/>
                    </a:lnTo>
                    <a:lnTo>
                      <a:pt x="1131911" y="904839"/>
                    </a:lnTo>
                    <a:lnTo>
                      <a:pt x="1135806" y="908964"/>
                    </a:lnTo>
                    <a:lnTo>
                      <a:pt x="1130966" y="908397"/>
                    </a:lnTo>
                    <a:lnTo>
                      <a:pt x="1132141" y="903910"/>
                    </a:lnTo>
                    <a:lnTo>
                      <a:pt x="1133686" y="899522"/>
                    </a:lnTo>
                    <a:lnTo>
                      <a:pt x="1133078" y="895034"/>
                    </a:lnTo>
                    <a:lnTo>
                      <a:pt x="1128821" y="892216"/>
                    </a:lnTo>
                    <a:lnTo>
                      <a:pt x="1125526" y="895026"/>
                    </a:lnTo>
                    <a:lnTo>
                      <a:pt x="1119477" y="895906"/>
                    </a:lnTo>
                    <a:lnTo>
                      <a:pt x="1114809" y="894065"/>
                    </a:lnTo>
                    <a:lnTo>
                      <a:pt x="1119272" y="895626"/>
                    </a:lnTo>
                    <a:lnTo>
                      <a:pt x="1125673" y="892429"/>
                    </a:lnTo>
                    <a:lnTo>
                      <a:pt x="1123266" y="887540"/>
                    </a:lnTo>
                    <a:lnTo>
                      <a:pt x="1121852" y="892528"/>
                    </a:lnTo>
                    <a:lnTo>
                      <a:pt x="1117595" y="892438"/>
                    </a:lnTo>
                    <a:lnTo>
                      <a:pt x="1121959" y="892208"/>
                    </a:lnTo>
                    <a:lnTo>
                      <a:pt x="1118269" y="888879"/>
                    </a:lnTo>
                    <a:lnTo>
                      <a:pt x="1122970" y="887014"/>
                    </a:lnTo>
                    <a:lnTo>
                      <a:pt x="1118894" y="886118"/>
                    </a:lnTo>
                    <a:lnTo>
                      <a:pt x="1115993" y="882288"/>
                    </a:lnTo>
                    <a:lnTo>
                      <a:pt x="1111350" y="882321"/>
                    </a:lnTo>
                    <a:lnTo>
                      <a:pt x="1114530" y="886767"/>
                    </a:lnTo>
                    <a:lnTo>
                      <a:pt x="1109648" y="885263"/>
                    </a:lnTo>
                    <a:lnTo>
                      <a:pt x="1105605" y="882962"/>
                    </a:lnTo>
                    <a:lnTo>
                      <a:pt x="1101208" y="883907"/>
                    </a:lnTo>
                    <a:lnTo>
                      <a:pt x="1096179" y="883611"/>
                    </a:lnTo>
                    <a:lnTo>
                      <a:pt x="1098464" y="888099"/>
                    </a:lnTo>
                    <a:lnTo>
                      <a:pt x="1102893" y="891468"/>
                    </a:lnTo>
                    <a:lnTo>
                      <a:pt x="1105679" y="887786"/>
                    </a:lnTo>
                    <a:lnTo>
                      <a:pt x="1106830" y="893169"/>
                    </a:lnTo>
                    <a:lnTo>
                      <a:pt x="1100954" y="894492"/>
                    </a:lnTo>
                    <a:lnTo>
                      <a:pt x="1103230" y="898996"/>
                    </a:lnTo>
                    <a:lnTo>
                      <a:pt x="1098817" y="897820"/>
                    </a:lnTo>
                    <a:lnTo>
                      <a:pt x="1095546" y="901346"/>
                    </a:lnTo>
                    <a:lnTo>
                      <a:pt x="1092193" y="904008"/>
                    </a:lnTo>
                    <a:lnTo>
                      <a:pt x="1091273" y="910682"/>
                    </a:lnTo>
                    <a:lnTo>
                      <a:pt x="1094700" y="915012"/>
                    </a:lnTo>
                    <a:lnTo>
                      <a:pt x="1098990" y="917568"/>
                    </a:lnTo>
                    <a:lnTo>
                      <a:pt x="1102384" y="914240"/>
                    </a:lnTo>
                    <a:lnTo>
                      <a:pt x="1097609" y="912506"/>
                    </a:lnTo>
                    <a:lnTo>
                      <a:pt x="1094914" y="908783"/>
                    </a:lnTo>
                    <a:lnTo>
                      <a:pt x="1099228" y="908167"/>
                    </a:lnTo>
                    <a:lnTo>
                      <a:pt x="1103871" y="905340"/>
                    </a:lnTo>
                    <a:lnTo>
                      <a:pt x="1106172" y="908981"/>
                    </a:lnTo>
                    <a:lnTo>
                      <a:pt x="1111604" y="911446"/>
                    </a:lnTo>
                    <a:lnTo>
                      <a:pt x="1117554" y="913895"/>
                    </a:lnTo>
                    <a:lnTo>
                      <a:pt x="1123414" y="915276"/>
                    </a:lnTo>
                    <a:lnTo>
                      <a:pt x="1118220" y="913394"/>
                    </a:lnTo>
                    <a:lnTo>
                      <a:pt x="1121951" y="911405"/>
                    </a:lnTo>
                    <a:lnTo>
                      <a:pt x="1127399" y="911454"/>
                    </a:lnTo>
                    <a:lnTo>
                      <a:pt x="1133555" y="918078"/>
                    </a:lnTo>
                    <a:lnTo>
                      <a:pt x="1131763" y="922064"/>
                    </a:lnTo>
                    <a:lnTo>
                      <a:pt x="1136710" y="922425"/>
                    </a:lnTo>
                    <a:lnTo>
                      <a:pt x="1136447" y="926838"/>
                    </a:lnTo>
                    <a:lnTo>
                      <a:pt x="1132716" y="924521"/>
                    </a:lnTo>
                    <a:lnTo>
                      <a:pt x="1134968" y="929114"/>
                    </a:lnTo>
                    <a:lnTo>
                      <a:pt x="1133300" y="925112"/>
                    </a:lnTo>
                    <a:lnTo>
                      <a:pt x="1129092" y="927685"/>
                    </a:lnTo>
                    <a:lnTo>
                      <a:pt x="1128912" y="932418"/>
                    </a:lnTo>
                    <a:lnTo>
                      <a:pt x="1133177" y="931876"/>
                    </a:lnTo>
                    <a:lnTo>
                      <a:pt x="1137253" y="933462"/>
                    </a:lnTo>
                    <a:lnTo>
                      <a:pt x="1142159" y="933643"/>
                    </a:lnTo>
                    <a:lnTo>
                      <a:pt x="1138773" y="936798"/>
                    </a:lnTo>
                    <a:lnTo>
                      <a:pt x="1139792" y="941055"/>
                    </a:lnTo>
                    <a:lnTo>
                      <a:pt x="1135889" y="937998"/>
                    </a:lnTo>
                    <a:lnTo>
                      <a:pt x="1131130" y="939469"/>
                    </a:lnTo>
                    <a:lnTo>
                      <a:pt x="1132626" y="935221"/>
                    </a:lnTo>
                    <a:lnTo>
                      <a:pt x="1127720" y="935147"/>
                    </a:lnTo>
                    <a:lnTo>
                      <a:pt x="1126430" y="939757"/>
                    </a:lnTo>
                    <a:lnTo>
                      <a:pt x="1132930" y="942305"/>
                    </a:lnTo>
                    <a:lnTo>
                      <a:pt x="1137540" y="941516"/>
                    </a:lnTo>
                    <a:lnTo>
                      <a:pt x="1143836" y="942025"/>
                    </a:lnTo>
                    <a:lnTo>
                      <a:pt x="1147838" y="943973"/>
                    </a:lnTo>
                    <a:lnTo>
                      <a:pt x="1151067" y="941195"/>
                    </a:lnTo>
                    <a:lnTo>
                      <a:pt x="1151717" y="937012"/>
                    </a:lnTo>
                    <a:lnTo>
                      <a:pt x="1152070" y="941705"/>
                    </a:lnTo>
                    <a:lnTo>
                      <a:pt x="1156179" y="943430"/>
                    </a:lnTo>
                    <a:lnTo>
                      <a:pt x="1160567" y="947482"/>
                    </a:lnTo>
                    <a:lnTo>
                      <a:pt x="1166189" y="947803"/>
                    </a:lnTo>
                    <a:lnTo>
                      <a:pt x="1161513" y="948189"/>
                    </a:lnTo>
                    <a:lnTo>
                      <a:pt x="1158069" y="945682"/>
                    </a:lnTo>
                    <a:lnTo>
                      <a:pt x="1158423" y="950021"/>
                    </a:lnTo>
                    <a:lnTo>
                      <a:pt x="1162137" y="952972"/>
                    </a:lnTo>
                    <a:lnTo>
                      <a:pt x="1166065" y="954533"/>
                    </a:lnTo>
                    <a:lnTo>
                      <a:pt x="1166016" y="950259"/>
                    </a:lnTo>
                    <a:lnTo>
                      <a:pt x="1166295" y="954837"/>
                    </a:lnTo>
                    <a:lnTo>
                      <a:pt x="1162096" y="955453"/>
                    </a:lnTo>
                    <a:lnTo>
                      <a:pt x="1164454" y="959217"/>
                    </a:lnTo>
                    <a:lnTo>
                      <a:pt x="1161323" y="956119"/>
                    </a:lnTo>
                    <a:lnTo>
                      <a:pt x="1158044" y="952454"/>
                    </a:lnTo>
                    <a:lnTo>
                      <a:pt x="1154527" y="949931"/>
                    </a:lnTo>
                    <a:lnTo>
                      <a:pt x="1149851" y="950391"/>
                    </a:lnTo>
                    <a:lnTo>
                      <a:pt x="1145512" y="948534"/>
                    </a:lnTo>
                    <a:lnTo>
                      <a:pt x="1140778" y="949101"/>
                    </a:lnTo>
                    <a:lnTo>
                      <a:pt x="1144509" y="954410"/>
                    </a:lnTo>
                    <a:lnTo>
                      <a:pt x="1139981" y="949183"/>
                    </a:lnTo>
                    <a:lnTo>
                      <a:pt x="1134097" y="946964"/>
                    </a:lnTo>
                    <a:lnTo>
                      <a:pt x="1134294" y="951871"/>
                    </a:lnTo>
                    <a:lnTo>
                      <a:pt x="1138025" y="949314"/>
                    </a:lnTo>
                    <a:lnTo>
                      <a:pt x="1140203" y="954911"/>
                    </a:lnTo>
                    <a:lnTo>
                      <a:pt x="1145832" y="957911"/>
                    </a:lnTo>
                    <a:lnTo>
                      <a:pt x="1152949" y="958839"/>
                    </a:lnTo>
                    <a:lnTo>
                      <a:pt x="1146597" y="959110"/>
                    </a:lnTo>
                    <a:lnTo>
                      <a:pt x="1150402" y="961107"/>
                    </a:lnTo>
                    <a:lnTo>
                      <a:pt x="1155480" y="961255"/>
                    </a:lnTo>
                    <a:lnTo>
                      <a:pt x="1153450" y="964830"/>
                    </a:lnTo>
                    <a:lnTo>
                      <a:pt x="1148898" y="963450"/>
                    </a:lnTo>
                    <a:lnTo>
                      <a:pt x="1145134" y="967139"/>
                    </a:lnTo>
                    <a:lnTo>
                      <a:pt x="1150040" y="969342"/>
                    </a:lnTo>
                    <a:lnTo>
                      <a:pt x="1154897" y="971216"/>
                    </a:lnTo>
                    <a:lnTo>
                      <a:pt x="1149358" y="971865"/>
                    </a:lnTo>
                    <a:lnTo>
                      <a:pt x="1147501" y="976089"/>
                    </a:lnTo>
                    <a:lnTo>
                      <a:pt x="1149259" y="981554"/>
                    </a:lnTo>
                    <a:lnTo>
                      <a:pt x="1152579" y="985096"/>
                    </a:lnTo>
                    <a:lnTo>
                      <a:pt x="1154207" y="989641"/>
                    </a:lnTo>
                    <a:lnTo>
                      <a:pt x="1159877" y="996165"/>
                    </a:lnTo>
                    <a:lnTo>
                      <a:pt x="1160403" y="990594"/>
                    </a:lnTo>
                    <a:lnTo>
                      <a:pt x="1158924" y="986698"/>
                    </a:lnTo>
                    <a:lnTo>
                      <a:pt x="1163986" y="988334"/>
                    </a:lnTo>
                    <a:lnTo>
                      <a:pt x="1168062" y="990331"/>
                    </a:lnTo>
                    <a:lnTo>
                      <a:pt x="1163682" y="988613"/>
                    </a:lnTo>
                    <a:lnTo>
                      <a:pt x="1161964" y="992558"/>
                    </a:lnTo>
                    <a:lnTo>
                      <a:pt x="1168087" y="995903"/>
                    </a:lnTo>
                    <a:lnTo>
                      <a:pt x="1171267" y="999568"/>
                    </a:lnTo>
                    <a:lnTo>
                      <a:pt x="1175705" y="1000225"/>
                    </a:lnTo>
                    <a:lnTo>
                      <a:pt x="1175738" y="1004392"/>
                    </a:lnTo>
                    <a:lnTo>
                      <a:pt x="1171653" y="999913"/>
                    </a:lnTo>
                    <a:lnTo>
                      <a:pt x="1167955" y="996733"/>
                    </a:lnTo>
                    <a:lnTo>
                      <a:pt x="1163320" y="996297"/>
                    </a:lnTo>
                    <a:lnTo>
                      <a:pt x="1159203" y="998730"/>
                    </a:lnTo>
                    <a:lnTo>
                      <a:pt x="1161052" y="1003241"/>
                    </a:lnTo>
                    <a:lnTo>
                      <a:pt x="1166057" y="1002411"/>
                    </a:lnTo>
                    <a:lnTo>
                      <a:pt x="1161784" y="1004302"/>
                    </a:lnTo>
                    <a:lnTo>
                      <a:pt x="1164504" y="1007819"/>
                    </a:lnTo>
                    <a:lnTo>
                      <a:pt x="1169878" y="1009881"/>
                    </a:lnTo>
                    <a:lnTo>
                      <a:pt x="1171933" y="1006003"/>
                    </a:lnTo>
                    <a:lnTo>
                      <a:pt x="1170248" y="1010301"/>
                    </a:lnTo>
                    <a:lnTo>
                      <a:pt x="1174637" y="1011583"/>
                    </a:lnTo>
                    <a:lnTo>
                      <a:pt x="1170511" y="1011147"/>
                    </a:lnTo>
                    <a:lnTo>
                      <a:pt x="1166419" y="1009421"/>
                    </a:lnTo>
                    <a:lnTo>
                      <a:pt x="1162014" y="1008098"/>
                    </a:lnTo>
                    <a:lnTo>
                      <a:pt x="1163731" y="1011862"/>
                    </a:lnTo>
                    <a:lnTo>
                      <a:pt x="1167799" y="1014558"/>
                    </a:lnTo>
                    <a:lnTo>
                      <a:pt x="1171579" y="1016251"/>
                    </a:lnTo>
                    <a:lnTo>
                      <a:pt x="1178253" y="1019077"/>
                    </a:lnTo>
                    <a:lnTo>
                      <a:pt x="1171974" y="1017097"/>
                    </a:lnTo>
                    <a:lnTo>
                      <a:pt x="1167117" y="1015971"/>
                    </a:lnTo>
                    <a:lnTo>
                      <a:pt x="1163477" y="1012832"/>
                    </a:lnTo>
                    <a:lnTo>
                      <a:pt x="1156984" y="1013268"/>
                    </a:lnTo>
                    <a:lnTo>
                      <a:pt x="1162129" y="1012856"/>
                    </a:lnTo>
                    <a:lnTo>
                      <a:pt x="1156203" y="1015248"/>
                    </a:lnTo>
                    <a:lnTo>
                      <a:pt x="1160962" y="1017606"/>
                    </a:lnTo>
                    <a:lnTo>
                      <a:pt x="1164405" y="1021181"/>
                    </a:lnTo>
                    <a:lnTo>
                      <a:pt x="1166912" y="1017656"/>
                    </a:lnTo>
                    <a:lnTo>
                      <a:pt x="1168407" y="1021814"/>
                    </a:lnTo>
                    <a:lnTo>
                      <a:pt x="1172344" y="1023342"/>
                    </a:lnTo>
                    <a:lnTo>
                      <a:pt x="1176543" y="1025151"/>
                    </a:lnTo>
                    <a:lnTo>
                      <a:pt x="1181055" y="1026638"/>
                    </a:lnTo>
                    <a:lnTo>
                      <a:pt x="1175524" y="1025331"/>
                    </a:lnTo>
                    <a:lnTo>
                      <a:pt x="1169780" y="1024444"/>
                    </a:lnTo>
                    <a:lnTo>
                      <a:pt x="1173429" y="1027378"/>
                    </a:lnTo>
                    <a:lnTo>
                      <a:pt x="1177850" y="1033139"/>
                    </a:lnTo>
                    <a:lnTo>
                      <a:pt x="1181967" y="1035341"/>
                    </a:lnTo>
                    <a:lnTo>
                      <a:pt x="1184005" y="1030722"/>
                    </a:lnTo>
                    <a:lnTo>
                      <a:pt x="1183471" y="1025619"/>
                    </a:lnTo>
                    <a:lnTo>
                      <a:pt x="1186265" y="1022085"/>
                    </a:lnTo>
                    <a:lnTo>
                      <a:pt x="1184112" y="1026433"/>
                    </a:lnTo>
                    <a:lnTo>
                      <a:pt x="1189462" y="1029087"/>
                    </a:lnTo>
                    <a:lnTo>
                      <a:pt x="1195609" y="1030747"/>
                    </a:lnTo>
                    <a:lnTo>
                      <a:pt x="1191032" y="1030402"/>
                    </a:lnTo>
                    <a:lnTo>
                      <a:pt x="1186594" y="1030197"/>
                    </a:lnTo>
                    <a:lnTo>
                      <a:pt x="1187251" y="1034881"/>
                    </a:lnTo>
                    <a:lnTo>
                      <a:pt x="1189684" y="1038505"/>
                    </a:lnTo>
                    <a:lnTo>
                      <a:pt x="1185838" y="1036631"/>
                    </a:lnTo>
                    <a:lnTo>
                      <a:pt x="1181745" y="1037026"/>
                    </a:lnTo>
                    <a:lnTo>
                      <a:pt x="1177644" y="1038135"/>
                    </a:lnTo>
                    <a:lnTo>
                      <a:pt x="1180044" y="1042055"/>
                    </a:lnTo>
                    <a:lnTo>
                      <a:pt x="1183783" y="1045868"/>
                    </a:lnTo>
                    <a:lnTo>
                      <a:pt x="1187925" y="1045885"/>
                    </a:lnTo>
                    <a:lnTo>
                      <a:pt x="1192766" y="1045663"/>
                    </a:lnTo>
                    <a:lnTo>
                      <a:pt x="1189380" y="1042335"/>
                    </a:lnTo>
                    <a:lnTo>
                      <a:pt x="1193217" y="1045310"/>
                    </a:lnTo>
                    <a:lnTo>
                      <a:pt x="1196316" y="1048802"/>
                    </a:lnTo>
                    <a:lnTo>
                      <a:pt x="1192494" y="1047019"/>
                    </a:lnTo>
                    <a:lnTo>
                      <a:pt x="1196168" y="1049517"/>
                    </a:lnTo>
                    <a:lnTo>
                      <a:pt x="1197943" y="1053331"/>
                    </a:lnTo>
                    <a:lnTo>
                      <a:pt x="1201847" y="1058220"/>
                    </a:lnTo>
                    <a:lnTo>
                      <a:pt x="1198157" y="1054941"/>
                    </a:lnTo>
                    <a:lnTo>
                      <a:pt x="1194426" y="1052287"/>
                    </a:lnTo>
                    <a:lnTo>
                      <a:pt x="1194064" y="1056840"/>
                    </a:lnTo>
                    <a:lnTo>
                      <a:pt x="1199192" y="1059905"/>
                    </a:lnTo>
                    <a:lnTo>
                      <a:pt x="1202266" y="1064219"/>
                    </a:lnTo>
                    <a:lnTo>
                      <a:pt x="1202299" y="1059757"/>
                    </a:lnTo>
                    <a:lnTo>
                      <a:pt x="1206145" y="1062091"/>
                    </a:lnTo>
                    <a:lnTo>
                      <a:pt x="1208265" y="1066282"/>
                    </a:lnTo>
                    <a:lnTo>
                      <a:pt x="1213114" y="1071919"/>
                    </a:lnTo>
                    <a:lnTo>
                      <a:pt x="1209120" y="1069010"/>
                    </a:lnTo>
                    <a:lnTo>
                      <a:pt x="1205405" y="1064753"/>
                    </a:lnTo>
                    <a:lnTo>
                      <a:pt x="1207147" y="1068846"/>
                    </a:lnTo>
                    <a:lnTo>
                      <a:pt x="1210738" y="1072371"/>
                    </a:lnTo>
                    <a:lnTo>
                      <a:pt x="1217757" y="1075256"/>
                    </a:lnTo>
                    <a:lnTo>
                      <a:pt x="1215637" y="1071303"/>
                    </a:lnTo>
                    <a:lnTo>
                      <a:pt x="1212842" y="1066980"/>
                    </a:lnTo>
                    <a:lnTo>
                      <a:pt x="1209341" y="1061392"/>
                    </a:lnTo>
                    <a:lnTo>
                      <a:pt x="1213985" y="1067942"/>
                    </a:lnTo>
                    <a:lnTo>
                      <a:pt x="1217757" y="1073349"/>
                    </a:lnTo>
                    <a:lnTo>
                      <a:pt x="1218225" y="1068632"/>
                    </a:lnTo>
                    <a:lnTo>
                      <a:pt x="1222112" y="1067178"/>
                    </a:lnTo>
                    <a:lnTo>
                      <a:pt x="1217428" y="1066865"/>
                    </a:lnTo>
                    <a:lnTo>
                      <a:pt x="1215735" y="1063110"/>
                    </a:lnTo>
                    <a:lnTo>
                      <a:pt x="1211125" y="1060850"/>
                    </a:lnTo>
                    <a:lnTo>
                      <a:pt x="1215505" y="1060694"/>
                    </a:lnTo>
                    <a:lnTo>
                      <a:pt x="1219606" y="1063496"/>
                    </a:lnTo>
                    <a:lnTo>
                      <a:pt x="1225120" y="1064835"/>
                    </a:lnTo>
                    <a:lnTo>
                      <a:pt x="1229936" y="1063414"/>
                    </a:lnTo>
                    <a:lnTo>
                      <a:pt x="1226221" y="1060817"/>
                    </a:lnTo>
                    <a:lnTo>
                      <a:pt x="1220477" y="1057727"/>
                    </a:lnTo>
                    <a:lnTo>
                      <a:pt x="1215423" y="1055722"/>
                    </a:lnTo>
                    <a:lnTo>
                      <a:pt x="1210204" y="1055599"/>
                    </a:lnTo>
                    <a:lnTo>
                      <a:pt x="1214461" y="1055311"/>
                    </a:lnTo>
                    <a:lnTo>
                      <a:pt x="1218850" y="1056856"/>
                    </a:lnTo>
                    <a:lnTo>
                      <a:pt x="1223427" y="1057661"/>
                    </a:lnTo>
                    <a:lnTo>
                      <a:pt x="1229837" y="1061598"/>
                    </a:lnTo>
                    <a:lnTo>
                      <a:pt x="1231686" y="1065682"/>
                    </a:lnTo>
                    <a:lnTo>
                      <a:pt x="1229780" y="1069733"/>
                    </a:lnTo>
                    <a:lnTo>
                      <a:pt x="1236025" y="1076037"/>
                    </a:lnTo>
                    <a:lnTo>
                      <a:pt x="1238343" y="1080869"/>
                    </a:lnTo>
                    <a:lnTo>
                      <a:pt x="1234267" y="1083441"/>
                    </a:lnTo>
                    <a:lnTo>
                      <a:pt x="1229402" y="1085553"/>
                    </a:lnTo>
                    <a:lnTo>
                      <a:pt x="1233034" y="1083211"/>
                    </a:lnTo>
                    <a:lnTo>
                      <a:pt x="1236173" y="1079431"/>
                    </a:lnTo>
                    <a:lnTo>
                      <a:pt x="1233634" y="1074993"/>
                    </a:lnTo>
                    <a:lnTo>
                      <a:pt x="1229262" y="1072223"/>
                    </a:lnTo>
                    <a:lnTo>
                      <a:pt x="1226846" y="1068871"/>
                    </a:lnTo>
                    <a:lnTo>
                      <a:pt x="1225268" y="1072922"/>
                    </a:lnTo>
                    <a:lnTo>
                      <a:pt x="1227109" y="1077080"/>
                    </a:lnTo>
                    <a:lnTo>
                      <a:pt x="1228498" y="1072150"/>
                    </a:lnTo>
                    <a:lnTo>
                      <a:pt x="1228424" y="1078757"/>
                    </a:lnTo>
                    <a:lnTo>
                      <a:pt x="1224438" y="1075831"/>
                    </a:lnTo>
                    <a:lnTo>
                      <a:pt x="1220460" y="1073596"/>
                    </a:lnTo>
                    <a:lnTo>
                      <a:pt x="1216294" y="1077080"/>
                    </a:lnTo>
                    <a:lnTo>
                      <a:pt x="1212974" y="1074418"/>
                    </a:lnTo>
                    <a:lnTo>
                      <a:pt x="1207123" y="1072437"/>
                    </a:lnTo>
                    <a:lnTo>
                      <a:pt x="1210459" y="1076653"/>
                    </a:lnTo>
                    <a:lnTo>
                      <a:pt x="1213894" y="1080893"/>
                    </a:lnTo>
                    <a:lnTo>
                      <a:pt x="1216154" y="1084986"/>
                    </a:lnTo>
                    <a:lnTo>
                      <a:pt x="1214412" y="1089111"/>
                    </a:lnTo>
                    <a:lnTo>
                      <a:pt x="1215760" y="1093287"/>
                    </a:lnTo>
                    <a:lnTo>
                      <a:pt x="1220411" y="1091248"/>
                    </a:lnTo>
                    <a:lnTo>
                      <a:pt x="1225794" y="1091528"/>
                    </a:lnTo>
                    <a:lnTo>
                      <a:pt x="1223041" y="1095029"/>
                    </a:lnTo>
                    <a:lnTo>
                      <a:pt x="1226599" y="1098077"/>
                    </a:lnTo>
                    <a:lnTo>
                      <a:pt x="1231045" y="1098184"/>
                    </a:lnTo>
                    <a:lnTo>
                      <a:pt x="1227142" y="1099754"/>
                    </a:lnTo>
                    <a:lnTo>
                      <a:pt x="1232640" y="1103707"/>
                    </a:lnTo>
                    <a:lnTo>
                      <a:pt x="1236814" y="1102720"/>
                    </a:lnTo>
                    <a:lnTo>
                      <a:pt x="1235376" y="1098768"/>
                    </a:lnTo>
                    <a:lnTo>
                      <a:pt x="1234752" y="1094322"/>
                    </a:lnTo>
                    <a:lnTo>
                      <a:pt x="1239083" y="1090895"/>
                    </a:lnTo>
                    <a:lnTo>
                      <a:pt x="1233782" y="1089079"/>
                    </a:lnTo>
                    <a:lnTo>
                      <a:pt x="1232697" y="1093253"/>
                    </a:lnTo>
                    <a:lnTo>
                      <a:pt x="1233330" y="1088693"/>
                    </a:lnTo>
                    <a:lnTo>
                      <a:pt x="1238211" y="1086186"/>
                    </a:lnTo>
                    <a:lnTo>
                      <a:pt x="1243183" y="1085685"/>
                    </a:lnTo>
                    <a:lnTo>
                      <a:pt x="1244621" y="1090402"/>
                    </a:lnTo>
                    <a:lnTo>
                      <a:pt x="1246421" y="1086284"/>
                    </a:lnTo>
                    <a:lnTo>
                      <a:pt x="1252691" y="1087271"/>
                    </a:lnTo>
                    <a:lnTo>
                      <a:pt x="1259258" y="1087476"/>
                    </a:lnTo>
                    <a:lnTo>
                      <a:pt x="1264123" y="1087320"/>
                    </a:lnTo>
                    <a:lnTo>
                      <a:pt x="1270426" y="1092086"/>
                    </a:lnTo>
                    <a:lnTo>
                      <a:pt x="1274568" y="1094223"/>
                    </a:lnTo>
                    <a:lnTo>
                      <a:pt x="1279285" y="1097773"/>
                    </a:lnTo>
                    <a:lnTo>
                      <a:pt x="1277444" y="1101455"/>
                    </a:lnTo>
                    <a:lnTo>
                      <a:pt x="1273064" y="1104701"/>
                    </a:lnTo>
                    <a:lnTo>
                      <a:pt x="1268347" y="1106772"/>
                    </a:lnTo>
                    <a:lnTo>
                      <a:pt x="1270328" y="1111613"/>
                    </a:lnTo>
                    <a:lnTo>
                      <a:pt x="1270697" y="1116034"/>
                    </a:lnTo>
                    <a:lnTo>
                      <a:pt x="1266818" y="1117439"/>
                    </a:lnTo>
                    <a:lnTo>
                      <a:pt x="1270262" y="1114382"/>
                    </a:lnTo>
                    <a:lnTo>
                      <a:pt x="1267205" y="1108670"/>
                    </a:lnTo>
                    <a:lnTo>
                      <a:pt x="1262011" y="1107479"/>
                    </a:lnTo>
                    <a:lnTo>
                      <a:pt x="1263991" y="1111752"/>
                    </a:lnTo>
                    <a:lnTo>
                      <a:pt x="1260367" y="1113905"/>
                    </a:lnTo>
                    <a:lnTo>
                      <a:pt x="1259964" y="1108054"/>
                    </a:lnTo>
                    <a:lnTo>
                      <a:pt x="1253185" y="1110281"/>
                    </a:lnTo>
                    <a:lnTo>
                      <a:pt x="1256661" y="1115566"/>
                    </a:lnTo>
                    <a:lnTo>
                      <a:pt x="1263022" y="1119050"/>
                    </a:lnTo>
                    <a:lnTo>
                      <a:pt x="1268182" y="1121597"/>
                    </a:lnTo>
                    <a:lnTo>
                      <a:pt x="1275242" y="1123381"/>
                    </a:lnTo>
                    <a:lnTo>
                      <a:pt x="1284586" y="1125961"/>
                    </a:lnTo>
                    <a:close/>
                    <a:moveTo>
                      <a:pt x="1132010" y="898379"/>
                    </a:moveTo>
                    <a:lnTo>
                      <a:pt x="1127407" y="894821"/>
                    </a:lnTo>
                    <a:lnTo>
                      <a:pt x="1132010" y="898379"/>
                    </a:lnTo>
                    <a:close/>
                    <a:moveTo>
                      <a:pt x="1117201" y="944351"/>
                    </a:moveTo>
                    <a:lnTo>
                      <a:pt x="1116330" y="939321"/>
                    </a:lnTo>
                    <a:lnTo>
                      <a:pt x="1112467" y="941540"/>
                    </a:lnTo>
                    <a:lnTo>
                      <a:pt x="1116050" y="944088"/>
                    </a:lnTo>
                    <a:close/>
                    <a:moveTo>
                      <a:pt x="1121408" y="942354"/>
                    </a:moveTo>
                    <a:lnTo>
                      <a:pt x="1117595" y="939009"/>
                    </a:lnTo>
                    <a:lnTo>
                      <a:pt x="1121408" y="942354"/>
                    </a:lnTo>
                    <a:close/>
                    <a:moveTo>
                      <a:pt x="1126693" y="923748"/>
                    </a:moveTo>
                    <a:lnTo>
                      <a:pt x="1129709" y="920272"/>
                    </a:lnTo>
                    <a:lnTo>
                      <a:pt x="1125008" y="920831"/>
                    </a:lnTo>
                    <a:close/>
                    <a:moveTo>
                      <a:pt x="1119066" y="970032"/>
                    </a:moveTo>
                    <a:lnTo>
                      <a:pt x="1122953" y="966860"/>
                    </a:lnTo>
                    <a:lnTo>
                      <a:pt x="1121523" y="962439"/>
                    </a:lnTo>
                    <a:lnTo>
                      <a:pt x="1116650" y="962620"/>
                    </a:lnTo>
                    <a:lnTo>
                      <a:pt x="1115237" y="967246"/>
                    </a:lnTo>
                    <a:lnTo>
                      <a:pt x="1119896" y="965627"/>
                    </a:lnTo>
                    <a:lnTo>
                      <a:pt x="1116215" y="968586"/>
                    </a:lnTo>
                    <a:close/>
                    <a:moveTo>
                      <a:pt x="1128024" y="949002"/>
                    </a:moveTo>
                    <a:lnTo>
                      <a:pt x="1125937" y="943365"/>
                    </a:lnTo>
                    <a:lnTo>
                      <a:pt x="1123389" y="946693"/>
                    </a:lnTo>
                    <a:lnTo>
                      <a:pt x="1128024" y="949002"/>
                    </a:lnTo>
                    <a:close/>
                    <a:moveTo>
                      <a:pt x="1128451" y="954023"/>
                    </a:moveTo>
                    <a:lnTo>
                      <a:pt x="1123931" y="950432"/>
                    </a:lnTo>
                    <a:lnTo>
                      <a:pt x="1127942" y="951607"/>
                    </a:lnTo>
                    <a:lnTo>
                      <a:pt x="1123948" y="948452"/>
                    </a:lnTo>
                    <a:lnTo>
                      <a:pt x="1121162" y="945091"/>
                    </a:lnTo>
                    <a:lnTo>
                      <a:pt x="1117587" y="947556"/>
                    </a:lnTo>
                    <a:lnTo>
                      <a:pt x="1121630" y="948312"/>
                    </a:lnTo>
                    <a:lnTo>
                      <a:pt x="1128451" y="954023"/>
                    </a:lnTo>
                    <a:close/>
                    <a:moveTo>
                      <a:pt x="1130498" y="950071"/>
                    </a:moveTo>
                    <a:lnTo>
                      <a:pt x="1127514" y="946192"/>
                    </a:lnTo>
                    <a:lnTo>
                      <a:pt x="1130498" y="950071"/>
                    </a:lnTo>
                    <a:close/>
                    <a:moveTo>
                      <a:pt x="1139784" y="959694"/>
                    </a:moveTo>
                    <a:lnTo>
                      <a:pt x="1136069" y="952660"/>
                    </a:lnTo>
                    <a:lnTo>
                      <a:pt x="1136497" y="956883"/>
                    </a:lnTo>
                    <a:lnTo>
                      <a:pt x="1139784" y="959694"/>
                    </a:lnTo>
                    <a:close/>
                    <a:moveTo>
                      <a:pt x="1128377" y="962899"/>
                    </a:moveTo>
                    <a:lnTo>
                      <a:pt x="1132190" y="960393"/>
                    </a:lnTo>
                    <a:lnTo>
                      <a:pt x="1130317" y="956382"/>
                    </a:lnTo>
                    <a:lnTo>
                      <a:pt x="1123874" y="951731"/>
                    </a:lnTo>
                    <a:lnTo>
                      <a:pt x="1118779" y="951164"/>
                    </a:lnTo>
                    <a:lnTo>
                      <a:pt x="1120809" y="954903"/>
                    </a:lnTo>
                    <a:lnTo>
                      <a:pt x="1124433" y="957245"/>
                    </a:lnTo>
                    <a:lnTo>
                      <a:pt x="1128377" y="962899"/>
                    </a:lnTo>
                    <a:close/>
                    <a:moveTo>
                      <a:pt x="1118680" y="972777"/>
                    </a:moveTo>
                    <a:lnTo>
                      <a:pt x="1123512" y="967649"/>
                    </a:lnTo>
                    <a:lnTo>
                      <a:pt x="1119173" y="970353"/>
                    </a:lnTo>
                    <a:close/>
                    <a:moveTo>
                      <a:pt x="1129347" y="981776"/>
                    </a:moveTo>
                    <a:lnTo>
                      <a:pt x="1126923" y="975012"/>
                    </a:lnTo>
                    <a:lnTo>
                      <a:pt x="1123036" y="973558"/>
                    </a:lnTo>
                    <a:lnTo>
                      <a:pt x="1118524" y="973451"/>
                    </a:lnTo>
                    <a:lnTo>
                      <a:pt x="1118705" y="977831"/>
                    </a:lnTo>
                    <a:lnTo>
                      <a:pt x="1123636" y="980905"/>
                    </a:lnTo>
                    <a:lnTo>
                      <a:pt x="1126676" y="976919"/>
                    </a:lnTo>
                    <a:lnTo>
                      <a:pt x="1129347" y="981776"/>
                    </a:lnTo>
                    <a:close/>
                    <a:moveTo>
                      <a:pt x="1122353" y="982031"/>
                    </a:moveTo>
                    <a:lnTo>
                      <a:pt x="1119058" y="978998"/>
                    </a:lnTo>
                    <a:lnTo>
                      <a:pt x="1122353" y="982031"/>
                    </a:lnTo>
                    <a:close/>
                    <a:moveTo>
                      <a:pt x="1125978" y="970197"/>
                    </a:moveTo>
                    <a:lnTo>
                      <a:pt x="1129232" y="967246"/>
                    </a:lnTo>
                    <a:lnTo>
                      <a:pt x="1126380" y="963786"/>
                    </a:lnTo>
                    <a:lnTo>
                      <a:pt x="1119757" y="955421"/>
                    </a:lnTo>
                    <a:lnTo>
                      <a:pt x="1116839" y="952478"/>
                    </a:lnTo>
                    <a:lnTo>
                      <a:pt x="1114505" y="949085"/>
                    </a:lnTo>
                    <a:lnTo>
                      <a:pt x="1110339" y="951739"/>
                    </a:lnTo>
                    <a:lnTo>
                      <a:pt x="1113322" y="955182"/>
                    </a:lnTo>
                    <a:lnTo>
                      <a:pt x="1115508" y="959160"/>
                    </a:lnTo>
                    <a:lnTo>
                      <a:pt x="1119798" y="960869"/>
                    </a:lnTo>
                    <a:lnTo>
                      <a:pt x="1123660" y="966236"/>
                    </a:lnTo>
                    <a:lnTo>
                      <a:pt x="1125978" y="970197"/>
                    </a:lnTo>
                    <a:close/>
                    <a:moveTo>
                      <a:pt x="1130991" y="974486"/>
                    </a:moveTo>
                    <a:lnTo>
                      <a:pt x="1129947" y="968224"/>
                    </a:lnTo>
                    <a:lnTo>
                      <a:pt x="1125994" y="971544"/>
                    </a:lnTo>
                    <a:lnTo>
                      <a:pt x="1130991" y="974486"/>
                    </a:lnTo>
                    <a:close/>
                    <a:moveTo>
                      <a:pt x="1132675" y="971898"/>
                    </a:moveTo>
                    <a:lnTo>
                      <a:pt x="1135732" y="968948"/>
                    </a:lnTo>
                    <a:lnTo>
                      <a:pt x="1131558" y="968463"/>
                    </a:lnTo>
                    <a:close/>
                    <a:moveTo>
                      <a:pt x="1130884" y="979598"/>
                    </a:moveTo>
                    <a:lnTo>
                      <a:pt x="1131549" y="975020"/>
                    </a:lnTo>
                    <a:lnTo>
                      <a:pt x="1125797" y="972629"/>
                    </a:lnTo>
                    <a:lnTo>
                      <a:pt x="1128229" y="976853"/>
                    </a:lnTo>
                    <a:close/>
                    <a:moveTo>
                      <a:pt x="1135905" y="980880"/>
                    </a:moveTo>
                    <a:lnTo>
                      <a:pt x="1132248" y="978941"/>
                    </a:lnTo>
                    <a:lnTo>
                      <a:pt x="1135905" y="980880"/>
                    </a:lnTo>
                    <a:close/>
                    <a:moveTo>
                      <a:pt x="1140178" y="948057"/>
                    </a:moveTo>
                    <a:lnTo>
                      <a:pt x="1147402" y="947432"/>
                    </a:lnTo>
                    <a:lnTo>
                      <a:pt x="1151758" y="946956"/>
                    </a:lnTo>
                    <a:lnTo>
                      <a:pt x="1145947" y="943619"/>
                    </a:lnTo>
                    <a:lnTo>
                      <a:pt x="1138600" y="942395"/>
                    </a:lnTo>
                    <a:lnTo>
                      <a:pt x="1134952" y="944704"/>
                    </a:lnTo>
                    <a:lnTo>
                      <a:pt x="1139167" y="947704"/>
                    </a:lnTo>
                    <a:close/>
                    <a:moveTo>
                      <a:pt x="1147065" y="963532"/>
                    </a:moveTo>
                    <a:lnTo>
                      <a:pt x="1145060" y="959669"/>
                    </a:lnTo>
                    <a:lnTo>
                      <a:pt x="1140220" y="960014"/>
                    </a:lnTo>
                    <a:lnTo>
                      <a:pt x="1145693" y="962480"/>
                    </a:lnTo>
                    <a:close/>
                    <a:moveTo>
                      <a:pt x="1153064" y="964362"/>
                    </a:moveTo>
                    <a:lnTo>
                      <a:pt x="1148709" y="960499"/>
                    </a:lnTo>
                    <a:lnTo>
                      <a:pt x="1153064" y="964362"/>
                    </a:lnTo>
                    <a:close/>
                    <a:moveTo>
                      <a:pt x="1154905" y="949035"/>
                    </a:moveTo>
                    <a:lnTo>
                      <a:pt x="1152341" y="945123"/>
                    </a:lnTo>
                    <a:lnTo>
                      <a:pt x="1154905" y="949035"/>
                    </a:lnTo>
                    <a:close/>
                    <a:moveTo>
                      <a:pt x="1141781" y="970345"/>
                    </a:moveTo>
                    <a:lnTo>
                      <a:pt x="1139439" y="965627"/>
                    </a:lnTo>
                    <a:lnTo>
                      <a:pt x="1137269" y="961929"/>
                    </a:lnTo>
                    <a:lnTo>
                      <a:pt x="1135404" y="958174"/>
                    </a:lnTo>
                    <a:lnTo>
                      <a:pt x="1132708" y="955018"/>
                    </a:lnTo>
                    <a:lnTo>
                      <a:pt x="1132256" y="959612"/>
                    </a:lnTo>
                    <a:lnTo>
                      <a:pt x="1135601" y="962028"/>
                    </a:lnTo>
                    <a:lnTo>
                      <a:pt x="1131344" y="961650"/>
                    </a:lnTo>
                    <a:lnTo>
                      <a:pt x="1130498" y="967000"/>
                    </a:lnTo>
                    <a:lnTo>
                      <a:pt x="1137779" y="968380"/>
                    </a:lnTo>
                    <a:lnTo>
                      <a:pt x="1141781" y="970345"/>
                    </a:lnTo>
                    <a:close/>
                    <a:moveTo>
                      <a:pt x="1144813" y="965595"/>
                    </a:moveTo>
                    <a:lnTo>
                      <a:pt x="1141978" y="961592"/>
                    </a:lnTo>
                    <a:lnTo>
                      <a:pt x="1144813" y="965595"/>
                    </a:lnTo>
                    <a:close/>
                    <a:moveTo>
                      <a:pt x="1155998" y="1012150"/>
                    </a:moveTo>
                    <a:lnTo>
                      <a:pt x="1154083" y="1007211"/>
                    </a:lnTo>
                    <a:lnTo>
                      <a:pt x="1158209" y="1009774"/>
                    </a:lnTo>
                    <a:lnTo>
                      <a:pt x="1157313" y="1005641"/>
                    </a:lnTo>
                    <a:lnTo>
                      <a:pt x="1157256" y="1000521"/>
                    </a:lnTo>
                    <a:lnTo>
                      <a:pt x="1153640" y="998557"/>
                    </a:lnTo>
                    <a:lnTo>
                      <a:pt x="1151733" y="994785"/>
                    </a:lnTo>
                    <a:lnTo>
                      <a:pt x="1152949" y="989271"/>
                    </a:lnTo>
                    <a:lnTo>
                      <a:pt x="1150952" y="984891"/>
                    </a:lnTo>
                    <a:lnTo>
                      <a:pt x="1147977" y="980329"/>
                    </a:lnTo>
                    <a:lnTo>
                      <a:pt x="1146177" y="976229"/>
                    </a:lnTo>
                    <a:lnTo>
                      <a:pt x="1144008" y="970755"/>
                    </a:lnTo>
                    <a:lnTo>
                      <a:pt x="1142931" y="974922"/>
                    </a:lnTo>
                    <a:lnTo>
                      <a:pt x="1139899" y="970098"/>
                    </a:lnTo>
                    <a:lnTo>
                      <a:pt x="1136299" y="972251"/>
                    </a:lnTo>
                    <a:lnTo>
                      <a:pt x="1132084" y="972292"/>
                    </a:lnTo>
                    <a:lnTo>
                      <a:pt x="1135749" y="974412"/>
                    </a:lnTo>
                    <a:lnTo>
                      <a:pt x="1131673" y="972547"/>
                    </a:lnTo>
                    <a:lnTo>
                      <a:pt x="1136645" y="974503"/>
                    </a:lnTo>
                    <a:lnTo>
                      <a:pt x="1135338" y="978669"/>
                    </a:lnTo>
                    <a:lnTo>
                      <a:pt x="1140647" y="980182"/>
                    </a:lnTo>
                    <a:lnTo>
                      <a:pt x="1136489" y="979442"/>
                    </a:lnTo>
                    <a:lnTo>
                      <a:pt x="1140688" y="982310"/>
                    </a:lnTo>
                    <a:lnTo>
                      <a:pt x="1142397" y="986863"/>
                    </a:lnTo>
                    <a:lnTo>
                      <a:pt x="1137088" y="986485"/>
                    </a:lnTo>
                    <a:lnTo>
                      <a:pt x="1133062" y="987487"/>
                    </a:lnTo>
                    <a:lnTo>
                      <a:pt x="1137384" y="990314"/>
                    </a:lnTo>
                    <a:lnTo>
                      <a:pt x="1131911" y="987364"/>
                    </a:lnTo>
                    <a:lnTo>
                      <a:pt x="1134508" y="992213"/>
                    </a:lnTo>
                    <a:lnTo>
                      <a:pt x="1139669" y="991695"/>
                    </a:lnTo>
                    <a:lnTo>
                      <a:pt x="1134417" y="992459"/>
                    </a:lnTo>
                    <a:lnTo>
                      <a:pt x="1129717" y="988243"/>
                    </a:lnTo>
                    <a:lnTo>
                      <a:pt x="1129733" y="993338"/>
                    </a:lnTo>
                    <a:lnTo>
                      <a:pt x="1134927" y="993421"/>
                    </a:lnTo>
                    <a:lnTo>
                      <a:pt x="1134335" y="998245"/>
                    </a:lnTo>
                    <a:lnTo>
                      <a:pt x="1138395" y="999806"/>
                    </a:lnTo>
                    <a:lnTo>
                      <a:pt x="1141419" y="1005970"/>
                    </a:lnTo>
                    <a:lnTo>
                      <a:pt x="1145619" y="1005641"/>
                    </a:lnTo>
                    <a:lnTo>
                      <a:pt x="1143893" y="1001573"/>
                    </a:lnTo>
                    <a:lnTo>
                      <a:pt x="1139381" y="996585"/>
                    </a:lnTo>
                    <a:lnTo>
                      <a:pt x="1143482" y="995122"/>
                    </a:lnTo>
                    <a:lnTo>
                      <a:pt x="1144255" y="990873"/>
                    </a:lnTo>
                    <a:lnTo>
                      <a:pt x="1148364" y="989550"/>
                    </a:lnTo>
                    <a:lnTo>
                      <a:pt x="1145356" y="994703"/>
                    </a:lnTo>
                    <a:lnTo>
                      <a:pt x="1147427" y="998902"/>
                    </a:lnTo>
                    <a:lnTo>
                      <a:pt x="1146498" y="1003809"/>
                    </a:lnTo>
                    <a:lnTo>
                      <a:pt x="1149933" y="1006085"/>
                    </a:lnTo>
                    <a:lnTo>
                      <a:pt x="1149136" y="1010317"/>
                    </a:lnTo>
                    <a:lnTo>
                      <a:pt x="1153771" y="1011731"/>
                    </a:lnTo>
                    <a:close/>
                    <a:moveTo>
                      <a:pt x="1129750" y="995895"/>
                    </a:moveTo>
                    <a:lnTo>
                      <a:pt x="1126627" y="992969"/>
                    </a:lnTo>
                    <a:lnTo>
                      <a:pt x="1129750" y="995895"/>
                    </a:lnTo>
                    <a:close/>
                    <a:moveTo>
                      <a:pt x="1125756" y="987274"/>
                    </a:moveTo>
                    <a:lnTo>
                      <a:pt x="1127416" y="983420"/>
                    </a:lnTo>
                    <a:lnTo>
                      <a:pt x="1126561" y="977749"/>
                    </a:lnTo>
                    <a:lnTo>
                      <a:pt x="1123455" y="982137"/>
                    </a:lnTo>
                    <a:lnTo>
                      <a:pt x="1121055" y="985605"/>
                    </a:lnTo>
                    <a:lnTo>
                      <a:pt x="1125756" y="987274"/>
                    </a:lnTo>
                    <a:close/>
                    <a:moveTo>
                      <a:pt x="1135190" y="987183"/>
                    </a:moveTo>
                    <a:lnTo>
                      <a:pt x="1131237" y="984652"/>
                    </a:lnTo>
                    <a:lnTo>
                      <a:pt x="1135190" y="987183"/>
                    </a:lnTo>
                    <a:close/>
                    <a:moveTo>
                      <a:pt x="1140910" y="988539"/>
                    </a:moveTo>
                    <a:lnTo>
                      <a:pt x="1139488" y="982121"/>
                    </a:lnTo>
                    <a:lnTo>
                      <a:pt x="1135618" y="979796"/>
                    </a:lnTo>
                    <a:lnTo>
                      <a:pt x="1130843" y="982236"/>
                    </a:lnTo>
                    <a:lnTo>
                      <a:pt x="1134549" y="984455"/>
                    </a:lnTo>
                    <a:lnTo>
                      <a:pt x="1138033" y="986978"/>
                    </a:lnTo>
                    <a:close/>
                    <a:moveTo>
                      <a:pt x="1141181" y="1007211"/>
                    </a:moveTo>
                    <a:lnTo>
                      <a:pt x="1133818" y="998376"/>
                    </a:lnTo>
                    <a:lnTo>
                      <a:pt x="1127901" y="997932"/>
                    </a:lnTo>
                    <a:lnTo>
                      <a:pt x="1130465" y="1002008"/>
                    </a:lnTo>
                    <a:lnTo>
                      <a:pt x="1134894" y="1003734"/>
                    </a:lnTo>
                    <a:lnTo>
                      <a:pt x="1137705" y="1006816"/>
                    </a:lnTo>
                    <a:close/>
                    <a:moveTo>
                      <a:pt x="1146802" y="1023967"/>
                    </a:moveTo>
                    <a:lnTo>
                      <a:pt x="1149202" y="1020499"/>
                    </a:lnTo>
                    <a:lnTo>
                      <a:pt x="1153467" y="1017343"/>
                    </a:lnTo>
                    <a:lnTo>
                      <a:pt x="1150525" y="1014286"/>
                    </a:lnTo>
                    <a:lnTo>
                      <a:pt x="1145389" y="1012528"/>
                    </a:lnTo>
                    <a:lnTo>
                      <a:pt x="1141000" y="1010810"/>
                    </a:lnTo>
                    <a:lnTo>
                      <a:pt x="1136431" y="1011147"/>
                    </a:lnTo>
                    <a:lnTo>
                      <a:pt x="1139636" y="1014163"/>
                    </a:lnTo>
                    <a:lnTo>
                      <a:pt x="1144608" y="1015774"/>
                    </a:lnTo>
                    <a:lnTo>
                      <a:pt x="1140285" y="1016678"/>
                    </a:lnTo>
                    <a:lnTo>
                      <a:pt x="1139924" y="1021338"/>
                    </a:lnTo>
                    <a:lnTo>
                      <a:pt x="1143622" y="1019472"/>
                    </a:lnTo>
                    <a:lnTo>
                      <a:pt x="1144082" y="1023663"/>
                    </a:lnTo>
                    <a:close/>
                    <a:moveTo>
                      <a:pt x="1152111" y="1022701"/>
                    </a:moveTo>
                    <a:lnTo>
                      <a:pt x="1151133" y="1018470"/>
                    </a:lnTo>
                    <a:lnTo>
                      <a:pt x="1148224" y="1021938"/>
                    </a:lnTo>
                    <a:close/>
                    <a:moveTo>
                      <a:pt x="1159392" y="1025865"/>
                    </a:moveTo>
                    <a:lnTo>
                      <a:pt x="1163016" y="1022603"/>
                    </a:lnTo>
                    <a:lnTo>
                      <a:pt x="1158578" y="1020902"/>
                    </a:lnTo>
                    <a:lnTo>
                      <a:pt x="1158110" y="1024995"/>
                    </a:lnTo>
                    <a:close/>
                    <a:moveTo>
                      <a:pt x="1156615" y="999116"/>
                    </a:moveTo>
                    <a:lnTo>
                      <a:pt x="1156631" y="993766"/>
                    </a:lnTo>
                    <a:lnTo>
                      <a:pt x="1155793" y="998467"/>
                    </a:lnTo>
                    <a:close/>
                    <a:moveTo>
                      <a:pt x="1149646" y="1034642"/>
                    </a:moveTo>
                    <a:lnTo>
                      <a:pt x="1149966" y="1030410"/>
                    </a:lnTo>
                    <a:lnTo>
                      <a:pt x="1146424" y="1027460"/>
                    </a:lnTo>
                    <a:lnTo>
                      <a:pt x="1151749" y="1025595"/>
                    </a:lnTo>
                    <a:lnTo>
                      <a:pt x="1144764" y="1024625"/>
                    </a:lnTo>
                    <a:lnTo>
                      <a:pt x="1143482" y="1028816"/>
                    </a:lnTo>
                    <a:lnTo>
                      <a:pt x="1145627" y="1032604"/>
                    </a:lnTo>
                    <a:lnTo>
                      <a:pt x="1149588" y="1033763"/>
                    </a:lnTo>
                    <a:close/>
                    <a:moveTo>
                      <a:pt x="1158217" y="1035374"/>
                    </a:moveTo>
                    <a:lnTo>
                      <a:pt x="1155719" y="1029728"/>
                    </a:lnTo>
                    <a:lnTo>
                      <a:pt x="1156228" y="1033903"/>
                    </a:lnTo>
                    <a:close/>
                    <a:moveTo>
                      <a:pt x="1166246" y="1037543"/>
                    </a:moveTo>
                    <a:lnTo>
                      <a:pt x="1162556" y="1034527"/>
                    </a:lnTo>
                    <a:lnTo>
                      <a:pt x="1160370" y="1030262"/>
                    </a:lnTo>
                    <a:lnTo>
                      <a:pt x="1158250" y="1033862"/>
                    </a:lnTo>
                    <a:lnTo>
                      <a:pt x="1164652" y="1037429"/>
                    </a:lnTo>
                    <a:close/>
                    <a:moveTo>
                      <a:pt x="1161093" y="1059428"/>
                    </a:moveTo>
                    <a:lnTo>
                      <a:pt x="1164068" y="1055976"/>
                    </a:lnTo>
                    <a:lnTo>
                      <a:pt x="1163879" y="1051621"/>
                    </a:lnTo>
                    <a:lnTo>
                      <a:pt x="1160962" y="1047939"/>
                    </a:lnTo>
                    <a:lnTo>
                      <a:pt x="1161882" y="1052303"/>
                    </a:lnTo>
                    <a:lnTo>
                      <a:pt x="1160288" y="1056346"/>
                    </a:lnTo>
                    <a:close/>
                    <a:moveTo>
                      <a:pt x="1162137" y="1045819"/>
                    </a:moveTo>
                    <a:lnTo>
                      <a:pt x="1166279" y="1045120"/>
                    </a:lnTo>
                    <a:lnTo>
                      <a:pt x="1161932" y="1043781"/>
                    </a:lnTo>
                    <a:close/>
                    <a:moveTo>
                      <a:pt x="1167158" y="1047750"/>
                    </a:moveTo>
                    <a:lnTo>
                      <a:pt x="1163008" y="1046115"/>
                    </a:lnTo>
                    <a:lnTo>
                      <a:pt x="1167158" y="1047750"/>
                    </a:lnTo>
                    <a:close/>
                    <a:moveTo>
                      <a:pt x="1166862" y="1054958"/>
                    </a:moveTo>
                    <a:lnTo>
                      <a:pt x="1171678" y="1053166"/>
                    </a:lnTo>
                    <a:lnTo>
                      <a:pt x="1176206" y="1052221"/>
                    </a:lnTo>
                    <a:lnTo>
                      <a:pt x="1173034" y="1048531"/>
                    </a:lnTo>
                    <a:lnTo>
                      <a:pt x="1169681" y="1046057"/>
                    </a:lnTo>
                    <a:lnTo>
                      <a:pt x="1165580" y="1049542"/>
                    </a:lnTo>
                    <a:lnTo>
                      <a:pt x="1169632" y="1050684"/>
                    </a:lnTo>
                    <a:lnTo>
                      <a:pt x="1165268" y="1053421"/>
                    </a:lnTo>
                    <a:close/>
                    <a:moveTo>
                      <a:pt x="1171497" y="1068147"/>
                    </a:moveTo>
                    <a:lnTo>
                      <a:pt x="1172138" y="1063833"/>
                    </a:lnTo>
                    <a:lnTo>
                      <a:pt x="1170248" y="1067876"/>
                    </a:lnTo>
                    <a:close/>
                    <a:moveTo>
                      <a:pt x="1175647" y="1074549"/>
                    </a:moveTo>
                    <a:lnTo>
                      <a:pt x="1178170" y="1071130"/>
                    </a:lnTo>
                    <a:lnTo>
                      <a:pt x="1177529" y="1065165"/>
                    </a:lnTo>
                    <a:lnTo>
                      <a:pt x="1175007" y="1061335"/>
                    </a:lnTo>
                    <a:lnTo>
                      <a:pt x="1170807" y="1059937"/>
                    </a:lnTo>
                    <a:lnTo>
                      <a:pt x="1175393" y="1063685"/>
                    </a:lnTo>
                    <a:lnTo>
                      <a:pt x="1176634" y="1068526"/>
                    </a:lnTo>
                    <a:lnTo>
                      <a:pt x="1173051" y="1064696"/>
                    </a:lnTo>
                    <a:lnTo>
                      <a:pt x="1173223" y="1069126"/>
                    </a:lnTo>
                    <a:lnTo>
                      <a:pt x="1174826" y="1073119"/>
                    </a:lnTo>
                    <a:close/>
                    <a:moveTo>
                      <a:pt x="1179888" y="1075412"/>
                    </a:moveTo>
                    <a:lnTo>
                      <a:pt x="1181877" y="1071213"/>
                    </a:lnTo>
                    <a:lnTo>
                      <a:pt x="1182156" y="1066027"/>
                    </a:lnTo>
                    <a:lnTo>
                      <a:pt x="1177899" y="1065435"/>
                    </a:lnTo>
                    <a:lnTo>
                      <a:pt x="1178351" y="1070498"/>
                    </a:lnTo>
                    <a:lnTo>
                      <a:pt x="1178589" y="1074755"/>
                    </a:lnTo>
                    <a:close/>
                    <a:moveTo>
                      <a:pt x="1169122" y="1043986"/>
                    </a:moveTo>
                    <a:lnTo>
                      <a:pt x="1172689" y="1041019"/>
                    </a:lnTo>
                    <a:lnTo>
                      <a:pt x="1173716" y="1037001"/>
                    </a:lnTo>
                    <a:lnTo>
                      <a:pt x="1170371" y="1034421"/>
                    </a:lnTo>
                    <a:lnTo>
                      <a:pt x="1165827" y="1031881"/>
                    </a:lnTo>
                    <a:lnTo>
                      <a:pt x="1168999" y="1035670"/>
                    </a:lnTo>
                    <a:lnTo>
                      <a:pt x="1164076" y="1037658"/>
                    </a:lnTo>
                    <a:lnTo>
                      <a:pt x="1163485" y="1042088"/>
                    </a:lnTo>
                    <a:lnTo>
                      <a:pt x="1168966" y="1040510"/>
                    </a:lnTo>
                    <a:close/>
                    <a:moveTo>
                      <a:pt x="1176724" y="1035941"/>
                    </a:moveTo>
                    <a:lnTo>
                      <a:pt x="1174768" y="1031503"/>
                    </a:lnTo>
                    <a:lnTo>
                      <a:pt x="1171736" y="1028594"/>
                    </a:lnTo>
                    <a:lnTo>
                      <a:pt x="1168284" y="1024255"/>
                    </a:lnTo>
                    <a:lnTo>
                      <a:pt x="1163074" y="1022792"/>
                    </a:lnTo>
                    <a:lnTo>
                      <a:pt x="1169361" y="1026556"/>
                    </a:lnTo>
                    <a:lnTo>
                      <a:pt x="1164676" y="1029161"/>
                    </a:lnTo>
                    <a:lnTo>
                      <a:pt x="1168342" y="1031700"/>
                    </a:lnTo>
                    <a:lnTo>
                      <a:pt x="1173987" y="1035834"/>
                    </a:lnTo>
                    <a:close/>
                    <a:moveTo>
                      <a:pt x="1181803" y="1048054"/>
                    </a:moveTo>
                    <a:lnTo>
                      <a:pt x="1180767" y="1043403"/>
                    </a:lnTo>
                    <a:lnTo>
                      <a:pt x="1175483" y="1037601"/>
                    </a:lnTo>
                    <a:lnTo>
                      <a:pt x="1179050" y="1044208"/>
                    </a:lnTo>
                    <a:lnTo>
                      <a:pt x="1181803" y="1048054"/>
                    </a:lnTo>
                    <a:close/>
                    <a:moveTo>
                      <a:pt x="1177406" y="1046821"/>
                    </a:moveTo>
                    <a:lnTo>
                      <a:pt x="1174407" y="1042984"/>
                    </a:lnTo>
                    <a:lnTo>
                      <a:pt x="1177406" y="1046821"/>
                    </a:lnTo>
                    <a:close/>
                    <a:moveTo>
                      <a:pt x="1187950" y="1054062"/>
                    </a:moveTo>
                    <a:lnTo>
                      <a:pt x="1184137" y="1051177"/>
                    </a:lnTo>
                    <a:lnTo>
                      <a:pt x="1187950" y="1054062"/>
                    </a:lnTo>
                    <a:close/>
                    <a:moveTo>
                      <a:pt x="1188287" y="1051900"/>
                    </a:moveTo>
                    <a:lnTo>
                      <a:pt x="1188344" y="1047233"/>
                    </a:lnTo>
                    <a:lnTo>
                      <a:pt x="1188287" y="1051900"/>
                    </a:lnTo>
                    <a:close/>
                    <a:moveTo>
                      <a:pt x="1195814" y="1051473"/>
                    </a:moveTo>
                    <a:lnTo>
                      <a:pt x="1192462" y="1047775"/>
                    </a:lnTo>
                    <a:lnTo>
                      <a:pt x="1195814" y="1051473"/>
                    </a:lnTo>
                    <a:close/>
                    <a:moveTo>
                      <a:pt x="1194968" y="1064975"/>
                    </a:moveTo>
                    <a:lnTo>
                      <a:pt x="1193629" y="1060266"/>
                    </a:lnTo>
                    <a:lnTo>
                      <a:pt x="1188920" y="1056773"/>
                    </a:lnTo>
                    <a:lnTo>
                      <a:pt x="1190062" y="1061310"/>
                    </a:lnTo>
                    <a:lnTo>
                      <a:pt x="1195346" y="1064671"/>
                    </a:lnTo>
                    <a:close/>
                    <a:moveTo>
                      <a:pt x="1182584" y="1073925"/>
                    </a:moveTo>
                    <a:lnTo>
                      <a:pt x="1186413" y="1071369"/>
                    </a:lnTo>
                    <a:lnTo>
                      <a:pt x="1182041" y="1071533"/>
                    </a:lnTo>
                    <a:close/>
                    <a:moveTo>
                      <a:pt x="1194730" y="1065731"/>
                    </a:moveTo>
                    <a:lnTo>
                      <a:pt x="1191032" y="1063348"/>
                    </a:lnTo>
                    <a:lnTo>
                      <a:pt x="1194730" y="1065731"/>
                    </a:lnTo>
                    <a:close/>
                    <a:moveTo>
                      <a:pt x="1199808" y="1064704"/>
                    </a:moveTo>
                    <a:lnTo>
                      <a:pt x="1197516" y="1060858"/>
                    </a:lnTo>
                    <a:lnTo>
                      <a:pt x="1199808" y="1064704"/>
                    </a:lnTo>
                    <a:close/>
                    <a:moveTo>
                      <a:pt x="1200482" y="1067720"/>
                    </a:moveTo>
                    <a:lnTo>
                      <a:pt x="1196907" y="1064252"/>
                    </a:lnTo>
                    <a:lnTo>
                      <a:pt x="1200482" y="1067720"/>
                    </a:lnTo>
                    <a:close/>
                    <a:moveTo>
                      <a:pt x="1209654" y="1077171"/>
                    </a:moveTo>
                    <a:lnTo>
                      <a:pt x="1206186" y="1074081"/>
                    </a:lnTo>
                    <a:lnTo>
                      <a:pt x="1202824" y="1071147"/>
                    </a:lnTo>
                    <a:lnTo>
                      <a:pt x="1198206" y="1068657"/>
                    </a:lnTo>
                    <a:lnTo>
                      <a:pt x="1194146" y="1066676"/>
                    </a:lnTo>
                    <a:lnTo>
                      <a:pt x="1190300" y="1064910"/>
                    </a:lnTo>
                    <a:lnTo>
                      <a:pt x="1181778" y="1061630"/>
                    </a:lnTo>
                    <a:lnTo>
                      <a:pt x="1185501" y="1064983"/>
                    </a:lnTo>
                    <a:lnTo>
                      <a:pt x="1189897" y="1068057"/>
                    </a:lnTo>
                    <a:lnTo>
                      <a:pt x="1195724" y="1070128"/>
                    </a:lnTo>
                    <a:lnTo>
                      <a:pt x="1201354" y="1073308"/>
                    </a:lnTo>
                    <a:lnTo>
                      <a:pt x="1206021" y="1075601"/>
                    </a:lnTo>
                    <a:close/>
                    <a:moveTo>
                      <a:pt x="1204238" y="1068797"/>
                    </a:moveTo>
                    <a:lnTo>
                      <a:pt x="1201395" y="1065181"/>
                    </a:lnTo>
                    <a:lnTo>
                      <a:pt x="1204238" y="1068797"/>
                    </a:lnTo>
                    <a:close/>
                    <a:moveTo>
                      <a:pt x="1204501" y="1071139"/>
                    </a:moveTo>
                    <a:lnTo>
                      <a:pt x="1201855" y="1067260"/>
                    </a:lnTo>
                    <a:lnTo>
                      <a:pt x="1204501" y="1071139"/>
                    </a:lnTo>
                    <a:close/>
                    <a:moveTo>
                      <a:pt x="1184811" y="1080475"/>
                    </a:moveTo>
                    <a:lnTo>
                      <a:pt x="1187005" y="1076859"/>
                    </a:lnTo>
                    <a:lnTo>
                      <a:pt x="1182041" y="1077146"/>
                    </a:lnTo>
                    <a:lnTo>
                      <a:pt x="1184811" y="1080475"/>
                    </a:lnTo>
                    <a:close/>
                    <a:moveTo>
                      <a:pt x="1200285" y="1077360"/>
                    </a:moveTo>
                    <a:lnTo>
                      <a:pt x="1195486" y="1074377"/>
                    </a:lnTo>
                    <a:lnTo>
                      <a:pt x="1189799" y="1074705"/>
                    </a:lnTo>
                    <a:lnTo>
                      <a:pt x="1194689" y="1076415"/>
                    </a:lnTo>
                    <a:lnTo>
                      <a:pt x="1200285" y="1077360"/>
                    </a:lnTo>
                    <a:close/>
                    <a:moveTo>
                      <a:pt x="1201230" y="1083121"/>
                    </a:moveTo>
                    <a:lnTo>
                      <a:pt x="1205035" y="1080622"/>
                    </a:lnTo>
                    <a:lnTo>
                      <a:pt x="1201238" y="1078075"/>
                    </a:lnTo>
                    <a:lnTo>
                      <a:pt x="1196201" y="1076111"/>
                    </a:lnTo>
                    <a:lnTo>
                      <a:pt x="1198929" y="1079719"/>
                    </a:lnTo>
                    <a:close/>
                    <a:moveTo>
                      <a:pt x="1197705" y="1075618"/>
                    </a:moveTo>
                    <a:lnTo>
                      <a:pt x="1193998" y="1072840"/>
                    </a:lnTo>
                    <a:lnTo>
                      <a:pt x="1197705" y="1075618"/>
                    </a:lnTo>
                    <a:close/>
                    <a:moveTo>
                      <a:pt x="1206104" y="1077492"/>
                    </a:moveTo>
                    <a:lnTo>
                      <a:pt x="1201773" y="1074746"/>
                    </a:lnTo>
                    <a:lnTo>
                      <a:pt x="1206104" y="1077492"/>
                    </a:lnTo>
                    <a:close/>
                    <a:moveTo>
                      <a:pt x="1210467" y="1083112"/>
                    </a:moveTo>
                    <a:lnTo>
                      <a:pt x="1207870" y="1078839"/>
                    </a:lnTo>
                    <a:lnTo>
                      <a:pt x="1200203" y="1075379"/>
                    </a:lnTo>
                    <a:lnTo>
                      <a:pt x="1208667" y="1081280"/>
                    </a:lnTo>
                    <a:close/>
                    <a:moveTo>
                      <a:pt x="1210648" y="1092991"/>
                    </a:moveTo>
                    <a:lnTo>
                      <a:pt x="1213607" y="1089761"/>
                    </a:lnTo>
                    <a:lnTo>
                      <a:pt x="1212111" y="1085824"/>
                    </a:lnTo>
                    <a:lnTo>
                      <a:pt x="1208010" y="1083992"/>
                    </a:lnTo>
                    <a:lnTo>
                      <a:pt x="1205249" y="1088232"/>
                    </a:lnTo>
                    <a:lnTo>
                      <a:pt x="1209514" y="1087566"/>
                    </a:lnTo>
                    <a:lnTo>
                      <a:pt x="1209350" y="1092382"/>
                    </a:lnTo>
                    <a:close/>
                    <a:moveTo>
                      <a:pt x="1217510" y="1107150"/>
                    </a:moveTo>
                    <a:lnTo>
                      <a:pt x="1213960" y="1104520"/>
                    </a:lnTo>
                    <a:lnTo>
                      <a:pt x="1217510" y="1107150"/>
                    </a:lnTo>
                    <a:close/>
                    <a:moveTo>
                      <a:pt x="1220329" y="1107750"/>
                    </a:moveTo>
                    <a:lnTo>
                      <a:pt x="1216877" y="1104118"/>
                    </a:lnTo>
                    <a:lnTo>
                      <a:pt x="1220329" y="1107750"/>
                    </a:lnTo>
                    <a:close/>
                    <a:moveTo>
                      <a:pt x="1225268" y="1099606"/>
                    </a:moveTo>
                    <a:lnTo>
                      <a:pt x="1219540" y="1095974"/>
                    </a:lnTo>
                    <a:lnTo>
                      <a:pt x="1215439" y="1098184"/>
                    </a:lnTo>
                    <a:lnTo>
                      <a:pt x="1221668" y="1097970"/>
                    </a:lnTo>
                    <a:close/>
                    <a:moveTo>
                      <a:pt x="1253398" y="1116626"/>
                    </a:moveTo>
                    <a:lnTo>
                      <a:pt x="1252297" y="1112484"/>
                    </a:lnTo>
                    <a:lnTo>
                      <a:pt x="1248385" y="1111004"/>
                    </a:lnTo>
                    <a:lnTo>
                      <a:pt x="1252470" y="1109459"/>
                    </a:lnTo>
                    <a:lnTo>
                      <a:pt x="1248566" y="1106526"/>
                    </a:lnTo>
                    <a:lnTo>
                      <a:pt x="1253809" y="1107643"/>
                    </a:lnTo>
                    <a:lnTo>
                      <a:pt x="1251229" y="1102959"/>
                    </a:lnTo>
                    <a:lnTo>
                      <a:pt x="1257548" y="1104496"/>
                    </a:lnTo>
                    <a:lnTo>
                      <a:pt x="1261074" y="1102211"/>
                    </a:lnTo>
                    <a:lnTo>
                      <a:pt x="1267509" y="1097042"/>
                    </a:lnTo>
                    <a:lnTo>
                      <a:pt x="1271314" y="1094470"/>
                    </a:lnTo>
                    <a:lnTo>
                      <a:pt x="1267205" y="1089827"/>
                    </a:lnTo>
                    <a:lnTo>
                      <a:pt x="1263252" y="1091339"/>
                    </a:lnTo>
                    <a:lnTo>
                      <a:pt x="1257935" y="1091257"/>
                    </a:lnTo>
                    <a:lnTo>
                      <a:pt x="1253653" y="1090492"/>
                    </a:lnTo>
                    <a:lnTo>
                      <a:pt x="1249511" y="1091832"/>
                    </a:lnTo>
                    <a:lnTo>
                      <a:pt x="1246692" y="1095053"/>
                    </a:lnTo>
                    <a:lnTo>
                      <a:pt x="1242435" y="1096680"/>
                    </a:lnTo>
                    <a:lnTo>
                      <a:pt x="1240422" y="1093040"/>
                    </a:lnTo>
                    <a:lnTo>
                      <a:pt x="1235688" y="1095785"/>
                    </a:lnTo>
                    <a:lnTo>
                      <a:pt x="1237628" y="1100551"/>
                    </a:lnTo>
                    <a:lnTo>
                      <a:pt x="1240586" y="1105022"/>
                    </a:lnTo>
                    <a:lnTo>
                      <a:pt x="1245090" y="1104668"/>
                    </a:lnTo>
                    <a:lnTo>
                      <a:pt x="1245780" y="1109838"/>
                    </a:lnTo>
                    <a:lnTo>
                      <a:pt x="1242164" y="1106936"/>
                    </a:lnTo>
                    <a:lnTo>
                      <a:pt x="1237349" y="1105531"/>
                    </a:lnTo>
                    <a:lnTo>
                      <a:pt x="1232886" y="1106082"/>
                    </a:lnTo>
                    <a:lnTo>
                      <a:pt x="1236354" y="1108851"/>
                    </a:lnTo>
                    <a:lnTo>
                      <a:pt x="1242230" y="1111440"/>
                    </a:lnTo>
                    <a:lnTo>
                      <a:pt x="1246618" y="1113511"/>
                    </a:lnTo>
                    <a:lnTo>
                      <a:pt x="1252691" y="1116042"/>
                    </a:lnTo>
                    <a:close/>
                    <a:moveTo>
                      <a:pt x="1223443" y="1118631"/>
                    </a:moveTo>
                    <a:lnTo>
                      <a:pt x="1228054" y="1118212"/>
                    </a:lnTo>
                    <a:lnTo>
                      <a:pt x="1223082" y="1116231"/>
                    </a:lnTo>
                    <a:close/>
                    <a:moveTo>
                      <a:pt x="1232048" y="1118721"/>
                    </a:moveTo>
                    <a:lnTo>
                      <a:pt x="1231399" y="1114604"/>
                    </a:lnTo>
                    <a:lnTo>
                      <a:pt x="1226665" y="1112040"/>
                    </a:lnTo>
                    <a:lnTo>
                      <a:pt x="1230043" y="1114448"/>
                    </a:lnTo>
                    <a:lnTo>
                      <a:pt x="1223797" y="1113840"/>
                    </a:lnTo>
                    <a:lnTo>
                      <a:pt x="1227495" y="1117168"/>
                    </a:lnTo>
                    <a:lnTo>
                      <a:pt x="1231629" y="1117735"/>
                    </a:lnTo>
                    <a:close/>
                    <a:moveTo>
                      <a:pt x="1243750" y="1134812"/>
                    </a:moveTo>
                    <a:lnTo>
                      <a:pt x="1241786" y="1130818"/>
                    </a:lnTo>
                    <a:lnTo>
                      <a:pt x="1243750" y="1134812"/>
                    </a:lnTo>
                    <a:close/>
                    <a:moveTo>
                      <a:pt x="1220575" y="1073037"/>
                    </a:moveTo>
                    <a:lnTo>
                      <a:pt x="1222745" y="1068353"/>
                    </a:lnTo>
                    <a:lnTo>
                      <a:pt x="1219244" y="1070901"/>
                    </a:lnTo>
                    <a:close/>
                    <a:moveTo>
                      <a:pt x="1237143" y="1111884"/>
                    </a:moveTo>
                    <a:lnTo>
                      <a:pt x="1231563" y="1108358"/>
                    </a:lnTo>
                    <a:lnTo>
                      <a:pt x="1228300" y="1105556"/>
                    </a:lnTo>
                    <a:lnTo>
                      <a:pt x="1223591" y="1103715"/>
                    </a:lnTo>
                    <a:lnTo>
                      <a:pt x="1216376" y="1101767"/>
                    </a:lnTo>
                    <a:lnTo>
                      <a:pt x="1211634" y="1099968"/>
                    </a:lnTo>
                    <a:lnTo>
                      <a:pt x="1207500" y="1098743"/>
                    </a:lnTo>
                    <a:lnTo>
                      <a:pt x="1202816" y="1097848"/>
                    </a:lnTo>
                    <a:lnTo>
                      <a:pt x="1198370" y="1096450"/>
                    </a:lnTo>
                    <a:lnTo>
                      <a:pt x="1194697" y="1093623"/>
                    </a:lnTo>
                    <a:lnTo>
                      <a:pt x="1196759" y="1097387"/>
                    </a:lnTo>
                    <a:lnTo>
                      <a:pt x="1200992" y="1100683"/>
                    </a:lnTo>
                    <a:lnTo>
                      <a:pt x="1205364" y="1102318"/>
                    </a:lnTo>
                    <a:lnTo>
                      <a:pt x="1212234" y="1104561"/>
                    </a:lnTo>
                    <a:lnTo>
                      <a:pt x="1218792" y="1105268"/>
                    </a:lnTo>
                    <a:lnTo>
                      <a:pt x="1223904" y="1107307"/>
                    </a:lnTo>
                    <a:lnTo>
                      <a:pt x="1228531" y="1110158"/>
                    </a:lnTo>
                    <a:lnTo>
                      <a:pt x="1233691" y="1111596"/>
                    </a:lnTo>
                    <a:close/>
                    <a:moveTo>
                      <a:pt x="1253949" y="1134541"/>
                    </a:moveTo>
                    <a:lnTo>
                      <a:pt x="1257926" y="1131845"/>
                    </a:lnTo>
                    <a:lnTo>
                      <a:pt x="1262339" y="1132421"/>
                    </a:lnTo>
                    <a:lnTo>
                      <a:pt x="1260943" y="1127284"/>
                    </a:lnTo>
                    <a:lnTo>
                      <a:pt x="1265545" y="1126191"/>
                    </a:lnTo>
                    <a:lnTo>
                      <a:pt x="1261329" y="1123175"/>
                    </a:lnTo>
                    <a:lnTo>
                      <a:pt x="1257088" y="1121252"/>
                    </a:lnTo>
                    <a:lnTo>
                      <a:pt x="1254031" y="1117398"/>
                    </a:lnTo>
                    <a:lnTo>
                      <a:pt x="1249560" y="1117521"/>
                    </a:lnTo>
                    <a:lnTo>
                      <a:pt x="1244852" y="1113963"/>
                    </a:lnTo>
                    <a:lnTo>
                      <a:pt x="1247046" y="1117686"/>
                    </a:lnTo>
                    <a:lnTo>
                      <a:pt x="1243791" y="1115064"/>
                    </a:lnTo>
                    <a:lnTo>
                      <a:pt x="1240800" y="1112188"/>
                    </a:lnTo>
                    <a:lnTo>
                      <a:pt x="1241005" y="1116363"/>
                    </a:lnTo>
                    <a:lnTo>
                      <a:pt x="1237011" y="1115311"/>
                    </a:lnTo>
                    <a:lnTo>
                      <a:pt x="1231612" y="1114292"/>
                    </a:lnTo>
                    <a:lnTo>
                      <a:pt x="1236650" y="1117653"/>
                    </a:lnTo>
                    <a:lnTo>
                      <a:pt x="1241268" y="1119740"/>
                    </a:lnTo>
                    <a:lnTo>
                      <a:pt x="1245887" y="1119765"/>
                    </a:lnTo>
                    <a:lnTo>
                      <a:pt x="1241688" y="1120685"/>
                    </a:lnTo>
                    <a:lnTo>
                      <a:pt x="1248730" y="1122386"/>
                    </a:lnTo>
                    <a:lnTo>
                      <a:pt x="1245328" y="1124836"/>
                    </a:lnTo>
                    <a:lnTo>
                      <a:pt x="1249092" y="1127605"/>
                    </a:lnTo>
                    <a:lnTo>
                      <a:pt x="1249782" y="1123356"/>
                    </a:lnTo>
                    <a:lnTo>
                      <a:pt x="1250695" y="1127818"/>
                    </a:lnTo>
                    <a:lnTo>
                      <a:pt x="1255058" y="1127301"/>
                    </a:lnTo>
                    <a:lnTo>
                      <a:pt x="1251623" y="1129708"/>
                    </a:lnTo>
                    <a:lnTo>
                      <a:pt x="1255346" y="1133243"/>
                    </a:lnTo>
                    <a:lnTo>
                      <a:pt x="1248377" y="1133086"/>
                    </a:lnTo>
                    <a:lnTo>
                      <a:pt x="1252486" y="1133530"/>
                    </a:lnTo>
                    <a:close/>
                    <a:moveTo>
                      <a:pt x="1242994" y="1127876"/>
                    </a:moveTo>
                    <a:lnTo>
                      <a:pt x="1239830" y="1124696"/>
                    </a:lnTo>
                    <a:lnTo>
                      <a:pt x="1242994" y="1127876"/>
                    </a:lnTo>
                    <a:close/>
                    <a:moveTo>
                      <a:pt x="1261641" y="1120628"/>
                    </a:moveTo>
                    <a:lnTo>
                      <a:pt x="1257047" y="1117267"/>
                    </a:lnTo>
                    <a:lnTo>
                      <a:pt x="1261641" y="1120628"/>
                    </a:lnTo>
                    <a:close/>
                    <a:moveTo>
                      <a:pt x="1267393" y="1139242"/>
                    </a:moveTo>
                    <a:lnTo>
                      <a:pt x="1268659" y="1135206"/>
                    </a:lnTo>
                    <a:lnTo>
                      <a:pt x="1265807" y="1132149"/>
                    </a:lnTo>
                    <a:lnTo>
                      <a:pt x="1264427" y="1136111"/>
                    </a:lnTo>
                    <a:lnTo>
                      <a:pt x="1267393" y="1139242"/>
                    </a:lnTo>
                    <a:close/>
                    <a:moveTo>
                      <a:pt x="1267887" y="1143729"/>
                    </a:moveTo>
                    <a:lnTo>
                      <a:pt x="1264460" y="1140893"/>
                    </a:lnTo>
                    <a:lnTo>
                      <a:pt x="1267887" y="1143729"/>
                    </a:lnTo>
                    <a:close/>
                    <a:moveTo>
                      <a:pt x="1281833" y="1140754"/>
                    </a:moveTo>
                    <a:lnTo>
                      <a:pt x="1280337" y="1135987"/>
                    </a:lnTo>
                    <a:lnTo>
                      <a:pt x="1274445" y="1131755"/>
                    </a:lnTo>
                    <a:lnTo>
                      <a:pt x="1279203" y="1134779"/>
                    </a:lnTo>
                    <a:lnTo>
                      <a:pt x="1283065" y="1133202"/>
                    </a:lnTo>
                    <a:lnTo>
                      <a:pt x="1278159" y="1130473"/>
                    </a:lnTo>
                    <a:lnTo>
                      <a:pt x="1274946" y="1126988"/>
                    </a:lnTo>
                    <a:lnTo>
                      <a:pt x="1270352" y="1128870"/>
                    </a:lnTo>
                    <a:lnTo>
                      <a:pt x="1264945" y="1127901"/>
                    </a:lnTo>
                    <a:lnTo>
                      <a:pt x="1267476" y="1132445"/>
                    </a:lnTo>
                    <a:lnTo>
                      <a:pt x="1272678" y="1133653"/>
                    </a:lnTo>
                    <a:lnTo>
                      <a:pt x="1276146" y="1136998"/>
                    </a:lnTo>
                    <a:lnTo>
                      <a:pt x="1281833" y="1140754"/>
                    </a:lnTo>
                    <a:close/>
                    <a:moveTo>
                      <a:pt x="1282720" y="1152325"/>
                    </a:moveTo>
                    <a:lnTo>
                      <a:pt x="1279696" y="1148758"/>
                    </a:lnTo>
                    <a:lnTo>
                      <a:pt x="1282720" y="1152325"/>
                    </a:lnTo>
                    <a:close/>
                    <a:moveTo>
                      <a:pt x="1313612" y="1135174"/>
                    </a:moveTo>
                    <a:lnTo>
                      <a:pt x="1309347" y="1132281"/>
                    </a:lnTo>
                    <a:lnTo>
                      <a:pt x="1313612" y="1135174"/>
                    </a:lnTo>
                    <a:close/>
                    <a:moveTo>
                      <a:pt x="1298934" y="1142521"/>
                    </a:moveTo>
                    <a:lnTo>
                      <a:pt x="1300710" y="1138757"/>
                    </a:lnTo>
                    <a:lnTo>
                      <a:pt x="1297225" y="1136563"/>
                    </a:lnTo>
                    <a:lnTo>
                      <a:pt x="1295376" y="1132207"/>
                    </a:lnTo>
                    <a:lnTo>
                      <a:pt x="1291201" y="1132322"/>
                    </a:lnTo>
                    <a:lnTo>
                      <a:pt x="1286747" y="1129569"/>
                    </a:lnTo>
                    <a:lnTo>
                      <a:pt x="1281299" y="1128534"/>
                    </a:lnTo>
                    <a:lnTo>
                      <a:pt x="1283846" y="1133514"/>
                    </a:lnTo>
                    <a:lnTo>
                      <a:pt x="1284947" y="1137902"/>
                    </a:lnTo>
                    <a:lnTo>
                      <a:pt x="1287980" y="1135042"/>
                    </a:lnTo>
                    <a:lnTo>
                      <a:pt x="1291168" y="1138346"/>
                    </a:lnTo>
                    <a:lnTo>
                      <a:pt x="1295368" y="1139184"/>
                    </a:lnTo>
                    <a:lnTo>
                      <a:pt x="1298934" y="1142521"/>
                    </a:lnTo>
                    <a:close/>
                    <a:moveTo>
                      <a:pt x="1311697" y="1138025"/>
                    </a:moveTo>
                    <a:lnTo>
                      <a:pt x="1309445" y="1134484"/>
                    </a:lnTo>
                    <a:lnTo>
                      <a:pt x="1305813" y="1130843"/>
                    </a:lnTo>
                    <a:lnTo>
                      <a:pt x="1310095" y="1132125"/>
                    </a:lnTo>
                    <a:lnTo>
                      <a:pt x="1308139" y="1127342"/>
                    </a:lnTo>
                    <a:lnTo>
                      <a:pt x="1304317" y="1120381"/>
                    </a:lnTo>
                    <a:lnTo>
                      <a:pt x="1299263" y="1121195"/>
                    </a:lnTo>
                    <a:lnTo>
                      <a:pt x="1302838" y="1124761"/>
                    </a:lnTo>
                    <a:lnTo>
                      <a:pt x="1297529" y="1125509"/>
                    </a:lnTo>
                    <a:lnTo>
                      <a:pt x="1300019" y="1131640"/>
                    </a:lnTo>
                    <a:lnTo>
                      <a:pt x="1306257" y="1136308"/>
                    </a:lnTo>
                    <a:lnTo>
                      <a:pt x="1311697" y="1138025"/>
                    </a:lnTo>
                    <a:close/>
                    <a:moveTo>
                      <a:pt x="1307103" y="1159318"/>
                    </a:moveTo>
                    <a:lnTo>
                      <a:pt x="1304062" y="1155374"/>
                    </a:lnTo>
                    <a:lnTo>
                      <a:pt x="1299575" y="1154848"/>
                    </a:lnTo>
                    <a:lnTo>
                      <a:pt x="1300603" y="1159063"/>
                    </a:lnTo>
                    <a:lnTo>
                      <a:pt x="1304909" y="1157691"/>
                    </a:lnTo>
                    <a:close/>
                    <a:moveTo>
                      <a:pt x="1317178" y="1158044"/>
                    </a:moveTo>
                    <a:lnTo>
                      <a:pt x="1322800" y="1156738"/>
                    </a:lnTo>
                    <a:lnTo>
                      <a:pt x="1318099" y="1155439"/>
                    </a:lnTo>
                    <a:lnTo>
                      <a:pt x="1313349" y="1156598"/>
                    </a:lnTo>
                    <a:close/>
                    <a:moveTo>
                      <a:pt x="1322463" y="1160888"/>
                    </a:moveTo>
                    <a:lnTo>
                      <a:pt x="1327098" y="1159474"/>
                    </a:lnTo>
                    <a:lnTo>
                      <a:pt x="1321616" y="1159466"/>
                    </a:lnTo>
                    <a:close/>
                    <a:moveTo>
                      <a:pt x="1324986" y="1167002"/>
                    </a:moveTo>
                    <a:lnTo>
                      <a:pt x="1328454" y="1163896"/>
                    </a:lnTo>
                    <a:lnTo>
                      <a:pt x="1322232" y="1162934"/>
                    </a:lnTo>
                    <a:lnTo>
                      <a:pt x="1316381" y="1160937"/>
                    </a:lnTo>
                    <a:lnTo>
                      <a:pt x="1320959" y="1160666"/>
                    </a:lnTo>
                    <a:lnTo>
                      <a:pt x="1324731" y="1158299"/>
                    </a:lnTo>
                    <a:lnTo>
                      <a:pt x="1320063" y="1157757"/>
                    </a:lnTo>
                    <a:lnTo>
                      <a:pt x="1316389" y="1159844"/>
                    </a:lnTo>
                    <a:lnTo>
                      <a:pt x="1311787" y="1159326"/>
                    </a:lnTo>
                    <a:lnTo>
                      <a:pt x="1314319" y="1163238"/>
                    </a:lnTo>
                    <a:lnTo>
                      <a:pt x="1318387" y="1164528"/>
                    </a:lnTo>
                    <a:lnTo>
                      <a:pt x="1323178" y="1166887"/>
                    </a:lnTo>
                    <a:close/>
                    <a:moveTo>
                      <a:pt x="1316488" y="1139011"/>
                    </a:moveTo>
                    <a:lnTo>
                      <a:pt x="1309593" y="1134763"/>
                    </a:lnTo>
                    <a:lnTo>
                      <a:pt x="1312420" y="1137853"/>
                    </a:lnTo>
                    <a:lnTo>
                      <a:pt x="1316488" y="1139011"/>
                    </a:lnTo>
                    <a:close/>
                    <a:moveTo>
                      <a:pt x="1328487" y="1161241"/>
                    </a:moveTo>
                    <a:lnTo>
                      <a:pt x="1332390" y="1159351"/>
                    </a:lnTo>
                    <a:lnTo>
                      <a:pt x="1328149" y="1160140"/>
                    </a:lnTo>
                    <a:close/>
                    <a:moveTo>
                      <a:pt x="1336754" y="1162573"/>
                    </a:moveTo>
                    <a:lnTo>
                      <a:pt x="1345424" y="1161537"/>
                    </a:lnTo>
                    <a:lnTo>
                      <a:pt x="1349541" y="1160460"/>
                    </a:lnTo>
                    <a:lnTo>
                      <a:pt x="1344684" y="1157864"/>
                    </a:lnTo>
                    <a:lnTo>
                      <a:pt x="1337436" y="1156894"/>
                    </a:lnTo>
                    <a:lnTo>
                      <a:pt x="1333368" y="1158143"/>
                    </a:lnTo>
                    <a:lnTo>
                      <a:pt x="1335595" y="1162383"/>
                    </a:lnTo>
                    <a:close/>
                    <a:moveTo>
                      <a:pt x="1336844" y="1168251"/>
                    </a:moveTo>
                    <a:lnTo>
                      <a:pt x="1332883" y="1166328"/>
                    </a:lnTo>
                    <a:lnTo>
                      <a:pt x="1336844" y="1168251"/>
                    </a:lnTo>
                    <a:close/>
                    <a:moveTo>
                      <a:pt x="1336022" y="1169426"/>
                    </a:moveTo>
                    <a:lnTo>
                      <a:pt x="1331963" y="1168530"/>
                    </a:lnTo>
                    <a:lnTo>
                      <a:pt x="1336022" y="1169426"/>
                    </a:lnTo>
                    <a:close/>
                    <a:moveTo>
                      <a:pt x="1338784" y="1172673"/>
                    </a:moveTo>
                    <a:lnTo>
                      <a:pt x="1334346" y="1170035"/>
                    </a:lnTo>
                    <a:lnTo>
                      <a:pt x="1337806" y="1172278"/>
                    </a:lnTo>
                    <a:close/>
                    <a:moveTo>
                      <a:pt x="1347183" y="1174193"/>
                    </a:moveTo>
                    <a:lnTo>
                      <a:pt x="1343443" y="1171374"/>
                    </a:lnTo>
                    <a:lnTo>
                      <a:pt x="1347183" y="1174193"/>
                    </a:lnTo>
                    <a:close/>
                    <a:moveTo>
                      <a:pt x="1352212" y="1175417"/>
                    </a:moveTo>
                    <a:lnTo>
                      <a:pt x="1348875" y="1172886"/>
                    </a:lnTo>
                    <a:lnTo>
                      <a:pt x="1352212" y="1175417"/>
                    </a:lnTo>
                    <a:close/>
                    <a:moveTo>
                      <a:pt x="1362345" y="1173363"/>
                    </a:moveTo>
                    <a:lnTo>
                      <a:pt x="1358630" y="1171177"/>
                    </a:lnTo>
                    <a:lnTo>
                      <a:pt x="1362345" y="1173363"/>
                    </a:lnTo>
                    <a:close/>
                    <a:moveTo>
                      <a:pt x="1355343" y="1159483"/>
                    </a:moveTo>
                    <a:lnTo>
                      <a:pt x="1359732" y="1159022"/>
                    </a:lnTo>
                    <a:lnTo>
                      <a:pt x="1364309" y="1157239"/>
                    </a:lnTo>
                    <a:lnTo>
                      <a:pt x="1360068" y="1147123"/>
                    </a:lnTo>
                    <a:lnTo>
                      <a:pt x="1357882" y="1142028"/>
                    </a:lnTo>
                    <a:lnTo>
                      <a:pt x="1345892" y="1113568"/>
                    </a:lnTo>
                    <a:lnTo>
                      <a:pt x="1336006" y="1090205"/>
                    </a:lnTo>
                    <a:lnTo>
                      <a:pt x="1331387" y="1087057"/>
                    </a:lnTo>
                    <a:lnTo>
                      <a:pt x="1327969" y="1090123"/>
                    </a:lnTo>
                    <a:lnTo>
                      <a:pt x="1321156" y="1090287"/>
                    </a:lnTo>
                    <a:lnTo>
                      <a:pt x="1317819" y="1087517"/>
                    </a:lnTo>
                    <a:lnTo>
                      <a:pt x="1314886" y="1084428"/>
                    </a:lnTo>
                    <a:lnTo>
                      <a:pt x="1310736" y="1086803"/>
                    </a:lnTo>
                    <a:lnTo>
                      <a:pt x="1311097" y="1092916"/>
                    </a:lnTo>
                    <a:lnTo>
                      <a:pt x="1307342" y="1095629"/>
                    </a:lnTo>
                    <a:lnTo>
                      <a:pt x="1300216" y="1092358"/>
                    </a:lnTo>
                    <a:lnTo>
                      <a:pt x="1294472" y="1093155"/>
                    </a:lnTo>
                    <a:lnTo>
                      <a:pt x="1299173" y="1096450"/>
                    </a:lnTo>
                    <a:lnTo>
                      <a:pt x="1304062" y="1098349"/>
                    </a:lnTo>
                    <a:lnTo>
                      <a:pt x="1301868" y="1102326"/>
                    </a:lnTo>
                    <a:lnTo>
                      <a:pt x="1298704" y="1099507"/>
                    </a:lnTo>
                    <a:lnTo>
                      <a:pt x="1297973" y="1103691"/>
                    </a:lnTo>
                    <a:lnTo>
                      <a:pt x="1299666" y="1108983"/>
                    </a:lnTo>
                    <a:lnTo>
                      <a:pt x="1304276" y="1112262"/>
                    </a:lnTo>
                    <a:lnTo>
                      <a:pt x="1308245" y="1114744"/>
                    </a:lnTo>
                    <a:lnTo>
                      <a:pt x="1312971" y="1112467"/>
                    </a:lnTo>
                    <a:lnTo>
                      <a:pt x="1321781" y="1110848"/>
                    </a:lnTo>
                    <a:lnTo>
                      <a:pt x="1326711" y="1111177"/>
                    </a:lnTo>
                    <a:lnTo>
                      <a:pt x="1329744" y="1114785"/>
                    </a:lnTo>
                    <a:lnTo>
                      <a:pt x="1325750" y="1117941"/>
                    </a:lnTo>
                    <a:lnTo>
                      <a:pt x="1320942" y="1120439"/>
                    </a:lnTo>
                    <a:lnTo>
                      <a:pt x="1313571" y="1122789"/>
                    </a:lnTo>
                    <a:lnTo>
                      <a:pt x="1315239" y="1127054"/>
                    </a:lnTo>
                    <a:lnTo>
                      <a:pt x="1318970" y="1131196"/>
                    </a:lnTo>
                    <a:lnTo>
                      <a:pt x="1324435" y="1135124"/>
                    </a:lnTo>
                    <a:lnTo>
                      <a:pt x="1340131" y="1139948"/>
                    </a:lnTo>
                    <a:lnTo>
                      <a:pt x="1345794" y="1142299"/>
                    </a:lnTo>
                    <a:lnTo>
                      <a:pt x="1350190" y="1144024"/>
                    </a:lnTo>
                    <a:lnTo>
                      <a:pt x="1346122" y="1145627"/>
                    </a:lnTo>
                    <a:lnTo>
                      <a:pt x="1343986" y="1149317"/>
                    </a:lnTo>
                    <a:lnTo>
                      <a:pt x="1345111" y="1145060"/>
                    </a:lnTo>
                    <a:lnTo>
                      <a:pt x="1340583" y="1142693"/>
                    </a:lnTo>
                    <a:lnTo>
                      <a:pt x="1335250" y="1140556"/>
                    </a:lnTo>
                    <a:lnTo>
                      <a:pt x="1336951" y="1145323"/>
                    </a:lnTo>
                    <a:lnTo>
                      <a:pt x="1333606" y="1142183"/>
                    </a:lnTo>
                    <a:lnTo>
                      <a:pt x="1327402" y="1139077"/>
                    </a:lnTo>
                    <a:lnTo>
                      <a:pt x="1330196" y="1142635"/>
                    </a:lnTo>
                    <a:lnTo>
                      <a:pt x="1333401" y="1146013"/>
                    </a:lnTo>
                    <a:lnTo>
                      <a:pt x="1328889" y="1145989"/>
                    </a:lnTo>
                    <a:lnTo>
                      <a:pt x="1326966" y="1141748"/>
                    </a:lnTo>
                    <a:lnTo>
                      <a:pt x="1323852" y="1138526"/>
                    </a:lnTo>
                    <a:lnTo>
                      <a:pt x="1319471" y="1139915"/>
                    </a:lnTo>
                    <a:lnTo>
                      <a:pt x="1324008" y="1141872"/>
                    </a:lnTo>
                    <a:lnTo>
                      <a:pt x="1318296" y="1141493"/>
                    </a:lnTo>
                    <a:lnTo>
                      <a:pt x="1309084" y="1137853"/>
                    </a:lnTo>
                    <a:lnTo>
                      <a:pt x="1304219" y="1135806"/>
                    </a:lnTo>
                    <a:lnTo>
                      <a:pt x="1299337" y="1134072"/>
                    </a:lnTo>
                    <a:lnTo>
                      <a:pt x="1303142" y="1136349"/>
                    </a:lnTo>
                    <a:lnTo>
                      <a:pt x="1311697" y="1139611"/>
                    </a:lnTo>
                    <a:lnTo>
                      <a:pt x="1315099" y="1142422"/>
                    </a:lnTo>
                    <a:lnTo>
                      <a:pt x="1322635" y="1146005"/>
                    </a:lnTo>
                    <a:lnTo>
                      <a:pt x="1318526" y="1145956"/>
                    </a:lnTo>
                    <a:lnTo>
                      <a:pt x="1312108" y="1142513"/>
                    </a:lnTo>
                    <a:lnTo>
                      <a:pt x="1310456" y="1146770"/>
                    </a:lnTo>
                    <a:lnTo>
                      <a:pt x="1309947" y="1142635"/>
                    </a:lnTo>
                    <a:lnTo>
                      <a:pt x="1303569" y="1140573"/>
                    </a:lnTo>
                    <a:lnTo>
                      <a:pt x="1304712" y="1145947"/>
                    </a:lnTo>
                    <a:lnTo>
                      <a:pt x="1299247" y="1143499"/>
                    </a:lnTo>
                    <a:lnTo>
                      <a:pt x="1293404" y="1141748"/>
                    </a:lnTo>
                    <a:lnTo>
                      <a:pt x="1289155" y="1142537"/>
                    </a:lnTo>
                    <a:lnTo>
                      <a:pt x="1292524" y="1145184"/>
                    </a:lnTo>
                    <a:lnTo>
                      <a:pt x="1287183" y="1144107"/>
                    </a:lnTo>
                    <a:lnTo>
                      <a:pt x="1282885" y="1142447"/>
                    </a:lnTo>
                    <a:lnTo>
                      <a:pt x="1287898" y="1145783"/>
                    </a:lnTo>
                    <a:lnTo>
                      <a:pt x="1282843" y="1144731"/>
                    </a:lnTo>
                    <a:lnTo>
                      <a:pt x="1282227" y="1149210"/>
                    </a:lnTo>
                    <a:lnTo>
                      <a:pt x="1286624" y="1149177"/>
                    </a:lnTo>
                    <a:lnTo>
                      <a:pt x="1291407" y="1149974"/>
                    </a:lnTo>
                    <a:lnTo>
                      <a:pt x="1295573" y="1149867"/>
                    </a:lnTo>
                    <a:lnTo>
                      <a:pt x="1299337" y="1147887"/>
                    </a:lnTo>
                    <a:lnTo>
                      <a:pt x="1302172" y="1151141"/>
                    </a:lnTo>
                    <a:lnTo>
                      <a:pt x="1306479" y="1149087"/>
                    </a:lnTo>
                    <a:lnTo>
                      <a:pt x="1305205" y="1153196"/>
                    </a:lnTo>
                    <a:lnTo>
                      <a:pt x="1310916" y="1151001"/>
                    </a:lnTo>
                    <a:lnTo>
                      <a:pt x="1315896" y="1151766"/>
                    </a:lnTo>
                    <a:lnTo>
                      <a:pt x="1311113" y="1153730"/>
                    </a:lnTo>
                    <a:lnTo>
                      <a:pt x="1315255" y="1154609"/>
                    </a:lnTo>
                    <a:lnTo>
                      <a:pt x="1322660" y="1155768"/>
                    </a:lnTo>
                    <a:lnTo>
                      <a:pt x="1323219" y="1151511"/>
                    </a:lnTo>
                    <a:lnTo>
                      <a:pt x="1323704" y="1156253"/>
                    </a:lnTo>
                    <a:lnTo>
                      <a:pt x="1328552" y="1155620"/>
                    </a:lnTo>
                    <a:lnTo>
                      <a:pt x="1332867" y="1155850"/>
                    </a:lnTo>
                    <a:lnTo>
                      <a:pt x="1336483" y="1153615"/>
                    </a:lnTo>
                    <a:lnTo>
                      <a:pt x="1346205" y="1157592"/>
                    </a:lnTo>
                    <a:lnTo>
                      <a:pt x="1351201" y="1158332"/>
                    </a:lnTo>
                    <a:lnTo>
                      <a:pt x="1355343" y="1159483"/>
                    </a:lnTo>
                    <a:close/>
                    <a:moveTo>
                      <a:pt x="1388297" y="1181326"/>
                    </a:moveTo>
                    <a:lnTo>
                      <a:pt x="1387681" y="1177267"/>
                    </a:lnTo>
                    <a:lnTo>
                      <a:pt x="1383366" y="1174382"/>
                    </a:lnTo>
                    <a:lnTo>
                      <a:pt x="1379923" y="1171842"/>
                    </a:lnTo>
                    <a:lnTo>
                      <a:pt x="1373152" y="1170446"/>
                    </a:lnTo>
                    <a:lnTo>
                      <a:pt x="1368582" y="1168999"/>
                    </a:lnTo>
                    <a:lnTo>
                      <a:pt x="1373776" y="1169394"/>
                    </a:lnTo>
                    <a:lnTo>
                      <a:pt x="1379956" y="1169081"/>
                    </a:lnTo>
                    <a:lnTo>
                      <a:pt x="1375798" y="1167471"/>
                    </a:lnTo>
                    <a:lnTo>
                      <a:pt x="1369938" y="1166090"/>
                    </a:lnTo>
                    <a:lnTo>
                      <a:pt x="1365427" y="1165934"/>
                    </a:lnTo>
                    <a:lnTo>
                      <a:pt x="1360455" y="1164117"/>
                    </a:lnTo>
                    <a:lnTo>
                      <a:pt x="1356000" y="1162811"/>
                    </a:lnTo>
                    <a:lnTo>
                      <a:pt x="1364416" y="1164668"/>
                    </a:lnTo>
                    <a:lnTo>
                      <a:pt x="1369223" y="1164364"/>
                    </a:lnTo>
                    <a:lnTo>
                      <a:pt x="1373373" y="1162827"/>
                    </a:lnTo>
                    <a:lnTo>
                      <a:pt x="1369716" y="1158899"/>
                    </a:lnTo>
                    <a:lnTo>
                      <a:pt x="1362509" y="1159006"/>
                    </a:lnTo>
                    <a:lnTo>
                      <a:pt x="1356806" y="1160263"/>
                    </a:lnTo>
                    <a:lnTo>
                      <a:pt x="1351990" y="1160674"/>
                    </a:lnTo>
                    <a:lnTo>
                      <a:pt x="1347503" y="1162474"/>
                    </a:lnTo>
                    <a:lnTo>
                      <a:pt x="1342457" y="1162318"/>
                    </a:lnTo>
                    <a:lnTo>
                      <a:pt x="1338101" y="1162918"/>
                    </a:lnTo>
                    <a:lnTo>
                      <a:pt x="1334781" y="1165753"/>
                    </a:lnTo>
                    <a:lnTo>
                      <a:pt x="1339260" y="1166213"/>
                    </a:lnTo>
                    <a:lnTo>
                      <a:pt x="1342465" y="1168958"/>
                    </a:lnTo>
                    <a:lnTo>
                      <a:pt x="1347560" y="1166517"/>
                    </a:lnTo>
                    <a:lnTo>
                      <a:pt x="1343337" y="1169517"/>
                    </a:lnTo>
                    <a:lnTo>
                      <a:pt x="1348210" y="1171547"/>
                    </a:lnTo>
                    <a:lnTo>
                      <a:pt x="1353461" y="1172024"/>
                    </a:lnTo>
                    <a:lnTo>
                      <a:pt x="1355606" y="1176321"/>
                    </a:lnTo>
                    <a:lnTo>
                      <a:pt x="1359838" y="1175031"/>
                    </a:lnTo>
                    <a:lnTo>
                      <a:pt x="1356148" y="1172007"/>
                    </a:lnTo>
                    <a:lnTo>
                      <a:pt x="1352187" y="1169410"/>
                    </a:lnTo>
                    <a:lnTo>
                      <a:pt x="1356165" y="1167290"/>
                    </a:lnTo>
                    <a:lnTo>
                      <a:pt x="1360159" y="1168769"/>
                    </a:lnTo>
                    <a:lnTo>
                      <a:pt x="1364580" y="1168013"/>
                    </a:lnTo>
                    <a:lnTo>
                      <a:pt x="1364424" y="1172327"/>
                    </a:lnTo>
                    <a:lnTo>
                      <a:pt x="1368903" y="1175458"/>
                    </a:lnTo>
                    <a:lnTo>
                      <a:pt x="1373332" y="1174168"/>
                    </a:lnTo>
                    <a:lnTo>
                      <a:pt x="1377392" y="1174965"/>
                    </a:lnTo>
                    <a:lnTo>
                      <a:pt x="1382356" y="1176042"/>
                    </a:lnTo>
                    <a:lnTo>
                      <a:pt x="1385725" y="1179149"/>
                    </a:lnTo>
                    <a:close/>
                    <a:moveTo>
                      <a:pt x="1401561" y="1187153"/>
                    </a:moveTo>
                    <a:lnTo>
                      <a:pt x="1393951" y="1184490"/>
                    </a:lnTo>
                    <a:lnTo>
                      <a:pt x="1398973" y="1186355"/>
                    </a:lnTo>
                    <a:close/>
                    <a:moveTo>
                      <a:pt x="1401898" y="1170117"/>
                    </a:moveTo>
                    <a:lnTo>
                      <a:pt x="1404290" y="1166616"/>
                    </a:lnTo>
                    <a:lnTo>
                      <a:pt x="1402046" y="1161924"/>
                    </a:lnTo>
                    <a:lnTo>
                      <a:pt x="1395061" y="1158233"/>
                    </a:lnTo>
                    <a:lnTo>
                      <a:pt x="1390837" y="1158365"/>
                    </a:lnTo>
                    <a:lnTo>
                      <a:pt x="1386037" y="1158685"/>
                    </a:lnTo>
                    <a:lnTo>
                      <a:pt x="1379175" y="1157288"/>
                    </a:lnTo>
                    <a:lnTo>
                      <a:pt x="1374951" y="1157412"/>
                    </a:lnTo>
                    <a:lnTo>
                      <a:pt x="1370686" y="1158283"/>
                    </a:lnTo>
                    <a:lnTo>
                      <a:pt x="1375272" y="1160387"/>
                    </a:lnTo>
                    <a:lnTo>
                      <a:pt x="1378657" y="1164915"/>
                    </a:lnTo>
                    <a:lnTo>
                      <a:pt x="1382635" y="1167413"/>
                    </a:lnTo>
                    <a:lnTo>
                      <a:pt x="1389308" y="1167126"/>
                    </a:lnTo>
                    <a:lnTo>
                      <a:pt x="1394165" y="1165646"/>
                    </a:lnTo>
                    <a:lnTo>
                      <a:pt x="1397649" y="1169722"/>
                    </a:lnTo>
                    <a:lnTo>
                      <a:pt x="1401898" y="1170117"/>
                    </a:lnTo>
                    <a:close/>
                    <a:moveTo>
                      <a:pt x="1408374" y="1163863"/>
                    </a:moveTo>
                    <a:lnTo>
                      <a:pt x="1404512" y="1160600"/>
                    </a:lnTo>
                    <a:lnTo>
                      <a:pt x="1408374" y="1163863"/>
                    </a:lnTo>
                    <a:close/>
                    <a:moveTo>
                      <a:pt x="1410617" y="1170684"/>
                    </a:moveTo>
                    <a:lnTo>
                      <a:pt x="1406837" y="1167183"/>
                    </a:lnTo>
                    <a:lnTo>
                      <a:pt x="1410617" y="1170684"/>
                    </a:lnTo>
                    <a:close/>
                    <a:moveTo>
                      <a:pt x="1409927" y="1186553"/>
                    </a:moveTo>
                    <a:lnTo>
                      <a:pt x="1405038" y="1184490"/>
                    </a:lnTo>
                    <a:lnTo>
                      <a:pt x="1409927" y="1186553"/>
                    </a:lnTo>
                    <a:close/>
                    <a:moveTo>
                      <a:pt x="1408103" y="1183389"/>
                    </a:moveTo>
                    <a:lnTo>
                      <a:pt x="1403764" y="1180562"/>
                    </a:lnTo>
                    <a:lnTo>
                      <a:pt x="1400567" y="1177529"/>
                    </a:lnTo>
                    <a:lnTo>
                      <a:pt x="1403616" y="1180677"/>
                    </a:lnTo>
                    <a:lnTo>
                      <a:pt x="1399277" y="1179617"/>
                    </a:lnTo>
                    <a:lnTo>
                      <a:pt x="1402901" y="1182132"/>
                    </a:lnTo>
                    <a:lnTo>
                      <a:pt x="1408103" y="1183389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840" name="Free-form: Shape 839">
                <a:extLst>
                  <a:ext uri="{FF2B5EF4-FFF2-40B4-BE49-F238E27FC236}">
                    <a16:creationId xmlns:a16="http://schemas.microsoft.com/office/drawing/2014/main" id="{B9818C7D-4D77-3FEC-A654-BA6A18EEBB8B}"/>
                  </a:ext>
                </a:extLst>
              </p:cNvPr>
              <p:cNvSpPr/>
              <p:nvPr/>
            </p:nvSpPr>
            <p:spPr>
              <a:xfrm>
                <a:off x="3570061" y="3481718"/>
                <a:ext cx="453610" cy="694910"/>
              </a:xfrm>
              <a:custGeom>
                <a:avLst/>
                <a:gdLst>
                  <a:gd name="connsiteX0" fmla="*/ 5539 w 387439"/>
                  <a:gd name="connsiteY0" fmla="*/ 23890 h 593539"/>
                  <a:gd name="connsiteX1" fmla="*/ 9681 w 387439"/>
                  <a:gd name="connsiteY1" fmla="*/ 22345 h 593539"/>
                  <a:gd name="connsiteX2" fmla="*/ 12179 w 387439"/>
                  <a:gd name="connsiteY2" fmla="*/ 15409 h 593539"/>
                  <a:gd name="connsiteX3" fmla="*/ 13913 w 387439"/>
                  <a:gd name="connsiteY3" fmla="*/ 9015 h 593539"/>
                  <a:gd name="connsiteX4" fmla="*/ 13297 w 387439"/>
                  <a:gd name="connsiteY4" fmla="*/ 3041 h 593539"/>
                  <a:gd name="connsiteX5" fmla="*/ 7996 w 387439"/>
                  <a:gd name="connsiteY5" fmla="*/ 0 h 593539"/>
                  <a:gd name="connsiteX6" fmla="*/ 4265 w 387439"/>
                  <a:gd name="connsiteY6" fmla="*/ 1931 h 593539"/>
                  <a:gd name="connsiteX7" fmla="*/ 797 w 387439"/>
                  <a:gd name="connsiteY7" fmla="*/ 8555 h 593539"/>
                  <a:gd name="connsiteX8" fmla="*/ 0 w 387439"/>
                  <a:gd name="connsiteY8" fmla="*/ 14990 h 593539"/>
                  <a:gd name="connsiteX9" fmla="*/ 1027 w 387439"/>
                  <a:gd name="connsiteY9" fmla="*/ 21334 h 593539"/>
                  <a:gd name="connsiteX10" fmla="*/ 5539 w 387439"/>
                  <a:gd name="connsiteY10" fmla="*/ 23890 h 593539"/>
                  <a:gd name="connsiteX11" fmla="*/ 302095 w 387439"/>
                  <a:gd name="connsiteY11" fmla="*/ 593539 h 593539"/>
                  <a:gd name="connsiteX12" fmla="*/ 305900 w 387439"/>
                  <a:gd name="connsiteY12" fmla="*/ 570159 h 593539"/>
                  <a:gd name="connsiteX13" fmla="*/ 314652 w 387439"/>
                  <a:gd name="connsiteY13" fmla="*/ 508836 h 593539"/>
                  <a:gd name="connsiteX14" fmla="*/ 316049 w 387439"/>
                  <a:gd name="connsiteY14" fmla="*/ 503667 h 593539"/>
                  <a:gd name="connsiteX15" fmla="*/ 315063 w 387439"/>
                  <a:gd name="connsiteY15" fmla="*/ 499583 h 593539"/>
                  <a:gd name="connsiteX16" fmla="*/ 315121 w 387439"/>
                  <a:gd name="connsiteY16" fmla="*/ 494635 h 593539"/>
                  <a:gd name="connsiteX17" fmla="*/ 312220 w 387439"/>
                  <a:gd name="connsiteY17" fmla="*/ 489910 h 593539"/>
                  <a:gd name="connsiteX18" fmla="*/ 310050 w 387439"/>
                  <a:gd name="connsiteY18" fmla="*/ 485456 h 593539"/>
                  <a:gd name="connsiteX19" fmla="*/ 310823 w 387439"/>
                  <a:gd name="connsiteY19" fmla="*/ 480393 h 593539"/>
                  <a:gd name="connsiteX20" fmla="*/ 308727 w 387439"/>
                  <a:gd name="connsiteY20" fmla="*/ 476309 h 593539"/>
                  <a:gd name="connsiteX21" fmla="*/ 304996 w 387439"/>
                  <a:gd name="connsiteY21" fmla="*/ 473293 h 593539"/>
                  <a:gd name="connsiteX22" fmla="*/ 301323 w 387439"/>
                  <a:gd name="connsiteY22" fmla="*/ 471436 h 593539"/>
                  <a:gd name="connsiteX23" fmla="*/ 298512 w 387439"/>
                  <a:gd name="connsiteY23" fmla="*/ 467836 h 593539"/>
                  <a:gd name="connsiteX24" fmla="*/ 297148 w 387439"/>
                  <a:gd name="connsiteY24" fmla="*/ 460835 h 593539"/>
                  <a:gd name="connsiteX25" fmla="*/ 297172 w 387439"/>
                  <a:gd name="connsiteY25" fmla="*/ 453249 h 593539"/>
                  <a:gd name="connsiteX26" fmla="*/ 297345 w 387439"/>
                  <a:gd name="connsiteY26" fmla="*/ 443166 h 593539"/>
                  <a:gd name="connsiteX27" fmla="*/ 301840 w 387439"/>
                  <a:gd name="connsiteY27" fmla="*/ 442722 h 593539"/>
                  <a:gd name="connsiteX28" fmla="*/ 305802 w 387439"/>
                  <a:gd name="connsiteY28" fmla="*/ 441383 h 593539"/>
                  <a:gd name="connsiteX29" fmla="*/ 310050 w 387439"/>
                  <a:gd name="connsiteY29" fmla="*/ 440298 h 593539"/>
                  <a:gd name="connsiteX30" fmla="*/ 313395 w 387439"/>
                  <a:gd name="connsiteY30" fmla="*/ 437750 h 593539"/>
                  <a:gd name="connsiteX31" fmla="*/ 316986 w 387439"/>
                  <a:gd name="connsiteY31" fmla="*/ 441563 h 593539"/>
                  <a:gd name="connsiteX32" fmla="*/ 321194 w 387439"/>
                  <a:gd name="connsiteY32" fmla="*/ 441818 h 593539"/>
                  <a:gd name="connsiteX33" fmla="*/ 321539 w 387439"/>
                  <a:gd name="connsiteY33" fmla="*/ 437594 h 593539"/>
                  <a:gd name="connsiteX34" fmla="*/ 323010 w 387439"/>
                  <a:gd name="connsiteY34" fmla="*/ 433181 h 593539"/>
                  <a:gd name="connsiteX35" fmla="*/ 320134 w 387439"/>
                  <a:gd name="connsiteY35" fmla="*/ 428012 h 593539"/>
                  <a:gd name="connsiteX36" fmla="*/ 315556 w 387439"/>
                  <a:gd name="connsiteY36" fmla="*/ 428086 h 593539"/>
                  <a:gd name="connsiteX37" fmla="*/ 310938 w 387439"/>
                  <a:gd name="connsiteY37" fmla="*/ 427157 h 593539"/>
                  <a:gd name="connsiteX38" fmla="*/ 306106 w 387439"/>
                  <a:gd name="connsiteY38" fmla="*/ 425891 h 593539"/>
                  <a:gd name="connsiteX39" fmla="*/ 303722 w 387439"/>
                  <a:gd name="connsiteY39" fmla="*/ 407023 h 593539"/>
                  <a:gd name="connsiteX40" fmla="*/ 309006 w 387439"/>
                  <a:gd name="connsiteY40" fmla="*/ 406932 h 593539"/>
                  <a:gd name="connsiteX41" fmla="*/ 314077 w 387439"/>
                  <a:gd name="connsiteY41" fmla="*/ 406119 h 593539"/>
                  <a:gd name="connsiteX42" fmla="*/ 334877 w 387439"/>
                  <a:gd name="connsiteY42" fmla="*/ 406513 h 593539"/>
                  <a:gd name="connsiteX43" fmla="*/ 350902 w 387439"/>
                  <a:gd name="connsiteY43" fmla="*/ 406563 h 593539"/>
                  <a:gd name="connsiteX44" fmla="*/ 347828 w 387439"/>
                  <a:gd name="connsiteY44" fmla="*/ 403719 h 593539"/>
                  <a:gd name="connsiteX45" fmla="*/ 349686 w 387439"/>
                  <a:gd name="connsiteY45" fmla="*/ 399421 h 593539"/>
                  <a:gd name="connsiteX46" fmla="*/ 353450 w 387439"/>
                  <a:gd name="connsiteY46" fmla="*/ 401484 h 593539"/>
                  <a:gd name="connsiteX47" fmla="*/ 358339 w 387439"/>
                  <a:gd name="connsiteY47" fmla="*/ 403990 h 593539"/>
                  <a:gd name="connsiteX48" fmla="*/ 360279 w 387439"/>
                  <a:gd name="connsiteY48" fmla="*/ 399733 h 593539"/>
                  <a:gd name="connsiteX49" fmla="*/ 366319 w 387439"/>
                  <a:gd name="connsiteY49" fmla="*/ 397211 h 593539"/>
                  <a:gd name="connsiteX50" fmla="*/ 369713 w 387439"/>
                  <a:gd name="connsiteY50" fmla="*/ 393948 h 593539"/>
                  <a:gd name="connsiteX51" fmla="*/ 372918 w 387439"/>
                  <a:gd name="connsiteY51" fmla="*/ 390932 h 593539"/>
                  <a:gd name="connsiteX52" fmla="*/ 373765 w 387439"/>
                  <a:gd name="connsiteY52" fmla="*/ 395041 h 593539"/>
                  <a:gd name="connsiteX53" fmla="*/ 374447 w 387439"/>
                  <a:gd name="connsiteY53" fmla="*/ 399914 h 593539"/>
                  <a:gd name="connsiteX54" fmla="*/ 377282 w 387439"/>
                  <a:gd name="connsiteY54" fmla="*/ 403054 h 593539"/>
                  <a:gd name="connsiteX55" fmla="*/ 379238 w 387439"/>
                  <a:gd name="connsiteY55" fmla="*/ 408584 h 593539"/>
                  <a:gd name="connsiteX56" fmla="*/ 381095 w 387439"/>
                  <a:gd name="connsiteY56" fmla="*/ 414904 h 593539"/>
                  <a:gd name="connsiteX57" fmla="*/ 379608 w 387439"/>
                  <a:gd name="connsiteY57" fmla="*/ 420040 h 593539"/>
                  <a:gd name="connsiteX58" fmla="*/ 380898 w 387439"/>
                  <a:gd name="connsiteY58" fmla="*/ 424215 h 593539"/>
                  <a:gd name="connsiteX59" fmla="*/ 387423 w 387439"/>
                  <a:gd name="connsiteY59" fmla="*/ 422333 h 593539"/>
                  <a:gd name="connsiteX60" fmla="*/ 387439 w 387439"/>
                  <a:gd name="connsiteY60" fmla="*/ 417706 h 593539"/>
                  <a:gd name="connsiteX61" fmla="*/ 385787 w 387439"/>
                  <a:gd name="connsiteY61" fmla="*/ 412874 h 593539"/>
                  <a:gd name="connsiteX62" fmla="*/ 384103 w 387439"/>
                  <a:gd name="connsiteY62" fmla="*/ 408436 h 593539"/>
                  <a:gd name="connsiteX63" fmla="*/ 382681 w 387439"/>
                  <a:gd name="connsiteY63" fmla="*/ 402930 h 593539"/>
                  <a:gd name="connsiteX64" fmla="*/ 380282 w 387439"/>
                  <a:gd name="connsiteY64" fmla="*/ 398764 h 593539"/>
                  <a:gd name="connsiteX65" fmla="*/ 380791 w 387439"/>
                  <a:gd name="connsiteY65" fmla="*/ 394310 h 593539"/>
                  <a:gd name="connsiteX66" fmla="*/ 378178 w 387439"/>
                  <a:gd name="connsiteY66" fmla="*/ 391031 h 593539"/>
                  <a:gd name="connsiteX67" fmla="*/ 377603 w 387439"/>
                  <a:gd name="connsiteY67" fmla="*/ 385377 h 593539"/>
                  <a:gd name="connsiteX68" fmla="*/ 374644 w 387439"/>
                  <a:gd name="connsiteY68" fmla="*/ 382509 h 593539"/>
                  <a:gd name="connsiteX69" fmla="*/ 371390 w 387439"/>
                  <a:gd name="connsiteY69" fmla="*/ 378588 h 593539"/>
                  <a:gd name="connsiteX70" fmla="*/ 368275 w 387439"/>
                  <a:gd name="connsiteY70" fmla="*/ 375211 h 593539"/>
                  <a:gd name="connsiteX71" fmla="*/ 363517 w 387439"/>
                  <a:gd name="connsiteY71" fmla="*/ 372417 h 593539"/>
                  <a:gd name="connsiteX72" fmla="*/ 363730 w 387439"/>
                  <a:gd name="connsiteY72" fmla="*/ 367461 h 593539"/>
                  <a:gd name="connsiteX73" fmla="*/ 370362 w 387439"/>
                  <a:gd name="connsiteY73" fmla="*/ 360542 h 593539"/>
                  <a:gd name="connsiteX74" fmla="*/ 373756 w 387439"/>
                  <a:gd name="connsiteY74" fmla="*/ 357501 h 593539"/>
                  <a:gd name="connsiteX75" fmla="*/ 375063 w 387439"/>
                  <a:gd name="connsiteY75" fmla="*/ 352578 h 593539"/>
                  <a:gd name="connsiteX76" fmla="*/ 372154 w 387439"/>
                  <a:gd name="connsiteY76" fmla="*/ 348321 h 593539"/>
                  <a:gd name="connsiteX77" fmla="*/ 370666 w 387439"/>
                  <a:gd name="connsiteY77" fmla="*/ 342676 h 593539"/>
                  <a:gd name="connsiteX78" fmla="*/ 366648 w 387439"/>
                  <a:gd name="connsiteY78" fmla="*/ 341196 h 593539"/>
                  <a:gd name="connsiteX79" fmla="*/ 365136 w 387439"/>
                  <a:gd name="connsiteY79" fmla="*/ 334433 h 593539"/>
                  <a:gd name="connsiteX80" fmla="*/ 363196 w 387439"/>
                  <a:gd name="connsiteY80" fmla="*/ 329962 h 593539"/>
                  <a:gd name="connsiteX81" fmla="*/ 362366 w 387439"/>
                  <a:gd name="connsiteY81" fmla="*/ 325434 h 593539"/>
                  <a:gd name="connsiteX82" fmla="*/ 362662 w 387439"/>
                  <a:gd name="connsiteY82" fmla="*/ 320199 h 593539"/>
                  <a:gd name="connsiteX83" fmla="*/ 361438 w 387439"/>
                  <a:gd name="connsiteY83" fmla="*/ 315014 h 593539"/>
                  <a:gd name="connsiteX84" fmla="*/ 362111 w 387439"/>
                  <a:gd name="connsiteY84" fmla="*/ 309828 h 593539"/>
                  <a:gd name="connsiteX85" fmla="*/ 361783 w 387439"/>
                  <a:gd name="connsiteY85" fmla="*/ 305653 h 593539"/>
                  <a:gd name="connsiteX86" fmla="*/ 361618 w 387439"/>
                  <a:gd name="connsiteY86" fmla="*/ 300008 h 593539"/>
                  <a:gd name="connsiteX87" fmla="*/ 361536 w 387439"/>
                  <a:gd name="connsiteY87" fmla="*/ 295784 h 593539"/>
                  <a:gd name="connsiteX88" fmla="*/ 364749 w 387439"/>
                  <a:gd name="connsiteY88" fmla="*/ 291913 h 593539"/>
                  <a:gd name="connsiteX89" fmla="*/ 368365 w 387439"/>
                  <a:gd name="connsiteY89" fmla="*/ 289390 h 593539"/>
                  <a:gd name="connsiteX90" fmla="*/ 368357 w 387439"/>
                  <a:gd name="connsiteY90" fmla="*/ 284336 h 593539"/>
                  <a:gd name="connsiteX91" fmla="*/ 369795 w 387439"/>
                  <a:gd name="connsiteY91" fmla="*/ 277868 h 593539"/>
                  <a:gd name="connsiteX92" fmla="*/ 373156 w 387439"/>
                  <a:gd name="connsiteY92" fmla="*/ 274819 h 593539"/>
                  <a:gd name="connsiteX93" fmla="*/ 373732 w 387439"/>
                  <a:gd name="connsiteY93" fmla="*/ 270480 h 593539"/>
                  <a:gd name="connsiteX94" fmla="*/ 373198 w 387439"/>
                  <a:gd name="connsiteY94" fmla="*/ 265640 h 593539"/>
                  <a:gd name="connsiteX95" fmla="*/ 369508 w 387439"/>
                  <a:gd name="connsiteY95" fmla="*/ 263462 h 593539"/>
                  <a:gd name="connsiteX96" fmla="*/ 364232 w 387439"/>
                  <a:gd name="connsiteY96" fmla="*/ 262254 h 593539"/>
                  <a:gd name="connsiteX97" fmla="*/ 360698 w 387439"/>
                  <a:gd name="connsiteY97" fmla="*/ 265097 h 593539"/>
                  <a:gd name="connsiteX98" fmla="*/ 356104 w 387439"/>
                  <a:gd name="connsiteY98" fmla="*/ 265434 h 593539"/>
                  <a:gd name="connsiteX99" fmla="*/ 351732 w 387439"/>
                  <a:gd name="connsiteY99" fmla="*/ 266437 h 593539"/>
                  <a:gd name="connsiteX100" fmla="*/ 346670 w 387439"/>
                  <a:gd name="connsiteY100" fmla="*/ 266757 h 593539"/>
                  <a:gd name="connsiteX101" fmla="*/ 341484 w 387439"/>
                  <a:gd name="connsiteY101" fmla="*/ 267538 h 593539"/>
                  <a:gd name="connsiteX102" fmla="*/ 336833 w 387439"/>
                  <a:gd name="connsiteY102" fmla="*/ 267842 h 593539"/>
                  <a:gd name="connsiteX103" fmla="*/ 331499 w 387439"/>
                  <a:gd name="connsiteY103" fmla="*/ 266412 h 593539"/>
                  <a:gd name="connsiteX104" fmla="*/ 327078 w 387439"/>
                  <a:gd name="connsiteY104" fmla="*/ 266667 h 593539"/>
                  <a:gd name="connsiteX105" fmla="*/ 323832 w 387439"/>
                  <a:gd name="connsiteY105" fmla="*/ 270045 h 593539"/>
                  <a:gd name="connsiteX106" fmla="*/ 319912 w 387439"/>
                  <a:gd name="connsiteY106" fmla="*/ 268565 h 593539"/>
                  <a:gd name="connsiteX107" fmla="*/ 315655 w 387439"/>
                  <a:gd name="connsiteY107" fmla="*/ 264843 h 593539"/>
                  <a:gd name="connsiteX108" fmla="*/ 300320 w 387439"/>
                  <a:gd name="connsiteY108" fmla="*/ 241816 h 593539"/>
                  <a:gd name="connsiteX109" fmla="*/ 294535 w 387439"/>
                  <a:gd name="connsiteY109" fmla="*/ 243229 h 593539"/>
                  <a:gd name="connsiteX110" fmla="*/ 289579 w 387439"/>
                  <a:gd name="connsiteY110" fmla="*/ 241019 h 593539"/>
                  <a:gd name="connsiteX111" fmla="*/ 284426 w 387439"/>
                  <a:gd name="connsiteY111" fmla="*/ 238167 h 593539"/>
                  <a:gd name="connsiteX112" fmla="*/ 279783 w 387439"/>
                  <a:gd name="connsiteY112" fmla="*/ 238759 h 593539"/>
                  <a:gd name="connsiteX113" fmla="*/ 275748 w 387439"/>
                  <a:gd name="connsiteY113" fmla="*/ 241676 h 593539"/>
                  <a:gd name="connsiteX114" fmla="*/ 270226 w 387439"/>
                  <a:gd name="connsiteY114" fmla="*/ 240591 h 593539"/>
                  <a:gd name="connsiteX115" fmla="*/ 265270 w 387439"/>
                  <a:gd name="connsiteY115" fmla="*/ 240715 h 593539"/>
                  <a:gd name="connsiteX116" fmla="*/ 259961 w 387439"/>
                  <a:gd name="connsiteY116" fmla="*/ 240098 h 593539"/>
                  <a:gd name="connsiteX117" fmla="*/ 255680 w 387439"/>
                  <a:gd name="connsiteY117" fmla="*/ 240057 h 593539"/>
                  <a:gd name="connsiteX118" fmla="*/ 250905 w 387439"/>
                  <a:gd name="connsiteY118" fmla="*/ 240591 h 593539"/>
                  <a:gd name="connsiteX119" fmla="*/ 246188 w 387439"/>
                  <a:gd name="connsiteY119" fmla="*/ 239942 h 593539"/>
                  <a:gd name="connsiteX120" fmla="*/ 243090 w 387439"/>
                  <a:gd name="connsiteY120" fmla="*/ 233277 h 593539"/>
                  <a:gd name="connsiteX121" fmla="*/ 242572 w 387439"/>
                  <a:gd name="connsiteY121" fmla="*/ 229111 h 593539"/>
                  <a:gd name="connsiteX122" fmla="*/ 238134 w 387439"/>
                  <a:gd name="connsiteY122" fmla="*/ 228741 h 593539"/>
                  <a:gd name="connsiteX123" fmla="*/ 234822 w 387439"/>
                  <a:gd name="connsiteY123" fmla="*/ 225823 h 593539"/>
                  <a:gd name="connsiteX124" fmla="*/ 235011 w 387439"/>
                  <a:gd name="connsiteY124" fmla="*/ 220909 h 593539"/>
                  <a:gd name="connsiteX125" fmla="*/ 235447 w 387439"/>
                  <a:gd name="connsiteY125" fmla="*/ 216323 h 593539"/>
                  <a:gd name="connsiteX126" fmla="*/ 235094 w 387439"/>
                  <a:gd name="connsiteY126" fmla="*/ 211713 h 593539"/>
                  <a:gd name="connsiteX127" fmla="*/ 238126 w 387439"/>
                  <a:gd name="connsiteY127" fmla="*/ 208730 h 593539"/>
                  <a:gd name="connsiteX128" fmla="*/ 239137 w 387439"/>
                  <a:gd name="connsiteY128" fmla="*/ 204621 h 593539"/>
                  <a:gd name="connsiteX129" fmla="*/ 238578 w 387439"/>
                  <a:gd name="connsiteY129" fmla="*/ 200085 h 593539"/>
                  <a:gd name="connsiteX130" fmla="*/ 232480 w 387439"/>
                  <a:gd name="connsiteY130" fmla="*/ 191653 h 593539"/>
                  <a:gd name="connsiteX131" fmla="*/ 230327 w 387439"/>
                  <a:gd name="connsiteY131" fmla="*/ 184511 h 593539"/>
                  <a:gd name="connsiteX132" fmla="*/ 229226 w 387439"/>
                  <a:gd name="connsiteY132" fmla="*/ 177986 h 593539"/>
                  <a:gd name="connsiteX133" fmla="*/ 227360 w 387439"/>
                  <a:gd name="connsiteY133" fmla="*/ 174042 h 593539"/>
                  <a:gd name="connsiteX134" fmla="*/ 223054 w 387439"/>
                  <a:gd name="connsiteY134" fmla="*/ 174157 h 593539"/>
                  <a:gd name="connsiteX135" fmla="*/ 222191 w 387439"/>
                  <a:gd name="connsiteY135" fmla="*/ 169292 h 593539"/>
                  <a:gd name="connsiteX136" fmla="*/ 217523 w 387439"/>
                  <a:gd name="connsiteY136" fmla="*/ 172792 h 593539"/>
                  <a:gd name="connsiteX137" fmla="*/ 212617 w 387439"/>
                  <a:gd name="connsiteY137" fmla="*/ 172990 h 593539"/>
                  <a:gd name="connsiteX138" fmla="*/ 215411 w 387439"/>
                  <a:gd name="connsiteY138" fmla="*/ 166637 h 593539"/>
                  <a:gd name="connsiteX139" fmla="*/ 219348 w 387439"/>
                  <a:gd name="connsiteY139" fmla="*/ 161032 h 593539"/>
                  <a:gd name="connsiteX140" fmla="*/ 221567 w 387439"/>
                  <a:gd name="connsiteY140" fmla="*/ 156989 h 593539"/>
                  <a:gd name="connsiteX141" fmla="*/ 224747 w 387439"/>
                  <a:gd name="connsiteY141" fmla="*/ 152149 h 593539"/>
                  <a:gd name="connsiteX142" fmla="*/ 223818 w 387439"/>
                  <a:gd name="connsiteY142" fmla="*/ 147982 h 593539"/>
                  <a:gd name="connsiteX143" fmla="*/ 226160 w 387439"/>
                  <a:gd name="connsiteY143" fmla="*/ 143520 h 593539"/>
                  <a:gd name="connsiteX144" fmla="*/ 226621 w 387439"/>
                  <a:gd name="connsiteY144" fmla="*/ 138688 h 593539"/>
                  <a:gd name="connsiteX145" fmla="*/ 227155 w 387439"/>
                  <a:gd name="connsiteY145" fmla="*/ 134513 h 593539"/>
                  <a:gd name="connsiteX146" fmla="*/ 229719 w 387439"/>
                  <a:gd name="connsiteY146" fmla="*/ 129163 h 593539"/>
                  <a:gd name="connsiteX147" fmla="*/ 232612 w 387439"/>
                  <a:gd name="connsiteY147" fmla="*/ 125374 h 593539"/>
                  <a:gd name="connsiteX148" fmla="*/ 235463 w 387439"/>
                  <a:gd name="connsiteY148" fmla="*/ 119309 h 593539"/>
                  <a:gd name="connsiteX149" fmla="*/ 238931 w 387439"/>
                  <a:gd name="connsiteY149" fmla="*/ 115307 h 593539"/>
                  <a:gd name="connsiteX150" fmla="*/ 241495 w 387439"/>
                  <a:gd name="connsiteY150" fmla="*/ 111675 h 593539"/>
                  <a:gd name="connsiteX151" fmla="*/ 246311 w 387439"/>
                  <a:gd name="connsiteY151" fmla="*/ 111338 h 593539"/>
                  <a:gd name="connsiteX152" fmla="*/ 248900 w 387439"/>
                  <a:gd name="connsiteY152" fmla="*/ 107837 h 593539"/>
                  <a:gd name="connsiteX153" fmla="*/ 255827 w 387439"/>
                  <a:gd name="connsiteY153" fmla="*/ 95403 h 593539"/>
                  <a:gd name="connsiteX154" fmla="*/ 261186 w 387439"/>
                  <a:gd name="connsiteY154" fmla="*/ 94129 h 593539"/>
                  <a:gd name="connsiteX155" fmla="*/ 265163 w 387439"/>
                  <a:gd name="connsiteY155" fmla="*/ 92642 h 593539"/>
                  <a:gd name="connsiteX156" fmla="*/ 272609 w 387439"/>
                  <a:gd name="connsiteY156" fmla="*/ 90250 h 593539"/>
                  <a:gd name="connsiteX157" fmla="*/ 278345 w 387439"/>
                  <a:gd name="connsiteY157" fmla="*/ 84909 h 593539"/>
                  <a:gd name="connsiteX158" fmla="*/ 279652 w 387439"/>
                  <a:gd name="connsiteY158" fmla="*/ 79452 h 593539"/>
                  <a:gd name="connsiteX159" fmla="*/ 278123 w 387439"/>
                  <a:gd name="connsiteY159" fmla="*/ 75105 h 593539"/>
                  <a:gd name="connsiteX160" fmla="*/ 272444 w 387439"/>
                  <a:gd name="connsiteY160" fmla="*/ 72376 h 593539"/>
                  <a:gd name="connsiteX161" fmla="*/ 266034 w 387439"/>
                  <a:gd name="connsiteY161" fmla="*/ 69919 h 593539"/>
                  <a:gd name="connsiteX162" fmla="*/ 263322 w 387439"/>
                  <a:gd name="connsiteY162" fmla="*/ 73872 h 593539"/>
                  <a:gd name="connsiteX163" fmla="*/ 258088 w 387439"/>
                  <a:gd name="connsiteY163" fmla="*/ 75647 h 593539"/>
                  <a:gd name="connsiteX164" fmla="*/ 257101 w 387439"/>
                  <a:gd name="connsiteY164" fmla="*/ 79731 h 593539"/>
                  <a:gd name="connsiteX165" fmla="*/ 252433 w 387439"/>
                  <a:gd name="connsiteY165" fmla="*/ 76765 h 593539"/>
                  <a:gd name="connsiteX166" fmla="*/ 252154 w 387439"/>
                  <a:gd name="connsiteY166" fmla="*/ 81055 h 593539"/>
                  <a:gd name="connsiteX167" fmla="*/ 249368 w 387439"/>
                  <a:gd name="connsiteY167" fmla="*/ 86963 h 593539"/>
                  <a:gd name="connsiteX168" fmla="*/ 242843 w 387439"/>
                  <a:gd name="connsiteY168" fmla="*/ 91229 h 593539"/>
                  <a:gd name="connsiteX169" fmla="*/ 232045 w 387439"/>
                  <a:gd name="connsiteY169" fmla="*/ 95641 h 593539"/>
                  <a:gd name="connsiteX170" fmla="*/ 223079 w 387439"/>
                  <a:gd name="connsiteY170" fmla="*/ 102684 h 593539"/>
                  <a:gd name="connsiteX171" fmla="*/ 218559 w 387439"/>
                  <a:gd name="connsiteY171" fmla="*/ 106703 h 593539"/>
                  <a:gd name="connsiteX172" fmla="*/ 204087 w 387439"/>
                  <a:gd name="connsiteY172" fmla="*/ 107623 h 593539"/>
                  <a:gd name="connsiteX173" fmla="*/ 199033 w 387439"/>
                  <a:gd name="connsiteY173" fmla="*/ 105010 h 593539"/>
                  <a:gd name="connsiteX174" fmla="*/ 193929 w 387439"/>
                  <a:gd name="connsiteY174" fmla="*/ 105503 h 593539"/>
                  <a:gd name="connsiteX175" fmla="*/ 191768 w 387439"/>
                  <a:gd name="connsiteY175" fmla="*/ 109218 h 593539"/>
                  <a:gd name="connsiteX176" fmla="*/ 191875 w 387439"/>
                  <a:gd name="connsiteY176" fmla="*/ 113384 h 593539"/>
                  <a:gd name="connsiteX177" fmla="*/ 182818 w 387439"/>
                  <a:gd name="connsiteY177" fmla="*/ 115932 h 593539"/>
                  <a:gd name="connsiteX178" fmla="*/ 174033 w 387439"/>
                  <a:gd name="connsiteY178" fmla="*/ 112357 h 593539"/>
                  <a:gd name="connsiteX179" fmla="*/ 168610 w 387439"/>
                  <a:gd name="connsiteY179" fmla="*/ 117156 h 593539"/>
                  <a:gd name="connsiteX180" fmla="*/ 163514 w 387439"/>
                  <a:gd name="connsiteY180" fmla="*/ 121381 h 593539"/>
                  <a:gd name="connsiteX181" fmla="*/ 157943 w 387439"/>
                  <a:gd name="connsiteY181" fmla="*/ 125678 h 593539"/>
                  <a:gd name="connsiteX182" fmla="*/ 154302 w 387439"/>
                  <a:gd name="connsiteY182" fmla="*/ 129467 h 593539"/>
                  <a:gd name="connsiteX183" fmla="*/ 152897 w 387439"/>
                  <a:gd name="connsiteY183" fmla="*/ 133748 h 593539"/>
                  <a:gd name="connsiteX184" fmla="*/ 152231 w 387439"/>
                  <a:gd name="connsiteY184" fmla="*/ 138860 h 593539"/>
                  <a:gd name="connsiteX185" fmla="*/ 148097 w 387439"/>
                  <a:gd name="connsiteY185" fmla="*/ 142772 h 593539"/>
                  <a:gd name="connsiteX186" fmla="*/ 152897 w 387439"/>
                  <a:gd name="connsiteY186" fmla="*/ 139403 h 593539"/>
                  <a:gd name="connsiteX187" fmla="*/ 151467 w 387439"/>
                  <a:gd name="connsiteY187" fmla="*/ 143298 h 593539"/>
                  <a:gd name="connsiteX188" fmla="*/ 149996 w 387439"/>
                  <a:gd name="connsiteY188" fmla="*/ 151960 h 593539"/>
                  <a:gd name="connsiteX189" fmla="*/ 147440 w 387439"/>
                  <a:gd name="connsiteY189" fmla="*/ 156315 h 593539"/>
                  <a:gd name="connsiteX190" fmla="*/ 150061 w 387439"/>
                  <a:gd name="connsiteY190" fmla="*/ 162988 h 593539"/>
                  <a:gd name="connsiteX191" fmla="*/ 145772 w 387439"/>
                  <a:gd name="connsiteY191" fmla="*/ 165273 h 593539"/>
                  <a:gd name="connsiteX192" fmla="*/ 140134 w 387439"/>
                  <a:gd name="connsiteY192" fmla="*/ 164509 h 593539"/>
                  <a:gd name="connsiteX193" fmla="*/ 135425 w 387439"/>
                  <a:gd name="connsiteY193" fmla="*/ 168897 h 593539"/>
                  <a:gd name="connsiteX194" fmla="*/ 133001 w 387439"/>
                  <a:gd name="connsiteY194" fmla="*/ 174716 h 593539"/>
                  <a:gd name="connsiteX195" fmla="*/ 130692 w 387439"/>
                  <a:gd name="connsiteY195" fmla="*/ 178463 h 593539"/>
                  <a:gd name="connsiteX196" fmla="*/ 126270 w 387439"/>
                  <a:gd name="connsiteY196" fmla="*/ 181947 h 593539"/>
                  <a:gd name="connsiteX197" fmla="*/ 120016 w 387439"/>
                  <a:gd name="connsiteY197" fmla="*/ 186870 h 593539"/>
                  <a:gd name="connsiteX198" fmla="*/ 112735 w 387439"/>
                  <a:gd name="connsiteY198" fmla="*/ 190297 h 593539"/>
                  <a:gd name="connsiteX199" fmla="*/ 114699 w 387439"/>
                  <a:gd name="connsiteY199" fmla="*/ 194809 h 593539"/>
                  <a:gd name="connsiteX200" fmla="*/ 115381 w 387439"/>
                  <a:gd name="connsiteY200" fmla="*/ 201440 h 593539"/>
                  <a:gd name="connsiteX201" fmla="*/ 116762 w 387439"/>
                  <a:gd name="connsiteY201" fmla="*/ 207842 h 593539"/>
                  <a:gd name="connsiteX202" fmla="*/ 115381 w 387439"/>
                  <a:gd name="connsiteY202" fmla="*/ 212502 h 593539"/>
                  <a:gd name="connsiteX203" fmla="*/ 110952 w 387439"/>
                  <a:gd name="connsiteY203" fmla="*/ 212527 h 593539"/>
                  <a:gd name="connsiteX204" fmla="*/ 111872 w 387439"/>
                  <a:gd name="connsiteY204" fmla="*/ 208385 h 593539"/>
                  <a:gd name="connsiteX205" fmla="*/ 110105 w 387439"/>
                  <a:gd name="connsiteY205" fmla="*/ 203807 h 593539"/>
                  <a:gd name="connsiteX206" fmla="*/ 105898 w 387439"/>
                  <a:gd name="connsiteY206" fmla="*/ 198137 h 593539"/>
                  <a:gd name="connsiteX207" fmla="*/ 102364 w 387439"/>
                  <a:gd name="connsiteY207" fmla="*/ 194981 h 593539"/>
                  <a:gd name="connsiteX208" fmla="*/ 99956 w 387439"/>
                  <a:gd name="connsiteY208" fmla="*/ 189606 h 593539"/>
                  <a:gd name="connsiteX209" fmla="*/ 96800 w 387439"/>
                  <a:gd name="connsiteY209" fmla="*/ 194998 h 593539"/>
                  <a:gd name="connsiteX210" fmla="*/ 99825 w 387439"/>
                  <a:gd name="connsiteY210" fmla="*/ 201440 h 593539"/>
                  <a:gd name="connsiteX211" fmla="*/ 102454 w 387439"/>
                  <a:gd name="connsiteY211" fmla="*/ 205451 h 593539"/>
                  <a:gd name="connsiteX212" fmla="*/ 104057 w 387439"/>
                  <a:gd name="connsiteY212" fmla="*/ 210735 h 593539"/>
                  <a:gd name="connsiteX213" fmla="*/ 99447 w 387439"/>
                  <a:gd name="connsiteY213" fmla="*/ 213086 h 593539"/>
                  <a:gd name="connsiteX214" fmla="*/ 98699 w 387439"/>
                  <a:gd name="connsiteY214" fmla="*/ 217269 h 593539"/>
                  <a:gd name="connsiteX215" fmla="*/ 95872 w 387439"/>
                  <a:gd name="connsiteY215" fmla="*/ 220531 h 593539"/>
                  <a:gd name="connsiteX216" fmla="*/ 92108 w 387439"/>
                  <a:gd name="connsiteY216" fmla="*/ 225265 h 593539"/>
                  <a:gd name="connsiteX217" fmla="*/ 90119 w 387439"/>
                  <a:gd name="connsiteY217" fmla="*/ 220745 h 593539"/>
                  <a:gd name="connsiteX218" fmla="*/ 88344 w 387439"/>
                  <a:gd name="connsiteY218" fmla="*/ 225281 h 593539"/>
                  <a:gd name="connsiteX219" fmla="*/ 82690 w 387439"/>
                  <a:gd name="connsiteY219" fmla="*/ 234025 h 593539"/>
                  <a:gd name="connsiteX220" fmla="*/ 88278 w 387439"/>
                  <a:gd name="connsiteY220" fmla="*/ 240419 h 593539"/>
                  <a:gd name="connsiteX221" fmla="*/ 87177 w 387439"/>
                  <a:gd name="connsiteY221" fmla="*/ 244988 h 593539"/>
                  <a:gd name="connsiteX222" fmla="*/ 91820 w 387439"/>
                  <a:gd name="connsiteY222" fmla="*/ 251850 h 593539"/>
                  <a:gd name="connsiteX223" fmla="*/ 97532 w 387439"/>
                  <a:gd name="connsiteY223" fmla="*/ 255499 h 593539"/>
                  <a:gd name="connsiteX224" fmla="*/ 96439 w 387439"/>
                  <a:gd name="connsiteY224" fmla="*/ 260240 h 593539"/>
                  <a:gd name="connsiteX225" fmla="*/ 94770 w 387439"/>
                  <a:gd name="connsiteY225" fmla="*/ 265426 h 593539"/>
                  <a:gd name="connsiteX226" fmla="*/ 95937 w 387439"/>
                  <a:gd name="connsiteY226" fmla="*/ 272551 h 593539"/>
                  <a:gd name="connsiteX227" fmla="*/ 97836 w 387439"/>
                  <a:gd name="connsiteY227" fmla="*/ 277392 h 593539"/>
                  <a:gd name="connsiteX228" fmla="*/ 96077 w 387439"/>
                  <a:gd name="connsiteY228" fmla="*/ 284336 h 593539"/>
                  <a:gd name="connsiteX229" fmla="*/ 91672 w 387439"/>
                  <a:gd name="connsiteY229" fmla="*/ 284854 h 593539"/>
                  <a:gd name="connsiteX230" fmla="*/ 90078 w 387439"/>
                  <a:gd name="connsiteY230" fmla="*/ 288790 h 593539"/>
                  <a:gd name="connsiteX231" fmla="*/ 94212 w 387439"/>
                  <a:gd name="connsiteY231" fmla="*/ 290072 h 593539"/>
                  <a:gd name="connsiteX232" fmla="*/ 94483 w 387439"/>
                  <a:gd name="connsiteY232" fmla="*/ 295414 h 593539"/>
                  <a:gd name="connsiteX233" fmla="*/ 94023 w 387439"/>
                  <a:gd name="connsiteY233" fmla="*/ 303640 h 593539"/>
                  <a:gd name="connsiteX234" fmla="*/ 95001 w 387439"/>
                  <a:gd name="connsiteY234" fmla="*/ 308456 h 593539"/>
                  <a:gd name="connsiteX235" fmla="*/ 95748 w 387439"/>
                  <a:gd name="connsiteY235" fmla="*/ 314981 h 593539"/>
                  <a:gd name="connsiteX236" fmla="*/ 94302 w 387439"/>
                  <a:gd name="connsiteY236" fmla="*/ 321736 h 593539"/>
                  <a:gd name="connsiteX237" fmla="*/ 91853 w 387439"/>
                  <a:gd name="connsiteY237" fmla="*/ 325582 h 593539"/>
                  <a:gd name="connsiteX238" fmla="*/ 89675 w 387439"/>
                  <a:gd name="connsiteY238" fmla="*/ 332107 h 593539"/>
                  <a:gd name="connsiteX239" fmla="*/ 93793 w 387439"/>
                  <a:gd name="connsiteY239" fmla="*/ 337622 h 593539"/>
                  <a:gd name="connsiteX240" fmla="*/ 96907 w 387439"/>
                  <a:gd name="connsiteY240" fmla="*/ 332403 h 593539"/>
                  <a:gd name="connsiteX241" fmla="*/ 94976 w 387439"/>
                  <a:gd name="connsiteY241" fmla="*/ 336882 h 593539"/>
                  <a:gd name="connsiteX242" fmla="*/ 98764 w 387439"/>
                  <a:gd name="connsiteY242" fmla="*/ 340605 h 593539"/>
                  <a:gd name="connsiteX243" fmla="*/ 102602 w 387439"/>
                  <a:gd name="connsiteY243" fmla="*/ 338106 h 593539"/>
                  <a:gd name="connsiteX244" fmla="*/ 99669 w 387439"/>
                  <a:gd name="connsiteY244" fmla="*/ 341312 h 593539"/>
                  <a:gd name="connsiteX245" fmla="*/ 98436 w 387439"/>
                  <a:gd name="connsiteY245" fmla="*/ 345305 h 593539"/>
                  <a:gd name="connsiteX246" fmla="*/ 95362 w 387439"/>
                  <a:gd name="connsiteY246" fmla="*/ 348716 h 593539"/>
                  <a:gd name="connsiteX247" fmla="*/ 91911 w 387439"/>
                  <a:gd name="connsiteY247" fmla="*/ 355488 h 593539"/>
                  <a:gd name="connsiteX248" fmla="*/ 88278 w 387439"/>
                  <a:gd name="connsiteY248" fmla="*/ 359868 h 593539"/>
                  <a:gd name="connsiteX249" fmla="*/ 84991 w 387439"/>
                  <a:gd name="connsiteY249" fmla="*/ 364725 h 593539"/>
                  <a:gd name="connsiteX250" fmla="*/ 83602 w 387439"/>
                  <a:gd name="connsiteY250" fmla="*/ 369927 h 593539"/>
                  <a:gd name="connsiteX251" fmla="*/ 80792 w 387439"/>
                  <a:gd name="connsiteY251" fmla="*/ 374479 h 593539"/>
                  <a:gd name="connsiteX252" fmla="*/ 76411 w 387439"/>
                  <a:gd name="connsiteY252" fmla="*/ 378309 h 593539"/>
                  <a:gd name="connsiteX253" fmla="*/ 71012 w 387439"/>
                  <a:gd name="connsiteY253" fmla="*/ 376715 h 593539"/>
                  <a:gd name="connsiteX254" fmla="*/ 65597 w 387439"/>
                  <a:gd name="connsiteY254" fmla="*/ 377504 h 593539"/>
                  <a:gd name="connsiteX255" fmla="*/ 60657 w 387439"/>
                  <a:gd name="connsiteY255" fmla="*/ 381868 h 593539"/>
                  <a:gd name="connsiteX256" fmla="*/ 56170 w 387439"/>
                  <a:gd name="connsiteY256" fmla="*/ 389223 h 593539"/>
                  <a:gd name="connsiteX257" fmla="*/ 54946 w 387439"/>
                  <a:gd name="connsiteY257" fmla="*/ 394441 h 593539"/>
                  <a:gd name="connsiteX258" fmla="*/ 55751 w 387439"/>
                  <a:gd name="connsiteY258" fmla="*/ 398920 h 593539"/>
                  <a:gd name="connsiteX259" fmla="*/ 59301 w 387439"/>
                  <a:gd name="connsiteY259" fmla="*/ 404212 h 593539"/>
                  <a:gd name="connsiteX260" fmla="*/ 54856 w 387439"/>
                  <a:gd name="connsiteY260" fmla="*/ 405264 h 593539"/>
                  <a:gd name="connsiteX261" fmla="*/ 50147 w 387439"/>
                  <a:gd name="connsiteY261" fmla="*/ 404303 h 593539"/>
                  <a:gd name="connsiteX262" fmla="*/ 46070 w 387439"/>
                  <a:gd name="connsiteY262" fmla="*/ 409612 h 593539"/>
                  <a:gd name="connsiteX263" fmla="*/ 49136 w 387439"/>
                  <a:gd name="connsiteY263" fmla="*/ 412422 h 593539"/>
                  <a:gd name="connsiteX264" fmla="*/ 53154 w 387439"/>
                  <a:gd name="connsiteY264" fmla="*/ 417180 h 593539"/>
                  <a:gd name="connsiteX265" fmla="*/ 55924 w 387439"/>
                  <a:gd name="connsiteY265" fmla="*/ 420747 h 593539"/>
                  <a:gd name="connsiteX266" fmla="*/ 59597 w 387439"/>
                  <a:gd name="connsiteY266" fmla="*/ 423566 h 593539"/>
                  <a:gd name="connsiteX267" fmla="*/ 64084 w 387439"/>
                  <a:gd name="connsiteY267" fmla="*/ 423747 h 593539"/>
                  <a:gd name="connsiteX268" fmla="*/ 67026 w 387439"/>
                  <a:gd name="connsiteY268" fmla="*/ 426812 h 593539"/>
                  <a:gd name="connsiteX269" fmla="*/ 68325 w 387439"/>
                  <a:gd name="connsiteY269" fmla="*/ 431019 h 593539"/>
                  <a:gd name="connsiteX270" fmla="*/ 72960 w 387439"/>
                  <a:gd name="connsiteY270" fmla="*/ 433197 h 593539"/>
                  <a:gd name="connsiteX271" fmla="*/ 77595 w 387439"/>
                  <a:gd name="connsiteY271" fmla="*/ 435671 h 593539"/>
                  <a:gd name="connsiteX272" fmla="*/ 81753 w 387439"/>
                  <a:gd name="connsiteY272" fmla="*/ 434159 h 593539"/>
                  <a:gd name="connsiteX273" fmla="*/ 83208 w 387439"/>
                  <a:gd name="connsiteY273" fmla="*/ 438703 h 593539"/>
                  <a:gd name="connsiteX274" fmla="*/ 88081 w 387439"/>
                  <a:gd name="connsiteY274" fmla="*/ 440043 h 593539"/>
                  <a:gd name="connsiteX275" fmla="*/ 87120 w 387439"/>
                  <a:gd name="connsiteY275" fmla="*/ 444481 h 593539"/>
                  <a:gd name="connsiteX276" fmla="*/ 89889 w 387439"/>
                  <a:gd name="connsiteY276" fmla="*/ 448516 h 593539"/>
                  <a:gd name="connsiteX277" fmla="*/ 95814 w 387439"/>
                  <a:gd name="connsiteY277" fmla="*/ 449370 h 593539"/>
                  <a:gd name="connsiteX278" fmla="*/ 99578 w 387439"/>
                  <a:gd name="connsiteY278" fmla="*/ 451918 h 593539"/>
                  <a:gd name="connsiteX279" fmla="*/ 103671 w 387439"/>
                  <a:gd name="connsiteY279" fmla="*/ 452263 h 593539"/>
                  <a:gd name="connsiteX280" fmla="*/ 108149 w 387439"/>
                  <a:gd name="connsiteY280" fmla="*/ 453200 h 593539"/>
                  <a:gd name="connsiteX281" fmla="*/ 113269 w 387439"/>
                  <a:gd name="connsiteY281" fmla="*/ 453972 h 593539"/>
                  <a:gd name="connsiteX282" fmla="*/ 118208 w 387439"/>
                  <a:gd name="connsiteY282" fmla="*/ 453225 h 593539"/>
                  <a:gd name="connsiteX283" fmla="*/ 118274 w 387439"/>
                  <a:gd name="connsiteY283" fmla="*/ 448902 h 593539"/>
                  <a:gd name="connsiteX284" fmla="*/ 122186 w 387439"/>
                  <a:gd name="connsiteY284" fmla="*/ 447152 h 593539"/>
                  <a:gd name="connsiteX285" fmla="*/ 126221 w 387439"/>
                  <a:gd name="connsiteY285" fmla="*/ 449288 h 593539"/>
                  <a:gd name="connsiteX286" fmla="*/ 130215 w 387439"/>
                  <a:gd name="connsiteY286" fmla="*/ 452912 h 593539"/>
                  <a:gd name="connsiteX287" fmla="*/ 133272 w 387439"/>
                  <a:gd name="connsiteY287" fmla="*/ 457104 h 593539"/>
                  <a:gd name="connsiteX288" fmla="*/ 136609 w 387439"/>
                  <a:gd name="connsiteY288" fmla="*/ 459676 h 593539"/>
                  <a:gd name="connsiteX289" fmla="*/ 141465 w 387439"/>
                  <a:gd name="connsiteY289" fmla="*/ 460662 h 593539"/>
                  <a:gd name="connsiteX290" fmla="*/ 145788 w 387439"/>
                  <a:gd name="connsiteY290" fmla="*/ 463563 h 593539"/>
                  <a:gd name="connsiteX291" fmla="*/ 150267 w 387439"/>
                  <a:gd name="connsiteY291" fmla="*/ 464738 h 593539"/>
                  <a:gd name="connsiteX292" fmla="*/ 154088 w 387439"/>
                  <a:gd name="connsiteY292" fmla="*/ 463053 h 593539"/>
                  <a:gd name="connsiteX293" fmla="*/ 158608 w 387439"/>
                  <a:gd name="connsiteY293" fmla="*/ 465691 h 593539"/>
                  <a:gd name="connsiteX294" fmla="*/ 162199 w 387439"/>
                  <a:gd name="connsiteY294" fmla="*/ 468264 h 593539"/>
                  <a:gd name="connsiteX295" fmla="*/ 165495 w 387439"/>
                  <a:gd name="connsiteY295" fmla="*/ 471469 h 593539"/>
                  <a:gd name="connsiteX296" fmla="*/ 169662 w 387439"/>
                  <a:gd name="connsiteY296" fmla="*/ 472932 h 593539"/>
                  <a:gd name="connsiteX297" fmla="*/ 172456 w 387439"/>
                  <a:gd name="connsiteY297" fmla="*/ 476161 h 593539"/>
                  <a:gd name="connsiteX298" fmla="*/ 176080 w 387439"/>
                  <a:gd name="connsiteY298" fmla="*/ 480648 h 593539"/>
                  <a:gd name="connsiteX299" fmla="*/ 177502 w 387439"/>
                  <a:gd name="connsiteY299" fmla="*/ 485069 h 593539"/>
                  <a:gd name="connsiteX300" fmla="*/ 178611 w 387439"/>
                  <a:gd name="connsiteY300" fmla="*/ 489302 h 593539"/>
                  <a:gd name="connsiteX301" fmla="*/ 181586 w 387439"/>
                  <a:gd name="connsiteY301" fmla="*/ 492433 h 593539"/>
                  <a:gd name="connsiteX302" fmla="*/ 185761 w 387439"/>
                  <a:gd name="connsiteY302" fmla="*/ 492392 h 593539"/>
                  <a:gd name="connsiteX303" fmla="*/ 187692 w 387439"/>
                  <a:gd name="connsiteY303" fmla="*/ 496353 h 593539"/>
                  <a:gd name="connsiteX304" fmla="*/ 191834 w 387439"/>
                  <a:gd name="connsiteY304" fmla="*/ 500035 h 593539"/>
                  <a:gd name="connsiteX305" fmla="*/ 196978 w 387439"/>
                  <a:gd name="connsiteY305" fmla="*/ 500733 h 593539"/>
                  <a:gd name="connsiteX306" fmla="*/ 199271 w 387439"/>
                  <a:gd name="connsiteY306" fmla="*/ 504900 h 593539"/>
                  <a:gd name="connsiteX307" fmla="*/ 201367 w 387439"/>
                  <a:gd name="connsiteY307" fmla="*/ 508663 h 593539"/>
                  <a:gd name="connsiteX308" fmla="*/ 200339 w 387439"/>
                  <a:gd name="connsiteY308" fmla="*/ 513085 h 593539"/>
                  <a:gd name="connsiteX309" fmla="*/ 202969 w 387439"/>
                  <a:gd name="connsiteY309" fmla="*/ 517021 h 593539"/>
                  <a:gd name="connsiteX310" fmla="*/ 208023 w 387439"/>
                  <a:gd name="connsiteY310" fmla="*/ 516799 h 593539"/>
                  <a:gd name="connsiteX311" fmla="*/ 211179 w 387439"/>
                  <a:gd name="connsiteY311" fmla="*/ 519618 h 593539"/>
                  <a:gd name="connsiteX312" fmla="*/ 211631 w 387439"/>
                  <a:gd name="connsiteY312" fmla="*/ 523727 h 593539"/>
                  <a:gd name="connsiteX313" fmla="*/ 211713 w 387439"/>
                  <a:gd name="connsiteY313" fmla="*/ 528370 h 593539"/>
                  <a:gd name="connsiteX314" fmla="*/ 211795 w 387439"/>
                  <a:gd name="connsiteY314" fmla="*/ 532866 h 593539"/>
                  <a:gd name="connsiteX315" fmla="*/ 215493 w 387439"/>
                  <a:gd name="connsiteY315" fmla="*/ 534953 h 593539"/>
                  <a:gd name="connsiteX316" fmla="*/ 219356 w 387439"/>
                  <a:gd name="connsiteY316" fmla="*/ 537402 h 593539"/>
                  <a:gd name="connsiteX317" fmla="*/ 223728 w 387439"/>
                  <a:gd name="connsiteY317" fmla="*/ 536071 h 593539"/>
                  <a:gd name="connsiteX318" fmla="*/ 228124 w 387439"/>
                  <a:gd name="connsiteY318" fmla="*/ 536260 h 593539"/>
                  <a:gd name="connsiteX319" fmla="*/ 232398 w 387439"/>
                  <a:gd name="connsiteY319" fmla="*/ 538438 h 593539"/>
                  <a:gd name="connsiteX320" fmla="*/ 236638 w 387439"/>
                  <a:gd name="connsiteY320" fmla="*/ 537123 h 593539"/>
                  <a:gd name="connsiteX321" fmla="*/ 240739 w 387439"/>
                  <a:gd name="connsiteY321" fmla="*/ 535849 h 593539"/>
                  <a:gd name="connsiteX322" fmla="*/ 245391 w 387439"/>
                  <a:gd name="connsiteY322" fmla="*/ 535619 h 593539"/>
                  <a:gd name="connsiteX323" fmla="*/ 248004 w 387439"/>
                  <a:gd name="connsiteY323" fmla="*/ 529759 h 593539"/>
                  <a:gd name="connsiteX324" fmla="*/ 253099 w 387439"/>
                  <a:gd name="connsiteY324" fmla="*/ 529932 h 593539"/>
                  <a:gd name="connsiteX325" fmla="*/ 256986 w 387439"/>
                  <a:gd name="connsiteY325" fmla="*/ 531633 h 593539"/>
                  <a:gd name="connsiteX326" fmla="*/ 260339 w 387439"/>
                  <a:gd name="connsiteY326" fmla="*/ 535035 h 593539"/>
                  <a:gd name="connsiteX327" fmla="*/ 265098 w 387439"/>
                  <a:gd name="connsiteY327" fmla="*/ 534501 h 593539"/>
                  <a:gd name="connsiteX328" fmla="*/ 269708 w 387439"/>
                  <a:gd name="connsiteY328" fmla="*/ 532134 h 593539"/>
                  <a:gd name="connsiteX329" fmla="*/ 274910 w 387439"/>
                  <a:gd name="connsiteY329" fmla="*/ 530573 h 593539"/>
                  <a:gd name="connsiteX330" fmla="*/ 278698 w 387439"/>
                  <a:gd name="connsiteY330" fmla="*/ 534049 h 593539"/>
                  <a:gd name="connsiteX331" fmla="*/ 281616 w 387439"/>
                  <a:gd name="connsiteY331" fmla="*/ 537780 h 593539"/>
                  <a:gd name="connsiteX332" fmla="*/ 286464 w 387439"/>
                  <a:gd name="connsiteY332" fmla="*/ 537887 h 593539"/>
                  <a:gd name="connsiteX333" fmla="*/ 291387 w 387439"/>
                  <a:gd name="connsiteY333" fmla="*/ 539999 h 593539"/>
                  <a:gd name="connsiteX334" fmla="*/ 293729 w 387439"/>
                  <a:gd name="connsiteY334" fmla="*/ 544198 h 593539"/>
                  <a:gd name="connsiteX335" fmla="*/ 297912 w 387439"/>
                  <a:gd name="connsiteY335" fmla="*/ 544782 h 593539"/>
                  <a:gd name="connsiteX336" fmla="*/ 280416 w 387439"/>
                  <a:gd name="connsiteY336" fmla="*/ 579922 h 593539"/>
                  <a:gd name="connsiteX337" fmla="*/ 284714 w 387439"/>
                  <a:gd name="connsiteY337" fmla="*/ 580925 h 593539"/>
                  <a:gd name="connsiteX338" fmla="*/ 290023 w 387439"/>
                  <a:gd name="connsiteY338" fmla="*/ 580662 h 593539"/>
                  <a:gd name="connsiteX339" fmla="*/ 293507 w 387439"/>
                  <a:gd name="connsiteY339" fmla="*/ 582881 h 593539"/>
                  <a:gd name="connsiteX340" fmla="*/ 297025 w 387439"/>
                  <a:gd name="connsiteY340" fmla="*/ 587450 h 593539"/>
                  <a:gd name="connsiteX341" fmla="*/ 301520 w 387439"/>
                  <a:gd name="connsiteY341" fmla="*/ 592479 h 5935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</a:cxnLst>
                <a:rect l="l" t="t" r="r" b="b"/>
                <a:pathLst>
                  <a:path w="387439" h="593539">
                    <a:moveTo>
                      <a:pt x="5539" y="23890"/>
                    </a:moveTo>
                    <a:lnTo>
                      <a:pt x="9681" y="22345"/>
                    </a:lnTo>
                    <a:lnTo>
                      <a:pt x="12179" y="15409"/>
                    </a:lnTo>
                    <a:lnTo>
                      <a:pt x="13913" y="9015"/>
                    </a:lnTo>
                    <a:lnTo>
                      <a:pt x="13297" y="3041"/>
                    </a:lnTo>
                    <a:lnTo>
                      <a:pt x="7996" y="0"/>
                    </a:lnTo>
                    <a:lnTo>
                      <a:pt x="4265" y="1931"/>
                    </a:lnTo>
                    <a:lnTo>
                      <a:pt x="797" y="8555"/>
                    </a:lnTo>
                    <a:lnTo>
                      <a:pt x="0" y="14990"/>
                    </a:lnTo>
                    <a:lnTo>
                      <a:pt x="1027" y="21334"/>
                    </a:lnTo>
                    <a:lnTo>
                      <a:pt x="5539" y="23890"/>
                    </a:lnTo>
                    <a:close/>
                    <a:moveTo>
                      <a:pt x="302095" y="593539"/>
                    </a:moveTo>
                    <a:lnTo>
                      <a:pt x="305900" y="570159"/>
                    </a:lnTo>
                    <a:lnTo>
                      <a:pt x="314652" y="508836"/>
                    </a:lnTo>
                    <a:lnTo>
                      <a:pt x="316049" y="503667"/>
                    </a:lnTo>
                    <a:lnTo>
                      <a:pt x="315063" y="499583"/>
                    </a:lnTo>
                    <a:lnTo>
                      <a:pt x="315121" y="494635"/>
                    </a:lnTo>
                    <a:lnTo>
                      <a:pt x="312220" y="489910"/>
                    </a:lnTo>
                    <a:lnTo>
                      <a:pt x="310050" y="485456"/>
                    </a:lnTo>
                    <a:lnTo>
                      <a:pt x="310823" y="480393"/>
                    </a:lnTo>
                    <a:lnTo>
                      <a:pt x="308727" y="476309"/>
                    </a:lnTo>
                    <a:lnTo>
                      <a:pt x="304996" y="473293"/>
                    </a:lnTo>
                    <a:lnTo>
                      <a:pt x="301323" y="471436"/>
                    </a:lnTo>
                    <a:lnTo>
                      <a:pt x="298512" y="467836"/>
                    </a:lnTo>
                    <a:lnTo>
                      <a:pt x="297148" y="460835"/>
                    </a:lnTo>
                    <a:lnTo>
                      <a:pt x="297172" y="453249"/>
                    </a:lnTo>
                    <a:lnTo>
                      <a:pt x="297345" y="443166"/>
                    </a:lnTo>
                    <a:lnTo>
                      <a:pt x="301840" y="442722"/>
                    </a:lnTo>
                    <a:lnTo>
                      <a:pt x="305802" y="441383"/>
                    </a:lnTo>
                    <a:lnTo>
                      <a:pt x="310050" y="440298"/>
                    </a:lnTo>
                    <a:lnTo>
                      <a:pt x="313395" y="437750"/>
                    </a:lnTo>
                    <a:lnTo>
                      <a:pt x="316986" y="441563"/>
                    </a:lnTo>
                    <a:lnTo>
                      <a:pt x="321194" y="441818"/>
                    </a:lnTo>
                    <a:lnTo>
                      <a:pt x="321539" y="437594"/>
                    </a:lnTo>
                    <a:lnTo>
                      <a:pt x="323010" y="433181"/>
                    </a:lnTo>
                    <a:lnTo>
                      <a:pt x="320134" y="428012"/>
                    </a:lnTo>
                    <a:lnTo>
                      <a:pt x="315556" y="428086"/>
                    </a:lnTo>
                    <a:lnTo>
                      <a:pt x="310938" y="427157"/>
                    </a:lnTo>
                    <a:lnTo>
                      <a:pt x="306106" y="425891"/>
                    </a:lnTo>
                    <a:lnTo>
                      <a:pt x="303722" y="407023"/>
                    </a:lnTo>
                    <a:lnTo>
                      <a:pt x="309006" y="406932"/>
                    </a:lnTo>
                    <a:lnTo>
                      <a:pt x="314077" y="406119"/>
                    </a:lnTo>
                    <a:lnTo>
                      <a:pt x="334877" y="406513"/>
                    </a:lnTo>
                    <a:lnTo>
                      <a:pt x="350902" y="406563"/>
                    </a:lnTo>
                    <a:lnTo>
                      <a:pt x="347828" y="403719"/>
                    </a:lnTo>
                    <a:lnTo>
                      <a:pt x="349686" y="399421"/>
                    </a:lnTo>
                    <a:lnTo>
                      <a:pt x="353450" y="401484"/>
                    </a:lnTo>
                    <a:lnTo>
                      <a:pt x="358339" y="403990"/>
                    </a:lnTo>
                    <a:lnTo>
                      <a:pt x="360279" y="399733"/>
                    </a:lnTo>
                    <a:lnTo>
                      <a:pt x="366319" y="397211"/>
                    </a:lnTo>
                    <a:lnTo>
                      <a:pt x="369713" y="393948"/>
                    </a:lnTo>
                    <a:lnTo>
                      <a:pt x="372918" y="390932"/>
                    </a:lnTo>
                    <a:lnTo>
                      <a:pt x="373765" y="395041"/>
                    </a:lnTo>
                    <a:lnTo>
                      <a:pt x="374447" y="399914"/>
                    </a:lnTo>
                    <a:lnTo>
                      <a:pt x="377282" y="403054"/>
                    </a:lnTo>
                    <a:lnTo>
                      <a:pt x="379238" y="408584"/>
                    </a:lnTo>
                    <a:lnTo>
                      <a:pt x="381095" y="414904"/>
                    </a:lnTo>
                    <a:lnTo>
                      <a:pt x="379608" y="420040"/>
                    </a:lnTo>
                    <a:lnTo>
                      <a:pt x="380898" y="424215"/>
                    </a:lnTo>
                    <a:lnTo>
                      <a:pt x="387423" y="422333"/>
                    </a:lnTo>
                    <a:lnTo>
                      <a:pt x="387439" y="417706"/>
                    </a:lnTo>
                    <a:lnTo>
                      <a:pt x="385787" y="412874"/>
                    </a:lnTo>
                    <a:lnTo>
                      <a:pt x="384103" y="408436"/>
                    </a:lnTo>
                    <a:lnTo>
                      <a:pt x="382681" y="402930"/>
                    </a:lnTo>
                    <a:lnTo>
                      <a:pt x="380282" y="398764"/>
                    </a:lnTo>
                    <a:lnTo>
                      <a:pt x="380791" y="394310"/>
                    </a:lnTo>
                    <a:lnTo>
                      <a:pt x="378178" y="391031"/>
                    </a:lnTo>
                    <a:lnTo>
                      <a:pt x="377603" y="385377"/>
                    </a:lnTo>
                    <a:lnTo>
                      <a:pt x="374644" y="382509"/>
                    </a:lnTo>
                    <a:lnTo>
                      <a:pt x="371390" y="378588"/>
                    </a:lnTo>
                    <a:lnTo>
                      <a:pt x="368275" y="375211"/>
                    </a:lnTo>
                    <a:lnTo>
                      <a:pt x="363517" y="372417"/>
                    </a:lnTo>
                    <a:lnTo>
                      <a:pt x="363730" y="367461"/>
                    </a:lnTo>
                    <a:lnTo>
                      <a:pt x="370362" y="360542"/>
                    </a:lnTo>
                    <a:lnTo>
                      <a:pt x="373756" y="357501"/>
                    </a:lnTo>
                    <a:lnTo>
                      <a:pt x="375063" y="352578"/>
                    </a:lnTo>
                    <a:lnTo>
                      <a:pt x="372154" y="348321"/>
                    </a:lnTo>
                    <a:lnTo>
                      <a:pt x="370666" y="342676"/>
                    </a:lnTo>
                    <a:lnTo>
                      <a:pt x="366648" y="341196"/>
                    </a:lnTo>
                    <a:lnTo>
                      <a:pt x="365136" y="334433"/>
                    </a:lnTo>
                    <a:lnTo>
                      <a:pt x="363196" y="329962"/>
                    </a:lnTo>
                    <a:lnTo>
                      <a:pt x="362366" y="325434"/>
                    </a:lnTo>
                    <a:lnTo>
                      <a:pt x="362662" y="320199"/>
                    </a:lnTo>
                    <a:lnTo>
                      <a:pt x="361438" y="315014"/>
                    </a:lnTo>
                    <a:lnTo>
                      <a:pt x="362111" y="309828"/>
                    </a:lnTo>
                    <a:lnTo>
                      <a:pt x="361783" y="305653"/>
                    </a:lnTo>
                    <a:lnTo>
                      <a:pt x="361618" y="300008"/>
                    </a:lnTo>
                    <a:lnTo>
                      <a:pt x="361536" y="295784"/>
                    </a:lnTo>
                    <a:lnTo>
                      <a:pt x="364749" y="291913"/>
                    </a:lnTo>
                    <a:lnTo>
                      <a:pt x="368365" y="289390"/>
                    </a:lnTo>
                    <a:lnTo>
                      <a:pt x="368357" y="284336"/>
                    </a:lnTo>
                    <a:lnTo>
                      <a:pt x="369795" y="277868"/>
                    </a:lnTo>
                    <a:lnTo>
                      <a:pt x="373156" y="274819"/>
                    </a:lnTo>
                    <a:lnTo>
                      <a:pt x="373732" y="270480"/>
                    </a:lnTo>
                    <a:lnTo>
                      <a:pt x="373198" y="265640"/>
                    </a:lnTo>
                    <a:lnTo>
                      <a:pt x="369508" y="263462"/>
                    </a:lnTo>
                    <a:lnTo>
                      <a:pt x="364232" y="262254"/>
                    </a:lnTo>
                    <a:lnTo>
                      <a:pt x="360698" y="265097"/>
                    </a:lnTo>
                    <a:lnTo>
                      <a:pt x="356104" y="265434"/>
                    </a:lnTo>
                    <a:lnTo>
                      <a:pt x="351732" y="266437"/>
                    </a:lnTo>
                    <a:lnTo>
                      <a:pt x="346670" y="266757"/>
                    </a:lnTo>
                    <a:lnTo>
                      <a:pt x="341484" y="267538"/>
                    </a:lnTo>
                    <a:lnTo>
                      <a:pt x="336833" y="267842"/>
                    </a:lnTo>
                    <a:lnTo>
                      <a:pt x="331499" y="266412"/>
                    </a:lnTo>
                    <a:lnTo>
                      <a:pt x="327078" y="266667"/>
                    </a:lnTo>
                    <a:lnTo>
                      <a:pt x="323832" y="270045"/>
                    </a:lnTo>
                    <a:lnTo>
                      <a:pt x="319912" y="268565"/>
                    </a:lnTo>
                    <a:lnTo>
                      <a:pt x="315655" y="264843"/>
                    </a:lnTo>
                    <a:lnTo>
                      <a:pt x="300320" y="241816"/>
                    </a:lnTo>
                    <a:lnTo>
                      <a:pt x="294535" y="243229"/>
                    </a:lnTo>
                    <a:lnTo>
                      <a:pt x="289579" y="241019"/>
                    </a:lnTo>
                    <a:lnTo>
                      <a:pt x="284426" y="238167"/>
                    </a:lnTo>
                    <a:lnTo>
                      <a:pt x="279783" y="238759"/>
                    </a:lnTo>
                    <a:lnTo>
                      <a:pt x="275748" y="241676"/>
                    </a:lnTo>
                    <a:lnTo>
                      <a:pt x="270226" y="240591"/>
                    </a:lnTo>
                    <a:lnTo>
                      <a:pt x="265270" y="240715"/>
                    </a:lnTo>
                    <a:lnTo>
                      <a:pt x="259961" y="240098"/>
                    </a:lnTo>
                    <a:lnTo>
                      <a:pt x="255680" y="240057"/>
                    </a:lnTo>
                    <a:lnTo>
                      <a:pt x="250905" y="240591"/>
                    </a:lnTo>
                    <a:lnTo>
                      <a:pt x="246188" y="239942"/>
                    </a:lnTo>
                    <a:lnTo>
                      <a:pt x="243090" y="233277"/>
                    </a:lnTo>
                    <a:lnTo>
                      <a:pt x="242572" y="229111"/>
                    </a:lnTo>
                    <a:lnTo>
                      <a:pt x="238134" y="228741"/>
                    </a:lnTo>
                    <a:lnTo>
                      <a:pt x="234822" y="225823"/>
                    </a:lnTo>
                    <a:lnTo>
                      <a:pt x="235011" y="220909"/>
                    </a:lnTo>
                    <a:lnTo>
                      <a:pt x="235447" y="216323"/>
                    </a:lnTo>
                    <a:lnTo>
                      <a:pt x="235094" y="211713"/>
                    </a:lnTo>
                    <a:lnTo>
                      <a:pt x="238126" y="208730"/>
                    </a:lnTo>
                    <a:lnTo>
                      <a:pt x="239137" y="204621"/>
                    </a:lnTo>
                    <a:lnTo>
                      <a:pt x="238578" y="200085"/>
                    </a:lnTo>
                    <a:lnTo>
                      <a:pt x="232480" y="191653"/>
                    </a:lnTo>
                    <a:lnTo>
                      <a:pt x="230327" y="184511"/>
                    </a:lnTo>
                    <a:lnTo>
                      <a:pt x="229226" y="177986"/>
                    </a:lnTo>
                    <a:lnTo>
                      <a:pt x="227360" y="174042"/>
                    </a:lnTo>
                    <a:lnTo>
                      <a:pt x="223054" y="174157"/>
                    </a:lnTo>
                    <a:lnTo>
                      <a:pt x="222191" y="169292"/>
                    </a:lnTo>
                    <a:lnTo>
                      <a:pt x="217523" y="172792"/>
                    </a:lnTo>
                    <a:lnTo>
                      <a:pt x="212617" y="172990"/>
                    </a:lnTo>
                    <a:lnTo>
                      <a:pt x="215411" y="166637"/>
                    </a:lnTo>
                    <a:lnTo>
                      <a:pt x="219348" y="161032"/>
                    </a:lnTo>
                    <a:lnTo>
                      <a:pt x="221567" y="156989"/>
                    </a:lnTo>
                    <a:lnTo>
                      <a:pt x="224747" y="152149"/>
                    </a:lnTo>
                    <a:lnTo>
                      <a:pt x="223818" y="147982"/>
                    </a:lnTo>
                    <a:lnTo>
                      <a:pt x="226160" y="143520"/>
                    </a:lnTo>
                    <a:lnTo>
                      <a:pt x="226621" y="138688"/>
                    </a:lnTo>
                    <a:lnTo>
                      <a:pt x="227155" y="134513"/>
                    </a:lnTo>
                    <a:lnTo>
                      <a:pt x="229719" y="129163"/>
                    </a:lnTo>
                    <a:lnTo>
                      <a:pt x="232612" y="125374"/>
                    </a:lnTo>
                    <a:lnTo>
                      <a:pt x="235463" y="119309"/>
                    </a:lnTo>
                    <a:lnTo>
                      <a:pt x="238931" y="115307"/>
                    </a:lnTo>
                    <a:lnTo>
                      <a:pt x="241495" y="111675"/>
                    </a:lnTo>
                    <a:lnTo>
                      <a:pt x="246311" y="111338"/>
                    </a:lnTo>
                    <a:lnTo>
                      <a:pt x="248900" y="107837"/>
                    </a:lnTo>
                    <a:lnTo>
                      <a:pt x="255827" y="95403"/>
                    </a:lnTo>
                    <a:lnTo>
                      <a:pt x="261186" y="94129"/>
                    </a:lnTo>
                    <a:lnTo>
                      <a:pt x="265163" y="92642"/>
                    </a:lnTo>
                    <a:lnTo>
                      <a:pt x="272609" y="90250"/>
                    </a:lnTo>
                    <a:lnTo>
                      <a:pt x="278345" y="84909"/>
                    </a:lnTo>
                    <a:lnTo>
                      <a:pt x="279652" y="79452"/>
                    </a:lnTo>
                    <a:lnTo>
                      <a:pt x="278123" y="75105"/>
                    </a:lnTo>
                    <a:lnTo>
                      <a:pt x="272444" y="72376"/>
                    </a:lnTo>
                    <a:lnTo>
                      <a:pt x="266034" y="69919"/>
                    </a:lnTo>
                    <a:lnTo>
                      <a:pt x="263322" y="73872"/>
                    </a:lnTo>
                    <a:lnTo>
                      <a:pt x="258088" y="75647"/>
                    </a:lnTo>
                    <a:lnTo>
                      <a:pt x="257101" y="79731"/>
                    </a:lnTo>
                    <a:lnTo>
                      <a:pt x="252433" y="76765"/>
                    </a:lnTo>
                    <a:lnTo>
                      <a:pt x="252154" y="81055"/>
                    </a:lnTo>
                    <a:lnTo>
                      <a:pt x="249368" y="86963"/>
                    </a:lnTo>
                    <a:lnTo>
                      <a:pt x="242843" y="91229"/>
                    </a:lnTo>
                    <a:lnTo>
                      <a:pt x="232045" y="95641"/>
                    </a:lnTo>
                    <a:lnTo>
                      <a:pt x="223079" y="102684"/>
                    </a:lnTo>
                    <a:lnTo>
                      <a:pt x="218559" y="106703"/>
                    </a:lnTo>
                    <a:lnTo>
                      <a:pt x="204087" y="107623"/>
                    </a:lnTo>
                    <a:lnTo>
                      <a:pt x="199033" y="105010"/>
                    </a:lnTo>
                    <a:lnTo>
                      <a:pt x="193929" y="105503"/>
                    </a:lnTo>
                    <a:lnTo>
                      <a:pt x="191768" y="109218"/>
                    </a:lnTo>
                    <a:lnTo>
                      <a:pt x="191875" y="113384"/>
                    </a:lnTo>
                    <a:lnTo>
                      <a:pt x="182818" y="115932"/>
                    </a:lnTo>
                    <a:lnTo>
                      <a:pt x="174033" y="112357"/>
                    </a:lnTo>
                    <a:lnTo>
                      <a:pt x="168610" y="117156"/>
                    </a:lnTo>
                    <a:lnTo>
                      <a:pt x="163514" y="121381"/>
                    </a:lnTo>
                    <a:lnTo>
                      <a:pt x="157943" y="125678"/>
                    </a:lnTo>
                    <a:lnTo>
                      <a:pt x="154302" y="129467"/>
                    </a:lnTo>
                    <a:lnTo>
                      <a:pt x="152897" y="133748"/>
                    </a:lnTo>
                    <a:lnTo>
                      <a:pt x="152231" y="138860"/>
                    </a:lnTo>
                    <a:lnTo>
                      <a:pt x="148097" y="142772"/>
                    </a:lnTo>
                    <a:lnTo>
                      <a:pt x="152897" y="139403"/>
                    </a:lnTo>
                    <a:lnTo>
                      <a:pt x="151467" y="143298"/>
                    </a:lnTo>
                    <a:lnTo>
                      <a:pt x="149996" y="151960"/>
                    </a:lnTo>
                    <a:lnTo>
                      <a:pt x="147440" y="156315"/>
                    </a:lnTo>
                    <a:lnTo>
                      <a:pt x="150061" y="162988"/>
                    </a:lnTo>
                    <a:lnTo>
                      <a:pt x="145772" y="165273"/>
                    </a:lnTo>
                    <a:lnTo>
                      <a:pt x="140134" y="164509"/>
                    </a:lnTo>
                    <a:lnTo>
                      <a:pt x="135425" y="168897"/>
                    </a:lnTo>
                    <a:lnTo>
                      <a:pt x="133001" y="174716"/>
                    </a:lnTo>
                    <a:lnTo>
                      <a:pt x="130692" y="178463"/>
                    </a:lnTo>
                    <a:lnTo>
                      <a:pt x="126270" y="181947"/>
                    </a:lnTo>
                    <a:lnTo>
                      <a:pt x="120016" y="186870"/>
                    </a:lnTo>
                    <a:lnTo>
                      <a:pt x="112735" y="190297"/>
                    </a:lnTo>
                    <a:lnTo>
                      <a:pt x="114699" y="194809"/>
                    </a:lnTo>
                    <a:lnTo>
                      <a:pt x="115381" y="201440"/>
                    </a:lnTo>
                    <a:lnTo>
                      <a:pt x="116762" y="207842"/>
                    </a:lnTo>
                    <a:lnTo>
                      <a:pt x="115381" y="212502"/>
                    </a:lnTo>
                    <a:lnTo>
                      <a:pt x="110952" y="212527"/>
                    </a:lnTo>
                    <a:lnTo>
                      <a:pt x="111872" y="208385"/>
                    </a:lnTo>
                    <a:lnTo>
                      <a:pt x="110105" y="203807"/>
                    </a:lnTo>
                    <a:lnTo>
                      <a:pt x="105898" y="198137"/>
                    </a:lnTo>
                    <a:lnTo>
                      <a:pt x="102364" y="194981"/>
                    </a:lnTo>
                    <a:lnTo>
                      <a:pt x="99956" y="189606"/>
                    </a:lnTo>
                    <a:lnTo>
                      <a:pt x="96800" y="194998"/>
                    </a:lnTo>
                    <a:lnTo>
                      <a:pt x="99825" y="201440"/>
                    </a:lnTo>
                    <a:lnTo>
                      <a:pt x="102454" y="205451"/>
                    </a:lnTo>
                    <a:lnTo>
                      <a:pt x="104057" y="210735"/>
                    </a:lnTo>
                    <a:lnTo>
                      <a:pt x="99447" y="213086"/>
                    </a:lnTo>
                    <a:lnTo>
                      <a:pt x="98699" y="217269"/>
                    </a:lnTo>
                    <a:lnTo>
                      <a:pt x="95872" y="220531"/>
                    </a:lnTo>
                    <a:lnTo>
                      <a:pt x="92108" y="225265"/>
                    </a:lnTo>
                    <a:lnTo>
                      <a:pt x="90119" y="220745"/>
                    </a:lnTo>
                    <a:lnTo>
                      <a:pt x="88344" y="225281"/>
                    </a:lnTo>
                    <a:lnTo>
                      <a:pt x="82690" y="234025"/>
                    </a:lnTo>
                    <a:lnTo>
                      <a:pt x="88278" y="240419"/>
                    </a:lnTo>
                    <a:lnTo>
                      <a:pt x="87177" y="244988"/>
                    </a:lnTo>
                    <a:lnTo>
                      <a:pt x="91820" y="251850"/>
                    </a:lnTo>
                    <a:lnTo>
                      <a:pt x="97532" y="255499"/>
                    </a:lnTo>
                    <a:lnTo>
                      <a:pt x="96439" y="260240"/>
                    </a:lnTo>
                    <a:lnTo>
                      <a:pt x="94770" y="265426"/>
                    </a:lnTo>
                    <a:lnTo>
                      <a:pt x="95937" y="272551"/>
                    </a:lnTo>
                    <a:lnTo>
                      <a:pt x="97836" y="277392"/>
                    </a:lnTo>
                    <a:lnTo>
                      <a:pt x="96077" y="284336"/>
                    </a:lnTo>
                    <a:lnTo>
                      <a:pt x="91672" y="284854"/>
                    </a:lnTo>
                    <a:lnTo>
                      <a:pt x="90078" y="288790"/>
                    </a:lnTo>
                    <a:lnTo>
                      <a:pt x="94212" y="290072"/>
                    </a:lnTo>
                    <a:lnTo>
                      <a:pt x="94483" y="295414"/>
                    </a:lnTo>
                    <a:lnTo>
                      <a:pt x="94023" y="303640"/>
                    </a:lnTo>
                    <a:lnTo>
                      <a:pt x="95001" y="308456"/>
                    </a:lnTo>
                    <a:lnTo>
                      <a:pt x="95748" y="314981"/>
                    </a:lnTo>
                    <a:lnTo>
                      <a:pt x="94302" y="321736"/>
                    </a:lnTo>
                    <a:lnTo>
                      <a:pt x="91853" y="325582"/>
                    </a:lnTo>
                    <a:lnTo>
                      <a:pt x="89675" y="332107"/>
                    </a:lnTo>
                    <a:lnTo>
                      <a:pt x="93793" y="337622"/>
                    </a:lnTo>
                    <a:lnTo>
                      <a:pt x="96907" y="332403"/>
                    </a:lnTo>
                    <a:lnTo>
                      <a:pt x="94976" y="336882"/>
                    </a:lnTo>
                    <a:lnTo>
                      <a:pt x="98764" y="340605"/>
                    </a:lnTo>
                    <a:lnTo>
                      <a:pt x="102602" y="338106"/>
                    </a:lnTo>
                    <a:lnTo>
                      <a:pt x="99669" y="341312"/>
                    </a:lnTo>
                    <a:lnTo>
                      <a:pt x="98436" y="345305"/>
                    </a:lnTo>
                    <a:lnTo>
                      <a:pt x="95362" y="348716"/>
                    </a:lnTo>
                    <a:lnTo>
                      <a:pt x="91911" y="355488"/>
                    </a:lnTo>
                    <a:lnTo>
                      <a:pt x="88278" y="359868"/>
                    </a:lnTo>
                    <a:lnTo>
                      <a:pt x="84991" y="364725"/>
                    </a:lnTo>
                    <a:lnTo>
                      <a:pt x="83602" y="369927"/>
                    </a:lnTo>
                    <a:lnTo>
                      <a:pt x="80792" y="374479"/>
                    </a:lnTo>
                    <a:lnTo>
                      <a:pt x="76411" y="378309"/>
                    </a:lnTo>
                    <a:lnTo>
                      <a:pt x="71012" y="376715"/>
                    </a:lnTo>
                    <a:lnTo>
                      <a:pt x="65597" y="377504"/>
                    </a:lnTo>
                    <a:lnTo>
                      <a:pt x="60657" y="381868"/>
                    </a:lnTo>
                    <a:lnTo>
                      <a:pt x="56170" y="389223"/>
                    </a:lnTo>
                    <a:lnTo>
                      <a:pt x="54946" y="394441"/>
                    </a:lnTo>
                    <a:lnTo>
                      <a:pt x="55751" y="398920"/>
                    </a:lnTo>
                    <a:lnTo>
                      <a:pt x="59301" y="404212"/>
                    </a:lnTo>
                    <a:lnTo>
                      <a:pt x="54856" y="405264"/>
                    </a:lnTo>
                    <a:lnTo>
                      <a:pt x="50147" y="404303"/>
                    </a:lnTo>
                    <a:lnTo>
                      <a:pt x="46070" y="409612"/>
                    </a:lnTo>
                    <a:lnTo>
                      <a:pt x="49136" y="412422"/>
                    </a:lnTo>
                    <a:lnTo>
                      <a:pt x="53154" y="417180"/>
                    </a:lnTo>
                    <a:lnTo>
                      <a:pt x="55924" y="420747"/>
                    </a:lnTo>
                    <a:lnTo>
                      <a:pt x="59597" y="423566"/>
                    </a:lnTo>
                    <a:lnTo>
                      <a:pt x="64084" y="423747"/>
                    </a:lnTo>
                    <a:lnTo>
                      <a:pt x="67026" y="426812"/>
                    </a:lnTo>
                    <a:lnTo>
                      <a:pt x="68325" y="431019"/>
                    </a:lnTo>
                    <a:lnTo>
                      <a:pt x="72960" y="433197"/>
                    </a:lnTo>
                    <a:lnTo>
                      <a:pt x="77595" y="435671"/>
                    </a:lnTo>
                    <a:lnTo>
                      <a:pt x="81753" y="434159"/>
                    </a:lnTo>
                    <a:lnTo>
                      <a:pt x="83208" y="438703"/>
                    </a:lnTo>
                    <a:lnTo>
                      <a:pt x="88081" y="440043"/>
                    </a:lnTo>
                    <a:lnTo>
                      <a:pt x="87120" y="444481"/>
                    </a:lnTo>
                    <a:lnTo>
                      <a:pt x="89889" y="448516"/>
                    </a:lnTo>
                    <a:lnTo>
                      <a:pt x="95814" y="449370"/>
                    </a:lnTo>
                    <a:lnTo>
                      <a:pt x="99578" y="451918"/>
                    </a:lnTo>
                    <a:lnTo>
                      <a:pt x="103671" y="452263"/>
                    </a:lnTo>
                    <a:lnTo>
                      <a:pt x="108149" y="453200"/>
                    </a:lnTo>
                    <a:lnTo>
                      <a:pt x="113269" y="453972"/>
                    </a:lnTo>
                    <a:lnTo>
                      <a:pt x="118208" y="453225"/>
                    </a:lnTo>
                    <a:lnTo>
                      <a:pt x="118274" y="448902"/>
                    </a:lnTo>
                    <a:lnTo>
                      <a:pt x="122186" y="447152"/>
                    </a:lnTo>
                    <a:lnTo>
                      <a:pt x="126221" y="449288"/>
                    </a:lnTo>
                    <a:lnTo>
                      <a:pt x="130215" y="452912"/>
                    </a:lnTo>
                    <a:lnTo>
                      <a:pt x="133272" y="457104"/>
                    </a:lnTo>
                    <a:lnTo>
                      <a:pt x="136609" y="459676"/>
                    </a:lnTo>
                    <a:lnTo>
                      <a:pt x="141465" y="460662"/>
                    </a:lnTo>
                    <a:lnTo>
                      <a:pt x="145788" y="463563"/>
                    </a:lnTo>
                    <a:lnTo>
                      <a:pt x="150267" y="464738"/>
                    </a:lnTo>
                    <a:lnTo>
                      <a:pt x="154088" y="463053"/>
                    </a:lnTo>
                    <a:lnTo>
                      <a:pt x="158608" y="465691"/>
                    </a:lnTo>
                    <a:lnTo>
                      <a:pt x="162199" y="468264"/>
                    </a:lnTo>
                    <a:lnTo>
                      <a:pt x="165495" y="471469"/>
                    </a:lnTo>
                    <a:lnTo>
                      <a:pt x="169662" y="472932"/>
                    </a:lnTo>
                    <a:lnTo>
                      <a:pt x="172456" y="476161"/>
                    </a:lnTo>
                    <a:lnTo>
                      <a:pt x="176080" y="480648"/>
                    </a:lnTo>
                    <a:lnTo>
                      <a:pt x="177502" y="485069"/>
                    </a:lnTo>
                    <a:lnTo>
                      <a:pt x="178611" y="489302"/>
                    </a:lnTo>
                    <a:lnTo>
                      <a:pt x="181586" y="492433"/>
                    </a:lnTo>
                    <a:lnTo>
                      <a:pt x="185761" y="492392"/>
                    </a:lnTo>
                    <a:lnTo>
                      <a:pt x="187692" y="496353"/>
                    </a:lnTo>
                    <a:lnTo>
                      <a:pt x="191834" y="500035"/>
                    </a:lnTo>
                    <a:lnTo>
                      <a:pt x="196978" y="500733"/>
                    </a:lnTo>
                    <a:lnTo>
                      <a:pt x="199271" y="504900"/>
                    </a:lnTo>
                    <a:lnTo>
                      <a:pt x="201367" y="508663"/>
                    </a:lnTo>
                    <a:lnTo>
                      <a:pt x="200339" y="513085"/>
                    </a:lnTo>
                    <a:lnTo>
                      <a:pt x="202969" y="517021"/>
                    </a:lnTo>
                    <a:lnTo>
                      <a:pt x="208023" y="516799"/>
                    </a:lnTo>
                    <a:lnTo>
                      <a:pt x="211179" y="519618"/>
                    </a:lnTo>
                    <a:lnTo>
                      <a:pt x="211631" y="523727"/>
                    </a:lnTo>
                    <a:lnTo>
                      <a:pt x="211713" y="528370"/>
                    </a:lnTo>
                    <a:lnTo>
                      <a:pt x="211795" y="532866"/>
                    </a:lnTo>
                    <a:lnTo>
                      <a:pt x="215493" y="534953"/>
                    </a:lnTo>
                    <a:lnTo>
                      <a:pt x="219356" y="537402"/>
                    </a:lnTo>
                    <a:lnTo>
                      <a:pt x="223728" y="536071"/>
                    </a:lnTo>
                    <a:lnTo>
                      <a:pt x="228124" y="536260"/>
                    </a:lnTo>
                    <a:lnTo>
                      <a:pt x="232398" y="538438"/>
                    </a:lnTo>
                    <a:lnTo>
                      <a:pt x="236638" y="537123"/>
                    </a:lnTo>
                    <a:lnTo>
                      <a:pt x="240739" y="535849"/>
                    </a:lnTo>
                    <a:lnTo>
                      <a:pt x="245391" y="535619"/>
                    </a:lnTo>
                    <a:lnTo>
                      <a:pt x="248004" y="529759"/>
                    </a:lnTo>
                    <a:lnTo>
                      <a:pt x="253099" y="529932"/>
                    </a:lnTo>
                    <a:lnTo>
                      <a:pt x="256986" y="531633"/>
                    </a:lnTo>
                    <a:lnTo>
                      <a:pt x="260339" y="535035"/>
                    </a:lnTo>
                    <a:lnTo>
                      <a:pt x="265098" y="534501"/>
                    </a:lnTo>
                    <a:lnTo>
                      <a:pt x="269708" y="532134"/>
                    </a:lnTo>
                    <a:lnTo>
                      <a:pt x="274910" y="530573"/>
                    </a:lnTo>
                    <a:lnTo>
                      <a:pt x="278698" y="534049"/>
                    </a:lnTo>
                    <a:lnTo>
                      <a:pt x="281616" y="537780"/>
                    </a:lnTo>
                    <a:lnTo>
                      <a:pt x="286464" y="537887"/>
                    </a:lnTo>
                    <a:lnTo>
                      <a:pt x="291387" y="539999"/>
                    </a:lnTo>
                    <a:lnTo>
                      <a:pt x="293729" y="544198"/>
                    </a:lnTo>
                    <a:lnTo>
                      <a:pt x="297912" y="544782"/>
                    </a:lnTo>
                    <a:lnTo>
                      <a:pt x="280416" y="579922"/>
                    </a:lnTo>
                    <a:lnTo>
                      <a:pt x="284714" y="580925"/>
                    </a:lnTo>
                    <a:lnTo>
                      <a:pt x="290023" y="580662"/>
                    </a:lnTo>
                    <a:lnTo>
                      <a:pt x="293507" y="582881"/>
                    </a:lnTo>
                    <a:lnTo>
                      <a:pt x="297025" y="587450"/>
                    </a:lnTo>
                    <a:lnTo>
                      <a:pt x="301520" y="592479"/>
                    </a:lnTo>
                    <a:close/>
                  </a:path>
                </a:pathLst>
              </a:custGeom>
              <a:solidFill>
                <a:srgbClr val="897254"/>
              </a:solidFill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841" name="Free-form: Shape 840">
                <a:extLst>
                  <a:ext uri="{FF2B5EF4-FFF2-40B4-BE49-F238E27FC236}">
                    <a16:creationId xmlns:a16="http://schemas.microsoft.com/office/drawing/2014/main" id="{295F809C-1E05-3307-9370-BD8FD8E16728}"/>
                  </a:ext>
                </a:extLst>
              </p:cNvPr>
              <p:cNvSpPr/>
              <p:nvPr/>
            </p:nvSpPr>
            <p:spPr>
              <a:xfrm>
                <a:off x="3206981" y="3970283"/>
                <a:ext cx="542023" cy="235151"/>
              </a:xfrm>
              <a:custGeom>
                <a:avLst/>
                <a:gdLst>
                  <a:gd name="connsiteX0" fmla="*/ 14069 w 462954"/>
                  <a:gd name="connsiteY0" fmla="*/ 76518 h 200848"/>
                  <a:gd name="connsiteX1" fmla="*/ 18088 w 462954"/>
                  <a:gd name="connsiteY1" fmla="*/ 74579 h 200848"/>
                  <a:gd name="connsiteX2" fmla="*/ 21860 w 462954"/>
                  <a:gd name="connsiteY2" fmla="*/ 72253 h 200848"/>
                  <a:gd name="connsiteX3" fmla="*/ 23446 w 462954"/>
                  <a:gd name="connsiteY3" fmla="*/ 68292 h 200848"/>
                  <a:gd name="connsiteX4" fmla="*/ 21663 w 462954"/>
                  <a:gd name="connsiteY4" fmla="*/ 63649 h 200848"/>
                  <a:gd name="connsiteX5" fmla="*/ 19879 w 462954"/>
                  <a:gd name="connsiteY5" fmla="*/ 58422 h 200848"/>
                  <a:gd name="connsiteX6" fmla="*/ 16617 w 462954"/>
                  <a:gd name="connsiteY6" fmla="*/ 54149 h 200848"/>
                  <a:gd name="connsiteX7" fmla="*/ 13132 w 462954"/>
                  <a:gd name="connsiteY7" fmla="*/ 50533 h 200848"/>
                  <a:gd name="connsiteX8" fmla="*/ 12319 w 462954"/>
                  <a:gd name="connsiteY8" fmla="*/ 44205 h 200848"/>
                  <a:gd name="connsiteX9" fmla="*/ 9254 w 462954"/>
                  <a:gd name="connsiteY9" fmla="*/ 39340 h 200848"/>
                  <a:gd name="connsiteX10" fmla="*/ 4191 w 462954"/>
                  <a:gd name="connsiteY10" fmla="*/ 40465 h 200848"/>
                  <a:gd name="connsiteX11" fmla="*/ 1372 w 462954"/>
                  <a:gd name="connsiteY11" fmla="*/ 43539 h 200848"/>
                  <a:gd name="connsiteX12" fmla="*/ 5892 w 462954"/>
                  <a:gd name="connsiteY12" fmla="*/ 44262 h 200848"/>
                  <a:gd name="connsiteX13" fmla="*/ 6681 w 462954"/>
                  <a:gd name="connsiteY13" fmla="*/ 48774 h 200848"/>
                  <a:gd name="connsiteX14" fmla="*/ 7922 w 462954"/>
                  <a:gd name="connsiteY14" fmla="*/ 52694 h 200848"/>
                  <a:gd name="connsiteX15" fmla="*/ 10864 w 462954"/>
                  <a:gd name="connsiteY15" fmla="*/ 55579 h 200848"/>
                  <a:gd name="connsiteX16" fmla="*/ 13428 w 462954"/>
                  <a:gd name="connsiteY16" fmla="*/ 59679 h 200848"/>
                  <a:gd name="connsiteX17" fmla="*/ 16338 w 462954"/>
                  <a:gd name="connsiteY17" fmla="*/ 62876 h 200848"/>
                  <a:gd name="connsiteX18" fmla="*/ 12393 w 462954"/>
                  <a:gd name="connsiteY18" fmla="*/ 64536 h 200848"/>
                  <a:gd name="connsiteX19" fmla="*/ 8037 w 462954"/>
                  <a:gd name="connsiteY19" fmla="*/ 67199 h 200848"/>
                  <a:gd name="connsiteX20" fmla="*/ 4479 w 462954"/>
                  <a:gd name="connsiteY20" fmla="*/ 70601 h 200848"/>
                  <a:gd name="connsiteX21" fmla="*/ 6065 w 462954"/>
                  <a:gd name="connsiteY21" fmla="*/ 74603 h 200848"/>
                  <a:gd name="connsiteX22" fmla="*/ 12385 w 462954"/>
                  <a:gd name="connsiteY22" fmla="*/ 75926 h 200848"/>
                  <a:gd name="connsiteX23" fmla="*/ 4035 w 462954"/>
                  <a:gd name="connsiteY23" fmla="*/ 59441 h 200848"/>
                  <a:gd name="connsiteX24" fmla="*/ 7577 w 462954"/>
                  <a:gd name="connsiteY24" fmla="*/ 55965 h 200848"/>
                  <a:gd name="connsiteX25" fmla="*/ 5186 w 462954"/>
                  <a:gd name="connsiteY25" fmla="*/ 51700 h 200848"/>
                  <a:gd name="connsiteX26" fmla="*/ 0 w 462954"/>
                  <a:gd name="connsiteY26" fmla="*/ 52965 h 200848"/>
                  <a:gd name="connsiteX27" fmla="*/ 1364 w 462954"/>
                  <a:gd name="connsiteY27" fmla="*/ 58775 h 200848"/>
                  <a:gd name="connsiteX28" fmla="*/ 29281 w 462954"/>
                  <a:gd name="connsiteY28" fmla="*/ 55315 h 200848"/>
                  <a:gd name="connsiteX29" fmla="*/ 29823 w 462954"/>
                  <a:gd name="connsiteY29" fmla="*/ 51001 h 200848"/>
                  <a:gd name="connsiteX30" fmla="*/ 25081 w 462954"/>
                  <a:gd name="connsiteY30" fmla="*/ 48289 h 200848"/>
                  <a:gd name="connsiteX31" fmla="*/ 21761 w 462954"/>
                  <a:gd name="connsiteY31" fmla="*/ 52004 h 200848"/>
                  <a:gd name="connsiteX32" fmla="*/ 25451 w 462954"/>
                  <a:gd name="connsiteY32" fmla="*/ 54847 h 200848"/>
                  <a:gd name="connsiteX33" fmla="*/ 35420 w 462954"/>
                  <a:gd name="connsiteY33" fmla="*/ 67815 h 200848"/>
                  <a:gd name="connsiteX34" fmla="*/ 39948 w 462954"/>
                  <a:gd name="connsiteY34" fmla="*/ 66804 h 200848"/>
                  <a:gd name="connsiteX35" fmla="*/ 41296 w 462954"/>
                  <a:gd name="connsiteY35" fmla="*/ 62621 h 200848"/>
                  <a:gd name="connsiteX36" fmla="*/ 39340 w 462954"/>
                  <a:gd name="connsiteY36" fmla="*/ 58668 h 200848"/>
                  <a:gd name="connsiteX37" fmla="*/ 34738 w 462954"/>
                  <a:gd name="connsiteY37" fmla="*/ 59359 h 200848"/>
                  <a:gd name="connsiteX38" fmla="*/ 31056 w 462954"/>
                  <a:gd name="connsiteY38" fmla="*/ 63279 h 200848"/>
                  <a:gd name="connsiteX39" fmla="*/ 33941 w 462954"/>
                  <a:gd name="connsiteY39" fmla="*/ 67034 h 200848"/>
                  <a:gd name="connsiteX40" fmla="*/ 34212 w 462954"/>
                  <a:gd name="connsiteY40" fmla="*/ 86207 h 200848"/>
                  <a:gd name="connsiteX41" fmla="*/ 34549 w 462954"/>
                  <a:gd name="connsiteY41" fmla="*/ 82041 h 200848"/>
                  <a:gd name="connsiteX42" fmla="*/ 34212 w 462954"/>
                  <a:gd name="connsiteY42" fmla="*/ 86207 h 200848"/>
                  <a:gd name="connsiteX43" fmla="*/ 60082 w 462954"/>
                  <a:gd name="connsiteY43" fmla="*/ 73535 h 200848"/>
                  <a:gd name="connsiteX44" fmla="*/ 64577 w 462954"/>
                  <a:gd name="connsiteY44" fmla="*/ 70264 h 200848"/>
                  <a:gd name="connsiteX45" fmla="*/ 67873 w 462954"/>
                  <a:gd name="connsiteY45" fmla="*/ 65933 h 200848"/>
                  <a:gd name="connsiteX46" fmla="*/ 63336 w 462954"/>
                  <a:gd name="connsiteY46" fmla="*/ 65999 h 200848"/>
                  <a:gd name="connsiteX47" fmla="*/ 59515 w 462954"/>
                  <a:gd name="connsiteY47" fmla="*/ 69187 h 200848"/>
                  <a:gd name="connsiteX48" fmla="*/ 59063 w 462954"/>
                  <a:gd name="connsiteY48" fmla="*/ 73403 h 200848"/>
                  <a:gd name="connsiteX49" fmla="*/ 333135 w 462954"/>
                  <a:gd name="connsiteY49" fmla="*/ 127149 h 200848"/>
                  <a:gd name="connsiteX50" fmla="*/ 333381 w 462954"/>
                  <a:gd name="connsiteY50" fmla="*/ 121569 h 200848"/>
                  <a:gd name="connsiteX51" fmla="*/ 332066 w 462954"/>
                  <a:gd name="connsiteY51" fmla="*/ 126722 h 200848"/>
                  <a:gd name="connsiteX52" fmla="*/ 323651 w 462954"/>
                  <a:gd name="connsiteY52" fmla="*/ 138950 h 200848"/>
                  <a:gd name="connsiteX53" fmla="*/ 325796 w 462954"/>
                  <a:gd name="connsiteY53" fmla="*/ 134726 h 200848"/>
                  <a:gd name="connsiteX54" fmla="*/ 329132 w 462954"/>
                  <a:gd name="connsiteY54" fmla="*/ 131784 h 200848"/>
                  <a:gd name="connsiteX55" fmla="*/ 327998 w 462954"/>
                  <a:gd name="connsiteY55" fmla="*/ 127486 h 200848"/>
                  <a:gd name="connsiteX56" fmla="*/ 322772 w 462954"/>
                  <a:gd name="connsiteY56" fmla="*/ 129508 h 200848"/>
                  <a:gd name="connsiteX57" fmla="*/ 321744 w 462954"/>
                  <a:gd name="connsiteY57" fmla="*/ 136279 h 200848"/>
                  <a:gd name="connsiteX58" fmla="*/ 357526 w 462954"/>
                  <a:gd name="connsiteY58" fmla="*/ 200849 h 200848"/>
                  <a:gd name="connsiteX59" fmla="*/ 360821 w 462954"/>
                  <a:gd name="connsiteY59" fmla="*/ 196970 h 200848"/>
                  <a:gd name="connsiteX60" fmla="*/ 361429 w 462954"/>
                  <a:gd name="connsiteY60" fmla="*/ 191480 h 200848"/>
                  <a:gd name="connsiteX61" fmla="*/ 365152 w 462954"/>
                  <a:gd name="connsiteY61" fmla="*/ 188817 h 200848"/>
                  <a:gd name="connsiteX62" fmla="*/ 368357 w 462954"/>
                  <a:gd name="connsiteY62" fmla="*/ 184766 h 200848"/>
                  <a:gd name="connsiteX63" fmla="*/ 367839 w 462954"/>
                  <a:gd name="connsiteY63" fmla="*/ 179482 h 200848"/>
                  <a:gd name="connsiteX64" fmla="*/ 369861 w 462954"/>
                  <a:gd name="connsiteY64" fmla="*/ 175184 h 200848"/>
                  <a:gd name="connsiteX65" fmla="*/ 370897 w 462954"/>
                  <a:gd name="connsiteY65" fmla="*/ 170952 h 200848"/>
                  <a:gd name="connsiteX66" fmla="*/ 372187 w 462954"/>
                  <a:gd name="connsiteY66" fmla="*/ 166966 h 200848"/>
                  <a:gd name="connsiteX67" fmla="*/ 374200 w 462954"/>
                  <a:gd name="connsiteY67" fmla="*/ 162536 h 200848"/>
                  <a:gd name="connsiteX68" fmla="*/ 374479 w 462954"/>
                  <a:gd name="connsiteY68" fmla="*/ 158107 h 200848"/>
                  <a:gd name="connsiteX69" fmla="*/ 375540 w 462954"/>
                  <a:gd name="connsiteY69" fmla="*/ 152403 h 200848"/>
                  <a:gd name="connsiteX70" fmla="*/ 380421 w 462954"/>
                  <a:gd name="connsiteY70" fmla="*/ 153340 h 200848"/>
                  <a:gd name="connsiteX71" fmla="*/ 380002 w 462954"/>
                  <a:gd name="connsiteY71" fmla="*/ 149083 h 200848"/>
                  <a:gd name="connsiteX72" fmla="*/ 382936 w 462954"/>
                  <a:gd name="connsiteY72" fmla="*/ 144407 h 200848"/>
                  <a:gd name="connsiteX73" fmla="*/ 386223 w 462954"/>
                  <a:gd name="connsiteY73" fmla="*/ 141367 h 200848"/>
                  <a:gd name="connsiteX74" fmla="*/ 389864 w 462954"/>
                  <a:gd name="connsiteY74" fmla="*/ 137882 h 200848"/>
                  <a:gd name="connsiteX75" fmla="*/ 403678 w 462954"/>
                  <a:gd name="connsiteY75" fmla="*/ 132269 h 200848"/>
                  <a:gd name="connsiteX76" fmla="*/ 412578 w 462954"/>
                  <a:gd name="connsiteY76" fmla="*/ 128900 h 200848"/>
                  <a:gd name="connsiteX77" fmla="*/ 421832 w 462954"/>
                  <a:gd name="connsiteY77" fmla="*/ 125399 h 200848"/>
                  <a:gd name="connsiteX78" fmla="*/ 439763 w 462954"/>
                  <a:gd name="connsiteY78" fmla="*/ 110212 h 200848"/>
                  <a:gd name="connsiteX79" fmla="*/ 442689 w 462954"/>
                  <a:gd name="connsiteY79" fmla="*/ 106037 h 200848"/>
                  <a:gd name="connsiteX80" fmla="*/ 447834 w 462954"/>
                  <a:gd name="connsiteY80" fmla="*/ 98690 h 200848"/>
                  <a:gd name="connsiteX81" fmla="*/ 452288 w 462954"/>
                  <a:gd name="connsiteY81" fmla="*/ 92280 h 200848"/>
                  <a:gd name="connsiteX82" fmla="*/ 454178 w 462954"/>
                  <a:gd name="connsiteY82" fmla="*/ 87662 h 200848"/>
                  <a:gd name="connsiteX83" fmla="*/ 457564 w 462954"/>
                  <a:gd name="connsiteY83" fmla="*/ 72951 h 200848"/>
                  <a:gd name="connsiteX84" fmla="*/ 462955 w 462954"/>
                  <a:gd name="connsiteY84" fmla="*/ 73987 h 200848"/>
                  <a:gd name="connsiteX85" fmla="*/ 461418 w 462954"/>
                  <a:gd name="connsiteY85" fmla="*/ 70116 h 200848"/>
                  <a:gd name="connsiteX86" fmla="*/ 461311 w 462954"/>
                  <a:gd name="connsiteY86" fmla="*/ 65489 h 200848"/>
                  <a:gd name="connsiteX87" fmla="*/ 461780 w 462954"/>
                  <a:gd name="connsiteY87" fmla="*/ 60822 h 200848"/>
                  <a:gd name="connsiteX88" fmla="*/ 458846 w 462954"/>
                  <a:gd name="connsiteY88" fmla="*/ 57707 h 200848"/>
                  <a:gd name="connsiteX89" fmla="*/ 455041 w 462954"/>
                  <a:gd name="connsiteY89" fmla="*/ 53524 h 200848"/>
                  <a:gd name="connsiteX90" fmla="*/ 453044 w 462954"/>
                  <a:gd name="connsiteY90" fmla="*/ 49209 h 200848"/>
                  <a:gd name="connsiteX91" fmla="*/ 457564 w 462954"/>
                  <a:gd name="connsiteY91" fmla="*/ 48552 h 200848"/>
                  <a:gd name="connsiteX92" fmla="*/ 454712 w 462954"/>
                  <a:gd name="connsiteY92" fmla="*/ 45100 h 200848"/>
                  <a:gd name="connsiteX93" fmla="*/ 450159 w 462954"/>
                  <a:gd name="connsiteY93" fmla="*/ 42323 h 200848"/>
                  <a:gd name="connsiteX94" fmla="*/ 445007 w 462954"/>
                  <a:gd name="connsiteY94" fmla="*/ 41172 h 200848"/>
                  <a:gd name="connsiteX95" fmla="*/ 441793 w 462954"/>
                  <a:gd name="connsiteY95" fmla="*/ 37384 h 200848"/>
                  <a:gd name="connsiteX96" fmla="*/ 438958 w 462954"/>
                  <a:gd name="connsiteY96" fmla="*/ 33973 h 200848"/>
                  <a:gd name="connsiteX97" fmla="*/ 435482 w 462954"/>
                  <a:gd name="connsiteY97" fmla="*/ 31360 h 200848"/>
                  <a:gd name="connsiteX98" fmla="*/ 430642 w 462954"/>
                  <a:gd name="connsiteY98" fmla="*/ 30546 h 200848"/>
                  <a:gd name="connsiteX99" fmla="*/ 428324 w 462954"/>
                  <a:gd name="connsiteY99" fmla="*/ 35929 h 200848"/>
                  <a:gd name="connsiteX100" fmla="*/ 423919 w 462954"/>
                  <a:gd name="connsiteY100" fmla="*/ 35880 h 200848"/>
                  <a:gd name="connsiteX101" fmla="*/ 419309 w 462954"/>
                  <a:gd name="connsiteY101" fmla="*/ 34483 h 200848"/>
                  <a:gd name="connsiteX102" fmla="*/ 415331 w 462954"/>
                  <a:gd name="connsiteY102" fmla="*/ 35650 h 200848"/>
                  <a:gd name="connsiteX103" fmla="*/ 411050 w 462954"/>
                  <a:gd name="connsiteY103" fmla="*/ 34828 h 200848"/>
                  <a:gd name="connsiteX104" fmla="*/ 406768 w 462954"/>
                  <a:gd name="connsiteY104" fmla="*/ 31286 h 200848"/>
                  <a:gd name="connsiteX105" fmla="*/ 402191 w 462954"/>
                  <a:gd name="connsiteY105" fmla="*/ 31270 h 200848"/>
                  <a:gd name="connsiteX106" fmla="*/ 396956 w 462954"/>
                  <a:gd name="connsiteY106" fmla="*/ 30686 h 200848"/>
                  <a:gd name="connsiteX107" fmla="*/ 397605 w 462954"/>
                  <a:gd name="connsiteY107" fmla="*/ 25796 h 200848"/>
                  <a:gd name="connsiteX108" fmla="*/ 394096 w 462954"/>
                  <a:gd name="connsiteY108" fmla="*/ 21498 h 200848"/>
                  <a:gd name="connsiteX109" fmla="*/ 391869 w 462954"/>
                  <a:gd name="connsiteY109" fmla="*/ 16863 h 200848"/>
                  <a:gd name="connsiteX110" fmla="*/ 387711 w 462954"/>
                  <a:gd name="connsiteY110" fmla="*/ 18375 h 200848"/>
                  <a:gd name="connsiteX111" fmla="*/ 383076 w 462954"/>
                  <a:gd name="connsiteY111" fmla="*/ 15902 h 200848"/>
                  <a:gd name="connsiteX112" fmla="*/ 378441 w 462954"/>
                  <a:gd name="connsiteY112" fmla="*/ 13724 h 200848"/>
                  <a:gd name="connsiteX113" fmla="*/ 377142 w 462954"/>
                  <a:gd name="connsiteY113" fmla="*/ 9516 h 200848"/>
                  <a:gd name="connsiteX114" fmla="*/ 374208 w 462954"/>
                  <a:gd name="connsiteY114" fmla="*/ 6451 h 200848"/>
                  <a:gd name="connsiteX115" fmla="*/ 369713 w 462954"/>
                  <a:gd name="connsiteY115" fmla="*/ 6270 h 200848"/>
                  <a:gd name="connsiteX116" fmla="*/ 366040 w 462954"/>
                  <a:gd name="connsiteY116" fmla="*/ 3451 h 200848"/>
                  <a:gd name="connsiteX117" fmla="*/ 363270 w 462954"/>
                  <a:gd name="connsiteY117" fmla="*/ 0 h 200848"/>
                  <a:gd name="connsiteX118" fmla="*/ 359769 w 462954"/>
                  <a:gd name="connsiteY118" fmla="*/ 2860 h 200848"/>
                  <a:gd name="connsiteX119" fmla="*/ 354838 w 462954"/>
                  <a:gd name="connsiteY119" fmla="*/ 4586 h 200848"/>
                  <a:gd name="connsiteX120" fmla="*/ 352431 w 462954"/>
                  <a:gd name="connsiteY120" fmla="*/ 8358 h 200848"/>
                  <a:gd name="connsiteX121" fmla="*/ 346292 w 462954"/>
                  <a:gd name="connsiteY121" fmla="*/ 9968 h 200848"/>
                  <a:gd name="connsiteX122" fmla="*/ 340449 w 462954"/>
                  <a:gd name="connsiteY122" fmla="*/ 12352 h 200848"/>
                  <a:gd name="connsiteX123" fmla="*/ 335000 w 462954"/>
                  <a:gd name="connsiteY123" fmla="*/ 13445 h 200848"/>
                  <a:gd name="connsiteX124" fmla="*/ 331499 w 462954"/>
                  <a:gd name="connsiteY124" fmla="*/ 16420 h 200848"/>
                  <a:gd name="connsiteX125" fmla="*/ 326322 w 462954"/>
                  <a:gd name="connsiteY125" fmla="*/ 17644 h 200848"/>
                  <a:gd name="connsiteX126" fmla="*/ 324810 w 462954"/>
                  <a:gd name="connsiteY126" fmla="*/ 21769 h 200848"/>
                  <a:gd name="connsiteX127" fmla="*/ 327472 w 462954"/>
                  <a:gd name="connsiteY127" fmla="*/ 25731 h 200848"/>
                  <a:gd name="connsiteX128" fmla="*/ 326437 w 462954"/>
                  <a:gd name="connsiteY128" fmla="*/ 30020 h 200848"/>
                  <a:gd name="connsiteX129" fmla="*/ 327859 w 462954"/>
                  <a:gd name="connsiteY129" fmla="*/ 34335 h 200848"/>
                  <a:gd name="connsiteX130" fmla="*/ 326232 w 462954"/>
                  <a:gd name="connsiteY130" fmla="*/ 39479 h 200848"/>
                  <a:gd name="connsiteX131" fmla="*/ 324218 w 462954"/>
                  <a:gd name="connsiteY131" fmla="*/ 43539 h 200848"/>
                  <a:gd name="connsiteX132" fmla="*/ 320906 w 462954"/>
                  <a:gd name="connsiteY132" fmla="*/ 47706 h 200848"/>
                  <a:gd name="connsiteX133" fmla="*/ 316739 w 462954"/>
                  <a:gd name="connsiteY133" fmla="*/ 50820 h 200848"/>
                  <a:gd name="connsiteX134" fmla="*/ 314208 w 462954"/>
                  <a:gd name="connsiteY134" fmla="*/ 55086 h 200848"/>
                  <a:gd name="connsiteX135" fmla="*/ 315367 w 462954"/>
                  <a:gd name="connsiteY135" fmla="*/ 61397 h 200848"/>
                  <a:gd name="connsiteX136" fmla="*/ 313444 w 462954"/>
                  <a:gd name="connsiteY136" fmla="*/ 66854 h 200848"/>
                  <a:gd name="connsiteX137" fmla="*/ 311390 w 462954"/>
                  <a:gd name="connsiteY137" fmla="*/ 72664 h 200848"/>
                  <a:gd name="connsiteX138" fmla="*/ 306368 w 462954"/>
                  <a:gd name="connsiteY138" fmla="*/ 73140 h 200848"/>
                  <a:gd name="connsiteX139" fmla="*/ 302268 w 462954"/>
                  <a:gd name="connsiteY139" fmla="*/ 76748 h 200848"/>
                  <a:gd name="connsiteX140" fmla="*/ 303845 w 462954"/>
                  <a:gd name="connsiteY140" fmla="*/ 80833 h 200848"/>
                  <a:gd name="connsiteX141" fmla="*/ 306673 w 462954"/>
                  <a:gd name="connsiteY141" fmla="*/ 84711 h 200848"/>
                  <a:gd name="connsiteX142" fmla="*/ 306656 w 462954"/>
                  <a:gd name="connsiteY142" fmla="*/ 89683 h 200848"/>
                  <a:gd name="connsiteX143" fmla="*/ 304306 w 462954"/>
                  <a:gd name="connsiteY143" fmla="*/ 93776 h 200848"/>
                  <a:gd name="connsiteX144" fmla="*/ 306631 w 462954"/>
                  <a:gd name="connsiteY144" fmla="*/ 98690 h 200848"/>
                  <a:gd name="connsiteX145" fmla="*/ 308037 w 462954"/>
                  <a:gd name="connsiteY145" fmla="*/ 103925 h 200848"/>
                  <a:gd name="connsiteX146" fmla="*/ 307790 w 462954"/>
                  <a:gd name="connsiteY146" fmla="*/ 108618 h 200848"/>
                  <a:gd name="connsiteX147" fmla="*/ 304486 w 462954"/>
                  <a:gd name="connsiteY147" fmla="*/ 112513 h 200848"/>
                  <a:gd name="connsiteX148" fmla="*/ 300213 w 462954"/>
                  <a:gd name="connsiteY148" fmla="*/ 112201 h 200848"/>
                  <a:gd name="connsiteX149" fmla="*/ 303533 w 462954"/>
                  <a:gd name="connsiteY149" fmla="*/ 116219 h 200848"/>
                  <a:gd name="connsiteX150" fmla="*/ 306968 w 462954"/>
                  <a:gd name="connsiteY150" fmla="*/ 118504 h 200848"/>
                  <a:gd name="connsiteX151" fmla="*/ 314956 w 462954"/>
                  <a:gd name="connsiteY151" fmla="*/ 124298 h 200848"/>
                  <a:gd name="connsiteX152" fmla="*/ 318564 w 462954"/>
                  <a:gd name="connsiteY152" fmla="*/ 127314 h 200848"/>
                  <a:gd name="connsiteX153" fmla="*/ 322747 w 462954"/>
                  <a:gd name="connsiteY153" fmla="*/ 125539 h 200848"/>
                  <a:gd name="connsiteX154" fmla="*/ 326511 w 462954"/>
                  <a:gd name="connsiteY154" fmla="*/ 121643 h 200848"/>
                  <a:gd name="connsiteX155" fmla="*/ 328319 w 462954"/>
                  <a:gd name="connsiteY155" fmla="*/ 116762 h 200848"/>
                  <a:gd name="connsiteX156" fmla="*/ 331047 w 462954"/>
                  <a:gd name="connsiteY156" fmla="*/ 113335 h 200848"/>
                  <a:gd name="connsiteX157" fmla="*/ 330940 w 462954"/>
                  <a:gd name="connsiteY157" fmla="*/ 117682 h 200848"/>
                  <a:gd name="connsiteX158" fmla="*/ 331968 w 462954"/>
                  <a:gd name="connsiteY158" fmla="*/ 122178 h 200848"/>
                  <a:gd name="connsiteX159" fmla="*/ 332913 w 462954"/>
                  <a:gd name="connsiteY159" fmla="*/ 117156 h 200848"/>
                  <a:gd name="connsiteX160" fmla="*/ 334573 w 462954"/>
                  <a:gd name="connsiteY160" fmla="*/ 121520 h 200848"/>
                  <a:gd name="connsiteX161" fmla="*/ 336849 w 462954"/>
                  <a:gd name="connsiteY161" fmla="*/ 125177 h 200848"/>
                  <a:gd name="connsiteX162" fmla="*/ 334762 w 462954"/>
                  <a:gd name="connsiteY162" fmla="*/ 128760 h 200848"/>
                  <a:gd name="connsiteX163" fmla="*/ 333233 w 462954"/>
                  <a:gd name="connsiteY163" fmla="*/ 133929 h 200848"/>
                  <a:gd name="connsiteX164" fmla="*/ 333537 w 462954"/>
                  <a:gd name="connsiteY164" fmla="*/ 138087 h 200848"/>
                  <a:gd name="connsiteX165" fmla="*/ 331803 w 462954"/>
                  <a:gd name="connsiteY165" fmla="*/ 142772 h 200848"/>
                  <a:gd name="connsiteX166" fmla="*/ 328409 w 462954"/>
                  <a:gd name="connsiteY166" fmla="*/ 148582 h 200848"/>
                  <a:gd name="connsiteX167" fmla="*/ 325031 w 462954"/>
                  <a:gd name="connsiteY167" fmla="*/ 151302 h 200848"/>
                  <a:gd name="connsiteX168" fmla="*/ 323561 w 462954"/>
                  <a:gd name="connsiteY168" fmla="*/ 156241 h 200848"/>
                  <a:gd name="connsiteX169" fmla="*/ 324497 w 462954"/>
                  <a:gd name="connsiteY169" fmla="*/ 160753 h 200848"/>
                  <a:gd name="connsiteX170" fmla="*/ 325286 w 462954"/>
                  <a:gd name="connsiteY170" fmla="*/ 165051 h 200848"/>
                  <a:gd name="connsiteX171" fmla="*/ 322114 w 462954"/>
                  <a:gd name="connsiteY171" fmla="*/ 169300 h 200848"/>
                  <a:gd name="connsiteX172" fmla="*/ 317233 w 462954"/>
                  <a:gd name="connsiteY172" fmla="*/ 168996 h 200848"/>
                  <a:gd name="connsiteX173" fmla="*/ 317266 w 462954"/>
                  <a:gd name="connsiteY173" fmla="*/ 175628 h 200848"/>
                  <a:gd name="connsiteX174" fmla="*/ 317274 w 462954"/>
                  <a:gd name="connsiteY174" fmla="*/ 181249 h 200848"/>
                  <a:gd name="connsiteX175" fmla="*/ 320824 w 462954"/>
                  <a:gd name="connsiteY175" fmla="*/ 183648 h 200848"/>
                  <a:gd name="connsiteX176" fmla="*/ 323832 w 462954"/>
                  <a:gd name="connsiteY176" fmla="*/ 180821 h 200848"/>
                  <a:gd name="connsiteX177" fmla="*/ 328253 w 462954"/>
                  <a:gd name="connsiteY177" fmla="*/ 178800 h 200848"/>
                  <a:gd name="connsiteX178" fmla="*/ 331368 w 462954"/>
                  <a:gd name="connsiteY178" fmla="*/ 181536 h 200848"/>
                  <a:gd name="connsiteX179" fmla="*/ 335321 w 462954"/>
                  <a:gd name="connsiteY179" fmla="*/ 184478 h 200848"/>
                  <a:gd name="connsiteX180" fmla="*/ 339726 w 462954"/>
                  <a:gd name="connsiteY180" fmla="*/ 182670 h 200848"/>
                  <a:gd name="connsiteX181" fmla="*/ 342898 w 462954"/>
                  <a:gd name="connsiteY181" fmla="*/ 185514 h 200848"/>
                  <a:gd name="connsiteX182" fmla="*/ 345273 w 462954"/>
                  <a:gd name="connsiteY182" fmla="*/ 189582 h 200848"/>
                  <a:gd name="connsiteX183" fmla="*/ 346530 w 462954"/>
                  <a:gd name="connsiteY183" fmla="*/ 193962 h 200848"/>
                  <a:gd name="connsiteX184" fmla="*/ 349825 w 462954"/>
                  <a:gd name="connsiteY184" fmla="*/ 197241 h 200848"/>
                  <a:gd name="connsiteX185" fmla="*/ 353491 w 462954"/>
                  <a:gd name="connsiteY185" fmla="*/ 199164 h 200848"/>
                  <a:gd name="connsiteX186" fmla="*/ 357526 w 462954"/>
                  <a:gd name="connsiteY186" fmla="*/ 200849 h 200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</a:cxnLst>
                <a:rect l="l" t="t" r="r" b="b"/>
                <a:pathLst>
                  <a:path w="462954" h="200848">
                    <a:moveTo>
                      <a:pt x="14069" y="76518"/>
                    </a:moveTo>
                    <a:lnTo>
                      <a:pt x="18088" y="74579"/>
                    </a:lnTo>
                    <a:lnTo>
                      <a:pt x="21860" y="72253"/>
                    </a:lnTo>
                    <a:lnTo>
                      <a:pt x="23446" y="68292"/>
                    </a:lnTo>
                    <a:lnTo>
                      <a:pt x="21663" y="63649"/>
                    </a:lnTo>
                    <a:lnTo>
                      <a:pt x="19879" y="58422"/>
                    </a:lnTo>
                    <a:lnTo>
                      <a:pt x="16617" y="54149"/>
                    </a:lnTo>
                    <a:lnTo>
                      <a:pt x="13132" y="50533"/>
                    </a:lnTo>
                    <a:lnTo>
                      <a:pt x="12319" y="44205"/>
                    </a:lnTo>
                    <a:lnTo>
                      <a:pt x="9254" y="39340"/>
                    </a:lnTo>
                    <a:lnTo>
                      <a:pt x="4191" y="40465"/>
                    </a:lnTo>
                    <a:lnTo>
                      <a:pt x="1372" y="43539"/>
                    </a:lnTo>
                    <a:lnTo>
                      <a:pt x="5892" y="44262"/>
                    </a:lnTo>
                    <a:lnTo>
                      <a:pt x="6681" y="48774"/>
                    </a:lnTo>
                    <a:lnTo>
                      <a:pt x="7922" y="52694"/>
                    </a:lnTo>
                    <a:lnTo>
                      <a:pt x="10864" y="55579"/>
                    </a:lnTo>
                    <a:lnTo>
                      <a:pt x="13428" y="59679"/>
                    </a:lnTo>
                    <a:lnTo>
                      <a:pt x="16338" y="62876"/>
                    </a:lnTo>
                    <a:lnTo>
                      <a:pt x="12393" y="64536"/>
                    </a:lnTo>
                    <a:lnTo>
                      <a:pt x="8037" y="67199"/>
                    </a:lnTo>
                    <a:lnTo>
                      <a:pt x="4479" y="70601"/>
                    </a:lnTo>
                    <a:lnTo>
                      <a:pt x="6065" y="74603"/>
                    </a:lnTo>
                    <a:lnTo>
                      <a:pt x="12385" y="75926"/>
                    </a:lnTo>
                    <a:close/>
                    <a:moveTo>
                      <a:pt x="4035" y="59441"/>
                    </a:moveTo>
                    <a:lnTo>
                      <a:pt x="7577" y="55965"/>
                    </a:lnTo>
                    <a:lnTo>
                      <a:pt x="5186" y="51700"/>
                    </a:lnTo>
                    <a:lnTo>
                      <a:pt x="0" y="52965"/>
                    </a:lnTo>
                    <a:lnTo>
                      <a:pt x="1364" y="58775"/>
                    </a:lnTo>
                    <a:close/>
                    <a:moveTo>
                      <a:pt x="29281" y="55315"/>
                    </a:moveTo>
                    <a:lnTo>
                      <a:pt x="29823" y="51001"/>
                    </a:lnTo>
                    <a:lnTo>
                      <a:pt x="25081" y="48289"/>
                    </a:lnTo>
                    <a:lnTo>
                      <a:pt x="21761" y="52004"/>
                    </a:lnTo>
                    <a:lnTo>
                      <a:pt x="25451" y="54847"/>
                    </a:lnTo>
                    <a:close/>
                    <a:moveTo>
                      <a:pt x="35420" y="67815"/>
                    </a:moveTo>
                    <a:lnTo>
                      <a:pt x="39948" y="66804"/>
                    </a:lnTo>
                    <a:lnTo>
                      <a:pt x="41296" y="62621"/>
                    </a:lnTo>
                    <a:lnTo>
                      <a:pt x="39340" y="58668"/>
                    </a:lnTo>
                    <a:lnTo>
                      <a:pt x="34738" y="59359"/>
                    </a:lnTo>
                    <a:lnTo>
                      <a:pt x="31056" y="63279"/>
                    </a:lnTo>
                    <a:lnTo>
                      <a:pt x="33941" y="67034"/>
                    </a:lnTo>
                    <a:close/>
                    <a:moveTo>
                      <a:pt x="34212" y="86207"/>
                    </a:moveTo>
                    <a:lnTo>
                      <a:pt x="34549" y="82041"/>
                    </a:lnTo>
                    <a:lnTo>
                      <a:pt x="34212" y="86207"/>
                    </a:lnTo>
                    <a:close/>
                    <a:moveTo>
                      <a:pt x="60082" y="73535"/>
                    </a:moveTo>
                    <a:lnTo>
                      <a:pt x="64577" y="70264"/>
                    </a:lnTo>
                    <a:lnTo>
                      <a:pt x="67873" y="65933"/>
                    </a:lnTo>
                    <a:lnTo>
                      <a:pt x="63336" y="65999"/>
                    </a:lnTo>
                    <a:lnTo>
                      <a:pt x="59515" y="69187"/>
                    </a:lnTo>
                    <a:lnTo>
                      <a:pt x="59063" y="73403"/>
                    </a:lnTo>
                    <a:close/>
                    <a:moveTo>
                      <a:pt x="333135" y="127149"/>
                    </a:moveTo>
                    <a:lnTo>
                      <a:pt x="333381" y="121569"/>
                    </a:lnTo>
                    <a:lnTo>
                      <a:pt x="332066" y="126722"/>
                    </a:lnTo>
                    <a:close/>
                    <a:moveTo>
                      <a:pt x="323651" y="138950"/>
                    </a:moveTo>
                    <a:lnTo>
                      <a:pt x="325796" y="134726"/>
                    </a:lnTo>
                    <a:lnTo>
                      <a:pt x="329132" y="131784"/>
                    </a:lnTo>
                    <a:lnTo>
                      <a:pt x="327998" y="127486"/>
                    </a:lnTo>
                    <a:lnTo>
                      <a:pt x="322772" y="129508"/>
                    </a:lnTo>
                    <a:lnTo>
                      <a:pt x="321744" y="136279"/>
                    </a:lnTo>
                    <a:close/>
                    <a:moveTo>
                      <a:pt x="357526" y="200849"/>
                    </a:moveTo>
                    <a:lnTo>
                      <a:pt x="360821" y="196970"/>
                    </a:lnTo>
                    <a:lnTo>
                      <a:pt x="361429" y="191480"/>
                    </a:lnTo>
                    <a:lnTo>
                      <a:pt x="365152" y="188817"/>
                    </a:lnTo>
                    <a:lnTo>
                      <a:pt x="368357" y="184766"/>
                    </a:lnTo>
                    <a:lnTo>
                      <a:pt x="367839" y="179482"/>
                    </a:lnTo>
                    <a:lnTo>
                      <a:pt x="369861" y="175184"/>
                    </a:lnTo>
                    <a:lnTo>
                      <a:pt x="370897" y="170952"/>
                    </a:lnTo>
                    <a:lnTo>
                      <a:pt x="372187" y="166966"/>
                    </a:lnTo>
                    <a:lnTo>
                      <a:pt x="374200" y="162536"/>
                    </a:lnTo>
                    <a:lnTo>
                      <a:pt x="374479" y="158107"/>
                    </a:lnTo>
                    <a:lnTo>
                      <a:pt x="375540" y="152403"/>
                    </a:lnTo>
                    <a:lnTo>
                      <a:pt x="380421" y="153340"/>
                    </a:lnTo>
                    <a:lnTo>
                      <a:pt x="380002" y="149083"/>
                    </a:lnTo>
                    <a:lnTo>
                      <a:pt x="382936" y="144407"/>
                    </a:lnTo>
                    <a:lnTo>
                      <a:pt x="386223" y="141367"/>
                    </a:lnTo>
                    <a:lnTo>
                      <a:pt x="389864" y="137882"/>
                    </a:lnTo>
                    <a:lnTo>
                      <a:pt x="403678" y="132269"/>
                    </a:lnTo>
                    <a:lnTo>
                      <a:pt x="412578" y="128900"/>
                    </a:lnTo>
                    <a:lnTo>
                      <a:pt x="421832" y="125399"/>
                    </a:lnTo>
                    <a:lnTo>
                      <a:pt x="439763" y="110212"/>
                    </a:lnTo>
                    <a:lnTo>
                      <a:pt x="442689" y="106037"/>
                    </a:lnTo>
                    <a:lnTo>
                      <a:pt x="447834" y="98690"/>
                    </a:lnTo>
                    <a:lnTo>
                      <a:pt x="452288" y="92280"/>
                    </a:lnTo>
                    <a:lnTo>
                      <a:pt x="454178" y="87662"/>
                    </a:lnTo>
                    <a:lnTo>
                      <a:pt x="457564" y="72951"/>
                    </a:lnTo>
                    <a:lnTo>
                      <a:pt x="462955" y="73987"/>
                    </a:lnTo>
                    <a:lnTo>
                      <a:pt x="461418" y="70116"/>
                    </a:lnTo>
                    <a:lnTo>
                      <a:pt x="461311" y="65489"/>
                    </a:lnTo>
                    <a:lnTo>
                      <a:pt x="461780" y="60822"/>
                    </a:lnTo>
                    <a:lnTo>
                      <a:pt x="458846" y="57707"/>
                    </a:lnTo>
                    <a:lnTo>
                      <a:pt x="455041" y="53524"/>
                    </a:lnTo>
                    <a:lnTo>
                      <a:pt x="453044" y="49209"/>
                    </a:lnTo>
                    <a:lnTo>
                      <a:pt x="457564" y="48552"/>
                    </a:lnTo>
                    <a:lnTo>
                      <a:pt x="454712" y="45100"/>
                    </a:lnTo>
                    <a:lnTo>
                      <a:pt x="450159" y="42323"/>
                    </a:lnTo>
                    <a:lnTo>
                      <a:pt x="445007" y="41172"/>
                    </a:lnTo>
                    <a:lnTo>
                      <a:pt x="441793" y="37384"/>
                    </a:lnTo>
                    <a:lnTo>
                      <a:pt x="438958" y="33973"/>
                    </a:lnTo>
                    <a:lnTo>
                      <a:pt x="435482" y="31360"/>
                    </a:lnTo>
                    <a:lnTo>
                      <a:pt x="430642" y="30546"/>
                    </a:lnTo>
                    <a:lnTo>
                      <a:pt x="428324" y="35929"/>
                    </a:lnTo>
                    <a:lnTo>
                      <a:pt x="423919" y="35880"/>
                    </a:lnTo>
                    <a:lnTo>
                      <a:pt x="419309" y="34483"/>
                    </a:lnTo>
                    <a:lnTo>
                      <a:pt x="415331" y="35650"/>
                    </a:lnTo>
                    <a:lnTo>
                      <a:pt x="411050" y="34828"/>
                    </a:lnTo>
                    <a:lnTo>
                      <a:pt x="406768" y="31286"/>
                    </a:lnTo>
                    <a:lnTo>
                      <a:pt x="402191" y="31270"/>
                    </a:lnTo>
                    <a:lnTo>
                      <a:pt x="396956" y="30686"/>
                    </a:lnTo>
                    <a:lnTo>
                      <a:pt x="397605" y="25796"/>
                    </a:lnTo>
                    <a:lnTo>
                      <a:pt x="394096" y="21498"/>
                    </a:lnTo>
                    <a:lnTo>
                      <a:pt x="391869" y="16863"/>
                    </a:lnTo>
                    <a:lnTo>
                      <a:pt x="387711" y="18375"/>
                    </a:lnTo>
                    <a:lnTo>
                      <a:pt x="383076" y="15902"/>
                    </a:lnTo>
                    <a:lnTo>
                      <a:pt x="378441" y="13724"/>
                    </a:lnTo>
                    <a:lnTo>
                      <a:pt x="377142" y="9516"/>
                    </a:lnTo>
                    <a:lnTo>
                      <a:pt x="374208" y="6451"/>
                    </a:lnTo>
                    <a:lnTo>
                      <a:pt x="369713" y="6270"/>
                    </a:lnTo>
                    <a:lnTo>
                      <a:pt x="366040" y="3451"/>
                    </a:lnTo>
                    <a:lnTo>
                      <a:pt x="363270" y="0"/>
                    </a:lnTo>
                    <a:lnTo>
                      <a:pt x="359769" y="2860"/>
                    </a:lnTo>
                    <a:lnTo>
                      <a:pt x="354838" y="4586"/>
                    </a:lnTo>
                    <a:lnTo>
                      <a:pt x="352431" y="8358"/>
                    </a:lnTo>
                    <a:lnTo>
                      <a:pt x="346292" y="9968"/>
                    </a:lnTo>
                    <a:lnTo>
                      <a:pt x="340449" y="12352"/>
                    </a:lnTo>
                    <a:lnTo>
                      <a:pt x="335000" y="13445"/>
                    </a:lnTo>
                    <a:lnTo>
                      <a:pt x="331499" y="16420"/>
                    </a:lnTo>
                    <a:lnTo>
                      <a:pt x="326322" y="17644"/>
                    </a:lnTo>
                    <a:lnTo>
                      <a:pt x="324810" y="21769"/>
                    </a:lnTo>
                    <a:lnTo>
                      <a:pt x="327472" y="25731"/>
                    </a:lnTo>
                    <a:lnTo>
                      <a:pt x="326437" y="30020"/>
                    </a:lnTo>
                    <a:lnTo>
                      <a:pt x="327859" y="34335"/>
                    </a:lnTo>
                    <a:lnTo>
                      <a:pt x="326232" y="39479"/>
                    </a:lnTo>
                    <a:lnTo>
                      <a:pt x="324218" y="43539"/>
                    </a:lnTo>
                    <a:lnTo>
                      <a:pt x="320906" y="47706"/>
                    </a:lnTo>
                    <a:lnTo>
                      <a:pt x="316739" y="50820"/>
                    </a:lnTo>
                    <a:lnTo>
                      <a:pt x="314208" y="55086"/>
                    </a:lnTo>
                    <a:lnTo>
                      <a:pt x="315367" y="61397"/>
                    </a:lnTo>
                    <a:lnTo>
                      <a:pt x="313444" y="66854"/>
                    </a:lnTo>
                    <a:lnTo>
                      <a:pt x="311390" y="72664"/>
                    </a:lnTo>
                    <a:lnTo>
                      <a:pt x="306368" y="73140"/>
                    </a:lnTo>
                    <a:lnTo>
                      <a:pt x="302268" y="76748"/>
                    </a:lnTo>
                    <a:lnTo>
                      <a:pt x="303845" y="80833"/>
                    </a:lnTo>
                    <a:lnTo>
                      <a:pt x="306673" y="84711"/>
                    </a:lnTo>
                    <a:lnTo>
                      <a:pt x="306656" y="89683"/>
                    </a:lnTo>
                    <a:lnTo>
                      <a:pt x="304306" y="93776"/>
                    </a:lnTo>
                    <a:lnTo>
                      <a:pt x="306631" y="98690"/>
                    </a:lnTo>
                    <a:lnTo>
                      <a:pt x="308037" y="103925"/>
                    </a:lnTo>
                    <a:lnTo>
                      <a:pt x="307790" y="108618"/>
                    </a:lnTo>
                    <a:lnTo>
                      <a:pt x="304486" y="112513"/>
                    </a:lnTo>
                    <a:lnTo>
                      <a:pt x="300213" y="112201"/>
                    </a:lnTo>
                    <a:lnTo>
                      <a:pt x="303533" y="116219"/>
                    </a:lnTo>
                    <a:lnTo>
                      <a:pt x="306968" y="118504"/>
                    </a:lnTo>
                    <a:lnTo>
                      <a:pt x="314956" y="124298"/>
                    </a:lnTo>
                    <a:lnTo>
                      <a:pt x="318564" y="127314"/>
                    </a:lnTo>
                    <a:lnTo>
                      <a:pt x="322747" y="125539"/>
                    </a:lnTo>
                    <a:lnTo>
                      <a:pt x="326511" y="121643"/>
                    </a:lnTo>
                    <a:lnTo>
                      <a:pt x="328319" y="116762"/>
                    </a:lnTo>
                    <a:lnTo>
                      <a:pt x="331047" y="113335"/>
                    </a:lnTo>
                    <a:lnTo>
                      <a:pt x="330940" y="117682"/>
                    </a:lnTo>
                    <a:lnTo>
                      <a:pt x="331968" y="122178"/>
                    </a:lnTo>
                    <a:lnTo>
                      <a:pt x="332913" y="117156"/>
                    </a:lnTo>
                    <a:lnTo>
                      <a:pt x="334573" y="121520"/>
                    </a:lnTo>
                    <a:lnTo>
                      <a:pt x="336849" y="125177"/>
                    </a:lnTo>
                    <a:lnTo>
                      <a:pt x="334762" y="128760"/>
                    </a:lnTo>
                    <a:lnTo>
                      <a:pt x="333233" y="133929"/>
                    </a:lnTo>
                    <a:lnTo>
                      <a:pt x="333537" y="138087"/>
                    </a:lnTo>
                    <a:lnTo>
                      <a:pt x="331803" y="142772"/>
                    </a:lnTo>
                    <a:lnTo>
                      <a:pt x="328409" y="148582"/>
                    </a:lnTo>
                    <a:lnTo>
                      <a:pt x="325031" y="151302"/>
                    </a:lnTo>
                    <a:lnTo>
                      <a:pt x="323561" y="156241"/>
                    </a:lnTo>
                    <a:lnTo>
                      <a:pt x="324497" y="160753"/>
                    </a:lnTo>
                    <a:lnTo>
                      <a:pt x="325286" y="165051"/>
                    </a:lnTo>
                    <a:lnTo>
                      <a:pt x="322114" y="169300"/>
                    </a:lnTo>
                    <a:lnTo>
                      <a:pt x="317233" y="168996"/>
                    </a:lnTo>
                    <a:lnTo>
                      <a:pt x="317266" y="175628"/>
                    </a:lnTo>
                    <a:lnTo>
                      <a:pt x="317274" y="181249"/>
                    </a:lnTo>
                    <a:lnTo>
                      <a:pt x="320824" y="183648"/>
                    </a:lnTo>
                    <a:lnTo>
                      <a:pt x="323832" y="180821"/>
                    </a:lnTo>
                    <a:lnTo>
                      <a:pt x="328253" y="178800"/>
                    </a:lnTo>
                    <a:lnTo>
                      <a:pt x="331368" y="181536"/>
                    </a:lnTo>
                    <a:lnTo>
                      <a:pt x="335321" y="184478"/>
                    </a:lnTo>
                    <a:lnTo>
                      <a:pt x="339726" y="182670"/>
                    </a:lnTo>
                    <a:lnTo>
                      <a:pt x="342898" y="185514"/>
                    </a:lnTo>
                    <a:lnTo>
                      <a:pt x="345273" y="189582"/>
                    </a:lnTo>
                    <a:lnTo>
                      <a:pt x="346530" y="193962"/>
                    </a:lnTo>
                    <a:lnTo>
                      <a:pt x="349825" y="197241"/>
                    </a:lnTo>
                    <a:lnTo>
                      <a:pt x="353491" y="199164"/>
                    </a:lnTo>
                    <a:lnTo>
                      <a:pt x="357526" y="200849"/>
                    </a:lnTo>
                    <a:close/>
                  </a:path>
                </a:pathLst>
              </a:custGeom>
              <a:solidFill>
                <a:srgbClr val="897254"/>
              </a:solidFill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842" name="Free-form: Shape 841">
                <a:extLst>
                  <a:ext uri="{FF2B5EF4-FFF2-40B4-BE49-F238E27FC236}">
                    <a16:creationId xmlns:a16="http://schemas.microsoft.com/office/drawing/2014/main" id="{E69CCD1A-03A4-24C7-3B5E-A31187182539}"/>
                  </a:ext>
                </a:extLst>
              </p:cNvPr>
              <p:cNvSpPr/>
              <p:nvPr/>
            </p:nvSpPr>
            <p:spPr>
              <a:xfrm>
                <a:off x="4428520" y="3810201"/>
                <a:ext cx="97553" cy="133144"/>
              </a:xfrm>
              <a:custGeom>
                <a:avLst/>
                <a:gdLst>
                  <a:gd name="connsiteX0" fmla="*/ 12993 w 83322"/>
                  <a:gd name="connsiteY0" fmla="*/ 113721 h 113721"/>
                  <a:gd name="connsiteX1" fmla="*/ 16453 w 83322"/>
                  <a:gd name="connsiteY1" fmla="*/ 110861 h 113721"/>
                  <a:gd name="connsiteX2" fmla="*/ 19345 w 83322"/>
                  <a:gd name="connsiteY2" fmla="*/ 107829 h 113721"/>
                  <a:gd name="connsiteX3" fmla="*/ 23923 w 83322"/>
                  <a:gd name="connsiteY3" fmla="*/ 106514 h 113721"/>
                  <a:gd name="connsiteX4" fmla="*/ 28615 w 83322"/>
                  <a:gd name="connsiteY4" fmla="*/ 109448 h 113721"/>
                  <a:gd name="connsiteX5" fmla="*/ 32905 w 83322"/>
                  <a:gd name="connsiteY5" fmla="*/ 107960 h 113721"/>
                  <a:gd name="connsiteX6" fmla="*/ 37803 w 83322"/>
                  <a:gd name="connsiteY6" fmla="*/ 109283 h 113721"/>
                  <a:gd name="connsiteX7" fmla="*/ 41764 w 83322"/>
                  <a:gd name="connsiteY7" fmla="*/ 110516 h 113721"/>
                  <a:gd name="connsiteX8" fmla="*/ 46802 w 83322"/>
                  <a:gd name="connsiteY8" fmla="*/ 111535 h 113721"/>
                  <a:gd name="connsiteX9" fmla="*/ 52119 w 83322"/>
                  <a:gd name="connsiteY9" fmla="*/ 106752 h 113721"/>
                  <a:gd name="connsiteX10" fmla="*/ 55176 w 83322"/>
                  <a:gd name="connsiteY10" fmla="*/ 103309 h 113721"/>
                  <a:gd name="connsiteX11" fmla="*/ 57567 w 83322"/>
                  <a:gd name="connsiteY11" fmla="*/ 99216 h 113721"/>
                  <a:gd name="connsiteX12" fmla="*/ 59088 w 83322"/>
                  <a:gd name="connsiteY12" fmla="*/ 93562 h 113721"/>
                  <a:gd name="connsiteX13" fmla="*/ 60641 w 83322"/>
                  <a:gd name="connsiteY13" fmla="*/ 89552 h 113721"/>
                  <a:gd name="connsiteX14" fmla="*/ 63427 w 83322"/>
                  <a:gd name="connsiteY14" fmla="*/ 83660 h 113721"/>
                  <a:gd name="connsiteX15" fmla="*/ 64429 w 83322"/>
                  <a:gd name="connsiteY15" fmla="*/ 79008 h 113721"/>
                  <a:gd name="connsiteX16" fmla="*/ 68177 w 83322"/>
                  <a:gd name="connsiteY16" fmla="*/ 75072 h 113721"/>
                  <a:gd name="connsiteX17" fmla="*/ 70116 w 83322"/>
                  <a:gd name="connsiteY17" fmla="*/ 71168 h 113721"/>
                  <a:gd name="connsiteX18" fmla="*/ 72237 w 83322"/>
                  <a:gd name="connsiteY18" fmla="*/ 67544 h 113721"/>
                  <a:gd name="connsiteX19" fmla="*/ 75055 w 83322"/>
                  <a:gd name="connsiteY19" fmla="*/ 63410 h 113721"/>
                  <a:gd name="connsiteX20" fmla="*/ 77932 w 83322"/>
                  <a:gd name="connsiteY20" fmla="*/ 58857 h 113721"/>
                  <a:gd name="connsiteX21" fmla="*/ 79994 w 83322"/>
                  <a:gd name="connsiteY21" fmla="*/ 54765 h 113721"/>
                  <a:gd name="connsiteX22" fmla="*/ 83323 w 83322"/>
                  <a:gd name="connsiteY22" fmla="*/ 49243 h 113721"/>
                  <a:gd name="connsiteX23" fmla="*/ 81161 w 83322"/>
                  <a:gd name="connsiteY23" fmla="*/ 44986 h 113721"/>
                  <a:gd name="connsiteX24" fmla="*/ 80192 w 83322"/>
                  <a:gd name="connsiteY24" fmla="*/ 40770 h 113721"/>
                  <a:gd name="connsiteX25" fmla="*/ 79140 w 83322"/>
                  <a:gd name="connsiteY25" fmla="*/ 36611 h 113721"/>
                  <a:gd name="connsiteX26" fmla="*/ 75737 w 83322"/>
                  <a:gd name="connsiteY26" fmla="*/ 33719 h 113721"/>
                  <a:gd name="connsiteX27" fmla="*/ 75170 w 83322"/>
                  <a:gd name="connsiteY27" fmla="*/ 38090 h 113721"/>
                  <a:gd name="connsiteX28" fmla="*/ 73099 w 83322"/>
                  <a:gd name="connsiteY28" fmla="*/ 34384 h 113721"/>
                  <a:gd name="connsiteX29" fmla="*/ 69804 w 83322"/>
                  <a:gd name="connsiteY29" fmla="*/ 30711 h 113721"/>
                  <a:gd name="connsiteX30" fmla="*/ 66229 w 83322"/>
                  <a:gd name="connsiteY30" fmla="*/ 28410 h 113721"/>
                  <a:gd name="connsiteX31" fmla="*/ 58981 w 83322"/>
                  <a:gd name="connsiteY31" fmla="*/ 21202 h 113721"/>
                  <a:gd name="connsiteX32" fmla="*/ 54847 w 83322"/>
                  <a:gd name="connsiteY32" fmla="*/ 17102 h 113721"/>
                  <a:gd name="connsiteX33" fmla="*/ 48947 w 83322"/>
                  <a:gd name="connsiteY33" fmla="*/ 11472 h 113721"/>
                  <a:gd name="connsiteX34" fmla="*/ 45306 w 83322"/>
                  <a:gd name="connsiteY34" fmla="*/ 9073 h 113721"/>
                  <a:gd name="connsiteX35" fmla="*/ 41666 w 83322"/>
                  <a:gd name="connsiteY35" fmla="*/ 7092 h 113721"/>
                  <a:gd name="connsiteX36" fmla="*/ 36907 w 83322"/>
                  <a:gd name="connsiteY36" fmla="*/ 5835 h 113721"/>
                  <a:gd name="connsiteX37" fmla="*/ 31738 w 83322"/>
                  <a:gd name="connsiteY37" fmla="*/ 5251 h 113721"/>
                  <a:gd name="connsiteX38" fmla="*/ 23339 w 83322"/>
                  <a:gd name="connsiteY38" fmla="*/ 378 h 113721"/>
                  <a:gd name="connsiteX39" fmla="*/ 18655 w 83322"/>
                  <a:gd name="connsiteY39" fmla="*/ 0 h 113721"/>
                  <a:gd name="connsiteX40" fmla="*/ 17167 w 83322"/>
                  <a:gd name="connsiteY40" fmla="*/ 4191 h 113721"/>
                  <a:gd name="connsiteX41" fmla="*/ 14004 w 83322"/>
                  <a:gd name="connsiteY41" fmla="*/ 10626 h 113721"/>
                  <a:gd name="connsiteX42" fmla="*/ 11070 w 83322"/>
                  <a:gd name="connsiteY42" fmla="*/ 14086 h 113721"/>
                  <a:gd name="connsiteX43" fmla="*/ 6805 w 83322"/>
                  <a:gd name="connsiteY43" fmla="*/ 19961 h 113721"/>
                  <a:gd name="connsiteX44" fmla="*/ 4750 w 83322"/>
                  <a:gd name="connsiteY44" fmla="*/ 23791 h 113721"/>
                  <a:gd name="connsiteX45" fmla="*/ 4175 w 83322"/>
                  <a:gd name="connsiteY45" fmla="*/ 30300 h 113721"/>
                  <a:gd name="connsiteX46" fmla="*/ 4873 w 83322"/>
                  <a:gd name="connsiteY46" fmla="*/ 34861 h 113721"/>
                  <a:gd name="connsiteX47" fmla="*/ 4586 w 83322"/>
                  <a:gd name="connsiteY47" fmla="*/ 41592 h 113721"/>
                  <a:gd name="connsiteX48" fmla="*/ 6164 w 83322"/>
                  <a:gd name="connsiteY48" fmla="*/ 46325 h 113721"/>
                  <a:gd name="connsiteX49" fmla="*/ 7174 w 83322"/>
                  <a:gd name="connsiteY49" fmla="*/ 51165 h 113721"/>
                  <a:gd name="connsiteX50" fmla="*/ 8456 w 83322"/>
                  <a:gd name="connsiteY50" fmla="*/ 56400 h 113721"/>
                  <a:gd name="connsiteX51" fmla="*/ 11119 w 83322"/>
                  <a:gd name="connsiteY51" fmla="*/ 60822 h 113721"/>
                  <a:gd name="connsiteX52" fmla="*/ 14447 w 83322"/>
                  <a:gd name="connsiteY52" fmla="*/ 63928 h 113721"/>
                  <a:gd name="connsiteX53" fmla="*/ 17176 w 83322"/>
                  <a:gd name="connsiteY53" fmla="*/ 67133 h 113721"/>
                  <a:gd name="connsiteX54" fmla="*/ 16198 w 83322"/>
                  <a:gd name="connsiteY54" fmla="*/ 72730 h 113721"/>
                  <a:gd name="connsiteX55" fmla="*/ 14036 w 83322"/>
                  <a:gd name="connsiteY55" fmla="*/ 76986 h 113721"/>
                  <a:gd name="connsiteX56" fmla="*/ 10404 w 83322"/>
                  <a:gd name="connsiteY56" fmla="*/ 81350 h 113721"/>
                  <a:gd name="connsiteX57" fmla="*/ 11596 w 83322"/>
                  <a:gd name="connsiteY57" fmla="*/ 85665 h 113721"/>
                  <a:gd name="connsiteX58" fmla="*/ 10823 w 83322"/>
                  <a:gd name="connsiteY58" fmla="*/ 89741 h 113721"/>
                  <a:gd name="connsiteX59" fmla="*/ 9993 w 83322"/>
                  <a:gd name="connsiteY59" fmla="*/ 93850 h 113721"/>
                  <a:gd name="connsiteX60" fmla="*/ 7248 w 83322"/>
                  <a:gd name="connsiteY60" fmla="*/ 97737 h 113721"/>
                  <a:gd name="connsiteX61" fmla="*/ 4323 w 83322"/>
                  <a:gd name="connsiteY61" fmla="*/ 103802 h 113721"/>
                  <a:gd name="connsiteX62" fmla="*/ 0 w 83322"/>
                  <a:gd name="connsiteY62" fmla="*/ 106399 h 113721"/>
                  <a:gd name="connsiteX63" fmla="*/ 2580 w 83322"/>
                  <a:gd name="connsiteY63" fmla="*/ 110746 h 113721"/>
                  <a:gd name="connsiteX64" fmla="*/ 8473 w 83322"/>
                  <a:gd name="connsiteY64" fmla="*/ 113014 h 113721"/>
                  <a:gd name="connsiteX65" fmla="*/ 12993 w 83322"/>
                  <a:gd name="connsiteY65" fmla="*/ 113721 h 1137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</a:cxnLst>
                <a:rect l="l" t="t" r="r" b="b"/>
                <a:pathLst>
                  <a:path w="83322" h="113721">
                    <a:moveTo>
                      <a:pt x="12993" y="113721"/>
                    </a:moveTo>
                    <a:lnTo>
                      <a:pt x="16453" y="110861"/>
                    </a:lnTo>
                    <a:lnTo>
                      <a:pt x="19345" y="107829"/>
                    </a:lnTo>
                    <a:lnTo>
                      <a:pt x="23923" y="106514"/>
                    </a:lnTo>
                    <a:lnTo>
                      <a:pt x="28615" y="109448"/>
                    </a:lnTo>
                    <a:lnTo>
                      <a:pt x="32905" y="107960"/>
                    </a:lnTo>
                    <a:lnTo>
                      <a:pt x="37803" y="109283"/>
                    </a:lnTo>
                    <a:lnTo>
                      <a:pt x="41764" y="110516"/>
                    </a:lnTo>
                    <a:lnTo>
                      <a:pt x="46802" y="111535"/>
                    </a:lnTo>
                    <a:lnTo>
                      <a:pt x="52119" y="106752"/>
                    </a:lnTo>
                    <a:lnTo>
                      <a:pt x="55176" y="103309"/>
                    </a:lnTo>
                    <a:lnTo>
                      <a:pt x="57567" y="99216"/>
                    </a:lnTo>
                    <a:lnTo>
                      <a:pt x="59088" y="93562"/>
                    </a:lnTo>
                    <a:lnTo>
                      <a:pt x="60641" y="89552"/>
                    </a:lnTo>
                    <a:lnTo>
                      <a:pt x="63427" y="83660"/>
                    </a:lnTo>
                    <a:lnTo>
                      <a:pt x="64429" y="79008"/>
                    </a:lnTo>
                    <a:lnTo>
                      <a:pt x="68177" y="75072"/>
                    </a:lnTo>
                    <a:lnTo>
                      <a:pt x="70116" y="71168"/>
                    </a:lnTo>
                    <a:lnTo>
                      <a:pt x="72237" y="67544"/>
                    </a:lnTo>
                    <a:lnTo>
                      <a:pt x="75055" y="63410"/>
                    </a:lnTo>
                    <a:lnTo>
                      <a:pt x="77932" y="58857"/>
                    </a:lnTo>
                    <a:lnTo>
                      <a:pt x="79994" y="54765"/>
                    </a:lnTo>
                    <a:lnTo>
                      <a:pt x="83323" y="49243"/>
                    </a:lnTo>
                    <a:lnTo>
                      <a:pt x="81161" y="44986"/>
                    </a:lnTo>
                    <a:lnTo>
                      <a:pt x="80192" y="40770"/>
                    </a:lnTo>
                    <a:lnTo>
                      <a:pt x="79140" y="36611"/>
                    </a:lnTo>
                    <a:lnTo>
                      <a:pt x="75737" y="33719"/>
                    </a:lnTo>
                    <a:lnTo>
                      <a:pt x="75170" y="38090"/>
                    </a:lnTo>
                    <a:lnTo>
                      <a:pt x="73099" y="34384"/>
                    </a:lnTo>
                    <a:lnTo>
                      <a:pt x="69804" y="30711"/>
                    </a:lnTo>
                    <a:lnTo>
                      <a:pt x="66229" y="28410"/>
                    </a:lnTo>
                    <a:lnTo>
                      <a:pt x="58981" y="21202"/>
                    </a:lnTo>
                    <a:lnTo>
                      <a:pt x="54847" y="17102"/>
                    </a:lnTo>
                    <a:lnTo>
                      <a:pt x="48947" y="11472"/>
                    </a:lnTo>
                    <a:lnTo>
                      <a:pt x="45306" y="9073"/>
                    </a:lnTo>
                    <a:lnTo>
                      <a:pt x="41666" y="7092"/>
                    </a:lnTo>
                    <a:lnTo>
                      <a:pt x="36907" y="5835"/>
                    </a:lnTo>
                    <a:lnTo>
                      <a:pt x="31738" y="5251"/>
                    </a:lnTo>
                    <a:lnTo>
                      <a:pt x="23339" y="378"/>
                    </a:lnTo>
                    <a:lnTo>
                      <a:pt x="18655" y="0"/>
                    </a:lnTo>
                    <a:lnTo>
                      <a:pt x="17167" y="4191"/>
                    </a:lnTo>
                    <a:lnTo>
                      <a:pt x="14004" y="10626"/>
                    </a:lnTo>
                    <a:lnTo>
                      <a:pt x="11070" y="14086"/>
                    </a:lnTo>
                    <a:lnTo>
                      <a:pt x="6805" y="19961"/>
                    </a:lnTo>
                    <a:lnTo>
                      <a:pt x="4750" y="23791"/>
                    </a:lnTo>
                    <a:lnTo>
                      <a:pt x="4175" y="30300"/>
                    </a:lnTo>
                    <a:lnTo>
                      <a:pt x="4873" y="34861"/>
                    </a:lnTo>
                    <a:lnTo>
                      <a:pt x="4586" y="41592"/>
                    </a:lnTo>
                    <a:lnTo>
                      <a:pt x="6164" y="46325"/>
                    </a:lnTo>
                    <a:lnTo>
                      <a:pt x="7174" y="51165"/>
                    </a:lnTo>
                    <a:lnTo>
                      <a:pt x="8456" y="56400"/>
                    </a:lnTo>
                    <a:lnTo>
                      <a:pt x="11119" y="60822"/>
                    </a:lnTo>
                    <a:lnTo>
                      <a:pt x="14447" y="63928"/>
                    </a:lnTo>
                    <a:lnTo>
                      <a:pt x="17176" y="67133"/>
                    </a:lnTo>
                    <a:lnTo>
                      <a:pt x="16198" y="72730"/>
                    </a:lnTo>
                    <a:lnTo>
                      <a:pt x="14036" y="76986"/>
                    </a:lnTo>
                    <a:lnTo>
                      <a:pt x="10404" y="81350"/>
                    </a:lnTo>
                    <a:lnTo>
                      <a:pt x="11596" y="85665"/>
                    </a:lnTo>
                    <a:lnTo>
                      <a:pt x="10823" y="89741"/>
                    </a:lnTo>
                    <a:lnTo>
                      <a:pt x="9993" y="93850"/>
                    </a:lnTo>
                    <a:lnTo>
                      <a:pt x="7248" y="97737"/>
                    </a:lnTo>
                    <a:lnTo>
                      <a:pt x="4323" y="103802"/>
                    </a:lnTo>
                    <a:lnTo>
                      <a:pt x="0" y="106399"/>
                    </a:lnTo>
                    <a:lnTo>
                      <a:pt x="2580" y="110746"/>
                    </a:lnTo>
                    <a:lnTo>
                      <a:pt x="8473" y="113014"/>
                    </a:lnTo>
                    <a:lnTo>
                      <a:pt x="12993" y="113721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843" name="Free-form: Shape 842">
                <a:extLst>
                  <a:ext uri="{FF2B5EF4-FFF2-40B4-BE49-F238E27FC236}">
                    <a16:creationId xmlns:a16="http://schemas.microsoft.com/office/drawing/2014/main" id="{61B73585-7D5D-434A-8D1E-6C87C5C22756}"/>
                  </a:ext>
                </a:extLst>
              </p:cNvPr>
              <p:cNvSpPr/>
              <p:nvPr/>
            </p:nvSpPr>
            <p:spPr>
              <a:xfrm>
                <a:off x="4503519" y="5895335"/>
                <a:ext cx="90105" cy="38524"/>
              </a:xfrm>
              <a:custGeom>
                <a:avLst/>
                <a:gdLst>
                  <a:gd name="connsiteX0" fmla="*/ 14612 w 76961"/>
                  <a:gd name="connsiteY0" fmla="*/ 29897 h 32904"/>
                  <a:gd name="connsiteX1" fmla="*/ 15647 w 76961"/>
                  <a:gd name="connsiteY1" fmla="*/ 25624 h 32904"/>
                  <a:gd name="connsiteX2" fmla="*/ 20265 w 76961"/>
                  <a:gd name="connsiteY2" fmla="*/ 27448 h 32904"/>
                  <a:gd name="connsiteX3" fmla="*/ 16617 w 76961"/>
                  <a:gd name="connsiteY3" fmla="*/ 25418 h 32904"/>
                  <a:gd name="connsiteX4" fmla="*/ 21087 w 76961"/>
                  <a:gd name="connsiteY4" fmla="*/ 26749 h 32904"/>
                  <a:gd name="connsiteX5" fmla="*/ 20545 w 76961"/>
                  <a:gd name="connsiteY5" fmla="*/ 22427 h 32904"/>
                  <a:gd name="connsiteX6" fmla="*/ 24654 w 76961"/>
                  <a:gd name="connsiteY6" fmla="*/ 22361 h 32904"/>
                  <a:gd name="connsiteX7" fmla="*/ 28944 w 76961"/>
                  <a:gd name="connsiteY7" fmla="*/ 21112 h 32904"/>
                  <a:gd name="connsiteX8" fmla="*/ 31187 w 76961"/>
                  <a:gd name="connsiteY8" fmla="*/ 17151 h 32904"/>
                  <a:gd name="connsiteX9" fmla="*/ 33998 w 76961"/>
                  <a:gd name="connsiteY9" fmla="*/ 13469 h 32904"/>
                  <a:gd name="connsiteX10" fmla="*/ 37277 w 76961"/>
                  <a:gd name="connsiteY10" fmla="*/ 10683 h 32904"/>
                  <a:gd name="connsiteX11" fmla="*/ 38855 w 76961"/>
                  <a:gd name="connsiteY11" fmla="*/ 6632 h 32904"/>
                  <a:gd name="connsiteX12" fmla="*/ 34212 w 76961"/>
                  <a:gd name="connsiteY12" fmla="*/ 2301 h 32904"/>
                  <a:gd name="connsiteX13" fmla="*/ 33102 w 76961"/>
                  <a:gd name="connsiteY13" fmla="*/ 6459 h 32904"/>
                  <a:gd name="connsiteX14" fmla="*/ 27908 w 76961"/>
                  <a:gd name="connsiteY14" fmla="*/ 5769 h 32904"/>
                  <a:gd name="connsiteX15" fmla="*/ 23873 w 76961"/>
                  <a:gd name="connsiteY15" fmla="*/ 4536 h 32904"/>
                  <a:gd name="connsiteX16" fmla="*/ 19370 w 76961"/>
                  <a:gd name="connsiteY16" fmla="*/ 3772 h 32904"/>
                  <a:gd name="connsiteX17" fmla="*/ 15885 w 76961"/>
                  <a:gd name="connsiteY17" fmla="*/ 6952 h 32904"/>
                  <a:gd name="connsiteX18" fmla="*/ 11407 w 76961"/>
                  <a:gd name="connsiteY18" fmla="*/ 4856 h 32904"/>
                  <a:gd name="connsiteX19" fmla="*/ 4265 w 76961"/>
                  <a:gd name="connsiteY19" fmla="*/ 2366 h 32904"/>
                  <a:gd name="connsiteX20" fmla="*/ 8752 w 76961"/>
                  <a:gd name="connsiteY20" fmla="*/ 5662 h 32904"/>
                  <a:gd name="connsiteX21" fmla="*/ 12598 w 76961"/>
                  <a:gd name="connsiteY21" fmla="*/ 7273 h 32904"/>
                  <a:gd name="connsiteX22" fmla="*/ 15943 w 76961"/>
                  <a:gd name="connsiteY22" fmla="*/ 10223 h 32904"/>
                  <a:gd name="connsiteX23" fmla="*/ 20364 w 76961"/>
                  <a:gd name="connsiteY23" fmla="*/ 12516 h 32904"/>
                  <a:gd name="connsiteX24" fmla="*/ 14866 w 76961"/>
                  <a:gd name="connsiteY24" fmla="*/ 12277 h 32904"/>
                  <a:gd name="connsiteX25" fmla="*/ 9566 w 76961"/>
                  <a:gd name="connsiteY25" fmla="*/ 12622 h 32904"/>
                  <a:gd name="connsiteX26" fmla="*/ 13576 w 76961"/>
                  <a:gd name="connsiteY26" fmla="*/ 15293 h 32904"/>
                  <a:gd name="connsiteX27" fmla="*/ 17759 w 76961"/>
                  <a:gd name="connsiteY27" fmla="*/ 13559 h 32904"/>
                  <a:gd name="connsiteX28" fmla="*/ 17438 w 76961"/>
                  <a:gd name="connsiteY28" fmla="*/ 18244 h 32904"/>
                  <a:gd name="connsiteX29" fmla="*/ 14151 w 76961"/>
                  <a:gd name="connsiteY29" fmla="*/ 15458 h 32904"/>
                  <a:gd name="connsiteX30" fmla="*/ 14505 w 76961"/>
                  <a:gd name="connsiteY30" fmla="*/ 20216 h 32904"/>
                  <a:gd name="connsiteX31" fmla="*/ 10946 w 76961"/>
                  <a:gd name="connsiteY31" fmla="*/ 22369 h 32904"/>
                  <a:gd name="connsiteX32" fmla="*/ 6583 w 76961"/>
                  <a:gd name="connsiteY32" fmla="*/ 20783 h 32904"/>
                  <a:gd name="connsiteX33" fmla="*/ 2465 w 76961"/>
                  <a:gd name="connsiteY33" fmla="*/ 22533 h 32904"/>
                  <a:gd name="connsiteX34" fmla="*/ 5802 w 76961"/>
                  <a:gd name="connsiteY34" fmla="*/ 24975 h 32904"/>
                  <a:gd name="connsiteX35" fmla="*/ 9599 w 76961"/>
                  <a:gd name="connsiteY35" fmla="*/ 27275 h 32904"/>
                  <a:gd name="connsiteX36" fmla="*/ 14472 w 76961"/>
                  <a:gd name="connsiteY36" fmla="*/ 28376 h 32904"/>
                  <a:gd name="connsiteX37" fmla="*/ 15113 w 76961"/>
                  <a:gd name="connsiteY37" fmla="*/ 4552 h 32904"/>
                  <a:gd name="connsiteX38" fmla="*/ 18877 w 76961"/>
                  <a:gd name="connsiteY38" fmla="*/ 2128 h 32904"/>
                  <a:gd name="connsiteX39" fmla="*/ 13642 w 76961"/>
                  <a:gd name="connsiteY39" fmla="*/ 1167 h 32904"/>
                  <a:gd name="connsiteX40" fmla="*/ 17430 w 76961"/>
                  <a:gd name="connsiteY40" fmla="*/ 3065 h 32904"/>
                  <a:gd name="connsiteX41" fmla="*/ 3172 w 76961"/>
                  <a:gd name="connsiteY41" fmla="*/ 21794 h 32904"/>
                  <a:gd name="connsiteX42" fmla="*/ 4191 w 76961"/>
                  <a:gd name="connsiteY42" fmla="*/ 16814 h 32904"/>
                  <a:gd name="connsiteX43" fmla="*/ 0 w 76961"/>
                  <a:gd name="connsiteY43" fmla="*/ 15655 h 32904"/>
                  <a:gd name="connsiteX44" fmla="*/ 296 w 76961"/>
                  <a:gd name="connsiteY44" fmla="*/ 20043 h 32904"/>
                  <a:gd name="connsiteX45" fmla="*/ 32584 w 76961"/>
                  <a:gd name="connsiteY45" fmla="*/ 2416 h 32904"/>
                  <a:gd name="connsiteX46" fmla="*/ 27604 w 76961"/>
                  <a:gd name="connsiteY46" fmla="*/ 33 h 32904"/>
                  <a:gd name="connsiteX47" fmla="*/ 23232 w 76961"/>
                  <a:gd name="connsiteY47" fmla="*/ 0 h 32904"/>
                  <a:gd name="connsiteX48" fmla="*/ 27259 w 76961"/>
                  <a:gd name="connsiteY48" fmla="*/ 912 h 32904"/>
                  <a:gd name="connsiteX49" fmla="*/ 32584 w 76961"/>
                  <a:gd name="connsiteY49" fmla="*/ 2416 h 32904"/>
                  <a:gd name="connsiteX50" fmla="*/ 36718 w 76961"/>
                  <a:gd name="connsiteY50" fmla="*/ 30998 h 32904"/>
                  <a:gd name="connsiteX51" fmla="*/ 34918 w 76961"/>
                  <a:gd name="connsiteY51" fmla="*/ 27283 h 32904"/>
                  <a:gd name="connsiteX52" fmla="*/ 36718 w 76961"/>
                  <a:gd name="connsiteY52" fmla="*/ 30998 h 32904"/>
                  <a:gd name="connsiteX53" fmla="*/ 46604 w 76961"/>
                  <a:gd name="connsiteY53" fmla="*/ 32905 h 32904"/>
                  <a:gd name="connsiteX54" fmla="*/ 44574 w 76961"/>
                  <a:gd name="connsiteY54" fmla="*/ 28927 h 32904"/>
                  <a:gd name="connsiteX55" fmla="*/ 48708 w 76961"/>
                  <a:gd name="connsiteY55" fmla="*/ 28812 h 32904"/>
                  <a:gd name="connsiteX56" fmla="*/ 52382 w 76961"/>
                  <a:gd name="connsiteY56" fmla="*/ 26421 h 32904"/>
                  <a:gd name="connsiteX57" fmla="*/ 48141 w 76961"/>
                  <a:gd name="connsiteY57" fmla="*/ 23479 h 32904"/>
                  <a:gd name="connsiteX58" fmla="*/ 52751 w 76961"/>
                  <a:gd name="connsiteY58" fmla="*/ 24736 h 32904"/>
                  <a:gd name="connsiteX59" fmla="*/ 57847 w 76961"/>
                  <a:gd name="connsiteY59" fmla="*/ 23462 h 32904"/>
                  <a:gd name="connsiteX60" fmla="*/ 53014 w 76961"/>
                  <a:gd name="connsiteY60" fmla="*/ 19690 h 32904"/>
                  <a:gd name="connsiteX61" fmla="*/ 49012 w 76961"/>
                  <a:gd name="connsiteY61" fmla="*/ 17800 h 32904"/>
                  <a:gd name="connsiteX62" fmla="*/ 56203 w 76961"/>
                  <a:gd name="connsiteY62" fmla="*/ 19115 h 32904"/>
                  <a:gd name="connsiteX63" fmla="*/ 60526 w 76961"/>
                  <a:gd name="connsiteY63" fmla="*/ 19189 h 32904"/>
                  <a:gd name="connsiteX64" fmla="*/ 64783 w 76961"/>
                  <a:gd name="connsiteY64" fmla="*/ 19732 h 32904"/>
                  <a:gd name="connsiteX65" fmla="*/ 68777 w 76961"/>
                  <a:gd name="connsiteY65" fmla="*/ 18006 h 32904"/>
                  <a:gd name="connsiteX66" fmla="*/ 72672 w 76961"/>
                  <a:gd name="connsiteY66" fmla="*/ 14858 h 32904"/>
                  <a:gd name="connsiteX67" fmla="*/ 76962 w 76961"/>
                  <a:gd name="connsiteY67" fmla="*/ 13666 h 32904"/>
                  <a:gd name="connsiteX68" fmla="*/ 73864 w 76961"/>
                  <a:gd name="connsiteY68" fmla="*/ 10099 h 32904"/>
                  <a:gd name="connsiteX69" fmla="*/ 69574 w 76961"/>
                  <a:gd name="connsiteY69" fmla="*/ 9845 h 32904"/>
                  <a:gd name="connsiteX70" fmla="*/ 74940 w 76961"/>
                  <a:gd name="connsiteY70" fmla="*/ 8539 h 32904"/>
                  <a:gd name="connsiteX71" fmla="*/ 72491 w 76961"/>
                  <a:gd name="connsiteY71" fmla="*/ 4988 h 32904"/>
                  <a:gd name="connsiteX72" fmla="*/ 68596 w 76961"/>
                  <a:gd name="connsiteY72" fmla="*/ 3468 h 32904"/>
                  <a:gd name="connsiteX73" fmla="*/ 63196 w 76961"/>
                  <a:gd name="connsiteY73" fmla="*/ 3607 h 32904"/>
                  <a:gd name="connsiteX74" fmla="*/ 61306 w 76961"/>
                  <a:gd name="connsiteY74" fmla="*/ 7626 h 32904"/>
                  <a:gd name="connsiteX75" fmla="*/ 65555 w 76961"/>
                  <a:gd name="connsiteY75" fmla="*/ 7922 h 32904"/>
                  <a:gd name="connsiteX76" fmla="*/ 61142 w 76961"/>
                  <a:gd name="connsiteY76" fmla="*/ 8604 h 32904"/>
                  <a:gd name="connsiteX77" fmla="*/ 57353 w 76961"/>
                  <a:gd name="connsiteY77" fmla="*/ 6961 h 32904"/>
                  <a:gd name="connsiteX78" fmla="*/ 61586 w 76961"/>
                  <a:gd name="connsiteY78" fmla="*/ 4586 h 32904"/>
                  <a:gd name="connsiteX79" fmla="*/ 58134 w 76961"/>
                  <a:gd name="connsiteY79" fmla="*/ 1594 h 32904"/>
                  <a:gd name="connsiteX80" fmla="*/ 53853 w 76961"/>
                  <a:gd name="connsiteY80" fmla="*/ 1101 h 32904"/>
                  <a:gd name="connsiteX81" fmla="*/ 47747 w 76961"/>
                  <a:gd name="connsiteY81" fmla="*/ 863 h 32904"/>
                  <a:gd name="connsiteX82" fmla="*/ 44673 w 76961"/>
                  <a:gd name="connsiteY82" fmla="*/ 3607 h 32904"/>
                  <a:gd name="connsiteX83" fmla="*/ 47213 w 76961"/>
                  <a:gd name="connsiteY83" fmla="*/ 7363 h 32904"/>
                  <a:gd name="connsiteX84" fmla="*/ 42824 w 76961"/>
                  <a:gd name="connsiteY84" fmla="*/ 7018 h 32904"/>
                  <a:gd name="connsiteX85" fmla="*/ 45470 w 76961"/>
                  <a:gd name="connsiteY85" fmla="*/ 11275 h 32904"/>
                  <a:gd name="connsiteX86" fmla="*/ 48947 w 76961"/>
                  <a:gd name="connsiteY86" fmla="*/ 15343 h 32904"/>
                  <a:gd name="connsiteX87" fmla="*/ 45084 w 76961"/>
                  <a:gd name="connsiteY87" fmla="*/ 13034 h 32904"/>
                  <a:gd name="connsiteX88" fmla="*/ 42043 w 76961"/>
                  <a:gd name="connsiteY88" fmla="*/ 15795 h 32904"/>
                  <a:gd name="connsiteX89" fmla="*/ 37663 w 76961"/>
                  <a:gd name="connsiteY89" fmla="*/ 17192 h 32904"/>
                  <a:gd name="connsiteX90" fmla="*/ 36965 w 76961"/>
                  <a:gd name="connsiteY90" fmla="*/ 21777 h 32904"/>
                  <a:gd name="connsiteX91" fmla="*/ 38214 w 76961"/>
                  <a:gd name="connsiteY91" fmla="*/ 25731 h 32904"/>
                  <a:gd name="connsiteX92" fmla="*/ 41032 w 76961"/>
                  <a:gd name="connsiteY92" fmla="*/ 29922 h 32904"/>
                  <a:gd name="connsiteX93" fmla="*/ 44912 w 76961"/>
                  <a:gd name="connsiteY93" fmla="*/ 31508 h 32904"/>
                  <a:gd name="connsiteX94" fmla="*/ 54214 w 76961"/>
                  <a:gd name="connsiteY94" fmla="*/ 29510 h 32904"/>
                  <a:gd name="connsiteX95" fmla="*/ 57337 w 76961"/>
                  <a:gd name="connsiteY95" fmla="*/ 26758 h 32904"/>
                  <a:gd name="connsiteX96" fmla="*/ 53968 w 76961"/>
                  <a:gd name="connsiteY96" fmla="*/ 29429 h 32904"/>
                  <a:gd name="connsiteX97" fmla="*/ 66196 w 76961"/>
                  <a:gd name="connsiteY97" fmla="*/ 25089 h 32904"/>
                  <a:gd name="connsiteX98" fmla="*/ 62736 w 76961"/>
                  <a:gd name="connsiteY98" fmla="*/ 22452 h 32904"/>
                  <a:gd name="connsiteX99" fmla="*/ 66196 w 76961"/>
                  <a:gd name="connsiteY99" fmla="*/ 25089 h 32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</a:cxnLst>
                <a:rect l="l" t="t" r="r" b="b"/>
                <a:pathLst>
                  <a:path w="76961" h="32904">
                    <a:moveTo>
                      <a:pt x="14612" y="29897"/>
                    </a:moveTo>
                    <a:lnTo>
                      <a:pt x="15647" y="25624"/>
                    </a:lnTo>
                    <a:lnTo>
                      <a:pt x="20265" y="27448"/>
                    </a:lnTo>
                    <a:lnTo>
                      <a:pt x="16617" y="25418"/>
                    </a:lnTo>
                    <a:lnTo>
                      <a:pt x="21087" y="26749"/>
                    </a:lnTo>
                    <a:lnTo>
                      <a:pt x="20545" y="22427"/>
                    </a:lnTo>
                    <a:lnTo>
                      <a:pt x="24654" y="22361"/>
                    </a:lnTo>
                    <a:lnTo>
                      <a:pt x="28944" y="21112"/>
                    </a:lnTo>
                    <a:lnTo>
                      <a:pt x="31187" y="17151"/>
                    </a:lnTo>
                    <a:lnTo>
                      <a:pt x="33998" y="13469"/>
                    </a:lnTo>
                    <a:lnTo>
                      <a:pt x="37277" y="10683"/>
                    </a:lnTo>
                    <a:lnTo>
                      <a:pt x="38855" y="6632"/>
                    </a:lnTo>
                    <a:lnTo>
                      <a:pt x="34212" y="2301"/>
                    </a:lnTo>
                    <a:lnTo>
                      <a:pt x="33102" y="6459"/>
                    </a:lnTo>
                    <a:lnTo>
                      <a:pt x="27908" y="5769"/>
                    </a:lnTo>
                    <a:lnTo>
                      <a:pt x="23873" y="4536"/>
                    </a:lnTo>
                    <a:lnTo>
                      <a:pt x="19370" y="3772"/>
                    </a:lnTo>
                    <a:lnTo>
                      <a:pt x="15885" y="6952"/>
                    </a:lnTo>
                    <a:lnTo>
                      <a:pt x="11407" y="4856"/>
                    </a:lnTo>
                    <a:lnTo>
                      <a:pt x="4265" y="2366"/>
                    </a:lnTo>
                    <a:lnTo>
                      <a:pt x="8752" y="5662"/>
                    </a:lnTo>
                    <a:lnTo>
                      <a:pt x="12598" y="7273"/>
                    </a:lnTo>
                    <a:lnTo>
                      <a:pt x="15943" y="10223"/>
                    </a:lnTo>
                    <a:lnTo>
                      <a:pt x="20364" y="12516"/>
                    </a:lnTo>
                    <a:lnTo>
                      <a:pt x="14866" y="12277"/>
                    </a:lnTo>
                    <a:lnTo>
                      <a:pt x="9566" y="12622"/>
                    </a:lnTo>
                    <a:lnTo>
                      <a:pt x="13576" y="15293"/>
                    </a:lnTo>
                    <a:lnTo>
                      <a:pt x="17759" y="13559"/>
                    </a:lnTo>
                    <a:lnTo>
                      <a:pt x="17438" y="18244"/>
                    </a:lnTo>
                    <a:lnTo>
                      <a:pt x="14151" y="15458"/>
                    </a:lnTo>
                    <a:lnTo>
                      <a:pt x="14505" y="20216"/>
                    </a:lnTo>
                    <a:lnTo>
                      <a:pt x="10946" y="22369"/>
                    </a:lnTo>
                    <a:lnTo>
                      <a:pt x="6583" y="20783"/>
                    </a:lnTo>
                    <a:lnTo>
                      <a:pt x="2465" y="22533"/>
                    </a:lnTo>
                    <a:lnTo>
                      <a:pt x="5802" y="24975"/>
                    </a:lnTo>
                    <a:lnTo>
                      <a:pt x="9599" y="27275"/>
                    </a:lnTo>
                    <a:lnTo>
                      <a:pt x="14472" y="28376"/>
                    </a:lnTo>
                    <a:close/>
                    <a:moveTo>
                      <a:pt x="15113" y="4552"/>
                    </a:moveTo>
                    <a:lnTo>
                      <a:pt x="18877" y="2128"/>
                    </a:lnTo>
                    <a:lnTo>
                      <a:pt x="13642" y="1167"/>
                    </a:lnTo>
                    <a:lnTo>
                      <a:pt x="17430" y="3065"/>
                    </a:lnTo>
                    <a:close/>
                    <a:moveTo>
                      <a:pt x="3172" y="21794"/>
                    </a:moveTo>
                    <a:lnTo>
                      <a:pt x="4191" y="16814"/>
                    </a:lnTo>
                    <a:lnTo>
                      <a:pt x="0" y="15655"/>
                    </a:lnTo>
                    <a:lnTo>
                      <a:pt x="296" y="20043"/>
                    </a:lnTo>
                    <a:close/>
                    <a:moveTo>
                      <a:pt x="32584" y="2416"/>
                    </a:moveTo>
                    <a:lnTo>
                      <a:pt x="27604" y="33"/>
                    </a:lnTo>
                    <a:lnTo>
                      <a:pt x="23232" y="0"/>
                    </a:lnTo>
                    <a:lnTo>
                      <a:pt x="27259" y="912"/>
                    </a:lnTo>
                    <a:lnTo>
                      <a:pt x="32584" y="2416"/>
                    </a:lnTo>
                    <a:close/>
                    <a:moveTo>
                      <a:pt x="36718" y="30998"/>
                    </a:moveTo>
                    <a:lnTo>
                      <a:pt x="34918" y="27283"/>
                    </a:lnTo>
                    <a:lnTo>
                      <a:pt x="36718" y="30998"/>
                    </a:lnTo>
                    <a:close/>
                    <a:moveTo>
                      <a:pt x="46604" y="32905"/>
                    </a:moveTo>
                    <a:lnTo>
                      <a:pt x="44574" y="28927"/>
                    </a:lnTo>
                    <a:lnTo>
                      <a:pt x="48708" y="28812"/>
                    </a:lnTo>
                    <a:lnTo>
                      <a:pt x="52382" y="26421"/>
                    </a:lnTo>
                    <a:lnTo>
                      <a:pt x="48141" y="23479"/>
                    </a:lnTo>
                    <a:lnTo>
                      <a:pt x="52751" y="24736"/>
                    </a:lnTo>
                    <a:lnTo>
                      <a:pt x="57847" y="23462"/>
                    </a:lnTo>
                    <a:lnTo>
                      <a:pt x="53014" y="19690"/>
                    </a:lnTo>
                    <a:lnTo>
                      <a:pt x="49012" y="17800"/>
                    </a:lnTo>
                    <a:lnTo>
                      <a:pt x="56203" y="19115"/>
                    </a:lnTo>
                    <a:lnTo>
                      <a:pt x="60526" y="19189"/>
                    </a:lnTo>
                    <a:lnTo>
                      <a:pt x="64783" y="19732"/>
                    </a:lnTo>
                    <a:lnTo>
                      <a:pt x="68777" y="18006"/>
                    </a:lnTo>
                    <a:lnTo>
                      <a:pt x="72672" y="14858"/>
                    </a:lnTo>
                    <a:lnTo>
                      <a:pt x="76962" y="13666"/>
                    </a:lnTo>
                    <a:lnTo>
                      <a:pt x="73864" y="10099"/>
                    </a:lnTo>
                    <a:lnTo>
                      <a:pt x="69574" y="9845"/>
                    </a:lnTo>
                    <a:lnTo>
                      <a:pt x="74940" y="8539"/>
                    </a:lnTo>
                    <a:lnTo>
                      <a:pt x="72491" y="4988"/>
                    </a:lnTo>
                    <a:lnTo>
                      <a:pt x="68596" y="3468"/>
                    </a:lnTo>
                    <a:lnTo>
                      <a:pt x="63196" y="3607"/>
                    </a:lnTo>
                    <a:lnTo>
                      <a:pt x="61306" y="7626"/>
                    </a:lnTo>
                    <a:lnTo>
                      <a:pt x="65555" y="7922"/>
                    </a:lnTo>
                    <a:lnTo>
                      <a:pt x="61142" y="8604"/>
                    </a:lnTo>
                    <a:lnTo>
                      <a:pt x="57353" y="6961"/>
                    </a:lnTo>
                    <a:lnTo>
                      <a:pt x="61586" y="4586"/>
                    </a:lnTo>
                    <a:lnTo>
                      <a:pt x="58134" y="1594"/>
                    </a:lnTo>
                    <a:lnTo>
                      <a:pt x="53853" y="1101"/>
                    </a:lnTo>
                    <a:lnTo>
                      <a:pt x="47747" y="863"/>
                    </a:lnTo>
                    <a:lnTo>
                      <a:pt x="44673" y="3607"/>
                    </a:lnTo>
                    <a:lnTo>
                      <a:pt x="47213" y="7363"/>
                    </a:lnTo>
                    <a:lnTo>
                      <a:pt x="42824" y="7018"/>
                    </a:lnTo>
                    <a:lnTo>
                      <a:pt x="45470" y="11275"/>
                    </a:lnTo>
                    <a:lnTo>
                      <a:pt x="48947" y="15343"/>
                    </a:lnTo>
                    <a:lnTo>
                      <a:pt x="45084" y="13034"/>
                    </a:lnTo>
                    <a:lnTo>
                      <a:pt x="42043" y="15795"/>
                    </a:lnTo>
                    <a:lnTo>
                      <a:pt x="37663" y="17192"/>
                    </a:lnTo>
                    <a:lnTo>
                      <a:pt x="36965" y="21777"/>
                    </a:lnTo>
                    <a:lnTo>
                      <a:pt x="38214" y="25731"/>
                    </a:lnTo>
                    <a:lnTo>
                      <a:pt x="41032" y="29922"/>
                    </a:lnTo>
                    <a:lnTo>
                      <a:pt x="44912" y="31508"/>
                    </a:lnTo>
                    <a:close/>
                    <a:moveTo>
                      <a:pt x="54214" y="29510"/>
                    </a:moveTo>
                    <a:lnTo>
                      <a:pt x="57337" y="26758"/>
                    </a:lnTo>
                    <a:lnTo>
                      <a:pt x="53968" y="29429"/>
                    </a:lnTo>
                    <a:close/>
                    <a:moveTo>
                      <a:pt x="66196" y="25089"/>
                    </a:moveTo>
                    <a:lnTo>
                      <a:pt x="62736" y="22452"/>
                    </a:lnTo>
                    <a:lnTo>
                      <a:pt x="66196" y="25089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844" name="Free-form: Shape 843">
                <a:extLst>
                  <a:ext uri="{FF2B5EF4-FFF2-40B4-BE49-F238E27FC236}">
                    <a16:creationId xmlns:a16="http://schemas.microsoft.com/office/drawing/2014/main" id="{7F9FF8BA-DDB4-F48B-9B37-70C9586833EB}"/>
                  </a:ext>
                </a:extLst>
              </p:cNvPr>
              <p:cNvSpPr/>
              <p:nvPr/>
            </p:nvSpPr>
            <p:spPr>
              <a:xfrm>
                <a:off x="3499554" y="3668022"/>
                <a:ext cx="191738" cy="88836"/>
              </a:xfrm>
              <a:custGeom>
                <a:avLst/>
                <a:gdLst>
                  <a:gd name="connsiteX0" fmla="*/ 37573 w 163768"/>
                  <a:gd name="connsiteY0" fmla="*/ 72064 h 75877"/>
                  <a:gd name="connsiteX1" fmla="*/ 35576 w 163768"/>
                  <a:gd name="connsiteY1" fmla="*/ 68193 h 75877"/>
                  <a:gd name="connsiteX2" fmla="*/ 36069 w 163768"/>
                  <a:gd name="connsiteY2" fmla="*/ 63328 h 75877"/>
                  <a:gd name="connsiteX3" fmla="*/ 32091 w 163768"/>
                  <a:gd name="connsiteY3" fmla="*/ 64996 h 75877"/>
                  <a:gd name="connsiteX4" fmla="*/ 32995 w 163768"/>
                  <a:gd name="connsiteY4" fmla="*/ 69097 h 75877"/>
                  <a:gd name="connsiteX5" fmla="*/ 36685 w 163768"/>
                  <a:gd name="connsiteY5" fmla="*/ 71448 h 75877"/>
                  <a:gd name="connsiteX6" fmla="*/ 49308 w 163768"/>
                  <a:gd name="connsiteY6" fmla="*/ 66969 h 75877"/>
                  <a:gd name="connsiteX7" fmla="*/ 53458 w 163768"/>
                  <a:gd name="connsiteY7" fmla="*/ 65227 h 75877"/>
                  <a:gd name="connsiteX8" fmla="*/ 49193 w 163768"/>
                  <a:gd name="connsiteY8" fmla="*/ 66188 h 75877"/>
                  <a:gd name="connsiteX9" fmla="*/ 59145 w 163768"/>
                  <a:gd name="connsiteY9" fmla="*/ 75877 h 75877"/>
                  <a:gd name="connsiteX10" fmla="*/ 63969 w 163768"/>
                  <a:gd name="connsiteY10" fmla="*/ 75540 h 75877"/>
                  <a:gd name="connsiteX11" fmla="*/ 68325 w 163768"/>
                  <a:gd name="connsiteY11" fmla="*/ 74439 h 75877"/>
                  <a:gd name="connsiteX12" fmla="*/ 72672 w 163768"/>
                  <a:gd name="connsiteY12" fmla="*/ 73469 h 75877"/>
                  <a:gd name="connsiteX13" fmla="*/ 74653 w 163768"/>
                  <a:gd name="connsiteY13" fmla="*/ 69623 h 75877"/>
                  <a:gd name="connsiteX14" fmla="*/ 78770 w 163768"/>
                  <a:gd name="connsiteY14" fmla="*/ 68678 h 75877"/>
                  <a:gd name="connsiteX15" fmla="*/ 83224 w 163768"/>
                  <a:gd name="connsiteY15" fmla="*/ 67873 h 75877"/>
                  <a:gd name="connsiteX16" fmla="*/ 82953 w 163768"/>
                  <a:gd name="connsiteY16" fmla="*/ 62038 h 75877"/>
                  <a:gd name="connsiteX17" fmla="*/ 80463 w 163768"/>
                  <a:gd name="connsiteY17" fmla="*/ 58570 h 75877"/>
                  <a:gd name="connsiteX18" fmla="*/ 76658 w 163768"/>
                  <a:gd name="connsiteY18" fmla="*/ 54905 h 75877"/>
                  <a:gd name="connsiteX19" fmla="*/ 74874 w 163768"/>
                  <a:gd name="connsiteY19" fmla="*/ 50672 h 75877"/>
                  <a:gd name="connsiteX20" fmla="*/ 71595 w 163768"/>
                  <a:gd name="connsiteY20" fmla="*/ 47993 h 75877"/>
                  <a:gd name="connsiteX21" fmla="*/ 72080 w 163768"/>
                  <a:gd name="connsiteY21" fmla="*/ 43777 h 75877"/>
                  <a:gd name="connsiteX22" fmla="*/ 75754 w 163768"/>
                  <a:gd name="connsiteY22" fmla="*/ 41378 h 75877"/>
                  <a:gd name="connsiteX23" fmla="*/ 80142 w 163768"/>
                  <a:gd name="connsiteY23" fmla="*/ 40482 h 75877"/>
                  <a:gd name="connsiteX24" fmla="*/ 85344 w 163768"/>
                  <a:gd name="connsiteY24" fmla="*/ 37178 h 75877"/>
                  <a:gd name="connsiteX25" fmla="*/ 88862 w 163768"/>
                  <a:gd name="connsiteY25" fmla="*/ 34162 h 75877"/>
                  <a:gd name="connsiteX26" fmla="*/ 92691 w 163768"/>
                  <a:gd name="connsiteY26" fmla="*/ 31919 h 75877"/>
                  <a:gd name="connsiteX27" fmla="*/ 92938 w 163768"/>
                  <a:gd name="connsiteY27" fmla="*/ 27637 h 75877"/>
                  <a:gd name="connsiteX28" fmla="*/ 94253 w 163768"/>
                  <a:gd name="connsiteY28" fmla="*/ 23257 h 75877"/>
                  <a:gd name="connsiteX29" fmla="*/ 98362 w 163768"/>
                  <a:gd name="connsiteY29" fmla="*/ 22164 h 75877"/>
                  <a:gd name="connsiteX30" fmla="*/ 101550 w 163768"/>
                  <a:gd name="connsiteY30" fmla="*/ 18951 h 75877"/>
                  <a:gd name="connsiteX31" fmla="*/ 107689 w 163768"/>
                  <a:gd name="connsiteY31" fmla="*/ 18647 h 75877"/>
                  <a:gd name="connsiteX32" fmla="*/ 111773 w 163768"/>
                  <a:gd name="connsiteY32" fmla="*/ 19551 h 75877"/>
                  <a:gd name="connsiteX33" fmla="*/ 116408 w 163768"/>
                  <a:gd name="connsiteY33" fmla="*/ 21556 h 75877"/>
                  <a:gd name="connsiteX34" fmla="*/ 118792 w 163768"/>
                  <a:gd name="connsiteY34" fmla="*/ 25139 h 75877"/>
                  <a:gd name="connsiteX35" fmla="*/ 122999 w 163768"/>
                  <a:gd name="connsiteY35" fmla="*/ 27325 h 75877"/>
                  <a:gd name="connsiteX36" fmla="*/ 127100 w 163768"/>
                  <a:gd name="connsiteY36" fmla="*/ 30678 h 75877"/>
                  <a:gd name="connsiteX37" fmla="*/ 127519 w 163768"/>
                  <a:gd name="connsiteY37" fmla="*/ 34877 h 75877"/>
                  <a:gd name="connsiteX38" fmla="*/ 129270 w 163768"/>
                  <a:gd name="connsiteY38" fmla="*/ 39027 h 75877"/>
                  <a:gd name="connsiteX39" fmla="*/ 130330 w 163768"/>
                  <a:gd name="connsiteY39" fmla="*/ 34664 h 75877"/>
                  <a:gd name="connsiteX40" fmla="*/ 134225 w 163768"/>
                  <a:gd name="connsiteY40" fmla="*/ 36406 h 75877"/>
                  <a:gd name="connsiteX41" fmla="*/ 138696 w 163768"/>
                  <a:gd name="connsiteY41" fmla="*/ 37614 h 75877"/>
                  <a:gd name="connsiteX42" fmla="*/ 140610 w 163768"/>
                  <a:gd name="connsiteY42" fmla="*/ 41493 h 75877"/>
                  <a:gd name="connsiteX43" fmla="*/ 137816 w 163768"/>
                  <a:gd name="connsiteY43" fmla="*/ 38017 h 75877"/>
                  <a:gd name="connsiteX44" fmla="*/ 135441 w 163768"/>
                  <a:gd name="connsiteY44" fmla="*/ 41937 h 75877"/>
                  <a:gd name="connsiteX45" fmla="*/ 133970 w 163768"/>
                  <a:gd name="connsiteY45" fmla="*/ 46810 h 75877"/>
                  <a:gd name="connsiteX46" fmla="*/ 129746 w 163768"/>
                  <a:gd name="connsiteY46" fmla="*/ 48380 h 75877"/>
                  <a:gd name="connsiteX47" fmla="*/ 129755 w 163768"/>
                  <a:gd name="connsiteY47" fmla="*/ 53754 h 75877"/>
                  <a:gd name="connsiteX48" fmla="*/ 132088 w 163768"/>
                  <a:gd name="connsiteY48" fmla="*/ 57510 h 75877"/>
                  <a:gd name="connsiteX49" fmla="*/ 133691 w 163768"/>
                  <a:gd name="connsiteY49" fmla="*/ 61553 h 75877"/>
                  <a:gd name="connsiteX50" fmla="*/ 135195 w 163768"/>
                  <a:gd name="connsiteY50" fmla="*/ 65777 h 75877"/>
                  <a:gd name="connsiteX51" fmla="*/ 138334 w 163768"/>
                  <a:gd name="connsiteY51" fmla="*/ 68990 h 75877"/>
                  <a:gd name="connsiteX52" fmla="*/ 140775 w 163768"/>
                  <a:gd name="connsiteY52" fmla="*/ 72812 h 75877"/>
                  <a:gd name="connsiteX53" fmla="*/ 144752 w 163768"/>
                  <a:gd name="connsiteY53" fmla="*/ 70050 h 75877"/>
                  <a:gd name="connsiteX54" fmla="*/ 147941 w 163768"/>
                  <a:gd name="connsiteY54" fmla="*/ 66508 h 75877"/>
                  <a:gd name="connsiteX55" fmla="*/ 146897 w 163768"/>
                  <a:gd name="connsiteY55" fmla="*/ 62087 h 75877"/>
                  <a:gd name="connsiteX56" fmla="*/ 150990 w 163768"/>
                  <a:gd name="connsiteY56" fmla="*/ 64939 h 75877"/>
                  <a:gd name="connsiteX57" fmla="*/ 155041 w 163768"/>
                  <a:gd name="connsiteY57" fmla="*/ 61750 h 75877"/>
                  <a:gd name="connsiteX58" fmla="*/ 158912 w 163768"/>
                  <a:gd name="connsiteY58" fmla="*/ 59047 h 75877"/>
                  <a:gd name="connsiteX59" fmla="*/ 159118 w 163768"/>
                  <a:gd name="connsiteY59" fmla="*/ 54403 h 75877"/>
                  <a:gd name="connsiteX60" fmla="*/ 163769 w 163768"/>
                  <a:gd name="connsiteY60" fmla="*/ 53105 h 75877"/>
                  <a:gd name="connsiteX61" fmla="*/ 162824 w 163768"/>
                  <a:gd name="connsiteY61" fmla="*/ 48412 h 75877"/>
                  <a:gd name="connsiteX62" fmla="*/ 162010 w 163768"/>
                  <a:gd name="connsiteY62" fmla="*/ 43950 h 75877"/>
                  <a:gd name="connsiteX63" fmla="*/ 159816 w 163768"/>
                  <a:gd name="connsiteY63" fmla="*/ 40211 h 75877"/>
                  <a:gd name="connsiteX64" fmla="*/ 158370 w 163768"/>
                  <a:gd name="connsiteY64" fmla="*/ 35880 h 75877"/>
                  <a:gd name="connsiteX65" fmla="*/ 158518 w 163768"/>
                  <a:gd name="connsiteY65" fmla="*/ 31763 h 75877"/>
                  <a:gd name="connsiteX66" fmla="*/ 155239 w 163768"/>
                  <a:gd name="connsiteY66" fmla="*/ 28804 h 75877"/>
                  <a:gd name="connsiteX67" fmla="*/ 152864 w 163768"/>
                  <a:gd name="connsiteY67" fmla="*/ 24753 h 75877"/>
                  <a:gd name="connsiteX68" fmla="*/ 149782 w 163768"/>
                  <a:gd name="connsiteY68" fmla="*/ 21917 h 75877"/>
                  <a:gd name="connsiteX69" fmla="*/ 147736 w 163768"/>
                  <a:gd name="connsiteY69" fmla="*/ 17472 h 75877"/>
                  <a:gd name="connsiteX70" fmla="*/ 143273 w 163768"/>
                  <a:gd name="connsiteY70" fmla="*/ 13321 h 75877"/>
                  <a:gd name="connsiteX71" fmla="*/ 139575 w 163768"/>
                  <a:gd name="connsiteY71" fmla="*/ 10930 h 75877"/>
                  <a:gd name="connsiteX72" fmla="*/ 135655 w 163768"/>
                  <a:gd name="connsiteY72" fmla="*/ 9295 h 75877"/>
                  <a:gd name="connsiteX73" fmla="*/ 131201 w 163768"/>
                  <a:gd name="connsiteY73" fmla="*/ 7166 h 75877"/>
                  <a:gd name="connsiteX74" fmla="*/ 127026 w 163768"/>
                  <a:gd name="connsiteY74" fmla="*/ 5596 h 75877"/>
                  <a:gd name="connsiteX75" fmla="*/ 122818 w 163768"/>
                  <a:gd name="connsiteY75" fmla="*/ 5325 h 75877"/>
                  <a:gd name="connsiteX76" fmla="*/ 118414 w 163768"/>
                  <a:gd name="connsiteY76" fmla="*/ 5983 h 75877"/>
                  <a:gd name="connsiteX77" fmla="*/ 114173 w 163768"/>
                  <a:gd name="connsiteY77" fmla="*/ 5293 h 75877"/>
                  <a:gd name="connsiteX78" fmla="*/ 111297 w 163768"/>
                  <a:gd name="connsiteY78" fmla="*/ 1865 h 75877"/>
                  <a:gd name="connsiteX79" fmla="*/ 107204 w 163768"/>
                  <a:gd name="connsiteY79" fmla="*/ 1455 h 75877"/>
                  <a:gd name="connsiteX80" fmla="*/ 103021 w 163768"/>
                  <a:gd name="connsiteY80" fmla="*/ 386 h 75877"/>
                  <a:gd name="connsiteX81" fmla="*/ 98542 w 163768"/>
                  <a:gd name="connsiteY81" fmla="*/ 0 h 75877"/>
                  <a:gd name="connsiteX82" fmla="*/ 95707 w 163768"/>
                  <a:gd name="connsiteY82" fmla="*/ 3164 h 75877"/>
                  <a:gd name="connsiteX83" fmla="*/ 92412 w 163768"/>
                  <a:gd name="connsiteY83" fmla="*/ 6213 h 75877"/>
                  <a:gd name="connsiteX84" fmla="*/ 89182 w 163768"/>
                  <a:gd name="connsiteY84" fmla="*/ 8826 h 75877"/>
                  <a:gd name="connsiteX85" fmla="*/ 84966 w 163768"/>
                  <a:gd name="connsiteY85" fmla="*/ 10585 h 75877"/>
                  <a:gd name="connsiteX86" fmla="*/ 81671 w 163768"/>
                  <a:gd name="connsiteY86" fmla="*/ 13149 h 75877"/>
                  <a:gd name="connsiteX87" fmla="*/ 77447 w 163768"/>
                  <a:gd name="connsiteY87" fmla="*/ 14332 h 75877"/>
                  <a:gd name="connsiteX88" fmla="*/ 72631 w 163768"/>
                  <a:gd name="connsiteY88" fmla="*/ 15655 h 75877"/>
                  <a:gd name="connsiteX89" fmla="*/ 68859 w 163768"/>
                  <a:gd name="connsiteY89" fmla="*/ 17472 h 75877"/>
                  <a:gd name="connsiteX90" fmla="*/ 65194 w 163768"/>
                  <a:gd name="connsiteY90" fmla="*/ 19937 h 75877"/>
                  <a:gd name="connsiteX91" fmla="*/ 62063 w 163768"/>
                  <a:gd name="connsiteY91" fmla="*/ 22887 h 75877"/>
                  <a:gd name="connsiteX92" fmla="*/ 56630 w 163768"/>
                  <a:gd name="connsiteY92" fmla="*/ 24843 h 75877"/>
                  <a:gd name="connsiteX93" fmla="*/ 51658 w 163768"/>
                  <a:gd name="connsiteY93" fmla="*/ 25788 h 75877"/>
                  <a:gd name="connsiteX94" fmla="*/ 47369 w 163768"/>
                  <a:gd name="connsiteY94" fmla="*/ 25731 h 75877"/>
                  <a:gd name="connsiteX95" fmla="*/ 42273 w 163768"/>
                  <a:gd name="connsiteY95" fmla="*/ 24260 h 75877"/>
                  <a:gd name="connsiteX96" fmla="*/ 38797 w 163768"/>
                  <a:gd name="connsiteY96" fmla="*/ 19567 h 75877"/>
                  <a:gd name="connsiteX97" fmla="*/ 35313 w 163768"/>
                  <a:gd name="connsiteY97" fmla="*/ 16403 h 75877"/>
                  <a:gd name="connsiteX98" fmla="*/ 36611 w 163768"/>
                  <a:gd name="connsiteY98" fmla="*/ 20414 h 75877"/>
                  <a:gd name="connsiteX99" fmla="*/ 32445 w 163768"/>
                  <a:gd name="connsiteY99" fmla="*/ 19633 h 75877"/>
                  <a:gd name="connsiteX100" fmla="*/ 28623 w 163768"/>
                  <a:gd name="connsiteY100" fmla="*/ 21211 h 75877"/>
                  <a:gd name="connsiteX101" fmla="*/ 24999 w 163768"/>
                  <a:gd name="connsiteY101" fmla="*/ 19214 h 75877"/>
                  <a:gd name="connsiteX102" fmla="*/ 23002 w 163768"/>
                  <a:gd name="connsiteY102" fmla="*/ 15392 h 75877"/>
                  <a:gd name="connsiteX103" fmla="*/ 27530 w 163768"/>
                  <a:gd name="connsiteY103" fmla="*/ 15228 h 75877"/>
                  <a:gd name="connsiteX104" fmla="*/ 23421 w 163768"/>
                  <a:gd name="connsiteY104" fmla="*/ 10075 h 75877"/>
                  <a:gd name="connsiteX105" fmla="*/ 21293 w 163768"/>
                  <a:gd name="connsiteY105" fmla="*/ 6090 h 75877"/>
                  <a:gd name="connsiteX106" fmla="*/ 16206 w 163768"/>
                  <a:gd name="connsiteY106" fmla="*/ 2013 h 75877"/>
                  <a:gd name="connsiteX107" fmla="*/ 12204 w 163768"/>
                  <a:gd name="connsiteY107" fmla="*/ 3624 h 75877"/>
                  <a:gd name="connsiteX108" fmla="*/ 9064 w 163768"/>
                  <a:gd name="connsiteY108" fmla="*/ 682 h 75877"/>
                  <a:gd name="connsiteX109" fmla="*/ 4783 w 163768"/>
                  <a:gd name="connsiteY109" fmla="*/ 4380 h 75877"/>
                  <a:gd name="connsiteX110" fmla="*/ 4553 w 163768"/>
                  <a:gd name="connsiteY110" fmla="*/ 8752 h 75877"/>
                  <a:gd name="connsiteX111" fmla="*/ 4208 w 163768"/>
                  <a:gd name="connsiteY111" fmla="*/ 16576 h 75877"/>
                  <a:gd name="connsiteX112" fmla="*/ 7865 w 163768"/>
                  <a:gd name="connsiteY112" fmla="*/ 19058 h 75877"/>
                  <a:gd name="connsiteX113" fmla="*/ 8547 w 163768"/>
                  <a:gd name="connsiteY113" fmla="*/ 23109 h 75877"/>
                  <a:gd name="connsiteX114" fmla="*/ 4963 w 163768"/>
                  <a:gd name="connsiteY114" fmla="*/ 26059 h 75877"/>
                  <a:gd name="connsiteX115" fmla="*/ 6336 w 163768"/>
                  <a:gd name="connsiteY115" fmla="*/ 30579 h 75877"/>
                  <a:gd name="connsiteX116" fmla="*/ 6196 w 163768"/>
                  <a:gd name="connsiteY116" fmla="*/ 34795 h 75877"/>
                  <a:gd name="connsiteX117" fmla="*/ 2802 w 163768"/>
                  <a:gd name="connsiteY117" fmla="*/ 37737 h 75877"/>
                  <a:gd name="connsiteX118" fmla="*/ 0 w 163768"/>
                  <a:gd name="connsiteY118" fmla="*/ 40753 h 75877"/>
                  <a:gd name="connsiteX119" fmla="*/ 3008 w 163768"/>
                  <a:gd name="connsiteY119" fmla="*/ 44065 h 75877"/>
                  <a:gd name="connsiteX120" fmla="*/ 3936 w 163768"/>
                  <a:gd name="connsiteY120" fmla="*/ 48306 h 75877"/>
                  <a:gd name="connsiteX121" fmla="*/ 4750 w 163768"/>
                  <a:gd name="connsiteY121" fmla="*/ 42783 h 75877"/>
                  <a:gd name="connsiteX122" fmla="*/ 9788 w 163768"/>
                  <a:gd name="connsiteY122" fmla="*/ 40318 h 75877"/>
                  <a:gd name="connsiteX123" fmla="*/ 15754 w 163768"/>
                  <a:gd name="connsiteY123" fmla="*/ 42167 h 75877"/>
                  <a:gd name="connsiteX124" fmla="*/ 20249 w 163768"/>
                  <a:gd name="connsiteY124" fmla="*/ 43194 h 75877"/>
                  <a:gd name="connsiteX125" fmla="*/ 23232 w 163768"/>
                  <a:gd name="connsiteY125" fmla="*/ 39701 h 75877"/>
                  <a:gd name="connsiteX126" fmla="*/ 22731 w 163768"/>
                  <a:gd name="connsiteY126" fmla="*/ 43827 h 75877"/>
                  <a:gd name="connsiteX127" fmla="*/ 26873 w 163768"/>
                  <a:gd name="connsiteY127" fmla="*/ 43843 h 75877"/>
                  <a:gd name="connsiteX128" fmla="*/ 34335 w 163768"/>
                  <a:gd name="connsiteY128" fmla="*/ 45857 h 75877"/>
                  <a:gd name="connsiteX129" fmla="*/ 36817 w 163768"/>
                  <a:gd name="connsiteY129" fmla="*/ 49497 h 75877"/>
                  <a:gd name="connsiteX130" fmla="*/ 39348 w 163768"/>
                  <a:gd name="connsiteY130" fmla="*/ 53557 h 75877"/>
                  <a:gd name="connsiteX131" fmla="*/ 40474 w 163768"/>
                  <a:gd name="connsiteY131" fmla="*/ 57847 h 75877"/>
                  <a:gd name="connsiteX132" fmla="*/ 44197 w 163768"/>
                  <a:gd name="connsiteY132" fmla="*/ 60255 h 75877"/>
                  <a:gd name="connsiteX133" fmla="*/ 48108 w 163768"/>
                  <a:gd name="connsiteY133" fmla="*/ 61602 h 75877"/>
                  <a:gd name="connsiteX134" fmla="*/ 51461 w 163768"/>
                  <a:gd name="connsiteY134" fmla="*/ 58529 h 75877"/>
                  <a:gd name="connsiteX135" fmla="*/ 55365 w 163768"/>
                  <a:gd name="connsiteY135" fmla="*/ 60148 h 75877"/>
                  <a:gd name="connsiteX136" fmla="*/ 57452 w 163768"/>
                  <a:gd name="connsiteY136" fmla="*/ 65005 h 75877"/>
                  <a:gd name="connsiteX137" fmla="*/ 58003 w 163768"/>
                  <a:gd name="connsiteY137" fmla="*/ 69319 h 75877"/>
                  <a:gd name="connsiteX138" fmla="*/ 58003 w 163768"/>
                  <a:gd name="connsiteY138" fmla="*/ 73634 h 75877"/>
                  <a:gd name="connsiteX139" fmla="*/ 115751 w 163768"/>
                  <a:gd name="connsiteY139" fmla="*/ 43868 h 75877"/>
                  <a:gd name="connsiteX140" fmla="*/ 117731 w 163768"/>
                  <a:gd name="connsiteY140" fmla="*/ 39841 h 75877"/>
                  <a:gd name="connsiteX141" fmla="*/ 116844 w 163768"/>
                  <a:gd name="connsiteY141" fmla="*/ 35716 h 75877"/>
                  <a:gd name="connsiteX142" fmla="*/ 114609 w 163768"/>
                  <a:gd name="connsiteY142" fmla="*/ 39751 h 75877"/>
                  <a:gd name="connsiteX143" fmla="*/ 115751 w 163768"/>
                  <a:gd name="connsiteY143" fmla="*/ 43868 h 758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</a:cxnLst>
                <a:rect l="l" t="t" r="r" b="b"/>
                <a:pathLst>
                  <a:path w="163768" h="75877">
                    <a:moveTo>
                      <a:pt x="37573" y="72064"/>
                    </a:moveTo>
                    <a:lnTo>
                      <a:pt x="35576" y="68193"/>
                    </a:lnTo>
                    <a:lnTo>
                      <a:pt x="36069" y="63328"/>
                    </a:lnTo>
                    <a:lnTo>
                      <a:pt x="32091" y="64996"/>
                    </a:lnTo>
                    <a:lnTo>
                      <a:pt x="32995" y="69097"/>
                    </a:lnTo>
                    <a:lnTo>
                      <a:pt x="36685" y="71448"/>
                    </a:lnTo>
                    <a:close/>
                    <a:moveTo>
                      <a:pt x="49308" y="66969"/>
                    </a:moveTo>
                    <a:lnTo>
                      <a:pt x="53458" y="65227"/>
                    </a:lnTo>
                    <a:lnTo>
                      <a:pt x="49193" y="66188"/>
                    </a:lnTo>
                    <a:close/>
                    <a:moveTo>
                      <a:pt x="59145" y="75877"/>
                    </a:moveTo>
                    <a:lnTo>
                      <a:pt x="63969" y="75540"/>
                    </a:lnTo>
                    <a:lnTo>
                      <a:pt x="68325" y="74439"/>
                    </a:lnTo>
                    <a:lnTo>
                      <a:pt x="72672" y="73469"/>
                    </a:lnTo>
                    <a:lnTo>
                      <a:pt x="74653" y="69623"/>
                    </a:lnTo>
                    <a:lnTo>
                      <a:pt x="78770" y="68678"/>
                    </a:lnTo>
                    <a:lnTo>
                      <a:pt x="83224" y="67873"/>
                    </a:lnTo>
                    <a:lnTo>
                      <a:pt x="82953" y="62038"/>
                    </a:lnTo>
                    <a:lnTo>
                      <a:pt x="80463" y="58570"/>
                    </a:lnTo>
                    <a:lnTo>
                      <a:pt x="76658" y="54905"/>
                    </a:lnTo>
                    <a:lnTo>
                      <a:pt x="74874" y="50672"/>
                    </a:lnTo>
                    <a:lnTo>
                      <a:pt x="71595" y="47993"/>
                    </a:lnTo>
                    <a:lnTo>
                      <a:pt x="72080" y="43777"/>
                    </a:lnTo>
                    <a:lnTo>
                      <a:pt x="75754" y="41378"/>
                    </a:lnTo>
                    <a:lnTo>
                      <a:pt x="80142" y="40482"/>
                    </a:lnTo>
                    <a:lnTo>
                      <a:pt x="85344" y="37178"/>
                    </a:lnTo>
                    <a:lnTo>
                      <a:pt x="88862" y="34162"/>
                    </a:lnTo>
                    <a:lnTo>
                      <a:pt x="92691" y="31919"/>
                    </a:lnTo>
                    <a:lnTo>
                      <a:pt x="92938" y="27637"/>
                    </a:lnTo>
                    <a:lnTo>
                      <a:pt x="94253" y="23257"/>
                    </a:lnTo>
                    <a:lnTo>
                      <a:pt x="98362" y="22164"/>
                    </a:lnTo>
                    <a:lnTo>
                      <a:pt x="101550" y="18951"/>
                    </a:lnTo>
                    <a:lnTo>
                      <a:pt x="107689" y="18647"/>
                    </a:lnTo>
                    <a:lnTo>
                      <a:pt x="111773" y="19551"/>
                    </a:lnTo>
                    <a:lnTo>
                      <a:pt x="116408" y="21556"/>
                    </a:lnTo>
                    <a:lnTo>
                      <a:pt x="118792" y="25139"/>
                    </a:lnTo>
                    <a:lnTo>
                      <a:pt x="122999" y="27325"/>
                    </a:lnTo>
                    <a:lnTo>
                      <a:pt x="127100" y="30678"/>
                    </a:lnTo>
                    <a:lnTo>
                      <a:pt x="127519" y="34877"/>
                    </a:lnTo>
                    <a:lnTo>
                      <a:pt x="129270" y="39027"/>
                    </a:lnTo>
                    <a:lnTo>
                      <a:pt x="130330" y="34664"/>
                    </a:lnTo>
                    <a:lnTo>
                      <a:pt x="134225" y="36406"/>
                    </a:lnTo>
                    <a:lnTo>
                      <a:pt x="138696" y="37614"/>
                    </a:lnTo>
                    <a:lnTo>
                      <a:pt x="140610" y="41493"/>
                    </a:lnTo>
                    <a:lnTo>
                      <a:pt x="137816" y="38017"/>
                    </a:lnTo>
                    <a:lnTo>
                      <a:pt x="135441" y="41937"/>
                    </a:lnTo>
                    <a:lnTo>
                      <a:pt x="133970" y="46810"/>
                    </a:lnTo>
                    <a:lnTo>
                      <a:pt x="129746" y="48380"/>
                    </a:lnTo>
                    <a:lnTo>
                      <a:pt x="129755" y="53754"/>
                    </a:lnTo>
                    <a:lnTo>
                      <a:pt x="132088" y="57510"/>
                    </a:lnTo>
                    <a:lnTo>
                      <a:pt x="133691" y="61553"/>
                    </a:lnTo>
                    <a:lnTo>
                      <a:pt x="135195" y="65777"/>
                    </a:lnTo>
                    <a:lnTo>
                      <a:pt x="138334" y="68990"/>
                    </a:lnTo>
                    <a:lnTo>
                      <a:pt x="140775" y="72812"/>
                    </a:lnTo>
                    <a:lnTo>
                      <a:pt x="144752" y="70050"/>
                    </a:lnTo>
                    <a:lnTo>
                      <a:pt x="147941" y="66508"/>
                    </a:lnTo>
                    <a:lnTo>
                      <a:pt x="146897" y="62087"/>
                    </a:lnTo>
                    <a:lnTo>
                      <a:pt x="150990" y="64939"/>
                    </a:lnTo>
                    <a:lnTo>
                      <a:pt x="155041" y="61750"/>
                    </a:lnTo>
                    <a:lnTo>
                      <a:pt x="158912" y="59047"/>
                    </a:lnTo>
                    <a:lnTo>
                      <a:pt x="159118" y="54403"/>
                    </a:lnTo>
                    <a:lnTo>
                      <a:pt x="163769" y="53105"/>
                    </a:lnTo>
                    <a:lnTo>
                      <a:pt x="162824" y="48412"/>
                    </a:lnTo>
                    <a:lnTo>
                      <a:pt x="162010" y="43950"/>
                    </a:lnTo>
                    <a:lnTo>
                      <a:pt x="159816" y="40211"/>
                    </a:lnTo>
                    <a:lnTo>
                      <a:pt x="158370" y="35880"/>
                    </a:lnTo>
                    <a:lnTo>
                      <a:pt x="158518" y="31763"/>
                    </a:lnTo>
                    <a:lnTo>
                      <a:pt x="155239" y="28804"/>
                    </a:lnTo>
                    <a:lnTo>
                      <a:pt x="152864" y="24753"/>
                    </a:lnTo>
                    <a:lnTo>
                      <a:pt x="149782" y="21917"/>
                    </a:lnTo>
                    <a:lnTo>
                      <a:pt x="147736" y="17472"/>
                    </a:lnTo>
                    <a:lnTo>
                      <a:pt x="143273" y="13321"/>
                    </a:lnTo>
                    <a:lnTo>
                      <a:pt x="139575" y="10930"/>
                    </a:lnTo>
                    <a:lnTo>
                      <a:pt x="135655" y="9295"/>
                    </a:lnTo>
                    <a:lnTo>
                      <a:pt x="131201" y="7166"/>
                    </a:lnTo>
                    <a:lnTo>
                      <a:pt x="127026" y="5596"/>
                    </a:lnTo>
                    <a:lnTo>
                      <a:pt x="122818" y="5325"/>
                    </a:lnTo>
                    <a:lnTo>
                      <a:pt x="118414" y="5983"/>
                    </a:lnTo>
                    <a:lnTo>
                      <a:pt x="114173" y="5293"/>
                    </a:lnTo>
                    <a:lnTo>
                      <a:pt x="111297" y="1865"/>
                    </a:lnTo>
                    <a:lnTo>
                      <a:pt x="107204" y="1455"/>
                    </a:lnTo>
                    <a:lnTo>
                      <a:pt x="103021" y="386"/>
                    </a:lnTo>
                    <a:lnTo>
                      <a:pt x="98542" y="0"/>
                    </a:lnTo>
                    <a:lnTo>
                      <a:pt x="95707" y="3164"/>
                    </a:lnTo>
                    <a:lnTo>
                      <a:pt x="92412" y="6213"/>
                    </a:lnTo>
                    <a:lnTo>
                      <a:pt x="89182" y="8826"/>
                    </a:lnTo>
                    <a:lnTo>
                      <a:pt x="84966" y="10585"/>
                    </a:lnTo>
                    <a:lnTo>
                      <a:pt x="81671" y="13149"/>
                    </a:lnTo>
                    <a:lnTo>
                      <a:pt x="77447" y="14332"/>
                    </a:lnTo>
                    <a:lnTo>
                      <a:pt x="72631" y="15655"/>
                    </a:lnTo>
                    <a:lnTo>
                      <a:pt x="68859" y="17472"/>
                    </a:lnTo>
                    <a:lnTo>
                      <a:pt x="65194" y="19937"/>
                    </a:lnTo>
                    <a:lnTo>
                      <a:pt x="62063" y="22887"/>
                    </a:lnTo>
                    <a:lnTo>
                      <a:pt x="56630" y="24843"/>
                    </a:lnTo>
                    <a:lnTo>
                      <a:pt x="51658" y="25788"/>
                    </a:lnTo>
                    <a:lnTo>
                      <a:pt x="47369" y="25731"/>
                    </a:lnTo>
                    <a:lnTo>
                      <a:pt x="42273" y="24260"/>
                    </a:lnTo>
                    <a:lnTo>
                      <a:pt x="38797" y="19567"/>
                    </a:lnTo>
                    <a:lnTo>
                      <a:pt x="35313" y="16403"/>
                    </a:lnTo>
                    <a:lnTo>
                      <a:pt x="36611" y="20414"/>
                    </a:lnTo>
                    <a:lnTo>
                      <a:pt x="32445" y="19633"/>
                    </a:lnTo>
                    <a:lnTo>
                      <a:pt x="28623" y="21211"/>
                    </a:lnTo>
                    <a:lnTo>
                      <a:pt x="24999" y="19214"/>
                    </a:lnTo>
                    <a:lnTo>
                      <a:pt x="23002" y="15392"/>
                    </a:lnTo>
                    <a:lnTo>
                      <a:pt x="27530" y="15228"/>
                    </a:lnTo>
                    <a:lnTo>
                      <a:pt x="23421" y="10075"/>
                    </a:lnTo>
                    <a:lnTo>
                      <a:pt x="21293" y="6090"/>
                    </a:lnTo>
                    <a:lnTo>
                      <a:pt x="16206" y="2013"/>
                    </a:lnTo>
                    <a:lnTo>
                      <a:pt x="12204" y="3624"/>
                    </a:lnTo>
                    <a:lnTo>
                      <a:pt x="9064" y="682"/>
                    </a:lnTo>
                    <a:lnTo>
                      <a:pt x="4783" y="4380"/>
                    </a:lnTo>
                    <a:lnTo>
                      <a:pt x="4553" y="8752"/>
                    </a:lnTo>
                    <a:lnTo>
                      <a:pt x="4208" y="16576"/>
                    </a:lnTo>
                    <a:lnTo>
                      <a:pt x="7865" y="19058"/>
                    </a:lnTo>
                    <a:lnTo>
                      <a:pt x="8547" y="23109"/>
                    </a:lnTo>
                    <a:lnTo>
                      <a:pt x="4963" y="26059"/>
                    </a:lnTo>
                    <a:lnTo>
                      <a:pt x="6336" y="30579"/>
                    </a:lnTo>
                    <a:lnTo>
                      <a:pt x="6196" y="34795"/>
                    </a:lnTo>
                    <a:lnTo>
                      <a:pt x="2802" y="37737"/>
                    </a:lnTo>
                    <a:lnTo>
                      <a:pt x="0" y="40753"/>
                    </a:lnTo>
                    <a:lnTo>
                      <a:pt x="3008" y="44065"/>
                    </a:lnTo>
                    <a:lnTo>
                      <a:pt x="3936" y="48306"/>
                    </a:lnTo>
                    <a:lnTo>
                      <a:pt x="4750" y="42783"/>
                    </a:lnTo>
                    <a:lnTo>
                      <a:pt x="9788" y="40318"/>
                    </a:lnTo>
                    <a:lnTo>
                      <a:pt x="15754" y="42167"/>
                    </a:lnTo>
                    <a:lnTo>
                      <a:pt x="20249" y="43194"/>
                    </a:lnTo>
                    <a:lnTo>
                      <a:pt x="23232" y="39701"/>
                    </a:lnTo>
                    <a:lnTo>
                      <a:pt x="22731" y="43827"/>
                    </a:lnTo>
                    <a:lnTo>
                      <a:pt x="26873" y="43843"/>
                    </a:lnTo>
                    <a:lnTo>
                      <a:pt x="34335" y="45857"/>
                    </a:lnTo>
                    <a:lnTo>
                      <a:pt x="36817" y="49497"/>
                    </a:lnTo>
                    <a:lnTo>
                      <a:pt x="39348" y="53557"/>
                    </a:lnTo>
                    <a:lnTo>
                      <a:pt x="40474" y="57847"/>
                    </a:lnTo>
                    <a:lnTo>
                      <a:pt x="44197" y="60255"/>
                    </a:lnTo>
                    <a:lnTo>
                      <a:pt x="48108" y="61602"/>
                    </a:lnTo>
                    <a:lnTo>
                      <a:pt x="51461" y="58529"/>
                    </a:lnTo>
                    <a:lnTo>
                      <a:pt x="55365" y="60148"/>
                    </a:lnTo>
                    <a:lnTo>
                      <a:pt x="57452" y="65005"/>
                    </a:lnTo>
                    <a:lnTo>
                      <a:pt x="58003" y="69319"/>
                    </a:lnTo>
                    <a:lnTo>
                      <a:pt x="58003" y="73634"/>
                    </a:lnTo>
                    <a:close/>
                    <a:moveTo>
                      <a:pt x="115751" y="43868"/>
                    </a:moveTo>
                    <a:lnTo>
                      <a:pt x="117731" y="39841"/>
                    </a:lnTo>
                    <a:lnTo>
                      <a:pt x="116844" y="35716"/>
                    </a:lnTo>
                    <a:lnTo>
                      <a:pt x="114609" y="39751"/>
                    </a:lnTo>
                    <a:lnTo>
                      <a:pt x="115751" y="43868"/>
                    </a:lnTo>
                    <a:close/>
                  </a:path>
                </a:pathLst>
              </a:custGeom>
              <a:solidFill>
                <a:srgbClr val="002060"/>
              </a:solidFill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EF67AA62-64C4-136B-9F38-D987262036E6}"/>
                </a:ext>
              </a:extLst>
            </p:cNvPr>
            <p:cNvGrpSpPr/>
            <p:nvPr/>
          </p:nvGrpSpPr>
          <p:grpSpPr>
            <a:xfrm>
              <a:off x="508193" y="1160450"/>
              <a:ext cx="5024410" cy="2573412"/>
              <a:chOff x="986805" y="1160462"/>
              <a:chExt cx="5008813" cy="2565463"/>
            </a:xfrm>
            <a:solidFill>
              <a:srgbClr val="BBBBBB"/>
            </a:solidFill>
          </p:grpSpPr>
          <p:sp>
            <p:nvSpPr>
              <p:cNvPr id="31" name="Free-form: Shape 845">
                <a:extLst>
                  <a:ext uri="{FF2B5EF4-FFF2-40B4-BE49-F238E27FC236}">
                    <a16:creationId xmlns:a16="http://schemas.microsoft.com/office/drawing/2014/main" id="{00F643BD-9039-0F90-54F4-0DFCF2E4FE4C}"/>
                  </a:ext>
                </a:extLst>
              </p:cNvPr>
              <p:cNvSpPr/>
              <p:nvPr/>
            </p:nvSpPr>
            <p:spPr>
              <a:xfrm>
                <a:off x="4115990" y="3346727"/>
                <a:ext cx="10977" cy="25237"/>
              </a:xfrm>
              <a:custGeom>
                <a:avLst/>
                <a:gdLst>
                  <a:gd name="connsiteX0" fmla="*/ 3731 w 9376"/>
                  <a:gd name="connsiteY0" fmla="*/ 1849 h 21556"/>
                  <a:gd name="connsiteX1" fmla="*/ 0 w 9376"/>
                  <a:gd name="connsiteY1" fmla="*/ 0 h 21556"/>
                  <a:gd name="connsiteX2" fmla="*/ 3756 w 9376"/>
                  <a:gd name="connsiteY2" fmla="*/ 1767 h 21556"/>
                  <a:gd name="connsiteX3" fmla="*/ 1331 w 9376"/>
                  <a:gd name="connsiteY3" fmla="*/ 21556 h 21556"/>
                  <a:gd name="connsiteX4" fmla="*/ 5416 w 9376"/>
                  <a:gd name="connsiteY4" fmla="*/ 20783 h 21556"/>
                  <a:gd name="connsiteX5" fmla="*/ 9377 w 9376"/>
                  <a:gd name="connsiteY5" fmla="*/ 19658 h 21556"/>
                  <a:gd name="connsiteX6" fmla="*/ 5481 w 9376"/>
                  <a:gd name="connsiteY6" fmla="*/ 18178 h 21556"/>
                  <a:gd name="connsiteX7" fmla="*/ 1915 w 9376"/>
                  <a:gd name="connsiteY7" fmla="*/ 20463 h 21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376" h="21556">
                    <a:moveTo>
                      <a:pt x="3731" y="1849"/>
                    </a:moveTo>
                    <a:lnTo>
                      <a:pt x="0" y="0"/>
                    </a:lnTo>
                    <a:lnTo>
                      <a:pt x="3756" y="1767"/>
                    </a:lnTo>
                    <a:close/>
                    <a:moveTo>
                      <a:pt x="1331" y="21556"/>
                    </a:moveTo>
                    <a:lnTo>
                      <a:pt x="5416" y="20783"/>
                    </a:lnTo>
                    <a:lnTo>
                      <a:pt x="9377" y="19658"/>
                    </a:lnTo>
                    <a:lnTo>
                      <a:pt x="5481" y="18178"/>
                    </a:lnTo>
                    <a:lnTo>
                      <a:pt x="1915" y="20463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2" name="Free-form: Shape 846">
                <a:extLst>
                  <a:ext uri="{FF2B5EF4-FFF2-40B4-BE49-F238E27FC236}">
                    <a16:creationId xmlns:a16="http://schemas.microsoft.com/office/drawing/2014/main" id="{AA405E8C-5EDD-D324-05B3-78E8C348E160}"/>
                  </a:ext>
                </a:extLst>
              </p:cNvPr>
              <p:cNvSpPr/>
              <p:nvPr/>
            </p:nvSpPr>
            <p:spPr>
              <a:xfrm>
                <a:off x="4175211" y="3352307"/>
                <a:ext cx="5195" cy="1818"/>
              </a:xfrm>
              <a:custGeom>
                <a:avLst/>
                <a:gdLst>
                  <a:gd name="connsiteX0" fmla="*/ 0 w 4437"/>
                  <a:gd name="connsiteY0" fmla="*/ 1553 h 1553"/>
                  <a:gd name="connsiteX1" fmla="*/ 4438 w 4437"/>
                  <a:gd name="connsiteY1" fmla="*/ 0 h 1553"/>
                  <a:gd name="connsiteX2" fmla="*/ 0 w 4437"/>
                  <a:gd name="connsiteY2" fmla="*/ 1553 h 1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437" h="1553">
                    <a:moveTo>
                      <a:pt x="0" y="1553"/>
                    </a:moveTo>
                    <a:lnTo>
                      <a:pt x="4438" y="0"/>
                    </a:lnTo>
                    <a:lnTo>
                      <a:pt x="0" y="1553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3" name="Free-form: Shape 847">
                <a:extLst>
                  <a:ext uri="{FF2B5EF4-FFF2-40B4-BE49-F238E27FC236}">
                    <a16:creationId xmlns:a16="http://schemas.microsoft.com/office/drawing/2014/main" id="{4DBA7952-013F-5559-4D3E-B717A6D62F10}"/>
                  </a:ext>
                </a:extLst>
              </p:cNvPr>
              <p:cNvSpPr/>
              <p:nvPr/>
            </p:nvSpPr>
            <p:spPr>
              <a:xfrm>
                <a:off x="4212948" y="3371320"/>
                <a:ext cx="6918" cy="25477"/>
              </a:xfrm>
              <a:custGeom>
                <a:avLst/>
                <a:gdLst>
                  <a:gd name="connsiteX0" fmla="*/ 5909 w 5908"/>
                  <a:gd name="connsiteY0" fmla="*/ 4462 h 21761"/>
                  <a:gd name="connsiteX1" fmla="*/ 4890 w 5908"/>
                  <a:gd name="connsiteY1" fmla="*/ 0 h 21761"/>
                  <a:gd name="connsiteX2" fmla="*/ 5317 w 5908"/>
                  <a:gd name="connsiteY2" fmla="*/ 4298 h 21761"/>
                  <a:gd name="connsiteX3" fmla="*/ 4150 w 5908"/>
                  <a:gd name="connsiteY3" fmla="*/ 21761 h 21761"/>
                  <a:gd name="connsiteX4" fmla="*/ 4479 w 5908"/>
                  <a:gd name="connsiteY4" fmla="*/ 17406 h 21761"/>
                  <a:gd name="connsiteX5" fmla="*/ 0 w 5908"/>
                  <a:gd name="connsiteY5" fmla="*/ 18548 h 21761"/>
                  <a:gd name="connsiteX6" fmla="*/ 3041 w 5908"/>
                  <a:gd name="connsiteY6" fmla="*/ 21375 h 21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908" h="21761">
                    <a:moveTo>
                      <a:pt x="5909" y="4462"/>
                    </a:moveTo>
                    <a:lnTo>
                      <a:pt x="4890" y="0"/>
                    </a:lnTo>
                    <a:lnTo>
                      <a:pt x="5317" y="4298"/>
                    </a:lnTo>
                    <a:close/>
                    <a:moveTo>
                      <a:pt x="4150" y="21761"/>
                    </a:moveTo>
                    <a:lnTo>
                      <a:pt x="4479" y="17406"/>
                    </a:lnTo>
                    <a:lnTo>
                      <a:pt x="0" y="18548"/>
                    </a:lnTo>
                    <a:lnTo>
                      <a:pt x="3041" y="21375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4" name="Free-form: Shape 848">
                <a:extLst>
                  <a:ext uri="{FF2B5EF4-FFF2-40B4-BE49-F238E27FC236}">
                    <a16:creationId xmlns:a16="http://schemas.microsoft.com/office/drawing/2014/main" id="{93745A3A-8635-8558-5E83-89B2491AD12C}"/>
                  </a:ext>
                </a:extLst>
              </p:cNvPr>
              <p:cNvSpPr/>
              <p:nvPr/>
            </p:nvSpPr>
            <p:spPr>
              <a:xfrm>
                <a:off x="4276287" y="3532356"/>
                <a:ext cx="5493" cy="9419"/>
              </a:xfrm>
              <a:custGeom>
                <a:avLst/>
                <a:gdLst>
                  <a:gd name="connsiteX0" fmla="*/ 3525 w 4692"/>
                  <a:gd name="connsiteY0" fmla="*/ 8045 h 8045"/>
                  <a:gd name="connsiteX1" fmla="*/ 4692 w 4692"/>
                  <a:gd name="connsiteY1" fmla="*/ 3912 h 8045"/>
                  <a:gd name="connsiteX2" fmla="*/ 1956 w 4692"/>
                  <a:gd name="connsiteY2" fmla="*/ 0 h 8045"/>
                  <a:gd name="connsiteX3" fmla="*/ 0 w 4692"/>
                  <a:gd name="connsiteY3" fmla="*/ 3912 h 8045"/>
                  <a:gd name="connsiteX4" fmla="*/ 3525 w 4692"/>
                  <a:gd name="connsiteY4" fmla="*/ 8045 h 80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92" h="8045">
                    <a:moveTo>
                      <a:pt x="3525" y="8045"/>
                    </a:moveTo>
                    <a:lnTo>
                      <a:pt x="4692" y="3912"/>
                    </a:lnTo>
                    <a:lnTo>
                      <a:pt x="1956" y="0"/>
                    </a:lnTo>
                    <a:lnTo>
                      <a:pt x="0" y="3912"/>
                    </a:lnTo>
                    <a:lnTo>
                      <a:pt x="3525" y="8045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5" name="Free-form: Shape 849">
                <a:extLst>
                  <a:ext uri="{FF2B5EF4-FFF2-40B4-BE49-F238E27FC236}">
                    <a16:creationId xmlns:a16="http://schemas.microsoft.com/office/drawing/2014/main" id="{F90B43CE-F53C-AA7F-1E28-9D75D48B6F57}"/>
                  </a:ext>
                </a:extLst>
              </p:cNvPr>
              <p:cNvSpPr/>
              <p:nvPr/>
            </p:nvSpPr>
            <p:spPr>
              <a:xfrm>
                <a:off x="4223079" y="3533713"/>
                <a:ext cx="5069" cy="5426"/>
              </a:xfrm>
              <a:custGeom>
                <a:avLst/>
                <a:gdLst>
                  <a:gd name="connsiteX0" fmla="*/ 2687 w 4330"/>
                  <a:gd name="connsiteY0" fmla="*/ 4635 h 4635"/>
                  <a:gd name="connsiteX1" fmla="*/ 4331 w 4330"/>
                  <a:gd name="connsiteY1" fmla="*/ 0 h 4635"/>
                  <a:gd name="connsiteX2" fmla="*/ 0 w 4330"/>
                  <a:gd name="connsiteY2" fmla="*/ 510 h 4635"/>
                  <a:gd name="connsiteX3" fmla="*/ 2095 w 4330"/>
                  <a:gd name="connsiteY3" fmla="*/ 4536 h 4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30" h="4635">
                    <a:moveTo>
                      <a:pt x="2687" y="4635"/>
                    </a:moveTo>
                    <a:lnTo>
                      <a:pt x="4331" y="0"/>
                    </a:lnTo>
                    <a:lnTo>
                      <a:pt x="0" y="510"/>
                    </a:lnTo>
                    <a:lnTo>
                      <a:pt x="2095" y="4536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6" name="Free-form: Shape 850">
                <a:extLst>
                  <a:ext uri="{FF2B5EF4-FFF2-40B4-BE49-F238E27FC236}">
                    <a16:creationId xmlns:a16="http://schemas.microsoft.com/office/drawing/2014/main" id="{0720B587-0BAE-CBFD-F28D-8B2E4E5A9369}"/>
                  </a:ext>
                </a:extLst>
              </p:cNvPr>
              <p:cNvSpPr/>
              <p:nvPr/>
            </p:nvSpPr>
            <p:spPr>
              <a:xfrm>
                <a:off x="4203037" y="3572556"/>
                <a:ext cx="6716" cy="8313"/>
              </a:xfrm>
              <a:custGeom>
                <a:avLst/>
                <a:gdLst>
                  <a:gd name="connsiteX0" fmla="*/ 1101 w 5736"/>
                  <a:gd name="connsiteY0" fmla="*/ 7100 h 7100"/>
                  <a:gd name="connsiteX1" fmla="*/ 5325 w 5736"/>
                  <a:gd name="connsiteY1" fmla="*/ 4290 h 7100"/>
                  <a:gd name="connsiteX2" fmla="*/ 5736 w 5736"/>
                  <a:gd name="connsiteY2" fmla="*/ 0 h 7100"/>
                  <a:gd name="connsiteX3" fmla="*/ 1816 w 5736"/>
                  <a:gd name="connsiteY3" fmla="*/ 2671 h 7100"/>
                  <a:gd name="connsiteX4" fmla="*/ 0 w 5736"/>
                  <a:gd name="connsiteY4" fmla="*/ 6632 h 7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36" h="7100">
                    <a:moveTo>
                      <a:pt x="1101" y="7100"/>
                    </a:moveTo>
                    <a:lnTo>
                      <a:pt x="5325" y="4290"/>
                    </a:lnTo>
                    <a:lnTo>
                      <a:pt x="5736" y="0"/>
                    </a:lnTo>
                    <a:lnTo>
                      <a:pt x="1816" y="2671"/>
                    </a:lnTo>
                    <a:lnTo>
                      <a:pt x="0" y="6632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7" name="Free-form: Shape 851">
                <a:extLst>
                  <a:ext uri="{FF2B5EF4-FFF2-40B4-BE49-F238E27FC236}">
                    <a16:creationId xmlns:a16="http://schemas.microsoft.com/office/drawing/2014/main" id="{92E675D6-788E-5747-BE05-E905918D8284}"/>
                  </a:ext>
                </a:extLst>
              </p:cNvPr>
              <p:cNvSpPr/>
              <p:nvPr/>
            </p:nvSpPr>
            <p:spPr>
              <a:xfrm>
                <a:off x="3938031" y="3560568"/>
                <a:ext cx="2366" cy="4492"/>
              </a:xfrm>
              <a:custGeom>
                <a:avLst/>
                <a:gdLst>
                  <a:gd name="connsiteX0" fmla="*/ 2022 w 2021"/>
                  <a:gd name="connsiteY0" fmla="*/ 3838 h 3837"/>
                  <a:gd name="connsiteX1" fmla="*/ 0 w 2021"/>
                  <a:gd name="connsiteY1" fmla="*/ 0 h 3837"/>
                  <a:gd name="connsiteX2" fmla="*/ 1816 w 2021"/>
                  <a:gd name="connsiteY2" fmla="*/ 3756 h 3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21" h="3837">
                    <a:moveTo>
                      <a:pt x="2022" y="3838"/>
                    </a:moveTo>
                    <a:lnTo>
                      <a:pt x="0" y="0"/>
                    </a:lnTo>
                    <a:lnTo>
                      <a:pt x="1816" y="3756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8" name="Free-form: Shape 852">
                <a:extLst>
                  <a:ext uri="{FF2B5EF4-FFF2-40B4-BE49-F238E27FC236}">
                    <a16:creationId xmlns:a16="http://schemas.microsoft.com/office/drawing/2014/main" id="{AB7755A0-ECFD-D9AE-3F11-C70588ECA824}"/>
                  </a:ext>
                </a:extLst>
              </p:cNvPr>
              <p:cNvSpPr/>
              <p:nvPr/>
            </p:nvSpPr>
            <p:spPr>
              <a:xfrm>
                <a:off x="3990525" y="3570881"/>
                <a:ext cx="3569" cy="8630"/>
              </a:xfrm>
              <a:custGeom>
                <a:avLst/>
                <a:gdLst>
                  <a:gd name="connsiteX0" fmla="*/ 1479 w 3048"/>
                  <a:gd name="connsiteY0" fmla="*/ 7372 h 7371"/>
                  <a:gd name="connsiteX1" fmla="*/ 3049 w 3048"/>
                  <a:gd name="connsiteY1" fmla="*/ 3263 h 7371"/>
                  <a:gd name="connsiteX2" fmla="*/ 0 w 3048"/>
                  <a:gd name="connsiteY2" fmla="*/ 0 h 7371"/>
                  <a:gd name="connsiteX3" fmla="*/ 707 w 3048"/>
                  <a:gd name="connsiteY3" fmla="*/ 4101 h 7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48" h="7371">
                    <a:moveTo>
                      <a:pt x="1479" y="7372"/>
                    </a:moveTo>
                    <a:lnTo>
                      <a:pt x="3049" y="3263"/>
                    </a:lnTo>
                    <a:lnTo>
                      <a:pt x="0" y="0"/>
                    </a:lnTo>
                    <a:lnTo>
                      <a:pt x="707" y="4101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9" name="Free-form: Shape 853">
                <a:extLst>
                  <a:ext uri="{FF2B5EF4-FFF2-40B4-BE49-F238E27FC236}">
                    <a16:creationId xmlns:a16="http://schemas.microsoft.com/office/drawing/2014/main" id="{A5916A15-220E-A002-2254-E965502F3A9D}"/>
                  </a:ext>
                </a:extLst>
              </p:cNvPr>
              <p:cNvSpPr/>
              <p:nvPr/>
            </p:nvSpPr>
            <p:spPr>
              <a:xfrm>
                <a:off x="3965412" y="3567668"/>
                <a:ext cx="9150" cy="11488"/>
              </a:xfrm>
              <a:custGeom>
                <a:avLst/>
                <a:gdLst>
                  <a:gd name="connsiteX0" fmla="*/ 7815 w 7815"/>
                  <a:gd name="connsiteY0" fmla="*/ 9812 h 9812"/>
                  <a:gd name="connsiteX1" fmla="*/ 6328 w 7815"/>
                  <a:gd name="connsiteY1" fmla="*/ 5383 h 9812"/>
                  <a:gd name="connsiteX2" fmla="*/ 2358 w 7815"/>
                  <a:gd name="connsiteY2" fmla="*/ 4084 h 9812"/>
                  <a:gd name="connsiteX3" fmla="*/ 723 w 7815"/>
                  <a:gd name="connsiteY3" fmla="*/ 0 h 9812"/>
                  <a:gd name="connsiteX4" fmla="*/ 0 w 7815"/>
                  <a:gd name="connsiteY4" fmla="*/ 4084 h 9812"/>
                  <a:gd name="connsiteX5" fmla="*/ 3961 w 7815"/>
                  <a:gd name="connsiteY5" fmla="*/ 7577 h 9812"/>
                  <a:gd name="connsiteX6" fmla="*/ 7815 w 7815"/>
                  <a:gd name="connsiteY6" fmla="*/ 9812 h 98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815" h="9812">
                    <a:moveTo>
                      <a:pt x="7815" y="9812"/>
                    </a:moveTo>
                    <a:lnTo>
                      <a:pt x="6328" y="5383"/>
                    </a:lnTo>
                    <a:lnTo>
                      <a:pt x="2358" y="4084"/>
                    </a:lnTo>
                    <a:lnTo>
                      <a:pt x="723" y="0"/>
                    </a:lnTo>
                    <a:lnTo>
                      <a:pt x="0" y="4084"/>
                    </a:lnTo>
                    <a:lnTo>
                      <a:pt x="3961" y="7577"/>
                    </a:lnTo>
                    <a:lnTo>
                      <a:pt x="7815" y="9812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0" name="Free-form: Shape 854">
                <a:extLst>
                  <a:ext uri="{FF2B5EF4-FFF2-40B4-BE49-F238E27FC236}">
                    <a16:creationId xmlns:a16="http://schemas.microsoft.com/office/drawing/2014/main" id="{E17F747F-C600-3037-DB02-D3A69840D007}"/>
                  </a:ext>
                </a:extLst>
              </p:cNvPr>
              <p:cNvSpPr/>
              <p:nvPr/>
            </p:nvSpPr>
            <p:spPr>
              <a:xfrm>
                <a:off x="4195668" y="3605039"/>
                <a:ext cx="47906" cy="47193"/>
              </a:xfrm>
              <a:custGeom>
                <a:avLst/>
                <a:gdLst>
                  <a:gd name="connsiteX0" fmla="*/ 0 w 40917"/>
                  <a:gd name="connsiteY0" fmla="*/ 40309 h 40309"/>
                  <a:gd name="connsiteX1" fmla="*/ 4092 w 40917"/>
                  <a:gd name="connsiteY1" fmla="*/ 39069 h 40309"/>
                  <a:gd name="connsiteX2" fmla="*/ 9138 w 40917"/>
                  <a:gd name="connsiteY2" fmla="*/ 39405 h 40309"/>
                  <a:gd name="connsiteX3" fmla="*/ 13642 w 40917"/>
                  <a:gd name="connsiteY3" fmla="*/ 39307 h 40309"/>
                  <a:gd name="connsiteX4" fmla="*/ 19222 w 40917"/>
                  <a:gd name="connsiteY4" fmla="*/ 39446 h 40309"/>
                  <a:gd name="connsiteX5" fmla="*/ 23471 w 40917"/>
                  <a:gd name="connsiteY5" fmla="*/ 38123 h 40309"/>
                  <a:gd name="connsiteX6" fmla="*/ 25706 w 40917"/>
                  <a:gd name="connsiteY6" fmla="*/ 32050 h 40309"/>
                  <a:gd name="connsiteX7" fmla="*/ 24786 w 40917"/>
                  <a:gd name="connsiteY7" fmla="*/ 27440 h 40309"/>
                  <a:gd name="connsiteX8" fmla="*/ 25205 w 40917"/>
                  <a:gd name="connsiteY8" fmla="*/ 21112 h 40309"/>
                  <a:gd name="connsiteX9" fmla="*/ 27876 w 40917"/>
                  <a:gd name="connsiteY9" fmla="*/ 17710 h 40309"/>
                  <a:gd name="connsiteX10" fmla="*/ 23257 w 40917"/>
                  <a:gd name="connsiteY10" fmla="*/ 16017 h 40309"/>
                  <a:gd name="connsiteX11" fmla="*/ 18762 w 40917"/>
                  <a:gd name="connsiteY11" fmla="*/ 16814 h 40309"/>
                  <a:gd name="connsiteX12" fmla="*/ 14299 w 40917"/>
                  <a:gd name="connsiteY12" fmla="*/ 17956 h 40309"/>
                  <a:gd name="connsiteX13" fmla="*/ 9204 w 40917"/>
                  <a:gd name="connsiteY13" fmla="*/ 18301 h 40309"/>
                  <a:gd name="connsiteX14" fmla="*/ 11957 w 40917"/>
                  <a:gd name="connsiteY14" fmla="*/ 21416 h 40309"/>
                  <a:gd name="connsiteX15" fmla="*/ 12639 w 40917"/>
                  <a:gd name="connsiteY15" fmla="*/ 26585 h 40309"/>
                  <a:gd name="connsiteX16" fmla="*/ 12804 w 40917"/>
                  <a:gd name="connsiteY16" fmla="*/ 32280 h 40309"/>
                  <a:gd name="connsiteX17" fmla="*/ 8152 w 40917"/>
                  <a:gd name="connsiteY17" fmla="*/ 33834 h 40309"/>
                  <a:gd name="connsiteX18" fmla="*/ 5005 w 40917"/>
                  <a:gd name="connsiteY18" fmla="*/ 36833 h 40309"/>
                  <a:gd name="connsiteX19" fmla="*/ 1339 w 40917"/>
                  <a:gd name="connsiteY19" fmla="*/ 38690 h 40309"/>
                  <a:gd name="connsiteX20" fmla="*/ 32732 w 40917"/>
                  <a:gd name="connsiteY20" fmla="*/ 6131 h 40309"/>
                  <a:gd name="connsiteX21" fmla="*/ 37244 w 40917"/>
                  <a:gd name="connsiteY21" fmla="*/ 4306 h 40309"/>
                  <a:gd name="connsiteX22" fmla="*/ 40917 w 40917"/>
                  <a:gd name="connsiteY22" fmla="*/ 0 h 40309"/>
                  <a:gd name="connsiteX23" fmla="*/ 35806 w 40917"/>
                  <a:gd name="connsiteY23" fmla="*/ 1397 h 40309"/>
                  <a:gd name="connsiteX24" fmla="*/ 32576 w 40917"/>
                  <a:gd name="connsiteY24" fmla="*/ 4766 h 40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40917" h="40309">
                    <a:moveTo>
                      <a:pt x="0" y="40309"/>
                    </a:moveTo>
                    <a:lnTo>
                      <a:pt x="4092" y="39069"/>
                    </a:lnTo>
                    <a:lnTo>
                      <a:pt x="9138" y="39405"/>
                    </a:lnTo>
                    <a:lnTo>
                      <a:pt x="13642" y="39307"/>
                    </a:lnTo>
                    <a:lnTo>
                      <a:pt x="19222" y="39446"/>
                    </a:lnTo>
                    <a:lnTo>
                      <a:pt x="23471" y="38123"/>
                    </a:lnTo>
                    <a:lnTo>
                      <a:pt x="25706" y="32050"/>
                    </a:lnTo>
                    <a:lnTo>
                      <a:pt x="24786" y="27440"/>
                    </a:lnTo>
                    <a:lnTo>
                      <a:pt x="25205" y="21112"/>
                    </a:lnTo>
                    <a:lnTo>
                      <a:pt x="27876" y="17710"/>
                    </a:lnTo>
                    <a:lnTo>
                      <a:pt x="23257" y="16017"/>
                    </a:lnTo>
                    <a:lnTo>
                      <a:pt x="18762" y="16814"/>
                    </a:lnTo>
                    <a:lnTo>
                      <a:pt x="14299" y="17956"/>
                    </a:lnTo>
                    <a:lnTo>
                      <a:pt x="9204" y="18301"/>
                    </a:lnTo>
                    <a:lnTo>
                      <a:pt x="11957" y="21416"/>
                    </a:lnTo>
                    <a:lnTo>
                      <a:pt x="12639" y="26585"/>
                    </a:lnTo>
                    <a:lnTo>
                      <a:pt x="12804" y="32280"/>
                    </a:lnTo>
                    <a:lnTo>
                      <a:pt x="8152" y="33834"/>
                    </a:lnTo>
                    <a:lnTo>
                      <a:pt x="5005" y="36833"/>
                    </a:lnTo>
                    <a:lnTo>
                      <a:pt x="1339" y="38690"/>
                    </a:lnTo>
                    <a:close/>
                    <a:moveTo>
                      <a:pt x="32732" y="6131"/>
                    </a:moveTo>
                    <a:lnTo>
                      <a:pt x="37244" y="4306"/>
                    </a:lnTo>
                    <a:lnTo>
                      <a:pt x="40917" y="0"/>
                    </a:lnTo>
                    <a:lnTo>
                      <a:pt x="35806" y="1397"/>
                    </a:lnTo>
                    <a:lnTo>
                      <a:pt x="32576" y="4766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1" name="Free-form: Shape 855">
                <a:extLst>
                  <a:ext uri="{FF2B5EF4-FFF2-40B4-BE49-F238E27FC236}">
                    <a16:creationId xmlns:a16="http://schemas.microsoft.com/office/drawing/2014/main" id="{F047D7BC-30D7-4225-F3E5-C1387E9B254D}"/>
                  </a:ext>
                </a:extLst>
              </p:cNvPr>
              <p:cNvSpPr/>
              <p:nvPr/>
            </p:nvSpPr>
            <p:spPr>
              <a:xfrm>
                <a:off x="3810264" y="3283264"/>
                <a:ext cx="94734" cy="75866"/>
              </a:xfrm>
              <a:custGeom>
                <a:avLst/>
                <a:gdLst>
                  <a:gd name="connsiteX0" fmla="*/ 16929 w 80914"/>
                  <a:gd name="connsiteY0" fmla="*/ 64799 h 64799"/>
                  <a:gd name="connsiteX1" fmla="*/ 18540 w 80914"/>
                  <a:gd name="connsiteY1" fmla="*/ 59893 h 64799"/>
                  <a:gd name="connsiteX2" fmla="*/ 22254 w 80914"/>
                  <a:gd name="connsiteY2" fmla="*/ 57691 h 64799"/>
                  <a:gd name="connsiteX3" fmla="*/ 27383 w 80914"/>
                  <a:gd name="connsiteY3" fmla="*/ 57165 h 64799"/>
                  <a:gd name="connsiteX4" fmla="*/ 31911 w 80914"/>
                  <a:gd name="connsiteY4" fmla="*/ 58241 h 64799"/>
                  <a:gd name="connsiteX5" fmla="*/ 36134 w 80914"/>
                  <a:gd name="connsiteY5" fmla="*/ 59375 h 64799"/>
                  <a:gd name="connsiteX6" fmla="*/ 41353 w 80914"/>
                  <a:gd name="connsiteY6" fmla="*/ 60361 h 64799"/>
                  <a:gd name="connsiteX7" fmla="*/ 45651 w 80914"/>
                  <a:gd name="connsiteY7" fmla="*/ 60509 h 64799"/>
                  <a:gd name="connsiteX8" fmla="*/ 52176 w 80914"/>
                  <a:gd name="connsiteY8" fmla="*/ 60016 h 64799"/>
                  <a:gd name="connsiteX9" fmla="*/ 57140 w 80914"/>
                  <a:gd name="connsiteY9" fmla="*/ 58176 h 64799"/>
                  <a:gd name="connsiteX10" fmla="*/ 61849 w 80914"/>
                  <a:gd name="connsiteY10" fmla="*/ 58570 h 64799"/>
                  <a:gd name="connsiteX11" fmla="*/ 65999 w 80914"/>
                  <a:gd name="connsiteY11" fmla="*/ 58110 h 64799"/>
                  <a:gd name="connsiteX12" fmla="*/ 72031 w 80914"/>
                  <a:gd name="connsiteY12" fmla="*/ 62498 h 64799"/>
                  <a:gd name="connsiteX13" fmla="*/ 75030 w 80914"/>
                  <a:gd name="connsiteY13" fmla="*/ 56721 h 64799"/>
                  <a:gd name="connsiteX14" fmla="*/ 72647 w 80914"/>
                  <a:gd name="connsiteY14" fmla="*/ 53031 h 64799"/>
                  <a:gd name="connsiteX15" fmla="*/ 69944 w 80914"/>
                  <a:gd name="connsiteY15" fmla="*/ 47615 h 64799"/>
                  <a:gd name="connsiteX16" fmla="*/ 74011 w 80914"/>
                  <a:gd name="connsiteY16" fmla="*/ 45668 h 64799"/>
                  <a:gd name="connsiteX17" fmla="*/ 76912 w 80914"/>
                  <a:gd name="connsiteY17" fmla="*/ 40301 h 64799"/>
                  <a:gd name="connsiteX18" fmla="*/ 75499 w 80914"/>
                  <a:gd name="connsiteY18" fmla="*/ 35486 h 64799"/>
                  <a:gd name="connsiteX19" fmla="*/ 78334 w 80914"/>
                  <a:gd name="connsiteY19" fmla="*/ 31870 h 64799"/>
                  <a:gd name="connsiteX20" fmla="*/ 80915 w 80914"/>
                  <a:gd name="connsiteY20" fmla="*/ 27670 h 64799"/>
                  <a:gd name="connsiteX21" fmla="*/ 77356 w 80914"/>
                  <a:gd name="connsiteY21" fmla="*/ 25024 h 64799"/>
                  <a:gd name="connsiteX22" fmla="*/ 80109 w 80914"/>
                  <a:gd name="connsiteY22" fmla="*/ 20003 h 64799"/>
                  <a:gd name="connsiteX23" fmla="*/ 78778 w 80914"/>
                  <a:gd name="connsiteY23" fmla="*/ 15820 h 64799"/>
                  <a:gd name="connsiteX24" fmla="*/ 76395 w 80914"/>
                  <a:gd name="connsiteY24" fmla="*/ 11818 h 64799"/>
                  <a:gd name="connsiteX25" fmla="*/ 72245 w 80914"/>
                  <a:gd name="connsiteY25" fmla="*/ 12253 h 64799"/>
                  <a:gd name="connsiteX26" fmla="*/ 66804 w 80914"/>
                  <a:gd name="connsiteY26" fmla="*/ 10881 h 64799"/>
                  <a:gd name="connsiteX27" fmla="*/ 61824 w 80914"/>
                  <a:gd name="connsiteY27" fmla="*/ 8867 h 64799"/>
                  <a:gd name="connsiteX28" fmla="*/ 56729 w 80914"/>
                  <a:gd name="connsiteY28" fmla="*/ 6114 h 64799"/>
                  <a:gd name="connsiteX29" fmla="*/ 51264 w 80914"/>
                  <a:gd name="connsiteY29" fmla="*/ 4315 h 64799"/>
                  <a:gd name="connsiteX30" fmla="*/ 45010 w 80914"/>
                  <a:gd name="connsiteY30" fmla="*/ 5375 h 64799"/>
                  <a:gd name="connsiteX31" fmla="*/ 40523 w 80914"/>
                  <a:gd name="connsiteY31" fmla="*/ 5013 h 64799"/>
                  <a:gd name="connsiteX32" fmla="*/ 35444 w 80914"/>
                  <a:gd name="connsiteY32" fmla="*/ 7865 h 64799"/>
                  <a:gd name="connsiteX33" fmla="*/ 32075 w 80914"/>
                  <a:gd name="connsiteY33" fmla="*/ 10330 h 64799"/>
                  <a:gd name="connsiteX34" fmla="*/ 34097 w 80914"/>
                  <a:gd name="connsiteY34" fmla="*/ 14620 h 64799"/>
                  <a:gd name="connsiteX35" fmla="*/ 38583 w 80914"/>
                  <a:gd name="connsiteY35" fmla="*/ 13404 h 64799"/>
                  <a:gd name="connsiteX36" fmla="*/ 42701 w 80914"/>
                  <a:gd name="connsiteY36" fmla="*/ 14382 h 64799"/>
                  <a:gd name="connsiteX37" fmla="*/ 48010 w 80914"/>
                  <a:gd name="connsiteY37" fmla="*/ 17496 h 64799"/>
                  <a:gd name="connsiteX38" fmla="*/ 52020 w 80914"/>
                  <a:gd name="connsiteY38" fmla="*/ 19871 h 64799"/>
                  <a:gd name="connsiteX39" fmla="*/ 49555 w 80914"/>
                  <a:gd name="connsiteY39" fmla="*/ 23290 h 64799"/>
                  <a:gd name="connsiteX40" fmla="*/ 49242 w 80914"/>
                  <a:gd name="connsiteY40" fmla="*/ 28928 h 64799"/>
                  <a:gd name="connsiteX41" fmla="*/ 47467 w 80914"/>
                  <a:gd name="connsiteY41" fmla="*/ 33176 h 64799"/>
                  <a:gd name="connsiteX42" fmla="*/ 51634 w 80914"/>
                  <a:gd name="connsiteY42" fmla="*/ 36702 h 64799"/>
                  <a:gd name="connsiteX43" fmla="*/ 53680 w 80914"/>
                  <a:gd name="connsiteY43" fmla="*/ 40556 h 64799"/>
                  <a:gd name="connsiteX44" fmla="*/ 58134 w 80914"/>
                  <a:gd name="connsiteY44" fmla="*/ 43178 h 64799"/>
                  <a:gd name="connsiteX45" fmla="*/ 58709 w 80914"/>
                  <a:gd name="connsiteY45" fmla="*/ 48445 h 64799"/>
                  <a:gd name="connsiteX46" fmla="*/ 53409 w 80914"/>
                  <a:gd name="connsiteY46" fmla="*/ 48462 h 64799"/>
                  <a:gd name="connsiteX47" fmla="*/ 49366 w 80914"/>
                  <a:gd name="connsiteY47" fmla="*/ 51231 h 64799"/>
                  <a:gd name="connsiteX48" fmla="*/ 44361 w 80914"/>
                  <a:gd name="connsiteY48" fmla="*/ 51642 h 64799"/>
                  <a:gd name="connsiteX49" fmla="*/ 39734 w 80914"/>
                  <a:gd name="connsiteY49" fmla="*/ 50944 h 64799"/>
                  <a:gd name="connsiteX50" fmla="*/ 35346 w 80914"/>
                  <a:gd name="connsiteY50" fmla="*/ 50179 h 64799"/>
                  <a:gd name="connsiteX51" fmla="*/ 27990 w 80914"/>
                  <a:gd name="connsiteY51" fmla="*/ 48947 h 64799"/>
                  <a:gd name="connsiteX52" fmla="*/ 21959 w 80914"/>
                  <a:gd name="connsiteY52" fmla="*/ 49563 h 64799"/>
                  <a:gd name="connsiteX53" fmla="*/ 17438 w 80914"/>
                  <a:gd name="connsiteY53" fmla="*/ 47599 h 64799"/>
                  <a:gd name="connsiteX54" fmla="*/ 13067 w 80914"/>
                  <a:gd name="connsiteY54" fmla="*/ 46744 h 64799"/>
                  <a:gd name="connsiteX55" fmla="*/ 8012 w 80914"/>
                  <a:gd name="connsiteY55" fmla="*/ 44345 h 64799"/>
                  <a:gd name="connsiteX56" fmla="*/ 3213 w 80914"/>
                  <a:gd name="connsiteY56" fmla="*/ 45561 h 64799"/>
                  <a:gd name="connsiteX57" fmla="*/ 707 w 80914"/>
                  <a:gd name="connsiteY57" fmla="*/ 49333 h 64799"/>
                  <a:gd name="connsiteX58" fmla="*/ 0 w 80914"/>
                  <a:gd name="connsiteY58" fmla="*/ 54576 h 64799"/>
                  <a:gd name="connsiteX59" fmla="*/ 5136 w 80914"/>
                  <a:gd name="connsiteY59" fmla="*/ 55768 h 64799"/>
                  <a:gd name="connsiteX60" fmla="*/ 9484 w 80914"/>
                  <a:gd name="connsiteY60" fmla="*/ 57765 h 64799"/>
                  <a:gd name="connsiteX61" fmla="*/ 13157 w 80914"/>
                  <a:gd name="connsiteY61" fmla="*/ 61578 h 64799"/>
                  <a:gd name="connsiteX62" fmla="*/ 16929 w 80914"/>
                  <a:gd name="connsiteY62" fmla="*/ 64799 h 64799"/>
                  <a:gd name="connsiteX63" fmla="*/ 55858 w 80914"/>
                  <a:gd name="connsiteY63" fmla="*/ 2893 h 64799"/>
                  <a:gd name="connsiteX64" fmla="*/ 51182 w 80914"/>
                  <a:gd name="connsiteY64" fmla="*/ 0 h 64799"/>
                  <a:gd name="connsiteX65" fmla="*/ 46440 w 80914"/>
                  <a:gd name="connsiteY65" fmla="*/ 723 h 64799"/>
                  <a:gd name="connsiteX66" fmla="*/ 50713 w 80914"/>
                  <a:gd name="connsiteY66" fmla="*/ 1882 h 64799"/>
                  <a:gd name="connsiteX67" fmla="*/ 55858 w 80914"/>
                  <a:gd name="connsiteY67" fmla="*/ 2893 h 64799"/>
                  <a:gd name="connsiteX68" fmla="*/ 46095 w 80914"/>
                  <a:gd name="connsiteY68" fmla="*/ 43769 h 64799"/>
                  <a:gd name="connsiteX69" fmla="*/ 45331 w 80914"/>
                  <a:gd name="connsiteY69" fmla="*/ 39151 h 64799"/>
                  <a:gd name="connsiteX70" fmla="*/ 40383 w 80914"/>
                  <a:gd name="connsiteY70" fmla="*/ 36554 h 64799"/>
                  <a:gd name="connsiteX71" fmla="*/ 35124 w 80914"/>
                  <a:gd name="connsiteY71" fmla="*/ 35223 h 64799"/>
                  <a:gd name="connsiteX72" fmla="*/ 38132 w 80914"/>
                  <a:gd name="connsiteY72" fmla="*/ 39849 h 64799"/>
                  <a:gd name="connsiteX73" fmla="*/ 45388 w 80914"/>
                  <a:gd name="connsiteY73" fmla="*/ 42931 h 64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</a:cxnLst>
                <a:rect l="l" t="t" r="r" b="b"/>
                <a:pathLst>
                  <a:path w="80914" h="64799">
                    <a:moveTo>
                      <a:pt x="16929" y="64799"/>
                    </a:moveTo>
                    <a:lnTo>
                      <a:pt x="18540" y="59893"/>
                    </a:lnTo>
                    <a:lnTo>
                      <a:pt x="22254" y="57691"/>
                    </a:lnTo>
                    <a:lnTo>
                      <a:pt x="27383" y="57165"/>
                    </a:lnTo>
                    <a:lnTo>
                      <a:pt x="31911" y="58241"/>
                    </a:lnTo>
                    <a:lnTo>
                      <a:pt x="36134" y="59375"/>
                    </a:lnTo>
                    <a:lnTo>
                      <a:pt x="41353" y="60361"/>
                    </a:lnTo>
                    <a:lnTo>
                      <a:pt x="45651" y="60509"/>
                    </a:lnTo>
                    <a:lnTo>
                      <a:pt x="52176" y="60016"/>
                    </a:lnTo>
                    <a:lnTo>
                      <a:pt x="57140" y="58176"/>
                    </a:lnTo>
                    <a:lnTo>
                      <a:pt x="61849" y="58570"/>
                    </a:lnTo>
                    <a:lnTo>
                      <a:pt x="65999" y="58110"/>
                    </a:lnTo>
                    <a:lnTo>
                      <a:pt x="72031" y="62498"/>
                    </a:lnTo>
                    <a:lnTo>
                      <a:pt x="75030" y="56721"/>
                    </a:lnTo>
                    <a:lnTo>
                      <a:pt x="72647" y="53031"/>
                    </a:lnTo>
                    <a:lnTo>
                      <a:pt x="69944" y="47615"/>
                    </a:lnTo>
                    <a:lnTo>
                      <a:pt x="74011" y="45668"/>
                    </a:lnTo>
                    <a:lnTo>
                      <a:pt x="76912" y="40301"/>
                    </a:lnTo>
                    <a:lnTo>
                      <a:pt x="75499" y="35486"/>
                    </a:lnTo>
                    <a:lnTo>
                      <a:pt x="78334" y="31870"/>
                    </a:lnTo>
                    <a:lnTo>
                      <a:pt x="80915" y="27670"/>
                    </a:lnTo>
                    <a:lnTo>
                      <a:pt x="77356" y="25024"/>
                    </a:lnTo>
                    <a:lnTo>
                      <a:pt x="80109" y="20003"/>
                    </a:lnTo>
                    <a:lnTo>
                      <a:pt x="78778" y="15820"/>
                    </a:lnTo>
                    <a:lnTo>
                      <a:pt x="76395" y="11818"/>
                    </a:lnTo>
                    <a:lnTo>
                      <a:pt x="72245" y="12253"/>
                    </a:lnTo>
                    <a:lnTo>
                      <a:pt x="66804" y="10881"/>
                    </a:lnTo>
                    <a:lnTo>
                      <a:pt x="61824" y="8867"/>
                    </a:lnTo>
                    <a:lnTo>
                      <a:pt x="56729" y="6114"/>
                    </a:lnTo>
                    <a:lnTo>
                      <a:pt x="51264" y="4315"/>
                    </a:lnTo>
                    <a:lnTo>
                      <a:pt x="45010" y="5375"/>
                    </a:lnTo>
                    <a:lnTo>
                      <a:pt x="40523" y="5013"/>
                    </a:lnTo>
                    <a:lnTo>
                      <a:pt x="35444" y="7865"/>
                    </a:lnTo>
                    <a:lnTo>
                      <a:pt x="32075" y="10330"/>
                    </a:lnTo>
                    <a:lnTo>
                      <a:pt x="34097" y="14620"/>
                    </a:lnTo>
                    <a:lnTo>
                      <a:pt x="38583" y="13404"/>
                    </a:lnTo>
                    <a:lnTo>
                      <a:pt x="42701" y="14382"/>
                    </a:lnTo>
                    <a:lnTo>
                      <a:pt x="48010" y="17496"/>
                    </a:lnTo>
                    <a:lnTo>
                      <a:pt x="52020" y="19871"/>
                    </a:lnTo>
                    <a:lnTo>
                      <a:pt x="49555" y="23290"/>
                    </a:lnTo>
                    <a:lnTo>
                      <a:pt x="49242" y="28928"/>
                    </a:lnTo>
                    <a:lnTo>
                      <a:pt x="47467" y="33176"/>
                    </a:lnTo>
                    <a:lnTo>
                      <a:pt x="51634" y="36702"/>
                    </a:lnTo>
                    <a:lnTo>
                      <a:pt x="53680" y="40556"/>
                    </a:lnTo>
                    <a:lnTo>
                      <a:pt x="58134" y="43178"/>
                    </a:lnTo>
                    <a:lnTo>
                      <a:pt x="58709" y="48445"/>
                    </a:lnTo>
                    <a:lnTo>
                      <a:pt x="53409" y="48462"/>
                    </a:lnTo>
                    <a:lnTo>
                      <a:pt x="49366" y="51231"/>
                    </a:lnTo>
                    <a:lnTo>
                      <a:pt x="44361" y="51642"/>
                    </a:lnTo>
                    <a:lnTo>
                      <a:pt x="39734" y="50944"/>
                    </a:lnTo>
                    <a:lnTo>
                      <a:pt x="35346" y="50179"/>
                    </a:lnTo>
                    <a:lnTo>
                      <a:pt x="27990" y="48947"/>
                    </a:lnTo>
                    <a:lnTo>
                      <a:pt x="21959" y="49563"/>
                    </a:lnTo>
                    <a:lnTo>
                      <a:pt x="17438" y="47599"/>
                    </a:lnTo>
                    <a:lnTo>
                      <a:pt x="13067" y="46744"/>
                    </a:lnTo>
                    <a:lnTo>
                      <a:pt x="8012" y="44345"/>
                    </a:lnTo>
                    <a:lnTo>
                      <a:pt x="3213" y="45561"/>
                    </a:lnTo>
                    <a:lnTo>
                      <a:pt x="707" y="49333"/>
                    </a:lnTo>
                    <a:lnTo>
                      <a:pt x="0" y="54576"/>
                    </a:lnTo>
                    <a:lnTo>
                      <a:pt x="5136" y="55768"/>
                    </a:lnTo>
                    <a:lnTo>
                      <a:pt x="9484" y="57765"/>
                    </a:lnTo>
                    <a:lnTo>
                      <a:pt x="13157" y="61578"/>
                    </a:lnTo>
                    <a:lnTo>
                      <a:pt x="16929" y="64799"/>
                    </a:lnTo>
                    <a:close/>
                    <a:moveTo>
                      <a:pt x="55858" y="2893"/>
                    </a:moveTo>
                    <a:lnTo>
                      <a:pt x="51182" y="0"/>
                    </a:lnTo>
                    <a:lnTo>
                      <a:pt x="46440" y="723"/>
                    </a:lnTo>
                    <a:lnTo>
                      <a:pt x="50713" y="1882"/>
                    </a:lnTo>
                    <a:lnTo>
                      <a:pt x="55858" y="2893"/>
                    </a:lnTo>
                    <a:close/>
                    <a:moveTo>
                      <a:pt x="46095" y="43769"/>
                    </a:moveTo>
                    <a:lnTo>
                      <a:pt x="45331" y="39151"/>
                    </a:lnTo>
                    <a:lnTo>
                      <a:pt x="40383" y="36554"/>
                    </a:lnTo>
                    <a:lnTo>
                      <a:pt x="35124" y="35223"/>
                    </a:lnTo>
                    <a:lnTo>
                      <a:pt x="38132" y="39849"/>
                    </a:lnTo>
                    <a:lnTo>
                      <a:pt x="45388" y="42931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2" name="Free-form: Shape 856">
                <a:extLst>
                  <a:ext uri="{FF2B5EF4-FFF2-40B4-BE49-F238E27FC236}">
                    <a16:creationId xmlns:a16="http://schemas.microsoft.com/office/drawing/2014/main" id="{07BC098A-AB73-5433-10E4-7E5959B600B6}"/>
                  </a:ext>
                </a:extLst>
              </p:cNvPr>
              <p:cNvSpPr/>
              <p:nvPr/>
            </p:nvSpPr>
            <p:spPr>
              <a:xfrm>
                <a:off x="3682865" y="3340897"/>
                <a:ext cx="68571" cy="29721"/>
              </a:xfrm>
              <a:custGeom>
                <a:avLst/>
                <a:gdLst>
                  <a:gd name="connsiteX0" fmla="*/ 31951 w 58569"/>
                  <a:gd name="connsiteY0" fmla="*/ 25385 h 25385"/>
                  <a:gd name="connsiteX1" fmla="*/ 32354 w 58569"/>
                  <a:gd name="connsiteY1" fmla="*/ 20364 h 25385"/>
                  <a:gd name="connsiteX2" fmla="*/ 36652 w 58569"/>
                  <a:gd name="connsiteY2" fmla="*/ 21046 h 25385"/>
                  <a:gd name="connsiteX3" fmla="*/ 40161 w 58569"/>
                  <a:gd name="connsiteY3" fmla="*/ 18523 h 25385"/>
                  <a:gd name="connsiteX4" fmla="*/ 44468 w 58569"/>
                  <a:gd name="connsiteY4" fmla="*/ 17907 h 25385"/>
                  <a:gd name="connsiteX5" fmla="*/ 48544 w 58569"/>
                  <a:gd name="connsiteY5" fmla="*/ 20290 h 25385"/>
                  <a:gd name="connsiteX6" fmla="*/ 53146 w 58569"/>
                  <a:gd name="connsiteY6" fmla="*/ 20027 h 25385"/>
                  <a:gd name="connsiteX7" fmla="*/ 58570 w 58569"/>
                  <a:gd name="connsiteY7" fmla="*/ 19214 h 25385"/>
                  <a:gd name="connsiteX8" fmla="*/ 56893 w 58569"/>
                  <a:gd name="connsiteY8" fmla="*/ 13995 h 25385"/>
                  <a:gd name="connsiteX9" fmla="*/ 53540 w 58569"/>
                  <a:gd name="connsiteY9" fmla="*/ 10519 h 25385"/>
                  <a:gd name="connsiteX10" fmla="*/ 48881 w 58569"/>
                  <a:gd name="connsiteY10" fmla="*/ 8933 h 25385"/>
                  <a:gd name="connsiteX11" fmla="*/ 44796 w 58569"/>
                  <a:gd name="connsiteY11" fmla="*/ 7544 h 25385"/>
                  <a:gd name="connsiteX12" fmla="*/ 41197 w 58569"/>
                  <a:gd name="connsiteY12" fmla="*/ 4610 h 25385"/>
                  <a:gd name="connsiteX13" fmla="*/ 37088 w 58569"/>
                  <a:gd name="connsiteY13" fmla="*/ 3008 h 25385"/>
                  <a:gd name="connsiteX14" fmla="*/ 32798 w 58569"/>
                  <a:gd name="connsiteY14" fmla="*/ 2539 h 25385"/>
                  <a:gd name="connsiteX15" fmla="*/ 28467 w 58569"/>
                  <a:gd name="connsiteY15" fmla="*/ 1841 h 25385"/>
                  <a:gd name="connsiteX16" fmla="*/ 23635 w 58569"/>
                  <a:gd name="connsiteY16" fmla="*/ 937 h 25385"/>
                  <a:gd name="connsiteX17" fmla="*/ 19378 w 58569"/>
                  <a:gd name="connsiteY17" fmla="*/ 690 h 25385"/>
                  <a:gd name="connsiteX18" fmla="*/ 14472 w 58569"/>
                  <a:gd name="connsiteY18" fmla="*/ 0 h 25385"/>
                  <a:gd name="connsiteX19" fmla="*/ 10848 w 58569"/>
                  <a:gd name="connsiteY19" fmla="*/ 1939 h 25385"/>
                  <a:gd name="connsiteX20" fmla="*/ 6213 w 58569"/>
                  <a:gd name="connsiteY20" fmla="*/ 2128 h 25385"/>
                  <a:gd name="connsiteX21" fmla="*/ 2293 w 58569"/>
                  <a:gd name="connsiteY21" fmla="*/ 3994 h 25385"/>
                  <a:gd name="connsiteX22" fmla="*/ 0 w 58569"/>
                  <a:gd name="connsiteY22" fmla="*/ 7733 h 25385"/>
                  <a:gd name="connsiteX23" fmla="*/ 3443 w 58569"/>
                  <a:gd name="connsiteY23" fmla="*/ 10190 h 25385"/>
                  <a:gd name="connsiteX24" fmla="*/ 8095 w 58569"/>
                  <a:gd name="connsiteY24" fmla="*/ 9673 h 25385"/>
                  <a:gd name="connsiteX25" fmla="*/ 10790 w 58569"/>
                  <a:gd name="connsiteY25" fmla="*/ 14357 h 25385"/>
                  <a:gd name="connsiteX26" fmla="*/ 13494 w 58569"/>
                  <a:gd name="connsiteY26" fmla="*/ 18006 h 25385"/>
                  <a:gd name="connsiteX27" fmla="*/ 17217 w 58569"/>
                  <a:gd name="connsiteY27" fmla="*/ 20570 h 25385"/>
                  <a:gd name="connsiteX28" fmla="*/ 22238 w 58569"/>
                  <a:gd name="connsiteY28" fmla="*/ 21268 h 25385"/>
                  <a:gd name="connsiteX29" fmla="*/ 26840 w 58569"/>
                  <a:gd name="connsiteY29" fmla="*/ 21663 h 25385"/>
                  <a:gd name="connsiteX30" fmla="*/ 30357 w 58569"/>
                  <a:gd name="connsiteY30" fmla="*/ 25254 h 25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569" h="25385">
                    <a:moveTo>
                      <a:pt x="31951" y="25385"/>
                    </a:moveTo>
                    <a:lnTo>
                      <a:pt x="32354" y="20364"/>
                    </a:lnTo>
                    <a:lnTo>
                      <a:pt x="36652" y="21046"/>
                    </a:lnTo>
                    <a:lnTo>
                      <a:pt x="40161" y="18523"/>
                    </a:lnTo>
                    <a:lnTo>
                      <a:pt x="44468" y="17907"/>
                    </a:lnTo>
                    <a:lnTo>
                      <a:pt x="48544" y="20290"/>
                    </a:lnTo>
                    <a:lnTo>
                      <a:pt x="53146" y="20027"/>
                    </a:lnTo>
                    <a:lnTo>
                      <a:pt x="58570" y="19214"/>
                    </a:lnTo>
                    <a:lnTo>
                      <a:pt x="56893" y="13995"/>
                    </a:lnTo>
                    <a:lnTo>
                      <a:pt x="53540" y="10519"/>
                    </a:lnTo>
                    <a:lnTo>
                      <a:pt x="48881" y="8933"/>
                    </a:lnTo>
                    <a:lnTo>
                      <a:pt x="44796" y="7544"/>
                    </a:lnTo>
                    <a:lnTo>
                      <a:pt x="41197" y="4610"/>
                    </a:lnTo>
                    <a:lnTo>
                      <a:pt x="37088" y="3008"/>
                    </a:lnTo>
                    <a:lnTo>
                      <a:pt x="32798" y="2539"/>
                    </a:lnTo>
                    <a:lnTo>
                      <a:pt x="28467" y="1841"/>
                    </a:lnTo>
                    <a:lnTo>
                      <a:pt x="23635" y="937"/>
                    </a:lnTo>
                    <a:lnTo>
                      <a:pt x="19378" y="690"/>
                    </a:lnTo>
                    <a:lnTo>
                      <a:pt x="14472" y="0"/>
                    </a:lnTo>
                    <a:lnTo>
                      <a:pt x="10848" y="1939"/>
                    </a:lnTo>
                    <a:lnTo>
                      <a:pt x="6213" y="2128"/>
                    </a:lnTo>
                    <a:lnTo>
                      <a:pt x="2293" y="3994"/>
                    </a:lnTo>
                    <a:lnTo>
                      <a:pt x="0" y="7733"/>
                    </a:lnTo>
                    <a:lnTo>
                      <a:pt x="3443" y="10190"/>
                    </a:lnTo>
                    <a:lnTo>
                      <a:pt x="8095" y="9673"/>
                    </a:lnTo>
                    <a:lnTo>
                      <a:pt x="10790" y="14357"/>
                    </a:lnTo>
                    <a:lnTo>
                      <a:pt x="13494" y="18006"/>
                    </a:lnTo>
                    <a:lnTo>
                      <a:pt x="17217" y="20570"/>
                    </a:lnTo>
                    <a:lnTo>
                      <a:pt x="22238" y="21268"/>
                    </a:lnTo>
                    <a:lnTo>
                      <a:pt x="26840" y="21663"/>
                    </a:lnTo>
                    <a:lnTo>
                      <a:pt x="30357" y="25254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3" name="Free-form: Shape 857">
                <a:extLst>
                  <a:ext uri="{FF2B5EF4-FFF2-40B4-BE49-F238E27FC236}">
                    <a16:creationId xmlns:a16="http://schemas.microsoft.com/office/drawing/2014/main" id="{EB2F1582-CED9-51C0-5627-966E4934E772}"/>
                  </a:ext>
                </a:extLst>
              </p:cNvPr>
              <p:cNvSpPr/>
              <p:nvPr/>
            </p:nvSpPr>
            <p:spPr>
              <a:xfrm>
                <a:off x="3708102" y="3032274"/>
                <a:ext cx="172429" cy="220670"/>
              </a:xfrm>
              <a:custGeom>
                <a:avLst/>
                <a:gdLst>
                  <a:gd name="connsiteX0" fmla="*/ 3328 w 147275"/>
                  <a:gd name="connsiteY0" fmla="*/ 13371 h 188480"/>
                  <a:gd name="connsiteX1" fmla="*/ 8210 w 147275"/>
                  <a:gd name="connsiteY1" fmla="*/ 11793 h 188480"/>
                  <a:gd name="connsiteX2" fmla="*/ 4010 w 147275"/>
                  <a:gd name="connsiteY2" fmla="*/ 11045 h 188480"/>
                  <a:gd name="connsiteX3" fmla="*/ 0 w 147275"/>
                  <a:gd name="connsiteY3" fmla="*/ 8900 h 188480"/>
                  <a:gd name="connsiteX4" fmla="*/ 2860 w 147275"/>
                  <a:gd name="connsiteY4" fmla="*/ 12993 h 188480"/>
                  <a:gd name="connsiteX5" fmla="*/ 35592 w 147275"/>
                  <a:gd name="connsiteY5" fmla="*/ 1874 h 188480"/>
                  <a:gd name="connsiteX6" fmla="*/ 31886 w 147275"/>
                  <a:gd name="connsiteY6" fmla="*/ 33 h 188480"/>
                  <a:gd name="connsiteX7" fmla="*/ 35592 w 147275"/>
                  <a:gd name="connsiteY7" fmla="*/ 1874 h 188480"/>
                  <a:gd name="connsiteX8" fmla="*/ 8432 w 147275"/>
                  <a:gd name="connsiteY8" fmla="*/ 11686 h 188480"/>
                  <a:gd name="connsiteX9" fmla="*/ 12968 w 147275"/>
                  <a:gd name="connsiteY9" fmla="*/ 10116 h 188480"/>
                  <a:gd name="connsiteX10" fmla="*/ 17110 w 147275"/>
                  <a:gd name="connsiteY10" fmla="*/ 9549 h 188480"/>
                  <a:gd name="connsiteX11" fmla="*/ 22854 w 147275"/>
                  <a:gd name="connsiteY11" fmla="*/ 8399 h 188480"/>
                  <a:gd name="connsiteX12" fmla="*/ 26857 w 147275"/>
                  <a:gd name="connsiteY12" fmla="*/ 7380 h 188480"/>
                  <a:gd name="connsiteX13" fmla="*/ 22131 w 147275"/>
                  <a:gd name="connsiteY13" fmla="*/ 6344 h 188480"/>
                  <a:gd name="connsiteX14" fmla="*/ 17825 w 147275"/>
                  <a:gd name="connsiteY14" fmla="*/ 7035 h 188480"/>
                  <a:gd name="connsiteX15" fmla="*/ 13535 w 147275"/>
                  <a:gd name="connsiteY15" fmla="*/ 6977 h 188480"/>
                  <a:gd name="connsiteX16" fmla="*/ 6747 w 147275"/>
                  <a:gd name="connsiteY16" fmla="*/ 10215 h 188480"/>
                  <a:gd name="connsiteX17" fmla="*/ 40852 w 147275"/>
                  <a:gd name="connsiteY17" fmla="*/ 33645 h 188480"/>
                  <a:gd name="connsiteX18" fmla="*/ 42471 w 147275"/>
                  <a:gd name="connsiteY18" fmla="*/ 28410 h 188480"/>
                  <a:gd name="connsiteX19" fmla="*/ 43975 w 147275"/>
                  <a:gd name="connsiteY19" fmla="*/ 22575 h 188480"/>
                  <a:gd name="connsiteX20" fmla="*/ 47122 w 147275"/>
                  <a:gd name="connsiteY20" fmla="*/ 19436 h 188480"/>
                  <a:gd name="connsiteX21" fmla="*/ 48503 w 147275"/>
                  <a:gd name="connsiteY21" fmla="*/ 15409 h 188480"/>
                  <a:gd name="connsiteX22" fmla="*/ 47106 w 147275"/>
                  <a:gd name="connsiteY22" fmla="*/ 10774 h 188480"/>
                  <a:gd name="connsiteX23" fmla="*/ 43161 w 147275"/>
                  <a:gd name="connsiteY23" fmla="*/ 8456 h 188480"/>
                  <a:gd name="connsiteX24" fmla="*/ 40425 w 147275"/>
                  <a:gd name="connsiteY24" fmla="*/ 3378 h 188480"/>
                  <a:gd name="connsiteX25" fmla="*/ 36981 w 147275"/>
                  <a:gd name="connsiteY25" fmla="*/ 0 h 188480"/>
                  <a:gd name="connsiteX26" fmla="*/ 39816 w 147275"/>
                  <a:gd name="connsiteY26" fmla="*/ 4019 h 188480"/>
                  <a:gd name="connsiteX27" fmla="*/ 42643 w 147275"/>
                  <a:gd name="connsiteY27" fmla="*/ 7709 h 188480"/>
                  <a:gd name="connsiteX28" fmla="*/ 45963 w 147275"/>
                  <a:gd name="connsiteY28" fmla="*/ 10872 h 188480"/>
                  <a:gd name="connsiteX29" fmla="*/ 43991 w 147275"/>
                  <a:gd name="connsiteY29" fmla="*/ 16452 h 188480"/>
                  <a:gd name="connsiteX30" fmla="*/ 43810 w 147275"/>
                  <a:gd name="connsiteY30" fmla="*/ 20685 h 188480"/>
                  <a:gd name="connsiteX31" fmla="*/ 41353 w 147275"/>
                  <a:gd name="connsiteY31" fmla="*/ 25344 h 188480"/>
                  <a:gd name="connsiteX32" fmla="*/ 37967 w 147275"/>
                  <a:gd name="connsiteY32" fmla="*/ 27719 h 188480"/>
                  <a:gd name="connsiteX33" fmla="*/ 40359 w 147275"/>
                  <a:gd name="connsiteY33" fmla="*/ 32215 h 188480"/>
                  <a:gd name="connsiteX34" fmla="*/ 63928 w 147275"/>
                  <a:gd name="connsiteY34" fmla="*/ 72360 h 188480"/>
                  <a:gd name="connsiteX35" fmla="*/ 63114 w 147275"/>
                  <a:gd name="connsiteY35" fmla="*/ 68177 h 188480"/>
                  <a:gd name="connsiteX36" fmla="*/ 65243 w 147275"/>
                  <a:gd name="connsiteY36" fmla="*/ 64356 h 188480"/>
                  <a:gd name="connsiteX37" fmla="*/ 65867 w 147275"/>
                  <a:gd name="connsiteY37" fmla="*/ 60049 h 188480"/>
                  <a:gd name="connsiteX38" fmla="*/ 66278 w 147275"/>
                  <a:gd name="connsiteY38" fmla="*/ 55168 h 188480"/>
                  <a:gd name="connsiteX39" fmla="*/ 62917 w 147275"/>
                  <a:gd name="connsiteY39" fmla="*/ 52431 h 188480"/>
                  <a:gd name="connsiteX40" fmla="*/ 57370 w 147275"/>
                  <a:gd name="connsiteY40" fmla="*/ 48462 h 188480"/>
                  <a:gd name="connsiteX41" fmla="*/ 54001 w 147275"/>
                  <a:gd name="connsiteY41" fmla="*/ 45199 h 188480"/>
                  <a:gd name="connsiteX42" fmla="*/ 49982 w 147275"/>
                  <a:gd name="connsiteY42" fmla="*/ 47582 h 188480"/>
                  <a:gd name="connsiteX43" fmla="*/ 54354 w 147275"/>
                  <a:gd name="connsiteY43" fmla="*/ 46547 h 188480"/>
                  <a:gd name="connsiteX44" fmla="*/ 59507 w 147275"/>
                  <a:gd name="connsiteY44" fmla="*/ 49859 h 188480"/>
                  <a:gd name="connsiteX45" fmla="*/ 62835 w 147275"/>
                  <a:gd name="connsiteY45" fmla="*/ 52883 h 188480"/>
                  <a:gd name="connsiteX46" fmla="*/ 66081 w 147275"/>
                  <a:gd name="connsiteY46" fmla="*/ 57469 h 188480"/>
                  <a:gd name="connsiteX47" fmla="*/ 63903 w 147275"/>
                  <a:gd name="connsiteY47" fmla="*/ 61504 h 188480"/>
                  <a:gd name="connsiteX48" fmla="*/ 62465 w 147275"/>
                  <a:gd name="connsiteY48" fmla="*/ 67084 h 188480"/>
                  <a:gd name="connsiteX49" fmla="*/ 63369 w 147275"/>
                  <a:gd name="connsiteY49" fmla="*/ 72097 h 188480"/>
                  <a:gd name="connsiteX50" fmla="*/ 10462 w 147275"/>
                  <a:gd name="connsiteY50" fmla="*/ 83207 h 188480"/>
                  <a:gd name="connsiteX51" fmla="*/ 14825 w 147275"/>
                  <a:gd name="connsiteY51" fmla="*/ 80882 h 188480"/>
                  <a:gd name="connsiteX52" fmla="*/ 19830 w 147275"/>
                  <a:gd name="connsiteY52" fmla="*/ 77233 h 188480"/>
                  <a:gd name="connsiteX53" fmla="*/ 19715 w 147275"/>
                  <a:gd name="connsiteY53" fmla="*/ 72532 h 188480"/>
                  <a:gd name="connsiteX54" fmla="*/ 15581 w 147275"/>
                  <a:gd name="connsiteY54" fmla="*/ 71365 h 188480"/>
                  <a:gd name="connsiteX55" fmla="*/ 19526 w 147275"/>
                  <a:gd name="connsiteY55" fmla="*/ 68851 h 188480"/>
                  <a:gd name="connsiteX56" fmla="*/ 16641 w 147275"/>
                  <a:gd name="connsiteY56" fmla="*/ 65473 h 188480"/>
                  <a:gd name="connsiteX57" fmla="*/ 14957 w 147275"/>
                  <a:gd name="connsiteY57" fmla="*/ 61504 h 188480"/>
                  <a:gd name="connsiteX58" fmla="*/ 14875 w 147275"/>
                  <a:gd name="connsiteY58" fmla="*/ 56819 h 188480"/>
                  <a:gd name="connsiteX59" fmla="*/ 9623 w 147275"/>
                  <a:gd name="connsiteY59" fmla="*/ 54625 h 188480"/>
                  <a:gd name="connsiteX60" fmla="*/ 10552 w 147275"/>
                  <a:gd name="connsiteY60" fmla="*/ 58923 h 188480"/>
                  <a:gd name="connsiteX61" fmla="*/ 9229 w 147275"/>
                  <a:gd name="connsiteY61" fmla="*/ 63320 h 188480"/>
                  <a:gd name="connsiteX62" fmla="*/ 6574 w 147275"/>
                  <a:gd name="connsiteY62" fmla="*/ 66467 h 188480"/>
                  <a:gd name="connsiteX63" fmla="*/ 6772 w 147275"/>
                  <a:gd name="connsiteY63" fmla="*/ 70831 h 188480"/>
                  <a:gd name="connsiteX64" fmla="*/ 3419 w 147275"/>
                  <a:gd name="connsiteY64" fmla="*/ 73502 h 188480"/>
                  <a:gd name="connsiteX65" fmla="*/ 5646 w 147275"/>
                  <a:gd name="connsiteY65" fmla="*/ 77636 h 188480"/>
                  <a:gd name="connsiteX66" fmla="*/ 9484 w 147275"/>
                  <a:gd name="connsiteY66" fmla="*/ 75121 h 188480"/>
                  <a:gd name="connsiteX67" fmla="*/ 7429 w 147275"/>
                  <a:gd name="connsiteY67" fmla="*/ 79024 h 188480"/>
                  <a:gd name="connsiteX68" fmla="*/ 10462 w 147275"/>
                  <a:gd name="connsiteY68" fmla="*/ 83207 h 188480"/>
                  <a:gd name="connsiteX69" fmla="*/ 13839 w 147275"/>
                  <a:gd name="connsiteY69" fmla="*/ 77825 h 188480"/>
                  <a:gd name="connsiteX70" fmla="*/ 16691 w 147275"/>
                  <a:gd name="connsiteY70" fmla="*/ 74743 h 188480"/>
                  <a:gd name="connsiteX71" fmla="*/ 13839 w 147275"/>
                  <a:gd name="connsiteY71" fmla="*/ 77825 h 188480"/>
                  <a:gd name="connsiteX72" fmla="*/ 12278 w 147275"/>
                  <a:gd name="connsiteY72" fmla="*/ 87078 h 188480"/>
                  <a:gd name="connsiteX73" fmla="*/ 15368 w 147275"/>
                  <a:gd name="connsiteY73" fmla="*/ 83898 h 188480"/>
                  <a:gd name="connsiteX74" fmla="*/ 11522 w 147275"/>
                  <a:gd name="connsiteY74" fmla="*/ 86199 h 188480"/>
                  <a:gd name="connsiteX75" fmla="*/ 18606 w 147275"/>
                  <a:gd name="connsiteY75" fmla="*/ 90267 h 188480"/>
                  <a:gd name="connsiteX76" fmla="*/ 15738 w 147275"/>
                  <a:gd name="connsiteY76" fmla="*/ 86856 h 188480"/>
                  <a:gd name="connsiteX77" fmla="*/ 18606 w 147275"/>
                  <a:gd name="connsiteY77" fmla="*/ 90267 h 188480"/>
                  <a:gd name="connsiteX78" fmla="*/ 18006 w 147275"/>
                  <a:gd name="connsiteY78" fmla="*/ 87399 h 188480"/>
                  <a:gd name="connsiteX79" fmla="*/ 21564 w 147275"/>
                  <a:gd name="connsiteY79" fmla="*/ 84966 h 188480"/>
                  <a:gd name="connsiteX80" fmla="*/ 16724 w 147275"/>
                  <a:gd name="connsiteY80" fmla="*/ 85065 h 188480"/>
                  <a:gd name="connsiteX81" fmla="*/ 19214 w 147275"/>
                  <a:gd name="connsiteY81" fmla="*/ 96324 h 188480"/>
                  <a:gd name="connsiteX82" fmla="*/ 22361 w 147275"/>
                  <a:gd name="connsiteY82" fmla="*/ 92231 h 188480"/>
                  <a:gd name="connsiteX83" fmla="*/ 23019 w 147275"/>
                  <a:gd name="connsiteY83" fmla="*/ 87407 h 188480"/>
                  <a:gd name="connsiteX84" fmla="*/ 19255 w 147275"/>
                  <a:gd name="connsiteY84" fmla="*/ 89807 h 188480"/>
                  <a:gd name="connsiteX85" fmla="*/ 15787 w 147275"/>
                  <a:gd name="connsiteY85" fmla="*/ 93119 h 188480"/>
                  <a:gd name="connsiteX86" fmla="*/ 19214 w 147275"/>
                  <a:gd name="connsiteY86" fmla="*/ 96324 h 188480"/>
                  <a:gd name="connsiteX87" fmla="*/ 29881 w 147275"/>
                  <a:gd name="connsiteY87" fmla="*/ 60945 h 188480"/>
                  <a:gd name="connsiteX88" fmla="*/ 34869 w 147275"/>
                  <a:gd name="connsiteY88" fmla="*/ 59597 h 188480"/>
                  <a:gd name="connsiteX89" fmla="*/ 30752 w 147275"/>
                  <a:gd name="connsiteY89" fmla="*/ 57839 h 188480"/>
                  <a:gd name="connsiteX90" fmla="*/ 26972 w 147275"/>
                  <a:gd name="connsiteY90" fmla="*/ 59860 h 188480"/>
                  <a:gd name="connsiteX91" fmla="*/ 56778 w 147275"/>
                  <a:gd name="connsiteY91" fmla="*/ 92765 h 188480"/>
                  <a:gd name="connsiteX92" fmla="*/ 55242 w 147275"/>
                  <a:gd name="connsiteY92" fmla="*/ 88903 h 188480"/>
                  <a:gd name="connsiteX93" fmla="*/ 56778 w 147275"/>
                  <a:gd name="connsiteY93" fmla="*/ 92765 h 188480"/>
                  <a:gd name="connsiteX94" fmla="*/ 19666 w 147275"/>
                  <a:gd name="connsiteY94" fmla="*/ 97860 h 188480"/>
                  <a:gd name="connsiteX95" fmla="*/ 23816 w 147275"/>
                  <a:gd name="connsiteY95" fmla="*/ 94828 h 188480"/>
                  <a:gd name="connsiteX96" fmla="*/ 19156 w 147275"/>
                  <a:gd name="connsiteY96" fmla="*/ 96472 h 188480"/>
                  <a:gd name="connsiteX97" fmla="*/ 80652 w 147275"/>
                  <a:gd name="connsiteY97" fmla="*/ 88081 h 188480"/>
                  <a:gd name="connsiteX98" fmla="*/ 85418 w 147275"/>
                  <a:gd name="connsiteY98" fmla="*/ 86906 h 188480"/>
                  <a:gd name="connsiteX99" fmla="*/ 83084 w 147275"/>
                  <a:gd name="connsiteY99" fmla="*/ 81498 h 188480"/>
                  <a:gd name="connsiteX100" fmla="*/ 79551 w 147275"/>
                  <a:gd name="connsiteY100" fmla="*/ 76362 h 188480"/>
                  <a:gd name="connsiteX101" fmla="*/ 78301 w 147275"/>
                  <a:gd name="connsiteY101" fmla="*/ 71735 h 188480"/>
                  <a:gd name="connsiteX102" fmla="*/ 79625 w 147275"/>
                  <a:gd name="connsiteY102" fmla="*/ 77364 h 188480"/>
                  <a:gd name="connsiteX103" fmla="*/ 81375 w 147275"/>
                  <a:gd name="connsiteY103" fmla="*/ 81712 h 188480"/>
                  <a:gd name="connsiteX104" fmla="*/ 80833 w 147275"/>
                  <a:gd name="connsiteY104" fmla="*/ 85846 h 188480"/>
                  <a:gd name="connsiteX105" fmla="*/ 104484 w 147275"/>
                  <a:gd name="connsiteY105" fmla="*/ 93406 h 188480"/>
                  <a:gd name="connsiteX106" fmla="*/ 108314 w 147275"/>
                  <a:gd name="connsiteY106" fmla="*/ 90522 h 188480"/>
                  <a:gd name="connsiteX107" fmla="*/ 104484 w 147275"/>
                  <a:gd name="connsiteY107" fmla="*/ 93406 h 188480"/>
                  <a:gd name="connsiteX108" fmla="*/ 92289 w 147275"/>
                  <a:gd name="connsiteY108" fmla="*/ 127733 h 188480"/>
                  <a:gd name="connsiteX109" fmla="*/ 92946 w 147275"/>
                  <a:gd name="connsiteY109" fmla="*/ 122810 h 188480"/>
                  <a:gd name="connsiteX110" fmla="*/ 89199 w 147275"/>
                  <a:gd name="connsiteY110" fmla="*/ 119728 h 188480"/>
                  <a:gd name="connsiteX111" fmla="*/ 87736 w 147275"/>
                  <a:gd name="connsiteY111" fmla="*/ 115110 h 188480"/>
                  <a:gd name="connsiteX112" fmla="*/ 86560 w 147275"/>
                  <a:gd name="connsiteY112" fmla="*/ 110508 h 188480"/>
                  <a:gd name="connsiteX113" fmla="*/ 85385 w 147275"/>
                  <a:gd name="connsiteY113" fmla="*/ 106259 h 188480"/>
                  <a:gd name="connsiteX114" fmla="*/ 82624 w 147275"/>
                  <a:gd name="connsiteY114" fmla="*/ 101526 h 188480"/>
                  <a:gd name="connsiteX115" fmla="*/ 83906 w 147275"/>
                  <a:gd name="connsiteY115" fmla="*/ 105626 h 188480"/>
                  <a:gd name="connsiteX116" fmla="*/ 84851 w 147275"/>
                  <a:gd name="connsiteY116" fmla="*/ 110311 h 188480"/>
                  <a:gd name="connsiteX117" fmla="*/ 87259 w 147275"/>
                  <a:gd name="connsiteY117" fmla="*/ 114436 h 188480"/>
                  <a:gd name="connsiteX118" fmla="*/ 87777 w 147275"/>
                  <a:gd name="connsiteY118" fmla="*/ 119022 h 188480"/>
                  <a:gd name="connsiteX119" fmla="*/ 91385 w 147275"/>
                  <a:gd name="connsiteY119" fmla="*/ 124109 h 188480"/>
                  <a:gd name="connsiteX120" fmla="*/ 72089 w 147275"/>
                  <a:gd name="connsiteY120" fmla="*/ 109259 h 188480"/>
                  <a:gd name="connsiteX121" fmla="*/ 68308 w 147275"/>
                  <a:gd name="connsiteY121" fmla="*/ 105996 h 188480"/>
                  <a:gd name="connsiteX122" fmla="*/ 64413 w 147275"/>
                  <a:gd name="connsiteY122" fmla="*/ 101739 h 188480"/>
                  <a:gd name="connsiteX123" fmla="*/ 67265 w 147275"/>
                  <a:gd name="connsiteY123" fmla="*/ 105626 h 188480"/>
                  <a:gd name="connsiteX124" fmla="*/ 71094 w 147275"/>
                  <a:gd name="connsiteY124" fmla="*/ 108609 h 188480"/>
                  <a:gd name="connsiteX125" fmla="*/ 112324 w 147275"/>
                  <a:gd name="connsiteY125" fmla="*/ 133650 h 188480"/>
                  <a:gd name="connsiteX126" fmla="*/ 109596 w 147275"/>
                  <a:gd name="connsiteY126" fmla="*/ 129253 h 188480"/>
                  <a:gd name="connsiteX127" fmla="*/ 107402 w 147275"/>
                  <a:gd name="connsiteY127" fmla="*/ 132853 h 188480"/>
                  <a:gd name="connsiteX128" fmla="*/ 112283 w 147275"/>
                  <a:gd name="connsiteY128" fmla="*/ 132697 h 188480"/>
                  <a:gd name="connsiteX129" fmla="*/ 104344 w 147275"/>
                  <a:gd name="connsiteY129" fmla="*/ 137438 h 188480"/>
                  <a:gd name="connsiteX130" fmla="*/ 107138 w 147275"/>
                  <a:gd name="connsiteY130" fmla="*/ 134053 h 188480"/>
                  <a:gd name="connsiteX131" fmla="*/ 104262 w 147275"/>
                  <a:gd name="connsiteY131" fmla="*/ 137315 h 188480"/>
                  <a:gd name="connsiteX132" fmla="*/ 105290 w 147275"/>
                  <a:gd name="connsiteY132" fmla="*/ 149108 h 188480"/>
                  <a:gd name="connsiteX133" fmla="*/ 108971 w 147275"/>
                  <a:gd name="connsiteY133" fmla="*/ 146971 h 188480"/>
                  <a:gd name="connsiteX134" fmla="*/ 113984 w 147275"/>
                  <a:gd name="connsiteY134" fmla="*/ 144079 h 188480"/>
                  <a:gd name="connsiteX135" fmla="*/ 116367 w 147275"/>
                  <a:gd name="connsiteY135" fmla="*/ 140438 h 188480"/>
                  <a:gd name="connsiteX136" fmla="*/ 118660 w 147275"/>
                  <a:gd name="connsiteY136" fmla="*/ 134842 h 188480"/>
                  <a:gd name="connsiteX137" fmla="*/ 114576 w 147275"/>
                  <a:gd name="connsiteY137" fmla="*/ 133001 h 188480"/>
                  <a:gd name="connsiteX138" fmla="*/ 118027 w 147275"/>
                  <a:gd name="connsiteY138" fmla="*/ 136863 h 188480"/>
                  <a:gd name="connsiteX139" fmla="*/ 114962 w 147275"/>
                  <a:gd name="connsiteY139" fmla="*/ 139978 h 188480"/>
                  <a:gd name="connsiteX140" fmla="*/ 111691 w 147275"/>
                  <a:gd name="connsiteY140" fmla="*/ 143429 h 188480"/>
                  <a:gd name="connsiteX141" fmla="*/ 107656 w 147275"/>
                  <a:gd name="connsiteY141" fmla="*/ 147489 h 188480"/>
                  <a:gd name="connsiteX142" fmla="*/ 118323 w 147275"/>
                  <a:gd name="connsiteY142" fmla="*/ 188480 h 188480"/>
                  <a:gd name="connsiteX143" fmla="*/ 122999 w 147275"/>
                  <a:gd name="connsiteY143" fmla="*/ 188037 h 188480"/>
                  <a:gd name="connsiteX144" fmla="*/ 127610 w 147275"/>
                  <a:gd name="connsiteY144" fmla="*/ 186985 h 188480"/>
                  <a:gd name="connsiteX145" fmla="*/ 131793 w 147275"/>
                  <a:gd name="connsiteY145" fmla="*/ 186886 h 188480"/>
                  <a:gd name="connsiteX146" fmla="*/ 134209 w 147275"/>
                  <a:gd name="connsiteY146" fmla="*/ 182843 h 188480"/>
                  <a:gd name="connsiteX147" fmla="*/ 136797 w 147275"/>
                  <a:gd name="connsiteY147" fmla="*/ 179153 h 188480"/>
                  <a:gd name="connsiteX148" fmla="*/ 132261 w 147275"/>
                  <a:gd name="connsiteY148" fmla="*/ 180657 h 188480"/>
                  <a:gd name="connsiteX149" fmla="*/ 127297 w 147275"/>
                  <a:gd name="connsiteY149" fmla="*/ 180336 h 188480"/>
                  <a:gd name="connsiteX150" fmla="*/ 122835 w 147275"/>
                  <a:gd name="connsiteY150" fmla="*/ 179942 h 188480"/>
                  <a:gd name="connsiteX151" fmla="*/ 119170 w 147275"/>
                  <a:gd name="connsiteY151" fmla="*/ 182679 h 188480"/>
                  <a:gd name="connsiteX152" fmla="*/ 117559 w 147275"/>
                  <a:gd name="connsiteY152" fmla="*/ 187889 h 188480"/>
                  <a:gd name="connsiteX153" fmla="*/ 147275 w 147275"/>
                  <a:gd name="connsiteY153" fmla="*/ 145533 h 188480"/>
                  <a:gd name="connsiteX154" fmla="*/ 144711 w 147275"/>
                  <a:gd name="connsiteY154" fmla="*/ 141884 h 188480"/>
                  <a:gd name="connsiteX155" fmla="*/ 139871 w 147275"/>
                  <a:gd name="connsiteY155" fmla="*/ 140372 h 188480"/>
                  <a:gd name="connsiteX156" fmla="*/ 144259 w 147275"/>
                  <a:gd name="connsiteY156" fmla="*/ 142969 h 188480"/>
                  <a:gd name="connsiteX157" fmla="*/ 136584 w 147275"/>
                  <a:gd name="connsiteY157" fmla="*/ 172472 h 188480"/>
                  <a:gd name="connsiteX158" fmla="*/ 140676 w 147275"/>
                  <a:gd name="connsiteY158" fmla="*/ 169801 h 188480"/>
                  <a:gd name="connsiteX159" fmla="*/ 136230 w 147275"/>
                  <a:gd name="connsiteY159" fmla="*/ 169867 h 188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</a:cxnLst>
                <a:rect l="l" t="t" r="r" b="b"/>
                <a:pathLst>
                  <a:path w="147275" h="188480">
                    <a:moveTo>
                      <a:pt x="3328" y="13371"/>
                    </a:moveTo>
                    <a:lnTo>
                      <a:pt x="8210" y="11793"/>
                    </a:lnTo>
                    <a:lnTo>
                      <a:pt x="4010" y="11045"/>
                    </a:lnTo>
                    <a:lnTo>
                      <a:pt x="0" y="8900"/>
                    </a:lnTo>
                    <a:lnTo>
                      <a:pt x="2860" y="12993"/>
                    </a:lnTo>
                    <a:close/>
                    <a:moveTo>
                      <a:pt x="35592" y="1874"/>
                    </a:moveTo>
                    <a:lnTo>
                      <a:pt x="31886" y="33"/>
                    </a:lnTo>
                    <a:lnTo>
                      <a:pt x="35592" y="1874"/>
                    </a:lnTo>
                    <a:close/>
                    <a:moveTo>
                      <a:pt x="8432" y="11686"/>
                    </a:moveTo>
                    <a:lnTo>
                      <a:pt x="12968" y="10116"/>
                    </a:lnTo>
                    <a:lnTo>
                      <a:pt x="17110" y="9549"/>
                    </a:lnTo>
                    <a:lnTo>
                      <a:pt x="22854" y="8399"/>
                    </a:lnTo>
                    <a:lnTo>
                      <a:pt x="26857" y="7380"/>
                    </a:lnTo>
                    <a:lnTo>
                      <a:pt x="22131" y="6344"/>
                    </a:lnTo>
                    <a:lnTo>
                      <a:pt x="17825" y="7035"/>
                    </a:lnTo>
                    <a:lnTo>
                      <a:pt x="13535" y="6977"/>
                    </a:lnTo>
                    <a:lnTo>
                      <a:pt x="6747" y="10215"/>
                    </a:lnTo>
                    <a:close/>
                    <a:moveTo>
                      <a:pt x="40852" y="33645"/>
                    </a:moveTo>
                    <a:lnTo>
                      <a:pt x="42471" y="28410"/>
                    </a:lnTo>
                    <a:lnTo>
                      <a:pt x="43975" y="22575"/>
                    </a:lnTo>
                    <a:lnTo>
                      <a:pt x="47122" y="19436"/>
                    </a:lnTo>
                    <a:lnTo>
                      <a:pt x="48503" y="15409"/>
                    </a:lnTo>
                    <a:lnTo>
                      <a:pt x="47106" y="10774"/>
                    </a:lnTo>
                    <a:lnTo>
                      <a:pt x="43161" y="8456"/>
                    </a:lnTo>
                    <a:lnTo>
                      <a:pt x="40425" y="3378"/>
                    </a:lnTo>
                    <a:lnTo>
                      <a:pt x="36981" y="0"/>
                    </a:lnTo>
                    <a:lnTo>
                      <a:pt x="39816" y="4019"/>
                    </a:lnTo>
                    <a:lnTo>
                      <a:pt x="42643" y="7709"/>
                    </a:lnTo>
                    <a:lnTo>
                      <a:pt x="45963" y="10872"/>
                    </a:lnTo>
                    <a:lnTo>
                      <a:pt x="43991" y="16452"/>
                    </a:lnTo>
                    <a:lnTo>
                      <a:pt x="43810" y="20685"/>
                    </a:lnTo>
                    <a:lnTo>
                      <a:pt x="41353" y="25344"/>
                    </a:lnTo>
                    <a:lnTo>
                      <a:pt x="37967" y="27719"/>
                    </a:lnTo>
                    <a:lnTo>
                      <a:pt x="40359" y="32215"/>
                    </a:lnTo>
                    <a:close/>
                    <a:moveTo>
                      <a:pt x="63928" y="72360"/>
                    </a:moveTo>
                    <a:lnTo>
                      <a:pt x="63114" y="68177"/>
                    </a:lnTo>
                    <a:lnTo>
                      <a:pt x="65243" y="64356"/>
                    </a:lnTo>
                    <a:lnTo>
                      <a:pt x="65867" y="60049"/>
                    </a:lnTo>
                    <a:lnTo>
                      <a:pt x="66278" y="55168"/>
                    </a:lnTo>
                    <a:lnTo>
                      <a:pt x="62917" y="52431"/>
                    </a:lnTo>
                    <a:lnTo>
                      <a:pt x="57370" y="48462"/>
                    </a:lnTo>
                    <a:lnTo>
                      <a:pt x="54001" y="45199"/>
                    </a:lnTo>
                    <a:lnTo>
                      <a:pt x="49982" y="47582"/>
                    </a:lnTo>
                    <a:lnTo>
                      <a:pt x="54354" y="46547"/>
                    </a:lnTo>
                    <a:lnTo>
                      <a:pt x="59507" y="49859"/>
                    </a:lnTo>
                    <a:lnTo>
                      <a:pt x="62835" y="52883"/>
                    </a:lnTo>
                    <a:lnTo>
                      <a:pt x="66081" y="57469"/>
                    </a:lnTo>
                    <a:lnTo>
                      <a:pt x="63903" y="61504"/>
                    </a:lnTo>
                    <a:lnTo>
                      <a:pt x="62465" y="67084"/>
                    </a:lnTo>
                    <a:lnTo>
                      <a:pt x="63369" y="72097"/>
                    </a:lnTo>
                    <a:close/>
                    <a:moveTo>
                      <a:pt x="10462" y="83207"/>
                    </a:moveTo>
                    <a:lnTo>
                      <a:pt x="14825" y="80882"/>
                    </a:lnTo>
                    <a:lnTo>
                      <a:pt x="19830" y="77233"/>
                    </a:lnTo>
                    <a:lnTo>
                      <a:pt x="19715" y="72532"/>
                    </a:lnTo>
                    <a:lnTo>
                      <a:pt x="15581" y="71365"/>
                    </a:lnTo>
                    <a:lnTo>
                      <a:pt x="19526" y="68851"/>
                    </a:lnTo>
                    <a:lnTo>
                      <a:pt x="16641" y="65473"/>
                    </a:lnTo>
                    <a:lnTo>
                      <a:pt x="14957" y="61504"/>
                    </a:lnTo>
                    <a:lnTo>
                      <a:pt x="14875" y="56819"/>
                    </a:lnTo>
                    <a:lnTo>
                      <a:pt x="9623" y="54625"/>
                    </a:lnTo>
                    <a:lnTo>
                      <a:pt x="10552" y="58923"/>
                    </a:lnTo>
                    <a:lnTo>
                      <a:pt x="9229" y="63320"/>
                    </a:lnTo>
                    <a:lnTo>
                      <a:pt x="6574" y="66467"/>
                    </a:lnTo>
                    <a:lnTo>
                      <a:pt x="6772" y="70831"/>
                    </a:lnTo>
                    <a:lnTo>
                      <a:pt x="3419" y="73502"/>
                    </a:lnTo>
                    <a:lnTo>
                      <a:pt x="5646" y="77636"/>
                    </a:lnTo>
                    <a:lnTo>
                      <a:pt x="9484" y="75121"/>
                    </a:lnTo>
                    <a:lnTo>
                      <a:pt x="7429" y="79024"/>
                    </a:lnTo>
                    <a:lnTo>
                      <a:pt x="10462" y="83207"/>
                    </a:lnTo>
                    <a:close/>
                    <a:moveTo>
                      <a:pt x="13839" y="77825"/>
                    </a:moveTo>
                    <a:lnTo>
                      <a:pt x="16691" y="74743"/>
                    </a:lnTo>
                    <a:lnTo>
                      <a:pt x="13839" y="77825"/>
                    </a:lnTo>
                    <a:close/>
                    <a:moveTo>
                      <a:pt x="12278" y="87078"/>
                    </a:moveTo>
                    <a:lnTo>
                      <a:pt x="15368" y="83898"/>
                    </a:lnTo>
                    <a:lnTo>
                      <a:pt x="11522" y="86199"/>
                    </a:lnTo>
                    <a:close/>
                    <a:moveTo>
                      <a:pt x="18606" y="90267"/>
                    </a:moveTo>
                    <a:lnTo>
                      <a:pt x="15738" y="86856"/>
                    </a:lnTo>
                    <a:lnTo>
                      <a:pt x="18606" y="90267"/>
                    </a:lnTo>
                    <a:close/>
                    <a:moveTo>
                      <a:pt x="18006" y="87399"/>
                    </a:moveTo>
                    <a:lnTo>
                      <a:pt x="21564" y="84966"/>
                    </a:lnTo>
                    <a:lnTo>
                      <a:pt x="16724" y="85065"/>
                    </a:lnTo>
                    <a:close/>
                    <a:moveTo>
                      <a:pt x="19214" y="96324"/>
                    </a:moveTo>
                    <a:lnTo>
                      <a:pt x="22361" y="92231"/>
                    </a:lnTo>
                    <a:lnTo>
                      <a:pt x="23019" y="87407"/>
                    </a:lnTo>
                    <a:lnTo>
                      <a:pt x="19255" y="89807"/>
                    </a:lnTo>
                    <a:lnTo>
                      <a:pt x="15787" y="93119"/>
                    </a:lnTo>
                    <a:lnTo>
                      <a:pt x="19214" y="96324"/>
                    </a:lnTo>
                    <a:close/>
                    <a:moveTo>
                      <a:pt x="29881" y="60945"/>
                    </a:moveTo>
                    <a:lnTo>
                      <a:pt x="34869" y="59597"/>
                    </a:lnTo>
                    <a:lnTo>
                      <a:pt x="30752" y="57839"/>
                    </a:lnTo>
                    <a:lnTo>
                      <a:pt x="26972" y="59860"/>
                    </a:lnTo>
                    <a:close/>
                    <a:moveTo>
                      <a:pt x="56778" y="92765"/>
                    </a:moveTo>
                    <a:lnTo>
                      <a:pt x="55242" y="88903"/>
                    </a:lnTo>
                    <a:lnTo>
                      <a:pt x="56778" y="92765"/>
                    </a:lnTo>
                    <a:close/>
                    <a:moveTo>
                      <a:pt x="19666" y="97860"/>
                    </a:moveTo>
                    <a:lnTo>
                      <a:pt x="23816" y="94828"/>
                    </a:lnTo>
                    <a:lnTo>
                      <a:pt x="19156" y="96472"/>
                    </a:lnTo>
                    <a:close/>
                    <a:moveTo>
                      <a:pt x="80652" y="88081"/>
                    </a:moveTo>
                    <a:lnTo>
                      <a:pt x="85418" y="86906"/>
                    </a:lnTo>
                    <a:lnTo>
                      <a:pt x="83084" y="81498"/>
                    </a:lnTo>
                    <a:lnTo>
                      <a:pt x="79551" y="76362"/>
                    </a:lnTo>
                    <a:lnTo>
                      <a:pt x="78301" y="71735"/>
                    </a:lnTo>
                    <a:lnTo>
                      <a:pt x="79625" y="77364"/>
                    </a:lnTo>
                    <a:lnTo>
                      <a:pt x="81375" y="81712"/>
                    </a:lnTo>
                    <a:lnTo>
                      <a:pt x="80833" y="85846"/>
                    </a:lnTo>
                    <a:close/>
                    <a:moveTo>
                      <a:pt x="104484" y="93406"/>
                    </a:moveTo>
                    <a:lnTo>
                      <a:pt x="108314" y="90522"/>
                    </a:lnTo>
                    <a:lnTo>
                      <a:pt x="104484" y="93406"/>
                    </a:lnTo>
                    <a:close/>
                    <a:moveTo>
                      <a:pt x="92289" y="127733"/>
                    </a:moveTo>
                    <a:lnTo>
                      <a:pt x="92946" y="122810"/>
                    </a:lnTo>
                    <a:lnTo>
                      <a:pt x="89199" y="119728"/>
                    </a:lnTo>
                    <a:lnTo>
                      <a:pt x="87736" y="115110"/>
                    </a:lnTo>
                    <a:lnTo>
                      <a:pt x="86560" y="110508"/>
                    </a:lnTo>
                    <a:lnTo>
                      <a:pt x="85385" y="106259"/>
                    </a:lnTo>
                    <a:lnTo>
                      <a:pt x="82624" y="101526"/>
                    </a:lnTo>
                    <a:lnTo>
                      <a:pt x="83906" y="105626"/>
                    </a:lnTo>
                    <a:lnTo>
                      <a:pt x="84851" y="110311"/>
                    </a:lnTo>
                    <a:lnTo>
                      <a:pt x="87259" y="114436"/>
                    </a:lnTo>
                    <a:lnTo>
                      <a:pt x="87777" y="119022"/>
                    </a:lnTo>
                    <a:lnTo>
                      <a:pt x="91385" y="124109"/>
                    </a:lnTo>
                    <a:close/>
                    <a:moveTo>
                      <a:pt x="72089" y="109259"/>
                    </a:moveTo>
                    <a:lnTo>
                      <a:pt x="68308" y="105996"/>
                    </a:lnTo>
                    <a:lnTo>
                      <a:pt x="64413" y="101739"/>
                    </a:lnTo>
                    <a:lnTo>
                      <a:pt x="67265" y="105626"/>
                    </a:lnTo>
                    <a:lnTo>
                      <a:pt x="71094" y="108609"/>
                    </a:lnTo>
                    <a:close/>
                    <a:moveTo>
                      <a:pt x="112324" y="133650"/>
                    </a:moveTo>
                    <a:lnTo>
                      <a:pt x="109596" y="129253"/>
                    </a:lnTo>
                    <a:lnTo>
                      <a:pt x="107402" y="132853"/>
                    </a:lnTo>
                    <a:lnTo>
                      <a:pt x="112283" y="132697"/>
                    </a:lnTo>
                    <a:close/>
                    <a:moveTo>
                      <a:pt x="104344" y="137438"/>
                    </a:moveTo>
                    <a:lnTo>
                      <a:pt x="107138" y="134053"/>
                    </a:lnTo>
                    <a:lnTo>
                      <a:pt x="104262" y="137315"/>
                    </a:lnTo>
                    <a:close/>
                    <a:moveTo>
                      <a:pt x="105290" y="149108"/>
                    </a:moveTo>
                    <a:lnTo>
                      <a:pt x="108971" y="146971"/>
                    </a:lnTo>
                    <a:lnTo>
                      <a:pt x="113984" y="144079"/>
                    </a:lnTo>
                    <a:lnTo>
                      <a:pt x="116367" y="140438"/>
                    </a:lnTo>
                    <a:lnTo>
                      <a:pt x="118660" y="134842"/>
                    </a:lnTo>
                    <a:lnTo>
                      <a:pt x="114576" y="133001"/>
                    </a:lnTo>
                    <a:lnTo>
                      <a:pt x="118027" y="136863"/>
                    </a:lnTo>
                    <a:lnTo>
                      <a:pt x="114962" y="139978"/>
                    </a:lnTo>
                    <a:lnTo>
                      <a:pt x="111691" y="143429"/>
                    </a:lnTo>
                    <a:lnTo>
                      <a:pt x="107656" y="147489"/>
                    </a:lnTo>
                    <a:close/>
                    <a:moveTo>
                      <a:pt x="118323" y="188480"/>
                    </a:moveTo>
                    <a:lnTo>
                      <a:pt x="122999" y="188037"/>
                    </a:lnTo>
                    <a:lnTo>
                      <a:pt x="127610" y="186985"/>
                    </a:lnTo>
                    <a:lnTo>
                      <a:pt x="131793" y="186886"/>
                    </a:lnTo>
                    <a:lnTo>
                      <a:pt x="134209" y="182843"/>
                    </a:lnTo>
                    <a:lnTo>
                      <a:pt x="136797" y="179153"/>
                    </a:lnTo>
                    <a:lnTo>
                      <a:pt x="132261" y="180657"/>
                    </a:lnTo>
                    <a:lnTo>
                      <a:pt x="127297" y="180336"/>
                    </a:lnTo>
                    <a:lnTo>
                      <a:pt x="122835" y="179942"/>
                    </a:lnTo>
                    <a:lnTo>
                      <a:pt x="119170" y="182679"/>
                    </a:lnTo>
                    <a:lnTo>
                      <a:pt x="117559" y="187889"/>
                    </a:lnTo>
                    <a:close/>
                    <a:moveTo>
                      <a:pt x="147275" y="145533"/>
                    </a:moveTo>
                    <a:lnTo>
                      <a:pt x="144711" y="141884"/>
                    </a:lnTo>
                    <a:lnTo>
                      <a:pt x="139871" y="140372"/>
                    </a:lnTo>
                    <a:lnTo>
                      <a:pt x="144259" y="142969"/>
                    </a:lnTo>
                    <a:close/>
                    <a:moveTo>
                      <a:pt x="136584" y="172472"/>
                    </a:moveTo>
                    <a:lnTo>
                      <a:pt x="140676" y="169801"/>
                    </a:lnTo>
                    <a:lnTo>
                      <a:pt x="136230" y="169867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4" name="Free-form: Shape 858">
                <a:extLst>
                  <a:ext uri="{FF2B5EF4-FFF2-40B4-BE49-F238E27FC236}">
                    <a16:creationId xmlns:a16="http://schemas.microsoft.com/office/drawing/2014/main" id="{CDFDF3C0-D980-E8D0-5F70-292EEB5F2148}"/>
                  </a:ext>
                </a:extLst>
              </p:cNvPr>
              <p:cNvSpPr/>
              <p:nvPr/>
            </p:nvSpPr>
            <p:spPr>
              <a:xfrm>
                <a:off x="3893117" y="3214920"/>
                <a:ext cx="27171" cy="13076"/>
              </a:xfrm>
              <a:custGeom>
                <a:avLst/>
                <a:gdLst>
                  <a:gd name="connsiteX0" fmla="*/ 1290 w 23207"/>
                  <a:gd name="connsiteY0" fmla="*/ 6533 h 11168"/>
                  <a:gd name="connsiteX1" fmla="*/ 5416 w 23207"/>
                  <a:gd name="connsiteY1" fmla="*/ 4356 h 11168"/>
                  <a:gd name="connsiteX2" fmla="*/ 0 w 23207"/>
                  <a:gd name="connsiteY2" fmla="*/ 2654 h 11168"/>
                  <a:gd name="connsiteX3" fmla="*/ 11078 w 23207"/>
                  <a:gd name="connsiteY3" fmla="*/ 4955 h 11168"/>
                  <a:gd name="connsiteX4" fmla="*/ 11456 w 23207"/>
                  <a:gd name="connsiteY4" fmla="*/ 0 h 11168"/>
                  <a:gd name="connsiteX5" fmla="*/ 8275 w 23207"/>
                  <a:gd name="connsiteY5" fmla="*/ 2934 h 11168"/>
                  <a:gd name="connsiteX6" fmla="*/ 15968 w 23207"/>
                  <a:gd name="connsiteY6" fmla="*/ 7717 h 11168"/>
                  <a:gd name="connsiteX7" fmla="*/ 18055 w 23207"/>
                  <a:gd name="connsiteY7" fmla="*/ 3641 h 11168"/>
                  <a:gd name="connsiteX8" fmla="*/ 13609 w 23207"/>
                  <a:gd name="connsiteY8" fmla="*/ 2827 h 11168"/>
                  <a:gd name="connsiteX9" fmla="*/ 12836 w 23207"/>
                  <a:gd name="connsiteY9" fmla="*/ 7536 h 11168"/>
                  <a:gd name="connsiteX10" fmla="*/ 16937 w 23207"/>
                  <a:gd name="connsiteY10" fmla="*/ 6583 h 11168"/>
                  <a:gd name="connsiteX11" fmla="*/ 21268 w 23207"/>
                  <a:gd name="connsiteY11" fmla="*/ 11168 h 11168"/>
                  <a:gd name="connsiteX12" fmla="*/ 23208 w 23207"/>
                  <a:gd name="connsiteY12" fmla="*/ 7536 h 11168"/>
                  <a:gd name="connsiteX13" fmla="*/ 19107 w 23207"/>
                  <a:gd name="connsiteY13" fmla="*/ 6320 h 11168"/>
                  <a:gd name="connsiteX14" fmla="*/ 19986 w 23207"/>
                  <a:gd name="connsiteY14" fmla="*/ 11152 h 111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3207" h="11168">
                    <a:moveTo>
                      <a:pt x="1290" y="6533"/>
                    </a:moveTo>
                    <a:lnTo>
                      <a:pt x="5416" y="4356"/>
                    </a:lnTo>
                    <a:lnTo>
                      <a:pt x="0" y="2654"/>
                    </a:lnTo>
                    <a:close/>
                    <a:moveTo>
                      <a:pt x="11078" y="4955"/>
                    </a:moveTo>
                    <a:lnTo>
                      <a:pt x="11456" y="0"/>
                    </a:lnTo>
                    <a:lnTo>
                      <a:pt x="8275" y="2934"/>
                    </a:lnTo>
                    <a:close/>
                    <a:moveTo>
                      <a:pt x="15968" y="7717"/>
                    </a:moveTo>
                    <a:lnTo>
                      <a:pt x="18055" y="3641"/>
                    </a:lnTo>
                    <a:lnTo>
                      <a:pt x="13609" y="2827"/>
                    </a:lnTo>
                    <a:lnTo>
                      <a:pt x="12836" y="7536"/>
                    </a:lnTo>
                    <a:lnTo>
                      <a:pt x="16937" y="6583"/>
                    </a:lnTo>
                    <a:close/>
                    <a:moveTo>
                      <a:pt x="21268" y="11168"/>
                    </a:moveTo>
                    <a:lnTo>
                      <a:pt x="23208" y="7536"/>
                    </a:lnTo>
                    <a:lnTo>
                      <a:pt x="19107" y="6320"/>
                    </a:lnTo>
                    <a:lnTo>
                      <a:pt x="19986" y="11152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" name="Free-form: Shape 859">
                <a:extLst>
                  <a:ext uri="{FF2B5EF4-FFF2-40B4-BE49-F238E27FC236}">
                    <a16:creationId xmlns:a16="http://schemas.microsoft.com/office/drawing/2014/main" id="{6394736C-BD19-4A5F-B1D8-5DCA3599A629}"/>
                  </a:ext>
                </a:extLst>
              </p:cNvPr>
              <p:cNvSpPr/>
              <p:nvPr/>
            </p:nvSpPr>
            <p:spPr>
              <a:xfrm>
                <a:off x="3588458" y="3296715"/>
                <a:ext cx="55458" cy="16818"/>
              </a:xfrm>
              <a:custGeom>
                <a:avLst/>
                <a:gdLst>
                  <a:gd name="connsiteX0" fmla="*/ 37343 w 47368"/>
                  <a:gd name="connsiteY0" fmla="*/ 2038 h 14365"/>
                  <a:gd name="connsiteX1" fmla="*/ 41460 w 47368"/>
                  <a:gd name="connsiteY1" fmla="*/ 592 h 14365"/>
                  <a:gd name="connsiteX2" fmla="*/ 37236 w 47368"/>
                  <a:gd name="connsiteY2" fmla="*/ 1931 h 14365"/>
                  <a:gd name="connsiteX3" fmla="*/ 43301 w 47368"/>
                  <a:gd name="connsiteY3" fmla="*/ 1208 h 14365"/>
                  <a:gd name="connsiteX4" fmla="*/ 47369 w 47368"/>
                  <a:gd name="connsiteY4" fmla="*/ 0 h 14365"/>
                  <a:gd name="connsiteX5" fmla="*/ 43334 w 47368"/>
                  <a:gd name="connsiteY5" fmla="*/ 1183 h 14365"/>
                  <a:gd name="connsiteX6" fmla="*/ 3846 w 47368"/>
                  <a:gd name="connsiteY6" fmla="*/ 14365 h 14365"/>
                  <a:gd name="connsiteX7" fmla="*/ 7947 w 47368"/>
                  <a:gd name="connsiteY7" fmla="*/ 13395 h 14365"/>
                  <a:gd name="connsiteX8" fmla="*/ 4117 w 47368"/>
                  <a:gd name="connsiteY8" fmla="*/ 10971 h 14365"/>
                  <a:gd name="connsiteX9" fmla="*/ 0 w 47368"/>
                  <a:gd name="connsiteY9" fmla="*/ 10971 h 14365"/>
                  <a:gd name="connsiteX10" fmla="*/ 3000 w 47368"/>
                  <a:gd name="connsiteY10" fmla="*/ 14176 h 14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7368" h="14365">
                    <a:moveTo>
                      <a:pt x="37343" y="2038"/>
                    </a:moveTo>
                    <a:lnTo>
                      <a:pt x="41460" y="592"/>
                    </a:lnTo>
                    <a:lnTo>
                      <a:pt x="37236" y="1931"/>
                    </a:lnTo>
                    <a:close/>
                    <a:moveTo>
                      <a:pt x="43301" y="1208"/>
                    </a:moveTo>
                    <a:lnTo>
                      <a:pt x="47369" y="0"/>
                    </a:lnTo>
                    <a:lnTo>
                      <a:pt x="43334" y="1183"/>
                    </a:lnTo>
                    <a:close/>
                    <a:moveTo>
                      <a:pt x="3846" y="14365"/>
                    </a:moveTo>
                    <a:lnTo>
                      <a:pt x="7947" y="13395"/>
                    </a:lnTo>
                    <a:lnTo>
                      <a:pt x="4117" y="10971"/>
                    </a:lnTo>
                    <a:lnTo>
                      <a:pt x="0" y="10971"/>
                    </a:lnTo>
                    <a:lnTo>
                      <a:pt x="3000" y="14176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" name="Free-form: Shape 860">
                <a:extLst>
                  <a:ext uri="{FF2B5EF4-FFF2-40B4-BE49-F238E27FC236}">
                    <a16:creationId xmlns:a16="http://schemas.microsoft.com/office/drawing/2014/main" id="{A9B55A67-FC7B-8F35-D434-FFFCB5FAEA99}"/>
                  </a:ext>
                </a:extLst>
              </p:cNvPr>
              <p:cNvSpPr/>
              <p:nvPr/>
            </p:nvSpPr>
            <p:spPr>
              <a:xfrm>
                <a:off x="3488269" y="3168439"/>
                <a:ext cx="338891" cy="124465"/>
              </a:xfrm>
              <a:custGeom>
                <a:avLst/>
                <a:gdLst>
                  <a:gd name="connsiteX0" fmla="*/ 113146 w 289455"/>
                  <a:gd name="connsiteY0" fmla="*/ 3854 h 106308"/>
                  <a:gd name="connsiteX1" fmla="*/ 118159 w 289455"/>
                  <a:gd name="connsiteY1" fmla="*/ 2531 h 106308"/>
                  <a:gd name="connsiteX2" fmla="*/ 113910 w 289455"/>
                  <a:gd name="connsiteY2" fmla="*/ 3098 h 106308"/>
                  <a:gd name="connsiteX3" fmla="*/ 126377 w 289455"/>
                  <a:gd name="connsiteY3" fmla="*/ 1915 h 106308"/>
                  <a:gd name="connsiteX4" fmla="*/ 122013 w 289455"/>
                  <a:gd name="connsiteY4" fmla="*/ 0 h 106308"/>
                  <a:gd name="connsiteX5" fmla="*/ 117304 w 289455"/>
                  <a:gd name="connsiteY5" fmla="*/ 99 h 106308"/>
                  <a:gd name="connsiteX6" fmla="*/ 126377 w 289455"/>
                  <a:gd name="connsiteY6" fmla="*/ 1915 h 106308"/>
                  <a:gd name="connsiteX7" fmla="*/ 135293 w 289455"/>
                  <a:gd name="connsiteY7" fmla="*/ 5120 h 106308"/>
                  <a:gd name="connsiteX8" fmla="*/ 131028 w 289455"/>
                  <a:gd name="connsiteY8" fmla="*/ 2432 h 106308"/>
                  <a:gd name="connsiteX9" fmla="*/ 135293 w 289455"/>
                  <a:gd name="connsiteY9" fmla="*/ 5120 h 106308"/>
                  <a:gd name="connsiteX10" fmla="*/ 154581 w 289455"/>
                  <a:gd name="connsiteY10" fmla="*/ 19592 h 106308"/>
                  <a:gd name="connsiteX11" fmla="*/ 151762 w 289455"/>
                  <a:gd name="connsiteY11" fmla="*/ 16436 h 106308"/>
                  <a:gd name="connsiteX12" fmla="*/ 154581 w 289455"/>
                  <a:gd name="connsiteY12" fmla="*/ 19592 h 106308"/>
                  <a:gd name="connsiteX13" fmla="*/ 155970 w 289455"/>
                  <a:gd name="connsiteY13" fmla="*/ 18762 h 106308"/>
                  <a:gd name="connsiteX14" fmla="*/ 151467 w 289455"/>
                  <a:gd name="connsiteY14" fmla="*/ 14299 h 106308"/>
                  <a:gd name="connsiteX15" fmla="*/ 155970 w 289455"/>
                  <a:gd name="connsiteY15" fmla="*/ 18762 h 106308"/>
                  <a:gd name="connsiteX16" fmla="*/ 179876 w 289455"/>
                  <a:gd name="connsiteY16" fmla="*/ 25575 h 106308"/>
                  <a:gd name="connsiteX17" fmla="*/ 184643 w 289455"/>
                  <a:gd name="connsiteY17" fmla="*/ 24506 h 106308"/>
                  <a:gd name="connsiteX18" fmla="*/ 182038 w 289455"/>
                  <a:gd name="connsiteY18" fmla="*/ 20849 h 106308"/>
                  <a:gd name="connsiteX19" fmla="*/ 176762 w 289455"/>
                  <a:gd name="connsiteY19" fmla="*/ 21581 h 106308"/>
                  <a:gd name="connsiteX20" fmla="*/ 180254 w 289455"/>
                  <a:gd name="connsiteY20" fmla="*/ 24104 h 106308"/>
                  <a:gd name="connsiteX21" fmla="*/ 53064 w 289455"/>
                  <a:gd name="connsiteY21" fmla="*/ 55677 h 106308"/>
                  <a:gd name="connsiteX22" fmla="*/ 58430 w 289455"/>
                  <a:gd name="connsiteY22" fmla="*/ 54321 h 106308"/>
                  <a:gd name="connsiteX23" fmla="*/ 63328 w 289455"/>
                  <a:gd name="connsiteY23" fmla="*/ 51921 h 106308"/>
                  <a:gd name="connsiteX24" fmla="*/ 62457 w 289455"/>
                  <a:gd name="connsiteY24" fmla="*/ 47722 h 106308"/>
                  <a:gd name="connsiteX25" fmla="*/ 60485 w 289455"/>
                  <a:gd name="connsiteY25" fmla="*/ 43186 h 106308"/>
                  <a:gd name="connsiteX26" fmla="*/ 56811 w 289455"/>
                  <a:gd name="connsiteY26" fmla="*/ 40334 h 106308"/>
                  <a:gd name="connsiteX27" fmla="*/ 52497 w 289455"/>
                  <a:gd name="connsiteY27" fmla="*/ 40219 h 106308"/>
                  <a:gd name="connsiteX28" fmla="*/ 49308 w 289455"/>
                  <a:gd name="connsiteY28" fmla="*/ 44994 h 106308"/>
                  <a:gd name="connsiteX29" fmla="*/ 51691 w 289455"/>
                  <a:gd name="connsiteY29" fmla="*/ 50459 h 106308"/>
                  <a:gd name="connsiteX30" fmla="*/ 47492 w 289455"/>
                  <a:gd name="connsiteY30" fmla="*/ 51100 h 106308"/>
                  <a:gd name="connsiteX31" fmla="*/ 49300 w 289455"/>
                  <a:gd name="connsiteY31" fmla="*/ 54938 h 106308"/>
                  <a:gd name="connsiteX32" fmla="*/ 90719 w 289455"/>
                  <a:gd name="connsiteY32" fmla="*/ 50985 h 106308"/>
                  <a:gd name="connsiteX33" fmla="*/ 96595 w 289455"/>
                  <a:gd name="connsiteY33" fmla="*/ 47484 h 106308"/>
                  <a:gd name="connsiteX34" fmla="*/ 92905 w 289455"/>
                  <a:gd name="connsiteY34" fmla="*/ 49448 h 106308"/>
                  <a:gd name="connsiteX35" fmla="*/ 159019 w 289455"/>
                  <a:gd name="connsiteY35" fmla="*/ 74529 h 106308"/>
                  <a:gd name="connsiteX36" fmla="*/ 155485 w 289455"/>
                  <a:gd name="connsiteY36" fmla="*/ 71554 h 106308"/>
                  <a:gd name="connsiteX37" fmla="*/ 159019 w 289455"/>
                  <a:gd name="connsiteY37" fmla="*/ 74529 h 106308"/>
                  <a:gd name="connsiteX38" fmla="*/ 187996 w 289455"/>
                  <a:gd name="connsiteY38" fmla="*/ 30242 h 106308"/>
                  <a:gd name="connsiteX39" fmla="*/ 189754 w 289455"/>
                  <a:gd name="connsiteY39" fmla="*/ 26331 h 106308"/>
                  <a:gd name="connsiteX40" fmla="*/ 185695 w 289455"/>
                  <a:gd name="connsiteY40" fmla="*/ 24794 h 106308"/>
                  <a:gd name="connsiteX41" fmla="*/ 187716 w 289455"/>
                  <a:gd name="connsiteY41" fmla="*/ 29207 h 106308"/>
                  <a:gd name="connsiteX42" fmla="*/ 198038 w 289455"/>
                  <a:gd name="connsiteY42" fmla="*/ 32897 h 106308"/>
                  <a:gd name="connsiteX43" fmla="*/ 195811 w 289455"/>
                  <a:gd name="connsiteY43" fmla="*/ 28525 h 106308"/>
                  <a:gd name="connsiteX44" fmla="*/ 198038 w 289455"/>
                  <a:gd name="connsiteY44" fmla="*/ 32897 h 106308"/>
                  <a:gd name="connsiteX45" fmla="*/ 198457 w 289455"/>
                  <a:gd name="connsiteY45" fmla="*/ 42126 h 106308"/>
                  <a:gd name="connsiteX46" fmla="*/ 200725 w 289455"/>
                  <a:gd name="connsiteY46" fmla="*/ 38181 h 106308"/>
                  <a:gd name="connsiteX47" fmla="*/ 196625 w 289455"/>
                  <a:gd name="connsiteY47" fmla="*/ 35091 h 106308"/>
                  <a:gd name="connsiteX48" fmla="*/ 194233 w 289455"/>
                  <a:gd name="connsiteY48" fmla="*/ 30892 h 106308"/>
                  <a:gd name="connsiteX49" fmla="*/ 190206 w 289455"/>
                  <a:gd name="connsiteY49" fmla="*/ 29306 h 106308"/>
                  <a:gd name="connsiteX50" fmla="*/ 190453 w 289455"/>
                  <a:gd name="connsiteY50" fmla="*/ 34113 h 106308"/>
                  <a:gd name="connsiteX51" fmla="*/ 193535 w 289455"/>
                  <a:gd name="connsiteY51" fmla="*/ 38058 h 106308"/>
                  <a:gd name="connsiteX52" fmla="*/ 197414 w 289455"/>
                  <a:gd name="connsiteY52" fmla="*/ 39652 h 106308"/>
                  <a:gd name="connsiteX53" fmla="*/ 203224 w 289455"/>
                  <a:gd name="connsiteY53" fmla="*/ 44706 h 106308"/>
                  <a:gd name="connsiteX54" fmla="*/ 201777 w 289455"/>
                  <a:gd name="connsiteY54" fmla="*/ 40441 h 106308"/>
                  <a:gd name="connsiteX55" fmla="*/ 203224 w 289455"/>
                  <a:gd name="connsiteY55" fmla="*/ 44706 h 106308"/>
                  <a:gd name="connsiteX56" fmla="*/ 190642 w 289455"/>
                  <a:gd name="connsiteY56" fmla="*/ 106309 h 106308"/>
                  <a:gd name="connsiteX57" fmla="*/ 195482 w 289455"/>
                  <a:gd name="connsiteY57" fmla="*/ 105750 h 106308"/>
                  <a:gd name="connsiteX58" fmla="*/ 199936 w 289455"/>
                  <a:gd name="connsiteY58" fmla="*/ 105290 h 106308"/>
                  <a:gd name="connsiteX59" fmla="*/ 204686 w 289455"/>
                  <a:gd name="connsiteY59" fmla="*/ 103547 h 106308"/>
                  <a:gd name="connsiteX60" fmla="*/ 208861 w 289455"/>
                  <a:gd name="connsiteY60" fmla="*/ 104213 h 106308"/>
                  <a:gd name="connsiteX61" fmla="*/ 213307 w 289455"/>
                  <a:gd name="connsiteY61" fmla="*/ 102808 h 106308"/>
                  <a:gd name="connsiteX62" fmla="*/ 217704 w 289455"/>
                  <a:gd name="connsiteY62" fmla="*/ 102635 h 106308"/>
                  <a:gd name="connsiteX63" fmla="*/ 223711 w 289455"/>
                  <a:gd name="connsiteY63" fmla="*/ 102372 h 106308"/>
                  <a:gd name="connsiteX64" fmla="*/ 229875 w 289455"/>
                  <a:gd name="connsiteY64" fmla="*/ 101181 h 106308"/>
                  <a:gd name="connsiteX65" fmla="*/ 234609 w 289455"/>
                  <a:gd name="connsiteY65" fmla="*/ 101764 h 106308"/>
                  <a:gd name="connsiteX66" fmla="*/ 239145 w 289455"/>
                  <a:gd name="connsiteY66" fmla="*/ 101936 h 106308"/>
                  <a:gd name="connsiteX67" fmla="*/ 243944 w 289455"/>
                  <a:gd name="connsiteY67" fmla="*/ 102167 h 106308"/>
                  <a:gd name="connsiteX68" fmla="*/ 248037 w 289455"/>
                  <a:gd name="connsiteY68" fmla="*/ 104098 h 106308"/>
                  <a:gd name="connsiteX69" fmla="*/ 252195 w 289455"/>
                  <a:gd name="connsiteY69" fmla="*/ 104303 h 106308"/>
                  <a:gd name="connsiteX70" fmla="*/ 256888 w 289455"/>
                  <a:gd name="connsiteY70" fmla="*/ 104468 h 106308"/>
                  <a:gd name="connsiteX71" fmla="*/ 260347 w 289455"/>
                  <a:gd name="connsiteY71" fmla="*/ 101822 h 106308"/>
                  <a:gd name="connsiteX72" fmla="*/ 264251 w 289455"/>
                  <a:gd name="connsiteY72" fmla="*/ 103761 h 106308"/>
                  <a:gd name="connsiteX73" fmla="*/ 268393 w 289455"/>
                  <a:gd name="connsiteY73" fmla="*/ 101189 h 106308"/>
                  <a:gd name="connsiteX74" fmla="*/ 273118 w 289455"/>
                  <a:gd name="connsiteY74" fmla="*/ 99183 h 106308"/>
                  <a:gd name="connsiteX75" fmla="*/ 278312 w 289455"/>
                  <a:gd name="connsiteY75" fmla="*/ 99126 h 106308"/>
                  <a:gd name="connsiteX76" fmla="*/ 284492 w 289455"/>
                  <a:gd name="connsiteY76" fmla="*/ 98337 h 106308"/>
                  <a:gd name="connsiteX77" fmla="*/ 289456 w 289455"/>
                  <a:gd name="connsiteY77" fmla="*/ 95231 h 106308"/>
                  <a:gd name="connsiteX78" fmla="*/ 287680 w 289455"/>
                  <a:gd name="connsiteY78" fmla="*/ 90883 h 106308"/>
                  <a:gd name="connsiteX79" fmla="*/ 283152 w 289455"/>
                  <a:gd name="connsiteY79" fmla="*/ 91458 h 106308"/>
                  <a:gd name="connsiteX80" fmla="*/ 279660 w 289455"/>
                  <a:gd name="connsiteY80" fmla="*/ 88196 h 106308"/>
                  <a:gd name="connsiteX81" fmla="*/ 276044 w 289455"/>
                  <a:gd name="connsiteY81" fmla="*/ 84079 h 106308"/>
                  <a:gd name="connsiteX82" fmla="*/ 271869 w 289455"/>
                  <a:gd name="connsiteY82" fmla="*/ 81367 h 106308"/>
                  <a:gd name="connsiteX83" fmla="*/ 268146 w 289455"/>
                  <a:gd name="connsiteY83" fmla="*/ 78992 h 106308"/>
                  <a:gd name="connsiteX84" fmla="*/ 263939 w 289455"/>
                  <a:gd name="connsiteY84" fmla="*/ 79025 h 106308"/>
                  <a:gd name="connsiteX85" fmla="*/ 259164 w 289455"/>
                  <a:gd name="connsiteY85" fmla="*/ 78269 h 106308"/>
                  <a:gd name="connsiteX86" fmla="*/ 255071 w 289455"/>
                  <a:gd name="connsiteY86" fmla="*/ 77693 h 106308"/>
                  <a:gd name="connsiteX87" fmla="*/ 250494 w 289455"/>
                  <a:gd name="connsiteY87" fmla="*/ 77020 h 106308"/>
                  <a:gd name="connsiteX88" fmla="*/ 246976 w 289455"/>
                  <a:gd name="connsiteY88" fmla="*/ 74760 h 106308"/>
                  <a:gd name="connsiteX89" fmla="*/ 251357 w 289455"/>
                  <a:gd name="connsiteY89" fmla="*/ 74242 h 106308"/>
                  <a:gd name="connsiteX90" fmla="*/ 252770 w 289455"/>
                  <a:gd name="connsiteY90" fmla="*/ 70338 h 106308"/>
                  <a:gd name="connsiteX91" fmla="*/ 250716 w 289455"/>
                  <a:gd name="connsiteY91" fmla="*/ 66542 h 106308"/>
                  <a:gd name="connsiteX92" fmla="*/ 245160 w 289455"/>
                  <a:gd name="connsiteY92" fmla="*/ 66172 h 106308"/>
                  <a:gd name="connsiteX93" fmla="*/ 240608 w 289455"/>
                  <a:gd name="connsiteY93" fmla="*/ 66542 h 106308"/>
                  <a:gd name="connsiteX94" fmla="*/ 236868 w 289455"/>
                  <a:gd name="connsiteY94" fmla="*/ 63665 h 106308"/>
                  <a:gd name="connsiteX95" fmla="*/ 232077 w 289455"/>
                  <a:gd name="connsiteY95" fmla="*/ 60797 h 106308"/>
                  <a:gd name="connsiteX96" fmla="*/ 227763 w 289455"/>
                  <a:gd name="connsiteY96" fmla="*/ 61159 h 106308"/>
                  <a:gd name="connsiteX97" fmla="*/ 222996 w 289455"/>
                  <a:gd name="connsiteY97" fmla="*/ 60665 h 106308"/>
                  <a:gd name="connsiteX98" fmla="*/ 218575 w 289455"/>
                  <a:gd name="connsiteY98" fmla="*/ 60148 h 106308"/>
                  <a:gd name="connsiteX99" fmla="*/ 220021 w 289455"/>
                  <a:gd name="connsiteY99" fmla="*/ 56170 h 106308"/>
                  <a:gd name="connsiteX100" fmla="*/ 216077 w 289455"/>
                  <a:gd name="connsiteY100" fmla="*/ 53097 h 106308"/>
                  <a:gd name="connsiteX101" fmla="*/ 211466 w 289455"/>
                  <a:gd name="connsiteY101" fmla="*/ 54551 h 106308"/>
                  <a:gd name="connsiteX102" fmla="*/ 207752 w 289455"/>
                  <a:gd name="connsiteY102" fmla="*/ 51741 h 106308"/>
                  <a:gd name="connsiteX103" fmla="*/ 211828 w 289455"/>
                  <a:gd name="connsiteY103" fmla="*/ 52423 h 106308"/>
                  <a:gd name="connsiteX104" fmla="*/ 210850 w 289455"/>
                  <a:gd name="connsiteY104" fmla="*/ 48067 h 106308"/>
                  <a:gd name="connsiteX105" fmla="*/ 206067 w 289455"/>
                  <a:gd name="connsiteY105" fmla="*/ 45281 h 106308"/>
                  <a:gd name="connsiteX106" fmla="*/ 207530 w 289455"/>
                  <a:gd name="connsiteY106" fmla="*/ 49218 h 106308"/>
                  <a:gd name="connsiteX107" fmla="*/ 204037 w 289455"/>
                  <a:gd name="connsiteY107" fmla="*/ 46440 h 106308"/>
                  <a:gd name="connsiteX108" fmla="*/ 198490 w 289455"/>
                  <a:gd name="connsiteY108" fmla="*/ 45232 h 106308"/>
                  <a:gd name="connsiteX109" fmla="*/ 195113 w 289455"/>
                  <a:gd name="connsiteY109" fmla="*/ 42331 h 106308"/>
                  <a:gd name="connsiteX110" fmla="*/ 190823 w 289455"/>
                  <a:gd name="connsiteY110" fmla="*/ 38945 h 106308"/>
                  <a:gd name="connsiteX111" fmla="*/ 187503 w 289455"/>
                  <a:gd name="connsiteY111" fmla="*/ 35042 h 106308"/>
                  <a:gd name="connsiteX112" fmla="*/ 183164 w 289455"/>
                  <a:gd name="connsiteY112" fmla="*/ 32798 h 106308"/>
                  <a:gd name="connsiteX113" fmla="*/ 177912 w 289455"/>
                  <a:gd name="connsiteY113" fmla="*/ 30078 h 106308"/>
                  <a:gd name="connsiteX114" fmla="*/ 173869 w 289455"/>
                  <a:gd name="connsiteY114" fmla="*/ 27456 h 106308"/>
                  <a:gd name="connsiteX115" fmla="*/ 169070 w 289455"/>
                  <a:gd name="connsiteY115" fmla="*/ 26174 h 106308"/>
                  <a:gd name="connsiteX116" fmla="*/ 164410 w 289455"/>
                  <a:gd name="connsiteY116" fmla="*/ 25533 h 106308"/>
                  <a:gd name="connsiteX117" fmla="*/ 159964 w 289455"/>
                  <a:gd name="connsiteY117" fmla="*/ 26396 h 106308"/>
                  <a:gd name="connsiteX118" fmla="*/ 154450 w 289455"/>
                  <a:gd name="connsiteY118" fmla="*/ 24761 h 106308"/>
                  <a:gd name="connsiteX119" fmla="*/ 151261 w 289455"/>
                  <a:gd name="connsiteY119" fmla="*/ 21613 h 106308"/>
                  <a:gd name="connsiteX120" fmla="*/ 148689 w 289455"/>
                  <a:gd name="connsiteY120" fmla="*/ 17398 h 106308"/>
                  <a:gd name="connsiteX121" fmla="*/ 144004 w 289455"/>
                  <a:gd name="connsiteY121" fmla="*/ 13001 h 106308"/>
                  <a:gd name="connsiteX122" fmla="*/ 140109 w 289455"/>
                  <a:gd name="connsiteY122" fmla="*/ 11004 h 106308"/>
                  <a:gd name="connsiteX123" fmla="*/ 136222 w 289455"/>
                  <a:gd name="connsiteY123" fmla="*/ 8703 h 106308"/>
                  <a:gd name="connsiteX124" fmla="*/ 132220 w 289455"/>
                  <a:gd name="connsiteY124" fmla="*/ 9903 h 106308"/>
                  <a:gd name="connsiteX125" fmla="*/ 128259 w 289455"/>
                  <a:gd name="connsiteY125" fmla="*/ 8687 h 106308"/>
                  <a:gd name="connsiteX126" fmla="*/ 124207 w 289455"/>
                  <a:gd name="connsiteY126" fmla="*/ 5580 h 106308"/>
                  <a:gd name="connsiteX127" fmla="*/ 120065 w 289455"/>
                  <a:gd name="connsiteY127" fmla="*/ 3813 h 106308"/>
                  <a:gd name="connsiteX128" fmla="*/ 115702 w 289455"/>
                  <a:gd name="connsiteY128" fmla="*/ 4553 h 106308"/>
                  <a:gd name="connsiteX129" fmla="*/ 111691 w 289455"/>
                  <a:gd name="connsiteY129" fmla="*/ 3542 h 106308"/>
                  <a:gd name="connsiteX130" fmla="*/ 108462 w 289455"/>
                  <a:gd name="connsiteY130" fmla="*/ 6147 h 106308"/>
                  <a:gd name="connsiteX131" fmla="*/ 104780 w 289455"/>
                  <a:gd name="connsiteY131" fmla="*/ 3041 h 106308"/>
                  <a:gd name="connsiteX132" fmla="*/ 108946 w 289455"/>
                  <a:gd name="connsiteY132" fmla="*/ 288 h 106308"/>
                  <a:gd name="connsiteX133" fmla="*/ 104772 w 289455"/>
                  <a:gd name="connsiteY133" fmla="*/ 2392 h 106308"/>
                  <a:gd name="connsiteX134" fmla="*/ 100202 w 289455"/>
                  <a:gd name="connsiteY134" fmla="*/ 3953 h 106308"/>
                  <a:gd name="connsiteX135" fmla="*/ 95987 w 289455"/>
                  <a:gd name="connsiteY135" fmla="*/ 1915 h 106308"/>
                  <a:gd name="connsiteX136" fmla="*/ 87070 w 289455"/>
                  <a:gd name="connsiteY136" fmla="*/ 1783 h 106308"/>
                  <a:gd name="connsiteX137" fmla="*/ 81137 w 289455"/>
                  <a:gd name="connsiteY137" fmla="*/ 1364 h 106308"/>
                  <a:gd name="connsiteX138" fmla="*/ 76329 w 289455"/>
                  <a:gd name="connsiteY138" fmla="*/ 1504 h 106308"/>
                  <a:gd name="connsiteX139" fmla="*/ 72475 w 289455"/>
                  <a:gd name="connsiteY139" fmla="*/ 3624 h 106308"/>
                  <a:gd name="connsiteX140" fmla="*/ 64873 w 289455"/>
                  <a:gd name="connsiteY140" fmla="*/ 6114 h 106308"/>
                  <a:gd name="connsiteX141" fmla="*/ 58323 w 289455"/>
                  <a:gd name="connsiteY141" fmla="*/ 6188 h 106308"/>
                  <a:gd name="connsiteX142" fmla="*/ 53056 w 289455"/>
                  <a:gd name="connsiteY142" fmla="*/ 7059 h 106308"/>
                  <a:gd name="connsiteX143" fmla="*/ 46169 w 289455"/>
                  <a:gd name="connsiteY143" fmla="*/ 10174 h 106308"/>
                  <a:gd name="connsiteX144" fmla="*/ 41690 w 289455"/>
                  <a:gd name="connsiteY144" fmla="*/ 11086 h 106308"/>
                  <a:gd name="connsiteX145" fmla="*/ 38066 w 289455"/>
                  <a:gd name="connsiteY145" fmla="*/ 13552 h 106308"/>
                  <a:gd name="connsiteX146" fmla="*/ 33719 w 289455"/>
                  <a:gd name="connsiteY146" fmla="*/ 14801 h 106308"/>
                  <a:gd name="connsiteX147" fmla="*/ 29807 w 289455"/>
                  <a:gd name="connsiteY147" fmla="*/ 16329 h 106308"/>
                  <a:gd name="connsiteX148" fmla="*/ 25640 w 289455"/>
                  <a:gd name="connsiteY148" fmla="*/ 17841 h 106308"/>
                  <a:gd name="connsiteX149" fmla="*/ 21983 w 289455"/>
                  <a:gd name="connsiteY149" fmla="*/ 20570 h 106308"/>
                  <a:gd name="connsiteX150" fmla="*/ 17989 w 289455"/>
                  <a:gd name="connsiteY150" fmla="*/ 25533 h 106308"/>
                  <a:gd name="connsiteX151" fmla="*/ 14743 w 289455"/>
                  <a:gd name="connsiteY151" fmla="*/ 31007 h 106308"/>
                  <a:gd name="connsiteX152" fmla="*/ 15869 w 289455"/>
                  <a:gd name="connsiteY152" fmla="*/ 35420 h 106308"/>
                  <a:gd name="connsiteX153" fmla="*/ 12122 w 289455"/>
                  <a:gd name="connsiteY153" fmla="*/ 37639 h 106308"/>
                  <a:gd name="connsiteX154" fmla="*/ 5202 w 289455"/>
                  <a:gd name="connsiteY154" fmla="*/ 39726 h 106308"/>
                  <a:gd name="connsiteX155" fmla="*/ 0 w 289455"/>
                  <a:gd name="connsiteY155" fmla="*/ 41567 h 106308"/>
                  <a:gd name="connsiteX156" fmla="*/ 4618 w 289455"/>
                  <a:gd name="connsiteY156" fmla="*/ 42027 h 106308"/>
                  <a:gd name="connsiteX157" fmla="*/ 9632 w 289455"/>
                  <a:gd name="connsiteY157" fmla="*/ 40194 h 106308"/>
                  <a:gd name="connsiteX158" fmla="*/ 10297 w 289455"/>
                  <a:gd name="connsiteY158" fmla="*/ 44262 h 106308"/>
                  <a:gd name="connsiteX159" fmla="*/ 16904 w 289455"/>
                  <a:gd name="connsiteY159" fmla="*/ 41739 h 106308"/>
                  <a:gd name="connsiteX160" fmla="*/ 20989 w 289455"/>
                  <a:gd name="connsiteY160" fmla="*/ 40392 h 106308"/>
                  <a:gd name="connsiteX161" fmla="*/ 25180 w 289455"/>
                  <a:gd name="connsiteY161" fmla="*/ 39496 h 106308"/>
                  <a:gd name="connsiteX162" fmla="*/ 26520 w 289455"/>
                  <a:gd name="connsiteY162" fmla="*/ 34450 h 106308"/>
                  <a:gd name="connsiteX163" fmla="*/ 30439 w 289455"/>
                  <a:gd name="connsiteY163" fmla="*/ 32897 h 106308"/>
                  <a:gd name="connsiteX164" fmla="*/ 34787 w 289455"/>
                  <a:gd name="connsiteY164" fmla="*/ 32157 h 106308"/>
                  <a:gd name="connsiteX165" fmla="*/ 40293 w 289455"/>
                  <a:gd name="connsiteY165" fmla="*/ 32782 h 106308"/>
                  <a:gd name="connsiteX166" fmla="*/ 45018 w 289455"/>
                  <a:gd name="connsiteY166" fmla="*/ 30045 h 106308"/>
                  <a:gd name="connsiteX167" fmla="*/ 49456 w 289455"/>
                  <a:gd name="connsiteY167" fmla="*/ 27703 h 106308"/>
                  <a:gd name="connsiteX168" fmla="*/ 51823 w 289455"/>
                  <a:gd name="connsiteY168" fmla="*/ 24104 h 106308"/>
                  <a:gd name="connsiteX169" fmla="*/ 55891 w 289455"/>
                  <a:gd name="connsiteY169" fmla="*/ 21597 h 106308"/>
                  <a:gd name="connsiteX170" fmla="*/ 60148 w 289455"/>
                  <a:gd name="connsiteY170" fmla="*/ 19354 h 106308"/>
                  <a:gd name="connsiteX171" fmla="*/ 63082 w 289455"/>
                  <a:gd name="connsiteY171" fmla="*/ 15935 h 106308"/>
                  <a:gd name="connsiteX172" fmla="*/ 67544 w 289455"/>
                  <a:gd name="connsiteY172" fmla="*/ 16444 h 106308"/>
                  <a:gd name="connsiteX173" fmla="*/ 73823 w 289455"/>
                  <a:gd name="connsiteY173" fmla="*/ 16831 h 106308"/>
                  <a:gd name="connsiteX174" fmla="*/ 78753 w 289455"/>
                  <a:gd name="connsiteY174" fmla="*/ 16806 h 106308"/>
                  <a:gd name="connsiteX175" fmla="*/ 86651 w 289455"/>
                  <a:gd name="connsiteY175" fmla="*/ 16789 h 106308"/>
                  <a:gd name="connsiteX176" fmla="*/ 91754 w 289455"/>
                  <a:gd name="connsiteY176" fmla="*/ 19978 h 106308"/>
                  <a:gd name="connsiteX177" fmla="*/ 90406 w 289455"/>
                  <a:gd name="connsiteY177" fmla="*/ 23873 h 106308"/>
                  <a:gd name="connsiteX178" fmla="*/ 86281 w 289455"/>
                  <a:gd name="connsiteY178" fmla="*/ 24695 h 106308"/>
                  <a:gd name="connsiteX179" fmla="*/ 79099 w 289455"/>
                  <a:gd name="connsiteY179" fmla="*/ 24580 h 106308"/>
                  <a:gd name="connsiteX180" fmla="*/ 82673 w 289455"/>
                  <a:gd name="connsiteY180" fmla="*/ 29445 h 106308"/>
                  <a:gd name="connsiteX181" fmla="*/ 86404 w 289455"/>
                  <a:gd name="connsiteY181" fmla="*/ 32617 h 106308"/>
                  <a:gd name="connsiteX182" fmla="*/ 90842 w 289455"/>
                  <a:gd name="connsiteY182" fmla="*/ 32281 h 106308"/>
                  <a:gd name="connsiteX183" fmla="*/ 95280 w 289455"/>
                  <a:gd name="connsiteY183" fmla="*/ 32379 h 106308"/>
                  <a:gd name="connsiteX184" fmla="*/ 98345 w 289455"/>
                  <a:gd name="connsiteY184" fmla="*/ 35839 h 106308"/>
                  <a:gd name="connsiteX185" fmla="*/ 102586 w 289455"/>
                  <a:gd name="connsiteY185" fmla="*/ 34984 h 106308"/>
                  <a:gd name="connsiteX186" fmla="*/ 102906 w 289455"/>
                  <a:gd name="connsiteY186" fmla="*/ 29568 h 106308"/>
                  <a:gd name="connsiteX187" fmla="*/ 105108 w 289455"/>
                  <a:gd name="connsiteY187" fmla="*/ 34746 h 106308"/>
                  <a:gd name="connsiteX188" fmla="*/ 108897 w 289455"/>
                  <a:gd name="connsiteY188" fmla="*/ 36702 h 106308"/>
                  <a:gd name="connsiteX189" fmla="*/ 115052 w 289455"/>
                  <a:gd name="connsiteY189" fmla="*/ 36274 h 106308"/>
                  <a:gd name="connsiteX190" fmla="*/ 119761 w 289455"/>
                  <a:gd name="connsiteY190" fmla="*/ 36324 h 106308"/>
                  <a:gd name="connsiteX191" fmla="*/ 124322 w 289455"/>
                  <a:gd name="connsiteY191" fmla="*/ 37244 h 106308"/>
                  <a:gd name="connsiteX192" fmla="*/ 126911 w 289455"/>
                  <a:gd name="connsiteY192" fmla="*/ 41320 h 106308"/>
                  <a:gd name="connsiteX193" fmla="*/ 133601 w 289455"/>
                  <a:gd name="connsiteY193" fmla="*/ 44344 h 106308"/>
                  <a:gd name="connsiteX194" fmla="*/ 137734 w 289455"/>
                  <a:gd name="connsiteY194" fmla="*/ 46572 h 106308"/>
                  <a:gd name="connsiteX195" fmla="*/ 141777 w 289455"/>
                  <a:gd name="connsiteY195" fmla="*/ 48248 h 106308"/>
                  <a:gd name="connsiteX196" fmla="*/ 146108 w 289455"/>
                  <a:gd name="connsiteY196" fmla="*/ 49538 h 106308"/>
                  <a:gd name="connsiteX197" fmla="*/ 151261 w 289455"/>
                  <a:gd name="connsiteY197" fmla="*/ 50599 h 106308"/>
                  <a:gd name="connsiteX198" fmla="*/ 155255 w 289455"/>
                  <a:gd name="connsiteY198" fmla="*/ 52431 h 106308"/>
                  <a:gd name="connsiteX199" fmla="*/ 159594 w 289455"/>
                  <a:gd name="connsiteY199" fmla="*/ 50919 h 106308"/>
                  <a:gd name="connsiteX200" fmla="*/ 164188 w 289455"/>
                  <a:gd name="connsiteY200" fmla="*/ 50903 h 106308"/>
                  <a:gd name="connsiteX201" fmla="*/ 168667 w 289455"/>
                  <a:gd name="connsiteY201" fmla="*/ 51848 h 106308"/>
                  <a:gd name="connsiteX202" fmla="*/ 171962 w 289455"/>
                  <a:gd name="connsiteY202" fmla="*/ 56228 h 106308"/>
                  <a:gd name="connsiteX203" fmla="*/ 172636 w 289455"/>
                  <a:gd name="connsiteY203" fmla="*/ 60501 h 106308"/>
                  <a:gd name="connsiteX204" fmla="*/ 172973 w 289455"/>
                  <a:gd name="connsiteY204" fmla="*/ 65662 h 106308"/>
                  <a:gd name="connsiteX205" fmla="*/ 175208 w 289455"/>
                  <a:gd name="connsiteY205" fmla="*/ 70264 h 106308"/>
                  <a:gd name="connsiteX206" fmla="*/ 178685 w 289455"/>
                  <a:gd name="connsiteY206" fmla="*/ 72631 h 106308"/>
                  <a:gd name="connsiteX207" fmla="*/ 181397 w 289455"/>
                  <a:gd name="connsiteY207" fmla="*/ 76937 h 106308"/>
                  <a:gd name="connsiteX208" fmla="*/ 186188 w 289455"/>
                  <a:gd name="connsiteY208" fmla="*/ 78778 h 106308"/>
                  <a:gd name="connsiteX209" fmla="*/ 191998 w 289455"/>
                  <a:gd name="connsiteY209" fmla="*/ 79345 h 106308"/>
                  <a:gd name="connsiteX210" fmla="*/ 196699 w 289455"/>
                  <a:gd name="connsiteY210" fmla="*/ 79049 h 106308"/>
                  <a:gd name="connsiteX211" fmla="*/ 202114 w 289455"/>
                  <a:gd name="connsiteY211" fmla="*/ 78606 h 106308"/>
                  <a:gd name="connsiteX212" fmla="*/ 206897 w 289455"/>
                  <a:gd name="connsiteY212" fmla="*/ 81252 h 106308"/>
                  <a:gd name="connsiteX213" fmla="*/ 208902 w 289455"/>
                  <a:gd name="connsiteY213" fmla="*/ 84859 h 106308"/>
                  <a:gd name="connsiteX214" fmla="*/ 208492 w 289455"/>
                  <a:gd name="connsiteY214" fmla="*/ 89108 h 106308"/>
                  <a:gd name="connsiteX215" fmla="*/ 204900 w 289455"/>
                  <a:gd name="connsiteY215" fmla="*/ 92313 h 106308"/>
                  <a:gd name="connsiteX216" fmla="*/ 200117 w 289455"/>
                  <a:gd name="connsiteY216" fmla="*/ 94359 h 106308"/>
                  <a:gd name="connsiteX217" fmla="*/ 196362 w 289455"/>
                  <a:gd name="connsiteY217" fmla="*/ 97663 h 106308"/>
                  <a:gd name="connsiteX218" fmla="*/ 192647 w 289455"/>
                  <a:gd name="connsiteY218" fmla="*/ 100268 h 106308"/>
                  <a:gd name="connsiteX219" fmla="*/ 189072 w 289455"/>
                  <a:gd name="connsiteY219" fmla="*/ 104640 h 106308"/>
                  <a:gd name="connsiteX220" fmla="*/ 122892 w 289455"/>
                  <a:gd name="connsiteY220" fmla="*/ 36159 h 106308"/>
                  <a:gd name="connsiteX221" fmla="*/ 121339 w 289455"/>
                  <a:gd name="connsiteY221" fmla="*/ 32338 h 106308"/>
                  <a:gd name="connsiteX222" fmla="*/ 124626 w 289455"/>
                  <a:gd name="connsiteY222" fmla="*/ 34960 h 1063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</a:cxnLst>
                <a:rect l="l" t="t" r="r" b="b"/>
                <a:pathLst>
                  <a:path w="289455" h="106308">
                    <a:moveTo>
                      <a:pt x="113146" y="3854"/>
                    </a:moveTo>
                    <a:lnTo>
                      <a:pt x="118159" y="2531"/>
                    </a:lnTo>
                    <a:lnTo>
                      <a:pt x="113910" y="3098"/>
                    </a:lnTo>
                    <a:close/>
                    <a:moveTo>
                      <a:pt x="126377" y="1915"/>
                    </a:moveTo>
                    <a:lnTo>
                      <a:pt x="122013" y="0"/>
                    </a:lnTo>
                    <a:lnTo>
                      <a:pt x="117304" y="99"/>
                    </a:lnTo>
                    <a:lnTo>
                      <a:pt x="126377" y="1915"/>
                    </a:lnTo>
                    <a:close/>
                    <a:moveTo>
                      <a:pt x="135293" y="5120"/>
                    </a:moveTo>
                    <a:lnTo>
                      <a:pt x="131028" y="2432"/>
                    </a:lnTo>
                    <a:lnTo>
                      <a:pt x="135293" y="5120"/>
                    </a:lnTo>
                    <a:close/>
                    <a:moveTo>
                      <a:pt x="154581" y="19592"/>
                    </a:moveTo>
                    <a:lnTo>
                      <a:pt x="151762" y="16436"/>
                    </a:lnTo>
                    <a:lnTo>
                      <a:pt x="154581" y="19592"/>
                    </a:lnTo>
                    <a:close/>
                    <a:moveTo>
                      <a:pt x="155970" y="18762"/>
                    </a:moveTo>
                    <a:lnTo>
                      <a:pt x="151467" y="14299"/>
                    </a:lnTo>
                    <a:lnTo>
                      <a:pt x="155970" y="18762"/>
                    </a:lnTo>
                    <a:close/>
                    <a:moveTo>
                      <a:pt x="179876" y="25575"/>
                    </a:moveTo>
                    <a:lnTo>
                      <a:pt x="184643" y="24506"/>
                    </a:lnTo>
                    <a:lnTo>
                      <a:pt x="182038" y="20849"/>
                    </a:lnTo>
                    <a:lnTo>
                      <a:pt x="176762" y="21581"/>
                    </a:lnTo>
                    <a:lnTo>
                      <a:pt x="180254" y="24104"/>
                    </a:lnTo>
                    <a:close/>
                    <a:moveTo>
                      <a:pt x="53064" y="55677"/>
                    </a:moveTo>
                    <a:lnTo>
                      <a:pt x="58430" y="54321"/>
                    </a:lnTo>
                    <a:lnTo>
                      <a:pt x="63328" y="51921"/>
                    </a:lnTo>
                    <a:lnTo>
                      <a:pt x="62457" y="47722"/>
                    </a:lnTo>
                    <a:lnTo>
                      <a:pt x="60485" y="43186"/>
                    </a:lnTo>
                    <a:lnTo>
                      <a:pt x="56811" y="40334"/>
                    </a:lnTo>
                    <a:lnTo>
                      <a:pt x="52497" y="40219"/>
                    </a:lnTo>
                    <a:lnTo>
                      <a:pt x="49308" y="44994"/>
                    </a:lnTo>
                    <a:lnTo>
                      <a:pt x="51691" y="50459"/>
                    </a:lnTo>
                    <a:lnTo>
                      <a:pt x="47492" y="51100"/>
                    </a:lnTo>
                    <a:lnTo>
                      <a:pt x="49300" y="54938"/>
                    </a:lnTo>
                    <a:close/>
                    <a:moveTo>
                      <a:pt x="90719" y="50985"/>
                    </a:moveTo>
                    <a:lnTo>
                      <a:pt x="96595" y="47484"/>
                    </a:lnTo>
                    <a:lnTo>
                      <a:pt x="92905" y="49448"/>
                    </a:lnTo>
                    <a:close/>
                    <a:moveTo>
                      <a:pt x="159019" y="74529"/>
                    </a:moveTo>
                    <a:lnTo>
                      <a:pt x="155485" y="71554"/>
                    </a:lnTo>
                    <a:lnTo>
                      <a:pt x="159019" y="74529"/>
                    </a:lnTo>
                    <a:close/>
                    <a:moveTo>
                      <a:pt x="187996" y="30242"/>
                    </a:moveTo>
                    <a:lnTo>
                      <a:pt x="189754" y="26331"/>
                    </a:lnTo>
                    <a:lnTo>
                      <a:pt x="185695" y="24794"/>
                    </a:lnTo>
                    <a:lnTo>
                      <a:pt x="187716" y="29207"/>
                    </a:lnTo>
                    <a:close/>
                    <a:moveTo>
                      <a:pt x="198038" y="32897"/>
                    </a:moveTo>
                    <a:lnTo>
                      <a:pt x="195811" y="28525"/>
                    </a:lnTo>
                    <a:lnTo>
                      <a:pt x="198038" y="32897"/>
                    </a:lnTo>
                    <a:close/>
                    <a:moveTo>
                      <a:pt x="198457" y="42126"/>
                    </a:moveTo>
                    <a:lnTo>
                      <a:pt x="200725" y="38181"/>
                    </a:lnTo>
                    <a:lnTo>
                      <a:pt x="196625" y="35091"/>
                    </a:lnTo>
                    <a:lnTo>
                      <a:pt x="194233" y="30892"/>
                    </a:lnTo>
                    <a:lnTo>
                      <a:pt x="190206" y="29306"/>
                    </a:lnTo>
                    <a:lnTo>
                      <a:pt x="190453" y="34113"/>
                    </a:lnTo>
                    <a:lnTo>
                      <a:pt x="193535" y="38058"/>
                    </a:lnTo>
                    <a:lnTo>
                      <a:pt x="197414" y="39652"/>
                    </a:lnTo>
                    <a:close/>
                    <a:moveTo>
                      <a:pt x="203224" y="44706"/>
                    </a:moveTo>
                    <a:lnTo>
                      <a:pt x="201777" y="40441"/>
                    </a:lnTo>
                    <a:lnTo>
                      <a:pt x="203224" y="44706"/>
                    </a:lnTo>
                    <a:close/>
                    <a:moveTo>
                      <a:pt x="190642" y="106309"/>
                    </a:moveTo>
                    <a:lnTo>
                      <a:pt x="195482" y="105750"/>
                    </a:lnTo>
                    <a:lnTo>
                      <a:pt x="199936" y="105290"/>
                    </a:lnTo>
                    <a:lnTo>
                      <a:pt x="204686" y="103547"/>
                    </a:lnTo>
                    <a:lnTo>
                      <a:pt x="208861" y="104213"/>
                    </a:lnTo>
                    <a:lnTo>
                      <a:pt x="213307" y="102808"/>
                    </a:lnTo>
                    <a:lnTo>
                      <a:pt x="217704" y="102635"/>
                    </a:lnTo>
                    <a:lnTo>
                      <a:pt x="223711" y="102372"/>
                    </a:lnTo>
                    <a:lnTo>
                      <a:pt x="229875" y="101181"/>
                    </a:lnTo>
                    <a:lnTo>
                      <a:pt x="234609" y="101764"/>
                    </a:lnTo>
                    <a:lnTo>
                      <a:pt x="239145" y="101936"/>
                    </a:lnTo>
                    <a:lnTo>
                      <a:pt x="243944" y="102167"/>
                    </a:lnTo>
                    <a:lnTo>
                      <a:pt x="248037" y="104098"/>
                    </a:lnTo>
                    <a:lnTo>
                      <a:pt x="252195" y="104303"/>
                    </a:lnTo>
                    <a:lnTo>
                      <a:pt x="256888" y="104468"/>
                    </a:lnTo>
                    <a:lnTo>
                      <a:pt x="260347" y="101822"/>
                    </a:lnTo>
                    <a:lnTo>
                      <a:pt x="264251" y="103761"/>
                    </a:lnTo>
                    <a:lnTo>
                      <a:pt x="268393" y="101189"/>
                    </a:lnTo>
                    <a:lnTo>
                      <a:pt x="273118" y="99183"/>
                    </a:lnTo>
                    <a:lnTo>
                      <a:pt x="278312" y="99126"/>
                    </a:lnTo>
                    <a:lnTo>
                      <a:pt x="284492" y="98337"/>
                    </a:lnTo>
                    <a:lnTo>
                      <a:pt x="289456" y="95231"/>
                    </a:lnTo>
                    <a:lnTo>
                      <a:pt x="287680" y="90883"/>
                    </a:lnTo>
                    <a:lnTo>
                      <a:pt x="283152" y="91458"/>
                    </a:lnTo>
                    <a:lnTo>
                      <a:pt x="279660" y="88196"/>
                    </a:lnTo>
                    <a:lnTo>
                      <a:pt x="276044" y="84079"/>
                    </a:lnTo>
                    <a:lnTo>
                      <a:pt x="271869" y="81367"/>
                    </a:lnTo>
                    <a:lnTo>
                      <a:pt x="268146" y="78992"/>
                    </a:lnTo>
                    <a:lnTo>
                      <a:pt x="263939" y="79025"/>
                    </a:lnTo>
                    <a:lnTo>
                      <a:pt x="259164" y="78269"/>
                    </a:lnTo>
                    <a:lnTo>
                      <a:pt x="255071" y="77693"/>
                    </a:lnTo>
                    <a:lnTo>
                      <a:pt x="250494" y="77020"/>
                    </a:lnTo>
                    <a:lnTo>
                      <a:pt x="246976" y="74760"/>
                    </a:lnTo>
                    <a:lnTo>
                      <a:pt x="251357" y="74242"/>
                    </a:lnTo>
                    <a:lnTo>
                      <a:pt x="252770" y="70338"/>
                    </a:lnTo>
                    <a:lnTo>
                      <a:pt x="250716" y="66542"/>
                    </a:lnTo>
                    <a:lnTo>
                      <a:pt x="245160" y="66172"/>
                    </a:lnTo>
                    <a:lnTo>
                      <a:pt x="240608" y="66542"/>
                    </a:lnTo>
                    <a:lnTo>
                      <a:pt x="236868" y="63665"/>
                    </a:lnTo>
                    <a:lnTo>
                      <a:pt x="232077" y="60797"/>
                    </a:lnTo>
                    <a:lnTo>
                      <a:pt x="227763" y="61159"/>
                    </a:lnTo>
                    <a:lnTo>
                      <a:pt x="222996" y="60665"/>
                    </a:lnTo>
                    <a:lnTo>
                      <a:pt x="218575" y="60148"/>
                    </a:lnTo>
                    <a:lnTo>
                      <a:pt x="220021" y="56170"/>
                    </a:lnTo>
                    <a:lnTo>
                      <a:pt x="216077" y="53097"/>
                    </a:lnTo>
                    <a:lnTo>
                      <a:pt x="211466" y="54551"/>
                    </a:lnTo>
                    <a:lnTo>
                      <a:pt x="207752" y="51741"/>
                    </a:lnTo>
                    <a:lnTo>
                      <a:pt x="211828" y="52423"/>
                    </a:lnTo>
                    <a:lnTo>
                      <a:pt x="210850" y="48067"/>
                    </a:lnTo>
                    <a:lnTo>
                      <a:pt x="206067" y="45281"/>
                    </a:lnTo>
                    <a:lnTo>
                      <a:pt x="207530" y="49218"/>
                    </a:lnTo>
                    <a:lnTo>
                      <a:pt x="204037" y="46440"/>
                    </a:lnTo>
                    <a:lnTo>
                      <a:pt x="198490" y="45232"/>
                    </a:lnTo>
                    <a:lnTo>
                      <a:pt x="195113" y="42331"/>
                    </a:lnTo>
                    <a:lnTo>
                      <a:pt x="190823" y="38945"/>
                    </a:lnTo>
                    <a:lnTo>
                      <a:pt x="187503" y="35042"/>
                    </a:lnTo>
                    <a:lnTo>
                      <a:pt x="183164" y="32798"/>
                    </a:lnTo>
                    <a:lnTo>
                      <a:pt x="177912" y="30078"/>
                    </a:lnTo>
                    <a:lnTo>
                      <a:pt x="173869" y="27456"/>
                    </a:lnTo>
                    <a:lnTo>
                      <a:pt x="169070" y="26174"/>
                    </a:lnTo>
                    <a:lnTo>
                      <a:pt x="164410" y="25533"/>
                    </a:lnTo>
                    <a:lnTo>
                      <a:pt x="159964" y="26396"/>
                    </a:lnTo>
                    <a:lnTo>
                      <a:pt x="154450" y="24761"/>
                    </a:lnTo>
                    <a:lnTo>
                      <a:pt x="151261" y="21613"/>
                    </a:lnTo>
                    <a:lnTo>
                      <a:pt x="148689" y="17398"/>
                    </a:lnTo>
                    <a:lnTo>
                      <a:pt x="144004" y="13001"/>
                    </a:lnTo>
                    <a:lnTo>
                      <a:pt x="140109" y="11004"/>
                    </a:lnTo>
                    <a:lnTo>
                      <a:pt x="136222" y="8703"/>
                    </a:lnTo>
                    <a:lnTo>
                      <a:pt x="132220" y="9903"/>
                    </a:lnTo>
                    <a:lnTo>
                      <a:pt x="128259" y="8687"/>
                    </a:lnTo>
                    <a:lnTo>
                      <a:pt x="124207" y="5580"/>
                    </a:lnTo>
                    <a:lnTo>
                      <a:pt x="120065" y="3813"/>
                    </a:lnTo>
                    <a:lnTo>
                      <a:pt x="115702" y="4553"/>
                    </a:lnTo>
                    <a:lnTo>
                      <a:pt x="111691" y="3542"/>
                    </a:lnTo>
                    <a:lnTo>
                      <a:pt x="108462" y="6147"/>
                    </a:lnTo>
                    <a:lnTo>
                      <a:pt x="104780" y="3041"/>
                    </a:lnTo>
                    <a:lnTo>
                      <a:pt x="108946" y="288"/>
                    </a:lnTo>
                    <a:lnTo>
                      <a:pt x="104772" y="2392"/>
                    </a:lnTo>
                    <a:lnTo>
                      <a:pt x="100202" y="3953"/>
                    </a:lnTo>
                    <a:lnTo>
                      <a:pt x="95987" y="1915"/>
                    </a:lnTo>
                    <a:lnTo>
                      <a:pt x="87070" y="1783"/>
                    </a:lnTo>
                    <a:lnTo>
                      <a:pt x="81137" y="1364"/>
                    </a:lnTo>
                    <a:lnTo>
                      <a:pt x="76329" y="1504"/>
                    </a:lnTo>
                    <a:lnTo>
                      <a:pt x="72475" y="3624"/>
                    </a:lnTo>
                    <a:lnTo>
                      <a:pt x="64873" y="6114"/>
                    </a:lnTo>
                    <a:lnTo>
                      <a:pt x="58323" y="6188"/>
                    </a:lnTo>
                    <a:lnTo>
                      <a:pt x="53056" y="7059"/>
                    </a:lnTo>
                    <a:lnTo>
                      <a:pt x="46169" y="10174"/>
                    </a:lnTo>
                    <a:lnTo>
                      <a:pt x="41690" y="11086"/>
                    </a:lnTo>
                    <a:lnTo>
                      <a:pt x="38066" y="13552"/>
                    </a:lnTo>
                    <a:lnTo>
                      <a:pt x="33719" y="14801"/>
                    </a:lnTo>
                    <a:lnTo>
                      <a:pt x="29807" y="16329"/>
                    </a:lnTo>
                    <a:lnTo>
                      <a:pt x="25640" y="17841"/>
                    </a:lnTo>
                    <a:lnTo>
                      <a:pt x="21983" y="20570"/>
                    </a:lnTo>
                    <a:lnTo>
                      <a:pt x="17989" y="25533"/>
                    </a:lnTo>
                    <a:lnTo>
                      <a:pt x="14743" y="31007"/>
                    </a:lnTo>
                    <a:lnTo>
                      <a:pt x="15869" y="35420"/>
                    </a:lnTo>
                    <a:lnTo>
                      <a:pt x="12122" y="37639"/>
                    </a:lnTo>
                    <a:lnTo>
                      <a:pt x="5202" y="39726"/>
                    </a:lnTo>
                    <a:lnTo>
                      <a:pt x="0" y="41567"/>
                    </a:lnTo>
                    <a:lnTo>
                      <a:pt x="4618" y="42027"/>
                    </a:lnTo>
                    <a:lnTo>
                      <a:pt x="9632" y="40194"/>
                    </a:lnTo>
                    <a:lnTo>
                      <a:pt x="10297" y="44262"/>
                    </a:lnTo>
                    <a:lnTo>
                      <a:pt x="16904" y="41739"/>
                    </a:lnTo>
                    <a:lnTo>
                      <a:pt x="20989" y="40392"/>
                    </a:lnTo>
                    <a:lnTo>
                      <a:pt x="25180" y="39496"/>
                    </a:lnTo>
                    <a:lnTo>
                      <a:pt x="26520" y="34450"/>
                    </a:lnTo>
                    <a:lnTo>
                      <a:pt x="30439" y="32897"/>
                    </a:lnTo>
                    <a:lnTo>
                      <a:pt x="34787" y="32157"/>
                    </a:lnTo>
                    <a:lnTo>
                      <a:pt x="40293" y="32782"/>
                    </a:lnTo>
                    <a:lnTo>
                      <a:pt x="45018" y="30045"/>
                    </a:lnTo>
                    <a:lnTo>
                      <a:pt x="49456" y="27703"/>
                    </a:lnTo>
                    <a:lnTo>
                      <a:pt x="51823" y="24104"/>
                    </a:lnTo>
                    <a:lnTo>
                      <a:pt x="55891" y="21597"/>
                    </a:lnTo>
                    <a:lnTo>
                      <a:pt x="60148" y="19354"/>
                    </a:lnTo>
                    <a:lnTo>
                      <a:pt x="63082" y="15935"/>
                    </a:lnTo>
                    <a:lnTo>
                      <a:pt x="67544" y="16444"/>
                    </a:lnTo>
                    <a:lnTo>
                      <a:pt x="73823" y="16831"/>
                    </a:lnTo>
                    <a:lnTo>
                      <a:pt x="78753" y="16806"/>
                    </a:lnTo>
                    <a:lnTo>
                      <a:pt x="86651" y="16789"/>
                    </a:lnTo>
                    <a:lnTo>
                      <a:pt x="91754" y="19978"/>
                    </a:lnTo>
                    <a:lnTo>
                      <a:pt x="90406" y="23873"/>
                    </a:lnTo>
                    <a:lnTo>
                      <a:pt x="86281" y="24695"/>
                    </a:lnTo>
                    <a:lnTo>
                      <a:pt x="79099" y="24580"/>
                    </a:lnTo>
                    <a:lnTo>
                      <a:pt x="82673" y="29445"/>
                    </a:lnTo>
                    <a:lnTo>
                      <a:pt x="86404" y="32617"/>
                    </a:lnTo>
                    <a:lnTo>
                      <a:pt x="90842" y="32281"/>
                    </a:lnTo>
                    <a:lnTo>
                      <a:pt x="95280" y="32379"/>
                    </a:lnTo>
                    <a:lnTo>
                      <a:pt x="98345" y="35839"/>
                    </a:lnTo>
                    <a:lnTo>
                      <a:pt x="102586" y="34984"/>
                    </a:lnTo>
                    <a:lnTo>
                      <a:pt x="102906" y="29568"/>
                    </a:lnTo>
                    <a:lnTo>
                      <a:pt x="105108" y="34746"/>
                    </a:lnTo>
                    <a:lnTo>
                      <a:pt x="108897" y="36702"/>
                    </a:lnTo>
                    <a:lnTo>
                      <a:pt x="115052" y="36274"/>
                    </a:lnTo>
                    <a:lnTo>
                      <a:pt x="119761" y="36324"/>
                    </a:lnTo>
                    <a:lnTo>
                      <a:pt x="124322" y="37244"/>
                    </a:lnTo>
                    <a:lnTo>
                      <a:pt x="126911" y="41320"/>
                    </a:lnTo>
                    <a:lnTo>
                      <a:pt x="133601" y="44344"/>
                    </a:lnTo>
                    <a:lnTo>
                      <a:pt x="137734" y="46572"/>
                    </a:lnTo>
                    <a:lnTo>
                      <a:pt x="141777" y="48248"/>
                    </a:lnTo>
                    <a:lnTo>
                      <a:pt x="146108" y="49538"/>
                    </a:lnTo>
                    <a:lnTo>
                      <a:pt x="151261" y="50599"/>
                    </a:lnTo>
                    <a:lnTo>
                      <a:pt x="155255" y="52431"/>
                    </a:lnTo>
                    <a:lnTo>
                      <a:pt x="159594" y="50919"/>
                    </a:lnTo>
                    <a:lnTo>
                      <a:pt x="164188" y="50903"/>
                    </a:lnTo>
                    <a:lnTo>
                      <a:pt x="168667" y="51848"/>
                    </a:lnTo>
                    <a:lnTo>
                      <a:pt x="171962" y="56228"/>
                    </a:lnTo>
                    <a:lnTo>
                      <a:pt x="172636" y="60501"/>
                    </a:lnTo>
                    <a:lnTo>
                      <a:pt x="172973" y="65662"/>
                    </a:lnTo>
                    <a:lnTo>
                      <a:pt x="175208" y="70264"/>
                    </a:lnTo>
                    <a:lnTo>
                      <a:pt x="178685" y="72631"/>
                    </a:lnTo>
                    <a:lnTo>
                      <a:pt x="181397" y="76937"/>
                    </a:lnTo>
                    <a:lnTo>
                      <a:pt x="186188" y="78778"/>
                    </a:lnTo>
                    <a:lnTo>
                      <a:pt x="191998" y="79345"/>
                    </a:lnTo>
                    <a:lnTo>
                      <a:pt x="196699" y="79049"/>
                    </a:lnTo>
                    <a:lnTo>
                      <a:pt x="202114" y="78606"/>
                    </a:lnTo>
                    <a:lnTo>
                      <a:pt x="206897" y="81252"/>
                    </a:lnTo>
                    <a:lnTo>
                      <a:pt x="208902" y="84859"/>
                    </a:lnTo>
                    <a:lnTo>
                      <a:pt x="208492" y="89108"/>
                    </a:lnTo>
                    <a:lnTo>
                      <a:pt x="204900" y="92313"/>
                    </a:lnTo>
                    <a:lnTo>
                      <a:pt x="200117" y="94359"/>
                    </a:lnTo>
                    <a:lnTo>
                      <a:pt x="196362" y="97663"/>
                    </a:lnTo>
                    <a:lnTo>
                      <a:pt x="192647" y="100268"/>
                    </a:lnTo>
                    <a:lnTo>
                      <a:pt x="189072" y="104640"/>
                    </a:lnTo>
                    <a:close/>
                    <a:moveTo>
                      <a:pt x="122892" y="36159"/>
                    </a:moveTo>
                    <a:lnTo>
                      <a:pt x="121339" y="32338"/>
                    </a:lnTo>
                    <a:lnTo>
                      <a:pt x="124626" y="34960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" name="Free-form: Shape 861">
                <a:extLst>
                  <a:ext uri="{FF2B5EF4-FFF2-40B4-BE49-F238E27FC236}">
                    <a16:creationId xmlns:a16="http://schemas.microsoft.com/office/drawing/2014/main" id="{885E0335-45BD-7971-EDD0-BD460CD95693}"/>
                  </a:ext>
                </a:extLst>
              </p:cNvPr>
              <p:cNvSpPr/>
              <p:nvPr/>
            </p:nvSpPr>
            <p:spPr>
              <a:xfrm>
                <a:off x="3891778" y="3289615"/>
                <a:ext cx="117826" cy="84890"/>
              </a:xfrm>
              <a:custGeom>
                <a:avLst/>
                <a:gdLst>
                  <a:gd name="connsiteX0" fmla="*/ 11752 w 100638"/>
                  <a:gd name="connsiteY0" fmla="*/ 72508 h 72507"/>
                  <a:gd name="connsiteX1" fmla="*/ 14357 w 100638"/>
                  <a:gd name="connsiteY1" fmla="*/ 67618 h 72507"/>
                  <a:gd name="connsiteX2" fmla="*/ 17373 w 100638"/>
                  <a:gd name="connsiteY2" fmla="*/ 63846 h 72507"/>
                  <a:gd name="connsiteX3" fmla="*/ 20183 w 100638"/>
                  <a:gd name="connsiteY3" fmla="*/ 60493 h 72507"/>
                  <a:gd name="connsiteX4" fmla="*/ 23643 w 100638"/>
                  <a:gd name="connsiteY4" fmla="*/ 55233 h 72507"/>
                  <a:gd name="connsiteX5" fmla="*/ 24186 w 100638"/>
                  <a:gd name="connsiteY5" fmla="*/ 50155 h 72507"/>
                  <a:gd name="connsiteX6" fmla="*/ 28533 w 100638"/>
                  <a:gd name="connsiteY6" fmla="*/ 51297 h 72507"/>
                  <a:gd name="connsiteX7" fmla="*/ 32839 w 100638"/>
                  <a:gd name="connsiteY7" fmla="*/ 49243 h 72507"/>
                  <a:gd name="connsiteX8" fmla="*/ 36759 w 100638"/>
                  <a:gd name="connsiteY8" fmla="*/ 46867 h 72507"/>
                  <a:gd name="connsiteX9" fmla="*/ 36998 w 100638"/>
                  <a:gd name="connsiteY9" fmla="*/ 51297 h 72507"/>
                  <a:gd name="connsiteX10" fmla="*/ 42241 w 100638"/>
                  <a:gd name="connsiteY10" fmla="*/ 52686 h 72507"/>
                  <a:gd name="connsiteX11" fmla="*/ 46588 w 100638"/>
                  <a:gd name="connsiteY11" fmla="*/ 53146 h 72507"/>
                  <a:gd name="connsiteX12" fmla="*/ 50566 w 100638"/>
                  <a:gd name="connsiteY12" fmla="*/ 50549 h 72507"/>
                  <a:gd name="connsiteX13" fmla="*/ 53146 w 100638"/>
                  <a:gd name="connsiteY13" fmla="*/ 47163 h 72507"/>
                  <a:gd name="connsiteX14" fmla="*/ 56984 w 100638"/>
                  <a:gd name="connsiteY14" fmla="*/ 45446 h 72507"/>
                  <a:gd name="connsiteX15" fmla="*/ 62564 w 100638"/>
                  <a:gd name="connsiteY15" fmla="*/ 46013 h 72507"/>
                  <a:gd name="connsiteX16" fmla="*/ 66911 w 100638"/>
                  <a:gd name="connsiteY16" fmla="*/ 47451 h 72507"/>
                  <a:gd name="connsiteX17" fmla="*/ 72278 w 100638"/>
                  <a:gd name="connsiteY17" fmla="*/ 46777 h 72507"/>
                  <a:gd name="connsiteX18" fmla="*/ 77241 w 100638"/>
                  <a:gd name="connsiteY18" fmla="*/ 47353 h 72507"/>
                  <a:gd name="connsiteX19" fmla="*/ 81934 w 100638"/>
                  <a:gd name="connsiteY19" fmla="*/ 47558 h 72507"/>
                  <a:gd name="connsiteX20" fmla="*/ 87046 w 100638"/>
                  <a:gd name="connsiteY20" fmla="*/ 51297 h 72507"/>
                  <a:gd name="connsiteX21" fmla="*/ 90719 w 100638"/>
                  <a:gd name="connsiteY21" fmla="*/ 53541 h 72507"/>
                  <a:gd name="connsiteX22" fmla="*/ 91919 w 100638"/>
                  <a:gd name="connsiteY22" fmla="*/ 48963 h 72507"/>
                  <a:gd name="connsiteX23" fmla="*/ 96496 w 100638"/>
                  <a:gd name="connsiteY23" fmla="*/ 48651 h 72507"/>
                  <a:gd name="connsiteX24" fmla="*/ 100638 w 100638"/>
                  <a:gd name="connsiteY24" fmla="*/ 41633 h 72507"/>
                  <a:gd name="connsiteX25" fmla="*/ 97162 w 100638"/>
                  <a:gd name="connsiteY25" fmla="*/ 37039 h 72507"/>
                  <a:gd name="connsiteX26" fmla="*/ 91303 w 100638"/>
                  <a:gd name="connsiteY26" fmla="*/ 30957 h 72507"/>
                  <a:gd name="connsiteX27" fmla="*/ 87727 w 100638"/>
                  <a:gd name="connsiteY27" fmla="*/ 28895 h 72507"/>
                  <a:gd name="connsiteX28" fmla="*/ 82838 w 100638"/>
                  <a:gd name="connsiteY28" fmla="*/ 28278 h 72507"/>
                  <a:gd name="connsiteX29" fmla="*/ 78219 w 100638"/>
                  <a:gd name="connsiteY29" fmla="*/ 28541 h 72507"/>
                  <a:gd name="connsiteX30" fmla="*/ 73880 w 100638"/>
                  <a:gd name="connsiteY30" fmla="*/ 27391 h 72507"/>
                  <a:gd name="connsiteX31" fmla="*/ 68736 w 100638"/>
                  <a:gd name="connsiteY31" fmla="*/ 26265 h 72507"/>
                  <a:gd name="connsiteX32" fmla="*/ 66566 w 100638"/>
                  <a:gd name="connsiteY32" fmla="*/ 21786 h 72507"/>
                  <a:gd name="connsiteX33" fmla="*/ 70790 w 100638"/>
                  <a:gd name="connsiteY33" fmla="*/ 22230 h 72507"/>
                  <a:gd name="connsiteX34" fmla="*/ 77340 w 100638"/>
                  <a:gd name="connsiteY34" fmla="*/ 23101 h 72507"/>
                  <a:gd name="connsiteX35" fmla="*/ 79904 w 100638"/>
                  <a:gd name="connsiteY35" fmla="*/ 19715 h 72507"/>
                  <a:gd name="connsiteX36" fmla="*/ 75129 w 100638"/>
                  <a:gd name="connsiteY36" fmla="*/ 19238 h 72507"/>
                  <a:gd name="connsiteX37" fmla="*/ 68917 w 100638"/>
                  <a:gd name="connsiteY37" fmla="*/ 18532 h 72507"/>
                  <a:gd name="connsiteX38" fmla="*/ 64364 w 100638"/>
                  <a:gd name="connsiteY38" fmla="*/ 20085 h 72507"/>
                  <a:gd name="connsiteX39" fmla="*/ 61076 w 100638"/>
                  <a:gd name="connsiteY39" fmla="*/ 17159 h 72507"/>
                  <a:gd name="connsiteX40" fmla="*/ 60731 w 100638"/>
                  <a:gd name="connsiteY40" fmla="*/ 12796 h 72507"/>
                  <a:gd name="connsiteX41" fmla="*/ 60255 w 100638"/>
                  <a:gd name="connsiteY41" fmla="*/ 8465 h 72507"/>
                  <a:gd name="connsiteX42" fmla="*/ 56039 w 100638"/>
                  <a:gd name="connsiteY42" fmla="*/ 7602 h 72507"/>
                  <a:gd name="connsiteX43" fmla="*/ 50804 w 100638"/>
                  <a:gd name="connsiteY43" fmla="*/ 8571 h 72507"/>
                  <a:gd name="connsiteX44" fmla="*/ 46917 w 100638"/>
                  <a:gd name="connsiteY44" fmla="*/ 5317 h 72507"/>
                  <a:gd name="connsiteX45" fmla="*/ 42479 w 100638"/>
                  <a:gd name="connsiteY45" fmla="*/ 4750 h 72507"/>
                  <a:gd name="connsiteX46" fmla="*/ 37441 w 100638"/>
                  <a:gd name="connsiteY46" fmla="*/ 2441 h 72507"/>
                  <a:gd name="connsiteX47" fmla="*/ 32568 w 100638"/>
                  <a:gd name="connsiteY47" fmla="*/ 0 h 72507"/>
                  <a:gd name="connsiteX48" fmla="*/ 28089 w 100638"/>
                  <a:gd name="connsiteY48" fmla="*/ 1339 h 72507"/>
                  <a:gd name="connsiteX49" fmla="*/ 23569 w 100638"/>
                  <a:gd name="connsiteY49" fmla="*/ 2737 h 72507"/>
                  <a:gd name="connsiteX50" fmla="*/ 17167 w 100638"/>
                  <a:gd name="connsiteY50" fmla="*/ 222 h 72507"/>
                  <a:gd name="connsiteX51" fmla="*/ 12409 w 100638"/>
                  <a:gd name="connsiteY51" fmla="*/ 666 h 72507"/>
                  <a:gd name="connsiteX52" fmla="*/ 9607 w 100638"/>
                  <a:gd name="connsiteY52" fmla="*/ 4964 h 72507"/>
                  <a:gd name="connsiteX53" fmla="*/ 9155 w 100638"/>
                  <a:gd name="connsiteY53" fmla="*/ 10396 h 72507"/>
                  <a:gd name="connsiteX54" fmla="*/ 10486 w 100638"/>
                  <a:gd name="connsiteY54" fmla="*/ 14579 h 72507"/>
                  <a:gd name="connsiteX55" fmla="*/ 7174 w 100638"/>
                  <a:gd name="connsiteY55" fmla="*/ 18326 h 72507"/>
                  <a:gd name="connsiteX56" fmla="*/ 10905 w 100638"/>
                  <a:gd name="connsiteY56" fmla="*/ 21539 h 72507"/>
                  <a:gd name="connsiteX57" fmla="*/ 8637 w 100638"/>
                  <a:gd name="connsiteY57" fmla="*/ 25607 h 72507"/>
                  <a:gd name="connsiteX58" fmla="*/ 6040 w 100638"/>
                  <a:gd name="connsiteY58" fmla="*/ 28960 h 72507"/>
                  <a:gd name="connsiteX59" fmla="*/ 7289 w 100638"/>
                  <a:gd name="connsiteY59" fmla="*/ 34877 h 72507"/>
                  <a:gd name="connsiteX60" fmla="*/ 4643 w 100638"/>
                  <a:gd name="connsiteY60" fmla="*/ 38633 h 72507"/>
                  <a:gd name="connsiteX61" fmla="*/ 0 w 100638"/>
                  <a:gd name="connsiteY61" fmla="*/ 39578 h 72507"/>
                  <a:gd name="connsiteX62" fmla="*/ 1964 w 100638"/>
                  <a:gd name="connsiteY62" fmla="*/ 44304 h 72507"/>
                  <a:gd name="connsiteX63" fmla="*/ 3912 w 100638"/>
                  <a:gd name="connsiteY63" fmla="*/ 48232 h 72507"/>
                  <a:gd name="connsiteX64" fmla="*/ 3575 w 100638"/>
                  <a:gd name="connsiteY64" fmla="*/ 54239 h 72507"/>
                  <a:gd name="connsiteX65" fmla="*/ 3838 w 100638"/>
                  <a:gd name="connsiteY65" fmla="*/ 59129 h 72507"/>
                  <a:gd name="connsiteX66" fmla="*/ 5761 w 100638"/>
                  <a:gd name="connsiteY66" fmla="*/ 63139 h 72507"/>
                  <a:gd name="connsiteX67" fmla="*/ 4939 w 100638"/>
                  <a:gd name="connsiteY67" fmla="*/ 67306 h 72507"/>
                  <a:gd name="connsiteX68" fmla="*/ 10092 w 100638"/>
                  <a:gd name="connsiteY68" fmla="*/ 68695 h 72507"/>
                  <a:gd name="connsiteX69" fmla="*/ 11752 w 100638"/>
                  <a:gd name="connsiteY69" fmla="*/ 72508 h 725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</a:cxnLst>
                <a:rect l="l" t="t" r="r" b="b"/>
                <a:pathLst>
                  <a:path w="100638" h="72507">
                    <a:moveTo>
                      <a:pt x="11752" y="72508"/>
                    </a:moveTo>
                    <a:lnTo>
                      <a:pt x="14357" y="67618"/>
                    </a:lnTo>
                    <a:lnTo>
                      <a:pt x="17373" y="63846"/>
                    </a:lnTo>
                    <a:lnTo>
                      <a:pt x="20183" y="60493"/>
                    </a:lnTo>
                    <a:lnTo>
                      <a:pt x="23643" y="55233"/>
                    </a:lnTo>
                    <a:lnTo>
                      <a:pt x="24186" y="50155"/>
                    </a:lnTo>
                    <a:lnTo>
                      <a:pt x="28533" y="51297"/>
                    </a:lnTo>
                    <a:lnTo>
                      <a:pt x="32839" y="49243"/>
                    </a:lnTo>
                    <a:lnTo>
                      <a:pt x="36759" y="46867"/>
                    </a:lnTo>
                    <a:lnTo>
                      <a:pt x="36998" y="51297"/>
                    </a:lnTo>
                    <a:lnTo>
                      <a:pt x="42241" y="52686"/>
                    </a:lnTo>
                    <a:lnTo>
                      <a:pt x="46588" y="53146"/>
                    </a:lnTo>
                    <a:lnTo>
                      <a:pt x="50566" y="50549"/>
                    </a:lnTo>
                    <a:lnTo>
                      <a:pt x="53146" y="47163"/>
                    </a:lnTo>
                    <a:lnTo>
                      <a:pt x="56984" y="45446"/>
                    </a:lnTo>
                    <a:lnTo>
                      <a:pt x="62564" y="46013"/>
                    </a:lnTo>
                    <a:lnTo>
                      <a:pt x="66911" y="47451"/>
                    </a:lnTo>
                    <a:lnTo>
                      <a:pt x="72278" y="46777"/>
                    </a:lnTo>
                    <a:lnTo>
                      <a:pt x="77241" y="47353"/>
                    </a:lnTo>
                    <a:lnTo>
                      <a:pt x="81934" y="47558"/>
                    </a:lnTo>
                    <a:lnTo>
                      <a:pt x="87046" y="51297"/>
                    </a:lnTo>
                    <a:lnTo>
                      <a:pt x="90719" y="53541"/>
                    </a:lnTo>
                    <a:lnTo>
                      <a:pt x="91919" y="48963"/>
                    </a:lnTo>
                    <a:lnTo>
                      <a:pt x="96496" y="48651"/>
                    </a:lnTo>
                    <a:lnTo>
                      <a:pt x="100638" y="41633"/>
                    </a:lnTo>
                    <a:lnTo>
                      <a:pt x="97162" y="37039"/>
                    </a:lnTo>
                    <a:lnTo>
                      <a:pt x="91303" y="30957"/>
                    </a:lnTo>
                    <a:lnTo>
                      <a:pt x="87727" y="28895"/>
                    </a:lnTo>
                    <a:lnTo>
                      <a:pt x="82838" y="28278"/>
                    </a:lnTo>
                    <a:lnTo>
                      <a:pt x="78219" y="28541"/>
                    </a:lnTo>
                    <a:lnTo>
                      <a:pt x="73880" y="27391"/>
                    </a:lnTo>
                    <a:lnTo>
                      <a:pt x="68736" y="26265"/>
                    </a:lnTo>
                    <a:lnTo>
                      <a:pt x="66566" y="21786"/>
                    </a:lnTo>
                    <a:lnTo>
                      <a:pt x="70790" y="22230"/>
                    </a:lnTo>
                    <a:lnTo>
                      <a:pt x="77340" y="23101"/>
                    </a:lnTo>
                    <a:lnTo>
                      <a:pt x="79904" y="19715"/>
                    </a:lnTo>
                    <a:lnTo>
                      <a:pt x="75129" y="19238"/>
                    </a:lnTo>
                    <a:lnTo>
                      <a:pt x="68917" y="18532"/>
                    </a:lnTo>
                    <a:lnTo>
                      <a:pt x="64364" y="20085"/>
                    </a:lnTo>
                    <a:lnTo>
                      <a:pt x="61076" y="17159"/>
                    </a:lnTo>
                    <a:lnTo>
                      <a:pt x="60731" y="12796"/>
                    </a:lnTo>
                    <a:lnTo>
                      <a:pt x="60255" y="8465"/>
                    </a:lnTo>
                    <a:lnTo>
                      <a:pt x="56039" y="7602"/>
                    </a:lnTo>
                    <a:lnTo>
                      <a:pt x="50804" y="8571"/>
                    </a:lnTo>
                    <a:lnTo>
                      <a:pt x="46917" y="5317"/>
                    </a:lnTo>
                    <a:lnTo>
                      <a:pt x="42479" y="4750"/>
                    </a:lnTo>
                    <a:lnTo>
                      <a:pt x="37441" y="2441"/>
                    </a:lnTo>
                    <a:lnTo>
                      <a:pt x="32568" y="0"/>
                    </a:lnTo>
                    <a:lnTo>
                      <a:pt x="28089" y="1339"/>
                    </a:lnTo>
                    <a:lnTo>
                      <a:pt x="23569" y="2737"/>
                    </a:lnTo>
                    <a:lnTo>
                      <a:pt x="17167" y="222"/>
                    </a:lnTo>
                    <a:lnTo>
                      <a:pt x="12409" y="666"/>
                    </a:lnTo>
                    <a:lnTo>
                      <a:pt x="9607" y="4964"/>
                    </a:lnTo>
                    <a:lnTo>
                      <a:pt x="9155" y="10396"/>
                    </a:lnTo>
                    <a:lnTo>
                      <a:pt x="10486" y="14579"/>
                    </a:lnTo>
                    <a:lnTo>
                      <a:pt x="7174" y="18326"/>
                    </a:lnTo>
                    <a:lnTo>
                      <a:pt x="10905" y="21539"/>
                    </a:lnTo>
                    <a:lnTo>
                      <a:pt x="8637" y="25607"/>
                    </a:lnTo>
                    <a:lnTo>
                      <a:pt x="6040" y="28960"/>
                    </a:lnTo>
                    <a:lnTo>
                      <a:pt x="7289" y="34877"/>
                    </a:lnTo>
                    <a:lnTo>
                      <a:pt x="4643" y="38633"/>
                    </a:lnTo>
                    <a:lnTo>
                      <a:pt x="0" y="39578"/>
                    </a:lnTo>
                    <a:lnTo>
                      <a:pt x="1964" y="44304"/>
                    </a:lnTo>
                    <a:lnTo>
                      <a:pt x="3912" y="48232"/>
                    </a:lnTo>
                    <a:lnTo>
                      <a:pt x="3575" y="54239"/>
                    </a:lnTo>
                    <a:lnTo>
                      <a:pt x="3838" y="59129"/>
                    </a:lnTo>
                    <a:lnTo>
                      <a:pt x="5761" y="63139"/>
                    </a:lnTo>
                    <a:lnTo>
                      <a:pt x="4939" y="67306"/>
                    </a:lnTo>
                    <a:lnTo>
                      <a:pt x="10092" y="68695"/>
                    </a:lnTo>
                    <a:lnTo>
                      <a:pt x="11752" y="72508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" name="Free-form: Shape 862">
                <a:extLst>
                  <a:ext uri="{FF2B5EF4-FFF2-40B4-BE49-F238E27FC236}">
                    <a16:creationId xmlns:a16="http://schemas.microsoft.com/office/drawing/2014/main" id="{1A1B88F3-D43C-9476-61AE-8865DCEB13AA}"/>
                  </a:ext>
                </a:extLst>
              </p:cNvPr>
              <p:cNvSpPr/>
              <p:nvPr/>
            </p:nvSpPr>
            <p:spPr>
              <a:xfrm>
                <a:off x="2473372" y="2819367"/>
                <a:ext cx="949960" cy="667978"/>
              </a:xfrm>
              <a:custGeom>
                <a:avLst/>
                <a:gdLst>
                  <a:gd name="connsiteX0" fmla="*/ 460 w 811383"/>
                  <a:gd name="connsiteY0" fmla="*/ 120074 h 570536"/>
                  <a:gd name="connsiteX1" fmla="*/ 4010 w 811383"/>
                  <a:gd name="connsiteY1" fmla="*/ 115168 h 570536"/>
                  <a:gd name="connsiteX2" fmla="*/ 3353 w 811383"/>
                  <a:gd name="connsiteY2" fmla="*/ 110524 h 570536"/>
                  <a:gd name="connsiteX3" fmla="*/ 0 w 811383"/>
                  <a:gd name="connsiteY3" fmla="*/ 113573 h 570536"/>
                  <a:gd name="connsiteX4" fmla="*/ 460 w 811383"/>
                  <a:gd name="connsiteY4" fmla="*/ 120074 h 570536"/>
                  <a:gd name="connsiteX5" fmla="*/ 141120 w 811383"/>
                  <a:gd name="connsiteY5" fmla="*/ 117386 h 570536"/>
                  <a:gd name="connsiteX6" fmla="*/ 140890 w 811383"/>
                  <a:gd name="connsiteY6" fmla="*/ 111412 h 570536"/>
                  <a:gd name="connsiteX7" fmla="*/ 138860 w 811383"/>
                  <a:gd name="connsiteY7" fmla="*/ 107360 h 570536"/>
                  <a:gd name="connsiteX8" fmla="*/ 134184 w 811383"/>
                  <a:gd name="connsiteY8" fmla="*/ 99767 h 570536"/>
                  <a:gd name="connsiteX9" fmla="*/ 136033 w 811383"/>
                  <a:gd name="connsiteY9" fmla="*/ 109325 h 570536"/>
                  <a:gd name="connsiteX10" fmla="*/ 138712 w 811383"/>
                  <a:gd name="connsiteY10" fmla="*/ 113803 h 570536"/>
                  <a:gd name="connsiteX11" fmla="*/ 141120 w 811383"/>
                  <a:gd name="connsiteY11" fmla="*/ 117386 h 570536"/>
                  <a:gd name="connsiteX12" fmla="*/ 77685 w 811383"/>
                  <a:gd name="connsiteY12" fmla="*/ 146355 h 570536"/>
                  <a:gd name="connsiteX13" fmla="*/ 79419 w 811383"/>
                  <a:gd name="connsiteY13" fmla="*/ 140997 h 570536"/>
                  <a:gd name="connsiteX14" fmla="*/ 79378 w 811383"/>
                  <a:gd name="connsiteY14" fmla="*/ 136197 h 570536"/>
                  <a:gd name="connsiteX15" fmla="*/ 77061 w 811383"/>
                  <a:gd name="connsiteY15" fmla="*/ 140980 h 570536"/>
                  <a:gd name="connsiteX16" fmla="*/ 73362 w 811383"/>
                  <a:gd name="connsiteY16" fmla="*/ 144966 h 570536"/>
                  <a:gd name="connsiteX17" fmla="*/ 77685 w 811383"/>
                  <a:gd name="connsiteY17" fmla="*/ 146355 h 570536"/>
                  <a:gd name="connsiteX18" fmla="*/ 162249 w 811383"/>
                  <a:gd name="connsiteY18" fmla="*/ 124257 h 570536"/>
                  <a:gd name="connsiteX19" fmla="*/ 165051 w 811383"/>
                  <a:gd name="connsiteY19" fmla="*/ 119474 h 570536"/>
                  <a:gd name="connsiteX20" fmla="*/ 165667 w 811383"/>
                  <a:gd name="connsiteY20" fmla="*/ 112719 h 570536"/>
                  <a:gd name="connsiteX21" fmla="*/ 158830 w 811383"/>
                  <a:gd name="connsiteY21" fmla="*/ 114699 h 570536"/>
                  <a:gd name="connsiteX22" fmla="*/ 155617 w 811383"/>
                  <a:gd name="connsiteY22" fmla="*/ 120074 h 570536"/>
                  <a:gd name="connsiteX23" fmla="*/ 159118 w 811383"/>
                  <a:gd name="connsiteY23" fmla="*/ 123123 h 570536"/>
                  <a:gd name="connsiteX24" fmla="*/ 166588 w 811383"/>
                  <a:gd name="connsiteY24" fmla="*/ 216274 h 570536"/>
                  <a:gd name="connsiteX25" fmla="*/ 170516 w 811383"/>
                  <a:gd name="connsiteY25" fmla="*/ 211894 h 570536"/>
                  <a:gd name="connsiteX26" fmla="*/ 166588 w 811383"/>
                  <a:gd name="connsiteY26" fmla="*/ 216274 h 570536"/>
                  <a:gd name="connsiteX27" fmla="*/ 142567 w 811383"/>
                  <a:gd name="connsiteY27" fmla="*/ 263380 h 570536"/>
                  <a:gd name="connsiteX28" fmla="*/ 141490 w 811383"/>
                  <a:gd name="connsiteY28" fmla="*/ 259041 h 570536"/>
                  <a:gd name="connsiteX29" fmla="*/ 136452 w 811383"/>
                  <a:gd name="connsiteY29" fmla="*/ 257151 h 570536"/>
                  <a:gd name="connsiteX30" fmla="*/ 142567 w 811383"/>
                  <a:gd name="connsiteY30" fmla="*/ 263380 h 570536"/>
                  <a:gd name="connsiteX31" fmla="*/ 178085 w 811383"/>
                  <a:gd name="connsiteY31" fmla="*/ 246105 h 570536"/>
                  <a:gd name="connsiteX32" fmla="*/ 178052 w 811383"/>
                  <a:gd name="connsiteY32" fmla="*/ 241027 h 570536"/>
                  <a:gd name="connsiteX33" fmla="*/ 178085 w 811383"/>
                  <a:gd name="connsiteY33" fmla="*/ 246105 h 570536"/>
                  <a:gd name="connsiteX34" fmla="*/ 180008 w 811383"/>
                  <a:gd name="connsiteY34" fmla="*/ 260438 h 570536"/>
                  <a:gd name="connsiteX35" fmla="*/ 180805 w 811383"/>
                  <a:gd name="connsiteY35" fmla="*/ 256131 h 570536"/>
                  <a:gd name="connsiteX36" fmla="*/ 180008 w 811383"/>
                  <a:gd name="connsiteY36" fmla="*/ 260438 h 570536"/>
                  <a:gd name="connsiteX37" fmla="*/ 194504 w 811383"/>
                  <a:gd name="connsiteY37" fmla="*/ 269100 h 570536"/>
                  <a:gd name="connsiteX38" fmla="*/ 191891 w 811383"/>
                  <a:gd name="connsiteY38" fmla="*/ 261934 h 570536"/>
                  <a:gd name="connsiteX39" fmla="*/ 192261 w 811383"/>
                  <a:gd name="connsiteY39" fmla="*/ 268500 h 570536"/>
                  <a:gd name="connsiteX40" fmla="*/ 133132 w 811383"/>
                  <a:gd name="connsiteY40" fmla="*/ 439624 h 570536"/>
                  <a:gd name="connsiteX41" fmla="*/ 132475 w 811383"/>
                  <a:gd name="connsiteY41" fmla="*/ 433888 h 570536"/>
                  <a:gd name="connsiteX42" fmla="*/ 129525 w 811383"/>
                  <a:gd name="connsiteY42" fmla="*/ 436846 h 570536"/>
                  <a:gd name="connsiteX43" fmla="*/ 133132 w 811383"/>
                  <a:gd name="connsiteY43" fmla="*/ 439624 h 570536"/>
                  <a:gd name="connsiteX44" fmla="*/ 269708 w 811383"/>
                  <a:gd name="connsiteY44" fmla="*/ 350327 h 570536"/>
                  <a:gd name="connsiteX45" fmla="*/ 266823 w 811383"/>
                  <a:gd name="connsiteY45" fmla="*/ 345848 h 570536"/>
                  <a:gd name="connsiteX46" fmla="*/ 269708 w 811383"/>
                  <a:gd name="connsiteY46" fmla="*/ 350327 h 570536"/>
                  <a:gd name="connsiteX47" fmla="*/ 634720 w 811383"/>
                  <a:gd name="connsiteY47" fmla="*/ 570537 h 570536"/>
                  <a:gd name="connsiteX48" fmla="*/ 637416 w 811383"/>
                  <a:gd name="connsiteY48" fmla="*/ 565631 h 570536"/>
                  <a:gd name="connsiteX49" fmla="*/ 636701 w 811383"/>
                  <a:gd name="connsiteY49" fmla="*/ 561415 h 570536"/>
                  <a:gd name="connsiteX50" fmla="*/ 637991 w 811383"/>
                  <a:gd name="connsiteY50" fmla="*/ 557347 h 570536"/>
                  <a:gd name="connsiteX51" fmla="*/ 640539 w 811383"/>
                  <a:gd name="connsiteY51" fmla="*/ 553148 h 570536"/>
                  <a:gd name="connsiteX52" fmla="*/ 637473 w 811383"/>
                  <a:gd name="connsiteY52" fmla="*/ 547749 h 570536"/>
                  <a:gd name="connsiteX53" fmla="*/ 644730 w 811383"/>
                  <a:gd name="connsiteY53" fmla="*/ 536498 h 570536"/>
                  <a:gd name="connsiteX54" fmla="*/ 654065 w 811383"/>
                  <a:gd name="connsiteY54" fmla="*/ 522256 h 570536"/>
                  <a:gd name="connsiteX55" fmla="*/ 689863 w 811383"/>
                  <a:gd name="connsiteY55" fmla="*/ 522207 h 570536"/>
                  <a:gd name="connsiteX56" fmla="*/ 689978 w 811383"/>
                  <a:gd name="connsiteY56" fmla="*/ 517950 h 570536"/>
                  <a:gd name="connsiteX57" fmla="*/ 692057 w 811383"/>
                  <a:gd name="connsiteY57" fmla="*/ 513956 h 570536"/>
                  <a:gd name="connsiteX58" fmla="*/ 690159 w 811383"/>
                  <a:gd name="connsiteY58" fmla="*/ 510118 h 570536"/>
                  <a:gd name="connsiteX59" fmla="*/ 686001 w 811383"/>
                  <a:gd name="connsiteY59" fmla="*/ 508179 h 570536"/>
                  <a:gd name="connsiteX60" fmla="*/ 684940 w 811383"/>
                  <a:gd name="connsiteY60" fmla="*/ 502303 h 570536"/>
                  <a:gd name="connsiteX61" fmla="*/ 681398 w 811383"/>
                  <a:gd name="connsiteY61" fmla="*/ 499599 h 570536"/>
                  <a:gd name="connsiteX62" fmla="*/ 678777 w 811383"/>
                  <a:gd name="connsiteY62" fmla="*/ 496328 h 570536"/>
                  <a:gd name="connsiteX63" fmla="*/ 674553 w 811383"/>
                  <a:gd name="connsiteY63" fmla="*/ 493855 h 570536"/>
                  <a:gd name="connsiteX64" fmla="*/ 672063 w 811383"/>
                  <a:gd name="connsiteY64" fmla="*/ 490074 h 570536"/>
                  <a:gd name="connsiteX65" fmla="*/ 668595 w 811383"/>
                  <a:gd name="connsiteY65" fmla="*/ 486935 h 570536"/>
                  <a:gd name="connsiteX66" fmla="*/ 679393 w 811383"/>
                  <a:gd name="connsiteY66" fmla="*/ 485250 h 570536"/>
                  <a:gd name="connsiteX67" fmla="*/ 681670 w 811383"/>
                  <a:gd name="connsiteY67" fmla="*/ 467606 h 570536"/>
                  <a:gd name="connsiteX68" fmla="*/ 709052 w 811383"/>
                  <a:gd name="connsiteY68" fmla="*/ 467582 h 570536"/>
                  <a:gd name="connsiteX69" fmla="*/ 732531 w 811383"/>
                  <a:gd name="connsiteY69" fmla="*/ 467590 h 570536"/>
                  <a:gd name="connsiteX70" fmla="*/ 733295 w 811383"/>
                  <a:gd name="connsiteY70" fmla="*/ 463300 h 570536"/>
                  <a:gd name="connsiteX71" fmla="*/ 737372 w 811383"/>
                  <a:gd name="connsiteY71" fmla="*/ 462486 h 570536"/>
                  <a:gd name="connsiteX72" fmla="*/ 740963 w 811383"/>
                  <a:gd name="connsiteY72" fmla="*/ 465050 h 570536"/>
                  <a:gd name="connsiteX73" fmla="*/ 743847 w 811383"/>
                  <a:gd name="connsiteY73" fmla="*/ 461566 h 570536"/>
                  <a:gd name="connsiteX74" fmla="*/ 746033 w 811383"/>
                  <a:gd name="connsiteY74" fmla="*/ 457868 h 570536"/>
                  <a:gd name="connsiteX75" fmla="*/ 749000 w 811383"/>
                  <a:gd name="connsiteY75" fmla="*/ 454753 h 570536"/>
                  <a:gd name="connsiteX76" fmla="*/ 751334 w 811383"/>
                  <a:gd name="connsiteY76" fmla="*/ 450003 h 570536"/>
                  <a:gd name="connsiteX77" fmla="*/ 753857 w 811383"/>
                  <a:gd name="connsiteY77" fmla="*/ 446313 h 570536"/>
                  <a:gd name="connsiteX78" fmla="*/ 758048 w 811383"/>
                  <a:gd name="connsiteY78" fmla="*/ 446346 h 570536"/>
                  <a:gd name="connsiteX79" fmla="*/ 762634 w 811383"/>
                  <a:gd name="connsiteY79" fmla="*/ 439303 h 570536"/>
                  <a:gd name="connsiteX80" fmla="*/ 765140 w 811383"/>
                  <a:gd name="connsiteY80" fmla="*/ 435145 h 570536"/>
                  <a:gd name="connsiteX81" fmla="*/ 766891 w 811383"/>
                  <a:gd name="connsiteY81" fmla="*/ 441908 h 570536"/>
                  <a:gd name="connsiteX82" fmla="*/ 768756 w 811383"/>
                  <a:gd name="connsiteY82" fmla="*/ 448581 h 570536"/>
                  <a:gd name="connsiteX83" fmla="*/ 769060 w 811383"/>
                  <a:gd name="connsiteY83" fmla="*/ 454663 h 570536"/>
                  <a:gd name="connsiteX84" fmla="*/ 772561 w 811383"/>
                  <a:gd name="connsiteY84" fmla="*/ 449781 h 570536"/>
                  <a:gd name="connsiteX85" fmla="*/ 774098 w 811383"/>
                  <a:gd name="connsiteY85" fmla="*/ 444670 h 570536"/>
                  <a:gd name="connsiteX86" fmla="*/ 775791 w 811383"/>
                  <a:gd name="connsiteY86" fmla="*/ 439895 h 570536"/>
                  <a:gd name="connsiteX87" fmla="*/ 778593 w 811383"/>
                  <a:gd name="connsiteY87" fmla="*/ 434315 h 570536"/>
                  <a:gd name="connsiteX88" fmla="*/ 782069 w 811383"/>
                  <a:gd name="connsiteY88" fmla="*/ 426072 h 570536"/>
                  <a:gd name="connsiteX89" fmla="*/ 785028 w 811383"/>
                  <a:gd name="connsiteY89" fmla="*/ 421150 h 570536"/>
                  <a:gd name="connsiteX90" fmla="*/ 780976 w 811383"/>
                  <a:gd name="connsiteY90" fmla="*/ 422004 h 570536"/>
                  <a:gd name="connsiteX91" fmla="*/ 781297 w 811383"/>
                  <a:gd name="connsiteY91" fmla="*/ 417230 h 570536"/>
                  <a:gd name="connsiteX92" fmla="*/ 786384 w 811383"/>
                  <a:gd name="connsiteY92" fmla="*/ 414830 h 570536"/>
                  <a:gd name="connsiteX93" fmla="*/ 780179 w 811383"/>
                  <a:gd name="connsiteY93" fmla="*/ 414296 h 570536"/>
                  <a:gd name="connsiteX94" fmla="*/ 779094 w 811383"/>
                  <a:gd name="connsiteY94" fmla="*/ 409464 h 570536"/>
                  <a:gd name="connsiteX95" fmla="*/ 783064 w 811383"/>
                  <a:gd name="connsiteY95" fmla="*/ 407072 h 570536"/>
                  <a:gd name="connsiteX96" fmla="*/ 786269 w 811383"/>
                  <a:gd name="connsiteY96" fmla="*/ 404335 h 570536"/>
                  <a:gd name="connsiteX97" fmla="*/ 787534 w 811383"/>
                  <a:gd name="connsiteY97" fmla="*/ 397449 h 570536"/>
                  <a:gd name="connsiteX98" fmla="*/ 793304 w 811383"/>
                  <a:gd name="connsiteY98" fmla="*/ 386757 h 570536"/>
                  <a:gd name="connsiteX99" fmla="*/ 797988 w 811383"/>
                  <a:gd name="connsiteY99" fmla="*/ 382303 h 570536"/>
                  <a:gd name="connsiteX100" fmla="*/ 805787 w 811383"/>
                  <a:gd name="connsiteY100" fmla="*/ 373921 h 570536"/>
                  <a:gd name="connsiteX101" fmla="*/ 809271 w 811383"/>
                  <a:gd name="connsiteY101" fmla="*/ 367946 h 570536"/>
                  <a:gd name="connsiteX102" fmla="*/ 810783 w 811383"/>
                  <a:gd name="connsiteY102" fmla="*/ 362876 h 570536"/>
                  <a:gd name="connsiteX103" fmla="*/ 811383 w 811383"/>
                  <a:gd name="connsiteY103" fmla="*/ 358693 h 570536"/>
                  <a:gd name="connsiteX104" fmla="*/ 809707 w 811383"/>
                  <a:gd name="connsiteY104" fmla="*/ 353910 h 570536"/>
                  <a:gd name="connsiteX105" fmla="*/ 805893 w 811383"/>
                  <a:gd name="connsiteY105" fmla="*/ 349431 h 570536"/>
                  <a:gd name="connsiteX106" fmla="*/ 801932 w 811383"/>
                  <a:gd name="connsiteY106" fmla="*/ 353310 h 570536"/>
                  <a:gd name="connsiteX107" fmla="*/ 797339 w 811383"/>
                  <a:gd name="connsiteY107" fmla="*/ 353811 h 570536"/>
                  <a:gd name="connsiteX108" fmla="*/ 786195 w 811383"/>
                  <a:gd name="connsiteY108" fmla="*/ 351526 h 570536"/>
                  <a:gd name="connsiteX109" fmla="*/ 781519 w 811383"/>
                  <a:gd name="connsiteY109" fmla="*/ 349431 h 570536"/>
                  <a:gd name="connsiteX110" fmla="*/ 775618 w 811383"/>
                  <a:gd name="connsiteY110" fmla="*/ 348535 h 570536"/>
                  <a:gd name="connsiteX111" fmla="*/ 763603 w 811383"/>
                  <a:gd name="connsiteY111" fmla="*/ 350549 h 570536"/>
                  <a:gd name="connsiteX112" fmla="*/ 757966 w 811383"/>
                  <a:gd name="connsiteY112" fmla="*/ 354510 h 570536"/>
                  <a:gd name="connsiteX113" fmla="*/ 723302 w 811383"/>
                  <a:gd name="connsiteY113" fmla="*/ 361117 h 570536"/>
                  <a:gd name="connsiteX114" fmla="*/ 712266 w 811383"/>
                  <a:gd name="connsiteY114" fmla="*/ 367354 h 570536"/>
                  <a:gd name="connsiteX115" fmla="*/ 710375 w 811383"/>
                  <a:gd name="connsiteY115" fmla="*/ 371233 h 570536"/>
                  <a:gd name="connsiteX116" fmla="*/ 708173 w 811383"/>
                  <a:gd name="connsiteY116" fmla="*/ 378999 h 570536"/>
                  <a:gd name="connsiteX117" fmla="*/ 706233 w 811383"/>
                  <a:gd name="connsiteY117" fmla="*/ 383240 h 570536"/>
                  <a:gd name="connsiteX118" fmla="*/ 704491 w 811383"/>
                  <a:gd name="connsiteY118" fmla="*/ 396939 h 570536"/>
                  <a:gd name="connsiteX119" fmla="*/ 699930 w 811383"/>
                  <a:gd name="connsiteY119" fmla="*/ 404968 h 570536"/>
                  <a:gd name="connsiteX120" fmla="*/ 696873 w 811383"/>
                  <a:gd name="connsiteY120" fmla="*/ 409168 h 570536"/>
                  <a:gd name="connsiteX121" fmla="*/ 696191 w 811383"/>
                  <a:gd name="connsiteY121" fmla="*/ 414567 h 570536"/>
                  <a:gd name="connsiteX122" fmla="*/ 690315 w 811383"/>
                  <a:gd name="connsiteY122" fmla="*/ 423319 h 570536"/>
                  <a:gd name="connsiteX123" fmla="*/ 680158 w 811383"/>
                  <a:gd name="connsiteY123" fmla="*/ 430370 h 570536"/>
                  <a:gd name="connsiteX124" fmla="*/ 671529 w 811383"/>
                  <a:gd name="connsiteY124" fmla="*/ 436041 h 570536"/>
                  <a:gd name="connsiteX125" fmla="*/ 660517 w 811383"/>
                  <a:gd name="connsiteY125" fmla="*/ 441119 h 570536"/>
                  <a:gd name="connsiteX126" fmla="*/ 637835 w 811383"/>
                  <a:gd name="connsiteY126" fmla="*/ 442015 h 570536"/>
                  <a:gd name="connsiteX127" fmla="*/ 631071 w 811383"/>
                  <a:gd name="connsiteY127" fmla="*/ 447390 h 570536"/>
                  <a:gd name="connsiteX128" fmla="*/ 610017 w 811383"/>
                  <a:gd name="connsiteY128" fmla="*/ 449181 h 570536"/>
                  <a:gd name="connsiteX129" fmla="*/ 594435 w 811383"/>
                  <a:gd name="connsiteY129" fmla="*/ 455452 h 570536"/>
                  <a:gd name="connsiteX130" fmla="*/ 583916 w 811383"/>
                  <a:gd name="connsiteY130" fmla="*/ 455937 h 570536"/>
                  <a:gd name="connsiteX131" fmla="*/ 579914 w 811383"/>
                  <a:gd name="connsiteY131" fmla="*/ 449395 h 570536"/>
                  <a:gd name="connsiteX132" fmla="*/ 578944 w 811383"/>
                  <a:gd name="connsiteY132" fmla="*/ 444999 h 570536"/>
                  <a:gd name="connsiteX133" fmla="*/ 572830 w 811383"/>
                  <a:gd name="connsiteY133" fmla="*/ 443174 h 570536"/>
                  <a:gd name="connsiteX134" fmla="*/ 563355 w 811383"/>
                  <a:gd name="connsiteY134" fmla="*/ 439476 h 570536"/>
                  <a:gd name="connsiteX135" fmla="*/ 554126 w 811383"/>
                  <a:gd name="connsiteY135" fmla="*/ 437191 h 570536"/>
                  <a:gd name="connsiteX136" fmla="*/ 549335 w 811383"/>
                  <a:gd name="connsiteY136" fmla="*/ 433953 h 570536"/>
                  <a:gd name="connsiteX137" fmla="*/ 548496 w 811383"/>
                  <a:gd name="connsiteY137" fmla="*/ 428456 h 570536"/>
                  <a:gd name="connsiteX138" fmla="*/ 545760 w 811383"/>
                  <a:gd name="connsiteY138" fmla="*/ 425292 h 570536"/>
                  <a:gd name="connsiteX139" fmla="*/ 540813 w 811383"/>
                  <a:gd name="connsiteY139" fmla="*/ 419021 h 570536"/>
                  <a:gd name="connsiteX140" fmla="*/ 540697 w 811383"/>
                  <a:gd name="connsiteY140" fmla="*/ 414773 h 570536"/>
                  <a:gd name="connsiteX141" fmla="*/ 539539 w 811383"/>
                  <a:gd name="connsiteY141" fmla="*/ 408814 h 570536"/>
                  <a:gd name="connsiteX142" fmla="*/ 538898 w 811383"/>
                  <a:gd name="connsiteY142" fmla="*/ 404245 h 570536"/>
                  <a:gd name="connsiteX143" fmla="*/ 536465 w 811383"/>
                  <a:gd name="connsiteY143" fmla="*/ 400506 h 570536"/>
                  <a:gd name="connsiteX144" fmla="*/ 531658 w 811383"/>
                  <a:gd name="connsiteY144" fmla="*/ 391737 h 570536"/>
                  <a:gd name="connsiteX145" fmla="*/ 527894 w 811383"/>
                  <a:gd name="connsiteY145" fmla="*/ 386470 h 570536"/>
                  <a:gd name="connsiteX146" fmla="*/ 522651 w 811383"/>
                  <a:gd name="connsiteY146" fmla="*/ 375918 h 570536"/>
                  <a:gd name="connsiteX147" fmla="*/ 521114 w 811383"/>
                  <a:gd name="connsiteY147" fmla="*/ 368300 h 570536"/>
                  <a:gd name="connsiteX148" fmla="*/ 519339 w 811383"/>
                  <a:gd name="connsiteY148" fmla="*/ 362876 h 570536"/>
                  <a:gd name="connsiteX149" fmla="*/ 520826 w 811383"/>
                  <a:gd name="connsiteY149" fmla="*/ 355397 h 570536"/>
                  <a:gd name="connsiteX150" fmla="*/ 523020 w 811383"/>
                  <a:gd name="connsiteY150" fmla="*/ 349735 h 570536"/>
                  <a:gd name="connsiteX151" fmla="*/ 519281 w 811383"/>
                  <a:gd name="connsiteY151" fmla="*/ 345256 h 570536"/>
                  <a:gd name="connsiteX152" fmla="*/ 515411 w 811383"/>
                  <a:gd name="connsiteY152" fmla="*/ 337112 h 570536"/>
                  <a:gd name="connsiteX153" fmla="*/ 513709 w 811383"/>
                  <a:gd name="connsiteY153" fmla="*/ 332707 h 570536"/>
                  <a:gd name="connsiteX154" fmla="*/ 513907 w 811383"/>
                  <a:gd name="connsiteY154" fmla="*/ 328138 h 570536"/>
                  <a:gd name="connsiteX155" fmla="*/ 513759 w 811383"/>
                  <a:gd name="connsiteY155" fmla="*/ 320569 h 570536"/>
                  <a:gd name="connsiteX156" fmla="*/ 514441 w 811383"/>
                  <a:gd name="connsiteY156" fmla="*/ 315170 h 570536"/>
                  <a:gd name="connsiteX157" fmla="*/ 516652 w 811383"/>
                  <a:gd name="connsiteY157" fmla="*/ 311209 h 570536"/>
                  <a:gd name="connsiteX158" fmla="*/ 517851 w 811383"/>
                  <a:gd name="connsiteY158" fmla="*/ 307026 h 570536"/>
                  <a:gd name="connsiteX159" fmla="*/ 519824 w 811383"/>
                  <a:gd name="connsiteY159" fmla="*/ 294781 h 570536"/>
                  <a:gd name="connsiteX160" fmla="*/ 521073 w 811383"/>
                  <a:gd name="connsiteY160" fmla="*/ 288658 h 570536"/>
                  <a:gd name="connsiteX161" fmla="*/ 522248 w 811383"/>
                  <a:gd name="connsiteY161" fmla="*/ 281345 h 570536"/>
                  <a:gd name="connsiteX162" fmla="*/ 523514 w 811383"/>
                  <a:gd name="connsiteY162" fmla="*/ 276447 h 570536"/>
                  <a:gd name="connsiteX163" fmla="*/ 525576 w 811383"/>
                  <a:gd name="connsiteY163" fmla="*/ 267481 h 570536"/>
                  <a:gd name="connsiteX164" fmla="*/ 527984 w 811383"/>
                  <a:gd name="connsiteY164" fmla="*/ 258679 h 570536"/>
                  <a:gd name="connsiteX165" fmla="*/ 530146 w 811383"/>
                  <a:gd name="connsiteY165" fmla="*/ 251776 h 570536"/>
                  <a:gd name="connsiteX166" fmla="*/ 532578 w 811383"/>
                  <a:gd name="connsiteY166" fmla="*/ 246401 h 570536"/>
                  <a:gd name="connsiteX167" fmla="*/ 535857 w 811383"/>
                  <a:gd name="connsiteY167" fmla="*/ 241027 h 570536"/>
                  <a:gd name="connsiteX168" fmla="*/ 541182 w 811383"/>
                  <a:gd name="connsiteY168" fmla="*/ 232316 h 570536"/>
                  <a:gd name="connsiteX169" fmla="*/ 547329 w 811383"/>
                  <a:gd name="connsiteY169" fmla="*/ 223703 h 570536"/>
                  <a:gd name="connsiteX170" fmla="*/ 550576 w 811383"/>
                  <a:gd name="connsiteY170" fmla="*/ 217433 h 570536"/>
                  <a:gd name="connsiteX171" fmla="*/ 552228 w 811383"/>
                  <a:gd name="connsiteY171" fmla="*/ 212412 h 570536"/>
                  <a:gd name="connsiteX172" fmla="*/ 546935 w 811383"/>
                  <a:gd name="connsiteY172" fmla="*/ 213307 h 570536"/>
                  <a:gd name="connsiteX173" fmla="*/ 543179 w 811383"/>
                  <a:gd name="connsiteY173" fmla="*/ 215362 h 570536"/>
                  <a:gd name="connsiteX174" fmla="*/ 539613 w 811383"/>
                  <a:gd name="connsiteY174" fmla="*/ 211812 h 570536"/>
                  <a:gd name="connsiteX175" fmla="*/ 535939 w 811383"/>
                  <a:gd name="connsiteY175" fmla="*/ 209765 h 570536"/>
                  <a:gd name="connsiteX176" fmla="*/ 528625 w 811383"/>
                  <a:gd name="connsiteY176" fmla="*/ 209190 h 570536"/>
                  <a:gd name="connsiteX177" fmla="*/ 524056 w 811383"/>
                  <a:gd name="connsiteY177" fmla="*/ 208845 h 570536"/>
                  <a:gd name="connsiteX178" fmla="*/ 521171 w 811383"/>
                  <a:gd name="connsiteY178" fmla="*/ 205788 h 570536"/>
                  <a:gd name="connsiteX179" fmla="*/ 517054 w 811383"/>
                  <a:gd name="connsiteY179" fmla="*/ 204153 h 570536"/>
                  <a:gd name="connsiteX180" fmla="*/ 512699 w 811383"/>
                  <a:gd name="connsiteY180" fmla="*/ 203331 h 570536"/>
                  <a:gd name="connsiteX181" fmla="*/ 510020 w 811383"/>
                  <a:gd name="connsiteY181" fmla="*/ 199756 h 570536"/>
                  <a:gd name="connsiteX182" fmla="*/ 504382 w 811383"/>
                  <a:gd name="connsiteY182" fmla="*/ 198441 h 570536"/>
                  <a:gd name="connsiteX183" fmla="*/ 502492 w 811383"/>
                  <a:gd name="connsiteY183" fmla="*/ 194694 h 570536"/>
                  <a:gd name="connsiteX184" fmla="*/ 501276 w 811383"/>
                  <a:gd name="connsiteY184" fmla="*/ 185950 h 570536"/>
                  <a:gd name="connsiteX185" fmla="*/ 498629 w 811383"/>
                  <a:gd name="connsiteY185" fmla="*/ 181577 h 570536"/>
                  <a:gd name="connsiteX186" fmla="*/ 497298 w 811383"/>
                  <a:gd name="connsiteY186" fmla="*/ 177518 h 570536"/>
                  <a:gd name="connsiteX187" fmla="*/ 498711 w 811383"/>
                  <a:gd name="connsiteY187" fmla="*/ 172160 h 570536"/>
                  <a:gd name="connsiteX188" fmla="*/ 498457 w 811383"/>
                  <a:gd name="connsiteY188" fmla="*/ 167525 h 570536"/>
                  <a:gd name="connsiteX189" fmla="*/ 499279 w 811383"/>
                  <a:gd name="connsiteY189" fmla="*/ 161772 h 570536"/>
                  <a:gd name="connsiteX190" fmla="*/ 495729 w 811383"/>
                  <a:gd name="connsiteY190" fmla="*/ 159446 h 570536"/>
                  <a:gd name="connsiteX191" fmla="*/ 492786 w 811383"/>
                  <a:gd name="connsiteY191" fmla="*/ 156118 h 570536"/>
                  <a:gd name="connsiteX192" fmla="*/ 490978 w 811383"/>
                  <a:gd name="connsiteY192" fmla="*/ 152288 h 570536"/>
                  <a:gd name="connsiteX193" fmla="*/ 489540 w 811383"/>
                  <a:gd name="connsiteY193" fmla="*/ 148237 h 570536"/>
                  <a:gd name="connsiteX194" fmla="*/ 487938 w 811383"/>
                  <a:gd name="connsiteY194" fmla="*/ 143355 h 570536"/>
                  <a:gd name="connsiteX195" fmla="*/ 484231 w 811383"/>
                  <a:gd name="connsiteY195" fmla="*/ 140611 h 570536"/>
                  <a:gd name="connsiteX196" fmla="*/ 482842 w 811383"/>
                  <a:gd name="connsiteY196" fmla="*/ 135598 h 570536"/>
                  <a:gd name="connsiteX197" fmla="*/ 482760 w 811383"/>
                  <a:gd name="connsiteY197" fmla="*/ 129582 h 570536"/>
                  <a:gd name="connsiteX198" fmla="*/ 481051 w 811383"/>
                  <a:gd name="connsiteY198" fmla="*/ 124717 h 570536"/>
                  <a:gd name="connsiteX199" fmla="*/ 479785 w 811383"/>
                  <a:gd name="connsiteY199" fmla="*/ 120139 h 570536"/>
                  <a:gd name="connsiteX200" fmla="*/ 479186 w 811383"/>
                  <a:gd name="connsiteY200" fmla="*/ 114181 h 570536"/>
                  <a:gd name="connsiteX201" fmla="*/ 477271 w 811383"/>
                  <a:gd name="connsiteY201" fmla="*/ 110516 h 570536"/>
                  <a:gd name="connsiteX202" fmla="*/ 474863 w 811383"/>
                  <a:gd name="connsiteY202" fmla="*/ 107081 h 570536"/>
                  <a:gd name="connsiteX203" fmla="*/ 471666 w 811383"/>
                  <a:gd name="connsiteY203" fmla="*/ 104254 h 570536"/>
                  <a:gd name="connsiteX204" fmla="*/ 468436 w 811383"/>
                  <a:gd name="connsiteY204" fmla="*/ 101558 h 570536"/>
                  <a:gd name="connsiteX205" fmla="*/ 467384 w 811383"/>
                  <a:gd name="connsiteY205" fmla="*/ 97228 h 570536"/>
                  <a:gd name="connsiteX206" fmla="*/ 464040 w 811383"/>
                  <a:gd name="connsiteY206" fmla="*/ 94220 h 570536"/>
                  <a:gd name="connsiteX207" fmla="*/ 460892 w 811383"/>
                  <a:gd name="connsiteY207" fmla="*/ 91245 h 570536"/>
                  <a:gd name="connsiteX208" fmla="*/ 455920 w 811383"/>
                  <a:gd name="connsiteY208" fmla="*/ 92683 h 570536"/>
                  <a:gd name="connsiteX209" fmla="*/ 450159 w 811383"/>
                  <a:gd name="connsiteY209" fmla="*/ 92026 h 570536"/>
                  <a:gd name="connsiteX210" fmla="*/ 445557 w 811383"/>
                  <a:gd name="connsiteY210" fmla="*/ 91754 h 570536"/>
                  <a:gd name="connsiteX211" fmla="*/ 441793 w 811383"/>
                  <a:gd name="connsiteY211" fmla="*/ 89429 h 570536"/>
                  <a:gd name="connsiteX212" fmla="*/ 437693 w 811383"/>
                  <a:gd name="connsiteY212" fmla="*/ 92658 h 570536"/>
                  <a:gd name="connsiteX213" fmla="*/ 433222 w 811383"/>
                  <a:gd name="connsiteY213" fmla="*/ 93225 h 570536"/>
                  <a:gd name="connsiteX214" fmla="*/ 428924 w 811383"/>
                  <a:gd name="connsiteY214" fmla="*/ 95313 h 570536"/>
                  <a:gd name="connsiteX215" fmla="*/ 425974 w 811383"/>
                  <a:gd name="connsiteY215" fmla="*/ 98674 h 570536"/>
                  <a:gd name="connsiteX216" fmla="*/ 423607 w 811383"/>
                  <a:gd name="connsiteY216" fmla="*/ 102438 h 570536"/>
                  <a:gd name="connsiteX217" fmla="*/ 419917 w 811383"/>
                  <a:gd name="connsiteY217" fmla="*/ 108642 h 570536"/>
                  <a:gd name="connsiteX218" fmla="*/ 416712 w 811383"/>
                  <a:gd name="connsiteY218" fmla="*/ 111708 h 570536"/>
                  <a:gd name="connsiteX219" fmla="*/ 413416 w 811383"/>
                  <a:gd name="connsiteY219" fmla="*/ 114929 h 570536"/>
                  <a:gd name="connsiteX220" fmla="*/ 408075 w 811383"/>
                  <a:gd name="connsiteY220" fmla="*/ 116778 h 570536"/>
                  <a:gd name="connsiteX221" fmla="*/ 404048 w 811383"/>
                  <a:gd name="connsiteY221" fmla="*/ 115266 h 570536"/>
                  <a:gd name="connsiteX222" fmla="*/ 401566 w 811383"/>
                  <a:gd name="connsiteY222" fmla="*/ 111872 h 570536"/>
                  <a:gd name="connsiteX223" fmla="*/ 397342 w 811383"/>
                  <a:gd name="connsiteY223" fmla="*/ 110976 h 570536"/>
                  <a:gd name="connsiteX224" fmla="*/ 393463 w 811383"/>
                  <a:gd name="connsiteY224" fmla="*/ 107829 h 570536"/>
                  <a:gd name="connsiteX225" fmla="*/ 389412 w 811383"/>
                  <a:gd name="connsiteY225" fmla="*/ 106333 h 570536"/>
                  <a:gd name="connsiteX226" fmla="*/ 386297 w 811383"/>
                  <a:gd name="connsiteY226" fmla="*/ 101501 h 570536"/>
                  <a:gd name="connsiteX227" fmla="*/ 382476 w 811383"/>
                  <a:gd name="connsiteY227" fmla="*/ 99652 h 570536"/>
                  <a:gd name="connsiteX228" fmla="*/ 379451 w 811383"/>
                  <a:gd name="connsiteY228" fmla="*/ 96669 h 570536"/>
                  <a:gd name="connsiteX229" fmla="*/ 378622 w 811383"/>
                  <a:gd name="connsiteY229" fmla="*/ 91278 h 570536"/>
                  <a:gd name="connsiteX230" fmla="*/ 377298 w 811383"/>
                  <a:gd name="connsiteY230" fmla="*/ 86799 h 570536"/>
                  <a:gd name="connsiteX231" fmla="*/ 378441 w 811383"/>
                  <a:gd name="connsiteY231" fmla="*/ 82312 h 570536"/>
                  <a:gd name="connsiteX232" fmla="*/ 379287 w 811383"/>
                  <a:gd name="connsiteY232" fmla="*/ 77882 h 570536"/>
                  <a:gd name="connsiteX233" fmla="*/ 377693 w 811383"/>
                  <a:gd name="connsiteY233" fmla="*/ 73880 h 570536"/>
                  <a:gd name="connsiteX234" fmla="*/ 377537 w 811383"/>
                  <a:gd name="connsiteY234" fmla="*/ 69295 h 570536"/>
                  <a:gd name="connsiteX235" fmla="*/ 376025 w 811383"/>
                  <a:gd name="connsiteY235" fmla="*/ 64627 h 570536"/>
                  <a:gd name="connsiteX236" fmla="*/ 372844 w 811383"/>
                  <a:gd name="connsiteY236" fmla="*/ 61619 h 570536"/>
                  <a:gd name="connsiteX237" fmla="*/ 368941 w 811383"/>
                  <a:gd name="connsiteY237" fmla="*/ 59605 h 570536"/>
                  <a:gd name="connsiteX238" fmla="*/ 366196 w 811383"/>
                  <a:gd name="connsiteY238" fmla="*/ 56294 h 570536"/>
                  <a:gd name="connsiteX239" fmla="*/ 364034 w 811383"/>
                  <a:gd name="connsiteY239" fmla="*/ 52020 h 570536"/>
                  <a:gd name="connsiteX240" fmla="*/ 360106 w 811383"/>
                  <a:gd name="connsiteY240" fmla="*/ 47903 h 570536"/>
                  <a:gd name="connsiteX241" fmla="*/ 358002 w 811383"/>
                  <a:gd name="connsiteY241" fmla="*/ 44320 h 570536"/>
                  <a:gd name="connsiteX242" fmla="*/ 354378 w 811383"/>
                  <a:gd name="connsiteY242" fmla="*/ 41403 h 570536"/>
                  <a:gd name="connsiteX243" fmla="*/ 350927 w 811383"/>
                  <a:gd name="connsiteY243" fmla="*/ 36570 h 570536"/>
                  <a:gd name="connsiteX244" fmla="*/ 350097 w 811383"/>
                  <a:gd name="connsiteY244" fmla="*/ 32067 h 570536"/>
                  <a:gd name="connsiteX245" fmla="*/ 346489 w 811383"/>
                  <a:gd name="connsiteY245" fmla="*/ 30004 h 570536"/>
                  <a:gd name="connsiteX246" fmla="*/ 301208 w 811383"/>
                  <a:gd name="connsiteY246" fmla="*/ 29273 h 570536"/>
                  <a:gd name="connsiteX247" fmla="*/ 297904 w 811383"/>
                  <a:gd name="connsiteY247" fmla="*/ 39274 h 570536"/>
                  <a:gd name="connsiteX248" fmla="*/ 296383 w 811383"/>
                  <a:gd name="connsiteY248" fmla="*/ 43465 h 570536"/>
                  <a:gd name="connsiteX249" fmla="*/ 267004 w 811383"/>
                  <a:gd name="connsiteY249" fmla="*/ 43383 h 570536"/>
                  <a:gd name="connsiteX250" fmla="*/ 219545 w 811383"/>
                  <a:gd name="connsiteY250" fmla="*/ 43539 h 570536"/>
                  <a:gd name="connsiteX251" fmla="*/ 185925 w 811383"/>
                  <a:gd name="connsiteY251" fmla="*/ 29363 h 570536"/>
                  <a:gd name="connsiteX252" fmla="*/ 140701 w 811383"/>
                  <a:gd name="connsiteY252" fmla="*/ 10659 h 570536"/>
                  <a:gd name="connsiteX253" fmla="*/ 131998 w 811383"/>
                  <a:gd name="connsiteY253" fmla="*/ 6920 h 570536"/>
                  <a:gd name="connsiteX254" fmla="*/ 133913 w 811383"/>
                  <a:gd name="connsiteY254" fmla="*/ 2983 h 570536"/>
                  <a:gd name="connsiteX255" fmla="*/ 136781 w 811383"/>
                  <a:gd name="connsiteY255" fmla="*/ 0 h 570536"/>
                  <a:gd name="connsiteX256" fmla="*/ 70001 w 811383"/>
                  <a:gd name="connsiteY256" fmla="*/ 5769 h 570536"/>
                  <a:gd name="connsiteX257" fmla="*/ 69672 w 811383"/>
                  <a:gd name="connsiteY257" fmla="*/ 13757 h 570536"/>
                  <a:gd name="connsiteX258" fmla="*/ 71152 w 811383"/>
                  <a:gd name="connsiteY258" fmla="*/ 20923 h 570536"/>
                  <a:gd name="connsiteX259" fmla="*/ 72952 w 811383"/>
                  <a:gd name="connsiteY259" fmla="*/ 25106 h 570536"/>
                  <a:gd name="connsiteX260" fmla="*/ 74324 w 811383"/>
                  <a:gd name="connsiteY260" fmla="*/ 30481 h 570536"/>
                  <a:gd name="connsiteX261" fmla="*/ 70848 w 811383"/>
                  <a:gd name="connsiteY261" fmla="*/ 35855 h 570536"/>
                  <a:gd name="connsiteX262" fmla="*/ 75039 w 811383"/>
                  <a:gd name="connsiteY262" fmla="*/ 41230 h 570536"/>
                  <a:gd name="connsiteX263" fmla="*/ 76033 w 811383"/>
                  <a:gd name="connsiteY263" fmla="*/ 46432 h 570536"/>
                  <a:gd name="connsiteX264" fmla="*/ 74201 w 811383"/>
                  <a:gd name="connsiteY264" fmla="*/ 53475 h 570536"/>
                  <a:gd name="connsiteX265" fmla="*/ 76428 w 811383"/>
                  <a:gd name="connsiteY265" fmla="*/ 57954 h 570536"/>
                  <a:gd name="connsiteX266" fmla="*/ 78310 w 811383"/>
                  <a:gd name="connsiteY266" fmla="*/ 64824 h 570536"/>
                  <a:gd name="connsiteX267" fmla="*/ 76551 w 811383"/>
                  <a:gd name="connsiteY267" fmla="*/ 69007 h 570536"/>
                  <a:gd name="connsiteX268" fmla="*/ 76124 w 811383"/>
                  <a:gd name="connsiteY268" fmla="*/ 73157 h 570536"/>
                  <a:gd name="connsiteX269" fmla="*/ 79953 w 811383"/>
                  <a:gd name="connsiteY269" fmla="*/ 77365 h 570536"/>
                  <a:gd name="connsiteX270" fmla="*/ 78285 w 811383"/>
                  <a:gd name="connsiteY270" fmla="*/ 82747 h 570536"/>
                  <a:gd name="connsiteX271" fmla="*/ 79082 w 811383"/>
                  <a:gd name="connsiteY271" fmla="*/ 87522 h 570536"/>
                  <a:gd name="connsiteX272" fmla="*/ 78269 w 811383"/>
                  <a:gd name="connsiteY272" fmla="*/ 92371 h 570536"/>
                  <a:gd name="connsiteX273" fmla="*/ 82213 w 811383"/>
                  <a:gd name="connsiteY273" fmla="*/ 97088 h 570536"/>
                  <a:gd name="connsiteX274" fmla="*/ 88081 w 811383"/>
                  <a:gd name="connsiteY274" fmla="*/ 100449 h 570536"/>
                  <a:gd name="connsiteX275" fmla="*/ 91722 w 811383"/>
                  <a:gd name="connsiteY275" fmla="*/ 103646 h 570536"/>
                  <a:gd name="connsiteX276" fmla="*/ 95280 w 811383"/>
                  <a:gd name="connsiteY276" fmla="*/ 105741 h 570536"/>
                  <a:gd name="connsiteX277" fmla="*/ 97688 w 811383"/>
                  <a:gd name="connsiteY277" fmla="*/ 110220 h 570536"/>
                  <a:gd name="connsiteX278" fmla="*/ 101361 w 811383"/>
                  <a:gd name="connsiteY278" fmla="*/ 113803 h 570536"/>
                  <a:gd name="connsiteX279" fmla="*/ 104090 w 811383"/>
                  <a:gd name="connsiteY279" fmla="*/ 119071 h 570536"/>
                  <a:gd name="connsiteX280" fmla="*/ 107492 w 811383"/>
                  <a:gd name="connsiteY280" fmla="*/ 127544 h 570536"/>
                  <a:gd name="connsiteX281" fmla="*/ 111338 w 811383"/>
                  <a:gd name="connsiteY281" fmla="*/ 131332 h 570536"/>
                  <a:gd name="connsiteX282" fmla="*/ 108445 w 811383"/>
                  <a:gd name="connsiteY282" fmla="*/ 139345 h 570536"/>
                  <a:gd name="connsiteX283" fmla="*/ 103720 w 811383"/>
                  <a:gd name="connsiteY283" fmla="*/ 147547 h 570536"/>
                  <a:gd name="connsiteX284" fmla="*/ 97039 w 811383"/>
                  <a:gd name="connsiteY284" fmla="*/ 153225 h 570536"/>
                  <a:gd name="connsiteX285" fmla="*/ 90514 w 811383"/>
                  <a:gd name="connsiteY285" fmla="*/ 154417 h 570536"/>
                  <a:gd name="connsiteX286" fmla="*/ 84679 w 811383"/>
                  <a:gd name="connsiteY286" fmla="*/ 153521 h 570536"/>
                  <a:gd name="connsiteX287" fmla="*/ 79756 w 811383"/>
                  <a:gd name="connsiteY287" fmla="*/ 152469 h 570536"/>
                  <a:gd name="connsiteX288" fmla="*/ 83208 w 811383"/>
                  <a:gd name="connsiteY288" fmla="*/ 157573 h 570536"/>
                  <a:gd name="connsiteX289" fmla="*/ 86750 w 811383"/>
                  <a:gd name="connsiteY289" fmla="*/ 163449 h 570536"/>
                  <a:gd name="connsiteX290" fmla="*/ 90867 w 811383"/>
                  <a:gd name="connsiteY290" fmla="*/ 166662 h 570536"/>
                  <a:gd name="connsiteX291" fmla="*/ 89675 w 811383"/>
                  <a:gd name="connsiteY291" fmla="*/ 171141 h 570536"/>
                  <a:gd name="connsiteX292" fmla="*/ 96069 w 811383"/>
                  <a:gd name="connsiteY292" fmla="*/ 174707 h 570536"/>
                  <a:gd name="connsiteX293" fmla="*/ 99512 w 811383"/>
                  <a:gd name="connsiteY293" fmla="*/ 178907 h 570536"/>
                  <a:gd name="connsiteX294" fmla="*/ 104952 w 811383"/>
                  <a:gd name="connsiteY294" fmla="*/ 180460 h 570536"/>
                  <a:gd name="connsiteX295" fmla="*/ 106325 w 811383"/>
                  <a:gd name="connsiteY295" fmla="*/ 185481 h 570536"/>
                  <a:gd name="connsiteX296" fmla="*/ 110015 w 811383"/>
                  <a:gd name="connsiteY296" fmla="*/ 188168 h 570536"/>
                  <a:gd name="connsiteX297" fmla="*/ 113475 w 811383"/>
                  <a:gd name="connsiteY297" fmla="*/ 184881 h 570536"/>
                  <a:gd name="connsiteX298" fmla="*/ 118192 w 811383"/>
                  <a:gd name="connsiteY298" fmla="*/ 186993 h 570536"/>
                  <a:gd name="connsiteX299" fmla="*/ 123328 w 811383"/>
                  <a:gd name="connsiteY299" fmla="*/ 191751 h 570536"/>
                  <a:gd name="connsiteX300" fmla="*/ 127314 w 811383"/>
                  <a:gd name="connsiteY300" fmla="*/ 195335 h 570536"/>
                  <a:gd name="connsiteX301" fmla="*/ 130872 w 811383"/>
                  <a:gd name="connsiteY301" fmla="*/ 199912 h 570536"/>
                  <a:gd name="connsiteX302" fmla="*/ 135524 w 811383"/>
                  <a:gd name="connsiteY302" fmla="*/ 203142 h 570536"/>
                  <a:gd name="connsiteX303" fmla="*/ 139362 w 811383"/>
                  <a:gd name="connsiteY303" fmla="*/ 208771 h 570536"/>
                  <a:gd name="connsiteX304" fmla="*/ 141934 w 811383"/>
                  <a:gd name="connsiteY304" fmla="*/ 212181 h 570536"/>
                  <a:gd name="connsiteX305" fmla="*/ 141005 w 811383"/>
                  <a:gd name="connsiteY305" fmla="*/ 221287 h 570536"/>
                  <a:gd name="connsiteX306" fmla="*/ 139485 w 811383"/>
                  <a:gd name="connsiteY306" fmla="*/ 228182 h 570536"/>
                  <a:gd name="connsiteX307" fmla="*/ 136551 w 811383"/>
                  <a:gd name="connsiteY307" fmla="*/ 235077 h 570536"/>
                  <a:gd name="connsiteX308" fmla="*/ 133601 w 811383"/>
                  <a:gd name="connsiteY308" fmla="*/ 240591 h 570536"/>
                  <a:gd name="connsiteX309" fmla="*/ 129508 w 811383"/>
                  <a:gd name="connsiteY309" fmla="*/ 248193 h 570536"/>
                  <a:gd name="connsiteX310" fmla="*/ 131957 w 811383"/>
                  <a:gd name="connsiteY310" fmla="*/ 253272 h 570536"/>
                  <a:gd name="connsiteX311" fmla="*/ 132393 w 811383"/>
                  <a:gd name="connsiteY311" fmla="*/ 246697 h 570536"/>
                  <a:gd name="connsiteX312" fmla="*/ 136625 w 811383"/>
                  <a:gd name="connsiteY312" fmla="*/ 250584 h 570536"/>
                  <a:gd name="connsiteX313" fmla="*/ 140611 w 811383"/>
                  <a:gd name="connsiteY313" fmla="*/ 252968 h 570536"/>
                  <a:gd name="connsiteX314" fmla="*/ 143734 w 811383"/>
                  <a:gd name="connsiteY314" fmla="*/ 256378 h 570536"/>
                  <a:gd name="connsiteX315" fmla="*/ 147004 w 811383"/>
                  <a:gd name="connsiteY315" fmla="*/ 259780 h 570536"/>
                  <a:gd name="connsiteX316" fmla="*/ 154507 w 811383"/>
                  <a:gd name="connsiteY316" fmla="*/ 265410 h 570536"/>
                  <a:gd name="connsiteX317" fmla="*/ 161690 w 811383"/>
                  <a:gd name="connsiteY317" fmla="*/ 272009 h 570536"/>
                  <a:gd name="connsiteX318" fmla="*/ 167139 w 811383"/>
                  <a:gd name="connsiteY318" fmla="*/ 279725 h 570536"/>
                  <a:gd name="connsiteX319" fmla="*/ 172554 w 811383"/>
                  <a:gd name="connsiteY319" fmla="*/ 284623 h 570536"/>
                  <a:gd name="connsiteX320" fmla="*/ 176113 w 811383"/>
                  <a:gd name="connsiteY320" fmla="*/ 287015 h 570536"/>
                  <a:gd name="connsiteX321" fmla="*/ 178381 w 811383"/>
                  <a:gd name="connsiteY321" fmla="*/ 291798 h 570536"/>
                  <a:gd name="connsiteX322" fmla="*/ 179383 w 811383"/>
                  <a:gd name="connsiteY322" fmla="*/ 297772 h 570536"/>
                  <a:gd name="connsiteX323" fmla="*/ 179079 w 811383"/>
                  <a:gd name="connsiteY323" fmla="*/ 303739 h 570536"/>
                  <a:gd name="connsiteX324" fmla="*/ 182342 w 811383"/>
                  <a:gd name="connsiteY324" fmla="*/ 308817 h 570536"/>
                  <a:gd name="connsiteX325" fmla="*/ 189253 w 811383"/>
                  <a:gd name="connsiteY325" fmla="*/ 305275 h 570536"/>
                  <a:gd name="connsiteX326" fmla="*/ 193288 w 811383"/>
                  <a:gd name="connsiteY326" fmla="*/ 302424 h 570536"/>
                  <a:gd name="connsiteX327" fmla="*/ 197816 w 811383"/>
                  <a:gd name="connsiteY327" fmla="*/ 299860 h 570536"/>
                  <a:gd name="connsiteX328" fmla="*/ 199830 w 811383"/>
                  <a:gd name="connsiteY328" fmla="*/ 295340 h 570536"/>
                  <a:gd name="connsiteX329" fmla="*/ 200347 w 811383"/>
                  <a:gd name="connsiteY329" fmla="*/ 287319 h 570536"/>
                  <a:gd name="connsiteX330" fmla="*/ 194685 w 811383"/>
                  <a:gd name="connsiteY330" fmla="*/ 284040 h 570536"/>
                  <a:gd name="connsiteX331" fmla="*/ 194940 w 811383"/>
                  <a:gd name="connsiteY331" fmla="*/ 279643 h 570536"/>
                  <a:gd name="connsiteX332" fmla="*/ 192483 w 811383"/>
                  <a:gd name="connsiteY332" fmla="*/ 274474 h 570536"/>
                  <a:gd name="connsiteX333" fmla="*/ 189056 w 811383"/>
                  <a:gd name="connsiteY333" fmla="*/ 271787 h 570536"/>
                  <a:gd name="connsiteX334" fmla="*/ 187265 w 811383"/>
                  <a:gd name="connsiteY334" fmla="*/ 267308 h 570536"/>
                  <a:gd name="connsiteX335" fmla="*/ 183690 w 811383"/>
                  <a:gd name="connsiteY335" fmla="*/ 264021 h 570536"/>
                  <a:gd name="connsiteX336" fmla="*/ 180320 w 811383"/>
                  <a:gd name="connsiteY336" fmla="*/ 268204 h 570536"/>
                  <a:gd name="connsiteX337" fmla="*/ 175529 w 811383"/>
                  <a:gd name="connsiteY337" fmla="*/ 267308 h 570536"/>
                  <a:gd name="connsiteX338" fmla="*/ 171551 w 811383"/>
                  <a:gd name="connsiteY338" fmla="*/ 261317 h 570536"/>
                  <a:gd name="connsiteX339" fmla="*/ 171239 w 811383"/>
                  <a:gd name="connsiteY339" fmla="*/ 255063 h 570536"/>
                  <a:gd name="connsiteX340" fmla="*/ 174420 w 811383"/>
                  <a:gd name="connsiteY340" fmla="*/ 249089 h 570536"/>
                  <a:gd name="connsiteX341" fmla="*/ 173762 w 811383"/>
                  <a:gd name="connsiteY341" fmla="*/ 243352 h 570536"/>
                  <a:gd name="connsiteX342" fmla="*/ 169776 w 811383"/>
                  <a:gd name="connsiteY342" fmla="*/ 234756 h 570536"/>
                  <a:gd name="connsiteX343" fmla="*/ 169817 w 811383"/>
                  <a:gd name="connsiteY343" fmla="*/ 230573 h 570536"/>
                  <a:gd name="connsiteX344" fmla="*/ 170048 w 811383"/>
                  <a:gd name="connsiteY344" fmla="*/ 226095 h 570536"/>
                  <a:gd name="connsiteX345" fmla="*/ 166473 w 811383"/>
                  <a:gd name="connsiteY345" fmla="*/ 223407 h 570536"/>
                  <a:gd name="connsiteX346" fmla="*/ 164747 w 811383"/>
                  <a:gd name="connsiteY346" fmla="*/ 218033 h 570536"/>
                  <a:gd name="connsiteX347" fmla="*/ 164657 w 811383"/>
                  <a:gd name="connsiteY347" fmla="*/ 212354 h 570536"/>
                  <a:gd name="connsiteX348" fmla="*/ 165585 w 811383"/>
                  <a:gd name="connsiteY348" fmla="*/ 205788 h 570536"/>
                  <a:gd name="connsiteX349" fmla="*/ 166456 w 811383"/>
                  <a:gd name="connsiteY349" fmla="*/ 200389 h 570536"/>
                  <a:gd name="connsiteX350" fmla="*/ 165355 w 811383"/>
                  <a:gd name="connsiteY350" fmla="*/ 196288 h 570536"/>
                  <a:gd name="connsiteX351" fmla="*/ 164821 w 811383"/>
                  <a:gd name="connsiteY351" fmla="*/ 188760 h 570536"/>
                  <a:gd name="connsiteX352" fmla="*/ 160375 w 811383"/>
                  <a:gd name="connsiteY352" fmla="*/ 183501 h 570536"/>
                  <a:gd name="connsiteX353" fmla="*/ 158395 w 811383"/>
                  <a:gd name="connsiteY353" fmla="*/ 188851 h 570536"/>
                  <a:gd name="connsiteX354" fmla="*/ 156554 w 811383"/>
                  <a:gd name="connsiteY354" fmla="*/ 183690 h 570536"/>
                  <a:gd name="connsiteX355" fmla="*/ 155313 w 811383"/>
                  <a:gd name="connsiteY355" fmla="*/ 179507 h 570536"/>
                  <a:gd name="connsiteX356" fmla="*/ 152354 w 811383"/>
                  <a:gd name="connsiteY356" fmla="*/ 174255 h 570536"/>
                  <a:gd name="connsiteX357" fmla="*/ 150974 w 811383"/>
                  <a:gd name="connsiteY357" fmla="*/ 169349 h 570536"/>
                  <a:gd name="connsiteX358" fmla="*/ 150439 w 811383"/>
                  <a:gd name="connsiteY358" fmla="*/ 164476 h 570536"/>
                  <a:gd name="connsiteX359" fmla="*/ 149691 w 811383"/>
                  <a:gd name="connsiteY359" fmla="*/ 160391 h 570536"/>
                  <a:gd name="connsiteX360" fmla="*/ 144046 w 811383"/>
                  <a:gd name="connsiteY360" fmla="*/ 157893 h 570536"/>
                  <a:gd name="connsiteX361" fmla="*/ 142468 w 811383"/>
                  <a:gd name="connsiteY361" fmla="*/ 153948 h 570536"/>
                  <a:gd name="connsiteX362" fmla="*/ 142698 w 811383"/>
                  <a:gd name="connsiteY362" fmla="*/ 149585 h 570536"/>
                  <a:gd name="connsiteX363" fmla="*/ 142797 w 811383"/>
                  <a:gd name="connsiteY363" fmla="*/ 143610 h 570536"/>
                  <a:gd name="connsiteX364" fmla="*/ 142575 w 811383"/>
                  <a:gd name="connsiteY364" fmla="*/ 138293 h 570536"/>
                  <a:gd name="connsiteX365" fmla="*/ 142665 w 811383"/>
                  <a:gd name="connsiteY365" fmla="*/ 133132 h 570536"/>
                  <a:gd name="connsiteX366" fmla="*/ 137931 w 811383"/>
                  <a:gd name="connsiteY366" fmla="*/ 131423 h 570536"/>
                  <a:gd name="connsiteX367" fmla="*/ 137488 w 811383"/>
                  <a:gd name="connsiteY367" fmla="*/ 127240 h 570536"/>
                  <a:gd name="connsiteX368" fmla="*/ 136239 w 811383"/>
                  <a:gd name="connsiteY368" fmla="*/ 121668 h 570536"/>
                  <a:gd name="connsiteX369" fmla="*/ 132146 w 811383"/>
                  <a:gd name="connsiteY369" fmla="*/ 118414 h 570536"/>
                  <a:gd name="connsiteX370" fmla="*/ 129574 w 811383"/>
                  <a:gd name="connsiteY370" fmla="*/ 112217 h 570536"/>
                  <a:gd name="connsiteX371" fmla="*/ 126878 w 811383"/>
                  <a:gd name="connsiteY371" fmla="*/ 103054 h 570536"/>
                  <a:gd name="connsiteX372" fmla="*/ 122095 w 811383"/>
                  <a:gd name="connsiteY372" fmla="*/ 98493 h 570536"/>
                  <a:gd name="connsiteX373" fmla="*/ 116860 w 811383"/>
                  <a:gd name="connsiteY373" fmla="*/ 92494 h 570536"/>
                  <a:gd name="connsiteX374" fmla="*/ 113877 w 811383"/>
                  <a:gd name="connsiteY374" fmla="*/ 89001 h 570536"/>
                  <a:gd name="connsiteX375" fmla="*/ 110615 w 811383"/>
                  <a:gd name="connsiteY375" fmla="*/ 82353 h 570536"/>
                  <a:gd name="connsiteX376" fmla="*/ 115036 w 811383"/>
                  <a:gd name="connsiteY376" fmla="*/ 67511 h 570536"/>
                  <a:gd name="connsiteX377" fmla="*/ 115406 w 811383"/>
                  <a:gd name="connsiteY377" fmla="*/ 62079 h 570536"/>
                  <a:gd name="connsiteX378" fmla="*/ 117280 w 811383"/>
                  <a:gd name="connsiteY378" fmla="*/ 56162 h 570536"/>
                  <a:gd name="connsiteX379" fmla="*/ 115028 w 811383"/>
                  <a:gd name="connsiteY379" fmla="*/ 48100 h 570536"/>
                  <a:gd name="connsiteX380" fmla="*/ 119844 w 811383"/>
                  <a:gd name="connsiteY380" fmla="*/ 36751 h 570536"/>
                  <a:gd name="connsiteX381" fmla="*/ 122539 w 811383"/>
                  <a:gd name="connsiteY381" fmla="*/ 33464 h 570536"/>
                  <a:gd name="connsiteX382" fmla="*/ 124018 w 811383"/>
                  <a:gd name="connsiteY382" fmla="*/ 27892 h 570536"/>
                  <a:gd name="connsiteX383" fmla="*/ 130864 w 811383"/>
                  <a:gd name="connsiteY383" fmla="*/ 30185 h 570536"/>
                  <a:gd name="connsiteX384" fmla="*/ 136387 w 811383"/>
                  <a:gd name="connsiteY384" fmla="*/ 37647 h 570536"/>
                  <a:gd name="connsiteX385" fmla="*/ 141794 w 811383"/>
                  <a:gd name="connsiteY385" fmla="*/ 38247 h 570536"/>
                  <a:gd name="connsiteX386" fmla="*/ 145500 w 811383"/>
                  <a:gd name="connsiteY386" fmla="*/ 31377 h 570536"/>
                  <a:gd name="connsiteX387" fmla="*/ 150037 w 811383"/>
                  <a:gd name="connsiteY387" fmla="*/ 37351 h 570536"/>
                  <a:gd name="connsiteX388" fmla="*/ 151590 w 811383"/>
                  <a:gd name="connsiteY388" fmla="*/ 42200 h 570536"/>
                  <a:gd name="connsiteX389" fmla="*/ 159364 w 811383"/>
                  <a:gd name="connsiteY389" fmla="*/ 45709 h 570536"/>
                  <a:gd name="connsiteX390" fmla="*/ 163399 w 811383"/>
                  <a:gd name="connsiteY390" fmla="*/ 46605 h 570536"/>
                  <a:gd name="connsiteX391" fmla="*/ 162791 w 811383"/>
                  <a:gd name="connsiteY391" fmla="*/ 51979 h 570536"/>
                  <a:gd name="connsiteX392" fmla="*/ 158592 w 811383"/>
                  <a:gd name="connsiteY392" fmla="*/ 58849 h 570536"/>
                  <a:gd name="connsiteX393" fmla="*/ 158131 w 811383"/>
                  <a:gd name="connsiteY393" fmla="*/ 63509 h 570536"/>
                  <a:gd name="connsiteX394" fmla="*/ 160433 w 811383"/>
                  <a:gd name="connsiteY394" fmla="*/ 72368 h 570536"/>
                  <a:gd name="connsiteX395" fmla="*/ 159718 w 811383"/>
                  <a:gd name="connsiteY395" fmla="*/ 76502 h 570536"/>
                  <a:gd name="connsiteX396" fmla="*/ 160186 w 811383"/>
                  <a:gd name="connsiteY396" fmla="*/ 83019 h 570536"/>
                  <a:gd name="connsiteX397" fmla="*/ 159348 w 811383"/>
                  <a:gd name="connsiteY397" fmla="*/ 87226 h 570536"/>
                  <a:gd name="connsiteX398" fmla="*/ 162717 w 811383"/>
                  <a:gd name="connsiteY398" fmla="*/ 97187 h 570536"/>
                  <a:gd name="connsiteX399" fmla="*/ 164763 w 811383"/>
                  <a:gd name="connsiteY399" fmla="*/ 102701 h 570536"/>
                  <a:gd name="connsiteX400" fmla="*/ 167738 w 811383"/>
                  <a:gd name="connsiteY400" fmla="*/ 107229 h 570536"/>
                  <a:gd name="connsiteX401" fmla="*/ 167837 w 811383"/>
                  <a:gd name="connsiteY401" fmla="*/ 111757 h 570536"/>
                  <a:gd name="connsiteX402" fmla="*/ 167180 w 811383"/>
                  <a:gd name="connsiteY402" fmla="*/ 117239 h 570536"/>
                  <a:gd name="connsiteX403" fmla="*/ 169793 w 811383"/>
                  <a:gd name="connsiteY403" fmla="*/ 120731 h 570536"/>
                  <a:gd name="connsiteX404" fmla="*/ 173984 w 811383"/>
                  <a:gd name="connsiteY404" fmla="*/ 122761 h 570536"/>
                  <a:gd name="connsiteX405" fmla="*/ 174099 w 811383"/>
                  <a:gd name="connsiteY405" fmla="*/ 128694 h 570536"/>
                  <a:gd name="connsiteX406" fmla="*/ 175389 w 811383"/>
                  <a:gd name="connsiteY406" fmla="*/ 133214 h 570536"/>
                  <a:gd name="connsiteX407" fmla="*/ 181068 w 811383"/>
                  <a:gd name="connsiteY407" fmla="*/ 136197 h 570536"/>
                  <a:gd name="connsiteX408" fmla="*/ 182876 w 811383"/>
                  <a:gd name="connsiteY408" fmla="*/ 141309 h 570536"/>
                  <a:gd name="connsiteX409" fmla="*/ 185933 w 811383"/>
                  <a:gd name="connsiteY409" fmla="*/ 147358 h 570536"/>
                  <a:gd name="connsiteX410" fmla="*/ 190650 w 811383"/>
                  <a:gd name="connsiteY410" fmla="*/ 149042 h 570536"/>
                  <a:gd name="connsiteX411" fmla="*/ 195104 w 811383"/>
                  <a:gd name="connsiteY411" fmla="*/ 150061 h 570536"/>
                  <a:gd name="connsiteX412" fmla="*/ 199444 w 811383"/>
                  <a:gd name="connsiteY412" fmla="*/ 151573 h 570536"/>
                  <a:gd name="connsiteX413" fmla="*/ 200002 w 811383"/>
                  <a:gd name="connsiteY413" fmla="*/ 156603 h 570536"/>
                  <a:gd name="connsiteX414" fmla="*/ 199386 w 811383"/>
                  <a:gd name="connsiteY414" fmla="*/ 166136 h 570536"/>
                  <a:gd name="connsiteX415" fmla="*/ 201556 w 811383"/>
                  <a:gd name="connsiteY415" fmla="*/ 172932 h 570536"/>
                  <a:gd name="connsiteX416" fmla="*/ 209305 w 811383"/>
                  <a:gd name="connsiteY416" fmla="*/ 176367 h 570536"/>
                  <a:gd name="connsiteX417" fmla="*/ 212321 w 811383"/>
                  <a:gd name="connsiteY417" fmla="*/ 181372 h 570536"/>
                  <a:gd name="connsiteX418" fmla="*/ 212280 w 811383"/>
                  <a:gd name="connsiteY418" fmla="*/ 186673 h 570536"/>
                  <a:gd name="connsiteX419" fmla="*/ 215847 w 811383"/>
                  <a:gd name="connsiteY419" fmla="*/ 189960 h 570536"/>
                  <a:gd name="connsiteX420" fmla="*/ 221065 w 811383"/>
                  <a:gd name="connsiteY420" fmla="*/ 189442 h 570536"/>
                  <a:gd name="connsiteX421" fmla="*/ 225314 w 811383"/>
                  <a:gd name="connsiteY421" fmla="*/ 193444 h 570536"/>
                  <a:gd name="connsiteX422" fmla="*/ 224254 w 811383"/>
                  <a:gd name="connsiteY422" fmla="*/ 200709 h 570536"/>
                  <a:gd name="connsiteX423" fmla="*/ 221788 w 811383"/>
                  <a:gd name="connsiteY423" fmla="*/ 204292 h 570536"/>
                  <a:gd name="connsiteX424" fmla="*/ 216660 w 811383"/>
                  <a:gd name="connsiteY424" fmla="*/ 211162 h 570536"/>
                  <a:gd name="connsiteX425" fmla="*/ 215806 w 811383"/>
                  <a:gd name="connsiteY425" fmla="*/ 217679 h 570536"/>
                  <a:gd name="connsiteX426" fmla="*/ 215403 w 811383"/>
                  <a:gd name="connsiteY426" fmla="*/ 222207 h 570536"/>
                  <a:gd name="connsiteX427" fmla="*/ 220005 w 811383"/>
                  <a:gd name="connsiteY427" fmla="*/ 222511 h 570536"/>
                  <a:gd name="connsiteX428" fmla="*/ 222807 w 811383"/>
                  <a:gd name="connsiteY428" fmla="*/ 226185 h 570536"/>
                  <a:gd name="connsiteX429" fmla="*/ 228741 w 811383"/>
                  <a:gd name="connsiteY429" fmla="*/ 229078 h 570536"/>
                  <a:gd name="connsiteX430" fmla="*/ 238126 w 811383"/>
                  <a:gd name="connsiteY430" fmla="*/ 234157 h 570536"/>
                  <a:gd name="connsiteX431" fmla="*/ 241265 w 811383"/>
                  <a:gd name="connsiteY431" fmla="*/ 240065 h 570536"/>
                  <a:gd name="connsiteX432" fmla="*/ 243936 w 811383"/>
                  <a:gd name="connsiteY432" fmla="*/ 247897 h 570536"/>
                  <a:gd name="connsiteX433" fmla="*/ 246196 w 811383"/>
                  <a:gd name="connsiteY433" fmla="*/ 252244 h 570536"/>
                  <a:gd name="connsiteX434" fmla="*/ 249598 w 811383"/>
                  <a:gd name="connsiteY434" fmla="*/ 255680 h 570536"/>
                  <a:gd name="connsiteX435" fmla="*/ 255408 w 811383"/>
                  <a:gd name="connsiteY435" fmla="*/ 261038 h 570536"/>
                  <a:gd name="connsiteX436" fmla="*/ 261564 w 811383"/>
                  <a:gd name="connsiteY436" fmla="*/ 267160 h 570536"/>
                  <a:gd name="connsiteX437" fmla="*/ 266766 w 811383"/>
                  <a:gd name="connsiteY437" fmla="*/ 271803 h 570536"/>
                  <a:gd name="connsiteX438" fmla="*/ 269987 w 811383"/>
                  <a:gd name="connsiteY438" fmla="*/ 274474 h 570536"/>
                  <a:gd name="connsiteX439" fmla="*/ 273389 w 811383"/>
                  <a:gd name="connsiteY439" fmla="*/ 282117 h 570536"/>
                  <a:gd name="connsiteX440" fmla="*/ 277951 w 811383"/>
                  <a:gd name="connsiteY440" fmla="*/ 290384 h 570536"/>
                  <a:gd name="connsiteX441" fmla="*/ 281575 w 811383"/>
                  <a:gd name="connsiteY441" fmla="*/ 298504 h 570536"/>
                  <a:gd name="connsiteX442" fmla="*/ 290187 w 811383"/>
                  <a:gd name="connsiteY442" fmla="*/ 309951 h 570536"/>
                  <a:gd name="connsiteX443" fmla="*/ 293934 w 811383"/>
                  <a:gd name="connsiteY443" fmla="*/ 313756 h 570536"/>
                  <a:gd name="connsiteX444" fmla="*/ 296285 w 811383"/>
                  <a:gd name="connsiteY444" fmla="*/ 320569 h 570536"/>
                  <a:gd name="connsiteX445" fmla="*/ 297255 w 811383"/>
                  <a:gd name="connsiteY445" fmla="*/ 329124 h 570536"/>
                  <a:gd name="connsiteX446" fmla="*/ 295956 w 811383"/>
                  <a:gd name="connsiteY446" fmla="*/ 335099 h 570536"/>
                  <a:gd name="connsiteX447" fmla="*/ 297986 w 811383"/>
                  <a:gd name="connsiteY447" fmla="*/ 341574 h 570536"/>
                  <a:gd name="connsiteX448" fmla="*/ 299334 w 811383"/>
                  <a:gd name="connsiteY448" fmla="*/ 347705 h 570536"/>
                  <a:gd name="connsiteX449" fmla="*/ 304774 w 811383"/>
                  <a:gd name="connsiteY449" fmla="*/ 351469 h 570536"/>
                  <a:gd name="connsiteX450" fmla="*/ 304018 w 811383"/>
                  <a:gd name="connsiteY450" fmla="*/ 356556 h 570536"/>
                  <a:gd name="connsiteX451" fmla="*/ 303648 w 811383"/>
                  <a:gd name="connsiteY451" fmla="*/ 361569 h 570536"/>
                  <a:gd name="connsiteX452" fmla="*/ 299777 w 811383"/>
                  <a:gd name="connsiteY452" fmla="*/ 367354 h 570536"/>
                  <a:gd name="connsiteX453" fmla="*/ 294962 w 811383"/>
                  <a:gd name="connsiteY453" fmla="*/ 372433 h 570536"/>
                  <a:gd name="connsiteX454" fmla="*/ 298676 w 811383"/>
                  <a:gd name="connsiteY454" fmla="*/ 376098 h 570536"/>
                  <a:gd name="connsiteX455" fmla="*/ 296926 w 811383"/>
                  <a:gd name="connsiteY455" fmla="*/ 382287 h 570536"/>
                  <a:gd name="connsiteX456" fmla="*/ 290409 w 811383"/>
                  <a:gd name="connsiteY456" fmla="*/ 383478 h 570536"/>
                  <a:gd name="connsiteX457" fmla="*/ 286316 w 811383"/>
                  <a:gd name="connsiteY457" fmla="*/ 385870 h 570536"/>
                  <a:gd name="connsiteX458" fmla="*/ 288231 w 811383"/>
                  <a:gd name="connsiteY458" fmla="*/ 390307 h 570536"/>
                  <a:gd name="connsiteX459" fmla="*/ 288856 w 811383"/>
                  <a:gd name="connsiteY459" fmla="*/ 396389 h 570536"/>
                  <a:gd name="connsiteX460" fmla="*/ 292833 w 811383"/>
                  <a:gd name="connsiteY460" fmla="*/ 405281 h 570536"/>
                  <a:gd name="connsiteX461" fmla="*/ 294682 w 811383"/>
                  <a:gd name="connsiteY461" fmla="*/ 409012 h 570536"/>
                  <a:gd name="connsiteX462" fmla="*/ 297723 w 811383"/>
                  <a:gd name="connsiteY462" fmla="*/ 412036 h 570536"/>
                  <a:gd name="connsiteX463" fmla="*/ 299227 w 811383"/>
                  <a:gd name="connsiteY463" fmla="*/ 417230 h 570536"/>
                  <a:gd name="connsiteX464" fmla="*/ 303089 w 811383"/>
                  <a:gd name="connsiteY464" fmla="*/ 421405 h 570536"/>
                  <a:gd name="connsiteX465" fmla="*/ 307560 w 811383"/>
                  <a:gd name="connsiteY465" fmla="*/ 423196 h 570536"/>
                  <a:gd name="connsiteX466" fmla="*/ 311455 w 811383"/>
                  <a:gd name="connsiteY466" fmla="*/ 425834 h 570536"/>
                  <a:gd name="connsiteX467" fmla="*/ 316592 w 811383"/>
                  <a:gd name="connsiteY467" fmla="*/ 426631 h 570536"/>
                  <a:gd name="connsiteX468" fmla="*/ 319846 w 811383"/>
                  <a:gd name="connsiteY468" fmla="*/ 430255 h 570536"/>
                  <a:gd name="connsiteX469" fmla="*/ 325640 w 811383"/>
                  <a:gd name="connsiteY469" fmla="*/ 434011 h 570536"/>
                  <a:gd name="connsiteX470" fmla="*/ 330784 w 811383"/>
                  <a:gd name="connsiteY470" fmla="*/ 438334 h 570536"/>
                  <a:gd name="connsiteX471" fmla="*/ 333217 w 811383"/>
                  <a:gd name="connsiteY471" fmla="*/ 442311 h 570536"/>
                  <a:gd name="connsiteX472" fmla="*/ 335666 w 811383"/>
                  <a:gd name="connsiteY472" fmla="*/ 445804 h 570536"/>
                  <a:gd name="connsiteX473" fmla="*/ 337194 w 811383"/>
                  <a:gd name="connsiteY473" fmla="*/ 451269 h 570536"/>
                  <a:gd name="connsiteX474" fmla="*/ 342273 w 811383"/>
                  <a:gd name="connsiteY474" fmla="*/ 453800 h 570536"/>
                  <a:gd name="connsiteX475" fmla="*/ 347927 w 811383"/>
                  <a:gd name="connsiteY475" fmla="*/ 455452 h 570536"/>
                  <a:gd name="connsiteX476" fmla="*/ 352767 w 811383"/>
                  <a:gd name="connsiteY476" fmla="*/ 457424 h 570536"/>
                  <a:gd name="connsiteX477" fmla="*/ 356983 w 811383"/>
                  <a:gd name="connsiteY477" fmla="*/ 459643 h 570536"/>
                  <a:gd name="connsiteX478" fmla="*/ 361347 w 811383"/>
                  <a:gd name="connsiteY478" fmla="*/ 461130 h 570536"/>
                  <a:gd name="connsiteX479" fmla="*/ 365744 w 811383"/>
                  <a:gd name="connsiteY479" fmla="*/ 461722 h 570536"/>
                  <a:gd name="connsiteX480" fmla="*/ 370239 w 811383"/>
                  <a:gd name="connsiteY480" fmla="*/ 463596 h 570536"/>
                  <a:gd name="connsiteX481" fmla="*/ 375457 w 811383"/>
                  <a:gd name="connsiteY481" fmla="*/ 462026 h 570536"/>
                  <a:gd name="connsiteX482" fmla="*/ 382114 w 811383"/>
                  <a:gd name="connsiteY482" fmla="*/ 465305 h 570536"/>
                  <a:gd name="connsiteX483" fmla="*/ 385171 w 811383"/>
                  <a:gd name="connsiteY483" fmla="*/ 469784 h 570536"/>
                  <a:gd name="connsiteX484" fmla="*/ 388598 w 811383"/>
                  <a:gd name="connsiteY484" fmla="*/ 473679 h 570536"/>
                  <a:gd name="connsiteX485" fmla="*/ 392789 w 811383"/>
                  <a:gd name="connsiteY485" fmla="*/ 477682 h 570536"/>
                  <a:gd name="connsiteX486" fmla="*/ 397112 w 811383"/>
                  <a:gd name="connsiteY486" fmla="*/ 480048 h 570536"/>
                  <a:gd name="connsiteX487" fmla="*/ 399503 w 811383"/>
                  <a:gd name="connsiteY487" fmla="*/ 484124 h 570536"/>
                  <a:gd name="connsiteX488" fmla="*/ 404483 w 811383"/>
                  <a:gd name="connsiteY488" fmla="*/ 486343 h 570536"/>
                  <a:gd name="connsiteX489" fmla="*/ 414830 w 811383"/>
                  <a:gd name="connsiteY489" fmla="*/ 490502 h 570536"/>
                  <a:gd name="connsiteX490" fmla="*/ 420492 w 811383"/>
                  <a:gd name="connsiteY490" fmla="*/ 492836 h 570536"/>
                  <a:gd name="connsiteX491" fmla="*/ 426738 w 811383"/>
                  <a:gd name="connsiteY491" fmla="*/ 495367 h 570536"/>
                  <a:gd name="connsiteX492" fmla="*/ 430181 w 811383"/>
                  <a:gd name="connsiteY492" fmla="*/ 498103 h 570536"/>
                  <a:gd name="connsiteX493" fmla="*/ 433723 w 811383"/>
                  <a:gd name="connsiteY493" fmla="*/ 501029 h 570536"/>
                  <a:gd name="connsiteX494" fmla="*/ 438432 w 811383"/>
                  <a:gd name="connsiteY494" fmla="*/ 502960 h 570536"/>
                  <a:gd name="connsiteX495" fmla="*/ 442788 w 811383"/>
                  <a:gd name="connsiteY495" fmla="*/ 503240 h 570536"/>
                  <a:gd name="connsiteX496" fmla="*/ 450496 w 811383"/>
                  <a:gd name="connsiteY496" fmla="*/ 505138 h 570536"/>
                  <a:gd name="connsiteX497" fmla="*/ 458114 w 811383"/>
                  <a:gd name="connsiteY497" fmla="*/ 507669 h 570536"/>
                  <a:gd name="connsiteX498" fmla="*/ 462519 w 811383"/>
                  <a:gd name="connsiteY498" fmla="*/ 510488 h 570536"/>
                  <a:gd name="connsiteX499" fmla="*/ 465182 w 811383"/>
                  <a:gd name="connsiteY499" fmla="*/ 513808 h 570536"/>
                  <a:gd name="connsiteX500" fmla="*/ 475216 w 811383"/>
                  <a:gd name="connsiteY500" fmla="*/ 517276 h 570536"/>
                  <a:gd name="connsiteX501" fmla="*/ 480435 w 811383"/>
                  <a:gd name="connsiteY501" fmla="*/ 520991 h 570536"/>
                  <a:gd name="connsiteX502" fmla="*/ 485127 w 811383"/>
                  <a:gd name="connsiteY502" fmla="*/ 524763 h 570536"/>
                  <a:gd name="connsiteX503" fmla="*/ 493197 w 811383"/>
                  <a:gd name="connsiteY503" fmla="*/ 525034 h 570536"/>
                  <a:gd name="connsiteX504" fmla="*/ 500889 w 811383"/>
                  <a:gd name="connsiteY504" fmla="*/ 526834 h 570536"/>
                  <a:gd name="connsiteX505" fmla="*/ 505319 w 811383"/>
                  <a:gd name="connsiteY505" fmla="*/ 529841 h 570536"/>
                  <a:gd name="connsiteX506" fmla="*/ 514515 w 811383"/>
                  <a:gd name="connsiteY506" fmla="*/ 533449 h 570536"/>
                  <a:gd name="connsiteX507" fmla="*/ 523957 w 811383"/>
                  <a:gd name="connsiteY507" fmla="*/ 534296 h 570536"/>
                  <a:gd name="connsiteX508" fmla="*/ 530441 w 811383"/>
                  <a:gd name="connsiteY508" fmla="*/ 532570 h 570536"/>
                  <a:gd name="connsiteX509" fmla="*/ 540706 w 811383"/>
                  <a:gd name="connsiteY509" fmla="*/ 528206 h 570536"/>
                  <a:gd name="connsiteX510" fmla="*/ 548151 w 811383"/>
                  <a:gd name="connsiteY510" fmla="*/ 525634 h 570536"/>
                  <a:gd name="connsiteX511" fmla="*/ 552622 w 811383"/>
                  <a:gd name="connsiteY511" fmla="*/ 523136 h 570536"/>
                  <a:gd name="connsiteX512" fmla="*/ 557397 w 811383"/>
                  <a:gd name="connsiteY512" fmla="*/ 519125 h 570536"/>
                  <a:gd name="connsiteX513" fmla="*/ 572238 w 811383"/>
                  <a:gd name="connsiteY513" fmla="*/ 517572 h 570536"/>
                  <a:gd name="connsiteX514" fmla="*/ 580991 w 811383"/>
                  <a:gd name="connsiteY514" fmla="*/ 519363 h 570536"/>
                  <a:gd name="connsiteX515" fmla="*/ 585962 w 811383"/>
                  <a:gd name="connsiteY515" fmla="*/ 521796 h 570536"/>
                  <a:gd name="connsiteX516" fmla="*/ 592446 w 811383"/>
                  <a:gd name="connsiteY516" fmla="*/ 524812 h 570536"/>
                  <a:gd name="connsiteX517" fmla="*/ 600147 w 811383"/>
                  <a:gd name="connsiteY517" fmla="*/ 530162 h 570536"/>
                  <a:gd name="connsiteX518" fmla="*/ 611816 w 811383"/>
                  <a:gd name="connsiteY518" fmla="*/ 542661 h 570536"/>
                  <a:gd name="connsiteX519" fmla="*/ 622163 w 811383"/>
                  <a:gd name="connsiteY519" fmla="*/ 555276 h 570536"/>
                  <a:gd name="connsiteX520" fmla="*/ 625171 w 811383"/>
                  <a:gd name="connsiteY520" fmla="*/ 559081 h 570536"/>
                  <a:gd name="connsiteX521" fmla="*/ 630858 w 811383"/>
                  <a:gd name="connsiteY521" fmla="*/ 567192 h 570536"/>
                  <a:gd name="connsiteX522" fmla="*/ 634720 w 811383"/>
                  <a:gd name="connsiteY522" fmla="*/ 570537 h 570536"/>
                  <a:gd name="connsiteX523" fmla="*/ 802204 w 811383"/>
                  <a:gd name="connsiteY523" fmla="*/ 389748 h 570536"/>
                  <a:gd name="connsiteX524" fmla="*/ 808055 w 811383"/>
                  <a:gd name="connsiteY524" fmla="*/ 383782 h 570536"/>
                  <a:gd name="connsiteX525" fmla="*/ 810972 w 811383"/>
                  <a:gd name="connsiteY525" fmla="*/ 379895 h 570536"/>
                  <a:gd name="connsiteX526" fmla="*/ 804718 w 811383"/>
                  <a:gd name="connsiteY526" fmla="*/ 381391 h 570536"/>
                  <a:gd name="connsiteX527" fmla="*/ 802278 w 811383"/>
                  <a:gd name="connsiteY527" fmla="*/ 385574 h 570536"/>
                  <a:gd name="connsiteX528" fmla="*/ 802204 w 811383"/>
                  <a:gd name="connsiteY528" fmla="*/ 389748 h 570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</a:cxnLst>
                <a:rect l="l" t="t" r="r" b="b"/>
                <a:pathLst>
                  <a:path w="811383" h="570536">
                    <a:moveTo>
                      <a:pt x="460" y="120074"/>
                    </a:moveTo>
                    <a:lnTo>
                      <a:pt x="4010" y="115168"/>
                    </a:lnTo>
                    <a:lnTo>
                      <a:pt x="3353" y="110524"/>
                    </a:lnTo>
                    <a:lnTo>
                      <a:pt x="0" y="113573"/>
                    </a:lnTo>
                    <a:lnTo>
                      <a:pt x="460" y="120074"/>
                    </a:lnTo>
                    <a:close/>
                    <a:moveTo>
                      <a:pt x="141120" y="117386"/>
                    </a:moveTo>
                    <a:lnTo>
                      <a:pt x="140890" y="111412"/>
                    </a:lnTo>
                    <a:lnTo>
                      <a:pt x="138860" y="107360"/>
                    </a:lnTo>
                    <a:lnTo>
                      <a:pt x="134184" y="99767"/>
                    </a:lnTo>
                    <a:lnTo>
                      <a:pt x="136033" y="109325"/>
                    </a:lnTo>
                    <a:lnTo>
                      <a:pt x="138712" y="113803"/>
                    </a:lnTo>
                    <a:lnTo>
                      <a:pt x="141120" y="117386"/>
                    </a:lnTo>
                    <a:close/>
                    <a:moveTo>
                      <a:pt x="77685" y="146355"/>
                    </a:moveTo>
                    <a:lnTo>
                      <a:pt x="79419" y="140997"/>
                    </a:lnTo>
                    <a:lnTo>
                      <a:pt x="79378" y="136197"/>
                    </a:lnTo>
                    <a:lnTo>
                      <a:pt x="77061" y="140980"/>
                    </a:lnTo>
                    <a:lnTo>
                      <a:pt x="73362" y="144966"/>
                    </a:lnTo>
                    <a:lnTo>
                      <a:pt x="77685" y="146355"/>
                    </a:lnTo>
                    <a:close/>
                    <a:moveTo>
                      <a:pt x="162249" y="124257"/>
                    </a:moveTo>
                    <a:lnTo>
                      <a:pt x="165051" y="119474"/>
                    </a:lnTo>
                    <a:lnTo>
                      <a:pt x="165667" y="112719"/>
                    </a:lnTo>
                    <a:lnTo>
                      <a:pt x="158830" y="114699"/>
                    </a:lnTo>
                    <a:lnTo>
                      <a:pt x="155617" y="120074"/>
                    </a:lnTo>
                    <a:lnTo>
                      <a:pt x="159118" y="123123"/>
                    </a:lnTo>
                    <a:close/>
                    <a:moveTo>
                      <a:pt x="166588" y="216274"/>
                    </a:moveTo>
                    <a:lnTo>
                      <a:pt x="170516" y="211894"/>
                    </a:lnTo>
                    <a:lnTo>
                      <a:pt x="166588" y="216274"/>
                    </a:lnTo>
                    <a:close/>
                    <a:moveTo>
                      <a:pt x="142567" y="263380"/>
                    </a:moveTo>
                    <a:lnTo>
                      <a:pt x="141490" y="259041"/>
                    </a:lnTo>
                    <a:lnTo>
                      <a:pt x="136452" y="257151"/>
                    </a:lnTo>
                    <a:lnTo>
                      <a:pt x="142567" y="263380"/>
                    </a:lnTo>
                    <a:close/>
                    <a:moveTo>
                      <a:pt x="178085" y="246105"/>
                    </a:moveTo>
                    <a:lnTo>
                      <a:pt x="178052" y="241027"/>
                    </a:lnTo>
                    <a:lnTo>
                      <a:pt x="178085" y="246105"/>
                    </a:lnTo>
                    <a:close/>
                    <a:moveTo>
                      <a:pt x="180008" y="260438"/>
                    </a:moveTo>
                    <a:lnTo>
                      <a:pt x="180805" y="256131"/>
                    </a:lnTo>
                    <a:lnTo>
                      <a:pt x="180008" y="260438"/>
                    </a:lnTo>
                    <a:close/>
                    <a:moveTo>
                      <a:pt x="194504" y="269100"/>
                    </a:moveTo>
                    <a:lnTo>
                      <a:pt x="191891" y="261934"/>
                    </a:lnTo>
                    <a:lnTo>
                      <a:pt x="192261" y="268500"/>
                    </a:lnTo>
                    <a:close/>
                    <a:moveTo>
                      <a:pt x="133132" y="439624"/>
                    </a:moveTo>
                    <a:lnTo>
                      <a:pt x="132475" y="433888"/>
                    </a:lnTo>
                    <a:lnTo>
                      <a:pt x="129525" y="436846"/>
                    </a:lnTo>
                    <a:lnTo>
                      <a:pt x="133132" y="439624"/>
                    </a:lnTo>
                    <a:close/>
                    <a:moveTo>
                      <a:pt x="269708" y="350327"/>
                    </a:moveTo>
                    <a:lnTo>
                      <a:pt x="266823" y="345848"/>
                    </a:lnTo>
                    <a:lnTo>
                      <a:pt x="269708" y="350327"/>
                    </a:lnTo>
                    <a:close/>
                    <a:moveTo>
                      <a:pt x="634720" y="570537"/>
                    </a:moveTo>
                    <a:lnTo>
                      <a:pt x="637416" y="565631"/>
                    </a:lnTo>
                    <a:lnTo>
                      <a:pt x="636701" y="561415"/>
                    </a:lnTo>
                    <a:lnTo>
                      <a:pt x="637991" y="557347"/>
                    </a:lnTo>
                    <a:lnTo>
                      <a:pt x="640539" y="553148"/>
                    </a:lnTo>
                    <a:lnTo>
                      <a:pt x="637473" y="547749"/>
                    </a:lnTo>
                    <a:lnTo>
                      <a:pt x="644730" y="536498"/>
                    </a:lnTo>
                    <a:lnTo>
                      <a:pt x="654065" y="522256"/>
                    </a:lnTo>
                    <a:lnTo>
                      <a:pt x="689863" y="522207"/>
                    </a:lnTo>
                    <a:lnTo>
                      <a:pt x="689978" y="517950"/>
                    </a:lnTo>
                    <a:lnTo>
                      <a:pt x="692057" y="513956"/>
                    </a:lnTo>
                    <a:lnTo>
                      <a:pt x="690159" y="510118"/>
                    </a:lnTo>
                    <a:lnTo>
                      <a:pt x="686001" y="508179"/>
                    </a:lnTo>
                    <a:lnTo>
                      <a:pt x="684940" y="502303"/>
                    </a:lnTo>
                    <a:lnTo>
                      <a:pt x="681398" y="499599"/>
                    </a:lnTo>
                    <a:lnTo>
                      <a:pt x="678777" y="496328"/>
                    </a:lnTo>
                    <a:lnTo>
                      <a:pt x="674553" y="493855"/>
                    </a:lnTo>
                    <a:lnTo>
                      <a:pt x="672063" y="490074"/>
                    </a:lnTo>
                    <a:lnTo>
                      <a:pt x="668595" y="486935"/>
                    </a:lnTo>
                    <a:lnTo>
                      <a:pt x="679393" y="485250"/>
                    </a:lnTo>
                    <a:lnTo>
                      <a:pt x="681670" y="467606"/>
                    </a:lnTo>
                    <a:lnTo>
                      <a:pt x="709052" y="467582"/>
                    </a:lnTo>
                    <a:lnTo>
                      <a:pt x="732531" y="467590"/>
                    </a:lnTo>
                    <a:lnTo>
                      <a:pt x="733295" y="463300"/>
                    </a:lnTo>
                    <a:lnTo>
                      <a:pt x="737372" y="462486"/>
                    </a:lnTo>
                    <a:lnTo>
                      <a:pt x="740963" y="465050"/>
                    </a:lnTo>
                    <a:lnTo>
                      <a:pt x="743847" y="461566"/>
                    </a:lnTo>
                    <a:lnTo>
                      <a:pt x="746033" y="457868"/>
                    </a:lnTo>
                    <a:lnTo>
                      <a:pt x="749000" y="454753"/>
                    </a:lnTo>
                    <a:lnTo>
                      <a:pt x="751334" y="450003"/>
                    </a:lnTo>
                    <a:lnTo>
                      <a:pt x="753857" y="446313"/>
                    </a:lnTo>
                    <a:lnTo>
                      <a:pt x="758048" y="446346"/>
                    </a:lnTo>
                    <a:lnTo>
                      <a:pt x="762634" y="439303"/>
                    </a:lnTo>
                    <a:lnTo>
                      <a:pt x="765140" y="435145"/>
                    </a:lnTo>
                    <a:lnTo>
                      <a:pt x="766891" y="441908"/>
                    </a:lnTo>
                    <a:lnTo>
                      <a:pt x="768756" y="448581"/>
                    </a:lnTo>
                    <a:lnTo>
                      <a:pt x="769060" y="454663"/>
                    </a:lnTo>
                    <a:lnTo>
                      <a:pt x="772561" y="449781"/>
                    </a:lnTo>
                    <a:lnTo>
                      <a:pt x="774098" y="444670"/>
                    </a:lnTo>
                    <a:lnTo>
                      <a:pt x="775791" y="439895"/>
                    </a:lnTo>
                    <a:lnTo>
                      <a:pt x="778593" y="434315"/>
                    </a:lnTo>
                    <a:lnTo>
                      <a:pt x="782069" y="426072"/>
                    </a:lnTo>
                    <a:lnTo>
                      <a:pt x="785028" y="421150"/>
                    </a:lnTo>
                    <a:lnTo>
                      <a:pt x="780976" y="422004"/>
                    </a:lnTo>
                    <a:lnTo>
                      <a:pt x="781297" y="417230"/>
                    </a:lnTo>
                    <a:lnTo>
                      <a:pt x="786384" y="414830"/>
                    </a:lnTo>
                    <a:lnTo>
                      <a:pt x="780179" y="414296"/>
                    </a:lnTo>
                    <a:lnTo>
                      <a:pt x="779094" y="409464"/>
                    </a:lnTo>
                    <a:lnTo>
                      <a:pt x="783064" y="407072"/>
                    </a:lnTo>
                    <a:lnTo>
                      <a:pt x="786269" y="404335"/>
                    </a:lnTo>
                    <a:lnTo>
                      <a:pt x="787534" y="397449"/>
                    </a:lnTo>
                    <a:lnTo>
                      <a:pt x="793304" y="386757"/>
                    </a:lnTo>
                    <a:lnTo>
                      <a:pt x="797988" y="382303"/>
                    </a:lnTo>
                    <a:lnTo>
                      <a:pt x="805787" y="373921"/>
                    </a:lnTo>
                    <a:lnTo>
                      <a:pt x="809271" y="367946"/>
                    </a:lnTo>
                    <a:lnTo>
                      <a:pt x="810783" y="362876"/>
                    </a:lnTo>
                    <a:lnTo>
                      <a:pt x="811383" y="358693"/>
                    </a:lnTo>
                    <a:lnTo>
                      <a:pt x="809707" y="353910"/>
                    </a:lnTo>
                    <a:lnTo>
                      <a:pt x="805893" y="349431"/>
                    </a:lnTo>
                    <a:lnTo>
                      <a:pt x="801932" y="353310"/>
                    </a:lnTo>
                    <a:lnTo>
                      <a:pt x="797339" y="353811"/>
                    </a:lnTo>
                    <a:lnTo>
                      <a:pt x="786195" y="351526"/>
                    </a:lnTo>
                    <a:lnTo>
                      <a:pt x="781519" y="349431"/>
                    </a:lnTo>
                    <a:lnTo>
                      <a:pt x="775618" y="348535"/>
                    </a:lnTo>
                    <a:lnTo>
                      <a:pt x="763603" y="350549"/>
                    </a:lnTo>
                    <a:lnTo>
                      <a:pt x="757966" y="354510"/>
                    </a:lnTo>
                    <a:lnTo>
                      <a:pt x="723302" y="361117"/>
                    </a:lnTo>
                    <a:lnTo>
                      <a:pt x="712266" y="367354"/>
                    </a:lnTo>
                    <a:lnTo>
                      <a:pt x="710375" y="371233"/>
                    </a:lnTo>
                    <a:lnTo>
                      <a:pt x="708173" y="378999"/>
                    </a:lnTo>
                    <a:lnTo>
                      <a:pt x="706233" y="383240"/>
                    </a:lnTo>
                    <a:lnTo>
                      <a:pt x="704491" y="396939"/>
                    </a:lnTo>
                    <a:lnTo>
                      <a:pt x="699930" y="404968"/>
                    </a:lnTo>
                    <a:lnTo>
                      <a:pt x="696873" y="409168"/>
                    </a:lnTo>
                    <a:lnTo>
                      <a:pt x="696191" y="414567"/>
                    </a:lnTo>
                    <a:lnTo>
                      <a:pt x="690315" y="423319"/>
                    </a:lnTo>
                    <a:lnTo>
                      <a:pt x="680158" y="430370"/>
                    </a:lnTo>
                    <a:lnTo>
                      <a:pt x="671529" y="436041"/>
                    </a:lnTo>
                    <a:lnTo>
                      <a:pt x="660517" y="441119"/>
                    </a:lnTo>
                    <a:lnTo>
                      <a:pt x="637835" y="442015"/>
                    </a:lnTo>
                    <a:lnTo>
                      <a:pt x="631071" y="447390"/>
                    </a:lnTo>
                    <a:lnTo>
                      <a:pt x="610017" y="449181"/>
                    </a:lnTo>
                    <a:lnTo>
                      <a:pt x="594435" y="455452"/>
                    </a:lnTo>
                    <a:lnTo>
                      <a:pt x="583916" y="455937"/>
                    </a:lnTo>
                    <a:lnTo>
                      <a:pt x="579914" y="449395"/>
                    </a:lnTo>
                    <a:lnTo>
                      <a:pt x="578944" y="444999"/>
                    </a:lnTo>
                    <a:lnTo>
                      <a:pt x="572830" y="443174"/>
                    </a:lnTo>
                    <a:lnTo>
                      <a:pt x="563355" y="439476"/>
                    </a:lnTo>
                    <a:lnTo>
                      <a:pt x="554126" y="437191"/>
                    </a:lnTo>
                    <a:lnTo>
                      <a:pt x="549335" y="433953"/>
                    </a:lnTo>
                    <a:lnTo>
                      <a:pt x="548496" y="428456"/>
                    </a:lnTo>
                    <a:lnTo>
                      <a:pt x="545760" y="425292"/>
                    </a:lnTo>
                    <a:lnTo>
                      <a:pt x="540813" y="419021"/>
                    </a:lnTo>
                    <a:lnTo>
                      <a:pt x="540697" y="414773"/>
                    </a:lnTo>
                    <a:lnTo>
                      <a:pt x="539539" y="408814"/>
                    </a:lnTo>
                    <a:lnTo>
                      <a:pt x="538898" y="404245"/>
                    </a:lnTo>
                    <a:lnTo>
                      <a:pt x="536465" y="400506"/>
                    </a:lnTo>
                    <a:lnTo>
                      <a:pt x="531658" y="391737"/>
                    </a:lnTo>
                    <a:lnTo>
                      <a:pt x="527894" y="386470"/>
                    </a:lnTo>
                    <a:lnTo>
                      <a:pt x="522651" y="375918"/>
                    </a:lnTo>
                    <a:lnTo>
                      <a:pt x="521114" y="368300"/>
                    </a:lnTo>
                    <a:lnTo>
                      <a:pt x="519339" y="362876"/>
                    </a:lnTo>
                    <a:lnTo>
                      <a:pt x="520826" y="355397"/>
                    </a:lnTo>
                    <a:lnTo>
                      <a:pt x="523020" y="349735"/>
                    </a:lnTo>
                    <a:lnTo>
                      <a:pt x="519281" y="345256"/>
                    </a:lnTo>
                    <a:lnTo>
                      <a:pt x="515411" y="337112"/>
                    </a:lnTo>
                    <a:lnTo>
                      <a:pt x="513709" y="332707"/>
                    </a:lnTo>
                    <a:lnTo>
                      <a:pt x="513907" y="328138"/>
                    </a:lnTo>
                    <a:lnTo>
                      <a:pt x="513759" y="320569"/>
                    </a:lnTo>
                    <a:lnTo>
                      <a:pt x="514441" y="315170"/>
                    </a:lnTo>
                    <a:lnTo>
                      <a:pt x="516652" y="311209"/>
                    </a:lnTo>
                    <a:lnTo>
                      <a:pt x="517851" y="307026"/>
                    </a:lnTo>
                    <a:lnTo>
                      <a:pt x="519824" y="294781"/>
                    </a:lnTo>
                    <a:lnTo>
                      <a:pt x="521073" y="288658"/>
                    </a:lnTo>
                    <a:lnTo>
                      <a:pt x="522248" y="281345"/>
                    </a:lnTo>
                    <a:lnTo>
                      <a:pt x="523514" y="276447"/>
                    </a:lnTo>
                    <a:lnTo>
                      <a:pt x="525576" y="267481"/>
                    </a:lnTo>
                    <a:lnTo>
                      <a:pt x="527984" y="258679"/>
                    </a:lnTo>
                    <a:lnTo>
                      <a:pt x="530146" y="251776"/>
                    </a:lnTo>
                    <a:lnTo>
                      <a:pt x="532578" y="246401"/>
                    </a:lnTo>
                    <a:lnTo>
                      <a:pt x="535857" y="241027"/>
                    </a:lnTo>
                    <a:lnTo>
                      <a:pt x="541182" y="232316"/>
                    </a:lnTo>
                    <a:lnTo>
                      <a:pt x="547329" y="223703"/>
                    </a:lnTo>
                    <a:lnTo>
                      <a:pt x="550576" y="217433"/>
                    </a:lnTo>
                    <a:lnTo>
                      <a:pt x="552228" y="212412"/>
                    </a:lnTo>
                    <a:lnTo>
                      <a:pt x="546935" y="213307"/>
                    </a:lnTo>
                    <a:lnTo>
                      <a:pt x="543179" y="215362"/>
                    </a:lnTo>
                    <a:lnTo>
                      <a:pt x="539613" y="211812"/>
                    </a:lnTo>
                    <a:lnTo>
                      <a:pt x="535939" y="209765"/>
                    </a:lnTo>
                    <a:lnTo>
                      <a:pt x="528625" y="209190"/>
                    </a:lnTo>
                    <a:lnTo>
                      <a:pt x="524056" y="208845"/>
                    </a:lnTo>
                    <a:lnTo>
                      <a:pt x="521171" y="205788"/>
                    </a:lnTo>
                    <a:lnTo>
                      <a:pt x="517054" y="204153"/>
                    </a:lnTo>
                    <a:lnTo>
                      <a:pt x="512699" y="203331"/>
                    </a:lnTo>
                    <a:lnTo>
                      <a:pt x="510020" y="199756"/>
                    </a:lnTo>
                    <a:lnTo>
                      <a:pt x="504382" y="198441"/>
                    </a:lnTo>
                    <a:lnTo>
                      <a:pt x="502492" y="194694"/>
                    </a:lnTo>
                    <a:lnTo>
                      <a:pt x="501276" y="185950"/>
                    </a:lnTo>
                    <a:lnTo>
                      <a:pt x="498629" y="181577"/>
                    </a:lnTo>
                    <a:lnTo>
                      <a:pt x="497298" y="177518"/>
                    </a:lnTo>
                    <a:lnTo>
                      <a:pt x="498711" y="172160"/>
                    </a:lnTo>
                    <a:lnTo>
                      <a:pt x="498457" y="167525"/>
                    </a:lnTo>
                    <a:lnTo>
                      <a:pt x="499279" y="161772"/>
                    </a:lnTo>
                    <a:lnTo>
                      <a:pt x="495729" y="159446"/>
                    </a:lnTo>
                    <a:lnTo>
                      <a:pt x="492786" y="156118"/>
                    </a:lnTo>
                    <a:lnTo>
                      <a:pt x="490978" y="152288"/>
                    </a:lnTo>
                    <a:lnTo>
                      <a:pt x="489540" y="148237"/>
                    </a:lnTo>
                    <a:lnTo>
                      <a:pt x="487938" y="143355"/>
                    </a:lnTo>
                    <a:lnTo>
                      <a:pt x="484231" y="140611"/>
                    </a:lnTo>
                    <a:lnTo>
                      <a:pt x="482842" y="135598"/>
                    </a:lnTo>
                    <a:lnTo>
                      <a:pt x="482760" y="129582"/>
                    </a:lnTo>
                    <a:lnTo>
                      <a:pt x="481051" y="124717"/>
                    </a:lnTo>
                    <a:lnTo>
                      <a:pt x="479785" y="120139"/>
                    </a:lnTo>
                    <a:lnTo>
                      <a:pt x="479186" y="114181"/>
                    </a:lnTo>
                    <a:lnTo>
                      <a:pt x="477271" y="110516"/>
                    </a:lnTo>
                    <a:lnTo>
                      <a:pt x="474863" y="107081"/>
                    </a:lnTo>
                    <a:lnTo>
                      <a:pt x="471666" y="104254"/>
                    </a:lnTo>
                    <a:lnTo>
                      <a:pt x="468436" y="101558"/>
                    </a:lnTo>
                    <a:lnTo>
                      <a:pt x="467384" y="97228"/>
                    </a:lnTo>
                    <a:lnTo>
                      <a:pt x="464040" y="94220"/>
                    </a:lnTo>
                    <a:lnTo>
                      <a:pt x="460892" y="91245"/>
                    </a:lnTo>
                    <a:lnTo>
                      <a:pt x="455920" y="92683"/>
                    </a:lnTo>
                    <a:lnTo>
                      <a:pt x="450159" y="92026"/>
                    </a:lnTo>
                    <a:lnTo>
                      <a:pt x="445557" y="91754"/>
                    </a:lnTo>
                    <a:lnTo>
                      <a:pt x="441793" y="89429"/>
                    </a:lnTo>
                    <a:lnTo>
                      <a:pt x="437693" y="92658"/>
                    </a:lnTo>
                    <a:lnTo>
                      <a:pt x="433222" y="93225"/>
                    </a:lnTo>
                    <a:lnTo>
                      <a:pt x="428924" y="95313"/>
                    </a:lnTo>
                    <a:lnTo>
                      <a:pt x="425974" y="98674"/>
                    </a:lnTo>
                    <a:lnTo>
                      <a:pt x="423607" y="102438"/>
                    </a:lnTo>
                    <a:lnTo>
                      <a:pt x="419917" y="108642"/>
                    </a:lnTo>
                    <a:lnTo>
                      <a:pt x="416712" y="111708"/>
                    </a:lnTo>
                    <a:lnTo>
                      <a:pt x="413416" y="114929"/>
                    </a:lnTo>
                    <a:lnTo>
                      <a:pt x="408075" y="116778"/>
                    </a:lnTo>
                    <a:lnTo>
                      <a:pt x="404048" y="115266"/>
                    </a:lnTo>
                    <a:lnTo>
                      <a:pt x="401566" y="111872"/>
                    </a:lnTo>
                    <a:lnTo>
                      <a:pt x="397342" y="110976"/>
                    </a:lnTo>
                    <a:lnTo>
                      <a:pt x="393463" y="107829"/>
                    </a:lnTo>
                    <a:lnTo>
                      <a:pt x="389412" y="106333"/>
                    </a:lnTo>
                    <a:lnTo>
                      <a:pt x="386297" y="101501"/>
                    </a:lnTo>
                    <a:lnTo>
                      <a:pt x="382476" y="99652"/>
                    </a:lnTo>
                    <a:lnTo>
                      <a:pt x="379451" y="96669"/>
                    </a:lnTo>
                    <a:lnTo>
                      <a:pt x="378622" y="91278"/>
                    </a:lnTo>
                    <a:lnTo>
                      <a:pt x="377298" y="86799"/>
                    </a:lnTo>
                    <a:lnTo>
                      <a:pt x="378441" y="82312"/>
                    </a:lnTo>
                    <a:lnTo>
                      <a:pt x="379287" y="77882"/>
                    </a:lnTo>
                    <a:lnTo>
                      <a:pt x="377693" y="73880"/>
                    </a:lnTo>
                    <a:lnTo>
                      <a:pt x="377537" y="69295"/>
                    </a:lnTo>
                    <a:lnTo>
                      <a:pt x="376025" y="64627"/>
                    </a:lnTo>
                    <a:lnTo>
                      <a:pt x="372844" y="61619"/>
                    </a:lnTo>
                    <a:lnTo>
                      <a:pt x="368941" y="59605"/>
                    </a:lnTo>
                    <a:lnTo>
                      <a:pt x="366196" y="56294"/>
                    </a:lnTo>
                    <a:lnTo>
                      <a:pt x="364034" y="52020"/>
                    </a:lnTo>
                    <a:lnTo>
                      <a:pt x="360106" y="47903"/>
                    </a:lnTo>
                    <a:lnTo>
                      <a:pt x="358002" y="44320"/>
                    </a:lnTo>
                    <a:lnTo>
                      <a:pt x="354378" y="41403"/>
                    </a:lnTo>
                    <a:lnTo>
                      <a:pt x="350927" y="36570"/>
                    </a:lnTo>
                    <a:lnTo>
                      <a:pt x="350097" y="32067"/>
                    </a:lnTo>
                    <a:lnTo>
                      <a:pt x="346489" y="30004"/>
                    </a:lnTo>
                    <a:lnTo>
                      <a:pt x="301208" y="29273"/>
                    </a:lnTo>
                    <a:lnTo>
                      <a:pt x="297904" y="39274"/>
                    </a:lnTo>
                    <a:lnTo>
                      <a:pt x="296383" y="43465"/>
                    </a:lnTo>
                    <a:lnTo>
                      <a:pt x="267004" y="43383"/>
                    </a:lnTo>
                    <a:lnTo>
                      <a:pt x="219545" y="43539"/>
                    </a:lnTo>
                    <a:lnTo>
                      <a:pt x="185925" y="29363"/>
                    </a:lnTo>
                    <a:lnTo>
                      <a:pt x="140701" y="10659"/>
                    </a:lnTo>
                    <a:lnTo>
                      <a:pt x="131998" y="6920"/>
                    </a:lnTo>
                    <a:lnTo>
                      <a:pt x="133913" y="2983"/>
                    </a:lnTo>
                    <a:lnTo>
                      <a:pt x="136781" y="0"/>
                    </a:lnTo>
                    <a:lnTo>
                      <a:pt x="70001" y="5769"/>
                    </a:lnTo>
                    <a:lnTo>
                      <a:pt x="69672" y="13757"/>
                    </a:lnTo>
                    <a:lnTo>
                      <a:pt x="71152" y="20923"/>
                    </a:lnTo>
                    <a:lnTo>
                      <a:pt x="72952" y="25106"/>
                    </a:lnTo>
                    <a:lnTo>
                      <a:pt x="74324" y="30481"/>
                    </a:lnTo>
                    <a:lnTo>
                      <a:pt x="70848" y="35855"/>
                    </a:lnTo>
                    <a:lnTo>
                      <a:pt x="75039" y="41230"/>
                    </a:lnTo>
                    <a:lnTo>
                      <a:pt x="76033" y="46432"/>
                    </a:lnTo>
                    <a:lnTo>
                      <a:pt x="74201" y="53475"/>
                    </a:lnTo>
                    <a:lnTo>
                      <a:pt x="76428" y="57954"/>
                    </a:lnTo>
                    <a:lnTo>
                      <a:pt x="78310" y="64824"/>
                    </a:lnTo>
                    <a:lnTo>
                      <a:pt x="76551" y="69007"/>
                    </a:lnTo>
                    <a:lnTo>
                      <a:pt x="76124" y="73157"/>
                    </a:lnTo>
                    <a:lnTo>
                      <a:pt x="79953" y="77365"/>
                    </a:lnTo>
                    <a:lnTo>
                      <a:pt x="78285" y="82747"/>
                    </a:lnTo>
                    <a:lnTo>
                      <a:pt x="79082" y="87522"/>
                    </a:lnTo>
                    <a:lnTo>
                      <a:pt x="78269" y="92371"/>
                    </a:lnTo>
                    <a:lnTo>
                      <a:pt x="82213" y="97088"/>
                    </a:lnTo>
                    <a:lnTo>
                      <a:pt x="88081" y="100449"/>
                    </a:lnTo>
                    <a:lnTo>
                      <a:pt x="91722" y="103646"/>
                    </a:lnTo>
                    <a:lnTo>
                      <a:pt x="95280" y="105741"/>
                    </a:lnTo>
                    <a:lnTo>
                      <a:pt x="97688" y="110220"/>
                    </a:lnTo>
                    <a:lnTo>
                      <a:pt x="101361" y="113803"/>
                    </a:lnTo>
                    <a:lnTo>
                      <a:pt x="104090" y="119071"/>
                    </a:lnTo>
                    <a:lnTo>
                      <a:pt x="107492" y="127544"/>
                    </a:lnTo>
                    <a:lnTo>
                      <a:pt x="111338" y="131332"/>
                    </a:lnTo>
                    <a:lnTo>
                      <a:pt x="108445" y="139345"/>
                    </a:lnTo>
                    <a:lnTo>
                      <a:pt x="103720" y="147547"/>
                    </a:lnTo>
                    <a:lnTo>
                      <a:pt x="97039" y="153225"/>
                    </a:lnTo>
                    <a:lnTo>
                      <a:pt x="90514" y="154417"/>
                    </a:lnTo>
                    <a:lnTo>
                      <a:pt x="84679" y="153521"/>
                    </a:lnTo>
                    <a:lnTo>
                      <a:pt x="79756" y="152469"/>
                    </a:lnTo>
                    <a:lnTo>
                      <a:pt x="83208" y="157573"/>
                    </a:lnTo>
                    <a:lnTo>
                      <a:pt x="86750" y="163449"/>
                    </a:lnTo>
                    <a:lnTo>
                      <a:pt x="90867" y="166662"/>
                    </a:lnTo>
                    <a:lnTo>
                      <a:pt x="89675" y="171141"/>
                    </a:lnTo>
                    <a:lnTo>
                      <a:pt x="96069" y="174707"/>
                    </a:lnTo>
                    <a:lnTo>
                      <a:pt x="99512" y="178907"/>
                    </a:lnTo>
                    <a:lnTo>
                      <a:pt x="104952" y="180460"/>
                    </a:lnTo>
                    <a:lnTo>
                      <a:pt x="106325" y="185481"/>
                    </a:lnTo>
                    <a:lnTo>
                      <a:pt x="110015" y="188168"/>
                    </a:lnTo>
                    <a:lnTo>
                      <a:pt x="113475" y="184881"/>
                    </a:lnTo>
                    <a:lnTo>
                      <a:pt x="118192" y="186993"/>
                    </a:lnTo>
                    <a:lnTo>
                      <a:pt x="123328" y="191751"/>
                    </a:lnTo>
                    <a:lnTo>
                      <a:pt x="127314" y="195335"/>
                    </a:lnTo>
                    <a:lnTo>
                      <a:pt x="130872" y="199912"/>
                    </a:lnTo>
                    <a:lnTo>
                      <a:pt x="135524" y="203142"/>
                    </a:lnTo>
                    <a:lnTo>
                      <a:pt x="139362" y="208771"/>
                    </a:lnTo>
                    <a:lnTo>
                      <a:pt x="141934" y="212181"/>
                    </a:lnTo>
                    <a:lnTo>
                      <a:pt x="141005" y="221287"/>
                    </a:lnTo>
                    <a:lnTo>
                      <a:pt x="139485" y="228182"/>
                    </a:lnTo>
                    <a:lnTo>
                      <a:pt x="136551" y="235077"/>
                    </a:lnTo>
                    <a:lnTo>
                      <a:pt x="133601" y="240591"/>
                    </a:lnTo>
                    <a:lnTo>
                      <a:pt x="129508" y="248193"/>
                    </a:lnTo>
                    <a:lnTo>
                      <a:pt x="131957" y="253272"/>
                    </a:lnTo>
                    <a:lnTo>
                      <a:pt x="132393" y="246697"/>
                    </a:lnTo>
                    <a:lnTo>
                      <a:pt x="136625" y="250584"/>
                    </a:lnTo>
                    <a:lnTo>
                      <a:pt x="140611" y="252968"/>
                    </a:lnTo>
                    <a:lnTo>
                      <a:pt x="143734" y="256378"/>
                    </a:lnTo>
                    <a:lnTo>
                      <a:pt x="147004" y="259780"/>
                    </a:lnTo>
                    <a:lnTo>
                      <a:pt x="154507" y="265410"/>
                    </a:lnTo>
                    <a:lnTo>
                      <a:pt x="161690" y="272009"/>
                    </a:lnTo>
                    <a:lnTo>
                      <a:pt x="167139" y="279725"/>
                    </a:lnTo>
                    <a:lnTo>
                      <a:pt x="172554" y="284623"/>
                    </a:lnTo>
                    <a:lnTo>
                      <a:pt x="176113" y="287015"/>
                    </a:lnTo>
                    <a:lnTo>
                      <a:pt x="178381" y="291798"/>
                    </a:lnTo>
                    <a:lnTo>
                      <a:pt x="179383" y="297772"/>
                    </a:lnTo>
                    <a:lnTo>
                      <a:pt x="179079" y="303739"/>
                    </a:lnTo>
                    <a:lnTo>
                      <a:pt x="182342" y="308817"/>
                    </a:lnTo>
                    <a:lnTo>
                      <a:pt x="189253" y="305275"/>
                    </a:lnTo>
                    <a:lnTo>
                      <a:pt x="193288" y="302424"/>
                    </a:lnTo>
                    <a:lnTo>
                      <a:pt x="197816" y="299860"/>
                    </a:lnTo>
                    <a:lnTo>
                      <a:pt x="199830" y="295340"/>
                    </a:lnTo>
                    <a:lnTo>
                      <a:pt x="200347" y="287319"/>
                    </a:lnTo>
                    <a:lnTo>
                      <a:pt x="194685" y="284040"/>
                    </a:lnTo>
                    <a:lnTo>
                      <a:pt x="194940" y="279643"/>
                    </a:lnTo>
                    <a:lnTo>
                      <a:pt x="192483" y="274474"/>
                    </a:lnTo>
                    <a:lnTo>
                      <a:pt x="189056" y="271787"/>
                    </a:lnTo>
                    <a:lnTo>
                      <a:pt x="187265" y="267308"/>
                    </a:lnTo>
                    <a:lnTo>
                      <a:pt x="183690" y="264021"/>
                    </a:lnTo>
                    <a:lnTo>
                      <a:pt x="180320" y="268204"/>
                    </a:lnTo>
                    <a:lnTo>
                      <a:pt x="175529" y="267308"/>
                    </a:lnTo>
                    <a:lnTo>
                      <a:pt x="171551" y="261317"/>
                    </a:lnTo>
                    <a:lnTo>
                      <a:pt x="171239" y="255063"/>
                    </a:lnTo>
                    <a:lnTo>
                      <a:pt x="174420" y="249089"/>
                    </a:lnTo>
                    <a:lnTo>
                      <a:pt x="173762" y="243352"/>
                    </a:lnTo>
                    <a:lnTo>
                      <a:pt x="169776" y="234756"/>
                    </a:lnTo>
                    <a:lnTo>
                      <a:pt x="169817" y="230573"/>
                    </a:lnTo>
                    <a:lnTo>
                      <a:pt x="170048" y="226095"/>
                    </a:lnTo>
                    <a:lnTo>
                      <a:pt x="166473" y="223407"/>
                    </a:lnTo>
                    <a:lnTo>
                      <a:pt x="164747" y="218033"/>
                    </a:lnTo>
                    <a:lnTo>
                      <a:pt x="164657" y="212354"/>
                    </a:lnTo>
                    <a:lnTo>
                      <a:pt x="165585" y="205788"/>
                    </a:lnTo>
                    <a:lnTo>
                      <a:pt x="166456" y="200389"/>
                    </a:lnTo>
                    <a:lnTo>
                      <a:pt x="165355" y="196288"/>
                    </a:lnTo>
                    <a:lnTo>
                      <a:pt x="164821" y="188760"/>
                    </a:lnTo>
                    <a:lnTo>
                      <a:pt x="160375" y="183501"/>
                    </a:lnTo>
                    <a:lnTo>
                      <a:pt x="158395" y="188851"/>
                    </a:lnTo>
                    <a:lnTo>
                      <a:pt x="156554" y="183690"/>
                    </a:lnTo>
                    <a:lnTo>
                      <a:pt x="155313" y="179507"/>
                    </a:lnTo>
                    <a:lnTo>
                      <a:pt x="152354" y="174255"/>
                    </a:lnTo>
                    <a:lnTo>
                      <a:pt x="150974" y="169349"/>
                    </a:lnTo>
                    <a:lnTo>
                      <a:pt x="150439" y="164476"/>
                    </a:lnTo>
                    <a:lnTo>
                      <a:pt x="149691" y="160391"/>
                    </a:lnTo>
                    <a:lnTo>
                      <a:pt x="144046" y="157893"/>
                    </a:lnTo>
                    <a:lnTo>
                      <a:pt x="142468" y="153948"/>
                    </a:lnTo>
                    <a:lnTo>
                      <a:pt x="142698" y="149585"/>
                    </a:lnTo>
                    <a:lnTo>
                      <a:pt x="142797" y="143610"/>
                    </a:lnTo>
                    <a:lnTo>
                      <a:pt x="142575" y="138293"/>
                    </a:lnTo>
                    <a:lnTo>
                      <a:pt x="142665" y="133132"/>
                    </a:lnTo>
                    <a:lnTo>
                      <a:pt x="137931" y="131423"/>
                    </a:lnTo>
                    <a:lnTo>
                      <a:pt x="137488" y="127240"/>
                    </a:lnTo>
                    <a:lnTo>
                      <a:pt x="136239" y="121668"/>
                    </a:lnTo>
                    <a:lnTo>
                      <a:pt x="132146" y="118414"/>
                    </a:lnTo>
                    <a:lnTo>
                      <a:pt x="129574" y="112217"/>
                    </a:lnTo>
                    <a:lnTo>
                      <a:pt x="126878" y="103054"/>
                    </a:lnTo>
                    <a:lnTo>
                      <a:pt x="122095" y="98493"/>
                    </a:lnTo>
                    <a:lnTo>
                      <a:pt x="116860" y="92494"/>
                    </a:lnTo>
                    <a:lnTo>
                      <a:pt x="113877" y="89001"/>
                    </a:lnTo>
                    <a:lnTo>
                      <a:pt x="110615" y="82353"/>
                    </a:lnTo>
                    <a:lnTo>
                      <a:pt x="115036" y="67511"/>
                    </a:lnTo>
                    <a:lnTo>
                      <a:pt x="115406" y="62079"/>
                    </a:lnTo>
                    <a:lnTo>
                      <a:pt x="117280" y="56162"/>
                    </a:lnTo>
                    <a:lnTo>
                      <a:pt x="115028" y="48100"/>
                    </a:lnTo>
                    <a:lnTo>
                      <a:pt x="119844" y="36751"/>
                    </a:lnTo>
                    <a:lnTo>
                      <a:pt x="122539" y="33464"/>
                    </a:lnTo>
                    <a:lnTo>
                      <a:pt x="124018" y="27892"/>
                    </a:lnTo>
                    <a:lnTo>
                      <a:pt x="130864" y="30185"/>
                    </a:lnTo>
                    <a:lnTo>
                      <a:pt x="136387" y="37647"/>
                    </a:lnTo>
                    <a:lnTo>
                      <a:pt x="141794" y="38247"/>
                    </a:lnTo>
                    <a:lnTo>
                      <a:pt x="145500" y="31377"/>
                    </a:lnTo>
                    <a:lnTo>
                      <a:pt x="150037" y="37351"/>
                    </a:lnTo>
                    <a:lnTo>
                      <a:pt x="151590" y="42200"/>
                    </a:lnTo>
                    <a:lnTo>
                      <a:pt x="159364" y="45709"/>
                    </a:lnTo>
                    <a:lnTo>
                      <a:pt x="163399" y="46605"/>
                    </a:lnTo>
                    <a:lnTo>
                      <a:pt x="162791" y="51979"/>
                    </a:lnTo>
                    <a:lnTo>
                      <a:pt x="158592" y="58849"/>
                    </a:lnTo>
                    <a:lnTo>
                      <a:pt x="158131" y="63509"/>
                    </a:lnTo>
                    <a:lnTo>
                      <a:pt x="160433" y="72368"/>
                    </a:lnTo>
                    <a:lnTo>
                      <a:pt x="159718" y="76502"/>
                    </a:lnTo>
                    <a:lnTo>
                      <a:pt x="160186" y="83019"/>
                    </a:lnTo>
                    <a:lnTo>
                      <a:pt x="159348" y="87226"/>
                    </a:lnTo>
                    <a:lnTo>
                      <a:pt x="162717" y="97187"/>
                    </a:lnTo>
                    <a:lnTo>
                      <a:pt x="164763" y="102701"/>
                    </a:lnTo>
                    <a:lnTo>
                      <a:pt x="167738" y="107229"/>
                    </a:lnTo>
                    <a:lnTo>
                      <a:pt x="167837" y="111757"/>
                    </a:lnTo>
                    <a:lnTo>
                      <a:pt x="167180" y="117239"/>
                    </a:lnTo>
                    <a:lnTo>
                      <a:pt x="169793" y="120731"/>
                    </a:lnTo>
                    <a:lnTo>
                      <a:pt x="173984" y="122761"/>
                    </a:lnTo>
                    <a:lnTo>
                      <a:pt x="174099" y="128694"/>
                    </a:lnTo>
                    <a:lnTo>
                      <a:pt x="175389" y="133214"/>
                    </a:lnTo>
                    <a:lnTo>
                      <a:pt x="181068" y="136197"/>
                    </a:lnTo>
                    <a:lnTo>
                      <a:pt x="182876" y="141309"/>
                    </a:lnTo>
                    <a:lnTo>
                      <a:pt x="185933" y="147358"/>
                    </a:lnTo>
                    <a:lnTo>
                      <a:pt x="190650" y="149042"/>
                    </a:lnTo>
                    <a:lnTo>
                      <a:pt x="195104" y="150061"/>
                    </a:lnTo>
                    <a:lnTo>
                      <a:pt x="199444" y="151573"/>
                    </a:lnTo>
                    <a:lnTo>
                      <a:pt x="200002" y="156603"/>
                    </a:lnTo>
                    <a:lnTo>
                      <a:pt x="199386" y="166136"/>
                    </a:lnTo>
                    <a:lnTo>
                      <a:pt x="201556" y="172932"/>
                    </a:lnTo>
                    <a:lnTo>
                      <a:pt x="209305" y="176367"/>
                    </a:lnTo>
                    <a:lnTo>
                      <a:pt x="212321" y="181372"/>
                    </a:lnTo>
                    <a:lnTo>
                      <a:pt x="212280" y="186673"/>
                    </a:lnTo>
                    <a:lnTo>
                      <a:pt x="215847" y="189960"/>
                    </a:lnTo>
                    <a:lnTo>
                      <a:pt x="221065" y="189442"/>
                    </a:lnTo>
                    <a:lnTo>
                      <a:pt x="225314" y="193444"/>
                    </a:lnTo>
                    <a:lnTo>
                      <a:pt x="224254" y="200709"/>
                    </a:lnTo>
                    <a:lnTo>
                      <a:pt x="221788" y="204292"/>
                    </a:lnTo>
                    <a:lnTo>
                      <a:pt x="216660" y="211162"/>
                    </a:lnTo>
                    <a:lnTo>
                      <a:pt x="215806" y="217679"/>
                    </a:lnTo>
                    <a:lnTo>
                      <a:pt x="215403" y="222207"/>
                    </a:lnTo>
                    <a:lnTo>
                      <a:pt x="220005" y="222511"/>
                    </a:lnTo>
                    <a:lnTo>
                      <a:pt x="222807" y="226185"/>
                    </a:lnTo>
                    <a:lnTo>
                      <a:pt x="228741" y="229078"/>
                    </a:lnTo>
                    <a:lnTo>
                      <a:pt x="238126" y="234157"/>
                    </a:lnTo>
                    <a:lnTo>
                      <a:pt x="241265" y="240065"/>
                    </a:lnTo>
                    <a:lnTo>
                      <a:pt x="243936" y="247897"/>
                    </a:lnTo>
                    <a:lnTo>
                      <a:pt x="246196" y="252244"/>
                    </a:lnTo>
                    <a:lnTo>
                      <a:pt x="249598" y="255680"/>
                    </a:lnTo>
                    <a:lnTo>
                      <a:pt x="255408" y="261038"/>
                    </a:lnTo>
                    <a:lnTo>
                      <a:pt x="261564" y="267160"/>
                    </a:lnTo>
                    <a:lnTo>
                      <a:pt x="266766" y="271803"/>
                    </a:lnTo>
                    <a:lnTo>
                      <a:pt x="269987" y="274474"/>
                    </a:lnTo>
                    <a:lnTo>
                      <a:pt x="273389" y="282117"/>
                    </a:lnTo>
                    <a:lnTo>
                      <a:pt x="277951" y="290384"/>
                    </a:lnTo>
                    <a:lnTo>
                      <a:pt x="281575" y="298504"/>
                    </a:lnTo>
                    <a:lnTo>
                      <a:pt x="290187" y="309951"/>
                    </a:lnTo>
                    <a:lnTo>
                      <a:pt x="293934" y="313756"/>
                    </a:lnTo>
                    <a:lnTo>
                      <a:pt x="296285" y="320569"/>
                    </a:lnTo>
                    <a:lnTo>
                      <a:pt x="297255" y="329124"/>
                    </a:lnTo>
                    <a:lnTo>
                      <a:pt x="295956" y="335099"/>
                    </a:lnTo>
                    <a:lnTo>
                      <a:pt x="297986" y="341574"/>
                    </a:lnTo>
                    <a:lnTo>
                      <a:pt x="299334" y="347705"/>
                    </a:lnTo>
                    <a:lnTo>
                      <a:pt x="304774" y="351469"/>
                    </a:lnTo>
                    <a:lnTo>
                      <a:pt x="304018" y="356556"/>
                    </a:lnTo>
                    <a:lnTo>
                      <a:pt x="303648" y="361569"/>
                    </a:lnTo>
                    <a:lnTo>
                      <a:pt x="299777" y="367354"/>
                    </a:lnTo>
                    <a:lnTo>
                      <a:pt x="294962" y="372433"/>
                    </a:lnTo>
                    <a:lnTo>
                      <a:pt x="298676" y="376098"/>
                    </a:lnTo>
                    <a:lnTo>
                      <a:pt x="296926" y="382287"/>
                    </a:lnTo>
                    <a:lnTo>
                      <a:pt x="290409" y="383478"/>
                    </a:lnTo>
                    <a:lnTo>
                      <a:pt x="286316" y="385870"/>
                    </a:lnTo>
                    <a:lnTo>
                      <a:pt x="288231" y="390307"/>
                    </a:lnTo>
                    <a:lnTo>
                      <a:pt x="288856" y="396389"/>
                    </a:lnTo>
                    <a:lnTo>
                      <a:pt x="292833" y="405281"/>
                    </a:lnTo>
                    <a:lnTo>
                      <a:pt x="294682" y="409012"/>
                    </a:lnTo>
                    <a:lnTo>
                      <a:pt x="297723" y="412036"/>
                    </a:lnTo>
                    <a:lnTo>
                      <a:pt x="299227" y="417230"/>
                    </a:lnTo>
                    <a:lnTo>
                      <a:pt x="303089" y="421405"/>
                    </a:lnTo>
                    <a:lnTo>
                      <a:pt x="307560" y="423196"/>
                    </a:lnTo>
                    <a:lnTo>
                      <a:pt x="311455" y="425834"/>
                    </a:lnTo>
                    <a:lnTo>
                      <a:pt x="316592" y="426631"/>
                    </a:lnTo>
                    <a:lnTo>
                      <a:pt x="319846" y="430255"/>
                    </a:lnTo>
                    <a:lnTo>
                      <a:pt x="325640" y="434011"/>
                    </a:lnTo>
                    <a:lnTo>
                      <a:pt x="330784" y="438334"/>
                    </a:lnTo>
                    <a:lnTo>
                      <a:pt x="333217" y="442311"/>
                    </a:lnTo>
                    <a:lnTo>
                      <a:pt x="335666" y="445804"/>
                    </a:lnTo>
                    <a:lnTo>
                      <a:pt x="337194" y="451269"/>
                    </a:lnTo>
                    <a:lnTo>
                      <a:pt x="342273" y="453800"/>
                    </a:lnTo>
                    <a:lnTo>
                      <a:pt x="347927" y="455452"/>
                    </a:lnTo>
                    <a:lnTo>
                      <a:pt x="352767" y="457424"/>
                    </a:lnTo>
                    <a:lnTo>
                      <a:pt x="356983" y="459643"/>
                    </a:lnTo>
                    <a:lnTo>
                      <a:pt x="361347" y="461130"/>
                    </a:lnTo>
                    <a:lnTo>
                      <a:pt x="365744" y="461722"/>
                    </a:lnTo>
                    <a:lnTo>
                      <a:pt x="370239" y="463596"/>
                    </a:lnTo>
                    <a:lnTo>
                      <a:pt x="375457" y="462026"/>
                    </a:lnTo>
                    <a:lnTo>
                      <a:pt x="382114" y="465305"/>
                    </a:lnTo>
                    <a:lnTo>
                      <a:pt x="385171" y="469784"/>
                    </a:lnTo>
                    <a:lnTo>
                      <a:pt x="388598" y="473679"/>
                    </a:lnTo>
                    <a:lnTo>
                      <a:pt x="392789" y="477682"/>
                    </a:lnTo>
                    <a:lnTo>
                      <a:pt x="397112" y="480048"/>
                    </a:lnTo>
                    <a:lnTo>
                      <a:pt x="399503" y="484124"/>
                    </a:lnTo>
                    <a:lnTo>
                      <a:pt x="404483" y="486343"/>
                    </a:lnTo>
                    <a:lnTo>
                      <a:pt x="414830" y="490502"/>
                    </a:lnTo>
                    <a:lnTo>
                      <a:pt x="420492" y="492836"/>
                    </a:lnTo>
                    <a:lnTo>
                      <a:pt x="426738" y="495367"/>
                    </a:lnTo>
                    <a:lnTo>
                      <a:pt x="430181" y="498103"/>
                    </a:lnTo>
                    <a:lnTo>
                      <a:pt x="433723" y="501029"/>
                    </a:lnTo>
                    <a:lnTo>
                      <a:pt x="438432" y="502960"/>
                    </a:lnTo>
                    <a:lnTo>
                      <a:pt x="442788" y="503240"/>
                    </a:lnTo>
                    <a:lnTo>
                      <a:pt x="450496" y="505138"/>
                    </a:lnTo>
                    <a:lnTo>
                      <a:pt x="458114" y="507669"/>
                    </a:lnTo>
                    <a:lnTo>
                      <a:pt x="462519" y="510488"/>
                    </a:lnTo>
                    <a:lnTo>
                      <a:pt x="465182" y="513808"/>
                    </a:lnTo>
                    <a:lnTo>
                      <a:pt x="475216" y="517276"/>
                    </a:lnTo>
                    <a:lnTo>
                      <a:pt x="480435" y="520991"/>
                    </a:lnTo>
                    <a:lnTo>
                      <a:pt x="485127" y="524763"/>
                    </a:lnTo>
                    <a:lnTo>
                      <a:pt x="493197" y="525034"/>
                    </a:lnTo>
                    <a:lnTo>
                      <a:pt x="500889" y="526834"/>
                    </a:lnTo>
                    <a:lnTo>
                      <a:pt x="505319" y="529841"/>
                    </a:lnTo>
                    <a:lnTo>
                      <a:pt x="514515" y="533449"/>
                    </a:lnTo>
                    <a:lnTo>
                      <a:pt x="523957" y="534296"/>
                    </a:lnTo>
                    <a:lnTo>
                      <a:pt x="530441" y="532570"/>
                    </a:lnTo>
                    <a:lnTo>
                      <a:pt x="540706" y="528206"/>
                    </a:lnTo>
                    <a:lnTo>
                      <a:pt x="548151" y="525634"/>
                    </a:lnTo>
                    <a:lnTo>
                      <a:pt x="552622" y="523136"/>
                    </a:lnTo>
                    <a:lnTo>
                      <a:pt x="557397" y="519125"/>
                    </a:lnTo>
                    <a:lnTo>
                      <a:pt x="572238" y="517572"/>
                    </a:lnTo>
                    <a:lnTo>
                      <a:pt x="580991" y="519363"/>
                    </a:lnTo>
                    <a:lnTo>
                      <a:pt x="585962" y="521796"/>
                    </a:lnTo>
                    <a:lnTo>
                      <a:pt x="592446" y="524812"/>
                    </a:lnTo>
                    <a:lnTo>
                      <a:pt x="600147" y="530162"/>
                    </a:lnTo>
                    <a:lnTo>
                      <a:pt x="611816" y="542661"/>
                    </a:lnTo>
                    <a:lnTo>
                      <a:pt x="622163" y="555276"/>
                    </a:lnTo>
                    <a:lnTo>
                      <a:pt x="625171" y="559081"/>
                    </a:lnTo>
                    <a:lnTo>
                      <a:pt x="630858" y="567192"/>
                    </a:lnTo>
                    <a:lnTo>
                      <a:pt x="634720" y="570537"/>
                    </a:lnTo>
                    <a:close/>
                    <a:moveTo>
                      <a:pt x="802204" y="389748"/>
                    </a:moveTo>
                    <a:lnTo>
                      <a:pt x="808055" y="383782"/>
                    </a:lnTo>
                    <a:lnTo>
                      <a:pt x="810972" y="379895"/>
                    </a:lnTo>
                    <a:lnTo>
                      <a:pt x="804718" y="381391"/>
                    </a:lnTo>
                    <a:lnTo>
                      <a:pt x="802278" y="385574"/>
                    </a:lnTo>
                    <a:lnTo>
                      <a:pt x="802204" y="389748"/>
                    </a:lnTo>
                    <a:close/>
                  </a:path>
                </a:pathLst>
              </a:custGeom>
              <a:solidFill>
                <a:srgbClr val="897254"/>
              </a:solidFill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9" name="Free-form: Shape 863">
                <a:extLst>
                  <a:ext uri="{FF2B5EF4-FFF2-40B4-BE49-F238E27FC236}">
                    <a16:creationId xmlns:a16="http://schemas.microsoft.com/office/drawing/2014/main" id="{EC2D9981-FAF5-C79A-AF45-0FC9780E9D4E}"/>
                  </a:ext>
                </a:extLst>
              </p:cNvPr>
              <p:cNvSpPr/>
              <p:nvPr/>
            </p:nvSpPr>
            <p:spPr>
              <a:xfrm>
                <a:off x="4579916" y="2294711"/>
                <a:ext cx="4290" cy="12152"/>
              </a:xfrm>
              <a:custGeom>
                <a:avLst/>
                <a:gdLst>
                  <a:gd name="connsiteX0" fmla="*/ 165 w 3665"/>
                  <a:gd name="connsiteY0" fmla="*/ 10379 h 10379"/>
                  <a:gd name="connsiteX1" fmla="*/ 3665 w 3665"/>
                  <a:gd name="connsiteY1" fmla="*/ 7939 h 10379"/>
                  <a:gd name="connsiteX2" fmla="*/ 2063 w 3665"/>
                  <a:gd name="connsiteY2" fmla="*/ 4043 h 10379"/>
                  <a:gd name="connsiteX3" fmla="*/ 2868 w 3665"/>
                  <a:gd name="connsiteY3" fmla="*/ 0 h 10379"/>
                  <a:gd name="connsiteX4" fmla="*/ 2055 w 3665"/>
                  <a:gd name="connsiteY4" fmla="*/ 4495 h 10379"/>
                  <a:gd name="connsiteX5" fmla="*/ 0 w 3665"/>
                  <a:gd name="connsiteY5" fmla="*/ 8095 h 10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665" h="10379">
                    <a:moveTo>
                      <a:pt x="165" y="10379"/>
                    </a:moveTo>
                    <a:lnTo>
                      <a:pt x="3665" y="7939"/>
                    </a:lnTo>
                    <a:lnTo>
                      <a:pt x="2063" y="4043"/>
                    </a:lnTo>
                    <a:lnTo>
                      <a:pt x="2868" y="0"/>
                    </a:lnTo>
                    <a:lnTo>
                      <a:pt x="2055" y="4495"/>
                    </a:lnTo>
                    <a:lnTo>
                      <a:pt x="0" y="8095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0" name="Free-form: Shape 864">
                <a:extLst>
                  <a:ext uri="{FF2B5EF4-FFF2-40B4-BE49-F238E27FC236}">
                    <a16:creationId xmlns:a16="http://schemas.microsoft.com/office/drawing/2014/main" id="{3E3C014E-C93F-5463-C230-27AB338E2565}"/>
                  </a:ext>
                </a:extLst>
              </p:cNvPr>
              <p:cNvSpPr/>
              <p:nvPr/>
            </p:nvSpPr>
            <p:spPr>
              <a:xfrm>
                <a:off x="986805" y="1482073"/>
                <a:ext cx="3263118" cy="1843669"/>
              </a:xfrm>
              <a:custGeom>
                <a:avLst/>
                <a:gdLst>
                  <a:gd name="connsiteX0" fmla="*/ 773136 w 2787105"/>
                  <a:gd name="connsiteY0" fmla="*/ 225337 h 1574721"/>
                  <a:gd name="connsiteX1" fmla="*/ 786951 w 2787105"/>
                  <a:gd name="connsiteY1" fmla="*/ 220505 h 1574721"/>
                  <a:gd name="connsiteX2" fmla="*/ 794700 w 2787105"/>
                  <a:gd name="connsiteY2" fmla="*/ 219970 h 1574721"/>
                  <a:gd name="connsiteX3" fmla="*/ 803436 w 2787105"/>
                  <a:gd name="connsiteY3" fmla="*/ 218360 h 1574721"/>
                  <a:gd name="connsiteX4" fmla="*/ 795555 w 2787105"/>
                  <a:gd name="connsiteY4" fmla="*/ 216453 h 1574721"/>
                  <a:gd name="connsiteX5" fmla="*/ 789162 w 2787105"/>
                  <a:gd name="connsiteY5" fmla="*/ 215673 h 1574721"/>
                  <a:gd name="connsiteX6" fmla="*/ 784140 w 2787105"/>
                  <a:gd name="connsiteY6" fmla="*/ 213528 h 1574721"/>
                  <a:gd name="connsiteX7" fmla="*/ 786113 w 2787105"/>
                  <a:gd name="connsiteY7" fmla="*/ 209854 h 1574721"/>
                  <a:gd name="connsiteX8" fmla="*/ 785036 w 2787105"/>
                  <a:gd name="connsiteY8" fmla="*/ 205844 h 1574721"/>
                  <a:gd name="connsiteX9" fmla="*/ 770293 w 2787105"/>
                  <a:gd name="connsiteY9" fmla="*/ 208704 h 1574721"/>
                  <a:gd name="connsiteX10" fmla="*/ 763135 w 2787105"/>
                  <a:gd name="connsiteY10" fmla="*/ 208161 h 1574721"/>
                  <a:gd name="connsiteX11" fmla="*/ 758221 w 2787105"/>
                  <a:gd name="connsiteY11" fmla="*/ 208161 h 1574721"/>
                  <a:gd name="connsiteX12" fmla="*/ 759872 w 2787105"/>
                  <a:gd name="connsiteY12" fmla="*/ 203444 h 1574721"/>
                  <a:gd name="connsiteX13" fmla="*/ 753356 w 2787105"/>
                  <a:gd name="connsiteY13" fmla="*/ 206550 h 1574721"/>
                  <a:gd name="connsiteX14" fmla="*/ 748236 w 2787105"/>
                  <a:gd name="connsiteY14" fmla="*/ 209772 h 1574721"/>
                  <a:gd name="connsiteX15" fmla="*/ 744685 w 2787105"/>
                  <a:gd name="connsiteY15" fmla="*/ 214604 h 1574721"/>
                  <a:gd name="connsiteX16" fmla="*/ 748745 w 2787105"/>
                  <a:gd name="connsiteY16" fmla="*/ 216215 h 1574721"/>
                  <a:gd name="connsiteX17" fmla="*/ 762650 w 2787105"/>
                  <a:gd name="connsiteY17" fmla="*/ 213528 h 1574721"/>
                  <a:gd name="connsiteX18" fmla="*/ 769077 w 2787105"/>
                  <a:gd name="connsiteY18" fmla="*/ 214604 h 1574721"/>
                  <a:gd name="connsiteX19" fmla="*/ 772388 w 2787105"/>
                  <a:gd name="connsiteY19" fmla="*/ 218360 h 1574721"/>
                  <a:gd name="connsiteX20" fmla="*/ 773136 w 2787105"/>
                  <a:gd name="connsiteY20" fmla="*/ 225337 h 1574721"/>
                  <a:gd name="connsiteX21" fmla="*/ 605686 w 2787105"/>
                  <a:gd name="connsiteY21" fmla="*/ 300984 h 1574721"/>
                  <a:gd name="connsiteX22" fmla="*/ 619755 w 2787105"/>
                  <a:gd name="connsiteY22" fmla="*/ 300926 h 1574721"/>
                  <a:gd name="connsiteX23" fmla="*/ 612046 w 2787105"/>
                  <a:gd name="connsiteY23" fmla="*/ 296530 h 1574721"/>
                  <a:gd name="connsiteX24" fmla="*/ 612860 w 2787105"/>
                  <a:gd name="connsiteY24" fmla="*/ 292306 h 1574721"/>
                  <a:gd name="connsiteX25" fmla="*/ 606442 w 2787105"/>
                  <a:gd name="connsiteY25" fmla="*/ 294714 h 1574721"/>
                  <a:gd name="connsiteX26" fmla="*/ 605686 w 2787105"/>
                  <a:gd name="connsiteY26" fmla="*/ 300984 h 1574721"/>
                  <a:gd name="connsiteX27" fmla="*/ 729794 w 2787105"/>
                  <a:gd name="connsiteY27" fmla="*/ 315415 h 1574721"/>
                  <a:gd name="connsiteX28" fmla="*/ 737289 w 2787105"/>
                  <a:gd name="connsiteY28" fmla="*/ 315415 h 1574721"/>
                  <a:gd name="connsiteX29" fmla="*/ 743732 w 2787105"/>
                  <a:gd name="connsiteY29" fmla="*/ 312637 h 1574721"/>
                  <a:gd name="connsiteX30" fmla="*/ 756035 w 2787105"/>
                  <a:gd name="connsiteY30" fmla="*/ 311248 h 1574721"/>
                  <a:gd name="connsiteX31" fmla="*/ 757489 w 2787105"/>
                  <a:gd name="connsiteY31" fmla="*/ 305833 h 1574721"/>
                  <a:gd name="connsiteX32" fmla="*/ 766110 w 2787105"/>
                  <a:gd name="connsiteY32" fmla="*/ 299127 h 1574721"/>
                  <a:gd name="connsiteX33" fmla="*/ 745885 w 2787105"/>
                  <a:gd name="connsiteY33" fmla="*/ 299127 h 1574721"/>
                  <a:gd name="connsiteX34" fmla="*/ 734676 w 2787105"/>
                  <a:gd name="connsiteY34" fmla="*/ 304493 h 1574721"/>
                  <a:gd name="connsiteX35" fmla="*/ 723204 w 2787105"/>
                  <a:gd name="connsiteY35" fmla="*/ 302233 h 1574721"/>
                  <a:gd name="connsiteX36" fmla="*/ 721198 w 2787105"/>
                  <a:gd name="connsiteY36" fmla="*/ 305833 h 1574721"/>
                  <a:gd name="connsiteX37" fmla="*/ 723919 w 2787105"/>
                  <a:gd name="connsiteY37" fmla="*/ 314026 h 1574721"/>
                  <a:gd name="connsiteX38" fmla="*/ 729794 w 2787105"/>
                  <a:gd name="connsiteY38" fmla="*/ 315415 h 1574721"/>
                  <a:gd name="connsiteX39" fmla="*/ 183599 w 2787105"/>
                  <a:gd name="connsiteY39" fmla="*/ 555636 h 1574721"/>
                  <a:gd name="connsiteX40" fmla="*/ 195918 w 2787105"/>
                  <a:gd name="connsiteY40" fmla="*/ 550278 h 1574721"/>
                  <a:gd name="connsiteX41" fmla="*/ 186426 w 2787105"/>
                  <a:gd name="connsiteY41" fmla="*/ 548495 h 1574721"/>
                  <a:gd name="connsiteX42" fmla="*/ 182424 w 2787105"/>
                  <a:gd name="connsiteY42" fmla="*/ 554740 h 1574721"/>
                  <a:gd name="connsiteX43" fmla="*/ 193888 w 2787105"/>
                  <a:gd name="connsiteY43" fmla="*/ 554740 h 1574721"/>
                  <a:gd name="connsiteX44" fmla="*/ 201432 w 2787105"/>
                  <a:gd name="connsiteY44" fmla="*/ 554740 h 1574721"/>
                  <a:gd name="connsiteX45" fmla="*/ 206758 w 2787105"/>
                  <a:gd name="connsiteY45" fmla="*/ 552834 h 1574721"/>
                  <a:gd name="connsiteX46" fmla="*/ 213874 w 2787105"/>
                  <a:gd name="connsiteY46" fmla="*/ 547599 h 1574721"/>
                  <a:gd name="connsiteX47" fmla="*/ 209502 w 2787105"/>
                  <a:gd name="connsiteY47" fmla="*/ 549908 h 1574721"/>
                  <a:gd name="connsiteX48" fmla="*/ 201999 w 2787105"/>
                  <a:gd name="connsiteY48" fmla="*/ 552858 h 1574721"/>
                  <a:gd name="connsiteX49" fmla="*/ 193888 w 2787105"/>
                  <a:gd name="connsiteY49" fmla="*/ 554740 h 1574721"/>
                  <a:gd name="connsiteX50" fmla="*/ 207637 w 2787105"/>
                  <a:gd name="connsiteY50" fmla="*/ 556187 h 1574721"/>
                  <a:gd name="connsiteX51" fmla="*/ 217301 w 2787105"/>
                  <a:gd name="connsiteY51" fmla="*/ 554666 h 1574721"/>
                  <a:gd name="connsiteX52" fmla="*/ 222733 w 2787105"/>
                  <a:gd name="connsiteY52" fmla="*/ 553508 h 1574721"/>
                  <a:gd name="connsiteX53" fmla="*/ 226621 w 2787105"/>
                  <a:gd name="connsiteY53" fmla="*/ 549941 h 1574721"/>
                  <a:gd name="connsiteX54" fmla="*/ 223169 w 2787105"/>
                  <a:gd name="connsiteY54" fmla="*/ 546974 h 1574721"/>
                  <a:gd name="connsiteX55" fmla="*/ 216085 w 2787105"/>
                  <a:gd name="connsiteY55" fmla="*/ 551724 h 1574721"/>
                  <a:gd name="connsiteX56" fmla="*/ 207637 w 2787105"/>
                  <a:gd name="connsiteY56" fmla="*/ 556187 h 1574721"/>
                  <a:gd name="connsiteX57" fmla="*/ 260273 w 2787105"/>
                  <a:gd name="connsiteY57" fmla="*/ 545840 h 1574721"/>
                  <a:gd name="connsiteX58" fmla="*/ 273431 w 2787105"/>
                  <a:gd name="connsiteY58" fmla="*/ 545651 h 1574721"/>
                  <a:gd name="connsiteX59" fmla="*/ 286744 w 2787105"/>
                  <a:gd name="connsiteY59" fmla="*/ 543161 h 1574721"/>
                  <a:gd name="connsiteX60" fmla="*/ 300838 w 2787105"/>
                  <a:gd name="connsiteY60" fmla="*/ 536020 h 1574721"/>
                  <a:gd name="connsiteX61" fmla="*/ 294197 w 2787105"/>
                  <a:gd name="connsiteY61" fmla="*/ 534236 h 1574721"/>
                  <a:gd name="connsiteX62" fmla="*/ 290828 w 2787105"/>
                  <a:gd name="connsiteY62" fmla="*/ 538699 h 1574721"/>
                  <a:gd name="connsiteX63" fmla="*/ 277457 w 2787105"/>
                  <a:gd name="connsiteY63" fmla="*/ 542454 h 1574721"/>
                  <a:gd name="connsiteX64" fmla="*/ 260273 w 2787105"/>
                  <a:gd name="connsiteY64" fmla="*/ 545840 h 1574721"/>
                  <a:gd name="connsiteX65" fmla="*/ 301774 w 2787105"/>
                  <a:gd name="connsiteY65" fmla="*/ 544583 h 1574721"/>
                  <a:gd name="connsiteX66" fmla="*/ 316057 w 2787105"/>
                  <a:gd name="connsiteY66" fmla="*/ 543704 h 1574721"/>
                  <a:gd name="connsiteX67" fmla="*/ 309171 w 2787105"/>
                  <a:gd name="connsiteY67" fmla="*/ 541008 h 1574721"/>
                  <a:gd name="connsiteX68" fmla="*/ 294403 w 2787105"/>
                  <a:gd name="connsiteY68" fmla="*/ 542800 h 1574721"/>
                  <a:gd name="connsiteX69" fmla="*/ 301774 w 2787105"/>
                  <a:gd name="connsiteY69" fmla="*/ 544583 h 1574721"/>
                  <a:gd name="connsiteX70" fmla="*/ 444653 w 2787105"/>
                  <a:gd name="connsiteY70" fmla="*/ 516379 h 1574721"/>
                  <a:gd name="connsiteX71" fmla="*/ 461130 w 2787105"/>
                  <a:gd name="connsiteY71" fmla="*/ 512812 h 1574721"/>
                  <a:gd name="connsiteX72" fmla="*/ 468108 w 2787105"/>
                  <a:gd name="connsiteY72" fmla="*/ 507454 h 1574721"/>
                  <a:gd name="connsiteX73" fmla="*/ 477180 w 2787105"/>
                  <a:gd name="connsiteY73" fmla="*/ 504265 h 1574721"/>
                  <a:gd name="connsiteX74" fmla="*/ 487280 w 2787105"/>
                  <a:gd name="connsiteY74" fmla="*/ 500411 h 1574721"/>
                  <a:gd name="connsiteX75" fmla="*/ 478076 w 2787105"/>
                  <a:gd name="connsiteY75" fmla="*/ 498529 h 1574721"/>
                  <a:gd name="connsiteX76" fmla="*/ 473153 w 2787105"/>
                  <a:gd name="connsiteY76" fmla="*/ 501545 h 1574721"/>
                  <a:gd name="connsiteX77" fmla="*/ 466201 w 2787105"/>
                  <a:gd name="connsiteY77" fmla="*/ 506558 h 1574721"/>
                  <a:gd name="connsiteX78" fmla="*/ 455632 w 2787105"/>
                  <a:gd name="connsiteY78" fmla="*/ 509237 h 1574721"/>
                  <a:gd name="connsiteX79" fmla="*/ 450365 w 2787105"/>
                  <a:gd name="connsiteY79" fmla="*/ 513971 h 1574721"/>
                  <a:gd name="connsiteX80" fmla="*/ 444653 w 2787105"/>
                  <a:gd name="connsiteY80" fmla="*/ 516379 h 1574721"/>
                  <a:gd name="connsiteX81" fmla="*/ 545743 w 2787105"/>
                  <a:gd name="connsiteY81" fmla="*/ 483334 h 1574721"/>
                  <a:gd name="connsiteX82" fmla="*/ 552778 w 2787105"/>
                  <a:gd name="connsiteY82" fmla="*/ 483334 h 1574721"/>
                  <a:gd name="connsiteX83" fmla="*/ 565771 w 2787105"/>
                  <a:gd name="connsiteY83" fmla="*/ 478863 h 1574721"/>
                  <a:gd name="connsiteX84" fmla="*/ 561275 w 2787105"/>
                  <a:gd name="connsiteY84" fmla="*/ 477080 h 1574721"/>
                  <a:gd name="connsiteX85" fmla="*/ 556221 w 2787105"/>
                  <a:gd name="connsiteY85" fmla="*/ 480655 h 1574721"/>
                  <a:gd name="connsiteX86" fmla="*/ 546171 w 2787105"/>
                  <a:gd name="connsiteY86" fmla="*/ 481542 h 1574721"/>
                  <a:gd name="connsiteX87" fmla="*/ 587466 w 2787105"/>
                  <a:gd name="connsiteY87" fmla="*/ 474606 h 1574721"/>
                  <a:gd name="connsiteX88" fmla="*/ 597287 w 2787105"/>
                  <a:gd name="connsiteY88" fmla="*/ 472897 h 1574721"/>
                  <a:gd name="connsiteX89" fmla="*/ 605061 w 2787105"/>
                  <a:gd name="connsiteY89" fmla="*/ 468328 h 1574721"/>
                  <a:gd name="connsiteX90" fmla="*/ 623379 w 2787105"/>
                  <a:gd name="connsiteY90" fmla="*/ 466610 h 1574721"/>
                  <a:gd name="connsiteX91" fmla="*/ 629197 w 2787105"/>
                  <a:gd name="connsiteY91" fmla="*/ 462608 h 1574721"/>
                  <a:gd name="connsiteX92" fmla="*/ 634506 w 2787105"/>
                  <a:gd name="connsiteY92" fmla="*/ 456896 h 1574721"/>
                  <a:gd name="connsiteX93" fmla="*/ 628524 w 2787105"/>
                  <a:gd name="connsiteY93" fmla="*/ 455762 h 1574721"/>
                  <a:gd name="connsiteX94" fmla="*/ 612655 w 2787105"/>
                  <a:gd name="connsiteY94" fmla="*/ 458614 h 1574721"/>
                  <a:gd name="connsiteX95" fmla="*/ 607863 w 2787105"/>
                  <a:gd name="connsiteY95" fmla="*/ 458039 h 1574721"/>
                  <a:gd name="connsiteX96" fmla="*/ 596744 w 2787105"/>
                  <a:gd name="connsiteY96" fmla="*/ 465468 h 1574721"/>
                  <a:gd name="connsiteX97" fmla="*/ 589628 w 2787105"/>
                  <a:gd name="connsiteY97" fmla="*/ 467185 h 1574721"/>
                  <a:gd name="connsiteX98" fmla="*/ 585584 w 2787105"/>
                  <a:gd name="connsiteY98" fmla="*/ 471163 h 1574721"/>
                  <a:gd name="connsiteX99" fmla="*/ 483598 w 2787105"/>
                  <a:gd name="connsiteY99" fmla="*/ 507741 h 1574721"/>
                  <a:gd name="connsiteX100" fmla="*/ 495334 w 2787105"/>
                  <a:gd name="connsiteY100" fmla="*/ 506032 h 1574721"/>
                  <a:gd name="connsiteX101" fmla="*/ 518796 w 2787105"/>
                  <a:gd name="connsiteY101" fmla="*/ 498340 h 1574721"/>
                  <a:gd name="connsiteX102" fmla="*/ 527614 w 2787105"/>
                  <a:gd name="connsiteY102" fmla="*/ 495743 h 1574721"/>
                  <a:gd name="connsiteX103" fmla="*/ 536810 w 2787105"/>
                  <a:gd name="connsiteY103" fmla="*/ 491174 h 1574721"/>
                  <a:gd name="connsiteX104" fmla="*/ 524993 w 2787105"/>
                  <a:gd name="connsiteY104" fmla="*/ 493459 h 1574721"/>
                  <a:gd name="connsiteX105" fmla="*/ 536441 w 2787105"/>
                  <a:gd name="connsiteY105" fmla="*/ 488889 h 1574721"/>
                  <a:gd name="connsiteX106" fmla="*/ 526521 w 2787105"/>
                  <a:gd name="connsiteY106" fmla="*/ 488889 h 1574721"/>
                  <a:gd name="connsiteX107" fmla="*/ 530499 w 2787105"/>
                  <a:gd name="connsiteY107" fmla="*/ 485462 h 1574721"/>
                  <a:gd name="connsiteX108" fmla="*/ 522700 w 2787105"/>
                  <a:gd name="connsiteY108" fmla="*/ 486038 h 1574721"/>
                  <a:gd name="connsiteX109" fmla="*/ 513175 w 2787105"/>
                  <a:gd name="connsiteY109" fmla="*/ 490032 h 1574721"/>
                  <a:gd name="connsiteX110" fmla="*/ 518081 w 2787105"/>
                  <a:gd name="connsiteY110" fmla="*/ 494034 h 1574721"/>
                  <a:gd name="connsiteX111" fmla="*/ 508639 w 2787105"/>
                  <a:gd name="connsiteY111" fmla="*/ 495743 h 1574721"/>
                  <a:gd name="connsiteX112" fmla="*/ 490132 w 2787105"/>
                  <a:gd name="connsiteY112" fmla="*/ 503172 h 1574721"/>
                  <a:gd name="connsiteX113" fmla="*/ 481429 w 2787105"/>
                  <a:gd name="connsiteY113" fmla="*/ 505457 h 1574721"/>
                  <a:gd name="connsiteX114" fmla="*/ 981110 w 2787105"/>
                  <a:gd name="connsiteY114" fmla="*/ 365364 h 1574721"/>
                  <a:gd name="connsiteX115" fmla="*/ 990199 w 2787105"/>
                  <a:gd name="connsiteY115" fmla="*/ 364493 h 1574721"/>
                  <a:gd name="connsiteX116" fmla="*/ 997053 w 2787105"/>
                  <a:gd name="connsiteY116" fmla="*/ 361888 h 1574721"/>
                  <a:gd name="connsiteX117" fmla="*/ 1001992 w 2787105"/>
                  <a:gd name="connsiteY117" fmla="*/ 363622 h 1574721"/>
                  <a:gd name="connsiteX118" fmla="*/ 1008657 w 2787105"/>
                  <a:gd name="connsiteY118" fmla="*/ 359283 h 1574721"/>
                  <a:gd name="connsiteX119" fmla="*/ 999658 w 2787105"/>
                  <a:gd name="connsiteY119" fmla="*/ 357540 h 1574721"/>
                  <a:gd name="connsiteX120" fmla="*/ 997275 w 2787105"/>
                  <a:gd name="connsiteY120" fmla="*/ 354072 h 1574721"/>
                  <a:gd name="connsiteX121" fmla="*/ 990594 w 2787105"/>
                  <a:gd name="connsiteY121" fmla="*/ 358412 h 1574721"/>
                  <a:gd name="connsiteX122" fmla="*/ 977371 w 2787105"/>
                  <a:gd name="connsiteY122" fmla="*/ 361888 h 1574721"/>
                  <a:gd name="connsiteX123" fmla="*/ 981110 w 2787105"/>
                  <a:gd name="connsiteY123" fmla="*/ 365364 h 1574721"/>
                  <a:gd name="connsiteX124" fmla="*/ 912785 w 2787105"/>
                  <a:gd name="connsiteY124" fmla="*/ 402394 h 1574721"/>
                  <a:gd name="connsiteX125" fmla="*/ 924677 w 2787105"/>
                  <a:gd name="connsiteY125" fmla="*/ 399765 h 1574721"/>
                  <a:gd name="connsiteX126" fmla="*/ 931572 w 2787105"/>
                  <a:gd name="connsiteY126" fmla="*/ 395171 h 1574721"/>
                  <a:gd name="connsiteX127" fmla="*/ 938187 w 2787105"/>
                  <a:gd name="connsiteY127" fmla="*/ 393503 h 1574721"/>
                  <a:gd name="connsiteX128" fmla="*/ 935319 w 2787105"/>
                  <a:gd name="connsiteY128" fmla="*/ 397398 h 1574721"/>
                  <a:gd name="connsiteX129" fmla="*/ 943389 w 2787105"/>
                  <a:gd name="connsiteY129" fmla="*/ 394678 h 1574721"/>
                  <a:gd name="connsiteX130" fmla="*/ 951509 w 2787105"/>
                  <a:gd name="connsiteY130" fmla="*/ 392952 h 1574721"/>
                  <a:gd name="connsiteX131" fmla="*/ 955363 w 2787105"/>
                  <a:gd name="connsiteY131" fmla="*/ 390166 h 1574721"/>
                  <a:gd name="connsiteX132" fmla="*/ 960056 w 2787105"/>
                  <a:gd name="connsiteY132" fmla="*/ 389057 h 1574721"/>
                  <a:gd name="connsiteX133" fmla="*/ 964345 w 2787105"/>
                  <a:gd name="connsiteY133" fmla="*/ 386279 h 1574721"/>
                  <a:gd name="connsiteX134" fmla="*/ 961354 w 2787105"/>
                  <a:gd name="connsiteY134" fmla="*/ 382942 h 1574721"/>
                  <a:gd name="connsiteX135" fmla="*/ 971224 w 2787105"/>
                  <a:gd name="connsiteY135" fmla="*/ 385169 h 1574721"/>
                  <a:gd name="connsiteX136" fmla="*/ 983148 w 2787105"/>
                  <a:gd name="connsiteY136" fmla="*/ 378496 h 1574721"/>
                  <a:gd name="connsiteX137" fmla="*/ 977157 w 2787105"/>
                  <a:gd name="connsiteY137" fmla="*/ 379606 h 1574721"/>
                  <a:gd name="connsiteX138" fmla="*/ 980445 w 2787105"/>
                  <a:gd name="connsiteY138" fmla="*/ 375719 h 1574721"/>
                  <a:gd name="connsiteX139" fmla="*/ 987849 w 2787105"/>
                  <a:gd name="connsiteY139" fmla="*/ 369605 h 1574721"/>
                  <a:gd name="connsiteX140" fmla="*/ 978341 w 2787105"/>
                  <a:gd name="connsiteY140" fmla="*/ 372382 h 1574721"/>
                  <a:gd name="connsiteX141" fmla="*/ 968783 w 2787105"/>
                  <a:gd name="connsiteY141" fmla="*/ 376828 h 1574721"/>
                  <a:gd name="connsiteX142" fmla="*/ 976368 w 2787105"/>
                  <a:gd name="connsiteY142" fmla="*/ 370155 h 1574721"/>
                  <a:gd name="connsiteX143" fmla="*/ 972013 w 2787105"/>
                  <a:gd name="connsiteY143" fmla="*/ 370155 h 1574721"/>
                  <a:gd name="connsiteX144" fmla="*/ 966852 w 2787105"/>
                  <a:gd name="connsiteY144" fmla="*/ 372941 h 1574721"/>
                  <a:gd name="connsiteX145" fmla="*/ 963622 w 2787105"/>
                  <a:gd name="connsiteY145" fmla="*/ 369046 h 1574721"/>
                  <a:gd name="connsiteX146" fmla="*/ 950350 w 2787105"/>
                  <a:gd name="connsiteY146" fmla="*/ 380165 h 1574721"/>
                  <a:gd name="connsiteX147" fmla="*/ 957311 w 2787105"/>
                  <a:gd name="connsiteY147" fmla="*/ 371273 h 1574721"/>
                  <a:gd name="connsiteX148" fmla="*/ 952626 w 2787105"/>
                  <a:gd name="connsiteY148" fmla="*/ 372382 h 1574721"/>
                  <a:gd name="connsiteX149" fmla="*/ 944285 w 2787105"/>
                  <a:gd name="connsiteY149" fmla="*/ 378496 h 1574721"/>
                  <a:gd name="connsiteX150" fmla="*/ 936494 w 2787105"/>
                  <a:gd name="connsiteY150" fmla="*/ 385720 h 1574721"/>
                  <a:gd name="connsiteX151" fmla="*/ 938664 w 2787105"/>
                  <a:gd name="connsiteY151" fmla="*/ 381274 h 1574721"/>
                  <a:gd name="connsiteX152" fmla="*/ 931728 w 2787105"/>
                  <a:gd name="connsiteY152" fmla="*/ 379606 h 1574721"/>
                  <a:gd name="connsiteX153" fmla="*/ 918004 w 2787105"/>
                  <a:gd name="connsiteY153" fmla="*/ 384611 h 1574721"/>
                  <a:gd name="connsiteX154" fmla="*/ 912843 w 2787105"/>
                  <a:gd name="connsiteY154" fmla="*/ 388350 h 1574721"/>
                  <a:gd name="connsiteX155" fmla="*/ 908241 w 2787105"/>
                  <a:gd name="connsiteY155" fmla="*/ 397340 h 1574721"/>
                  <a:gd name="connsiteX156" fmla="*/ 915399 w 2787105"/>
                  <a:gd name="connsiteY156" fmla="*/ 397948 h 1574721"/>
                  <a:gd name="connsiteX157" fmla="*/ 927660 w 2787105"/>
                  <a:gd name="connsiteY157" fmla="*/ 393503 h 1574721"/>
                  <a:gd name="connsiteX158" fmla="*/ 921266 w 2787105"/>
                  <a:gd name="connsiteY158" fmla="*/ 397398 h 1574721"/>
                  <a:gd name="connsiteX159" fmla="*/ 912785 w 2787105"/>
                  <a:gd name="connsiteY159" fmla="*/ 402394 h 1574721"/>
                  <a:gd name="connsiteX160" fmla="*/ 907222 w 2787105"/>
                  <a:gd name="connsiteY160" fmla="*/ 411730 h 1574721"/>
                  <a:gd name="connsiteX161" fmla="*/ 900335 w 2787105"/>
                  <a:gd name="connsiteY161" fmla="*/ 409150 h 1574721"/>
                  <a:gd name="connsiteX162" fmla="*/ 907222 w 2787105"/>
                  <a:gd name="connsiteY162" fmla="*/ 411730 h 1574721"/>
                  <a:gd name="connsiteX163" fmla="*/ 1144830 w 2787105"/>
                  <a:gd name="connsiteY163" fmla="*/ 316187 h 1574721"/>
                  <a:gd name="connsiteX164" fmla="*/ 1153985 w 2787105"/>
                  <a:gd name="connsiteY164" fmla="*/ 314453 h 1574721"/>
                  <a:gd name="connsiteX165" fmla="*/ 1165063 w 2787105"/>
                  <a:gd name="connsiteY165" fmla="*/ 308429 h 1574721"/>
                  <a:gd name="connsiteX166" fmla="*/ 1178811 w 2787105"/>
                  <a:gd name="connsiteY166" fmla="*/ 303400 h 1574721"/>
                  <a:gd name="connsiteX167" fmla="*/ 1182263 w 2787105"/>
                  <a:gd name="connsiteY167" fmla="*/ 299209 h 1574721"/>
                  <a:gd name="connsiteX168" fmla="*/ 1174817 w 2787105"/>
                  <a:gd name="connsiteY168" fmla="*/ 303400 h 1574721"/>
                  <a:gd name="connsiteX169" fmla="*/ 1154009 w 2787105"/>
                  <a:gd name="connsiteY169" fmla="*/ 311848 h 1574721"/>
                  <a:gd name="connsiteX170" fmla="*/ 1144830 w 2787105"/>
                  <a:gd name="connsiteY170" fmla="*/ 316187 h 1574721"/>
                  <a:gd name="connsiteX171" fmla="*/ 1350831 w 2787105"/>
                  <a:gd name="connsiteY171" fmla="*/ 386279 h 1574721"/>
                  <a:gd name="connsiteX172" fmla="*/ 1358301 w 2787105"/>
                  <a:gd name="connsiteY172" fmla="*/ 383485 h 1574721"/>
                  <a:gd name="connsiteX173" fmla="*/ 1363668 w 2787105"/>
                  <a:gd name="connsiteY173" fmla="*/ 377387 h 1574721"/>
                  <a:gd name="connsiteX174" fmla="*/ 1369568 w 2787105"/>
                  <a:gd name="connsiteY174" fmla="*/ 384052 h 1574721"/>
                  <a:gd name="connsiteX175" fmla="*/ 1375428 w 2787105"/>
                  <a:gd name="connsiteY175" fmla="*/ 382942 h 1574721"/>
                  <a:gd name="connsiteX176" fmla="*/ 1380433 w 2787105"/>
                  <a:gd name="connsiteY176" fmla="*/ 376269 h 1574721"/>
                  <a:gd name="connsiteX177" fmla="*/ 1373538 w 2787105"/>
                  <a:gd name="connsiteY177" fmla="*/ 375719 h 1574721"/>
                  <a:gd name="connsiteX178" fmla="*/ 1380153 w 2787105"/>
                  <a:gd name="connsiteY178" fmla="*/ 374691 h 1574721"/>
                  <a:gd name="connsiteX179" fmla="*/ 1382980 w 2787105"/>
                  <a:gd name="connsiteY179" fmla="*/ 371273 h 1574721"/>
                  <a:gd name="connsiteX180" fmla="*/ 1387969 w 2787105"/>
                  <a:gd name="connsiteY180" fmla="*/ 367377 h 1574721"/>
                  <a:gd name="connsiteX181" fmla="*/ 1381969 w 2787105"/>
                  <a:gd name="connsiteY181" fmla="*/ 366819 h 1574721"/>
                  <a:gd name="connsiteX182" fmla="*/ 1373587 w 2787105"/>
                  <a:gd name="connsiteY182" fmla="*/ 362373 h 1574721"/>
                  <a:gd name="connsiteX183" fmla="*/ 1353256 w 2787105"/>
                  <a:gd name="connsiteY183" fmla="*/ 366819 h 1574721"/>
                  <a:gd name="connsiteX184" fmla="*/ 1349492 w 2787105"/>
                  <a:gd name="connsiteY184" fmla="*/ 373492 h 1574721"/>
                  <a:gd name="connsiteX185" fmla="*/ 1345112 w 2787105"/>
                  <a:gd name="connsiteY185" fmla="*/ 377987 h 1574721"/>
                  <a:gd name="connsiteX186" fmla="*/ 1351785 w 2787105"/>
                  <a:gd name="connsiteY186" fmla="*/ 377938 h 1574721"/>
                  <a:gd name="connsiteX187" fmla="*/ 1350831 w 2787105"/>
                  <a:gd name="connsiteY187" fmla="*/ 386279 h 1574721"/>
                  <a:gd name="connsiteX188" fmla="*/ 1370193 w 2787105"/>
                  <a:gd name="connsiteY188" fmla="*/ 396839 h 1574721"/>
                  <a:gd name="connsiteX189" fmla="*/ 1382808 w 2787105"/>
                  <a:gd name="connsiteY189" fmla="*/ 391834 h 1574721"/>
                  <a:gd name="connsiteX190" fmla="*/ 1386465 w 2787105"/>
                  <a:gd name="connsiteY190" fmla="*/ 387947 h 1574721"/>
                  <a:gd name="connsiteX191" fmla="*/ 1392078 w 2787105"/>
                  <a:gd name="connsiteY191" fmla="*/ 388498 h 1574721"/>
                  <a:gd name="connsiteX192" fmla="*/ 1397461 w 2787105"/>
                  <a:gd name="connsiteY192" fmla="*/ 381833 h 1574721"/>
                  <a:gd name="connsiteX193" fmla="*/ 1399022 w 2787105"/>
                  <a:gd name="connsiteY193" fmla="*/ 377387 h 1574721"/>
                  <a:gd name="connsiteX194" fmla="*/ 1398841 w 2787105"/>
                  <a:gd name="connsiteY194" fmla="*/ 372941 h 1574721"/>
                  <a:gd name="connsiteX195" fmla="*/ 1403731 w 2787105"/>
                  <a:gd name="connsiteY195" fmla="*/ 366819 h 1574721"/>
                  <a:gd name="connsiteX196" fmla="*/ 1401923 w 2787105"/>
                  <a:gd name="connsiteY196" fmla="*/ 381274 h 1574721"/>
                  <a:gd name="connsiteX197" fmla="*/ 1404602 w 2787105"/>
                  <a:gd name="connsiteY197" fmla="*/ 375160 h 1574721"/>
                  <a:gd name="connsiteX198" fmla="*/ 1407470 w 2787105"/>
                  <a:gd name="connsiteY198" fmla="*/ 365159 h 1574721"/>
                  <a:gd name="connsiteX199" fmla="*/ 1398521 w 2787105"/>
                  <a:gd name="connsiteY199" fmla="*/ 364041 h 1574721"/>
                  <a:gd name="connsiteX200" fmla="*/ 1398397 w 2787105"/>
                  <a:gd name="connsiteY200" fmla="*/ 356817 h 1574721"/>
                  <a:gd name="connsiteX201" fmla="*/ 1388388 w 2787105"/>
                  <a:gd name="connsiteY201" fmla="*/ 370155 h 1574721"/>
                  <a:gd name="connsiteX202" fmla="*/ 1383038 w 2787105"/>
                  <a:gd name="connsiteY202" fmla="*/ 379055 h 1574721"/>
                  <a:gd name="connsiteX203" fmla="*/ 1380416 w 2787105"/>
                  <a:gd name="connsiteY203" fmla="*/ 384611 h 1574721"/>
                  <a:gd name="connsiteX204" fmla="*/ 1375255 w 2787105"/>
                  <a:gd name="connsiteY204" fmla="*/ 389615 h 1574721"/>
                  <a:gd name="connsiteX205" fmla="*/ 1370193 w 2787105"/>
                  <a:gd name="connsiteY205" fmla="*/ 396839 h 1574721"/>
                  <a:gd name="connsiteX206" fmla="*/ 1344914 w 2787105"/>
                  <a:gd name="connsiteY206" fmla="*/ 421296 h 1574721"/>
                  <a:gd name="connsiteX207" fmla="*/ 1359608 w 2787105"/>
                  <a:gd name="connsiteY207" fmla="*/ 405731 h 1574721"/>
                  <a:gd name="connsiteX208" fmla="*/ 1365714 w 2787105"/>
                  <a:gd name="connsiteY208" fmla="*/ 394612 h 1574721"/>
                  <a:gd name="connsiteX209" fmla="*/ 1371755 w 2787105"/>
                  <a:gd name="connsiteY209" fmla="*/ 386838 h 1574721"/>
                  <a:gd name="connsiteX210" fmla="*/ 1367374 w 2787105"/>
                  <a:gd name="connsiteY210" fmla="*/ 386838 h 1574721"/>
                  <a:gd name="connsiteX211" fmla="*/ 1361441 w 2787105"/>
                  <a:gd name="connsiteY211" fmla="*/ 382942 h 1574721"/>
                  <a:gd name="connsiteX212" fmla="*/ 1352130 w 2787105"/>
                  <a:gd name="connsiteY212" fmla="*/ 389057 h 1574721"/>
                  <a:gd name="connsiteX213" fmla="*/ 1345539 w 2787105"/>
                  <a:gd name="connsiteY213" fmla="*/ 391834 h 1574721"/>
                  <a:gd name="connsiteX214" fmla="*/ 1341652 w 2787105"/>
                  <a:gd name="connsiteY214" fmla="*/ 396839 h 1574721"/>
                  <a:gd name="connsiteX215" fmla="*/ 1351497 w 2787105"/>
                  <a:gd name="connsiteY215" fmla="*/ 392952 h 1574721"/>
                  <a:gd name="connsiteX216" fmla="*/ 1356765 w 2787105"/>
                  <a:gd name="connsiteY216" fmla="*/ 390166 h 1574721"/>
                  <a:gd name="connsiteX217" fmla="*/ 1353601 w 2787105"/>
                  <a:gd name="connsiteY217" fmla="*/ 393503 h 1574721"/>
                  <a:gd name="connsiteX218" fmla="*/ 1350174 w 2787105"/>
                  <a:gd name="connsiteY218" fmla="*/ 398507 h 1574721"/>
                  <a:gd name="connsiteX219" fmla="*/ 1346484 w 2787105"/>
                  <a:gd name="connsiteY219" fmla="*/ 402394 h 1574721"/>
                  <a:gd name="connsiteX220" fmla="*/ 1345712 w 2787105"/>
                  <a:gd name="connsiteY220" fmla="*/ 410177 h 1574721"/>
                  <a:gd name="connsiteX221" fmla="*/ 1344421 w 2787105"/>
                  <a:gd name="connsiteY221" fmla="*/ 415741 h 1574721"/>
                  <a:gd name="connsiteX222" fmla="*/ 1344914 w 2787105"/>
                  <a:gd name="connsiteY222" fmla="*/ 421296 h 1574721"/>
                  <a:gd name="connsiteX223" fmla="*/ 1350462 w 2787105"/>
                  <a:gd name="connsiteY223" fmla="*/ 425742 h 1574721"/>
                  <a:gd name="connsiteX224" fmla="*/ 1356863 w 2787105"/>
                  <a:gd name="connsiteY224" fmla="*/ 421296 h 1574721"/>
                  <a:gd name="connsiteX225" fmla="*/ 1367226 w 2787105"/>
                  <a:gd name="connsiteY225" fmla="*/ 416850 h 1574721"/>
                  <a:gd name="connsiteX226" fmla="*/ 1370522 w 2787105"/>
                  <a:gd name="connsiteY226" fmla="*/ 412404 h 1574721"/>
                  <a:gd name="connsiteX227" fmla="*/ 1389201 w 2787105"/>
                  <a:gd name="connsiteY227" fmla="*/ 411295 h 1574721"/>
                  <a:gd name="connsiteX228" fmla="*/ 1391182 w 2787105"/>
                  <a:gd name="connsiteY228" fmla="*/ 403512 h 1574721"/>
                  <a:gd name="connsiteX229" fmla="*/ 1393450 w 2787105"/>
                  <a:gd name="connsiteY229" fmla="*/ 409150 h 1574721"/>
                  <a:gd name="connsiteX230" fmla="*/ 1399786 w 2787105"/>
                  <a:gd name="connsiteY230" fmla="*/ 411295 h 1574721"/>
                  <a:gd name="connsiteX231" fmla="*/ 1401693 w 2787105"/>
                  <a:gd name="connsiteY231" fmla="*/ 400726 h 1574721"/>
                  <a:gd name="connsiteX232" fmla="*/ 1396425 w 2787105"/>
                  <a:gd name="connsiteY232" fmla="*/ 400726 h 1574721"/>
                  <a:gd name="connsiteX233" fmla="*/ 1392398 w 2787105"/>
                  <a:gd name="connsiteY233" fmla="*/ 395171 h 1574721"/>
                  <a:gd name="connsiteX234" fmla="*/ 1384936 w 2787105"/>
                  <a:gd name="connsiteY234" fmla="*/ 395171 h 1574721"/>
                  <a:gd name="connsiteX235" fmla="*/ 1382191 w 2787105"/>
                  <a:gd name="connsiteY235" fmla="*/ 401844 h 1574721"/>
                  <a:gd name="connsiteX236" fmla="*/ 1375978 w 2787105"/>
                  <a:gd name="connsiteY236" fmla="*/ 405180 h 1574721"/>
                  <a:gd name="connsiteX237" fmla="*/ 1375839 w 2787105"/>
                  <a:gd name="connsiteY237" fmla="*/ 400176 h 1574721"/>
                  <a:gd name="connsiteX238" fmla="*/ 1369519 w 2787105"/>
                  <a:gd name="connsiteY238" fmla="*/ 401285 h 1574721"/>
                  <a:gd name="connsiteX239" fmla="*/ 1365583 w 2787105"/>
                  <a:gd name="connsiteY239" fmla="*/ 404063 h 1574721"/>
                  <a:gd name="connsiteX240" fmla="*/ 1362378 w 2787105"/>
                  <a:gd name="connsiteY240" fmla="*/ 410736 h 1574721"/>
                  <a:gd name="connsiteX241" fmla="*/ 1356017 w 2787105"/>
                  <a:gd name="connsiteY241" fmla="*/ 417959 h 1574721"/>
                  <a:gd name="connsiteX242" fmla="*/ 1352360 w 2787105"/>
                  <a:gd name="connsiteY242" fmla="*/ 421855 h 1574721"/>
                  <a:gd name="connsiteX243" fmla="*/ 1350462 w 2787105"/>
                  <a:gd name="connsiteY243" fmla="*/ 425742 h 1574721"/>
                  <a:gd name="connsiteX244" fmla="*/ 1349459 w 2787105"/>
                  <a:gd name="connsiteY244" fmla="*/ 464063 h 1574721"/>
                  <a:gd name="connsiteX245" fmla="*/ 1351242 w 2787105"/>
                  <a:gd name="connsiteY245" fmla="*/ 455154 h 1574721"/>
                  <a:gd name="connsiteX246" fmla="*/ 1346870 w 2787105"/>
                  <a:gd name="connsiteY246" fmla="*/ 460611 h 1574721"/>
                  <a:gd name="connsiteX247" fmla="*/ 1349459 w 2787105"/>
                  <a:gd name="connsiteY247" fmla="*/ 464063 h 1574721"/>
                  <a:gd name="connsiteX248" fmla="*/ 1362156 w 2787105"/>
                  <a:gd name="connsiteY248" fmla="*/ 464326 h 1574721"/>
                  <a:gd name="connsiteX249" fmla="*/ 1367103 w 2787105"/>
                  <a:gd name="connsiteY249" fmla="*/ 463759 h 1574721"/>
                  <a:gd name="connsiteX250" fmla="*/ 1381723 w 2787105"/>
                  <a:gd name="connsiteY250" fmla="*/ 447980 h 1574721"/>
                  <a:gd name="connsiteX251" fmla="*/ 1381049 w 2787105"/>
                  <a:gd name="connsiteY251" fmla="*/ 439951 h 1574721"/>
                  <a:gd name="connsiteX252" fmla="*/ 1381928 w 2787105"/>
                  <a:gd name="connsiteY252" fmla="*/ 435751 h 1574721"/>
                  <a:gd name="connsiteX253" fmla="*/ 1381690 w 2787105"/>
                  <a:gd name="connsiteY253" fmla="*/ 427410 h 1574721"/>
                  <a:gd name="connsiteX254" fmla="*/ 1381189 w 2787105"/>
                  <a:gd name="connsiteY254" fmla="*/ 421296 h 1574721"/>
                  <a:gd name="connsiteX255" fmla="*/ 1372971 w 2787105"/>
                  <a:gd name="connsiteY255" fmla="*/ 416850 h 1574721"/>
                  <a:gd name="connsiteX256" fmla="*/ 1368286 w 2787105"/>
                  <a:gd name="connsiteY256" fmla="*/ 421855 h 1574721"/>
                  <a:gd name="connsiteX257" fmla="*/ 1364071 w 2787105"/>
                  <a:gd name="connsiteY257" fmla="*/ 423523 h 1574721"/>
                  <a:gd name="connsiteX258" fmla="*/ 1358647 w 2787105"/>
                  <a:gd name="connsiteY258" fmla="*/ 427410 h 1574721"/>
                  <a:gd name="connsiteX259" fmla="*/ 1363520 w 2787105"/>
                  <a:gd name="connsiteY259" fmla="*/ 427410 h 1574721"/>
                  <a:gd name="connsiteX260" fmla="*/ 1365345 w 2787105"/>
                  <a:gd name="connsiteY260" fmla="*/ 433524 h 1574721"/>
                  <a:gd name="connsiteX261" fmla="*/ 1357784 w 2787105"/>
                  <a:gd name="connsiteY261" fmla="*/ 436861 h 1574721"/>
                  <a:gd name="connsiteX262" fmla="*/ 1361482 w 2787105"/>
                  <a:gd name="connsiteY262" fmla="*/ 439088 h 1574721"/>
                  <a:gd name="connsiteX263" fmla="*/ 1359789 w 2787105"/>
                  <a:gd name="connsiteY263" fmla="*/ 445202 h 1574721"/>
                  <a:gd name="connsiteX264" fmla="*/ 1359066 w 2787105"/>
                  <a:gd name="connsiteY264" fmla="*/ 450758 h 1574721"/>
                  <a:gd name="connsiteX265" fmla="*/ 1363298 w 2787105"/>
                  <a:gd name="connsiteY265" fmla="*/ 449089 h 1574721"/>
                  <a:gd name="connsiteX266" fmla="*/ 1364202 w 2787105"/>
                  <a:gd name="connsiteY266" fmla="*/ 456329 h 1574721"/>
                  <a:gd name="connsiteX267" fmla="*/ 1359584 w 2787105"/>
                  <a:gd name="connsiteY267" fmla="*/ 460899 h 1574721"/>
                  <a:gd name="connsiteX268" fmla="*/ 1362156 w 2787105"/>
                  <a:gd name="connsiteY268" fmla="*/ 464326 h 1574721"/>
                  <a:gd name="connsiteX269" fmla="*/ 1391470 w 2787105"/>
                  <a:gd name="connsiteY269" fmla="*/ 465525 h 1574721"/>
                  <a:gd name="connsiteX270" fmla="*/ 1399088 w 2787105"/>
                  <a:gd name="connsiteY270" fmla="*/ 464778 h 1574721"/>
                  <a:gd name="connsiteX271" fmla="*/ 1403131 w 2787105"/>
                  <a:gd name="connsiteY271" fmla="*/ 462016 h 1574721"/>
                  <a:gd name="connsiteX272" fmla="*/ 1414899 w 2787105"/>
                  <a:gd name="connsiteY272" fmla="*/ 455918 h 1574721"/>
                  <a:gd name="connsiteX273" fmla="*/ 1422953 w 2787105"/>
                  <a:gd name="connsiteY273" fmla="*/ 450544 h 1574721"/>
                  <a:gd name="connsiteX274" fmla="*/ 1428780 w 2787105"/>
                  <a:gd name="connsiteY274" fmla="*/ 447725 h 1574721"/>
                  <a:gd name="connsiteX275" fmla="*/ 1432346 w 2787105"/>
                  <a:gd name="connsiteY275" fmla="*/ 439696 h 1574721"/>
                  <a:gd name="connsiteX276" fmla="*/ 1435863 w 2787105"/>
                  <a:gd name="connsiteY276" fmla="*/ 436565 h 1574721"/>
                  <a:gd name="connsiteX277" fmla="*/ 1439307 w 2787105"/>
                  <a:gd name="connsiteY277" fmla="*/ 432711 h 1574721"/>
                  <a:gd name="connsiteX278" fmla="*/ 1444747 w 2787105"/>
                  <a:gd name="connsiteY278" fmla="*/ 429292 h 1574721"/>
                  <a:gd name="connsiteX279" fmla="*/ 1448108 w 2787105"/>
                  <a:gd name="connsiteY279" fmla="*/ 423079 h 1574721"/>
                  <a:gd name="connsiteX280" fmla="*/ 1444049 w 2787105"/>
                  <a:gd name="connsiteY280" fmla="*/ 423885 h 1574721"/>
                  <a:gd name="connsiteX281" fmla="*/ 1442923 w 2787105"/>
                  <a:gd name="connsiteY281" fmla="*/ 419562 h 1574721"/>
                  <a:gd name="connsiteX282" fmla="*/ 1438962 w 2787105"/>
                  <a:gd name="connsiteY282" fmla="*/ 415905 h 1574721"/>
                  <a:gd name="connsiteX283" fmla="*/ 1432921 w 2787105"/>
                  <a:gd name="connsiteY283" fmla="*/ 414664 h 1574721"/>
                  <a:gd name="connsiteX284" fmla="*/ 1427892 w 2787105"/>
                  <a:gd name="connsiteY284" fmla="*/ 410284 h 1574721"/>
                  <a:gd name="connsiteX285" fmla="*/ 1420907 w 2787105"/>
                  <a:gd name="connsiteY285" fmla="*/ 409150 h 1574721"/>
                  <a:gd name="connsiteX286" fmla="*/ 1423471 w 2787105"/>
                  <a:gd name="connsiteY286" fmla="*/ 404679 h 1574721"/>
                  <a:gd name="connsiteX287" fmla="*/ 1428040 w 2787105"/>
                  <a:gd name="connsiteY287" fmla="*/ 396165 h 1574721"/>
                  <a:gd name="connsiteX288" fmla="*/ 1421794 w 2787105"/>
                  <a:gd name="connsiteY288" fmla="*/ 394826 h 1574721"/>
                  <a:gd name="connsiteX289" fmla="*/ 1427991 w 2787105"/>
                  <a:gd name="connsiteY289" fmla="*/ 391259 h 1574721"/>
                  <a:gd name="connsiteX290" fmla="*/ 1429453 w 2787105"/>
                  <a:gd name="connsiteY290" fmla="*/ 380025 h 1574721"/>
                  <a:gd name="connsiteX291" fmla="*/ 1430711 w 2787105"/>
                  <a:gd name="connsiteY291" fmla="*/ 372514 h 1574721"/>
                  <a:gd name="connsiteX292" fmla="*/ 1432231 w 2787105"/>
                  <a:gd name="connsiteY292" fmla="*/ 363786 h 1574721"/>
                  <a:gd name="connsiteX293" fmla="*/ 1432165 w 2787105"/>
                  <a:gd name="connsiteY293" fmla="*/ 356957 h 1574721"/>
                  <a:gd name="connsiteX294" fmla="*/ 1433357 w 2787105"/>
                  <a:gd name="connsiteY294" fmla="*/ 352281 h 1574721"/>
                  <a:gd name="connsiteX295" fmla="*/ 1432699 w 2787105"/>
                  <a:gd name="connsiteY295" fmla="*/ 346832 h 1574721"/>
                  <a:gd name="connsiteX296" fmla="*/ 1426947 w 2787105"/>
                  <a:gd name="connsiteY296" fmla="*/ 341359 h 1574721"/>
                  <a:gd name="connsiteX297" fmla="*/ 1429248 w 2787105"/>
                  <a:gd name="connsiteY297" fmla="*/ 335261 h 1574721"/>
                  <a:gd name="connsiteX298" fmla="*/ 1422657 w 2787105"/>
                  <a:gd name="connsiteY298" fmla="*/ 330840 h 1574721"/>
                  <a:gd name="connsiteX299" fmla="*/ 1423618 w 2787105"/>
                  <a:gd name="connsiteY299" fmla="*/ 326501 h 1574721"/>
                  <a:gd name="connsiteX300" fmla="*/ 1428903 w 2787105"/>
                  <a:gd name="connsiteY300" fmla="*/ 322491 h 1574721"/>
                  <a:gd name="connsiteX301" fmla="*/ 1426191 w 2787105"/>
                  <a:gd name="connsiteY301" fmla="*/ 317535 h 1574721"/>
                  <a:gd name="connsiteX302" fmla="*/ 1400115 w 2787105"/>
                  <a:gd name="connsiteY302" fmla="*/ 321537 h 1574721"/>
                  <a:gd name="connsiteX303" fmla="*/ 1397592 w 2787105"/>
                  <a:gd name="connsiteY303" fmla="*/ 325375 h 1574721"/>
                  <a:gd name="connsiteX304" fmla="*/ 1387558 w 2787105"/>
                  <a:gd name="connsiteY304" fmla="*/ 331366 h 1574721"/>
                  <a:gd name="connsiteX305" fmla="*/ 1382865 w 2787105"/>
                  <a:gd name="connsiteY305" fmla="*/ 334152 h 1574721"/>
                  <a:gd name="connsiteX306" fmla="*/ 1376924 w 2787105"/>
                  <a:gd name="connsiteY306" fmla="*/ 334505 h 1574721"/>
                  <a:gd name="connsiteX307" fmla="*/ 1354373 w 2787105"/>
                  <a:gd name="connsiteY307" fmla="*/ 341548 h 1574721"/>
                  <a:gd name="connsiteX308" fmla="*/ 1358523 w 2787105"/>
                  <a:gd name="connsiteY308" fmla="*/ 337291 h 1574721"/>
                  <a:gd name="connsiteX309" fmla="*/ 1361745 w 2787105"/>
                  <a:gd name="connsiteY309" fmla="*/ 332064 h 1574721"/>
                  <a:gd name="connsiteX310" fmla="*/ 1353593 w 2787105"/>
                  <a:gd name="connsiteY310" fmla="*/ 316582 h 1574721"/>
                  <a:gd name="connsiteX311" fmla="*/ 1355713 w 2787105"/>
                  <a:gd name="connsiteY311" fmla="*/ 312514 h 1574721"/>
                  <a:gd name="connsiteX312" fmla="*/ 1350429 w 2787105"/>
                  <a:gd name="connsiteY312" fmla="*/ 309917 h 1574721"/>
                  <a:gd name="connsiteX313" fmla="*/ 1360792 w 2787105"/>
                  <a:gd name="connsiteY313" fmla="*/ 299990 h 1574721"/>
                  <a:gd name="connsiteX314" fmla="*/ 1346854 w 2787105"/>
                  <a:gd name="connsiteY314" fmla="*/ 300343 h 1574721"/>
                  <a:gd name="connsiteX315" fmla="*/ 1335332 w 2787105"/>
                  <a:gd name="connsiteY315" fmla="*/ 304707 h 1574721"/>
                  <a:gd name="connsiteX316" fmla="*/ 1328511 w 2787105"/>
                  <a:gd name="connsiteY316" fmla="*/ 301132 h 1574721"/>
                  <a:gd name="connsiteX317" fmla="*/ 1324386 w 2787105"/>
                  <a:gd name="connsiteY317" fmla="*/ 303548 h 1574721"/>
                  <a:gd name="connsiteX318" fmla="*/ 1316628 w 2787105"/>
                  <a:gd name="connsiteY318" fmla="*/ 300852 h 1574721"/>
                  <a:gd name="connsiteX319" fmla="*/ 1542542 w 2787105"/>
                  <a:gd name="connsiteY319" fmla="*/ 101655 h 1574721"/>
                  <a:gd name="connsiteX320" fmla="*/ 1612510 w 2787105"/>
                  <a:gd name="connsiteY320" fmla="*/ 43914 h 1574721"/>
                  <a:gd name="connsiteX321" fmla="*/ 1603150 w 2787105"/>
                  <a:gd name="connsiteY321" fmla="*/ 40137 h 1574721"/>
                  <a:gd name="connsiteX322" fmla="*/ 1594381 w 2787105"/>
                  <a:gd name="connsiteY322" fmla="*/ 39196 h 1574721"/>
                  <a:gd name="connsiteX323" fmla="*/ 1589138 w 2787105"/>
                  <a:gd name="connsiteY323" fmla="*/ 32579 h 1574721"/>
                  <a:gd name="connsiteX324" fmla="*/ 1583106 w 2787105"/>
                  <a:gd name="connsiteY324" fmla="*/ 30769 h 1574721"/>
                  <a:gd name="connsiteX325" fmla="*/ 1571231 w 2787105"/>
                  <a:gd name="connsiteY325" fmla="*/ 29864 h 1574721"/>
                  <a:gd name="connsiteX326" fmla="*/ 1553233 w 2787105"/>
                  <a:gd name="connsiteY326" fmla="*/ 33484 h 1574721"/>
                  <a:gd name="connsiteX327" fmla="*/ 1543265 w 2787105"/>
                  <a:gd name="connsiteY327" fmla="*/ 34391 h 1574721"/>
                  <a:gd name="connsiteX328" fmla="*/ 1537636 w 2787105"/>
                  <a:gd name="connsiteY328" fmla="*/ 29864 h 1574721"/>
                  <a:gd name="connsiteX329" fmla="*/ 1528653 w 2787105"/>
                  <a:gd name="connsiteY329" fmla="*/ 29186 h 1574721"/>
                  <a:gd name="connsiteX330" fmla="*/ 1509464 w 2787105"/>
                  <a:gd name="connsiteY330" fmla="*/ 28961 h 1574721"/>
                  <a:gd name="connsiteX331" fmla="*/ 1497877 w 2787105"/>
                  <a:gd name="connsiteY331" fmla="*/ 28037 h 1574721"/>
                  <a:gd name="connsiteX332" fmla="*/ 1493924 w 2787105"/>
                  <a:gd name="connsiteY332" fmla="*/ 24434 h 1574721"/>
                  <a:gd name="connsiteX333" fmla="*/ 1486191 w 2787105"/>
                  <a:gd name="connsiteY333" fmla="*/ 26244 h 1574721"/>
                  <a:gd name="connsiteX334" fmla="*/ 1474316 w 2787105"/>
                  <a:gd name="connsiteY334" fmla="*/ 21719 h 1574721"/>
                  <a:gd name="connsiteX335" fmla="*/ 1464717 w 2787105"/>
                  <a:gd name="connsiteY335" fmla="*/ 20913 h 1574721"/>
                  <a:gd name="connsiteX336" fmla="*/ 1457115 w 2787105"/>
                  <a:gd name="connsiteY336" fmla="*/ 21719 h 1574721"/>
                  <a:gd name="connsiteX337" fmla="*/ 1452365 w 2787105"/>
                  <a:gd name="connsiteY337" fmla="*/ 19970 h 1574721"/>
                  <a:gd name="connsiteX338" fmla="*/ 1447738 w 2787105"/>
                  <a:gd name="connsiteY338" fmla="*/ 20814 h 1574721"/>
                  <a:gd name="connsiteX339" fmla="*/ 1432938 w 2787105"/>
                  <a:gd name="connsiteY339" fmla="*/ 22624 h 1574721"/>
                  <a:gd name="connsiteX340" fmla="*/ 1424917 w 2787105"/>
                  <a:gd name="connsiteY340" fmla="*/ 22624 h 1574721"/>
                  <a:gd name="connsiteX341" fmla="*/ 1418236 w 2787105"/>
                  <a:gd name="connsiteY341" fmla="*/ 18099 h 1574721"/>
                  <a:gd name="connsiteX342" fmla="*/ 1428040 w 2787105"/>
                  <a:gd name="connsiteY342" fmla="*/ 13575 h 1574721"/>
                  <a:gd name="connsiteX343" fmla="*/ 1418622 w 2787105"/>
                  <a:gd name="connsiteY343" fmla="*/ 9955 h 1574721"/>
                  <a:gd name="connsiteX344" fmla="*/ 1400813 w 2787105"/>
                  <a:gd name="connsiteY344" fmla="*/ 9955 h 1574721"/>
                  <a:gd name="connsiteX345" fmla="*/ 1390944 w 2787105"/>
                  <a:gd name="connsiteY345" fmla="*/ 14479 h 1574721"/>
                  <a:gd name="connsiteX346" fmla="*/ 1383745 w 2787105"/>
                  <a:gd name="connsiteY346" fmla="*/ 11764 h 1574721"/>
                  <a:gd name="connsiteX347" fmla="*/ 1390804 w 2787105"/>
                  <a:gd name="connsiteY347" fmla="*/ 8145 h 1574721"/>
                  <a:gd name="connsiteX348" fmla="*/ 1385068 w 2787105"/>
                  <a:gd name="connsiteY348" fmla="*/ 4525 h 1574721"/>
                  <a:gd name="connsiteX349" fmla="*/ 1367333 w 2787105"/>
                  <a:gd name="connsiteY349" fmla="*/ 10859 h 1574721"/>
                  <a:gd name="connsiteX350" fmla="*/ 1359493 w 2787105"/>
                  <a:gd name="connsiteY350" fmla="*/ 10859 h 1574721"/>
                  <a:gd name="connsiteX351" fmla="*/ 1375839 w 2787105"/>
                  <a:gd name="connsiteY351" fmla="*/ 5430 h 1574721"/>
                  <a:gd name="connsiteX352" fmla="*/ 1371565 w 2787105"/>
                  <a:gd name="connsiteY352" fmla="*/ 2715 h 1574721"/>
                  <a:gd name="connsiteX353" fmla="*/ 1362361 w 2787105"/>
                  <a:gd name="connsiteY353" fmla="*/ 0 h 1574721"/>
                  <a:gd name="connsiteX354" fmla="*/ 1331987 w 2787105"/>
                  <a:gd name="connsiteY354" fmla="*/ 8184 h 1574721"/>
                  <a:gd name="connsiteX355" fmla="*/ 1321707 w 2787105"/>
                  <a:gd name="connsiteY355" fmla="*/ 11144 h 1574721"/>
                  <a:gd name="connsiteX356" fmla="*/ 1303233 w 2787105"/>
                  <a:gd name="connsiteY356" fmla="*/ 12553 h 1574721"/>
                  <a:gd name="connsiteX357" fmla="*/ 1284183 w 2787105"/>
                  <a:gd name="connsiteY357" fmla="*/ 13306 h 1574721"/>
                  <a:gd name="connsiteX358" fmla="*/ 1271396 w 2787105"/>
                  <a:gd name="connsiteY358" fmla="*/ 16037 h 1574721"/>
                  <a:gd name="connsiteX359" fmla="*/ 1254442 w 2787105"/>
                  <a:gd name="connsiteY359" fmla="*/ 20379 h 1574721"/>
                  <a:gd name="connsiteX360" fmla="*/ 1231119 w 2787105"/>
                  <a:gd name="connsiteY360" fmla="*/ 27148 h 1574721"/>
                  <a:gd name="connsiteX361" fmla="*/ 1224676 w 2787105"/>
                  <a:gd name="connsiteY361" fmla="*/ 27148 h 1574721"/>
                  <a:gd name="connsiteX362" fmla="*/ 1218283 w 2787105"/>
                  <a:gd name="connsiteY362" fmla="*/ 25339 h 1574721"/>
                  <a:gd name="connsiteX363" fmla="*/ 1189265 w 2787105"/>
                  <a:gd name="connsiteY363" fmla="*/ 34340 h 1574721"/>
                  <a:gd name="connsiteX364" fmla="*/ 1170224 w 2787105"/>
                  <a:gd name="connsiteY364" fmla="*/ 40157 h 1574721"/>
                  <a:gd name="connsiteX365" fmla="*/ 1154593 w 2787105"/>
                  <a:gd name="connsiteY365" fmla="*/ 49767 h 1574721"/>
                  <a:gd name="connsiteX366" fmla="*/ 1134179 w 2787105"/>
                  <a:gd name="connsiteY366" fmla="*/ 55832 h 1574721"/>
                  <a:gd name="connsiteX367" fmla="*/ 1115097 w 2787105"/>
                  <a:gd name="connsiteY367" fmla="*/ 61297 h 1574721"/>
                  <a:gd name="connsiteX368" fmla="*/ 1097691 w 2787105"/>
                  <a:gd name="connsiteY368" fmla="*/ 63680 h 1574721"/>
                  <a:gd name="connsiteX369" fmla="*/ 1078888 w 2787105"/>
                  <a:gd name="connsiteY369" fmla="*/ 64181 h 1574721"/>
                  <a:gd name="connsiteX370" fmla="*/ 1074073 w 2787105"/>
                  <a:gd name="connsiteY370" fmla="*/ 61551 h 1574721"/>
                  <a:gd name="connsiteX371" fmla="*/ 1057045 w 2787105"/>
                  <a:gd name="connsiteY371" fmla="*/ 72827 h 1574721"/>
                  <a:gd name="connsiteX372" fmla="*/ 1046509 w 2787105"/>
                  <a:gd name="connsiteY372" fmla="*/ 77634 h 1574721"/>
                  <a:gd name="connsiteX373" fmla="*/ 1050076 w 2787105"/>
                  <a:gd name="connsiteY373" fmla="*/ 83411 h 1574721"/>
                  <a:gd name="connsiteX374" fmla="*/ 1054637 w 2787105"/>
                  <a:gd name="connsiteY374" fmla="*/ 85310 h 1574721"/>
                  <a:gd name="connsiteX375" fmla="*/ 1057883 w 2787105"/>
                  <a:gd name="connsiteY375" fmla="*/ 88137 h 1574721"/>
                  <a:gd name="connsiteX376" fmla="*/ 1064071 w 2787105"/>
                  <a:gd name="connsiteY376" fmla="*/ 95895 h 1574721"/>
                  <a:gd name="connsiteX377" fmla="*/ 1068895 w 2787105"/>
                  <a:gd name="connsiteY377" fmla="*/ 98779 h 1574721"/>
                  <a:gd name="connsiteX378" fmla="*/ 1065707 w 2787105"/>
                  <a:gd name="connsiteY378" fmla="*/ 102617 h 1574721"/>
                  <a:gd name="connsiteX379" fmla="*/ 1057875 w 2787105"/>
                  <a:gd name="connsiteY379" fmla="*/ 110309 h 1574721"/>
                  <a:gd name="connsiteX380" fmla="*/ 1092736 w 2787105"/>
                  <a:gd name="connsiteY380" fmla="*/ 114155 h 1574721"/>
                  <a:gd name="connsiteX381" fmla="*/ 1083236 w 2787105"/>
                  <a:gd name="connsiteY381" fmla="*/ 119916 h 1574721"/>
                  <a:gd name="connsiteX382" fmla="*/ 1081880 w 2787105"/>
                  <a:gd name="connsiteY382" fmla="*/ 127279 h 1574721"/>
                  <a:gd name="connsiteX383" fmla="*/ 1077237 w 2787105"/>
                  <a:gd name="connsiteY383" fmla="*/ 125677 h 1574721"/>
                  <a:gd name="connsiteX384" fmla="*/ 1078001 w 2787105"/>
                  <a:gd name="connsiteY384" fmla="*/ 119916 h 1574721"/>
                  <a:gd name="connsiteX385" fmla="*/ 1081707 w 2787105"/>
                  <a:gd name="connsiteY385" fmla="*/ 115108 h 1574721"/>
                  <a:gd name="connsiteX386" fmla="*/ 1074993 w 2787105"/>
                  <a:gd name="connsiteY386" fmla="*/ 115108 h 1574721"/>
                  <a:gd name="connsiteX387" fmla="*/ 1070662 w 2787105"/>
                  <a:gd name="connsiteY387" fmla="*/ 116070 h 1574721"/>
                  <a:gd name="connsiteX388" fmla="*/ 1068287 w 2787105"/>
                  <a:gd name="connsiteY388" fmla="*/ 119916 h 1574721"/>
                  <a:gd name="connsiteX389" fmla="*/ 1072330 w 2787105"/>
                  <a:gd name="connsiteY389" fmla="*/ 121839 h 1574721"/>
                  <a:gd name="connsiteX390" fmla="*/ 1070301 w 2787105"/>
                  <a:gd name="connsiteY390" fmla="*/ 127608 h 1574721"/>
                  <a:gd name="connsiteX391" fmla="*/ 1066290 w 2787105"/>
                  <a:gd name="connsiteY391" fmla="*/ 130484 h 1574721"/>
                  <a:gd name="connsiteX392" fmla="*/ 1073045 w 2787105"/>
                  <a:gd name="connsiteY392" fmla="*/ 130484 h 1574721"/>
                  <a:gd name="connsiteX393" fmla="*/ 1080146 w 2787105"/>
                  <a:gd name="connsiteY393" fmla="*/ 132407 h 1574721"/>
                  <a:gd name="connsiteX394" fmla="*/ 1072569 w 2787105"/>
                  <a:gd name="connsiteY394" fmla="*/ 136253 h 1574721"/>
                  <a:gd name="connsiteX395" fmla="*/ 1062789 w 2787105"/>
                  <a:gd name="connsiteY395" fmla="*/ 136253 h 1574721"/>
                  <a:gd name="connsiteX396" fmla="*/ 1057275 w 2787105"/>
                  <a:gd name="connsiteY396" fmla="*/ 139138 h 1574721"/>
                  <a:gd name="connsiteX397" fmla="*/ 1040535 w 2787105"/>
                  <a:gd name="connsiteY397" fmla="*/ 138176 h 1574721"/>
                  <a:gd name="connsiteX398" fmla="*/ 1016596 w 2787105"/>
                  <a:gd name="connsiteY398" fmla="*/ 139138 h 1574721"/>
                  <a:gd name="connsiteX399" fmla="*/ 1021847 w 2787105"/>
                  <a:gd name="connsiteY399" fmla="*/ 134330 h 1574721"/>
                  <a:gd name="connsiteX400" fmla="*/ 1036261 w 2787105"/>
                  <a:gd name="connsiteY400" fmla="*/ 125685 h 1574721"/>
                  <a:gd name="connsiteX401" fmla="*/ 1024879 w 2787105"/>
                  <a:gd name="connsiteY401" fmla="*/ 124724 h 1574721"/>
                  <a:gd name="connsiteX402" fmla="*/ 994218 w 2787105"/>
                  <a:gd name="connsiteY402" fmla="*/ 130484 h 1574721"/>
                  <a:gd name="connsiteX403" fmla="*/ 981110 w 2787105"/>
                  <a:gd name="connsiteY403" fmla="*/ 133369 h 1574721"/>
                  <a:gd name="connsiteX404" fmla="*/ 973426 w 2787105"/>
                  <a:gd name="connsiteY404" fmla="*/ 137215 h 1574721"/>
                  <a:gd name="connsiteX405" fmla="*/ 968397 w 2787105"/>
                  <a:gd name="connsiteY405" fmla="*/ 135670 h 1574721"/>
                  <a:gd name="connsiteX406" fmla="*/ 941639 w 2787105"/>
                  <a:gd name="connsiteY406" fmla="*/ 142022 h 1574721"/>
                  <a:gd name="connsiteX407" fmla="*/ 921735 w 2787105"/>
                  <a:gd name="connsiteY407" fmla="*/ 147372 h 1574721"/>
                  <a:gd name="connsiteX408" fmla="*/ 906647 w 2787105"/>
                  <a:gd name="connsiteY408" fmla="*/ 151629 h 1574721"/>
                  <a:gd name="connsiteX409" fmla="*/ 911232 w 2787105"/>
                  <a:gd name="connsiteY409" fmla="*/ 157398 h 1574721"/>
                  <a:gd name="connsiteX410" fmla="*/ 932920 w 2787105"/>
                  <a:gd name="connsiteY410" fmla="*/ 160275 h 1574721"/>
                  <a:gd name="connsiteX411" fmla="*/ 926986 w 2787105"/>
                  <a:gd name="connsiteY411" fmla="*/ 161236 h 1574721"/>
                  <a:gd name="connsiteX412" fmla="*/ 919968 w 2787105"/>
                  <a:gd name="connsiteY412" fmla="*/ 165082 h 1574721"/>
                  <a:gd name="connsiteX413" fmla="*/ 915111 w 2787105"/>
                  <a:gd name="connsiteY413" fmla="*/ 163159 h 1574721"/>
                  <a:gd name="connsiteX414" fmla="*/ 915456 w 2787105"/>
                  <a:gd name="connsiteY414" fmla="*/ 169931 h 1574721"/>
                  <a:gd name="connsiteX415" fmla="*/ 908191 w 2787105"/>
                  <a:gd name="connsiteY415" fmla="*/ 174960 h 1574721"/>
                  <a:gd name="connsiteX416" fmla="*/ 907049 w 2787105"/>
                  <a:gd name="connsiteY416" fmla="*/ 179990 h 1574721"/>
                  <a:gd name="connsiteX417" fmla="*/ 930742 w 2787105"/>
                  <a:gd name="connsiteY417" fmla="*/ 183006 h 1574721"/>
                  <a:gd name="connsiteX418" fmla="*/ 946093 w 2787105"/>
                  <a:gd name="connsiteY418" fmla="*/ 179990 h 1574721"/>
                  <a:gd name="connsiteX419" fmla="*/ 954517 w 2787105"/>
                  <a:gd name="connsiteY419" fmla="*/ 179990 h 1574721"/>
                  <a:gd name="connsiteX420" fmla="*/ 961913 w 2787105"/>
                  <a:gd name="connsiteY420" fmla="*/ 182003 h 1574721"/>
                  <a:gd name="connsiteX421" fmla="*/ 967016 w 2787105"/>
                  <a:gd name="connsiteY421" fmla="*/ 181001 h 1574721"/>
                  <a:gd name="connsiteX422" fmla="*/ 965241 w 2787105"/>
                  <a:gd name="connsiteY422" fmla="*/ 186030 h 1574721"/>
                  <a:gd name="connsiteX423" fmla="*/ 970632 w 2787105"/>
                  <a:gd name="connsiteY423" fmla="*/ 182899 h 1574721"/>
                  <a:gd name="connsiteX424" fmla="*/ 972374 w 2787105"/>
                  <a:gd name="connsiteY424" fmla="*/ 177976 h 1574721"/>
                  <a:gd name="connsiteX425" fmla="*/ 977733 w 2787105"/>
                  <a:gd name="connsiteY425" fmla="*/ 177976 h 1574721"/>
                  <a:gd name="connsiteX426" fmla="*/ 972144 w 2787105"/>
                  <a:gd name="connsiteY426" fmla="*/ 186030 h 1574721"/>
                  <a:gd name="connsiteX427" fmla="*/ 988202 w 2787105"/>
                  <a:gd name="connsiteY427" fmla="*/ 179990 h 1574721"/>
                  <a:gd name="connsiteX428" fmla="*/ 998886 w 2787105"/>
                  <a:gd name="connsiteY428" fmla="*/ 176974 h 1574721"/>
                  <a:gd name="connsiteX429" fmla="*/ 1004244 w 2787105"/>
                  <a:gd name="connsiteY429" fmla="*/ 176974 h 1574721"/>
                  <a:gd name="connsiteX430" fmla="*/ 1011090 w 2787105"/>
                  <a:gd name="connsiteY430" fmla="*/ 173958 h 1574721"/>
                  <a:gd name="connsiteX431" fmla="*/ 1014681 w 2787105"/>
                  <a:gd name="connsiteY431" fmla="*/ 175971 h 1574721"/>
                  <a:gd name="connsiteX432" fmla="*/ 1028619 w 2787105"/>
                  <a:gd name="connsiteY432" fmla="*/ 170934 h 1574721"/>
                  <a:gd name="connsiteX433" fmla="*/ 1023137 w 2787105"/>
                  <a:gd name="connsiteY433" fmla="*/ 178987 h 1574721"/>
                  <a:gd name="connsiteX434" fmla="*/ 1018330 w 2787105"/>
                  <a:gd name="connsiteY434" fmla="*/ 181001 h 1574721"/>
                  <a:gd name="connsiteX435" fmla="*/ 1011435 w 2787105"/>
                  <a:gd name="connsiteY435" fmla="*/ 181001 h 1574721"/>
                  <a:gd name="connsiteX436" fmla="*/ 1004589 w 2787105"/>
                  <a:gd name="connsiteY436" fmla="*/ 184017 h 1574721"/>
                  <a:gd name="connsiteX437" fmla="*/ 1008978 w 2787105"/>
                  <a:gd name="connsiteY437" fmla="*/ 186030 h 1574721"/>
                  <a:gd name="connsiteX438" fmla="*/ 1004014 w 2787105"/>
                  <a:gd name="connsiteY438" fmla="*/ 193073 h 1574721"/>
                  <a:gd name="connsiteX439" fmla="*/ 998294 w 2787105"/>
                  <a:gd name="connsiteY439" fmla="*/ 200116 h 1574721"/>
                  <a:gd name="connsiteX440" fmla="*/ 993141 w 2787105"/>
                  <a:gd name="connsiteY440" fmla="*/ 204973 h 1574721"/>
                  <a:gd name="connsiteX441" fmla="*/ 978480 w 2787105"/>
                  <a:gd name="connsiteY441" fmla="*/ 209172 h 1574721"/>
                  <a:gd name="connsiteX442" fmla="*/ 959702 w 2787105"/>
                  <a:gd name="connsiteY442" fmla="*/ 211185 h 1574721"/>
                  <a:gd name="connsiteX443" fmla="*/ 930257 w 2787105"/>
                  <a:gd name="connsiteY443" fmla="*/ 219034 h 1574721"/>
                  <a:gd name="connsiteX444" fmla="*/ 921201 w 2787105"/>
                  <a:gd name="connsiteY444" fmla="*/ 223258 h 1574721"/>
                  <a:gd name="connsiteX445" fmla="*/ 916755 w 2787105"/>
                  <a:gd name="connsiteY445" fmla="*/ 221244 h 1574721"/>
                  <a:gd name="connsiteX446" fmla="*/ 912818 w 2787105"/>
                  <a:gd name="connsiteY446" fmla="*/ 218228 h 1574721"/>
                  <a:gd name="connsiteX447" fmla="*/ 902792 w 2787105"/>
                  <a:gd name="connsiteY447" fmla="*/ 216157 h 1574721"/>
                  <a:gd name="connsiteX448" fmla="*/ 894969 w 2787105"/>
                  <a:gd name="connsiteY448" fmla="*/ 218228 h 1574721"/>
                  <a:gd name="connsiteX449" fmla="*/ 868901 w 2787105"/>
                  <a:gd name="connsiteY449" fmla="*/ 231303 h 1574721"/>
                  <a:gd name="connsiteX450" fmla="*/ 840409 w 2787105"/>
                  <a:gd name="connsiteY450" fmla="*/ 244386 h 1574721"/>
                  <a:gd name="connsiteX451" fmla="*/ 828172 w 2787105"/>
                  <a:gd name="connsiteY451" fmla="*/ 248405 h 1574721"/>
                  <a:gd name="connsiteX452" fmla="*/ 821467 w 2787105"/>
                  <a:gd name="connsiteY452" fmla="*/ 255448 h 1574721"/>
                  <a:gd name="connsiteX453" fmla="*/ 813881 w 2787105"/>
                  <a:gd name="connsiteY453" fmla="*/ 256459 h 1574721"/>
                  <a:gd name="connsiteX454" fmla="*/ 809764 w 2787105"/>
                  <a:gd name="connsiteY454" fmla="*/ 261488 h 1574721"/>
                  <a:gd name="connsiteX455" fmla="*/ 801373 w 2787105"/>
                  <a:gd name="connsiteY455" fmla="*/ 262491 h 1574721"/>
                  <a:gd name="connsiteX456" fmla="*/ 807233 w 2787105"/>
                  <a:gd name="connsiteY456" fmla="*/ 266517 h 1574721"/>
                  <a:gd name="connsiteX457" fmla="*/ 795736 w 2787105"/>
                  <a:gd name="connsiteY457" fmla="*/ 270544 h 1574721"/>
                  <a:gd name="connsiteX458" fmla="*/ 799467 w 2787105"/>
                  <a:gd name="connsiteY458" fmla="*/ 272558 h 1574721"/>
                  <a:gd name="connsiteX459" fmla="*/ 794914 w 2787105"/>
                  <a:gd name="connsiteY459" fmla="*/ 278540 h 1574721"/>
                  <a:gd name="connsiteX460" fmla="*/ 809641 w 2787105"/>
                  <a:gd name="connsiteY460" fmla="*/ 277587 h 1574721"/>
                  <a:gd name="connsiteX461" fmla="*/ 801809 w 2787105"/>
                  <a:gd name="connsiteY461" fmla="*/ 280603 h 1574721"/>
                  <a:gd name="connsiteX462" fmla="*/ 796952 w 2787105"/>
                  <a:gd name="connsiteY462" fmla="*/ 285633 h 1574721"/>
                  <a:gd name="connsiteX463" fmla="*/ 793082 w 2787105"/>
                  <a:gd name="connsiteY463" fmla="*/ 288657 h 1574721"/>
                  <a:gd name="connsiteX464" fmla="*/ 779464 w 2787105"/>
                  <a:gd name="connsiteY464" fmla="*/ 293686 h 1574721"/>
                  <a:gd name="connsiteX465" fmla="*/ 782283 w 2787105"/>
                  <a:gd name="connsiteY465" fmla="*/ 297705 h 1574721"/>
                  <a:gd name="connsiteX466" fmla="*/ 786096 w 2787105"/>
                  <a:gd name="connsiteY466" fmla="*/ 299718 h 1574721"/>
                  <a:gd name="connsiteX467" fmla="*/ 787658 w 2787105"/>
                  <a:gd name="connsiteY467" fmla="*/ 304748 h 1574721"/>
                  <a:gd name="connsiteX468" fmla="*/ 785735 w 2787105"/>
                  <a:gd name="connsiteY468" fmla="*/ 308775 h 1574721"/>
                  <a:gd name="connsiteX469" fmla="*/ 781650 w 2787105"/>
                  <a:gd name="connsiteY469" fmla="*/ 314987 h 1574721"/>
                  <a:gd name="connsiteX470" fmla="*/ 805458 w 2787105"/>
                  <a:gd name="connsiteY470" fmla="*/ 313730 h 1574721"/>
                  <a:gd name="connsiteX471" fmla="*/ 822921 w 2787105"/>
                  <a:gd name="connsiteY471" fmla="*/ 309785 h 1574721"/>
                  <a:gd name="connsiteX472" fmla="*/ 830868 w 2787105"/>
                  <a:gd name="connsiteY472" fmla="*/ 304748 h 1574721"/>
                  <a:gd name="connsiteX473" fmla="*/ 827827 w 2787105"/>
                  <a:gd name="connsiteY473" fmla="*/ 316031 h 1574721"/>
                  <a:gd name="connsiteX474" fmla="*/ 825181 w 2787105"/>
                  <a:gd name="connsiteY474" fmla="*/ 323329 h 1574721"/>
                  <a:gd name="connsiteX475" fmla="*/ 817604 w 2787105"/>
                  <a:gd name="connsiteY475" fmla="*/ 326452 h 1574721"/>
                  <a:gd name="connsiteX476" fmla="*/ 809263 w 2787105"/>
                  <a:gd name="connsiteY476" fmla="*/ 331662 h 1574721"/>
                  <a:gd name="connsiteX477" fmla="*/ 806641 w 2787105"/>
                  <a:gd name="connsiteY477" fmla="*/ 338959 h 1574721"/>
                  <a:gd name="connsiteX478" fmla="*/ 796303 w 2787105"/>
                  <a:gd name="connsiteY478" fmla="*/ 345213 h 1574721"/>
                  <a:gd name="connsiteX479" fmla="*/ 782949 w 2787105"/>
                  <a:gd name="connsiteY479" fmla="*/ 350062 h 1574721"/>
                  <a:gd name="connsiteX480" fmla="*/ 797503 w 2787105"/>
                  <a:gd name="connsiteY480" fmla="*/ 350292 h 1574721"/>
                  <a:gd name="connsiteX481" fmla="*/ 812879 w 2787105"/>
                  <a:gd name="connsiteY481" fmla="*/ 344170 h 1574721"/>
                  <a:gd name="connsiteX482" fmla="*/ 824951 w 2787105"/>
                  <a:gd name="connsiteY482" fmla="*/ 342082 h 1574721"/>
                  <a:gd name="connsiteX483" fmla="*/ 844937 w 2787105"/>
                  <a:gd name="connsiteY483" fmla="*/ 335837 h 1574721"/>
                  <a:gd name="connsiteX484" fmla="*/ 839078 w 2787105"/>
                  <a:gd name="connsiteY484" fmla="*/ 341047 h 1574721"/>
                  <a:gd name="connsiteX485" fmla="*/ 843935 w 2787105"/>
                  <a:gd name="connsiteY485" fmla="*/ 341047 h 1574721"/>
                  <a:gd name="connsiteX486" fmla="*/ 851216 w 2787105"/>
                  <a:gd name="connsiteY486" fmla="*/ 341047 h 1574721"/>
                  <a:gd name="connsiteX487" fmla="*/ 850328 w 2787105"/>
                  <a:gd name="connsiteY487" fmla="*/ 355634 h 1574721"/>
                  <a:gd name="connsiteX488" fmla="*/ 858456 w 2787105"/>
                  <a:gd name="connsiteY488" fmla="*/ 355634 h 1574721"/>
                  <a:gd name="connsiteX489" fmla="*/ 866107 w 2787105"/>
                  <a:gd name="connsiteY489" fmla="*/ 347301 h 1574721"/>
                  <a:gd name="connsiteX490" fmla="*/ 875960 w 2787105"/>
                  <a:gd name="connsiteY490" fmla="*/ 342082 h 1574721"/>
                  <a:gd name="connsiteX491" fmla="*/ 871210 w 2787105"/>
                  <a:gd name="connsiteY491" fmla="*/ 351467 h 1574721"/>
                  <a:gd name="connsiteX492" fmla="*/ 897089 w 2787105"/>
                  <a:gd name="connsiteY492" fmla="*/ 345296 h 1574721"/>
                  <a:gd name="connsiteX493" fmla="*/ 909967 w 2787105"/>
                  <a:gd name="connsiteY493" fmla="*/ 342082 h 1574721"/>
                  <a:gd name="connsiteX494" fmla="*/ 904559 w 2787105"/>
                  <a:gd name="connsiteY494" fmla="*/ 346257 h 1574721"/>
                  <a:gd name="connsiteX495" fmla="*/ 887383 w 2787105"/>
                  <a:gd name="connsiteY495" fmla="*/ 354081 h 1574721"/>
                  <a:gd name="connsiteX496" fmla="*/ 865088 w 2787105"/>
                  <a:gd name="connsiteY496" fmla="*/ 370229 h 1574721"/>
                  <a:gd name="connsiteX497" fmla="*/ 857026 w 2787105"/>
                  <a:gd name="connsiteY497" fmla="*/ 377527 h 1574721"/>
                  <a:gd name="connsiteX498" fmla="*/ 841091 w 2787105"/>
                  <a:gd name="connsiteY498" fmla="*/ 383772 h 1574721"/>
                  <a:gd name="connsiteX499" fmla="*/ 829076 w 2787105"/>
                  <a:gd name="connsiteY499" fmla="*/ 387947 h 1574721"/>
                  <a:gd name="connsiteX500" fmla="*/ 815550 w 2787105"/>
                  <a:gd name="connsiteY500" fmla="*/ 394201 h 1574721"/>
                  <a:gd name="connsiteX501" fmla="*/ 806271 w 2787105"/>
                  <a:gd name="connsiteY501" fmla="*/ 402534 h 1574721"/>
                  <a:gd name="connsiteX502" fmla="*/ 800839 w 2787105"/>
                  <a:gd name="connsiteY502" fmla="*/ 401499 h 1574721"/>
                  <a:gd name="connsiteX503" fmla="*/ 786285 w 2787105"/>
                  <a:gd name="connsiteY503" fmla="*/ 405665 h 1574721"/>
                  <a:gd name="connsiteX504" fmla="*/ 758870 w 2787105"/>
                  <a:gd name="connsiteY504" fmla="*/ 414927 h 1574721"/>
                  <a:gd name="connsiteX505" fmla="*/ 747332 w 2787105"/>
                  <a:gd name="connsiteY505" fmla="*/ 419422 h 1574721"/>
                  <a:gd name="connsiteX506" fmla="*/ 737363 w 2787105"/>
                  <a:gd name="connsiteY506" fmla="*/ 426161 h 1574721"/>
                  <a:gd name="connsiteX507" fmla="*/ 737330 w 2787105"/>
                  <a:gd name="connsiteY507" fmla="*/ 430500 h 1574721"/>
                  <a:gd name="connsiteX508" fmla="*/ 727625 w 2787105"/>
                  <a:gd name="connsiteY508" fmla="*/ 430500 h 1574721"/>
                  <a:gd name="connsiteX509" fmla="*/ 724001 w 2787105"/>
                  <a:gd name="connsiteY509" fmla="*/ 433105 h 1574721"/>
                  <a:gd name="connsiteX510" fmla="*/ 727674 w 2787105"/>
                  <a:gd name="connsiteY510" fmla="*/ 426161 h 1574721"/>
                  <a:gd name="connsiteX511" fmla="*/ 717295 w 2787105"/>
                  <a:gd name="connsiteY511" fmla="*/ 426161 h 1574721"/>
                  <a:gd name="connsiteX512" fmla="*/ 710079 w 2787105"/>
                  <a:gd name="connsiteY512" fmla="*/ 427024 h 1574721"/>
                  <a:gd name="connsiteX513" fmla="*/ 695533 w 2787105"/>
                  <a:gd name="connsiteY513" fmla="*/ 431347 h 1574721"/>
                  <a:gd name="connsiteX514" fmla="*/ 676147 w 2787105"/>
                  <a:gd name="connsiteY514" fmla="*/ 439187 h 1574721"/>
                  <a:gd name="connsiteX515" fmla="*/ 658289 w 2787105"/>
                  <a:gd name="connsiteY515" fmla="*/ 448744 h 1574721"/>
                  <a:gd name="connsiteX516" fmla="*/ 649899 w 2787105"/>
                  <a:gd name="connsiteY516" fmla="*/ 449747 h 1574721"/>
                  <a:gd name="connsiteX517" fmla="*/ 642461 w 2787105"/>
                  <a:gd name="connsiteY517" fmla="*/ 452212 h 1574721"/>
                  <a:gd name="connsiteX518" fmla="*/ 634268 w 2787105"/>
                  <a:gd name="connsiteY518" fmla="*/ 461934 h 1574721"/>
                  <a:gd name="connsiteX519" fmla="*/ 642248 w 2787105"/>
                  <a:gd name="connsiteY519" fmla="*/ 457464 h 1574721"/>
                  <a:gd name="connsiteX520" fmla="*/ 645362 w 2787105"/>
                  <a:gd name="connsiteY520" fmla="*/ 453954 h 1574721"/>
                  <a:gd name="connsiteX521" fmla="*/ 655249 w 2787105"/>
                  <a:gd name="connsiteY521" fmla="*/ 455688 h 1574721"/>
                  <a:gd name="connsiteX522" fmla="*/ 659908 w 2787105"/>
                  <a:gd name="connsiteY522" fmla="*/ 452212 h 1574721"/>
                  <a:gd name="connsiteX523" fmla="*/ 662768 w 2787105"/>
                  <a:gd name="connsiteY523" fmla="*/ 447873 h 1574721"/>
                  <a:gd name="connsiteX524" fmla="*/ 673304 w 2787105"/>
                  <a:gd name="connsiteY524" fmla="*/ 450478 h 1574721"/>
                  <a:gd name="connsiteX525" fmla="*/ 684727 w 2787105"/>
                  <a:gd name="connsiteY525" fmla="*/ 446312 h 1574721"/>
                  <a:gd name="connsiteX526" fmla="*/ 699741 w 2787105"/>
                  <a:gd name="connsiteY526" fmla="*/ 437970 h 1574721"/>
                  <a:gd name="connsiteX527" fmla="*/ 704927 w 2787105"/>
                  <a:gd name="connsiteY527" fmla="*/ 438315 h 1574721"/>
                  <a:gd name="connsiteX528" fmla="*/ 690299 w 2787105"/>
                  <a:gd name="connsiteY528" fmla="*/ 446312 h 1574721"/>
                  <a:gd name="connsiteX529" fmla="*/ 701894 w 2787105"/>
                  <a:gd name="connsiteY529" fmla="*/ 444923 h 1574721"/>
                  <a:gd name="connsiteX530" fmla="*/ 719226 w 2787105"/>
                  <a:gd name="connsiteY530" fmla="*/ 439951 h 1574721"/>
                  <a:gd name="connsiteX531" fmla="*/ 748408 w 2787105"/>
                  <a:gd name="connsiteY531" fmla="*/ 432612 h 1574721"/>
                  <a:gd name="connsiteX532" fmla="*/ 762404 w 2787105"/>
                  <a:gd name="connsiteY532" fmla="*/ 429637 h 1574721"/>
                  <a:gd name="connsiteX533" fmla="*/ 777254 w 2787105"/>
                  <a:gd name="connsiteY533" fmla="*/ 428248 h 1574721"/>
                  <a:gd name="connsiteX534" fmla="*/ 784987 w 2787105"/>
                  <a:gd name="connsiteY534" fmla="*/ 421296 h 1574721"/>
                  <a:gd name="connsiteX535" fmla="*/ 799779 w 2787105"/>
                  <a:gd name="connsiteY535" fmla="*/ 412963 h 1574721"/>
                  <a:gd name="connsiteX536" fmla="*/ 830687 w 2787105"/>
                  <a:gd name="connsiteY536" fmla="*/ 405427 h 1574721"/>
                  <a:gd name="connsiteX537" fmla="*/ 847181 w 2787105"/>
                  <a:gd name="connsiteY537" fmla="*/ 400291 h 1574721"/>
                  <a:gd name="connsiteX538" fmla="*/ 863066 w 2787105"/>
                  <a:gd name="connsiteY538" fmla="*/ 393503 h 1574721"/>
                  <a:gd name="connsiteX539" fmla="*/ 874645 w 2787105"/>
                  <a:gd name="connsiteY539" fmla="*/ 387947 h 1574721"/>
                  <a:gd name="connsiteX540" fmla="*/ 902603 w 2787105"/>
                  <a:gd name="connsiteY540" fmla="*/ 377518 h 1574721"/>
                  <a:gd name="connsiteX541" fmla="*/ 929172 w 2787105"/>
                  <a:gd name="connsiteY541" fmla="*/ 369038 h 1574721"/>
                  <a:gd name="connsiteX542" fmla="*/ 945353 w 2787105"/>
                  <a:gd name="connsiteY542" fmla="*/ 364493 h 1574721"/>
                  <a:gd name="connsiteX543" fmla="*/ 952413 w 2787105"/>
                  <a:gd name="connsiteY543" fmla="*/ 363622 h 1574721"/>
                  <a:gd name="connsiteX544" fmla="*/ 963992 w 2787105"/>
                  <a:gd name="connsiteY544" fmla="*/ 356678 h 1574721"/>
                  <a:gd name="connsiteX545" fmla="*/ 972366 w 2787105"/>
                  <a:gd name="connsiteY545" fmla="*/ 351180 h 1574721"/>
                  <a:gd name="connsiteX546" fmla="*/ 984858 w 2787105"/>
                  <a:gd name="connsiteY546" fmla="*/ 347991 h 1574721"/>
                  <a:gd name="connsiteX547" fmla="*/ 995451 w 2787105"/>
                  <a:gd name="connsiteY547" fmla="*/ 341910 h 1574721"/>
                  <a:gd name="connsiteX548" fmla="*/ 992443 w 2787105"/>
                  <a:gd name="connsiteY548" fmla="*/ 338434 h 1574721"/>
                  <a:gd name="connsiteX549" fmla="*/ 992410 w 2787105"/>
                  <a:gd name="connsiteY549" fmla="*/ 334094 h 1574721"/>
                  <a:gd name="connsiteX550" fmla="*/ 983806 w 2787105"/>
                  <a:gd name="connsiteY550" fmla="*/ 335828 h 1574721"/>
                  <a:gd name="connsiteX551" fmla="*/ 987553 w 2787105"/>
                  <a:gd name="connsiteY551" fmla="*/ 332352 h 1574721"/>
                  <a:gd name="connsiteX552" fmla="*/ 995878 w 2787105"/>
                  <a:gd name="connsiteY552" fmla="*/ 327142 h 1574721"/>
                  <a:gd name="connsiteX553" fmla="*/ 1004055 w 2787105"/>
                  <a:gd name="connsiteY553" fmla="*/ 324537 h 1574721"/>
                  <a:gd name="connsiteX554" fmla="*/ 1012758 w 2787105"/>
                  <a:gd name="connsiteY554" fmla="*/ 320198 h 1574721"/>
                  <a:gd name="connsiteX555" fmla="*/ 1022143 w 2787105"/>
                  <a:gd name="connsiteY555" fmla="*/ 320198 h 1574721"/>
                  <a:gd name="connsiteX556" fmla="*/ 1030558 w 2787105"/>
                  <a:gd name="connsiteY556" fmla="*/ 316721 h 1574721"/>
                  <a:gd name="connsiteX557" fmla="*/ 1036549 w 2787105"/>
                  <a:gd name="connsiteY557" fmla="*/ 312382 h 1574721"/>
                  <a:gd name="connsiteX558" fmla="*/ 1044011 w 2787105"/>
                  <a:gd name="connsiteY558" fmla="*/ 311511 h 1574721"/>
                  <a:gd name="connsiteX559" fmla="*/ 1067580 w 2787105"/>
                  <a:gd name="connsiteY559" fmla="*/ 297204 h 1574721"/>
                  <a:gd name="connsiteX560" fmla="*/ 1078839 w 2787105"/>
                  <a:gd name="connsiteY560" fmla="*/ 292174 h 1574721"/>
                  <a:gd name="connsiteX561" fmla="*/ 1092407 w 2787105"/>
                  <a:gd name="connsiteY561" fmla="*/ 287983 h 1574721"/>
                  <a:gd name="connsiteX562" fmla="*/ 1095029 w 2787105"/>
                  <a:gd name="connsiteY562" fmla="*/ 284622 h 1574721"/>
                  <a:gd name="connsiteX563" fmla="*/ 1101965 w 2787105"/>
                  <a:gd name="connsiteY563" fmla="*/ 282107 h 1574721"/>
                  <a:gd name="connsiteX564" fmla="*/ 1115820 w 2787105"/>
                  <a:gd name="connsiteY564" fmla="*/ 278754 h 1574721"/>
                  <a:gd name="connsiteX565" fmla="*/ 1132930 w 2787105"/>
                  <a:gd name="connsiteY565" fmla="*/ 273725 h 1574721"/>
                  <a:gd name="connsiteX566" fmla="*/ 1138551 w 2787105"/>
                  <a:gd name="connsiteY566" fmla="*/ 274563 h 1574721"/>
                  <a:gd name="connsiteX567" fmla="*/ 1142537 w 2787105"/>
                  <a:gd name="connsiteY567" fmla="*/ 276239 h 1574721"/>
                  <a:gd name="connsiteX568" fmla="*/ 1145627 w 2787105"/>
                  <a:gd name="connsiteY568" fmla="*/ 282107 h 1574721"/>
                  <a:gd name="connsiteX569" fmla="*/ 1132076 w 2787105"/>
                  <a:gd name="connsiteY569" fmla="*/ 282945 h 1574721"/>
                  <a:gd name="connsiteX570" fmla="*/ 1125937 w 2787105"/>
                  <a:gd name="connsiteY570" fmla="*/ 280603 h 1574721"/>
                  <a:gd name="connsiteX571" fmla="*/ 1106945 w 2787105"/>
                  <a:gd name="connsiteY571" fmla="*/ 285970 h 1574721"/>
                  <a:gd name="connsiteX572" fmla="*/ 1099557 w 2787105"/>
                  <a:gd name="connsiteY572" fmla="*/ 288657 h 1574721"/>
                  <a:gd name="connsiteX573" fmla="*/ 1091166 w 2787105"/>
                  <a:gd name="connsiteY573" fmla="*/ 296702 h 1574721"/>
                  <a:gd name="connsiteX574" fmla="*/ 1079028 w 2787105"/>
                  <a:gd name="connsiteY574" fmla="*/ 303408 h 1574721"/>
                  <a:gd name="connsiteX575" fmla="*/ 1055615 w 2787105"/>
                  <a:gd name="connsiteY575" fmla="*/ 315686 h 1574721"/>
                  <a:gd name="connsiteX576" fmla="*/ 1057201 w 2787105"/>
                  <a:gd name="connsiteY576" fmla="*/ 321241 h 1574721"/>
                  <a:gd name="connsiteX577" fmla="*/ 1072347 w 2787105"/>
                  <a:gd name="connsiteY577" fmla="*/ 317075 h 1574721"/>
                  <a:gd name="connsiteX578" fmla="*/ 1060020 w 2787105"/>
                  <a:gd name="connsiteY578" fmla="*/ 322630 h 1574721"/>
                  <a:gd name="connsiteX579" fmla="*/ 1037585 w 2787105"/>
                  <a:gd name="connsiteY579" fmla="*/ 329583 h 1574721"/>
                  <a:gd name="connsiteX580" fmla="*/ 1047142 w 2787105"/>
                  <a:gd name="connsiteY580" fmla="*/ 333749 h 1574721"/>
                  <a:gd name="connsiteX581" fmla="*/ 1075716 w 2787105"/>
                  <a:gd name="connsiteY581" fmla="*/ 324019 h 1574721"/>
                  <a:gd name="connsiteX582" fmla="*/ 1092867 w 2787105"/>
                  <a:gd name="connsiteY582" fmla="*/ 321776 h 1574721"/>
                  <a:gd name="connsiteX583" fmla="*/ 1114588 w 2787105"/>
                  <a:gd name="connsiteY583" fmla="*/ 311511 h 1574721"/>
                  <a:gd name="connsiteX584" fmla="*/ 1121762 w 2787105"/>
                  <a:gd name="connsiteY584" fmla="*/ 306095 h 1574721"/>
                  <a:gd name="connsiteX585" fmla="*/ 1132453 w 2787105"/>
                  <a:gd name="connsiteY585" fmla="*/ 313303 h 1574721"/>
                  <a:gd name="connsiteX586" fmla="*/ 1146317 w 2787105"/>
                  <a:gd name="connsiteY586" fmla="*/ 306095 h 1574721"/>
                  <a:gd name="connsiteX587" fmla="*/ 1142784 w 2787105"/>
                  <a:gd name="connsiteY587" fmla="*/ 314215 h 1574721"/>
                  <a:gd name="connsiteX588" fmla="*/ 1154379 w 2787105"/>
                  <a:gd name="connsiteY588" fmla="*/ 307435 h 1574721"/>
                  <a:gd name="connsiteX589" fmla="*/ 1157568 w 2787105"/>
                  <a:gd name="connsiteY589" fmla="*/ 302233 h 1574721"/>
                  <a:gd name="connsiteX590" fmla="*/ 1163419 w 2787105"/>
                  <a:gd name="connsiteY590" fmla="*/ 298880 h 1574721"/>
                  <a:gd name="connsiteX591" fmla="*/ 1168826 w 2787105"/>
                  <a:gd name="connsiteY591" fmla="*/ 293012 h 1574721"/>
                  <a:gd name="connsiteX592" fmla="*/ 1163518 w 2787105"/>
                  <a:gd name="connsiteY592" fmla="*/ 293012 h 1574721"/>
                  <a:gd name="connsiteX593" fmla="*/ 1177620 w 2787105"/>
                  <a:gd name="connsiteY593" fmla="*/ 288821 h 1574721"/>
                  <a:gd name="connsiteX594" fmla="*/ 1170626 w 2787105"/>
                  <a:gd name="connsiteY594" fmla="*/ 287983 h 1574721"/>
                  <a:gd name="connsiteX595" fmla="*/ 1163090 w 2787105"/>
                  <a:gd name="connsiteY595" fmla="*/ 290498 h 1574721"/>
                  <a:gd name="connsiteX596" fmla="*/ 1175754 w 2787105"/>
                  <a:gd name="connsiteY596" fmla="*/ 282945 h 1574721"/>
                  <a:gd name="connsiteX597" fmla="*/ 1179609 w 2787105"/>
                  <a:gd name="connsiteY597" fmla="*/ 279592 h 1574721"/>
                  <a:gd name="connsiteX598" fmla="*/ 1200162 w 2787105"/>
                  <a:gd name="connsiteY598" fmla="*/ 272048 h 1574721"/>
                  <a:gd name="connsiteX599" fmla="*/ 1173881 w 2787105"/>
                  <a:gd name="connsiteY599" fmla="*/ 286307 h 1574721"/>
                  <a:gd name="connsiteX600" fmla="*/ 1186767 w 2787105"/>
                  <a:gd name="connsiteY600" fmla="*/ 285468 h 1574721"/>
                  <a:gd name="connsiteX601" fmla="*/ 1193193 w 2787105"/>
                  <a:gd name="connsiteY601" fmla="*/ 280431 h 1574721"/>
                  <a:gd name="connsiteX602" fmla="*/ 1204871 w 2787105"/>
                  <a:gd name="connsiteY602" fmla="*/ 282945 h 1574721"/>
                  <a:gd name="connsiteX603" fmla="*/ 1217214 w 2787105"/>
                  <a:gd name="connsiteY603" fmla="*/ 277916 h 1574721"/>
                  <a:gd name="connsiteX604" fmla="*/ 1202077 w 2787105"/>
                  <a:gd name="connsiteY604" fmla="*/ 287145 h 1574721"/>
                  <a:gd name="connsiteX605" fmla="*/ 1208043 w 2787105"/>
                  <a:gd name="connsiteY605" fmla="*/ 287145 h 1574721"/>
                  <a:gd name="connsiteX606" fmla="*/ 1201206 w 2787105"/>
                  <a:gd name="connsiteY606" fmla="*/ 289659 h 1574721"/>
                  <a:gd name="connsiteX607" fmla="*/ 1221389 w 2787105"/>
                  <a:gd name="connsiteY607" fmla="*/ 292675 h 1574721"/>
                  <a:gd name="connsiteX608" fmla="*/ 1192610 w 2787105"/>
                  <a:gd name="connsiteY608" fmla="*/ 297204 h 1574721"/>
                  <a:gd name="connsiteX609" fmla="*/ 1187835 w 2787105"/>
                  <a:gd name="connsiteY609" fmla="*/ 301395 h 1574721"/>
                  <a:gd name="connsiteX610" fmla="*/ 1201362 w 2787105"/>
                  <a:gd name="connsiteY610" fmla="*/ 298855 h 1574721"/>
                  <a:gd name="connsiteX611" fmla="*/ 1229015 w 2787105"/>
                  <a:gd name="connsiteY611" fmla="*/ 299718 h 1574721"/>
                  <a:gd name="connsiteX612" fmla="*/ 1227364 w 2787105"/>
                  <a:gd name="connsiteY612" fmla="*/ 306605 h 1574721"/>
                  <a:gd name="connsiteX613" fmla="*/ 1232492 w 2787105"/>
                  <a:gd name="connsiteY613" fmla="*/ 307550 h 1574721"/>
                  <a:gd name="connsiteX614" fmla="*/ 1222227 w 2787105"/>
                  <a:gd name="connsiteY614" fmla="*/ 312045 h 1574721"/>
                  <a:gd name="connsiteX615" fmla="*/ 1217543 w 2787105"/>
                  <a:gd name="connsiteY615" fmla="*/ 317058 h 1574721"/>
                  <a:gd name="connsiteX616" fmla="*/ 1243011 w 2787105"/>
                  <a:gd name="connsiteY616" fmla="*/ 307435 h 1574721"/>
                  <a:gd name="connsiteX617" fmla="*/ 1247605 w 2787105"/>
                  <a:gd name="connsiteY617" fmla="*/ 308881 h 1574721"/>
                  <a:gd name="connsiteX618" fmla="*/ 1269383 w 2787105"/>
                  <a:gd name="connsiteY618" fmla="*/ 308873 h 1574721"/>
                  <a:gd name="connsiteX619" fmla="*/ 1294308 w 2787105"/>
                  <a:gd name="connsiteY619" fmla="*/ 310640 h 1574721"/>
                  <a:gd name="connsiteX620" fmla="*/ 1307038 w 2787105"/>
                  <a:gd name="connsiteY620" fmla="*/ 318127 h 1574721"/>
                  <a:gd name="connsiteX621" fmla="*/ 1319701 w 2787105"/>
                  <a:gd name="connsiteY621" fmla="*/ 318570 h 1574721"/>
                  <a:gd name="connsiteX622" fmla="*/ 1329284 w 2787105"/>
                  <a:gd name="connsiteY622" fmla="*/ 315300 h 1574721"/>
                  <a:gd name="connsiteX623" fmla="*/ 1334100 w 2787105"/>
                  <a:gd name="connsiteY623" fmla="*/ 312555 h 1574721"/>
                  <a:gd name="connsiteX624" fmla="*/ 1329292 w 2787105"/>
                  <a:gd name="connsiteY624" fmla="*/ 318661 h 1574721"/>
                  <a:gd name="connsiteX625" fmla="*/ 1322487 w 2787105"/>
                  <a:gd name="connsiteY625" fmla="*/ 320798 h 1574721"/>
                  <a:gd name="connsiteX626" fmla="*/ 1316061 w 2787105"/>
                  <a:gd name="connsiteY626" fmla="*/ 324463 h 1574721"/>
                  <a:gd name="connsiteX627" fmla="*/ 1340740 w 2787105"/>
                  <a:gd name="connsiteY627" fmla="*/ 341877 h 1574721"/>
                  <a:gd name="connsiteX628" fmla="*/ 1337945 w 2787105"/>
                  <a:gd name="connsiteY628" fmla="*/ 348451 h 1574721"/>
                  <a:gd name="connsiteX629" fmla="*/ 1350157 w 2787105"/>
                  <a:gd name="connsiteY629" fmla="*/ 362389 h 1574721"/>
                  <a:gd name="connsiteX630" fmla="*/ 1360981 w 2787105"/>
                  <a:gd name="connsiteY630" fmla="*/ 357540 h 1574721"/>
                  <a:gd name="connsiteX631" fmla="*/ 1374688 w 2787105"/>
                  <a:gd name="connsiteY631" fmla="*/ 356678 h 1574721"/>
                  <a:gd name="connsiteX632" fmla="*/ 1376217 w 2787105"/>
                  <a:gd name="connsiteY632" fmla="*/ 347991 h 1574721"/>
                  <a:gd name="connsiteX633" fmla="*/ 1374442 w 2787105"/>
                  <a:gd name="connsiteY633" fmla="*/ 342781 h 1574721"/>
                  <a:gd name="connsiteX634" fmla="*/ 1380573 w 2787105"/>
                  <a:gd name="connsiteY634" fmla="*/ 346249 h 1574721"/>
                  <a:gd name="connsiteX635" fmla="*/ 1378156 w 2787105"/>
                  <a:gd name="connsiteY635" fmla="*/ 352330 h 1574721"/>
                  <a:gd name="connsiteX636" fmla="*/ 1377400 w 2787105"/>
                  <a:gd name="connsiteY636" fmla="*/ 356678 h 1574721"/>
                  <a:gd name="connsiteX637" fmla="*/ 1383736 w 2787105"/>
                  <a:gd name="connsiteY637" fmla="*/ 359283 h 1574721"/>
                  <a:gd name="connsiteX638" fmla="*/ 1387862 w 2787105"/>
                  <a:gd name="connsiteY638" fmla="*/ 354935 h 1574721"/>
                  <a:gd name="connsiteX639" fmla="*/ 1385627 w 2787105"/>
                  <a:gd name="connsiteY639" fmla="*/ 360146 h 1574721"/>
                  <a:gd name="connsiteX640" fmla="*/ 1394058 w 2787105"/>
                  <a:gd name="connsiteY640" fmla="*/ 358412 h 1574721"/>
                  <a:gd name="connsiteX641" fmla="*/ 1400929 w 2787105"/>
                  <a:gd name="connsiteY641" fmla="*/ 349725 h 1574721"/>
                  <a:gd name="connsiteX642" fmla="*/ 1406607 w 2787105"/>
                  <a:gd name="connsiteY642" fmla="*/ 340176 h 1574721"/>
                  <a:gd name="connsiteX643" fmla="*/ 1414842 w 2787105"/>
                  <a:gd name="connsiteY643" fmla="*/ 331489 h 1574721"/>
                  <a:gd name="connsiteX644" fmla="*/ 1406541 w 2787105"/>
                  <a:gd name="connsiteY644" fmla="*/ 344515 h 1574721"/>
                  <a:gd name="connsiteX645" fmla="*/ 1405374 w 2787105"/>
                  <a:gd name="connsiteY645" fmla="*/ 351467 h 1574721"/>
                  <a:gd name="connsiteX646" fmla="*/ 1403123 w 2787105"/>
                  <a:gd name="connsiteY646" fmla="*/ 361017 h 1574721"/>
                  <a:gd name="connsiteX647" fmla="*/ 1412631 w 2787105"/>
                  <a:gd name="connsiteY647" fmla="*/ 361017 h 1574721"/>
                  <a:gd name="connsiteX648" fmla="*/ 1417110 w 2787105"/>
                  <a:gd name="connsiteY648" fmla="*/ 358412 h 1574721"/>
                  <a:gd name="connsiteX649" fmla="*/ 1412080 w 2787105"/>
                  <a:gd name="connsiteY649" fmla="*/ 364493 h 1574721"/>
                  <a:gd name="connsiteX650" fmla="*/ 1409360 w 2787105"/>
                  <a:gd name="connsiteY650" fmla="*/ 368832 h 1574721"/>
                  <a:gd name="connsiteX651" fmla="*/ 1409360 w 2787105"/>
                  <a:gd name="connsiteY651" fmla="*/ 373220 h 1574721"/>
                  <a:gd name="connsiteX652" fmla="*/ 1407774 w 2787105"/>
                  <a:gd name="connsiteY652" fmla="*/ 378357 h 1574721"/>
                  <a:gd name="connsiteX653" fmla="*/ 1403986 w 2787105"/>
                  <a:gd name="connsiteY653" fmla="*/ 386205 h 1574721"/>
                  <a:gd name="connsiteX654" fmla="*/ 1398422 w 2787105"/>
                  <a:gd name="connsiteY654" fmla="*/ 391415 h 1574721"/>
                  <a:gd name="connsiteX655" fmla="*/ 1406706 w 2787105"/>
                  <a:gd name="connsiteY655" fmla="*/ 395763 h 1574721"/>
                  <a:gd name="connsiteX656" fmla="*/ 1404914 w 2787105"/>
                  <a:gd name="connsiteY656" fmla="*/ 403578 h 1574721"/>
                  <a:gd name="connsiteX657" fmla="*/ 1409607 w 2787105"/>
                  <a:gd name="connsiteY657" fmla="*/ 404441 h 1574721"/>
                  <a:gd name="connsiteX658" fmla="*/ 1403394 w 2787105"/>
                  <a:gd name="connsiteY658" fmla="*/ 409659 h 1574721"/>
                  <a:gd name="connsiteX659" fmla="*/ 1407396 w 2787105"/>
                  <a:gd name="connsiteY659" fmla="*/ 415732 h 1574721"/>
                  <a:gd name="connsiteX660" fmla="*/ 1400616 w 2787105"/>
                  <a:gd name="connsiteY660" fmla="*/ 420080 h 1574721"/>
                  <a:gd name="connsiteX661" fmla="*/ 1402802 w 2787105"/>
                  <a:gd name="connsiteY661" fmla="*/ 413998 h 1574721"/>
                  <a:gd name="connsiteX662" fmla="*/ 1392850 w 2787105"/>
                  <a:gd name="connsiteY662" fmla="*/ 419422 h 1574721"/>
                  <a:gd name="connsiteX663" fmla="*/ 1388519 w 2787105"/>
                  <a:gd name="connsiteY663" fmla="*/ 422685 h 1574721"/>
                  <a:gd name="connsiteX664" fmla="*/ 1389670 w 2787105"/>
                  <a:gd name="connsiteY664" fmla="*/ 429629 h 1574721"/>
                  <a:gd name="connsiteX665" fmla="*/ 1402342 w 2787105"/>
                  <a:gd name="connsiteY665" fmla="*/ 422685 h 1574721"/>
                  <a:gd name="connsiteX666" fmla="*/ 1408103 w 2787105"/>
                  <a:gd name="connsiteY666" fmla="*/ 420951 h 1574721"/>
                  <a:gd name="connsiteX667" fmla="*/ 1396507 w 2787105"/>
                  <a:gd name="connsiteY667" fmla="*/ 429687 h 1574721"/>
                  <a:gd name="connsiteX668" fmla="*/ 1388421 w 2787105"/>
                  <a:gd name="connsiteY668" fmla="*/ 433976 h 1574721"/>
                  <a:gd name="connsiteX669" fmla="*/ 1385084 w 2787105"/>
                  <a:gd name="connsiteY669" fmla="*/ 438315 h 1574721"/>
                  <a:gd name="connsiteX670" fmla="*/ 1390541 w 2787105"/>
                  <a:gd name="connsiteY670" fmla="*/ 439187 h 1574721"/>
                  <a:gd name="connsiteX671" fmla="*/ 1408604 w 2787105"/>
                  <a:gd name="connsiteY671" fmla="*/ 427895 h 1574721"/>
                  <a:gd name="connsiteX672" fmla="*/ 1399416 w 2787105"/>
                  <a:gd name="connsiteY672" fmla="*/ 434847 h 1574721"/>
                  <a:gd name="connsiteX673" fmla="*/ 1394708 w 2787105"/>
                  <a:gd name="connsiteY673" fmla="*/ 439187 h 1574721"/>
                  <a:gd name="connsiteX674" fmla="*/ 1387804 w 2787105"/>
                  <a:gd name="connsiteY674" fmla="*/ 444397 h 1574721"/>
                  <a:gd name="connsiteX675" fmla="*/ 1385569 w 2787105"/>
                  <a:gd name="connsiteY675" fmla="*/ 451349 h 1574721"/>
                  <a:gd name="connsiteX676" fmla="*/ 1395250 w 2787105"/>
                  <a:gd name="connsiteY676" fmla="*/ 446131 h 1574721"/>
                  <a:gd name="connsiteX677" fmla="*/ 1399022 w 2787105"/>
                  <a:gd name="connsiteY677" fmla="*/ 449607 h 1574721"/>
                  <a:gd name="connsiteX678" fmla="*/ 1410486 w 2787105"/>
                  <a:gd name="connsiteY678" fmla="*/ 440921 h 1574721"/>
                  <a:gd name="connsiteX679" fmla="*/ 1415384 w 2787105"/>
                  <a:gd name="connsiteY679" fmla="*/ 434815 h 1574721"/>
                  <a:gd name="connsiteX680" fmla="*/ 1419205 w 2787105"/>
                  <a:gd name="connsiteY680" fmla="*/ 426161 h 1574721"/>
                  <a:gd name="connsiteX681" fmla="*/ 1418951 w 2787105"/>
                  <a:gd name="connsiteY681" fmla="*/ 433976 h 1574721"/>
                  <a:gd name="connsiteX682" fmla="*/ 1416354 w 2787105"/>
                  <a:gd name="connsiteY682" fmla="*/ 438315 h 1574721"/>
                  <a:gd name="connsiteX683" fmla="*/ 1408588 w 2787105"/>
                  <a:gd name="connsiteY683" fmla="*/ 445268 h 1574721"/>
                  <a:gd name="connsiteX684" fmla="*/ 1399515 w 2787105"/>
                  <a:gd name="connsiteY684" fmla="*/ 451349 h 1574721"/>
                  <a:gd name="connsiteX685" fmla="*/ 1396885 w 2787105"/>
                  <a:gd name="connsiteY685" fmla="*/ 454653 h 1574721"/>
                  <a:gd name="connsiteX686" fmla="*/ 1391470 w 2787105"/>
                  <a:gd name="connsiteY686" fmla="*/ 465525 h 1574721"/>
                  <a:gd name="connsiteX687" fmla="*/ 85714 w 2787105"/>
                  <a:gd name="connsiteY687" fmla="*/ 1480559 h 1574721"/>
                  <a:gd name="connsiteX688" fmla="*/ 90218 w 2787105"/>
                  <a:gd name="connsiteY688" fmla="*/ 1475892 h 1574721"/>
                  <a:gd name="connsiteX689" fmla="*/ 90620 w 2787105"/>
                  <a:gd name="connsiteY689" fmla="*/ 1471224 h 1574721"/>
                  <a:gd name="connsiteX690" fmla="*/ 79493 w 2787105"/>
                  <a:gd name="connsiteY690" fmla="*/ 1473098 h 1574721"/>
                  <a:gd name="connsiteX691" fmla="*/ 76387 w 2787105"/>
                  <a:gd name="connsiteY691" fmla="*/ 1478694 h 1574721"/>
                  <a:gd name="connsiteX692" fmla="*/ 85714 w 2787105"/>
                  <a:gd name="connsiteY692" fmla="*/ 1480559 h 1574721"/>
                  <a:gd name="connsiteX693" fmla="*/ 61389 w 2787105"/>
                  <a:gd name="connsiteY693" fmla="*/ 1485203 h 1574721"/>
                  <a:gd name="connsiteX694" fmla="*/ 68267 w 2787105"/>
                  <a:gd name="connsiteY694" fmla="*/ 1477733 h 1574721"/>
                  <a:gd name="connsiteX695" fmla="*/ 63197 w 2787105"/>
                  <a:gd name="connsiteY695" fmla="*/ 1481472 h 1574721"/>
                  <a:gd name="connsiteX696" fmla="*/ 61389 w 2787105"/>
                  <a:gd name="connsiteY696" fmla="*/ 1485203 h 1574721"/>
                  <a:gd name="connsiteX697" fmla="*/ 124816 w 2787105"/>
                  <a:gd name="connsiteY697" fmla="*/ 1500160 h 1574721"/>
                  <a:gd name="connsiteX698" fmla="*/ 126385 w 2787105"/>
                  <a:gd name="connsiteY698" fmla="*/ 1493955 h 1574721"/>
                  <a:gd name="connsiteX699" fmla="*/ 123788 w 2787105"/>
                  <a:gd name="connsiteY699" fmla="*/ 1485228 h 1574721"/>
                  <a:gd name="connsiteX700" fmla="*/ 119630 w 2787105"/>
                  <a:gd name="connsiteY700" fmla="*/ 1491761 h 1574721"/>
                  <a:gd name="connsiteX701" fmla="*/ 116860 w 2787105"/>
                  <a:gd name="connsiteY701" fmla="*/ 1499223 h 1574721"/>
                  <a:gd name="connsiteX702" fmla="*/ 124816 w 2787105"/>
                  <a:gd name="connsiteY702" fmla="*/ 1500160 h 1574721"/>
                  <a:gd name="connsiteX703" fmla="*/ 149355 w 2787105"/>
                  <a:gd name="connsiteY703" fmla="*/ 1506693 h 1574721"/>
                  <a:gd name="connsiteX704" fmla="*/ 153357 w 2787105"/>
                  <a:gd name="connsiteY704" fmla="*/ 1503891 h 1574721"/>
                  <a:gd name="connsiteX705" fmla="*/ 139657 w 2787105"/>
                  <a:gd name="connsiteY705" fmla="*/ 1502962 h 1574721"/>
                  <a:gd name="connsiteX706" fmla="*/ 149355 w 2787105"/>
                  <a:gd name="connsiteY706" fmla="*/ 1506693 h 1574721"/>
                  <a:gd name="connsiteX707" fmla="*/ 143002 w 2787105"/>
                  <a:gd name="connsiteY707" fmla="*/ 1517869 h 1574721"/>
                  <a:gd name="connsiteX708" fmla="*/ 147004 w 2787105"/>
                  <a:gd name="connsiteY708" fmla="*/ 1515067 h 1574721"/>
                  <a:gd name="connsiteX709" fmla="*/ 141169 w 2787105"/>
                  <a:gd name="connsiteY709" fmla="*/ 1512265 h 1574721"/>
                  <a:gd name="connsiteX710" fmla="*/ 143002 w 2787105"/>
                  <a:gd name="connsiteY710" fmla="*/ 1517869 h 1574721"/>
                  <a:gd name="connsiteX711" fmla="*/ 157795 w 2787105"/>
                  <a:gd name="connsiteY711" fmla="*/ 1521625 h 1574721"/>
                  <a:gd name="connsiteX712" fmla="*/ 166481 w 2787105"/>
                  <a:gd name="connsiteY712" fmla="*/ 1519760 h 1574721"/>
                  <a:gd name="connsiteX713" fmla="*/ 171305 w 2787105"/>
                  <a:gd name="connsiteY713" fmla="*/ 1516957 h 1574721"/>
                  <a:gd name="connsiteX714" fmla="*/ 161246 w 2787105"/>
                  <a:gd name="connsiteY714" fmla="*/ 1512265 h 1574721"/>
                  <a:gd name="connsiteX715" fmla="*/ 157178 w 2787105"/>
                  <a:gd name="connsiteY715" fmla="*/ 1509495 h 1574721"/>
                  <a:gd name="connsiteX716" fmla="*/ 153496 w 2787105"/>
                  <a:gd name="connsiteY716" fmla="*/ 1516029 h 1574721"/>
                  <a:gd name="connsiteX717" fmla="*/ 157260 w 2787105"/>
                  <a:gd name="connsiteY717" fmla="*/ 1514155 h 1574721"/>
                  <a:gd name="connsiteX718" fmla="*/ 157795 w 2787105"/>
                  <a:gd name="connsiteY718" fmla="*/ 1521625 h 1574721"/>
                  <a:gd name="connsiteX719" fmla="*/ 165339 w 2787105"/>
                  <a:gd name="connsiteY719" fmla="*/ 1574722 h 1574721"/>
                  <a:gd name="connsiteX720" fmla="*/ 170878 w 2787105"/>
                  <a:gd name="connsiteY720" fmla="*/ 1568189 h 1574721"/>
                  <a:gd name="connsiteX721" fmla="*/ 181142 w 2787105"/>
                  <a:gd name="connsiteY721" fmla="*/ 1562592 h 1574721"/>
                  <a:gd name="connsiteX722" fmla="*/ 192844 w 2787105"/>
                  <a:gd name="connsiteY722" fmla="*/ 1557924 h 1574721"/>
                  <a:gd name="connsiteX723" fmla="*/ 189311 w 2787105"/>
                  <a:gd name="connsiteY723" fmla="*/ 1547660 h 1574721"/>
                  <a:gd name="connsiteX724" fmla="*/ 185218 w 2787105"/>
                  <a:gd name="connsiteY724" fmla="*/ 1540190 h 1574721"/>
                  <a:gd name="connsiteX725" fmla="*/ 178307 w 2787105"/>
                  <a:gd name="connsiteY725" fmla="*/ 1538324 h 1574721"/>
                  <a:gd name="connsiteX726" fmla="*/ 174576 w 2787105"/>
                  <a:gd name="connsiteY726" fmla="*/ 1533656 h 1574721"/>
                  <a:gd name="connsiteX727" fmla="*/ 168363 w 2787105"/>
                  <a:gd name="connsiteY727" fmla="*/ 1530040 h 1574721"/>
                  <a:gd name="connsiteX728" fmla="*/ 168692 w 2787105"/>
                  <a:gd name="connsiteY728" fmla="*/ 1539401 h 1574721"/>
                  <a:gd name="connsiteX729" fmla="*/ 161164 w 2787105"/>
                  <a:gd name="connsiteY729" fmla="*/ 1548588 h 1574721"/>
                  <a:gd name="connsiteX730" fmla="*/ 162832 w 2787105"/>
                  <a:gd name="connsiteY730" fmla="*/ 1559790 h 1574721"/>
                  <a:gd name="connsiteX731" fmla="*/ 160802 w 2787105"/>
                  <a:gd name="connsiteY731" fmla="*/ 1569125 h 1574721"/>
                  <a:gd name="connsiteX732" fmla="*/ 165339 w 2787105"/>
                  <a:gd name="connsiteY732" fmla="*/ 1574722 h 1574721"/>
                  <a:gd name="connsiteX733" fmla="*/ 1274042 w 2787105"/>
                  <a:gd name="connsiteY733" fmla="*/ 1104815 h 1574721"/>
                  <a:gd name="connsiteX734" fmla="*/ 1279934 w 2787105"/>
                  <a:gd name="connsiteY734" fmla="*/ 1103886 h 1574721"/>
                  <a:gd name="connsiteX735" fmla="*/ 1273804 w 2787105"/>
                  <a:gd name="connsiteY735" fmla="*/ 1101955 h 1574721"/>
                  <a:gd name="connsiteX736" fmla="*/ 1284931 w 2787105"/>
                  <a:gd name="connsiteY736" fmla="*/ 1101084 h 1574721"/>
                  <a:gd name="connsiteX737" fmla="*/ 1292048 w 2787105"/>
                  <a:gd name="connsiteY737" fmla="*/ 1101084 h 1574721"/>
                  <a:gd name="connsiteX738" fmla="*/ 1285358 w 2787105"/>
                  <a:gd name="connsiteY738" fmla="*/ 1099925 h 1574721"/>
                  <a:gd name="connsiteX739" fmla="*/ 1313102 w 2787105"/>
                  <a:gd name="connsiteY739" fmla="*/ 1123478 h 1574721"/>
                  <a:gd name="connsiteX740" fmla="*/ 1317861 w 2787105"/>
                  <a:gd name="connsiteY740" fmla="*/ 1123478 h 1574721"/>
                  <a:gd name="connsiteX741" fmla="*/ 1312782 w 2787105"/>
                  <a:gd name="connsiteY741" fmla="*/ 1117881 h 1574721"/>
                  <a:gd name="connsiteX742" fmla="*/ 1313102 w 2787105"/>
                  <a:gd name="connsiteY742" fmla="*/ 1123478 h 1574721"/>
                  <a:gd name="connsiteX743" fmla="*/ 2650448 w 2787105"/>
                  <a:gd name="connsiteY743" fmla="*/ 873592 h 1574721"/>
                  <a:gd name="connsiteX744" fmla="*/ 2660392 w 2787105"/>
                  <a:gd name="connsiteY744" fmla="*/ 873584 h 1574721"/>
                  <a:gd name="connsiteX745" fmla="*/ 2650448 w 2787105"/>
                  <a:gd name="connsiteY745" fmla="*/ 873592 h 1574721"/>
                  <a:gd name="connsiteX746" fmla="*/ 2671453 w 2787105"/>
                  <a:gd name="connsiteY746" fmla="*/ 877282 h 1574721"/>
                  <a:gd name="connsiteX747" fmla="*/ 2665922 w 2787105"/>
                  <a:gd name="connsiteY747" fmla="*/ 875441 h 1574721"/>
                  <a:gd name="connsiteX748" fmla="*/ 2671453 w 2787105"/>
                  <a:gd name="connsiteY748" fmla="*/ 877282 h 1574721"/>
                  <a:gd name="connsiteX749" fmla="*/ 2264266 w 2787105"/>
                  <a:gd name="connsiteY749" fmla="*/ 1379757 h 1574721"/>
                  <a:gd name="connsiteX750" fmla="*/ 2273700 w 2787105"/>
                  <a:gd name="connsiteY750" fmla="*/ 1374169 h 1574721"/>
                  <a:gd name="connsiteX751" fmla="*/ 2281425 w 2787105"/>
                  <a:gd name="connsiteY751" fmla="*/ 1367635 h 1574721"/>
                  <a:gd name="connsiteX752" fmla="*/ 2293810 w 2787105"/>
                  <a:gd name="connsiteY752" fmla="*/ 1334007 h 1574721"/>
                  <a:gd name="connsiteX753" fmla="*/ 2295273 w 2787105"/>
                  <a:gd name="connsiteY753" fmla="*/ 1322527 h 1574721"/>
                  <a:gd name="connsiteX754" fmla="*/ 2288616 w 2787105"/>
                  <a:gd name="connsiteY754" fmla="*/ 1282004 h 1574721"/>
                  <a:gd name="connsiteX755" fmla="*/ 2292331 w 2787105"/>
                  <a:gd name="connsiteY755" fmla="*/ 1274920 h 1574721"/>
                  <a:gd name="connsiteX756" fmla="*/ 2286759 w 2787105"/>
                  <a:gd name="connsiteY756" fmla="*/ 1261138 h 1574721"/>
                  <a:gd name="connsiteX757" fmla="*/ 2280045 w 2787105"/>
                  <a:gd name="connsiteY757" fmla="*/ 1220097 h 1574721"/>
                  <a:gd name="connsiteX758" fmla="*/ 2285452 w 2787105"/>
                  <a:gd name="connsiteY758" fmla="*/ 1195977 h 1574721"/>
                  <a:gd name="connsiteX759" fmla="*/ 2297689 w 2787105"/>
                  <a:gd name="connsiteY759" fmla="*/ 1175506 h 1574721"/>
                  <a:gd name="connsiteX760" fmla="*/ 2308044 w 2787105"/>
                  <a:gd name="connsiteY760" fmla="*/ 1164946 h 1574721"/>
                  <a:gd name="connsiteX761" fmla="*/ 2323009 w 2787105"/>
                  <a:gd name="connsiteY761" fmla="*/ 1152274 h 1574721"/>
                  <a:gd name="connsiteX762" fmla="*/ 2362833 w 2787105"/>
                  <a:gd name="connsiteY762" fmla="*/ 1125097 h 1574721"/>
                  <a:gd name="connsiteX763" fmla="*/ 2365175 w 2787105"/>
                  <a:gd name="connsiteY763" fmla="*/ 1119985 h 1574721"/>
                  <a:gd name="connsiteX764" fmla="*/ 2371372 w 2787105"/>
                  <a:gd name="connsiteY764" fmla="*/ 1109786 h 1574721"/>
                  <a:gd name="connsiteX765" fmla="*/ 2380970 w 2787105"/>
                  <a:gd name="connsiteY765" fmla="*/ 1104453 h 1574721"/>
                  <a:gd name="connsiteX766" fmla="*/ 2390199 w 2787105"/>
                  <a:gd name="connsiteY766" fmla="*/ 1104806 h 1574721"/>
                  <a:gd name="connsiteX767" fmla="*/ 2399535 w 2787105"/>
                  <a:gd name="connsiteY767" fmla="*/ 1106368 h 1574721"/>
                  <a:gd name="connsiteX768" fmla="*/ 2409339 w 2787105"/>
                  <a:gd name="connsiteY768" fmla="*/ 1088584 h 1574721"/>
                  <a:gd name="connsiteX769" fmla="*/ 2427591 w 2787105"/>
                  <a:gd name="connsiteY769" fmla="*/ 1078320 h 1574721"/>
                  <a:gd name="connsiteX770" fmla="*/ 2439779 w 2787105"/>
                  <a:gd name="connsiteY770" fmla="*/ 1080185 h 1574721"/>
                  <a:gd name="connsiteX771" fmla="*/ 2457751 w 2787105"/>
                  <a:gd name="connsiteY771" fmla="*/ 1070932 h 1574721"/>
                  <a:gd name="connsiteX772" fmla="*/ 2474993 w 2787105"/>
                  <a:gd name="connsiteY772" fmla="*/ 1062927 h 1574721"/>
                  <a:gd name="connsiteX773" fmla="*/ 2480146 w 2787105"/>
                  <a:gd name="connsiteY773" fmla="*/ 1051742 h 1574721"/>
                  <a:gd name="connsiteX774" fmla="*/ 2477853 w 2787105"/>
                  <a:gd name="connsiteY774" fmla="*/ 1011318 h 1574721"/>
                  <a:gd name="connsiteX775" fmla="*/ 2465033 w 2787105"/>
                  <a:gd name="connsiteY775" fmla="*/ 1010389 h 1574721"/>
                  <a:gd name="connsiteX776" fmla="*/ 2460398 w 2787105"/>
                  <a:gd name="connsiteY776" fmla="*/ 1004809 h 1574721"/>
                  <a:gd name="connsiteX777" fmla="*/ 2465575 w 2787105"/>
                  <a:gd name="connsiteY777" fmla="*/ 1008524 h 1574721"/>
                  <a:gd name="connsiteX778" fmla="*/ 2470284 w 2787105"/>
                  <a:gd name="connsiteY778" fmla="*/ 1005738 h 1574721"/>
                  <a:gd name="connsiteX779" fmla="*/ 2469289 w 2787105"/>
                  <a:gd name="connsiteY779" fmla="*/ 1001086 h 1574721"/>
                  <a:gd name="connsiteX780" fmla="*/ 2469618 w 2787105"/>
                  <a:gd name="connsiteY780" fmla="*/ 994570 h 1574721"/>
                  <a:gd name="connsiteX781" fmla="*/ 2474031 w 2787105"/>
                  <a:gd name="connsiteY781" fmla="*/ 995506 h 1574721"/>
                  <a:gd name="connsiteX782" fmla="*/ 2474623 w 2787105"/>
                  <a:gd name="connsiteY782" fmla="*/ 988061 h 1574721"/>
                  <a:gd name="connsiteX783" fmla="*/ 2479653 w 2787105"/>
                  <a:gd name="connsiteY783" fmla="*/ 978758 h 1574721"/>
                  <a:gd name="connsiteX784" fmla="*/ 2472437 w 2787105"/>
                  <a:gd name="connsiteY784" fmla="*/ 974107 h 1574721"/>
                  <a:gd name="connsiteX785" fmla="*/ 2461630 w 2787105"/>
                  <a:gd name="connsiteY785" fmla="*/ 968527 h 1574721"/>
                  <a:gd name="connsiteX786" fmla="*/ 2462986 w 2787105"/>
                  <a:gd name="connsiteY786" fmla="*/ 963875 h 1574721"/>
                  <a:gd name="connsiteX787" fmla="*/ 2478658 w 2787105"/>
                  <a:gd name="connsiteY787" fmla="*/ 974107 h 1574721"/>
                  <a:gd name="connsiteX788" fmla="*/ 2480039 w 2787105"/>
                  <a:gd name="connsiteY788" fmla="*/ 966669 h 1574721"/>
                  <a:gd name="connsiteX789" fmla="*/ 2478551 w 2787105"/>
                  <a:gd name="connsiteY789" fmla="*/ 961081 h 1574721"/>
                  <a:gd name="connsiteX790" fmla="*/ 2478387 w 2787105"/>
                  <a:gd name="connsiteY790" fmla="*/ 953644 h 1574721"/>
                  <a:gd name="connsiteX791" fmla="*/ 2481313 w 2787105"/>
                  <a:gd name="connsiteY791" fmla="*/ 947472 h 1574721"/>
                  <a:gd name="connsiteX792" fmla="*/ 2484756 w 2787105"/>
                  <a:gd name="connsiteY792" fmla="*/ 939690 h 1574721"/>
                  <a:gd name="connsiteX793" fmla="*/ 2492086 w 2787105"/>
                  <a:gd name="connsiteY793" fmla="*/ 933731 h 1574721"/>
                  <a:gd name="connsiteX794" fmla="*/ 2497502 w 2787105"/>
                  <a:gd name="connsiteY794" fmla="*/ 930387 h 1574721"/>
                  <a:gd name="connsiteX795" fmla="*/ 2491248 w 2787105"/>
                  <a:gd name="connsiteY795" fmla="*/ 935967 h 1574721"/>
                  <a:gd name="connsiteX796" fmla="*/ 2488594 w 2787105"/>
                  <a:gd name="connsiteY796" fmla="*/ 942476 h 1574721"/>
                  <a:gd name="connsiteX797" fmla="*/ 2491725 w 2787105"/>
                  <a:gd name="connsiteY797" fmla="*/ 939690 h 1574721"/>
                  <a:gd name="connsiteX798" fmla="*/ 2490106 w 2787105"/>
                  <a:gd name="connsiteY798" fmla="*/ 945270 h 1574721"/>
                  <a:gd name="connsiteX799" fmla="*/ 2485060 w 2787105"/>
                  <a:gd name="connsiteY799" fmla="*/ 957367 h 1574721"/>
                  <a:gd name="connsiteX800" fmla="*/ 2486227 w 2787105"/>
                  <a:gd name="connsiteY800" fmla="*/ 969455 h 1574721"/>
                  <a:gd name="connsiteX801" fmla="*/ 2490566 w 2787105"/>
                  <a:gd name="connsiteY801" fmla="*/ 975972 h 1574721"/>
                  <a:gd name="connsiteX802" fmla="*/ 2482118 w 2787105"/>
                  <a:gd name="connsiteY802" fmla="*/ 991784 h 1574721"/>
                  <a:gd name="connsiteX803" fmla="*/ 2478231 w 2787105"/>
                  <a:gd name="connsiteY803" fmla="*/ 1000347 h 1574721"/>
                  <a:gd name="connsiteX804" fmla="*/ 2487468 w 2787105"/>
                  <a:gd name="connsiteY804" fmla="*/ 989926 h 1574721"/>
                  <a:gd name="connsiteX805" fmla="*/ 2506542 w 2787105"/>
                  <a:gd name="connsiteY805" fmla="*/ 975101 h 1574721"/>
                  <a:gd name="connsiteX806" fmla="*/ 2518762 w 2787105"/>
                  <a:gd name="connsiteY806" fmla="*/ 956528 h 1574721"/>
                  <a:gd name="connsiteX807" fmla="*/ 2510610 w 2787105"/>
                  <a:gd name="connsiteY807" fmla="*/ 948253 h 1574721"/>
                  <a:gd name="connsiteX808" fmla="*/ 2510347 w 2787105"/>
                  <a:gd name="connsiteY808" fmla="*/ 931874 h 1574721"/>
                  <a:gd name="connsiteX809" fmla="*/ 2515253 w 2787105"/>
                  <a:gd name="connsiteY809" fmla="*/ 936345 h 1574721"/>
                  <a:gd name="connsiteX810" fmla="*/ 2522674 w 2787105"/>
                  <a:gd name="connsiteY810" fmla="*/ 936345 h 1574721"/>
                  <a:gd name="connsiteX811" fmla="*/ 2524293 w 2787105"/>
                  <a:gd name="connsiteY811" fmla="*/ 944760 h 1574721"/>
                  <a:gd name="connsiteX812" fmla="*/ 2541789 w 2787105"/>
                  <a:gd name="connsiteY812" fmla="*/ 930707 h 1574721"/>
                  <a:gd name="connsiteX813" fmla="*/ 2563337 w 2787105"/>
                  <a:gd name="connsiteY813" fmla="*/ 900950 h 1574721"/>
                  <a:gd name="connsiteX814" fmla="*/ 2555053 w 2787105"/>
                  <a:gd name="connsiteY814" fmla="*/ 899257 h 1574721"/>
                  <a:gd name="connsiteX815" fmla="*/ 2587514 w 2787105"/>
                  <a:gd name="connsiteY815" fmla="*/ 889658 h 1574721"/>
                  <a:gd name="connsiteX816" fmla="*/ 2609752 w 2787105"/>
                  <a:gd name="connsiteY816" fmla="*/ 886724 h 1574721"/>
                  <a:gd name="connsiteX817" fmla="*/ 2619597 w 2787105"/>
                  <a:gd name="connsiteY817" fmla="*/ 880980 h 1574721"/>
                  <a:gd name="connsiteX818" fmla="*/ 2594352 w 2787105"/>
                  <a:gd name="connsiteY818" fmla="*/ 883010 h 1574721"/>
                  <a:gd name="connsiteX819" fmla="*/ 2570034 w 2787105"/>
                  <a:gd name="connsiteY819" fmla="*/ 886889 h 1574721"/>
                  <a:gd name="connsiteX820" fmla="*/ 2578047 w 2787105"/>
                  <a:gd name="connsiteY820" fmla="*/ 881350 h 1574721"/>
                  <a:gd name="connsiteX821" fmla="*/ 2598156 w 2787105"/>
                  <a:gd name="connsiteY821" fmla="*/ 877109 h 1574721"/>
                  <a:gd name="connsiteX822" fmla="*/ 2623813 w 2787105"/>
                  <a:gd name="connsiteY822" fmla="*/ 875301 h 1574721"/>
                  <a:gd name="connsiteX823" fmla="*/ 2633338 w 2787105"/>
                  <a:gd name="connsiteY823" fmla="*/ 873617 h 1574721"/>
                  <a:gd name="connsiteX824" fmla="*/ 2641474 w 2787105"/>
                  <a:gd name="connsiteY824" fmla="*/ 860870 h 1574721"/>
                  <a:gd name="connsiteX825" fmla="*/ 2639617 w 2787105"/>
                  <a:gd name="connsiteY825" fmla="*/ 869960 h 1574721"/>
                  <a:gd name="connsiteX826" fmla="*/ 2645418 w 2787105"/>
                  <a:gd name="connsiteY826" fmla="*/ 869779 h 1574721"/>
                  <a:gd name="connsiteX827" fmla="*/ 2658830 w 2787105"/>
                  <a:gd name="connsiteY827" fmla="*/ 859202 h 1574721"/>
                  <a:gd name="connsiteX828" fmla="*/ 2657137 w 2787105"/>
                  <a:gd name="connsiteY828" fmla="*/ 865300 h 1574721"/>
                  <a:gd name="connsiteX829" fmla="*/ 2677642 w 2787105"/>
                  <a:gd name="connsiteY829" fmla="*/ 861980 h 1574721"/>
                  <a:gd name="connsiteX830" fmla="*/ 2679959 w 2787105"/>
                  <a:gd name="connsiteY830" fmla="*/ 848954 h 1574721"/>
                  <a:gd name="connsiteX831" fmla="*/ 2673968 w 2787105"/>
                  <a:gd name="connsiteY831" fmla="*/ 848568 h 1574721"/>
                  <a:gd name="connsiteX832" fmla="*/ 2674675 w 2787105"/>
                  <a:gd name="connsiteY832" fmla="*/ 855989 h 1574721"/>
                  <a:gd name="connsiteX833" fmla="*/ 2663408 w 2787105"/>
                  <a:gd name="connsiteY833" fmla="*/ 859202 h 1574721"/>
                  <a:gd name="connsiteX834" fmla="*/ 2664148 w 2787105"/>
                  <a:gd name="connsiteY834" fmla="*/ 848371 h 1574721"/>
                  <a:gd name="connsiteX835" fmla="*/ 2662676 w 2787105"/>
                  <a:gd name="connsiteY835" fmla="*/ 843185 h 1574721"/>
                  <a:gd name="connsiteX836" fmla="*/ 2653382 w 2787105"/>
                  <a:gd name="connsiteY836" fmla="*/ 843152 h 1574721"/>
                  <a:gd name="connsiteX837" fmla="*/ 2661592 w 2787105"/>
                  <a:gd name="connsiteY837" fmla="*/ 839372 h 1574721"/>
                  <a:gd name="connsiteX838" fmla="*/ 2662898 w 2787105"/>
                  <a:gd name="connsiteY838" fmla="*/ 835148 h 1574721"/>
                  <a:gd name="connsiteX839" fmla="*/ 2669259 w 2787105"/>
                  <a:gd name="connsiteY839" fmla="*/ 832872 h 1574721"/>
                  <a:gd name="connsiteX840" fmla="*/ 2668051 w 2787105"/>
                  <a:gd name="connsiteY840" fmla="*/ 827407 h 1574721"/>
                  <a:gd name="connsiteX841" fmla="*/ 2672061 w 2787105"/>
                  <a:gd name="connsiteY841" fmla="*/ 819123 h 1574721"/>
                  <a:gd name="connsiteX842" fmla="*/ 2678356 w 2787105"/>
                  <a:gd name="connsiteY842" fmla="*/ 811036 h 1574721"/>
                  <a:gd name="connsiteX843" fmla="*/ 2684249 w 2787105"/>
                  <a:gd name="connsiteY843" fmla="*/ 809754 h 1574721"/>
                  <a:gd name="connsiteX844" fmla="*/ 2687388 w 2787105"/>
                  <a:gd name="connsiteY844" fmla="*/ 805941 h 1574721"/>
                  <a:gd name="connsiteX845" fmla="*/ 2690741 w 2787105"/>
                  <a:gd name="connsiteY845" fmla="*/ 798307 h 1574721"/>
                  <a:gd name="connsiteX846" fmla="*/ 2697513 w 2787105"/>
                  <a:gd name="connsiteY846" fmla="*/ 793688 h 1574721"/>
                  <a:gd name="connsiteX847" fmla="*/ 2704301 w 2787105"/>
                  <a:gd name="connsiteY847" fmla="*/ 793688 h 1574721"/>
                  <a:gd name="connsiteX848" fmla="*/ 2721920 w 2787105"/>
                  <a:gd name="connsiteY848" fmla="*/ 788527 h 1574721"/>
                  <a:gd name="connsiteX849" fmla="*/ 2730023 w 2787105"/>
                  <a:gd name="connsiteY849" fmla="*/ 778189 h 1574721"/>
                  <a:gd name="connsiteX850" fmla="*/ 2736294 w 2787105"/>
                  <a:gd name="connsiteY850" fmla="*/ 780769 h 1574721"/>
                  <a:gd name="connsiteX851" fmla="*/ 2743304 w 2787105"/>
                  <a:gd name="connsiteY851" fmla="*/ 775238 h 1574721"/>
                  <a:gd name="connsiteX852" fmla="*/ 2742021 w 2787105"/>
                  <a:gd name="connsiteY852" fmla="*/ 781698 h 1574721"/>
                  <a:gd name="connsiteX853" fmla="*/ 2747117 w 2787105"/>
                  <a:gd name="connsiteY853" fmla="*/ 779849 h 1574721"/>
                  <a:gd name="connsiteX854" fmla="*/ 2751464 w 2787105"/>
                  <a:gd name="connsiteY854" fmla="*/ 778008 h 1574721"/>
                  <a:gd name="connsiteX855" fmla="*/ 2763618 w 2787105"/>
                  <a:gd name="connsiteY855" fmla="*/ 772132 h 1574721"/>
                  <a:gd name="connsiteX856" fmla="*/ 2768903 w 2787105"/>
                  <a:gd name="connsiteY856" fmla="*/ 769404 h 1574721"/>
                  <a:gd name="connsiteX857" fmla="*/ 2775666 w 2787105"/>
                  <a:gd name="connsiteY857" fmla="*/ 767850 h 1574721"/>
                  <a:gd name="connsiteX858" fmla="*/ 2783860 w 2787105"/>
                  <a:gd name="connsiteY858" fmla="*/ 764037 h 1574721"/>
                  <a:gd name="connsiteX859" fmla="*/ 2783473 w 2787105"/>
                  <a:gd name="connsiteY859" fmla="*/ 759065 h 1574721"/>
                  <a:gd name="connsiteX860" fmla="*/ 2782446 w 2787105"/>
                  <a:gd name="connsiteY860" fmla="*/ 754110 h 1574721"/>
                  <a:gd name="connsiteX861" fmla="*/ 2778189 w 2787105"/>
                  <a:gd name="connsiteY861" fmla="*/ 754702 h 1574721"/>
                  <a:gd name="connsiteX862" fmla="*/ 2775650 w 2787105"/>
                  <a:gd name="connsiteY862" fmla="*/ 750642 h 1574721"/>
                  <a:gd name="connsiteX863" fmla="*/ 2777639 w 2787105"/>
                  <a:gd name="connsiteY863" fmla="*/ 746130 h 1574721"/>
                  <a:gd name="connsiteX864" fmla="*/ 2779635 w 2787105"/>
                  <a:gd name="connsiteY864" fmla="*/ 742506 h 1574721"/>
                  <a:gd name="connsiteX865" fmla="*/ 2775970 w 2787105"/>
                  <a:gd name="connsiteY865" fmla="*/ 740493 h 1574721"/>
                  <a:gd name="connsiteX866" fmla="*/ 2771754 w 2787105"/>
                  <a:gd name="connsiteY866" fmla="*/ 738224 h 1574721"/>
                  <a:gd name="connsiteX867" fmla="*/ 2773891 w 2787105"/>
                  <a:gd name="connsiteY867" fmla="*/ 734017 h 1574721"/>
                  <a:gd name="connsiteX868" fmla="*/ 2787106 w 2787105"/>
                  <a:gd name="connsiteY868" fmla="*/ 695795 h 1574721"/>
                  <a:gd name="connsiteX869" fmla="*/ 2784270 w 2787105"/>
                  <a:gd name="connsiteY869" fmla="*/ 691620 h 1574721"/>
                  <a:gd name="connsiteX870" fmla="*/ 2780967 w 2787105"/>
                  <a:gd name="connsiteY870" fmla="*/ 688768 h 1574721"/>
                  <a:gd name="connsiteX871" fmla="*/ 2776956 w 2787105"/>
                  <a:gd name="connsiteY871" fmla="*/ 686804 h 1574721"/>
                  <a:gd name="connsiteX872" fmla="*/ 2773053 w 2787105"/>
                  <a:gd name="connsiteY872" fmla="*/ 689179 h 1574721"/>
                  <a:gd name="connsiteX873" fmla="*/ 2768484 w 2787105"/>
                  <a:gd name="connsiteY873" fmla="*/ 690346 h 1574721"/>
                  <a:gd name="connsiteX874" fmla="*/ 2763306 w 2787105"/>
                  <a:gd name="connsiteY874" fmla="*/ 691242 h 1574721"/>
                  <a:gd name="connsiteX875" fmla="*/ 2757858 w 2787105"/>
                  <a:gd name="connsiteY875" fmla="*/ 689985 h 1574721"/>
                  <a:gd name="connsiteX876" fmla="*/ 2759411 w 2787105"/>
                  <a:gd name="connsiteY876" fmla="*/ 686106 h 1574721"/>
                  <a:gd name="connsiteX877" fmla="*/ 2755762 w 2787105"/>
                  <a:gd name="connsiteY877" fmla="*/ 683755 h 1574721"/>
                  <a:gd name="connsiteX878" fmla="*/ 2728067 w 2787105"/>
                  <a:gd name="connsiteY878" fmla="*/ 707160 h 1574721"/>
                  <a:gd name="connsiteX879" fmla="*/ 2723481 w 2787105"/>
                  <a:gd name="connsiteY879" fmla="*/ 715699 h 1574721"/>
                  <a:gd name="connsiteX880" fmla="*/ 2718773 w 2787105"/>
                  <a:gd name="connsiteY880" fmla="*/ 718296 h 1574721"/>
                  <a:gd name="connsiteX881" fmla="*/ 2716011 w 2787105"/>
                  <a:gd name="connsiteY881" fmla="*/ 721698 h 1574721"/>
                  <a:gd name="connsiteX882" fmla="*/ 2713201 w 2787105"/>
                  <a:gd name="connsiteY882" fmla="*/ 726464 h 1574721"/>
                  <a:gd name="connsiteX883" fmla="*/ 2712815 w 2787105"/>
                  <a:gd name="connsiteY883" fmla="*/ 730771 h 1574721"/>
                  <a:gd name="connsiteX884" fmla="*/ 2709519 w 2787105"/>
                  <a:gd name="connsiteY884" fmla="*/ 733400 h 1574721"/>
                  <a:gd name="connsiteX885" fmla="*/ 2707070 w 2787105"/>
                  <a:gd name="connsiteY885" fmla="*/ 737033 h 1574721"/>
                  <a:gd name="connsiteX886" fmla="*/ 2703241 w 2787105"/>
                  <a:gd name="connsiteY886" fmla="*/ 738553 h 1574721"/>
                  <a:gd name="connsiteX887" fmla="*/ 2698663 w 2787105"/>
                  <a:gd name="connsiteY887" fmla="*/ 741388 h 1574721"/>
                  <a:gd name="connsiteX888" fmla="*/ 2697036 w 2787105"/>
                  <a:gd name="connsiteY888" fmla="*/ 745202 h 1574721"/>
                  <a:gd name="connsiteX889" fmla="*/ 2692812 w 2787105"/>
                  <a:gd name="connsiteY889" fmla="*/ 746812 h 1574721"/>
                  <a:gd name="connsiteX890" fmla="*/ 2691193 w 2787105"/>
                  <a:gd name="connsiteY890" fmla="*/ 750584 h 1574721"/>
                  <a:gd name="connsiteX891" fmla="*/ 2687487 w 2787105"/>
                  <a:gd name="connsiteY891" fmla="*/ 748513 h 1574721"/>
                  <a:gd name="connsiteX892" fmla="*/ 2683361 w 2787105"/>
                  <a:gd name="connsiteY892" fmla="*/ 751554 h 1574721"/>
                  <a:gd name="connsiteX893" fmla="*/ 2679351 w 2787105"/>
                  <a:gd name="connsiteY893" fmla="*/ 750280 h 1574721"/>
                  <a:gd name="connsiteX894" fmla="*/ 2675414 w 2787105"/>
                  <a:gd name="connsiteY894" fmla="*/ 751809 h 1574721"/>
                  <a:gd name="connsiteX895" fmla="*/ 2673878 w 2787105"/>
                  <a:gd name="connsiteY895" fmla="*/ 755639 h 1574721"/>
                  <a:gd name="connsiteX896" fmla="*/ 2651607 w 2787105"/>
                  <a:gd name="connsiteY896" fmla="*/ 758934 h 1574721"/>
                  <a:gd name="connsiteX897" fmla="*/ 2642049 w 2787105"/>
                  <a:gd name="connsiteY897" fmla="*/ 758605 h 1574721"/>
                  <a:gd name="connsiteX898" fmla="*/ 2630528 w 2787105"/>
                  <a:gd name="connsiteY898" fmla="*/ 758613 h 1574721"/>
                  <a:gd name="connsiteX899" fmla="*/ 2610582 w 2787105"/>
                  <a:gd name="connsiteY899" fmla="*/ 759065 h 1574721"/>
                  <a:gd name="connsiteX900" fmla="*/ 2598362 w 2787105"/>
                  <a:gd name="connsiteY900" fmla="*/ 759238 h 1574721"/>
                  <a:gd name="connsiteX901" fmla="*/ 2591623 w 2787105"/>
                  <a:gd name="connsiteY901" fmla="*/ 759065 h 1574721"/>
                  <a:gd name="connsiteX902" fmla="*/ 2586462 w 2787105"/>
                  <a:gd name="connsiteY902" fmla="*/ 759049 h 1574721"/>
                  <a:gd name="connsiteX903" fmla="*/ 2582493 w 2787105"/>
                  <a:gd name="connsiteY903" fmla="*/ 760372 h 1574721"/>
                  <a:gd name="connsiteX904" fmla="*/ 2578466 w 2787105"/>
                  <a:gd name="connsiteY904" fmla="*/ 762270 h 1574721"/>
                  <a:gd name="connsiteX905" fmla="*/ 2573593 w 2787105"/>
                  <a:gd name="connsiteY905" fmla="*/ 764177 h 1574721"/>
                  <a:gd name="connsiteX906" fmla="*/ 2569788 w 2787105"/>
                  <a:gd name="connsiteY906" fmla="*/ 766626 h 1574721"/>
                  <a:gd name="connsiteX907" fmla="*/ 2558546 w 2787105"/>
                  <a:gd name="connsiteY907" fmla="*/ 774088 h 1574721"/>
                  <a:gd name="connsiteX908" fmla="*/ 2554470 w 2787105"/>
                  <a:gd name="connsiteY908" fmla="*/ 777901 h 1574721"/>
                  <a:gd name="connsiteX909" fmla="*/ 2549498 w 2787105"/>
                  <a:gd name="connsiteY909" fmla="*/ 779800 h 1574721"/>
                  <a:gd name="connsiteX910" fmla="*/ 2545627 w 2787105"/>
                  <a:gd name="connsiteY910" fmla="*/ 782281 h 1574721"/>
                  <a:gd name="connsiteX911" fmla="*/ 2541280 w 2787105"/>
                  <a:gd name="connsiteY911" fmla="*/ 783917 h 1574721"/>
                  <a:gd name="connsiteX912" fmla="*/ 2537310 w 2787105"/>
                  <a:gd name="connsiteY912" fmla="*/ 786998 h 1574721"/>
                  <a:gd name="connsiteX913" fmla="*/ 2534393 w 2787105"/>
                  <a:gd name="connsiteY913" fmla="*/ 790089 h 1574721"/>
                  <a:gd name="connsiteX914" fmla="*/ 2524490 w 2787105"/>
                  <a:gd name="connsiteY914" fmla="*/ 799876 h 1574721"/>
                  <a:gd name="connsiteX915" fmla="*/ 2474870 w 2787105"/>
                  <a:gd name="connsiteY915" fmla="*/ 801421 h 1574721"/>
                  <a:gd name="connsiteX916" fmla="*/ 2459691 w 2787105"/>
                  <a:gd name="connsiteY916" fmla="*/ 807141 h 1574721"/>
                  <a:gd name="connsiteX917" fmla="*/ 2461154 w 2787105"/>
                  <a:gd name="connsiteY917" fmla="*/ 813230 h 1574721"/>
                  <a:gd name="connsiteX918" fmla="*/ 2458738 w 2787105"/>
                  <a:gd name="connsiteY918" fmla="*/ 818712 h 1574721"/>
                  <a:gd name="connsiteX919" fmla="*/ 2460989 w 2787105"/>
                  <a:gd name="connsiteY919" fmla="*/ 824218 h 1574721"/>
                  <a:gd name="connsiteX920" fmla="*/ 2457513 w 2787105"/>
                  <a:gd name="connsiteY920" fmla="*/ 827185 h 1574721"/>
                  <a:gd name="connsiteX921" fmla="*/ 2425257 w 2787105"/>
                  <a:gd name="connsiteY921" fmla="*/ 839906 h 1574721"/>
                  <a:gd name="connsiteX922" fmla="*/ 2393273 w 2787105"/>
                  <a:gd name="connsiteY922" fmla="*/ 845429 h 1574721"/>
                  <a:gd name="connsiteX923" fmla="*/ 2379573 w 2787105"/>
                  <a:gd name="connsiteY923" fmla="*/ 852135 h 1574721"/>
                  <a:gd name="connsiteX924" fmla="*/ 2357516 w 2787105"/>
                  <a:gd name="connsiteY924" fmla="*/ 862169 h 1574721"/>
                  <a:gd name="connsiteX925" fmla="*/ 2350251 w 2787105"/>
                  <a:gd name="connsiteY925" fmla="*/ 862177 h 1574721"/>
                  <a:gd name="connsiteX926" fmla="*/ 2342543 w 2787105"/>
                  <a:gd name="connsiteY926" fmla="*/ 853425 h 1574721"/>
                  <a:gd name="connsiteX927" fmla="*/ 2344170 w 2787105"/>
                  <a:gd name="connsiteY927" fmla="*/ 848412 h 1574721"/>
                  <a:gd name="connsiteX928" fmla="*/ 2347523 w 2787105"/>
                  <a:gd name="connsiteY928" fmla="*/ 842561 h 1574721"/>
                  <a:gd name="connsiteX929" fmla="*/ 2354673 w 2787105"/>
                  <a:gd name="connsiteY929" fmla="*/ 840547 h 1574721"/>
                  <a:gd name="connsiteX930" fmla="*/ 2361001 w 2787105"/>
                  <a:gd name="connsiteY930" fmla="*/ 835321 h 1574721"/>
                  <a:gd name="connsiteX931" fmla="*/ 2365471 w 2787105"/>
                  <a:gd name="connsiteY931" fmla="*/ 833094 h 1574721"/>
                  <a:gd name="connsiteX932" fmla="*/ 2368528 w 2787105"/>
                  <a:gd name="connsiteY932" fmla="*/ 828500 h 1574721"/>
                  <a:gd name="connsiteX933" fmla="*/ 2370821 w 2787105"/>
                  <a:gd name="connsiteY933" fmla="*/ 823355 h 1574721"/>
                  <a:gd name="connsiteX934" fmla="*/ 2387043 w 2787105"/>
                  <a:gd name="connsiteY934" fmla="*/ 802785 h 1574721"/>
                  <a:gd name="connsiteX935" fmla="*/ 2395541 w 2787105"/>
                  <a:gd name="connsiteY935" fmla="*/ 759065 h 1574721"/>
                  <a:gd name="connsiteX936" fmla="*/ 2397965 w 2787105"/>
                  <a:gd name="connsiteY936" fmla="*/ 748785 h 1574721"/>
                  <a:gd name="connsiteX937" fmla="*/ 2379532 w 2787105"/>
                  <a:gd name="connsiteY937" fmla="*/ 735430 h 1574721"/>
                  <a:gd name="connsiteX938" fmla="*/ 2383814 w 2787105"/>
                  <a:gd name="connsiteY938" fmla="*/ 728486 h 1574721"/>
                  <a:gd name="connsiteX939" fmla="*/ 2380724 w 2787105"/>
                  <a:gd name="connsiteY939" fmla="*/ 724928 h 1574721"/>
                  <a:gd name="connsiteX940" fmla="*/ 2375588 w 2787105"/>
                  <a:gd name="connsiteY940" fmla="*/ 724796 h 1574721"/>
                  <a:gd name="connsiteX941" fmla="*/ 2371520 w 2787105"/>
                  <a:gd name="connsiteY941" fmla="*/ 726695 h 1574721"/>
                  <a:gd name="connsiteX942" fmla="*/ 2370221 w 2787105"/>
                  <a:gd name="connsiteY942" fmla="*/ 722709 h 1574721"/>
                  <a:gd name="connsiteX943" fmla="*/ 2371289 w 2787105"/>
                  <a:gd name="connsiteY943" fmla="*/ 718592 h 1574721"/>
                  <a:gd name="connsiteX944" fmla="*/ 2373607 w 2787105"/>
                  <a:gd name="connsiteY944" fmla="*/ 713011 h 1574721"/>
                  <a:gd name="connsiteX945" fmla="*/ 2368914 w 2787105"/>
                  <a:gd name="connsiteY945" fmla="*/ 713340 h 1574721"/>
                  <a:gd name="connsiteX946" fmla="*/ 2363819 w 2787105"/>
                  <a:gd name="connsiteY946" fmla="*/ 714581 h 1574721"/>
                  <a:gd name="connsiteX947" fmla="*/ 2359094 w 2787105"/>
                  <a:gd name="connsiteY947" fmla="*/ 709001 h 1574721"/>
                  <a:gd name="connsiteX948" fmla="*/ 2360121 w 2787105"/>
                  <a:gd name="connsiteY948" fmla="*/ 701235 h 1574721"/>
                  <a:gd name="connsiteX949" fmla="*/ 2338269 w 2787105"/>
                  <a:gd name="connsiteY949" fmla="*/ 686582 h 1574721"/>
                  <a:gd name="connsiteX950" fmla="*/ 2333577 w 2787105"/>
                  <a:gd name="connsiteY950" fmla="*/ 683197 h 1574721"/>
                  <a:gd name="connsiteX951" fmla="*/ 2328622 w 2787105"/>
                  <a:gd name="connsiteY951" fmla="*/ 680427 h 1574721"/>
                  <a:gd name="connsiteX952" fmla="*/ 2323986 w 2787105"/>
                  <a:gd name="connsiteY952" fmla="*/ 677230 h 1574721"/>
                  <a:gd name="connsiteX953" fmla="*/ 2307041 w 2787105"/>
                  <a:gd name="connsiteY953" fmla="*/ 666563 h 1574721"/>
                  <a:gd name="connsiteX954" fmla="*/ 2299661 w 2787105"/>
                  <a:gd name="connsiteY954" fmla="*/ 662438 h 1574721"/>
                  <a:gd name="connsiteX955" fmla="*/ 2292561 w 2787105"/>
                  <a:gd name="connsiteY955" fmla="*/ 657860 h 1574721"/>
                  <a:gd name="connsiteX956" fmla="*/ 2281984 w 2787105"/>
                  <a:gd name="connsiteY956" fmla="*/ 660605 h 1574721"/>
                  <a:gd name="connsiteX957" fmla="*/ 2264044 w 2787105"/>
                  <a:gd name="connsiteY957" fmla="*/ 668001 h 1574721"/>
                  <a:gd name="connsiteX958" fmla="*/ 2258333 w 2787105"/>
                  <a:gd name="connsiteY958" fmla="*/ 667336 h 1574721"/>
                  <a:gd name="connsiteX959" fmla="*/ 2253953 w 2787105"/>
                  <a:gd name="connsiteY959" fmla="*/ 666522 h 1574721"/>
                  <a:gd name="connsiteX960" fmla="*/ 2249917 w 2787105"/>
                  <a:gd name="connsiteY960" fmla="*/ 667295 h 1574721"/>
                  <a:gd name="connsiteX961" fmla="*/ 2246236 w 2787105"/>
                  <a:gd name="connsiteY961" fmla="*/ 663777 h 1574721"/>
                  <a:gd name="connsiteX962" fmla="*/ 2241823 w 2787105"/>
                  <a:gd name="connsiteY962" fmla="*/ 663991 h 1574721"/>
                  <a:gd name="connsiteX963" fmla="*/ 2237418 w 2787105"/>
                  <a:gd name="connsiteY963" fmla="*/ 664180 h 1574721"/>
                  <a:gd name="connsiteX964" fmla="*/ 2230761 w 2787105"/>
                  <a:gd name="connsiteY964" fmla="*/ 664427 h 1574721"/>
                  <a:gd name="connsiteX965" fmla="*/ 2230695 w 2787105"/>
                  <a:gd name="connsiteY965" fmla="*/ 659750 h 1574721"/>
                  <a:gd name="connsiteX966" fmla="*/ 2225247 w 2787105"/>
                  <a:gd name="connsiteY966" fmla="*/ 661443 h 1574721"/>
                  <a:gd name="connsiteX967" fmla="*/ 2220678 w 2787105"/>
                  <a:gd name="connsiteY967" fmla="*/ 663383 h 1574721"/>
                  <a:gd name="connsiteX968" fmla="*/ 2215147 w 2787105"/>
                  <a:gd name="connsiteY968" fmla="*/ 665084 h 1574721"/>
                  <a:gd name="connsiteX969" fmla="*/ 2209920 w 2787105"/>
                  <a:gd name="connsiteY969" fmla="*/ 665873 h 1574721"/>
                  <a:gd name="connsiteX970" fmla="*/ 2208359 w 2787105"/>
                  <a:gd name="connsiteY970" fmla="*/ 661986 h 1574721"/>
                  <a:gd name="connsiteX971" fmla="*/ 2204693 w 2787105"/>
                  <a:gd name="connsiteY971" fmla="*/ 659931 h 1574721"/>
                  <a:gd name="connsiteX972" fmla="*/ 2202475 w 2787105"/>
                  <a:gd name="connsiteY972" fmla="*/ 656217 h 1574721"/>
                  <a:gd name="connsiteX973" fmla="*/ 2197306 w 2787105"/>
                  <a:gd name="connsiteY973" fmla="*/ 656348 h 1574721"/>
                  <a:gd name="connsiteX974" fmla="*/ 2193648 w 2787105"/>
                  <a:gd name="connsiteY974" fmla="*/ 660046 h 1574721"/>
                  <a:gd name="connsiteX975" fmla="*/ 2192317 w 2787105"/>
                  <a:gd name="connsiteY975" fmla="*/ 655781 h 1574721"/>
                  <a:gd name="connsiteX976" fmla="*/ 2188118 w 2787105"/>
                  <a:gd name="connsiteY976" fmla="*/ 653620 h 1574721"/>
                  <a:gd name="connsiteX977" fmla="*/ 2184567 w 2787105"/>
                  <a:gd name="connsiteY977" fmla="*/ 648631 h 1574721"/>
                  <a:gd name="connsiteX978" fmla="*/ 2178256 w 2787105"/>
                  <a:gd name="connsiteY978" fmla="*/ 647538 h 1574721"/>
                  <a:gd name="connsiteX979" fmla="*/ 2173818 w 2787105"/>
                  <a:gd name="connsiteY979" fmla="*/ 648590 h 1574721"/>
                  <a:gd name="connsiteX980" fmla="*/ 2168197 w 2787105"/>
                  <a:gd name="connsiteY980" fmla="*/ 651023 h 1574721"/>
                  <a:gd name="connsiteX981" fmla="*/ 2161919 w 2787105"/>
                  <a:gd name="connsiteY981" fmla="*/ 651409 h 1574721"/>
                  <a:gd name="connsiteX982" fmla="*/ 2158582 w 2787105"/>
                  <a:gd name="connsiteY982" fmla="*/ 647522 h 1574721"/>
                  <a:gd name="connsiteX983" fmla="*/ 2153331 w 2787105"/>
                  <a:gd name="connsiteY983" fmla="*/ 647325 h 1574721"/>
                  <a:gd name="connsiteX984" fmla="*/ 2149526 w 2787105"/>
                  <a:gd name="connsiteY984" fmla="*/ 645443 h 1574721"/>
                  <a:gd name="connsiteX985" fmla="*/ 2145417 w 2787105"/>
                  <a:gd name="connsiteY985" fmla="*/ 645237 h 1574721"/>
                  <a:gd name="connsiteX986" fmla="*/ 2145104 w 2787105"/>
                  <a:gd name="connsiteY986" fmla="*/ 640602 h 1574721"/>
                  <a:gd name="connsiteX987" fmla="*/ 2146428 w 2787105"/>
                  <a:gd name="connsiteY987" fmla="*/ 636592 h 1574721"/>
                  <a:gd name="connsiteX988" fmla="*/ 2147479 w 2787105"/>
                  <a:gd name="connsiteY988" fmla="*/ 630535 h 1574721"/>
                  <a:gd name="connsiteX989" fmla="*/ 2146165 w 2787105"/>
                  <a:gd name="connsiteY989" fmla="*/ 625259 h 1574721"/>
                  <a:gd name="connsiteX990" fmla="*/ 2142006 w 2787105"/>
                  <a:gd name="connsiteY990" fmla="*/ 625276 h 1574721"/>
                  <a:gd name="connsiteX991" fmla="*/ 2135736 w 2787105"/>
                  <a:gd name="connsiteY991" fmla="*/ 636625 h 1574721"/>
                  <a:gd name="connsiteX992" fmla="*/ 1709598 w 2787105"/>
                  <a:gd name="connsiteY992" fmla="*/ 636633 h 1574721"/>
                  <a:gd name="connsiteX993" fmla="*/ 1443794 w 2787105"/>
                  <a:gd name="connsiteY993" fmla="*/ 636534 h 1574721"/>
                  <a:gd name="connsiteX994" fmla="*/ 1448158 w 2787105"/>
                  <a:gd name="connsiteY994" fmla="*/ 641761 h 1574721"/>
                  <a:gd name="connsiteX995" fmla="*/ 1438912 w 2787105"/>
                  <a:gd name="connsiteY995" fmla="*/ 645993 h 1574721"/>
                  <a:gd name="connsiteX996" fmla="*/ 1437441 w 2787105"/>
                  <a:gd name="connsiteY996" fmla="*/ 650407 h 1574721"/>
                  <a:gd name="connsiteX997" fmla="*/ 1431516 w 2787105"/>
                  <a:gd name="connsiteY997" fmla="*/ 658510 h 1574721"/>
                  <a:gd name="connsiteX998" fmla="*/ 1423142 w 2787105"/>
                  <a:gd name="connsiteY998" fmla="*/ 660326 h 1574721"/>
                  <a:gd name="connsiteX999" fmla="*/ 1412195 w 2787105"/>
                  <a:gd name="connsiteY999" fmla="*/ 657762 h 1574721"/>
                  <a:gd name="connsiteX1000" fmla="*/ 1398751 w 2787105"/>
                  <a:gd name="connsiteY1000" fmla="*/ 651902 h 1574721"/>
                  <a:gd name="connsiteX1001" fmla="*/ 1394141 w 2787105"/>
                  <a:gd name="connsiteY1001" fmla="*/ 658238 h 1574721"/>
                  <a:gd name="connsiteX1002" fmla="*/ 1387196 w 2787105"/>
                  <a:gd name="connsiteY1002" fmla="*/ 668618 h 1574721"/>
                  <a:gd name="connsiteX1003" fmla="*/ 1389169 w 2787105"/>
                  <a:gd name="connsiteY1003" fmla="*/ 676860 h 1574721"/>
                  <a:gd name="connsiteX1004" fmla="*/ 1382865 w 2787105"/>
                  <a:gd name="connsiteY1004" fmla="*/ 695228 h 1574721"/>
                  <a:gd name="connsiteX1005" fmla="*/ 1387886 w 2787105"/>
                  <a:gd name="connsiteY1005" fmla="*/ 698523 h 1574721"/>
                  <a:gd name="connsiteX1006" fmla="*/ 1381444 w 2787105"/>
                  <a:gd name="connsiteY1006" fmla="*/ 699378 h 1574721"/>
                  <a:gd name="connsiteX1007" fmla="*/ 1378682 w 2787105"/>
                  <a:gd name="connsiteY1007" fmla="*/ 707456 h 1574721"/>
                  <a:gd name="connsiteX1008" fmla="*/ 1369955 w 2787105"/>
                  <a:gd name="connsiteY1008" fmla="*/ 720556 h 1574721"/>
                  <a:gd name="connsiteX1009" fmla="*/ 1369552 w 2787105"/>
                  <a:gd name="connsiteY1009" fmla="*/ 725150 h 1574721"/>
                  <a:gd name="connsiteX1010" fmla="*/ 1360709 w 2787105"/>
                  <a:gd name="connsiteY1010" fmla="*/ 737542 h 1574721"/>
                  <a:gd name="connsiteX1011" fmla="*/ 1345958 w 2787105"/>
                  <a:gd name="connsiteY1011" fmla="*/ 759065 h 1574721"/>
                  <a:gd name="connsiteX1012" fmla="*/ 1339080 w 2787105"/>
                  <a:gd name="connsiteY1012" fmla="*/ 769971 h 1574721"/>
                  <a:gd name="connsiteX1013" fmla="*/ 1322134 w 2787105"/>
                  <a:gd name="connsiteY1013" fmla="*/ 794518 h 1574721"/>
                  <a:gd name="connsiteX1014" fmla="*/ 1316242 w 2787105"/>
                  <a:gd name="connsiteY1014" fmla="*/ 802169 h 1574721"/>
                  <a:gd name="connsiteX1015" fmla="*/ 1305295 w 2787105"/>
                  <a:gd name="connsiteY1015" fmla="*/ 813600 h 1574721"/>
                  <a:gd name="connsiteX1016" fmla="*/ 1301597 w 2787105"/>
                  <a:gd name="connsiteY1016" fmla="*/ 818909 h 1574721"/>
                  <a:gd name="connsiteX1017" fmla="*/ 1293387 w 2787105"/>
                  <a:gd name="connsiteY1017" fmla="*/ 827127 h 1574721"/>
                  <a:gd name="connsiteX1018" fmla="*/ 1293091 w 2787105"/>
                  <a:gd name="connsiteY1018" fmla="*/ 832518 h 1574721"/>
                  <a:gd name="connsiteX1019" fmla="*/ 1288161 w 2787105"/>
                  <a:gd name="connsiteY1019" fmla="*/ 840342 h 1574721"/>
                  <a:gd name="connsiteX1020" fmla="*/ 1285794 w 2787105"/>
                  <a:gd name="connsiteY1020" fmla="*/ 851921 h 1574721"/>
                  <a:gd name="connsiteX1021" fmla="*/ 1284134 w 2787105"/>
                  <a:gd name="connsiteY1021" fmla="*/ 858339 h 1574721"/>
                  <a:gd name="connsiteX1022" fmla="*/ 1282597 w 2787105"/>
                  <a:gd name="connsiteY1022" fmla="*/ 868751 h 1574721"/>
                  <a:gd name="connsiteX1023" fmla="*/ 1273187 w 2787105"/>
                  <a:gd name="connsiteY1023" fmla="*/ 879788 h 1574721"/>
                  <a:gd name="connsiteX1024" fmla="*/ 1270500 w 2787105"/>
                  <a:gd name="connsiteY1024" fmla="*/ 884916 h 1574721"/>
                  <a:gd name="connsiteX1025" fmla="*/ 1258190 w 2787105"/>
                  <a:gd name="connsiteY1025" fmla="*/ 896216 h 1574721"/>
                  <a:gd name="connsiteX1026" fmla="*/ 1253464 w 2787105"/>
                  <a:gd name="connsiteY1026" fmla="*/ 907237 h 1574721"/>
                  <a:gd name="connsiteX1027" fmla="*/ 1259784 w 2787105"/>
                  <a:gd name="connsiteY1027" fmla="*/ 919761 h 1574721"/>
                  <a:gd name="connsiteX1028" fmla="*/ 1249634 w 2787105"/>
                  <a:gd name="connsiteY1028" fmla="*/ 949173 h 1574721"/>
                  <a:gd name="connsiteX1029" fmla="*/ 1258847 w 2787105"/>
                  <a:gd name="connsiteY1029" fmla="*/ 969735 h 1574721"/>
                  <a:gd name="connsiteX1030" fmla="*/ 1254557 w 2787105"/>
                  <a:gd name="connsiteY1030" fmla="*/ 978125 h 1574721"/>
                  <a:gd name="connsiteX1031" fmla="*/ 1258880 w 2787105"/>
                  <a:gd name="connsiteY1031" fmla="*/ 977780 h 1574721"/>
                  <a:gd name="connsiteX1032" fmla="*/ 1265528 w 2787105"/>
                  <a:gd name="connsiteY1032" fmla="*/ 981470 h 1574721"/>
                  <a:gd name="connsiteX1033" fmla="*/ 1269358 w 2787105"/>
                  <a:gd name="connsiteY1033" fmla="*/ 977714 h 1574721"/>
                  <a:gd name="connsiteX1034" fmla="*/ 1272226 w 2787105"/>
                  <a:gd name="connsiteY1034" fmla="*/ 973178 h 1574721"/>
                  <a:gd name="connsiteX1035" fmla="*/ 1276631 w 2787105"/>
                  <a:gd name="connsiteY1035" fmla="*/ 970384 h 1574721"/>
                  <a:gd name="connsiteX1036" fmla="*/ 1275250 w 2787105"/>
                  <a:gd name="connsiteY1036" fmla="*/ 975035 h 1574721"/>
                  <a:gd name="connsiteX1037" fmla="*/ 1272308 w 2787105"/>
                  <a:gd name="connsiteY1037" fmla="*/ 979687 h 1574721"/>
                  <a:gd name="connsiteX1038" fmla="*/ 1273631 w 2787105"/>
                  <a:gd name="connsiteY1038" fmla="*/ 993641 h 1574721"/>
                  <a:gd name="connsiteX1039" fmla="*/ 1267911 w 2787105"/>
                  <a:gd name="connsiteY1039" fmla="*/ 990855 h 1574721"/>
                  <a:gd name="connsiteX1040" fmla="*/ 1269374 w 2787105"/>
                  <a:gd name="connsiteY1040" fmla="*/ 984338 h 1574721"/>
                  <a:gd name="connsiteX1041" fmla="*/ 1264024 w 2787105"/>
                  <a:gd name="connsiteY1041" fmla="*/ 985719 h 1574721"/>
                  <a:gd name="connsiteX1042" fmla="*/ 1257943 w 2787105"/>
                  <a:gd name="connsiteY1042" fmla="*/ 1002574 h 1574721"/>
                  <a:gd name="connsiteX1043" fmla="*/ 1264164 w 2787105"/>
                  <a:gd name="connsiteY1043" fmla="*/ 1011219 h 1574721"/>
                  <a:gd name="connsiteX1044" fmla="*/ 1269152 w 2787105"/>
                  <a:gd name="connsiteY1044" fmla="*/ 1010430 h 1574721"/>
                  <a:gd name="connsiteX1045" fmla="*/ 1268256 w 2787105"/>
                  <a:gd name="connsiteY1045" fmla="*/ 1015928 h 1574721"/>
                  <a:gd name="connsiteX1046" fmla="*/ 1261444 w 2787105"/>
                  <a:gd name="connsiteY1046" fmla="*/ 1020645 h 1574721"/>
                  <a:gd name="connsiteX1047" fmla="*/ 1259521 w 2787105"/>
                  <a:gd name="connsiteY1047" fmla="*/ 1031280 h 1574721"/>
                  <a:gd name="connsiteX1048" fmla="*/ 1265709 w 2787105"/>
                  <a:gd name="connsiteY1048" fmla="*/ 1048217 h 1574721"/>
                  <a:gd name="connsiteX1049" fmla="*/ 1273064 w 2787105"/>
                  <a:gd name="connsiteY1049" fmla="*/ 1058769 h 1574721"/>
                  <a:gd name="connsiteX1050" fmla="*/ 1270895 w 2787105"/>
                  <a:gd name="connsiteY1050" fmla="*/ 1063486 h 1574721"/>
                  <a:gd name="connsiteX1051" fmla="*/ 1275209 w 2787105"/>
                  <a:gd name="connsiteY1051" fmla="*/ 1068006 h 1574721"/>
                  <a:gd name="connsiteX1052" fmla="*/ 1268224 w 2787105"/>
                  <a:gd name="connsiteY1052" fmla="*/ 1085930 h 1574721"/>
                  <a:gd name="connsiteX1053" fmla="*/ 1273097 w 2787105"/>
                  <a:gd name="connsiteY1053" fmla="*/ 1089874 h 1574721"/>
                  <a:gd name="connsiteX1054" fmla="*/ 1299863 w 2787105"/>
                  <a:gd name="connsiteY1054" fmla="*/ 1094213 h 1574721"/>
                  <a:gd name="connsiteX1055" fmla="*/ 1303216 w 2787105"/>
                  <a:gd name="connsiteY1055" fmla="*/ 1100516 h 1574721"/>
                  <a:gd name="connsiteX1056" fmla="*/ 1319102 w 2787105"/>
                  <a:gd name="connsiteY1056" fmla="*/ 1103672 h 1574721"/>
                  <a:gd name="connsiteX1057" fmla="*/ 1319537 w 2787105"/>
                  <a:gd name="connsiteY1057" fmla="*/ 1109786 h 1574721"/>
                  <a:gd name="connsiteX1058" fmla="*/ 1328314 w 2787105"/>
                  <a:gd name="connsiteY1058" fmla="*/ 1108184 h 1574721"/>
                  <a:gd name="connsiteX1059" fmla="*/ 1335513 w 2787105"/>
                  <a:gd name="connsiteY1059" fmla="*/ 1124390 h 1574721"/>
                  <a:gd name="connsiteX1060" fmla="*/ 1342687 w 2787105"/>
                  <a:gd name="connsiteY1060" fmla="*/ 1129650 h 1574721"/>
                  <a:gd name="connsiteX1061" fmla="*/ 1339712 w 2787105"/>
                  <a:gd name="connsiteY1061" fmla="*/ 1147984 h 1574721"/>
                  <a:gd name="connsiteX1062" fmla="*/ 1406492 w 2787105"/>
                  <a:gd name="connsiteY1062" fmla="*/ 1142215 h 1574721"/>
                  <a:gd name="connsiteX1063" fmla="*/ 1403624 w 2787105"/>
                  <a:gd name="connsiteY1063" fmla="*/ 1145198 h 1574721"/>
                  <a:gd name="connsiteX1064" fmla="*/ 1401676 w 2787105"/>
                  <a:gd name="connsiteY1064" fmla="*/ 1148880 h 1574721"/>
                  <a:gd name="connsiteX1065" fmla="*/ 1455636 w 2787105"/>
                  <a:gd name="connsiteY1065" fmla="*/ 1171578 h 1574721"/>
                  <a:gd name="connsiteX1066" fmla="*/ 1489256 w 2787105"/>
                  <a:gd name="connsiteY1066" fmla="*/ 1185754 h 1574721"/>
                  <a:gd name="connsiteX1067" fmla="*/ 1566095 w 2787105"/>
                  <a:gd name="connsiteY1067" fmla="*/ 1185680 h 1574721"/>
                  <a:gd name="connsiteX1068" fmla="*/ 1571403 w 2787105"/>
                  <a:gd name="connsiteY1068" fmla="*/ 1171496 h 1574721"/>
                  <a:gd name="connsiteX1069" fmla="*/ 1615986 w 2787105"/>
                  <a:gd name="connsiteY1069" fmla="*/ 1171660 h 1574721"/>
                  <a:gd name="connsiteX1070" fmla="*/ 1620227 w 2787105"/>
                  <a:gd name="connsiteY1070" fmla="*/ 1177117 h 1574721"/>
                  <a:gd name="connsiteX1071" fmla="*/ 1622010 w 2787105"/>
                  <a:gd name="connsiteY1071" fmla="*/ 1181933 h 1574721"/>
                  <a:gd name="connsiteX1072" fmla="*/ 1625922 w 2787105"/>
                  <a:gd name="connsiteY1072" fmla="*/ 1183831 h 1574721"/>
                  <a:gd name="connsiteX1073" fmla="*/ 1628683 w 2787105"/>
                  <a:gd name="connsiteY1073" fmla="*/ 1187504 h 1574721"/>
                  <a:gd name="connsiteX1074" fmla="*/ 1633598 w 2787105"/>
                  <a:gd name="connsiteY1074" fmla="*/ 1195229 h 1574721"/>
                  <a:gd name="connsiteX1075" fmla="*/ 1636786 w 2787105"/>
                  <a:gd name="connsiteY1075" fmla="*/ 1200735 h 1574721"/>
                  <a:gd name="connsiteX1076" fmla="*/ 1641134 w 2787105"/>
                  <a:gd name="connsiteY1076" fmla="*/ 1202256 h 1574721"/>
                  <a:gd name="connsiteX1077" fmla="*/ 1644108 w 2787105"/>
                  <a:gd name="connsiteY1077" fmla="*/ 1206036 h 1574721"/>
                  <a:gd name="connsiteX1078" fmla="*/ 1646968 w 2787105"/>
                  <a:gd name="connsiteY1078" fmla="*/ 1214402 h 1574721"/>
                  <a:gd name="connsiteX1079" fmla="*/ 1648111 w 2787105"/>
                  <a:gd name="connsiteY1079" fmla="*/ 1218856 h 1574721"/>
                  <a:gd name="connsiteX1080" fmla="*/ 1647716 w 2787105"/>
                  <a:gd name="connsiteY1080" fmla="*/ 1225045 h 1574721"/>
                  <a:gd name="connsiteX1081" fmla="*/ 1648333 w 2787105"/>
                  <a:gd name="connsiteY1081" fmla="*/ 1233493 h 1574721"/>
                  <a:gd name="connsiteX1082" fmla="*/ 1649171 w 2787105"/>
                  <a:gd name="connsiteY1082" fmla="*/ 1238900 h 1574721"/>
                  <a:gd name="connsiteX1083" fmla="*/ 1654833 w 2787105"/>
                  <a:gd name="connsiteY1083" fmla="*/ 1242763 h 1574721"/>
                  <a:gd name="connsiteX1084" fmla="*/ 1659435 w 2787105"/>
                  <a:gd name="connsiteY1084" fmla="*/ 1248786 h 1574721"/>
                  <a:gd name="connsiteX1085" fmla="*/ 1666568 w 2787105"/>
                  <a:gd name="connsiteY1085" fmla="*/ 1252123 h 1574721"/>
                  <a:gd name="connsiteX1086" fmla="*/ 1676693 w 2787105"/>
                  <a:gd name="connsiteY1086" fmla="*/ 1258738 h 1574721"/>
                  <a:gd name="connsiteX1087" fmla="*/ 1680835 w 2787105"/>
                  <a:gd name="connsiteY1087" fmla="*/ 1259585 h 1574721"/>
                  <a:gd name="connsiteX1088" fmla="*/ 1683613 w 2787105"/>
                  <a:gd name="connsiteY1088" fmla="*/ 1256314 h 1574721"/>
                  <a:gd name="connsiteX1089" fmla="*/ 1690417 w 2787105"/>
                  <a:gd name="connsiteY1089" fmla="*/ 1251654 h 1574721"/>
                  <a:gd name="connsiteX1090" fmla="*/ 1693236 w 2787105"/>
                  <a:gd name="connsiteY1090" fmla="*/ 1246296 h 1574721"/>
                  <a:gd name="connsiteX1091" fmla="*/ 1696614 w 2787105"/>
                  <a:gd name="connsiteY1091" fmla="*/ 1240240 h 1574721"/>
                  <a:gd name="connsiteX1092" fmla="*/ 1701478 w 2787105"/>
                  <a:gd name="connsiteY1092" fmla="*/ 1235342 h 1574721"/>
                  <a:gd name="connsiteX1093" fmla="*/ 1707404 w 2787105"/>
                  <a:gd name="connsiteY1093" fmla="*/ 1234873 h 1574721"/>
                  <a:gd name="connsiteX1094" fmla="*/ 1710288 w 2787105"/>
                  <a:gd name="connsiteY1094" fmla="*/ 1231257 h 1574721"/>
                  <a:gd name="connsiteX1095" fmla="*/ 1714430 w 2787105"/>
                  <a:gd name="connsiteY1095" fmla="*/ 1233723 h 1574721"/>
                  <a:gd name="connsiteX1096" fmla="*/ 1718556 w 2787105"/>
                  <a:gd name="connsiteY1096" fmla="*/ 1233821 h 1574721"/>
                  <a:gd name="connsiteX1097" fmla="*/ 1723018 w 2787105"/>
                  <a:gd name="connsiteY1097" fmla="*/ 1233986 h 1574721"/>
                  <a:gd name="connsiteX1098" fmla="*/ 1727291 w 2787105"/>
                  <a:gd name="connsiteY1098" fmla="*/ 1235268 h 1574721"/>
                  <a:gd name="connsiteX1099" fmla="*/ 1732789 w 2787105"/>
                  <a:gd name="connsiteY1099" fmla="*/ 1234208 h 1574721"/>
                  <a:gd name="connsiteX1100" fmla="*/ 1734778 w 2787105"/>
                  <a:gd name="connsiteY1100" fmla="*/ 1238202 h 1574721"/>
                  <a:gd name="connsiteX1101" fmla="*/ 1736610 w 2787105"/>
                  <a:gd name="connsiteY1101" fmla="*/ 1242409 h 1574721"/>
                  <a:gd name="connsiteX1102" fmla="*/ 1740941 w 2787105"/>
                  <a:gd name="connsiteY1102" fmla="*/ 1244932 h 1574721"/>
                  <a:gd name="connsiteX1103" fmla="*/ 1743489 w 2787105"/>
                  <a:gd name="connsiteY1103" fmla="*/ 1248507 h 1574721"/>
                  <a:gd name="connsiteX1104" fmla="*/ 1746579 w 2787105"/>
                  <a:gd name="connsiteY1104" fmla="*/ 1251260 h 1574721"/>
                  <a:gd name="connsiteX1105" fmla="*/ 1748675 w 2787105"/>
                  <a:gd name="connsiteY1105" fmla="*/ 1255492 h 1574721"/>
                  <a:gd name="connsiteX1106" fmla="*/ 1749127 w 2787105"/>
                  <a:gd name="connsiteY1106" fmla="*/ 1261886 h 1574721"/>
                  <a:gd name="connsiteX1107" fmla="*/ 1751354 w 2787105"/>
                  <a:gd name="connsiteY1107" fmla="*/ 1270038 h 1574721"/>
                  <a:gd name="connsiteX1108" fmla="*/ 1752537 w 2787105"/>
                  <a:gd name="connsiteY1108" fmla="*/ 1274147 h 1574721"/>
                  <a:gd name="connsiteX1109" fmla="*/ 1753942 w 2787105"/>
                  <a:gd name="connsiteY1109" fmla="*/ 1282825 h 1574721"/>
                  <a:gd name="connsiteX1110" fmla="*/ 1757879 w 2787105"/>
                  <a:gd name="connsiteY1110" fmla="*/ 1285776 h 1574721"/>
                  <a:gd name="connsiteX1111" fmla="*/ 1759120 w 2787105"/>
                  <a:gd name="connsiteY1111" fmla="*/ 1290287 h 1574721"/>
                  <a:gd name="connsiteX1112" fmla="*/ 1760690 w 2787105"/>
                  <a:gd name="connsiteY1112" fmla="*/ 1294503 h 1574721"/>
                  <a:gd name="connsiteX1113" fmla="*/ 1762678 w 2787105"/>
                  <a:gd name="connsiteY1113" fmla="*/ 1298711 h 1574721"/>
                  <a:gd name="connsiteX1114" fmla="*/ 1766195 w 2787105"/>
                  <a:gd name="connsiteY1114" fmla="*/ 1302023 h 1574721"/>
                  <a:gd name="connsiteX1115" fmla="*/ 1768168 w 2787105"/>
                  <a:gd name="connsiteY1115" fmla="*/ 1305984 h 1574721"/>
                  <a:gd name="connsiteX1116" fmla="*/ 1767675 w 2787105"/>
                  <a:gd name="connsiteY1116" fmla="*/ 1310430 h 1574721"/>
                  <a:gd name="connsiteX1117" fmla="*/ 1768538 w 2787105"/>
                  <a:gd name="connsiteY1117" fmla="*/ 1315278 h 1574721"/>
                  <a:gd name="connsiteX1118" fmla="*/ 1767009 w 2787105"/>
                  <a:gd name="connsiteY1118" fmla="*/ 1319733 h 1574721"/>
                  <a:gd name="connsiteX1119" fmla="*/ 1768340 w 2787105"/>
                  <a:gd name="connsiteY1119" fmla="*/ 1323792 h 1574721"/>
                  <a:gd name="connsiteX1120" fmla="*/ 1770904 w 2787105"/>
                  <a:gd name="connsiteY1120" fmla="*/ 1330054 h 1574721"/>
                  <a:gd name="connsiteX1121" fmla="*/ 1771397 w 2787105"/>
                  <a:gd name="connsiteY1121" fmla="*/ 1335289 h 1574721"/>
                  <a:gd name="connsiteX1122" fmla="*/ 1771693 w 2787105"/>
                  <a:gd name="connsiteY1122" fmla="*/ 1339489 h 1574721"/>
                  <a:gd name="connsiteX1123" fmla="*/ 1776180 w 2787105"/>
                  <a:gd name="connsiteY1123" fmla="*/ 1340952 h 1574721"/>
                  <a:gd name="connsiteX1124" fmla="*/ 1780791 w 2787105"/>
                  <a:gd name="connsiteY1124" fmla="*/ 1343417 h 1574721"/>
                  <a:gd name="connsiteX1125" fmla="*/ 1784752 w 2787105"/>
                  <a:gd name="connsiteY1125" fmla="*/ 1345299 h 1574721"/>
                  <a:gd name="connsiteX1126" fmla="*/ 1789247 w 2787105"/>
                  <a:gd name="connsiteY1126" fmla="*/ 1347444 h 1574721"/>
                  <a:gd name="connsiteX1127" fmla="*/ 1792723 w 2787105"/>
                  <a:gd name="connsiteY1127" fmla="*/ 1350772 h 1574721"/>
                  <a:gd name="connsiteX1128" fmla="*/ 1796865 w 2787105"/>
                  <a:gd name="connsiteY1128" fmla="*/ 1351923 h 1574721"/>
                  <a:gd name="connsiteX1129" fmla="*/ 1802906 w 2787105"/>
                  <a:gd name="connsiteY1129" fmla="*/ 1351298 h 1574721"/>
                  <a:gd name="connsiteX1130" fmla="*/ 1807302 w 2787105"/>
                  <a:gd name="connsiteY1130" fmla="*/ 1351988 h 1574721"/>
                  <a:gd name="connsiteX1131" fmla="*/ 1810269 w 2787105"/>
                  <a:gd name="connsiteY1131" fmla="*/ 1355054 h 1574721"/>
                  <a:gd name="connsiteX1132" fmla="*/ 1813753 w 2787105"/>
                  <a:gd name="connsiteY1132" fmla="*/ 1357947 h 1574721"/>
                  <a:gd name="connsiteX1133" fmla="*/ 1818027 w 2787105"/>
                  <a:gd name="connsiteY1133" fmla="*/ 1354972 h 1574721"/>
                  <a:gd name="connsiteX1134" fmla="*/ 1824535 w 2787105"/>
                  <a:gd name="connsiteY1134" fmla="*/ 1355004 h 1574721"/>
                  <a:gd name="connsiteX1135" fmla="*/ 1821815 w 2787105"/>
                  <a:gd name="connsiteY1135" fmla="*/ 1326570 h 1574721"/>
                  <a:gd name="connsiteX1136" fmla="*/ 1827231 w 2787105"/>
                  <a:gd name="connsiteY1136" fmla="*/ 1314481 h 1574721"/>
                  <a:gd name="connsiteX1137" fmla="*/ 1843412 w 2787105"/>
                  <a:gd name="connsiteY1137" fmla="*/ 1288307 h 1574721"/>
                  <a:gd name="connsiteX1138" fmla="*/ 1852994 w 2787105"/>
                  <a:gd name="connsiteY1138" fmla="*/ 1284954 h 1574721"/>
                  <a:gd name="connsiteX1139" fmla="*/ 1872455 w 2787105"/>
                  <a:gd name="connsiteY1139" fmla="*/ 1267408 h 1574721"/>
                  <a:gd name="connsiteX1140" fmla="*/ 1893731 w 2787105"/>
                  <a:gd name="connsiteY1140" fmla="*/ 1259889 h 1574721"/>
                  <a:gd name="connsiteX1141" fmla="*/ 1909469 w 2787105"/>
                  <a:gd name="connsiteY1141" fmla="*/ 1246806 h 1574721"/>
                  <a:gd name="connsiteX1142" fmla="*/ 1904521 w 2787105"/>
                  <a:gd name="connsiteY1142" fmla="*/ 1239032 h 1574721"/>
                  <a:gd name="connsiteX1143" fmla="*/ 1912271 w 2787105"/>
                  <a:gd name="connsiteY1143" fmla="*/ 1233057 h 1574721"/>
                  <a:gd name="connsiteX1144" fmla="*/ 1912238 w 2787105"/>
                  <a:gd name="connsiteY1144" fmla="*/ 1239032 h 1574721"/>
                  <a:gd name="connsiteX1145" fmla="*/ 1920013 w 2787105"/>
                  <a:gd name="connsiteY1145" fmla="*/ 1242393 h 1574721"/>
                  <a:gd name="connsiteX1146" fmla="*/ 1938996 w 2787105"/>
                  <a:gd name="connsiteY1146" fmla="*/ 1235112 h 1574721"/>
                  <a:gd name="connsiteX1147" fmla="*/ 1952663 w 2787105"/>
                  <a:gd name="connsiteY1147" fmla="*/ 1231381 h 1574721"/>
                  <a:gd name="connsiteX1148" fmla="*/ 1961694 w 2787105"/>
                  <a:gd name="connsiteY1148" fmla="*/ 1234175 h 1574721"/>
                  <a:gd name="connsiteX1149" fmla="*/ 1970496 w 2787105"/>
                  <a:gd name="connsiteY1149" fmla="*/ 1242491 h 1574721"/>
                  <a:gd name="connsiteX1150" fmla="*/ 1987400 w 2787105"/>
                  <a:gd name="connsiteY1150" fmla="*/ 1243847 h 1574721"/>
                  <a:gd name="connsiteX1151" fmla="*/ 1993482 w 2787105"/>
                  <a:gd name="connsiteY1151" fmla="*/ 1243971 h 1574721"/>
                  <a:gd name="connsiteX1152" fmla="*/ 2000919 w 2787105"/>
                  <a:gd name="connsiteY1152" fmla="*/ 1249493 h 1574721"/>
                  <a:gd name="connsiteX1153" fmla="*/ 2007074 w 2787105"/>
                  <a:gd name="connsiteY1153" fmla="*/ 1255402 h 1574721"/>
                  <a:gd name="connsiteX1154" fmla="*/ 2021226 w 2787105"/>
                  <a:gd name="connsiteY1154" fmla="*/ 1252846 h 1574721"/>
                  <a:gd name="connsiteX1155" fmla="*/ 2023815 w 2787105"/>
                  <a:gd name="connsiteY1155" fmla="*/ 1248178 h 1574721"/>
                  <a:gd name="connsiteX1156" fmla="*/ 2031687 w 2787105"/>
                  <a:gd name="connsiteY1156" fmla="*/ 1255007 h 1574721"/>
                  <a:gd name="connsiteX1157" fmla="*/ 2036906 w 2787105"/>
                  <a:gd name="connsiteY1157" fmla="*/ 1253610 h 1574721"/>
                  <a:gd name="connsiteX1158" fmla="*/ 2040004 w 2787105"/>
                  <a:gd name="connsiteY1158" fmla="*/ 1244497 h 1574721"/>
                  <a:gd name="connsiteX1159" fmla="*/ 2052389 w 2787105"/>
                  <a:gd name="connsiteY1159" fmla="*/ 1250044 h 1574721"/>
                  <a:gd name="connsiteX1160" fmla="*/ 2053161 w 2787105"/>
                  <a:gd name="connsiteY1160" fmla="*/ 1257202 h 1574721"/>
                  <a:gd name="connsiteX1161" fmla="*/ 2051172 w 2787105"/>
                  <a:gd name="connsiteY1161" fmla="*/ 1263497 h 1574721"/>
                  <a:gd name="connsiteX1162" fmla="*/ 2056062 w 2787105"/>
                  <a:gd name="connsiteY1162" fmla="*/ 1259560 h 1574721"/>
                  <a:gd name="connsiteX1163" fmla="*/ 2060327 w 2787105"/>
                  <a:gd name="connsiteY1163" fmla="*/ 1261927 h 1574721"/>
                  <a:gd name="connsiteX1164" fmla="*/ 2067140 w 2787105"/>
                  <a:gd name="connsiteY1164" fmla="*/ 1253651 h 1574721"/>
                  <a:gd name="connsiteX1165" fmla="*/ 2063097 w 2787105"/>
                  <a:gd name="connsiteY1165" fmla="*/ 1246962 h 1574721"/>
                  <a:gd name="connsiteX1166" fmla="*/ 2047935 w 2787105"/>
                  <a:gd name="connsiteY1166" fmla="*/ 1242023 h 1574721"/>
                  <a:gd name="connsiteX1167" fmla="*/ 2057204 w 2787105"/>
                  <a:gd name="connsiteY1167" fmla="*/ 1234553 h 1574721"/>
                  <a:gd name="connsiteX1168" fmla="*/ 2058873 w 2787105"/>
                  <a:gd name="connsiteY1168" fmla="*/ 1223828 h 1574721"/>
                  <a:gd name="connsiteX1169" fmla="*/ 2052364 w 2787105"/>
                  <a:gd name="connsiteY1169" fmla="*/ 1227091 h 1574721"/>
                  <a:gd name="connsiteX1170" fmla="*/ 2046620 w 2787105"/>
                  <a:gd name="connsiteY1170" fmla="*/ 1227641 h 1574721"/>
                  <a:gd name="connsiteX1171" fmla="*/ 2054673 w 2787105"/>
                  <a:gd name="connsiteY1171" fmla="*/ 1221683 h 1574721"/>
                  <a:gd name="connsiteX1172" fmla="*/ 2064165 w 2787105"/>
                  <a:gd name="connsiteY1172" fmla="*/ 1216448 h 1574721"/>
                  <a:gd name="connsiteX1173" fmla="*/ 2099305 w 2787105"/>
                  <a:gd name="connsiteY1173" fmla="*/ 1215142 h 1574721"/>
                  <a:gd name="connsiteX1174" fmla="*/ 2104721 w 2787105"/>
                  <a:gd name="connsiteY1174" fmla="*/ 1204688 h 1574721"/>
                  <a:gd name="connsiteX1175" fmla="*/ 2103160 w 2787105"/>
                  <a:gd name="connsiteY1175" fmla="*/ 1215142 h 1574721"/>
                  <a:gd name="connsiteX1176" fmla="*/ 2118552 w 2787105"/>
                  <a:gd name="connsiteY1176" fmla="*/ 1215142 h 1574721"/>
                  <a:gd name="connsiteX1177" fmla="*/ 2142417 w 2787105"/>
                  <a:gd name="connsiteY1177" fmla="*/ 1212808 h 1574721"/>
                  <a:gd name="connsiteX1178" fmla="*/ 2152377 w 2787105"/>
                  <a:gd name="connsiteY1178" fmla="*/ 1216448 h 1574721"/>
                  <a:gd name="connsiteX1179" fmla="*/ 2167688 w 2787105"/>
                  <a:gd name="connsiteY1179" fmla="*/ 1228578 h 1574721"/>
                  <a:gd name="connsiteX1180" fmla="*/ 2167137 w 2787105"/>
                  <a:gd name="connsiteY1180" fmla="*/ 1239516 h 1574721"/>
                  <a:gd name="connsiteX1181" fmla="*/ 2179489 w 2787105"/>
                  <a:gd name="connsiteY1181" fmla="*/ 1235753 h 1574721"/>
                  <a:gd name="connsiteX1182" fmla="*/ 2195859 w 2787105"/>
                  <a:gd name="connsiteY1182" fmla="*/ 1226146 h 1574721"/>
                  <a:gd name="connsiteX1183" fmla="*/ 2205836 w 2787105"/>
                  <a:gd name="connsiteY1183" fmla="*/ 1223951 h 1574721"/>
                  <a:gd name="connsiteX1184" fmla="*/ 2214259 w 2787105"/>
                  <a:gd name="connsiteY1184" fmla="*/ 1228578 h 1574721"/>
                  <a:gd name="connsiteX1185" fmla="*/ 2224491 w 2787105"/>
                  <a:gd name="connsiteY1185" fmla="*/ 1249896 h 1574721"/>
                  <a:gd name="connsiteX1186" fmla="*/ 2228953 w 2787105"/>
                  <a:gd name="connsiteY1186" fmla="*/ 1253142 h 1574721"/>
                  <a:gd name="connsiteX1187" fmla="*/ 2233399 w 2787105"/>
                  <a:gd name="connsiteY1187" fmla="*/ 1258443 h 1574721"/>
                  <a:gd name="connsiteX1188" fmla="*/ 2230884 w 2787105"/>
                  <a:gd name="connsiteY1188" fmla="*/ 1267236 h 1574721"/>
                  <a:gd name="connsiteX1189" fmla="*/ 2224639 w 2787105"/>
                  <a:gd name="connsiteY1189" fmla="*/ 1283524 h 1574721"/>
                  <a:gd name="connsiteX1190" fmla="*/ 2220949 w 2787105"/>
                  <a:gd name="connsiteY1190" fmla="*/ 1294010 h 1574721"/>
                  <a:gd name="connsiteX1191" fmla="*/ 2222765 w 2787105"/>
                  <a:gd name="connsiteY1191" fmla="*/ 1298736 h 1574721"/>
                  <a:gd name="connsiteX1192" fmla="*/ 2227729 w 2787105"/>
                  <a:gd name="connsiteY1192" fmla="*/ 1308836 h 1574721"/>
                  <a:gd name="connsiteX1193" fmla="*/ 2230597 w 2787105"/>
                  <a:gd name="connsiteY1193" fmla="*/ 1334262 h 1574721"/>
                  <a:gd name="connsiteX1194" fmla="*/ 2232495 w 2787105"/>
                  <a:gd name="connsiteY1194" fmla="*/ 1340467 h 1574721"/>
                  <a:gd name="connsiteX1195" fmla="*/ 2238083 w 2787105"/>
                  <a:gd name="connsiteY1195" fmla="*/ 1341650 h 1574721"/>
                  <a:gd name="connsiteX1196" fmla="*/ 2240253 w 2787105"/>
                  <a:gd name="connsiteY1196" fmla="*/ 1358974 h 1574721"/>
                  <a:gd name="connsiteX1197" fmla="*/ 2252465 w 2787105"/>
                  <a:gd name="connsiteY1197" fmla="*/ 1366847 h 1574721"/>
                  <a:gd name="connsiteX1198" fmla="*/ 2251824 w 2787105"/>
                  <a:gd name="connsiteY1198" fmla="*/ 1377481 h 1574721"/>
                  <a:gd name="connsiteX1199" fmla="*/ 2264266 w 2787105"/>
                  <a:gd name="connsiteY1199" fmla="*/ 1379757 h 1574721"/>
                  <a:gd name="connsiteX1200" fmla="*/ 0 w 2787105"/>
                  <a:gd name="connsiteY1200" fmla="*/ 521696 h 1574721"/>
                  <a:gd name="connsiteX1201" fmla="*/ 4972 w 2787105"/>
                  <a:gd name="connsiteY1201" fmla="*/ 521696 h 1574721"/>
                  <a:gd name="connsiteX1202" fmla="*/ 9870 w 2787105"/>
                  <a:gd name="connsiteY1202" fmla="*/ 519912 h 1574721"/>
                  <a:gd name="connsiteX1203" fmla="*/ 17685 w 2787105"/>
                  <a:gd name="connsiteY1203" fmla="*/ 519912 h 1574721"/>
                  <a:gd name="connsiteX1204" fmla="*/ 13938 w 2787105"/>
                  <a:gd name="connsiteY1204" fmla="*/ 516231 h 1574721"/>
                  <a:gd name="connsiteX1205" fmla="*/ 7922 w 2787105"/>
                  <a:gd name="connsiteY1205" fmla="*/ 515450 h 1574721"/>
                  <a:gd name="connsiteX1206" fmla="*/ 1496 w 2787105"/>
                  <a:gd name="connsiteY1206" fmla="*/ 516806 h 1574721"/>
                  <a:gd name="connsiteX1207" fmla="*/ 0 w 2787105"/>
                  <a:gd name="connsiteY1207" fmla="*/ 521696 h 1574721"/>
                  <a:gd name="connsiteX1208" fmla="*/ 76814 w 2787105"/>
                  <a:gd name="connsiteY1208" fmla="*/ 549366 h 1574721"/>
                  <a:gd name="connsiteX1209" fmla="*/ 85977 w 2787105"/>
                  <a:gd name="connsiteY1209" fmla="*/ 547583 h 1574721"/>
                  <a:gd name="connsiteX1210" fmla="*/ 93431 w 2787105"/>
                  <a:gd name="connsiteY1210" fmla="*/ 542224 h 1574721"/>
                  <a:gd name="connsiteX1211" fmla="*/ 77028 w 2787105"/>
                  <a:gd name="connsiteY1211" fmla="*/ 548700 h 1574721"/>
                  <a:gd name="connsiteX1212" fmla="*/ 106128 w 2787105"/>
                  <a:gd name="connsiteY1212" fmla="*/ 565432 h 1574721"/>
                  <a:gd name="connsiteX1213" fmla="*/ 115299 w 2787105"/>
                  <a:gd name="connsiteY1213" fmla="*/ 563649 h 1574721"/>
                  <a:gd name="connsiteX1214" fmla="*/ 109834 w 2787105"/>
                  <a:gd name="connsiteY1214" fmla="*/ 562753 h 1574721"/>
                  <a:gd name="connsiteX1215" fmla="*/ 109629 w 2787105"/>
                  <a:gd name="connsiteY1215" fmla="*/ 556507 h 1574721"/>
                  <a:gd name="connsiteX1216" fmla="*/ 101049 w 2787105"/>
                  <a:gd name="connsiteY1216" fmla="*/ 556524 h 1574721"/>
                  <a:gd name="connsiteX1217" fmla="*/ 105174 w 2787105"/>
                  <a:gd name="connsiteY1217" fmla="*/ 559170 h 1574721"/>
                  <a:gd name="connsiteX1218" fmla="*/ 106128 w 2787105"/>
                  <a:gd name="connsiteY1218" fmla="*/ 565432 h 15747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</a:cxnLst>
                <a:rect l="l" t="t" r="r" b="b"/>
                <a:pathLst>
                  <a:path w="2787105" h="1574721">
                    <a:moveTo>
                      <a:pt x="773136" y="225337"/>
                    </a:moveTo>
                    <a:lnTo>
                      <a:pt x="786951" y="220505"/>
                    </a:lnTo>
                    <a:lnTo>
                      <a:pt x="794700" y="219970"/>
                    </a:lnTo>
                    <a:lnTo>
                      <a:pt x="803436" y="218360"/>
                    </a:lnTo>
                    <a:lnTo>
                      <a:pt x="795555" y="216453"/>
                    </a:lnTo>
                    <a:lnTo>
                      <a:pt x="789162" y="215673"/>
                    </a:lnTo>
                    <a:lnTo>
                      <a:pt x="784140" y="213528"/>
                    </a:lnTo>
                    <a:lnTo>
                      <a:pt x="786113" y="209854"/>
                    </a:lnTo>
                    <a:lnTo>
                      <a:pt x="785036" y="205844"/>
                    </a:lnTo>
                    <a:lnTo>
                      <a:pt x="770293" y="208704"/>
                    </a:lnTo>
                    <a:lnTo>
                      <a:pt x="763135" y="208161"/>
                    </a:lnTo>
                    <a:lnTo>
                      <a:pt x="758221" y="208161"/>
                    </a:lnTo>
                    <a:lnTo>
                      <a:pt x="759872" y="203444"/>
                    </a:lnTo>
                    <a:lnTo>
                      <a:pt x="753356" y="206550"/>
                    </a:lnTo>
                    <a:lnTo>
                      <a:pt x="748236" y="209772"/>
                    </a:lnTo>
                    <a:lnTo>
                      <a:pt x="744685" y="214604"/>
                    </a:lnTo>
                    <a:lnTo>
                      <a:pt x="748745" y="216215"/>
                    </a:lnTo>
                    <a:lnTo>
                      <a:pt x="762650" y="213528"/>
                    </a:lnTo>
                    <a:lnTo>
                      <a:pt x="769077" y="214604"/>
                    </a:lnTo>
                    <a:lnTo>
                      <a:pt x="772388" y="218360"/>
                    </a:lnTo>
                    <a:lnTo>
                      <a:pt x="773136" y="225337"/>
                    </a:lnTo>
                    <a:close/>
                    <a:moveTo>
                      <a:pt x="605686" y="300984"/>
                    </a:moveTo>
                    <a:lnTo>
                      <a:pt x="619755" y="300926"/>
                    </a:lnTo>
                    <a:lnTo>
                      <a:pt x="612046" y="296530"/>
                    </a:lnTo>
                    <a:lnTo>
                      <a:pt x="612860" y="292306"/>
                    </a:lnTo>
                    <a:lnTo>
                      <a:pt x="606442" y="294714"/>
                    </a:lnTo>
                    <a:lnTo>
                      <a:pt x="605686" y="300984"/>
                    </a:lnTo>
                    <a:close/>
                    <a:moveTo>
                      <a:pt x="729794" y="315415"/>
                    </a:moveTo>
                    <a:lnTo>
                      <a:pt x="737289" y="315415"/>
                    </a:lnTo>
                    <a:lnTo>
                      <a:pt x="743732" y="312637"/>
                    </a:lnTo>
                    <a:lnTo>
                      <a:pt x="756035" y="311248"/>
                    </a:lnTo>
                    <a:lnTo>
                      <a:pt x="757489" y="305833"/>
                    </a:lnTo>
                    <a:lnTo>
                      <a:pt x="766110" y="299127"/>
                    </a:lnTo>
                    <a:lnTo>
                      <a:pt x="745885" y="299127"/>
                    </a:lnTo>
                    <a:lnTo>
                      <a:pt x="734676" y="304493"/>
                    </a:lnTo>
                    <a:lnTo>
                      <a:pt x="723204" y="302233"/>
                    </a:lnTo>
                    <a:lnTo>
                      <a:pt x="721198" y="305833"/>
                    </a:lnTo>
                    <a:lnTo>
                      <a:pt x="723919" y="314026"/>
                    </a:lnTo>
                    <a:lnTo>
                      <a:pt x="729794" y="315415"/>
                    </a:lnTo>
                    <a:close/>
                    <a:moveTo>
                      <a:pt x="183599" y="555636"/>
                    </a:moveTo>
                    <a:lnTo>
                      <a:pt x="195918" y="550278"/>
                    </a:lnTo>
                    <a:lnTo>
                      <a:pt x="186426" y="548495"/>
                    </a:lnTo>
                    <a:lnTo>
                      <a:pt x="182424" y="554740"/>
                    </a:lnTo>
                    <a:close/>
                    <a:moveTo>
                      <a:pt x="193888" y="554740"/>
                    </a:moveTo>
                    <a:lnTo>
                      <a:pt x="201432" y="554740"/>
                    </a:lnTo>
                    <a:lnTo>
                      <a:pt x="206758" y="552834"/>
                    </a:lnTo>
                    <a:lnTo>
                      <a:pt x="213874" y="547599"/>
                    </a:lnTo>
                    <a:lnTo>
                      <a:pt x="209502" y="549908"/>
                    </a:lnTo>
                    <a:lnTo>
                      <a:pt x="201999" y="552858"/>
                    </a:lnTo>
                    <a:lnTo>
                      <a:pt x="193888" y="554740"/>
                    </a:lnTo>
                    <a:close/>
                    <a:moveTo>
                      <a:pt x="207637" y="556187"/>
                    </a:moveTo>
                    <a:lnTo>
                      <a:pt x="217301" y="554666"/>
                    </a:lnTo>
                    <a:lnTo>
                      <a:pt x="222733" y="553508"/>
                    </a:lnTo>
                    <a:lnTo>
                      <a:pt x="226621" y="549941"/>
                    </a:lnTo>
                    <a:lnTo>
                      <a:pt x="223169" y="546974"/>
                    </a:lnTo>
                    <a:lnTo>
                      <a:pt x="216085" y="551724"/>
                    </a:lnTo>
                    <a:lnTo>
                      <a:pt x="207637" y="556187"/>
                    </a:lnTo>
                    <a:close/>
                    <a:moveTo>
                      <a:pt x="260273" y="545840"/>
                    </a:moveTo>
                    <a:lnTo>
                      <a:pt x="273431" y="545651"/>
                    </a:lnTo>
                    <a:lnTo>
                      <a:pt x="286744" y="543161"/>
                    </a:lnTo>
                    <a:lnTo>
                      <a:pt x="300838" y="536020"/>
                    </a:lnTo>
                    <a:lnTo>
                      <a:pt x="294197" y="534236"/>
                    </a:lnTo>
                    <a:lnTo>
                      <a:pt x="290828" y="538699"/>
                    </a:lnTo>
                    <a:lnTo>
                      <a:pt x="277457" y="542454"/>
                    </a:lnTo>
                    <a:lnTo>
                      <a:pt x="260273" y="545840"/>
                    </a:lnTo>
                    <a:close/>
                    <a:moveTo>
                      <a:pt x="301774" y="544583"/>
                    </a:moveTo>
                    <a:lnTo>
                      <a:pt x="316057" y="543704"/>
                    </a:lnTo>
                    <a:lnTo>
                      <a:pt x="309171" y="541008"/>
                    </a:lnTo>
                    <a:lnTo>
                      <a:pt x="294403" y="542800"/>
                    </a:lnTo>
                    <a:lnTo>
                      <a:pt x="301774" y="544583"/>
                    </a:lnTo>
                    <a:close/>
                    <a:moveTo>
                      <a:pt x="444653" y="516379"/>
                    </a:moveTo>
                    <a:lnTo>
                      <a:pt x="461130" y="512812"/>
                    </a:lnTo>
                    <a:lnTo>
                      <a:pt x="468108" y="507454"/>
                    </a:lnTo>
                    <a:lnTo>
                      <a:pt x="477180" y="504265"/>
                    </a:lnTo>
                    <a:lnTo>
                      <a:pt x="487280" y="500411"/>
                    </a:lnTo>
                    <a:lnTo>
                      <a:pt x="478076" y="498529"/>
                    </a:lnTo>
                    <a:lnTo>
                      <a:pt x="473153" y="501545"/>
                    </a:lnTo>
                    <a:lnTo>
                      <a:pt x="466201" y="506558"/>
                    </a:lnTo>
                    <a:lnTo>
                      <a:pt x="455632" y="509237"/>
                    </a:lnTo>
                    <a:lnTo>
                      <a:pt x="450365" y="513971"/>
                    </a:lnTo>
                    <a:lnTo>
                      <a:pt x="444653" y="516379"/>
                    </a:lnTo>
                    <a:close/>
                    <a:moveTo>
                      <a:pt x="545743" y="483334"/>
                    </a:moveTo>
                    <a:lnTo>
                      <a:pt x="552778" y="483334"/>
                    </a:lnTo>
                    <a:lnTo>
                      <a:pt x="565771" y="478863"/>
                    </a:lnTo>
                    <a:lnTo>
                      <a:pt x="561275" y="477080"/>
                    </a:lnTo>
                    <a:lnTo>
                      <a:pt x="556221" y="480655"/>
                    </a:lnTo>
                    <a:lnTo>
                      <a:pt x="546171" y="481542"/>
                    </a:lnTo>
                    <a:close/>
                    <a:moveTo>
                      <a:pt x="587466" y="474606"/>
                    </a:moveTo>
                    <a:lnTo>
                      <a:pt x="597287" y="472897"/>
                    </a:lnTo>
                    <a:lnTo>
                      <a:pt x="605061" y="468328"/>
                    </a:lnTo>
                    <a:lnTo>
                      <a:pt x="623379" y="466610"/>
                    </a:lnTo>
                    <a:lnTo>
                      <a:pt x="629197" y="462608"/>
                    </a:lnTo>
                    <a:lnTo>
                      <a:pt x="634506" y="456896"/>
                    </a:lnTo>
                    <a:lnTo>
                      <a:pt x="628524" y="455762"/>
                    </a:lnTo>
                    <a:lnTo>
                      <a:pt x="612655" y="458614"/>
                    </a:lnTo>
                    <a:lnTo>
                      <a:pt x="607863" y="458039"/>
                    </a:lnTo>
                    <a:lnTo>
                      <a:pt x="596744" y="465468"/>
                    </a:lnTo>
                    <a:lnTo>
                      <a:pt x="589628" y="467185"/>
                    </a:lnTo>
                    <a:lnTo>
                      <a:pt x="585584" y="471163"/>
                    </a:lnTo>
                    <a:close/>
                    <a:moveTo>
                      <a:pt x="483598" y="507741"/>
                    </a:moveTo>
                    <a:lnTo>
                      <a:pt x="495334" y="506032"/>
                    </a:lnTo>
                    <a:lnTo>
                      <a:pt x="518796" y="498340"/>
                    </a:lnTo>
                    <a:lnTo>
                      <a:pt x="527614" y="495743"/>
                    </a:lnTo>
                    <a:lnTo>
                      <a:pt x="536810" y="491174"/>
                    </a:lnTo>
                    <a:lnTo>
                      <a:pt x="524993" y="493459"/>
                    </a:lnTo>
                    <a:lnTo>
                      <a:pt x="536441" y="488889"/>
                    </a:lnTo>
                    <a:lnTo>
                      <a:pt x="526521" y="488889"/>
                    </a:lnTo>
                    <a:lnTo>
                      <a:pt x="530499" y="485462"/>
                    </a:lnTo>
                    <a:lnTo>
                      <a:pt x="522700" y="486038"/>
                    </a:lnTo>
                    <a:lnTo>
                      <a:pt x="513175" y="490032"/>
                    </a:lnTo>
                    <a:lnTo>
                      <a:pt x="518081" y="494034"/>
                    </a:lnTo>
                    <a:lnTo>
                      <a:pt x="508639" y="495743"/>
                    </a:lnTo>
                    <a:lnTo>
                      <a:pt x="490132" y="503172"/>
                    </a:lnTo>
                    <a:lnTo>
                      <a:pt x="481429" y="505457"/>
                    </a:lnTo>
                    <a:close/>
                    <a:moveTo>
                      <a:pt x="981110" y="365364"/>
                    </a:moveTo>
                    <a:lnTo>
                      <a:pt x="990199" y="364493"/>
                    </a:lnTo>
                    <a:lnTo>
                      <a:pt x="997053" y="361888"/>
                    </a:lnTo>
                    <a:lnTo>
                      <a:pt x="1001992" y="363622"/>
                    </a:lnTo>
                    <a:lnTo>
                      <a:pt x="1008657" y="359283"/>
                    </a:lnTo>
                    <a:lnTo>
                      <a:pt x="999658" y="357540"/>
                    </a:lnTo>
                    <a:lnTo>
                      <a:pt x="997275" y="354072"/>
                    </a:lnTo>
                    <a:lnTo>
                      <a:pt x="990594" y="358412"/>
                    </a:lnTo>
                    <a:lnTo>
                      <a:pt x="977371" y="361888"/>
                    </a:lnTo>
                    <a:lnTo>
                      <a:pt x="981110" y="365364"/>
                    </a:lnTo>
                    <a:close/>
                    <a:moveTo>
                      <a:pt x="912785" y="402394"/>
                    </a:moveTo>
                    <a:lnTo>
                      <a:pt x="924677" y="399765"/>
                    </a:lnTo>
                    <a:lnTo>
                      <a:pt x="931572" y="395171"/>
                    </a:lnTo>
                    <a:lnTo>
                      <a:pt x="938187" y="393503"/>
                    </a:lnTo>
                    <a:lnTo>
                      <a:pt x="935319" y="397398"/>
                    </a:lnTo>
                    <a:lnTo>
                      <a:pt x="943389" y="394678"/>
                    </a:lnTo>
                    <a:lnTo>
                      <a:pt x="951509" y="392952"/>
                    </a:lnTo>
                    <a:lnTo>
                      <a:pt x="955363" y="390166"/>
                    </a:lnTo>
                    <a:lnTo>
                      <a:pt x="960056" y="389057"/>
                    </a:lnTo>
                    <a:lnTo>
                      <a:pt x="964345" y="386279"/>
                    </a:lnTo>
                    <a:lnTo>
                      <a:pt x="961354" y="382942"/>
                    </a:lnTo>
                    <a:lnTo>
                      <a:pt x="971224" y="385169"/>
                    </a:lnTo>
                    <a:lnTo>
                      <a:pt x="983148" y="378496"/>
                    </a:lnTo>
                    <a:lnTo>
                      <a:pt x="977157" y="379606"/>
                    </a:lnTo>
                    <a:lnTo>
                      <a:pt x="980445" y="375719"/>
                    </a:lnTo>
                    <a:lnTo>
                      <a:pt x="987849" y="369605"/>
                    </a:lnTo>
                    <a:lnTo>
                      <a:pt x="978341" y="372382"/>
                    </a:lnTo>
                    <a:lnTo>
                      <a:pt x="968783" y="376828"/>
                    </a:lnTo>
                    <a:lnTo>
                      <a:pt x="976368" y="370155"/>
                    </a:lnTo>
                    <a:lnTo>
                      <a:pt x="972013" y="370155"/>
                    </a:lnTo>
                    <a:lnTo>
                      <a:pt x="966852" y="372941"/>
                    </a:lnTo>
                    <a:lnTo>
                      <a:pt x="963622" y="369046"/>
                    </a:lnTo>
                    <a:lnTo>
                      <a:pt x="950350" y="380165"/>
                    </a:lnTo>
                    <a:lnTo>
                      <a:pt x="957311" y="371273"/>
                    </a:lnTo>
                    <a:lnTo>
                      <a:pt x="952626" y="372382"/>
                    </a:lnTo>
                    <a:lnTo>
                      <a:pt x="944285" y="378496"/>
                    </a:lnTo>
                    <a:lnTo>
                      <a:pt x="936494" y="385720"/>
                    </a:lnTo>
                    <a:lnTo>
                      <a:pt x="938664" y="381274"/>
                    </a:lnTo>
                    <a:lnTo>
                      <a:pt x="931728" y="379606"/>
                    </a:lnTo>
                    <a:lnTo>
                      <a:pt x="918004" y="384611"/>
                    </a:lnTo>
                    <a:lnTo>
                      <a:pt x="912843" y="388350"/>
                    </a:lnTo>
                    <a:lnTo>
                      <a:pt x="908241" y="397340"/>
                    </a:lnTo>
                    <a:lnTo>
                      <a:pt x="915399" y="397948"/>
                    </a:lnTo>
                    <a:lnTo>
                      <a:pt x="927660" y="393503"/>
                    </a:lnTo>
                    <a:lnTo>
                      <a:pt x="921266" y="397398"/>
                    </a:lnTo>
                    <a:lnTo>
                      <a:pt x="912785" y="402394"/>
                    </a:lnTo>
                    <a:close/>
                    <a:moveTo>
                      <a:pt x="907222" y="411730"/>
                    </a:moveTo>
                    <a:lnTo>
                      <a:pt x="900335" y="409150"/>
                    </a:lnTo>
                    <a:lnTo>
                      <a:pt x="907222" y="411730"/>
                    </a:lnTo>
                    <a:close/>
                    <a:moveTo>
                      <a:pt x="1144830" y="316187"/>
                    </a:moveTo>
                    <a:lnTo>
                      <a:pt x="1153985" y="314453"/>
                    </a:lnTo>
                    <a:lnTo>
                      <a:pt x="1165063" y="308429"/>
                    </a:lnTo>
                    <a:lnTo>
                      <a:pt x="1178811" y="303400"/>
                    </a:lnTo>
                    <a:lnTo>
                      <a:pt x="1182263" y="299209"/>
                    </a:lnTo>
                    <a:lnTo>
                      <a:pt x="1174817" y="303400"/>
                    </a:lnTo>
                    <a:lnTo>
                      <a:pt x="1154009" y="311848"/>
                    </a:lnTo>
                    <a:lnTo>
                      <a:pt x="1144830" y="316187"/>
                    </a:lnTo>
                    <a:close/>
                    <a:moveTo>
                      <a:pt x="1350831" y="386279"/>
                    </a:moveTo>
                    <a:lnTo>
                      <a:pt x="1358301" y="383485"/>
                    </a:lnTo>
                    <a:lnTo>
                      <a:pt x="1363668" y="377387"/>
                    </a:lnTo>
                    <a:lnTo>
                      <a:pt x="1369568" y="384052"/>
                    </a:lnTo>
                    <a:lnTo>
                      <a:pt x="1375428" y="382942"/>
                    </a:lnTo>
                    <a:lnTo>
                      <a:pt x="1380433" y="376269"/>
                    </a:lnTo>
                    <a:lnTo>
                      <a:pt x="1373538" y="375719"/>
                    </a:lnTo>
                    <a:lnTo>
                      <a:pt x="1380153" y="374691"/>
                    </a:lnTo>
                    <a:lnTo>
                      <a:pt x="1382980" y="371273"/>
                    </a:lnTo>
                    <a:lnTo>
                      <a:pt x="1387969" y="367377"/>
                    </a:lnTo>
                    <a:lnTo>
                      <a:pt x="1381969" y="366819"/>
                    </a:lnTo>
                    <a:lnTo>
                      <a:pt x="1373587" y="362373"/>
                    </a:lnTo>
                    <a:lnTo>
                      <a:pt x="1353256" y="366819"/>
                    </a:lnTo>
                    <a:lnTo>
                      <a:pt x="1349492" y="373492"/>
                    </a:lnTo>
                    <a:lnTo>
                      <a:pt x="1345112" y="377987"/>
                    </a:lnTo>
                    <a:lnTo>
                      <a:pt x="1351785" y="377938"/>
                    </a:lnTo>
                    <a:lnTo>
                      <a:pt x="1350831" y="386279"/>
                    </a:lnTo>
                    <a:close/>
                    <a:moveTo>
                      <a:pt x="1370193" y="396839"/>
                    </a:moveTo>
                    <a:lnTo>
                      <a:pt x="1382808" y="391834"/>
                    </a:lnTo>
                    <a:lnTo>
                      <a:pt x="1386465" y="387947"/>
                    </a:lnTo>
                    <a:lnTo>
                      <a:pt x="1392078" y="388498"/>
                    </a:lnTo>
                    <a:lnTo>
                      <a:pt x="1397461" y="381833"/>
                    </a:lnTo>
                    <a:lnTo>
                      <a:pt x="1399022" y="377387"/>
                    </a:lnTo>
                    <a:lnTo>
                      <a:pt x="1398841" y="372941"/>
                    </a:lnTo>
                    <a:lnTo>
                      <a:pt x="1403731" y="366819"/>
                    </a:lnTo>
                    <a:lnTo>
                      <a:pt x="1401923" y="381274"/>
                    </a:lnTo>
                    <a:lnTo>
                      <a:pt x="1404602" y="375160"/>
                    </a:lnTo>
                    <a:lnTo>
                      <a:pt x="1407470" y="365159"/>
                    </a:lnTo>
                    <a:lnTo>
                      <a:pt x="1398521" y="364041"/>
                    </a:lnTo>
                    <a:lnTo>
                      <a:pt x="1398397" y="356817"/>
                    </a:lnTo>
                    <a:lnTo>
                      <a:pt x="1388388" y="370155"/>
                    </a:lnTo>
                    <a:lnTo>
                      <a:pt x="1383038" y="379055"/>
                    </a:lnTo>
                    <a:lnTo>
                      <a:pt x="1380416" y="384611"/>
                    </a:lnTo>
                    <a:lnTo>
                      <a:pt x="1375255" y="389615"/>
                    </a:lnTo>
                    <a:lnTo>
                      <a:pt x="1370193" y="396839"/>
                    </a:lnTo>
                    <a:close/>
                    <a:moveTo>
                      <a:pt x="1344914" y="421296"/>
                    </a:moveTo>
                    <a:lnTo>
                      <a:pt x="1359608" y="405731"/>
                    </a:lnTo>
                    <a:lnTo>
                      <a:pt x="1365714" y="394612"/>
                    </a:lnTo>
                    <a:lnTo>
                      <a:pt x="1371755" y="386838"/>
                    </a:lnTo>
                    <a:lnTo>
                      <a:pt x="1367374" y="386838"/>
                    </a:lnTo>
                    <a:lnTo>
                      <a:pt x="1361441" y="382942"/>
                    </a:lnTo>
                    <a:lnTo>
                      <a:pt x="1352130" y="389057"/>
                    </a:lnTo>
                    <a:lnTo>
                      <a:pt x="1345539" y="391834"/>
                    </a:lnTo>
                    <a:lnTo>
                      <a:pt x="1341652" y="396839"/>
                    </a:lnTo>
                    <a:lnTo>
                      <a:pt x="1351497" y="392952"/>
                    </a:lnTo>
                    <a:lnTo>
                      <a:pt x="1356765" y="390166"/>
                    </a:lnTo>
                    <a:lnTo>
                      <a:pt x="1353601" y="393503"/>
                    </a:lnTo>
                    <a:lnTo>
                      <a:pt x="1350174" y="398507"/>
                    </a:lnTo>
                    <a:lnTo>
                      <a:pt x="1346484" y="402394"/>
                    </a:lnTo>
                    <a:lnTo>
                      <a:pt x="1345712" y="410177"/>
                    </a:lnTo>
                    <a:lnTo>
                      <a:pt x="1344421" y="415741"/>
                    </a:lnTo>
                    <a:lnTo>
                      <a:pt x="1344914" y="421296"/>
                    </a:lnTo>
                    <a:close/>
                    <a:moveTo>
                      <a:pt x="1350462" y="425742"/>
                    </a:moveTo>
                    <a:lnTo>
                      <a:pt x="1356863" y="421296"/>
                    </a:lnTo>
                    <a:lnTo>
                      <a:pt x="1367226" y="416850"/>
                    </a:lnTo>
                    <a:lnTo>
                      <a:pt x="1370522" y="412404"/>
                    </a:lnTo>
                    <a:lnTo>
                      <a:pt x="1389201" y="411295"/>
                    </a:lnTo>
                    <a:lnTo>
                      <a:pt x="1391182" y="403512"/>
                    </a:lnTo>
                    <a:lnTo>
                      <a:pt x="1393450" y="409150"/>
                    </a:lnTo>
                    <a:lnTo>
                      <a:pt x="1399786" y="411295"/>
                    </a:lnTo>
                    <a:lnTo>
                      <a:pt x="1401693" y="400726"/>
                    </a:lnTo>
                    <a:lnTo>
                      <a:pt x="1396425" y="400726"/>
                    </a:lnTo>
                    <a:lnTo>
                      <a:pt x="1392398" y="395171"/>
                    </a:lnTo>
                    <a:lnTo>
                      <a:pt x="1384936" y="395171"/>
                    </a:lnTo>
                    <a:lnTo>
                      <a:pt x="1382191" y="401844"/>
                    </a:lnTo>
                    <a:lnTo>
                      <a:pt x="1375978" y="405180"/>
                    </a:lnTo>
                    <a:lnTo>
                      <a:pt x="1375839" y="400176"/>
                    </a:lnTo>
                    <a:lnTo>
                      <a:pt x="1369519" y="401285"/>
                    </a:lnTo>
                    <a:lnTo>
                      <a:pt x="1365583" y="404063"/>
                    </a:lnTo>
                    <a:lnTo>
                      <a:pt x="1362378" y="410736"/>
                    </a:lnTo>
                    <a:lnTo>
                      <a:pt x="1356017" y="417959"/>
                    </a:lnTo>
                    <a:lnTo>
                      <a:pt x="1352360" y="421855"/>
                    </a:lnTo>
                    <a:lnTo>
                      <a:pt x="1350462" y="425742"/>
                    </a:lnTo>
                    <a:close/>
                    <a:moveTo>
                      <a:pt x="1349459" y="464063"/>
                    </a:moveTo>
                    <a:lnTo>
                      <a:pt x="1351242" y="455154"/>
                    </a:lnTo>
                    <a:lnTo>
                      <a:pt x="1346870" y="460611"/>
                    </a:lnTo>
                    <a:lnTo>
                      <a:pt x="1349459" y="464063"/>
                    </a:lnTo>
                    <a:close/>
                    <a:moveTo>
                      <a:pt x="1362156" y="464326"/>
                    </a:moveTo>
                    <a:lnTo>
                      <a:pt x="1367103" y="463759"/>
                    </a:lnTo>
                    <a:lnTo>
                      <a:pt x="1381723" y="447980"/>
                    </a:lnTo>
                    <a:lnTo>
                      <a:pt x="1381049" y="439951"/>
                    </a:lnTo>
                    <a:lnTo>
                      <a:pt x="1381928" y="435751"/>
                    </a:lnTo>
                    <a:lnTo>
                      <a:pt x="1381690" y="427410"/>
                    </a:lnTo>
                    <a:lnTo>
                      <a:pt x="1381189" y="421296"/>
                    </a:lnTo>
                    <a:lnTo>
                      <a:pt x="1372971" y="416850"/>
                    </a:lnTo>
                    <a:lnTo>
                      <a:pt x="1368286" y="421855"/>
                    </a:lnTo>
                    <a:lnTo>
                      <a:pt x="1364071" y="423523"/>
                    </a:lnTo>
                    <a:lnTo>
                      <a:pt x="1358647" y="427410"/>
                    </a:lnTo>
                    <a:lnTo>
                      <a:pt x="1363520" y="427410"/>
                    </a:lnTo>
                    <a:lnTo>
                      <a:pt x="1365345" y="433524"/>
                    </a:lnTo>
                    <a:lnTo>
                      <a:pt x="1357784" y="436861"/>
                    </a:lnTo>
                    <a:lnTo>
                      <a:pt x="1361482" y="439088"/>
                    </a:lnTo>
                    <a:lnTo>
                      <a:pt x="1359789" y="445202"/>
                    </a:lnTo>
                    <a:lnTo>
                      <a:pt x="1359066" y="450758"/>
                    </a:lnTo>
                    <a:lnTo>
                      <a:pt x="1363298" y="449089"/>
                    </a:lnTo>
                    <a:lnTo>
                      <a:pt x="1364202" y="456329"/>
                    </a:lnTo>
                    <a:lnTo>
                      <a:pt x="1359584" y="460899"/>
                    </a:lnTo>
                    <a:lnTo>
                      <a:pt x="1362156" y="464326"/>
                    </a:lnTo>
                    <a:close/>
                    <a:moveTo>
                      <a:pt x="1391470" y="465525"/>
                    </a:moveTo>
                    <a:lnTo>
                      <a:pt x="1399088" y="464778"/>
                    </a:lnTo>
                    <a:lnTo>
                      <a:pt x="1403131" y="462016"/>
                    </a:lnTo>
                    <a:lnTo>
                      <a:pt x="1414899" y="455918"/>
                    </a:lnTo>
                    <a:lnTo>
                      <a:pt x="1422953" y="450544"/>
                    </a:lnTo>
                    <a:lnTo>
                      <a:pt x="1428780" y="447725"/>
                    </a:lnTo>
                    <a:lnTo>
                      <a:pt x="1432346" y="439696"/>
                    </a:lnTo>
                    <a:lnTo>
                      <a:pt x="1435863" y="436565"/>
                    </a:lnTo>
                    <a:lnTo>
                      <a:pt x="1439307" y="432711"/>
                    </a:lnTo>
                    <a:lnTo>
                      <a:pt x="1444747" y="429292"/>
                    </a:lnTo>
                    <a:lnTo>
                      <a:pt x="1448108" y="423079"/>
                    </a:lnTo>
                    <a:lnTo>
                      <a:pt x="1444049" y="423885"/>
                    </a:lnTo>
                    <a:lnTo>
                      <a:pt x="1442923" y="419562"/>
                    </a:lnTo>
                    <a:lnTo>
                      <a:pt x="1438962" y="415905"/>
                    </a:lnTo>
                    <a:lnTo>
                      <a:pt x="1432921" y="414664"/>
                    </a:lnTo>
                    <a:lnTo>
                      <a:pt x="1427892" y="410284"/>
                    </a:lnTo>
                    <a:lnTo>
                      <a:pt x="1420907" y="409150"/>
                    </a:lnTo>
                    <a:lnTo>
                      <a:pt x="1423471" y="404679"/>
                    </a:lnTo>
                    <a:lnTo>
                      <a:pt x="1428040" y="396165"/>
                    </a:lnTo>
                    <a:lnTo>
                      <a:pt x="1421794" y="394826"/>
                    </a:lnTo>
                    <a:lnTo>
                      <a:pt x="1427991" y="391259"/>
                    </a:lnTo>
                    <a:lnTo>
                      <a:pt x="1429453" y="380025"/>
                    </a:lnTo>
                    <a:lnTo>
                      <a:pt x="1430711" y="372514"/>
                    </a:lnTo>
                    <a:lnTo>
                      <a:pt x="1432231" y="363786"/>
                    </a:lnTo>
                    <a:lnTo>
                      <a:pt x="1432165" y="356957"/>
                    </a:lnTo>
                    <a:lnTo>
                      <a:pt x="1433357" y="352281"/>
                    </a:lnTo>
                    <a:lnTo>
                      <a:pt x="1432699" y="346832"/>
                    </a:lnTo>
                    <a:lnTo>
                      <a:pt x="1426947" y="341359"/>
                    </a:lnTo>
                    <a:lnTo>
                      <a:pt x="1429248" y="335261"/>
                    </a:lnTo>
                    <a:lnTo>
                      <a:pt x="1422657" y="330840"/>
                    </a:lnTo>
                    <a:lnTo>
                      <a:pt x="1423618" y="326501"/>
                    </a:lnTo>
                    <a:lnTo>
                      <a:pt x="1428903" y="322491"/>
                    </a:lnTo>
                    <a:lnTo>
                      <a:pt x="1426191" y="317535"/>
                    </a:lnTo>
                    <a:lnTo>
                      <a:pt x="1400115" y="321537"/>
                    </a:lnTo>
                    <a:lnTo>
                      <a:pt x="1397592" y="325375"/>
                    </a:lnTo>
                    <a:lnTo>
                      <a:pt x="1387558" y="331366"/>
                    </a:lnTo>
                    <a:lnTo>
                      <a:pt x="1382865" y="334152"/>
                    </a:lnTo>
                    <a:lnTo>
                      <a:pt x="1376924" y="334505"/>
                    </a:lnTo>
                    <a:lnTo>
                      <a:pt x="1354373" y="341548"/>
                    </a:lnTo>
                    <a:lnTo>
                      <a:pt x="1358523" y="337291"/>
                    </a:lnTo>
                    <a:lnTo>
                      <a:pt x="1361745" y="332064"/>
                    </a:lnTo>
                    <a:lnTo>
                      <a:pt x="1353593" y="316582"/>
                    </a:lnTo>
                    <a:lnTo>
                      <a:pt x="1355713" y="312514"/>
                    </a:lnTo>
                    <a:lnTo>
                      <a:pt x="1350429" y="309917"/>
                    </a:lnTo>
                    <a:lnTo>
                      <a:pt x="1360792" y="299990"/>
                    </a:lnTo>
                    <a:lnTo>
                      <a:pt x="1346854" y="300343"/>
                    </a:lnTo>
                    <a:lnTo>
                      <a:pt x="1335332" y="304707"/>
                    </a:lnTo>
                    <a:lnTo>
                      <a:pt x="1328511" y="301132"/>
                    </a:lnTo>
                    <a:lnTo>
                      <a:pt x="1324386" y="303548"/>
                    </a:lnTo>
                    <a:lnTo>
                      <a:pt x="1316628" y="300852"/>
                    </a:lnTo>
                    <a:lnTo>
                      <a:pt x="1542542" y="101655"/>
                    </a:lnTo>
                    <a:lnTo>
                      <a:pt x="1612510" y="43914"/>
                    </a:lnTo>
                    <a:lnTo>
                      <a:pt x="1603150" y="40137"/>
                    </a:lnTo>
                    <a:lnTo>
                      <a:pt x="1594381" y="39196"/>
                    </a:lnTo>
                    <a:lnTo>
                      <a:pt x="1589138" y="32579"/>
                    </a:lnTo>
                    <a:lnTo>
                      <a:pt x="1583106" y="30769"/>
                    </a:lnTo>
                    <a:lnTo>
                      <a:pt x="1571231" y="29864"/>
                    </a:lnTo>
                    <a:lnTo>
                      <a:pt x="1553233" y="33484"/>
                    </a:lnTo>
                    <a:lnTo>
                      <a:pt x="1543265" y="34391"/>
                    </a:lnTo>
                    <a:lnTo>
                      <a:pt x="1537636" y="29864"/>
                    </a:lnTo>
                    <a:lnTo>
                      <a:pt x="1528653" y="29186"/>
                    </a:lnTo>
                    <a:lnTo>
                      <a:pt x="1509464" y="28961"/>
                    </a:lnTo>
                    <a:lnTo>
                      <a:pt x="1497877" y="28037"/>
                    </a:lnTo>
                    <a:lnTo>
                      <a:pt x="1493924" y="24434"/>
                    </a:lnTo>
                    <a:lnTo>
                      <a:pt x="1486191" y="26244"/>
                    </a:lnTo>
                    <a:lnTo>
                      <a:pt x="1474316" y="21719"/>
                    </a:lnTo>
                    <a:lnTo>
                      <a:pt x="1464717" y="20913"/>
                    </a:lnTo>
                    <a:lnTo>
                      <a:pt x="1457115" y="21719"/>
                    </a:lnTo>
                    <a:lnTo>
                      <a:pt x="1452365" y="19970"/>
                    </a:lnTo>
                    <a:lnTo>
                      <a:pt x="1447738" y="20814"/>
                    </a:lnTo>
                    <a:lnTo>
                      <a:pt x="1432938" y="22624"/>
                    </a:lnTo>
                    <a:lnTo>
                      <a:pt x="1424917" y="22624"/>
                    </a:lnTo>
                    <a:lnTo>
                      <a:pt x="1418236" y="18099"/>
                    </a:lnTo>
                    <a:lnTo>
                      <a:pt x="1428040" y="13575"/>
                    </a:lnTo>
                    <a:lnTo>
                      <a:pt x="1418622" y="9955"/>
                    </a:lnTo>
                    <a:lnTo>
                      <a:pt x="1400813" y="9955"/>
                    </a:lnTo>
                    <a:lnTo>
                      <a:pt x="1390944" y="14479"/>
                    </a:lnTo>
                    <a:lnTo>
                      <a:pt x="1383745" y="11764"/>
                    </a:lnTo>
                    <a:lnTo>
                      <a:pt x="1390804" y="8145"/>
                    </a:lnTo>
                    <a:lnTo>
                      <a:pt x="1385068" y="4525"/>
                    </a:lnTo>
                    <a:lnTo>
                      <a:pt x="1367333" y="10859"/>
                    </a:lnTo>
                    <a:lnTo>
                      <a:pt x="1359493" y="10859"/>
                    </a:lnTo>
                    <a:lnTo>
                      <a:pt x="1375839" y="5430"/>
                    </a:lnTo>
                    <a:lnTo>
                      <a:pt x="1371565" y="2715"/>
                    </a:lnTo>
                    <a:lnTo>
                      <a:pt x="1362361" y="0"/>
                    </a:lnTo>
                    <a:lnTo>
                      <a:pt x="1331987" y="8184"/>
                    </a:lnTo>
                    <a:lnTo>
                      <a:pt x="1321707" y="11144"/>
                    </a:lnTo>
                    <a:lnTo>
                      <a:pt x="1303233" y="12553"/>
                    </a:lnTo>
                    <a:lnTo>
                      <a:pt x="1284183" y="13306"/>
                    </a:lnTo>
                    <a:lnTo>
                      <a:pt x="1271396" y="16037"/>
                    </a:lnTo>
                    <a:lnTo>
                      <a:pt x="1254442" y="20379"/>
                    </a:lnTo>
                    <a:lnTo>
                      <a:pt x="1231119" y="27148"/>
                    </a:lnTo>
                    <a:lnTo>
                      <a:pt x="1224676" y="27148"/>
                    </a:lnTo>
                    <a:lnTo>
                      <a:pt x="1218283" y="25339"/>
                    </a:lnTo>
                    <a:lnTo>
                      <a:pt x="1189265" y="34340"/>
                    </a:lnTo>
                    <a:lnTo>
                      <a:pt x="1170224" y="40157"/>
                    </a:lnTo>
                    <a:lnTo>
                      <a:pt x="1154593" y="49767"/>
                    </a:lnTo>
                    <a:lnTo>
                      <a:pt x="1134179" y="55832"/>
                    </a:lnTo>
                    <a:lnTo>
                      <a:pt x="1115097" y="61297"/>
                    </a:lnTo>
                    <a:lnTo>
                      <a:pt x="1097691" y="63680"/>
                    </a:lnTo>
                    <a:lnTo>
                      <a:pt x="1078888" y="64181"/>
                    </a:lnTo>
                    <a:lnTo>
                      <a:pt x="1074073" y="61551"/>
                    </a:lnTo>
                    <a:lnTo>
                      <a:pt x="1057045" y="72827"/>
                    </a:lnTo>
                    <a:lnTo>
                      <a:pt x="1046509" y="77634"/>
                    </a:lnTo>
                    <a:lnTo>
                      <a:pt x="1050076" y="83411"/>
                    </a:lnTo>
                    <a:lnTo>
                      <a:pt x="1054637" y="85310"/>
                    </a:lnTo>
                    <a:lnTo>
                      <a:pt x="1057883" y="88137"/>
                    </a:lnTo>
                    <a:lnTo>
                      <a:pt x="1064071" y="95895"/>
                    </a:lnTo>
                    <a:lnTo>
                      <a:pt x="1068895" y="98779"/>
                    </a:lnTo>
                    <a:lnTo>
                      <a:pt x="1065707" y="102617"/>
                    </a:lnTo>
                    <a:lnTo>
                      <a:pt x="1057875" y="110309"/>
                    </a:lnTo>
                    <a:lnTo>
                      <a:pt x="1092736" y="114155"/>
                    </a:lnTo>
                    <a:lnTo>
                      <a:pt x="1083236" y="119916"/>
                    </a:lnTo>
                    <a:lnTo>
                      <a:pt x="1081880" y="127279"/>
                    </a:lnTo>
                    <a:lnTo>
                      <a:pt x="1077237" y="125677"/>
                    </a:lnTo>
                    <a:lnTo>
                      <a:pt x="1078001" y="119916"/>
                    </a:lnTo>
                    <a:lnTo>
                      <a:pt x="1081707" y="115108"/>
                    </a:lnTo>
                    <a:lnTo>
                      <a:pt x="1074993" y="115108"/>
                    </a:lnTo>
                    <a:lnTo>
                      <a:pt x="1070662" y="116070"/>
                    </a:lnTo>
                    <a:lnTo>
                      <a:pt x="1068287" y="119916"/>
                    </a:lnTo>
                    <a:lnTo>
                      <a:pt x="1072330" y="121839"/>
                    </a:lnTo>
                    <a:lnTo>
                      <a:pt x="1070301" y="127608"/>
                    </a:lnTo>
                    <a:lnTo>
                      <a:pt x="1066290" y="130484"/>
                    </a:lnTo>
                    <a:lnTo>
                      <a:pt x="1073045" y="130484"/>
                    </a:lnTo>
                    <a:lnTo>
                      <a:pt x="1080146" y="132407"/>
                    </a:lnTo>
                    <a:lnTo>
                      <a:pt x="1072569" y="136253"/>
                    </a:lnTo>
                    <a:lnTo>
                      <a:pt x="1062789" y="136253"/>
                    </a:lnTo>
                    <a:lnTo>
                      <a:pt x="1057275" y="139138"/>
                    </a:lnTo>
                    <a:lnTo>
                      <a:pt x="1040535" y="138176"/>
                    </a:lnTo>
                    <a:lnTo>
                      <a:pt x="1016596" y="139138"/>
                    </a:lnTo>
                    <a:lnTo>
                      <a:pt x="1021847" y="134330"/>
                    </a:lnTo>
                    <a:lnTo>
                      <a:pt x="1036261" y="125685"/>
                    </a:lnTo>
                    <a:lnTo>
                      <a:pt x="1024879" y="124724"/>
                    </a:lnTo>
                    <a:lnTo>
                      <a:pt x="994218" y="130484"/>
                    </a:lnTo>
                    <a:lnTo>
                      <a:pt x="981110" y="133369"/>
                    </a:lnTo>
                    <a:lnTo>
                      <a:pt x="973426" y="137215"/>
                    </a:lnTo>
                    <a:lnTo>
                      <a:pt x="968397" y="135670"/>
                    </a:lnTo>
                    <a:lnTo>
                      <a:pt x="941639" y="142022"/>
                    </a:lnTo>
                    <a:lnTo>
                      <a:pt x="921735" y="147372"/>
                    </a:lnTo>
                    <a:lnTo>
                      <a:pt x="906647" y="151629"/>
                    </a:lnTo>
                    <a:lnTo>
                      <a:pt x="911232" y="157398"/>
                    </a:lnTo>
                    <a:lnTo>
                      <a:pt x="932920" y="160275"/>
                    </a:lnTo>
                    <a:lnTo>
                      <a:pt x="926986" y="161236"/>
                    </a:lnTo>
                    <a:lnTo>
                      <a:pt x="919968" y="165082"/>
                    </a:lnTo>
                    <a:lnTo>
                      <a:pt x="915111" y="163159"/>
                    </a:lnTo>
                    <a:lnTo>
                      <a:pt x="915456" y="169931"/>
                    </a:lnTo>
                    <a:lnTo>
                      <a:pt x="908191" y="174960"/>
                    </a:lnTo>
                    <a:lnTo>
                      <a:pt x="907049" y="179990"/>
                    </a:lnTo>
                    <a:lnTo>
                      <a:pt x="930742" y="183006"/>
                    </a:lnTo>
                    <a:lnTo>
                      <a:pt x="946093" y="179990"/>
                    </a:lnTo>
                    <a:lnTo>
                      <a:pt x="954517" y="179990"/>
                    </a:lnTo>
                    <a:lnTo>
                      <a:pt x="961913" y="182003"/>
                    </a:lnTo>
                    <a:lnTo>
                      <a:pt x="967016" y="181001"/>
                    </a:lnTo>
                    <a:lnTo>
                      <a:pt x="965241" y="186030"/>
                    </a:lnTo>
                    <a:lnTo>
                      <a:pt x="970632" y="182899"/>
                    </a:lnTo>
                    <a:lnTo>
                      <a:pt x="972374" y="177976"/>
                    </a:lnTo>
                    <a:lnTo>
                      <a:pt x="977733" y="177976"/>
                    </a:lnTo>
                    <a:lnTo>
                      <a:pt x="972144" y="186030"/>
                    </a:lnTo>
                    <a:lnTo>
                      <a:pt x="988202" y="179990"/>
                    </a:lnTo>
                    <a:lnTo>
                      <a:pt x="998886" y="176974"/>
                    </a:lnTo>
                    <a:lnTo>
                      <a:pt x="1004244" y="176974"/>
                    </a:lnTo>
                    <a:lnTo>
                      <a:pt x="1011090" y="173958"/>
                    </a:lnTo>
                    <a:lnTo>
                      <a:pt x="1014681" y="175971"/>
                    </a:lnTo>
                    <a:lnTo>
                      <a:pt x="1028619" y="170934"/>
                    </a:lnTo>
                    <a:lnTo>
                      <a:pt x="1023137" y="178987"/>
                    </a:lnTo>
                    <a:lnTo>
                      <a:pt x="1018330" y="181001"/>
                    </a:lnTo>
                    <a:lnTo>
                      <a:pt x="1011435" y="181001"/>
                    </a:lnTo>
                    <a:lnTo>
                      <a:pt x="1004589" y="184017"/>
                    </a:lnTo>
                    <a:lnTo>
                      <a:pt x="1008978" y="186030"/>
                    </a:lnTo>
                    <a:lnTo>
                      <a:pt x="1004014" y="193073"/>
                    </a:lnTo>
                    <a:lnTo>
                      <a:pt x="998294" y="200116"/>
                    </a:lnTo>
                    <a:lnTo>
                      <a:pt x="993141" y="204973"/>
                    </a:lnTo>
                    <a:lnTo>
                      <a:pt x="978480" y="209172"/>
                    </a:lnTo>
                    <a:lnTo>
                      <a:pt x="959702" y="211185"/>
                    </a:lnTo>
                    <a:lnTo>
                      <a:pt x="930257" y="219034"/>
                    </a:lnTo>
                    <a:lnTo>
                      <a:pt x="921201" y="223258"/>
                    </a:lnTo>
                    <a:lnTo>
                      <a:pt x="916755" y="221244"/>
                    </a:lnTo>
                    <a:lnTo>
                      <a:pt x="912818" y="218228"/>
                    </a:lnTo>
                    <a:lnTo>
                      <a:pt x="902792" y="216157"/>
                    </a:lnTo>
                    <a:lnTo>
                      <a:pt x="894969" y="218228"/>
                    </a:lnTo>
                    <a:lnTo>
                      <a:pt x="868901" y="231303"/>
                    </a:lnTo>
                    <a:lnTo>
                      <a:pt x="840409" y="244386"/>
                    </a:lnTo>
                    <a:lnTo>
                      <a:pt x="828172" y="248405"/>
                    </a:lnTo>
                    <a:lnTo>
                      <a:pt x="821467" y="255448"/>
                    </a:lnTo>
                    <a:lnTo>
                      <a:pt x="813881" y="256459"/>
                    </a:lnTo>
                    <a:lnTo>
                      <a:pt x="809764" y="261488"/>
                    </a:lnTo>
                    <a:lnTo>
                      <a:pt x="801373" y="262491"/>
                    </a:lnTo>
                    <a:lnTo>
                      <a:pt x="807233" y="266517"/>
                    </a:lnTo>
                    <a:lnTo>
                      <a:pt x="795736" y="270544"/>
                    </a:lnTo>
                    <a:lnTo>
                      <a:pt x="799467" y="272558"/>
                    </a:lnTo>
                    <a:lnTo>
                      <a:pt x="794914" y="278540"/>
                    </a:lnTo>
                    <a:lnTo>
                      <a:pt x="809641" y="277587"/>
                    </a:lnTo>
                    <a:lnTo>
                      <a:pt x="801809" y="280603"/>
                    </a:lnTo>
                    <a:lnTo>
                      <a:pt x="796952" y="285633"/>
                    </a:lnTo>
                    <a:lnTo>
                      <a:pt x="793082" y="288657"/>
                    </a:lnTo>
                    <a:lnTo>
                      <a:pt x="779464" y="293686"/>
                    </a:lnTo>
                    <a:lnTo>
                      <a:pt x="782283" y="297705"/>
                    </a:lnTo>
                    <a:lnTo>
                      <a:pt x="786096" y="299718"/>
                    </a:lnTo>
                    <a:lnTo>
                      <a:pt x="787658" y="304748"/>
                    </a:lnTo>
                    <a:lnTo>
                      <a:pt x="785735" y="308775"/>
                    </a:lnTo>
                    <a:lnTo>
                      <a:pt x="781650" y="314987"/>
                    </a:lnTo>
                    <a:lnTo>
                      <a:pt x="805458" y="313730"/>
                    </a:lnTo>
                    <a:lnTo>
                      <a:pt x="822921" y="309785"/>
                    </a:lnTo>
                    <a:lnTo>
                      <a:pt x="830868" y="304748"/>
                    </a:lnTo>
                    <a:lnTo>
                      <a:pt x="827827" y="316031"/>
                    </a:lnTo>
                    <a:lnTo>
                      <a:pt x="825181" y="323329"/>
                    </a:lnTo>
                    <a:lnTo>
                      <a:pt x="817604" y="326452"/>
                    </a:lnTo>
                    <a:lnTo>
                      <a:pt x="809263" y="331662"/>
                    </a:lnTo>
                    <a:lnTo>
                      <a:pt x="806641" y="338959"/>
                    </a:lnTo>
                    <a:lnTo>
                      <a:pt x="796303" y="345213"/>
                    </a:lnTo>
                    <a:lnTo>
                      <a:pt x="782949" y="350062"/>
                    </a:lnTo>
                    <a:lnTo>
                      <a:pt x="797503" y="350292"/>
                    </a:lnTo>
                    <a:lnTo>
                      <a:pt x="812879" y="344170"/>
                    </a:lnTo>
                    <a:lnTo>
                      <a:pt x="824951" y="342082"/>
                    </a:lnTo>
                    <a:lnTo>
                      <a:pt x="844937" y="335837"/>
                    </a:lnTo>
                    <a:lnTo>
                      <a:pt x="839078" y="341047"/>
                    </a:lnTo>
                    <a:lnTo>
                      <a:pt x="843935" y="341047"/>
                    </a:lnTo>
                    <a:lnTo>
                      <a:pt x="851216" y="341047"/>
                    </a:lnTo>
                    <a:lnTo>
                      <a:pt x="850328" y="355634"/>
                    </a:lnTo>
                    <a:lnTo>
                      <a:pt x="858456" y="355634"/>
                    </a:lnTo>
                    <a:lnTo>
                      <a:pt x="866107" y="347301"/>
                    </a:lnTo>
                    <a:lnTo>
                      <a:pt x="875960" y="342082"/>
                    </a:lnTo>
                    <a:lnTo>
                      <a:pt x="871210" y="351467"/>
                    </a:lnTo>
                    <a:lnTo>
                      <a:pt x="897089" y="345296"/>
                    </a:lnTo>
                    <a:lnTo>
                      <a:pt x="909967" y="342082"/>
                    </a:lnTo>
                    <a:lnTo>
                      <a:pt x="904559" y="346257"/>
                    </a:lnTo>
                    <a:lnTo>
                      <a:pt x="887383" y="354081"/>
                    </a:lnTo>
                    <a:lnTo>
                      <a:pt x="865088" y="370229"/>
                    </a:lnTo>
                    <a:lnTo>
                      <a:pt x="857026" y="377527"/>
                    </a:lnTo>
                    <a:lnTo>
                      <a:pt x="841091" y="383772"/>
                    </a:lnTo>
                    <a:lnTo>
                      <a:pt x="829076" y="387947"/>
                    </a:lnTo>
                    <a:lnTo>
                      <a:pt x="815550" y="394201"/>
                    </a:lnTo>
                    <a:lnTo>
                      <a:pt x="806271" y="402534"/>
                    </a:lnTo>
                    <a:lnTo>
                      <a:pt x="800839" y="401499"/>
                    </a:lnTo>
                    <a:lnTo>
                      <a:pt x="786285" y="405665"/>
                    </a:lnTo>
                    <a:lnTo>
                      <a:pt x="758870" y="414927"/>
                    </a:lnTo>
                    <a:lnTo>
                      <a:pt x="747332" y="419422"/>
                    </a:lnTo>
                    <a:lnTo>
                      <a:pt x="737363" y="426161"/>
                    </a:lnTo>
                    <a:lnTo>
                      <a:pt x="737330" y="430500"/>
                    </a:lnTo>
                    <a:lnTo>
                      <a:pt x="727625" y="430500"/>
                    </a:lnTo>
                    <a:lnTo>
                      <a:pt x="724001" y="433105"/>
                    </a:lnTo>
                    <a:lnTo>
                      <a:pt x="727674" y="426161"/>
                    </a:lnTo>
                    <a:lnTo>
                      <a:pt x="717295" y="426161"/>
                    </a:lnTo>
                    <a:lnTo>
                      <a:pt x="710079" y="427024"/>
                    </a:lnTo>
                    <a:lnTo>
                      <a:pt x="695533" y="431347"/>
                    </a:lnTo>
                    <a:lnTo>
                      <a:pt x="676147" y="439187"/>
                    </a:lnTo>
                    <a:lnTo>
                      <a:pt x="658289" y="448744"/>
                    </a:lnTo>
                    <a:lnTo>
                      <a:pt x="649899" y="449747"/>
                    </a:lnTo>
                    <a:lnTo>
                      <a:pt x="642461" y="452212"/>
                    </a:lnTo>
                    <a:lnTo>
                      <a:pt x="634268" y="461934"/>
                    </a:lnTo>
                    <a:lnTo>
                      <a:pt x="642248" y="457464"/>
                    </a:lnTo>
                    <a:lnTo>
                      <a:pt x="645362" y="453954"/>
                    </a:lnTo>
                    <a:lnTo>
                      <a:pt x="655249" y="455688"/>
                    </a:lnTo>
                    <a:lnTo>
                      <a:pt x="659908" y="452212"/>
                    </a:lnTo>
                    <a:lnTo>
                      <a:pt x="662768" y="447873"/>
                    </a:lnTo>
                    <a:lnTo>
                      <a:pt x="673304" y="450478"/>
                    </a:lnTo>
                    <a:lnTo>
                      <a:pt x="684727" y="446312"/>
                    </a:lnTo>
                    <a:lnTo>
                      <a:pt x="699741" y="437970"/>
                    </a:lnTo>
                    <a:lnTo>
                      <a:pt x="704927" y="438315"/>
                    </a:lnTo>
                    <a:lnTo>
                      <a:pt x="690299" y="446312"/>
                    </a:lnTo>
                    <a:lnTo>
                      <a:pt x="701894" y="444923"/>
                    </a:lnTo>
                    <a:lnTo>
                      <a:pt x="719226" y="439951"/>
                    </a:lnTo>
                    <a:lnTo>
                      <a:pt x="748408" y="432612"/>
                    </a:lnTo>
                    <a:lnTo>
                      <a:pt x="762404" y="429637"/>
                    </a:lnTo>
                    <a:lnTo>
                      <a:pt x="777254" y="428248"/>
                    </a:lnTo>
                    <a:lnTo>
                      <a:pt x="784987" y="421296"/>
                    </a:lnTo>
                    <a:lnTo>
                      <a:pt x="799779" y="412963"/>
                    </a:lnTo>
                    <a:lnTo>
                      <a:pt x="830687" y="405427"/>
                    </a:lnTo>
                    <a:lnTo>
                      <a:pt x="847181" y="400291"/>
                    </a:lnTo>
                    <a:lnTo>
                      <a:pt x="863066" y="393503"/>
                    </a:lnTo>
                    <a:lnTo>
                      <a:pt x="874645" y="387947"/>
                    </a:lnTo>
                    <a:lnTo>
                      <a:pt x="902603" y="377518"/>
                    </a:lnTo>
                    <a:lnTo>
                      <a:pt x="929172" y="369038"/>
                    </a:lnTo>
                    <a:lnTo>
                      <a:pt x="945353" y="364493"/>
                    </a:lnTo>
                    <a:lnTo>
                      <a:pt x="952413" y="363622"/>
                    </a:lnTo>
                    <a:lnTo>
                      <a:pt x="963992" y="356678"/>
                    </a:lnTo>
                    <a:lnTo>
                      <a:pt x="972366" y="351180"/>
                    </a:lnTo>
                    <a:lnTo>
                      <a:pt x="984858" y="347991"/>
                    </a:lnTo>
                    <a:lnTo>
                      <a:pt x="995451" y="341910"/>
                    </a:lnTo>
                    <a:lnTo>
                      <a:pt x="992443" y="338434"/>
                    </a:lnTo>
                    <a:lnTo>
                      <a:pt x="992410" y="334094"/>
                    </a:lnTo>
                    <a:lnTo>
                      <a:pt x="983806" y="335828"/>
                    </a:lnTo>
                    <a:lnTo>
                      <a:pt x="987553" y="332352"/>
                    </a:lnTo>
                    <a:lnTo>
                      <a:pt x="995878" y="327142"/>
                    </a:lnTo>
                    <a:lnTo>
                      <a:pt x="1004055" y="324537"/>
                    </a:lnTo>
                    <a:lnTo>
                      <a:pt x="1012758" y="320198"/>
                    </a:lnTo>
                    <a:lnTo>
                      <a:pt x="1022143" y="320198"/>
                    </a:lnTo>
                    <a:lnTo>
                      <a:pt x="1030558" y="316721"/>
                    </a:lnTo>
                    <a:lnTo>
                      <a:pt x="1036549" y="312382"/>
                    </a:lnTo>
                    <a:lnTo>
                      <a:pt x="1044011" y="311511"/>
                    </a:lnTo>
                    <a:lnTo>
                      <a:pt x="1067580" y="297204"/>
                    </a:lnTo>
                    <a:lnTo>
                      <a:pt x="1078839" y="292174"/>
                    </a:lnTo>
                    <a:lnTo>
                      <a:pt x="1092407" y="287983"/>
                    </a:lnTo>
                    <a:lnTo>
                      <a:pt x="1095029" y="284622"/>
                    </a:lnTo>
                    <a:lnTo>
                      <a:pt x="1101965" y="282107"/>
                    </a:lnTo>
                    <a:lnTo>
                      <a:pt x="1115820" y="278754"/>
                    </a:lnTo>
                    <a:lnTo>
                      <a:pt x="1132930" y="273725"/>
                    </a:lnTo>
                    <a:lnTo>
                      <a:pt x="1138551" y="274563"/>
                    </a:lnTo>
                    <a:lnTo>
                      <a:pt x="1142537" y="276239"/>
                    </a:lnTo>
                    <a:lnTo>
                      <a:pt x="1145627" y="282107"/>
                    </a:lnTo>
                    <a:lnTo>
                      <a:pt x="1132076" y="282945"/>
                    </a:lnTo>
                    <a:lnTo>
                      <a:pt x="1125937" y="280603"/>
                    </a:lnTo>
                    <a:lnTo>
                      <a:pt x="1106945" y="285970"/>
                    </a:lnTo>
                    <a:lnTo>
                      <a:pt x="1099557" y="288657"/>
                    </a:lnTo>
                    <a:lnTo>
                      <a:pt x="1091166" y="296702"/>
                    </a:lnTo>
                    <a:lnTo>
                      <a:pt x="1079028" y="303408"/>
                    </a:lnTo>
                    <a:lnTo>
                      <a:pt x="1055615" y="315686"/>
                    </a:lnTo>
                    <a:lnTo>
                      <a:pt x="1057201" y="321241"/>
                    </a:lnTo>
                    <a:lnTo>
                      <a:pt x="1072347" y="317075"/>
                    </a:lnTo>
                    <a:lnTo>
                      <a:pt x="1060020" y="322630"/>
                    </a:lnTo>
                    <a:lnTo>
                      <a:pt x="1037585" y="329583"/>
                    </a:lnTo>
                    <a:lnTo>
                      <a:pt x="1047142" y="333749"/>
                    </a:lnTo>
                    <a:lnTo>
                      <a:pt x="1075716" y="324019"/>
                    </a:lnTo>
                    <a:lnTo>
                      <a:pt x="1092867" y="321776"/>
                    </a:lnTo>
                    <a:lnTo>
                      <a:pt x="1114588" y="311511"/>
                    </a:lnTo>
                    <a:lnTo>
                      <a:pt x="1121762" y="306095"/>
                    </a:lnTo>
                    <a:lnTo>
                      <a:pt x="1132453" y="313303"/>
                    </a:lnTo>
                    <a:lnTo>
                      <a:pt x="1146317" y="306095"/>
                    </a:lnTo>
                    <a:lnTo>
                      <a:pt x="1142784" y="314215"/>
                    </a:lnTo>
                    <a:lnTo>
                      <a:pt x="1154379" y="307435"/>
                    </a:lnTo>
                    <a:lnTo>
                      <a:pt x="1157568" y="302233"/>
                    </a:lnTo>
                    <a:lnTo>
                      <a:pt x="1163419" y="298880"/>
                    </a:lnTo>
                    <a:lnTo>
                      <a:pt x="1168826" y="293012"/>
                    </a:lnTo>
                    <a:lnTo>
                      <a:pt x="1163518" y="293012"/>
                    </a:lnTo>
                    <a:lnTo>
                      <a:pt x="1177620" y="288821"/>
                    </a:lnTo>
                    <a:lnTo>
                      <a:pt x="1170626" y="287983"/>
                    </a:lnTo>
                    <a:lnTo>
                      <a:pt x="1163090" y="290498"/>
                    </a:lnTo>
                    <a:lnTo>
                      <a:pt x="1175754" y="282945"/>
                    </a:lnTo>
                    <a:lnTo>
                      <a:pt x="1179609" y="279592"/>
                    </a:lnTo>
                    <a:lnTo>
                      <a:pt x="1200162" y="272048"/>
                    </a:lnTo>
                    <a:lnTo>
                      <a:pt x="1173881" y="286307"/>
                    </a:lnTo>
                    <a:lnTo>
                      <a:pt x="1186767" y="285468"/>
                    </a:lnTo>
                    <a:lnTo>
                      <a:pt x="1193193" y="280431"/>
                    </a:lnTo>
                    <a:lnTo>
                      <a:pt x="1204871" y="282945"/>
                    </a:lnTo>
                    <a:lnTo>
                      <a:pt x="1217214" y="277916"/>
                    </a:lnTo>
                    <a:lnTo>
                      <a:pt x="1202077" y="287145"/>
                    </a:lnTo>
                    <a:lnTo>
                      <a:pt x="1208043" y="287145"/>
                    </a:lnTo>
                    <a:lnTo>
                      <a:pt x="1201206" y="289659"/>
                    </a:lnTo>
                    <a:lnTo>
                      <a:pt x="1221389" y="292675"/>
                    </a:lnTo>
                    <a:lnTo>
                      <a:pt x="1192610" y="297204"/>
                    </a:lnTo>
                    <a:lnTo>
                      <a:pt x="1187835" y="301395"/>
                    </a:lnTo>
                    <a:lnTo>
                      <a:pt x="1201362" y="298855"/>
                    </a:lnTo>
                    <a:lnTo>
                      <a:pt x="1229015" y="299718"/>
                    </a:lnTo>
                    <a:lnTo>
                      <a:pt x="1227364" y="306605"/>
                    </a:lnTo>
                    <a:lnTo>
                      <a:pt x="1232492" y="307550"/>
                    </a:lnTo>
                    <a:lnTo>
                      <a:pt x="1222227" y="312045"/>
                    </a:lnTo>
                    <a:lnTo>
                      <a:pt x="1217543" y="317058"/>
                    </a:lnTo>
                    <a:lnTo>
                      <a:pt x="1243011" y="307435"/>
                    </a:lnTo>
                    <a:lnTo>
                      <a:pt x="1247605" y="308881"/>
                    </a:lnTo>
                    <a:lnTo>
                      <a:pt x="1269383" y="308873"/>
                    </a:lnTo>
                    <a:lnTo>
                      <a:pt x="1294308" y="310640"/>
                    </a:lnTo>
                    <a:lnTo>
                      <a:pt x="1307038" y="318127"/>
                    </a:lnTo>
                    <a:lnTo>
                      <a:pt x="1319701" y="318570"/>
                    </a:lnTo>
                    <a:lnTo>
                      <a:pt x="1329284" y="315300"/>
                    </a:lnTo>
                    <a:lnTo>
                      <a:pt x="1334100" y="312555"/>
                    </a:lnTo>
                    <a:lnTo>
                      <a:pt x="1329292" y="318661"/>
                    </a:lnTo>
                    <a:lnTo>
                      <a:pt x="1322487" y="320798"/>
                    </a:lnTo>
                    <a:lnTo>
                      <a:pt x="1316061" y="324463"/>
                    </a:lnTo>
                    <a:lnTo>
                      <a:pt x="1340740" y="341877"/>
                    </a:lnTo>
                    <a:lnTo>
                      <a:pt x="1337945" y="348451"/>
                    </a:lnTo>
                    <a:lnTo>
                      <a:pt x="1350157" y="362389"/>
                    </a:lnTo>
                    <a:lnTo>
                      <a:pt x="1360981" y="357540"/>
                    </a:lnTo>
                    <a:lnTo>
                      <a:pt x="1374688" y="356678"/>
                    </a:lnTo>
                    <a:lnTo>
                      <a:pt x="1376217" y="347991"/>
                    </a:lnTo>
                    <a:lnTo>
                      <a:pt x="1374442" y="342781"/>
                    </a:lnTo>
                    <a:lnTo>
                      <a:pt x="1380573" y="346249"/>
                    </a:lnTo>
                    <a:lnTo>
                      <a:pt x="1378156" y="352330"/>
                    </a:lnTo>
                    <a:lnTo>
                      <a:pt x="1377400" y="356678"/>
                    </a:lnTo>
                    <a:lnTo>
                      <a:pt x="1383736" y="359283"/>
                    </a:lnTo>
                    <a:lnTo>
                      <a:pt x="1387862" y="354935"/>
                    </a:lnTo>
                    <a:lnTo>
                      <a:pt x="1385627" y="360146"/>
                    </a:lnTo>
                    <a:lnTo>
                      <a:pt x="1394058" y="358412"/>
                    </a:lnTo>
                    <a:lnTo>
                      <a:pt x="1400929" y="349725"/>
                    </a:lnTo>
                    <a:lnTo>
                      <a:pt x="1406607" y="340176"/>
                    </a:lnTo>
                    <a:lnTo>
                      <a:pt x="1414842" y="331489"/>
                    </a:lnTo>
                    <a:lnTo>
                      <a:pt x="1406541" y="344515"/>
                    </a:lnTo>
                    <a:lnTo>
                      <a:pt x="1405374" y="351467"/>
                    </a:lnTo>
                    <a:lnTo>
                      <a:pt x="1403123" y="361017"/>
                    </a:lnTo>
                    <a:lnTo>
                      <a:pt x="1412631" y="361017"/>
                    </a:lnTo>
                    <a:lnTo>
                      <a:pt x="1417110" y="358412"/>
                    </a:lnTo>
                    <a:lnTo>
                      <a:pt x="1412080" y="364493"/>
                    </a:lnTo>
                    <a:lnTo>
                      <a:pt x="1409360" y="368832"/>
                    </a:lnTo>
                    <a:lnTo>
                      <a:pt x="1409360" y="373220"/>
                    </a:lnTo>
                    <a:lnTo>
                      <a:pt x="1407774" y="378357"/>
                    </a:lnTo>
                    <a:lnTo>
                      <a:pt x="1403986" y="386205"/>
                    </a:lnTo>
                    <a:lnTo>
                      <a:pt x="1398422" y="391415"/>
                    </a:lnTo>
                    <a:lnTo>
                      <a:pt x="1406706" y="395763"/>
                    </a:lnTo>
                    <a:lnTo>
                      <a:pt x="1404914" y="403578"/>
                    </a:lnTo>
                    <a:lnTo>
                      <a:pt x="1409607" y="404441"/>
                    </a:lnTo>
                    <a:lnTo>
                      <a:pt x="1403394" y="409659"/>
                    </a:lnTo>
                    <a:lnTo>
                      <a:pt x="1407396" y="415732"/>
                    </a:lnTo>
                    <a:lnTo>
                      <a:pt x="1400616" y="420080"/>
                    </a:lnTo>
                    <a:lnTo>
                      <a:pt x="1402802" y="413998"/>
                    </a:lnTo>
                    <a:lnTo>
                      <a:pt x="1392850" y="419422"/>
                    </a:lnTo>
                    <a:lnTo>
                      <a:pt x="1388519" y="422685"/>
                    </a:lnTo>
                    <a:lnTo>
                      <a:pt x="1389670" y="429629"/>
                    </a:lnTo>
                    <a:lnTo>
                      <a:pt x="1402342" y="422685"/>
                    </a:lnTo>
                    <a:lnTo>
                      <a:pt x="1408103" y="420951"/>
                    </a:lnTo>
                    <a:lnTo>
                      <a:pt x="1396507" y="429687"/>
                    </a:lnTo>
                    <a:lnTo>
                      <a:pt x="1388421" y="433976"/>
                    </a:lnTo>
                    <a:lnTo>
                      <a:pt x="1385084" y="438315"/>
                    </a:lnTo>
                    <a:lnTo>
                      <a:pt x="1390541" y="439187"/>
                    </a:lnTo>
                    <a:lnTo>
                      <a:pt x="1408604" y="427895"/>
                    </a:lnTo>
                    <a:lnTo>
                      <a:pt x="1399416" y="434847"/>
                    </a:lnTo>
                    <a:lnTo>
                      <a:pt x="1394708" y="439187"/>
                    </a:lnTo>
                    <a:lnTo>
                      <a:pt x="1387804" y="444397"/>
                    </a:lnTo>
                    <a:lnTo>
                      <a:pt x="1385569" y="451349"/>
                    </a:lnTo>
                    <a:lnTo>
                      <a:pt x="1395250" y="446131"/>
                    </a:lnTo>
                    <a:lnTo>
                      <a:pt x="1399022" y="449607"/>
                    </a:lnTo>
                    <a:lnTo>
                      <a:pt x="1410486" y="440921"/>
                    </a:lnTo>
                    <a:lnTo>
                      <a:pt x="1415384" y="434815"/>
                    </a:lnTo>
                    <a:lnTo>
                      <a:pt x="1419205" y="426161"/>
                    </a:lnTo>
                    <a:lnTo>
                      <a:pt x="1418951" y="433976"/>
                    </a:lnTo>
                    <a:lnTo>
                      <a:pt x="1416354" y="438315"/>
                    </a:lnTo>
                    <a:lnTo>
                      <a:pt x="1408588" y="445268"/>
                    </a:lnTo>
                    <a:lnTo>
                      <a:pt x="1399515" y="451349"/>
                    </a:lnTo>
                    <a:lnTo>
                      <a:pt x="1396885" y="454653"/>
                    </a:lnTo>
                    <a:lnTo>
                      <a:pt x="1391470" y="465525"/>
                    </a:lnTo>
                    <a:close/>
                    <a:moveTo>
                      <a:pt x="85714" y="1480559"/>
                    </a:moveTo>
                    <a:lnTo>
                      <a:pt x="90218" y="1475892"/>
                    </a:lnTo>
                    <a:lnTo>
                      <a:pt x="90620" y="1471224"/>
                    </a:lnTo>
                    <a:lnTo>
                      <a:pt x="79493" y="1473098"/>
                    </a:lnTo>
                    <a:lnTo>
                      <a:pt x="76387" y="1478694"/>
                    </a:lnTo>
                    <a:lnTo>
                      <a:pt x="85714" y="1480559"/>
                    </a:lnTo>
                    <a:close/>
                    <a:moveTo>
                      <a:pt x="61389" y="1485203"/>
                    </a:moveTo>
                    <a:lnTo>
                      <a:pt x="68267" y="1477733"/>
                    </a:lnTo>
                    <a:lnTo>
                      <a:pt x="63197" y="1481472"/>
                    </a:lnTo>
                    <a:lnTo>
                      <a:pt x="61389" y="1485203"/>
                    </a:lnTo>
                    <a:close/>
                    <a:moveTo>
                      <a:pt x="124816" y="1500160"/>
                    </a:moveTo>
                    <a:lnTo>
                      <a:pt x="126385" y="1493955"/>
                    </a:lnTo>
                    <a:lnTo>
                      <a:pt x="123788" y="1485228"/>
                    </a:lnTo>
                    <a:lnTo>
                      <a:pt x="119630" y="1491761"/>
                    </a:lnTo>
                    <a:lnTo>
                      <a:pt x="116860" y="1499223"/>
                    </a:lnTo>
                    <a:lnTo>
                      <a:pt x="124816" y="1500160"/>
                    </a:lnTo>
                    <a:close/>
                    <a:moveTo>
                      <a:pt x="149355" y="1506693"/>
                    </a:moveTo>
                    <a:lnTo>
                      <a:pt x="153357" y="1503891"/>
                    </a:lnTo>
                    <a:lnTo>
                      <a:pt x="139657" y="1502962"/>
                    </a:lnTo>
                    <a:lnTo>
                      <a:pt x="149355" y="1506693"/>
                    </a:lnTo>
                    <a:close/>
                    <a:moveTo>
                      <a:pt x="143002" y="1517869"/>
                    </a:moveTo>
                    <a:lnTo>
                      <a:pt x="147004" y="1515067"/>
                    </a:lnTo>
                    <a:lnTo>
                      <a:pt x="141169" y="1512265"/>
                    </a:lnTo>
                    <a:lnTo>
                      <a:pt x="143002" y="1517869"/>
                    </a:lnTo>
                    <a:close/>
                    <a:moveTo>
                      <a:pt x="157795" y="1521625"/>
                    </a:moveTo>
                    <a:lnTo>
                      <a:pt x="166481" y="1519760"/>
                    </a:lnTo>
                    <a:lnTo>
                      <a:pt x="171305" y="1516957"/>
                    </a:lnTo>
                    <a:lnTo>
                      <a:pt x="161246" y="1512265"/>
                    </a:lnTo>
                    <a:lnTo>
                      <a:pt x="157178" y="1509495"/>
                    </a:lnTo>
                    <a:lnTo>
                      <a:pt x="153496" y="1516029"/>
                    </a:lnTo>
                    <a:lnTo>
                      <a:pt x="157260" y="1514155"/>
                    </a:lnTo>
                    <a:lnTo>
                      <a:pt x="157795" y="1521625"/>
                    </a:lnTo>
                    <a:close/>
                    <a:moveTo>
                      <a:pt x="165339" y="1574722"/>
                    </a:moveTo>
                    <a:lnTo>
                      <a:pt x="170878" y="1568189"/>
                    </a:lnTo>
                    <a:lnTo>
                      <a:pt x="181142" y="1562592"/>
                    </a:lnTo>
                    <a:lnTo>
                      <a:pt x="192844" y="1557924"/>
                    </a:lnTo>
                    <a:lnTo>
                      <a:pt x="189311" y="1547660"/>
                    </a:lnTo>
                    <a:lnTo>
                      <a:pt x="185218" y="1540190"/>
                    </a:lnTo>
                    <a:lnTo>
                      <a:pt x="178307" y="1538324"/>
                    </a:lnTo>
                    <a:lnTo>
                      <a:pt x="174576" y="1533656"/>
                    </a:lnTo>
                    <a:lnTo>
                      <a:pt x="168363" y="1530040"/>
                    </a:lnTo>
                    <a:lnTo>
                      <a:pt x="168692" y="1539401"/>
                    </a:lnTo>
                    <a:lnTo>
                      <a:pt x="161164" y="1548588"/>
                    </a:lnTo>
                    <a:lnTo>
                      <a:pt x="162832" y="1559790"/>
                    </a:lnTo>
                    <a:lnTo>
                      <a:pt x="160802" y="1569125"/>
                    </a:lnTo>
                    <a:lnTo>
                      <a:pt x="165339" y="1574722"/>
                    </a:lnTo>
                    <a:close/>
                    <a:moveTo>
                      <a:pt x="1274042" y="1104815"/>
                    </a:moveTo>
                    <a:lnTo>
                      <a:pt x="1279934" y="1103886"/>
                    </a:lnTo>
                    <a:lnTo>
                      <a:pt x="1273804" y="1101955"/>
                    </a:lnTo>
                    <a:close/>
                    <a:moveTo>
                      <a:pt x="1284931" y="1101084"/>
                    </a:moveTo>
                    <a:lnTo>
                      <a:pt x="1292048" y="1101084"/>
                    </a:lnTo>
                    <a:lnTo>
                      <a:pt x="1285358" y="1099925"/>
                    </a:lnTo>
                    <a:close/>
                    <a:moveTo>
                      <a:pt x="1313102" y="1123478"/>
                    </a:moveTo>
                    <a:lnTo>
                      <a:pt x="1317861" y="1123478"/>
                    </a:lnTo>
                    <a:lnTo>
                      <a:pt x="1312782" y="1117881"/>
                    </a:lnTo>
                    <a:lnTo>
                      <a:pt x="1313102" y="1123478"/>
                    </a:lnTo>
                    <a:close/>
                    <a:moveTo>
                      <a:pt x="2650448" y="873592"/>
                    </a:moveTo>
                    <a:lnTo>
                      <a:pt x="2660392" y="873584"/>
                    </a:lnTo>
                    <a:lnTo>
                      <a:pt x="2650448" y="873592"/>
                    </a:lnTo>
                    <a:close/>
                    <a:moveTo>
                      <a:pt x="2671453" y="877282"/>
                    </a:moveTo>
                    <a:lnTo>
                      <a:pt x="2665922" y="875441"/>
                    </a:lnTo>
                    <a:lnTo>
                      <a:pt x="2671453" y="877282"/>
                    </a:lnTo>
                    <a:close/>
                    <a:moveTo>
                      <a:pt x="2264266" y="1379757"/>
                    </a:moveTo>
                    <a:lnTo>
                      <a:pt x="2273700" y="1374169"/>
                    </a:lnTo>
                    <a:lnTo>
                      <a:pt x="2281425" y="1367635"/>
                    </a:lnTo>
                    <a:lnTo>
                      <a:pt x="2293810" y="1334007"/>
                    </a:lnTo>
                    <a:lnTo>
                      <a:pt x="2295273" y="1322527"/>
                    </a:lnTo>
                    <a:lnTo>
                      <a:pt x="2288616" y="1282004"/>
                    </a:lnTo>
                    <a:lnTo>
                      <a:pt x="2292331" y="1274920"/>
                    </a:lnTo>
                    <a:lnTo>
                      <a:pt x="2286759" y="1261138"/>
                    </a:lnTo>
                    <a:lnTo>
                      <a:pt x="2280045" y="1220097"/>
                    </a:lnTo>
                    <a:lnTo>
                      <a:pt x="2285452" y="1195977"/>
                    </a:lnTo>
                    <a:lnTo>
                      <a:pt x="2297689" y="1175506"/>
                    </a:lnTo>
                    <a:lnTo>
                      <a:pt x="2308044" y="1164946"/>
                    </a:lnTo>
                    <a:lnTo>
                      <a:pt x="2323009" y="1152274"/>
                    </a:lnTo>
                    <a:lnTo>
                      <a:pt x="2362833" y="1125097"/>
                    </a:lnTo>
                    <a:lnTo>
                      <a:pt x="2365175" y="1119985"/>
                    </a:lnTo>
                    <a:lnTo>
                      <a:pt x="2371372" y="1109786"/>
                    </a:lnTo>
                    <a:lnTo>
                      <a:pt x="2380970" y="1104453"/>
                    </a:lnTo>
                    <a:lnTo>
                      <a:pt x="2390199" y="1104806"/>
                    </a:lnTo>
                    <a:lnTo>
                      <a:pt x="2399535" y="1106368"/>
                    </a:lnTo>
                    <a:lnTo>
                      <a:pt x="2409339" y="1088584"/>
                    </a:lnTo>
                    <a:lnTo>
                      <a:pt x="2427591" y="1078320"/>
                    </a:lnTo>
                    <a:lnTo>
                      <a:pt x="2439779" y="1080185"/>
                    </a:lnTo>
                    <a:lnTo>
                      <a:pt x="2457751" y="1070932"/>
                    </a:lnTo>
                    <a:lnTo>
                      <a:pt x="2474993" y="1062927"/>
                    </a:lnTo>
                    <a:lnTo>
                      <a:pt x="2480146" y="1051742"/>
                    </a:lnTo>
                    <a:lnTo>
                      <a:pt x="2477853" y="1011318"/>
                    </a:lnTo>
                    <a:lnTo>
                      <a:pt x="2465033" y="1010389"/>
                    </a:lnTo>
                    <a:lnTo>
                      <a:pt x="2460398" y="1004809"/>
                    </a:lnTo>
                    <a:lnTo>
                      <a:pt x="2465575" y="1008524"/>
                    </a:lnTo>
                    <a:lnTo>
                      <a:pt x="2470284" y="1005738"/>
                    </a:lnTo>
                    <a:lnTo>
                      <a:pt x="2469289" y="1001086"/>
                    </a:lnTo>
                    <a:lnTo>
                      <a:pt x="2469618" y="994570"/>
                    </a:lnTo>
                    <a:lnTo>
                      <a:pt x="2474031" y="995506"/>
                    </a:lnTo>
                    <a:lnTo>
                      <a:pt x="2474623" y="988061"/>
                    </a:lnTo>
                    <a:lnTo>
                      <a:pt x="2479653" y="978758"/>
                    </a:lnTo>
                    <a:lnTo>
                      <a:pt x="2472437" y="974107"/>
                    </a:lnTo>
                    <a:lnTo>
                      <a:pt x="2461630" y="968527"/>
                    </a:lnTo>
                    <a:lnTo>
                      <a:pt x="2462986" y="963875"/>
                    </a:lnTo>
                    <a:lnTo>
                      <a:pt x="2478658" y="974107"/>
                    </a:lnTo>
                    <a:lnTo>
                      <a:pt x="2480039" y="966669"/>
                    </a:lnTo>
                    <a:lnTo>
                      <a:pt x="2478551" y="961081"/>
                    </a:lnTo>
                    <a:lnTo>
                      <a:pt x="2478387" y="953644"/>
                    </a:lnTo>
                    <a:lnTo>
                      <a:pt x="2481313" y="947472"/>
                    </a:lnTo>
                    <a:lnTo>
                      <a:pt x="2484756" y="939690"/>
                    </a:lnTo>
                    <a:lnTo>
                      <a:pt x="2492086" y="933731"/>
                    </a:lnTo>
                    <a:lnTo>
                      <a:pt x="2497502" y="930387"/>
                    </a:lnTo>
                    <a:lnTo>
                      <a:pt x="2491248" y="935967"/>
                    </a:lnTo>
                    <a:lnTo>
                      <a:pt x="2488594" y="942476"/>
                    </a:lnTo>
                    <a:lnTo>
                      <a:pt x="2491725" y="939690"/>
                    </a:lnTo>
                    <a:lnTo>
                      <a:pt x="2490106" y="945270"/>
                    </a:lnTo>
                    <a:lnTo>
                      <a:pt x="2485060" y="957367"/>
                    </a:lnTo>
                    <a:lnTo>
                      <a:pt x="2486227" y="969455"/>
                    </a:lnTo>
                    <a:lnTo>
                      <a:pt x="2490566" y="975972"/>
                    </a:lnTo>
                    <a:lnTo>
                      <a:pt x="2482118" y="991784"/>
                    </a:lnTo>
                    <a:lnTo>
                      <a:pt x="2478231" y="1000347"/>
                    </a:lnTo>
                    <a:lnTo>
                      <a:pt x="2487468" y="989926"/>
                    </a:lnTo>
                    <a:lnTo>
                      <a:pt x="2506542" y="975101"/>
                    </a:lnTo>
                    <a:lnTo>
                      <a:pt x="2518762" y="956528"/>
                    </a:lnTo>
                    <a:lnTo>
                      <a:pt x="2510610" y="948253"/>
                    </a:lnTo>
                    <a:lnTo>
                      <a:pt x="2510347" y="931874"/>
                    </a:lnTo>
                    <a:lnTo>
                      <a:pt x="2515253" y="936345"/>
                    </a:lnTo>
                    <a:lnTo>
                      <a:pt x="2522674" y="936345"/>
                    </a:lnTo>
                    <a:lnTo>
                      <a:pt x="2524293" y="944760"/>
                    </a:lnTo>
                    <a:lnTo>
                      <a:pt x="2541789" y="930707"/>
                    </a:lnTo>
                    <a:lnTo>
                      <a:pt x="2563337" y="900950"/>
                    </a:lnTo>
                    <a:lnTo>
                      <a:pt x="2555053" y="899257"/>
                    </a:lnTo>
                    <a:lnTo>
                      <a:pt x="2587514" y="889658"/>
                    </a:lnTo>
                    <a:lnTo>
                      <a:pt x="2609752" y="886724"/>
                    </a:lnTo>
                    <a:lnTo>
                      <a:pt x="2619597" y="880980"/>
                    </a:lnTo>
                    <a:lnTo>
                      <a:pt x="2594352" y="883010"/>
                    </a:lnTo>
                    <a:lnTo>
                      <a:pt x="2570034" y="886889"/>
                    </a:lnTo>
                    <a:lnTo>
                      <a:pt x="2578047" y="881350"/>
                    </a:lnTo>
                    <a:lnTo>
                      <a:pt x="2598156" y="877109"/>
                    </a:lnTo>
                    <a:lnTo>
                      <a:pt x="2623813" y="875301"/>
                    </a:lnTo>
                    <a:lnTo>
                      <a:pt x="2633338" y="873617"/>
                    </a:lnTo>
                    <a:lnTo>
                      <a:pt x="2641474" y="860870"/>
                    </a:lnTo>
                    <a:lnTo>
                      <a:pt x="2639617" y="869960"/>
                    </a:lnTo>
                    <a:lnTo>
                      <a:pt x="2645418" y="869779"/>
                    </a:lnTo>
                    <a:lnTo>
                      <a:pt x="2658830" y="859202"/>
                    </a:lnTo>
                    <a:lnTo>
                      <a:pt x="2657137" y="865300"/>
                    </a:lnTo>
                    <a:lnTo>
                      <a:pt x="2677642" y="861980"/>
                    </a:lnTo>
                    <a:lnTo>
                      <a:pt x="2679959" y="848954"/>
                    </a:lnTo>
                    <a:lnTo>
                      <a:pt x="2673968" y="848568"/>
                    </a:lnTo>
                    <a:lnTo>
                      <a:pt x="2674675" y="855989"/>
                    </a:lnTo>
                    <a:lnTo>
                      <a:pt x="2663408" y="859202"/>
                    </a:lnTo>
                    <a:lnTo>
                      <a:pt x="2664148" y="848371"/>
                    </a:lnTo>
                    <a:lnTo>
                      <a:pt x="2662676" y="843185"/>
                    </a:lnTo>
                    <a:lnTo>
                      <a:pt x="2653382" y="843152"/>
                    </a:lnTo>
                    <a:lnTo>
                      <a:pt x="2661592" y="839372"/>
                    </a:lnTo>
                    <a:lnTo>
                      <a:pt x="2662898" y="835148"/>
                    </a:lnTo>
                    <a:lnTo>
                      <a:pt x="2669259" y="832872"/>
                    </a:lnTo>
                    <a:lnTo>
                      <a:pt x="2668051" y="827407"/>
                    </a:lnTo>
                    <a:lnTo>
                      <a:pt x="2672061" y="819123"/>
                    </a:lnTo>
                    <a:lnTo>
                      <a:pt x="2678356" y="811036"/>
                    </a:lnTo>
                    <a:lnTo>
                      <a:pt x="2684249" y="809754"/>
                    </a:lnTo>
                    <a:lnTo>
                      <a:pt x="2687388" y="805941"/>
                    </a:lnTo>
                    <a:lnTo>
                      <a:pt x="2690741" y="798307"/>
                    </a:lnTo>
                    <a:lnTo>
                      <a:pt x="2697513" y="793688"/>
                    </a:lnTo>
                    <a:lnTo>
                      <a:pt x="2704301" y="793688"/>
                    </a:lnTo>
                    <a:lnTo>
                      <a:pt x="2721920" y="788527"/>
                    </a:lnTo>
                    <a:lnTo>
                      <a:pt x="2730023" y="778189"/>
                    </a:lnTo>
                    <a:lnTo>
                      <a:pt x="2736294" y="780769"/>
                    </a:lnTo>
                    <a:lnTo>
                      <a:pt x="2743304" y="775238"/>
                    </a:lnTo>
                    <a:lnTo>
                      <a:pt x="2742021" y="781698"/>
                    </a:lnTo>
                    <a:lnTo>
                      <a:pt x="2747117" y="779849"/>
                    </a:lnTo>
                    <a:lnTo>
                      <a:pt x="2751464" y="778008"/>
                    </a:lnTo>
                    <a:lnTo>
                      <a:pt x="2763618" y="772132"/>
                    </a:lnTo>
                    <a:lnTo>
                      <a:pt x="2768903" y="769404"/>
                    </a:lnTo>
                    <a:lnTo>
                      <a:pt x="2775666" y="767850"/>
                    </a:lnTo>
                    <a:lnTo>
                      <a:pt x="2783860" y="764037"/>
                    </a:lnTo>
                    <a:lnTo>
                      <a:pt x="2783473" y="759065"/>
                    </a:lnTo>
                    <a:lnTo>
                      <a:pt x="2782446" y="754110"/>
                    </a:lnTo>
                    <a:lnTo>
                      <a:pt x="2778189" y="754702"/>
                    </a:lnTo>
                    <a:lnTo>
                      <a:pt x="2775650" y="750642"/>
                    </a:lnTo>
                    <a:lnTo>
                      <a:pt x="2777639" y="746130"/>
                    </a:lnTo>
                    <a:lnTo>
                      <a:pt x="2779635" y="742506"/>
                    </a:lnTo>
                    <a:lnTo>
                      <a:pt x="2775970" y="740493"/>
                    </a:lnTo>
                    <a:lnTo>
                      <a:pt x="2771754" y="738224"/>
                    </a:lnTo>
                    <a:lnTo>
                      <a:pt x="2773891" y="734017"/>
                    </a:lnTo>
                    <a:lnTo>
                      <a:pt x="2787106" y="695795"/>
                    </a:lnTo>
                    <a:lnTo>
                      <a:pt x="2784270" y="691620"/>
                    </a:lnTo>
                    <a:lnTo>
                      <a:pt x="2780967" y="688768"/>
                    </a:lnTo>
                    <a:lnTo>
                      <a:pt x="2776956" y="686804"/>
                    </a:lnTo>
                    <a:lnTo>
                      <a:pt x="2773053" y="689179"/>
                    </a:lnTo>
                    <a:lnTo>
                      <a:pt x="2768484" y="690346"/>
                    </a:lnTo>
                    <a:lnTo>
                      <a:pt x="2763306" y="691242"/>
                    </a:lnTo>
                    <a:lnTo>
                      <a:pt x="2757858" y="689985"/>
                    </a:lnTo>
                    <a:lnTo>
                      <a:pt x="2759411" y="686106"/>
                    </a:lnTo>
                    <a:lnTo>
                      <a:pt x="2755762" y="683755"/>
                    </a:lnTo>
                    <a:lnTo>
                      <a:pt x="2728067" y="707160"/>
                    </a:lnTo>
                    <a:lnTo>
                      <a:pt x="2723481" y="715699"/>
                    </a:lnTo>
                    <a:lnTo>
                      <a:pt x="2718773" y="718296"/>
                    </a:lnTo>
                    <a:lnTo>
                      <a:pt x="2716011" y="721698"/>
                    </a:lnTo>
                    <a:lnTo>
                      <a:pt x="2713201" y="726464"/>
                    </a:lnTo>
                    <a:lnTo>
                      <a:pt x="2712815" y="730771"/>
                    </a:lnTo>
                    <a:lnTo>
                      <a:pt x="2709519" y="733400"/>
                    </a:lnTo>
                    <a:lnTo>
                      <a:pt x="2707070" y="737033"/>
                    </a:lnTo>
                    <a:lnTo>
                      <a:pt x="2703241" y="738553"/>
                    </a:lnTo>
                    <a:lnTo>
                      <a:pt x="2698663" y="741388"/>
                    </a:lnTo>
                    <a:lnTo>
                      <a:pt x="2697036" y="745202"/>
                    </a:lnTo>
                    <a:lnTo>
                      <a:pt x="2692812" y="746812"/>
                    </a:lnTo>
                    <a:lnTo>
                      <a:pt x="2691193" y="750584"/>
                    </a:lnTo>
                    <a:lnTo>
                      <a:pt x="2687487" y="748513"/>
                    </a:lnTo>
                    <a:lnTo>
                      <a:pt x="2683361" y="751554"/>
                    </a:lnTo>
                    <a:lnTo>
                      <a:pt x="2679351" y="750280"/>
                    </a:lnTo>
                    <a:lnTo>
                      <a:pt x="2675414" y="751809"/>
                    </a:lnTo>
                    <a:lnTo>
                      <a:pt x="2673878" y="755639"/>
                    </a:lnTo>
                    <a:lnTo>
                      <a:pt x="2651607" y="758934"/>
                    </a:lnTo>
                    <a:lnTo>
                      <a:pt x="2642049" y="758605"/>
                    </a:lnTo>
                    <a:lnTo>
                      <a:pt x="2630528" y="758613"/>
                    </a:lnTo>
                    <a:lnTo>
                      <a:pt x="2610582" y="759065"/>
                    </a:lnTo>
                    <a:lnTo>
                      <a:pt x="2598362" y="759238"/>
                    </a:lnTo>
                    <a:lnTo>
                      <a:pt x="2591623" y="759065"/>
                    </a:lnTo>
                    <a:lnTo>
                      <a:pt x="2586462" y="759049"/>
                    </a:lnTo>
                    <a:lnTo>
                      <a:pt x="2582493" y="760372"/>
                    </a:lnTo>
                    <a:lnTo>
                      <a:pt x="2578466" y="762270"/>
                    </a:lnTo>
                    <a:lnTo>
                      <a:pt x="2573593" y="764177"/>
                    </a:lnTo>
                    <a:lnTo>
                      <a:pt x="2569788" y="766626"/>
                    </a:lnTo>
                    <a:lnTo>
                      <a:pt x="2558546" y="774088"/>
                    </a:lnTo>
                    <a:lnTo>
                      <a:pt x="2554470" y="777901"/>
                    </a:lnTo>
                    <a:lnTo>
                      <a:pt x="2549498" y="779800"/>
                    </a:lnTo>
                    <a:lnTo>
                      <a:pt x="2545627" y="782281"/>
                    </a:lnTo>
                    <a:lnTo>
                      <a:pt x="2541280" y="783917"/>
                    </a:lnTo>
                    <a:lnTo>
                      <a:pt x="2537310" y="786998"/>
                    </a:lnTo>
                    <a:lnTo>
                      <a:pt x="2534393" y="790089"/>
                    </a:lnTo>
                    <a:lnTo>
                      <a:pt x="2524490" y="799876"/>
                    </a:lnTo>
                    <a:lnTo>
                      <a:pt x="2474870" y="801421"/>
                    </a:lnTo>
                    <a:lnTo>
                      <a:pt x="2459691" y="807141"/>
                    </a:lnTo>
                    <a:lnTo>
                      <a:pt x="2461154" y="813230"/>
                    </a:lnTo>
                    <a:lnTo>
                      <a:pt x="2458738" y="818712"/>
                    </a:lnTo>
                    <a:lnTo>
                      <a:pt x="2460989" y="824218"/>
                    </a:lnTo>
                    <a:lnTo>
                      <a:pt x="2457513" y="827185"/>
                    </a:lnTo>
                    <a:lnTo>
                      <a:pt x="2425257" y="839906"/>
                    </a:lnTo>
                    <a:lnTo>
                      <a:pt x="2393273" y="845429"/>
                    </a:lnTo>
                    <a:lnTo>
                      <a:pt x="2379573" y="852135"/>
                    </a:lnTo>
                    <a:lnTo>
                      <a:pt x="2357516" y="862169"/>
                    </a:lnTo>
                    <a:lnTo>
                      <a:pt x="2350251" y="862177"/>
                    </a:lnTo>
                    <a:lnTo>
                      <a:pt x="2342543" y="853425"/>
                    </a:lnTo>
                    <a:lnTo>
                      <a:pt x="2344170" y="848412"/>
                    </a:lnTo>
                    <a:lnTo>
                      <a:pt x="2347523" y="842561"/>
                    </a:lnTo>
                    <a:lnTo>
                      <a:pt x="2354673" y="840547"/>
                    </a:lnTo>
                    <a:lnTo>
                      <a:pt x="2361001" y="835321"/>
                    </a:lnTo>
                    <a:lnTo>
                      <a:pt x="2365471" y="833094"/>
                    </a:lnTo>
                    <a:lnTo>
                      <a:pt x="2368528" y="828500"/>
                    </a:lnTo>
                    <a:lnTo>
                      <a:pt x="2370821" y="823355"/>
                    </a:lnTo>
                    <a:lnTo>
                      <a:pt x="2387043" y="802785"/>
                    </a:lnTo>
                    <a:lnTo>
                      <a:pt x="2395541" y="759065"/>
                    </a:lnTo>
                    <a:lnTo>
                      <a:pt x="2397965" y="748785"/>
                    </a:lnTo>
                    <a:lnTo>
                      <a:pt x="2379532" y="735430"/>
                    </a:lnTo>
                    <a:lnTo>
                      <a:pt x="2383814" y="728486"/>
                    </a:lnTo>
                    <a:lnTo>
                      <a:pt x="2380724" y="724928"/>
                    </a:lnTo>
                    <a:lnTo>
                      <a:pt x="2375588" y="724796"/>
                    </a:lnTo>
                    <a:lnTo>
                      <a:pt x="2371520" y="726695"/>
                    </a:lnTo>
                    <a:lnTo>
                      <a:pt x="2370221" y="722709"/>
                    </a:lnTo>
                    <a:lnTo>
                      <a:pt x="2371289" y="718592"/>
                    </a:lnTo>
                    <a:lnTo>
                      <a:pt x="2373607" y="713011"/>
                    </a:lnTo>
                    <a:lnTo>
                      <a:pt x="2368914" y="713340"/>
                    </a:lnTo>
                    <a:lnTo>
                      <a:pt x="2363819" y="714581"/>
                    </a:lnTo>
                    <a:lnTo>
                      <a:pt x="2359094" y="709001"/>
                    </a:lnTo>
                    <a:lnTo>
                      <a:pt x="2360121" y="701235"/>
                    </a:lnTo>
                    <a:lnTo>
                      <a:pt x="2338269" y="686582"/>
                    </a:lnTo>
                    <a:lnTo>
                      <a:pt x="2333577" y="683197"/>
                    </a:lnTo>
                    <a:lnTo>
                      <a:pt x="2328622" y="680427"/>
                    </a:lnTo>
                    <a:lnTo>
                      <a:pt x="2323986" y="677230"/>
                    </a:lnTo>
                    <a:lnTo>
                      <a:pt x="2307041" y="666563"/>
                    </a:lnTo>
                    <a:lnTo>
                      <a:pt x="2299661" y="662438"/>
                    </a:lnTo>
                    <a:lnTo>
                      <a:pt x="2292561" y="657860"/>
                    </a:lnTo>
                    <a:lnTo>
                      <a:pt x="2281984" y="660605"/>
                    </a:lnTo>
                    <a:lnTo>
                      <a:pt x="2264044" y="668001"/>
                    </a:lnTo>
                    <a:lnTo>
                      <a:pt x="2258333" y="667336"/>
                    </a:lnTo>
                    <a:lnTo>
                      <a:pt x="2253953" y="666522"/>
                    </a:lnTo>
                    <a:lnTo>
                      <a:pt x="2249917" y="667295"/>
                    </a:lnTo>
                    <a:lnTo>
                      <a:pt x="2246236" y="663777"/>
                    </a:lnTo>
                    <a:lnTo>
                      <a:pt x="2241823" y="663991"/>
                    </a:lnTo>
                    <a:lnTo>
                      <a:pt x="2237418" y="664180"/>
                    </a:lnTo>
                    <a:lnTo>
                      <a:pt x="2230761" y="664427"/>
                    </a:lnTo>
                    <a:lnTo>
                      <a:pt x="2230695" y="659750"/>
                    </a:lnTo>
                    <a:lnTo>
                      <a:pt x="2225247" y="661443"/>
                    </a:lnTo>
                    <a:lnTo>
                      <a:pt x="2220678" y="663383"/>
                    </a:lnTo>
                    <a:lnTo>
                      <a:pt x="2215147" y="665084"/>
                    </a:lnTo>
                    <a:lnTo>
                      <a:pt x="2209920" y="665873"/>
                    </a:lnTo>
                    <a:lnTo>
                      <a:pt x="2208359" y="661986"/>
                    </a:lnTo>
                    <a:lnTo>
                      <a:pt x="2204693" y="659931"/>
                    </a:lnTo>
                    <a:lnTo>
                      <a:pt x="2202475" y="656217"/>
                    </a:lnTo>
                    <a:lnTo>
                      <a:pt x="2197306" y="656348"/>
                    </a:lnTo>
                    <a:lnTo>
                      <a:pt x="2193648" y="660046"/>
                    </a:lnTo>
                    <a:lnTo>
                      <a:pt x="2192317" y="655781"/>
                    </a:lnTo>
                    <a:lnTo>
                      <a:pt x="2188118" y="653620"/>
                    </a:lnTo>
                    <a:lnTo>
                      <a:pt x="2184567" y="648631"/>
                    </a:lnTo>
                    <a:lnTo>
                      <a:pt x="2178256" y="647538"/>
                    </a:lnTo>
                    <a:lnTo>
                      <a:pt x="2173818" y="648590"/>
                    </a:lnTo>
                    <a:lnTo>
                      <a:pt x="2168197" y="651023"/>
                    </a:lnTo>
                    <a:lnTo>
                      <a:pt x="2161919" y="651409"/>
                    </a:lnTo>
                    <a:lnTo>
                      <a:pt x="2158582" y="647522"/>
                    </a:lnTo>
                    <a:lnTo>
                      <a:pt x="2153331" y="647325"/>
                    </a:lnTo>
                    <a:lnTo>
                      <a:pt x="2149526" y="645443"/>
                    </a:lnTo>
                    <a:lnTo>
                      <a:pt x="2145417" y="645237"/>
                    </a:lnTo>
                    <a:lnTo>
                      <a:pt x="2145104" y="640602"/>
                    </a:lnTo>
                    <a:lnTo>
                      <a:pt x="2146428" y="636592"/>
                    </a:lnTo>
                    <a:lnTo>
                      <a:pt x="2147479" y="630535"/>
                    </a:lnTo>
                    <a:lnTo>
                      <a:pt x="2146165" y="625259"/>
                    </a:lnTo>
                    <a:lnTo>
                      <a:pt x="2142006" y="625276"/>
                    </a:lnTo>
                    <a:lnTo>
                      <a:pt x="2135736" y="636625"/>
                    </a:lnTo>
                    <a:lnTo>
                      <a:pt x="1709598" y="636633"/>
                    </a:lnTo>
                    <a:lnTo>
                      <a:pt x="1443794" y="636534"/>
                    </a:lnTo>
                    <a:lnTo>
                      <a:pt x="1448158" y="641761"/>
                    </a:lnTo>
                    <a:lnTo>
                      <a:pt x="1438912" y="645993"/>
                    </a:lnTo>
                    <a:lnTo>
                      <a:pt x="1437441" y="650407"/>
                    </a:lnTo>
                    <a:lnTo>
                      <a:pt x="1431516" y="658510"/>
                    </a:lnTo>
                    <a:lnTo>
                      <a:pt x="1423142" y="660326"/>
                    </a:lnTo>
                    <a:lnTo>
                      <a:pt x="1412195" y="657762"/>
                    </a:lnTo>
                    <a:lnTo>
                      <a:pt x="1398751" y="651902"/>
                    </a:lnTo>
                    <a:lnTo>
                      <a:pt x="1394141" y="658238"/>
                    </a:lnTo>
                    <a:lnTo>
                      <a:pt x="1387196" y="668618"/>
                    </a:lnTo>
                    <a:lnTo>
                      <a:pt x="1389169" y="676860"/>
                    </a:lnTo>
                    <a:lnTo>
                      <a:pt x="1382865" y="695228"/>
                    </a:lnTo>
                    <a:lnTo>
                      <a:pt x="1387886" y="698523"/>
                    </a:lnTo>
                    <a:lnTo>
                      <a:pt x="1381444" y="699378"/>
                    </a:lnTo>
                    <a:lnTo>
                      <a:pt x="1378682" y="707456"/>
                    </a:lnTo>
                    <a:lnTo>
                      <a:pt x="1369955" y="720556"/>
                    </a:lnTo>
                    <a:lnTo>
                      <a:pt x="1369552" y="725150"/>
                    </a:lnTo>
                    <a:lnTo>
                      <a:pt x="1360709" y="737542"/>
                    </a:lnTo>
                    <a:lnTo>
                      <a:pt x="1345958" y="759065"/>
                    </a:lnTo>
                    <a:lnTo>
                      <a:pt x="1339080" y="769971"/>
                    </a:lnTo>
                    <a:lnTo>
                      <a:pt x="1322134" y="794518"/>
                    </a:lnTo>
                    <a:lnTo>
                      <a:pt x="1316242" y="802169"/>
                    </a:lnTo>
                    <a:lnTo>
                      <a:pt x="1305295" y="813600"/>
                    </a:lnTo>
                    <a:lnTo>
                      <a:pt x="1301597" y="818909"/>
                    </a:lnTo>
                    <a:lnTo>
                      <a:pt x="1293387" y="827127"/>
                    </a:lnTo>
                    <a:lnTo>
                      <a:pt x="1293091" y="832518"/>
                    </a:lnTo>
                    <a:lnTo>
                      <a:pt x="1288161" y="840342"/>
                    </a:lnTo>
                    <a:lnTo>
                      <a:pt x="1285794" y="851921"/>
                    </a:lnTo>
                    <a:lnTo>
                      <a:pt x="1284134" y="858339"/>
                    </a:lnTo>
                    <a:lnTo>
                      <a:pt x="1282597" y="868751"/>
                    </a:lnTo>
                    <a:lnTo>
                      <a:pt x="1273187" y="879788"/>
                    </a:lnTo>
                    <a:lnTo>
                      <a:pt x="1270500" y="884916"/>
                    </a:lnTo>
                    <a:lnTo>
                      <a:pt x="1258190" y="896216"/>
                    </a:lnTo>
                    <a:lnTo>
                      <a:pt x="1253464" y="907237"/>
                    </a:lnTo>
                    <a:lnTo>
                      <a:pt x="1259784" y="919761"/>
                    </a:lnTo>
                    <a:lnTo>
                      <a:pt x="1249634" y="949173"/>
                    </a:lnTo>
                    <a:lnTo>
                      <a:pt x="1258847" y="969735"/>
                    </a:lnTo>
                    <a:lnTo>
                      <a:pt x="1254557" y="978125"/>
                    </a:lnTo>
                    <a:lnTo>
                      <a:pt x="1258880" y="977780"/>
                    </a:lnTo>
                    <a:lnTo>
                      <a:pt x="1265528" y="981470"/>
                    </a:lnTo>
                    <a:lnTo>
                      <a:pt x="1269358" y="977714"/>
                    </a:lnTo>
                    <a:lnTo>
                      <a:pt x="1272226" y="973178"/>
                    </a:lnTo>
                    <a:lnTo>
                      <a:pt x="1276631" y="970384"/>
                    </a:lnTo>
                    <a:lnTo>
                      <a:pt x="1275250" y="975035"/>
                    </a:lnTo>
                    <a:lnTo>
                      <a:pt x="1272308" y="979687"/>
                    </a:lnTo>
                    <a:lnTo>
                      <a:pt x="1273631" y="993641"/>
                    </a:lnTo>
                    <a:lnTo>
                      <a:pt x="1267911" y="990855"/>
                    </a:lnTo>
                    <a:lnTo>
                      <a:pt x="1269374" y="984338"/>
                    </a:lnTo>
                    <a:lnTo>
                      <a:pt x="1264024" y="985719"/>
                    </a:lnTo>
                    <a:lnTo>
                      <a:pt x="1257943" y="1002574"/>
                    </a:lnTo>
                    <a:lnTo>
                      <a:pt x="1264164" y="1011219"/>
                    </a:lnTo>
                    <a:lnTo>
                      <a:pt x="1269152" y="1010430"/>
                    </a:lnTo>
                    <a:lnTo>
                      <a:pt x="1268256" y="1015928"/>
                    </a:lnTo>
                    <a:lnTo>
                      <a:pt x="1261444" y="1020645"/>
                    </a:lnTo>
                    <a:lnTo>
                      <a:pt x="1259521" y="1031280"/>
                    </a:lnTo>
                    <a:lnTo>
                      <a:pt x="1265709" y="1048217"/>
                    </a:lnTo>
                    <a:lnTo>
                      <a:pt x="1273064" y="1058769"/>
                    </a:lnTo>
                    <a:lnTo>
                      <a:pt x="1270895" y="1063486"/>
                    </a:lnTo>
                    <a:lnTo>
                      <a:pt x="1275209" y="1068006"/>
                    </a:lnTo>
                    <a:lnTo>
                      <a:pt x="1268224" y="1085930"/>
                    </a:lnTo>
                    <a:lnTo>
                      <a:pt x="1273097" y="1089874"/>
                    </a:lnTo>
                    <a:lnTo>
                      <a:pt x="1299863" y="1094213"/>
                    </a:lnTo>
                    <a:lnTo>
                      <a:pt x="1303216" y="1100516"/>
                    </a:lnTo>
                    <a:lnTo>
                      <a:pt x="1319102" y="1103672"/>
                    </a:lnTo>
                    <a:lnTo>
                      <a:pt x="1319537" y="1109786"/>
                    </a:lnTo>
                    <a:lnTo>
                      <a:pt x="1328314" y="1108184"/>
                    </a:lnTo>
                    <a:lnTo>
                      <a:pt x="1335513" y="1124390"/>
                    </a:lnTo>
                    <a:lnTo>
                      <a:pt x="1342687" y="1129650"/>
                    </a:lnTo>
                    <a:lnTo>
                      <a:pt x="1339712" y="1147984"/>
                    </a:lnTo>
                    <a:lnTo>
                      <a:pt x="1406492" y="1142215"/>
                    </a:lnTo>
                    <a:lnTo>
                      <a:pt x="1403624" y="1145198"/>
                    </a:lnTo>
                    <a:lnTo>
                      <a:pt x="1401676" y="1148880"/>
                    </a:lnTo>
                    <a:lnTo>
                      <a:pt x="1455636" y="1171578"/>
                    </a:lnTo>
                    <a:lnTo>
                      <a:pt x="1489256" y="1185754"/>
                    </a:lnTo>
                    <a:lnTo>
                      <a:pt x="1566095" y="1185680"/>
                    </a:lnTo>
                    <a:lnTo>
                      <a:pt x="1571403" y="1171496"/>
                    </a:lnTo>
                    <a:lnTo>
                      <a:pt x="1615986" y="1171660"/>
                    </a:lnTo>
                    <a:lnTo>
                      <a:pt x="1620227" y="1177117"/>
                    </a:lnTo>
                    <a:lnTo>
                      <a:pt x="1622010" y="1181933"/>
                    </a:lnTo>
                    <a:lnTo>
                      <a:pt x="1625922" y="1183831"/>
                    </a:lnTo>
                    <a:lnTo>
                      <a:pt x="1628683" y="1187504"/>
                    </a:lnTo>
                    <a:lnTo>
                      <a:pt x="1633598" y="1195229"/>
                    </a:lnTo>
                    <a:lnTo>
                      <a:pt x="1636786" y="1200735"/>
                    </a:lnTo>
                    <a:lnTo>
                      <a:pt x="1641134" y="1202256"/>
                    </a:lnTo>
                    <a:lnTo>
                      <a:pt x="1644108" y="1206036"/>
                    </a:lnTo>
                    <a:lnTo>
                      <a:pt x="1646968" y="1214402"/>
                    </a:lnTo>
                    <a:lnTo>
                      <a:pt x="1648111" y="1218856"/>
                    </a:lnTo>
                    <a:lnTo>
                      <a:pt x="1647716" y="1225045"/>
                    </a:lnTo>
                    <a:lnTo>
                      <a:pt x="1648333" y="1233493"/>
                    </a:lnTo>
                    <a:lnTo>
                      <a:pt x="1649171" y="1238900"/>
                    </a:lnTo>
                    <a:lnTo>
                      <a:pt x="1654833" y="1242763"/>
                    </a:lnTo>
                    <a:lnTo>
                      <a:pt x="1659435" y="1248786"/>
                    </a:lnTo>
                    <a:lnTo>
                      <a:pt x="1666568" y="1252123"/>
                    </a:lnTo>
                    <a:lnTo>
                      <a:pt x="1676693" y="1258738"/>
                    </a:lnTo>
                    <a:lnTo>
                      <a:pt x="1680835" y="1259585"/>
                    </a:lnTo>
                    <a:lnTo>
                      <a:pt x="1683613" y="1256314"/>
                    </a:lnTo>
                    <a:lnTo>
                      <a:pt x="1690417" y="1251654"/>
                    </a:lnTo>
                    <a:lnTo>
                      <a:pt x="1693236" y="1246296"/>
                    </a:lnTo>
                    <a:lnTo>
                      <a:pt x="1696614" y="1240240"/>
                    </a:lnTo>
                    <a:lnTo>
                      <a:pt x="1701478" y="1235342"/>
                    </a:lnTo>
                    <a:lnTo>
                      <a:pt x="1707404" y="1234873"/>
                    </a:lnTo>
                    <a:lnTo>
                      <a:pt x="1710288" y="1231257"/>
                    </a:lnTo>
                    <a:lnTo>
                      <a:pt x="1714430" y="1233723"/>
                    </a:lnTo>
                    <a:lnTo>
                      <a:pt x="1718556" y="1233821"/>
                    </a:lnTo>
                    <a:lnTo>
                      <a:pt x="1723018" y="1233986"/>
                    </a:lnTo>
                    <a:lnTo>
                      <a:pt x="1727291" y="1235268"/>
                    </a:lnTo>
                    <a:lnTo>
                      <a:pt x="1732789" y="1234208"/>
                    </a:lnTo>
                    <a:lnTo>
                      <a:pt x="1734778" y="1238202"/>
                    </a:lnTo>
                    <a:lnTo>
                      <a:pt x="1736610" y="1242409"/>
                    </a:lnTo>
                    <a:lnTo>
                      <a:pt x="1740941" y="1244932"/>
                    </a:lnTo>
                    <a:lnTo>
                      <a:pt x="1743489" y="1248507"/>
                    </a:lnTo>
                    <a:lnTo>
                      <a:pt x="1746579" y="1251260"/>
                    </a:lnTo>
                    <a:lnTo>
                      <a:pt x="1748675" y="1255492"/>
                    </a:lnTo>
                    <a:lnTo>
                      <a:pt x="1749127" y="1261886"/>
                    </a:lnTo>
                    <a:lnTo>
                      <a:pt x="1751354" y="1270038"/>
                    </a:lnTo>
                    <a:lnTo>
                      <a:pt x="1752537" y="1274147"/>
                    </a:lnTo>
                    <a:lnTo>
                      <a:pt x="1753942" y="1282825"/>
                    </a:lnTo>
                    <a:lnTo>
                      <a:pt x="1757879" y="1285776"/>
                    </a:lnTo>
                    <a:lnTo>
                      <a:pt x="1759120" y="1290287"/>
                    </a:lnTo>
                    <a:lnTo>
                      <a:pt x="1760690" y="1294503"/>
                    </a:lnTo>
                    <a:lnTo>
                      <a:pt x="1762678" y="1298711"/>
                    </a:lnTo>
                    <a:lnTo>
                      <a:pt x="1766195" y="1302023"/>
                    </a:lnTo>
                    <a:lnTo>
                      <a:pt x="1768168" y="1305984"/>
                    </a:lnTo>
                    <a:lnTo>
                      <a:pt x="1767675" y="1310430"/>
                    </a:lnTo>
                    <a:lnTo>
                      <a:pt x="1768538" y="1315278"/>
                    </a:lnTo>
                    <a:lnTo>
                      <a:pt x="1767009" y="1319733"/>
                    </a:lnTo>
                    <a:lnTo>
                      <a:pt x="1768340" y="1323792"/>
                    </a:lnTo>
                    <a:lnTo>
                      <a:pt x="1770904" y="1330054"/>
                    </a:lnTo>
                    <a:lnTo>
                      <a:pt x="1771397" y="1335289"/>
                    </a:lnTo>
                    <a:lnTo>
                      <a:pt x="1771693" y="1339489"/>
                    </a:lnTo>
                    <a:lnTo>
                      <a:pt x="1776180" y="1340952"/>
                    </a:lnTo>
                    <a:lnTo>
                      <a:pt x="1780791" y="1343417"/>
                    </a:lnTo>
                    <a:lnTo>
                      <a:pt x="1784752" y="1345299"/>
                    </a:lnTo>
                    <a:lnTo>
                      <a:pt x="1789247" y="1347444"/>
                    </a:lnTo>
                    <a:lnTo>
                      <a:pt x="1792723" y="1350772"/>
                    </a:lnTo>
                    <a:lnTo>
                      <a:pt x="1796865" y="1351923"/>
                    </a:lnTo>
                    <a:lnTo>
                      <a:pt x="1802906" y="1351298"/>
                    </a:lnTo>
                    <a:lnTo>
                      <a:pt x="1807302" y="1351988"/>
                    </a:lnTo>
                    <a:lnTo>
                      <a:pt x="1810269" y="1355054"/>
                    </a:lnTo>
                    <a:lnTo>
                      <a:pt x="1813753" y="1357947"/>
                    </a:lnTo>
                    <a:lnTo>
                      <a:pt x="1818027" y="1354972"/>
                    </a:lnTo>
                    <a:lnTo>
                      <a:pt x="1824535" y="1355004"/>
                    </a:lnTo>
                    <a:lnTo>
                      <a:pt x="1821815" y="1326570"/>
                    </a:lnTo>
                    <a:lnTo>
                      <a:pt x="1827231" y="1314481"/>
                    </a:lnTo>
                    <a:lnTo>
                      <a:pt x="1843412" y="1288307"/>
                    </a:lnTo>
                    <a:lnTo>
                      <a:pt x="1852994" y="1284954"/>
                    </a:lnTo>
                    <a:lnTo>
                      <a:pt x="1872455" y="1267408"/>
                    </a:lnTo>
                    <a:lnTo>
                      <a:pt x="1893731" y="1259889"/>
                    </a:lnTo>
                    <a:lnTo>
                      <a:pt x="1909469" y="1246806"/>
                    </a:lnTo>
                    <a:lnTo>
                      <a:pt x="1904521" y="1239032"/>
                    </a:lnTo>
                    <a:lnTo>
                      <a:pt x="1912271" y="1233057"/>
                    </a:lnTo>
                    <a:lnTo>
                      <a:pt x="1912238" y="1239032"/>
                    </a:lnTo>
                    <a:lnTo>
                      <a:pt x="1920013" y="1242393"/>
                    </a:lnTo>
                    <a:lnTo>
                      <a:pt x="1938996" y="1235112"/>
                    </a:lnTo>
                    <a:lnTo>
                      <a:pt x="1952663" y="1231381"/>
                    </a:lnTo>
                    <a:lnTo>
                      <a:pt x="1961694" y="1234175"/>
                    </a:lnTo>
                    <a:lnTo>
                      <a:pt x="1970496" y="1242491"/>
                    </a:lnTo>
                    <a:lnTo>
                      <a:pt x="1987400" y="1243847"/>
                    </a:lnTo>
                    <a:lnTo>
                      <a:pt x="1993482" y="1243971"/>
                    </a:lnTo>
                    <a:lnTo>
                      <a:pt x="2000919" y="1249493"/>
                    </a:lnTo>
                    <a:lnTo>
                      <a:pt x="2007074" y="1255402"/>
                    </a:lnTo>
                    <a:lnTo>
                      <a:pt x="2021226" y="1252846"/>
                    </a:lnTo>
                    <a:lnTo>
                      <a:pt x="2023815" y="1248178"/>
                    </a:lnTo>
                    <a:lnTo>
                      <a:pt x="2031687" y="1255007"/>
                    </a:lnTo>
                    <a:lnTo>
                      <a:pt x="2036906" y="1253610"/>
                    </a:lnTo>
                    <a:lnTo>
                      <a:pt x="2040004" y="1244497"/>
                    </a:lnTo>
                    <a:lnTo>
                      <a:pt x="2052389" y="1250044"/>
                    </a:lnTo>
                    <a:lnTo>
                      <a:pt x="2053161" y="1257202"/>
                    </a:lnTo>
                    <a:lnTo>
                      <a:pt x="2051172" y="1263497"/>
                    </a:lnTo>
                    <a:lnTo>
                      <a:pt x="2056062" y="1259560"/>
                    </a:lnTo>
                    <a:lnTo>
                      <a:pt x="2060327" y="1261927"/>
                    </a:lnTo>
                    <a:lnTo>
                      <a:pt x="2067140" y="1253651"/>
                    </a:lnTo>
                    <a:lnTo>
                      <a:pt x="2063097" y="1246962"/>
                    </a:lnTo>
                    <a:lnTo>
                      <a:pt x="2047935" y="1242023"/>
                    </a:lnTo>
                    <a:lnTo>
                      <a:pt x="2057204" y="1234553"/>
                    </a:lnTo>
                    <a:lnTo>
                      <a:pt x="2058873" y="1223828"/>
                    </a:lnTo>
                    <a:lnTo>
                      <a:pt x="2052364" y="1227091"/>
                    </a:lnTo>
                    <a:lnTo>
                      <a:pt x="2046620" y="1227641"/>
                    </a:lnTo>
                    <a:lnTo>
                      <a:pt x="2054673" y="1221683"/>
                    </a:lnTo>
                    <a:lnTo>
                      <a:pt x="2064165" y="1216448"/>
                    </a:lnTo>
                    <a:lnTo>
                      <a:pt x="2099305" y="1215142"/>
                    </a:lnTo>
                    <a:lnTo>
                      <a:pt x="2104721" y="1204688"/>
                    </a:lnTo>
                    <a:lnTo>
                      <a:pt x="2103160" y="1215142"/>
                    </a:lnTo>
                    <a:lnTo>
                      <a:pt x="2118552" y="1215142"/>
                    </a:lnTo>
                    <a:lnTo>
                      <a:pt x="2142417" y="1212808"/>
                    </a:lnTo>
                    <a:lnTo>
                      <a:pt x="2152377" y="1216448"/>
                    </a:lnTo>
                    <a:lnTo>
                      <a:pt x="2167688" y="1228578"/>
                    </a:lnTo>
                    <a:lnTo>
                      <a:pt x="2167137" y="1239516"/>
                    </a:lnTo>
                    <a:lnTo>
                      <a:pt x="2179489" y="1235753"/>
                    </a:lnTo>
                    <a:lnTo>
                      <a:pt x="2195859" y="1226146"/>
                    </a:lnTo>
                    <a:lnTo>
                      <a:pt x="2205836" y="1223951"/>
                    </a:lnTo>
                    <a:lnTo>
                      <a:pt x="2214259" y="1228578"/>
                    </a:lnTo>
                    <a:lnTo>
                      <a:pt x="2224491" y="1249896"/>
                    </a:lnTo>
                    <a:lnTo>
                      <a:pt x="2228953" y="1253142"/>
                    </a:lnTo>
                    <a:lnTo>
                      <a:pt x="2233399" y="1258443"/>
                    </a:lnTo>
                    <a:lnTo>
                      <a:pt x="2230884" y="1267236"/>
                    </a:lnTo>
                    <a:lnTo>
                      <a:pt x="2224639" y="1283524"/>
                    </a:lnTo>
                    <a:lnTo>
                      <a:pt x="2220949" y="1294010"/>
                    </a:lnTo>
                    <a:lnTo>
                      <a:pt x="2222765" y="1298736"/>
                    </a:lnTo>
                    <a:lnTo>
                      <a:pt x="2227729" y="1308836"/>
                    </a:lnTo>
                    <a:lnTo>
                      <a:pt x="2230597" y="1334262"/>
                    </a:lnTo>
                    <a:lnTo>
                      <a:pt x="2232495" y="1340467"/>
                    </a:lnTo>
                    <a:lnTo>
                      <a:pt x="2238083" y="1341650"/>
                    </a:lnTo>
                    <a:lnTo>
                      <a:pt x="2240253" y="1358974"/>
                    </a:lnTo>
                    <a:lnTo>
                      <a:pt x="2252465" y="1366847"/>
                    </a:lnTo>
                    <a:lnTo>
                      <a:pt x="2251824" y="1377481"/>
                    </a:lnTo>
                    <a:lnTo>
                      <a:pt x="2264266" y="1379757"/>
                    </a:lnTo>
                    <a:close/>
                    <a:moveTo>
                      <a:pt x="0" y="521696"/>
                    </a:moveTo>
                    <a:lnTo>
                      <a:pt x="4972" y="521696"/>
                    </a:lnTo>
                    <a:lnTo>
                      <a:pt x="9870" y="519912"/>
                    </a:lnTo>
                    <a:lnTo>
                      <a:pt x="17685" y="519912"/>
                    </a:lnTo>
                    <a:lnTo>
                      <a:pt x="13938" y="516231"/>
                    </a:lnTo>
                    <a:lnTo>
                      <a:pt x="7922" y="515450"/>
                    </a:lnTo>
                    <a:lnTo>
                      <a:pt x="1496" y="516806"/>
                    </a:lnTo>
                    <a:lnTo>
                      <a:pt x="0" y="521696"/>
                    </a:lnTo>
                    <a:close/>
                    <a:moveTo>
                      <a:pt x="76814" y="549366"/>
                    </a:moveTo>
                    <a:lnTo>
                      <a:pt x="85977" y="547583"/>
                    </a:lnTo>
                    <a:lnTo>
                      <a:pt x="93431" y="542224"/>
                    </a:lnTo>
                    <a:lnTo>
                      <a:pt x="77028" y="548700"/>
                    </a:lnTo>
                    <a:close/>
                    <a:moveTo>
                      <a:pt x="106128" y="565432"/>
                    </a:moveTo>
                    <a:lnTo>
                      <a:pt x="115299" y="563649"/>
                    </a:lnTo>
                    <a:lnTo>
                      <a:pt x="109834" y="562753"/>
                    </a:lnTo>
                    <a:lnTo>
                      <a:pt x="109629" y="556507"/>
                    </a:lnTo>
                    <a:lnTo>
                      <a:pt x="101049" y="556524"/>
                    </a:lnTo>
                    <a:lnTo>
                      <a:pt x="105174" y="559170"/>
                    </a:lnTo>
                    <a:lnTo>
                      <a:pt x="106128" y="565432"/>
                    </a:lnTo>
                    <a:close/>
                  </a:path>
                </a:pathLst>
              </a:custGeom>
              <a:solidFill>
                <a:srgbClr val="0D8344"/>
              </a:solidFill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" name="Free-form: Shape 865">
                <a:extLst>
                  <a:ext uri="{FF2B5EF4-FFF2-40B4-BE49-F238E27FC236}">
                    <a16:creationId xmlns:a16="http://schemas.microsoft.com/office/drawing/2014/main" id="{BDBFC5F2-B208-6BC2-C68F-8CDC0E29281A}"/>
                  </a:ext>
                </a:extLst>
              </p:cNvPr>
              <p:cNvSpPr/>
              <p:nvPr/>
            </p:nvSpPr>
            <p:spPr>
              <a:xfrm>
                <a:off x="2525964" y="1169873"/>
                <a:ext cx="2481122" cy="1321628"/>
              </a:xfrm>
              <a:custGeom>
                <a:avLst/>
                <a:gdLst>
                  <a:gd name="connsiteX0" fmla="*/ 1342802 w 2119184"/>
                  <a:gd name="connsiteY0" fmla="*/ 109459 h 1128833"/>
                  <a:gd name="connsiteX1" fmla="*/ 1365468 w 2119184"/>
                  <a:gd name="connsiteY1" fmla="*/ 108139 h 1128833"/>
                  <a:gd name="connsiteX2" fmla="*/ 1376562 w 2119184"/>
                  <a:gd name="connsiteY2" fmla="*/ 101738 h 1128833"/>
                  <a:gd name="connsiteX3" fmla="*/ 1368911 w 2119184"/>
                  <a:gd name="connsiteY3" fmla="*/ 96222 h 1128833"/>
                  <a:gd name="connsiteX4" fmla="*/ 1376151 w 2119184"/>
                  <a:gd name="connsiteY4" fmla="*/ 91810 h 1128833"/>
                  <a:gd name="connsiteX5" fmla="*/ 1371196 w 2119184"/>
                  <a:gd name="connsiteY5" fmla="*/ 86294 h 1128833"/>
                  <a:gd name="connsiteX6" fmla="*/ 1363011 w 2119184"/>
                  <a:gd name="connsiteY6" fmla="*/ 87398 h 1128833"/>
                  <a:gd name="connsiteX7" fmla="*/ 1355672 w 2119184"/>
                  <a:gd name="connsiteY7" fmla="*/ 86244 h 1128833"/>
                  <a:gd name="connsiteX8" fmla="*/ 1361893 w 2119184"/>
                  <a:gd name="connsiteY8" fmla="*/ 82996 h 1128833"/>
                  <a:gd name="connsiteX9" fmla="*/ 1353297 w 2119184"/>
                  <a:gd name="connsiteY9" fmla="*/ 78142 h 1128833"/>
                  <a:gd name="connsiteX10" fmla="*/ 1341183 w 2119184"/>
                  <a:gd name="connsiteY10" fmla="*/ 81045 h 1128833"/>
                  <a:gd name="connsiteX11" fmla="*/ 1336450 w 2119184"/>
                  <a:gd name="connsiteY11" fmla="*/ 82986 h 1128833"/>
                  <a:gd name="connsiteX12" fmla="*/ 1337666 w 2119184"/>
                  <a:gd name="connsiteY12" fmla="*/ 77471 h 1128833"/>
                  <a:gd name="connsiteX13" fmla="*/ 1331289 w 2119184"/>
                  <a:gd name="connsiteY13" fmla="*/ 73058 h 1128833"/>
                  <a:gd name="connsiteX14" fmla="*/ 1319948 w 2119184"/>
                  <a:gd name="connsiteY14" fmla="*/ 73058 h 1128833"/>
                  <a:gd name="connsiteX15" fmla="*/ 1307473 w 2119184"/>
                  <a:gd name="connsiteY15" fmla="*/ 74161 h 1128833"/>
                  <a:gd name="connsiteX16" fmla="*/ 1295483 w 2119184"/>
                  <a:gd name="connsiteY16" fmla="*/ 73058 h 1128833"/>
                  <a:gd name="connsiteX17" fmla="*/ 1285293 w 2119184"/>
                  <a:gd name="connsiteY17" fmla="*/ 80213 h 1128833"/>
                  <a:gd name="connsiteX18" fmla="*/ 1299871 w 2119184"/>
                  <a:gd name="connsiteY18" fmla="*/ 81280 h 1128833"/>
                  <a:gd name="connsiteX19" fmla="*/ 1295828 w 2119184"/>
                  <a:gd name="connsiteY19" fmla="*/ 82986 h 1128833"/>
                  <a:gd name="connsiteX20" fmla="*/ 1285761 w 2119184"/>
                  <a:gd name="connsiteY20" fmla="*/ 87398 h 1128833"/>
                  <a:gd name="connsiteX21" fmla="*/ 1305985 w 2119184"/>
                  <a:gd name="connsiteY21" fmla="*/ 82986 h 1128833"/>
                  <a:gd name="connsiteX22" fmla="*/ 1311492 w 2119184"/>
                  <a:gd name="connsiteY22" fmla="*/ 88501 h 1128833"/>
                  <a:gd name="connsiteX23" fmla="*/ 1305476 w 2119184"/>
                  <a:gd name="connsiteY23" fmla="*/ 91810 h 1128833"/>
                  <a:gd name="connsiteX24" fmla="*/ 1292451 w 2119184"/>
                  <a:gd name="connsiteY24" fmla="*/ 90707 h 1128833"/>
                  <a:gd name="connsiteX25" fmla="*/ 1286492 w 2119184"/>
                  <a:gd name="connsiteY25" fmla="*/ 90707 h 1128833"/>
                  <a:gd name="connsiteX26" fmla="*/ 1278225 w 2119184"/>
                  <a:gd name="connsiteY26" fmla="*/ 91810 h 1128833"/>
                  <a:gd name="connsiteX27" fmla="*/ 1278365 w 2119184"/>
                  <a:gd name="connsiteY27" fmla="*/ 96222 h 1128833"/>
                  <a:gd name="connsiteX28" fmla="*/ 1283279 w 2119184"/>
                  <a:gd name="connsiteY28" fmla="*/ 97419 h 1128833"/>
                  <a:gd name="connsiteX29" fmla="*/ 1300537 w 2119184"/>
                  <a:gd name="connsiteY29" fmla="*/ 97698 h 1128833"/>
                  <a:gd name="connsiteX30" fmla="*/ 1307407 w 2119184"/>
                  <a:gd name="connsiteY30" fmla="*/ 96222 h 1128833"/>
                  <a:gd name="connsiteX31" fmla="*/ 1315124 w 2119184"/>
                  <a:gd name="connsiteY31" fmla="*/ 95620 h 1128833"/>
                  <a:gd name="connsiteX32" fmla="*/ 1308114 w 2119184"/>
                  <a:gd name="connsiteY32" fmla="*/ 99021 h 1128833"/>
                  <a:gd name="connsiteX33" fmla="*/ 1334067 w 2119184"/>
                  <a:gd name="connsiteY33" fmla="*/ 99167 h 1128833"/>
                  <a:gd name="connsiteX34" fmla="*/ 1337978 w 2119184"/>
                  <a:gd name="connsiteY34" fmla="*/ 101738 h 1128833"/>
                  <a:gd name="connsiteX35" fmla="*/ 1335653 w 2119184"/>
                  <a:gd name="connsiteY35" fmla="*/ 105586 h 1128833"/>
                  <a:gd name="connsiteX36" fmla="*/ 1342802 w 2119184"/>
                  <a:gd name="connsiteY36" fmla="*/ 109459 h 1128833"/>
                  <a:gd name="connsiteX37" fmla="*/ 894106 w 2119184"/>
                  <a:gd name="connsiteY37" fmla="*/ 156139 h 1128833"/>
                  <a:gd name="connsiteX38" fmla="*/ 901897 w 2119184"/>
                  <a:gd name="connsiteY38" fmla="*/ 153657 h 1128833"/>
                  <a:gd name="connsiteX39" fmla="*/ 911832 w 2119184"/>
                  <a:gd name="connsiteY39" fmla="*/ 145384 h 1128833"/>
                  <a:gd name="connsiteX40" fmla="*/ 916779 w 2119184"/>
                  <a:gd name="connsiteY40" fmla="*/ 146030 h 1128833"/>
                  <a:gd name="connsiteX41" fmla="*/ 908923 w 2119184"/>
                  <a:gd name="connsiteY41" fmla="*/ 150347 h 1128833"/>
                  <a:gd name="connsiteX42" fmla="*/ 909737 w 2119184"/>
                  <a:gd name="connsiteY42" fmla="*/ 154815 h 1128833"/>
                  <a:gd name="connsiteX43" fmla="*/ 919993 w 2119184"/>
                  <a:gd name="connsiteY43" fmla="*/ 154722 h 1128833"/>
                  <a:gd name="connsiteX44" fmla="*/ 924225 w 2119184"/>
                  <a:gd name="connsiteY44" fmla="*/ 153696 h 1128833"/>
                  <a:gd name="connsiteX45" fmla="*/ 932197 w 2119184"/>
                  <a:gd name="connsiteY45" fmla="*/ 150347 h 1128833"/>
                  <a:gd name="connsiteX46" fmla="*/ 941417 w 2119184"/>
                  <a:gd name="connsiteY46" fmla="*/ 142902 h 1128833"/>
                  <a:gd name="connsiteX47" fmla="*/ 939272 w 2119184"/>
                  <a:gd name="connsiteY47" fmla="*/ 147169 h 1128833"/>
                  <a:gd name="connsiteX48" fmla="*/ 944655 w 2119184"/>
                  <a:gd name="connsiteY48" fmla="*/ 148693 h 1128833"/>
                  <a:gd name="connsiteX49" fmla="*/ 961839 w 2119184"/>
                  <a:gd name="connsiteY49" fmla="*/ 142075 h 1128833"/>
                  <a:gd name="connsiteX50" fmla="*/ 968192 w 2119184"/>
                  <a:gd name="connsiteY50" fmla="*/ 139592 h 1128833"/>
                  <a:gd name="connsiteX51" fmla="*/ 978801 w 2119184"/>
                  <a:gd name="connsiteY51" fmla="*/ 133802 h 1128833"/>
                  <a:gd name="connsiteX52" fmla="*/ 991769 w 2119184"/>
                  <a:gd name="connsiteY52" fmla="*/ 132147 h 1128833"/>
                  <a:gd name="connsiteX53" fmla="*/ 976114 w 2119184"/>
                  <a:gd name="connsiteY53" fmla="*/ 139592 h 1128833"/>
                  <a:gd name="connsiteX54" fmla="*/ 977141 w 2119184"/>
                  <a:gd name="connsiteY54" fmla="*/ 144042 h 1128833"/>
                  <a:gd name="connsiteX55" fmla="*/ 981316 w 2119184"/>
                  <a:gd name="connsiteY55" fmla="*/ 144556 h 1128833"/>
                  <a:gd name="connsiteX56" fmla="*/ 991038 w 2119184"/>
                  <a:gd name="connsiteY56" fmla="*/ 142902 h 1128833"/>
                  <a:gd name="connsiteX57" fmla="*/ 994489 w 2119184"/>
                  <a:gd name="connsiteY57" fmla="*/ 138766 h 1128833"/>
                  <a:gd name="connsiteX58" fmla="*/ 1004844 w 2119184"/>
                  <a:gd name="connsiteY58" fmla="*/ 137111 h 1128833"/>
                  <a:gd name="connsiteX59" fmla="*/ 1015873 w 2119184"/>
                  <a:gd name="connsiteY59" fmla="*/ 137206 h 1128833"/>
                  <a:gd name="connsiteX60" fmla="*/ 1021798 w 2119184"/>
                  <a:gd name="connsiteY60" fmla="*/ 135551 h 1128833"/>
                  <a:gd name="connsiteX61" fmla="*/ 1023589 w 2119184"/>
                  <a:gd name="connsiteY61" fmla="*/ 128933 h 1128833"/>
                  <a:gd name="connsiteX62" fmla="*/ 1029325 w 2119184"/>
                  <a:gd name="connsiteY62" fmla="*/ 130285 h 1128833"/>
                  <a:gd name="connsiteX63" fmla="*/ 1033928 w 2119184"/>
                  <a:gd name="connsiteY63" fmla="*/ 128011 h 1128833"/>
                  <a:gd name="connsiteX64" fmla="*/ 1028586 w 2119184"/>
                  <a:gd name="connsiteY64" fmla="*/ 127183 h 1128833"/>
                  <a:gd name="connsiteX65" fmla="*/ 1033426 w 2119184"/>
                  <a:gd name="connsiteY65" fmla="*/ 123874 h 1128833"/>
                  <a:gd name="connsiteX66" fmla="*/ 1041817 w 2119184"/>
                  <a:gd name="connsiteY66" fmla="*/ 123046 h 1128833"/>
                  <a:gd name="connsiteX67" fmla="*/ 1051950 w 2119184"/>
                  <a:gd name="connsiteY67" fmla="*/ 120565 h 1128833"/>
                  <a:gd name="connsiteX68" fmla="*/ 1045803 w 2119184"/>
                  <a:gd name="connsiteY68" fmla="*/ 118082 h 1128833"/>
                  <a:gd name="connsiteX69" fmla="*/ 1045268 w 2119184"/>
                  <a:gd name="connsiteY69" fmla="*/ 113119 h 1128833"/>
                  <a:gd name="connsiteX70" fmla="*/ 1032539 w 2119184"/>
                  <a:gd name="connsiteY70" fmla="*/ 114649 h 1128833"/>
                  <a:gd name="connsiteX71" fmla="*/ 1028257 w 2119184"/>
                  <a:gd name="connsiteY71" fmla="*/ 119215 h 1128833"/>
                  <a:gd name="connsiteX72" fmla="*/ 1013506 w 2119184"/>
                  <a:gd name="connsiteY72" fmla="*/ 120565 h 1128833"/>
                  <a:gd name="connsiteX73" fmla="*/ 1006192 w 2119184"/>
                  <a:gd name="connsiteY73" fmla="*/ 118910 h 1128833"/>
                  <a:gd name="connsiteX74" fmla="*/ 996511 w 2119184"/>
                  <a:gd name="connsiteY74" fmla="*/ 118694 h 1128833"/>
                  <a:gd name="connsiteX75" fmla="*/ 980272 w 2119184"/>
                  <a:gd name="connsiteY75" fmla="*/ 120763 h 1128833"/>
                  <a:gd name="connsiteX76" fmla="*/ 974002 w 2119184"/>
                  <a:gd name="connsiteY76" fmla="*/ 123874 h 1128833"/>
                  <a:gd name="connsiteX77" fmla="*/ 962225 w 2119184"/>
                  <a:gd name="connsiteY77" fmla="*/ 126402 h 1128833"/>
                  <a:gd name="connsiteX78" fmla="*/ 952117 w 2119184"/>
                  <a:gd name="connsiteY78" fmla="*/ 128838 h 1128833"/>
                  <a:gd name="connsiteX79" fmla="*/ 942510 w 2119184"/>
                  <a:gd name="connsiteY79" fmla="*/ 132147 h 1128833"/>
                  <a:gd name="connsiteX80" fmla="*/ 930084 w 2119184"/>
                  <a:gd name="connsiteY80" fmla="*/ 132974 h 1128833"/>
                  <a:gd name="connsiteX81" fmla="*/ 911364 w 2119184"/>
                  <a:gd name="connsiteY81" fmla="*/ 138766 h 1128833"/>
                  <a:gd name="connsiteX82" fmla="*/ 896990 w 2119184"/>
                  <a:gd name="connsiteY82" fmla="*/ 141247 h 1128833"/>
                  <a:gd name="connsiteX83" fmla="*/ 879979 w 2119184"/>
                  <a:gd name="connsiteY83" fmla="*/ 144556 h 1128833"/>
                  <a:gd name="connsiteX84" fmla="*/ 870208 w 2119184"/>
                  <a:gd name="connsiteY84" fmla="*/ 147865 h 1128833"/>
                  <a:gd name="connsiteX85" fmla="*/ 871128 w 2119184"/>
                  <a:gd name="connsiteY85" fmla="*/ 152002 h 1128833"/>
                  <a:gd name="connsiteX86" fmla="*/ 888641 w 2119184"/>
                  <a:gd name="connsiteY86" fmla="*/ 148236 h 1128833"/>
                  <a:gd name="connsiteX87" fmla="*/ 891829 w 2119184"/>
                  <a:gd name="connsiteY87" fmla="*/ 152829 h 1128833"/>
                  <a:gd name="connsiteX88" fmla="*/ 897820 w 2119184"/>
                  <a:gd name="connsiteY88" fmla="*/ 152829 h 1128833"/>
                  <a:gd name="connsiteX89" fmla="*/ 894106 w 2119184"/>
                  <a:gd name="connsiteY89" fmla="*/ 156139 h 1128833"/>
                  <a:gd name="connsiteX90" fmla="*/ 938524 w 2119184"/>
                  <a:gd name="connsiteY90" fmla="*/ 161317 h 1128833"/>
                  <a:gd name="connsiteX91" fmla="*/ 955774 w 2119184"/>
                  <a:gd name="connsiteY91" fmla="*/ 154928 h 1128833"/>
                  <a:gd name="connsiteX92" fmla="*/ 973262 w 2119184"/>
                  <a:gd name="connsiteY92" fmla="*/ 148788 h 1128833"/>
                  <a:gd name="connsiteX93" fmla="*/ 968627 w 2119184"/>
                  <a:gd name="connsiteY93" fmla="*/ 147133 h 1128833"/>
                  <a:gd name="connsiteX94" fmla="*/ 957327 w 2119184"/>
                  <a:gd name="connsiteY94" fmla="*/ 150983 h 1128833"/>
                  <a:gd name="connsiteX95" fmla="*/ 942921 w 2119184"/>
                  <a:gd name="connsiteY95" fmla="*/ 153595 h 1128833"/>
                  <a:gd name="connsiteX96" fmla="*/ 920404 w 2119184"/>
                  <a:gd name="connsiteY96" fmla="*/ 159110 h 1128833"/>
                  <a:gd name="connsiteX97" fmla="*/ 928679 w 2119184"/>
                  <a:gd name="connsiteY97" fmla="*/ 160543 h 1128833"/>
                  <a:gd name="connsiteX98" fmla="*/ 938524 w 2119184"/>
                  <a:gd name="connsiteY98" fmla="*/ 161317 h 1128833"/>
                  <a:gd name="connsiteX99" fmla="*/ 1085693 w 2119184"/>
                  <a:gd name="connsiteY99" fmla="*/ 111284 h 1128833"/>
                  <a:gd name="connsiteX100" fmla="*/ 1092169 w 2119184"/>
                  <a:gd name="connsiteY100" fmla="*/ 111284 h 1128833"/>
                  <a:gd name="connsiteX101" fmla="*/ 1100937 w 2119184"/>
                  <a:gd name="connsiteY101" fmla="*/ 109077 h 1128833"/>
                  <a:gd name="connsiteX102" fmla="*/ 1096680 w 2119184"/>
                  <a:gd name="connsiteY102" fmla="*/ 102459 h 1128833"/>
                  <a:gd name="connsiteX103" fmla="*/ 1077721 w 2119184"/>
                  <a:gd name="connsiteY103" fmla="*/ 105769 h 1128833"/>
                  <a:gd name="connsiteX104" fmla="*/ 1084559 w 2119184"/>
                  <a:gd name="connsiteY104" fmla="*/ 109080 h 1128833"/>
                  <a:gd name="connsiteX105" fmla="*/ 1122321 w 2119184"/>
                  <a:gd name="connsiteY105" fmla="*/ 98428 h 1128833"/>
                  <a:gd name="connsiteX106" fmla="*/ 1138453 w 2119184"/>
                  <a:gd name="connsiteY106" fmla="*/ 96884 h 1128833"/>
                  <a:gd name="connsiteX107" fmla="*/ 1149399 w 2119184"/>
                  <a:gd name="connsiteY107" fmla="*/ 95834 h 1128833"/>
                  <a:gd name="connsiteX108" fmla="*/ 1167446 w 2119184"/>
                  <a:gd name="connsiteY108" fmla="*/ 94209 h 1128833"/>
                  <a:gd name="connsiteX109" fmla="*/ 1197886 w 2119184"/>
                  <a:gd name="connsiteY109" fmla="*/ 95120 h 1128833"/>
                  <a:gd name="connsiteX110" fmla="*/ 1204271 w 2119184"/>
                  <a:gd name="connsiteY110" fmla="*/ 92532 h 1128833"/>
                  <a:gd name="connsiteX111" fmla="*/ 1198699 w 2119184"/>
                  <a:gd name="connsiteY111" fmla="*/ 87016 h 1128833"/>
                  <a:gd name="connsiteX112" fmla="*/ 1192511 w 2119184"/>
                  <a:gd name="connsiteY112" fmla="*/ 85362 h 1128833"/>
                  <a:gd name="connsiteX113" fmla="*/ 1185304 w 2119184"/>
                  <a:gd name="connsiteY113" fmla="*/ 85362 h 1128833"/>
                  <a:gd name="connsiteX114" fmla="*/ 1165811 w 2119184"/>
                  <a:gd name="connsiteY114" fmla="*/ 91177 h 1128833"/>
                  <a:gd name="connsiteX115" fmla="*/ 1149596 w 2119184"/>
                  <a:gd name="connsiteY115" fmla="*/ 91428 h 1128833"/>
                  <a:gd name="connsiteX116" fmla="*/ 1145356 w 2119184"/>
                  <a:gd name="connsiteY116" fmla="*/ 92012 h 1128833"/>
                  <a:gd name="connsiteX117" fmla="*/ 1129495 w 2119184"/>
                  <a:gd name="connsiteY117" fmla="*/ 94186 h 1128833"/>
                  <a:gd name="connsiteX118" fmla="*/ 1122321 w 2119184"/>
                  <a:gd name="connsiteY118" fmla="*/ 98428 h 1128833"/>
                  <a:gd name="connsiteX119" fmla="*/ 1066389 w 2119184"/>
                  <a:gd name="connsiteY119" fmla="*/ 134448 h 1128833"/>
                  <a:gd name="connsiteX120" fmla="*/ 1074179 w 2119184"/>
                  <a:gd name="connsiteY120" fmla="*/ 131138 h 1128833"/>
                  <a:gd name="connsiteX121" fmla="*/ 1066660 w 2119184"/>
                  <a:gd name="connsiteY121" fmla="*/ 130587 h 1128833"/>
                  <a:gd name="connsiteX122" fmla="*/ 1058187 w 2119184"/>
                  <a:gd name="connsiteY122" fmla="*/ 129484 h 1128833"/>
                  <a:gd name="connsiteX123" fmla="*/ 1042910 w 2119184"/>
                  <a:gd name="connsiteY123" fmla="*/ 132793 h 1128833"/>
                  <a:gd name="connsiteX124" fmla="*/ 1066389 w 2119184"/>
                  <a:gd name="connsiteY124" fmla="*/ 134448 h 1128833"/>
                  <a:gd name="connsiteX125" fmla="*/ 997850 w 2119184"/>
                  <a:gd name="connsiteY125" fmla="*/ 188829 h 1128833"/>
                  <a:gd name="connsiteX126" fmla="*/ 1017598 w 2119184"/>
                  <a:gd name="connsiteY126" fmla="*/ 188829 h 1128833"/>
                  <a:gd name="connsiteX127" fmla="*/ 1028487 w 2119184"/>
                  <a:gd name="connsiteY127" fmla="*/ 187019 h 1128833"/>
                  <a:gd name="connsiteX128" fmla="*/ 1040379 w 2119184"/>
                  <a:gd name="connsiteY128" fmla="*/ 184304 h 1128833"/>
                  <a:gd name="connsiteX129" fmla="*/ 1054949 w 2119184"/>
                  <a:gd name="connsiteY129" fmla="*/ 181589 h 1128833"/>
                  <a:gd name="connsiteX130" fmla="*/ 1064055 w 2119184"/>
                  <a:gd name="connsiteY130" fmla="*/ 177064 h 1128833"/>
                  <a:gd name="connsiteX131" fmla="*/ 1069158 w 2119184"/>
                  <a:gd name="connsiteY131" fmla="*/ 178198 h 1128833"/>
                  <a:gd name="connsiteX132" fmla="*/ 1085027 w 2119184"/>
                  <a:gd name="connsiteY132" fmla="*/ 176990 h 1128833"/>
                  <a:gd name="connsiteX133" fmla="*/ 1102655 w 2119184"/>
                  <a:gd name="connsiteY133" fmla="*/ 173511 h 1128833"/>
                  <a:gd name="connsiteX134" fmla="*/ 1114374 w 2119184"/>
                  <a:gd name="connsiteY134" fmla="*/ 174350 h 1128833"/>
                  <a:gd name="connsiteX135" fmla="*/ 1120661 w 2119184"/>
                  <a:gd name="connsiteY135" fmla="*/ 172685 h 1128833"/>
                  <a:gd name="connsiteX136" fmla="*/ 1128640 w 2119184"/>
                  <a:gd name="connsiteY136" fmla="*/ 176159 h 1128833"/>
                  <a:gd name="connsiteX137" fmla="*/ 1146671 w 2119184"/>
                  <a:gd name="connsiteY137" fmla="*/ 173364 h 1128833"/>
                  <a:gd name="connsiteX138" fmla="*/ 1159746 w 2119184"/>
                  <a:gd name="connsiteY138" fmla="*/ 170203 h 1128833"/>
                  <a:gd name="connsiteX139" fmla="*/ 1169048 w 2119184"/>
                  <a:gd name="connsiteY139" fmla="*/ 165239 h 1128833"/>
                  <a:gd name="connsiteX140" fmla="*/ 1178146 w 2119184"/>
                  <a:gd name="connsiteY140" fmla="*/ 161930 h 1128833"/>
                  <a:gd name="connsiteX141" fmla="*/ 1185789 w 2119184"/>
                  <a:gd name="connsiteY141" fmla="*/ 158163 h 1128833"/>
                  <a:gd name="connsiteX142" fmla="*/ 1189577 w 2119184"/>
                  <a:gd name="connsiteY142" fmla="*/ 154303 h 1128833"/>
                  <a:gd name="connsiteX143" fmla="*/ 1179789 w 2119184"/>
                  <a:gd name="connsiteY143" fmla="*/ 148693 h 1128833"/>
                  <a:gd name="connsiteX144" fmla="*/ 1167594 w 2119184"/>
                  <a:gd name="connsiteY144" fmla="*/ 150347 h 1128833"/>
                  <a:gd name="connsiteX145" fmla="*/ 1159762 w 2119184"/>
                  <a:gd name="connsiteY145" fmla="*/ 156099 h 1128833"/>
                  <a:gd name="connsiteX146" fmla="*/ 1156261 w 2119184"/>
                  <a:gd name="connsiteY146" fmla="*/ 152829 h 1128833"/>
                  <a:gd name="connsiteX147" fmla="*/ 1150270 w 2119184"/>
                  <a:gd name="connsiteY147" fmla="*/ 152829 h 1128833"/>
                  <a:gd name="connsiteX148" fmla="*/ 1138444 w 2119184"/>
                  <a:gd name="connsiteY148" fmla="*/ 156139 h 1128833"/>
                  <a:gd name="connsiteX149" fmla="*/ 1154092 w 2119184"/>
                  <a:gd name="connsiteY149" fmla="*/ 149520 h 1128833"/>
                  <a:gd name="connsiteX150" fmla="*/ 1142595 w 2119184"/>
                  <a:gd name="connsiteY150" fmla="*/ 148693 h 1128833"/>
                  <a:gd name="connsiteX151" fmla="*/ 1150616 w 2119184"/>
                  <a:gd name="connsiteY151" fmla="*/ 146211 h 1128833"/>
                  <a:gd name="connsiteX152" fmla="*/ 1150295 w 2119184"/>
                  <a:gd name="connsiteY152" fmla="*/ 142075 h 1128833"/>
                  <a:gd name="connsiteX153" fmla="*/ 1154256 w 2119184"/>
                  <a:gd name="connsiteY153" fmla="*/ 136283 h 1128833"/>
                  <a:gd name="connsiteX154" fmla="*/ 1161118 w 2119184"/>
                  <a:gd name="connsiteY154" fmla="*/ 134629 h 1128833"/>
                  <a:gd name="connsiteX155" fmla="*/ 1156269 w 2119184"/>
                  <a:gd name="connsiteY155" fmla="*/ 130492 h 1128833"/>
                  <a:gd name="connsiteX156" fmla="*/ 1149711 w 2119184"/>
                  <a:gd name="connsiteY156" fmla="*/ 130492 h 1128833"/>
                  <a:gd name="connsiteX157" fmla="*/ 1141181 w 2119184"/>
                  <a:gd name="connsiteY157" fmla="*/ 133813 h 1128833"/>
                  <a:gd name="connsiteX158" fmla="*/ 1131550 w 2119184"/>
                  <a:gd name="connsiteY158" fmla="*/ 137938 h 1128833"/>
                  <a:gd name="connsiteX159" fmla="*/ 1126931 w 2119184"/>
                  <a:gd name="connsiteY159" fmla="*/ 137938 h 1128833"/>
                  <a:gd name="connsiteX160" fmla="*/ 1118869 w 2119184"/>
                  <a:gd name="connsiteY160" fmla="*/ 140420 h 1128833"/>
                  <a:gd name="connsiteX161" fmla="*/ 1119091 w 2119184"/>
                  <a:gd name="connsiteY161" fmla="*/ 144556 h 1128833"/>
                  <a:gd name="connsiteX162" fmla="*/ 1126931 w 2119184"/>
                  <a:gd name="connsiteY162" fmla="*/ 147039 h 1128833"/>
                  <a:gd name="connsiteX163" fmla="*/ 1119724 w 2119184"/>
                  <a:gd name="connsiteY163" fmla="*/ 150347 h 1128833"/>
                  <a:gd name="connsiteX164" fmla="*/ 1110224 w 2119184"/>
                  <a:gd name="connsiteY164" fmla="*/ 149520 h 1128833"/>
                  <a:gd name="connsiteX165" fmla="*/ 1116297 w 2119184"/>
                  <a:gd name="connsiteY165" fmla="*/ 152829 h 1128833"/>
                  <a:gd name="connsiteX166" fmla="*/ 1122419 w 2119184"/>
                  <a:gd name="connsiteY166" fmla="*/ 156139 h 1128833"/>
                  <a:gd name="connsiteX167" fmla="*/ 1117415 w 2119184"/>
                  <a:gd name="connsiteY167" fmla="*/ 160275 h 1128833"/>
                  <a:gd name="connsiteX168" fmla="*/ 1107578 w 2119184"/>
                  <a:gd name="connsiteY168" fmla="*/ 161102 h 1128833"/>
                  <a:gd name="connsiteX169" fmla="*/ 1084542 w 2119184"/>
                  <a:gd name="connsiteY169" fmla="*/ 161102 h 1128833"/>
                  <a:gd name="connsiteX170" fmla="*/ 1070185 w 2119184"/>
                  <a:gd name="connsiteY170" fmla="*/ 161473 h 1128833"/>
                  <a:gd name="connsiteX171" fmla="*/ 1075199 w 2119184"/>
                  <a:gd name="connsiteY171" fmla="*/ 156966 h 1128833"/>
                  <a:gd name="connsiteX172" fmla="*/ 1072174 w 2119184"/>
                  <a:gd name="connsiteY172" fmla="*/ 152002 h 1128833"/>
                  <a:gd name="connsiteX173" fmla="*/ 1067186 w 2119184"/>
                  <a:gd name="connsiteY173" fmla="*/ 150347 h 1128833"/>
                  <a:gd name="connsiteX174" fmla="*/ 1068632 w 2119184"/>
                  <a:gd name="connsiteY174" fmla="*/ 146164 h 1128833"/>
                  <a:gd name="connsiteX175" fmla="*/ 1041085 w 2119184"/>
                  <a:gd name="connsiteY175" fmla="*/ 146582 h 1128833"/>
                  <a:gd name="connsiteX176" fmla="*/ 1047602 w 2119184"/>
                  <a:gd name="connsiteY176" fmla="*/ 141607 h 1128833"/>
                  <a:gd name="connsiteX177" fmla="*/ 1040461 w 2119184"/>
                  <a:gd name="connsiteY177" fmla="*/ 139353 h 1128833"/>
                  <a:gd name="connsiteX178" fmla="*/ 1024181 w 2119184"/>
                  <a:gd name="connsiteY178" fmla="*/ 138766 h 1128833"/>
                  <a:gd name="connsiteX179" fmla="*/ 1011435 w 2119184"/>
                  <a:gd name="connsiteY179" fmla="*/ 142075 h 1128833"/>
                  <a:gd name="connsiteX180" fmla="*/ 1020212 w 2119184"/>
                  <a:gd name="connsiteY180" fmla="*/ 146030 h 1128833"/>
                  <a:gd name="connsiteX181" fmla="*/ 999313 w 2119184"/>
                  <a:gd name="connsiteY181" fmla="*/ 145384 h 1128833"/>
                  <a:gd name="connsiteX182" fmla="*/ 989041 w 2119184"/>
                  <a:gd name="connsiteY182" fmla="*/ 147865 h 1128833"/>
                  <a:gd name="connsiteX183" fmla="*/ 995196 w 2119184"/>
                  <a:gd name="connsiteY183" fmla="*/ 153657 h 1128833"/>
                  <a:gd name="connsiteX184" fmla="*/ 973320 w 2119184"/>
                  <a:gd name="connsiteY184" fmla="*/ 154484 h 1128833"/>
                  <a:gd name="connsiteX185" fmla="*/ 961872 w 2119184"/>
                  <a:gd name="connsiteY185" fmla="*/ 158620 h 1128833"/>
                  <a:gd name="connsiteX186" fmla="*/ 978842 w 2119184"/>
                  <a:gd name="connsiteY186" fmla="*/ 160275 h 1128833"/>
                  <a:gd name="connsiteX187" fmla="*/ 994333 w 2119184"/>
                  <a:gd name="connsiteY187" fmla="*/ 159266 h 1128833"/>
                  <a:gd name="connsiteX188" fmla="*/ 980938 w 2119184"/>
                  <a:gd name="connsiteY188" fmla="*/ 162024 h 1128833"/>
                  <a:gd name="connsiteX189" fmla="*/ 951188 w 2119184"/>
                  <a:gd name="connsiteY189" fmla="*/ 163585 h 1128833"/>
                  <a:gd name="connsiteX190" fmla="*/ 940916 w 2119184"/>
                  <a:gd name="connsiteY190" fmla="*/ 166894 h 1128833"/>
                  <a:gd name="connsiteX191" fmla="*/ 953399 w 2119184"/>
                  <a:gd name="connsiteY191" fmla="*/ 169375 h 1128833"/>
                  <a:gd name="connsiteX192" fmla="*/ 967945 w 2119184"/>
                  <a:gd name="connsiteY192" fmla="*/ 167721 h 1128833"/>
                  <a:gd name="connsiteX193" fmla="*/ 961896 w 2119184"/>
                  <a:gd name="connsiteY193" fmla="*/ 171857 h 1128833"/>
                  <a:gd name="connsiteX194" fmla="*/ 970739 w 2119184"/>
                  <a:gd name="connsiteY194" fmla="*/ 175254 h 1128833"/>
                  <a:gd name="connsiteX195" fmla="*/ 976590 w 2119184"/>
                  <a:gd name="connsiteY195" fmla="*/ 171030 h 1128833"/>
                  <a:gd name="connsiteX196" fmla="*/ 986789 w 2119184"/>
                  <a:gd name="connsiteY196" fmla="*/ 167721 h 1128833"/>
                  <a:gd name="connsiteX197" fmla="*/ 976220 w 2119184"/>
                  <a:gd name="connsiteY197" fmla="*/ 175358 h 1128833"/>
                  <a:gd name="connsiteX198" fmla="*/ 987578 w 2119184"/>
                  <a:gd name="connsiteY198" fmla="*/ 173511 h 1128833"/>
                  <a:gd name="connsiteX199" fmla="*/ 993240 w 2119184"/>
                  <a:gd name="connsiteY199" fmla="*/ 173511 h 1128833"/>
                  <a:gd name="connsiteX200" fmla="*/ 1001401 w 2119184"/>
                  <a:gd name="connsiteY200" fmla="*/ 170193 h 1128833"/>
                  <a:gd name="connsiteX201" fmla="*/ 1014927 w 2119184"/>
                  <a:gd name="connsiteY201" fmla="*/ 163585 h 1128833"/>
                  <a:gd name="connsiteX202" fmla="*/ 1003718 w 2119184"/>
                  <a:gd name="connsiteY202" fmla="*/ 171857 h 1128833"/>
                  <a:gd name="connsiteX203" fmla="*/ 1026309 w 2119184"/>
                  <a:gd name="connsiteY203" fmla="*/ 170203 h 1128833"/>
                  <a:gd name="connsiteX204" fmla="*/ 1035727 w 2119184"/>
                  <a:gd name="connsiteY204" fmla="*/ 166894 h 1128833"/>
                  <a:gd name="connsiteX205" fmla="*/ 1043041 w 2119184"/>
                  <a:gd name="connsiteY205" fmla="*/ 170608 h 1128833"/>
                  <a:gd name="connsiteX206" fmla="*/ 1063669 w 2119184"/>
                  <a:gd name="connsiteY206" fmla="*/ 168548 h 1128833"/>
                  <a:gd name="connsiteX207" fmla="*/ 1051136 w 2119184"/>
                  <a:gd name="connsiteY207" fmla="*/ 172685 h 1128833"/>
                  <a:gd name="connsiteX208" fmla="*/ 1030098 w 2119184"/>
                  <a:gd name="connsiteY208" fmla="*/ 173361 h 1128833"/>
                  <a:gd name="connsiteX209" fmla="*/ 1025298 w 2119184"/>
                  <a:gd name="connsiteY209" fmla="*/ 173516 h 1128833"/>
                  <a:gd name="connsiteX210" fmla="*/ 1010276 w 2119184"/>
                  <a:gd name="connsiteY210" fmla="*/ 176159 h 1128833"/>
                  <a:gd name="connsiteX211" fmla="*/ 1001121 w 2119184"/>
                  <a:gd name="connsiteY211" fmla="*/ 177064 h 1128833"/>
                  <a:gd name="connsiteX212" fmla="*/ 985441 w 2119184"/>
                  <a:gd name="connsiteY212" fmla="*/ 180684 h 1128833"/>
                  <a:gd name="connsiteX213" fmla="*/ 989353 w 2119184"/>
                  <a:gd name="connsiteY213" fmla="*/ 187923 h 1128833"/>
                  <a:gd name="connsiteX214" fmla="*/ 997850 w 2119184"/>
                  <a:gd name="connsiteY214" fmla="*/ 188829 h 1128833"/>
                  <a:gd name="connsiteX215" fmla="*/ 707039 w 2119184"/>
                  <a:gd name="connsiteY215" fmla="*/ 272563 h 1128833"/>
                  <a:gd name="connsiteX216" fmla="*/ 714106 w 2119184"/>
                  <a:gd name="connsiteY216" fmla="*/ 271877 h 1128833"/>
                  <a:gd name="connsiteX217" fmla="*/ 722119 w 2119184"/>
                  <a:gd name="connsiteY217" fmla="*/ 269372 h 1128833"/>
                  <a:gd name="connsiteX218" fmla="*/ 729219 w 2119184"/>
                  <a:gd name="connsiteY218" fmla="*/ 269372 h 1128833"/>
                  <a:gd name="connsiteX219" fmla="*/ 741160 w 2119184"/>
                  <a:gd name="connsiteY219" fmla="*/ 264847 h 1128833"/>
                  <a:gd name="connsiteX220" fmla="*/ 746518 w 2119184"/>
                  <a:gd name="connsiteY220" fmla="*/ 263941 h 1128833"/>
                  <a:gd name="connsiteX221" fmla="*/ 756429 w 2119184"/>
                  <a:gd name="connsiteY221" fmla="*/ 263941 h 1128833"/>
                  <a:gd name="connsiteX222" fmla="*/ 763505 w 2119184"/>
                  <a:gd name="connsiteY222" fmla="*/ 263941 h 1128833"/>
                  <a:gd name="connsiteX223" fmla="*/ 772882 w 2119184"/>
                  <a:gd name="connsiteY223" fmla="*/ 261632 h 1128833"/>
                  <a:gd name="connsiteX224" fmla="*/ 775758 w 2119184"/>
                  <a:gd name="connsiteY224" fmla="*/ 258511 h 1128833"/>
                  <a:gd name="connsiteX225" fmla="*/ 784855 w 2119184"/>
                  <a:gd name="connsiteY225" fmla="*/ 252177 h 1128833"/>
                  <a:gd name="connsiteX226" fmla="*/ 798842 w 2119184"/>
                  <a:gd name="connsiteY226" fmla="*/ 245842 h 1128833"/>
                  <a:gd name="connsiteX227" fmla="*/ 805548 w 2119184"/>
                  <a:gd name="connsiteY227" fmla="*/ 244937 h 1128833"/>
                  <a:gd name="connsiteX228" fmla="*/ 819009 w 2119184"/>
                  <a:gd name="connsiteY228" fmla="*/ 241317 h 1128833"/>
                  <a:gd name="connsiteX229" fmla="*/ 829027 w 2119184"/>
                  <a:gd name="connsiteY229" fmla="*/ 235887 h 1128833"/>
                  <a:gd name="connsiteX230" fmla="*/ 837895 w 2119184"/>
                  <a:gd name="connsiteY230" fmla="*/ 232233 h 1128833"/>
                  <a:gd name="connsiteX231" fmla="*/ 859730 w 2119184"/>
                  <a:gd name="connsiteY231" fmla="*/ 226893 h 1128833"/>
                  <a:gd name="connsiteX232" fmla="*/ 888978 w 2119184"/>
                  <a:gd name="connsiteY232" fmla="*/ 219705 h 1128833"/>
                  <a:gd name="connsiteX233" fmla="*/ 909983 w 2119184"/>
                  <a:gd name="connsiteY233" fmla="*/ 215932 h 1128833"/>
                  <a:gd name="connsiteX234" fmla="*/ 930060 w 2119184"/>
                  <a:gd name="connsiteY234" fmla="*/ 212763 h 1128833"/>
                  <a:gd name="connsiteX235" fmla="*/ 932805 w 2119184"/>
                  <a:gd name="connsiteY235" fmla="*/ 209642 h 1128833"/>
                  <a:gd name="connsiteX236" fmla="*/ 926321 w 2119184"/>
                  <a:gd name="connsiteY236" fmla="*/ 205035 h 1128833"/>
                  <a:gd name="connsiteX237" fmla="*/ 916927 w 2119184"/>
                  <a:gd name="connsiteY237" fmla="*/ 193354 h 1128833"/>
                  <a:gd name="connsiteX238" fmla="*/ 902587 w 2119184"/>
                  <a:gd name="connsiteY238" fmla="*/ 193354 h 1128833"/>
                  <a:gd name="connsiteX239" fmla="*/ 893999 w 2119184"/>
                  <a:gd name="connsiteY239" fmla="*/ 194259 h 1128833"/>
                  <a:gd name="connsiteX240" fmla="*/ 889685 w 2119184"/>
                  <a:gd name="connsiteY240" fmla="*/ 197878 h 1128833"/>
                  <a:gd name="connsiteX241" fmla="*/ 886890 w 2119184"/>
                  <a:gd name="connsiteY241" fmla="*/ 193354 h 1128833"/>
                  <a:gd name="connsiteX242" fmla="*/ 882560 w 2119184"/>
                  <a:gd name="connsiteY242" fmla="*/ 196973 h 1128833"/>
                  <a:gd name="connsiteX243" fmla="*/ 874917 w 2119184"/>
                  <a:gd name="connsiteY243" fmla="*/ 198784 h 1128833"/>
                  <a:gd name="connsiteX244" fmla="*/ 882518 w 2119184"/>
                  <a:gd name="connsiteY244" fmla="*/ 192448 h 1128833"/>
                  <a:gd name="connsiteX245" fmla="*/ 866140 w 2119184"/>
                  <a:gd name="connsiteY245" fmla="*/ 192448 h 1128833"/>
                  <a:gd name="connsiteX246" fmla="*/ 858785 w 2119184"/>
                  <a:gd name="connsiteY246" fmla="*/ 190639 h 1128833"/>
                  <a:gd name="connsiteX247" fmla="*/ 853336 w 2119184"/>
                  <a:gd name="connsiteY247" fmla="*/ 190639 h 1128833"/>
                  <a:gd name="connsiteX248" fmla="*/ 850419 w 2119184"/>
                  <a:gd name="connsiteY248" fmla="*/ 185209 h 1128833"/>
                  <a:gd name="connsiteX249" fmla="*/ 832347 w 2119184"/>
                  <a:gd name="connsiteY249" fmla="*/ 186115 h 1128833"/>
                  <a:gd name="connsiteX250" fmla="*/ 797034 w 2119184"/>
                  <a:gd name="connsiteY250" fmla="*/ 189354 h 1128833"/>
                  <a:gd name="connsiteX251" fmla="*/ 775175 w 2119184"/>
                  <a:gd name="connsiteY251" fmla="*/ 191543 h 1128833"/>
                  <a:gd name="connsiteX252" fmla="*/ 771106 w 2119184"/>
                  <a:gd name="connsiteY252" fmla="*/ 199688 h 1128833"/>
                  <a:gd name="connsiteX253" fmla="*/ 778232 w 2119184"/>
                  <a:gd name="connsiteY253" fmla="*/ 203308 h 1128833"/>
                  <a:gd name="connsiteX254" fmla="*/ 755476 w 2119184"/>
                  <a:gd name="connsiteY254" fmla="*/ 213263 h 1128833"/>
                  <a:gd name="connsiteX255" fmla="*/ 747488 w 2119184"/>
                  <a:gd name="connsiteY255" fmla="*/ 216883 h 1128833"/>
                  <a:gd name="connsiteX256" fmla="*/ 738974 w 2119184"/>
                  <a:gd name="connsiteY256" fmla="*/ 219939 h 1128833"/>
                  <a:gd name="connsiteX257" fmla="*/ 738555 w 2119184"/>
                  <a:gd name="connsiteY257" fmla="*/ 225437 h 1128833"/>
                  <a:gd name="connsiteX258" fmla="*/ 721207 w 2119184"/>
                  <a:gd name="connsiteY258" fmla="*/ 229148 h 1128833"/>
                  <a:gd name="connsiteX259" fmla="*/ 717295 w 2119184"/>
                  <a:gd name="connsiteY259" fmla="*/ 233173 h 1128833"/>
                  <a:gd name="connsiteX260" fmla="*/ 702075 w 2119184"/>
                  <a:gd name="connsiteY260" fmla="*/ 238602 h 1128833"/>
                  <a:gd name="connsiteX261" fmla="*/ 680881 w 2119184"/>
                  <a:gd name="connsiteY261" fmla="*/ 250367 h 1128833"/>
                  <a:gd name="connsiteX262" fmla="*/ 689986 w 2119184"/>
                  <a:gd name="connsiteY262" fmla="*/ 250367 h 1128833"/>
                  <a:gd name="connsiteX263" fmla="*/ 700012 w 2119184"/>
                  <a:gd name="connsiteY263" fmla="*/ 252474 h 1128833"/>
                  <a:gd name="connsiteX264" fmla="*/ 704458 w 2119184"/>
                  <a:gd name="connsiteY264" fmla="*/ 255283 h 1128833"/>
                  <a:gd name="connsiteX265" fmla="*/ 707976 w 2119184"/>
                  <a:gd name="connsiteY265" fmla="*/ 259322 h 1128833"/>
                  <a:gd name="connsiteX266" fmla="*/ 707869 w 2119184"/>
                  <a:gd name="connsiteY266" fmla="*/ 264847 h 1128833"/>
                  <a:gd name="connsiteX267" fmla="*/ 703127 w 2119184"/>
                  <a:gd name="connsiteY267" fmla="*/ 272086 h 1128833"/>
                  <a:gd name="connsiteX268" fmla="*/ 1418096 w 2119184"/>
                  <a:gd name="connsiteY268" fmla="*/ 66453 h 1128833"/>
                  <a:gd name="connsiteX269" fmla="*/ 1429905 w 2119184"/>
                  <a:gd name="connsiteY269" fmla="*/ 62041 h 1128833"/>
                  <a:gd name="connsiteX270" fmla="*/ 1434976 w 2119184"/>
                  <a:gd name="connsiteY270" fmla="*/ 56885 h 1128833"/>
                  <a:gd name="connsiteX271" fmla="*/ 1430464 w 2119184"/>
                  <a:gd name="connsiteY271" fmla="*/ 56002 h 1128833"/>
                  <a:gd name="connsiteX272" fmla="*/ 1417669 w 2119184"/>
                  <a:gd name="connsiteY272" fmla="*/ 55118 h 1128833"/>
                  <a:gd name="connsiteX273" fmla="*/ 1411160 w 2119184"/>
                  <a:gd name="connsiteY273" fmla="*/ 56392 h 1128833"/>
                  <a:gd name="connsiteX274" fmla="*/ 1405449 w 2119184"/>
                  <a:gd name="connsiteY274" fmla="*/ 60938 h 1128833"/>
                  <a:gd name="connsiteX275" fmla="*/ 1419082 w 2119184"/>
                  <a:gd name="connsiteY275" fmla="*/ 60322 h 1128833"/>
                  <a:gd name="connsiteX276" fmla="*/ 1415244 w 2119184"/>
                  <a:gd name="connsiteY276" fmla="*/ 64512 h 1128833"/>
                  <a:gd name="connsiteX277" fmla="*/ 1119707 w 2119184"/>
                  <a:gd name="connsiteY277" fmla="*/ 119005 h 1128833"/>
                  <a:gd name="connsiteX278" fmla="*/ 1129840 w 2119184"/>
                  <a:gd name="connsiteY278" fmla="*/ 117350 h 1128833"/>
                  <a:gd name="connsiteX279" fmla="*/ 1138946 w 2119184"/>
                  <a:gd name="connsiteY279" fmla="*/ 117350 h 1128833"/>
                  <a:gd name="connsiteX280" fmla="*/ 1155768 w 2119184"/>
                  <a:gd name="connsiteY280" fmla="*/ 114593 h 1128833"/>
                  <a:gd name="connsiteX281" fmla="*/ 1160633 w 2119184"/>
                  <a:gd name="connsiteY281" fmla="*/ 111659 h 1128833"/>
                  <a:gd name="connsiteX282" fmla="*/ 1158119 w 2119184"/>
                  <a:gd name="connsiteY282" fmla="*/ 108356 h 1128833"/>
                  <a:gd name="connsiteX283" fmla="*/ 1183816 w 2119184"/>
                  <a:gd name="connsiteY283" fmla="*/ 102840 h 1128833"/>
                  <a:gd name="connsiteX284" fmla="*/ 1172886 w 2119184"/>
                  <a:gd name="connsiteY284" fmla="*/ 103203 h 1128833"/>
                  <a:gd name="connsiteX285" fmla="*/ 1155620 w 2119184"/>
                  <a:gd name="connsiteY285" fmla="*/ 100804 h 1128833"/>
                  <a:gd name="connsiteX286" fmla="*/ 1139653 w 2119184"/>
                  <a:gd name="connsiteY286" fmla="*/ 103011 h 1128833"/>
                  <a:gd name="connsiteX287" fmla="*/ 1127876 w 2119184"/>
                  <a:gd name="connsiteY287" fmla="*/ 104348 h 1128833"/>
                  <a:gd name="connsiteX288" fmla="*/ 1120209 w 2119184"/>
                  <a:gd name="connsiteY288" fmla="*/ 105216 h 1128833"/>
                  <a:gd name="connsiteX289" fmla="*/ 1110544 w 2119184"/>
                  <a:gd name="connsiteY289" fmla="*/ 106871 h 1128833"/>
                  <a:gd name="connsiteX290" fmla="*/ 1102729 w 2119184"/>
                  <a:gd name="connsiteY290" fmla="*/ 112769 h 1128833"/>
                  <a:gd name="connsiteX291" fmla="*/ 1106739 w 2119184"/>
                  <a:gd name="connsiteY291" fmla="*/ 117801 h 1128833"/>
                  <a:gd name="connsiteX292" fmla="*/ 1119707 w 2119184"/>
                  <a:gd name="connsiteY292" fmla="*/ 119005 h 1128833"/>
                  <a:gd name="connsiteX293" fmla="*/ 1250530 w 2119184"/>
                  <a:gd name="connsiteY293" fmla="*/ 124663 h 1128833"/>
                  <a:gd name="connsiteX294" fmla="*/ 1252798 w 2119184"/>
                  <a:gd name="connsiteY294" fmla="*/ 120114 h 1128833"/>
                  <a:gd name="connsiteX295" fmla="*/ 1245599 w 2119184"/>
                  <a:gd name="connsiteY295" fmla="*/ 111679 h 1128833"/>
                  <a:gd name="connsiteX296" fmla="*/ 1236108 w 2119184"/>
                  <a:gd name="connsiteY296" fmla="*/ 111679 h 1128833"/>
                  <a:gd name="connsiteX297" fmla="*/ 1231760 w 2119184"/>
                  <a:gd name="connsiteY297" fmla="*/ 119613 h 1128833"/>
                  <a:gd name="connsiteX298" fmla="*/ 1233182 w 2119184"/>
                  <a:gd name="connsiteY298" fmla="*/ 123962 h 1128833"/>
                  <a:gd name="connsiteX299" fmla="*/ 1250530 w 2119184"/>
                  <a:gd name="connsiteY299" fmla="*/ 124663 h 1128833"/>
                  <a:gd name="connsiteX300" fmla="*/ 1229763 w 2119184"/>
                  <a:gd name="connsiteY300" fmla="*/ 142500 h 1128833"/>
                  <a:gd name="connsiteX301" fmla="*/ 1251401 w 2119184"/>
                  <a:gd name="connsiteY301" fmla="*/ 140223 h 1128833"/>
                  <a:gd name="connsiteX302" fmla="*/ 1247942 w 2119184"/>
                  <a:gd name="connsiteY302" fmla="*/ 137049 h 1128833"/>
                  <a:gd name="connsiteX303" fmla="*/ 1237398 w 2119184"/>
                  <a:gd name="connsiteY303" fmla="*/ 137049 h 1128833"/>
                  <a:gd name="connsiteX304" fmla="*/ 1227766 w 2119184"/>
                  <a:gd name="connsiteY304" fmla="*/ 136985 h 1128833"/>
                  <a:gd name="connsiteX305" fmla="*/ 1222803 w 2119184"/>
                  <a:gd name="connsiteY305" fmla="*/ 141461 h 1128833"/>
                  <a:gd name="connsiteX306" fmla="*/ 1229763 w 2119184"/>
                  <a:gd name="connsiteY306" fmla="*/ 142500 h 1128833"/>
                  <a:gd name="connsiteX307" fmla="*/ 1310432 w 2119184"/>
                  <a:gd name="connsiteY307" fmla="*/ 113269 h 1128833"/>
                  <a:gd name="connsiteX308" fmla="*/ 1326366 w 2119184"/>
                  <a:gd name="connsiteY308" fmla="*/ 111614 h 1128833"/>
                  <a:gd name="connsiteX309" fmla="*/ 1324821 w 2119184"/>
                  <a:gd name="connsiteY309" fmla="*/ 107754 h 1128833"/>
                  <a:gd name="connsiteX310" fmla="*/ 1316209 w 2119184"/>
                  <a:gd name="connsiteY310" fmla="*/ 107754 h 1128833"/>
                  <a:gd name="connsiteX311" fmla="*/ 1301720 w 2119184"/>
                  <a:gd name="connsiteY311" fmla="*/ 108305 h 1128833"/>
                  <a:gd name="connsiteX312" fmla="*/ 1310432 w 2119184"/>
                  <a:gd name="connsiteY312" fmla="*/ 113269 h 1128833"/>
                  <a:gd name="connsiteX313" fmla="*/ 1222466 w 2119184"/>
                  <a:gd name="connsiteY313" fmla="*/ 150773 h 1128833"/>
                  <a:gd name="connsiteX314" fmla="*/ 1253538 w 2119184"/>
                  <a:gd name="connsiteY314" fmla="*/ 145258 h 1128833"/>
                  <a:gd name="connsiteX315" fmla="*/ 1228358 w 2119184"/>
                  <a:gd name="connsiteY315" fmla="*/ 145258 h 1128833"/>
                  <a:gd name="connsiteX316" fmla="*/ 1213204 w 2119184"/>
                  <a:gd name="connsiteY316" fmla="*/ 148080 h 1128833"/>
                  <a:gd name="connsiteX317" fmla="*/ 1222466 w 2119184"/>
                  <a:gd name="connsiteY317" fmla="*/ 150773 h 1128833"/>
                  <a:gd name="connsiteX318" fmla="*/ 1183389 w 2119184"/>
                  <a:gd name="connsiteY318" fmla="*/ 173451 h 1128833"/>
                  <a:gd name="connsiteX319" fmla="*/ 1201575 w 2119184"/>
                  <a:gd name="connsiteY319" fmla="*/ 171244 h 1128833"/>
                  <a:gd name="connsiteX320" fmla="*/ 1202849 w 2119184"/>
                  <a:gd name="connsiteY320" fmla="*/ 166832 h 1128833"/>
                  <a:gd name="connsiteX321" fmla="*/ 1194097 w 2119184"/>
                  <a:gd name="connsiteY321" fmla="*/ 164625 h 1128833"/>
                  <a:gd name="connsiteX322" fmla="*/ 1179313 w 2119184"/>
                  <a:gd name="connsiteY322" fmla="*/ 169038 h 1128833"/>
                  <a:gd name="connsiteX323" fmla="*/ 1174078 w 2119184"/>
                  <a:gd name="connsiteY323" fmla="*/ 172283 h 1128833"/>
                  <a:gd name="connsiteX324" fmla="*/ 1183389 w 2119184"/>
                  <a:gd name="connsiteY324" fmla="*/ 173451 h 1128833"/>
                  <a:gd name="connsiteX325" fmla="*/ 874268 w 2119184"/>
                  <a:gd name="connsiteY325" fmla="*/ 343329 h 1128833"/>
                  <a:gd name="connsiteX326" fmla="*/ 892775 w 2119184"/>
                  <a:gd name="connsiteY326" fmla="*/ 338521 h 1128833"/>
                  <a:gd name="connsiteX327" fmla="*/ 903376 w 2119184"/>
                  <a:gd name="connsiteY327" fmla="*/ 336607 h 1128833"/>
                  <a:gd name="connsiteX328" fmla="*/ 916837 w 2119184"/>
                  <a:gd name="connsiteY328" fmla="*/ 336056 h 1128833"/>
                  <a:gd name="connsiteX329" fmla="*/ 929501 w 2119184"/>
                  <a:gd name="connsiteY329" fmla="*/ 333722 h 1128833"/>
                  <a:gd name="connsiteX330" fmla="*/ 940563 w 2119184"/>
                  <a:gd name="connsiteY330" fmla="*/ 328915 h 1128833"/>
                  <a:gd name="connsiteX331" fmla="*/ 949315 w 2119184"/>
                  <a:gd name="connsiteY331" fmla="*/ 328915 h 1128833"/>
                  <a:gd name="connsiteX332" fmla="*/ 965685 w 2119184"/>
                  <a:gd name="connsiteY332" fmla="*/ 326992 h 1128833"/>
                  <a:gd name="connsiteX333" fmla="*/ 972210 w 2119184"/>
                  <a:gd name="connsiteY333" fmla="*/ 324140 h 1128833"/>
                  <a:gd name="connsiteX334" fmla="*/ 983978 w 2119184"/>
                  <a:gd name="connsiteY334" fmla="*/ 317385 h 1128833"/>
                  <a:gd name="connsiteX335" fmla="*/ 992435 w 2119184"/>
                  <a:gd name="connsiteY335" fmla="*/ 314500 h 1128833"/>
                  <a:gd name="connsiteX336" fmla="*/ 987578 w 2119184"/>
                  <a:gd name="connsiteY336" fmla="*/ 322192 h 1128833"/>
                  <a:gd name="connsiteX337" fmla="*/ 993108 w 2119184"/>
                  <a:gd name="connsiteY337" fmla="*/ 324107 h 1128833"/>
                  <a:gd name="connsiteX338" fmla="*/ 1003586 w 2119184"/>
                  <a:gd name="connsiteY338" fmla="*/ 322192 h 1128833"/>
                  <a:gd name="connsiteX339" fmla="*/ 1014410 w 2119184"/>
                  <a:gd name="connsiteY339" fmla="*/ 323910 h 1128833"/>
                  <a:gd name="connsiteX340" fmla="*/ 1007112 w 2119184"/>
                  <a:gd name="connsiteY340" fmla="*/ 327953 h 1128833"/>
                  <a:gd name="connsiteX341" fmla="*/ 1011944 w 2119184"/>
                  <a:gd name="connsiteY341" fmla="*/ 328964 h 1128833"/>
                  <a:gd name="connsiteX342" fmla="*/ 1030427 w 2119184"/>
                  <a:gd name="connsiteY342" fmla="*/ 330451 h 1128833"/>
                  <a:gd name="connsiteX343" fmla="*/ 1044438 w 2119184"/>
                  <a:gd name="connsiteY343" fmla="*/ 332761 h 1128833"/>
                  <a:gd name="connsiteX344" fmla="*/ 1055122 w 2119184"/>
                  <a:gd name="connsiteY344" fmla="*/ 331988 h 1128833"/>
                  <a:gd name="connsiteX345" fmla="*/ 1069446 w 2119184"/>
                  <a:gd name="connsiteY345" fmla="*/ 329235 h 1128833"/>
                  <a:gd name="connsiteX346" fmla="*/ 1085496 w 2119184"/>
                  <a:gd name="connsiteY346" fmla="*/ 325068 h 1128833"/>
                  <a:gd name="connsiteX347" fmla="*/ 1080351 w 2119184"/>
                  <a:gd name="connsiteY347" fmla="*/ 319308 h 1128833"/>
                  <a:gd name="connsiteX348" fmla="*/ 1085052 w 2119184"/>
                  <a:gd name="connsiteY348" fmla="*/ 316423 h 1128833"/>
                  <a:gd name="connsiteX349" fmla="*/ 1080442 w 2119184"/>
                  <a:gd name="connsiteY349" fmla="*/ 312577 h 1128833"/>
                  <a:gd name="connsiteX350" fmla="*/ 1071435 w 2119184"/>
                  <a:gd name="connsiteY350" fmla="*/ 315445 h 1128833"/>
                  <a:gd name="connsiteX351" fmla="*/ 1061261 w 2119184"/>
                  <a:gd name="connsiteY351" fmla="*/ 309697 h 1128833"/>
                  <a:gd name="connsiteX352" fmla="*/ 1071270 w 2119184"/>
                  <a:gd name="connsiteY352" fmla="*/ 310657 h 1128833"/>
                  <a:gd name="connsiteX353" fmla="*/ 1086309 w 2119184"/>
                  <a:gd name="connsiteY353" fmla="*/ 306648 h 1128833"/>
                  <a:gd name="connsiteX354" fmla="*/ 1091355 w 2119184"/>
                  <a:gd name="connsiteY354" fmla="*/ 305252 h 1128833"/>
                  <a:gd name="connsiteX355" fmla="*/ 1099968 w 2119184"/>
                  <a:gd name="connsiteY355" fmla="*/ 306813 h 1128833"/>
                  <a:gd name="connsiteX356" fmla="*/ 1105375 w 2119184"/>
                  <a:gd name="connsiteY356" fmla="*/ 303930 h 1128833"/>
                  <a:gd name="connsiteX357" fmla="*/ 1104085 w 2119184"/>
                  <a:gd name="connsiteY357" fmla="*/ 308735 h 1128833"/>
                  <a:gd name="connsiteX358" fmla="*/ 1110593 w 2119184"/>
                  <a:gd name="connsiteY358" fmla="*/ 308735 h 1128833"/>
                  <a:gd name="connsiteX359" fmla="*/ 1115985 w 2119184"/>
                  <a:gd name="connsiteY359" fmla="*/ 305852 h 1128833"/>
                  <a:gd name="connsiteX360" fmla="*/ 1121984 w 2119184"/>
                  <a:gd name="connsiteY360" fmla="*/ 299235 h 1128833"/>
                  <a:gd name="connsiteX361" fmla="*/ 1111481 w 2119184"/>
                  <a:gd name="connsiteY361" fmla="*/ 294710 h 1128833"/>
                  <a:gd name="connsiteX362" fmla="*/ 1104110 w 2119184"/>
                  <a:gd name="connsiteY362" fmla="*/ 290120 h 1128833"/>
                  <a:gd name="connsiteX363" fmla="*/ 1093377 w 2119184"/>
                  <a:gd name="connsiteY363" fmla="*/ 289281 h 1128833"/>
                  <a:gd name="connsiteX364" fmla="*/ 1087821 w 2119184"/>
                  <a:gd name="connsiteY364" fmla="*/ 285661 h 1128833"/>
                  <a:gd name="connsiteX365" fmla="*/ 1078889 w 2119184"/>
                  <a:gd name="connsiteY365" fmla="*/ 280938 h 1128833"/>
                  <a:gd name="connsiteX366" fmla="*/ 1083458 w 2119184"/>
                  <a:gd name="connsiteY366" fmla="*/ 277516 h 1128833"/>
                  <a:gd name="connsiteX367" fmla="*/ 1078477 w 2119184"/>
                  <a:gd name="connsiteY367" fmla="*/ 272086 h 1128833"/>
                  <a:gd name="connsiteX368" fmla="*/ 1083943 w 2119184"/>
                  <a:gd name="connsiteY368" fmla="*/ 267561 h 1128833"/>
                  <a:gd name="connsiteX369" fmla="*/ 1089153 w 2119184"/>
                  <a:gd name="connsiteY369" fmla="*/ 266656 h 1128833"/>
                  <a:gd name="connsiteX370" fmla="*/ 1094347 w 2119184"/>
                  <a:gd name="connsiteY370" fmla="*/ 247652 h 1128833"/>
                  <a:gd name="connsiteX371" fmla="*/ 1101200 w 2119184"/>
                  <a:gd name="connsiteY371" fmla="*/ 235887 h 1128833"/>
                  <a:gd name="connsiteX372" fmla="*/ 1114522 w 2119184"/>
                  <a:gd name="connsiteY372" fmla="*/ 225933 h 1128833"/>
                  <a:gd name="connsiteX373" fmla="*/ 1131361 w 2119184"/>
                  <a:gd name="connsiteY373" fmla="*/ 218172 h 1128833"/>
                  <a:gd name="connsiteX374" fmla="*/ 1144419 w 2119184"/>
                  <a:gd name="connsiteY374" fmla="*/ 208738 h 1128833"/>
                  <a:gd name="connsiteX375" fmla="*/ 1131451 w 2119184"/>
                  <a:gd name="connsiteY375" fmla="*/ 204177 h 1128833"/>
                  <a:gd name="connsiteX376" fmla="*/ 1112517 w 2119184"/>
                  <a:gd name="connsiteY376" fmla="*/ 205118 h 1128833"/>
                  <a:gd name="connsiteX377" fmla="*/ 1105359 w 2119184"/>
                  <a:gd name="connsiteY377" fmla="*/ 206023 h 1128833"/>
                  <a:gd name="connsiteX378" fmla="*/ 1093328 w 2119184"/>
                  <a:gd name="connsiteY378" fmla="*/ 211452 h 1128833"/>
                  <a:gd name="connsiteX379" fmla="*/ 1100190 w 2119184"/>
                  <a:gd name="connsiteY379" fmla="*/ 215978 h 1128833"/>
                  <a:gd name="connsiteX380" fmla="*/ 1094379 w 2119184"/>
                  <a:gd name="connsiteY380" fmla="*/ 219762 h 1128833"/>
                  <a:gd name="connsiteX381" fmla="*/ 1091216 w 2119184"/>
                  <a:gd name="connsiteY381" fmla="*/ 215978 h 1128833"/>
                  <a:gd name="connsiteX382" fmla="*/ 1084427 w 2119184"/>
                  <a:gd name="connsiteY382" fmla="*/ 217788 h 1128833"/>
                  <a:gd name="connsiteX383" fmla="*/ 1078806 w 2119184"/>
                  <a:gd name="connsiteY383" fmla="*/ 216396 h 1128833"/>
                  <a:gd name="connsiteX384" fmla="*/ 1074138 w 2119184"/>
                  <a:gd name="connsiteY384" fmla="*/ 215978 h 1128833"/>
                  <a:gd name="connsiteX385" fmla="*/ 1066849 w 2119184"/>
                  <a:gd name="connsiteY385" fmla="*/ 216937 h 1128833"/>
                  <a:gd name="connsiteX386" fmla="*/ 1052122 w 2119184"/>
                  <a:gd name="connsiteY386" fmla="*/ 226036 h 1128833"/>
                  <a:gd name="connsiteX387" fmla="*/ 1049714 w 2119184"/>
                  <a:gd name="connsiteY387" fmla="*/ 233173 h 1128833"/>
                  <a:gd name="connsiteX388" fmla="*/ 1040847 w 2119184"/>
                  <a:gd name="connsiteY388" fmla="*/ 245842 h 1128833"/>
                  <a:gd name="connsiteX389" fmla="*/ 1041283 w 2119184"/>
                  <a:gd name="connsiteY389" fmla="*/ 251271 h 1128833"/>
                  <a:gd name="connsiteX390" fmla="*/ 1031725 w 2119184"/>
                  <a:gd name="connsiteY390" fmla="*/ 254891 h 1128833"/>
                  <a:gd name="connsiteX391" fmla="*/ 1023934 w 2119184"/>
                  <a:gd name="connsiteY391" fmla="*/ 259218 h 1128833"/>
                  <a:gd name="connsiteX392" fmla="*/ 1024682 w 2119184"/>
                  <a:gd name="connsiteY392" fmla="*/ 254891 h 1128833"/>
                  <a:gd name="connsiteX393" fmla="*/ 1027649 w 2119184"/>
                  <a:gd name="connsiteY393" fmla="*/ 247652 h 1128833"/>
                  <a:gd name="connsiteX394" fmla="*/ 1029950 w 2119184"/>
                  <a:gd name="connsiteY394" fmla="*/ 240412 h 1128833"/>
                  <a:gd name="connsiteX395" fmla="*/ 1037979 w 2119184"/>
                  <a:gd name="connsiteY395" fmla="*/ 234982 h 1128833"/>
                  <a:gd name="connsiteX396" fmla="*/ 1032695 w 2119184"/>
                  <a:gd name="connsiteY396" fmla="*/ 234078 h 1128833"/>
                  <a:gd name="connsiteX397" fmla="*/ 1026827 w 2119184"/>
                  <a:gd name="connsiteY397" fmla="*/ 228648 h 1128833"/>
                  <a:gd name="connsiteX398" fmla="*/ 1020409 w 2119184"/>
                  <a:gd name="connsiteY398" fmla="*/ 225028 h 1128833"/>
                  <a:gd name="connsiteX399" fmla="*/ 1007539 w 2119184"/>
                  <a:gd name="connsiteY399" fmla="*/ 224123 h 1128833"/>
                  <a:gd name="connsiteX400" fmla="*/ 1005271 w 2119184"/>
                  <a:gd name="connsiteY400" fmla="*/ 228648 h 1128833"/>
                  <a:gd name="connsiteX401" fmla="*/ 1011221 w 2119184"/>
                  <a:gd name="connsiteY401" fmla="*/ 229553 h 1128833"/>
                  <a:gd name="connsiteX402" fmla="*/ 1009684 w 2119184"/>
                  <a:gd name="connsiteY402" fmla="*/ 234078 h 1128833"/>
                  <a:gd name="connsiteX403" fmla="*/ 1004417 w 2119184"/>
                  <a:gd name="connsiteY403" fmla="*/ 233173 h 1128833"/>
                  <a:gd name="connsiteX404" fmla="*/ 993725 w 2119184"/>
                  <a:gd name="connsiteY404" fmla="*/ 235887 h 1128833"/>
                  <a:gd name="connsiteX405" fmla="*/ 984480 w 2119184"/>
                  <a:gd name="connsiteY405" fmla="*/ 240412 h 1128833"/>
                  <a:gd name="connsiteX406" fmla="*/ 978957 w 2119184"/>
                  <a:gd name="connsiteY406" fmla="*/ 242222 h 1128833"/>
                  <a:gd name="connsiteX407" fmla="*/ 974626 w 2119184"/>
                  <a:gd name="connsiteY407" fmla="*/ 238602 h 1128833"/>
                  <a:gd name="connsiteX408" fmla="*/ 984274 w 2119184"/>
                  <a:gd name="connsiteY408" fmla="*/ 234982 h 1128833"/>
                  <a:gd name="connsiteX409" fmla="*/ 988704 w 2119184"/>
                  <a:gd name="connsiteY409" fmla="*/ 232267 h 1128833"/>
                  <a:gd name="connsiteX410" fmla="*/ 983937 w 2119184"/>
                  <a:gd name="connsiteY410" fmla="*/ 230529 h 1128833"/>
                  <a:gd name="connsiteX411" fmla="*/ 977092 w 2119184"/>
                  <a:gd name="connsiteY411" fmla="*/ 227742 h 1128833"/>
                  <a:gd name="connsiteX412" fmla="*/ 973221 w 2119184"/>
                  <a:gd name="connsiteY412" fmla="*/ 225028 h 1128833"/>
                  <a:gd name="connsiteX413" fmla="*/ 966277 w 2119184"/>
                  <a:gd name="connsiteY413" fmla="*/ 225028 h 1128833"/>
                  <a:gd name="connsiteX414" fmla="*/ 954139 w 2119184"/>
                  <a:gd name="connsiteY414" fmla="*/ 225933 h 1128833"/>
                  <a:gd name="connsiteX415" fmla="*/ 943767 w 2119184"/>
                  <a:gd name="connsiteY415" fmla="*/ 231362 h 1128833"/>
                  <a:gd name="connsiteX416" fmla="*/ 924628 w 2119184"/>
                  <a:gd name="connsiteY416" fmla="*/ 234078 h 1128833"/>
                  <a:gd name="connsiteX417" fmla="*/ 936790 w 2119184"/>
                  <a:gd name="connsiteY417" fmla="*/ 227742 h 1128833"/>
                  <a:gd name="connsiteX418" fmla="*/ 948912 w 2119184"/>
                  <a:gd name="connsiteY418" fmla="*/ 219598 h 1128833"/>
                  <a:gd name="connsiteX419" fmla="*/ 946512 w 2119184"/>
                  <a:gd name="connsiteY419" fmla="*/ 215073 h 1128833"/>
                  <a:gd name="connsiteX420" fmla="*/ 938919 w 2119184"/>
                  <a:gd name="connsiteY420" fmla="*/ 215073 h 1128833"/>
                  <a:gd name="connsiteX421" fmla="*/ 927701 w 2119184"/>
                  <a:gd name="connsiteY421" fmla="*/ 217197 h 1128833"/>
                  <a:gd name="connsiteX422" fmla="*/ 916927 w 2119184"/>
                  <a:gd name="connsiteY422" fmla="*/ 218908 h 1128833"/>
                  <a:gd name="connsiteX423" fmla="*/ 887909 w 2119184"/>
                  <a:gd name="connsiteY423" fmla="*/ 223217 h 1128833"/>
                  <a:gd name="connsiteX424" fmla="*/ 863461 w 2119184"/>
                  <a:gd name="connsiteY424" fmla="*/ 229518 h 1128833"/>
                  <a:gd name="connsiteX425" fmla="*/ 847238 w 2119184"/>
                  <a:gd name="connsiteY425" fmla="*/ 234078 h 1128833"/>
                  <a:gd name="connsiteX426" fmla="*/ 838305 w 2119184"/>
                  <a:gd name="connsiteY426" fmla="*/ 238436 h 1128833"/>
                  <a:gd name="connsiteX427" fmla="*/ 842110 w 2119184"/>
                  <a:gd name="connsiteY427" fmla="*/ 241317 h 1128833"/>
                  <a:gd name="connsiteX428" fmla="*/ 838700 w 2119184"/>
                  <a:gd name="connsiteY428" fmla="*/ 244739 h 1128833"/>
                  <a:gd name="connsiteX429" fmla="*/ 827795 w 2119184"/>
                  <a:gd name="connsiteY429" fmla="*/ 246128 h 1128833"/>
                  <a:gd name="connsiteX430" fmla="*/ 822255 w 2119184"/>
                  <a:gd name="connsiteY430" fmla="*/ 248557 h 1128833"/>
                  <a:gd name="connsiteX431" fmla="*/ 811597 w 2119184"/>
                  <a:gd name="connsiteY431" fmla="*/ 252177 h 1128833"/>
                  <a:gd name="connsiteX432" fmla="*/ 802927 w 2119184"/>
                  <a:gd name="connsiteY432" fmla="*/ 257427 h 1128833"/>
                  <a:gd name="connsiteX433" fmla="*/ 809945 w 2119184"/>
                  <a:gd name="connsiteY433" fmla="*/ 258770 h 1128833"/>
                  <a:gd name="connsiteX434" fmla="*/ 829027 w 2119184"/>
                  <a:gd name="connsiteY434" fmla="*/ 258012 h 1128833"/>
                  <a:gd name="connsiteX435" fmla="*/ 821984 w 2119184"/>
                  <a:gd name="connsiteY435" fmla="*/ 259416 h 1128833"/>
                  <a:gd name="connsiteX436" fmla="*/ 810233 w 2119184"/>
                  <a:gd name="connsiteY436" fmla="*/ 263941 h 1128833"/>
                  <a:gd name="connsiteX437" fmla="*/ 821195 w 2119184"/>
                  <a:gd name="connsiteY437" fmla="*/ 264847 h 1128833"/>
                  <a:gd name="connsiteX438" fmla="*/ 855185 w 2119184"/>
                  <a:gd name="connsiteY438" fmla="*/ 263036 h 1128833"/>
                  <a:gd name="connsiteX439" fmla="*/ 837418 w 2119184"/>
                  <a:gd name="connsiteY439" fmla="*/ 267732 h 1128833"/>
                  <a:gd name="connsiteX440" fmla="*/ 807973 w 2119184"/>
                  <a:gd name="connsiteY440" fmla="*/ 271457 h 1128833"/>
                  <a:gd name="connsiteX441" fmla="*/ 798366 w 2119184"/>
                  <a:gd name="connsiteY441" fmla="*/ 273896 h 1128833"/>
                  <a:gd name="connsiteX442" fmla="*/ 793755 w 2119184"/>
                  <a:gd name="connsiteY442" fmla="*/ 278524 h 1128833"/>
                  <a:gd name="connsiteX443" fmla="*/ 805885 w 2119184"/>
                  <a:gd name="connsiteY443" fmla="*/ 284756 h 1128833"/>
                  <a:gd name="connsiteX444" fmla="*/ 820472 w 2119184"/>
                  <a:gd name="connsiteY444" fmla="*/ 284756 h 1128833"/>
                  <a:gd name="connsiteX445" fmla="*/ 827655 w 2119184"/>
                  <a:gd name="connsiteY445" fmla="*/ 286565 h 1128833"/>
                  <a:gd name="connsiteX446" fmla="*/ 840532 w 2119184"/>
                  <a:gd name="connsiteY446" fmla="*/ 285068 h 1128833"/>
                  <a:gd name="connsiteX447" fmla="*/ 872501 w 2119184"/>
                  <a:gd name="connsiteY447" fmla="*/ 283197 h 1128833"/>
                  <a:gd name="connsiteX448" fmla="*/ 889578 w 2119184"/>
                  <a:gd name="connsiteY448" fmla="*/ 285578 h 1128833"/>
                  <a:gd name="connsiteX449" fmla="*/ 901206 w 2119184"/>
                  <a:gd name="connsiteY449" fmla="*/ 286909 h 1128833"/>
                  <a:gd name="connsiteX450" fmla="*/ 906112 w 2119184"/>
                  <a:gd name="connsiteY450" fmla="*/ 287470 h 1128833"/>
                  <a:gd name="connsiteX451" fmla="*/ 893983 w 2119184"/>
                  <a:gd name="connsiteY451" fmla="*/ 295417 h 1128833"/>
                  <a:gd name="connsiteX452" fmla="*/ 879149 w 2119184"/>
                  <a:gd name="connsiteY452" fmla="*/ 292901 h 1128833"/>
                  <a:gd name="connsiteX453" fmla="*/ 859040 w 2119184"/>
                  <a:gd name="connsiteY453" fmla="*/ 292901 h 1128833"/>
                  <a:gd name="connsiteX454" fmla="*/ 809855 w 2119184"/>
                  <a:gd name="connsiteY454" fmla="*/ 295618 h 1128833"/>
                  <a:gd name="connsiteX455" fmla="*/ 797667 w 2119184"/>
                  <a:gd name="connsiteY455" fmla="*/ 297425 h 1128833"/>
                  <a:gd name="connsiteX456" fmla="*/ 789047 w 2119184"/>
                  <a:gd name="connsiteY456" fmla="*/ 299235 h 1128833"/>
                  <a:gd name="connsiteX457" fmla="*/ 781675 w 2119184"/>
                  <a:gd name="connsiteY457" fmla="*/ 307885 h 1128833"/>
                  <a:gd name="connsiteX458" fmla="*/ 786893 w 2119184"/>
                  <a:gd name="connsiteY458" fmla="*/ 312577 h 1128833"/>
                  <a:gd name="connsiteX459" fmla="*/ 791282 w 2119184"/>
                  <a:gd name="connsiteY459" fmla="*/ 318346 h 1128833"/>
                  <a:gd name="connsiteX460" fmla="*/ 799771 w 2119184"/>
                  <a:gd name="connsiteY460" fmla="*/ 319308 h 1128833"/>
                  <a:gd name="connsiteX461" fmla="*/ 805532 w 2119184"/>
                  <a:gd name="connsiteY461" fmla="*/ 321058 h 1128833"/>
                  <a:gd name="connsiteX462" fmla="*/ 811712 w 2119184"/>
                  <a:gd name="connsiteY462" fmla="*/ 321995 h 1128833"/>
                  <a:gd name="connsiteX463" fmla="*/ 821138 w 2119184"/>
                  <a:gd name="connsiteY463" fmla="*/ 321231 h 1128833"/>
                  <a:gd name="connsiteX464" fmla="*/ 826956 w 2119184"/>
                  <a:gd name="connsiteY464" fmla="*/ 321231 h 1128833"/>
                  <a:gd name="connsiteX465" fmla="*/ 834024 w 2119184"/>
                  <a:gd name="connsiteY465" fmla="*/ 322192 h 1128833"/>
                  <a:gd name="connsiteX466" fmla="*/ 836399 w 2119184"/>
                  <a:gd name="connsiteY466" fmla="*/ 327953 h 1128833"/>
                  <a:gd name="connsiteX467" fmla="*/ 829315 w 2119184"/>
                  <a:gd name="connsiteY467" fmla="*/ 333722 h 1128833"/>
                  <a:gd name="connsiteX468" fmla="*/ 833416 w 2119184"/>
                  <a:gd name="connsiteY468" fmla="*/ 338521 h 1128833"/>
                  <a:gd name="connsiteX469" fmla="*/ 838684 w 2119184"/>
                  <a:gd name="connsiteY469" fmla="*/ 341406 h 1128833"/>
                  <a:gd name="connsiteX470" fmla="*/ 848956 w 2119184"/>
                  <a:gd name="connsiteY470" fmla="*/ 341406 h 1128833"/>
                  <a:gd name="connsiteX471" fmla="*/ 865474 w 2119184"/>
                  <a:gd name="connsiteY471" fmla="*/ 339483 h 1128833"/>
                  <a:gd name="connsiteX472" fmla="*/ 878853 w 2119184"/>
                  <a:gd name="connsiteY472" fmla="*/ 338521 h 1128833"/>
                  <a:gd name="connsiteX473" fmla="*/ 874268 w 2119184"/>
                  <a:gd name="connsiteY473" fmla="*/ 343329 h 1128833"/>
                  <a:gd name="connsiteX474" fmla="*/ 1004910 w 2119184"/>
                  <a:gd name="connsiteY474" fmla="*/ 343181 h 1128833"/>
                  <a:gd name="connsiteX475" fmla="*/ 1009315 w 2119184"/>
                  <a:gd name="connsiteY475" fmla="*/ 343181 h 1128833"/>
                  <a:gd name="connsiteX476" fmla="*/ 1012273 w 2119184"/>
                  <a:gd name="connsiteY476" fmla="*/ 339335 h 1128833"/>
                  <a:gd name="connsiteX477" fmla="*/ 1006586 w 2119184"/>
                  <a:gd name="connsiteY477" fmla="*/ 338053 h 1128833"/>
                  <a:gd name="connsiteX478" fmla="*/ 1000546 w 2119184"/>
                  <a:gd name="connsiteY478" fmla="*/ 339335 h 1128833"/>
                  <a:gd name="connsiteX479" fmla="*/ 1004910 w 2119184"/>
                  <a:gd name="connsiteY479" fmla="*/ 343181 h 1128833"/>
                  <a:gd name="connsiteX480" fmla="*/ 1068189 w 2119184"/>
                  <a:gd name="connsiteY480" fmla="*/ 339277 h 1128833"/>
                  <a:gd name="connsiteX481" fmla="*/ 1071821 w 2119184"/>
                  <a:gd name="connsiteY481" fmla="*/ 337354 h 1128833"/>
                  <a:gd name="connsiteX482" fmla="*/ 1075174 w 2119184"/>
                  <a:gd name="connsiteY482" fmla="*/ 333508 h 1128833"/>
                  <a:gd name="connsiteX483" fmla="*/ 1061787 w 2119184"/>
                  <a:gd name="connsiteY483" fmla="*/ 335431 h 1128833"/>
                  <a:gd name="connsiteX484" fmla="*/ 1068189 w 2119184"/>
                  <a:gd name="connsiteY484" fmla="*/ 339277 h 1128833"/>
                  <a:gd name="connsiteX485" fmla="*/ 1400246 w 2119184"/>
                  <a:gd name="connsiteY485" fmla="*/ 110511 h 1128833"/>
                  <a:gd name="connsiteX486" fmla="*/ 1411489 w 2119184"/>
                  <a:gd name="connsiteY486" fmla="*/ 108356 h 1128833"/>
                  <a:gd name="connsiteX487" fmla="*/ 1420011 w 2119184"/>
                  <a:gd name="connsiteY487" fmla="*/ 108356 h 1128833"/>
                  <a:gd name="connsiteX488" fmla="*/ 1430292 w 2119184"/>
                  <a:gd name="connsiteY488" fmla="*/ 106175 h 1128833"/>
                  <a:gd name="connsiteX489" fmla="*/ 1445043 w 2119184"/>
                  <a:gd name="connsiteY489" fmla="*/ 106150 h 1128833"/>
                  <a:gd name="connsiteX490" fmla="*/ 1448125 w 2119184"/>
                  <a:gd name="connsiteY490" fmla="*/ 101135 h 1128833"/>
                  <a:gd name="connsiteX491" fmla="*/ 1442668 w 2119184"/>
                  <a:gd name="connsiteY491" fmla="*/ 99531 h 1128833"/>
                  <a:gd name="connsiteX492" fmla="*/ 1457748 w 2119184"/>
                  <a:gd name="connsiteY492" fmla="*/ 96222 h 1128833"/>
                  <a:gd name="connsiteX493" fmla="*/ 1447599 w 2119184"/>
                  <a:gd name="connsiteY493" fmla="*/ 91810 h 1128833"/>
                  <a:gd name="connsiteX494" fmla="*/ 1436611 w 2119184"/>
                  <a:gd name="connsiteY494" fmla="*/ 91810 h 1128833"/>
                  <a:gd name="connsiteX495" fmla="*/ 1428673 w 2119184"/>
                  <a:gd name="connsiteY495" fmla="*/ 86705 h 1128833"/>
                  <a:gd name="connsiteX496" fmla="*/ 1420060 w 2119184"/>
                  <a:gd name="connsiteY496" fmla="*/ 85191 h 1128833"/>
                  <a:gd name="connsiteX497" fmla="*/ 1411916 w 2119184"/>
                  <a:gd name="connsiteY497" fmla="*/ 86294 h 1128833"/>
                  <a:gd name="connsiteX498" fmla="*/ 1405975 w 2119184"/>
                  <a:gd name="connsiteY498" fmla="*/ 86294 h 1128833"/>
                  <a:gd name="connsiteX499" fmla="*/ 1399458 w 2119184"/>
                  <a:gd name="connsiteY499" fmla="*/ 92532 h 1128833"/>
                  <a:gd name="connsiteX500" fmla="*/ 1399712 w 2119184"/>
                  <a:gd name="connsiteY500" fmla="*/ 98930 h 1128833"/>
                  <a:gd name="connsiteX501" fmla="*/ 1406213 w 2119184"/>
                  <a:gd name="connsiteY501" fmla="*/ 100634 h 1128833"/>
                  <a:gd name="connsiteX502" fmla="*/ 1397535 w 2119184"/>
                  <a:gd name="connsiteY502" fmla="*/ 102873 h 1128833"/>
                  <a:gd name="connsiteX503" fmla="*/ 1400246 w 2119184"/>
                  <a:gd name="connsiteY503" fmla="*/ 110511 h 1128833"/>
                  <a:gd name="connsiteX504" fmla="*/ 1261600 w 2119184"/>
                  <a:gd name="connsiteY504" fmla="*/ 174568 h 1128833"/>
                  <a:gd name="connsiteX505" fmla="*/ 1284553 w 2119184"/>
                  <a:gd name="connsiteY505" fmla="*/ 173437 h 1128833"/>
                  <a:gd name="connsiteX506" fmla="*/ 1308887 w 2119184"/>
                  <a:gd name="connsiteY506" fmla="*/ 171230 h 1128833"/>
                  <a:gd name="connsiteX507" fmla="*/ 1318378 w 2119184"/>
                  <a:gd name="connsiteY507" fmla="*/ 165715 h 1128833"/>
                  <a:gd name="connsiteX508" fmla="*/ 1322915 w 2119184"/>
                  <a:gd name="connsiteY508" fmla="*/ 161303 h 1128833"/>
                  <a:gd name="connsiteX509" fmla="*/ 1326892 w 2119184"/>
                  <a:gd name="connsiteY509" fmla="*/ 164612 h 1128833"/>
                  <a:gd name="connsiteX510" fmla="*/ 1331872 w 2119184"/>
                  <a:gd name="connsiteY510" fmla="*/ 159097 h 1128833"/>
                  <a:gd name="connsiteX511" fmla="*/ 1334198 w 2119184"/>
                  <a:gd name="connsiteY511" fmla="*/ 153581 h 1128833"/>
                  <a:gd name="connsiteX512" fmla="*/ 1341825 w 2119184"/>
                  <a:gd name="connsiteY512" fmla="*/ 150272 h 1128833"/>
                  <a:gd name="connsiteX513" fmla="*/ 1345062 w 2119184"/>
                  <a:gd name="connsiteY513" fmla="*/ 144757 h 1128833"/>
                  <a:gd name="connsiteX514" fmla="*/ 1350018 w 2119184"/>
                  <a:gd name="connsiteY514" fmla="*/ 141448 h 1128833"/>
                  <a:gd name="connsiteX515" fmla="*/ 1351210 w 2119184"/>
                  <a:gd name="connsiteY515" fmla="*/ 136985 h 1128833"/>
                  <a:gd name="connsiteX516" fmla="*/ 1343254 w 2119184"/>
                  <a:gd name="connsiteY516" fmla="*/ 137895 h 1128833"/>
                  <a:gd name="connsiteX517" fmla="*/ 1332218 w 2119184"/>
                  <a:gd name="connsiteY517" fmla="*/ 135933 h 1128833"/>
                  <a:gd name="connsiteX518" fmla="*/ 1322693 w 2119184"/>
                  <a:gd name="connsiteY518" fmla="*/ 141448 h 1128833"/>
                  <a:gd name="connsiteX519" fmla="*/ 1320901 w 2119184"/>
                  <a:gd name="connsiteY519" fmla="*/ 135933 h 1128833"/>
                  <a:gd name="connsiteX520" fmla="*/ 1312798 w 2119184"/>
                  <a:gd name="connsiteY520" fmla="*/ 135450 h 1128833"/>
                  <a:gd name="connsiteX521" fmla="*/ 1308147 w 2119184"/>
                  <a:gd name="connsiteY521" fmla="*/ 134829 h 1128833"/>
                  <a:gd name="connsiteX522" fmla="*/ 1292072 w 2119184"/>
                  <a:gd name="connsiteY522" fmla="*/ 139762 h 1128833"/>
                  <a:gd name="connsiteX523" fmla="*/ 1304934 w 2119184"/>
                  <a:gd name="connsiteY523" fmla="*/ 143654 h 1128833"/>
                  <a:gd name="connsiteX524" fmla="*/ 1294719 w 2119184"/>
                  <a:gd name="connsiteY524" fmla="*/ 144757 h 1128833"/>
                  <a:gd name="connsiteX525" fmla="*/ 1295220 w 2119184"/>
                  <a:gd name="connsiteY525" fmla="*/ 151375 h 1128833"/>
                  <a:gd name="connsiteX526" fmla="*/ 1286854 w 2119184"/>
                  <a:gd name="connsiteY526" fmla="*/ 150272 h 1128833"/>
                  <a:gd name="connsiteX527" fmla="*/ 1281274 w 2119184"/>
                  <a:gd name="connsiteY527" fmla="*/ 141448 h 1128833"/>
                  <a:gd name="connsiteX528" fmla="*/ 1266638 w 2119184"/>
                  <a:gd name="connsiteY528" fmla="*/ 142551 h 1128833"/>
                  <a:gd name="connsiteX529" fmla="*/ 1262471 w 2119184"/>
                  <a:gd name="connsiteY529" fmla="*/ 144154 h 1128833"/>
                  <a:gd name="connsiteX530" fmla="*/ 1261707 w 2119184"/>
                  <a:gd name="connsiteY530" fmla="*/ 154685 h 1128833"/>
                  <a:gd name="connsiteX531" fmla="*/ 1254138 w 2119184"/>
                  <a:gd name="connsiteY531" fmla="*/ 154082 h 1128833"/>
                  <a:gd name="connsiteX532" fmla="*/ 1256620 w 2119184"/>
                  <a:gd name="connsiteY532" fmla="*/ 150042 h 1128833"/>
                  <a:gd name="connsiteX533" fmla="*/ 1224290 w 2119184"/>
                  <a:gd name="connsiteY533" fmla="*/ 152814 h 1128833"/>
                  <a:gd name="connsiteX534" fmla="*/ 1230741 w 2119184"/>
                  <a:gd name="connsiteY534" fmla="*/ 157993 h 1128833"/>
                  <a:gd name="connsiteX535" fmla="*/ 1243824 w 2119184"/>
                  <a:gd name="connsiteY535" fmla="*/ 155185 h 1128833"/>
                  <a:gd name="connsiteX536" fmla="*/ 1230511 w 2119184"/>
                  <a:gd name="connsiteY536" fmla="*/ 160751 h 1128833"/>
                  <a:gd name="connsiteX537" fmla="*/ 1258116 w 2119184"/>
                  <a:gd name="connsiteY537" fmla="*/ 161475 h 1128833"/>
                  <a:gd name="connsiteX538" fmla="*/ 1285400 w 2119184"/>
                  <a:gd name="connsiteY538" fmla="*/ 161303 h 1128833"/>
                  <a:gd name="connsiteX539" fmla="*/ 1270106 w 2119184"/>
                  <a:gd name="connsiteY539" fmla="*/ 163509 h 1128833"/>
                  <a:gd name="connsiteX540" fmla="*/ 1262331 w 2119184"/>
                  <a:gd name="connsiteY540" fmla="*/ 166818 h 1128833"/>
                  <a:gd name="connsiteX541" fmla="*/ 1256809 w 2119184"/>
                  <a:gd name="connsiteY541" fmla="*/ 174513 h 1128833"/>
                  <a:gd name="connsiteX542" fmla="*/ 1261600 w 2119184"/>
                  <a:gd name="connsiteY542" fmla="*/ 174568 h 1128833"/>
                  <a:gd name="connsiteX543" fmla="*/ 1264534 w 2119184"/>
                  <a:gd name="connsiteY543" fmla="*/ 201662 h 1128833"/>
                  <a:gd name="connsiteX544" fmla="*/ 1286829 w 2119184"/>
                  <a:gd name="connsiteY544" fmla="*/ 198042 h 1128833"/>
                  <a:gd name="connsiteX545" fmla="*/ 1280863 w 2119184"/>
                  <a:gd name="connsiteY545" fmla="*/ 196233 h 1128833"/>
                  <a:gd name="connsiteX546" fmla="*/ 1273886 w 2119184"/>
                  <a:gd name="connsiteY546" fmla="*/ 196836 h 1128833"/>
                  <a:gd name="connsiteX547" fmla="*/ 1263424 w 2119184"/>
                  <a:gd name="connsiteY547" fmla="*/ 198646 h 1128833"/>
                  <a:gd name="connsiteX548" fmla="*/ 1334782 w 2119184"/>
                  <a:gd name="connsiteY548" fmla="*/ 165048 h 1128833"/>
                  <a:gd name="connsiteX549" fmla="*/ 1344183 w 2119184"/>
                  <a:gd name="connsiteY549" fmla="*/ 163944 h 1128833"/>
                  <a:gd name="connsiteX550" fmla="*/ 1337707 w 2119184"/>
                  <a:gd name="connsiteY550" fmla="*/ 162290 h 1128833"/>
                  <a:gd name="connsiteX551" fmla="*/ 1349993 w 2119184"/>
                  <a:gd name="connsiteY551" fmla="*/ 162841 h 1128833"/>
                  <a:gd name="connsiteX552" fmla="*/ 1359805 w 2119184"/>
                  <a:gd name="connsiteY552" fmla="*/ 159532 h 1128833"/>
                  <a:gd name="connsiteX553" fmla="*/ 1352894 w 2119184"/>
                  <a:gd name="connsiteY553" fmla="*/ 158980 h 1128833"/>
                  <a:gd name="connsiteX554" fmla="*/ 1349993 w 2119184"/>
                  <a:gd name="connsiteY554" fmla="*/ 162841 h 1128833"/>
                  <a:gd name="connsiteX555" fmla="*/ 1455833 w 2119184"/>
                  <a:gd name="connsiteY555" fmla="*/ 117194 h 1128833"/>
                  <a:gd name="connsiteX556" fmla="*/ 1461315 w 2119184"/>
                  <a:gd name="connsiteY556" fmla="*/ 114203 h 1128833"/>
                  <a:gd name="connsiteX557" fmla="*/ 1467758 w 2119184"/>
                  <a:gd name="connsiteY557" fmla="*/ 113269 h 1128833"/>
                  <a:gd name="connsiteX558" fmla="*/ 1455020 w 2119184"/>
                  <a:gd name="connsiteY558" fmla="*/ 110903 h 1128833"/>
                  <a:gd name="connsiteX559" fmla="*/ 1450746 w 2119184"/>
                  <a:gd name="connsiteY559" fmla="*/ 108305 h 1128833"/>
                  <a:gd name="connsiteX560" fmla="*/ 1432765 w 2119184"/>
                  <a:gd name="connsiteY560" fmla="*/ 111466 h 1128833"/>
                  <a:gd name="connsiteX561" fmla="*/ 1426873 w 2119184"/>
                  <a:gd name="connsiteY561" fmla="*/ 109015 h 1128833"/>
                  <a:gd name="connsiteX562" fmla="*/ 1413806 w 2119184"/>
                  <a:gd name="connsiteY562" fmla="*/ 111174 h 1128833"/>
                  <a:gd name="connsiteX563" fmla="*/ 1407043 w 2119184"/>
                  <a:gd name="connsiteY563" fmla="*/ 114606 h 1128833"/>
                  <a:gd name="connsiteX564" fmla="*/ 1455833 w 2119184"/>
                  <a:gd name="connsiteY564" fmla="*/ 117194 h 1128833"/>
                  <a:gd name="connsiteX565" fmla="*/ 1492757 w 2119184"/>
                  <a:gd name="connsiteY565" fmla="*/ 125403 h 1128833"/>
                  <a:gd name="connsiteX566" fmla="*/ 1499414 w 2119184"/>
                  <a:gd name="connsiteY566" fmla="*/ 123813 h 1128833"/>
                  <a:gd name="connsiteX567" fmla="*/ 1508996 w 2119184"/>
                  <a:gd name="connsiteY567" fmla="*/ 123813 h 1128833"/>
                  <a:gd name="connsiteX568" fmla="*/ 1513170 w 2119184"/>
                  <a:gd name="connsiteY568" fmla="*/ 122758 h 1128833"/>
                  <a:gd name="connsiteX569" fmla="*/ 1522334 w 2119184"/>
                  <a:gd name="connsiteY569" fmla="*/ 120439 h 1128833"/>
                  <a:gd name="connsiteX570" fmla="*/ 1520550 w 2119184"/>
                  <a:gd name="connsiteY570" fmla="*/ 116247 h 1128833"/>
                  <a:gd name="connsiteX571" fmla="*/ 1511149 w 2119184"/>
                  <a:gd name="connsiteY571" fmla="*/ 112782 h 1128833"/>
                  <a:gd name="connsiteX572" fmla="*/ 1500778 w 2119184"/>
                  <a:gd name="connsiteY572" fmla="*/ 112782 h 1128833"/>
                  <a:gd name="connsiteX573" fmla="*/ 1494499 w 2119184"/>
                  <a:gd name="connsiteY573" fmla="*/ 119336 h 1128833"/>
                  <a:gd name="connsiteX574" fmla="*/ 1498764 w 2119184"/>
                  <a:gd name="connsiteY574" fmla="*/ 121055 h 1128833"/>
                  <a:gd name="connsiteX575" fmla="*/ 1490259 w 2119184"/>
                  <a:gd name="connsiteY575" fmla="*/ 122645 h 1128833"/>
                  <a:gd name="connsiteX576" fmla="*/ 1490858 w 2119184"/>
                  <a:gd name="connsiteY576" fmla="*/ 139742 h 1128833"/>
                  <a:gd name="connsiteX577" fmla="*/ 1497901 w 2119184"/>
                  <a:gd name="connsiteY577" fmla="*/ 139742 h 1128833"/>
                  <a:gd name="connsiteX578" fmla="*/ 1505199 w 2119184"/>
                  <a:gd name="connsiteY578" fmla="*/ 133675 h 1128833"/>
                  <a:gd name="connsiteX579" fmla="*/ 1490924 w 2119184"/>
                  <a:gd name="connsiteY579" fmla="*/ 133124 h 1128833"/>
                  <a:gd name="connsiteX580" fmla="*/ 1490858 w 2119184"/>
                  <a:gd name="connsiteY580" fmla="*/ 139742 h 1128833"/>
                  <a:gd name="connsiteX581" fmla="*/ 1389284 w 2119184"/>
                  <a:gd name="connsiteY581" fmla="*/ 156288 h 1128833"/>
                  <a:gd name="connsiteX582" fmla="*/ 1395069 w 2119184"/>
                  <a:gd name="connsiteY582" fmla="*/ 156288 h 1128833"/>
                  <a:gd name="connsiteX583" fmla="*/ 1388125 w 2119184"/>
                  <a:gd name="connsiteY583" fmla="*/ 153531 h 1128833"/>
                  <a:gd name="connsiteX584" fmla="*/ 1378033 w 2119184"/>
                  <a:gd name="connsiteY584" fmla="*/ 183563 h 1128833"/>
                  <a:gd name="connsiteX585" fmla="*/ 1387098 w 2119184"/>
                  <a:gd name="connsiteY585" fmla="*/ 178737 h 1128833"/>
                  <a:gd name="connsiteX586" fmla="*/ 1389694 w 2119184"/>
                  <a:gd name="connsiteY586" fmla="*/ 173511 h 1128833"/>
                  <a:gd name="connsiteX587" fmla="*/ 1395768 w 2119184"/>
                  <a:gd name="connsiteY587" fmla="*/ 166066 h 1128833"/>
                  <a:gd name="connsiteX588" fmla="*/ 1385511 w 2119184"/>
                  <a:gd name="connsiteY588" fmla="*/ 159448 h 1128833"/>
                  <a:gd name="connsiteX589" fmla="*/ 1378148 w 2119184"/>
                  <a:gd name="connsiteY589" fmla="*/ 159448 h 1128833"/>
                  <a:gd name="connsiteX590" fmla="*/ 1369799 w 2119184"/>
                  <a:gd name="connsiteY590" fmla="*/ 160275 h 1128833"/>
                  <a:gd name="connsiteX591" fmla="*/ 1363463 w 2119184"/>
                  <a:gd name="connsiteY591" fmla="*/ 162757 h 1128833"/>
                  <a:gd name="connsiteX592" fmla="*/ 1357094 w 2119184"/>
                  <a:gd name="connsiteY592" fmla="*/ 163585 h 1128833"/>
                  <a:gd name="connsiteX593" fmla="*/ 1349073 w 2119184"/>
                  <a:gd name="connsiteY593" fmla="*/ 166894 h 1128833"/>
                  <a:gd name="connsiteX594" fmla="*/ 1339334 w 2119184"/>
                  <a:gd name="connsiteY594" fmla="*/ 169375 h 1128833"/>
                  <a:gd name="connsiteX595" fmla="*/ 1332883 w 2119184"/>
                  <a:gd name="connsiteY595" fmla="*/ 172283 h 1128833"/>
                  <a:gd name="connsiteX596" fmla="*/ 1331051 w 2119184"/>
                  <a:gd name="connsiteY596" fmla="*/ 176926 h 1128833"/>
                  <a:gd name="connsiteX597" fmla="*/ 1344200 w 2119184"/>
                  <a:gd name="connsiteY597" fmla="*/ 178527 h 1128833"/>
                  <a:gd name="connsiteX598" fmla="*/ 1351957 w 2119184"/>
                  <a:gd name="connsiteY598" fmla="*/ 178875 h 1128833"/>
                  <a:gd name="connsiteX599" fmla="*/ 1353733 w 2119184"/>
                  <a:gd name="connsiteY599" fmla="*/ 183399 h 1128833"/>
                  <a:gd name="connsiteX600" fmla="*/ 1378033 w 2119184"/>
                  <a:gd name="connsiteY600" fmla="*/ 183563 h 1128833"/>
                  <a:gd name="connsiteX601" fmla="*/ 1191558 w 2119184"/>
                  <a:gd name="connsiteY601" fmla="*/ 268466 h 1128833"/>
                  <a:gd name="connsiteX602" fmla="*/ 1200786 w 2119184"/>
                  <a:gd name="connsiteY602" fmla="*/ 268466 h 1128833"/>
                  <a:gd name="connsiteX603" fmla="*/ 1214026 w 2119184"/>
                  <a:gd name="connsiteY603" fmla="*/ 264407 h 1128833"/>
                  <a:gd name="connsiteX604" fmla="*/ 1212070 w 2119184"/>
                  <a:gd name="connsiteY604" fmla="*/ 258511 h 1128833"/>
                  <a:gd name="connsiteX605" fmla="*/ 1220313 w 2119184"/>
                  <a:gd name="connsiteY605" fmla="*/ 258511 h 1128833"/>
                  <a:gd name="connsiteX606" fmla="*/ 1226312 w 2119184"/>
                  <a:gd name="connsiteY606" fmla="*/ 261993 h 1128833"/>
                  <a:gd name="connsiteX607" fmla="*/ 1233955 w 2119184"/>
                  <a:gd name="connsiteY607" fmla="*/ 258511 h 1128833"/>
                  <a:gd name="connsiteX608" fmla="*/ 1242781 w 2119184"/>
                  <a:gd name="connsiteY608" fmla="*/ 256702 h 1128833"/>
                  <a:gd name="connsiteX609" fmla="*/ 1249306 w 2119184"/>
                  <a:gd name="connsiteY609" fmla="*/ 255796 h 1128833"/>
                  <a:gd name="connsiteX610" fmla="*/ 1256201 w 2119184"/>
                  <a:gd name="connsiteY610" fmla="*/ 253547 h 1128833"/>
                  <a:gd name="connsiteX611" fmla="*/ 1267024 w 2119184"/>
                  <a:gd name="connsiteY611" fmla="*/ 241370 h 1128833"/>
                  <a:gd name="connsiteX612" fmla="*/ 1270755 w 2119184"/>
                  <a:gd name="connsiteY612" fmla="*/ 239507 h 1128833"/>
                  <a:gd name="connsiteX613" fmla="*/ 1273253 w 2119184"/>
                  <a:gd name="connsiteY613" fmla="*/ 233572 h 1128833"/>
                  <a:gd name="connsiteX614" fmla="*/ 1274782 w 2119184"/>
                  <a:gd name="connsiteY614" fmla="*/ 228208 h 1128833"/>
                  <a:gd name="connsiteX615" fmla="*/ 1268216 w 2119184"/>
                  <a:gd name="connsiteY615" fmla="*/ 231362 h 1128833"/>
                  <a:gd name="connsiteX616" fmla="*/ 1261740 w 2119184"/>
                  <a:gd name="connsiteY616" fmla="*/ 229203 h 1128833"/>
                  <a:gd name="connsiteX617" fmla="*/ 1268799 w 2119184"/>
                  <a:gd name="connsiteY617" fmla="*/ 225795 h 1128833"/>
                  <a:gd name="connsiteX618" fmla="*/ 1257047 w 2119184"/>
                  <a:gd name="connsiteY618" fmla="*/ 225028 h 1128833"/>
                  <a:gd name="connsiteX619" fmla="*/ 1245328 w 2119184"/>
                  <a:gd name="connsiteY619" fmla="*/ 225191 h 1128833"/>
                  <a:gd name="connsiteX620" fmla="*/ 1267525 w 2119184"/>
                  <a:gd name="connsiteY620" fmla="*/ 216745 h 1128833"/>
                  <a:gd name="connsiteX621" fmla="*/ 1277707 w 2119184"/>
                  <a:gd name="connsiteY621" fmla="*/ 215978 h 1128833"/>
                  <a:gd name="connsiteX622" fmla="*/ 1281249 w 2119184"/>
                  <a:gd name="connsiteY622" fmla="*/ 212358 h 1128833"/>
                  <a:gd name="connsiteX623" fmla="*/ 1288925 w 2119184"/>
                  <a:gd name="connsiteY623" fmla="*/ 208738 h 1128833"/>
                  <a:gd name="connsiteX624" fmla="*/ 1291481 w 2119184"/>
                  <a:gd name="connsiteY624" fmla="*/ 203308 h 1128833"/>
                  <a:gd name="connsiteX625" fmla="*/ 1287766 w 2119184"/>
                  <a:gd name="connsiteY625" fmla="*/ 201498 h 1128833"/>
                  <a:gd name="connsiteX626" fmla="*/ 1265093 w 2119184"/>
                  <a:gd name="connsiteY626" fmla="*/ 204495 h 1128833"/>
                  <a:gd name="connsiteX627" fmla="*/ 1259726 w 2119184"/>
                  <a:gd name="connsiteY627" fmla="*/ 205118 h 1128833"/>
                  <a:gd name="connsiteX628" fmla="*/ 1258428 w 2119184"/>
                  <a:gd name="connsiteY628" fmla="*/ 200455 h 1128833"/>
                  <a:gd name="connsiteX629" fmla="*/ 1246635 w 2119184"/>
                  <a:gd name="connsiteY629" fmla="*/ 201498 h 1128833"/>
                  <a:gd name="connsiteX630" fmla="*/ 1241022 w 2119184"/>
                  <a:gd name="connsiteY630" fmla="*/ 201531 h 1128833"/>
                  <a:gd name="connsiteX631" fmla="*/ 1231259 w 2119184"/>
                  <a:gd name="connsiteY631" fmla="*/ 203921 h 1128833"/>
                  <a:gd name="connsiteX632" fmla="*/ 1217141 w 2119184"/>
                  <a:gd name="connsiteY632" fmla="*/ 204213 h 1128833"/>
                  <a:gd name="connsiteX633" fmla="*/ 1213007 w 2119184"/>
                  <a:gd name="connsiteY633" fmla="*/ 206928 h 1128833"/>
                  <a:gd name="connsiteX634" fmla="*/ 1217165 w 2119184"/>
                  <a:gd name="connsiteY634" fmla="*/ 217788 h 1128833"/>
                  <a:gd name="connsiteX635" fmla="*/ 1208643 w 2119184"/>
                  <a:gd name="connsiteY635" fmla="*/ 218693 h 1128833"/>
                  <a:gd name="connsiteX636" fmla="*/ 1205446 w 2119184"/>
                  <a:gd name="connsiteY636" fmla="*/ 223217 h 1128833"/>
                  <a:gd name="connsiteX637" fmla="*/ 1201600 w 2119184"/>
                  <a:gd name="connsiteY637" fmla="*/ 230458 h 1128833"/>
                  <a:gd name="connsiteX638" fmla="*/ 1190432 w 2119184"/>
                  <a:gd name="connsiteY638" fmla="*/ 230081 h 1128833"/>
                  <a:gd name="connsiteX639" fmla="*/ 1183512 w 2119184"/>
                  <a:gd name="connsiteY639" fmla="*/ 230458 h 1128833"/>
                  <a:gd name="connsiteX640" fmla="*/ 1177932 w 2119184"/>
                  <a:gd name="connsiteY640" fmla="*/ 227742 h 1128833"/>
                  <a:gd name="connsiteX641" fmla="*/ 1173552 w 2119184"/>
                  <a:gd name="connsiteY641" fmla="*/ 223217 h 1128833"/>
                  <a:gd name="connsiteX642" fmla="*/ 1167314 w 2119184"/>
                  <a:gd name="connsiteY642" fmla="*/ 223217 h 1128833"/>
                  <a:gd name="connsiteX643" fmla="*/ 1157535 w 2119184"/>
                  <a:gd name="connsiteY643" fmla="*/ 228648 h 1128833"/>
                  <a:gd name="connsiteX644" fmla="*/ 1152555 w 2119184"/>
                  <a:gd name="connsiteY644" fmla="*/ 234848 h 1128833"/>
                  <a:gd name="connsiteX645" fmla="*/ 1164471 w 2119184"/>
                  <a:gd name="connsiteY645" fmla="*/ 236792 h 1128833"/>
                  <a:gd name="connsiteX646" fmla="*/ 1160066 w 2119184"/>
                  <a:gd name="connsiteY646" fmla="*/ 243127 h 1128833"/>
                  <a:gd name="connsiteX647" fmla="*/ 1171489 w 2119184"/>
                  <a:gd name="connsiteY647" fmla="*/ 243234 h 1128833"/>
                  <a:gd name="connsiteX648" fmla="*/ 1187613 w 2119184"/>
                  <a:gd name="connsiteY648" fmla="*/ 251421 h 1128833"/>
                  <a:gd name="connsiteX649" fmla="*/ 1184613 w 2119184"/>
                  <a:gd name="connsiteY649" fmla="*/ 260787 h 1128833"/>
                  <a:gd name="connsiteX650" fmla="*/ 1189248 w 2119184"/>
                  <a:gd name="connsiteY650" fmla="*/ 262390 h 1128833"/>
                  <a:gd name="connsiteX651" fmla="*/ 1188427 w 2119184"/>
                  <a:gd name="connsiteY651" fmla="*/ 267227 h 1128833"/>
                  <a:gd name="connsiteX652" fmla="*/ 1271914 w 2119184"/>
                  <a:gd name="connsiteY652" fmla="*/ 226398 h 1128833"/>
                  <a:gd name="connsiteX653" fmla="*/ 1279450 w 2119184"/>
                  <a:gd name="connsiteY653" fmla="*/ 225795 h 1128833"/>
                  <a:gd name="connsiteX654" fmla="*/ 1284356 w 2119184"/>
                  <a:gd name="connsiteY654" fmla="*/ 222175 h 1128833"/>
                  <a:gd name="connsiteX655" fmla="*/ 1275834 w 2119184"/>
                  <a:gd name="connsiteY655" fmla="*/ 220968 h 1128833"/>
                  <a:gd name="connsiteX656" fmla="*/ 1271914 w 2119184"/>
                  <a:gd name="connsiteY656" fmla="*/ 226398 h 1128833"/>
                  <a:gd name="connsiteX657" fmla="*/ 1096459 w 2119184"/>
                  <a:gd name="connsiteY657" fmla="*/ 335177 h 1128833"/>
                  <a:gd name="connsiteX658" fmla="*/ 1103773 w 2119184"/>
                  <a:gd name="connsiteY658" fmla="*/ 335177 h 1128833"/>
                  <a:gd name="connsiteX659" fmla="*/ 1111103 w 2119184"/>
                  <a:gd name="connsiteY659" fmla="*/ 330049 h 1128833"/>
                  <a:gd name="connsiteX660" fmla="*/ 1110166 w 2119184"/>
                  <a:gd name="connsiteY660" fmla="*/ 324929 h 1128833"/>
                  <a:gd name="connsiteX661" fmla="*/ 1102606 w 2119184"/>
                  <a:gd name="connsiteY661" fmla="*/ 327485 h 1128833"/>
                  <a:gd name="connsiteX662" fmla="*/ 1096459 w 2119184"/>
                  <a:gd name="connsiteY662" fmla="*/ 335177 h 1128833"/>
                  <a:gd name="connsiteX663" fmla="*/ 1174703 w 2119184"/>
                  <a:gd name="connsiteY663" fmla="*/ 341406 h 1128833"/>
                  <a:gd name="connsiteX664" fmla="*/ 1182888 w 2119184"/>
                  <a:gd name="connsiteY664" fmla="*/ 339483 h 1128833"/>
                  <a:gd name="connsiteX665" fmla="*/ 1195634 w 2119184"/>
                  <a:gd name="connsiteY665" fmla="*/ 334684 h 1128833"/>
                  <a:gd name="connsiteX666" fmla="*/ 1201534 w 2119184"/>
                  <a:gd name="connsiteY666" fmla="*/ 335645 h 1128833"/>
                  <a:gd name="connsiteX667" fmla="*/ 1211215 w 2119184"/>
                  <a:gd name="connsiteY667" fmla="*/ 330838 h 1128833"/>
                  <a:gd name="connsiteX668" fmla="*/ 1198921 w 2119184"/>
                  <a:gd name="connsiteY668" fmla="*/ 328915 h 1128833"/>
                  <a:gd name="connsiteX669" fmla="*/ 1200811 w 2119184"/>
                  <a:gd name="connsiteY669" fmla="*/ 322192 h 1128833"/>
                  <a:gd name="connsiteX670" fmla="*/ 1195198 w 2119184"/>
                  <a:gd name="connsiteY670" fmla="*/ 319308 h 1128833"/>
                  <a:gd name="connsiteX671" fmla="*/ 1193440 w 2119184"/>
                  <a:gd name="connsiteY671" fmla="*/ 313539 h 1128833"/>
                  <a:gd name="connsiteX672" fmla="*/ 1187720 w 2119184"/>
                  <a:gd name="connsiteY672" fmla="*/ 312577 h 1128833"/>
                  <a:gd name="connsiteX673" fmla="*/ 1186734 w 2119184"/>
                  <a:gd name="connsiteY673" fmla="*/ 306813 h 1128833"/>
                  <a:gd name="connsiteX674" fmla="*/ 1180480 w 2119184"/>
                  <a:gd name="connsiteY674" fmla="*/ 303930 h 1128833"/>
                  <a:gd name="connsiteX675" fmla="*/ 1174703 w 2119184"/>
                  <a:gd name="connsiteY675" fmla="*/ 303930 h 1128833"/>
                  <a:gd name="connsiteX676" fmla="*/ 1168029 w 2119184"/>
                  <a:gd name="connsiteY676" fmla="*/ 305852 h 1128833"/>
                  <a:gd name="connsiteX677" fmla="*/ 1161710 w 2119184"/>
                  <a:gd name="connsiteY677" fmla="*/ 311618 h 1128833"/>
                  <a:gd name="connsiteX678" fmla="*/ 1151421 w 2119184"/>
                  <a:gd name="connsiteY678" fmla="*/ 319801 h 1128833"/>
                  <a:gd name="connsiteX679" fmla="*/ 1146408 w 2119184"/>
                  <a:gd name="connsiteY679" fmla="*/ 320269 h 1128833"/>
                  <a:gd name="connsiteX680" fmla="*/ 1138231 w 2119184"/>
                  <a:gd name="connsiteY680" fmla="*/ 322192 h 1128833"/>
                  <a:gd name="connsiteX681" fmla="*/ 1129405 w 2119184"/>
                  <a:gd name="connsiteY681" fmla="*/ 323145 h 1128833"/>
                  <a:gd name="connsiteX682" fmla="*/ 1123742 w 2119184"/>
                  <a:gd name="connsiteY682" fmla="*/ 328915 h 1128833"/>
                  <a:gd name="connsiteX683" fmla="*/ 1132889 w 2119184"/>
                  <a:gd name="connsiteY683" fmla="*/ 331446 h 1128833"/>
                  <a:gd name="connsiteX684" fmla="*/ 1142726 w 2119184"/>
                  <a:gd name="connsiteY684" fmla="*/ 334684 h 1128833"/>
                  <a:gd name="connsiteX685" fmla="*/ 1148150 w 2119184"/>
                  <a:gd name="connsiteY685" fmla="*/ 334692 h 1128833"/>
                  <a:gd name="connsiteX686" fmla="*/ 1169336 w 2119184"/>
                  <a:gd name="connsiteY686" fmla="*/ 338817 h 1128833"/>
                  <a:gd name="connsiteX687" fmla="*/ 1174703 w 2119184"/>
                  <a:gd name="connsiteY687" fmla="*/ 341406 h 1128833"/>
                  <a:gd name="connsiteX688" fmla="*/ 1213500 w 2119184"/>
                  <a:gd name="connsiteY688" fmla="*/ 319160 h 1128833"/>
                  <a:gd name="connsiteX689" fmla="*/ 1220074 w 2119184"/>
                  <a:gd name="connsiteY689" fmla="*/ 314673 h 1128833"/>
                  <a:gd name="connsiteX690" fmla="*/ 1212029 w 2119184"/>
                  <a:gd name="connsiteY690" fmla="*/ 312112 h 1128833"/>
                  <a:gd name="connsiteX691" fmla="*/ 1207418 w 2119184"/>
                  <a:gd name="connsiteY691" fmla="*/ 315955 h 1128833"/>
                  <a:gd name="connsiteX692" fmla="*/ 1213837 w 2119184"/>
                  <a:gd name="connsiteY692" fmla="*/ 314032 h 1128833"/>
                  <a:gd name="connsiteX693" fmla="*/ 1210147 w 2119184"/>
                  <a:gd name="connsiteY693" fmla="*/ 318519 h 1128833"/>
                  <a:gd name="connsiteX694" fmla="*/ 70289 w 2119184"/>
                  <a:gd name="connsiteY694" fmla="*/ 739315 h 1128833"/>
                  <a:gd name="connsiteX695" fmla="*/ 77652 w 2119184"/>
                  <a:gd name="connsiteY695" fmla="*/ 735748 h 1128833"/>
                  <a:gd name="connsiteX696" fmla="*/ 72615 w 2119184"/>
                  <a:gd name="connsiteY696" fmla="*/ 735748 h 1128833"/>
                  <a:gd name="connsiteX697" fmla="*/ 70289 w 2119184"/>
                  <a:gd name="connsiteY697" fmla="*/ 739315 h 1128833"/>
                  <a:gd name="connsiteX698" fmla="*/ 67610 w 2119184"/>
                  <a:gd name="connsiteY698" fmla="*/ 778096 h 1128833"/>
                  <a:gd name="connsiteX699" fmla="*/ 70125 w 2119184"/>
                  <a:gd name="connsiteY699" fmla="*/ 770790 h 1128833"/>
                  <a:gd name="connsiteX700" fmla="*/ 64610 w 2119184"/>
                  <a:gd name="connsiteY700" fmla="*/ 763747 h 1128833"/>
                  <a:gd name="connsiteX701" fmla="*/ 59597 w 2119184"/>
                  <a:gd name="connsiteY701" fmla="*/ 764380 h 1128833"/>
                  <a:gd name="connsiteX702" fmla="*/ 59671 w 2119184"/>
                  <a:gd name="connsiteY702" fmla="*/ 769467 h 1128833"/>
                  <a:gd name="connsiteX703" fmla="*/ 62893 w 2119184"/>
                  <a:gd name="connsiteY703" fmla="*/ 772951 h 1128833"/>
                  <a:gd name="connsiteX704" fmla="*/ 62515 w 2119184"/>
                  <a:gd name="connsiteY704" fmla="*/ 777233 h 1128833"/>
                  <a:gd name="connsiteX705" fmla="*/ 67610 w 2119184"/>
                  <a:gd name="connsiteY705" fmla="*/ 778096 h 1128833"/>
                  <a:gd name="connsiteX706" fmla="*/ 8267 w 2119184"/>
                  <a:gd name="connsiteY706" fmla="*/ 813516 h 1128833"/>
                  <a:gd name="connsiteX707" fmla="*/ 15179 w 2119184"/>
                  <a:gd name="connsiteY707" fmla="*/ 807089 h 1128833"/>
                  <a:gd name="connsiteX708" fmla="*/ 12952 w 2119184"/>
                  <a:gd name="connsiteY708" fmla="*/ 800654 h 1128833"/>
                  <a:gd name="connsiteX709" fmla="*/ 8465 w 2119184"/>
                  <a:gd name="connsiteY709" fmla="*/ 794943 h 1128833"/>
                  <a:gd name="connsiteX710" fmla="*/ 13026 w 2119184"/>
                  <a:gd name="connsiteY710" fmla="*/ 794943 h 1128833"/>
                  <a:gd name="connsiteX711" fmla="*/ 17077 w 2119184"/>
                  <a:gd name="connsiteY711" fmla="*/ 789946 h 1128833"/>
                  <a:gd name="connsiteX712" fmla="*/ 12574 w 2119184"/>
                  <a:gd name="connsiteY712" fmla="*/ 787086 h 1128833"/>
                  <a:gd name="connsiteX713" fmla="*/ 18902 w 2119184"/>
                  <a:gd name="connsiteY713" fmla="*/ 782090 h 1128833"/>
                  <a:gd name="connsiteX714" fmla="*/ 20151 w 2119184"/>
                  <a:gd name="connsiteY714" fmla="*/ 775663 h 1128833"/>
                  <a:gd name="connsiteX715" fmla="*/ 12771 w 2119184"/>
                  <a:gd name="connsiteY715" fmla="*/ 776378 h 1128833"/>
                  <a:gd name="connsiteX716" fmla="*/ 25419 w 2119184"/>
                  <a:gd name="connsiteY716" fmla="*/ 767092 h 1128833"/>
                  <a:gd name="connsiteX717" fmla="*/ 28903 w 2119184"/>
                  <a:gd name="connsiteY717" fmla="*/ 762810 h 1128833"/>
                  <a:gd name="connsiteX718" fmla="*/ 33521 w 2119184"/>
                  <a:gd name="connsiteY718" fmla="*/ 758529 h 1128833"/>
                  <a:gd name="connsiteX719" fmla="*/ 47492 w 2119184"/>
                  <a:gd name="connsiteY719" fmla="*/ 749127 h 1128833"/>
                  <a:gd name="connsiteX720" fmla="*/ 50434 w 2119184"/>
                  <a:gd name="connsiteY720" fmla="*/ 744731 h 1128833"/>
                  <a:gd name="connsiteX721" fmla="*/ 42191 w 2119184"/>
                  <a:gd name="connsiteY721" fmla="*/ 749242 h 1128833"/>
                  <a:gd name="connsiteX722" fmla="*/ 32609 w 2119184"/>
                  <a:gd name="connsiteY722" fmla="*/ 749957 h 1128833"/>
                  <a:gd name="connsiteX723" fmla="*/ 22476 w 2119184"/>
                  <a:gd name="connsiteY723" fmla="*/ 749957 h 1128833"/>
                  <a:gd name="connsiteX724" fmla="*/ 14694 w 2119184"/>
                  <a:gd name="connsiteY724" fmla="*/ 747097 h 1128833"/>
                  <a:gd name="connsiteX725" fmla="*/ 7750 w 2119184"/>
                  <a:gd name="connsiteY725" fmla="*/ 752817 h 1128833"/>
                  <a:gd name="connsiteX726" fmla="*/ 4824 w 2119184"/>
                  <a:gd name="connsiteY726" fmla="*/ 756384 h 1128833"/>
                  <a:gd name="connsiteX727" fmla="*/ 3715 w 2119184"/>
                  <a:gd name="connsiteY727" fmla="*/ 760542 h 1128833"/>
                  <a:gd name="connsiteX728" fmla="*/ 2811 w 2119184"/>
                  <a:gd name="connsiteY728" fmla="*/ 767092 h 1128833"/>
                  <a:gd name="connsiteX729" fmla="*/ 7840 w 2119184"/>
                  <a:gd name="connsiteY729" fmla="*/ 769467 h 1128833"/>
                  <a:gd name="connsiteX730" fmla="*/ 3304 w 2119184"/>
                  <a:gd name="connsiteY730" fmla="*/ 769952 h 1128833"/>
                  <a:gd name="connsiteX731" fmla="*/ 189 w 2119184"/>
                  <a:gd name="connsiteY731" fmla="*/ 781375 h 1128833"/>
                  <a:gd name="connsiteX732" fmla="*/ 0 w 2119184"/>
                  <a:gd name="connsiteY732" fmla="*/ 790661 h 1128833"/>
                  <a:gd name="connsiteX733" fmla="*/ 3936 w 2119184"/>
                  <a:gd name="connsiteY733" fmla="*/ 793521 h 1128833"/>
                  <a:gd name="connsiteX734" fmla="*/ 5013 w 2119184"/>
                  <a:gd name="connsiteY734" fmla="*/ 797803 h 1128833"/>
                  <a:gd name="connsiteX735" fmla="*/ 3789 w 2119184"/>
                  <a:gd name="connsiteY735" fmla="*/ 804229 h 1128833"/>
                  <a:gd name="connsiteX736" fmla="*/ 7174 w 2119184"/>
                  <a:gd name="connsiteY736" fmla="*/ 807796 h 1128833"/>
                  <a:gd name="connsiteX737" fmla="*/ 8267 w 2119184"/>
                  <a:gd name="connsiteY737" fmla="*/ 813516 h 1128833"/>
                  <a:gd name="connsiteX738" fmla="*/ 69623 w 2119184"/>
                  <a:gd name="connsiteY738" fmla="*/ 799512 h 1128833"/>
                  <a:gd name="connsiteX739" fmla="*/ 73034 w 2119184"/>
                  <a:gd name="connsiteY739" fmla="*/ 795230 h 1128833"/>
                  <a:gd name="connsiteX740" fmla="*/ 71661 w 2119184"/>
                  <a:gd name="connsiteY740" fmla="*/ 787949 h 1128833"/>
                  <a:gd name="connsiteX741" fmla="*/ 68251 w 2119184"/>
                  <a:gd name="connsiteY741" fmla="*/ 793948 h 1128833"/>
                  <a:gd name="connsiteX742" fmla="*/ 69623 w 2119184"/>
                  <a:gd name="connsiteY742" fmla="*/ 799512 h 1128833"/>
                  <a:gd name="connsiteX743" fmla="*/ 1823048 w 2119184"/>
                  <a:gd name="connsiteY743" fmla="*/ 976093 h 1128833"/>
                  <a:gd name="connsiteX744" fmla="*/ 1828735 w 2119184"/>
                  <a:gd name="connsiteY744" fmla="*/ 971828 h 1128833"/>
                  <a:gd name="connsiteX745" fmla="*/ 1833181 w 2119184"/>
                  <a:gd name="connsiteY745" fmla="*/ 975509 h 1128833"/>
                  <a:gd name="connsiteX746" fmla="*/ 1838260 w 2119184"/>
                  <a:gd name="connsiteY746" fmla="*/ 972600 h 1128833"/>
                  <a:gd name="connsiteX747" fmla="*/ 1841760 w 2119184"/>
                  <a:gd name="connsiteY747" fmla="*/ 966766 h 1128833"/>
                  <a:gd name="connsiteX748" fmla="*/ 1845294 w 2119184"/>
                  <a:gd name="connsiteY748" fmla="*/ 956830 h 1128833"/>
                  <a:gd name="connsiteX749" fmla="*/ 1852978 w 2119184"/>
                  <a:gd name="connsiteY749" fmla="*/ 949639 h 1128833"/>
                  <a:gd name="connsiteX750" fmla="*/ 1853332 w 2119184"/>
                  <a:gd name="connsiteY750" fmla="*/ 940049 h 1128833"/>
                  <a:gd name="connsiteX751" fmla="*/ 1842089 w 2119184"/>
                  <a:gd name="connsiteY751" fmla="*/ 948793 h 1128833"/>
                  <a:gd name="connsiteX752" fmla="*/ 1843618 w 2119184"/>
                  <a:gd name="connsiteY752" fmla="*/ 940049 h 1128833"/>
                  <a:gd name="connsiteX753" fmla="*/ 1845705 w 2119184"/>
                  <a:gd name="connsiteY753" fmla="*/ 935677 h 1128833"/>
                  <a:gd name="connsiteX754" fmla="*/ 1851918 w 2119184"/>
                  <a:gd name="connsiteY754" fmla="*/ 929127 h 1128833"/>
                  <a:gd name="connsiteX755" fmla="*/ 1841012 w 2119184"/>
                  <a:gd name="connsiteY755" fmla="*/ 933491 h 1128833"/>
                  <a:gd name="connsiteX756" fmla="*/ 1836320 w 2119184"/>
                  <a:gd name="connsiteY756" fmla="*/ 937813 h 1128833"/>
                  <a:gd name="connsiteX757" fmla="*/ 1831472 w 2119184"/>
                  <a:gd name="connsiteY757" fmla="*/ 947535 h 1128833"/>
                  <a:gd name="connsiteX758" fmla="*/ 1825678 w 2119184"/>
                  <a:gd name="connsiteY758" fmla="*/ 944618 h 1128833"/>
                  <a:gd name="connsiteX759" fmla="*/ 1832367 w 2119184"/>
                  <a:gd name="connsiteY759" fmla="*/ 932907 h 1128833"/>
                  <a:gd name="connsiteX760" fmla="*/ 1836969 w 2119184"/>
                  <a:gd name="connsiteY760" fmla="*/ 925848 h 1128833"/>
                  <a:gd name="connsiteX761" fmla="*/ 1847866 w 2119184"/>
                  <a:gd name="connsiteY761" fmla="*/ 921476 h 1128833"/>
                  <a:gd name="connsiteX762" fmla="*/ 1853036 w 2119184"/>
                  <a:gd name="connsiteY762" fmla="*/ 916011 h 1128833"/>
                  <a:gd name="connsiteX763" fmla="*/ 1846790 w 2119184"/>
                  <a:gd name="connsiteY763" fmla="*/ 916060 h 1128833"/>
                  <a:gd name="connsiteX764" fmla="*/ 1842944 w 2119184"/>
                  <a:gd name="connsiteY764" fmla="*/ 913825 h 1128833"/>
                  <a:gd name="connsiteX765" fmla="*/ 1837339 w 2119184"/>
                  <a:gd name="connsiteY765" fmla="*/ 918197 h 1128833"/>
                  <a:gd name="connsiteX766" fmla="*/ 1836526 w 2119184"/>
                  <a:gd name="connsiteY766" fmla="*/ 911639 h 1128833"/>
                  <a:gd name="connsiteX767" fmla="*/ 1833674 w 2119184"/>
                  <a:gd name="connsiteY767" fmla="*/ 908245 h 1128833"/>
                  <a:gd name="connsiteX768" fmla="*/ 1837791 w 2119184"/>
                  <a:gd name="connsiteY768" fmla="*/ 903988 h 1128833"/>
                  <a:gd name="connsiteX769" fmla="*/ 1841908 w 2119184"/>
                  <a:gd name="connsiteY769" fmla="*/ 901802 h 1128833"/>
                  <a:gd name="connsiteX770" fmla="*/ 1846354 w 2119184"/>
                  <a:gd name="connsiteY770" fmla="*/ 895244 h 1128833"/>
                  <a:gd name="connsiteX771" fmla="*/ 1842393 w 2119184"/>
                  <a:gd name="connsiteY771" fmla="*/ 889836 h 1128833"/>
                  <a:gd name="connsiteX772" fmla="*/ 1828537 w 2119184"/>
                  <a:gd name="connsiteY772" fmla="*/ 890995 h 1128833"/>
                  <a:gd name="connsiteX773" fmla="*/ 1824042 w 2119184"/>
                  <a:gd name="connsiteY773" fmla="*/ 887593 h 1128833"/>
                  <a:gd name="connsiteX774" fmla="*/ 1809628 w 2119184"/>
                  <a:gd name="connsiteY774" fmla="*/ 893872 h 1128833"/>
                  <a:gd name="connsiteX775" fmla="*/ 1805658 w 2119184"/>
                  <a:gd name="connsiteY775" fmla="*/ 892746 h 1128833"/>
                  <a:gd name="connsiteX776" fmla="*/ 1801928 w 2119184"/>
                  <a:gd name="connsiteY776" fmla="*/ 885407 h 1128833"/>
                  <a:gd name="connsiteX777" fmla="*/ 1798903 w 2119184"/>
                  <a:gd name="connsiteY777" fmla="*/ 888669 h 1128833"/>
                  <a:gd name="connsiteX778" fmla="*/ 1796997 w 2119184"/>
                  <a:gd name="connsiteY778" fmla="*/ 884314 h 1128833"/>
                  <a:gd name="connsiteX779" fmla="*/ 1788984 w 2119184"/>
                  <a:gd name="connsiteY779" fmla="*/ 881092 h 1128833"/>
                  <a:gd name="connsiteX780" fmla="*/ 1803645 w 2119184"/>
                  <a:gd name="connsiteY780" fmla="*/ 873392 h 1128833"/>
                  <a:gd name="connsiteX781" fmla="*/ 1790998 w 2119184"/>
                  <a:gd name="connsiteY781" fmla="*/ 871691 h 1128833"/>
                  <a:gd name="connsiteX782" fmla="*/ 1783716 w 2119184"/>
                  <a:gd name="connsiteY782" fmla="*/ 872299 h 1128833"/>
                  <a:gd name="connsiteX783" fmla="*/ 1779295 w 2119184"/>
                  <a:gd name="connsiteY783" fmla="*/ 875652 h 1128833"/>
                  <a:gd name="connsiteX784" fmla="*/ 1769507 w 2119184"/>
                  <a:gd name="connsiteY784" fmla="*/ 884002 h 1128833"/>
                  <a:gd name="connsiteX785" fmla="*/ 1770346 w 2119184"/>
                  <a:gd name="connsiteY785" fmla="*/ 879942 h 1128833"/>
                  <a:gd name="connsiteX786" fmla="*/ 1775482 w 2119184"/>
                  <a:gd name="connsiteY786" fmla="*/ 869086 h 1128833"/>
                  <a:gd name="connsiteX787" fmla="*/ 1784177 w 2119184"/>
                  <a:gd name="connsiteY787" fmla="*/ 865495 h 1128833"/>
                  <a:gd name="connsiteX788" fmla="*/ 1797630 w 2119184"/>
                  <a:gd name="connsiteY788" fmla="*/ 849708 h 1128833"/>
                  <a:gd name="connsiteX789" fmla="*/ 1805634 w 2119184"/>
                  <a:gd name="connsiteY789" fmla="*/ 844933 h 1128833"/>
                  <a:gd name="connsiteX790" fmla="*/ 1811411 w 2119184"/>
                  <a:gd name="connsiteY790" fmla="*/ 837504 h 1128833"/>
                  <a:gd name="connsiteX791" fmla="*/ 1802018 w 2119184"/>
                  <a:gd name="connsiteY791" fmla="*/ 832672 h 1128833"/>
                  <a:gd name="connsiteX792" fmla="*/ 1817410 w 2119184"/>
                  <a:gd name="connsiteY792" fmla="*/ 830527 h 1128833"/>
                  <a:gd name="connsiteX793" fmla="*/ 1824314 w 2119184"/>
                  <a:gd name="connsiteY793" fmla="*/ 822654 h 1128833"/>
                  <a:gd name="connsiteX794" fmla="*/ 1814082 w 2119184"/>
                  <a:gd name="connsiteY794" fmla="*/ 825169 h 1128833"/>
                  <a:gd name="connsiteX795" fmla="*/ 1809661 w 2119184"/>
                  <a:gd name="connsiteY795" fmla="*/ 823032 h 1128833"/>
                  <a:gd name="connsiteX796" fmla="*/ 1787300 w 2119184"/>
                  <a:gd name="connsiteY796" fmla="*/ 832770 h 1128833"/>
                  <a:gd name="connsiteX797" fmla="*/ 1782582 w 2119184"/>
                  <a:gd name="connsiteY797" fmla="*/ 840931 h 1128833"/>
                  <a:gd name="connsiteX798" fmla="*/ 1776698 w 2119184"/>
                  <a:gd name="connsiteY798" fmla="*/ 843380 h 1128833"/>
                  <a:gd name="connsiteX799" fmla="*/ 1775359 w 2119184"/>
                  <a:gd name="connsiteY799" fmla="*/ 848360 h 1128833"/>
                  <a:gd name="connsiteX800" fmla="*/ 1770116 w 2119184"/>
                  <a:gd name="connsiteY800" fmla="*/ 850250 h 1128833"/>
                  <a:gd name="connsiteX801" fmla="*/ 1761363 w 2119184"/>
                  <a:gd name="connsiteY801" fmla="*/ 859150 h 1128833"/>
                  <a:gd name="connsiteX802" fmla="*/ 1751115 w 2119184"/>
                  <a:gd name="connsiteY802" fmla="*/ 869086 h 1128833"/>
                  <a:gd name="connsiteX803" fmla="*/ 1743086 w 2119184"/>
                  <a:gd name="connsiteY803" fmla="*/ 877756 h 1128833"/>
                  <a:gd name="connsiteX804" fmla="*/ 1739027 w 2119184"/>
                  <a:gd name="connsiteY804" fmla="*/ 885415 h 1128833"/>
                  <a:gd name="connsiteX805" fmla="*/ 1730932 w 2119184"/>
                  <a:gd name="connsiteY805" fmla="*/ 891965 h 1128833"/>
                  <a:gd name="connsiteX806" fmla="*/ 1735739 w 2119184"/>
                  <a:gd name="connsiteY806" fmla="*/ 896337 h 1128833"/>
                  <a:gd name="connsiteX807" fmla="*/ 1729165 w 2119184"/>
                  <a:gd name="connsiteY807" fmla="*/ 900709 h 1128833"/>
                  <a:gd name="connsiteX808" fmla="*/ 1724078 w 2119184"/>
                  <a:gd name="connsiteY808" fmla="*/ 901350 h 1128833"/>
                  <a:gd name="connsiteX809" fmla="*/ 1717816 w 2119184"/>
                  <a:gd name="connsiteY809" fmla="*/ 909338 h 1128833"/>
                  <a:gd name="connsiteX810" fmla="*/ 1711694 w 2119184"/>
                  <a:gd name="connsiteY810" fmla="*/ 917334 h 1128833"/>
                  <a:gd name="connsiteX811" fmla="*/ 1717381 w 2119184"/>
                  <a:gd name="connsiteY811" fmla="*/ 919290 h 1128833"/>
                  <a:gd name="connsiteX812" fmla="*/ 1710223 w 2119184"/>
                  <a:gd name="connsiteY812" fmla="*/ 922569 h 1128833"/>
                  <a:gd name="connsiteX813" fmla="*/ 1706245 w 2119184"/>
                  <a:gd name="connsiteY813" fmla="*/ 926941 h 1128833"/>
                  <a:gd name="connsiteX814" fmla="*/ 1699490 w 2119184"/>
                  <a:gd name="connsiteY814" fmla="*/ 930129 h 1128833"/>
                  <a:gd name="connsiteX815" fmla="*/ 1691066 w 2119184"/>
                  <a:gd name="connsiteY815" fmla="*/ 935159 h 1128833"/>
                  <a:gd name="connsiteX816" fmla="*/ 1687796 w 2119184"/>
                  <a:gd name="connsiteY816" fmla="*/ 944881 h 1128833"/>
                  <a:gd name="connsiteX817" fmla="*/ 1693146 w 2119184"/>
                  <a:gd name="connsiteY817" fmla="*/ 947749 h 1128833"/>
                  <a:gd name="connsiteX818" fmla="*/ 1708061 w 2119184"/>
                  <a:gd name="connsiteY818" fmla="*/ 943697 h 1128833"/>
                  <a:gd name="connsiteX819" fmla="*/ 1732206 w 2119184"/>
                  <a:gd name="connsiteY819" fmla="*/ 944700 h 1128833"/>
                  <a:gd name="connsiteX820" fmla="*/ 1748009 w 2119184"/>
                  <a:gd name="connsiteY820" fmla="*/ 946607 h 1128833"/>
                  <a:gd name="connsiteX821" fmla="*/ 1769713 w 2119184"/>
                  <a:gd name="connsiteY821" fmla="*/ 944034 h 1128833"/>
                  <a:gd name="connsiteX822" fmla="*/ 1774940 w 2119184"/>
                  <a:gd name="connsiteY822" fmla="*/ 948793 h 1128833"/>
                  <a:gd name="connsiteX823" fmla="*/ 1781374 w 2119184"/>
                  <a:gd name="connsiteY823" fmla="*/ 951028 h 1128833"/>
                  <a:gd name="connsiteX824" fmla="*/ 1785352 w 2119184"/>
                  <a:gd name="connsiteY824" fmla="*/ 948702 h 1128833"/>
                  <a:gd name="connsiteX825" fmla="*/ 1787883 w 2119184"/>
                  <a:gd name="connsiteY825" fmla="*/ 943328 h 1128833"/>
                  <a:gd name="connsiteX826" fmla="*/ 1795863 w 2119184"/>
                  <a:gd name="connsiteY826" fmla="*/ 946262 h 1128833"/>
                  <a:gd name="connsiteX827" fmla="*/ 1789543 w 2119184"/>
                  <a:gd name="connsiteY827" fmla="*/ 949886 h 1128833"/>
                  <a:gd name="connsiteX828" fmla="*/ 1783223 w 2119184"/>
                  <a:gd name="connsiteY828" fmla="*/ 956444 h 1128833"/>
                  <a:gd name="connsiteX829" fmla="*/ 1776074 w 2119184"/>
                  <a:gd name="connsiteY829" fmla="*/ 959723 h 1128833"/>
                  <a:gd name="connsiteX830" fmla="*/ 1763689 w 2119184"/>
                  <a:gd name="connsiteY830" fmla="*/ 965582 h 1128833"/>
                  <a:gd name="connsiteX831" fmla="*/ 1780972 w 2119184"/>
                  <a:gd name="connsiteY831" fmla="*/ 967374 h 1128833"/>
                  <a:gd name="connsiteX832" fmla="*/ 1789066 w 2119184"/>
                  <a:gd name="connsiteY832" fmla="*/ 960816 h 1128833"/>
                  <a:gd name="connsiteX833" fmla="*/ 1791523 w 2119184"/>
                  <a:gd name="connsiteY833" fmla="*/ 955351 h 1128833"/>
                  <a:gd name="connsiteX834" fmla="*/ 1798394 w 2119184"/>
                  <a:gd name="connsiteY834" fmla="*/ 949886 h 1128833"/>
                  <a:gd name="connsiteX835" fmla="*/ 1806628 w 2119184"/>
                  <a:gd name="connsiteY835" fmla="*/ 952072 h 1128833"/>
                  <a:gd name="connsiteX836" fmla="*/ 1814452 w 2119184"/>
                  <a:gd name="connsiteY836" fmla="*/ 940049 h 1128833"/>
                  <a:gd name="connsiteX837" fmla="*/ 1818602 w 2119184"/>
                  <a:gd name="connsiteY837" fmla="*/ 937863 h 1128833"/>
                  <a:gd name="connsiteX838" fmla="*/ 1820024 w 2119184"/>
                  <a:gd name="connsiteY838" fmla="*/ 942235 h 1128833"/>
                  <a:gd name="connsiteX839" fmla="*/ 1819958 w 2119184"/>
                  <a:gd name="connsiteY839" fmla="*/ 948793 h 1128833"/>
                  <a:gd name="connsiteX840" fmla="*/ 1816498 w 2119184"/>
                  <a:gd name="connsiteY840" fmla="*/ 955063 h 1128833"/>
                  <a:gd name="connsiteX841" fmla="*/ 1813145 w 2119184"/>
                  <a:gd name="connsiteY841" fmla="*/ 960643 h 1128833"/>
                  <a:gd name="connsiteX842" fmla="*/ 1810022 w 2119184"/>
                  <a:gd name="connsiteY842" fmla="*/ 965188 h 1128833"/>
                  <a:gd name="connsiteX843" fmla="*/ 1808790 w 2119184"/>
                  <a:gd name="connsiteY843" fmla="*/ 969560 h 1128833"/>
                  <a:gd name="connsiteX844" fmla="*/ 1826064 w 2119184"/>
                  <a:gd name="connsiteY844" fmla="*/ 958630 h 1128833"/>
                  <a:gd name="connsiteX845" fmla="*/ 1821856 w 2119184"/>
                  <a:gd name="connsiteY845" fmla="*/ 970554 h 1128833"/>
                  <a:gd name="connsiteX846" fmla="*/ 1823048 w 2119184"/>
                  <a:gd name="connsiteY846" fmla="*/ 976093 h 1128833"/>
                  <a:gd name="connsiteX847" fmla="*/ 1035620 w 2119184"/>
                  <a:gd name="connsiteY847" fmla="*/ 1128833 h 1128833"/>
                  <a:gd name="connsiteX848" fmla="*/ 1042885 w 2119184"/>
                  <a:gd name="connsiteY848" fmla="*/ 1128825 h 1128833"/>
                  <a:gd name="connsiteX849" fmla="*/ 1064359 w 2119184"/>
                  <a:gd name="connsiteY849" fmla="*/ 1118791 h 1128833"/>
                  <a:gd name="connsiteX850" fmla="*/ 1078642 w 2119184"/>
                  <a:gd name="connsiteY850" fmla="*/ 1112085 h 1128833"/>
                  <a:gd name="connsiteX851" fmla="*/ 1110627 w 2119184"/>
                  <a:gd name="connsiteY851" fmla="*/ 1106563 h 1128833"/>
                  <a:gd name="connsiteX852" fmla="*/ 1142882 w 2119184"/>
                  <a:gd name="connsiteY852" fmla="*/ 1093841 h 1128833"/>
                  <a:gd name="connsiteX853" fmla="*/ 1146359 w 2119184"/>
                  <a:gd name="connsiteY853" fmla="*/ 1090874 h 1128833"/>
                  <a:gd name="connsiteX854" fmla="*/ 1145767 w 2119184"/>
                  <a:gd name="connsiteY854" fmla="*/ 1085993 h 1128833"/>
                  <a:gd name="connsiteX855" fmla="*/ 1146079 w 2119184"/>
                  <a:gd name="connsiteY855" fmla="*/ 1081621 h 1128833"/>
                  <a:gd name="connsiteX856" fmla="*/ 1145060 w 2119184"/>
                  <a:gd name="connsiteY856" fmla="*/ 1073797 h 1128833"/>
                  <a:gd name="connsiteX857" fmla="*/ 1160239 w 2119184"/>
                  <a:gd name="connsiteY857" fmla="*/ 1068078 h 1128833"/>
                  <a:gd name="connsiteX858" fmla="*/ 1208668 w 2119184"/>
                  <a:gd name="connsiteY858" fmla="*/ 1068242 h 1128833"/>
                  <a:gd name="connsiteX859" fmla="*/ 1219762 w 2119184"/>
                  <a:gd name="connsiteY859" fmla="*/ 1056745 h 1128833"/>
                  <a:gd name="connsiteX860" fmla="*/ 1224923 w 2119184"/>
                  <a:gd name="connsiteY860" fmla="*/ 1052578 h 1128833"/>
                  <a:gd name="connsiteX861" fmla="*/ 1229213 w 2119184"/>
                  <a:gd name="connsiteY861" fmla="*/ 1050146 h 1128833"/>
                  <a:gd name="connsiteX862" fmla="*/ 1232492 w 2119184"/>
                  <a:gd name="connsiteY862" fmla="*/ 1047590 h 1128833"/>
                  <a:gd name="connsiteX863" fmla="*/ 1237455 w 2119184"/>
                  <a:gd name="connsiteY863" fmla="*/ 1045922 h 1128833"/>
                  <a:gd name="connsiteX864" fmla="*/ 1241630 w 2119184"/>
                  <a:gd name="connsiteY864" fmla="*/ 1043341 h 1128833"/>
                  <a:gd name="connsiteX865" fmla="*/ 1252519 w 2119184"/>
                  <a:gd name="connsiteY865" fmla="*/ 1034885 h 1128833"/>
                  <a:gd name="connsiteX866" fmla="*/ 1256710 w 2119184"/>
                  <a:gd name="connsiteY866" fmla="*/ 1032477 h 1128833"/>
                  <a:gd name="connsiteX867" fmla="*/ 1261616 w 2119184"/>
                  <a:gd name="connsiteY867" fmla="*/ 1029560 h 1128833"/>
                  <a:gd name="connsiteX868" fmla="*/ 1266227 w 2119184"/>
                  <a:gd name="connsiteY868" fmla="*/ 1027809 h 1128833"/>
                  <a:gd name="connsiteX869" fmla="*/ 1270607 w 2119184"/>
                  <a:gd name="connsiteY869" fmla="*/ 1026239 h 1128833"/>
                  <a:gd name="connsiteX870" fmla="*/ 1275135 w 2119184"/>
                  <a:gd name="connsiteY870" fmla="*/ 1026018 h 1128833"/>
                  <a:gd name="connsiteX871" fmla="*/ 1283674 w 2119184"/>
                  <a:gd name="connsiteY871" fmla="*/ 1025894 h 1128833"/>
                  <a:gd name="connsiteX872" fmla="*/ 1295951 w 2119184"/>
                  <a:gd name="connsiteY872" fmla="*/ 1025722 h 1128833"/>
                  <a:gd name="connsiteX873" fmla="*/ 1315897 w 2119184"/>
                  <a:gd name="connsiteY873" fmla="*/ 1025270 h 1128833"/>
                  <a:gd name="connsiteX874" fmla="*/ 1327418 w 2119184"/>
                  <a:gd name="connsiteY874" fmla="*/ 1025261 h 1128833"/>
                  <a:gd name="connsiteX875" fmla="*/ 1336976 w 2119184"/>
                  <a:gd name="connsiteY875" fmla="*/ 1025590 h 1128833"/>
                  <a:gd name="connsiteX876" fmla="*/ 1356765 w 2119184"/>
                  <a:gd name="connsiteY876" fmla="*/ 1025311 h 1128833"/>
                  <a:gd name="connsiteX877" fmla="*/ 1359879 w 2119184"/>
                  <a:gd name="connsiteY877" fmla="*/ 1021925 h 1128833"/>
                  <a:gd name="connsiteX878" fmla="*/ 1361926 w 2119184"/>
                  <a:gd name="connsiteY878" fmla="*/ 1018301 h 1128833"/>
                  <a:gd name="connsiteX879" fmla="*/ 1365928 w 2119184"/>
                  <a:gd name="connsiteY879" fmla="*/ 1016756 h 1128833"/>
                  <a:gd name="connsiteX880" fmla="*/ 1370933 w 2119184"/>
                  <a:gd name="connsiteY880" fmla="*/ 1016287 h 1128833"/>
                  <a:gd name="connsiteX881" fmla="*/ 1374598 w 2119184"/>
                  <a:gd name="connsiteY881" fmla="*/ 1018260 h 1128833"/>
                  <a:gd name="connsiteX882" fmla="*/ 1377655 w 2119184"/>
                  <a:gd name="connsiteY882" fmla="*/ 1015309 h 1128833"/>
                  <a:gd name="connsiteX883" fmla="*/ 1381822 w 2119184"/>
                  <a:gd name="connsiteY883" fmla="*/ 1013649 h 1128833"/>
                  <a:gd name="connsiteX884" fmla="*/ 1382832 w 2119184"/>
                  <a:gd name="connsiteY884" fmla="*/ 1009483 h 1128833"/>
                  <a:gd name="connsiteX885" fmla="*/ 1387426 w 2119184"/>
                  <a:gd name="connsiteY885" fmla="*/ 1005793 h 1128833"/>
                  <a:gd name="connsiteX886" fmla="*/ 1391659 w 2119184"/>
                  <a:gd name="connsiteY886" fmla="*/ 1004067 h 1128833"/>
                  <a:gd name="connsiteX887" fmla="*/ 1394486 w 2119184"/>
                  <a:gd name="connsiteY887" fmla="*/ 1000147 h 1128833"/>
                  <a:gd name="connsiteX888" fmla="*/ 1398184 w 2119184"/>
                  <a:gd name="connsiteY888" fmla="*/ 997435 h 1128833"/>
                  <a:gd name="connsiteX889" fmla="*/ 1399326 w 2119184"/>
                  <a:gd name="connsiteY889" fmla="*/ 993269 h 1128833"/>
                  <a:gd name="connsiteX890" fmla="*/ 1400435 w 2119184"/>
                  <a:gd name="connsiteY890" fmla="*/ 989242 h 1128833"/>
                  <a:gd name="connsiteX891" fmla="*/ 1403821 w 2119184"/>
                  <a:gd name="connsiteY891" fmla="*/ 985914 h 1128833"/>
                  <a:gd name="connsiteX892" fmla="*/ 1407018 w 2119184"/>
                  <a:gd name="connsiteY892" fmla="*/ 983234 h 1128833"/>
                  <a:gd name="connsiteX893" fmla="*/ 1413436 w 2119184"/>
                  <a:gd name="connsiteY893" fmla="*/ 973817 h 1128833"/>
                  <a:gd name="connsiteX894" fmla="*/ 1441131 w 2119184"/>
                  <a:gd name="connsiteY894" fmla="*/ 950412 h 1128833"/>
                  <a:gd name="connsiteX895" fmla="*/ 1445117 w 2119184"/>
                  <a:gd name="connsiteY895" fmla="*/ 951480 h 1128833"/>
                  <a:gd name="connsiteX896" fmla="*/ 1443210 w 2119184"/>
                  <a:gd name="connsiteY896" fmla="*/ 956608 h 1128833"/>
                  <a:gd name="connsiteX897" fmla="*/ 1448667 w 2119184"/>
                  <a:gd name="connsiteY897" fmla="*/ 957898 h 1128833"/>
                  <a:gd name="connsiteX898" fmla="*/ 1453853 w 2119184"/>
                  <a:gd name="connsiteY898" fmla="*/ 957002 h 1128833"/>
                  <a:gd name="connsiteX899" fmla="*/ 1457986 w 2119184"/>
                  <a:gd name="connsiteY899" fmla="*/ 955375 h 1128833"/>
                  <a:gd name="connsiteX900" fmla="*/ 1462326 w 2119184"/>
                  <a:gd name="connsiteY900" fmla="*/ 953460 h 1128833"/>
                  <a:gd name="connsiteX901" fmla="*/ 1466402 w 2119184"/>
                  <a:gd name="connsiteY901" fmla="*/ 955466 h 1128833"/>
                  <a:gd name="connsiteX902" fmla="*/ 1469639 w 2119184"/>
                  <a:gd name="connsiteY902" fmla="*/ 958276 h 1128833"/>
                  <a:gd name="connsiteX903" fmla="*/ 1471900 w 2119184"/>
                  <a:gd name="connsiteY903" fmla="*/ 961974 h 1128833"/>
                  <a:gd name="connsiteX904" fmla="*/ 1460575 w 2119184"/>
                  <a:gd name="connsiteY904" fmla="*/ 996852 h 1128833"/>
                  <a:gd name="connsiteX905" fmla="*/ 1458340 w 2119184"/>
                  <a:gd name="connsiteY905" fmla="*/ 1001388 h 1128833"/>
                  <a:gd name="connsiteX906" fmla="*/ 1459638 w 2119184"/>
                  <a:gd name="connsiteY906" fmla="*/ 1005809 h 1128833"/>
                  <a:gd name="connsiteX907" fmla="*/ 1463336 w 2119184"/>
                  <a:gd name="connsiteY907" fmla="*/ 1007724 h 1128833"/>
                  <a:gd name="connsiteX908" fmla="*/ 1462736 w 2119184"/>
                  <a:gd name="connsiteY908" fmla="*/ 1011891 h 1128833"/>
                  <a:gd name="connsiteX909" fmla="*/ 1462095 w 2119184"/>
                  <a:gd name="connsiteY909" fmla="*/ 1016024 h 1128833"/>
                  <a:gd name="connsiteX910" fmla="*/ 1461906 w 2119184"/>
                  <a:gd name="connsiteY910" fmla="*/ 1020372 h 1128833"/>
                  <a:gd name="connsiteX911" fmla="*/ 1466114 w 2119184"/>
                  <a:gd name="connsiteY911" fmla="*/ 1020717 h 1128833"/>
                  <a:gd name="connsiteX912" fmla="*/ 1468629 w 2119184"/>
                  <a:gd name="connsiteY912" fmla="*/ 1024275 h 1128833"/>
                  <a:gd name="connsiteX913" fmla="*/ 1473141 w 2119184"/>
                  <a:gd name="connsiteY913" fmla="*/ 1021851 h 1128833"/>
                  <a:gd name="connsiteX914" fmla="*/ 1485122 w 2119184"/>
                  <a:gd name="connsiteY914" fmla="*/ 1021851 h 1128833"/>
                  <a:gd name="connsiteX915" fmla="*/ 1491968 w 2119184"/>
                  <a:gd name="connsiteY915" fmla="*/ 1021120 h 1128833"/>
                  <a:gd name="connsiteX916" fmla="*/ 1497754 w 2119184"/>
                  <a:gd name="connsiteY916" fmla="*/ 1018202 h 1128833"/>
                  <a:gd name="connsiteX917" fmla="*/ 1506991 w 2119184"/>
                  <a:gd name="connsiteY917" fmla="*/ 1017479 h 1128833"/>
                  <a:gd name="connsiteX918" fmla="*/ 1514461 w 2119184"/>
                  <a:gd name="connsiteY918" fmla="*/ 1013107 h 1128833"/>
                  <a:gd name="connsiteX919" fmla="*/ 1533411 w 2119184"/>
                  <a:gd name="connsiteY919" fmla="*/ 1006549 h 1128833"/>
                  <a:gd name="connsiteX920" fmla="*/ 1541095 w 2119184"/>
                  <a:gd name="connsiteY920" fmla="*/ 1001446 h 1128833"/>
                  <a:gd name="connsiteX921" fmla="*/ 1537594 w 2119184"/>
                  <a:gd name="connsiteY921" fmla="*/ 1006549 h 1128833"/>
                  <a:gd name="connsiteX922" fmla="*/ 1530042 w 2119184"/>
                  <a:gd name="connsiteY922" fmla="*/ 1009458 h 1128833"/>
                  <a:gd name="connsiteX923" fmla="*/ 1525687 w 2119184"/>
                  <a:gd name="connsiteY923" fmla="*/ 1015293 h 1128833"/>
                  <a:gd name="connsiteX924" fmla="*/ 1549511 w 2119184"/>
                  <a:gd name="connsiteY924" fmla="*/ 1013830 h 1128833"/>
                  <a:gd name="connsiteX925" fmla="*/ 1556200 w 2119184"/>
                  <a:gd name="connsiteY925" fmla="*/ 1015293 h 1128833"/>
                  <a:gd name="connsiteX926" fmla="*/ 1539049 w 2119184"/>
                  <a:gd name="connsiteY926" fmla="*/ 1021851 h 1128833"/>
                  <a:gd name="connsiteX927" fmla="*/ 1540759 w 2119184"/>
                  <a:gd name="connsiteY927" fmla="*/ 1016748 h 1128833"/>
                  <a:gd name="connsiteX928" fmla="*/ 1526960 w 2119184"/>
                  <a:gd name="connsiteY928" fmla="*/ 1020388 h 1128833"/>
                  <a:gd name="connsiteX929" fmla="*/ 1517156 w 2119184"/>
                  <a:gd name="connsiteY929" fmla="*/ 1025722 h 1128833"/>
                  <a:gd name="connsiteX930" fmla="*/ 1509366 w 2119184"/>
                  <a:gd name="connsiteY930" fmla="*/ 1029979 h 1128833"/>
                  <a:gd name="connsiteX931" fmla="*/ 1487752 w 2119184"/>
                  <a:gd name="connsiteY931" fmla="*/ 1040251 h 1128833"/>
                  <a:gd name="connsiteX932" fmla="*/ 1480693 w 2119184"/>
                  <a:gd name="connsiteY932" fmla="*/ 1047631 h 1128833"/>
                  <a:gd name="connsiteX933" fmla="*/ 1492568 w 2119184"/>
                  <a:gd name="connsiteY933" fmla="*/ 1040251 h 1128833"/>
                  <a:gd name="connsiteX934" fmla="*/ 1487834 w 2119184"/>
                  <a:gd name="connsiteY934" fmla="*/ 1043941 h 1128833"/>
                  <a:gd name="connsiteX935" fmla="*/ 1484457 w 2119184"/>
                  <a:gd name="connsiteY935" fmla="*/ 1049110 h 1128833"/>
                  <a:gd name="connsiteX936" fmla="*/ 1482657 w 2119184"/>
                  <a:gd name="connsiteY936" fmla="*/ 1055011 h 1128833"/>
                  <a:gd name="connsiteX937" fmla="*/ 1482090 w 2119184"/>
                  <a:gd name="connsiteY937" fmla="*/ 1061331 h 1128833"/>
                  <a:gd name="connsiteX938" fmla="*/ 1482460 w 2119184"/>
                  <a:gd name="connsiteY938" fmla="*/ 1067560 h 1128833"/>
                  <a:gd name="connsiteX939" fmla="*/ 1486158 w 2119184"/>
                  <a:gd name="connsiteY939" fmla="*/ 1065349 h 1128833"/>
                  <a:gd name="connsiteX940" fmla="*/ 1488303 w 2119184"/>
                  <a:gd name="connsiteY940" fmla="*/ 1074208 h 1128833"/>
                  <a:gd name="connsiteX941" fmla="*/ 1493751 w 2119184"/>
                  <a:gd name="connsiteY941" fmla="*/ 1074208 h 1128833"/>
                  <a:gd name="connsiteX942" fmla="*/ 1499019 w 2119184"/>
                  <a:gd name="connsiteY942" fmla="*/ 1069351 h 1128833"/>
                  <a:gd name="connsiteX943" fmla="*/ 1506251 w 2119184"/>
                  <a:gd name="connsiteY943" fmla="*/ 1066828 h 1128833"/>
                  <a:gd name="connsiteX944" fmla="*/ 1512570 w 2119184"/>
                  <a:gd name="connsiteY944" fmla="*/ 1063870 h 1128833"/>
                  <a:gd name="connsiteX945" fmla="*/ 1518373 w 2119184"/>
                  <a:gd name="connsiteY945" fmla="*/ 1057353 h 1128833"/>
                  <a:gd name="connsiteX946" fmla="*/ 1522391 w 2119184"/>
                  <a:gd name="connsiteY946" fmla="*/ 1054518 h 1128833"/>
                  <a:gd name="connsiteX947" fmla="*/ 1531209 w 2119184"/>
                  <a:gd name="connsiteY947" fmla="*/ 1048634 h 1128833"/>
                  <a:gd name="connsiteX948" fmla="*/ 1533765 w 2119184"/>
                  <a:gd name="connsiteY948" fmla="*/ 1044023 h 1128833"/>
                  <a:gd name="connsiteX949" fmla="*/ 1538096 w 2119184"/>
                  <a:gd name="connsiteY949" fmla="*/ 1038772 h 1128833"/>
                  <a:gd name="connsiteX950" fmla="*/ 1544161 w 2119184"/>
                  <a:gd name="connsiteY950" fmla="*/ 1036561 h 1128833"/>
                  <a:gd name="connsiteX951" fmla="*/ 1544350 w 2119184"/>
                  <a:gd name="connsiteY951" fmla="*/ 1041574 h 1128833"/>
                  <a:gd name="connsiteX952" fmla="*/ 1549938 w 2119184"/>
                  <a:gd name="connsiteY952" fmla="*/ 1042462 h 1128833"/>
                  <a:gd name="connsiteX953" fmla="*/ 1554063 w 2119184"/>
                  <a:gd name="connsiteY953" fmla="*/ 1041730 h 1128833"/>
                  <a:gd name="connsiteX954" fmla="*/ 1556964 w 2119184"/>
                  <a:gd name="connsiteY954" fmla="*/ 1037301 h 1128833"/>
                  <a:gd name="connsiteX955" fmla="*/ 1561378 w 2119184"/>
                  <a:gd name="connsiteY955" fmla="*/ 1036216 h 1128833"/>
                  <a:gd name="connsiteX956" fmla="*/ 1567541 w 2119184"/>
                  <a:gd name="connsiteY956" fmla="*/ 1035279 h 1128833"/>
                  <a:gd name="connsiteX957" fmla="*/ 1579704 w 2119184"/>
                  <a:gd name="connsiteY957" fmla="*/ 1032074 h 1128833"/>
                  <a:gd name="connsiteX958" fmla="*/ 1595425 w 2119184"/>
                  <a:gd name="connsiteY958" fmla="*/ 1025722 h 1128833"/>
                  <a:gd name="connsiteX959" fmla="*/ 1608278 w 2119184"/>
                  <a:gd name="connsiteY959" fmla="*/ 1020931 h 1128833"/>
                  <a:gd name="connsiteX960" fmla="*/ 1613587 w 2119184"/>
                  <a:gd name="connsiteY960" fmla="*/ 1019460 h 1128833"/>
                  <a:gd name="connsiteX961" fmla="*/ 1619421 w 2119184"/>
                  <a:gd name="connsiteY961" fmla="*/ 1018934 h 1128833"/>
                  <a:gd name="connsiteX962" fmla="*/ 1624377 w 2119184"/>
                  <a:gd name="connsiteY962" fmla="*/ 1017331 h 1128833"/>
                  <a:gd name="connsiteX963" fmla="*/ 1614129 w 2119184"/>
                  <a:gd name="connsiteY963" fmla="*/ 1013830 h 1128833"/>
                  <a:gd name="connsiteX964" fmla="*/ 1620194 w 2119184"/>
                  <a:gd name="connsiteY964" fmla="*/ 1011644 h 1128833"/>
                  <a:gd name="connsiteX965" fmla="*/ 1624344 w 2119184"/>
                  <a:gd name="connsiteY965" fmla="*/ 1008004 h 1128833"/>
                  <a:gd name="connsiteX966" fmla="*/ 1627598 w 2119184"/>
                  <a:gd name="connsiteY966" fmla="*/ 1010921 h 1128833"/>
                  <a:gd name="connsiteX967" fmla="*/ 1631740 w 2119184"/>
                  <a:gd name="connsiteY967" fmla="*/ 1007272 h 1128833"/>
                  <a:gd name="connsiteX968" fmla="*/ 1640920 w 2119184"/>
                  <a:gd name="connsiteY968" fmla="*/ 1005924 h 1128833"/>
                  <a:gd name="connsiteX969" fmla="*/ 1646171 w 2119184"/>
                  <a:gd name="connsiteY969" fmla="*/ 1005086 h 1128833"/>
                  <a:gd name="connsiteX970" fmla="*/ 1651184 w 2119184"/>
                  <a:gd name="connsiteY970" fmla="*/ 1001314 h 1128833"/>
                  <a:gd name="connsiteX971" fmla="*/ 1655745 w 2119184"/>
                  <a:gd name="connsiteY971" fmla="*/ 999260 h 1128833"/>
                  <a:gd name="connsiteX972" fmla="*/ 1661876 w 2119184"/>
                  <a:gd name="connsiteY972" fmla="*/ 994888 h 1128833"/>
                  <a:gd name="connsiteX973" fmla="*/ 1662172 w 2119184"/>
                  <a:gd name="connsiteY973" fmla="*/ 989924 h 1128833"/>
                  <a:gd name="connsiteX974" fmla="*/ 1656633 w 2119184"/>
                  <a:gd name="connsiteY974" fmla="*/ 986875 h 1128833"/>
                  <a:gd name="connsiteX975" fmla="*/ 1652146 w 2119184"/>
                  <a:gd name="connsiteY975" fmla="*/ 986152 h 1128833"/>
                  <a:gd name="connsiteX976" fmla="*/ 1645563 w 2119184"/>
                  <a:gd name="connsiteY976" fmla="*/ 986152 h 1128833"/>
                  <a:gd name="connsiteX977" fmla="*/ 1651184 w 2119184"/>
                  <a:gd name="connsiteY977" fmla="*/ 979594 h 1128833"/>
                  <a:gd name="connsiteX978" fmla="*/ 1655162 w 2119184"/>
                  <a:gd name="connsiteY978" fmla="*/ 974490 h 1128833"/>
                  <a:gd name="connsiteX979" fmla="*/ 1656986 w 2119184"/>
                  <a:gd name="connsiteY979" fmla="*/ 968664 h 1128833"/>
                  <a:gd name="connsiteX980" fmla="*/ 1655260 w 2119184"/>
                  <a:gd name="connsiteY980" fmla="*/ 964736 h 1128833"/>
                  <a:gd name="connsiteX981" fmla="*/ 1649705 w 2119184"/>
                  <a:gd name="connsiteY981" fmla="*/ 963560 h 1128833"/>
                  <a:gd name="connsiteX982" fmla="*/ 1645958 w 2119184"/>
                  <a:gd name="connsiteY982" fmla="*/ 967932 h 1128833"/>
                  <a:gd name="connsiteX983" fmla="*/ 1637131 w 2119184"/>
                  <a:gd name="connsiteY983" fmla="*/ 975222 h 1128833"/>
                  <a:gd name="connsiteX984" fmla="*/ 1634091 w 2119184"/>
                  <a:gd name="connsiteY984" fmla="*/ 981049 h 1128833"/>
                  <a:gd name="connsiteX985" fmla="*/ 1618115 w 2119184"/>
                  <a:gd name="connsiteY985" fmla="*/ 991978 h 1128833"/>
                  <a:gd name="connsiteX986" fmla="*/ 1616718 w 2119184"/>
                  <a:gd name="connsiteY986" fmla="*/ 996350 h 1128833"/>
                  <a:gd name="connsiteX987" fmla="*/ 1616545 w 2119184"/>
                  <a:gd name="connsiteY987" fmla="*/ 1004363 h 1128833"/>
                  <a:gd name="connsiteX988" fmla="*/ 1608081 w 2119184"/>
                  <a:gd name="connsiteY988" fmla="*/ 1006549 h 1128833"/>
                  <a:gd name="connsiteX989" fmla="*/ 1606733 w 2119184"/>
                  <a:gd name="connsiteY989" fmla="*/ 1002481 h 1128833"/>
                  <a:gd name="connsiteX990" fmla="*/ 1600890 w 2119184"/>
                  <a:gd name="connsiteY990" fmla="*/ 1002908 h 1128833"/>
                  <a:gd name="connsiteX991" fmla="*/ 1590034 w 2119184"/>
                  <a:gd name="connsiteY991" fmla="*/ 1005086 h 1128833"/>
                  <a:gd name="connsiteX992" fmla="*/ 1581356 w 2119184"/>
                  <a:gd name="connsiteY992" fmla="*/ 1001503 h 1128833"/>
                  <a:gd name="connsiteX993" fmla="*/ 1562709 w 2119184"/>
                  <a:gd name="connsiteY993" fmla="*/ 999260 h 1128833"/>
                  <a:gd name="connsiteX994" fmla="*/ 1555214 w 2119184"/>
                  <a:gd name="connsiteY994" fmla="*/ 994888 h 1128833"/>
                  <a:gd name="connsiteX995" fmla="*/ 1563333 w 2119184"/>
                  <a:gd name="connsiteY995" fmla="*/ 991978 h 1128833"/>
                  <a:gd name="connsiteX996" fmla="*/ 1558288 w 2119184"/>
                  <a:gd name="connsiteY996" fmla="*/ 989053 h 1128833"/>
                  <a:gd name="connsiteX997" fmla="*/ 1545739 w 2119184"/>
                  <a:gd name="connsiteY997" fmla="*/ 987606 h 1128833"/>
                  <a:gd name="connsiteX998" fmla="*/ 1544169 w 2119184"/>
                  <a:gd name="connsiteY998" fmla="*/ 978131 h 1128833"/>
                  <a:gd name="connsiteX999" fmla="*/ 1542073 w 2119184"/>
                  <a:gd name="connsiteY999" fmla="*/ 973759 h 1128833"/>
                  <a:gd name="connsiteX1000" fmla="*/ 1541769 w 2119184"/>
                  <a:gd name="connsiteY1000" fmla="*/ 969395 h 1128833"/>
                  <a:gd name="connsiteX1001" fmla="*/ 1544185 w 2119184"/>
                  <a:gd name="connsiteY1001" fmla="*/ 965747 h 1128833"/>
                  <a:gd name="connsiteX1002" fmla="*/ 1545656 w 2119184"/>
                  <a:gd name="connsiteY1002" fmla="*/ 961374 h 1128833"/>
                  <a:gd name="connsiteX1003" fmla="*/ 1536436 w 2119184"/>
                  <a:gd name="connsiteY1003" fmla="*/ 960651 h 1128833"/>
                  <a:gd name="connsiteX1004" fmla="*/ 1546692 w 2119184"/>
                  <a:gd name="connsiteY1004" fmla="*/ 954817 h 1128833"/>
                  <a:gd name="connsiteX1005" fmla="*/ 1551015 w 2119184"/>
                  <a:gd name="connsiteY1005" fmla="*/ 948990 h 1128833"/>
                  <a:gd name="connsiteX1006" fmla="*/ 1554014 w 2119184"/>
                  <a:gd name="connsiteY1006" fmla="*/ 945349 h 1128833"/>
                  <a:gd name="connsiteX1007" fmla="*/ 1559364 w 2119184"/>
                  <a:gd name="connsiteY1007" fmla="*/ 941709 h 1128833"/>
                  <a:gd name="connsiteX1008" fmla="*/ 1563679 w 2119184"/>
                  <a:gd name="connsiteY1008" fmla="*/ 935882 h 1128833"/>
                  <a:gd name="connsiteX1009" fmla="*/ 1555633 w 2119184"/>
                  <a:gd name="connsiteY1009" fmla="*/ 938791 h 1128833"/>
                  <a:gd name="connsiteX1010" fmla="*/ 1545615 w 2119184"/>
                  <a:gd name="connsiteY1010" fmla="*/ 938791 h 1128833"/>
                  <a:gd name="connsiteX1011" fmla="*/ 1532097 w 2119184"/>
                  <a:gd name="connsiteY1011" fmla="*/ 943895 h 1128833"/>
                  <a:gd name="connsiteX1012" fmla="*/ 1532072 w 2119184"/>
                  <a:gd name="connsiteY1012" fmla="*/ 938791 h 1128833"/>
                  <a:gd name="connsiteX1013" fmla="*/ 1526936 w 2119184"/>
                  <a:gd name="connsiteY1013" fmla="*/ 936605 h 1128833"/>
                  <a:gd name="connsiteX1014" fmla="*/ 1518520 w 2119184"/>
                  <a:gd name="connsiteY1014" fmla="*/ 933696 h 1128833"/>
                  <a:gd name="connsiteX1015" fmla="*/ 1530354 w 2119184"/>
                  <a:gd name="connsiteY1015" fmla="*/ 930047 h 1128833"/>
                  <a:gd name="connsiteX1016" fmla="*/ 1541802 w 2119184"/>
                  <a:gd name="connsiteY1016" fmla="*/ 934419 h 1128833"/>
                  <a:gd name="connsiteX1017" fmla="*/ 1556471 w 2119184"/>
                  <a:gd name="connsiteY1017" fmla="*/ 929324 h 1128833"/>
                  <a:gd name="connsiteX1018" fmla="*/ 1563226 w 2119184"/>
                  <a:gd name="connsiteY1018" fmla="*/ 924952 h 1128833"/>
                  <a:gd name="connsiteX1019" fmla="*/ 1569143 w 2119184"/>
                  <a:gd name="connsiteY1019" fmla="*/ 921303 h 1128833"/>
                  <a:gd name="connsiteX1020" fmla="*/ 1574912 w 2119184"/>
                  <a:gd name="connsiteY1020" fmla="*/ 919849 h 1128833"/>
                  <a:gd name="connsiteX1021" fmla="*/ 1576375 w 2119184"/>
                  <a:gd name="connsiteY1021" fmla="*/ 915477 h 1128833"/>
                  <a:gd name="connsiteX1022" fmla="*/ 1574707 w 2119184"/>
                  <a:gd name="connsiteY1022" fmla="*/ 908196 h 1128833"/>
                  <a:gd name="connsiteX1023" fmla="*/ 1578907 w 2119184"/>
                  <a:gd name="connsiteY1023" fmla="*/ 909650 h 1128833"/>
                  <a:gd name="connsiteX1024" fmla="*/ 1580361 w 2119184"/>
                  <a:gd name="connsiteY1024" fmla="*/ 905278 h 1128833"/>
                  <a:gd name="connsiteX1025" fmla="*/ 1574477 w 2119184"/>
                  <a:gd name="connsiteY1025" fmla="*/ 900175 h 1128833"/>
                  <a:gd name="connsiteX1026" fmla="*/ 1567081 w 2119184"/>
                  <a:gd name="connsiteY1026" fmla="*/ 897783 h 1128833"/>
                  <a:gd name="connsiteX1027" fmla="*/ 1553422 w 2119184"/>
                  <a:gd name="connsiteY1027" fmla="*/ 895080 h 1128833"/>
                  <a:gd name="connsiteX1028" fmla="*/ 1537208 w 2119184"/>
                  <a:gd name="connsiteY1028" fmla="*/ 896855 h 1128833"/>
                  <a:gd name="connsiteX1029" fmla="*/ 1530494 w 2119184"/>
                  <a:gd name="connsiteY1029" fmla="*/ 897266 h 1128833"/>
                  <a:gd name="connsiteX1030" fmla="*/ 1518282 w 2119184"/>
                  <a:gd name="connsiteY1030" fmla="*/ 901687 h 1128833"/>
                  <a:gd name="connsiteX1031" fmla="*/ 1499019 w 2119184"/>
                  <a:gd name="connsiteY1031" fmla="*/ 907357 h 1128833"/>
                  <a:gd name="connsiteX1032" fmla="*/ 1494129 w 2119184"/>
                  <a:gd name="connsiteY1032" fmla="*/ 908993 h 1128833"/>
                  <a:gd name="connsiteX1033" fmla="*/ 1478885 w 2119184"/>
                  <a:gd name="connsiteY1033" fmla="*/ 915395 h 1128833"/>
                  <a:gd name="connsiteX1034" fmla="*/ 1472195 w 2119184"/>
                  <a:gd name="connsiteY1034" fmla="*/ 918394 h 1128833"/>
                  <a:gd name="connsiteX1035" fmla="*/ 1457945 w 2119184"/>
                  <a:gd name="connsiteY1035" fmla="*/ 925495 h 1128833"/>
                  <a:gd name="connsiteX1036" fmla="*/ 1450319 w 2119184"/>
                  <a:gd name="connsiteY1036" fmla="*/ 928609 h 1128833"/>
                  <a:gd name="connsiteX1037" fmla="*/ 1441189 w 2119184"/>
                  <a:gd name="connsiteY1037" fmla="*/ 934419 h 1128833"/>
                  <a:gd name="connsiteX1038" fmla="*/ 1435872 w 2119184"/>
                  <a:gd name="connsiteY1038" fmla="*/ 940977 h 1128833"/>
                  <a:gd name="connsiteX1039" fmla="*/ 1405210 w 2119184"/>
                  <a:gd name="connsiteY1039" fmla="*/ 963560 h 1128833"/>
                  <a:gd name="connsiteX1040" fmla="*/ 1394395 w 2119184"/>
                  <a:gd name="connsiteY1040" fmla="*/ 967209 h 1128833"/>
                  <a:gd name="connsiteX1041" fmla="*/ 1405572 w 2119184"/>
                  <a:gd name="connsiteY1041" fmla="*/ 957734 h 1128833"/>
                  <a:gd name="connsiteX1042" fmla="*/ 1410338 w 2119184"/>
                  <a:gd name="connsiteY1042" fmla="*/ 951176 h 1128833"/>
                  <a:gd name="connsiteX1043" fmla="*/ 1417570 w 2119184"/>
                  <a:gd name="connsiteY1043" fmla="*/ 947535 h 1128833"/>
                  <a:gd name="connsiteX1044" fmla="*/ 1423060 w 2119184"/>
                  <a:gd name="connsiteY1044" fmla="*/ 943870 h 1128833"/>
                  <a:gd name="connsiteX1045" fmla="*/ 1429864 w 2119184"/>
                  <a:gd name="connsiteY1045" fmla="*/ 938060 h 1128833"/>
                  <a:gd name="connsiteX1046" fmla="*/ 1440030 w 2119184"/>
                  <a:gd name="connsiteY1046" fmla="*/ 927861 h 1128833"/>
                  <a:gd name="connsiteX1047" fmla="*/ 1447484 w 2119184"/>
                  <a:gd name="connsiteY1047" fmla="*/ 923489 h 1128833"/>
                  <a:gd name="connsiteX1048" fmla="*/ 1457666 w 2119184"/>
                  <a:gd name="connsiteY1048" fmla="*/ 914754 h 1128833"/>
                  <a:gd name="connsiteX1049" fmla="*/ 1461841 w 2119184"/>
                  <a:gd name="connsiteY1049" fmla="*/ 909650 h 1128833"/>
                  <a:gd name="connsiteX1050" fmla="*/ 1473091 w 2119184"/>
                  <a:gd name="connsiteY1050" fmla="*/ 906010 h 1128833"/>
                  <a:gd name="connsiteX1051" fmla="*/ 1475228 w 2119184"/>
                  <a:gd name="connsiteY1051" fmla="*/ 901638 h 1128833"/>
                  <a:gd name="connsiteX1052" fmla="*/ 1485098 w 2119184"/>
                  <a:gd name="connsiteY1052" fmla="*/ 900175 h 1128833"/>
                  <a:gd name="connsiteX1053" fmla="*/ 1492412 w 2119184"/>
                  <a:gd name="connsiteY1053" fmla="*/ 894348 h 1128833"/>
                  <a:gd name="connsiteX1054" fmla="*/ 1503925 w 2119184"/>
                  <a:gd name="connsiteY1054" fmla="*/ 893387 h 1128833"/>
                  <a:gd name="connsiteX1055" fmla="*/ 1508930 w 2119184"/>
                  <a:gd name="connsiteY1055" fmla="*/ 892162 h 1128833"/>
                  <a:gd name="connsiteX1056" fmla="*/ 1514042 w 2119184"/>
                  <a:gd name="connsiteY1056" fmla="*/ 885785 h 1128833"/>
                  <a:gd name="connsiteX1057" fmla="*/ 1518430 w 2119184"/>
                  <a:gd name="connsiteY1057" fmla="*/ 878323 h 1128833"/>
                  <a:gd name="connsiteX1058" fmla="*/ 1522424 w 2119184"/>
                  <a:gd name="connsiteY1058" fmla="*/ 876868 h 1128833"/>
                  <a:gd name="connsiteX1059" fmla="*/ 1538622 w 2119184"/>
                  <a:gd name="connsiteY1059" fmla="*/ 868544 h 1128833"/>
                  <a:gd name="connsiteX1060" fmla="*/ 1545163 w 2119184"/>
                  <a:gd name="connsiteY1060" fmla="*/ 866070 h 1128833"/>
                  <a:gd name="connsiteX1061" fmla="*/ 1570376 w 2119184"/>
                  <a:gd name="connsiteY1061" fmla="*/ 863925 h 1128833"/>
                  <a:gd name="connsiteX1062" fmla="*/ 1582777 w 2119184"/>
                  <a:gd name="connsiteY1062" fmla="*/ 865289 h 1128833"/>
                  <a:gd name="connsiteX1063" fmla="*/ 1590362 w 2119184"/>
                  <a:gd name="connsiteY1063" fmla="*/ 863210 h 1128833"/>
                  <a:gd name="connsiteX1064" fmla="*/ 1594430 w 2119184"/>
                  <a:gd name="connsiteY1064" fmla="*/ 864640 h 1128833"/>
                  <a:gd name="connsiteX1065" fmla="*/ 1606585 w 2119184"/>
                  <a:gd name="connsiteY1065" fmla="*/ 864640 h 1128833"/>
                  <a:gd name="connsiteX1066" fmla="*/ 1618797 w 2119184"/>
                  <a:gd name="connsiteY1066" fmla="*/ 866070 h 1128833"/>
                  <a:gd name="connsiteX1067" fmla="*/ 1624845 w 2119184"/>
                  <a:gd name="connsiteY1067" fmla="*/ 863925 h 1128833"/>
                  <a:gd name="connsiteX1068" fmla="*/ 1651875 w 2119184"/>
                  <a:gd name="connsiteY1068" fmla="*/ 867500 h 1128833"/>
                  <a:gd name="connsiteX1069" fmla="*/ 1664054 w 2119184"/>
                  <a:gd name="connsiteY1069" fmla="*/ 867500 h 1128833"/>
                  <a:gd name="connsiteX1070" fmla="*/ 1680301 w 2119184"/>
                  <a:gd name="connsiteY1070" fmla="*/ 867500 h 1128833"/>
                  <a:gd name="connsiteX1071" fmla="*/ 1688634 w 2119184"/>
                  <a:gd name="connsiteY1071" fmla="*/ 865355 h 1128833"/>
                  <a:gd name="connsiteX1072" fmla="*/ 1693318 w 2119184"/>
                  <a:gd name="connsiteY1072" fmla="*/ 866785 h 1128833"/>
                  <a:gd name="connsiteX1073" fmla="*/ 1698750 w 2119184"/>
                  <a:gd name="connsiteY1073" fmla="*/ 864640 h 1128833"/>
                  <a:gd name="connsiteX1074" fmla="*/ 1702966 w 2119184"/>
                  <a:gd name="connsiteY1074" fmla="*/ 861073 h 1128833"/>
                  <a:gd name="connsiteX1075" fmla="*/ 1708916 w 2119184"/>
                  <a:gd name="connsiteY1075" fmla="*/ 857498 h 1128833"/>
                  <a:gd name="connsiteX1076" fmla="*/ 1715219 w 2119184"/>
                  <a:gd name="connsiteY1076" fmla="*/ 856069 h 1128833"/>
                  <a:gd name="connsiteX1077" fmla="*/ 1725977 w 2119184"/>
                  <a:gd name="connsiteY1077" fmla="*/ 850357 h 1128833"/>
                  <a:gd name="connsiteX1078" fmla="*/ 1733759 w 2119184"/>
                  <a:gd name="connsiteY1078" fmla="*/ 843216 h 1128833"/>
                  <a:gd name="connsiteX1079" fmla="*/ 1747606 w 2119184"/>
                  <a:gd name="connsiteY1079" fmla="*/ 836789 h 1128833"/>
                  <a:gd name="connsiteX1080" fmla="*/ 1764182 w 2119184"/>
                  <a:gd name="connsiteY1080" fmla="*/ 830880 h 1128833"/>
                  <a:gd name="connsiteX1081" fmla="*/ 1769959 w 2119184"/>
                  <a:gd name="connsiteY1081" fmla="*/ 828933 h 1128833"/>
                  <a:gd name="connsiteX1082" fmla="*/ 1776271 w 2119184"/>
                  <a:gd name="connsiteY1082" fmla="*/ 828933 h 1128833"/>
                  <a:gd name="connsiteX1083" fmla="*/ 1786609 w 2119184"/>
                  <a:gd name="connsiteY1083" fmla="*/ 828933 h 1128833"/>
                  <a:gd name="connsiteX1084" fmla="*/ 1792707 w 2119184"/>
                  <a:gd name="connsiteY1084" fmla="*/ 824651 h 1128833"/>
                  <a:gd name="connsiteX1085" fmla="*/ 1804188 w 2119184"/>
                  <a:gd name="connsiteY1085" fmla="*/ 819564 h 1128833"/>
                  <a:gd name="connsiteX1086" fmla="*/ 1809669 w 2119184"/>
                  <a:gd name="connsiteY1086" fmla="*/ 815529 h 1128833"/>
                  <a:gd name="connsiteX1087" fmla="*/ 1816720 w 2119184"/>
                  <a:gd name="connsiteY1087" fmla="*/ 813228 h 1128833"/>
                  <a:gd name="connsiteX1088" fmla="*/ 1824807 w 2119184"/>
                  <a:gd name="connsiteY1088" fmla="*/ 804657 h 1128833"/>
                  <a:gd name="connsiteX1089" fmla="*/ 1825538 w 2119184"/>
                  <a:gd name="connsiteY1089" fmla="*/ 797515 h 1128833"/>
                  <a:gd name="connsiteX1090" fmla="*/ 1824979 w 2119184"/>
                  <a:gd name="connsiteY1090" fmla="*/ 792519 h 1128833"/>
                  <a:gd name="connsiteX1091" fmla="*/ 1826376 w 2119184"/>
                  <a:gd name="connsiteY1091" fmla="*/ 786807 h 1128833"/>
                  <a:gd name="connsiteX1092" fmla="*/ 1829967 w 2119184"/>
                  <a:gd name="connsiteY1092" fmla="*/ 779666 h 1128833"/>
                  <a:gd name="connsiteX1093" fmla="*/ 1832819 w 2119184"/>
                  <a:gd name="connsiteY1093" fmla="*/ 774661 h 1128833"/>
                  <a:gd name="connsiteX1094" fmla="*/ 1828957 w 2119184"/>
                  <a:gd name="connsiteY1094" fmla="*/ 771094 h 1128833"/>
                  <a:gd name="connsiteX1095" fmla="*/ 1826960 w 2119184"/>
                  <a:gd name="connsiteY1095" fmla="*/ 765547 h 1128833"/>
                  <a:gd name="connsiteX1096" fmla="*/ 1820665 w 2119184"/>
                  <a:gd name="connsiteY1096" fmla="*/ 762440 h 1128833"/>
                  <a:gd name="connsiteX1097" fmla="*/ 1822916 w 2119184"/>
                  <a:gd name="connsiteY1097" fmla="*/ 757526 h 1128833"/>
                  <a:gd name="connsiteX1098" fmla="*/ 1814230 w 2119184"/>
                  <a:gd name="connsiteY1098" fmla="*/ 759835 h 1128833"/>
                  <a:gd name="connsiteX1099" fmla="*/ 1806365 w 2119184"/>
                  <a:gd name="connsiteY1099" fmla="*/ 759835 h 1128833"/>
                  <a:gd name="connsiteX1100" fmla="*/ 1800284 w 2119184"/>
                  <a:gd name="connsiteY1100" fmla="*/ 768949 h 1128833"/>
                  <a:gd name="connsiteX1101" fmla="*/ 1794063 w 2119184"/>
                  <a:gd name="connsiteY1101" fmla="*/ 768949 h 1128833"/>
                  <a:gd name="connsiteX1102" fmla="*/ 1794137 w 2119184"/>
                  <a:gd name="connsiteY1102" fmla="*/ 763953 h 1128833"/>
                  <a:gd name="connsiteX1103" fmla="*/ 1800851 w 2119184"/>
                  <a:gd name="connsiteY1103" fmla="*/ 762523 h 1128833"/>
                  <a:gd name="connsiteX1104" fmla="*/ 1804919 w 2119184"/>
                  <a:gd name="connsiteY1104" fmla="*/ 755570 h 1128833"/>
                  <a:gd name="connsiteX1105" fmla="*/ 1802133 w 2119184"/>
                  <a:gd name="connsiteY1105" fmla="*/ 752530 h 1128833"/>
                  <a:gd name="connsiteX1106" fmla="*/ 1802519 w 2119184"/>
                  <a:gd name="connsiteY1106" fmla="*/ 748248 h 1128833"/>
                  <a:gd name="connsiteX1107" fmla="*/ 1784366 w 2119184"/>
                  <a:gd name="connsiteY1107" fmla="*/ 743958 h 1128833"/>
                  <a:gd name="connsiteX1108" fmla="*/ 1796676 w 2119184"/>
                  <a:gd name="connsiteY1108" fmla="*/ 742528 h 1128833"/>
                  <a:gd name="connsiteX1109" fmla="*/ 1802076 w 2119184"/>
                  <a:gd name="connsiteY1109" fmla="*/ 739504 h 1128833"/>
                  <a:gd name="connsiteX1110" fmla="*/ 1809365 w 2119184"/>
                  <a:gd name="connsiteY1110" fmla="*/ 736817 h 1128833"/>
                  <a:gd name="connsiteX1111" fmla="*/ 1805839 w 2119184"/>
                  <a:gd name="connsiteY1111" fmla="*/ 732535 h 1128833"/>
                  <a:gd name="connsiteX1112" fmla="*/ 1799421 w 2119184"/>
                  <a:gd name="connsiteY1112" fmla="*/ 732568 h 1128833"/>
                  <a:gd name="connsiteX1113" fmla="*/ 1797169 w 2119184"/>
                  <a:gd name="connsiteY1113" fmla="*/ 725509 h 1128833"/>
                  <a:gd name="connsiteX1114" fmla="*/ 1790611 w 2119184"/>
                  <a:gd name="connsiteY1114" fmla="*/ 726248 h 1128833"/>
                  <a:gd name="connsiteX1115" fmla="*/ 1781933 w 2119184"/>
                  <a:gd name="connsiteY1115" fmla="*/ 728245 h 1128833"/>
                  <a:gd name="connsiteX1116" fmla="*/ 1775375 w 2119184"/>
                  <a:gd name="connsiteY1116" fmla="*/ 725394 h 1128833"/>
                  <a:gd name="connsiteX1117" fmla="*/ 1777002 w 2119184"/>
                  <a:gd name="connsiteY1117" fmla="*/ 719756 h 1128833"/>
                  <a:gd name="connsiteX1118" fmla="*/ 1772252 w 2119184"/>
                  <a:gd name="connsiteY1118" fmla="*/ 717348 h 1128833"/>
                  <a:gd name="connsiteX1119" fmla="*/ 1766705 w 2119184"/>
                  <a:gd name="connsiteY1119" fmla="*/ 717669 h 1128833"/>
                  <a:gd name="connsiteX1120" fmla="*/ 1757222 w 2119184"/>
                  <a:gd name="connsiteY1120" fmla="*/ 717669 h 1128833"/>
                  <a:gd name="connsiteX1121" fmla="*/ 1761174 w 2119184"/>
                  <a:gd name="connsiteY1121" fmla="*/ 714891 h 1128833"/>
                  <a:gd name="connsiteX1122" fmla="*/ 1753104 w 2119184"/>
                  <a:gd name="connsiteY1122" fmla="*/ 714201 h 1128833"/>
                  <a:gd name="connsiteX1123" fmla="*/ 1753482 w 2119184"/>
                  <a:gd name="connsiteY1123" fmla="*/ 709336 h 1128833"/>
                  <a:gd name="connsiteX1124" fmla="*/ 1749973 w 2119184"/>
                  <a:gd name="connsiteY1124" fmla="*/ 704470 h 1128833"/>
                  <a:gd name="connsiteX1125" fmla="*/ 1751214 w 2119184"/>
                  <a:gd name="connsiteY1125" fmla="*/ 698915 h 1128833"/>
                  <a:gd name="connsiteX1126" fmla="*/ 1744886 w 2119184"/>
                  <a:gd name="connsiteY1126" fmla="*/ 696828 h 1128833"/>
                  <a:gd name="connsiteX1127" fmla="*/ 1741936 w 2119184"/>
                  <a:gd name="connsiteY1127" fmla="*/ 693351 h 1128833"/>
                  <a:gd name="connsiteX1128" fmla="*/ 1739627 w 2119184"/>
                  <a:gd name="connsiteY1128" fmla="*/ 687098 h 1128833"/>
                  <a:gd name="connsiteX1129" fmla="*/ 1734441 w 2119184"/>
                  <a:gd name="connsiteY1129" fmla="*/ 685018 h 1128833"/>
                  <a:gd name="connsiteX1130" fmla="*/ 1738649 w 2119184"/>
                  <a:gd name="connsiteY1130" fmla="*/ 682931 h 1128833"/>
                  <a:gd name="connsiteX1131" fmla="*/ 1740991 w 2119184"/>
                  <a:gd name="connsiteY1131" fmla="*/ 678765 h 1128833"/>
                  <a:gd name="connsiteX1132" fmla="*/ 1738928 w 2119184"/>
                  <a:gd name="connsiteY1132" fmla="*/ 674590 h 1128833"/>
                  <a:gd name="connsiteX1133" fmla="*/ 1742807 w 2119184"/>
                  <a:gd name="connsiteY1133" fmla="*/ 665542 h 1128833"/>
                  <a:gd name="connsiteX1134" fmla="*/ 1743555 w 2119184"/>
                  <a:gd name="connsiteY1134" fmla="*/ 660003 h 1128833"/>
                  <a:gd name="connsiteX1135" fmla="*/ 1737942 w 2119184"/>
                  <a:gd name="connsiteY1135" fmla="*/ 657981 h 1128833"/>
                  <a:gd name="connsiteX1136" fmla="*/ 1741270 w 2119184"/>
                  <a:gd name="connsiteY1136" fmla="*/ 655138 h 1128833"/>
                  <a:gd name="connsiteX1137" fmla="*/ 1743177 w 2119184"/>
                  <a:gd name="connsiteY1137" fmla="*/ 648193 h 1128833"/>
                  <a:gd name="connsiteX1138" fmla="*/ 1737769 w 2119184"/>
                  <a:gd name="connsiteY1138" fmla="*/ 646796 h 1128833"/>
                  <a:gd name="connsiteX1139" fmla="*/ 1739577 w 2119184"/>
                  <a:gd name="connsiteY1139" fmla="*/ 642630 h 1128833"/>
                  <a:gd name="connsiteX1140" fmla="*/ 1747023 w 2119184"/>
                  <a:gd name="connsiteY1140" fmla="*/ 640542 h 1128833"/>
                  <a:gd name="connsiteX1141" fmla="*/ 1733586 w 2119184"/>
                  <a:gd name="connsiteY1141" fmla="*/ 636376 h 1128833"/>
                  <a:gd name="connsiteX1142" fmla="*/ 1729017 w 2119184"/>
                  <a:gd name="connsiteY1142" fmla="*/ 629432 h 1128833"/>
                  <a:gd name="connsiteX1143" fmla="*/ 1731220 w 2119184"/>
                  <a:gd name="connsiteY1143" fmla="*/ 624476 h 1128833"/>
                  <a:gd name="connsiteX1144" fmla="*/ 1734605 w 2119184"/>
                  <a:gd name="connsiteY1144" fmla="*/ 620400 h 1128833"/>
                  <a:gd name="connsiteX1145" fmla="*/ 1728384 w 2119184"/>
                  <a:gd name="connsiteY1145" fmla="*/ 620827 h 1128833"/>
                  <a:gd name="connsiteX1146" fmla="*/ 1722993 w 2119184"/>
                  <a:gd name="connsiteY1146" fmla="*/ 619702 h 1128833"/>
                  <a:gd name="connsiteX1147" fmla="*/ 1729403 w 2119184"/>
                  <a:gd name="connsiteY1147" fmla="*/ 616225 h 1128833"/>
                  <a:gd name="connsiteX1148" fmla="*/ 1729617 w 2119184"/>
                  <a:gd name="connsiteY1148" fmla="*/ 612059 h 1128833"/>
                  <a:gd name="connsiteX1149" fmla="*/ 1727291 w 2119184"/>
                  <a:gd name="connsiteY1149" fmla="*/ 605106 h 1128833"/>
                  <a:gd name="connsiteX1150" fmla="*/ 1722829 w 2119184"/>
                  <a:gd name="connsiteY1150" fmla="*/ 603027 h 1128833"/>
                  <a:gd name="connsiteX1151" fmla="*/ 1724004 w 2119184"/>
                  <a:gd name="connsiteY1151" fmla="*/ 598885 h 1128833"/>
                  <a:gd name="connsiteX1152" fmla="*/ 1721695 w 2119184"/>
                  <a:gd name="connsiteY1152" fmla="*/ 594686 h 1128833"/>
                  <a:gd name="connsiteX1153" fmla="*/ 1716863 w 2119184"/>
                  <a:gd name="connsiteY1153" fmla="*/ 594686 h 1128833"/>
                  <a:gd name="connsiteX1154" fmla="*/ 1720109 w 2119184"/>
                  <a:gd name="connsiteY1154" fmla="*/ 589821 h 1128833"/>
                  <a:gd name="connsiteX1155" fmla="*/ 1718909 w 2119184"/>
                  <a:gd name="connsiteY1155" fmla="*/ 582819 h 1128833"/>
                  <a:gd name="connsiteX1156" fmla="*/ 1716140 w 2119184"/>
                  <a:gd name="connsiteY1156" fmla="*/ 577428 h 1128833"/>
                  <a:gd name="connsiteX1157" fmla="*/ 1713929 w 2119184"/>
                  <a:gd name="connsiteY1157" fmla="*/ 571922 h 1128833"/>
                  <a:gd name="connsiteX1158" fmla="*/ 1717487 w 2119184"/>
                  <a:gd name="connsiteY1158" fmla="*/ 565890 h 1128833"/>
                  <a:gd name="connsiteX1159" fmla="*/ 1712778 w 2119184"/>
                  <a:gd name="connsiteY1159" fmla="*/ 562537 h 1128833"/>
                  <a:gd name="connsiteX1160" fmla="*/ 1708719 w 2119184"/>
                  <a:gd name="connsiteY1160" fmla="*/ 563203 h 1128833"/>
                  <a:gd name="connsiteX1161" fmla="*/ 1703015 w 2119184"/>
                  <a:gd name="connsiteY1161" fmla="*/ 569243 h 1128833"/>
                  <a:gd name="connsiteX1162" fmla="*/ 1698651 w 2119184"/>
                  <a:gd name="connsiteY1162" fmla="*/ 572596 h 1128833"/>
                  <a:gd name="connsiteX1163" fmla="*/ 1693630 w 2119184"/>
                  <a:gd name="connsiteY1163" fmla="*/ 577313 h 1128833"/>
                  <a:gd name="connsiteX1164" fmla="*/ 1687229 w 2119184"/>
                  <a:gd name="connsiteY1164" fmla="*/ 580789 h 1128833"/>
                  <a:gd name="connsiteX1165" fmla="*/ 1683177 w 2119184"/>
                  <a:gd name="connsiteY1165" fmla="*/ 584956 h 1128833"/>
                  <a:gd name="connsiteX1166" fmla="*/ 1682766 w 2119184"/>
                  <a:gd name="connsiteY1166" fmla="*/ 590519 h 1128833"/>
                  <a:gd name="connsiteX1167" fmla="*/ 1677096 w 2119184"/>
                  <a:gd name="connsiteY1167" fmla="*/ 594686 h 1128833"/>
                  <a:gd name="connsiteX1168" fmla="*/ 1673126 w 2119184"/>
                  <a:gd name="connsiteY1168" fmla="*/ 597463 h 1128833"/>
                  <a:gd name="connsiteX1169" fmla="*/ 1670669 w 2119184"/>
                  <a:gd name="connsiteY1169" fmla="*/ 601638 h 1128833"/>
                  <a:gd name="connsiteX1170" fmla="*/ 1666248 w 2119184"/>
                  <a:gd name="connsiteY1170" fmla="*/ 603947 h 1128833"/>
                  <a:gd name="connsiteX1171" fmla="*/ 1660339 w 2119184"/>
                  <a:gd name="connsiteY1171" fmla="*/ 609971 h 1128833"/>
                  <a:gd name="connsiteX1172" fmla="*/ 1653107 w 2119184"/>
                  <a:gd name="connsiteY1172" fmla="*/ 609281 h 1128833"/>
                  <a:gd name="connsiteX1173" fmla="*/ 1647166 w 2119184"/>
                  <a:gd name="connsiteY1173" fmla="*/ 612749 h 1128833"/>
                  <a:gd name="connsiteX1174" fmla="*/ 1644897 w 2119184"/>
                  <a:gd name="connsiteY1174" fmla="*/ 617614 h 1128833"/>
                  <a:gd name="connsiteX1175" fmla="*/ 1627993 w 2119184"/>
                  <a:gd name="connsiteY1175" fmla="*/ 622479 h 1128833"/>
                  <a:gd name="connsiteX1176" fmla="*/ 1619216 w 2119184"/>
                  <a:gd name="connsiteY1176" fmla="*/ 626309 h 1128833"/>
                  <a:gd name="connsiteX1177" fmla="*/ 1617482 w 2119184"/>
                  <a:gd name="connsiteY1177" fmla="*/ 621789 h 1128833"/>
                  <a:gd name="connsiteX1178" fmla="*/ 1612633 w 2119184"/>
                  <a:gd name="connsiteY1178" fmla="*/ 618313 h 1128833"/>
                  <a:gd name="connsiteX1179" fmla="*/ 1608097 w 2119184"/>
                  <a:gd name="connsiteY1179" fmla="*/ 617614 h 1128833"/>
                  <a:gd name="connsiteX1180" fmla="*/ 1606889 w 2119184"/>
                  <a:gd name="connsiteY1180" fmla="*/ 609971 h 1128833"/>
                  <a:gd name="connsiteX1181" fmla="*/ 1590420 w 2119184"/>
                  <a:gd name="connsiteY1181" fmla="*/ 607194 h 1128833"/>
                  <a:gd name="connsiteX1182" fmla="*/ 1597899 w 2119184"/>
                  <a:gd name="connsiteY1182" fmla="*/ 605106 h 1128833"/>
                  <a:gd name="connsiteX1183" fmla="*/ 1593987 w 2119184"/>
                  <a:gd name="connsiteY1183" fmla="*/ 600940 h 1128833"/>
                  <a:gd name="connsiteX1184" fmla="*/ 1592918 w 2119184"/>
                  <a:gd name="connsiteY1184" fmla="*/ 595384 h 1128833"/>
                  <a:gd name="connsiteX1185" fmla="*/ 1585793 w 2119184"/>
                  <a:gd name="connsiteY1185" fmla="*/ 596773 h 1128833"/>
                  <a:gd name="connsiteX1186" fmla="*/ 1588111 w 2119184"/>
                  <a:gd name="connsiteY1186" fmla="*/ 589821 h 1128833"/>
                  <a:gd name="connsiteX1187" fmla="*/ 1593017 w 2119184"/>
                  <a:gd name="connsiteY1187" fmla="*/ 586353 h 1128833"/>
                  <a:gd name="connsiteX1188" fmla="*/ 1599821 w 2119184"/>
                  <a:gd name="connsiteY1188" fmla="*/ 565890 h 1128833"/>
                  <a:gd name="connsiteX1189" fmla="*/ 1603446 w 2119184"/>
                  <a:gd name="connsiteY1189" fmla="*/ 559184 h 1128833"/>
                  <a:gd name="connsiteX1190" fmla="*/ 1608278 w 2119184"/>
                  <a:gd name="connsiteY1190" fmla="*/ 555157 h 1128833"/>
                  <a:gd name="connsiteX1191" fmla="*/ 1613077 w 2119184"/>
                  <a:gd name="connsiteY1191" fmla="*/ 553144 h 1128833"/>
                  <a:gd name="connsiteX1192" fmla="*/ 1613677 w 2119184"/>
                  <a:gd name="connsiteY1192" fmla="*/ 547103 h 1128833"/>
                  <a:gd name="connsiteX1193" fmla="*/ 1606379 w 2119184"/>
                  <a:gd name="connsiteY1193" fmla="*/ 551804 h 1128833"/>
                  <a:gd name="connsiteX1194" fmla="*/ 1601243 w 2119184"/>
                  <a:gd name="connsiteY1194" fmla="*/ 552470 h 1128833"/>
                  <a:gd name="connsiteX1195" fmla="*/ 1598013 w 2119184"/>
                  <a:gd name="connsiteY1195" fmla="*/ 545764 h 1128833"/>
                  <a:gd name="connsiteX1196" fmla="*/ 1589713 w 2119184"/>
                  <a:gd name="connsiteY1196" fmla="*/ 546438 h 1128833"/>
                  <a:gd name="connsiteX1197" fmla="*/ 1577616 w 2119184"/>
                  <a:gd name="connsiteY1197" fmla="*/ 544424 h 1128833"/>
                  <a:gd name="connsiteX1198" fmla="*/ 1571699 w 2119184"/>
                  <a:gd name="connsiteY1198" fmla="*/ 541737 h 1128833"/>
                  <a:gd name="connsiteX1199" fmla="*/ 1569932 w 2119184"/>
                  <a:gd name="connsiteY1199" fmla="*/ 536379 h 1128833"/>
                  <a:gd name="connsiteX1200" fmla="*/ 1578709 w 2119184"/>
                  <a:gd name="connsiteY1200" fmla="*/ 531012 h 1128833"/>
                  <a:gd name="connsiteX1201" fmla="*/ 1572620 w 2119184"/>
                  <a:gd name="connsiteY1201" fmla="*/ 529665 h 1128833"/>
                  <a:gd name="connsiteX1202" fmla="*/ 1565634 w 2119184"/>
                  <a:gd name="connsiteY1202" fmla="*/ 524298 h 1128833"/>
                  <a:gd name="connsiteX1203" fmla="*/ 1559422 w 2119184"/>
                  <a:gd name="connsiteY1203" fmla="*/ 522293 h 1128833"/>
                  <a:gd name="connsiteX1204" fmla="*/ 1558929 w 2119184"/>
                  <a:gd name="connsiteY1204" fmla="*/ 517592 h 1128833"/>
                  <a:gd name="connsiteX1205" fmla="*/ 1551368 w 2119184"/>
                  <a:gd name="connsiteY1205" fmla="*/ 511560 h 1128833"/>
                  <a:gd name="connsiteX1206" fmla="*/ 1544646 w 2119184"/>
                  <a:gd name="connsiteY1206" fmla="*/ 506860 h 1128833"/>
                  <a:gd name="connsiteX1207" fmla="*/ 1540471 w 2119184"/>
                  <a:gd name="connsiteY1207" fmla="*/ 506860 h 1128833"/>
                  <a:gd name="connsiteX1208" fmla="*/ 1526952 w 2119184"/>
                  <a:gd name="connsiteY1208" fmla="*/ 512226 h 1128833"/>
                  <a:gd name="connsiteX1209" fmla="*/ 1519901 w 2119184"/>
                  <a:gd name="connsiteY1209" fmla="*/ 513566 h 1128833"/>
                  <a:gd name="connsiteX1210" fmla="*/ 1492790 w 2119184"/>
                  <a:gd name="connsiteY1210" fmla="*/ 509498 h 1128833"/>
                  <a:gd name="connsiteX1211" fmla="*/ 1482435 w 2119184"/>
                  <a:gd name="connsiteY1211" fmla="*/ 508873 h 1128833"/>
                  <a:gd name="connsiteX1212" fmla="*/ 1475967 w 2119184"/>
                  <a:gd name="connsiteY1212" fmla="*/ 504846 h 1128833"/>
                  <a:gd name="connsiteX1213" fmla="*/ 1461775 w 2119184"/>
                  <a:gd name="connsiteY1213" fmla="*/ 504181 h 1128833"/>
                  <a:gd name="connsiteX1214" fmla="*/ 1451642 w 2119184"/>
                  <a:gd name="connsiteY1214" fmla="*/ 508873 h 1128833"/>
                  <a:gd name="connsiteX1215" fmla="*/ 1446424 w 2119184"/>
                  <a:gd name="connsiteY1215" fmla="*/ 508873 h 1128833"/>
                  <a:gd name="connsiteX1216" fmla="*/ 1439570 w 2119184"/>
                  <a:gd name="connsiteY1216" fmla="*/ 517592 h 1128833"/>
                  <a:gd name="connsiteX1217" fmla="*/ 1436940 w 2119184"/>
                  <a:gd name="connsiteY1217" fmla="*/ 523715 h 1128833"/>
                  <a:gd name="connsiteX1218" fmla="*/ 1435814 w 2119184"/>
                  <a:gd name="connsiteY1218" fmla="*/ 528999 h 1128833"/>
                  <a:gd name="connsiteX1219" fmla="*/ 1440498 w 2119184"/>
                  <a:gd name="connsiteY1219" fmla="*/ 531678 h 1128833"/>
                  <a:gd name="connsiteX1220" fmla="*/ 1433817 w 2119184"/>
                  <a:gd name="connsiteY1220" fmla="*/ 538384 h 1128833"/>
                  <a:gd name="connsiteX1221" fmla="*/ 1427366 w 2119184"/>
                  <a:gd name="connsiteY1221" fmla="*/ 546438 h 1128833"/>
                  <a:gd name="connsiteX1222" fmla="*/ 1417200 w 2119184"/>
                  <a:gd name="connsiteY1222" fmla="*/ 554483 h 1128833"/>
                  <a:gd name="connsiteX1223" fmla="*/ 1424999 w 2119184"/>
                  <a:gd name="connsiteY1223" fmla="*/ 556497 h 1128833"/>
                  <a:gd name="connsiteX1224" fmla="*/ 1420726 w 2119184"/>
                  <a:gd name="connsiteY1224" fmla="*/ 559184 h 1128833"/>
                  <a:gd name="connsiteX1225" fmla="*/ 1424424 w 2119184"/>
                  <a:gd name="connsiteY1225" fmla="*/ 561863 h 1128833"/>
                  <a:gd name="connsiteX1226" fmla="*/ 1418926 w 2119184"/>
                  <a:gd name="connsiteY1226" fmla="*/ 566555 h 1128833"/>
                  <a:gd name="connsiteX1227" fmla="*/ 1416872 w 2119184"/>
                  <a:gd name="connsiteY1227" fmla="*/ 575275 h 1128833"/>
                  <a:gd name="connsiteX1228" fmla="*/ 1421811 w 2119184"/>
                  <a:gd name="connsiteY1228" fmla="*/ 575949 h 1128833"/>
                  <a:gd name="connsiteX1229" fmla="*/ 1412606 w 2119184"/>
                  <a:gd name="connsiteY1229" fmla="*/ 584956 h 1128833"/>
                  <a:gd name="connsiteX1230" fmla="*/ 1406328 w 2119184"/>
                  <a:gd name="connsiteY1230" fmla="*/ 585654 h 1128833"/>
                  <a:gd name="connsiteX1231" fmla="*/ 1399096 w 2119184"/>
                  <a:gd name="connsiteY1231" fmla="*/ 593995 h 1128833"/>
                  <a:gd name="connsiteX1232" fmla="*/ 1388684 w 2119184"/>
                  <a:gd name="connsiteY1232" fmla="*/ 600249 h 1128833"/>
                  <a:gd name="connsiteX1233" fmla="*/ 1382454 w 2119184"/>
                  <a:gd name="connsiteY1233" fmla="*/ 605755 h 1128833"/>
                  <a:gd name="connsiteX1234" fmla="*/ 1374639 w 2119184"/>
                  <a:gd name="connsiteY1234" fmla="*/ 612059 h 1128833"/>
                  <a:gd name="connsiteX1235" fmla="*/ 1371031 w 2119184"/>
                  <a:gd name="connsiteY1235" fmla="*/ 617614 h 1128833"/>
                  <a:gd name="connsiteX1236" fmla="*/ 1378691 w 2119184"/>
                  <a:gd name="connsiteY1236" fmla="*/ 622619 h 1128833"/>
                  <a:gd name="connsiteX1237" fmla="*/ 1384509 w 2119184"/>
                  <a:gd name="connsiteY1237" fmla="*/ 626646 h 1128833"/>
                  <a:gd name="connsiteX1238" fmla="*/ 1390385 w 2119184"/>
                  <a:gd name="connsiteY1238" fmla="*/ 634297 h 1128833"/>
                  <a:gd name="connsiteX1239" fmla="*/ 1395463 w 2119184"/>
                  <a:gd name="connsiteY1239" fmla="*/ 640542 h 1128833"/>
                  <a:gd name="connsiteX1240" fmla="*/ 1394132 w 2119184"/>
                  <a:gd name="connsiteY1240" fmla="*/ 657233 h 1128833"/>
                  <a:gd name="connsiteX1241" fmla="*/ 1388495 w 2119184"/>
                  <a:gd name="connsiteY1241" fmla="*/ 671812 h 1128833"/>
                  <a:gd name="connsiteX1242" fmla="*/ 1378460 w 2119184"/>
                  <a:gd name="connsiteY1242" fmla="*/ 686391 h 1128833"/>
                  <a:gd name="connsiteX1243" fmla="*/ 1371401 w 2119184"/>
                  <a:gd name="connsiteY1243" fmla="*/ 693351 h 1128833"/>
                  <a:gd name="connsiteX1244" fmla="*/ 1357455 w 2119184"/>
                  <a:gd name="connsiteY1244" fmla="*/ 703780 h 1128833"/>
                  <a:gd name="connsiteX1245" fmla="*/ 1341808 w 2119184"/>
                  <a:gd name="connsiteY1245" fmla="*/ 712113 h 1128833"/>
                  <a:gd name="connsiteX1246" fmla="*/ 1322364 w 2119184"/>
                  <a:gd name="connsiteY1246" fmla="*/ 721145 h 1128833"/>
                  <a:gd name="connsiteX1247" fmla="*/ 1283164 w 2119184"/>
                  <a:gd name="connsiteY1247" fmla="*/ 732543 h 1128833"/>
                  <a:gd name="connsiteX1248" fmla="*/ 1281348 w 2119184"/>
                  <a:gd name="connsiteY1248" fmla="*/ 745388 h 1128833"/>
                  <a:gd name="connsiteX1249" fmla="*/ 1284183 w 2119184"/>
                  <a:gd name="connsiteY1249" fmla="*/ 751100 h 1128833"/>
                  <a:gd name="connsiteX1250" fmla="*/ 1284906 w 2119184"/>
                  <a:gd name="connsiteY1250" fmla="*/ 755381 h 1128833"/>
                  <a:gd name="connsiteX1251" fmla="*/ 1282901 w 2119184"/>
                  <a:gd name="connsiteY1251" fmla="*/ 761808 h 1128833"/>
                  <a:gd name="connsiteX1252" fmla="*/ 1278940 w 2119184"/>
                  <a:gd name="connsiteY1252" fmla="*/ 771094 h 1128833"/>
                  <a:gd name="connsiteX1253" fmla="*/ 1275842 w 2119184"/>
                  <a:gd name="connsiteY1253" fmla="*/ 780019 h 1128833"/>
                  <a:gd name="connsiteX1254" fmla="*/ 1275176 w 2119184"/>
                  <a:gd name="connsiteY1254" fmla="*/ 784605 h 1128833"/>
                  <a:gd name="connsiteX1255" fmla="*/ 1273426 w 2119184"/>
                  <a:gd name="connsiteY1255" fmla="*/ 804657 h 1128833"/>
                  <a:gd name="connsiteX1256" fmla="*/ 1266005 w 2119184"/>
                  <a:gd name="connsiteY1256" fmla="*/ 812127 h 1128833"/>
                  <a:gd name="connsiteX1257" fmla="*/ 1255050 w 2119184"/>
                  <a:gd name="connsiteY1257" fmla="*/ 818939 h 1128833"/>
                  <a:gd name="connsiteX1258" fmla="*/ 1256612 w 2119184"/>
                  <a:gd name="connsiteY1258" fmla="*/ 827511 h 1128833"/>
                  <a:gd name="connsiteX1259" fmla="*/ 1249815 w 2119184"/>
                  <a:gd name="connsiteY1259" fmla="*/ 833222 h 1128833"/>
                  <a:gd name="connsiteX1260" fmla="*/ 1252938 w 2119184"/>
                  <a:gd name="connsiteY1260" fmla="*/ 826796 h 1128833"/>
                  <a:gd name="connsiteX1261" fmla="*/ 1250218 w 2119184"/>
                  <a:gd name="connsiteY1261" fmla="*/ 821799 h 1128833"/>
                  <a:gd name="connsiteX1262" fmla="*/ 1241359 w 2119184"/>
                  <a:gd name="connsiteY1262" fmla="*/ 824651 h 1128833"/>
                  <a:gd name="connsiteX1263" fmla="*/ 1233387 w 2119184"/>
                  <a:gd name="connsiteY1263" fmla="*/ 830363 h 1128833"/>
                  <a:gd name="connsiteX1264" fmla="*/ 1231859 w 2119184"/>
                  <a:gd name="connsiteY1264" fmla="*/ 834652 h 1128833"/>
                  <a:gd name="connsiteX1265" fmla="*/ 1227709 w 2119184"/>
                  <a:gd name="connsiteY1265" fmla="*/ 836074 h 1128833"/>
                  <a:gd name="connsiteX1266" fmla="*/ 1220838 w 2119184"/>
                  <a:gd name="connsiteY1266" fmla="*/ 832507 h 1128833"/>
                  <a:gd name="connsiteX1267" fmla="*/ 1217017 w 2119184"/>
                  <a:gd name="connsiteY1267" fmla="*/ 818225 h 1128833"/>
                  <a:gd name="connsiteX1268" fmla="*/ 1208996 w 2119184"/>
                  <a:gd name="connsiteY1268" fmla="*/ 812513 h 1128833"/>
                  <a:gd name="connsiteX1269" fmla="*/ 1204789 w 2119184"/>
                  <a:gd name="connsiteY1269" fmla="*/ 806086 h 1128833"/>
                  <a:gd name="connsiteX1270" fmla="*/ 1205019 w 2119184"/>
                  <a:gd name="connsiteY1270" fmla="*/ 801090 h 1128833"/>
                  <a:gd name="connsiteX1271" fmla="*/ 1204049 w 2119184"/>
                  <a:gd name="connsiteY1271" fmla="*/ 793948 h 1128833"/>
                  <a:gd name="connsiteX1272" fmla="*/ 1200261 w 2119184"/>
                  <a:gd name="connsiteY1272" fmla="*/ 786807 h 1128833"/>
                  <a:gd name="connsiteX1273" fmla="*/ 1198255 w 2119184"/>
                  <a:gd name="connsiteY1273" fmla="*/ 781802 h 1128833"/>
                  <a:gd name="connsiteX1274" fmla="*/ 1204460 w 2119184"/>
                  <a:gd name="connsiteY1274" fmla="*/ 774110 h 1128833"/>
                  <a:gd name="connsiteX1275" fmla="*/ 1205405 w 2119184"/>
                  <a:gd name="connsiteY1275" fmla="*/ 765547 h 1128833"/>
                  <a:gd name="connsiteX1276" fmla="*/ 1211692 w 2119184"/>
                  <a:gd name="connsiteY1276" fmla="*/ 759835 h 1128833"/>
                  <a:gd name="connsiteX1277" fmla="*/ 1215300 w 2119184"/>
                  <a:gd name="connsiteY1277" fmla="*/ 752686 h 1128833"/>
                  <a:gd name="connsiteX1278" fmla="*/ 1210895 w 2119184"/>
                  <a:gd name="connsiteY1278" fmla="*/ 744673 h 1128833"/>
                  <a:gd name="connsiteX1279" fmla="*/ 1223912 w 2119184"/>
                  <a:gd name="connsiteY1279" fmla="*/ 731269 h 1128833"/>
                  <a:gd name="connsiteX1280" fmla="*/ 1229854 w 2119184"/>
                  <a:gd name="connsiteY1280" fmla="*/ 719912 h 1128833"/>
                  <a:gd name="connsiteX1281" fmla="*/ 1193744 w 2119184"/>
                  <a:gd name="connsiteY1281" fmla="*/ 712968 h 1128833"/>
                  <a:gd name="connsiteX1282" fmla="*/ 1172640 w 2119184"/>
                  <a:gd name="connsiteY1282" fmla="*/ 715590 h 1128833"/>
                  <a:gd name="connsiteX1283" fmla="*/ 1166772 w 2119184"/>
                  <a:gd name="connsiteY1283" fmla="*/ 712730 h 1128833"/>
                  <a:gd name="connsiteX1284" fmla="*/ 1159943 w 2119184"/>
                  <a:gd name="connsiteY1284" fmla="*/ 710724 h 1128833"/>
                  <a:gd name="connsiteX1285" fmla="*/ 1157716 w 2119184"/>
                  <a:gd name="connsiteY1285" fmla="*/ 705169 h 1128833"/>
                  <a:gd name="connsiteX1286" fmla="*/ 1143564 w 2119184"/>
                  <a:gd name="connsiteY1286" fmla="*/ 700994 h 1128833"/>
                  <a:gd name="connsiteX1287" fmla="*/ 1128838 w 2119184"/>
                  <a:gd name="connsiteY1287" fmla="*/ 693993 h 1128833"/>
                  <a:gd name="connsiteX1288" fmla="*/ 1120546 w 2119184"/>
                  <a:gd name="connsiteY1288" fmla="*/ 690574 h 1128833"/>
                  <a:gd name="connsiteX1289" fmla="*/ 1121746 w 2119184"/>
                  <a:gd name="connsiteY1289" fmla="*/ 685018 h 1128833"/>
                  <a:gd name="connsiteX1290" fmla="*/ 1120200 w 2119184"/>
                  <a:gd name="connsiteY1290" fmla="*/ 679455 h 1128833"/>
                  <a:gd name="connsiteX1291" fmla="*/ 1107849 w 2119184"/>
                  <a:gd name="connsiteY1291" fmla="*/ 671804 h 1128833"/>
                  <a:gd name="connsiteX1292" fmla="*/ 1105071 w 2119184"/>
                  <a:gd name="connsiteY1292" fmla="*/ 668336 h 1128833"/>
                  <a:gd name="connsiteX1293" fmla="*/ 1083071 w 2119184"/>
                  <a:gd name="connsiteY1293" fmla="*/ 664868 h 1128833"/>
                  <a:gd name="connsiteX1294" fmla="*/ 1077919 w 2119184"/>
                  <a:gd name="connsiteY1294" fmla="*/ 660003 h 1128833"/>
                  <a:gd name="connsiteX1295" fmla="*/ 1070259 w 2119184"/>
                  <a:gd name="connsiteY1295" fmla="*/ 656526 h 1128833"/>
                  <a:gd name="connsiteX1296" fmla="*/ 1060948 w 2119184"/>
                  <a:gd name="connsiteY1296" fmla="*/ 656526 h 1128833"/>
                  <a:gd name="connsiteX1297" fmla="*/ 1048958 w 2119184"/>
                  <a:gd name="connsiteY1297" fmla="*/ 660693 h 1128833"/>
                  <a:gd name="connsiteX1298" fmla="*/ 1021379 w 2119184"/>
                  <a:gd name="connsiteY1298" fmla="*/ 663479 h 1128833"/>
                  <a:gd name="connsiteX1299" fmla="*/ 1032366 w 2119184"/>
                  <a:gd name="connsiteY1299" fmla="*/ 655836 h 1128833"/>
                  <a:gd name="connsiteX1300" fmla="*/ 1035514 w 2119184"/>
                  <a:gd name="connsiteY1300" fmla="*/ 650971 h 1128833"/>
                  <a:gd name="connsiteX1301" fmla="*/ 1034182 w 2119184"/>
                  <a:gd name="connsiteY1301" fmla="*/ 641241 h 1128833"/>
                  <a:gd name="connsiteX1302" fmla="*/ 1037248 w 2119184"/>
                  <a:gd name="connsiteY1302" fmla="*/ 631511 h 1128833"/>
                  <a:gd name="connsiteX1303" fmla="*/ 1040798 w 2119184"/>
                  <a:gd name="connsiteY1303" fmla="*/ 616924 h 1128833"/>
                  <a:gd name="connsiteX1304" fmla="*/ 1040732 w 2119184"/>
                  <a:gd name="connsiteY1304" fmla="*/ 612059 h 1128833"/>
                  <a:gd name="connsiteX1305" fmla="*/ 1033878 w 2119184"/>
                  <a:gd name="connsiteY1305" fmla="*/ 613448 h 1128833"/>
                  <a:gd name="connsiteX1306" fmla="*/ 1022365 w 2119184"/>
                  <a:gd name="connsiteY1306" fmla="*/ 612059 h 1128833"/>
                  <a:gd name="connsiteX1307" fmla="*/ 1012873 w 2119184"/>
                  <a:gd name="connsiteY1307" fmla="*/ 614146 h 1128833"/>
                  <a:gd name="connsiteX1308" fmla="*/ 1012700 w 2119184"/>
                  <a:gd name="connsiteY1308" fmla="*/ 607892 h 1128833"/>
                  <a:gd name="connsiteX1309" fmla="*/ 1013769 w 2119184"/>
                  <a:gd name="connsiteY1309" fmla="*/ 603027 h 1128833"/>
                  <a:gd name="connsiteX1310" fmla="*/ 1020696 w 2119184"/>
                  <a:gd name="connsiteY1310" fmla="*/ 592607 h 1128833"/>
                  <a:gd name="connsiteX1311" fmla="*/ 1024699 w 2119184"/>
                  <a:gd name="connsiteY1311" fmla="*/ 584956 h 1128833"/>
                  <a:gd name="connsiteX1312" fmla="*/ 1029383 w 2119184"/>
                  <a:gd name="connsiteY1312" fmla="*/ 578710 h 1128833"/>
                  <a:gd name="connsiteX1313" fmla="*/ 1035785 w 2119184"/>
                  <a:gd name="connsiteY1313" fmla="*/ 571256 h 1128833"/>
                  <a:gd name="connsiteX1314" fmla="*/ 1045342 w 2119184"/>
                  <a:gd name="connsiteY1314" fmla="*/ 561863 h 1128833"/>
                  <a:gd name="connsiteX1315" fmla="*/ 1051974 w 2119184"/>
                  <a:gd name="connsiteY1315" fmla="*/ 557170 h 1128833"/>
                  <a:gd name="connsiteX1316" fmla="*/ 1061203 w 2119184"/>
                  <a:gd name="connsiteY1316" fmla="*/ 551804 h 1128833"/>
                  <a:gd name="connsiteX1317" fmla="*/ 1064186 w 2119184"/>
                  <a:gd name="connsiteY1317" fmla="*/ 548451 h 1128833"/>
                  <a:gd name="connsiteX1318" fmla="*/ 1071073 w 2119184"/>
                  <a:gd name="connsiteY1318" fmla="*/ 543537 h 1128833"/>
                  <a:gd name="connsiteX1319" fmla="*/ 1077869 w 2119184"/>
                  <a:gd name="connsiteY1319" fmla="*/ 538384 h 1128833"/>
                  <a:gd name="connsiteX1320" fmla="*/ 1100403 w 2119184"/>
                  <a:gd name="connsiteY1320" fmla="*/ 527659 h 1128833"/>
                  <a:gd name="connsiteX1321" fmla="*/ 1105005 w 2119184"/>
                  <a:gd name="connsiteY1321" fmla="*/ 525646 h 1128833"/>
                  <a:gd name="connsiteX1322" fmla="*/ 1110133 w 2119184"/>
                  <a:gd name="connsiteY1322" fmla="*/ 523633 h 1128833"/>
                  <a:gd name="connsiteX1323" fmla="*/ 1107306 w 2119184"/>
                  <a:gd name="connsiteY1323" fmla="*/ 520280 h 1128833"/>
                  <a:gd name="connsiteX1324" fmla="*/ 1116461 w 2119184"/>
                  <a:gd name="connsiteY1324" fmla="*/ 515579 h 1128833"/>
                  <a:gd name="connsiteX1325" fmla="*/ 1126397 w 2119184"/>
                  <a:gd name="connsiteY1325" fmla="*/ 515579 h 1128833"/>
                  <a:gd name="connsiteX1326" fmla="*/ 1127079 w 2119184"/>
                  <a:gd name="connsiteY1326" fmla="*/ 509547 h 1128833"/>
                  <a:gd name="connsiteX1327" fmla="*/ 1135700 w 2119184"/>
                  <a:gd name="connsiteY1327" fmla="*/ 505520 h 1128833"/>
                  <a:gd name="connsiteX1328" fmla="*/ 1142479 w 2119184"/>
                  <a:gd name="connsiteY1328" fmla="*/ 505520 h 1128833"/>
                  <a:gd name="connsiteX1329" fmla="*/ 1148520 w 2119184"/>
                  <a:gd name="connsiteY1329" fmla="*/ 502167 h 1128833"/>
                  <a:gd name="connsiteX1330" fmla="*/ 1142069 w 2119184"/>
                  <a:gd name="connsiteY1330" fmla="*/ 498814 h 1128833"/>
                  <a:gd name="connsiteX1331" fmla="*/ 1162310 w 2119184"/>
                  <a:gd name="connsiteY1331" fmla="*/ 498140 h 1128833"/>
                  <a:gd name="connsiteX1332" fmla="*/ 1180677 w 2119184"/>
                  <a:gd name="connsiteY1332" fmla="*/ 492725 h 1128833"/>
                  <a:gd name="connsiteX1333" fmla="*/ 1191591 w 2119184"/>
                  <a:gd name="connsiteY1333" fmla="*/ 478688 h 1128833"/>
                  <a:gd name="connsiteX1334" fmla="*/ 1196439 w 2119184"/>
                  <a:gd name="connsiteY1334" fmla="*/ 473996 h 1128833"/>
                  <a:gd name="connsiteX1335" fmla="*/ 1205200 w 2119184"/>
                  <a:gd name="connsiteY1335" fmla="*/ 473996 h 1128833"/>
                  <a:gd name="connsiteX1336" fmla="*/ 1212637 w 2119184"/>
                  <a:gd name="connsiteY1336" fmla="*/ 468925 h 1128833"/>
                  <a:gd name="connsiteX1337" fmla="*/ 1220929 w 2119184"/>
                  <a:gd name="connsiteY1337" fmla="*/ 463263 h 1128833"/>
                  <a:gd name="connsiteX1338" fmla="*/ 1227750 w 2119184"/>
                  <a:gd name="connsiteY1338" fmla="*/ 465276 h 1128833"/>
                  <a:gd name="connsiteX1339" fmla="*/ 1243109 w 2119184"/>
                  <a:gd name="connsiteY1339" fmla="*/ 464602 h 1128833"/>
                  <a:gd name="connsiteX1340" fmla="*/ 1257171 w 2119184"/>
                  <a:gd name="connsiteY1340" fmla="*/ 460584 h 1128833"/>
                  <a:gd name="connsiteX1341" fmla="*/ 1268010 w 2119184"/>
                  <a:gd name="connsiteY1341" fmla="*/ 455217 h 1128833"/>
                  <a:gd name="connsiteX1342" fmla="*/ 1275702 w 2119184"/>
                  <a:gd name="connsiteY1342" fmla="*/ 449177 h 1128833"/>
                  <a:gd name="connsiteX1343" fmla="*/ 1283928 w 2119184"/>
                  <a:gd name="connsiteY1343" fmla="*/ 444435 h 1128833"/>
                  <a:gd name="connsiteX1344" fmla="*/ 1293741 w 2119184"/>
                  <a:gd name="connsiteY1344" fmla="*/ 438946 h 1128833"/>
                  <a:gd name="connsiteX1345" fmla="*/ 1302559 w 2119184"/>
                  <a:gd name="connsiteY1345" fmla="*/ 434475 h 1128833"/>
                  <a:gd name="connsiteX1346" fmla="*/ 1306388 w 2119184"/>
                  <a:gd name="connsiteY1346" fmla="*/ 429347 h 1128833"/>
                  <a:gd name="connsiteX1347" fmla="*/ 1301737 w 2119184"/>
                  <a:gd name="connsiteY1347" fmla="*/ 427424 h 1128833"/>
                  <a:gd name="connsiteX1348" fmla="*/ 1316135 w 2119184"/>
                  <a:gd name="connsiteY1348" fmla="*/ 420373 h 1128833"/>
                  <a:gd name="connsiteX1349" fmla="*/ 1325084 w 2119184"/>
                  <a:gd name="connsiteY1349" fmla="*/ 417817 h 1128833"/>
                  <a:gd name="connsiteX1350" fmla="*/ 1330878 w 2119184"/>
                  <a:gd name="connsiteY1350" fmla="*/ 412056 h 1128833"/>
                  <a:gd name="connsiteX1351" fmla="*/ 1342276 w 2119184"/>
                  <a:gd name="connsiteY1351" fmla="*/ 408210 h 1128833"/>
                  <a:gd name="connsiteX1352" fmla="*/ 1348119 w 2119184"/>
                  <a:gd name="connsiteY1352" fmla="*/ 404364 h 1128833"/>
                  <a:gd name="connsiteX1353" fmla="*/ 1335390 w 2119184"/>
                  <a:gd name="connsiteY1353" fmla="*/ 399877 h 1128833"/>
                  <a:gd name="connsiteX1354" fmla="*/ 1337724 w 2119184"/>
                  <a:gd name="connsiteY1354" fmla="*/ 395398 h 1128833"/>
                  <a:gd name="connsiteX1355" fmla="*/ 1352754 w 2119184"/>
                  <a:gd name="connsiteY1355" fmla="*/ 396039 h 1128833"/>
                  <a:gd name="connsiteX1356" fmla="*/ 1362172 w 2119184"/>
                  <a:gd name="connsiteY1356" fmla="*/ 394116 h 1128833"/>
                  <a:gd name="connsiteX1357" fmla="*/ 1362575 w 2119184"/>
                  <a:gd name="connsiteY1357" fmla="*/ 402441 h 1128833"/>
                  <a:gd name="connsiteX1358" fmla="*/ 1375231 w 2119184"/>
                  <a:gd name="connsiteY1358" fmla="*/ 404364 h 1128833"/>
                  <a:gd name="connsiteX1359" fmla="*/ 1379134 w 2119184"/>
                  <a:gd name="connsiteY1359" fmla="*/ 418458 h 1128833"/>
                  <a:gd name="connsiteX1360" fmla="*/ 1390377 w 2119184"/>
                  <a:gd name="connsiteY1360" fmla="*/ 420381 h 1128833"/>
                  <a:gd name="connsiteX1361" fmla="*/ 1396063 w 2119184"/>
                  <a:gd name="connsiteY1361" fmla="*/ 415253 h 1128833"/>
                  <a:gd name="connsiteX1362" fmla="*/ 1386941 w 2119184"/>
                  <a:gd name="connsiteY1362" fmla="*/ 414612 h 1128833"/>
                  <a:gd name="connsiteX1363" fmla="*/ 1380786 w 2119184"/>
                  <a:gd name="connsiteY1363" fmla="*/ 405005 h 1128833"/>
                  <a:gd name="connsiteX1364" fmla="*/ 1379989 w 2119184"/>
                  <a:gd name="connsiteY1364" fmla="*/ 399877 h 1128833"/>
                  <a:gd name="connsiteX1365" fmla="*/ 1386654 w 2119184"/>
                  <a:gd name="connsiteY1365" fmla="*/ 402441 h 1128833"/>
                  <a:gd name="connsiteX1366" fmla="*/ 1394141 w 2119184"/>
                  <a:gd name="connsiteY1366" fmla="*/ 409492 h 1128833"/>
                  <a:gd name="connsiteX1367" fmla="*/ 1394099 w 2119184"/>
                  <a:gd name="connsiteY1367" fmla="*/ 401159 h 1128833"/>
                  <a:gd name="connsiteX1368" fmla="*/ 1393130 w 2119184"/>
                  <a:gd name="connsiteY1368" fmla="*/ 393475 h 1128833"/>
                  <a:gd name="connsiteX1369" fmla="*/ 1395940 w 2119184"/>
                  <a:gd name="connsiteY1369" fmla="*/ 390270 h 1128833"/>
                  <a:gd name="connsiteX1370" fmla="*/ 1402120 w 2119184"/>
                  <a:gd name="connsiteY1370" fmla="*/ 401159 h 1128833"/>
                  <a:gd name="connsiteX1371" fmla="*/ 1408308 w 2119184"/>
                  <a:gd name="connsiteY1371" fmla="*/ 403723 h 1128833"/>
                  <a:gd name="connsiteX1372" fmla="*/ 1412187 w 2119184"/>
                  <a:gd name="connsiteY1372" fmla="*/ 401800 h 1128833"/>
                  <a:gd name="connsiteX1373" fmla="*/ 1408957 w 2119184"/>
                  <a:gd name="connsiteY1373" fmla="*/ 398595 h 1128833"/>
                  <a:gd name="connsiteX1374" fmla="*/ 1417200 w 2119184"/>
                  <a:gd name="connsiteY1374" fmla="*/ 394757 h 1128833"/>
                  <a:gd name="connsiteX1375" fmla="*/ 1422706 w 2119184"/>
                  <a:gd name="connsiteY1375" fmla="*/ 394757 h 1128833"/>
                  <a:gd name="connsiteX1376" fmla="*/ 1429881 w 2119184"/>
                  <a:gd name="connsiteY1376" fmla="*/ 390270 h 1128833"/>
                  <a:gd name="connsiteX1377" fmla="*/ 1436767 w 2119184"/>
                  <a:gd name="connsiteY1377" fmla="*/ 388988 h 1128833"/>
                  <a:gd name="connsiteX1378" fmla="*/ 1442923 w 2119184"/>
                  <a:gd name="connsiteY1378" fmla="*/ 384501 h 1128833"/>
                  <a:gd name="connsiteX1379" fmla="*/ 1451971 w 2119184"/>
                  <a:gd name="connsiteY1379" fmla="*/ 381872 h 1128833"/>
                  <a:gd name="connsiteX1380" fmla="*/ 1458997 w 2119184"/>
                  <a:gd name="connsiteY1380" fmla="*/ 380022 h 1128833"/>
                  <a:gd name="connsiteX1381" fmla="*/ 1463123 w 2119184"/>
                  <a:gd name="connsiteY1381" fmla="*/ 375535 h 1128833"/>
                  <a:gd name="connsiteX1382" fmla="*/ 1469574 w 2119184"/>
                  <a:gd name="connsiteY1382" fmla="*/ 369134 h 1128833"/>
                  <a:gd name="connsiteX1383" fmla="*/ 1466040 w 2119184"/>
                  <a:gd name="connsiteY1383" fmla="*/ 364400 h 1128833"/>
                  <a:gd name="connsiteX1384" fmla="*/ 1461454 w 2119184"/>
                  <a:gd name="connsiteY1384" fmla="*/ 358877 h 1128833"/>
                  <a:gd name="connsiteX1385" fmla="*/ 1462638 w 2119184"/>
                  <a:gd name="connsiteY1385" fmla="*/ 354399 h 1128833"/>
                  <a:gd name="connsiteX1386" fmla="*/ 1467766 w 2119184"/>
                  <a:gd name="connsiteY1386" fmla="*/ 349912 h 1128833"/>
                  <a:gd name="connsiteX1387" fmla="*/ 1462482 w 2119184"/>
                  <a:gd name="connsiteY1387" fmla="*/ 351835 h 1128833"/>
                  <a:gd name="connsiteX1388" fmla="*/ 1468021 w 2119184"/>
                  <a:gd name="connsiteY1388" fmla="*/ 346066 h 1128833"/>
                  <a:gd name="connsiteX1389" fmla="*/ 1462408 w 2119184"/>
                  <a:gd name="connsiteY1389" fmla="*/ 342220 h 1128833"/>
                  <a:gd name="connsiteX1390" fmla="*/ 1472121 w 2119184"/>
                  <a:gd name="connsiteY1390" fmla="*/ 340938 h 1128833"/>
                  <a:gd name="connsiteX1391" fmla="*/ 1482690 w 2119184"/>
                  <a:gd name="connsiteY1391" fmla="*/ 340625 h 1128833"/>
                  <a:gd name="connsiteX1392" fmla="*/ 1491425 w 2119184"/>
                  <a:gd name="connsiteY1392" fmla="*/ 337100 h 1128833"/>
                  <a:gd name="connsiteX1393" fmla="*/ 1494557 w 2119184"/>
                  <a:gd name="connsiteY1393" fmla="*/ 332613 h 1128833"/>
                  <a:gd name="connsiteX1394" fmla="*/ 1487547 w 2119184"/>
                  <a:gd name="connsiteY1394" fmla="*/ 329408 h 1128833"/>
                  <a:gd name="connsiteX1395" fmla="*/ 1496595 w 2119184"/>
                  <a:gd name="connsiteY1395" fmla="*/ 326203 h 1128833"/>
                  <a:gd name="connsiteX1396" fmla="*/ 1500975 w 2119184"/>
                  <a:gd name="connsiteY1396" fmla="*/ 326203 h 1128833"/>
                  <a:gd name="connsiteX1397" fmla="*/ 1495255 w 2119184"/>
                  <a:gd name="connsiteY1397" fmla="*/ 319801 h 1128833"/>
                  <a:gd name="connsiteX1398" fmla="*/ 1484695 w 2119184"/>
                  <a:gd name="connsiteY1398" fmla="*/ 321724 h 1128833"/>
                  <a:gd name="connsiteX1399" fmla="*/ 1488985 w 2119184"/>
                  <a:gd name="connsiteY1399" fmla="*/ 314500 h 1128833"/>
                  <a:gd name="connsiteX1400" fmla="*/ 1482739 w 2119184"/>
                  <a:gd name="connsiteY1400" fmla="*/ 311472 h 1128833"/>
                  <a:gd name="connsiteX1401" fmla="*/ 1471990 w 2119184"/>
                  <a:gd name="connsiteY1401" fmla="*/ 308268 h 1128833"/>
                  <a:gd name="connsiteX1402" fmla="*/ 1457962 w 2119184"/>
                  <a:gd name="connsiteY1402" fmla="*/ 306987 h 1128833"/>
                  <a:gd name="connsiteX1403" fmla="*/ 1452119 w 2119184"/>
                  <a:gd name="connsiteY1403" fmla="*/ 305065 h 1128833"/>
                  <a:gd name="connsiteX1404" fmla="*/ 1437696 w 2119184"/>
                  <a:gd name="connsiteY1404" fmla="*/ 306347 h 1128833"/>
                  <a:gd name="connsiteX1405" fmla="*/ 1428508 w 2119184"/>
                  <a:gd name="connsiteY1405" fmla="*/ 304425 h 1128833"/>
                  <a:gd name="connsiteX1406" fmla="*/ 1418162 w 2119184"/>
                  <a:gd name="connsiteY1406" fmla="*/ 318519 h 1128833"/>
                  <a:gd name="connsiteX1407" fmla="*/ 1421235 w 2119184"/>
                  <a:gd name="connsiteY1407" fmla="*/ 324929 h 1128833"/>
                  <a:gd name="connsiteX1408" fmla="*/ 1416978 w 2119184"/>
                  <a:gd name="connsiteY1408" fmla="*/ 329408 h 1128833"/>
                  <a:gd name="connsiteX1409" fmla="*/ 1412705 w 2119184"/>
                  <a:gd name="connsiteY1409" fmla="*/ 333254 h 1128833"/>
                  <a:gd name="connsiteX1410" fmla="*/ 1403493 w 2119184"/>
                  <a:gd name="connsiteY1410" fmla="*/ 335177 h 1128833"/>
                  <a:gd name="connsiteX1411" fmla="*/ 1397756 w 2119184"/>
                  <a:gd name="connsiteY1411" fmla="*/ 339664 h 1128833"/>
                  <a:gd name="connsiteX1412" fmla="*/ 1390623 w 2119184"/>
                  <a:gd name="connsiteY1412" fmla="*/ 347348 h 1128833"/>
                  <a:gd name="connsiteX1413" fmla="*/ 1381518 w 2119184"/>
                  <a:gd name="connsiteY1413" fmla="*/ 355031 h 1128833"/>
                  <a:gd name="connsiteX1414" fmla="*/ 1374688 w 2119184"/>
                  <a:gd name="connsiteY1414" fmla="*/ 356954 h 1128833"/>
                  <a:gd name="connsiteX1415" fmla="*/ 1365484 w 2119184"/>
                  <a:gd name="connsiteY1415" fmla="*/ 362724 h 1128833"/>
                  <a:gd name="connsiteX1416" fmla="*/ 1362156 w 2119184"/>
                  <a:gd name="connsiteY1416" fmla="*/ 367211 h 1128833"/>
                  <a:gd name="connsiteX1417" fmla="*/ 1345966 w 2119184"/>
                  <a:gd name="connsiteY1417" fmla="*/ 372330 h 1128833"/>
                  <a:gd name="connsiteX1418" fmla="*/ 1339121 w 2119184"/>
                  <a:gd name="connsiteY1418" fmla="*/ 376176 h 1128833"/>
                  <a:gd name="connsiteX1419" fmla="*/ 1335258 w 2119184"/>
                  <a:gd name="connsiteY1419" fmla="*/ 368312 h 1128833"/>
                  <a:gd name="connsiteX1420" fmla="*/ 1330475 w 2119184"/>
                  <a:gd name="connsiteY1420" fmla="*/ 364647 h 1128833"/>
                  <a:gd name="connsiteX1421" fmla="*/ 1332341 w 2119184"/>
                  <a:gd name="connsiteY1421" fmla="*/ 356313 h 1128833"/>
                  <a:gd name="connsiteX1422" fmla="*/ 1336729 w 2119184"/>
                  <a:gd name="connsiteY1422" fmla="*/ 351835 h 1128833"/>
                  <a:gd name="connsiteX1423" fmla="*/ 1340608 w 2119184"/>
                  <a:gd name="connsiteY1423" fmla="*/ 346707 h 1128833"/>
                  <a:gd name="connsiteX1424" fmla="*/ 1346517 w 2119184"/>
                  <a:gd name="connsiteY1424" fmla="*/ 349271 h 1128833"/>
                  <a:gd name="connsiteX1425" fmla="*/ 1350881 w 2119184"/>
                  <a:gd name="connsiteY1425" fmla="*/ 344784 h 1128833"/>
                  <a:gd name="connsiteX1426" fmla="*/ 1352796 w 2119184"/>
                  <a:gd name="connsiteY1426" fmla="*/ 339664 h 1128833"/>
                  <a:gd name="connsiteX1427" fmla="*/ 1355187 w 2119184"/>
                  <a:gd name="connsiteY1427" fmla="*/ 332613 h 1128833"/>
                  <a:gd name="connsiteX1428" fmla="*/ 1352253 w 2119184"/>
                  <a:gd name="connsiteY1428" fmla="*/ 329408 h 1128833"/>
                  <a:gd name="connsiteX1429" fmla="*/ 1347396 w 2119184"/>
                  <a:gd name="connsiteY1429" fmla="*/ 324929 h 1128833"/>
                  <a:gd name="connsiteX1430" fmla="*/ 1343065 w 2119184"/>
                  <a:gd name="connsiteY1430" fmla="*/ 319801 h 1128833"/>
                  <a:gd name="connsiteX1431" fmla="*/ 1337230 w 2119184"/>
                  <a:gd name="connsiteY1431" fmla="*/ 321083 h 1128833"/>
                  <a:gd name="connsiteX1432" fmla="*/ 1333804 w 2119184"/>
                  <a:gd name="connsiteY1432" fmla="*/ 324288 h 1128833"/>
                  <a:gd name="connsiteX1433" fmla="*/ 1325503 w 2119184"/>
                  <a:gd name="connsiteY1433" fmla="*/ 328126 h 1128833"/>
                  <a:gd name="connsiteX1434" fmla="*/ 1319110 w 2119184"/>
                  <a:gd name="connsiteY1434" fmla="*/ 334536 h 1128833"/>
                  <a:gd name="connsiteX1435" fmla="*/ 1316603 w 2119184"/>
                  <a:gd name="connsiteY1435" fmla="*/ 331191 h 1128833"/>
                  <a:gd name="connsiteX1436" fmla="*/ 1311845 w 2119184"/>
                  <a:gd name="connsiteY1436" fmla="*/ 337346 h 1128833"/>
                  <a:gd name="connsiteX1437" fmla="*/ 1307793 w 2119184"/>
                  <a:gd name="connsiteY1437" fmla="*/ 343502 h 1128833"/>
                  <a:gd name="connsiteX1438" fmla="*/ 1301893 w 2119184"/>
                  <a:gd name="connsiteY1438" fmla="*/ 346066 h 1128833"/>
                  <a:gd name="connsiteX1439" fmla="*/ 1297505 w 2119184"/>
                  <a:gd name="connsiteY1439" fmla="*/ 344143 h 1128833"/>
                  <a:gd name="connsiteX1440" fmla="*/ 1300981 w 2119184"/>
                  <a:gd name="connsiteY1440" fmla="*/ 339664 h 1128833"/>
                  <a:gd name="connsiteX1441" fmla="*/ 1307925 w 2119184"/>
                  <a:gd name="connsiteY1441" fmla="*/ 331972 h 1128833"/>
                  <a:gd name="connsiteX1442" fmla="*/ 1310012 w 2119184"/>
                  <a:gd name="connsiteY1442" fmla="*/ 324288 h 1128833"/>
                  <a:gd name="connsiteX1443" fmla="*/ 1323687 w 2119184"/>
                  <a:gd name="connsiteY1443" fmla="*/ 319160 h 1128833"/>
                  <a:gd name="connsiteX1444" fmla="*/ 1325734 w 2119184"/>
                  <a:gd name="connsiteY1444" fmla="*/ 313391 h 1128833"/>
                  <a:gd name="connsiteX1445" fmla="*/ 1319479 w 2119184"/>
                  <a:gd name="connsiteY1445" fmla="*/ 312112 h 1128833"/>
                  <a:gd name="connsiteX1446" fmla="*/ 1313209 w 2119184"/>
                  <a:gd name="connsiteY1446" fmla="*/ 311472 h 1128833"/>
                  <a:gd name="connsiteX1447" fmla="*/ 1306972 w 2119184"/>
                  <a:gd name="connsiteY1447" fmla="*/ 310191 h 1128833"/>
                  <a:gd name="connsiteX1448" fmla="*/ 1296288 w 2119184"/>
                  <a:gd name="connsiteY1448" fmla="*/ 312112 h 1128833"/>
                  <a:gd name="connsiteX1449" fmla="*/ 1290486 w 2119184"/>
                  <a:gd name="connsiteY1449" fmla="*/ 312112 h 1128833"/>
                  <a:gd name="connsiteX1450" fmla="*/ 1284389 w 2119184"/>
                  <a:gd name="connsiteY1450" fmla="*/ 307628 h 1128833"/>
                  <a:gd name="connsiteX1451" fmla="*/ 1294637 w 2119184"/>
                  <a:gd name="connsiteY1451" fmla="*/ 304424 h 1128833"/>
                  <a:gd name="connsiteX1452" fmla="*/ 1305156 w 2119184"/>
                  <a:gd name="connsiteY1452" fmla="*/ 298795 h 1128833"/>
                  <a:gd name="connsiteX1453" fmla="*/ 1314508 w 2119184"/>
                  <a:gd name="connsiteY1453" fmla="*/ 296986 h 1128833"/>
                  <a:gd name="connsiteX1454" fmla="*/ 1314319 w 2119184"/>
                  <a:gd name="connsiteY1454" fmla="*/ 290952 h 1128833"/>
                  <a:gd name="connsiteX1455" fmla="*/ 1309141 w 2119184"/>
                  <a:gd name="connsiteY1455" fmla="*/ 290349 h 1128833"/>
                  <a:gd name="connsiteX1456" fmla="*/ 1309232 w 2119184"/>
                  <a:gd name="connsiteY1456" fmla="*/ 286126 h 1128833"/>
                  <a:gd name="connsiteX1457" fmla="*/ 1305756 w 2119184"/>
                  <a:gd name="connsiteY1457" fmla="*/ 283713 h 1128833"/>
                  <a:gd name="connsiteX1458" fmla="*/ 1302731 w 2119184"/>
                  <a:gd name="connsiteY1458" fmla="*/ 278283 h 1128833"/>
                  <a:gd name="connsiteX1459" fmla="*/ 1308377 w 2119184"/>
                  <a:gd name="connsiteY1459" fmla="*/ 272250 h 1128833"/>
                  <a:gd name="connsiteX1460" fmla="*/ 1310711 w 2119184"/>
                  <a:gd name="connsiteY1460" fmla="*/ 266217 h 1128833"/>
                  <a:gd name="connsiteX1461" fmla="*/ 1307596 w 2119184"/>
                  <a:gd name="connsiteY1461" fmla="*/ 261993 h 1128833"/>
                  <a:gd name="connsiteX1462" fmla="*/ 1303644 w 2119184"/>
                  <a:gd name="connsiteY1462" fmla="*/ 260184 h 1128833"/>
                  <a:gd name="connsiteX1463" fmla="*/ 1308098 w 2119184"/>
                  <a:gd name="connsiteY1463" fmla="*/ 255961 h 1128833"/>
                  <a:gd name="connsiteX1464" fmla="*/ 1300578 w 2119184"/>
                  <a:gd name="connsiteY1464" fmla="*/ 255961 h 1128833"/>
                  <a:gd name="connsiteX1465" fmla="*/ 1293839 w 2119184"/>
                  <a:gd name="connsiteY1465" fmla="*/ 254150 h 1128833"/>
                  <a:gd name="connsiteX1466" fmla="*/ 1299058 w 2119184"/>
                  <a:gd name="connsiteY1466" fmla="*/ 251134 h 1128833"/>
                  <a:gd name="connsiteX1467" fmla="*/ 1309314 w 2119184"/>
                  <a:gd name="connsiteY1467" fmla="*/ 248720 h 1128833"/>
                  <a:gd name="connsiteX1468" fmla="*/ 1312166 w 2119184"/>
                  <a:gd name="connsiteY1468" fmla="*/ 245704 h 1128833"/>
                  <a:gd name="connsiteX1469" fmla="*/ 1317819 w 2119184"/>
                  <a:gd name="connsiteY1469" fmla="*/ 242688 h 1128833"/>
                  <a:gd name="connsiteX1470" fmla="*/ 1329727 w 2119184"/>
                  <a:gd name="connsiteY1470" fmla="*/ 238464 h 1128833"/>
                  <a:gd name="connsiteX1471" fmla="*/ 1327763 w 2119184"/>
                  <a:gd name="connsiteY1471" fmla="*/ 233638 h 1128833"/>
                  <a:gd name="connsiteX1472" fmla="*/ 1324690 w 2119184"/>
                  <a:gd name="connsiteY1472" fmla="*/ 230018 h 1128833"/>
                  <a:gd name="connsiteX1473" fmla="*/ 1342318 w 2119184"/>
                  <a:gd name="connsiteY1473" fmla="*/ 230018 h 1128833"/>
                  <a:gd name="connsiteX1474" fmla="*/ 1352130 w 2119184"/>
                  <a:gd name="connsiteY1474" fmla="*/ 232432 h 1128833"/>
                  <a:gd name="connsiteX1475" fmla="*/ 1361416 w 2119184"/>
                  <a:gd name="connsiteY1475" fmla="*/ 232432 h 1128833"/>
                  <a:gd name="connsiteX1476" fmla="*/ 1372379 w 2119184"/>
                  <a:gd name="connsiteY1476" fmla="*/ 227605 h 1128833"/>
                  <a:gd name="connsiteX1477" fmla="*/ 1384969 w 2119184"/>
                  <a:gd name="connsiteY1477" fmla="*/ 220968 h 1128833"/>
                  <a:gd name="connsiteX1478" fmla="*/ 1397798 w 2119184"/>
                  <a:gd name="connsiteY1478" fmla="*/ 215538 h 1128833"/>
                  <a:gd name="connsiteX1479" fmla="*/ 1411308 w 2119184"/>
                  <a:gd name="connsiteY1479" fmla="*/ 208298 h 1128833"/>
                  <a:gd name="connsiteX1480" fmla="*/ 1424136 w 2119184"/>
                  <a:gd name="connsiteY1480" fmla="*/ 202266 h 1128833"/>
                  <a:gd name="connsiteX1481" fmla="*/ 1415565 w 2119184"/>
                  <a:gd name="connsiteY1481" fmla="*/ 198646 h 1128833"/>
                  <a:gd name="connsiteX1482" fmla="*/ 1405210 w 2119184"/>
                  <a:gd name="connsiteY1482" fmla="*/ 199211 h 1128833"/>
                  <a:gd name="connsiteX1483" fmla="*/ 1397206 w 2119184"/>
                  <a:gd name="connsiteY1483" fmla="*/ 199249 h 1128833"/>
                  <a:gd name="connsiteX1484" fmla="*/ 1389136 w 2119184"/>
                  <a:gd name="connsiteY1484" fmla="*/ 201059 h 1128833"/>
                  <a:gd name="connsiteX1485" fmla="*/ 1381550 w 2119184"/>
                  <a:gd name="connsiteY1485" fmla="*/ 197439 h 1128833"/>
                  <a:gd name="connsiteX1486" fmla="*/ 1374582 w 2119184"/>
                  <a:gd name="connsiteY1486" fmla="*/ 195629 h 1128833"/>
                  <a:gd name="connsiteX1487" fmla="*/ 1368098 w 2119184"/>
                  <a:gd name="connsiteY1487" fmla="*/ 196233 h 1128833"/>
                  <a:gd name="connsiteX1488" fmla="*/ 1360578 w 2119184"/>
                  <a:gd name="connsiteY1488" fmla="*/ 197439 h 1128833"/>
                  <a:gd name="connsiteX1489" fmla="*/ 1353847 w 2119184"/>
                  <a:gd name="connsiteY1489" fmla="*/ 196836 h 1128833"/>
                  <a:gd name="connsiteX1490" fmla="*/ 1343698 w 2119184"/>
                  <a:gd name="connsiteY1490" fmla="*/ 197439 h 1128833"/>
                  <a:gd name="connsiteX1491" fmla="*/ 1335250 w 2119184"/>
                  <a:gd name="connsiteY1491" fmla="*/ 198646 h 1128833"/>
                  <a:gd name="connsiteX1492" fmla="*/ 1327788 w 2119184"/>
                  <a:gd name="connsiteY1492" fmla="*/ 201662 h 1128833"/>
                  <a:gd name="connsiteX1493" fmla="*/ 1331051 w 2119184"/>
                  <a:gd name="connsiteY1493" fmla="*/ 208298 h 1128833"/>
                  <a:gd name="connsiteX1494" fmla="*/ 1322488 w 2119184"/>
                  <a:gd name="connsiteY1494" fmla="*/ 205282 h 1128833"/>
                  <a:gd name="connsiteX1495" fmla="*/ 1313620 w 2119184"/>
                  <a:gd name="connsiteY1495" fmla="*/ 208298 h 1128833"/>
                  <a:gd name="connsiteX1496" fmla="*/ 1307900 w 2119184"/>
                  <a:gd name="connsiteY1496" fmla="*/ 216142 h 1128833"/>
                  <a:gd name="connsiteX1497" fmla="*/ 1300332 w 2119184"/>
                  <a:gd name="connsiteY1497" fmla="*/ 224000 h 1128833"/>
                  <a:gd name="connsiteX1498" fmla="*/ 1293494 w 2119184"/>
                  <a:gd name="connsiteY1498" fmla="*/ 230621 h 1128833"/>
                  <a:gd name="connsiteX1499" fmla="*/ 1293379 w 2119184"/>
                  <a:gd name="connsiteY1499" fmla="*/ 236051 h 1128833"/>
                  <a:gd name="connsiteX1500" fmla="*/ 1291785 w 2119184"/>
                  <a:gd name="connsiteY1500" fmla="*/ 242084 h 1128833"/>
                  <a:gd name="connsiteX1501" fmla="*/ 1287158 w 2119184"/>
                  <a:gd name="connsiteY1501" fmla="*/ 246911 h 1128833"/>
                  <a:gd name="connsiteX1502" fmla="*/ 1279433 w 2119184"/>
                  <a:gd name="connsiteY1502" fmla="*/ 252983 h 1128833"/>
                  <a:gd name="connsiteX1503" fmla="*/ 1274256 w 2119184"/>
                  <a:gd name="connsiteY1503" fmla="*/ 255961 h 1128833"/>
                  <a:gd name="connsiteX1504" fmla="*/ 1260893 w 2119184"/>
                  <a:gd name="connsiteY1504" fmla="*/ 259580 h 1128833"/>
                  <a:gd name="connsiteX1505" fmla="*/ 1268100 w 2119184"/>
                  <a:gd name="connsiteY1505" fmla="*/ 261390 h 1128833"/>
                  <a:gd name="connsiteX1506" fmla="*/ 1258987 w 2119184"/>
                  <a:gd name="connsiteY1506" fmla="*/ 267423 h 1128833"/>
                  <a:gd name="connsiteX1507" fmla="*/ 1251977 w 2119184"/>
                  <a:gd name="connsiteY1507" fmla="*/ 264407 h 1128833"/>
                  <a:gd name="connsiteX1508" fmla="*/ 1243997 w 2119184"/>
                  <a:gd name="connsiteY1508" fmla="*/ 269234 h 1128833"/>
                  <a:gd name="connsiteX1509" fmla="*/ 1233765 w 2119184"/>
                  <a:gd name="connsiteY1509" fmla="*/ 275870 h 1128833"/>
                  <a:gd name="connsiteX1510" fmla="*/ 1225630 w 2119184"/>
                  <a:gd name="connsiteY1510" fmla="*/ 281300 h 1128833"/>
                  <a:gd name="connsiteX1511" fmla="*/ 1230692 w 2119184"/>
                  <a:gd name="connsiteY1511" fmla="*/ 284919 h 1128833"/>
                  <a:gd name="connsiteX1512" fmla="*/ 1222564 w 2119184"/>
                  <a:gd name="connsiteY1512" fmla="*/ 290349 h 1128833"/>
                  <a:gd name="connsiteX1513" fmla="*/ 1217461 w 2119184"/>
                  <a:gd name="connsiteY1513" fmla="*/ 292159 h 1128833"/>
                  <a:gd name="connsiteX1514" fmla="*/ 1210048 w 2119184"/>
                  <a:gd name="connsiteY1514" fmla="*/ 298795 h 1128833"/>
                  <a:gd name="connsiteX1515" fmla="*/ 1213163 w 2119184"/>
                  <a:gd name="connsiteY1515" fmla="*/ 305706 h 1128833"/>
                  <a:gd name="connsiteX1516" fmla="*/ 1220789 w 2119184"/>
                  <a:gd name="connsiteY1516" fmla="*/ 307659 h 1128833"/>
                  <a:gd name="connsiteX1517" fmla="*/ 1228654 w 2119184"/>
                  <a:gd name="connsiteY1517" fmla="*/ 312112 h 1128833"/>
                  <a:gd name="connsiteX1518" fmla="*/ 1234374 w 2119184"/>
                  <a:gd name="connsiteY1518" fmla="*/ 313391 h 1128833"/>
                  <a:gd name="connsiteX1519" fmla="*/ 1237464 w 2119184"/>
                  <a:gd name="connsiteY1519" fmla="*/ 310191 h 1128833"/>
                  <a:gd name="connsiteX1520" fmla="*/ 1241967 w 2119184"/>
                  <a:gd name="connsiteY1520" fmla="*/ 315955 h 1128833"/>
                  <a:gd name="connsiteX1521" fmla="*/ 1248254 w 2119184"/>
                  <a:gd name="connsiteY1521" fmla="*/ 315955 h 1128833"/>
                  <a:gd name="connsiteX1522" fmla="*/ 1258025 w 2119184"/>
                  <a:gd name="connsiteY1522" fmla="*/ 314032 h 1128833"/>
                  <a:gd name="connsiteX1523" fmla="*/ 1249610 w 2119184"/>
                  <a:gd name="connsiteY1523" fmla="*/ 317878 h 1128833"/>
                  <a:gd name="connsiteX1524" fmla="*/ 1238927 w 2119184"/>
                  <a:gd name="connsiteY1524" fmla="*/ 318519 h 1128833"/>
                  <a:gd name="connsiteX1525" fmla="*/ 1233248 w 2119184"/>
                  <a:gd name="connsiteY1525" fmla="*/ 324929 h 1128833"/>
                  <a:gd name="connsiteX1526" fmla="*/ 1229229 w 2119184"/>
                  <a:gd name="connsiteY1526" fmla="*/ 327485 h 1128833"/>
                  <a:gd name="connsiteX1527" fmla="*/ 1220074 w 2119184"/>
                  <a:gd name="connsiteY1527" fmla="*/ 335177 h 1128833"/>
                  <a:gd name="connsiteX1528" fmla="*/ 1225408 w 2119184"/>
                  <a:gd name="connsiteY1528" fmla="*/ 335818 h 1128833"/>
                  <a:gd name="connsiteX1529" fmla="*/ 1231259 w 2119184"/>
                  <a:gd name="connsiteY1529" fmla="*/ 335818 h 1128833"/>
                  <a:gd name="connsiteX1530" fmla="*/ 1241211 w 2119184"/>
                  <a:gd name="connsiteY1530" fmla="*/ 331331 h 1128833"/>
                  <a:gd name="connsiteX1531" fmla="*/ 1235573 w 2119184"/>
                  <a:gd name="connsiteY1531" fmla="*/ 337741 h 1128833"/>
                  <a:gd name="connsiteX1532" fmla="*/ 1222638 w 2119184"/>
                  <a:gd name="connsiteY1532" fmla="*/ 342861 h 1128833"/>
                  <a:gd name="connsiteX1533" fmla="*/ 1217543 w 2119184"/>
                  <a:gd name="connsiteY1533" fmla="*/ 347348 h 1128833"/>
                  <a:gd name="connsiteX1534" fmla="*/ 1204616 w 2119184"/>
                  <a:gd name="connsiteY1534" fmla="*/ 351194 h 1128833"/>
                  <a:gd name="connsiteX1535" fmla="*/ 1198165 w 2119184"/>
                  <a:gd name="connsiteY1535" fmla="*/ 352476 h 1128833"/>
                  <a:gd name="connsiteX1536" fmla="*/ 1188336 w 2119184"/>
                  <a:gd name="connsiteY1536" fmla="*/ 352476 h 1128833"/>
                  <a:gd name="connsiteX1537" fmla="*/ 1180660 w 2119184"/>
                  <a:gd name="connsiteY1537" fmla="*/ 358853 h 1128833"/>
                  <a:gd name="connsiteX1538" fmla="*/ 1173001 w 2119184"/>
                  <a:gd name="connsiteY1538" fmla="*/ 363364 h 1128833"/>
                  <a:gd name="connsiteX1539" fmla="*/ 1175837 w 2119184"/>
                  <a:gd name="connsiteY1539" fmla="*/ 368312 h 1128833"/>
                  <a:gd name="connsiteX1540" fmla="*/ 1172533 w 2119184"/>
                  <a:gd name="connsiteY1540" fmla="*/ 372971 h 1128833"/>
                  <a:gd name="connsiteX1541" fmla="*/ 1166000 w 2119184"/>
                  <a:gd name="connsiteY1541" fmla="*/ 374894 h 1128833"/>
                  <a:gd name="connsiteX1542" fmla="*/ 1169155 w 2119184"/>
                  <a:gd name="connsiteY1542" fmla="*/ 371048 h 1128833"/>
                  <a:gd name="connsiteX1543" fmla="*/ 1156615 w 2119184"/>
                  <a:gd name="connsiteY1543" fmla="*/ 374253 h 1128833"/>
                  <a:gd name="connsiteX1544" fmla="*/ 1162852 w 2119184"/>
                  <a:gd name="connsiteY1544" fmla="*/ 368493 h 1128833"/>
                  <a:gd name="connsiteX1545" fmla="*/ 1156459 w 2119184"/>
                  <a:gd name="connsiteY1545" fmla="*/ 367852 h 1128833"/>
                  <a:gd name="connsiteX1546" fmla="*/ 1165531 w 2119184"/>
                  <a:gd name="connsiteY1546" fmla="*/ 364647 h 1128833"/>
                  <a:gd name="connsiteX1547" fmla="*/ 1174505 w 2119184"/>
                  <a:gd name="connsiteY1547" fmla="*/ 353758 h 1128833"/>
                  <a:gd name="connsiteX1548" fmla="*/ 1182773 w 2119184"/>
                  <a:gd name="connsiteY1548" fmla="*/ 346707 h 1128833"/>
                  <a:gd name="connsiteX1549" fmla="*/ 1169821 w 2119184"/>
                  <a:gd name="connsiteY1549" fmla="*/ 349912 h 1128833"/>
                  <a:gd name="connsiteX1550" fmla="*/ 1163649 w 2119184"/>
                  <a:gd name="connsiteY1550" fmla="*/ 346707 h 1128833"/>
                  <a:gd name="connsiteX1551" fmla="*/ 1148060 w 2119184"/>
                  <a:gd name="connsiteY1551" fmla="*/ 339023 h 1128833"/>
                  <a:gd name="connsiteX1552" fmla="*/ 1143893 w 2119184"/>
                  <a:gd name="connsiteY1552" fmla="*/ 342220 h 1128833"/>
                  <a:gd name="connsiteX1553" fmla="*/ 1137384 w 2119184"/>
                  <a:gd name="connsiteY1553" fmla="*/ 344143 h 1128833"/>
                  <a:gd name="connsiteX1554" fmla="*/ 1130038 w 2119184"/>
                  <a:gd name="connsiteY1554" fmla="*/ 344143 h 1128833"/>
                  <a:gd name="connsiteX1555" fmla="*/ 1127169 w 2119184"/>
                  <a:gd name="connsiteY1555" fmla="*/ 349271 h 1128833"/>
                  <a:gd name="connsiteX1556" fmla="*/ 1115853 w 2119184"/>
                  <a:gd name="connsiteY1556" fmla="*/ 355672 h 1128833"/>
                  <a:gd name="connsiteX1557" fmla="*/ 1119929 w 2119184"/>
                  <a:gd name="connsiteY1557" fmla="*/ 360159 h 1128833"/>
                  <a:gd name="connsiteX1558" fmla="*/ 1106518 w 2119184"/>
                  <a:gd name="connsiteY1558" fmla="*/ 361442 h 1128833"/>
                  <a:gd name="connsiteX1559" fmla="*/ 1102137 w 2119184"/>
                  <a:gd name="connsiteY1559" fmla="*/ 360800 h 1128833"/>
                  <a:gd name="connsiteX1560" fmla="*/ 1089670 w 2119184"/>
                  <a:gd name="connsiteY1560" fmla="*/ 358006 h 1128833"/>
                  <a:gd name="connsiteX1561" fmla="*/ 1081600 w 2119184"/>
                  <a:gd name="connsiteY1561" fmla="*/ 358877 h 1128833"/>
                  <a:gd name="connsiteX1562" fmla="*/ 1072791 w 2119184"/>
                  <a:gd name="connsiteY1562" fmla="*/ 358236 h 1128833"/>
                  <a:gd name="connsiteX1563" fmla="*/ 1063118 w 2119184"/>
                  <a:gd name="connsiteY1563" fmla="*/ 361442 h 1128833"/>
                  <a:gd name="connsiteX1564" fmla="*/ 1051777 w 2119184"/>
                  <a:gd name="connsiteY1564" fmla="*/ 361442 h 1128833"/>
                  <a:gd name="connsiteX1565" fmla="*/ 1032687 w 2119184"/>
                  <a:gd name="connsiteY1565" fmla="*/ 360159 h 1128833"/>
                  <a:gd name="connsiteX1566" fmla="*/ 1030090 w 2119184"/>
                  <a:gd name="connsiteY1566" fmla="*/ 356954 h 1128833"/>
                  <a:gd name="connsiteX1567" fmla="*/ 1023014 w 2119184"/>
                  <a:gd name="connsiteY1567" fmla="*/ 354399 h 1128833"/>
                  <a:gd name="connsiteX1568" fmla="*/ 1009175 w 2119184"/>
                  <a:gd name="connsiteY1568" fmla="*/ 353133 h 1128833"/>
                  <a:gd name="connsiteX1569" fmla="*/ 1000965 w 2119184"/>
                  <a:gd name="connsiteY1569" fmla="*/ 353758 h 1128833"/>
                  <a:gd name="connsiteX1570" fmla="*/ 1005970 w 2119184"/>
                  <a:gd name="connsiteY1570" fmla="*/ 349271 h 1128833"/>
                  <a:gd name="connsiteX1571" fmla="*/ 997160 w 2119184"/>
                  <a:gd name="connsiteY1571" fmla="*/ 345425 h 1128833"/>
                  <a:gd name="connsiteX1572" fmla="*/ 991777 w 2119184"/>
                  <a:gd name="connsiteY1572" fmla="*/ 345425 h 1128833"/>
                  <a:gd name="connsiteX1573" fmla="*/ 993651 w 2119184"/>
                  <a:gd name="connsiteY1573" fmla="*/ 339023 h 1128833"/>
                  <a:gd name="connsiteX1574" fmla="*/ 998105 w 2119184"/>
                  <a:gd name="connsiteY1574" fmla="*/ 335177 h 1128833"/>
                  <a:gd name="connsiteX1575" fmla="*/ 993700 w 2119184"/>
                  <a:gd name="connsiteY1575" fmla="*/ 331972 h 1128833"/>
                  <a:gd name="connsiteX1576" fmla="*/ 986682 w 2119184"/>
                  <a:gd name="connsiteY1576" fmla="*/ 330049 h 1128833"/>
                  <a:gd name="connsiteX1577" fmla="*/ 974117 w 2119184"/>
                  <a:gd name="connsiteY1577" fmla="*/ 332613 h 1128833"/>
                  <a:gd name="connsiteX1578" fmla="*/ 943562 w 2119184"/>
                  <a:gd name="connsiteY1578" fmla="*/ 337732 h 1128833"/>
                  <a:gd name="connsiteX1579" fmla="*/ 933659 w 2119184"/>
                  <a:gd name="connsiteY1579" fmla="*/ 338382 h 1128833"/>
                  <a:gd name="connsiteX1580" fmla="*/ 925080 w 2119184"/>
                  <a:gd name="connsiteY1580" fmla="*/ 342861 h 1128833"/>
                  <a:gd name="connsiteX1581" fmla="*/ 918341 w 2119184"/>
                  <a:gd name="connsiteY1581" fmla="*/ 347989 h 1128833"/>
                  <a:gd name="connsiteX1582" fmla="*/ 923740 w 2119184"/>
                  <a:gd name="connsiteY1582" fmla="*/ 347989 h 1128833"/>
                  <a:gd name="connsiteX1583" fmla="*/ 922507 w 2119184"/>
                  <a:gd name="connsiteY1583" fmla="*/ 352476 h 1128833"/>
                  <a:gd name="connsiteX1584" fmla="*/ 927915 w 2119184"/>
                  <a:gd name="connsiteY1584" fmla="*/ 352476 h 1128833"/>
                  <a:gd name="connsiteX1585" fmla="*/ 936182 w 2119184"/>
                  <a:gd name="connsiteY1585" fmla="*/ 349912 h 1128833"/>
                  <a:gd name="connsiteX1586" fmla="*/ 942075 w 2119184"/>
                  <a:gd name="connsiteY1586" fmla="*/ 349912 h 1128833"/>
                  <a:gd name="connsiteX1587" fmla="*/ 955322 w 2119184"/>
                  <a:gd name="connsiteY1587" fmla="*/ 346707 h 1128833"/>
                  <a:gd name="connsiteX1588" fmla="*/ 959834 w 2119184"/>
                  <a:gd name="connsiteY1588" fmla="*/ 346066 h 1128833"/>
                  <a:gd name="connsiteX1589" fmla="*/ 955232 w 2119184"/>
                  <a:gd name="connsiteY1589" fmla="*/ 350553 h 1128833"/>
                  <a:gd name="connsiteX1590" fmla="*/ 932525 w 2119184"/>
                  <a:gd name="connsiteY1590" fmla="*/ 354399 h 1128833"/>
                  <a:gd name="connsiteX1591" fmla="*/ 926707 w 2119184"/>
                  <a:gd name="connsiteY1591" fmla="*/ 356954 h 1128833"/>
                  <a:gd name="connsiteX1592" fmla="*/ 918900 w 2119184"/>
                  <a:gd name="connsiteY1592" fmla="*/ 362724 h 1128833"/>
                  <a:gd name="connsiteX1593" fmla="*/ 920913 w 2119184"/>
                  <a:gd name="connsiteY1593" fmla="*/ 368312 h 1128833"/>
                  <a:gd name="connsiteX1594" fmla="*/ 913665 w 2119184"/>
                  <a:gd name="connsiteY1594" fmla="*/ 374253 h 1128833"/>
                  <a:gd name="connsiteX1595" fmla="*/ 911807 w 2119184"/>
                  <a:gd name="connsiteY1595" fmla="*/ 380022 h 1128833"/>
                  <a:gd name="connsiteX1596" fmla="*/ 907049 w 2119184"/>
                  <a:gd name="connsiteY1596" fmla="*/ 381945 h 1128833"/>
                  <a:gd name="connsiteX1597" fmla="*/ 906721 w 2119184"/>
                  <a:gd name="connsiteY1597" fmla="*/ 374253 h 1128833"/>
                  <a:gd name="connsiteX1598" fmla="*/ 906926 w 2119184"/>
                  <a:gd name="connsiteY1598" fmla="*/ 369766 h 1128833"/>
                  <a:gd name="connsiteX1599" fmla="*/ 902472 w 2119184"/>
                  <a:gd name="connsiteY1599" fmla="*/ 369766 h 1128833"/>
                  <a:gd name="connsiteX1600" fmla="*/ 905554 w 2119184"/>
                  <a:gd name="connsiteY1600" fmla="*/ 365929 h 1128833"/>
                  <a:gd name="connsiteX1601" fmla="*/ 901108 w 2119184"/>
                  <a:gd name="connsiteY1601" fmla="*/ 365929 h 1128833"/>
                  <a:gd name="connsiteX1602" fmla="*/ 897730 w 2119184"/>
                  <a:gd name="connsiteY1602" fmla="*/ 368312 h 1128833"/>
                  <a:gd name="connsiteX1603" fmla="*/ 893851 w 2119184"/>
                  <a:gd name="connsiteY1603" fmla="*/ 371048 h 1128833"/>
                  <a:gd name="connsiteX1604" fmla="*/ 898174 w 2119184"/>
                  <a:gd name="connsiteY1604" fmla="*/ 362724 h 1128833"/>
                  <a:gd name="connsiteX1605" fmla="*/ 885954 w 2119184"/>
                  <a:gd name="connsiteY1605" fmla="*/ 362082 h 1128833"/>
                  <a:gd name="connsiteX1606" fmla="*/ 884491 w 2119184"/>
                  <a:gd name="connsiteY1606" fmla="*/ 356313 h 1128833"/>
                  <a:gd name="connsiteX1607" fmla="*/ 873166 w 2119184"/>
                  <a:gd name="connsiteY1607" fmla="*/ 356313 h 1128833"/>
                  <a:gd name="connsiteX1608" fmla="*/ 861513 w 2119184"/>
                  <a:gd name="connsiteY1608" fmla="*/ 360800 h 1128833"/>
                  <a:gd name="connsiteX1609" fmla="*/ 851150 w 2119184"/>
                  <a:gd name="connsiteY1609" fmla="*/ 360800 h 1128833"/>
                  <a:gd name="connsiteX1610" fmla="*/ 836004 w 2119184"/>
                  <a:gd name="connsiteY1610" fmla="*/ 362724 h 1128833"/>
                  <a:gd name="connsiteX1611" fmla="*/ 826192 w 2119184"/>
                  <a:gd name="connsiteY1611" fmla="*/ 362132 h 1128833"/>
                  <a:gd name="connsiteX1612" fmla="*/ 812189 w 2119184"/>
                  <a:gd name="connsiteY1612" fmla="*/ 363364 h 1128833"/>
                  <a:gd name="connsiteX1613" fmla="*/ 801587 w 2119184"/>
                  <a:gd name="connsiteY1613" fmla="*/ 362082 h 1128833"/>
                  <a:gd name="connsiteX1614" fmla="*/ 793698 w 2119184"/>
                  <a:gd name="connsiteY1614" fmla="*/ 362082 h 1128833"/>
                  <a:gd name="connsiteX1615" fmla="*/ 786351 w 2119184"/>
                  <a:gd name="connsiteY1615" fmla="*/ 359519 h 1128833"/>
                  <a:gd name="connsiteX1616" fmla="*/ 776004 w 2119184"/>
                  <a:gd name="connsiteY1616" fmla="*/ 359519 h 1128833"/>
                  <a:gd name="connsiteX1617" fmla="*/ 771148 w 2119184"/>
                  <a:gd name="connsiteY1617" fmla="*/ 356954 h 1128833"/>
                  <a:gd name="connsiteX1618" fmla="*/ 779727 w 2119184"/>
                  <a:gd name="connsiteY1618" fmla="*/ 353758 h 1128833"/>
                  <a:gd name="connsiteX1619" fmla="*/ 783393 w 2119184"/>
                  <a:gd name="connsiteY1619" fmla="*/ 350553 h 1128833"/>
                  <a:gd name="connsiteX1620" fmla="*/ 790263 w 2119184"/>
                  <a:gd name="connsiteY1620" fmla="*/ 350553 h 1128833"/>
                  <a:gd name="connsiteX1621" fmla="*/ 796081 w 2119184"/>
                  <a:gd name="connsiteY1621" fmla="*/ 348630 h 1128833"/>
                  <a:gd name="connsiteX1622" fmla="*/ 807365 w 2119184"/>
                  <a:gd name="connsiteY1622" fmla="*/ 348630 h 1128833"/>
                  <a:gd name="connsiteX1623" fmla="*/ 813717 w 2119184"/>
                  <a:gd name="connsiteY1623" fmla="*/ 344143 h 1128833"/>
                  <a:gd name="connsiteX1624" fmla="*/ 812024 w 2119184"/>
                  <a:gd name="connsiteY1624" fmla="*/ 338382 h 1128833"/>
                  <a:gd name="connsiteX1625" fmla="*/ 808975 w 2119184"/>
                  <a:gd name="connsiteY1625" fmla="*/ 334536 h 1128833"/>
                  <a:gd name="connsiteX1626" fmla="*/ 803017 w 2119184"/>
                  <a:gd name="connsiteY1626" fmla="*/ 330690 h 1128833"/>
                  <a:gd name="connsiteX1627" fmla="*/ 795670 w 2119184"/>
                  <a:gd name="connsiteY1627" fmla="*/ 328767 h 1128833"/>
                  <a:gd name="connsiteX1628" fmla="*/ 788192 w 2119184"/>
                  <a:gd name="connsiteY1628" fmla="*/ 327485 h 1128833"/>
                  <a:gd name="connsiteX1629" fmla="*/ 781897 w 2119184"/>
                  <a:gd name="connsiteY1629" fmla="*/ 329408 h 1128833"/>
                  <a:gd name="connsiteX1630" fmla="*/ 777213 w 2119184"/>
                  <a:gd name="connsiteY1630" fmla="*/ 330690 h 1128833"/>
                  <a:gd name="connsiteX1631" fmla="*/ 763579 w 2119184"/>
                  <a:gd name="connsiteY1631" fmla="*/ 330690 h 1128833"/>
                  <a:gd name="connsiteX1632" fmla="*/ 758369 w 2119184"/>
                  <a:gd name="connsiteY1632" fmla="*/ 328126 h 1128833"/>
                  <a:gd name="connsiteX1633" fmla="*/ 752830 w 2119184"/>
                  <a:gd name="connsiteY1633" fmla="*/ 328084 h 1128833"/>
                  <a:gd name="connsiteX1634" fmla="*/ 744266 w 2119184"/>
                  <a:gd name="connsiteY1634" fmla="*/ 326203 h 1128833"/>
                  <a:gd name="connsiteX1635" fmla="*/ 739434 w 2119184"/>
                  <a:gd name="connsiteY1635" fmla="*/ 322365 h 1128833"/>
                  <a:gd name="connsiteX1636" fmla="*/ 732038 w 2119184"/>
                  <a:gd name="connsiteY1636" fmla="*/ 319160 h 1128833"/>
                  <a:gd name="connsiteX1637" fmla="*/ 724510 w 2119184"/>
                  <a:gd name="connsiteY1637" fmla="*/ 319160 h 1128833"/>
                  <a:gd name="connsiteX1638" fmla="*/ 715742 w 2119184"/>
                  <a:gd name="connsiteY1638" fmla="*/ 318519 h 1128833"/>
                  <a:gd name="connsiteX1639" fmla="*/ 708699 w 2119184"/>
                  <a:gd name="connsiteY1639" fmla="*/ 315955 h 1128833"/>
                  <a:gd name="connsiteX1640" fmla="*/ 704598 w 2119184"/>
                  <a:gd name="connsiteY1640" fmla="*/ 308268 h 1128833"/>
                  <a:gd name="connsiteX1641" fmla="*/ 695139 w 2119184"/>
                  <a:gd name="connsiteY1641" fmla="*/ 307628 h 1128833"/>
                  <a:gd name="connsiteX1642" fmla="*/ 686058 w 2119184"/>
                  <a:gd name="connsiteY1642" fmla="*/ 305706 h 1128833"/>
                  <a:gd name="connsiteX1643" fmla="*/ 674216 w 2119184"/>
                  <a:gd name="connsiteY1643" fmla="*/ 305745 h 1128833"/>
                  <a:gd name="connsiteX1644" fmla="*/ 664954 w 2119184"/>
                  <a:gd name="connsiteY1644" fmla="*/ 306987 h 1128833"/>
                  <a:gd name="connsiteX1645" fmla="*/ 655857 w 2119184"/>
                  <a:gd name="connsiteY1645" fmla="*/ 314673 h 1128833"/>
                  <a:gd name="connsiteX1646" fmla="*/ 646373 w 2119184"/>
                  <a:gd name="connsiteY1646" fmla="*/ 317237 h 1128833"/>
                  <a:gd name="connsiteX1647" fmla="*/ 637654 w 2119184"/>
                  <a:gd name="connsiteY1647" fmla="*/ 317237 h 1128833"/>
                  <a:gd name="connsiteX1648" fmla="*/ 628055 w 2119184"/>
                  <a:gd name="connsiteY1648" fmla="*/ 318519 h 1128833"/>
                  <a:gd name="connsiteX1649" fmla="*/ 632846 w 2119184"/>
                  <a:gd name="connsiteY1649" fmla="*/ 314032 h 1128833"/>
                  <a:gd name="connsiteX1650" fmla="*/ 645749 w 2119184"/>
                  <a:gd name="connsiteY1650" fmla="*/ 308268 h 1128833"/>
                  <a:gd name="connsiteX1651" fmla="*/ 634934 w 2119184"/>
                  <a:gd name="connsiteY1651" fmla="*/ 308909 h 1128833"/>
                  <a:gd name="connsiteX1652" fmla="*/ 639807 w 2119184"/>
                  <a:gd name="connsiteY1652" fmla="*/ 305706 h 1128833"/>
                  <a:gd name="connsiteX1653" fmla="*/ 643908 w 2119184"/>
                  <a:gd name="connsiteY1653" fmla="*/ 301862 h 1128833"/>
                  <a:gd name="connsiteX1654" fmla="*/ 635320 w 2119184"/>
                  <a:gd name="connsiteY1654" fmla="*/ 303144 h 1128833"/>
                  <a:gd name="connsiteX1655" fmla="*/ 624735 w 2119184"/>
                  <a:gd name="connsiteY1655" fmla="*/ 307628 h 1128833"/>
                  <a:gd name="connsiteX1656" fmla="*/ 613501 w 2119184"/>
                  <a:gd name="connsiteY1656" fmla="*/ 314032 h 1128833"/>
                  <a:gd name="connsiteX1657" fmla="*/ 607009 w 2119184"/>
                  <a:gd name="connsiteY1657" fmla="*/ 314673 h 1128833"/>
                  <a:gd name="connsiteX1658" fmla="*/ 611028 w 2119184"/>
                  <a:gd name="connsiteY1658" fmla="*/ 317237 h 1128833"/>
                  <a:gd name="connsiteX1659" fmla="*/ 601207 w 2119184"/>
                  <a:gd name="connsiteY1659" fmla="*/ 319160 h 1128833"/>
                  <a:gd name="connsiteX1660" fmla="*/ 595536 w 2119184"/>
                  <a:gd name="connsiteY1660" fmla="*/ 317237 h 1128833"/>
                  <a:gd name="connsiteX1661" fmla="*/ 591263 w 2119184"/>
                  <a:gd name="connsiteY1661" fmla="*/ 314032 h 1128833"/>
                  <a:gd name="connsiteX1662" fmla="*/ 591838 w 2119184"/>
                  <a:gd name="connsiteY1662" fmla="*/ 305065 h 1128833"/>
                  <a:gd name="connsiteX1663" fmla="*/ 595528 w 2119184"/>
                  <a:gd name="connsiteY1663" fmla="*/ 298192 h 1128833"/>
                  <a:gd name="connsiteX1664" fmla="*/ 596358 w 2119184"/>
                  <a:gd name="connsiteY1664" fmla="*/ 291556 h 1128833"/>
                  <a:gd name="connsiteX1665" fmla="*/ 592586 w 2119184"/>
                  <a:gd name="connsiteY1665" fmla="*/ 288539 h 1128833"/>
                  <a:gd name="connsiteX1666" fmla="*/ 588411 w 2119184"/>
                  <a:gd name="connsiteY1666" fmla="*/ 287333 h 1128833"/>
                  <a:gd name="connsiteX1667" fmla="*/ 580087 w 2119184"/>
                  <a:gd name="connsiteY1667" fmla="*/ 291556 h 1128833"/>
                  <a:gd name="connsiteX1668" fmla="*/ 585190 w 2119184"/>
                  <a:gd name="connsiteY1668" fmla="*/ 295779 h 1128833"/>
                  <a:gd name="connsiteX1669" fmla="*/ 575295 w 2119184"/>
                  <a:gd name="connsiteY1669" fmla="*/ 296383 h 1128833"/>
                  <a:gd name="connsiteX1670" fmla="*/ 564678 w 2119184"/>
                  <a:gd name="connsiteY1670" fmla="*/ 299399 h 1128833"/>
                  <a:gd name="connsiteX1671" fmla="*/ 552893 w 2119184"/>
                  <a:gd name="connsiteY1671" fmla="*/ 306013 h 1128833"/>
                  <a:gd name="connsiteX1672" fmla="*/ 544461 w 2119184"/>
                  <a:gd name="connsiteY1672" fmla="*/ 308268 h 1128833"/>
                  <a:gd name="connsiteX1673" fmla="*/ 531649 w 2119184"/>
                  <a:gd name="connsiteY1673" fmla="*/ 306347 h 1128833"/>
                  <a:gd name="connsiteX1674" fmla="*/ 515049 w 2119184"/>
                  <a:gd name="connsiteY1674" fmla="*/ 309550 h 1128833"/>
                  <a:gd name="connsiteX1675" fmla="*/ 506880 w 2119184"/>
                  <a:gd name="connsiteY1675" fmla="*/ 313391 h 1128833"/>
                  <a:gd name="connsiteX1676" fmla="*/ 496049 w 2119184"/>
                  <a:gd name="connsiteY1676" fmla="*/ 317878 h 1128833"/>
                  <a:gd name="connsiteX1677" fmla="*/ 501801 w 2119184"/>
                  <a:gd name="connsiteY1677" fmla="*/ 312750 h 1128833"/>
                  <a:gd name="connsiteX1678" fmla="*/ 505894 w 2119184"/>
                  <a:gd name="connsiteY1678" fmla="*/ 310831 h 1128833"/>
                  <a:gd name="connsiteX1679" fmla="*/ 516791 w 2119184"/>
                  <a:gd name="connsiteY1679" fmla="*/ 306824 h 1128833"/>
                  <a:gd name="connsiteX1680" fmla="*/ 538339 w 2119184"/>
                  <a:gd name="connsiteY1680" fmla="*/ 302503 h 1128833"/>
                  <a:gd name="connsiteX1681" fmla="*/ 550041 w 2119184"/>
                  <a:gd name="connsiteY1681" fmla="*/ 296986 h 1128833"/>
                  <a:gd name="connsiteX1682" fmla="*/ 544872 w 2119184"/>
                  <a:gd name="connsiteY1682" fmla="*/ 293969 h 1128833"/>
                  <a:gd name="connsiteX1683" fmla="*/ 536810 w 2119184"/>
                  <a:gd name="connsiteY1683" fmla="*/ 299399 h 1128833"/>
                  <a:gd name="connsiteX1684" fmla="*/ 532019 w 2119184"/>
                  <a:gd name="connsiteY1684" fmla="*/ 299399 h 1128833"/>
                  <a:gd name="connsiteX1685" fmla="*/ 527935 w 2119184"/>
                  <a:gd name="connsiteY1685" fmla="*/ 298224 h 1128833"/>
                  <a:gd name="connsiteX1686" fmla="*/ 522856 w 2119184"/>
                  <a:gd name="connsiteY1686" fmla="*/ 297589 h 1128833"/>
                  <a:gd name="connsiteX1687" fmla="*/ 518542 w 2119184"/>
                  <a:gd name="connsiteY1687" fmla="*/ 297589 h 1128833"/>
                  <a:gd name="connsiteX1688" fmla="*/ 503938 w 2119184"/>
                  <a:gd name="connsiteY1688" fmla="*/ 304424 h 1128833"/>
                  <a:gd name="connsiteX1689" fmla="*/ 491891 w 2119184"/>
                  <a:gd name="connsiteY1689" fmla="*/ 305706 h 1128833"/>
                  <a:gd name="connsiteX1690" fmla="*/ 479580 w 2119184"/>
                  <a:gd name="connsiteY1690" fmla="*/ 308909 h 1128833"/>
                  <a:gd name="connsiteX1691" fmla="*/ 469932 w 2119184"/>
                  <a:gd name="connsiteY1691" fmla="*/ 308909 h 1128833"/>
                  <a:gd name="connsiteX1692" fmla="*/ 462199 w 2119184"/>
                  <a:gd name="connsiteY1692" fmla="*/ 310191 h 1128833"/>
                  <a:gd name="connsiteX1693" fmla="*/ 453685 w 2119184"/>
                  <a:gd name="connsiteY1693" fmla="*/ 315955 h 1128833"/>
                  <a:gd name="connsiteX1694" fmla="*/ 448836 w 2119184"/>
                  <a:gd name="connsiteY1694" fmla="*/ 317237 h 1128833"/>
                  <a:gd name="connsiteX1695" fmla="*/ 442541 w 2119184"/>
                  <a:gd name="connsiteY1695" fmla="*/ 317237 h 1128833"/>
                  <a:gd name="connsiteX1696" fmla="*/ 434052 w 2119184"/>
                  <a:gd name="connsiteY1696" fmla="*/ 317878 h 1128833"/>
                  <a:gd name="connsiteX1697" fmla="*/ 441399 w 2119184"/>
                  <a:gd name="connsiteY1697" fmla="*/ 312750 h 1128833"/>
                  <a:gd name="connsiteX1698" fmla="*/ 437068 w 2119184"/>
                  <a:gd name="connsiteY1698" fmla="*/ 311472 h 1128833"/>
                  <a:gd name="connsiteX1699" fmla="*/ 432819 w 2119184"/>
                  <a:gd name="connsiteY1699" fmla="*/ 307628 h 1128833"/>
                  <a:gd name="connsiteX1700" fmla="*/ 427634 w 2119184"/>
                  <a:gd name="connsiteY1700" fmla="*/ 312112 h 1128833"/>
                  <a:gd name="connsiteX1701" fmla="*/ 422037 w 2119184"/>
                  <a:gd name="connsiteY1701" fmla="*/ 314032 h 1128833"/>
                  <a:gd name="connsiteX1702" fmla="*/ 415718 w 2119184"/>
                  <a:gd name="connsiteY1702" fmla="*/ 315314 h 1128833"/>
                  <a:gd name="connsiteX1703" fmla="*/ 403842 w 2119184"/>
                  <a:gd name="connsiteY1703" fmla="*/ 315955 h 1128833"/>
                  <a:gd name="connsiteX1704" fmla="*/ 394745 w 2119184"/>
                  <a:gd name="connsiteY1704" fmla="*/ 320442 h 1128833"/>
                  <a:gd name="connsiteX1705" fmla="*/ 386207 w 2119184"/>
                  <a:gd name="connsiteY1705" fmla="*/ 322365 h 1128833"/>
                  <a:gd name="connsiteX1706" fmla="*/ 377381 w 2119184"/>
                  <a:gd name="connsiteY1706" fmla="*/ 324929 h 1128833"/>
                  <a:gd name="connsiteX1707" fmla="*/ 375729 w 2119184"/>
                  <a:gd name="connsiteY1707" fmla="*/ 331331 h 1128833"/>
                  <a:gd name="connsiteX1708" fmla="*/ 379796 w 2119184"/>
                  <a:gd name="connsiteY1708" fmla="*/ 334536 h 1128833"/>
                  <a:gd name="connsiteX1709" fmla="*/ 367231 w 2119184"/>
                  <a:gd name="connsiteY1709" fmla="*/ 330690 h 1128833"/>
                  <a:gd name="connsiteX1710" fmla="*/ 360591 w 2119184"/>
                  <a:gd name="connsiteY1710" fmla="*/ 332613 h 1128833"/>
                  <a:gd name="connsiteX1711" fmla="*/ 352891 w 2119184"/>
                  <a:gd name="connsiteY1711" fmla="*/ 330049 h 1128833"/>
                  <a:gd name="connsiteX1712" fmla="*/ 348650 w 2119184"/>
                  <a:gd name="connsiteY1712" fmla="*/ 328257 h 1128833"/>
                  <a:gd name="connsiteX1713" fmla="*/ 336923 w 2119184"/>
                  <a:gd name="connsiteY1713" fmla="*/ 323006 h 1128833"/>
                  <a:gd name="connsiteX1714" fmla="*/ 331672 w 2119184"/>
                  <a:gd name="connsiteY1714" fmla="*/ 314229 h 1128833"/>
                  <a:gd name="connsiteX1715" fmla="*/ 326716 w 2119184"/>
                  <a:gd name="connsiteY1715" fmla="*/ 313292 h 1128833"/>
                  <a:gd name="connsiteX1716" fmla="*/ 311406 w 2119184"/>
                  <a:gd name="connsiteY1716" fmla="*/ 312577 h 1128833"/>
                  <a:gd name="connsiteX1717" fmla="*/ 297879 w 2119184"/>
                  <a:gd name="connsiteY1717" fmla="*/ 310570 h 1128833"/>
                  <a:gd name="connsiteX1718" fmla="*/ 227911 w 2119184"/>
                  <a:gd name="connsiteY1718" fmla="*/ 368312 h 1128833"/>
                  <a:gd name="connsiteX1719" fmla="*/ 1997 w 2119184"/>
                  <a:gd name="connsiteY1719" fmla="*/ 567509 h 1128833"/>
                  <a:gd name="connsiteX1720" fmla="*/ 9410 w 2119184"/>
                  <a:gd name="connsiteY1720" fmla="*/ 570089 h 1128833"/>
                  <a:gd name="connsiteX1721" fmla="*/ 13880 w 2119184"/>
                  <a:gd name="connsiteY1721" fmla="*/ 567788 h 1128833"/>
                  <a:gd name="connsiteX1722" fmla="*/ 20701 w 2119184"/>
                  <a:gd name="connsiteY1722" fmla="*/ 571363 h 1128833"/>
                  <a:gd name="connsiteX1723" fmla="*/ 32223 w 2119184"/>
                  <a:gd name="connsiteY1723" fmla="*/ 566999 h 1128833"/>
                  <a:gd name="connsiteX1724" fmla="*/ 45684 w 2119184"/>
                  <a:gd name="connsiteY1724" fmla="*/ 566662 h 1128833"/>
                  <a:gd name="connsiteX1725" fmla="*/ 35633 w 2119184"/>
                  <a:gd name="connsiteY1725" fmla="*/ 573960 h 1128833"/>
                  <a:gd name="connsiteX1726" fmla="*/ 41082 w 2119184"/>
                  <a:gd name="connsiteY1726" fmla="*/ 579170 h 1128833"/>
                  <a:gd name="connsiteX1727" fmla="*/ 38962 w 2119184"/>
                  <a:gd name="connsiteY1727" fmla="*/ 583238 h 1128833"/>
                  <a:gd name="connsiteX1728" fmla="*/ 45018 w 2119184"/>
                  <a:gd name="connsiteY1728" fmla="*/ 593979 h 1128833"/>
                  <a:gd name="connsiteX1729" fmla="*/ 47114 w 2119184"/>
                  <a:gd name="connsiteY1729" fmla="*/ 598721 h 1128833"/>
                  <a:gd name="connsiteX1730" fmla="*/ 43819 w 2119184"/>
                  <a:gd name="connsiteY1730" fmla="*/ 604071 h 1128833"/>
                  <a:gd name="connsiteX1731" fmla="*/ 39742 w 2119184"/>
                  <a:gd name="connsiteY1731" fmla="*/ 608204 h 1128833"/>
                  <a:gd name="connsiteX1732" fmla="*/ 44838 w 2119184"/>
                  <a:gd name="connsiteY1732" fmla="*/ 606840 h 1128833"/>
                  <a:gd name="connsiteX1733" fmla="*/ 61742 w 2119184"/>
                  <a:gd name="connsiteY1733" fmla="*/ 601334 h 1128833"/>
                  <a:gd name="connsiteX1734" fmla="*/ 68234 w 2119184"/>
                  <a:gd name="connsiteY1734" fmla="*/ 600808 h 1128833"/>
                  <a:gd name="connsiteX1735" fmla="*/ 73026 w 2119184"/>
                  <a:gd name="connsiteY1735" fmla="*/ 597932 h 1128833"/>
                  <a:gd name="connsiteX1736" fmla="*/ 79017 w 2119184"/>
                  <a:gd name="connsiteY1736" fmla="*/ 592179 h 1128833"/>
                  <a:gd name="connsiteX1737" fmla="*/ 86125 w 2119184"/>
                  <a:gd name="connsiteY1737" fmla="*/ 590248 h 1128833"/>
                  <a:gd name="connsiteX1738" fmla="*/ 96693 w 2119184"/>
                  <a:gd name="connsiteY1738" fmla="*/ 586254 h 1128833"/>
                  <a:gd name="connsiteX1739" fmla="*/ 110434 w 2119184"/>
                  <a:gd name="connsiteY1739" fmla="*/ 582408 h 1128833"/>
                  <a:gd name="connsiteX1740" fmla="*/ 113302 w 2119184"/>
                  <a:gd name="connsiteY1740" fmla="*/ 587388 h 1128833"/>
                  <a:gd name="connsiteX1741" fmla="*/ 111585 w 2119184"/>
                  <a:gd name="connsiteY1741" fmla="*/ 591941 h 1128833"/>
                  <a:gd name="connsiteX1742" fmla="*/ 108108 w 2119184"/>
                  <a:gd name="connsiteY1742" fmla="*/ 595606 h 1128833"/>
                  <a:gd name="connsiteX1743" fmla="*/ 112858 w 2119184"/>
                  <a:gd name="connsiteY1743" fmla="*/ 598507 h 1128833"/>
                  <a:gd name="connsiteX1744" fmla="*/ 114535 w 2119184"/>
                  <a:gd name="connsiteY1744" fmla="*/ 602559 h 1128833"/>
                  <a:gd name="connsiteX1745" fmla="*/ 112193 w 2119184"/>
                  <a:gd name="connsiteY1745" fmla="*/ 606364 h 1128833"/>
                  <a:gd name="connsiteX1746" fmla="*/ 118069 w 2119184"/>
                  <a:gd name="connsiteY1746" fmla="*/ 613489 h 1128833"/>
                  <a:gd name="connsiteX1747" fmla="*/ 120419 w 2119184"/>
                  <a:gd name="connsiteY1747" fmla="*/ 622504 h 1128833"/>
                  <a:gd name="connsiteX1748" fmla="*/ 117066 w 2119184"/>
                  <a:gd name="connsiteY1748" fmla="*/ 625816 h 1128833"/>
                  <a:gd name="connsiteX1749" fmla="*/ 117600 w 2119184"/>
                  <a:gd name="connsiteY1749" fmla="*/ 630442 h 1128833"/>
                  <a:gd name="connsiteX1750" fmla="*/ 115932 w 2119184"/>
                  <a:gd name="connsiteY1750" fmla="*/ 634905 h 1128833"/>
                  <a:gd name="connsiteX1751" fmla="*/ 116080 w 2119184"/>
                  <a:gd name="connsiteY1751" fmla="*/ 639170 h 1128833"/>
                  <a:gd name="connsiteX1752" fmla="*/ 114823 w 2119184"/>
                  <a:gd name="connsiteY1752" fmla="*/ 645013 h 1128833"/>
                  <a:gd name="connsiteX1753" fmla="*/ 113976 w 2119184"/>
                  <a:gd name="connsiteY1753" fmla="*/ 649738 h 1128833"/>
                  <a:gd name="connsiteX1754" fmla="*/ 114058 w 2119184"/>
                  <a:gd name="connsiteY1754" fmla="*/ 654143 h 1128833"/>
                  <a:gd name="connsiteX1755" fmla="*/ 107163 w 2119184"/>
                  <a:gd name="connsiteY1755" fmla="*/ 661482 h 1128833"/>
                  <a:gd name="connsiteX1756" fmla="*/ 113409 w 2119184"/>
                  <a:gd name="connsiteY1756" fmla="*/ 662822 h 1128833"/>
                  <a:gd name="connsiteX1757" fmla="*/ 107114 w 2119184"/>
                  <a:gd name="connsiteY1757" fmla="*/ 667687 h 1128833"/>
                  <a:gd name="connsiteX1758" fmla="*/ 110902 w 2119184"/>
                  <a:gd name="connsiteY1758" fmla="*/ 669774 h 1128833"/>
                  <a:gd name="connsiteX1759" fmla="*/ 106259 w 2119184"/>
                  <a:gd name="connsiteY1759" fmla="*/ 675831 h 1128833"/>
                  <a:gd name="connsiteX1760" fmla="*/ 112365 w 2119184"/>
                  <a:gd name="connsiteY1760" fmla="*/ 675428 h 1128833"/>
                  <a:gd name="connsiteX1761" fmla="*/ 118808 w 2119184"/>
                  <a:gd name="connsiteY1761" fmla="*/ 681542 h 1128833"/>
                  <a:gd name="connsiteX1762" fmla="*/ 124331 w 2119184"/>
                  <a:gd name="connsiteY1762" fmla="*/ 682561 h 1128833"/>
                  <a:gd name="connsiteX1763" fmla="*/ 128292 w 2119184"/>
                  <a:gd name="connsiteY1763" fmla="*/ 686218 h 1128833"/>
                  <a:gd name="connsiteX1764" fmla="*/ 129418 w 2119184"/>
                  <a:gd name="connsiteY1764" fmla="*/ 690541 h 1128833"/>
                  <a:gd name="connsiteX1765" fmla="*/ 133477 w 2119184"/>
                  <a:gd name="connsiteY1765" fmla="*/ 689736 h 1128833"/>
                  <a:gd name="connsiteX1766" fmla="*/ 130297 w 2119184"/>
                  <a:gd name="connsiteY1766" fmla="*/ 695570 h 1128833"/>
                  <a:gd name="connsiteX1767" fmla="*/ 125933 w 2119184"/>
                  <a:gd name="connsiteY1767" fmla="*/ 698595 h 1128833"/>
                  <a:gd name="connsiteX1768" fmla="*/ 121233 w 2119184"/>
                  <a:gd name="connsiteY1768" fmla="*/ 703221 h 1128833"/>
                  <a:gd name="connsiteX1769" fmla="*/ 117715 w 2119184"/>
                  <a:gd name="connsiteY1769" fmla="*/ 706352 h 1128833"/>
                  <a:gd name="connsiteX1770" fmla="*/ 114149 w 2119184"/>
                  <a:gd name="connsiteY1770" fmla="*/ 714381 h 1128833"/>
                  <a:gd name="connsiteX1771" fmla="*/ 108322 w 2119184"/>
                  <a:gd name="connsiteY1771" fmla="*/ 717200 h 1128833"/>
                  <a:gd name="connsiteX1772" fmla="*/ 103038 w 2119184"/>
                  <a:gd name="connsiteY1772" fmla="*/ 721054 h 1128833"/>
                  <a:gd name="connsiteX1773" fmla="*/ 91697 w 2119184"/>
                  <a:gd name="connsiteY1773" fmla="*/ 727267 h 1128833"/>
                  <a:gd name="connsiteX1774" fmla="*/ 84974 w 2119184"/>
                  <a:gd name="connsiteY1774" fmla="*/ 730185 h 1128833"/>
                  <a:gd name="connsiteX1775" fmla="*/ 89560 w 2119184"/>
                  <a:gd name="connsiteY1775" fmla="*/ 730867 h 1128833"/>
                  <a:gd name="connsiteX1776" fmla="*/ 98247 w 2119184"/>
                  <a:gd name="connsiteY1776" fmla="*/ 725681 h 1128833"/>
                  <a:gd name="connsiteX1777" fmla="*/ 105626 w 2119184"/>
                  <a:gd name="connsiteY1777" fmla="*/ 722123 h 1128833"/>
                  <a:gd name="connsiteX1778" fmla="*/ 97063 w 2119184"/>
                  <a:gd name="connsiteY1778" fmla="*/ 729248 h 1128833"/>
                  <a:gd name="connsiteX1779" fmla="*/ 90563 w 2119184"/>
                  <a:gd name="connsiteY1779" fmla="*/ 730522 h 1128833"/>
                  <a:gd name="connsiteX1780" fmla="*/ 84613 w 2119184"/>
                  <a:gd name="connsiteY1780" fmla="*/ 735674 h 1128833"/>
                  <a:gd name="connsiteX1781" fmla="*/ 78869 w 2119184"/>
                  <a:gd name="connsiteY1781" fmla="*/ 742816 h 1128833"/>
                  <a:gd name="connsiteX1782" fmla="*/ 80438 w 2119184"/>
                  <a:gd name="connsiteY1782" fmla="*/ 749957 h 1128833"/>
                  <a:gd name="connsiteX1783" fmla="*/ 77578 w 2119184"/>
                  <a:gd name="connsiteY1783" fmla="*/ 753524 h 1128833"/>
                  <a:gd name="connsiteX1784" fmla="*/ 74842 w 2119184"/>
                  <a:gd name="connsiteY1784" fmla="*/ 748404 h 1128833"/>
                  <a:gd name="connsiteX1785" fmla="*/ 64158 w 2119184"/>
                  <a:gd name="connsiteY1785" fmla="*/ 754099 h 1128833"/>
                  <a:gd name="connsiteX1786" fmla="*/ 67914 w 2119184"/>
                  <a:gd name="connsiteY1786" fmla="*/ 759244 h 1128833"/>
                  <a:gd name="connsiteX1787" fmla="*/ 64479 w 2119184"/>
                  <a:gd name="connsiteY1787" fmla="*/ 762810 h 1128833"/>
                  <a:gd name="connsiteX1788" fmla="*/ 71209 w 2119184"/>
                  <a:gd name="connsiteY1788" fmla="*/ 767092 h 1128833"/>
                  <a:gd name="connsiteX1789" fmla="*/ 71168 w 2119184"/>
                  <a:gd name="connsiteY1789" fmla="*/ 772097 h 1128833"/>
                  <a:gd name="connsiteX1790" fmla="*/ 77373 w 2119184"/>
                  <a:gd name="connsiteY1790" fmla="*/ 774948 h 1128833"/>
                  <a:gd name="connsiteX1791" fmla="*/ 83052 w 2119184"/>
                  <a:gd name="connsiteY1791" fmla="*/ 771382 h 1128833"/>
                  <a:gd name="connsiteX1792" fmla="*/ 86437 w 2119184"/>
                  <a:gd name="connsiteY1792" fmla="*/ 774233 h 1128833"/>
                  <a:gd name="connsiteX1793" fmla="*/ 81802 w 2119184"/>
                  <a:gd name="connsiteY1793" fmla="*/ 780019 h 1128833"/>
                  <a:gd name="connsiteX1794" fmla="*/ 76214 w 2119184"/>
                  <a:gd name="connsiteY1794" fmla="*/ 784235 h 1128833"/>
                  <a:gd name="connsiteX1795" fmla="*/ 77923 w 2119184"/>
                  <a:gd name="connsiteY1795" fmla="*/ 794228 h 1128833"/>
                  <a:gd name="connsiteX1796" fmla="*/ 74521 w 2119184"/>
                  <a:gd name="connsiteY1796" fmla="*/ 798518 h 1128833"/>
                  <a:gd name="connsiteX1797" fmla="*/ 71127 w 2119184"/>
                  <a:gd name="connsiteY1797" fmla="*/ 804229 h 1128833"/>
                  <a:gd name="connsiteX1798" fmla="*/ 78515 w 2119184"/>
                  <a:gd name="connsiteY1798" fmla="*/ 799233 h 1128833"/>
                  <a:gd name="connsiteX1799" fmla="*/ 79131 w 2119184"/>
                  <a:gd name="connsiteY1799" fmla="*/ 805659 h 1128833"/>
                  <a:gd name="connsiteX1800" fmla="*/ 72302 w 2119184"/>
                  <a:gd name="connsiteY1800" fmla="*/ 808511 h 1128833"/>
                  <a:gd name="connsiteX1801" fmla="*/ 75762 w 2119184"/>
                  <a:gd name="connsiteY1801" fmla="*/ 812086 h 1128833"/>
                  <a:gd name="connsiteX1802" fmla="*/ 72417 w 2119184"/>
                  <a:gd name="connsiteY1802" fmla="*/ 819942 h 1128833"/>
                  <a:gd name="connsiteX1803" fmla="*/ 76978 w 2119184"/>
                  <a:gd name="connsiteY1803" fmla="*/ 818512 h 1128833"/>
                  <a:gd name="connsiteX1804" fmla="*/ 84342 w 2119184"/>
                  <a:gd name="connsiteY1804" fmla="*/ 812086 h 1128833"/>
                  <a:gd name="connsiteX1805" fmla="*/ 76830 w 2119184"/>
                  <a:gd name="connsiteY1805" fmla="*/ 821323 h 1128833"/>
                  <a:gd name="connsiteX1806" fmla="*/ 75976 w 2119184"/>
                  <a:gd name="connsiteY1806" fmla="*/ 828505 h 1128833"/>
                  <a:gd name="connsiteX1807" fmla="*/ 71439 w 2119184"/>
                  <a:gd name="connsiteY1807" fmla="*/ 832080 h 1128833"/>
                  <a:gd name="connsiteX1808" fmla="*/ 68070 w 2119184"/>
                  <a:gd name="connsiteY1808" fmla="*/ 836362 h 1128833"/>
                  <a:gd name="connsiteX1809" fmla="*/ 69968 w 2119184"/>
                  <a:gd name="connsiteY1809" fmla="*/ 844933 h 1128833"/>
                  <a:gd name="connsiteX1810" fmla="*/ 74669 w 2119184"/>
                  <a:gd name="connsiteY1810" fmla="*/ 847103 h 1128833"/>
                  <a:gd name="connsiteX1811" fmla="*/ 79321 w 2119184"/>
                  <a:gd name="connsiteY1811" fmla="*/ 849930 h 1128833"/>
                  <a:gd name="connsiteX1812" fmla="*/ 81129 w 2119184"/>
                  <a:gd name="connsiteY1812" fmla="*/ 853874 h 1128833"/>
                  <a:gd name="connsiteX1813" fmla="*/ 74965 w 2119184"/>
                  <a:gd name="connsiteY1813" fmla="*/ 854893 h 1128833"/>
                  <a:gd name="connsiteX1814" fmla="*/ 62400 w 2119184"/>
                  <a:gd name="connsiteY1814" fmla="*/ 849157 h 1128833"/>
                  <a:gd name="connsiteX1815" fmla="*/ 54420 w 2119184"/>
                  <a:gd name="connsiteY1815" fmla="*/ 846363 h 1128833"/>
                  <a:gd name="connsiteX1816" fmla="*/ 49818 w 2119184"/>
                  <a:gd name="connsiteY1816" fmla="*/ 847078 h 1128833"/>
                  <a:gd name="connsiteX1817" fmla="*/ 42939 w 2119184"/>
                  <a:gd name="connsiteY1817" fmla="*/ 849930 h 1128833"/>
                  <a:gd name="connsiteX1818" fmla="*/ 41961 w 2119184"/>
                  <a:gd name="connsiteY1818" fmla="*/ 859216 h 1128833"/>
                  <a:gd name="connsiteX1819" fmla="*/ 46588 w 2119184"/>
                  <a:gd name="connsiteY1819" fmla="*/ 859216 h 1128833"/>
                  <a:gd name="connsiteX1820" fmla="*/ 42643 w 2119184"/>
                  <a:gd name="connsiteY1820" fmla="*/ 864213 h 1128833"/>
                  <a:gd name="connsiteX1821" fmla="*/ 39841 w 2119184"/>
                  <a:gd name="connsiteY1821" fmla="*/ 868494 h 1128833"/>
                  <a:gd name="connsiteX1822" fmla="*/ 46826 w 2119184"/>
                  <a:gd name="connsiteY1822" fmla="*/ 869217 h 1128833"/>
                  <a:gd name="connsiteX1823" fmla="*/ 50911 w 2119184"/>
                  <a:gd name="connsiteY1823" fmla="*/ 871896 h 1128833"/>
                  <a:gd name="connsiteX1824" fmla="*/ 51692 w 2119184"/>
                  <a:gd name="connsiteY1824" fmla="*/ 877887 h 1128833"/>
                  <a:gd name="connsiteX1825" fmla="*/ 56926 w 2119184"/>
                  <a:gd name="connsiteY1825" fmla="*/ 877887 h 1128833"/>
                  <a:gd name="connsiteX1826" fmla="*/ 55513 w 2119184"/>
                  <a:gd name="connsiteY1826" fmla="*/ 884445 h 1128833"/>
                  <a:gd name="connsiteX1827" fmla="*/ 60748 w 2119184"/>
                  <a:gd name="connsiteY1827" fmla="*/ 884445 h 1128833"/>
                  <a:gd name="connsiteX1828" fmla="*/ 57822 w 2119184"/>
                  <a:gd name="connsiteY1828" fmla="*/ 891546 h 1128833"/>
                  <a:gd name="connsiteX1829" fmla="*/ 66533 w 2119184"/>
                  <a:gd name="connsiteY1829" fmla="*/ 896551 h 1128833"/>
                  <a:gd name="connsiteX1830" fmla="*/ 71818 w 2119184"/>
                  <a:gd name="connsiteY1830" fmla="*/ 900471 h 1128833"/>
                  <a:gd name="connsiteX1831" fmla="*/ 76559 w 2119184"/>
                  <a:gd name="connsiteY1831" fmla="*/ 904843 h 1128833"/>
                  <a:gd name="connsiteX1832" fmla="*/ 85443 w 2119184"/>
                  <a:gd name="connsiteY1832" fmla="*/ 905574 h 1128833"/>
                  <a:gd name="connsiteX1833" fmla="*/ 75261 w 2119184"/>
                  <a:gd name="connsiteY1833" fmla="*/ 909289 h 1128833"/>
                  <a:gd name="connsiteX1834" fmla="*/ 84942 w 2119184"/>
                  <a:gd name="connsiteY1834" fmla="*/ 915764 h 1128833"/>
                  <a:gd name="connsiteX1835" fmla="*/ 97565 w 2119184"/>
                  <a:gd name="connsiteY1835" fmla="*/ 924418 h 1128833"/>
                  <a:gd name="connsiteX1836" fmla="*/ 108511 w 2119184"/>
                  <a:gd name="connsiteY1836" fmla="*/ 926982 h 1128833"/>
                  <a:gd name="connsiteX1837" fmla="*/ 116885 w 2119184"/>
                  <a:gd name="connsiteY1837" fmla="*/ 925166 h 1128833"/>
                  <a:gd name="connsiteX1838" fmla="*/ 122893 w 2119184"/>
                  <a:gd name="connsiteY1838" fmla="*/ 920917 h 1128833"/>
                  <a:gd name="connsiteX1839" fmla="*/ 124281 w 2119184"/>
                  <a:gd name="connsiteY1839" fmla="*/ 912650 h 1128833"/>
                  <a:gd name="connsiteX1840" fmla="*/ 132269 w 2119184"/>
                  <a:gd name="connsiteY1840" fmla="*/ 910373 h 1128833"/>
                  <a:gd name="connsiteX1841" fmla="*/ 129163 w 2119184"/>
                  <a:gd name="connsiteY1841" fmla="*/ 903191 h 1128833"/>
                  <a:gd name="connsiteX1842" fmla="*/ 158304 w 2119184"/>
                  <a:gd name="connsiteY1842" fmla="*/ 903183 h 1128833"/>
                  <a:gd name="connsiteX1843" fmla="*/ 173220 w 2119184"/>
                  <a:gd name="connsiteY1843" fmla="*/ 903273 h 1128833"/>
                  <a:gd name="connsiteX1844" fmla="*/ 307823 w 2119184"/>
                  <a:gd name="connsiteY1844" fmla="*/ 903224 h 1128833"/>
                  <a:gd name="connsiteX1845" fmla="*/ 394967 w 2119184"/>
                  <a:gd name="connsiteY1845" fmla="*/ 903289 h 1128833"/>
                  <a:gd name="connsiteX1846" fmla="*/ 413351 w 2119184"/>
                  <a:gd name="connsiteY1846" fmla="*/ 903331 h 1128833"/>
                  <a:gd name="connsiteX1847" fmla="*/ 468946 w 2119184"/>
                  <a:gd name="connsiteY1847" fmla="*/ 903232 h 1128833"/>
                  <a:gd name="connsiteX1848" fmla="*/ 821105 w 2119184"/>
                  <a:gd name="connsiteY1848" fmla="*/ 903281 h 1128833"/>
                  <a:gd name="connsiteX1849" fmla="*/ 826948 w 2119184"/>
                  <a:gd name="connsiteY1849" fmla="*/ 891480 h 1128833"/>
                  <a:gd name="connsiteX1850" fmla="*/ 831534 w 2119184"/>
                  <a:gd name="connsiteY1850" fmla="*/ 891916 h 1128833"/>
                  <a:gd name="connsiteX1851" fmla="*/ 833112 w 2119184"/>
                  <a:gd name="connsiteY1851" fmla="*/ 896690 h 1128833"/>
                  <a:gd name="connsiteX1852" fmla="*/ 831033 w 2119184"/>
                  <a:gd name="connsiteY1852" fmla="*/ 903248 h 1128833"/>
                  <a:gd name="connsiteX1853" fmla="*/ 830202 w 2119184"/>
                  <a:gd name="connsiteY1853" fmla="*/ 908146 h 1128833"/>
                  <a:gd name="connsiteX1854" fmla="*/ 831731 w 2119184"/>
                  <a:gd name="connsiteY1854" fmla="*/ 912066 h 1128833"/>
                  <a:gd name="connsiteX1855" fmla="*/ 837533 w 2119184"/>
                  <a:gd name="connsiteY1855" fmla="*/ 912124 h 1128833"/>
                  <a:gd name="connsiteX1856" fmla="*/ 843951 w 2119184"/>
                  <a:gd name="connsiteY1856" fmla="*/ 914178 h 1128833"/>
                  <a:gd name="connsiteX1857" fmla="*/ 847962 w 2119184"/>
                  <a:gd name="connsiteY1857" fmla="*/ 915181 h 1128833"/>
                  <a:gd name="connsiteX1858" fmla="*/ 850978 w 2119184"/>
                  <a:gd name="connsiteY1858" fmla="*/ 918016 h 1128833"/>
                  <a:gd name="connsiteX1859" fmla="*/ 855785 w 2119184"/>
                  <a:gd name="connsiteY1859" fmla="*/ 917162 h 1128833"/>
                  <a:gd name="connsiteX1860" fmla="*/ 859631 w 2119184"/>
                  <a:gd name="connsiteY1860" fmla="*/ 915049 h 1128833"/>
                  <a:gd name="connsiteX1861" fmla="*/ 868047 w 2119184"/>
                  <a:gd name="connsiteY1861" fmla="*/ 914737 h 1128833"/>
                  <a:gd name="connsiteX1862" fmla="*/ 873906 w 2119184"/>
                  <a:gd name="connsiteY1862" fmla="*/ 917359 h 1128833"/>
                  <a:gd name="connsiteX1863" fmla="*/ 877653 w 2119184"/>
                  <a:gd name="connsiteY1863" fmla="*/ 920145 h 1128833"/>
                  <a:gd name="connsiteX1864" fmla="*/ 877999 w 2119184"/>
                  <a:gd name="connsiteY1864" fmla="*/ 924821 h 1128833"/>
                  <a:gd name="connsiteX1865" fmla="*/ 882675 w 2119184"/>
                  <a:gd name="connsiteY1865" fmla="*/ 923005 h 1128833"/>
                  <a:gd name="connsiteX1866" fmla="*/ 887071 w 2119184"/>
                  <a:gd name="connsiteY1866" fmla="*/ 923037 h 1128833"/>
                  <a:gd name="connsiteX1867" fmla="*/ 890063 w 2119184"/>
                  <a:gd name="connsiteY1867" fmla="*/ 926587 h 1128833"/>
                  <a:gd name="connsiteX1868" fmla="*/ 893728 w 2119184"/>
                  <a:gd name="connsiteY1868" fmla="*/ 928642 h 1128833"/>
                  <a:gd name="connsiteX1869" fmla="*/ 895289 w 2119184"/>
                  <a:gd name="connsiteY1869" fmla="*/ 932529 h 1128833"/>
                  <a:gd name="connsiteX1870" fmla="*/ 900516 w 2119184"/>
                  <a:gd name="connsiteY1870" fmla="*/ 931740 h 1128833"/>
                  <a:gd name="connsiteX1871" fmla="*/ 904863 w 2119184"/>
                  <a:gd name="connsiteY1871" fmla="*/ 930713 h 1128833"/>
                  <a:gd name="connsiteX1872" fmla="*/ 909975 w 2119184"/>
                  <a:gd name="connsiteY1872" fmla="*/ 928133 h 1128833"/>
                  <a:gd name="connsiteX1873" fmla="*/ 914117 w 2119184"/>
                  <a:gd name="connsiteY1873" fmla="*/ 926809 h 1128833"/>
                  <a:gd name="connsiteX1874" fmla="*/ 916130 w 2119184"/>
                  <a:gd name="connsiteY1874" fmla="*/ 931083 h 1128833"/>
                  <a:gd name="connsiteX1875" fmla="*/ 920847 w 2119184"/>
                  <a:gd name="connsiteY1875" fmla="*/ 930072 h 1128833"/>
                  <a:gd name="connsiteX1876" fmla="*/ 924940 w 2119184"/>
                  <a:gd name="connsiteY1876" fmla="*/ 930647 h 1128833"/>
                  <a:gd name="connsiteX1877" fmla="*/ 931605 w 2119184"/>
                  <a:gd name="connsiteY1877" fmla="*/ 930434 h 1128833"/>
                  <a:gd name="connsiteX1878" fmla="*/ 937094 w 2119184"/>
                  <a:gd name="connsiteY1878" fmla="*/ 934091 h 1128833"/>
                  <a:gd name="connsiteX1879" fmla="*/ 943192 w 2119184"/>
                  <a:gd name="connsiteY1879" fmla="*/ 933671 h 1128833"/>
                  <a:gd name="connsiteX1880" fmla="*/ 949413 w 2119184"/>
                  <a:gd name="connsiteY1880" fmla="*/ 934658 h 1128833"/>
                  <a:gd name="connsiteX1881" fmla="*/ 967353 w 2119184"/>
                  <a:gd name="connsiteY1881" fmla="*/ 927261 h 1128833"/>
                  <a:gd name="connsiteX1882" fmla="*/ 977930 w 2119184"/>
                  <a:gd name="connsiteY1882" fmla="*/ 924517 h 1128833"/>
                  <a:gd name="connsiteX1883" fmla="*/ 992410 w 2119184"/>
                  <a:gd name="connsiteY1883" fmla="*/ 933220 h 1128833"/>
                  <a:gd name="connsiteX1884" fmla="*/ 1018946 w 2119184"/>
                  <a:gd name="connsiteY1884" fmla="*/ 949853 h 1128833"/>
                  <a:gd name="connsiteX1885" fmla="*/ 1026400 w 2119184"/>
                  <a:gd name="connsiteY1885" fmla="*/ 955137 h 1128833"/>
                  <a:gd name="connsiteX1886" fmla="*/ 1045490 w 2119184"/>
                  <a:gd name="connsiteY1886" fmla="*/ 967891 h 1128833"/>
                  <a:gd name="connsiteX1887" fmla="*/ 1044463 w 2119184"/>
                  <a:gd name="connsiteY1887" fmla="*/ 975657 h 1128833"/>
                  <a:gd name="connsiteX1888" fmla="*/ 1047265 w 2119184"/>
                  <a:gd name="connsiteY1888" fmla="*/ 980999 h 1128833"/>
                  <a:gd name="connsiteX1889" fmla="*/ 1054284 w 2119184"/>
                  <a:gd name="connsiteY1889" fmla="*/ 979997 h 1128833"/>
                  <a:gd name="connsiteX1890" fmla="*/ 1058976 w 2119184"/>
                  <a:gd name="connsiteY1890" fmla="*/ 979668 h 1128833"/>
                  <a:gd name="connsiteX1891" fmla="*/ 1055533 w 2119184"/>
                  <a:gd name="connsiteY1891" fmla="*/ 987722 h 1128833"/>
                  <a:gd name="connsiteX1892" fmla="*/ 1056889 w 2119184"/>
                  <a:gd name="connsiteY1892" fmla="*/ 993351 h 1128833"/>
                  <a:gd name="connsiteX1893" fmla="*/ 1060957 w 2119184"/>
                  <a:gd name="connsiteY1893" fmla="*/ 991452 h 1128833"/>
                  <a:gd name="connsiteX1894" fmla="*/ 1067235 w 2119184"/>
                  <a:gd name="connsiteY1894" fmla="*/ 991995 h 1128833"/>
                  <a:gd name="connsiteX1895" fmla="*/ 1061080 w 2119184"/>
                  <a:gd name="connsiteY1895" fmla="*/ 1002054 h 1128833"/>
                  <a:gd name="connsiteX1896" fmla="*/ 1083334 w 2119184"/>
                  <a:gd name="connsiteY1896" fmla="*/ 1015441 h 1128833"/>
                  <a:gd name="connsiteX1897" fmla="*/ 1080910 w 2119184"/>
                  <a:gd name="connsiteY1897" fmla="*/ 1025722 h 1128833"/>
                  <a:gd name="connsiteX1898" fmla="*/ 1072413 w 2119184"/>
                  <a:gd name="connsiteY1898" fmla="*/ 1069442 h 1128833"/>
                  <a:gd name="connsiteX1899" fmla="*/ 1058220 w 2119184"/>
                  <a:gd name="connsiteY1899" fmla="*/ 1087456 h 1128833"/>
                  <a:gd name="connsiteX1900" fmla="*/ 1054078 w 2119184"/>
                  <a:gd name="connsiteY1900" fmla="*/ 1093710 h 1128833"/>
                  <a:gd name="connsiteX1901" fmla="*/ 1051654 w 2119184"/>
                  <a:gd name="connsiteY1901" fmla="*/ 1098156 h 1128833"/>
                  <a:gd name="connsiteX1902" fmla="*/ 1048786 w 2119184"/>
                  <a:gd name="connsiteY1902" fmla="*/ 1101204 h 1128833"/>
                  <a:gd name="connsiteX1903" fmla="*/ 1040042 w 2119184"/>
                  <a:gd name="connsiteY1903" fmla="*/ 1107204 h 1128833"/>
                  <a:gd name="connsiteX1904" fmla="*/ 1033812 w 2119184"/>
                  <a:gd name="connsiteY1904" fmla="*/ 1108814 h 1128833"/>
                  <a:gd name="connsiteX1905" fmla="*/ 1030073 w 2119184"/>
                  <a:gd name="connsiteY1905" fmla="*/ 1113038 h 1128833"/>
                  <a:gd name="connsiteX1906" fmla="*/ 1027928 w 2119184"/>
                  <a:gd name="connsiteY1906" fmla="*/ 1117509 h 1128833"/>
                  <a:gd name="connsiteX1907" fmla="*/ 1028233 w 2119184"/>
                  <a:gd name="connsiteY1907" fmla="*/ 1123262 h 1128833"/>
                  <a:gd name="connsiteX1908" fmla="*/ 1035620 w 2119184"/>
                  <a:gd name="connsiteY1908" fmla="*/ 1128833 h 1128833"/>
                  <a:gd name="connsiteX1909" fmla="*/ 1624303 w 2119184"/>
                  <a:gd name="connsiteY1909" fmla="*/ 81832 h 1128833"/>
                  <a:gd name="connsiteX1910" fmla="*/ 1647371 w 2119184"/>
                  <a:gd name="connsiteY1910" fmla="*/ 80508 h 1128833"/>
                  <a:gd name="connsiteX1911" fmla="*/ 1628305 w 2119184"/>
                  <a:gd name="connsiteY1911" fmla="*/ 80949 h 1128833"/>
                  <a:gd name="connsiteX1912" fmla="*/ 1557745 w 2119184"/>
                  <a:gd name="connsiteY1912" fmla="*/ 101399 h 1128833"/>
                  <a:gd name="connsiteX1913" fmla="*/ 1563744 w 2119184"/>
                  <a:gd name="connsiteY1913" fmla="*/ 97952 h 1128833"/>
                  <a:gd name="connsiteX1914" fmla="*/ 1570031 w 2119184"/>
                  <a:gd name="connsiteY1914" fmla="*/ 95194 h 1128833"/>
                  <a:gd name="connsiteX1915" fmla="*/ 1571691 w 2119184"/>
                  <a:gd name="connsiteY1915" fmla="*/ 90369 h 1128833"/>
                  <a:gd name="connsiteX1916" fmla="*/ 1576359 w 2119184"/>
                  <a:gd name="connsiteY1916" fmla="*/ 93815 h 1128833"/>
                  <a:gd name="connsiteX1917" fmla="*/ 1568856 w 2119184"/>
                  <a:gd name="connsiteY1917" fmla="*/ 98642 h 1128833"/>
                  <a:gd name="connsiteX1918" fmla="*/ 1577797 w 2119184"/>
                  <a:gd name="connsiteY1918" fmla="*/ 95884 h 1128833"/>
                  <a:gd name="connsiteX1919" fmla="*/ 1586114 w 2119184"/>
                  <a:gd name="connsiteY1919" fmla="*/ 91748 h 1128833"/>
                  <a:gd name="connsiteX1920" fmla="*/ 1591275 w 2119184"/>
                  <a:gd name="connsiteY1920" fmla="*/ 82785 h 1128833"/>
                  <a:gd name="connsiteX1921" fmla="*/ 1591817 w 2119184"/>
                  <a:gd name="connsiteY1921" fmla="*/ 88990 h 1128833"/>
                  <a:gd name="connsiteX1922" fmla="*/ 1603051 w 2119184"/>
                  <a:gd name="connsiteY1922" fmla="*/ 85542 h 1128833"/>
                  <a:gd name="connsiteX1923" fmla="*/ 1609856 w 2119184"/>
                  <a:gd name="connsiteY1923" fmla="*/ 84164 h 1128833"/>
                  <a:gd name="connsiteX1924" fmla="*/ 1614918 w 2119184"/>
                  <a:gd name="connsiteY1924" fmla="*/ 80027 h 1128833"/>
                  <a:gd name="connsiteX1925" fmla="*/ 1626448 w 2119184"/>
                  <a:gd name="connsiteY1925" fmla="*/ 78648 h 1128833"/>
                  <a:gd name="connsiteX1926" fmla="*/ 1630664 w 2119184"/>
                  <a:gd name="connsiteY1926" fmla="*/ 78648 h 1128833"/>
                  <a:gd name="connsiteX1927" fmla="*/ 1643977 w 2119184"/>
                  <a:gd name="connsiteY1927" fmla="*/ 77757 h 1128833"/>
                  <a:gd name="connsiteX1928" fmla="*/ 1657553 w 2119184"/>
                  <a:gd name="connsiteY1928" fmla="*/ 75202 h 1128833"/>
                  <a:gd name="connsiteX1929" fmla="*/ 1654233 w 2119184"/>
                  <a:gd name="connsiteY1929" fmla="*/ 68997 h 1128833"/>
                  <a:gd name="connsiteX1930" fmla="*/ 1649746 w 2119184"/>
                  <a:gd name="connsiteY1930" fmla="*/ 68307 h 1128833"/>
                  <a:gd name="connsiteX1931" fmla="*/ 1645933 w 2119184"/>
                  <a:gd name="connsiteY1931" fmla="*/ 70375 h 1128833"/>
                  <a:gd name="connsiteX1932" fmla="*/ 1643402 w 2119184"/>
                  <a:gd name="connsiteY1932" fmla="*/ 66528 h 1128833"/>
                  <a:gd name="connsiteX1933" fmla="*/ 1635249 w 2119184"/>
                  <a:gd name="connsiteY1933" fmla="*/ 66239 h 1128833"/>
                  <a:gd name="connsiteX1934" fmla="*/ 1628568 w 2119184"/>
                  <a:gd name="connsiteY1934" fmla="*/ 67305 h 1128833"/>
                  <a:gd name="connsiteX1935" fmla="*/ 1622528 w 2119184"/>
                  <a:gd name="connsiteY1935" fmla="*/ 68307 h 1128833"/>
                  <a:gd name="connsiteX1936" fmla="*/ 1630491 w 2119184"/>
                  <a:gd name="connsiteY1936" fmla="*/ 64860 h 1128833"/>
                  <a:gd name="connsiteX1937" fmla="*/ 1636589 w 2119184"/>
                  <a:gd name="connsiteY1937" fmla="*/ 60724 h 1128833"/>
                  <a:gd name="connsiteX1938" fmla="*/ 1626366 w 2119184"/>
                  <a:gd name="connsiteY1938" fmla="*/ 55830 h 1128833"/>
                  <a:gd name="connsiteX1939" fmla="*/ 1634345 w 2119184"/>
                  <a:gd name="connsiteY1939" fmla="*/ 55278 h 1128833"/>
                  <a:gd name="connsiteX1940" fmla="*/ 1638545 w 2119184"/>
                  <a:gd name="connsiteY1940" fmla="*/ 50858 h 1128833"/>
                  <a:gd name="connsiteX1941" fmla="*/ 1633392 w 2119184"/>
                  <a:gd name="connsiteY1941" fmla="*/ 50858 h 1128833"/>
                  <a:gd name="connsiteX1942" fmla="*/ 1628116 w 2119184"/>
                  <a:gd name="connsiteY1942" fmla="*/ 49754 h 1128833"/>
                  <a:gd name="connsiteX1943" fmla="*/ 1617564 w 2119184"/>
                  <a:gd name="connsiteY1943" fmla="*/ 53068 h 1128833"/>
                  <a:gd name="connsiteX1944" fmla="*/ 1608031 w 2119184"/>
                  <a:gd name="connsiteY1944" fmla="*/ 53620 h 1128833"/>
                  <a:gd name="connsiteX1945" fmla="*/ 1615222 w 2119184"/>
                  <a:gd name="connsiteY1945" fmla="*/ 49754 h 1128833"/>
                  <a:gd name="connsiteX1946" fmla="*/ 1599895 w 2119184"/>
                  <a:gd name="connsiteY1946" fmla="*/ 48095 h 1128833"/>
                  <a:gd name="connsiteX1947" fmla="*/ 1594455 w 2119184"/>
                  <a:gd name="connsiteY1947" fmla="*/ 47544 h 1128833"/>
                  <a:gd name="connsiteX1948" fmla="*/ 1588078 w 2119184"/>
                  <a:gd name="connsiteY1948" fmla="*/ 43599 h 1128833"/>
                  <a:gd name="connsiteX1949" fmla="*/ 1583122 w 2119184"/>
                  <a:gd name="connsiteY1949" fmla="*/ 40362 h 1128833"/>
                  <a:gd name="connsiteX1950" fmla="*/ 1576351 w 2119184"/>
                  <a:gd name="connsiteY1950" fmla="*/ 33690 h 1128833"/>
                  <a:gd name="connsiteX1951" fmla="*/ 1563925 w 2119184"/>
                  <a:gd name="connsiteY1951" fmla="*/ 32075 h 1128833"/>
                  <a:gd name="connsiteX1952" fmla="*/ 1556537 w 2119184"/>
                  <a:gd name="connsiteY1952" fmla="*/ 33733 h 1128833"/>
                  <a:gd name="connsiteX1953" fmla="*/ 1550447 w 2119184"/>
                  <a:gd name="connsiteY1953" fmla="*/ 32628 h 1128833"/>
                  <a:gd name="connsiteX1954" fmla="*/ 1542262 w 2119184"/>
                  <a:gd name="connsiteY1954" fmla="*/ 34837 h 1128833"/>
                  <a:gd name="connsiteX1955" fmla="*/ 1546569 w 2119184"/>
                  <a:gd name="connsiteY1955" fmla="*/ 36495 h 1128833"/>
                  <a:gd name="connsiteX1956" fmla="*/ 1550965 w 2119184"/>
                  <a:gd name="connsiteY1956" fmla="*/ 36495 h 1128833"/>
                  <a:gd name="connsiteX1957" fmla="*/ 1560597 w 2119184"/>
                  <a:gd name="connsiteY1957" fmla="*/ 37047 h 1128833"/>
                  <a:gd name="connsiteX1958" fmla="*/ 1553702 w 2119184"/>
                  <a:gd name="connsiteY1958" fmla="*/ 38704 h 1128833"/>
                  <a:gd name="connsiteX1959" fmla="*/ 1544046 w 2119184"/>
                  <a:gd name="connsiteY1959" fmla="*/ 38260 h 1128833"/>
                  <a:gd name="connsiteX1960" fmla="*/ 1535548 w 2119184"/>
                  <a:gd name="connsiteY1960" fmla="*/ 39257 h 1128833"/>
                  <a:gd name="connsiteX1961" fmla="*/ 1523550 w 2119184"/>
                  <a:gd name="connsiteY1961" fmla="*/ 38704 h 1128833"/>
                  <a:gd name="connsiteX1962" fmla="*/ 1513976 w 2119184"/>
                  <a:gd name="connsiteY1962" fmla="*/ 42572 h 1128833"/>
                  <a:gd name="connsiteX1963" fmla="*/ 1523435 w 2119184"/>
                  <a:gd name="connsiteY1963" fmla="*/ 44229 h 1128833"/>
                  <a:gd name="connsiteX1964" fmla="*/ 1513614 w 2119184"/>
                  <a:gd name="connsiteY1964" fmla="*/ 45598 h 1128833"/>
                  <a:gd name="connsiteX1965" fmla="*/ 1498238 w 2119184"/>
                  <a:gd name="connsiteY1965" fmla="*/ 45334 h 1128833"/>
                  <a:gd name="connsiteX1966" fmla="*/ 1503391 w 2119184"/>
                  <a:gd name="connsiteY1966" fmla="*/ 46991 h 1128833"/>
                  <a:gd name="connsiteX1967" fmla="*/ 1496899 w 2119184"/>
                  <a:gd name="connsiteY1967" fmla="*/ 46991 h 1128833"/>
                  <a:gd name="connsiteX1968" fmla="*/ 1498855 w 2119184"/>
                  <a:gd name="connsiteY1968" fmla="*/ 51410 h 1128833"/>
                  <a:gd name="connsiteX1969" fmla="*/ 1484941 w 2119184"/>
                  <a:gd name="connsiteY1969" fmla="*/ 50306 h 1128833"/>
                  <a:gd name="connsiteX1970" fmla="*/ 1480775 w 2119184"/>
                  <a:gd name="connsiteY1970" fmla="*/ 51410 h 1128833"/>
                  <a:gd name="connsiteX1971" fmla="*/ 1492313 w 2119184"/>
                  <a:gd name="connsiteY1971" fmla="*/ 56382 h 1128833"/>
                  <a:gd name="connsiteX1972" fmla="*/ 1502175 w 2119184"/>
                  <a:gd name="connsiteY1972" fmla="*/ 55278 h 1128833"/>
                  <a:gd name="connsiteX1973" fmla="*/ 1506317 w 2119184"/>
                  <a:gd name="connsiteY1973" fmla="*/ 55278 h 1128833"/>
                  <a:gd name="connsiteX1974" fmla="*/ 1500087 w 2119184"/>
                  <a:gd name="connsiteY1974" fmla="*/ 57488 h 1128833"/>
                  <a:gd name="connsiteX1975" fmla="*/ 1485566 w 2119184"/>
                  <a:gd name="connsiteY1975" fmla="*/ 56382 h 1128833"/>
                  <a:gd name="connsiteX1976" fmla="*/ 1479337 w 2119184"/>
                  <a:gd name="connsiteY1976" fmla="*/ 56382 h 1128833"/>
                  <a:gd name="connsiteX1977" fmla="*/ 1471316 w 2119184"/>
                  <a:gd name="connsiteY1977" fmla="*/ 55830 h 1128833"/>
                  <a:gd name="connsiteX1978" fmla="*/ 1466550 w 2119184"/>
                  <a:gd name="connsiteY1978" fmla="*/ 61982 h 1128833"/>
                  <a:gd name="connsiteX1979" fmla="*/ 1474587 w 2119184"/>
                  <a:gd name="connsiteY1979" fmla="*/ 65550 h 1128833"/>
                  <a:gd name="connsiteX1980" fmla="*/ 1481079 w 2119184"/>
                  <a:gd name="connsiteY1980" fmla="*/ 65550 h 1128833"/>
                  <a:gd name="connsiteX1981" fmla="*/ 1491524 w 2119184"/>
                  <a:gd name="connsiteY1981" fmla="*/ 66239 h 1128833"/>
                  <a:gd name="connsiteX1982" fmla="*/ 1502865 w 2119184"/>
                  <a:gd name="connsiteY1982" fmla="*/ 64171 h 1128833"/>
                  <a:gd name="connsiteX1983" fmla="*/ 1493842 w 2119184"/>
                  <a:gd name="connsiteY1983" fmla="*/ 66929 h 1128833"/>
                  <a:gd name="connsiteX1984" fmla="*/ 1488623 w 2119184"/>
                  <a:gd name="connsiteY1984" fmla="*/ 67247 h 1128833"/>
                  <a:gd name="connsiteX1985" fmla="*/ 1476280 w 2119184"/>
                  <a:gd name="connsiteY1985" fmla="*/ 67618 h 1128833"/>
                  <a:gd name="connsiteX1986" fmla="*/ 1471382 w 2119184"/>
                  <a:gd name="connsiteY1986" fmla="*/ 70375 h 1128833"/>
                  <a:gd name="connsiteX1987" fmla="*/ 1476995 w 2119184"/>
                  <a:gd name="connsiteY1987" fmla="*/ 74185 h 1128833"/>
                  <a:gd name="connsiteX1988" fmla="*/ 1481572 w 2119184"/>
                  <a:gd name="connsiteY1988" fmla="*/ 75891 h 1128833"/>
                  <a:gd name="connsiteX1989" fmla="*/ 1486076 w 2119184"/>
                  <a:gd name="connsiteY1989" fmla="*/ 75202 h 1128833"/>
                  <a:gd name="connsiteX1990" fmla="*/ 1493858 w 2119184"/>
                  <a:gd name="connsiteY1990" fmla="*/ 71754 h 1128833"/>
                  <a:gd name="connsiteX1991" fmla="*/ 1490752 w 2119184"/>
                  <a:gd name="connsiteY1991" fmla="*/ 76581 h 1128833"/>
                  <a:gd name="connsiteX1992" fmla="*/ 1496545 w 2119184"/>
                  <a:gd name="connsiteY1992" fmla="*/ 76581 h 1128833"/>
                  <a:gd name="connsiteX1993" fmla="*/ 1506210 w 2119184"/>
                  <a:gd name="connsiteY1993" fmla="*/ 75340 h 1128833"/>
                  <a:gd name="connsiteX1994" fmla="*/ 1514206 w 2119184"/>
                  <a:gd name="connsiteY1994" fmla="*/ 73734 h 1128833"/>
                  <a:gd name="connsiteX1995" fmla="*/ 1523805 w 2119184"/>
                  <a:gd name="connsiteY1995" fmla="*/ 70375 h 1128833"/>
                  <a:gd name="connsiteX1996" fmla="*/ 1531414 w 2119184"/>
                  <a:gd name="connsiteY1996" fmla="*/ 69686 h 1128833"/>
                  <a:gd name="connsiteX1997" fmla="*/ 1518438 w 2119184"/>
                  <a:gd name="connsiteY1997" fmla="*/ 74512 h 1128833"/>
                  <a:gd name="connsiteX1998" fmla="*/ 1526032 w 2119184"/>
                  <a:gd name="connsiteY1998" fmla="*/ 76581 h 1128833"/>
                  <a:gd name="connsiteX1999" fmla="*/ 1518381 w 2119184"/>
                  <a:gd name="connsiteY1999" fmla="*/ 77269 h 1128833"/>
                  <a:gd name="connsiteX2000" fmla="*/ 1509949 w 2119184"/>
                  <a:gd name="connsiteY2000" fmla="*/ 77269 h 1128833"/>
                  <a:gd name="connsiteX2001" fmla="*/ 1496143 w 2119184"/>
                  <a:gd name="connsiteY2001" fmla="*/ 79338 h 1128833"/>
                  <a:gd name="connsiteX2002" fmla="*/ 1484555 w 2119184"/>
                  <a:gd name="connsiteY2002" fmla="*/ 80027 h 1128833"/>
                  <a:gd name="connsiteX2003" fmla="*/ 1484399 w 2119184"/>
                  <a:gd name="connsiteY2003" fmla="*/ 84164 h 1128833"/>
                  <a:gd name="connsiteX2004" fmla="*/ 1486618 w 2119184"/>
                  <a:gd name="connsiteY2004" fmla="*/ 90369 h 1128833"/>
                  <a:gd name="connsiteX2005" fmla="*/ 1490776 w 2119184"/>
                  <a:gd name="connsiteY2005" fmla="*/ 90369 h 1128833"/>
                  <a:gd name="connsiteX2006" fmla="*/ 1501780 w 2119184"/>
                  <a:gd name="connsiteY2006" fmla="*/ 89679 h 1128833"/>
                  <a:gd name="connsiteX2007" fmla="*/ 1511872 w 2119184"/>
                  <a:gd name="connsiteY2007" fmla="*/ 92437 h 1128833"/>
                  <a:gd name="connsiteX2008" fmla="*/ 1493497 w 2119184"/>
                  <a:gd name="connsiteY2008" fmla="*/ 93126 h 1128833"/>
                  <a:gd name="connsiteX2009" fmla="*/ 1502011 w 2119184"/>
                  <a:gd name="connsiteY2009" fmla="*/ 98642 h 1128833"/>
                  <a:gd name="connsiteX2010" fmla="*/ 1507894 w 2119184"/>
                  <a:gd name="connsiteY2010" fmla="*/ 98642 h 1128833"/>
                  <a:gd name="connsiteX2011" fmla="*/ 1521471 w 2119184"/>
                  <a:gd name="connsiteY2011" fmla="*/ 100710 h 1128833"/>
                  <a:gd name="connsiteX2012" fmla="*/ 1533346 w 2119184"/>
                  <a:gd name="connsiteY2012" fmla="*/ 100710 h 1128833"/>
                  <a:gd name="connsiteX2013" fmla="*/ 1539370 w 2119184"/>
                  <a:gd name="connsiteY2013" fmla="*/ 95884 h 1128833"/>
                  <a:gd name="connsiteX2014" fmla="*/ 1539238 w 2119184"/>
                  <a:gd name="connsiteY2014" fmla="*/ 100710 h 1128833"/>
                  <a:gd name="connsiteX2015" fmla="*/ 1545665 w 2119184"/>
                  <a:gd name="connsiteY2015" fmla="*/ 100710 h 1128833"/>
                  <a:gd name="connsiteX2016" fmla="*/ 1548426 w 2119184"/>
                  <a:gd name="connsiteY2016" fmla="*/ 91651 h 1128833"/>
                  <a:gd name="connsiteX2017" fmla="*/ 1554072 w 2119184"/>
                  <a:gd name="connsiteY2017" fmla="*/ 96573 h 1128833"/>
                  <a:gd name="connsiteX2018" fmla="*/ 1553702 w 2119184"/>
                  <a:gd name="connsiteY2018" fmla="*/ 100710 h 1128833"/>
                  <a:gd name="connsiteX2019" fmla="*/ 1453820 w 2119184"/>
                  <a:gd name="connsiteY2019" fmla="*/ 188389 h 1128833"/>
                  <a:gd name="connsiteX2020" fmla="*/ 1462745 w 2119184"/>
                  <a:gd name="connsiteY2020" fmla="*/ 182767 h 1128833"/>
                  <a:gd name="connsiteX2021" fmla="*/ 1469015 w 2119184"/>
                  <a:gd name="connsiteY2021" fmla="*/ 179779 h 1128833"/>
                  <a:gd name="connsiteX2022" fmla="*/ 1473617 w 2119184"/>
                  <a:gd name="connsiteY2022" fmla="*/ 178782 h 1128833"/>
                  <a:gd name="connsiteX2023" fmla="*/ 1480372 w 2119184"/>
                  <a:gd name="connsiteY2023" fmla="*/ 176159 h 1128833"/>
                  <a:gd name="connsiteX2024" fmla="*/ 1477011 w 2119184"/>
                  <a:gd name="connsiteY2024" fmla="*/ 180684 h 1128833"/>
                  <a:gd name="connsiteX2025" fmla="*/ 1471069 w 2119184"/>
                  <a:gd name="connsiteY2025" fmla="*/ 184304 h 1128833"/>
                  <a:gd name="connsiteX2026" fmla="*/ 1516269 w 2119184"/>
                  <a:gd name="connsiteY2026" fmla="*/ 187019 h 1128833"/>
                  <a:gd name="connsiteX2027" fmla="*/ 1527930 w 2119184"/>
                  <a:gd name="connsiteY2027" fmla="*/ 186114 h 1128833"/>
                  <a:gd name="connsiteX2028" fmla="*/ 1547119 w 2119184"/>
                  <a:gd name="connsiteY2028" fmla="*/ 187019 h 1128833"/>
                  <a:gd name="connsiteX2029" fmla="*/ 1568453 w 2119184"/>
                  <a:gd name="connsiteY2029" fmla="*/ 185373 h 1128833"/>
                  <a:gd name="connsiteX2030" fmla="*/ 1573762 w 2119184"/>
                  <a:gd name="connsiteY2030" fmla="*/ 181753 h 1128833"/>
                  <a:gd name="connsiteX2031" fmla="*/ 1574395 w 2119184"/>
                  <a:gd name="connsiteY2031" fmla="*/ 176159 h 1128833"/>
                  <a:gd name="connsiteX2032" fmla="*/ 1581668 w 2119184"/>
                  <a:gd name="connsiteY2032" fmla="*/ 177969 h 1128833"/>
                  <a:gd name="connsiteX2033" fmla="*/ 1581183 w 2119184"/>
                  <a:gd name="connsiteY2033" fmla="*/ 184326 h 1128833"/>
                  <a:gd name="connsiteX2034" fmla="*/ 1583673 w 2119184"/>
                  <a:gd name="connsiteY2034" fmla="*/ 187786 h 1128833"/>
                  <a:gd name="connsiteX2035" fmla="*/ 1589952 w 2119184"/>
                  <a:gd name="connsiteY2035" fmla="*/ 184304 h 1128833"/>
                  <a:gd name="connsiteX2036" fmla="*/ 1596329 w 2119184"/>
                  <a:gd name="connsiteY2036" fmla="*/ 188389 h 1128833"/>
                  <a:gd name="connsiteX2037" fmla="*/ 1612987 w 2119184"/>
                  <a:gd name="connsiteY2037" fmla="*/ 185209 h 1128833"/>
                  <a:gd name="connsiteX2038" fmla="*/ 1629300 w 2119184"/>
                  <a:gd name="connsiteY2038" fmla="*/ 185209 h 1128833"/>
                  <a:gd name="connsiteX2039" fmla="*/ 1634995 w 2119184"/>
                  <a:gd name="connsiteY2039" fmla="*/ 180684 h 1128833"/>
                  <a:gd name="connsiteX2040" fmla="*/ 1635940 w 2119184"/>
                  <a:gd name="connsiteY2040" fmla="*/ 176159 h 1128833"/>
                  <a:gd name="connsiteX2041" fmla="*/ 1639235 w 2119184"/>
                  <a:gd name="connsiteY2041" fmla="*/ 171857 h 1128833"/>
                  <a:gd name="connsiteX2042" fmla="*/ 1651529 w 2119184"/>
                  <a:gd name="connsiteY2042" fmla="*/ 171030 h 1128833"/>
                  <a:gd name="connsiteX2043" fmla="*/ 1658063 w 2119184"/>
                  <a:gd name="connsiteY2043" fmla="*/ 168548 h 1128833"/>
                  <a:gd name="connsiteX2044" fmla="*/ 1663199 w 2119184"/>
                  <a:gd name="connsiteY2044" fmla="*/ 162757 h 1128833"/>
                  <a:gd name="connsiteX2045" fmla="*/ 1657397 w 2119184"/>
                  <a:gd name="connsiteY2045" fmla="*/ 162757 h 1128833"/>
                  <a:gd name="connsiteX2046" fmla="*/ 1648193 w 2119184"/>
                  <a:gd name="connsiteY2046" fmla="*/ 163458 h 1128833"/>
                  <a:gd name="connsiteX2047" fmla="*/ 1653140 w 2119184"/>
                  <a:gd name="connsiteY2047" fmla="*/ 162757 h 1128833"/>
                  <a:gd name="connsiteX2048" fmla="*/ 1652803 w 2119184"/>
                  <a:gd name="connsiteY2048" fmla="*/ 157793 h 1128833"/>
                  <a:gd name="connsiteX2049" fmla="*/ 1647280 w 2119184"/>
                  <a:gd name="connsiteY2049" fmla="*/ 158620 h 1128833"/>
                  <a:gd name="connsiteX2050" fmla="*/ 1634395 w 2119184"/>
                  <a:gd name="connsiteY2050" fmla="*/ 159448 h 1128833"/>
                  <a:gd name="connsiteX2051" fmla="*/ 1640460 w 2119184"/>
                  <a:gd name="connsiteY2051" fmla="*/ 156139 h 1128833"/>
                  <a:gd name="connsiteX2052" fmla="*/ 1630442 w 2119184"/>
                  <a:gd name="connsiteY2052" fmla="*/ 156139 h 1128833"/>
                  <a:gd name="connsiteX2053" fmla="*/ 1623292 w 2119184"/>
                  <a:gd name="connsiteY2053" fmla="*/ 155311 h 1128833"/>
                  <a:gd name="connsiteX2054" fmla="*/ 1607275 w 2119184"/>
                  <a:gd name="connsiteY2054" fmla="*/ 155311 h 1128833"/>
                  <a:gd name="connsiteX2055" fmla="*/ 1577279 w 2119184"/>
                  <a:gd name="connsiteY2055" fmla="*/ 157793 h 1128833"/>
                  <a:gd name="connsiteX2056" fmla="*/ 1566826 w 2119184"/>
                  <a:gd name="connsiteY2056" fmla="*/ 159448 h 1128833"/>
                  <a:gd name="connsiteX2057" fmla="*/ 1557227 w 2119184"/>
                  <a:gd name="connsiteY2057" fmla="*/ 159475 h 1128833"/>
                  <a:gd name="connsiteX2058" fmla="*/ 1542722 w 2119184"/>
                  <a:gd name="connsiteY2058" fmla="*/ 161228 h 1128833"/>
                  <a:gd name="connsiteX2059" fmla="*/ 1532647 w 2119184"/>
                  <a:gd name="connsiteY2059" fmla="*/ 164412 h 1128833"/>
                  <a:gd name="connsiteX2060" fmla="*/ 1522670 w 2119184"/>
                  <a:gd name="connsiteY2060" fmla="*/ 162907 h 1128833"/>
                  <a:gd name="connsiteX2061" fmla="*/ 1522917 w 2119184"/>
                  <a:gd name="connsiteY2061" fmla="*/ 158620 h 1128833"/>
                  <a:gd name="connsiteX2062" fmla="*/ 1514058 w 2119184"/>
                  <a:gd name="connsiteY2062" fmla="*/ 161804 h 1128833"/>
                  <a:gd name="connsiteX2063" fmla="*/ 1508790 w 2119184"/>
                  <a:gd name="connsiteY2063" fmla="*/ 161102 h 1128833"/>
                  <a:gd name="connsiteX2064" fmla="*/ 1503432 w 2119184"/>
                  <a:gd name="connsiteY2064" fmla="*/ 161102 h 1128833"/>
                  <a:gd name="connsiteX2065" fmla="*/ 1499775 w 2119184"/>
                  <a:gd name="connsiteY2065" fmla="*/ 157809 h 1128833"/>
                  <a:gd name="connsiteX2066" fmla="*/ 1494409 w 2119184"/>
                  <a:gd name="connsiteY2066" fmla="*/ 157793 h 1128833"/>
                  <a:gd name="connsiteX2067" fmla="*/ 1489272 w 2119184"/>
                  <a:gd name="connsiteY2067" fmla="*/ 163585 h 1128833"/>
                  <a:gd name="connsiteX2068" fmla="*/ 1483898 w 2119184"/>
                  <a:gd name="connsiteY2068" fmla="*/ 163585 h 1128833"/>
                  <a:gd name="connsiteX2069" fmla="*/ 1488656 w 2119184"/>
                  <a:gd name="connsiteY2069" fmla="*/ 156966 h 1128833"/>
                  <a:gd name="connsiteX2070" fmla="*/ 1487308 w 2119184"/>
                  <a:gd name="connsiteY2070" fmla="*/ 152829 h 1128833"/>
                  <a:gd name="connsiteX2071" fmla="*/ 1482254 w 2119184"/>
                  <a:gd name="connsiteY2071" fmla="*/ 152002 h 1128833"/>
                  <a:gd name="connsiteX2072" fmla="*/ 1478417 w 2119184"/>
                  <a:gd name="connsiteY2072" fmla="*/ 149520 h 1128833"/>
                  <a:gd name="connsiteX2073" fmla="*/ 1463986 w 2119184"/>
                  <a:gd name="connsiteY2073" fmla="*/ 147039 h 1128833"/>
                  <a:gd name="connsiteX2074" fmla="*/ 1493176 w 2119184"/>
                  <a:gd name="connsiteY2074" fmla="*/ 147039 h 1128833"/>
                  <a:gd name="connsiteX2075" fmla="*/ 1501279 w 2119184"/>
                  <a:gd name="connsiteY2075" fmla="*/ 144556 h 1128833"/>
                  <a:gd name="connsiteX2076" fmla="*/ 1489757 w 2119184"/>
                  <a:gd name="connsiteY2076" fmla="*/ 143413 h 1128833"/>
                  <a:gd name="connsiteX2077" fmla="*/ 1484613 w 2119184"/>
                  <a:gd name="connsiteY2077" fmla="*/ 142902 h 1128833"/>
                  <a:gd name="connsiteX2078" fmla="*/ 1482723 w 2119184"/>
                  <a:gd name="connsiteY2078" fmla="*/ 138766 h 1128833"/>
                  <a:gd name="connsiteX2079" fmla="*/ 1477652 w 2119184"/>
                  <a:gd name="connsiteY2079" fmla="*/ 136283 h 1128833"/>
                  <a:gd name="connsiteX2080" fmla="*/ 1440104 w 2119184"/>
                  <a:gd name="connsiteY2080" fmla="*/ 136283 h 1128833"/>
                  <a:gd name="connsiteX2081" fmla="*/ 1440359 w 2119184"/>
                  <a:gd name="connsiteY2081" fmla="*/ 132147 h 1128833"/>
                  <a:gd name="connsiteX2082" fmla="*/ 1429971 w 2119184"/>
                  <a:gd name="connsiteY2082" fmla="*/ 129335 h 1128833"/>
                  <a:gd name="connsiteX2083" fmla="*/ 1409541 w 2119184"/>
                  <a:gd name="connsiteY2083" fmla="*/ 127183 h 1128833"/>
                  <a:gd name="connsiteX2084" fmla="*/ 1396146 w 2119184"/>
                  <a:gd name="connsiteY2084" fmla="*/ 126356 h 1128833"/>
                  <a:gd name="connsiteX2085" fmla="*/ 1388248 w 2119184"/>
                  <a:gd name="connsiteY2085" fmla="*/ 128011 h 1128833"/>
                  <a:gd name="connsiteX2086" fmla="*/ 1379381 w 2119184"/>
                  <a:gd name="connsiteY2086" fmla="*/ 128838 h 1128833"/>
                  <a:gd name="connsiteX2087" fmla="*/ 1379594 w 2119184"/>
                  <a:gd name="connsiteY2087" fmla="*/ 137034 h 1128833"/>
                  <a:gd name="connsiteX2088" fmla="*/ 1382734 w 2119184"/>
                  <a:gd name="connsiteY2088" fmla="*/ 141247 h 1128833"/>
                  <a:gd name="connsiteX2089" fmla="*/ 1388347 w 2119184"/>
                  <a:gd name="connsiteY2089" fmla="*/ 145384 h 1128833"/>
                  <a:gd name="connsiteX2090" fmla="*/ 1394642 w 2119184"/>
                  <a:gd name="connsiteY2090" fmla="*/ 146211 h 1128833"/>
                  <a:gd name="connsiteX2091" fmla="*/ 1403665 w 2119184"/>
                  <a:gd name="connsiteY2091" fmla="*/ 145007 h 1128833"/>
                  <a:gd name="connsiteX2092" fmla="*/ 1413527 w 2119184"/>
                  <a:gd name="connsiteY2092" fmla="*/ 145384 h 1128833"/>
                  <a:gd name="connsiteX2093" fmla="*/ 1429700 w 2119184"/>
                  <a:gd name="connsiteY2093" fmla="*/ 142902 h 1128833"/>
                  <a:gd name="connsiteX2094" fmla="*/ 1435042 w 2119184"/>
                  <a:gd name="connsiteY2094" fmla="*/ 144556 h 1128833"/>
                  <a:gd name="connsiteX2095" fmla="*/ 1434549 w 2119184"/>
                  <a:gd name="connsiteY2095" fmla="*/ 149520 h 1128833"/>
                  <a:gd name="connsiteX2096" fmla="*/ 1435888 w 2119184"/>
                  <a:gd name="connsiteY2096" fmla="*/ 156966 h 1128833"/>
                  <a:gd name="connsiteX2097" fmla="*/ 1430045 w 2119184"/>
                  <a:gd name="connsiteY2097" fmla="*/ 160275 h 1128833"/>
                  <a:gd name="connsiteX2098" fmla="*/ 1418819 w 2119184"/>
                  <a:gd name="connsiteY2098" fmla="*/ 163585 h 1128833"/>
                  <a:gd name="connsiteX2099" fmla="*/ 1414094 w 2119184"/>
                  <a:gd name="connsiteY2099" fmla="*/ 169375 h 1128833"/>
                  <a:gd name="connsiteX2100" fmla="*/ 1412056 w 2119184"/>
                  <a:gd name="connsiteY2100" fmla="*/ 177113 h 1128833"/>
                  <a:gd name="connsiteX2101" fmla="*/ 1409886 w 2119184"/>
                  <a:gd name="connsiteY2101" fmla="*/ 180684 h 1128833"/>
                  <a:gd name="connsiteX2102" fmla="*/ 1417430 w 2119184"/>
                  <a:gd name="connsiteY2102" fmla="*/ 181589 h 1128833"/>
                  <a:gd name="connsiteX2103" fmla="*/ 1430078 w 2119184"/>
                  <a:gd name="connsiteY2103" fmla="*/ 181589 h 1128833"/>
                  <a:gd name="connsiteX2104" fmla="*/ 1434532 w 2119184"/>
                  <a:gd name="connsiteY2104" fmla="*/ 183399 h 1128833"/>
                  <a:gd name="connsiteX2105" fmla="*/ 1441181 w 2119184"/>
                  <a:gd name="connsiteY2105" fmla="*/ 184304 h 1128833"/>
                  <a:gd name="connsiteX2106" fmla="*/ 1453820 w 2119184"/>
                  <a:gd name="connsiteY2106" fmla="*/ 188389 h 1128833"/>
                  <a:gd name="connsiteX2107" fmla="*/ 1641807 w 2119184"/>
                  <a:gd name="connsiteY2107" fmla="*/ 178133 h 1128833"/>
                  <a:gd name="connsiteX2108" fmla="*/ 1653600 w 2119184"/>
                  <a:gd name="connsiteY2108" fmla="*/ 176926 h 1128833"/>
                  <a:gd name="connsiteX2109" fmla="*/ 1646040 w 2119184"/>
                  <a:gd name="connsiteY2109" fmla="*/ 175116 h 1128833"/>
                  <a:gd name="connsiteX2110" fmla="*/ 1639243 w 2119184"/>
                  <a:gd name="connsiteY2110" fmla="*/ 175720 h 1128833"/>
                  <a:gd name="connsiteX2111" fmla="*/ 1362772 w 2119184"/>
                  <a:gd name="connsiteY2111" fmla="*/ 360800 h 1128833"/>
                  <a:gd name="connsiteX2112" fmla="*/ 1371516 w 2119184"/>
                  <a:gd name="connsiteY2112" fmla="*/ 356313 h 1128833"/>
                  <a:gd name="connsiteX2113" fmla="*/ 1374343 w 2119184"/>
                  <a:gd name="connsiteY2113" fmla="*/ 351194 h 1128833"/>
                  <a:gd name="connsiteX2114" fmla="*/ 1370341 w 2119184"/>
                  <a:gd name="connsiteY2114" fmla="*/ 347989 h 1128833"/>
                  <a:gd name="connsiteX2115" fmla="*/ 1365007 w 2119184"/>
                  <a:gd name="connsiteY2115" fmla="*/ 351194 h 1128833"/>
                  <a:gd name="connsiteX2116" fmla="*/ 1359707 w 2119184"/>
                  <a:gd name="connsiteY2116" fmla="*/ 356313 h 1128833"/>
                  <a:gd name="connsiteX2117" fmla="*/ 1362772 w 2119184"/>
                  <a:gd name="connsiteY2117" fmla="*/ 360800 h 1128833"/>
                  <a:gd name="connsiteX2118" fmla="*/ 1616603 w 2119184"/>
                  <a:gd name="connsiteY2118" fmla="*/ 229936 h 1128833"/>
                  <a:gd name="connsiteX2119" fmla="*/ 1632447 w 2119184"/>
                  <a:gd name="connsiteY2119" fmla="*/ 226837 h 1128833"/>
                  <a:gd name="connsiteX2120" fmla="*/ 1676208 w 2119184"/>
                  <a:gd name="connsiteY2120" fmla="*/ 228648 h 1128833"/>
                  <a:gd name="connsiteX2121" fmla="*/ 1675444 w 2119184"/>
                  <a:gd name="connsiteY2121" fmla="*/ 224065 h 1128833"/>
                  <a:gd name="connsiteX2122" fmla="*/ 1671376 w 2119184"/>
                  <a:gd name="connsiteY2122" fmla="*/ 220503 h 1128833"/>
                  <a:gd name="connsiteX2123" fmla="*/ 1669338 w 2119184"/>
                  <a:gd name="connsiteY2123" fmla="*/ 215978 h 1128833"/>
                  <a:gd name="connsiteX2124" fmla="*/ 1665960 w 2119184"/>
                  <a:gd name="connsiteY2124" fmla="*/ 211452 h 1128833"/>
                  <a:gd name="connsiteX2125" fmla="*/ 1655022 w 2119184"/>
                  <a:gd name="connsiteY2125" fmla="*/ 207833 h 1128833"/>
                  <a:gd name="connsiteX2126" fmla="*/ 1649541 w 2119184"/>
                  <a:gd name="connsiteY2126" fmla="*/ 206928 h 1128833"/>
                  <a:gd name="connsiteX2127" fmla="*/ 1632176 w 2119184"/>
                  <a:gd name="connsiteY2127" fmla="*/ 207224 h 1128833"/>
                  <a:gd name="connsiteX2128" fmla="*/ 1626135 w 2119184"/>
                  <a:gd name="connsiteY2128" fmla="*/ 207833 h 1128833"/>
                  <a:gd name="connsiteX2129" fmla="*/ 1616586 w 2119184"/>
                  <a:gd name="connsiteY2129" fmla="*/ 206023 h 1128833"/>
                  <a:gd name="connsiteX2130" fmla="*/ 1604958 w 2119184"/>
                  <a:gd name="connsiteY2130" fmla="*/ 205118 h 1128833"/>
                  <a:gd name="connsiteX2131" fmla="*/ 1602016 w 2119184"/>
                  <a:gd name="connsiteY2131" fmla="*/ 208738 h 1128833"/>
                  <a:gd name="connsiteX2132" fmla="*/ 1597052 w 2119184"/>
                  <a:gd name="connsiteY2132" fmla="*/ 211452 h 1128833"/>
                  <a:gd name="connsiteX2133" fmla="*/ 1593699 w 2119184"/>
                  <a:gd name="connsiteY2133" fmla="*/ 216142 h 1128833"/>
                  <a:gd name="connsiteX2134" fmla="*/ 1609864 w 2119184"/>
                  <a:gd name="connsiteY2134" fmla="*/ 217788 h 1128833"/>
                  <a:gd name="connsiteX2135" fmla="*/ 1602829 w 2119184"/>
                  <a:gd name="connsiteY2135" fmla="*/ 220503 h 1128833"/>
                  <a:gd name="connsiteX2136" fmla="*/ 1601950 w 2119184"/>
                  <a:gd name="connsiteY2136" fmla="*/ 225028 h 1128833"/>
                  <a:gd name="connsiteX2137" fmla="*/ 1604892 w 2119184"/>
                  <a:gd name="connsiteY2137" fmla="*/ 229047 h 1128833"/>
                  <a:gd name="connsiteX2138" fmla="*/ 1616603 w 2119184"/>
                  <a:gd name="connsiteY2138" fmla="*/ 229936 h 1128833"/>
                  <a:gd name="connsiteX2139" fmla="*/ 1658687 w 2119184"/>
                  <a:gd name="connsiteY2139" fmla="*/ 145549 h 1128833"/>
                  <a:gd name="connsiteX2140" fmla="*/ 1667892 w 2119184"/>
                  <a:gd name="connsiteY2140" fmla="*/ 144171 h 1128833"/>
                  <a:gd name="connsiteX2141" fmla="*/ 1677745 w 2119184"/>
                  <a:gd name="connsiteY2141" fmla="*/ 144171 h 1128833"/>
                  <a:gd name="connsiteX2142" fmla="*/ 1687261 w 2119184"/>
                  <a:gd name="connsiteY2142" fmla="*/ 143481 h 1128833"/>
                  <a:gd name="connsiteX2143" fmla="*/ 1692225 w 2119184"/>
                  <a:gd name="connsiteY2143" fmla="*/ 140723 h 1128833"/>
                  <a:gd name="connsiteX2144" fmla="*/ 1698964 w 2119184"/>
                  <a:gd name="connsiteY2144" fmla="*/ 140034 h 1128833"/>
                  <a:gd name="connsiteX2145" fmla="*/ 1703779 w 2119184"/>
                  <a:gd name="connsiteY2145" fmla="*/ 140723 h 1128833"/>
                  <a:gd name="connsiteX2146" fmla="*/ 1709927 w 2119184"/>
                  <a:gd name="connsiteY2146" fmla="*/ 139317 h 1128833"/>
                  <a:gd name="connsiteX2147" fmla="*/ 1722697 w 2119184"/>
                  <a:gd name="connsiteY2147" fmla="*/ 136587 h 1128833"/>
                  <a:gd name="connsiteX2148" fmla="*/ 1728097 w 2119184"/>
                  <a:gd name="connsiteY2148" fmla="*/ 131807 h 1128833"/>
                  <a:gd name="connsiteX2149" fmla="*/ 1726396 w 2119184"/>
                  <a:gd name="connsiteY2149" fmla="*/ 127896 h 1128833"/>
                  <a:gd name="connsiteX2150" fmla="*/ 1718909 w 2119184"/>
                  <a:gd name="connsiteY2150" fmla="*/ 127829 h 1128833"/>
                  <a:gd name="connsiteX2151" fmla="*/ 1708530 w 2119184"/>
                  <a:gd name="connsiteY2151" fmla="*/ 131690 h 1128833"/>
                  <a:gd name="connsiteX2152" fmla="*/ 1701544 w 2119184"/>
                  <a:gd name="connsiteY2152" fmla="*/ 129484 h 1128833"/>
                  <a:gd name="connsiteX2153" fmla="*/ 1708439 w 2119184"/>
                  <a:gd name="connsiteY2153" fmla="*/ 127829 h 1128833"/>
                  <a:gd name="connsiteX2154" fmla="*/ 1711940 w 2119184"/>
                  <a:gd name="connsiteY2154" fmla="*/ 125623 h 1128833"/>
                  <a:gd name="connsiteX2155" fmla="*/ 1708710 w 2119184"/>
                  <a:gd name="connsiteY2155" fmla="*/ 122314 h 1128833"/>
                  <a:gd name="connsiteX2156" fmla="*/ 1715457 w 2119184"/>
                  <a:gd name="connsiteY2156" fmla="*/ 121211 h 1128833"/>
                  <a:gd name="connsiteX2157" fmla="*/ 1721235 w 2119184"/>
                  <a:gd name="connsiteY2157" fmla="*/ 118453 h 1128833"/>
                  <a:gd name="connsiteX2158" fmla="*/ 1725467 w 2119184"/>
                  <a:gd name="connsiteY2158" fmla="*/ 119005 h 1128833"/>
                  <a:gd name="connsiteX2159" fmla="*/ 1732699 w 2119184"/>
                  <a:gd name="connsiteY2159" fmla="*/ 117884 h 1128833"/>
                  <a:gd name="connsiteX2160" fmla="*/ 1742158 w 2119184"/>
                  <a:gd name="connsiteY2160" fmla="*/ 115696 h 1128833"/>
                  <a:gd name="connsiteX2161" fmla="*/ 1749184 w 2119184"/>
                  <a:gd name="connsiteY2161" fmla="*/ 112938 h 1128833"/>
                  <a:gd name="connsiteX2162" fmla="*/ 1742922 w 2119184"/>
                  <a:gd name="connsiteY2162" fmla="*/ 111835 h 1128833"/>
                  <a:gd name="connsiteX2163" fmla="*/ 1747565 w 2119184"/>
                  <a:gd name="connsiteY2163" fmla="*/ 110180 h 1128833"/>
                  <a:gd name="connsiteX2164" fmla="*/ 1755438 w 2119184"/>
                  <a:gd name="connsiteY2164" fmla="*/ 107423 h 1128833"/>
                  <a:gd name="connsiteX2165" fmla="*/ 1746283 w 2119184"/>
                  <a:gd name="connsiteY2165" fmla="*/ 107974 h 1128833"/>
                  <a:gd name="connsiteX2166" fmla="*/ 1741887 w 2119184"/>
                  <a:gd name="connsiteY2166" fmla="*/ 106320 h 1128833"/>
                  <a:gd name="connsiteX2167" fmla="*/ 1748995 w 2119184"/>
                  <a:gd name="connsiteY2167" fmla="*/ 105216 h 1128833"/>
                  <a:gd name="connsiteX2168" fmla="*/ 1764363 w 2119184"/>
                  <a:gd name="connsiteY2168" fmla="*/ 105769 h 1128833"/>
                  <a:gd name="connsiteX2169" fmla="*/ 1770173 w 2119184"/>
                  <a:gd name="connsiteY2169" fmla="*/ 106871 h 1128833"/>
                  <a:gd name="connsiteX2170" fmla="*/ 1776707 w 2119184"/>
                  <a:gd name="connsiteY2170" fmla="*/ 104113 h 1128833"/>
                  <a:gd name="connsiteX2171" fmla="*/ 1784004 w 2119184"/>
                  <a:gd name="connsiteY2171" fmla="*/ 104113 h 1128833"/>
                  <a:gd name="connsiteX2172" fmla="*/ 1793126 w 2119184"/>
                  <a:gd name="connsiteY2172" fmla="*/ 103562 h 1128833"/>
                  <a:gd name="connsiteX2173" fmla="*/ 1789165 w 2119184"/>
                  <a:gd name="connsiteY2173" fmla="*/ 101356 h 1128833"/>
                  <a:gd name="connsiteX2174" fmla="*/ 1776789 w 2119184"/>
                  <a:gd name="connsiteY2174" fmla="*/ 99150 h 1128833"/>
                  <a:gd name="connsiteX2175" fmla="*/ 1787587 w 2119184"/>
                  <a:gd name="connsiteY2175" fmla="*/ 98598 h 1128833"/>
                  <a:gd name="connsiteX2176" fmla="*/ 1797851 w 2119184"/>
                  <a:gd name="connsiteY2176" fmla="*/ 98598 h 1128833"/>
                  <a:gd name="connsiteX2177" fmla="*/ 1804500 w 2119184"/>
                  <a:gd name="connsiteY2177" fmla="*/ 97927 h 1128833"/>
                  <a:gd name="connsiteX2178" fmla="*/ 1809570 w 2119184"/>
                  <a:gd name="connsiteY2178" fmla="*/ 97469 h 1128833"/>
                  <a:gd name="connsiteX2179" fmla="*/ 1806850 w 2119184"/>
                  <a:gd name="connsiteY2179" fmla="*/ 93635 h 1128833"/>
                  <a:gd name="connsiteX2180" fmla="*/ 1800678 w 2119184"/>
                  <a:gd name="connsiteY2180" fmla="*/ 94737 h 1128833"/>
                  <a:gd name="connsiteX2181" fmla="*/ 1817649 w 2119184"/>
                  <a:gd name="connsiteY2181" fmla="*/ 91980 h 1128833"/>
                  <a:gd name="connsiteX2182" fmla="*/ 1823089 w 2119184"/>
                  <a:gd name="connsiteY2182" fmla="*/ 90877 h 1128833"/>
                  <a:gd name="connsiteX2183" fmla="*/ 1831348 w 2119184"/>
                  <a:gd name="connsiteY2183" fmla="*/ 89774 h 1128833"/>
                  <a:gd name="connsiteX2184" fmla="*/ 1836386 w 2119184"/>
                  <a:gd name="connsiteY2184" fmla="*/ 87567 h 1128833"/>
                  <a:gd name="connsiteX2185" fmla="*/ 1828497 w 2119184"/>
                  <a:gd name="connsiteY2185" fmla="*/ 86457 h 1128833"/>
                  <a:gd name="connsiteX2186" fmla="*/ 1824749 w 2119184"/>
                  <a:gd name="connsiteY2186" fmla="*/ 83706 h 1128833"/>
                  <a:gd name="connsiteX2187" fmla="*/ 1813318 w 2119184"/>
                  <a:gd name="connsiteY2187" fmla="*/ 83706 h 1128833"/>
                  <a:gd name="connsiteX2188" fmla="*/ 1809077 w 2119184"/>
                  <a:gd name="connsiteY2188" fmla="*/ 79672 h 1128833"/>
                  <a:gd name="connsiteX2189" fmla="*/ 1813614 w 2119184"/>
                  <a:gd name="connsiteY2189" fmla="*/ 77640 h 1128833"/>
                  <a:gd name="connsiteX2190" fmla="*/ 1817838 w 2119184"/>
                  <a:gd name="connsiteY2190" fmla="*/ 79846 h 1128833"/>
                  <a:gd name="connsiteX2191" fmla="*/ 1826187 w 2119184"/>
                  <a:gd name="connsiteY2191" fmla="*/ 80398 h 1128833"/>
                  <a:gd name="connsiteX2192" fmla="*/ 1838646 w 2119184"/>
                  <a:gd name="connsiteY2192" fmla="*/ 80425 h 1128833"/>
                  <a:gd name="connsiteX2193" fmla="*/ 1812989 w 2119184"/>
                  <a:gd name="connsiteY2193" fmla="*/ 75434 h 1128833"/>
                  <a:gd name="connsiteX2194" fmla="*/ 1799733 w 2119184"/>
                  <a:gd name="connsiteY2194" fmla="*/ 75434 h 1128833"/>
                  <a:gd name="connsiteX2195" fmla="*/ 1797408 w 2119184"/>
                  <a:gd name="connsiteY2195" fmla="*/ 70470 h 1128833"/>
                  <a:gd name="connsiteX2196" fmla="*/ 1809324 w 2119184"/>
                  <a:gd name="connsiteY2196" fmla="*/ 73779 h 1128833"/>
                  <a:gd name="connsiteX2197" fmla="*/ 1818569 w 2119184"/>
                  <a:gd name="connsiteY2197" fmla="*/ 73779 h 1128833"/>
                  <a:gd name="connsiteX2198" fmla="*/ 1827182 w 2119184"/>
                  <a:gd name="connsiteY2198" fmla="*/ 72676 h 1128833"/>
                  <a:gd name="connsiteX2199" fmla="*/ 1839369 w 2119184"/>
                  <a:gd name="connsiteY2199" fmla="*/ 72676 h 1128833"/>
                  <a:gd name="connsiteX2200" fmla="*/ 1846699 w 2119184"/>
                  <a:gd name="connsiteY2200" fmla="*/ 71573 h 1128833"/>
                  <a:gd name="connsiteX2201" fmla="*/ 1855189 w 2119184"/>
                  <a:gd name="connsiteY2201" fmla="*/ 71022 h 1128833"/>
                  <a:gd name="connsiteX2202" fmla="*/ 1871485 w 2119184"/>
                  <a:gd name="connsiteY2202" fmla="*/ 68815 h 1128833"/>
                  <a:gd name="connsiteX2203" fmla="*/ 1868954 w 2119184"/>
                  <a:gd name="connsiteY2203" fmla="*/ 63852 h 1128833"/>
                  <a:gd name="connsiteX2204" fmla="*/ 1862569 w 2119184"/>
                  <a:gd name="connsiteY2204" fmla="*/ 62197 h 1128833"/>
                  <a:gd name="connsiteX2205" fmla="*/ 1854967 w 2119184"/>
                  <a:gd name="connsiteY2205" fmla="*/ 62749 h 1128833"/>
                  <a:gd name="connsiteX2206" fmla="*/ 1849642 w 2119184"/>
                  <a:gd name="connsiteY2206" fmla="*/ 62197 h 1128833"/>
                  <a:gd name="connsiteX2207" fmla="*/ 1860267 w 2119184"/>
                  <a:gd name="connsiteY2207" fmla="*/ 61095 h 1128833"/>
                  <a:gd name="connsiteX2208" fmla="*/ 1865190 w 2119184"/>
                  <a:gd name="connsiteY2208" fmla="*/ 61380 h 1128833"/>
                  <a:gd name="connsiteX2209" fmla="*/ 1875076 w 2119184"/>
                  <a:gd name="connsiteY2209" fmla="*/ 62197 h 1128833"/>
                  <a:gd name="connsiteX2210" fmla="*/ 1878865 w 2119184"/>
                  <a:gd name="connsiteY2210" fmla="*/ 67161 h 1128833"/>
                  <a:gd name="connsiteX2211" fmla="*/ 1894348 w 2119184"/>
                  <a:gd name="connsiteY2211" fmla="*/ 67161 h 1128833"/>
                  <a:gd name="connsiteX2212" fmla="*/ 1905088 w 2119184"/>
                  <a:gd name="connsiteY2212" fmla="*/ 64429 h 1128833"/>
                  <a:gd name="connsiteX2213" fmla="*/ 1915024 w 2119184"/>
                  <a:gd name="connsiteY2213" fmla="*/ 62749 h 1128833"/>
                  <a:gd name="connsiteX2214" fmla="*/ 1929036 w 2119184"/>
                  <a:gd name="connsiteY2214" fmla="*/ 57453 h 1128833"/>
                  <a:gd name="connsiteX2215" fmla="*/ 1922486 w 2119184"/>
                  <a:gd name="connsiteY2215" fmla="*/ 56569 h 1128833"/>
                  <a:gd name="connsiteX2216" fmla="*/ 1911646 w 2119184"/>
                  <a:gd name="connsiteY2216" fmla="*/ 57011 h 1128833"/>
                  <a:gd name="connsiteX2217" fmla="*/ 1904283 w 2119184"/>
                  <a:gd name="connsiteY2217" fmla="*/ 56127 h 1128833"/>
                  <a:gd name="connsiteX2218" fmla="*/ 1921089 w 2119184"/>
                  <a:gd name="connsiteY2218" fmla="*/ 54359 h 1128833"/>
                  <a:gd name="connsiteX2219" fmla="*/ 1926834 w 2119184"/>
                  <a:gd name="connsiteY2219" fmla="*/ 54638 h 1128833"/>
                  <a:gd name="connsiteX2220" fmla="*/ 1935495 w 2119184"/>
                  <a:gd name="connsiteY2220" fmla="*/ 55242 h 1128833"/>
                  <a:gd name="connsiteX2221" fmla="*/ 1945760 w 2119184"/>
                  <a:gd name="connsiteY2221" fmla="*/ 52149 h 1128833"/>
                  <a:gd name="connsiteX2222" fmla="*/ 1957462 w 2119184"/>
                  <a:gd name="connsiteY2222" fmla="*/ 50824 h 1128833"/>
                  <a:gd name="connsiteX2223" fmla="*/ 1969000 w 2119184"/>
                  <a:gd name="connsiteY2223" fmla="*/ 46404 h 1128833"/>
                  <a:gd name="connsiteX2224" fmla="*/ 1985297 w 2119184"/>
                  <a:gd name="connsiteY2224" fmla="*/ 43311 h 1128833"/>
                  <a:gd name="connsiteX2225" fmla="*/ 1997032 w 2119184"/>
                  <a:gd name="connsiteY2225" fmla="*/ 40674 h 1128833"/>
                  <a:gd name="connsiteX2226" fmla="*/ 2013452 w 2119184"/>
                  <a:gd name="connsiteY2226" fmla="*/ 39333 h 1128833"/>
                  <a:gd name="connsiteX2227" fmla="*/ 2026740 w 2119184"/>
                  <a:gd name="connsiteY2227" fmla="*/ 35797 h 1128833"/>
                  <a:gd name="connsiteX2228" fmla="*/ 2034490 w 2119184"/>
                  <a:gd name="connsiteY2228" fmla="*/ 35797 h 1128833"/>
                  <a:gd name="connsiteX2229" fmla="*/ 2044359 w 2119184"/>
                  <a:gd name="connsiteY2229" fmla="*/ 34029 h 1128833"/>
                  <a:gd name="connsiteX2230" fmla="*/ 2056637 w 2119184"/>
                  <a:gd name="connsiteY2230" fmla="*/ 32262 h 1128833"/>
                  <a:gd name="connsiteX2231" fmla="*/ 2060401 w 2119184"/>
                  <a:gd name="connsiteY2231" fmla="*/ 29610 h 1128833"/>
                  <a:gd name="connsiteX2232" fmla="*/ 2026584 w 2119184"/>
                  <a:gd name="connsiteY2232" fmla="*/ 31819 h 1128833"/>
                  <a:gd name="connsiteX2233" fmla="*/ 2008225 w 2119184"/>
                  <a:gd name="connsiteY2233" fmla="*/ 32704 h 1128833"/>
                  <a:gd name="connsiteX2234" fmla="*/ 2014906 w 2119184"/>
                  <a:gd name="connsiteY2234" fmla="*/ 30494 h 1128833"/>
                  <a:gd name="connsiteX2235" fmla="*/ 2020996 w 2119184"/>
                  <a:gd name="connsiteY2235" fmla="*/ 30494 h 1128833"/>
                  <a:gd name="connsiteX2236" fmla="*/ 2033808 w 2119184"/>
                  <a:gd name="connsiteY2236" fmla="*/ 26958 h 1128833"/>
                  <a:gd name="connsiteX2237" fmla="*/ 2044327 w 2119184"/>
                  <a:gd name="connsiteY2237" fmla="*/ 26958 h 1128833"/>
                  <a:gd name="connsiteX2238" fmla="*/ 2055298 w 2119184"/>
                  <a:gd name="connsiteY2238" fmla="*/ 26074 h 1128833"/>
                  <a:gd name="connsiteX2239" fmla="*/ 2064190 w 2119184"/>
                  <a:gd name="connsiteY2239" fmla="*/ 26074 h 1128833"/>
                  <a:gd name="connsiteX2240" fmla="*/ 2072457 w 2119184"/>
                  <a:gd name="connsiteY2240" fmla="*/ 24995 h 1128833"/>
                  <a:gd name="connsiteX2241" fmla="*/ 2081653 w 2119184"/>
                  <a:gd name="connsiteY2241" fmla="*/ 23830 h 1128833"/>
                  <a:gd name="connsiteX2242" fmla="*/ 2092969 w 2119184"/>
                  <a:gd name="connsiteY2242" fmla="*/ 22539 h 1128833"/>
                  <a:gd name="connsiteX2243" fmla="*/ 2103094 w 2119184"/>
                  <a:gd name="connsiteY2243" fmla="*/ 19887 h 1128833"/>
                  <a:gd name="connsiteX2244" fmla="*/ 2109126 w 2119184"/>
                  <a:gd name="connsiteY2244" fmla="*/ 19887 h 1128833"/>
                  <a:gd name="connsiteX2245" fmla="*/ 2113531 w 2119184"/>
                  <a:gd name="connsiteY2245" fmla="*/ 18679 h 1128833"/>
                  <a:gd name="connsiteX2246" fmla="*/ 2119185 w 2119184"/>
                  <a:gd name="connsiteY2246" fmla="*/ 18119 h 1128833"/>
                  <a:gd name="connsiteX2247" fmla="*/ 2113243 w 2119184"/>
                  <a:gd name="connsiteY2247" fmla="*/ 13258 h 1128833"/>
                  <a:gd name="connsiteX2248" fmla="*/ 2104853 w 2119184"/>
                  <a:gd name="connsiteY2248" fmla="*/ 13258 h 1128833"/>
                  <a:gd name="connsiteX2249" fmla="*/ 2099363 w 2119184"/>
                  <a:gd name="connsiteY2249" fmla="*/ 12816 h 1128833"/>
                  <a:gd name="connsiteX2250" fmla="*/ 2088844 w 2119184"/>
                  <a:gd name="connsiteY2250" fmla="*/ 13699 h 1128833"/>
                  <a:gd name="connsiteX2251" fmla="*/ 2091770 w 2119184"/>
                  <a:gd name="connsiteY2251" fmla="*/ 10606 h 1128833"/>
                  <a:gd name="connsiteX2252" fmla="*/ 2085434 w 2119184"/>
                  <a:gd name="connsiteY2252" fmla="*/ 9722 h 1128833"/>
                  <a:gd name="connsiteX2253" fmla="*/ 2081201 w 2119184"/>
                  <a:gd name="connsiteY2253" fmla="*/ 7071 h 1128833"/>
                  <a:gd name="connsiteX2254" fmla="*/ 2073583 w 2119184"/>
                  <a:gd name="connsiteY2254" fmla="*/ 7954 h 1128833"/>
                  <a:gd name="connsiteX2255" fmla="*/ 2069268 w 2119184"/>
                  <a:gd name="connsiteY2255" fmla="*/ 7071 h 1128833"/>
                  <a:gd name="connsiteX2256" fmla="*/ 2061749 w 2119184"/>
                  <a:gd name="connsiteY2256" fmla="*/ 6629 h 1128833"/>
                  <a:gd name="connsiteX2257" fmla="*/ 2056185 w 2119184"/>
                  <a:gd name="connsiteY2257" fmla="*/ 6629 h 1128833"/>
                  <a:gd name="connsiteX2258" fmla="*/ 2045436 w 2119184"/>
                  <a:gd name="connsiteY2258" fmla="*/ 7269 h 1128833"/>
                  <a:gd name="connsiteX2259" fmla="*/ 2040604 w 2119184"/>
                  <a:gd name="connsiteY2259" fmla="*/ 7512 h 1128833"/>
                  <a:gd name="connsiteX2260" fmla="*/ 2031786 w 2119184"/>
                  <a:gd name="connsiteY2260" fmla="*/ 8720 h 1128833"/>
                  <a:gd name="connsiteX2261" fmla="*/ 2021267 w 2119184"/>
                  <a:gd name="connsiteY2261" fmla="*/ 9722 h 1128833"/>
                  <a:gd name="connsiteX2262" fmla="*/ 2004527 w 2119184"/>
                  <a:gd name="connsiteY2262" fmla="*/ 9722 h 1128833"/>
                  <a:gd name="connsiteX2263" fmla="*/ 2017873 w 2119184"/>
                  <a:gd name="connsiteY2263" fmla="*/ 7954 h 1128833"/>
                  <a:gd name="connsiteX2264" fmla="*/ 2030643 w 2119184"/>
                  <a:gd name="connsiteY2264" fmla="*/ 7185 h 1128833"/>
                  <a:gd name="connsiteX2265" fmla="*/ 2036709 w 2119184"/>
                  <a:gd name="connsiteY2265" fmla="*/ 6629 h 1128833"/>
                  <a:gd name="connsiteX2266" fmla="*/ 2043949 w 2119184"/>
                  <a:gd name="connsiteY2266" fmla="*/ 5745 h 1128833"/>
                  <a:gd name="connsiteX2267" fmla="*/ 2038081 w 2119184"/>
                  <a:gd name="connsiteY2267" fmla="*/ 4861 h 1128833"/>
                  <a:gd name="connsiteX2268" fmla="*/ 2033166 w 2119184"/>
                  <a:gd name="connsiteY2268" fmla="*/ 4672 h 1128833"/>
                  <a:gd name="connsiteX2269" fmla="*/ 2026617 w 2119184"/>
                  <a:gd name="connsiteY2269" fmla="*/ 4419 h 1128833"/>
                  <a:gd name="connsiteX2270" fmla="*/ 2015621 w 2119184"/>
                  <a:gd name="connsiteY2270" fmla="*/ 3535 h 1128833"/>
                  <a:gd name="connsiteX2271" fmla="*/ 2005258 w 2119184"/>
                  <a:gd name="connsiteY2271" fmla="*/ 3977 h 1128833"/>
                  <a:gd name="connsiteX2272" fmla="*/ 1997057 w 2119184"/>
                  <a:gd name="connsiteY2272" fmla="*/ 3093 h 1128833"/>
                  <a:gd name="connsiteX2273" fmla="*/ 1985765 w 2119184"/>
                  <a:gd name="connsiteY2273" fmla="*/ 1768 h 1128833"/>
                  <a:gd name="connsiteX2274" fmla="*/ 1958465 w 2119184"/>
                  <a:gd name="connsiteY2274" fmla="*/ 1768 h 1128833"/>
                  <a:gd name="connsiteX2275" fmla="*/ 1949918 w 2119184"/>
                  <a:gd name="connsiteY2275" fmla="*/ 883 h 1128833"/>
                  <a:gd name="connsiteX2276" fmla="*/ 1938618 w 2119184"/>
                  <a:gd name="connsiteY2276" fmla="*/ 0 h 1128833"/>
                  <a:gd name="connsiteX2277" fmla="*/ 1897536 w 2119184"/>
                  <a:gd name="connsiteY2277" fmla="*/ 0 h 1128833"/>
                  <a:gd name="connsiteX2278" fmla="*/ 1871115 w 2119184"/>
                  <a:gd name="connsiteY2278" fmla="*/ 1325 h 1128833"/>
                  <a:gd name="connsiteX2279" fmla="*/ 1866373 w 2119184"/>
                  <a:gd name="connsiteY2279" fmla="*/ 1325 h 1128833"/>
                  <a:gd name="connsiteX2280" fmla="*/ 1860481 w 2119184"/>
                  <a:gd name="connsiteY2280" fmla="*/ 2651 h 1128833"/>
                  <a:gd name="connsiteX2281" fmla="*/ 1849551 w 2119184"/>
                  <a:gd name="connsiteY2281" fmla="*/ 4428 h 1128833"/>
                  <a:gd name="connsiteX2282" fmla="*/ 1843618 w 2119184"/>
                  <a:gd name="connsiteY2282" fmla="*/ 4539 h 1128833"/>
                  <a:gd name="connsiteX2283" fmla="*/ 1828554 w 2119184"/>
                  <a:gd name="connsiteY2283" fmla="*/ 4861 h 1128833"/>
                  <a:gd name="connsiteX2284" fmla="*/ 1820985 w 2119184"/>
                  <a:gd name="connsiteY2284" fmla="*/ 4419 h 1128833"/>
                  <a:gd name="connsiteX2285" fmla="*/ 1814008 w 2119184"/>
                  <a:gd name="connsiteY2285" fmla="*/ 4419 h 1128833"/>
                  <a:gd name="connsiteX2286" fmla="*/ 1805667 w 2119184"/>
                  <a:gd name="connsiteY2286" fmla="*/ 5745 h 1128833"/>
                  <a:gd name="connsiteX2287" fmla="*/ 1800942 w 2119184"/>
                  <a:gd name="connsiteY2287" fmla="*/ 6154 h 1128833"/>
                  <a:gd name="connsiteX2288" fmla="*/ 1786568 w 2119184"/>
                  <a:gd name="connsiteY2288" fmla="*/ 7071 h 1128833"/>
                  <a:gd name="connsiteX2289" fmla="*/ 1777249 w 2119184"/>
                  <a:gd name="connsiteY2289" fmla="*/ 8839 h 1128833"/>
                  <a:gd name="connsiteX2290" fmla="*/ 1770576 w 2119184"/>
                  <a:gd name="connsiteY2290" fmla="*/ 9726 h 1128833"/>
                  <a:gd name="connsiteX2291" fmla="*/ 1765719 w 2119184"/>
                  <a:gd name="connsiteY2291" fmla="*/ 12374 h 1128833"/>
                  <a:gd name="connsiteX2292" fmla="*/ 1759638 w 2119184"/>
                  <a:gd name="connsiteY2292" fmla="*/ 15026 h 1128833"/>
                  <a:gd name="connsiteX2293" fmla="*/ 1769853 w 2119184"/>
                  <a:gd name="connsiteY2293" fmla="*/ 17450 h 1128833"/>
                  <a:gd name="connsiteX2294" fmla="*/ 1785812 w 2119184"/>
                  <a:gd name="connsiteY2294" fmla="*/ 21213 h 1128833"/>
                  <a:gd name="connsiteX2295" fmla="*/ 1774520 w 2119184"/>
                  <a:gd name="connsiteY2295" fmla="*/ 20434 h 1128833"/>
                  <a:gd name="connsiteX2296" fmla="*/ 1766459 w 2119184"/>
                  <a:gd name="connsiteY2296" fmla="*/ 19516 h 1128833"/>
                  <a:gd name="connsiteX2297" fmla="*/ 1761840 w 2119184"/>
                  <a:gd name="connsiteY2297" fmla="*/ 18119 h 1128833"/>
                  <a:gd name="connsiteX2298" fmla="*/ 1756145 w 2119184"/>
                  <a:gd name="connsiteY2298" fmla="*/ 17468 h 1128833"/>
                  <a:gd name="connsiteX2299" fmla="*/ 1743021 w 2119184"/>
                  <a:gd name="connsiteY2299" fmla="*/ 16794 h 1128833"/>
                  <a:gd name="connsiteX2300" fmla="*/ 1729855 w 2119184"/>
                  <a:gd name="connsiteY2300" fmla="*/ 15468 h 1128833"/>
                  <a:gd name="connsiteX2301" fmla="*/ 1725286 w 2119184"/>
                  <a:gd name="connsiteY2301" fmla="*/ 13699 h 1128833"/>
                  <a:gd name="connsiteX2302" fmla="*/ 1709688 w 2119184"/>
                  <a:gd name="connsiteY2302" fmla="*/ 13699 h 1128833"/>
                  <a:gd name="connsiteX2303" fmla="*/ 1703122 w 2119184"/>
                  <a:gd name="connsiteY2303" fmla="*/ 14142 h 1128833"/>
                  <a:gd name="connsiteX2304" fmla="*/ 1694427 w 2119184"/>
                  <a:gd name="connsiteY2304" fmla="*/ 15910 h 1128833"/>
                  <a:gd name="connsiteX2305" fmla="*/ 1685552 w 2119184"/>
                  <a:gd name="connsiteY2305" fmla="*/ 18119 h 1128833"/>
                  <a:gd name="connsiteX2306" fmla="*/ 1712778 w 2119184"/>
                  <a:gd name="connsiteY2306" fmla="*/ 21655 h 1128833"/>
                  <a:gd name="connsiteX2307" fmla="*/ 1703599 w 2119184"/>
                  <a:gd name="connsiteY2307" fmla="*/ 22539 h 1128833"/>
                  <a:gd name="connsiteX2308" fmla="*/ 1694255 w 2119184"/>
                  <a:gd name="connsiteY2308" fmla="*/ 21655 h 1128833"/>
                  <a:gd name="connsiteX2309" fmla="*/ 1681706 w 2119184"/>
                  <a:gd name="connsiteY2309" fmla="*/ 20771 h 1128833"/>
                  <a:gd name="connsiteX2310" fmla="*/ 1677170 w 2119184"/>
                  <a:gd name="connsiteY2310" fmla="*/ 22097 h 1128833"/>
                  <a:gd name="connsiteX2311" fmla="*/ 1653715 w 2119184"/>
                  <a:gd name="connsiteY2311" fmla="*/ 20329 h 1128833"/>
                  <a:gd name="connsiteX2312" fmla="*/ 1649327 w 2119184"/>
                  <a:gd name="connsiteY2312" fmla="*/ 21213 h 1128833"/>
                  <a:gd name="connsiteX2313" fmla="*/ 1641495 w 2119184"/>
                  <a:gd name="connsiteY2313" fmla="*/ 21655 h 1128833"/>
                  <a:gd name="connsiteX2314" fmla="*/ 1634641 w 2119184"/>
                  <a:gd name="connsiteY2314" fmla="*/ 21655 h 1128833"/>
                  <a:gd name="connsiteX2315" fmla="*/ 1628437 w 2119184"/>
                  <a:gd name="connsiteY2315" fmla="*/ 22981 h 1128833"/>
                  <a:gd name="connsiteX2316" fmla="*/ 1621386 w 2119184"/>
                  <a:gd name="connsiteY2316" fmla="*/ 23422 h 1128833"/>
                  <a:gd name="connsiteX2317" fmla="*/ 1612329 w 2119184"/>
                  <a:gd name="connsiteY2317" fmla="*/ 24749 h 1128833"/>
                  <a:gd name="connsiteX2318" fmla="*/ 1607481 w 2119184"/>
                  <a:gd name="connsiteY2318" fmla="*/ 24749 h 1128833"/>
                  <a:gd name="connsiteX2319" fmla="*/ 1597603 w 2119184"/>
                  <a:gd name="connsiteY2319" fmla="*/ 26958 h 1128833"/>
                  <a:gd name="connsiteX2320" fmla="*/ 1602468 w 2119184"/>
                  <a:gd name="connsiteY2320" fmla="*/ 27842 h 1128833"/>
                  <a:gd name="connsiteX2321" fmla="*/ 1610587 w 2119184"/>
                  <a:gd name="connsiteY2321" fmla="*/ 28726 h 1128833"/>
                  <a:gd name="connsiteX2322" fmla="*/ 1616216 w 2119184"/>
                  <a:gd name="connsiteY2322" fmla="*/ 26958 h 1128833"/>
                  <a:gd name="connsiteX2323" fmla="*/ 1624903 w 2119184"/>
                  <a:gd name="connsiteY2323" fmla="*/ 26516 h 1128833"/>
                  <a:gd name="connsiteX2324" fmla="*/ 1630409 w 2119184"/>
                  <a:gd name="connsiteY2324" fmla="*/ 27842 h 1128833"/>
                  <a:gd name="connsiteX2325" fmla="*/ 1625856 w 2119184"/>
                  <a:gd name="connsiteY2325" fmla="*/ 28690 h 1128833"/>
                  <a:gd name="connsiteX2326" fmla="*/ 1607629 w 2119184"/>
                  <a:gd name="connsiteY2326" fmla="*/ 31819 h 1128833"/>
                  <a:gd name="connsiteX2327" fmla="*/ 1613159 w 2119184"/>
                  <a:gd name="connsiteY2327" fmla="*/ 33146 h 1128833"/>
                  <a:gd name="connsiteX2328" fmla="*/ 1621961 w 2119184"/>
                  <a:gd name="connsiteY2328" fmla="*/ 31605 h 1128833"/>
                  <a:gd name="connsiteX2329" fmla="*/ 1634765 w 2119184"/>
                  <a:gd name="connsiteY2329" fmla="*/ 30052 h 1128833"/>
                  <a:gd name="connsiteX2330" fmla="*/ 1641257 w 2119184"/>
                  <a:gd name="connsiteY2330" fmla="*/ 30052 h 1128833"/>
                  <a:gd name="connsiteX2331" fmla="*/ 1633228 w 2119184"/>
                  <a:gd name="connsiteY2331" fmla="*/ 31819 h 1128833"/>
                  <a:gd name="connsiteX2332" fmla="*/ 1621114 w 2119184"/>
                  <a:gd name="connsiteY2332" fmla="*/ 33587 h 1128833"/>
                  <a:gd name="connsiteX2333" fmla="*/ 1629168 w 2119184"/>
                  <a:gd name="connsiteY2333" fmla="*/ 35797 h 1128833"/>
                  <a:gd name="connsiteX2334" fmla="*/ 1622824 w 2119184"/>
                  <a:gd name="connsiteY2334" fmla="*/ 35356 h 1128833"/>
                  <a:gd name="connsiteX2335" fmla="*/ 1618345 w 2119184"/>
                  <a:gd name="connsiteY2335" fmla="*/ 35356 h 1128833"/>
                  <a:gd name="connsiteX2336" fmla="*/ 1612674 w 2119184"/>
                  <a:gd name="connsiteY2336" fmla="*/ 36239 h 1128833"/>
                  <a:gd name="connsiteX2337" fmla="*/ 1614885 w 2119184"/>
                  <a:gd name="connsiteY2337" fmla="*/ 39775 h 1128833"/>
                  <a:gd name="connsiteX2338" fmla="*/ 1631781 w 2119184"/>
                  <a:gd name="connsiteY2338" fmla="*/ 38449 h 1128833"/>
                  <a:gd name="connsiteX2339" fmla="*/ 1664801 w 2119184"/>
                  <a:gd name="connsiteY2339" fmla="*/ 37565 h 1128833"/>
                  <a:gd name="connsiteX2340" fmla="*/ 1676150 w 2119184"/>
                  <a:gd name="connsiteY2340" fmla="*/ 36681 h 1128833"/>
                  <a:gd name="connsiteX2341" fmla="*/ 1707395 w 2119184"/>
                  <a:gd name="connsiteY2341" fmla="*/ 33587 h 1128833"/>
                  <a:gd name="connsiteX2342" fmla="*/ 1674129 w 2119184"/>
                  <a:gd name="connsiteY2342" fmla="*/ 38891 h 1128833"/>
                  <a:gd name="connsiteX2343" fmla="*/ 1658449 w 2119184"/>
                  <a:gd name="connsiteY2343" fmla="*/ 39332 h 1128833"/>
                  <a:gd name="connsiteX2344" fmla="*/ 1631025 w 2119184"/>
                  <a:gd name="connsiteY2344" fmla="*/ 39333 h 1128833"/>
                  <a:gd name="connsiteX2345" fmla="*/ 1620490 w 2119184"/>
                  <a:gd name="connsiteY2345" fmla="*/ 41101 h 1128833"/>
                  <a:gd name="connsiteX2346" fmla="*/ 1625486 w 2119184"/>
                  <a:gd name="connsiteY2346" fmla="*/ 45078 h 1128833"/>
                  <a:gd name="connsiteX2347" fmla="*/ 1639046 w 2119184"/>
                  <a:gd name="connsiteY2347" fmla="*/ 45078 h 1128833"/>
                  <a:gd name="connsiteX2348" fmla="*/ 1648012 w 2119184"/>
                  <a:gd name="connsiteY2348" fmla="*/ 46404 h 1128833"/>
                  <a:gd name="connsiteX2349" fmla="*/ 1657454 w 2119184"/>
                  <a:gd name="connsiteY2349" fmla="*/ 44194 h 1128833"/>
                  <a:gd name="connsiteX2350" fmla="*/ 1678411 w 2119184"/>
                  <a:gd name="connsiteY2350" fmla="*/ 40659 h 1128833"/>
                  <a:gd name="connsiteX2351" fmla="*/ 1687623 w 2119184"/>
                  <a:gd name="connsiteY2351" fmla="*/ 38891 h 1128833"/>
                  <a:gd name="connsiteX2352" fmla="*/ 1693754 w 2119184"/>
                  <a:gd name="connsiteY2352" fmla="*/ 38891 h 1128833"/>
                  <a:gd name="connsiteX2353" fmla="*/ 1667727 w 2119184"/>
                  <a:gd name="connsiteY2353" fmla="*/ 44194 h 1128833"/>
                  <a:gd name="connsiteX2354" fmla="*/ 1658145 w 2119184"/>
                  <a:gd name="connsiteY2354" fmla="*/ 46846 h 1128833"/>
                  <a:gd name="connsiteX2355" fmla="*/ 1667826 w 2119184"/>
                  <a:gd name="connsiteY2355" fmla="*/ 48614 h 1128833"/>
                  <a:gd name="connsiteX2356" fmla="*/ 1676865 w 2119184"/>
                  <a:gd name="connsiteY2356" fmla="*/ 48614 h 1128833"/>
                  <a:gd name="connsiteX2357" fmla="*/ 1708505 w 2119184"/>
                  <a:gd name="connsiteY2357" fmla="*/ 47729 h 1128833"/>
                  <a:gd name="connsiteX2358" fmla="*/ 1713050 w 2119184"/>
                  <a:gd name="connsiteY2358" fmla="*/ 43752 h 1128833"/>
                  <a:gd name="connsiteX2359" fmla="*/ 1718243 w 2119184"/>
                  <a:gd name="connsiteY2359" fmla="*/ 44194 h 1128833"/>
                  <a:gd name="connsiteX2360" fmla="*/ 1730981 w 2119184"/>
                  <a:gd name="connsiteY2360" fmla="*/ 44194 h 1128833"/>
                  <a:gd name="connsiteX2361" fmla="*/ 1720577 w 2119184"/>
                  <a:gd name="connsiteY2361" fmla="*/ 45962 h 1128833"/>
                  <a:gd name="connsiteX2362" fmla="*/ 1730751 w 2119184"/>
                  <a:gd name="connsiteY2362" fmla="*/ 47729 h 1128833"/>
                  <a:gd name="connsiteX2363" fmla="*/ 1746776 w 2119184"/>
                  <a:gd name="connsiteY2363" fmla="*/ 46404 h 1128833"/>
                  <a:gd name="connsiteX2364" fmla="*/ 1763475 w 2119184"/>
                  <a:gd name="connsiteY2364" fmla="*/ 45520 h 1128833"/>
                  <a:gd name="connsiteX2365" fmla="*/ 1777923 w 2119184"/>
                  <a:gd name="connsiteY2365" fmla="*/ 43752 h 1128833"/>
                  <a:gd name="connsiteX2366" fmla="*/ 1791088 w 2119184"/>
                  <a:gd name="connsiteY2366" fmla="*/ 41984 h 1128833"/>
                  <a:gd name="connsiteX2367" fmla="*/ 1796676 w 2119184"/>
                  <a:gd name="connsiteY2367" fmla="*/ 39333 h 1128833"/>
                  <a:gd name="connsiteX2368" fmla="*/ 1801730 w 2119184"/>
                  <a:gd name="connsiteY2368" fmla="*/ 37123 h 1128833"/>
                  <a:gd name="connsiteX2369" fmla="*/ 1807639 w 2119184"/>
                  <a:gd name="connsiteY2369" fmla="*/ 37081 h 1128833"/>
                  <a:gd name="connsiteX2370" fmla="*/ 1827149 w 2119184"/>
                  <a:gd name="connsiteY2370" fmla="*/ 33146 h 1128833"/>
                  <a:gd name="connsiteX2371" fmla="*/ 1819186 w 2119184"/>
                  <a:gd name="connsiteY2371" fmla="*/ 35797 h 1128833"/>
                  <a:gd name="connsiteX2372" fmla="*/ 1809973 w 2119184"/>
                  <a:gd name="connsiteY2372" fmla="*/ 38449 h 1128833"/>
                  <a:gd name="connsiteX2373" fmla="*/ 1803218 w 2119184"/>
                  <a:gd name="connsiteY2373" fmla="*/ 39333 h 1128833"/>
                  <a:gd name="connsiteX2374" fmla="*/ 1799290 w 2119184"/>
                  <a:gd name="connsiteY2374" fmla="*/ 41984 h 1128833"/>
                  <a:gd name="connsiteX2375" fmla="*/ 1816202 w 2119184"/>
                  <a:gd name="connsiteY2375" fmla="*/ 41542 h 1128833"/>
                  <a:gd name="connsiteX2376" fmla="*/ 1824905 w 2119184"/>
                  <a:gd name="connsiteY2376" fmla="*/ 41101 h 1128833"/>
                  <a:gd name="connsiteX2377" fmla="*/ 1801837 w 2119184"/>
                  <a:gd name="connsiteY2377" fmla="*/ 43310 h 1128833"/>
                  <a:gd name="connsiteX2378" fmla="*/ 1793299 w 2119184"/>
                  <a:gd name="connsiteY2378" fmla="*/ 44636 h 1128833"/>
                  <a:gd name="connsiteX2379" fmla="*/ 1780635 w 2119184"/>
                  <a:gd name="connsiteY2379" fmla="*/ 45962 h 1128833"/>
                  <a:gd name="connsiteX2380" fmla="*/ 1770847 w 2119184"/>
                  <a:gd name="connsiteY2380" fmla="*/ 47706 h 1128833"/>
                  <a:gd name="connsiteX2381" fmla="*/ 1756227 w 2119184"/>
                  <a:gd name="connsiteY2381" fmla="*/ 49497 h 1128833"/>
                  <a:gd name="connsiteX2382" fmla="*/ 1742487 w 2119184"/>
                  <a:gd name="connsiteY2382" fmla="*/ 49939 h 1128833"/>
                  <a:gd name="connsiteX2383" fmla="*/ 1730546 w 2119184"/>
                  <a:gd name="connsiteY2383" fmla="*/ 51266 h 1128833"/>
                  <a:gd name="connsiteX2384" fmla="*/ 1722287 w 2119184"/>
                  <a:gd name="connsiteY2384" fmla="*/ 51266 h 1128833"/>
                  <a:gd name="connsiteX2385" fmla="*/ 1713756 w 2119184"/>
                  <a:gd name="connsiteY2385" fmla="*/ 52149 h 1128833"/>
                  <a:gd name="connsiteX2386" fmla="*/ 1721161 w 2119184"/>
                  <a:gd name="connsiteY2386" fmla="*/ 56569 h 1128833"/>
                  <a:gd name="connsiteX2387" fmla="*/ 1727949 w 2119184"/>
                  <a:gd name="connsiteY2387" fmla="*/ 57936 h 1128833"/>
                  <a:gd name="connsiteX2388" fmla="*/ 1728442 w 2119184"/>
                  <a:gd name="connsiteY2388" fmla="*/ 63300 h 1128833"/>
                  <a:gd name="connsiteX2389" fmla="*/ 1723667 w 2119184"/>
                  <a:gd name="connsiteY2389" fmla="*/ 65507 h 1128833"/>
                  <a:gd name="connsiteX2390" fmla="*/ 1718893 w 2119184"/>
                  <a:gd name="connsiteY2390" fmla="*/ 61646 h 1128833"/>
                  <a:gd name="connsiteX2391" fmla="*/ 1714258 w 2119184"/>
                  <a:gd name="connsiteY2391" fmla="*/ 58888 h 1128833"/>
                  <a:gd name="connsiteX2392" fmla="*/ 1707042 w 2119184"/>
                  <a:gd name="connsiteY2392" fmla="*/ 56569 h 1128833"/>
                  <a:gd name="connsiteX2393" fmla="*/ 1703286 w 2119184"/>
                  <a:gd name="connsiteY2393" fmla="*/ 53917 h 1128833"/>
                  <a:gd name="connsiteX2394" fmla="*/ 1690565 w 2119184"/>
                  <a:gd name="connsiteY2394" fmla="*/ 53475 h 1128833"/>
                  <a:gd name="connsiteX2395" fmla="*/ 1679816 w 2119184"/>
                  <a:gd name="connsiteY2395" fmla="*/ 53475 h 1128833"/>
                  <a:gd name="connsiteX2396" fmla="*/ 1672099 w 2119184"/>
                  <a:gd name="connsiteY2396" fmla="*/ 53033 h 1128833"/>
                  <a:gd name="connsiteX2397" fmla="*/ 1667793 w 2119184"/>
                  <a:gd name="connsiteY2397" fmla="*/ 52149 h 1128833"/>
                  <a:gd name="connsiteX2398" fmla="*/ 1657512 w 2119184"/>
                  <a:gd name="connsiteY2398" fmla="*/ 52149 h 1128833"/>
                  <a:gd name="connsiteX2399" fmla="*/ 1651357 w 2119184"/>
                  <a:gd name="connsiteY2399" fmla="*/ 54359 h 1128833"/>
                  <a:gd name="connsiteX2400" fmla="*/ 1643878 w 2119184"/>
                  <a:gd name="connsiteY2400" fmla="*/ 61646 h 1128833"/>
                  <a:gd name="connsiteX2401" fmla="*/ 1663569 w 2119184"/>
                  <a:gd name="connsiteY2401" fmla="*/ 66610 h 1128833"/>
                  <a:gd name="connsiteX2402" fmla="*/ 1666560 w 2119184"/>
                  <a:gd name="connsiteY2402" fmla="*/ 70470 h 1128833"/>
                  <a:gd name="connsiteX2403" fmla="*/ 1665985 w 2119184"/>
                  <a:gd name="connsiteY2403" fmla="*/ 76537 h 1128833"/>
                  <a:gd name="connsiteX2404" fmla="*/ 1672050 w 2119184"/>
                  <a:gd name="connsiteY2404" fmla="*/ 75986 h 1128833"/>
                  <a:gd name="connsiteX2405" fmla="*/ 1667020 w 2119184"/>
                  <a:gd name="connsiteY2405" fmla="*/ 78743 h 1128833"/>
                  <a:gd name="connsiteX2406" fmla="*/ 1661868 w 2119184"/>
                  <a:gd name="connsiteY2406" fmla="*/ 77640 h 1128833"/>
                  <a:gd name="connsiteX2407" fmla="*/ 1655885 w 2119184"/>
                  <a:gd name="connsiteY2407" fmla="*/ 79295 h 1128833"/>
                  <a:gd name="connsiteX2408" fmla="*/ 1659871 w 2119184"/>
                  <a:gd name="connsiteY2408" fmla="*/ 81501 h 1128833"/>
                  <a:gd name="connsiteX2409" fmla="*/ 1666741 w 2119184"/>
                  <a:gd name="connsiteY2409" fmla="*/ 82604 h 1128833"/>
                  <a:gd name="connsiteX2410" fmla="*/ 1680120 w 2119184"/>
                  <a:gd name="connsiteY2410" fmla="*/ 83156 h 1128833"/>
                  <a:gd name="connsiteX2411" fmla="*/ 1691124 w 2119184"/>
                  <a:gd name="connsiteY2411" fmla="*/ 83156 h 1128833"/>
                  <a:gd name="connsiteX2412" fmla="*/ 1699736 w 2119184"/>
                  <a:gd name="connsiteY2412" fmla="*/ 82604 h 1128833"/>
                  <a:gd name="connsiteX2413" fmla="*/ 1709614 w 2119184"/>
                  <a:gd name="connsiteY2413" fmla="*/ 80398 h 1128833"/>
                  <a:gd name="connsiteX2414" fmla="*/ 1702826 w 2119184"/>
                  <a:gd name="connsiteY2414" fmla="*/ 83706 h 1128833"/>
                  <a:gd name="connsiteX2415" fmla="*/ 1692792 w 2119184"/>
                  <a:gd name="connsiteY2415" fmla="*/ 84810 h 1128833"/>
                  <a:gd name="connsiteX2416" fmla="*/ 1676537 w 2119184"/>
                  <a:gd name="connsiteY2416" fmla="*/ 85362 h 1128833"/>
                  <a:gd name="connsiteX2417" fmla="*/ 1667053 w 2119184"/>
                  <a:gd name="connsiteY2417" fmla="*/ 85913 h 1128833"/>
                  <a:gd name="connsiteX2418" fmla="*/ 1662607 w 2119184"/>
                  <a:gd name="connsiteY2418" fmla="*/ 83706 h 1128833"/>
                  <a:gd name="connsiteX2419" fmla="*/ 1653978 w 2119184"/>
                  <a:gd name="connsiteY2419" fmla="*/ 84259 h 1128833"/>
                  <a:gd name="connsiteX2420" fmla="*/ 1647198 w 2119184"/>
                  <a:gd name="connsiteY2420" fmla="*/ 84259 h 1128833"/>
                  <a:gd name="connsiteX2421" fmla="*/ 1636186 w 2119184"/>
                  <a:gd name="connsiteY2421" fmla="*/ 84259 h 1128833"/>
                  <a:gd name="connsiteX2422" fmla="*/ 1628050 w 2119184"/>
                  <a:gd name="connsiteY2422" fmla="*/ 85913 h 1128833"/>
                  <a:gd name="connsiteX2423" fmla="*/ 1622290 w 2119184"/>
                  <a:gd name="connsiteY2423" fmla="*/ 85362 h 1128833"/>
                  <a:gd name="connsiteX2424" fmla="*/ 1615929 w 2119184"/>
                  <a:gd name="connsiteY2424" fmla="*/ 85362 h 1128833"/>
                  <a:gd name="connsiteX2425" fmla="*/ 1606552 w 2119184"/>
                  <a:gd name="connsiteY2425" fmla="*/ 88120 h 1128833"/>
                  <a:gd name="connsiteX2426" fmla="*/ 1600553 w 2119184"/>
                  <a:gd name="connsiteY2426" fmla="*/ 90877 h 1128833"/>
                  <a:gd name="connsiteX2427" fmla="*/ 1590946 w 2119184"/>
                  <a:gd name="connsiteY2427" fmla="*/ 94186 h 1128833"/>
                  <a:gd name="connsiteX2428" fmla="*/ 1580912 w 2119184"/>
                  <a:gd name="connsiteY2428" fmla="*/ 101356 h 1128833"/>
                  <a:gd name="connsiteX2429" fmla="*/ 1585875 w 2119184"/>
                  <a:gd name="connsiteY2429" fmla="*/ 101907 h 1128833"/>
                  <a:gd name="connsiteX2430" fmla="*/ 1595310 w 2119184"/>
                  <a:gd name="connsiteY2430" fmla="*/ 101907 h 1128833"/>
                  <a:gd name="connsiteX2431" fmla="*/ 1601827 w 2119184"/>
                  <a:gd name="connsiteY2431" fmla="*/ 100253 h 1128833"/>
                  <a:gd name="connsiteX2432" fmla="*/ 1608261 w 2119184"/>
                  <a:gd name="connsiteY2432" fmla="*/ 103011 h 1128833"/>
                  <a:gd name="connsiteX2433" fmla="*/ 1618896 w 2119184"/>
                  <a:gd name="connsiteY2433" fmla="*/ 101907 h 1128833"/>
                  <a:gd name="connsiteX2434" fmla="*/ 1624311 w 2119184"/>
                  <a:gd name="connsiteY2434" fmla="*/ 100064 h 1128833"/>
                  <a:gd name="connsiteX2435" fmla="*/ 1635504 w 2119184"/>
                  <a:gd name="connsiteY2435" fmla="*/ 96392 h 1128833"/>
                  <a:gd name="connsiteX2436" fmla="*/ 1625593 w 2119184"/>
                  <a:gd name="connsiteY2436" fmla="*/ 102459 h 1128833"/>
                  <a:gd name="connsiteX2437" fmla="*/ 1618074 w 2119184"/>
                  <a:gd name="connsiteY2437" fmla="*/ 104665 h 1128833"/>
                  <a:gd name="connsiteX2438" fmla="*/ 1611467 w 2119184"/>
                  <a:gd name="connsiteY2438" fmla="*/ 105216 h 1128833"/>
                  <a:gd name="connsiteX2439" fmla="*/ 1612576 w 2119184"/>
                  <a:gd name="connsiteY2439" fmla="*/ 110180 h 1128833"/>
                  <a:gd name="connsiteX2440" fmla="*/ 1615354 w 2119184"/>
                  <a:gd name="connsiteY2440" fmla="*/ 114041 h 1128833"/>
                  <a:gd name="connsiteX2441" fmla="*/ 1630466 w 2119184"/>
                  <a:gd name="connsiteY2441" fmla="*/ 115696 h 1128833"/>
                  <a:gd name="connsiteX2442" fmla="*/ 1643459 w 2119184"/>
                  <a:gd name="connsiteY2442" fmla="*/ 114041 h 1128833"/>
                  <a:gd name="connsiteX2443" fmla="*/ 1659164 w 2119184"/>
                  <a:gd name="connsiteY2443" fmla="*/ 106871 h 1128833"/>
                  <a:gd name="connsiteX2444" fmla="*/ 1666913 w 2119184"/>
                  <a:gd name="connsiteY2444" fmla="*/ 103562 h 1128833"/>
                  <a:gd name="connsiteX2445" fmla="*/ 1653165 w 2119184"/>
                  <a:gd name="connsiteY2445" fmla="*/ 111814 h 1128833"/>
                  <a:gd name="connsiteX2446" fmla="*/ 1638972 w 2119184"/>
                  <a:gd name="connsiteY2446" fmla="*/ 116247 h 1128833"/>
                  <a:gd name="connsiteX2447" fmla="*/ 1624081 w 2119184"/>
                  <a:gd name="connsiteY2447" fmla="*/ 118453 h 1128833"/>
                  <a:gd name="connsiteX2448" fmla="*/ 1615247 w 2119184"/>
                  <a:gd name="connsiteY2448" fmla="*/ 119005 h 1128833"/>
                  <a:gd name="connsiteX2449" fmla="*/ 1606568 w 2119184"/>
                  <a:gd name="connsiteY2449" fmla="*/ 119005 h 1128833"/>
                  <a:gd name="connsiteX2450" fmla="*/ 1601999 w 2119184"/>
                  <a:gd name="connsiteY2450" fmla="*/ 116799 h 1128833"/>
                  <a:gd name="connsiteX2451" fmla="*/ 1597233 w 2119184"/>
                  <a:gd name="connsiteY2451" fmla="*/ 116799 h 1128833"/>
                  <a:gd name="connsiteX2452" fmla="*/ 1599411 w 2119184"/>
                  <a:gd name="connsiteY2452" fmla="*/ 112387 h 1128833"/>
                  <a:gd name="connsiteX2453" fmla="*/ 1585325 w 2119184"/>
                  <a:gd name="connsiteY2453" fmla="*/ 106320 h 1128833"/>
                  <a:gd name="connsiteX2454" fmla="*/ 1578874 w 2119184"/>
                  <a:gd name="connsiteY2454" fmla="*/ 106320 h 1128833"/>
                  <a:gd name="connsiteX2455" fmla="*/ 1568692 w 2119184"/>
                  <a:gd name="connsiteY2455" fmla="*/ 108526 h 1128833"/>
                  <a:gd name="connsiteX2456" fmla="*/ 1563177 w 2119184"/>
                  <a:gd name="connsiteY2456" fmla="*/ 108537 h 1128833"/>
                  <a:gd name="connsiteX2457" fmla="*/ 1554121 w 2119184"/>
                  <a:gd name="connsiteY2457" fmla="*/ 113489 h 1128833"/>
                  <a:gd name="connsiteX2458" fmla="*/ 1562035 w 2119184"/>
                  <a:gd name="connsiteY2458" fmla="*/ 112514 h 1128833"/>
                  <a:gd name="connsiteX2459" fmla="*/ 1559684 w 2119184"/>
                  <a:gd name="connsiteY2459" fmla="*/ 118662 h 1128833"/>
                  <a:gd name="connsiteX2460" fmla="*/ 1566086 w 2119184"/>
                  <a:gd name="connsiteY2460" fmla="*/ 120730 h 1128833"/>
                  <a:gd name="connsiteX2461" fmla="*/ 1558707 w 2119184"/>
                  <a:gd name="connsiteY2461" fmla="*/ 123488 h 1128833"/>
                  <a:gd name="connsiteX2462" fmla="*/ 1543027 w 2119184"/>
                  <a:gd name="connsiteY2462" fmla="*/ 124866 h 1128833"/>
                  <a:gd name="connsiteX2463" fmla="*/ 1528596 w 2119184"/>
                  <a:gd name="connsiteY2463" fmla="*/ 127437 h 1128833"/>
                  <a:gd name="connsiteX2464" fmla="*/ 1513162 w 2119184"/>
                  <a:gd name="connsiteY2464" fmla="*/ 131071 h 1128833"/>
                  <a:gd name="connsiteX2465" fmla="*/ 1506423 w 2119184"/>
                  <a:gd name="connsiteY2465" fmla="*/ 137256 h 1128833"/>
                  <a:gd name="connsiteX2466" fmla="*/ 1513516 w 2119184"/>
                  <a:gd name="connsiteY2466" fmla="*/ 140034 h 1128833"/>
                  <a:gd name="connsiteX2467" fmla="*/ 1523969 w 2119184"/>
                  <a:gd name="connsiteY2467" fmla="*/ 136587 h 1128833"/>
                  <a:gd name="connsiteX2468" fmla="*/ 1521339 w 2119184"/>
                  <a:gd name="connsiteY2468" fmla="*/ 141413 h 1128833"/>
                  <a:gd name="connsiteX2469" fmla="*/ 1525744 w 2119184"/>
                  <a:gd name="connsiteY2469" fmla="*/ 141413 h 1128833"/>
                  <a:gd name="connsiteX2470" fmla="*/ 1532113 w 2119184"/>
                  <a:gd name="connsiteY2470" fmla="*/ 142792 h 1128833"/>
                  <a:gd name="connsiteX2471" fmla="*/ 1538408 w 2119184"/>
                  <a:gd name="connsiteY2471" fmla="*/ 141413 h 1128833"/>
                  <a:gd name="connsiteX2472" fmla="*/ 1544153 w 2119184"/>
                  <a:gd name="connsiteY2472" fmla="*/ 135208 h 1128833"/>
                  <a:gd name="connsiteX2473" fmla="*/ 1541925 w 2119184"/>
                  <a:gd name="connsiteY2473" fmla="*/ 140723 h 1128833"/>
                  <a:gd name="connsiteX2474" fmla="*/ 1547777 w 2119184"/>
                  <a:gd name="connsiteY2474" fmla="*/ 141413 h 1128833"/>
                  <a:gd name="connsiteX2475" fmla="*/ 1553833 w 2119184"/>
                  <a:gd name="connsiteY2475" fmla="*/ 141413 h 1128833"/>
                  <a:gd name="connsiteX2476" fmla="*/ 1563637 w 2119184"/>
                  <a:gd name="connsiteY2476" fmla="*/ 137966 h 1128833"/>
                  <a:gd name="connsiteX2477" fmla="*/ 1558994 w 2119184"/>
                  <a:gd name="connsiteY2477" fmla="*/ 140723 h 1128833"/>
                  <a:gd name="connsiteX2478" fmla="*/ 1567607 w 2119184"/>
                  <a:gd name="connsiteY2478" fmla="*/ 141413 h 1128833"/>
                  <a:gd name="connsiteX2479" fmla="*/ 1571798 w 2119184"/>
                  <a:gd name="connsiteY2479" fmla="*/ 144171 h 1128833"/>
                  <a:gd name="connsiteX2480" fmla="*/ 1577312 w 2119184"/>
                  <a:gd name="connsiteY2480" fmla="*/ 144171 h 1128833"/>
                  <a:gd name="connsiteX2481" fmla="*/ 1592943 w 2119184"/>
                  <a:gd name="connsiteY2481" fmla="*/ 143481 h 1128833"/>
                  <a:gd name="connsiteX2482" fmla="*/ 1587799 w 2119184"/>
                  <a:gd name="connsiteY2482" fmla="*/ 142102 h 1128833"/>
                  <a:gd name="connsiteX2483" fmla="*/ 1588554 w 2119184"/>
                  <a:gd name="connsiteY2483" fmla="*/ 137276 h 1128833"/>
                  <a:gd name="connsiteX2484" fmla="*/ 1591661 w 2119184"/>
                  <a:gd name="connsiteY2484" fmla="*/ 140034 h 1128833"/>
                  <a:gd name="connsiteX2485" fmla="*/ 1597660 w 2119184"/>
                  <a:gd name="connsiteY2485" fmla="*/ 140034 h 1128833"/>
                  <a:gd name="connsiteX2486" fmla="*/ 1605032 w 2119184"/>
                  <a:gd name="connsiteY2486" fmla="*/ 137276 h 1128833"/>
                  <a:gd name="connsiteX2487" fmla="*/ 1609091 w 2119184"/>
                  <a:gd name="connsiteY2487" fmla="*/ 140723 h 1128833"/>
                  <a:gd name="connsiteX2488" fmla="*/ 1617901 w 2119184"/>
                  <a:gd name="connsiteY2488" fmla="*/ 140723 h 1128833"/>
                  <a:gd name="connsiteX2489" fmla="*/ 1621336 w 2119184"/>
                  <a:gd name="connsiteY2489" fmla="*/ 137966 h 1128833"/>
                  <a:gd name="connsiteX2490" fmla="*/ 1626711 w 2119184"/>
                  <a:gd name="connsiteY2490" fmla="*/ 141284 h 1128833"/>
                  <a:gd name="connsiteX2491" fmla="*/ 1631280 w 2119184"/>
                  <a:gd name="connsiteY2491" fmla="*/ 141840 h 1128833"/>
                  <a:gd name="connsiteX2492" fmla="*/ 1640410 w 2119184"/>
                  <a:gd name="connsiteY2492" fmla="*/ 138655 h 1128833"/>
                  <a:gd name="connsiteX2493" fmla="*/ 1648365 w 2119184"/>
                  <a:gd name="connsiteY2493" fmla="*/ 135208 h 1128833"/>
                  <a:gd name="connsiteX2494" fmla="*/ 1643870 w 2119184"/>
                  <a:gd name="connsiteY2494" fmla="*/ 137966 h 1128833"/>
                  <a:gd name="connsiteX2495" fmla="*/ 1651406 w 2119184"/>
                  <a:gd name="connsiteY2495" fmla="*/ 138655 h 1128833"/>
                  <a:gd name="connsiteX2496" fmla="*/ 1655959 w 2119184"/>
                  <a:gd name="connsiteY2496" fmla="*/ 137966 h 1128833"/>
                  <a:gd name="connsiteX2497" fmla="*/ 1660750 w 2119184"/>
                  <a:gd name="connsiteY2497" fmla="*/ 138655 h 1128833"/>
                  <a:gd name="connsiteX2498" fmla="*/ 1656773 w 2119184"/>
                  <a:gd name="connsiteY2498" fmla="*/ 144171 h 1128833"/>
                  <a:gd name="connsiteX2499" fmla="*/ 1670242 w 2119184"/>
                  <a:gd name="connsiteY2499" fmla="*/ 155737 h 1128833"/>
                  <a:gd name="connsiteX2500" fmla="*/ 1675279 w 2119184"/>
                  <a:gd name="connsiteY2500" fmla="*/ 155061 h 1128833"/>
                  <a:gd name="connsiteX2501" fmla="*/ 1683456 w 2119184"/>
                  <a:gd name="connsiteY2501" fmla="*/ 154082 h 1128833"/>
                  <a:gd name="connsiteX2502" fmla="*/ 1690951 w 2119184"/>
                  <a:gd name="connsiteY2502" fmla="*/ 149670 h 1128833"/>
                  <a:gd name="connsiteX2503" fmla="*/ 1686719 w 2119184"/>
                  <a:gd name="connsiteY2503" fmla="*/ 148571 h 1128833"/>
                  <a:gd name="connsiteX2504" fmla="*/ 1672124 w 2119184"/>
                  <a:gd name="connsiteY2504" fmla="*/ 152979 h 1128833"/>
                  <a:gd name="connsiteX2505" fmla="*/ 1534842 w 2119184"/>
                  <a:gd name="connsiteY2505" fmla="*/ 313391 h 1128833"/>
                  <a:gd name="connsiteX2506" fmla="*/ 1540117 w 2119184"/>
                  <a:gd name="connsiteY2506" fmla="*/ 312750 h 1128833"/>
                  <a:gd name="connsiteX2507" fmla="*/ 1550464 w 2119184"/>
                  <a:gd name="connsiteY2507" fmla="*/ 308909 h 1128833"/>
                  <a:gd name="connsiteX2508" fmla="*/ 1535902 w 2119184"/>
                  <a:gd name="connsiteY2508" fmla="*/ 307628 h 1128833"/>
                  <a:gd name="connsiteX2509" fmla="*/ 1528637 w 2119184"/>
                  <a:gd name="connsiteY2509" fmla="*/ 306987 h 1128833"/>
                  <a:gd name="connsiteX2510" fmla="*/ 1529442 w 2119184"/>
                  <a:gd name="connsiteY2510" fmla="*/ 312112 h 1128833"/>
                  <a:gd name="connsiteX2511" fmla="*/ 1534842 w 2119184"/>
                  <a:gd name="connsiteY2511" fmla="*/ 313391 h 1128833"/>
                  <a:gd name="connsiteX2512" fmla="*/ 1556258 w 2119184"/>
                  <a:gd name="connsiteY2512" fmla="*/ 315314 h 1128833"/>
                  <a:gd name="connsiteX2513" fmla="*/ 1566316 w 2119184"/>
                  <a:gd name="connsiteY2513" fmla="*/ 314032 h 1128833"/>
                  <a:gd name="connsiteX2514" fmla="*/ 1575767 w 2119184"/>
                  <a:gd name="connsiteY2514" fmla="*/ 311472 h 1128833"/>
                  <a:gd name="connsiteX2515" fmla="*/ 1567401 w 2119184"/>
                  <a:gd name="connsiteY2515" fmla="*/ 309550 h 1128833"/>
                  <a:gd name="connsiteX2516" fmla="*/ 1556258 w 2119184"/>
                  <a:gd name="connsiteY2516" fmla="*/ 315314 h 1128833"/>
                  <a:gd name="connsiteX2517" fmla="*/ 1534866 w 2119184"/>
                  <a:gd name="connsiteY2517" fmla="*/ 333328 h 1128833"/>
                  <a:gd name="connsiteX2518" fmla="*/ 1543429 w 2119184"/>
                  <a:gd name="connsiteY2518" fmla="*/ 330764 h 1128833"/>
                  <a:gd name="connsiteX2519" fmla="*/ 1558016 w 2119184"/>
                  <a:gd name="connsiteY2519" fmla="*/ 324929 h 1128833"/>
                  <a:gd name="connsiteX2520" fmla="*/ 1564969 w 2119184"/>
                  <a:gd name="connsiteY2520" fmla="*/ 321083 h 1128833"/>
                  <a:gd name="connsiteX2521" fmla="*/ 1559857 w 2119184"/>
                  <a:gd name="connsiteY2521" fmla="*/ 317952 h 1128833"/>
                  <a:gd name="connsiteX2522" fmla="*/ 1534562 w 2119184"/>
                  <a:gd name="connsiteY2522" fmla="*/ 329482 h 1128833"/>
                  <a:gd name="connsiteX2523" fmla="*/ 1581388 w 2119184"/>
                  <a:gd name="connsiteY2523" fmla="*/ 325570 h 1128833"/>
                  <a:gd name="connsiteX2524" fmla="*/ 1586188 w 2119184"/>
                  <a:gd name="connsiteY2524" fmla="*/ 324929 h 1128833"/>
                  <a:gd name="connsiteX2525" fmla="*/ 1596427 w 2119184"/>
                  <a:gd name="connsiteY2525" fmla="*/ 320442 h 1128833"/>
                  <a:gd name="connsiteX2526" fmla="*/ 1588670 w 2119184"/>
                  <a:gd name="connsiteY2526" fmla="*/ 315314 h 1128833"/>
                  <a:gd name="connsiteX2527" fmla="*/ 1581027 w 2119184"/>
                  <a:gd name="connsiteY2527" fmla="*/ 321724 h 1128833"/>
                  <a:gd name="connsiteX2528" fmla="*/ 1586434 w 2119184"/>
                  <a:gd name="connsiteY2528" fmla="*/ 337100 h 1128833"/>
                  <a:gd name="connsiteX2529" fmla="*/ 1592228 w 2119184"/>
                  <a:gd name="connsiteY2529" fmla="*/ 336459 h 1128833"/>
                  <a:gd name="connsiteX2530" fmla="*/ 1602435 w 2119184"/>
                  <a:gd name="connsiteY2530" fmla="*/ 334240 h 1128833"/>
                  <a:gd name="connsiteX2531" fmla="*/ 1607974 w 2119184"/>
                  <a:gd name="connsiteY2531" fmla="*/ 333254 h 1128833"/>
                  <a:gd name="connsiteX2532" fmla="*/ 1612148 w 2119184"/>
                  <a:gd name="connsiteY2532" fmla="*/ 331331 h 1128833"/>
                  <a:gd name="connsiteX2533" fmla="*/ 1611581 w 2119184"/>
                  <a:gd name="connsiteY2533" fmla="*/ 326203 h 1128833"/>
                  <a:gd name="connsiteX2534" fmla="*/ 1604497 w 2119184"/>
                  <a:gd name="connsiteY2534" fmla="*/ 328126 h 1128833"/>
                  <a:gd name="connsiteX2535" fmla="*/ 1599435 w 2119184"/>
                  <a:gd name="connsiteY2535" fmla="*/ 326203 h 1128833"/>
                  <a:gd name="connsiteX2536" fmla="*/ 1594636 w 2119184"/>
                  <a:gd name="connsiteY2536" fmla="*/ 326844 h 1128833"/>
                  <a:gd name="connsiteX2537" fmla="*/ 1591267 w 2119184"/>
                  <a:gd name="connsiteY2537" fmla="*/ 330451 h 1128833"/>
                  <a:gd name="connsiteX2538" fmla="*/ 1586434 w 2119184"/>
                  <a:gd name="connsiteY2538" fmla="*/ 337100 h 1128833"/>
                  <a:gd name="connsiteX2539" fmla="*/ 1616800 w 2119184"/>
                  <a:gd name="connsiteY2539" fmla="*/ 346066 h 1128833"/>
                  <a:gd name="connsiteX2540" fmla="*/ 1621303 w 2119184"/>
                  <a:gd name="connsiteY2540" fmla="*/ 342861 h 1128833"/>
                  <a:gd name="connsiteX2541" fmla="*/ 1620613 w 2119184"/>
                  <a:gd name="connsiteY2541" fmla="*/ 337100 h 1128833"/>
                  <a:gd name="connsiteX2542" fmla="*/ 1614606 w 2119184"/>
                  <a:gd name="connsiteY2542" fmla="*/ 335818 h 1128833"/>
                  <a:gd name="connsiteX2543" fmla="*/ 1609338 w 2119184"/>
                  <a:gd name="connsiteY2543" fmla="*/ 340938 h 1128833"/>
                  <a:gd name="connsiteX2544" fmla="*/ 1613554 w 2119184"/>
                  <a:gd name="connsiteY2544" fmla="*/ 343502 h 1128833"/>
                  <a:gd name="connsiteX2545" fmla="*/ 1616800 w 2119184"/>
                  <a:gd name="connsiteY2545" fmla="*/ 346066 h 1128833"/>
                  <a:gd name="connsiteX2546" fmla="*/ 1632020 w 2119184"/>
                  <a:gd name="connsiteY2546" fmla="*/ 361515 h 1128833"/>
                  <a:gd name="connsiteX2547" fmla="*/ 1639967 w 2119184"/>
                  <a:gd name="connsiteY2547" fmla="*/ 361515 h 1128833"/>
                  <a:gd name="connsiteX2548" fmla="*/ 1639260 w 2119184"/>
                  <a:gd name="connsiteY2548" fmla="*/ 356396 h 1128833"/>
                  <a:gd name="connsiteX2549" fmla="*/ 1631823 w 2119184"/>
                  <a:gd name="connsiteY2549" fmla="*/ 356396 h 1128833"/>
                  <a:gd name="connsiteX2550" fmla="*/ 1627442 w 2119184"/>
                  <a:gd name="connsiteY2550" fmla="*/ 356396 h 1128833"/>
                  <a:gd name="connsiteX2551" fmla="*/ 1624813 w 2119184"/>
                  <a:gd name="connsiteY2551" fmla="*/ 351268 h 1128833"/>
                  <a:gd name="connsiteX2552" fmla="*/ 1620621 w 2119184"/>
                  <a:gd name="connsiteY2552" fmla="*/ 352689 h 1128833"/>
                  <a:gd name="connsiteX2553" fmla="*/ 1615058 w 2119184"/>
                  <a:gd name="connsiteY2553" fmla="*/ 351835 h 1128833"/>
                  <a:gd name="connsiteX2554" fmla="*/ 1610702 w 2119184"/>
                  <a:gd name="connsiteY2554" fmla="*/ 360159 h 1128833"/>
                  <a:gd name="connsiteX2555" fmla="*/ 1622947 w 2119184"/>
                  <a:gd name="connsiteY2555" fmla="*/ 360554 h 1128833"/>
                  <a:gd name="connsiteX2556" fmla="*/ 1632020 w 2119184"/>
                  <a:gd name="connsiteY2556" fmla="*/ 361515 h 1128833"/>
                  <a:gd name="connsiteX2557" fmla="*/ 1469557 w 2119184"/>
                  <a:gd name="connsiteY2557" fmla="*/ 1038032 h 1128833"/>
                  <a:gd name="connsiteX2558" fmla="*/ 1474217 w 2119184"/>
                  <a:gd name="connsiteY2558" fmla="*/ 1036561 h 1128833"/>
                  <a:gd name="connsiteX2559" fmla="*/ 1472352 w 2119184"/>
                  <a:gd name="connsiteY2559" fmla="*/ 1032871 h 1128833"/>
                  <a:gd name="connsiteX2560" fmla="*/ 1469557 w 2119184"/>
                  <a:gd name="connsiteY2560" fmla="*/ 1038032 h 1128833"/>
                  <a:gd name="connsiteX2561" fmla="*/ 1561213 w 2119184"/>
                  <a:gd name="connsiteY2561" fmla="*/ 375042 h 1128833"/>
                  <a:gd name="connsiteX2562" fmla="*/ 1583657 w 2119184"/>
                  <a:gd name="connsiteY2562" fmla="*/ 373119 h 1128833"/>
                  <a:gd name="connsiteX2563" fmla="*/ 1596797 w 2119184"/>
                  <a:gd name="connsiteY2563" fmla="*/ 368312 h 1128833"/>
                  <a:gd name="connsiteX2564" fmla="*/ 1606100 w 2119184"/>
                  <a:gd name="connsiteY2564" fmla="*/ 358877 h 1128833"/>
                  <a:gd name="connsiteX2565" fmla="*/ 1612148 w 2119184"/>
                  <a:gd name="connsiteY2565" fmla="*/ 349098 h 1128833"/>
                  <a:gd name="connsiteX2566" fmla="*/ 1601506 w 2119184"/>
                  <a:gd name="connsiteY2566" fmla="*/ 346213 h 1128833"/>
                  <a:gd name="connsiteX2567" fmla="*/ 1585662 w 2119184"/>
                  <a:gd name="connsiteY2567" fmla="*/ 344825 h 1128833"/>
                  <a:gd name="connsiteX2568" fmla="*/ 1575907 w 2119184"/>
                  <a:gd name="connsiteY2568" fmla="*/ 348457 h 1128833"/>
                  <a:gd name="connsiteX2569" fmla="*/ 1570499 w 2119184"/>
                  <a:gd name="connsiteY2569" fmla="*/ 351983 h 1128833"/>
                  <a:gd name="connsiteX2570" fmla="*/ 1564270 w 2119184"/>
                  <a:gd name="connsiteY2570" fmla="*/ 355820 h 1128833"/>
                  <a:gd name="connsiteX2571" fmla="*/ 1556216 w 2119184"/>
                  <a:gd name="connsiteY2571" fmla="*/ 363512 h 1128833"/>
                  <a:gd name="connsiteX2572" fmla="*/ 1552403 w 2119184"/>
                  <a:gd name="connsiteY2572" fmla="*/ 368312 h 1128833"/>
                  <a:gd name="connsiteX2573" fmla="*/ 1550160 w 2119184"/>
                  <a:gd name="connsiteY2573" fmla="*/ 374894 h 1128833"/>
                  <a:gd name="connsiteX2574" fmla="*/ 1561213 w 2119184"/>
                  <a:gd name="connsiteY2574" fmla="*/ 375042 h 1128833"/>
                  <a:gd name="connsiteX2575" fmla="*/ 1358047 w 2119184"/>
                  <a:gd name="connsiteY2575" fmla="*/ 418779 h 1128833"/>
                  <a:gd name="connsiteX2576" fmla="*/ 1364104 w 2119184"/>
                  <a:gd name="connsiteY2576" fmla="*/ 418779 h 1128833"/>
                  <a:gd name="connsiteX2577" fmla="*/ 1364654 w 2119184"/>
                  <a:gd name="connsiteY2577" fmla="*/ 411087 h 1128833"/>
                  <a:gd name="connsiteX2578" fmla="*/ 1360521 w 2119184"/>
                  <a:gd name="connsiteY2578" fmla="*/ 409172 h 1128833"/>
                  <a:gd name="connsiteX2579" fmla="*/ 1358047 w 2119184"/>
                  <a:gd name="connsiteY2579" fmla="*/ 418779 h 1128833"/>
                  <a:gd name="connsiteX2580" fmla="*/ 1294669 w 2119184"/>
                  <a:gd name="connsiteY2580" fmla="*/ 488755 h 1128833"/>
                  <a:gd name="connsiteX2581" fmla="*/ 1306881 w 2119184"/>
                  <a:gd name="connsiteY2581" fmla="*/ 487901 h 1128833"/>
                  <a:gd name="connsiteX2582" fmla="*/ 1324098 w 2119184"/>
                  <a:gd name="connsiteY2582" fmla="*/ 483389 h 1128833"/>
                  <a:gd name="connsiteX2583" fmla="*/ 1326284 w 2119184"/>
                  <a:gd name="connsiteY2583" fmla="*/ 478927 h 1128833"/>
                  <a:gd name="connsiteX2584" fmla="*/ 1331100 w 2119184"/>
                  <a:gd name="connsiteY2584" fmla="*/ 475828 h 1128833"/>
                  <a:gd name="connsiteX2585" fmla="*/ 1350610 w 2119184"/>
                  <a:gd name="connsiteY2585" fmla="*/ 470791 h 1128833"/>
                  <a:gd name="connsiteX2586" fmla="*/ 1357135 w 2119184"/>
                  <a:gd name="connsiteY2586" fmla="*/ 460732 h 1128833"/>
                  <a:gd name="connsiteX2587" fmla="*/ 1370744 w 2119184"/>
                  <a:gd name="connsiteY2587" fmla="*/ 458718 h 1128833"/>
                  <a:gd name="connsiteX2588" fmla="*/ 1365838 w 2119184"/>
                  <a:gd name="connsiteY2588" fmla="*/ 462745 h 1128833"/>
                  <a:gd name="connsiteX2589" fmla="*/ 1377778 w 2119184"/>
                  <a:gd name="connsiteY2589" fmla="*/ 465400 h 1128833"/>
                  <a:gd name="connsiteX2590" fmla="*/ 1373415 w 2119184"/>
                  <a:gd name="connsiteY2590" fmla="*/ 470035 h 1128833"/>
                  <a:gd name="connsiteX2591" fmla="*/ 1400255 w 2119184"/>
                  <a:gd name="connsiteY2591" fmla="*/ 480702 h 1128833"/>
                  <a:gd name="connsiteX2592" fmla="*/ 1410503 w 2119184"/>
                  <a:gd name="connsiteY2592" fmla="*/ 473815 h 1128833"/>
                  <a:gd name="connsiteX2593" fmla="*/ 1422435 w 2119184"/>
                  <a:gd name="connsiteY2593" fmla="*/ 470791 h 1128833"/>
                  <a:gd name="connsiteX2594" fmla="*/ 1417225 w 2119184"/>
                  <a:gd name="connsiteY2594" fmla="*/ 466772 h 1128833"/>
                  <a:gd name="connsiteX2595" fmla="*/ 1420512 w 2119184"/>
                  <a:gd name="connsiteY2595" fmla="*/ 462745 h 1128833"/>
                  <a:gd name="connsiteX2596" fmla="*/ 1414981 w 2119184"/>
                  <a:gd name="connsiteY2596" fmla="*/ 461743 h 1128833"/>
                  <a:gd name="connsiteX2597" fmla="*/ 1406385 w 2119184"/>
                  <a:gd name="connsiteY2597" fmla="*/ 460732 h 1128833"/>
                  <a:gd name="connsiteX2598" fmla="*/ 1391256 w 2119184"/>
                  <a:gd name="connsiteY2598" fmla="*/ 462745 h 1128833"/>
                  <a:gd name="connsiteX2599" fmla="*/ 1400731 w 2119184"/>
                  <a:gd name="connsiteY2599" fmla="*/ 458718 h 1128833"/>
                  <a:gd name="connsiteX2600" fmla="*/ 1402507 w 2119184"/>
                  <a:gd name="connsiteY2600" fmla="*/ 448660 h 1128833"/>
                  <a:gd name="connsiteX2601" fmla="*/ 1398817 w 2119184"/>
                  <a:gd name="connsiteY2601" fmla="*/ 443630 h 1128833"/>
                  <a:gd name="connsiteX2602" fmla="*/ 1378025 w 2119184"/>
                  <a:gd name="connsiteY2602" fmla="*/ 435585 h 1128833"/>
                  <a:gd name="connsiteX2603" fmla="*/ 1380704 w 2119184"/>
                  <a:gd name="connsiteY2603" fmla="*/ 430777 h 1128833"/>
                  <a:gd name="connsiteX2604" fmla="*/ 1372404 w 2119184"/>
                  <a:gd name="connsiteY2604" fmla="*/ 431739 h 1128833"/>
                  <a:gd name="connsiteX2605" fmla="*/ 1367695 w 2119184"/>
                  <a:gd name="connsiteY2605" fmla="*/ 429816 h 1128833"/>
                  <a:gd name="connsiteX2606" fmla="*/ 1362748 w 2119184"/>
                  <a:gd name="connsiteY2606" fmla="*/ 424055 h 1128833"/>
                  <a:gd name="connsiteX2607" fmla="*/ 1356740 w 2119184"/>
                  <a:gd name="connsiteY2607" fmla="*/ 425008 h 1128833"/>
                  <a:gd name="connsiteX2608" fmla="*/ 1349911 w 2119184"/>
                  <a:gd name="connsiteY2608" fmla="*/ 431270 h 1128833"/>
                  <a:gd name="connsiteX2609" fmla="*/ 1351505 w 2119184"/>
                  <a:gd name="connsiteY2609" fmla="*/ 424359 h 1128833"/>
                  <a:gd name="connsiteX2610" fmla="*/ 1347807 w 2119184"/>
                  <a:gd name="connsiteY2610" fmla="*/ 421663 h 1128833"/>
                  <a:gd name="connsiteX2611" fmla="*/ 1355573 w 2119184"/>
                  <a:gd name="connsiteY2611" fmla="*/ 418286 h 1128833"/>
                  <a:gd name="connsiteX2612" fmla="*/ 1349303 w 2119184"/>
                  <a:gd name="connsiteY2612" fmla="*/ 414440 h 1128833"/>
                  <a:gd name="connsiteX2613" fmla="*/ 1342967 w 2119184"/>
                  <a:gd name="connsiteY2613" fmla="*/ 412623 h 1128833"/>
                  <a:gd name="connsiteX2614" fmla="*/ 1332859 w 2119184"/>
                  <a:gd name="connsiteY2614" fmla="*/ 418286 h 1128833"/>
                  <a:gd name="connsiteX2615" fmla="*/ 1303767 w 2119184"/>
                  <a:gd name="connsiteY2615" fmla="*/ 449662 h 1128833"/>
                  <a:gd name="connsiteX2616" fmla="*/ 1301441 w 2119184"/>
                  <a:gd name="connsiteY2616" fmla="*/ 457716 h 1128833"/>
                  <a:gd name="connsiteX2617" fmla="*/ 1288835 w 2119184"/>
                  <a:gd name="connsiteY2617" fmla="*/ 462745 h 1128833"/>
                  <a:gd name="connsiteX2618" fmla="*/ 1279096 w 2119184"/>
                  <a:gd name="connsiteY2618" fmla="*/ 465761 h 1128833"/>
                  <a:gd name="connsiteX2619" fmla="*/ 1267246 w 2119184"/>
                  <a:gd name="connsiteY2619" fmla="*/ 472656 h 1128833"/>
                  <a:gd name="connsiteX2620" fmla="*/ 1266120 w 2119184"/>
                  <a:gd name="connsiteY2620" fmla="*/ 477349 h 1128833"/>
                  <a:gd name="connsiteX2621" fmla="*/ 1273409 w 2119184"/>
                  <a:gd name="connsiteY2621" fmla="*/ 478023 h 1128833"/>
                  <a:gd name="connsiteX2622" fmla="*/ 1283748 w 2119184"/>
                  <a:gd name="connsiteY2622" fmla="*/ 473125 h 1128833"/>
                  <a:gd name="connsiteX2623" fmla="*/ 1289665 w 2119184"/>
                  <a:gd name="connsiteY2623" fmla="*/ 475335 h 1128833"/>
                  <a:gd name="connsiteX2624" fmla="*/ 1304646 w 2119184"/>
                  <a:gd name="connsiteY2624" fmla="*/ 471259 h 1128833"/>
                  <a:gd name="connsiteX2625" fmla="*/ 1297242 w 2119184"/>
                  <a:gd name="connsiteY2625" fmla="*/ 484079 h 1128833"/>
                  <a:gd name="connsiteX2626" fmla="*/ 1294669 w 2119184"/>
                  <a:gd name="connsiteY2626" fmla="*/ 488755 h 1128833"/>
                  <a:gd name="connsiteX2627" fmla="*/ 1319677 w 2119184"/>
                  <a:gd name="connsiteY2627" fmla="*/ 516072 h 1128833"/>
                  <a:gd name="connsiteX2628" fmla="*/ 1327911 w 2119184"/>
                  <a:gd name="connsiteY2628" fmla="*/ 513056 h 1128833"/>
                  <a:gd name="connsiteX2629" fmla="*/ 1332094 w 2119184"/>
                  <a:gd name="connsiteY2629" fmla="*/ 515061 h 1128833"/>
                  <a:gd name="connsiteX2630" fmla="*/ 1346575 w 2119184"/>
                  <a:gd name="connsiteY2630" fmla="*/ 509005 h 1128833"/>
                  <a:gd name="connsiteX2631" fmla="*/ 1358211 w 2119184"/>
                  <a:gd name="connsiteY2631" fmla="*/ 503893 h 1128833"/>
                  <a:gd name="connsiteX2632" fmla="*/ 1366799 w 2119184"/>
                  <a:gd name="connsiteY2632" fmla="*/ 499973 h 1128833"/>
                  <a:gd name="connsiteX2633" fmla="*/ 1372198 w 2119184"/>
                  <a:gd name="connsiteY2633" fmla="*/ 493933 h 1128833"/>
                  <a:gd name="connsiteX2634" fmla="*/ 1365558 w 2119184"/>
                  <a:gd name="connsiteY2634" fmla="*/ 490917 h 1128833"/>
                  <a:gd name="connsiteX2635" fmla="*/ 1358187 w 2119184"/>
                  <a:gd name="connsiteY2635" fmla="*/ 493933 h 1128833"/>
                  <a:gd name="connsiteX2636" fmla="*/ 1354160 w 2119184"/>
                  <a:gd name="connsiteY2636" fmla="*/ 492930 h 1128833"/>
                  <a:gd name="connsiteX2637" fmla="*/ 1346895 w 2119184"/>
                  <a:gd name="connsiteY2637" fmla="*/ 496957 h 1128833"/>
                  <a:gd name="connsiteX2638" fmla="*/ 1336507 w 2119184"/>
                  <a:gd name="connsiteY2638" fmla="*/ 494943 h 1128833"/>
                  <a:gd name="connsiteX2639" fmla="*/ 1333902 w 2119184"/>
                  <a:gd name="connsiteY2639" fmla="*/ 498970 h 1128833"/>
                  <a:gd name="connsiteX2640" fmla="*/ 1321263 w 2119184"/>
                  <a:gd name="connsiteY2640" fmla="*/ 504000 h 1128833"/>
                  <a:gd name="connsiteX2641" fmla="*/ 1317663 w 2119184"/>
                  <a:gd name="connsiteY2641" fmla="*/ 507534 h 1128833"/>
                  <a:gd name="connsiteX2642" fmla="*/ 1321855 w 2119184"/>
                  <a:gd name="connsiteY2642" fmla="*/ 511273 h 1128833"/>
                  <a:gd name="connsiteX2643" fmla="*/ 1319677 w 2119184"/>
                  <a:gd name="connsiteY2643" fmla="*/ 516072 h 1128833"/>
                  <a:gd name="connsiteX2644" fmla="*/ 1393680 w 2119184"/>
                  <a:gd name="connsiteY2644" fmla="*/ 532171 h 1128833"/>
                  <a:gd name="connsiteX2645" fmla="*/ 1417866 w 2119184"/>
                  <a:gd name="connsiteY2645" fmla="*/ 514239 h 1128833"/>
                  <a:gd name="connsiteX2646" fmla="*/ 1413494 w 2119184"/>
                  <a:gd name="connsiteY2646" fmla="*/ 509029 h 1128833"/>
                  <a:gd name="connsiteX2647" fmla="*/ 1408793 w 2119184"/>
                  <a:gd name="connsiteY2647" fmla="*/ 509029 h 1128833"/>
                  <a:gd name="connsiteX2648" fmla="*/ 1400033 w 2119184"/>
                  <a:gd name="connsiteY2648" fmla="*/ 513056 h 1128833"/>
                  <a:gd name="connsiteX2649" fmla="*/ 1393606 w 2119184"/>
                  <a:gd name="connsiteY2649" fmla="*/ 517075 h 1128833"/>
                  <a:gd name="connsiteX2650" fmla="*/ 1387648 w 2119184"/>
                  <a:gd name="connsiteY2650" fmla="*/ 524118 h 1128833"/>
                  <a:gd name="connsiteX2651" fmla="*/ 1393943 w 2119184"/>
                  <a:gd name="connsiteY2651" fmla="*/ 524118 h 1128833"/>
                  <a:gd name="connsiteX2652" fmla="*/ 1393680 w 2119184"/>
                  <a:gd name="connsiteY2652" fmla="*/ 532171 h 1128833"/>
                  <a:gd name="connsiteX2653" fmla="*/ 1479789 w 2119184"/>
                  <a:gd name="connsiteY2653" fmla="*/ 466279 h 1128833"/>
                  <a:gd name="connsiteX2654" fmla="*/ 1485607 w 2119184"/>
                  <a:gd name="connsiteY2654" fmla="*/ 464257 h 1128833"/>
                  <a:gd name="connsiteX2655" fmla="*/ 1478729 w 2119184"/>
                  <a:gd name="connsiteY2655" fmla="*/ 462926 h 1128833"/>
                  <a:gd name="connsiteX2656" fmla="*/ 1473921 w 2119184"/>
                  <a:gd name="connsiteY2656" fmla="*/ 464939 h 1128833"/>
                  <a:gd name="connsiteX2657" fmla="*/ 1479789 w 2119184"/>
                  <a:gd name="connsiteY2657" fmla="*/ 466279 h 1128833"/>
                  <a:gd name="connsiteX2658" fmla="*/ 1486429 w 2119184"/>
                  <a:gd name="connsiteY2658" fmla="*/ 480217 h 1128833"/>
                  <a:gd name="connsiteX2659" fmla="*/ 1497762 w 2119184"/>
                  <a:gd name="connsiteY2659" fmla="*/ 478540 h 1128833"/>
                  <a:gd name="connsiteX2660" fmla="*/ 1495239 w 2119184"/>
                  <a:gd name="connsiteY2660" fmla="*/ 475187 h 1128833"/>
                  <a:gd name="connsiteX2661" fmla="*/ 1490941 w 2119184"/>
                  <a:gd name="connsiteY2661" fmla="*/ 472673 h 1128833"/>
                  <a:gd name="connsiteX2662" fmla="*/ 1481926 w 2119184"/>
                  <a:gd name="connsiteY2662" fmla="*/ 472673 h 1128833"/>
                  <a:gd name="connsiteX2663" fmla="*/ 1486429 w 2119184"/>
                  <a:gd name="connsiteY2663" fmla="*/ 480217 h 1128833"/>
                  <a:gd name="connsiteX2664" fmla="*/ 1460978 w 2119184"/>
                  <a:gd name="connsiteY2664" fmla="*/ 490284 h 1128833"/>
                  <a:gd name="connsiteX2665" fmla="*/ 1470774 w 2119184"/>
                  <a:gd name="connsiteY2665" fmla="*/ 486923 h 1128833"/>
                  <a:gd name="connsiteX2666" fmla="*/ 1474727 w 2119184"/>
                  <a:gd name="connsiteY2666" fmla="*/ 483570 h 1128833"/>
                  <a:gd name="connsiteX2667" fmla="*/ 1472228 w 2119184"/>
                  <a:gd name="connsiteY2667" fmla="*/ 480217 h 1128833"/>
                  <a:gd name="connsiteX2668" fmla="*/ 1455677 w 2119184"/>
                  <a:gd name="connsiteY2668" fmla="*/ 477702 h 1128833"/>
                  <a:gd name="connsiteX2669" fmla="*/ 1455472 w 2119184"/>
                  <a:gd name="connsiteY2669" fmla="*/ 484408 h 1128833"/>
                  <a:gd name="connsiteX2670" fmla="*/ 1460978 w 2119184"/>
                  <a:gd name="connsiteY2670" fmla="*/ 490284 h 1128833"/>
                  <a:gd name="connsiteX2671" fmla="*/ 1615049 w 2119184"/>
                  <a:gd name="connsiteY2671" fmla="*/ 505520 h 1128833"/>
                  <a:gd name="connsiteX2672" fmla="*/ 1621312 w 2119184"/>
                  <a:gd name="connsiteY2672" fmla="*/ 505520 h 1128833"/>
                  <a:gd name="connsiteX2673" fmla="*/ 1616430 w 2119184"/>
                  <a:gd name="connsiteY2673" fmla="*/ 500154 h 1128833"/>
                  <a:gd name="connsiteX2674" fmla="*/ 1610620 w 2119184"/>
                  <a:gd name="connsiteY2674" fmla="*/ 497475 h 1128833"/>
                  <a:gd name="connsiteX2675" fmla="*/ 1604383 w 2119184"/>
                  <a:gd name="connsiteY2675" fmla="*/ 497475 h 1128833"/>
                  <a:gd name="connsiteX2676" fmla="*/ 1610053 w 2119184"/>
                  <a:gd name="connsiteY2676" fmla="*/ 504181 h 1128833"/>
                  <a:gd name="connsiteX2677" fmla="*/ 1615049 w 2119184"/>
                  <a:gd name="connsiteY2677" fmla="*/ 505520 h 1128833"/>
                  <a:gd name="connsiteX2678" fmla="*/ 1626062 w 2119184"/>
                  <a:gd name="connsiteY2678" fmla="*/ 571330 h 1128833"/>
                  <a:gd name="connsiteX2679" fmla="*/ 1631749 w 2119184"/>
                  <a:gd name="connsiteY2679" fmla="*/ 568651 h 1128833"/>
                  <a:gd name="connsiteX2680" fmla="*/ 1641331 w 2119184"/>
                  <a:gd name="connsiteY2680" fmla="*/ 564624 h 1128833"/>
                  <a:gd name="connsiteX2681" fmla="*/ 1639909 w 2119184"/>
                  <a:gd name="connsiteY2681" fmla="*/ 559258 h 1128833"/>
                  <a:gd name="connsiteX2682" fmla="*/ 1634945 w 2119184"/>
                  <a:gd name="connsiteY2682" fmla="*/ 560597 h 1128833"/>
                  <a:gd name="connsiteX2683" fmla="*/ 1624443 w 2119184"/>
                  <a:gd name="connsiteY2683" fmla="*/ 569243 h 1128833"/>
                  <a:gd name="connsiteX2684" fmla="*/ 1297932 w 2119184"/>
                  <a:gd name="connsiteY2684" fmla="*/ 686909 h 1128833"/>
                  <a:gd name="connsiteX2685" fmla="*/ 1304153 w 2119184"/>
                  <a:gd name="connsiteY2685" fmla="*/ 685618 h 1128833"/>
                  <a:gd name="connsiteX2686" fmla="*/ 1311007 w 2119184"/>
                  <a:gd name="connsiteY2686" fmla="*/ 680835 h 1128833"/>
                  <a:gd name="connsiteX2687" fmla="*/ 1299732 w 2119184"/>
                  <a:gd name="connsiteY2687" fmla="*/ 686079 h 1128833"/>
                  <a:gd name="connsiteX2688" fmla="*/ 1310949 w 2119184"/>
                  <a:gd name="connsiteY2688" fmla="*/ 700805 h 1128833"/>
                  <a:gd name="connsiteX2689" fmla="*/ 1327903 w 2119184"/>
                  <a:gd name="connsiteY2689" fmla="*/ 689218 h 1128833"/>
                  <a:gd name="connsiteX2690" fmla="*/ 1331560 w 2119184"/>
                  <a:gd name="connsiteY2690" fmla="*/ 686079 h 1128833"/>
                  <a:gd name="connsiteX2691" fmla="*/ 1325840 w 2119184"/>
                  <a:gd name="connsiteY2691" fmla="*/ 685175 h 1128833"/>
                  <a:gd name="connsiteX2692" fmla="*/ 1329210 w 2119184"/>
                  <a:gd name="connsiteY2692" fmla="*/ 679093 h 1128833"/>
                  <a:gd name="connsiteX2693" fmla="*/ 1325208 w 2119184"/>
                  <a:gd name="connsiteY2693" fmla="*/ 673883 h 1128833"/>
                  <a:gd name="connsiteX2694" fmla="*/ 1311960 w 2119184"/>
                  <a:gd name="connsiteY2694" fmla="*/ 687780 h 1128833"/>
                  <a:gd name="connsiteX2695" fmla="*/ 1318050 w 2119184"/>
                  <a:gd name="connsiteY2695" fmla="*/ 675617 h 1128833"/>
                  <a:gd name="connsiteX2696" fmla="*/ 1320170 w 2119184"/>
                  <a:gd name="connsiteY2696" fmla="*/ 667646 h 1128833"/>
                  <a:gd name="connsiteX2697" fmla="*/ 1311007 w 2119184"/>
                  <a:gd name="connsiteY2697" fmla="*/ 680835 h 1128833"/>
                  <a:gd name="connsiteX2698" fmla="*/ 1304975 w 2119184"/>
                  <a:gd name="connsiteY2698" fmla="*/ 690385 h 1128833"/>
                  <a:gd name="connsiteX2699" fmla="*/ 1296107 w 2119184"/>
                  <a:gd name="connsiteY2699" fmla="*/ 693861 h 1128833"/>
                  <a:gd name="connsiteX2700" fmla="*/ 1298524 w 2119184"/>
                  <a:gd name="connsiteY2700" fmla="*/ 698200 h 1128833"/>
                  <a:gd name="connsiteX2701" fmla="*/ 1307399 w 2119184"/>
                  <a:gd name="connsiteY2701" fmla="*/ 694732 h 1128833"/>
                  <a:gd name="connsiteX2702" fmla="*/ 1319356 w 2119184"/>
                  <a:gd name="connsiteY2702" fmla="*/ 686909 h 1128833"/>
                  <a:gd name="connsiteX2703" fmla="*/ 1318263 w 2119184"/>
                  <a:gd name="connsiteY2703" fmla="*/ 693861 h 1128833"/>
                  <a:gd name="connsiteX2704" fmla="*/ 1310949 w 2119184"/>
                  <a:gd name="connsiteY2704" fmla="*/ 700805 h 1128833"/>
                  <a:gd name="connsiteX2705" fmla="*/ 1228991 w 2119184"/>
                  <a:gd name="connsiteY2705" fmla="*/ 791968 h 1128833"/>
                  <a:gd name="connsiteX2706" fmla="*/ 1232722 w 2119184"/>
                  <a:gd name="connsiteY2706" fmla="*/ 784465 h 1128833"/>
                  <a:gd name="connsiteX2707" fmla="*/ 1230955 w 2119184"/>
                  <a:gd name="connsiteY2707" fmla="*/ 780019 h 1128833"/>
                  <a:gd name="connsiteX2708" fmla="*/ 1225638 w 2119184"/>
                  <a:gd name="connsiteY2708" fmla="*/ 775269 h 1128833"/>
                  <a:gd name="connsiteX2709" fmla="*/ 1213730 w 2119184"/>
                  <a:gd name="connsiteY2709" fmla="*/ 774825 h 1128833"/>
                  <a:gd name="connsiteX2710" fmla="*/ 1206695 w 2119184"/>
                  <a:gd name="connsiteY2710" fmla="*/ 776970 h 1128833"/>
                  <a:gd name="connsiteX2711" fmla="*/ 1203137 w 2119184"/>
                  <a:gd name="connsiteY2711" fmla="*/ 782328 h 1128833"/>
                  <a:gd name="connsiteX2712" fmla="*/ 1212358 w 2119184"/>
                  <a:gd name="connsiteY2712" fmla="*/ 784399 h 1128833"/>
                  <a:gd name="connsiteX2713" fmla="*/ 1228991 w 2119184"/>
                  <a:gd name="connsiteY2713" fmla="*/ 791968 h 1128833"/>
                  <a:gd name="connsiteX2714" fmla="*/ 1252281 w 2119184"/>
                  <a:gd name="connsiteY2714" fmla="*/ 774307 h 1128833"/>
                  <a:gd name="connsiteX2715" fmla="*/ 1258009 w 2119184"/>
                  <a:gd name="connsiteY2715" fmla="*/ 770732 h 1128833"/>
                  <a:gd name="connsiteX2716" fmla="*/ 1252281 w 2119184"/>
                  <a:gd name="connsiteY2716" fmla="*/ 774307 h 1128833"/>
                  <a:gd name="connsiteX2717" fmla="*/ 1250267 w 2119184"/>
                  <a:gd name="connsiteY2717" fmla="*/ 814296 h 1128833"/>
                  <a:gd name="connsiteX2718" fmla="*/ 1253637 w 2119184"/>
                  <a:gd name="connsiteY2718" fmla="*/ 808585 h 1128833"/>
                  <a:gd name="connsiteX2719" fmla="*/ 1244810 w 2119184"/>
                  <a:gd name="connsiteY2719" fmla="*/ 811436 h 1128833"/>
                  <a:gd name="connsiteX2720" fmla="*/ 1250267 w 2119184"/>
                  <a:gd name="connsiteY2720" fmla="*/ 814296 h 1128833"/>
                  <a:gd name="connsiteX2721" fmla="*/ 1699054 w 2119184"/>
                  <a:gd name="connsiteY2721" fmla="*/ 523633 h 1128833"/>
                  <a:gd name="connsiteX2722" fmla="*/ 1705875 w 2119184"/>
                  <a:gd name="connsiteY2722" fmla="*/ 523633 h 1128833"/>
                  <a:gd name="connsiteX2723" fmla="*/ 1709286 w 2119184"/>
                  <a:gd name="connsiteY2723" fmla="*/ 514913 h 1128833"/>
                  <a:gd name="connsiteX2724" fmla="*/ 1705604 w 2119184"/>
                  <a:gd name="connsiteY2724" fmla="*/ 510886 h 1128833"/>
                  <a:gd name="connsiteX2725" fmla="*/ 1698446 w 2119184"/>
                  <a:gd name="connsiteY2725" fmla="*/ 503893 h 1128833"/>
                  <a:gd name="connsiteX2726" fmla="*/ 1694986 w 2119184"/>
                  <a:gd name="connsiteY2726" fmla="*/ 500154 h 1128833"/>
                  <a:gd name="connsiteX2727" fmla="*/ 1687031 w 2119184"/>
                  <a:gd name="connsiteY2727" fmla="*/ 492059 h 1128833"/>
                  <a:gd name="connsiteX2728" fmla="*/ 1681961 w 2119184"/>
                  <a:gd name="connsiteY2728" fmla="*/ 487128 h 1128833"/>
                  <a:gd name="connsiteX2729" fmla="*/ 1673225 w 2119184"/>
                  <a:gd name="connsiteY2729" fmla="*/ 481375 h 1128833"/>
                  <a:gd name="connsiteX2730" fmla="*/ 1667546 w 2119184"/>
                  <a:gd name="connsiteY2730" fmla="*/ 472656 h 1128833"/>
                  <a:gd name="connsiteX2731" fmla="*/ 1678205 w 2119184"/>
                  <a:gd name="connsiteY2731" fmla="*/ 471982 h 1128833"/>
                  <a:gd name="connsiteX2732" fmla="*/ 1685840 w 2119184"/>
                  <a:gd name="connsiteY2732" fmla="*/ 478023 h 1128833"/>
                  <a:gd name="connsiteX2733" fmla="*/ 1689217 w 2119184"/>
                  <a:gd name="connsiteY2733" fmla="*/ 483389 h 1128833"/>
                  <a:gd name="connsiteX2734" fmla="*/ 1690327 w 2119184"/>
                  <a:gd name="connsiteY2734" fmla="*/ 477349 h 1128833"/>
                  <a:gd name="connsiteX2735" fmla="*/ 1692439 w 2119184"/>
                  <a:gd name="connsiteY2735" fmla="*/ 473322 h 1128833"/>
                  <a:gd name="connsiteX2736" fmla="*/ 1694337 w 2119184"/>
                  <a:gd name="connsiteY2736" fmla="*/ 478105 h 1128833"/>
                  <a:gd name="connsiteX2737" fmla="*/ 1697148 w 2119184"/>
                  <a:gd name="connsiteY2737" fmla="*/ 484055 h 1128833"/>
                  <a:gd name="connsiteX2738" fmla="*/ 1701972 w 2119184"/>
                  <a:gd name="connsiteY2738" fmla="*/ 484728 h 1128833"/>
                  <a:gd name="connsiteX2739" fmla="*/ 1705226 w 2119184"/>
                  <a:gd name="connsiteY2739" fmla="*/ 489421 h 1128833"/>
                  <a:gd name="connsiteX2740" fmla="*/ 1711274 w 2119184"/>
                  <a:gd name="connsiteY2740" fmla="*/ 490761 h 1128833"/>
                  <a:gd name="connsiteX2741" fmla="*/ 1722870 w 2119184"/>
                  <a:gd name="connsiteY2741" fmla="*/ 493448 h 1128833"/>
                  <a:gd name="connsiteX2742" fmla="*/ 1727053 w 2119184"/>
                  <a:gd name="connsiteY2742" fmla="*/ 497475 h 1128833"/>
                  <a:gd name="connsiteX2743" fmla="*/ 1731729 w 2119184"/>
                  <a:gd name="connsiteY2743" fmla="*/ 497475 h 1128833"/>
                  <a:gd name="connsiteX2744" fmla="*/ 1729009 w 2119184"/>
                  <a:gd name="connsiteY2744" fmla="*/ 502841 h 1128833"/>
                  <a:gd name="connsiteX2745" fmla="*/ 1739602 w 2119184"/>
                  <a:gd name="connsiteY2745" fmla="*/ 503507 h 1128833"/>
                  <a:gd name="connsiteX2746" fmla="*/ 1736364 w 2119184"/>
                  <a:gd name="connsiteY2746" fmla="*/ 493448 h 1128833"/>
                  <a:gd name="connsiteX2747" fmla="*/ 1740383 w 2119184"/>
                  <a:gd name="connsiteY2747" fmla="*/ 496801 h 1128833"/>
                  <a:gd name="connsiteX2748" fmla="*/ 1747442 w 2119184"/>
                  <a:gd name="connsiteY2748" fmla="*/ 494122 h 1128833"/>
                  <a:gd name="connsiteX2749" fmla="*/ 1747639 w 2119184"/>
                  <a:gd name="connsiteY2749" fmla="*/ 481375 h 1128833"/>
                  <a:gd name="connsiteX2750" fmla="*/ 1751485 w 2119184"/>
                  <a:gd name="connsiteY2750" fmla="*/ 486068 h 1128833"/>
                  <a:gd name="connsiteX2751" fmla="*/ 1759835 w 2119184"/>
                  <a:gd name="connsiteY2751" fmla="*/ 478688 h 1128833"/>
                  <a:gd name="connsiteX2752" fmla="*/ 1761667 w 2119184"/>
                  <a:gd name="connsiteY2752" fmla="*/ 473996 h 1128833"/>
                  <a:gd name="connsiteX2753" fmla="*/ 1754756 w 2119184"/>
                  <a:gd name="connsiteY2753" fmla="*/ 469303 h 1128833"/>
                  <a:gd name="connsiteX2754" fmla="*/ 1761824 w 2119184"/>
                  <a:gd name="connsiteY2754" fmla="*/ 465219 h 1128833"/>
                  <a:gd name="connsiteX2755" fmla="*/ 1757115 w 2119184"/>
                  <a:gd name="connsiteY2755" fmla="*/ 462589 h 1128833"/>
                  <a:gd name="connsiteX2756" fmla="*/ 1751962 w 2119184"/>
                  <a:gd name="connsiteY2756" fmla="*/ 456557 h 1128833"/>
                  <a:gd name="connsiteX2757" fmla="*/ 1756736 w 2119184"/>
                  <a:gd name="connsiteY2757" fmla="*/ 455217 h 1128833"/>
                  <a:gd name="connsiteX2758" fmla="*/ 1762004 w 2119184"/>
                  <a:gd name="connsiteY2758" fmla="*/ 449851 h 1128833"/>
                  <a:gd name="connsiteX2759" fmla="*/ 1755537 w 2119184"/>
                  <a:gd name="connsiteY2759" fmla="*/ 442471 h 1128833"/>
                  <a:gd name="connsiteX2760" fmla="*/ 1752315 w 2119184"/>
                  <a:gd name="connsiteY2760" fmla="*/ 439784 h 1128833"/>
                  <a:gd name="connsiteX2761" fmla="*/ 1737572 w 2119184"/>
                  <a:gd name="connsiteY2761" fmla="*/ 437779 h 1128833"/>
                  <a:gd name="connsiteX2762" fmla="*/ 1731861 w 2119184"/>
                  <a:gd name="connsiteY2762" fmla="*/ 435116 h 1128833"/>
                  <a:gd name="connsiteX2763" fmla="*/ 1734063 w 2119184"/>
                  <a:gd name="connsiteY2763" fmla="*/ 431270 h 1128833"/>
                  <a:gd name="connsiteX2764" fmla="*/ 1733595 w 2119184"/>
                  <a:gd name="connsiteY2764" fmla="*/ 426791 h 1128833"/>
                  <a:gd name="connsiteX2765" fmla="*/ 1733504 w 2119184"/>
                  <a:gd name="connsiteY2765" fmla="*/ 421663 h 1128833"/>
                  <a:gd name="connsiteX2766" fmla="*/ 1731179 w 2119184"/>
                  <a:gd name="connsiteY2766" fmla="*/ 417817 h 1128833"/>
                  <a:gd name="connsiteX2767" fmla="*/ 1723100 w 2119184"/>
                  <a:gd name="connsiteY2767" fmla="*/ 417817 h 1128833"/>
                  <a:gd name="connsiteX2768" fmla="*/ 1717438 w 2119184"/>
                  <a:gd name="connsiteY2768" fmla="*/ 419740 h 1128833"/>
                  <a:gd name="connsiteX2769" fmla="*/ 1723322 w 2119184"/>
                  <a:gd name="connsiteY2769" fmla="*/ 413971 h 1128833"/>
                  <a:gd name="connsiteX2770" fmla="*/ 1730628 w 2119184"/>
                  <a:gd name="connsiteY2770" fmla="*/ 411415 h 1128833"/>
                  <a:gd name="connsiteX2771" fmla="*/ 1743037 w 2119184"/>
                  <a:gd name="connsiteY2771" fmla="*/ 409492 h 1128833"/>
                  <a:gd name="connsiteX2772" fmla="*/ 1734195 w 2119184"/>
                  <a:gd name="connsiteY2772" fmla="*/ 405252 h 1128833"/>
                  <a:gd name="connsiteX2773" fmla="*/ 1731762 w 2119184"/>
                  <a:gd name="connsiteY2773" fmla="*/ 396039 h 1128833"/>
                  <a:gd name="connsiteX2774" fmla="*/ 1736652 w 2119184"/>
                  <a:gd name="connsiteY2774" fmla="*/ 401020 h 1128833"/>
                  <a:gd name="connsiteX2775" fmla="*/ 1742569 w 2119184"/>
                  <a:gd name="connsiteY2775" fmla="*/ 402441 h 1128833"/>
                  <a:gd name="connsiteX2776" fmla="*/ 1746924 w 2119184"/>
                  <a:gd name="connsiteY2776" fmla="*/ 399236 h 1128833"/>
                  <a:gd name="connsiteX2777" fmla="*/ 1751699 w 2119184"/>
                  <a:gd name="connsiteY2777" fmla="*/ 400518 h 1128833"/>
                  <a:gd name="connsiteX2778" fmla="*/ 1756654 w 2119184"/>
                  <a:gd name="connsiteY2778" fmla="*/ 405005 h 1128833"/>
                  <a:gd name="connsiteX2779" fmla="*/ 1761676 w 2119184"/>
                  <a:gd name="connsiteY2779" fmla="*/ 405005 h 1128833"/>
                  <a:gd name="connsiteX2780" fmla="*/ 1765612 w 2119184"/>
                  <a:gd name="connsiteY2780" fmla="*/ 406928 h 1128833"/>
                  <a:gd name="connsiteX2781" fmla="*/ 1778103 w 2119184"/>
                  <a:gd name="connsiteY2781" fmla="*/ 408851 h 1128833"/>
                  <a:gd name="connsiteX2782" fmla="*/ 1770831 w 2119184"/>
                  <a:gd name="connsiteY2782" fmla="*/ 414612 h 1128833"/>
                  <a:gd name="connsiteX2783" fmla="*/ 1771126 w 2119184"/>
                  <a:gd name="connsiteY2783" fmla="*/ 420381 h 1128833"/>
                  <a:gd name="connsiteX2784" fmla="*/ 1773526 w 2119184"/>
                  <a:gd name="connsiteY2784" fmla="*/ 424227 h 1128833"/>
                  <a:gd name="connsiteX2785" fmla="*/ 1777931 w 2119184"/>
                  <a:gd name="connsiteY2785" fmla="*/ 430005 h 1128833"/>
                  <a:gd name="connsiteX2786" fmla="*/ 1782574 w 2119184"/>
                  <a:gd name="connsiteY2786" fmla="*/ 432552 h 1128833"/>
                  <a:gd name="connsiteX2787" fmla="*/ 1785722 w 2119184"/>
                  <a:gd name="connsiteY2787" fmla="*/ 428706 h 1128833"/>
                  <a:gd name="connsiteX2788" fmla="*/ 1790151 w 2119184"/>
                  <a:gd name="connsiteY2788" fmla="*/ 434475 h 1128833"/>
                  <a:gd name="connsiteX2789" fmla="*/ 1798805 w 2119184"/>
                  <a:gd name="connsiteY2789" fmla="*/ 438444 h 1128833"/>
                  <a:gd name="connsiteX2790" fmla="*/ 1803686 w 2119184"/>
                  <a:gd name="connsiteY2790" fmla="*/ 435765 h 1128833"/>
                  <a:gd name="connsiteX2791" fmla="*/ 1809546 w 2119184"/>
                  <a:gd name="connsiteY2791" fmla="*/ 428706 h 1128833"/>
                  <a:gd name="connsiteX2792" fmla="*/ 1812364 w 2119184"/>
                  <a:gd name="connsiteY2792" fmla="*/ 421663 h 1128833"/>
                  <a:gd name="connsiteX2793" fmla="*/ 1815471 w 2119184"/>
                  <a:gd name="connsiteY2793" fmla="*/ 417817 h 1128833"/>
                  <a:gd name="connsiteX2794" fmla="*/ 1821519 w 2119184"/>
                  <a:gd name="connsiteY2794" fmla="*/ 417817 h 1128833"/>
                  <a:gd name="connsiteX2795" fmla="*/ 1827215 w 2119184"/>
                  <a:gd name="connsiteY2795" fmla="*/ 420373 h 1128833"/>
                  <a:gd name="connsiteX2796" fmla="*/ 1833501 w 2119184"/>
                  <a:gd name="connsiteY2796" fmla="*/ 415253 h 1128833"/>
                  <a:gd name="connsiteX2797" fmla="*/ 1838070 w 2119184"/>
                  <a:gd name="connsiteY2797" fmla="*/ 414136 h 1128833"/>
                  <a:gd name="connsiteX2798" fmla="*/ 1839616 w 2119184"/>
                  <a:gd name="connsiteY2798" fmla="*/ 409492 h 1128833"/>
                  <a:gd name="connsiteX2799" fmla="*/ 1848984 w 2119184"/>
                  <a:gd name="connsiteY2799" fmla="*/ 407643 h 1128833"/>
                  <a:gd name="connsiteX2800" fmla="*/ 1845031 w 2119184"/>
                  <a:gd name="connsiteY2800" fmla="*/ 405005 h 1128833"/>
                  <a:gd name="connsiteX2801" fmla="*/ 1839032 w 2119184"/>
                  <a:gd name="connsiteY2801" fmla="*/ 403082 h 1128833"/>
                  <a:gd name="connsiteX2802" fmla="*/ 1846584 w 2119184"/>
                  <a:gd name="connsiteY2802" fmla="*/ 401159 h 1128833"/>
                  <a:gd name="connsiteX2803" fmla="*/ 1840470 w 2119184"/>
                  <a:gd name="connsiteY2803" fmla="*/ 396680 h 1128833"/>
                  <a:gd name="connsiteX2804" fmla="*/ 1856890 w 2119184"/>
                  <a:gd name="connsiteY2804" fmla="*/ 397321 h 1128833"/>
                  <a:gd name="connsiteX2805" fmla="*/ 1863481 w 2119184"/>
                  <a:gd name="connsiteY2805" fmla="*/ 397141 h 1128833"/>
                  <a:gd name="connsiteX2806" fmla="*/ 1862782 w 2119184"/>
                  <a:gd name="connsiteY2806" fmla="*/ 391380 h 1128833"/>
                  <a:gd name="connsiteX2807" fmla="*/ 1868847 w 2119184"/>
                  <a:gd name="connsiteY2807" fmla="*/ 394116 h 1128833"/>
                  <a:gd name="connsiteX2808" fmla="*/ 1872857 w 2119184"/>
                  <a:gd name="connsiteY2808" fmla="*/ 392193 h 1128833"/>
                  <a:gd name="connsiteX2809" fmla="*/ 1870326 w 2119184"/>
                  <a:gd name="connsiteY2809" fmla="*/ 385611 h 1128833"/>
                  <a:gd name="connsiteX2810" fmla="*/ 1865346 w 2119184"/>
                  <a:gd name="connsiteY2810" fmla="*/ 381822 h 1128833"/>
                  <a:gd name="connsiteX2811" fmla="*/ 1861212 w 2119184"/>
                  <a:gd name="connsiteY2811" fmla="*/ 378888 h 1128833"/>
                  <a:gd name="connsiteX2812" fmla="*/ 1854646 w 2119184"/>
                  <a:gd name="connsiteY2812" fmla="*/ 382718 h 1128833"/>
                  <a:gd name="connsiteX2813" fmla="*/ 1843232 w 2119184"/>
                  <a:gd name="connsiteY2813" fmla="*/ 383227 h 1128833"/>
                  <a:gd name="connsiteX2814" fmla="*/ 1844513 w 2119184"/>
                  <a:gd name="connsiteY2814" fmla="*/ 378099 h 1128833"/>
                  <a:gd name="connsiteX2815" fmla="*/ 1845450 w 2119184"/>
                  <a:gd name="connsiteY2815" fmla="*/ 373612 h 1128833"/>
                  <a:gd name="connsiteX2816" fmla="*/ 1837577 w 2119184"/>
                  <a:gd name="connsiteY2816" fmla="*/ 375535 h 1128833"/>
                  <a:gd name="connsiteX2817" fmla="*/ 1827075 w 2119184"/>
                  <a:gd name="connsiteY2817" fmla="*/ 375535 h 1128833"/>
                  <a:gd name="connsiteX2818" fmla="*/ 1828020 w 2119184"/>
                  <a:gd name="connsiteY2818" fmla="*/ 371048 h 1128833"/>
                  <a:gd name="connsiteX2819" fmla="*/ 1827025 w 2119184"/>
                  <a:gd name="connsiteY2819" fmla="*/ 366570 h 1128833"/>
                  <a:gd name="connsiteX2820" fmla="*/ 1822547 w 2119184"/>
                  <a:gd name="connsiteY2820" fmla="*/ 361515 h 1128833"/>
                  <a:gd name="connsiteX2821" fmla="*/ 1808905 w 2119184"/>
                  <a:gd name="connsiteY2821" fmla="*/ 362724 h 1128833"/>
                  <a:gd name="connsiteX2822" fmla="*/ 1819736 w 2119184"/>
                  <a:gd name="connsiteY2822" fmla="*/ 355672 h 1128833"/>
                  <a:gd name="connsiteX2823" fmla="*/ 1815882 w 2119184"/>
                  <a:gd name="connsiteY2823" fmla="*/ 353758 h 1128833"/>
                  <a:gd name="connsiteX2824" fmla="*/ 1810746 w 2119184"/>
                  <a:gd name="connsiteY2824" fmla="*/ 355031 h 1128833"/>
                  <a:gd name="connsiteX2825" fmla="*/ 1805691 w 2119184"/>
                  <a:gd name="connsiteY2825" fmla="*/ 354399 h 1128833"/>
                  <a:gd name="connsiteX2826" fmla="*/ 1797827 w 2119184"/>
                  <a:gd name="connsiteY2826" fmla="*/ 354399 h 1128833"/>
                  <a:gd name="connsiteX2827" fmla="*/ 1793619 w 2119184"/>
                  <a:gd name="connsiteY2827" fmla="*/ 355648 h 1128833"/>
                  <a:gd name="connsiteX2828" fmla="*/ 1790324 w 2119184"/>
                  <a:gd name="connsiteY2828" fmla="*/ 353051 h 1128833"/>
                  <a:gd name="connsiteX2829" fmla="*/ 1781991 w 2119184"/>
                  <a:gd name="connsiteY2829" fmla="*/ 351835 h 1128833"/>
                  <a:gd name="connsiteX2830" fmla="*/ 1778556 w 2119184"/>
                  <a:gd name="connsiteY2830" fmla="*/ 347315 h 1128833"/>
                  <a:gd name="connsiteX2831" fmla="*/ 1774241 w 2119184"/>
                  <a:gd name="connsiteY2831" fmla="*/ 346707 h 1128833"/>
                  <a:gd name="connsiteX2832" fmla="*/ 1773978 w 2119184"/>
                  <a:gd name="connsiteY2832" fmla="*/ 341357 h 1128833"/>
                  <a:gd name="connsiteX2833" fmla="*/ 1769129 w 2119184"/>
                  <a:gd name="connsiteY2833" fmla="*/ 339664 h 1128833"/>
                  <a:gd name="connsiteX2834" fmla="*/ 1757772 w 2119184"/>
                  <a:gd name="connsiteY2834" fmla="*/ 339664 h 1128833"/>
                  <a:gd name="connsiteX2835" fmla="*/ 1749332 w 2119184"/>
                  <a:gd name="connsiteY2835" fmla="*/ 333254 h 1128833"/>
                  <a:gd name="connsiteX2836" fmla="*/ 1759794 w 2119184"/>
                  <a:gd name="connsiteY2836" fmla="*/ 334536 h 1128833"/>
                  <a:gd name="connsiteX2837" fmla="*/ 1769031 w 2119184"/>
                  <a:gd name="connsiteY2837" fmla="*/ 337100 h 1128833"/>
                  <a:gd name="connsiteX2838" fmla="*/ 1765719 w 2119184"/>
                  <a:gd name="connsiteY2838" fmla="*/ 329408 h 1128833"/>
                  <a:gd name="connsiteX2839" fmla="*/ 1774364 w 2119184"/>
                  <a:gd name="connsiteY2839" fmla="*/ 328767 h 1128833"/>
                  <a:gd name="connsiteX2840" fmla="*/ 1770510 w 2119184"/>
                  <a:gd name="connsiteY2840" fmla="*/ 326203 h 1128833"/>
                  <a:gd name="connsiteX2841" fmla="*/ 1764018 w 2119184"/>
                  <a:gd name="connsiteY2841" fmla="*/ 322365 h 1128833"/>
                  <a:gd name="connsiteX2842" fmla="*/ 1769992 w 2119184"/>
                  <a:gd name="connsiteY2842" fmla="*/ 320442 h 1128833"/>
                  <a:gd name="connsiteX2843" fmla="*/ 1777117 w 2119184"/>
                  <a:gd name="connsiteY2843" fmla="*/ 322365 h 1128833"/>
                  <a:gd name="connsiteX2844" fmla="*/ 1781867 w 2119184"/>
                  <a:gd name="connsiteY2844" fmla="*/ 323006 h 1128833"/>
                  <a:gd name="connsiteX2845" fmla="*/ 1787571 w 2119184"/>
                  <a:gd name="connsiteY2845" fmla="*/ 323006 h 1128833"/>
                  <a:gd name="connsiteX2846" fmla="*/ 1793644 w 2119184"/>
                  <a:gd name="connsiteY2846" fmla="*/ 323408 h 1128833"/>
                  <a:gd name="connsiteX2847" fmla="*/ 1800539 w 2119184"/>
                  <a:gd name="connsiteY2847" fmla="*/ 320442 h 1128833"/>
                  <a:gd name="connsiteX2848" fmla="*/ 1795246 w 2119184"/>
                  <a:gd name="connsiteY2848" fmla="*/ 315314 h 1128833"/>
                  <a:gd name="connsiteX2849" fmla="*/ 1776123 w 2119184"/>
                  <a:gd name="connsiteY2849" fmla="*/ 315314 h 1128833"/>
                  <a:gd name="connsiteX2850" fmla="*/ 1771915 w 2119184"/>
                  <a:gd name="connsiteY2850" fmla="*/ 314673 h 1128833"/>
                  <a:gd name="connsiteX2851" fmla="*/ 1767831 w 2119184"/>
                  <a:gd name="connsiteY2851" fmla="*/ 313391 h 1128833"/>
                  <a:gd name="connsiteX2852" fmla="*/ 1776739 w 2119184"/>
                  <a:gd name="connsiteY2852" fmla="*/ 308909 h 1128833"/>
                  <a:gd name="connsiteX2853" fmla="*/ 1781243 w 2119184"/>
                  <a:gd name="connsiteY2853" fmla="*/ 306987 h 1128833"/>
                  <a:gd name="connsiteX2854" fmla="*/ 1786765 w 2119184"/>
                  <a:gd name="connsiteY2854" fmla="*/ 308268 h 1128833"/>
                  <a:gd name="connsiteX2855" fmla="*/ 1793143 w 2119184"/>
                  <a:gd name="connsiteY2855" fmla="*/ 308909 h 1128833"/>
                  <a:gd name="connsiteX2856" fmla="*/ 1797490 w 2119184"/>
                  <a:gd name="connsiteY2856" fmla="*/ 308909 h 1128833"/>
                  <a:gd name="connsiteX2857" fmla="*/ 1800868 w 2119184"/>
                  <a:gd name="connsiteY2857" fmla="*/ 300606 h 1128833"/>
                  <a:gd name="connsiteX2858" fmla="*/ 1796709 w 2119184"/>
                  <a:gd name="connsiteY2858" fmla="*/ 297923 h 1128833"/>
                  <a:gd name="connsiteX2859" fmla="*/ 1792008 w 2119184"/>
                  <a:gd name="connsiteY2859" fmla="*/ 294572 h 1128833"/>
                  <a:gd name="connsiteX2860" fmla="*/ 1787152 w 2119184"/>
                  <a:gd name="connsiteY2860" fmla="*/ 293969 h 1128833"/>
                  <a:gd name="connsiteX2861" fmla="*/ 1781415 w 2119184"/>
                  <a:gd name="connsiteY2861" fmla="*/ 297439 h 1128833"/>
                  <a:gd name="connsiteX2862" fmla="*/ 1774783 w 2119184"/>
                  <a:gd name="connsiteY2862" fmla="*/ 299399 h 1128833"/>
                  <a:gd name="connsiteX2863" fmla="*/ 1770009 w 2119184"/>
                  <a:gd name="connsiteY2863" fmla="*/ 303144 h 1128833"/>
                  <a:gd name="connsiteX2864" fmla="*/ 1774044 w 2119184"/>
                  <a:gd name="connsiteY2864" fmla="*/ 296986 h 1128833"/>
                  <a:gd name="connsiteX2865" fmla="*/ 1766483 w 2119184"/>
                  <a:gd name="connsiteY2865" fmla="*/ 295779 h 1128833"/>
                  <a:gd name="connsiteX2866" fmla="*/ 1759416 w 2119184"/>
                  <a:gd name="connsiteY2866" fmla="*/ 294572 h 1128833"/>
                  <a:gd name="connsiteX2867" fmla="*/ 1777446 w 2119184"/>
                  <a:gd name="connsiteY2867" fmla="*/ 292763 h 1128833"/>
                  <a:gd name="connsiteX2868" fmla="*/ 1782582 w 2119184"/>
                  <a:gd name="connsiteY2868" fmla="*/ 291556 h 1128833"/>
                  <a:gd name="connsiteX2869" fmla="*/ 1788902 w 2119184"/>
                  <a:gd name="connsiteY2869" fmla="*/ 287936 h 1128833"/>
                  <a:gd name="connsiteX2870" fmla="*/ 1783338 w 2119184"/>
                  <a:gd name="connsiteY2870" fmla="*/ 285149 h 1128833"/>
                  <a:gd name="connsiteX2871" fmla="*/ 1779410 w 2119184"/>
                  <a:gd name="connsiteY2871" fmla="*/ 283713 h 1128833"/>
                  <a:gd name="connsiteX2872" fmla="*/ 1772565 w 2119184"/>
                  <a:gd name="connsiteY2872" fmla="*/ 281902 h 1128833"/>
                  <a:gd name="connsiteX2873" fmla="*/ 1754674 w 2119184"/>
                  <a:gd name="connsiteY2873" fmla="*/ 284316 h 1128833"/>
                  <a:gd name="connsiteX2874" fmla="*/ 1760131 w 2119184"/>
                  <a:gd name="connsiteY2874" fmla="*/ 281300 h 1128833"/>
                  <a:gd name="connsiteX2875" fmla="*/ 1764264 w 2119184"/>
                  <a:gd name="connsiteY2875" fmla="*/ 279490 h 1128833"/>
                  <a:gd name="connsiteX2876" fmla="*/ 1753942 w 2119184"/>
                  <a:gd name="connsiteY2876" fmla="*/ 281300 h 1128833"/>
                  <a:gd name="connsiteX2877" fmla="*/ 1743136 w 2119184"/>
                  <a:gd name="connsiteY2877" fmla="*/ 283110 h 1128833"/>
                  <a:gd name="connsiteX2878" fmla="*/ 1749053 w 2119184"/>
                  <a:gd name="connsiteY2878" fmla="*/ 278130 h 1128833"/>
                  <a:gd name="connsiteX2879" fmla="*/ 1747590 w 2119184"/>
                  <a:gd name="connsiteY2879" fmla="*/ 272854 h 1128833"/>
                  <a:gd name="connsiteX2880" fmla="*/ 1741081 w 2119184"/>
                  <a:gd name="connsiteY2880" fmla="*/ 274663 h 1128833"/>
                  <a:gd name="connsiteX2881" fmla="*/ 1732345 w 2119184"/>
                  <a:gd name="connsiteY2881" fmla="*/ 278886 h 1128833"/>
                  <a:gd name="connsiteX2882" fmla="*/ 1734951 w 2119184"/>
                  <a:gd name="connsiteY2882" fmla="*/ 275266 h 1128833"/>
                  <a:gd name="connsiteX2883" fmla="*/ 1744492 w 2119184"/>
                  <a:gd name="connsiteY2883" fmla="*/ 269234 h 1128833"/>
                  <a:gd name="connsiteX2884" fmla="*/ 1740432 w 2119184"/>
                  <a:gd name="connsiteY2884" fmla="*/ 265010 h 1128833"/>
                  <a:gd name="connsiteX2885" fmla="*/ 1736035 w 2119184"/>
                  <a:gd name="connsiteY2885" fmla="*/ 262597 h 1128833"/>
                  <a:gd name="connsiteX2886" fmla="*/ 1725533 w 2119184"/>
                  <a:gd name="connsiteY2886" fmla="*/ 260184 h 1128833"/>
                  <a:gd name="connsiteX2887" fmla="*/ 1721292 w 2119184"/>
                  <a:gd name="connsiteY2887" fmla="*/ 260184 h 1128833"/>
                  <a:gd name="connsiteX2888" fmla="*/ 1713871 w 2119184"/>
                  <a:gd name="connsiteY2888" fmla="*/ 262597 h 1128833"/>
                  <a:gd name="connsiteX2889" fmla="*/ 1704906 w 2119184"/>
                  <a:gd name="connsiteY2889" fmla="*/ 262597 h 1128833"/>
                  <a:gd name="connsiteX2890" fmla="*/ 1704182 w 2119184"/>
                  <a:gd name="connsiteY2890" fmla="*/ 267423 h 1128833"/>
                  <a:gd name="connsiteX2891" fmla="*/ 1699670 w 2119184"/>
                  <a:gd name="connsiteY2891" fmla="*/ 261390 h 1128833"/>
                  <a:gd name="connsiteX2892" fmla="*/ 1692200 w 2119184"/>
                  <a:gd name="connsiteY2892" fmla="*/ 263200 h 1128833"/>
                  <a:gd name="connsiteX2893" fmla="*/ 1695586 w 2119184"/>
                  <a:gd name="connsiteY2893" fmla="*/ 260724 h 1128833"/>
                  <a:gd name="connsiteX2894" fmla="*/ 1705111 w 2119184"/>
                  <a:gd name="connsiteY2894" fmla="*/ 255961 h 1128833"/>
                  <a:gd name="connsiteX2895" fmla="*/ 1698512 w 2119184"/>
                  <a:gd name="connsiteY2895" fmla="*/ 255357 h 1128833"/>
                  <a:gd name="connsiteX2896" fmla="*/ 1694871 w 2119184"/>
                  <a:gd name="connsiteY2896" fmla="*/ 258977 h 1128833"/>
                  <a:gd name="connsiteX2897" fmla="*/ 1681270 w 2119184"/>
                  <a:gd name="connsiteY2897" fmla="*/ 260787 h 1128833"/>
                  <a:gd name="connsiteX2898" fmla="*/ 1682561 w 2119184"/>
                  <a:gd name="connsiteY2898" fmla="*/ 256564 h 1128833"/>
                  <a:gd name="connsiteX2899" fmla="*/ 1688198 w 2119184"/>
                  <a:gd name="connsiteY2899" fmla="*/ 255346 h 1128833"/>
                  <a:gd name="connsiteX2900" fmla="*/ 1696046 w 2119184"/>
                  <a:gd name="connsiteY2900" fmla="*/ 251737 h 1128833"/>
                  <a:gd name="connsiteX2901" fmla="*/ 1682363 w 2119184"/>
                  <a:gd name="connsiteY2901" fmla="*/ 248117 h 1128833"/>
                  <a:gd name="connsiteX2902" fmla="*/ 1676767 w 2119184"/>
                  <a:gd name="connsiteY2902" fmla="*/ 249324 h 1128833"/>
                  <a:gd name="connsiteX2903" fmla="*/ 1682331 w 2119184"/>
                  <a:gd name="connsiteY2903" fmla="*/ 246308 h 1128833"/>
                  <a:gd name="connsiteX2904" fmla="*/ 1687426 w 2119184"/>
                  <a:gd name="connsiteY2904" fmla="*/ 243894 h 1128833"/>
                  <a:gd name="connsiteX2905" fmla="*/ 1686859 w 2119184"/>
                  <a:gd name="connsiteY2905" fmla="*/ 238464 h 1128833"/>
                  <a:gd name="connsiteX2906" fmla="*/ 1680786 w 2119184"/>
                  <a:gd name="connsiteY2906" fmla="*/ 236654 h 1128833"/>
                  <a:gd name="connsiteX2907" fmla="*/ 1673332 w 2119184"/>
                  <a:gd name="connsiteY2907" fmla="*/ 236051 h 1128833"/>
                  <a:gd name="connsiteX2908" fmla="*/ 1669626 w 2119184"/>
                  <a:gd name="connsiteY2908" fmla="*/ 237861 h 1128833"/>
                  <a:gd name="connsiteX2909" fmla="*/ 1671927 w 2119184"/>
                  <a:gd name="connsiteY2909" fmla="*/ 233638 h 1128833"/>
                  <a:gd name="connsiteX2910" fmla="*/ 1663561 w 2119184"/>
                  <a:gd name="connsiteY2910" fmla="*/ 234241 h 1128833"/>
                  <a:gd name="connsiteX2911" fmla="*/ 1656140 w 2119184"/>
                  <a:gd name="connsiteY2911" fmla="*/ 231827 h 1128833"/>
                  <a:gd name="connsiteX2912" fmla="*/ 1648711 w 2119184"/>
                  <a:gd name="connsiteY2912" fmla="*/ 231827 h 1128833"/>
                  <a:gd name="connsiteX2913" fmla="*/ 1643607 w 2119184"/>
                  <a:gd name="connsiteY2913" fmla="*/ 231225 h 1128833"/>
                  <a:gd name="connsiteX2914" fmla="*/ 1637567 w 2119184"/>
                  <a:gd name="connsiteY2914" fmla="*/ 231828 h 1128833"/>
                  <a:gd name="connsiteX2915" fmla="*/ 1630984 w 2119184"/>
                  <a:gd name="connsiteY2915" fmla="*/ 233653 h 1128833"/>
                  <a:gd name="connsiteX2916" fmla="*/ 1624961 w 2119184"/>
                  <a:gd name="connsiteY2916" fmla="*/ 235447 h 1128833"/>
                  <a:gd name="connsiteX2917" fmla="*/ 1621188 w 2119184"/>
                  <a:gd name="connsiteY2917" fmla="*/ 237861 h 1128833"/>
                  <a:gd name="connsiteX2918" fmla="*/ 1618304 w 2119184"/>
                  <a:gd name="connsiteY2918" fmla="*/ 242688 h 1128833"/>
                  <a:gd name="connsiteX2919" fmla="*/ 1613702 w 2119184"/>
                  <a:gd name="connsiteY2919" fmla="*/ 242460 h 1128833"/>
                  <a:gd name="connsiteX2920" fmla="*/ 1608450 w 2119184"/>
                  <a:gd name="connsiteY2920" fmla="*/ 245100 h 1128833"/>
                  <a:gd name="connsiteX2921" fmla="*/ 1603906 w 2119184"/>
                  <a:gd name="connsiteY2921" fmla="*/ 239671 h 1128833"/>
                  <a:gd name="connsiteX2922" fmla="*/ 1598309 w 2119184"/>
                  <a:gd name="connsiteY2922" fmla="*/ 239671 h 1128833"/>
                  <a:gd name="connsiteX2923" fmla="*/ 1591891 w 2119184"/>
                  <a:gd name="connsiteY2923" fmla="*/ 236654 h 1128833"/>
                  <a:gd name="connsiteX2924" fmla="*/ 1588965 w 2119184"/>
                  <a:gd name="connsiteY2924" fmla="*/ 240275 h 1128833"/>
                  <a:gd name="connsiteX2925" fmla="*/ 1584224 w 2119184"/>
                  <a:gd name="connsiteY2925" fmla="*/ 242688 h 1128833"/>
                  <a:gd name="connsiteX2926" fmla="*/ 1577592 w 2119184"/>
                  <a:gd name="connsiteY2926" fmla="*/ 245100 h 1128833"/>
                  <a:gd name="connsiteX2927" fmla="*/ 1572299 w 2119184"/>
                  <a:gd name="connsiteY2927" fmla="*/ 249324 h 1128833"/>
                  <a:gd name="connsiteX2928" fmla="*/ 1570582 w 2119184"/>
                  <a:gd name="connsiteY2928" fmla="*/ 245100 h 1128833"/>
                  <a:gd name="connsiteX2929" fmla="*/ 1575373 w 2119184"/>
                  <a:gd name="connsiteY2929" fmla="*/ 242084 h 1128833"/>
                  <a:gd name="connsiteX2930" fmla="*/ 1581528 w 2119184"/>
                  <a:gd name="connsiteY2930" fmla="*/ 239671 h 1128833"/>
                  <a:gd name="connsiteX2931" fmla="*/ 1584955 w 2119184"/>
                  <a:gd name="connsiteY2931" fmla="*/ 235447 h 1128833"/>
                  <a:gd name="connsiteX2932" fmla="*/ 1592507 w 2119184"/>
                  <a:gd name="connsiteY2932" fmla="*/ 232432 h 1128833"/>
                  <a:gd name="connsiteX2933" fmla="*/ 1590338 w 2119184"/>
                  <a:gd name="connsiteY2933" fmla="*/ 228811 h 1128833"/>
                  <a:gd name="connsiteX2934" fmla="*/ 1595228 w 2119184"/>
                  <a:gd name="connsiteY2934" fmla="*/ 222778 h 1128833"/>
                  <a:gd name="connsiteX2935" fmla="*/ 1586171 w 2119184"/>
                  <a:gd name="connsiteY2935" fmla="*/ 219159 h 1128833"/>
                  <a:gd name="connsiteX2936" fmla="*/ 1590609 w 2119184"/>
                  <a:gd name="connsiteY2936" fmla="*/ 213728 h 1128833"/>
                  <a:gd name="connsiteX2937" fmla="*/ 1589541 w 2119184"/>
                  <a:gd name="connsiteY2937" fmla="*/ 208298 h 1128833"/>
                  <a:gd name="connsiteX2938" fmla="*/ 1580945 w 2119184"/>
                  <a:gd name="connsiteY2938" fmla="*/ 206489 h 1128833"/>
                  <a:gd name="connsiteX2939" fmla="*/ 1573113 w 2119184"/>
                  <a:gd name="connsiteY2939" fmla="*/ 207092 h 1128833"/>
                  <a:gd name="connsiteX2940" fmla="*/ 1563991 w 2119184"/>
                  <a:gd name="connsiteY2940" fmla="*/ 206489 h 1128833"/>
                  <a:gd name="connsiteX2941" fmla="*/ 1546330 w 2119184"/>
                  <a:gd name="connsiteY2941" fmla="*/ 209506 h 1128833"/>
                  <a:gd name="connsiteX2942" fmla="*/ 1509719 w 2119184"/>
                  <a:gd name="connsiteY2942" fmla="*/ 217952 h 1128833"/>
                  <a:gd name="connsiteX2943" fmla="*/ 1505692 w 2119184"/>
                  <a:gd name="connsiteY2943" fmla="*/ 221571 h 1128833"/>
                  <a:gd name="connsiteX2944" fmla="*/ 1501164 w 2119184"/>
                  <a:gd name="connsiteY2944" fmla="*/ 221771 h 1128833"/>
                  <a:gd name="connsiteX2945" fmla="*/ 1493735 w 2119184"/>
                  <a:gd name="connsiteY2945" fmla="*/ 225795 h 1128833"/>
                  <a:gd name="connsiteX2946" fmla="*/ 1486330 w 2119184"/>
                  <a:gd name="connsiteY2946" fmla="*/ 230621 h 1128833"/>
                  <a:gd name="connsiteX2947" fmla="*/ 1484021 w 2119184"/>
                  <a:gd name="connsiteY2947" fmla="*/ 235447 h 1128833"/>
                  <a:gd name="connsiteX2948" fmla="*/ 1491048 w 2119184"/>
                  <a:gd name="connsiteY2948" fmla="*/ 240275 h 1128833"/>
                  <a:gd name="connsiteX2949" fmla="*/ 1492987 w 2119184"/>
                  <a:gd name="connsiteY2949" fmla="*/ 245100 h 1128833"/>
                  <a:gd name="connsiteX2950" fmla="*/ 1486495 w 2119184"/>
                  <a:gd name="connsiteY2950" fmla="*/ 244497 h 1128833"/>
                  <a:gd name="connsiteX2951" fmla="*/ 1479953 w 2119184"/>
                  <a:gd name="connsiteY2951" fmla="*/ 244497 h 1128833"/>
                  <a:gd name="connsiteX2952" fmla="*/ 1471160 w 2119184"/>
                  <a:gd name="connsiteY2952" fmla="*/ 248720 h 1128833"/>
                  <a:gd name="connsiteX2953" fmla="*/ 1463090 w 2119184"/>
                  <a:gd name="connsiteY2953" fmla="*/ 249927 h 1128833"/>
                  <a:gd name="connsiteX2954" fmla="*/ 1469344 w 2119184"/>
                  <a:gd name="connsiteY2954" fmla="*/ 253547 h 1128833"/>
                  <a:gd name="connsiteX2955" fmla="*/ 1472286 w 2119184"/>
                  <a:gd name="connsiteY2955" fmla="*/ 257770 h 1128833"/>
                  <a:gd name="connsiteX2956" fmla="*/ 1476387 w 2119184"/>
                  <a:gd name="connsiteY2956" fmla="*/ 259580 h 1128833"/>
                  <a:gd name="connsiteX2957" fmla="*/ 1483019 w 2119184"/>
                  <a:gd name="connsiteY2957" fmla="*/ 258977 h 1128833"/>
                  <a:gd name="connsiteX2958" fmla="*/ 1480323 w 2119184"/>
                  <a:gd name="connsiteY2958" fmla="*/ 263804 h 1128833"/>
                  <a:gd name="connsiteX2959" fmla="*/ 1471784 w 2119184"/>
                  <a:gd name="connsiteY2959" fmla="*/ 264407 h 1128833"/>
                  <a:gd name="connsiteX2960" fmla="*/ 1464840 w 2119184"/>
                  <a:gd name="connsiteY2960" fmla="*/ 262597 h 1128833"/>
                  <a:gd name="connsiteX2961" fmla="*/ 1457526 w 2119184"/>
                  <a:gd name="connsiteY2961" fmla="*/ 255522 h 1128833"/>
                  <a:gd name="connsiteX2962" fmla="*/ 1456589 w 2119184"/>
                  <a:gd name="connsiteY2962" fmla="*/ 249324 h 1128833"/>
                  <a:gd name="connsiteX2963" fmla="*/ 1461315 w 2119184"/>
                  <a:gd name="connsiteY2963" fmla="*/ 243894 h 1128833"/>
                  <a:gd name="connsiteX2964" fmla="*/ 1467264 w 2119184"/>
                  <a:gd name="connsiteY2964" fmla="*/ 240275 h 1128833"/>
                  <a:gd name="connsiteX2965" fmla="*/ 1465941 w 2119184"/>
                  <a:gd name="connsiteY2965" fmla="*/ 234844 h 1128833"/>
                  <a:gd name="connsiteX2966" fmla="*/ 1469220 w 2119184"/>
                  <a:gd name="connsiteY2966" fmla="*/ 230018 h 1128833"/>
                  <a:gd name="connsiteX2967" fmla="*/ 1475220 w 2119184"/>
                  <a:gd name="connsiteY2967" fmla="*/ 225795 h 1128833"/>
                  <a:gd name="connsiteX2968" fmla="*/ 1491861 w 2119184"/>
                  <a:gd name="connsiteY2968" fmla="*/ 216745 h 1128833"/>
                  <a:gd name="connsiteX2969" fmla="*/ 1505700 w 2119184"/>
                  <a:gd name="connsiteY2969" fmla="*/ 211918 h 1128833"/>
                  <a:gd name="connsiteX2970" fmla="*/ 1517929 w 2119184"/>
                  <a:gd name="connsiteY2970" fmla="*/ 208902 h 1128833"/>
                  <a:gd name="connsiteX2971" fmla="*/ 1524068 w 2119184"/>
                  <a:gd name="connsiteY2971" fmla="*/ 207092 h 1128833"/>
                  <a:gd name="connsiteX2972" fmla="*/ 1518866 w 2119184"/>
                  <a:gd name="connsiteY2972" fmla="*/ 204075 h 1128833"/>
                  <a:gd name="connsiteX2973" fmla="*/ 1508914 w 2119184"/>
                  <a:gd name="connsiteY2973" fmla="*/ 204075 h 1128833"/>
                  <a:gd name="connsiteX2974" fmla="*/ 1497885 w 2119184"/>
                  <a:gd name="connsiteY2974" fmla="*/ 203472 h 1128833"/>
                  <a:gd name="connsiteX2975" fmla="*/ 1484999 w 2119184"/>
                  <a:gd name="connsiteY2975" fmla="*/ 204075 h 1128833"/>
                  <a:gd name="connsiteX2976" fmla="*/ 1462958 w 2119184"/>
                  <a:gd name="connsiteY2976" fmla="*/ 208298 h 1128833"/>
                  <a:gd name="connsiteX2977" fmla="*/ 1454313 w 2119184"/>
                  <a:gd name="connsiteY2977" fmla="*/ 211315 h 1128833"/>
                  <a:gd name="connsiteX2978" fmla="*/ 1445725 w 2119184"/>
                  <a:gd name="connsiteY2978" fmla="*/ 213728 h 1128833"/>
                  <a:gd name="connsiteX2979" fmla="*/ 1437047 w 2119184"/>
                  <a:gd name="connsiteY2979" fmla="*/ 216745 h 1128833"/>
                  <a:gd name="connsiteX2980" fmla="*/ 1428180 w 2119184"/>
                  <a:gd name="connsiteY2980" fmla="*/ 220968 h 1128833"/>
                  <a:gd name="connsiteX2981" fmla="*/ 1422156 w 2119184"/>
                  <a:gd name="connsiteY2981" fmla="*/ 224588 h 1128833"/>
                  <a:gd name="connsiteX2982" fmla="*/ 1413560 w 2119184"/>
                  <a:gd name="connsiteY2982" fmla="*/ 230018 h 1128833"/>
                  <a:gd name="connsiteX2983" fmla="*/ 1408054 w 2119184"/>
                  <a:gd name="connsiteY2983" fmla="*/ 233035 h 1128833"/>
                  <a:gd name="connsiteX2984" fmla="*/ 1401446 w 2119184"/>
                  <a:gd name="connsiteY2984" fmla="*/ 237258 h 1128833"/>
                  <a:gd name="connsiteX2985" fmla="*/ 1394362 w 2119184"/>
                  <a:gd name="connsiteY2985" fmla="*/ 241481 h 1128833"/>
                  <a:gd name="connsiteX2986" fmla="*/ 1392020 w 2119184"/>
                  <a:gd name="connsiteY2986" fmla="*/ 245100 h 1128833"/>
                  <a:gd name="connsiteX2987" fmla="*/ 1398562 w 2119184"/>
                  <a:gd name="connsiteY2987" fmla="*/ 245100 h 1128833"/>
                  <a:gd name="connsiteX2988" fmla="*/ 1389908 w 2119184"/>
                  <a:gd name="connsiteY2988" fmla="*/ 246911 h 1128833"/>
                  <a:gd name="connsiteX2989" fmla="*/ 1383663 w 2119184"/>
                  <a:gd name="connsiteY2989" fmla="*/ 251737 h 1128833"/>
                  <a:gd name="connsiteX2990" fmla="*/ 1382652 w 2119184"/>
                  <a:gd name="connsiteY2990" fmla="*/ 255961 h 1128833"/>
                  <a:gd name="connsiteX2991" fmla="*/ 1378543 w 2119184"/>
                  <a:gd name="connsiteY2991" fmla="*/ 258399 h 1128833"/>
                  <a:gd name="connsiteX2992" fmla="*/ 1373299 w 2119184"/>
                  <a:gd name="connsiteY2992" fmla="*/ 264179 h 1128833"/>
                  <a:gd name="connsiteX2993" fmla="*/ 1377335 w 2119184"/>
                  <a:gd name="connsiteY2993" fmla="*/ 268630 h 1128833"/>
                  <a:gd name="connsiteX2994" fmla="*/ 1389629 w 2119184"/>
                  <a:gd name="connsiteY2994" fmla="*/ 268630 h 1128833"/>
                  <a:gd name="connsiteX2995" fmla="*/ 1401397 w 2119184"/>
                  <a:gd name="connsiteY2995" fmla="*/ 269234 h 1128833"/>
                  <a:gd name="connsiteX2996" fmla="*/ 1407010 w 2119184"/>
                  <a:gd name="connsiteY2996" fmla="*/ 269837 h 1128833"/>
                  <a:gd name="connsiteX2997" fmla="*/ 1416970 w 2119184"/>
                  <a:gd name="connsiteY2997" fmla="*/ 274663 h 1128833"/>
                  <a:gd name="connsiteX2998" fmla="*/ 1404865 w 2119184"/>
                  <a:gd name="connsiteY2998" fmla="*/ 277076 h 1128833"/>
                  <a:gd name="connsiteX2999" fmla="*/ 1396737 w 2119184"/>
                  <a:gd name="connsiteY2999" fmla="*/ 277049 h 1128833"/>
                  <a:gd name="connsiteX3000" fmla="*/ 1382142 w 2119184"/>
                  <a:gd name="connsiteY3000" fmla="*/ 275255 h 1128833"/>
                  <a:gd name="connsiteX3001" fmla="*/ 1376159 w 2119184"/>
                  <a:gd name="connsiteY3001" fmla="*/ 274663 h 1128833"/>
                  <a:gd name="connsiteX3002" fmla="*/ 1374598 w 2119184"/>
                  <a:gd name="connsiteY3002" fmla="*/ 280093 h 1128833"/>
                  <a:gd name="connsiteX3003" fmla="*/ 1376883 w 2119184"/>
                  <a:gd name="connsiteY3003" fmla="*/ 285522 h 1128833"/>
                  <a:gd name="connsiteX3004" fmla="*/ 1375494 w 2119184"/>
                  <a:gd name="connsiteY3004" fmla="*/ 289746 h 1128833"/>
                  <a:gd name="connsiteX3005" fmla="*/ 1381526 w 2119184"/>
                  <a:gd name="connsiteY3005" fmla="*/ 290854 h 1128833"/>
                  <a:gd name="connsiteX3006" fmla="*/ 1387698 w 2119184"/>
                  <a:gd name="connsiteY3006" fmla="*/ 292159 h 1128833"/>
                  <a:gd name="connsiteX3007" fmla="*/ 1397444 w 2119184"/>
                  <a:gd name="connsiteY3007" fmla="*/ 292170 h 1128833"/>
                  <a:gd name="connsiteX3008" fmla="*/ 1406796 w 2119184"/>
                  <a:gd name="connsiteY3008" fmla="*/ 292763 h 1128833"/>
                  <a:gd name="connsiteX3009" fmla="*/ 1414981 w 2119184"/>
                  <a:gd name="connsiteY3009" fmla="*/ 292159 h 1128833"/>
                  <a:gd name="connsiteX3010" fmla="*/ 1419279 w 2119184"/>
                  <a:gd name="connsiteY3010" fmla="*/ 298795 h 1128833"/>
                  <a:gd name="connsiteX3011" fmla="*/ 1423520 w 2119184"/>
                  <a:gd name="connsiteY3011" fmla="*/ 300002 h 1128833"/>
                  <a:gd name="connsiteX3012" fmla="*/ 1436093 w 2119184"/>
                  <a:gd name="connsiteY3012" fmla="*/ 298795 h 1128833"/>
                  <a:gd name="connsiteX3013" fmla="*/ 1447246 w 2119184"/>
                  <a:gd name="connsiteY3013" fmla="*/ 300122 h 1128833"/>
                  <a:gd name="connsiteX3014" fmla="*/ 1453425 w 2119184"/>
                  <a:gd name="connsiteY3014" fmla="*/ 301235 h 1128833"/>
                  <a:gd name="connsiteX3015" fmla="*/ 1460501 w 2119184"/>
                  <a:gd name="connsiteY3015" fmla="*/ 301862 h 1128833"/>
                  <a:gd name="connsiteX3016" fmla="*/ 1467191 w 2119184"/>
                  <a:gd name="connsiteY3016" fmla="*/ 301862 h 1128833"/>
                  <a:gd name="connsiteX3017" fmla="*/ 1478285 w 2119184"/>
                  <a:gd name="connsiteY3017" fmla="*/ 300606 h 1128833"/>
                  <a:gd name="connsiteX3018" fmla="*/ 1487415 w 2119184"/>
                  <a:gd name="connsiteY3018" fmla="*/ 301221 h 1128833"/>
                  <a:gd name="connsiteX3019" fmla="*/ 1484227 w 2119184"/>
                  <a:gd name="connsiteY3019" fmla="*/ 305706 h 1128833"/>
                  <a:gd name="connsiteX3020" fmla="*/ 1489585 w 2119184"/>
                  <a:gd name="connsiteY3020" fmla="*/ 306987 h 1128833"/>
                  <a:gd name="connsiteX3021" fmla="*/ 1495855 w 2119184"/>
                  <a:gd name="connsiteY3021" fmla="*/ 306987 h 1128833"/>
                  <a:gd name="connsiteX3022" fmla="*/ 1503407 w 2119184"/>
                  <a:gd name="connsiteY3022" fmla="*/ 303785 h 1128833"/>
                  <a:gd name="connsiteX3023" fmla="*/ 1511691 w 2119184"/>
                  <a:gd name="connsiteY3023" fmla="*/ 305706 h 1128833"/>
                  <a:gd name="connsiteX3024" fmla="*/ 1517140 w 2119184"/>
                  <a:gd name="connsiteY3024" fmla="*/ 308268 h 1128833"/>
                  <a:gd name="connsiteX3025" fmla="*/ 1516811 w 2119184"/>
                  <a:gd name="connsiteY3025" fmla="*/ 302503 h 1128833"/>
                  <a:gd name="connsiteX3026" fmla="*/ 1511502 w 2119184"/>
                  <a:gd name="connsiteY3026" fmla="*/ 298795 h 1128833"/>
                  <a:gd name="connsiteX3027" fmla="*/ 1522071 w 2119184"/>
                  <a:gd name="connsiteY3027" fmla="*/ 298795 h 1128833"/>
                  <a:gd name="connsiteX3028" fmla="*/ 1530215 w 2119184"/>
                  <a:gd name="connsiteY3028" fmla="*/ 300002 h 1128833"/>
                  <a:gd name="connsiteX3029" fmla="*/ 1537907 w 2119184"/>
                  <a:gd name="connsiteY3029" fmla="*/ 300002 h 1128833"/>
                  <a:gd name="connsiteX3030" fmla="*/ 1542714 w 2119184"/>
                  <a:gd name="connsiteY3030" fmla="*/ 301221 h 1128833"/>
                  <a:gd name="connsiteX3031" fmla="*/ 1544407 w 2119184"/>
                  <a:gd name="connsiteY3031" fmla="*/ 305065 h 1128833"/>
                  <a:gd name="connsiteX3032" fmla="*/ 1552025 w 2119184"/>
                  <a:gd name="connsiteY3032" fmla="*/ 303785 h 1128833"/>
                  <a:gd name="connsiteX3033" fmla="*/ 1560695 w 2119184"/>
                  <a:gd name="connsiteY3033" fmla="*/ 303785 h 1128833"/>
                  <a:gd name="connsiteX3034" fmla="*/ 1568248 w 2119184"/>
                  <a:gd name="connsiteY3034" fmla="*/ 301862 h 1128833"/>
                  <a:gd name="connsiteX3035" fmla="*/ 1569612 w 2119184"/>
                  <a:gd name="connsiteY3035" fmla="*/ 294572 h 1128833"/>
                  <a:gd name="connsiteX3036" fmla="*/ 1560531 w 2119184"/>
                  <a:gd name="connsiteY3036" fmla="*/ 290952 h 1128833"/>
                  <a:gd name="connsiteX3037" fmla="*/ 1574880 w 2119184"/>
                  <a:gd name="connsiteY3037" fmla="*/ 289746 h 1128833"/>
                  <a:gd name="connsiteX3038" fmla="*/ 1578249 w 2119184"/>
                  <a:gd name="connsiteY3038" fmla="*/ 296383 h 1128833"/>
                  <a:gd name="connsiteX3039" fmla="*/ 1590231 w 2119184"/>
                  <a:gd name="connsiteY3039" fmla="*/ 295175 h 1128833"/>
                  <a:gd name="connsiteX3040" fmla="*/ 1585465 w 2119184"/>
                  <a:gd name="connsiteY3040" fmla="*/ 306347 h 1128833"/>
                  <a:gd name="connsiteX3041" fmla="*/ 1590708 w 2119184"/>
                  <a:gd name="connsiteY3041" fmla="*/ 305706 h 1128833"/>
                  <a:gd name="connsiteX3042" fmla="*/ 1601367 w 2119184"/>
                  <a:gd name="connsiteY3042" fmla="*/ 306347 h 1128833"/>
                  <a:gd name="connsiteX3043" fmla="*/ 1593518 w 2119184"/>
                  <a:gd name="connsiteY3043" fmla="*/ 310191 h 1128833"/>
                  <a:gd name="connsiteX3044" fmla="*/ 1599493 w 2119184"/>
                  <a:gd name="connsiteY3044" fmla="*/ 312112 h 1128833"/>
                  <a:gd name="connsiteX3045" fmla="*/ 1609059 w 2119184"/>
                  <a:gd name="connsiteY3045" fmla="*/ 315955 h 1128833"/>
                  <a:gd name="connsiteX3046" fmla="*/ 1617277 w 2119184"/>
                  <a:gd name="connsiteY3046" fmla="*/ 320442 h 1128833"/>
                  <a:gd name="connsiteX3047" fmla="*/ 1616447 w 2119184"/>
                  <a:gd name="connsiteY3047" fmla="*/ 326203 h 1128833"/>
                  <a:gd name="connsiteX3048" fmla="*/ 1617433 w 2119184"/>
                  <a:gd name="connsiteY3048" fmla="*/ 330690 h 1128833"/>
                  <a:gd name="connsiteX3049" fmla="*/ 1629119 w 2119184"/>
                  <a:gd name="connsiteY3049" fmla="*/ 330690 h 1128833"/>
                  <a:gd name="connsiteX3050" fmla="*/ 1625034 w 2119184"/>
                  <a:gd name="connsiteY3050" fmla="*/ 333254 h 1128833"/>
                  <a:gd name="connsiteX3051" fmla="*/ 1628272 w 2119184"/>
                  <a:gd name="connsiteY3051" fmla="*/ 335818 h 1128833"/>
                  <a:gd name="connsiteX3052" fmla="*/ 1630697 w 2119184"/>
                  <a:gd name="connsiteY3052" fmla="*/ 339664 h 1128833"/>
                  <a:gd name="connsiteX3053" fmla="*/ 1638191 w 2119184"/>
                  <a:gd name="connsiteY3053" fmla="*/ 340938 h 1128833"/>
                  <a:gd name="connsiteX3054" fmla="*/ 1641117 w 2119184"/>
                  <a:gd name="connsiteY3054" fmla="*/ 337100 h 1128833"/>
                  <a:gd name="connsiteX3055" fmla="*/ 1638109 w 2119184"/>
                  <a:gd name="connsiteY3055" fmla="*/ 344143 h 1128833"/>
                  <a:gd name="connsiteX3056" fmla="*/ 1639769 w 2119184"/>
                  <a:gd name="connsiteY3056" fmla="*/ 349271 h 1128833"/>
                  <a:gd name="connsiteX3057" fmla="*/ 1645481 w 2119184"/>
                  <a:gd name="connsiteY3057" fmla="*/ 347989 h 1128833"/>
                  <a:gd name="connsiteX3058" fmla="*/ 1649179 w 2119184"/>
                  <a:gd name="connsiteY3058" fmla="*/ 349912 h 1128833"/>
                  <a:gd name="connsiteX3059" fmla="*/ 1648998 w 2119184"/>
                  <a:gd name="connsiteY3059" fmla="*/ 355672 h 1128833"/>
                  <a:gd name="connsiteX3060" fmla="*/ 1653395 w 2119184"/>
                  <a:gd name="connsiteY3060" fmla="*/ 358877 h 1128833"/>
                  <a:gd name="connsiteX3061" fmla="*/ 1653255 w 2119184"/>
                  <a:gd name="connsiteY3061" fmla="*/ 364647 h 1128833"/>
                  <a:gd name="connsiteX3062" fmla="*/ 1650864 w 2119184"/>
                  <a:gd name="connsiteY3062" fmla="*/ 368493 h 1128833"/>
                  <a:gd name="connsiteX3063" fmla="*/ 1651332 w 2119184"/>
                  <a:gd name="connsiteY3063" fmla="*/ 374894 h 1128833"/>
                  <a:gd name="connsiteX3064" fmla="*/ 1644979 w 2119184"/>
                  <a:gd name="connsiteY3064" fmla="*/ 378740 h 1128833"/>
                  <a:gd name="connsiteX3065" fmla="*/ 1639210 w 2119184"/>
                  <a:gd name="connsiteY3065" fmla="*/ 380022 h 1128833"/>
                  <a:gd name="connsiteX3066" fmla="*/ 1629727 w 2119184"/>
                  <a:gd name="connsiteY3066" fmla="*/ 386424 h 1128833"/>
                  <a:gd name="connsiteX3067" fmla="*/ 1616118 w 2119184"/>
                  <a:gd name="connsiteY3067" fmla="*/ 392193 h 1128833"/>
                  <a:gd name="connsiteX3068" fmla="*/ 1605377 w 2119184"/>
                  <a:gd name="connsiteY3068" fmla="*/ 397321 h 1128833"/>
                  <a:gd name="connsiteX3069" fmla="*/ 1588678 w 2119184"/>
                  <a:gd name="connsiteY3069" fmla="*/ 403082 h 1128833"/>
                  <a:gd name="connsiteX3070" fmla="*/ 1587231 w 2119184"/>
                  <a:gd name="connsiteY3070" fmla="*/ 406928 h 1128833"/>
                  <a:gd name="connsiteX3071" fmla="*/ 1593116 w 2119184"/>
                  <a:gd name="connsiteY3071" fmla="*/ 412689 h 1128833"/>
                  <a:gd name="connsiteX3072" fmla="*/ 1595614 w 2119184"/>
                  <a:gd name="connsiteY3072" fmla="*/ 419190 h 1128833"/>
                  <a:gd name="connsiteX3073" fmla="*/ 1583780 w 2119184"/>
                  <a:gd name="connsiteY3073" fmla="*/ 421022 h 1128833"/>
                  <a:gd name="connsiteX3074" fmla="*/ 1573269 w 2119184"/>
                  <a:gd name="connsiteY3074" fmla="*/ 424852 h 1128833"/>
                  <a:gd name="connsiteX3075" fmla="*/ 1568683 w 2119184"/>
                  <a:gd name="connsiteY3075" fmla="*/ 424868 h 1128833"/>
                  <a:gd name="connsiteX3076" fmla="*/ 1558970 w 2119184"/>
                  <a:gd name="connsiteY3076" fmla="*/ 424227 h 1128833"/>
                  <a:gd name="connsiteX3077" fmla="*/ 1544473 w 2119184"/>
                  <a:gd name="connsiteY3077" fmla="*/ 425509 h 1128833"/>
                  <a:gd name="connsiteX3078" fmla="*/ 1533247 w 2119184"/>
                  <a:gd name="connsiteY3078" fmla="*/ 424868 h 1128833"/>
                  <a:gd name="connsiteX3079" fmla="*/ 1515069 w 2119184"/>
                  <a:gd name="connsiteY3079" fmla="*/ 422411 h 1128833"/>
                  <a:gd name="connsiteX3080" fmla="*/ 1508264 w 2119184"/>
                  <a:gd name="connsiteY3080" fmla="*/ 427424 h 1128833"/>
                  <a:gd name="connsiteX3081" fmla="*/ 1498329 w 2119184"/>
                  <a:gd name="connsiteY3081" fmla="*/ 433193 h 1128833"/>
                  <a:gd name="connsiteX3082" fmla="*/ 1488590 w 2119184"/>
                  <a:gd name="connsiteY3082" fmla="*/ 436431 h 1128833"/>
                  <a:gd name="connsiteX3083" fmla="*/ 1487785 w 2119184"/>
                  <a:gd name="connsiteY3083" fmla="*/ 444485 h 1128833"/>
                  <a:gd name="connsiteX3084" fmla="*/ 1481465 w 2119184"/>
                  <a:gd name="connsiteY3084" fmla="*/ 443145 h 1128833"/>
                  <a:gd name="connsiteX3085" fmla="*/ 1482476 w 2119184"/>
                  <a:gd name="connsiteY3085" fmla="*/ 450139 h 1128833"/>
                  <a:gd name="connsiteX3086" fmla="*/ 1489782 w 2119184"/>
                  <a:gd name="connsiteY3086" fmla="*/ 453870 h 1128833"/>
                  <a:gd name="connsiteX3087" fmla="*/ 1493907 w 2119184"/>
                  <a:gd name="connsiteY3087" fmla="*/ 457223 h 1128833"/>
                  <a:gd name="connsiteX3088" fmla="*/ 1505076 w 2119184"/>
                  <a:gd name="connsiteY3088" fmla="*/ 456557 h 1128833"/>
                  <a:gd name="connsiteX3089" fmla="*/ 1508601 w 2119184"/>
                  <a:gd name="connsiteY3089" fmla="*/ 459236 h 1128833"/>
                  <a:gd name="connsiteX3090" fmla="*/ 1519293 w 2119184"/>
                  <a:gd name="connsiteY3090" fmla="*/ 455883 h 1128833"/>
                  <a:gd name="connsiteX3091" fmla="*/ 1525374 w 2119184"/>
                  <a:gd name="connsiteY3091" fmla="*/ 452530 h 1128833"/>
                  <a:gd name="connsiteX3092" fmla="*/ 1529812 w 2119184"/>
                  <a:gd name="connsiteY3092" fmla="*/ 454544 h 1128833"/>
                  <a:gd name="connsiteX3093" fmla="*/ 1533642 w 2119184"/>
                  <a:gd name="connsiteY3093" fmla="*/ 447164 h 1128833"/>
                  <a:gd name="connsiteX3094" fmla="*/ 1546741 w 2119184"/>
                  <a:gd name="connsiteY3094" fmla="*/ 451865 h 1128833"/>
                  <a:gd name="connsiteX3095" fmla="*/ 1550678 w 2119184"/>
                  <a:gd name="connsiteY3095" fmla="*/ 453870 h 1128833"/>
                  <a:gd name="connsiteX3096" fmla="*/ 1556307 w 2119184"/>
                  <a:gd name="connsiteY3096" fmla="*/ 453870 h 1128833"/>
                  <a:gd name="connsiteX3097" fmla="*/ 1560556 w 2119184"/>
                  <a:gd name="connsiteY3097" fmla="*/ 449177 h 1128833"/>
                  <a:gd name="connsiteX3098" fmla="*/ 1558230 w 2119184"/>
                  <a:gd name="connsiteY3098" fmla="*/ 453204 h 1128833"/>
                  <a:gd name="connsiteX3099" fmla="*/ 1564492 w 2119184"/>
                  <a:gd name="connsiteY3099" fmla="*/ 453870 h 1128833"/>
                  <a:gd name="connsiteX3100" fmla="*/ 1568839 w 2119184"/>
                  <a:gd name="connsiteY3100" fmla="*/ 457551 h 1128833"/>
                  <a:gd name="connsiteX3101" fmla="*/ 1577830 w 2119184"/>
                  <a:gd name="connsiteY3101" fmla="*/ 461923 h 1128833"/>
                  <a:gd name="connsiteX3102" fmla="*/ 1583985 w 2119184"/>
                  <a:gd name="connsiteY3102" fmla="*/ 461923 h 1128833"/>
                  <a:gd name="connsiteX3103" fmla="*/ 1586820 w 2119184"/>
                  <a:gd name="connsiteY3103" fmla="*/ 465917 h 1128833"/>
                  <a:gd name="connsiteX3104" fmla="*/ 1588176 w 2119184"/>
                  <a:gd name="connsiteY3104" fmla="*/ 469969 h 1128833"/>
                  <a:gd name="connsiteX3105" fmla="*/ 1597389 w 2119184"/>
                  <a:gd name="connsiteY3105" fmla="*/ 474670 h 1128833"/>
                  <a:gd name="connsiteX3106" fmla="*/ 1604629 w 2119184"/>
                  <a:gd name="connsiteY3106" fmla="*/ 474842 h 1128833"/>
                  <a:gd name="connsiteX3107" fmla="*/ 1610192 w 2119184"/>
                  <a:gd name="connsiteY3107" fmla="*/ 476675 h 1128833"/>
                  <a:gd name="connsiteX3108" fmla="*/ 1603684 w 2119184"/>
                  <a:gd name="connsiteY3108" fmla="*/ 480036 h 1128833"/>
                  <a:gd name="connsiteX3109" fmla="*/ 1593872 w 2119184"/>
                  <a:gd name="connsiteY3109" fmla="*/ 480036 h 1128833"/>
                  <a:gd name="connsiteX3110" fmla="*/ 1597915 w 2119184"/>
                  <a:gd name="connsiteY3110" fmla="*/ 482041 h 1128833"/>
                  <a:gd name="connsiteX3111" fmla="*/ 1600388 w 2119184"/>
                  <a:gd name="connsiteY3111" fmla="*/ 488755 h 1128833"/>
                  <a:gd name="connsiteX3112" fmla="*/ 1604752 w 2119184"/>
                  <a:gd name="connsiteY3112" fmla="*/ 492108 h 1128833"/>
                  <a:gd name="connsiteX3113" fmla="*/ 1610973 w 2119184"/>
                  <a:gd name="connsiteY3113" fmla="*/ 492108 h 1128833"/>
                  <a:gd name="connsiteX3114" fmla="*/ 1619972 w 2119184"/>
                  <a:gd name="connsiteY3114" fmla="*/ 497475 h 1128833"/>
                  <a:gd name="connsiteX3115" fmla="*/ 1633803 w 2119184"/>
                  <a:gd name="connsiteY3115" fmla="*/ 498814 h 1128833"/>
                  <a:gd name="connsiteX3116" fmla="*/ 1637394 w 2119184"/>
                  <a:gd name="connsiteY3116" fmla="*/ 500828 h 1128833"/>
                  <a:gd name="connsiteX3117" fmla="*/ 1638150 w 2119184"/>
                  <a:gd name="connsiteY3117" fmla="*/ 506194 h 1128833"/>
                  <a:gd name="connsiteX3118" fmla="*/ 1643024 w 2119184"/>
                  <a:gd name="connsiteY3118" fmla="*/ 508898 h 1128833"/>
                  <a:gd name="connsiteX3119" fmla="*/ 1656485 w 2119184"/>
                  <a:gd name="connsiteY3119" fmla="*/ 512900 h 1128833"/>
                  <a:gd name="connsiteX3120" fmla="*/ 1663955 w 2119184"/>
                  <a:gd name="connsiteY3120" fmla="*/ 515579 h 1128833"/>
                  <a:gd name="connsiteX3121" fmla="*/ 1674359 w 2119184"/>
                  <a:gd name="connsiteY3121" fmla="*/ 516236 h 1128833"/>
                  <a:gd name="connsiteX3122" fmla="*/ 1681081 w 2119184"/>
                  <a:gd name="connsiteY3122" fmla="*/ 518176 h 1128833"/>
                  <a:gd name="connsiteX3123" fmla="*/ 1699054 w 2119184"/>
                  <a:gd name="connsiteY3123" fmla="*/ 523633 h 1128833"/>
                  <a:gd name="connsiteX3124" fmla="*/ 1740070 w 2119184"/>
                  <a:gd name="connsiteY3124" fmla="*/ 510886 h 1128833"/>
                  <a:gd name="connsiteX3125" fmla="*/ 1750581 w 2119184"/>
                  <a:gd name="connsiteY3125" fmla="*/ 505520 h 1128833"/>
                  <a:gd name="connsiteX3126" fmla="*/ 1745371 w 2119184"/>
                  <a:gd name="connsiteY3126" fmla="*/ 505520 h 1128833"/>
                  <a:gd name="connsiteX3127" fmla="*/ 1735674 w 2119184"/>
                  <a:gd name="connsiteY3127" fmla="*/ 508207 h 1128833"/>
                  <a:gd name="connsiteX3128" fmla="*/ 1740070 w 2119184"/>
                  <a:gd name="connsiteY3128" fmla="*/ 510886 h 1128833"/>
                  <a:gd name="connsiteX3129" fmla="*/ 1721153 w 2119184"/>
                  <a:gd name="connsiteY3129" fmla="*/ 539091 h 1128833"/>
                  <a:gd name="connsiteX3130" fmla="*/ 1725557 w 2119184"/>
                  <a:gd name="connsiteY3130" fmla="*/ 537718 h 1128833"/>
                  <a:gd name="connsiteX3131" fmla="*/ 1727982 w 2119184"/>
                  <a:gd name="connsiteY3131" fmla="*/ 529698 h 1128833"/>
                  <a:gd name="connsiteX3132" fmla="*/ 1721678 w 2119184"/>
                  <a:gd name="connsiteY3132" fmla="*/ 529698 h 1128833"/>
                  <a:gd name="connsiteX3133" fmla="*/ 1711899 w 2119184"/>
                  <a:gd name="connsiteY3133" fmla="*/ 532385 h 1128833"/>
                  <a:gd name="connsiteX3134" fmla="*/ 1721153 w 2119184"/>
                  <a:gd name="connsiteY3134" fmla="*/ 539091 h 1128833"/>
                  <a:gd name="connsiteX3135" fmla="*/ 1629842 w 2119184"/>
                  <a:gd name="connsiteY3135" fmla="*/ 902361 h 1128833"/>
                  <a:gd name="connsiteX3136" fmla="*/ 1644856 w 2119184"/>
                  <a:gd name="connsiteY3136" fmla="*/ 898523 h 1128833"/>
                  <a:gd name="connsiteX3137" fmla="*/ 1638142 w 2119184"/>
                  <a:gd name="connsiteY3137" fmla="*/ 889302 h 1128833"/>
                  <a:gd name="connsiteX3138" fmla="*/ 1630360 w 2119184"/>
                  <a:gd name="connsiteY3138" fmla="*/ 886738 h 1128833"/>
                  <a:gd name="connsiteX3139" fmla="*/ 1620975 w 2119184"/>
                  <a:gd name="connsiteY3139" fmla="*/ 881840 h 1128833"/>
                  <a:gd name="connsiteX3140" fmla="*/ 1591965 w 2119184"/>
                  <a:gd name="connsiteY3140" fmla="*/ 874066 h 1128833"/>
                  <a:gd name="connsiteX3141" fmla="*/ 1584224 w 2119184"/>
                  <a:gd name="connsiteY3141" fmla="*/ 875578 h 1128833"/>
                  <a:gd name="connsiteX3142" fmla="*/ 1585481 w 2119184"/>
                  <a:gd name="connsiteY3142" fmla="*/ 881240 h 1128833"/>
                  <a:gd name="connsiteX3143" fmla="*/ 1600150 w 2119184"/>
                  <a:gd name="connsiteY3143" fmla="*/ 885407 h 1128833"/>
                  <a:gd name="connsiteX3144" fmla="*/ 1600446 w 2119184"/>
                  <a:gd name="connsiteY3144" fmla="*/ 889779 h 1128833"/>
                  <a:gd name="connsiteX3145" fmla="*/ 1614154 w 2119184"/>
                  <a:gd name="connsiteY3145" fmla="*/ 896551 h 1128833"/>
                  <a:gd name="connsiteX3146" fmla="*/ 1629842 w 2119184"/>
                  <a:gd name="connsiteY3146" fmla="*/ 902361 h 1128833"/>
                  <a:gd name="connsiteX3147" fmla="*/ 1584166 w 2119184"/>
                  <a:gd name="connsiteY3147" fmla="*/ 995783 h 1128833"/>
                  <a:gd name="connsiteX3148" fmla="*/ 1593107 w 2119184"/>
                  <a:gd name="connsiteY3148" fmla="*/ 995783 h 1128833"/>
                  <a:gd name="connsiteX3149" fmla="*/ 1596312 w 2119184"/>
                  <a:gd name="connsiteY3149" fmla="*/ 991411 h 1128833"/>
                  <a:gd name="connsiteX3150" fmla="*/ 1593806 w 2119184"/>
                  <a:gd name="connsiteY3150" fmla="*/ 988132 h 1128833"/>
                  <a:gd name="connsiteX3151" fmla="*/ 1600224 w 2119184"/>
                  <a:gd name="connsiteY3151" fmla="*/ 984853 h 1128833"/>
                  <a:gd name="connsiteX3152" fmla="*/ 1612173 w 2119184"/>
                  <a:gd name="connsiteY3152" fmla="*/ 980391 h 1128833"/>
                  <a:gd name="connsiteX3153" fmla="*/ 1579178 w 2119184"/>
                  <a:gd name="connsiteY3153" fmla="*/ 983760 h 1128833"/>
                  <a:gd name="connsiteX3154" fmla="*/ 1565002 w 2119184"/>
                  <a:gd name="connsiteY3154" fmla="*/ 979594 h 1128833"/>
                  <a:gd name="connsiteX3155" fmla="*/ 1565503 w 2119184"/>
                  <a:gd name="connsiteY3155" fmla="*/ 973932 h 1128833"/>
                  <a:gd name="connsiteX3156" fmla="*/ 1567492 w 2119184"/>
                  <a:gd name="connsiteY3156" fmla="*/ 962911 h 1128833"/>
                  <a:gd name="connsiteX3157" fmla="*/ 1560268 w 2119184"/>
                  <a:gd name="connsiteY3157" fmla="*/ 964292 h 1128833"/>
                  <a:gd name="connsiteX3158" fmla="*/ 1552519 w 2119184"/>
                  <a:gd name="connsiteY3158" fmla="*/ 972839 h 1128833"/>
                  <a:gd name="connsiteX3159" fmla="*/ 1559800 w 2119184"/>
                  <a:gd name="connsiteY3159" fmla="*/ 975025 h 1128833"/>
                  <a:gd name="connsiteX3160" fmla="*/ 1557252 w 2119184"/>
                  <a:gd name="connsiteY3160" fmla="*/ 982667 h 1128833"/>
                  <a:gd name="connsiteX3161" fmla="*/ 1563490 w 2119184"/>
                  <a:gd name="connsiteY3161" fmla="*/ 982676 h 1128833"/>
                  <a:gd name="connsiteX3162" fmla="*/ 1565626 w 2119184"/>
                  <a:gd name="connsiteY3162" fmla="*/ 987754 h 1128833"/>
                  <a:gd name="connsiteX3163" fmla="*/ 1574345 w 2119184"/>
                  <a:gd name="connsiteY3163" fmla="*/ 990318 h 1128833"/>
                  <a:gd name="connsiteX3164" fmla="*/ 1584881 w 2119184"/>
                  <a:gd name="connsiteY3164" fmla="*/ 988132 h 1128833"/>
                  <a:gd name="connsiteX3165" fmla="*/ 1583451 w 2119184"/>
                  <a:gd name="connsiteY3165" fmla="*/ 992504 h 1128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  <a:cxn ang="0">
                    <a:pos x="connsiteX1640" y="connsiteY1640"/>
                  </a:cxn>
                  <a:cxn ang="0">
                    <a:pos x="connsiteX1641" y="connsiteY1641"/>
                  </a:cxn>
                  <a:cxn ang="0">
                    <a:pos x="connsiteX1642" y="connsiteY1642"/>
                  </a:cxn>
                  <a:cxn ang="0">
                    <a:pos x="connsiteX1643" y="connsiteY1643"/>
                  </a:cxn>
                  <a:cxn ang="0">
                    <a:pos x="connsiteX1644" y="connsiteY1644"/>
                  </a:cxn>
                  <a:cxn ang="0">
                    <a:pos x="connsiteX1645" y="connsiteY1645"/>
                  </a:cxn>
                  <a:cxn ang="0">
                    <a:pos x="connsiteX1646" y="connsiteY1646"/>
                  </a:cxn>
                  <a:cxn ang="0">
                    <a:pos x="connsiteX1647" y="connsiteY1647"/>
                  </a:cxn>
                  <a:cxn ang="0">
                    <a:pos x="connsiteX1648" y="connsiteY1648"/>
                  </a:cxn>
                  <a:cxn ang="0">
                    <a:pos x="connsiteX1649" y="connsiteY1649"/>
                  </a:cxn>
                  <a:cxn ang="0">
                    <a:pos x="connsiteX1650" y="connsiteY1650"/>
                  </a:cxn>
                  <a:cxn ang="0">
                    <a:pos x="connsiteX1651" y="connsiteY1651"/>
                  </a:cxn>
                  <a:cxn ang="0">
                    <a:pos x="connsiteX1652" y="connsiteY1652"/>
                  </a:cxn>
                  <a:cxn ang="0">
                    <a:pos x="connsiteX1653" y="connsiteY1653"/>
                  </a:cxn>
                  <a:cxn ang="0">
                    <a:pos x="connsiteX1654" y="connsiteY1654"/>
                  </a:cxn>
                  <a:cxn ang="0">
                    <a:pos x="connsiteX1655" y="connsiteY1655"/>
                  </a:cxn>
                  <a:cxn ang="0">
                    <a:pos x="connsiteX1656" y="connsiteY1656"/>
                  </a:cxn>
                  <a:cxn ang="0">
                    <a:pos x="connsiteX1657" y="connsiteY1657"/>
                  </a:cxn>
                  <a:cxn ang="0">
                    <a:pos x="connsiteX1658" y="connsiteY1658"/>
                  </a:cxn>
                  <a:cxn ang="0">
                    <a:pos x="connsiteX1659" y="connsiteY1659"/>
                  </a:cxn>
                  <a:cxn ang="0">
                    <a:pos x="connsiteX1660" y="connsiteY1660"/>
                  </a:cxn>
                  <a:cxn ang="0">
                    <a:pos x="connsiteX1661" y="connsiteY1661"/>
                  </a:cxn>
                  <a:cxn ang="0">
                    <a:pos x="connsiteX1662" y="connsiteY1662"/>
                  </a:cxn>
                  <a:cxn ang="0">
                    <a:pos x="connsiteX1663" y="connsiteY1663"/>
                  </a:cxn>
                  <a:cxn ang="0">
                    <a:pos x="connsiteX1664" y="connsiteY1664"/>
                  </a:cxn>
                  <a:cxn ang="0">
                    <a:pos x="connsiteX1665" y="connsiteY1665"/>
                  </a:cxn>
                  <a:cxn ang="0">
                    <a:pos x="connsiteX1666" y="connsiteY1666"/>
                  </a:cxn>
                  <a:cxn ang="0">
                    <a:pos x="connsiteX1667" y="connsiteY1667"/>
                  </a:cxn>
                  <a:cxn ang="0">
                    <a:pos x="connsiteX1668" y="connsiteY1668"/>
                  </a:cxn>
                  <a:cxn ang="0">
                    <a:pos x="connsiteX1669" y="connsiteY1669"/>
                  </a:cxn>
                  <a:cxn ang="0">
                    <a:pos x="connsiteX1670" y="connsiteY1670"/>
                  </a:cxn>
                  <a:cxn ang="0">
                    <a:pos x="connsiteX1671" y="connsiteY1671"/>
                  </a:cxn>
                  <a:cxn ang="0">
                    <a:pos x="connsiteX1672" y="connsiteY1672"/>
                  </a:cxn>
                  <a:cxn ang="0">
                    <a:pos x="connsiteX1673" y="connsiteY1673"/>
                  </a:cxn>
                  <a:cxn ang="0">
                    <a:pos x="connsiteX1674" y="connsiteY1674"/>
                  </a:cxn>
                  <a:cxn ang="0">
                    <a:pos x="connsiteX1675" y="connsiteY1675"/>
                  </a:cxn>
                  <a:cxn ang="0">
                    <a:pos x="connsiteX1676" y="connsiteY1676"/>
                  </a:cxn>
                  <a:cxn ang="0">
                    <a:pos x="connsiteX1677" y="connsiteY1677"/>
                  </a:cxn>
                  <a:cxn ang="0">
                    <a:pos x="connsiteX1678" y="connsiteY1678"/>
                  </a:cxn>
                  <a:cxn ang="0">
                    <a:pos x="connsiteX1679" y="connsiteY1679"/>
                  </a:cxn>
                  <a:cxn ang="0">
                    <a:pos x="connsiteX1680" y="connsiteY1680"/>
                  </a:cxn>
                  <a:cxn ang="0">
                    <a:pos x="connsiteX1681" y="connsiteY1681"/>
                  </a:cxn>
                  <a:cxn ang="0">
                    <a:pos x="connsiteX1682" y="connsiteY1682"/>
                  </a:cxn>
                  <a:cxn ang="0">
                    <a:pos x="connsiteX1683" y="connsiteY1683"/>
                  </a:cxn>
                  <a:cxn ang="0">
                    <a:pos x="connsiteX1684" y="connsiteY1684"/>
                  </a:cxn>
                  <a:cxn ang="0">
                    <a:pos x="connsiteX1685" y="connsiteY1685"/>
                  </a:cxn>
                  <a:cxn ang="0">
                    <a:pos x="connsiteX1686" y="connsiteY1686"/>
                  </a:cxn>
                  <a:cxn ang="0">
                    <a:pos x="connsiteX1687" y="connsiteY1687"/>
                  </a:cxn>
                  <a:cxn ang="0">
                    <a:pos x="connsiteX1688" y="connsiteY1688"/>
                  </a:cxn>
                  <a:cxn ang="0">
                    <a:pos x="connsiteX1689" y="connsiteY1689"/>
                  </a:cxn>
                  <a:cxn ang="0">
                    <a:pos x="connsiteX1690" y="connsiteY1690"/>
                  </a:cxn>
                  <a:cxn ang="0">
                    <a:pos x="connsiteX1691" y="connsiteY1691"/>
                  </a:cxn>
                  <a:cxn ang="0">
                    <a:pos x="connsiteX1692" y="connsiteY1692"/>
                  </a:cxn>
                  <a:cxn ang="0">
                    <a:pos x="connsiteX1693" y="connsiteY1693"/>
                  </a:cxn>
                  <a:cxn ang="0">
                    <a:pos x="connsiteX1694" y="connsiteY1694"/>
                  </a:cxn>
                  <a:cxn ang="0">
                    <a:pos x="connsiteX1695" y="connsiteY1695"/>
                  </a:cxn>
                  <a:cxn ang="0">
                    <a:pos x="connsiteX1696" y="connsiteY1696"/>
                  </a:cxn>
                  <a:cxn ang="0">
                    <a:pos x="connsiteX1697" y="connsiteY1697"/>
                  </a:cxn>
                  <a:cxn ang="0">
                    <a:pos x="connsiteX1698" y="connsiteY1698"/>
                  </a:cxn>
                  <a:cxn ang="0">
                    <a:pos x="connsiteX1699" y="connsiteY1699"/>
                  </a:cxn>
                  <a:cxn ang="0">
                    <a:pos x="connsiteX1700" y="connsiteY1700"/>
                  </a:cxn>
                  <a:cxn ang="0">
                    <a:pos x="connsiteX1701" y="connsiteY1701"/>
                  </a:cxn>
                  <a:cxn ang="0">
                    <a:pos x="connsiteX1702" y="connsiteY1702"/>
                  </a:cxn>
                  <a:cxn ang="0">
                    <a:pos x="connsiteX1703" y="connsiteY1703"/>
                  </a:cxn>
                  <a:cxn ang="0">
                    <a:pos x="connsiteX1704" y="connsiteY1704"/>
                  </a:cxn>
                  <a:cxn ang="0">
                    <a:pos x="connsiteX1705" y="connsiteY1705"/>
                  </a:cxn>
                  <a:cxn ang="0">
                    <a:pos x="connsiteX1706" y="connsiteY1706"/>
                  </a:cxn>
                  <a:cxn ang="0">
                    <a:pos x="connsiteX1707" y="connsiteY1707"/>
                  </a:cxn>
                  <a:cxn ang="0">
                    <a:pos x="connsiteX1708" y="connsiteY1708"/>
                  </a:cxn>
                  <a:cxn ang="0">
                    <a:pos x="connsiteX1709" y="connsiteY1709"/>
                  </a:cxn>
                  <a:cxn ang="0">
                    <a:pos x="connsiteX1710" y="connsiteY1710"/>
                  </a:cxn>
                  <a:cxn ang="0">
                    <a:pos x="connsiteX1711" y="connsiteY1711"/>
                  </a:cxn>
                  <a:cxn ang="0">
                    <a:pos x="connsiteX1712" y="connsiteY1712"/>
                  </a:cxn>
                  <a:cxn ang="0">
                    <a:pos x="connsiteX1713" y="connsiteY1713"/>
                  </a:cxn>
                  <a:cxn ang="0">
                    <a:pos x="connsiteX1714" y="connsiteY1714"/>
                  </a:cxn>
                  <a:cxn ang="0">
                    <a:pos x="connsiteX1715" y="connsiteY1715"/>
                  </a:cxn>
                  <a:cxn ang="0">
                    <a:pos x="connsiteX1716" y="connsiteY1716"/>
                  </a:cxn>
                  <a:cxn ang="0">
                    <a:pos x="connsiteX1717" y="connsiteY1717"/>
                  </a:cxn>
                  <a:cxn ang="0">
                    <a:pos x="connsiteX1718" y="connsiteY1718"/>
                  </a:cxn>
                  <a:cxn ang="0">
                    <a:pos x="connsiteX1719" y="connsiteY1719"/>
                  </a:cxn>
                  <a:cxn ang="0">
                    <a:pos x="connsiteX1720" y="connsiteY1720"/>
                  </a:cxn>
                  <a:cxn ang="0">
                    <a:pos x="connsiteX1721" y="connsiteY1721"/>
                  </a:cxn>
                  <a:cxn ang="0">
                    <a:pos x="connsiteX1722" y="connsiteY1722"/>
                  </a:cxn>
                  <a:cxn ang="0">
                    <a:pos x="connsiteX1723" y="connsiteY1723"/>
                  </a:cxn>
                  <a:cxn ang="0">
                    <a:pos x="connsiteX1724" y="connsiteY1724"/>
                  </a:cxn>
                  <a:cxn ang="0">
                    <a:pos x="connsiteX1725" y="connsiteY1725"/>
                  </a:cxn>
                  <a:cxn ang="0">
                    <a:pos x="connsiteX1726" y="connsiteY1726"/>
                  </a:cxn>
                  <a:cxn ang="0">
                    <a:pos x="connsiteX1727" y="connsiteY1727"/>
                  </a:cxn>
                  <a:cxn ang="0">
                    <a:pos x="connsiteX1728" y="connsiteY1728"/>
                  </a:cxn>
                  <a:cxn ang="0">
                    <a:pos x="connsiteX1729" y="connsiteY1729"/>
                  </a:cxn>
                  <a:cxn ang="0">
                    <a:pos x="connsiteX1730" y="connsiteY1730"/>
                  </a:cxn>
                  <a:cxn ang="0">
                    <a:pos x="connsiteX1731" y="connsiteY1731"/>
                  </a:cxn>
                  <a:cxn ang="0">
                    <a:pos x="connsiteX1732" y="connsiteY1732"/>
                  </a:cxn>
                  <a:cxn ang="0">
                    <a:pos x="connsiteX1733" y="connsiteY1733"/>
                  </a:cxn>
                  <a:cxn ang="0">
                    <a:pos x="connsiteX1734" y="connsiteY1734"/>
                  </a:cxn>
                  <a:cxn ang="0">
                    <a:pos x="connsiteX1735" y="connsiteY1735"/>
                  </a:cxn>
                  <a:cxn ang="0">
                    <a:pos x="connsiteX1736" y="connsiteY1736"/>
                  </a:cxn>
                  <a:cxn ang="0">
                    <a:pos x="connsiteX1737" y="connsiteY1737"/>
                  </a:cxn>
                  <a:cxn ang="0">
                    <a:pos x="connsiteX1738" y="connsiteY1738"/>
                  </a:cxn>
                  <a:cxn ang="0">
                    <a:pos x="connsiteX1739" y="connsiteY1739"/>
                  </a:cxn>
                  <a:cxn ang="0">
                    <a:pos x="connsiteX1740" y="connsiteY1740"/>
                  </a:cxn>
                  <a:cxn ang="0">
                    <a:pos x="connsiteX1741" y="connsiteY1741"/>
                  </a:cxn>
                  <a:cxn ang="0">
                    <a:pos x="connsiteX1742" y="connsiteY1742"/>
                  </a:cxn>
                  <a:cxn ang="0">
                    <a:pos x="connsiteX1743" y="connsiteY1743"/>
                  </a:cxn>
                  <a:cxn ang="0">
                    <a:pos x="connsiteX1744" y="connsiteY1744"/>
                  </a:cxn>
                  <a:cxn ang="0">
                    <a:pos x="connsiteX1745" y="connsiteY1745"/>
                  </a:cxn>
                  <a:cxn ang="0">
                    <a:pos x="connsiteX1746" y="connsiteY1746"/>
                  </a:cxn>
                  <a:cxn ang="0">
                    <a:pos x="connsiteX1747" y="connsiteY1747"/>
                  </a:cxn>
                  <a:cxn ang="0">
                    <a:pos x="connsiteX1748" y="connsiteY1748"/>
                  </a:cxn>
                  <a:cxn ang="0">
                    <a:pos x="connsiteX1749" y="connsiteY1749"/>
                  </a:cxn>
                  <a:cxn ang="0">
                    <a:pos x="connsiteX1750" y="connsiteY1750"/>
                  </a:cxn>
                  <a:cxn ang="0">
                    <a:pos x="connsiteX1751" y="connsiteY1751"/>
                  </a:cxn>
                  <a:cxn ang="0">
                    <a:pos x="connsiteX1752" y="connsiteY1752"/>
                  </a:cxn>
                  <a:cxn ang="0">
                    <a:pos x="connsiteX1753" y="connsiteY1753"/>
                  </a:cxn>
                  <a:cxn ang="0">
                    <a:pos x="connsiteX1754" y="connsiteY1754"/>
                  </a:cxn>
                  <a:cxn ang="0">
                    <a:pos x="connsiteX1755" y="connsiteY1755"/>
                  </a:cxn>
                  <a:cxn ang="0">
                    <a:pos x="connsiteX1756" y="connsiteY1756"/>
                  </a:cxn>
                  <a:cxn ang="0">
                    <a:pos x="connsiteX1757" y="connsiteY1757"/>
                  </a:cxn>
                  <a:cxn ang="0">
                    <a:pos x="connsiteX1758" y="connsiteY1758"/>
                  </a:cxn>
                  <a:cxn ang="0">
                    <a:pos x="connsiteX1759" y="connsiteY1759"/>
                  </a:cxn>
                  <a:cxn ang="0">
                    <a:pos x="connsiteX1760" y="connsiteY1760"/>
                  </a:cxn>
                  <a:cxn ang="0">
                    <a:pos x="connsiteX1761" y="connsiteY1761"/>
                  </a:cxn>
                  <a:cxn ang="0">
                    <a:pos x="connsiteX1762" y="connsiteY1762"/>
                  </a:cxn>
                  <a:cxn ang="0">
                    <a:pos x="connsiteX1763" y="connsiteY1763"/>
                  </a:cxn>
                  <a:cxn ang="0">
                    <a:pos x="connsiteX1764" y="connsiteY1764"/>
                  </a:cxn>
                  <a:cxn ang="0">
                    <a:pos x="connsiteX1765" y="connsiteY1765"/>
                  </a:cxn>
                  <a:cxn ang="0">
                    <a:pos x="connsiteX1766" y="connsiteY1766"/>
                  </a:cxn>
                  <a:cxn ang="0">
                    <a:pos x="connsiteX1767" y="connsiteY1767"/>
                  </a:cxn>
                  <a:cxn ang="0">
                    <a:pos x="connsiteX1768" y="connsiteY1768"/>
                  </a:cxn>
                  <a:cxn ang="0">
                    <a:pos x="connsiteX1769" y="connsiteY1769"/>
                  </a:cxn>
                  <a:cxn ang="0">
                    <a:pos x="connsiteX1770" y="connsiteY1770"/>
                  </a:cxn>
                  <a:cxn ang="0">
                    <a:pos x="connsiteX1771" y="connsiteY1771"/>
                  </a:cxn>
                  <a:cxn ang="0">
                    <a:pos x="connsiteX1772" y="connsiteY1772"/>
                  </a:cxn>
                  <a:cxn ang="0">
                    <a:pos x="connsiteX1773" y="connsiteY1773"/>
                  </a:cxn>
                  <a:cxn ang="0">
                    <a:pos x="connsiteX1774" y="connsiteY1774"/>
                  </a:cxn>
                  <a:cxn ang="0">
                    <a:pos x="connsiteX1775" y="connsiteY1775"/>
                  </a:cxn>
                  <a:cxn ang="0">
                    <a:pos x="connsiteX1776" y="connsiteY1776"/>
                  </a:cxn>
                  <a:cxn ang="0">
                    <a:pos x="connsiteX1777" y="connsiteY1777"/>
                  </a:cxn>
                  <a:cxn ang="0">
                    <a:pos x="connsiteX1778" y="connsiteY1778"/>
                  </a:cxn>
                  <a:cxn ang="0">
                    <a:pos x="connsiteX1779" y="connsiteY1779"/>
                  </a:cxn>
                  <a:cxn ang="0">
                    <a:pos x="connsiteX1780" y="connsiteY1780"/>
                  </a:cxn>
                  <a:cxn ang="0">
                    <a:pos x="connsiteX1781" y="connsiteY1781"/>
                  </a:cxn>
                  <a:cxn ang="0">
                    <a:pos x="connsiteX1782" y="connsiteY1782"/>
                  </a:cxn>
                  <a:cxn ang="0">
                    <a:pos x="connsiteX1783" y="connsiteY1783"/>
                  </a:cxn>
                  <a:cxn ang="0">
                    <a:pos x="connsiteX1784" y="connsiteY1784"/>
                  </a:cxn>
                  <a:cxn ang="0">
                    <a:pos x="connsiteX1785" y="connsiteY1785"/>
                  </a:cxn>
                  <a:cxn ang="0">
                    <a:pos x="connsiteX1786" y="connsiteY1786"/>
                  </a:cxn>
                  <a:cxn ang="0">
                    <a:pos x="connsiteX1787" y="connsiteY1787"/>
                  </a:cxn>
                  <a:cxn ang="0">
                    <a:pos x="connsiteX1788" y="connsiteY1788"/>
                  </a:cxn>
                  <a:cxn ang="0">
                    <a:pos x="connsiteX1789" y="connsiteY1789"/>
                  </a:cxn>
                  <a:cxn ang="0">
                    <a:pos x="connsiteX1790" y="connsiteY1790"/>
                  </a:cxn>
                  <a:cxn ang="0">
                    <a:pos x="connsiteX1791" y="connsiteY1791"/>
                  </a:cxn>
                  <a:cxn ang="0">
                    <a:pos x="connsiteX1792" y="connsiteY1792"/>
                  </a:cxn>
                  <a:cxn ang="0">
                    <a:pos x="connsiteX1793" y="connsiteY1793"/>
                  </a:cxn>
                  <a:cxn ang="0">
                    <a:pos x="connsiteX1794" y="connsiteY1794"/>
                  </a:cxn>
                  <a:cxn ang="0">
                    <a:pos x="connsiteX1795" y="connsiteY1795"/>
                  </a:cxn>
                  <a:cxn ang="0">
                    <a:pos x="connsiteX1796" y="connsiteY1796"/>
                  </a:cxn>
                  <a:cxn ang="0">
                    <a:pos x="connsiteX1797" y="connsiteY1797"/>
                  </a:cxn>
                  <a:cxn ang="0">
                    <a:pos x="connsiteX1798" y="connsiteY1798"/>
                  </a:cxn>
                  <a:cxn ang="0">
                    <a:pos x="connsiteX1799" y="connsiteY1799"/>
                  </a:cxn>
                  <a:cxn ang="0">
                    <a:pos x="connsiteX1800" y="connsiteY1800"/>
                  </a:cxn>
                  <a:cxn ang="0">
                    <a:pos x="connsiteX1801" y="connsiteY1801"/>
                  </a:cxn>
                  <a:cxn ang="0">
                    <a:pos x="connsiteX1802" y="connsiteY1802"/>
                  </a:cxn>
                  <a:cxn ang="0">
                    <a:pos x="connsiteX1803" y="connsiteY1803"/>
                  </a:cxn>
                  <a:cxn ang="0">
                    <a:pos x="connsiteX1804" y="connsiteY1804"/>
                  </a:cxn>
                  <a:cxn ang="0">
                    <a:pos x="connsiteX1805" y="connsiteY1805"/>
                  </a:cxn>
                  <a:cxn ang="0">
                    <a:pos x="connsiteX1806" y="connsiteY1806"/>
                  </a:cxn>
                  <a:cxn ang="0">
                    <a:pos x="connsiteX1807" y="connsiteY1807"/>
                  </a:cxn>
                  <a:cxn ang="0">
                    <a:pos x="connsiteX1808" y="connsiteY1808"/>
                  </a:cxn>
                  <a:cxn ang="0">
                    <a:pos x="connsiteX1809" y="connsiteY1809"/>
                  </a:cxn>
                  <a:cxn ang="0">
                    <a:pos x="connsiteX1810" y="connsiteY1810"/>
                  </a:cxn>
                  <a:cxn ang="0">
                    <a:pos x="connsiteX1811" y="connsiteY1811"/>
                  </a:cxn>
                  <a:cxn ang="0">
                    <a:pos x="connsiteX1812" y="connsiteY1812"/>
                  </a:cxn>
                  <a:cxn ang="0">
                    <a:pos x="connsiteX1813" y="connsiteY1813"/>
                  </a:cxn>
                  <a:cxn ang="0">
                    <a:pos x="connsiteX1814" y="connsiteY1814"/>
                  </a:cxn>
                  <a:cxn ang="0">
                    <a:pos x="connsiteX1815" y="connsiteY1815"/>
                  </a:cxn>
                  <a:cxn ang="0">
                    <a:pos x="connsiteX1816" y="connsiteY1816"/>
                  </a:cxn>
                  <a:cxn ang="0">
                    <a:pos x="connsiteX1817" y="connsiteY1817"/>
                  </a:cxn>
                  <a:cxn ang="0">
                    <a:pos x="connsiteX1818" y="connsiteY1818"/>
                  </a:cxn>
                  <a:cxn ang="0">
                    <a:pos x="connsiteX1819" y="connsiteY1819"/>
                  </a:cxn>
                  <a:cxn ang="0">
                    <a:pos x="connsiteX1820" y="connsiteY1820"/>
                  </a:cxn>
                  <a:cxn ang="0">
                    <a:pos x="connsiteX1821" y="connsiteY1821"/>
                  </a:cxn>
                  <a:cxn ang="0">
                    <a:pos x="connsiteX1822" y="connsiteY1822"/>
                  </a:cxn>
                  <a:cxn ang="0">
                    <a:pos x="connsiteX1823" y="connsiteY1823"/>
                  </a:cxn>
                  <a:cxn ang="0">
                    <a:pos x="connsiteX1824" y="connsiteY1824"/>
                  </a:cxn>
                  <a:cxn ang="0">
                    <a:pos x="connsiteX1825" y="connsiteY1825"/>
                  </a:cxn>
                  <a:cxn ang="0">
                    <a:pos x="connsiteX1826" y="connsiteY1826"/>
                  </a:cxn>
                  <a:cxn ang="0">
                    <a:pos x="connsiteX1827" y="connsiteY1827"/>
                  </a:cxn>
                  <a:cxn ang="0">
                    <a:pos x="connsiteX1828" y="connsiteY1828"/>
                  </a:cxn>
                  <a:cxn ang="0">
                    <a:pos x="connsiteX1829" y="connsiteY1829"/>
                  </a:cxn>
                  <a:cxn ang="0">
                    <a:pos x="connsiteX1830" y="connsiteY1830"/>
                  </a:cxn>
                  <a:cxn ang="0">
                    <a:pos x="connsiteX1831" y="connsiteY1831"/>
                  </a:cxn>
                  <a:cxn ang="0">
                    <a:pos x="connsiteX1832" y="connsiteY1832"/>
                  </a:cxn>
                  <a:cxn ang="0">
                    <a:pos x="connsiteX1833" y="connsiteY1833"/>
                  </a:cxn>
                  <a:cxn ang="0">
                    <a:pos x="connsiteX1834" y="connsiteY1834"/>
                  </a:cxn>
                  <a:cxn ang="0">
                    <a:pos x="connsiteX1835" y="connsiteY1835"/>
                  </a:cxn>
                  <a:cxn ang="0">
                    <a:pos x="connsiteX1836" y="connsiteY1836"/>
                  </a:cxn>
                  <a:cxn ang="0">
                    <a:pos x="connsiteX1837" y="connsiteY1837"/>
                  </a:cxn>
                  <a:cxn ang="0">
                    <a:pos x="connsiteX1838" y="connsiteY1838"/>
                  </a:cxn>
                  <a:cxn ang="0">
                    <a:pos x="connsiteX1839" y="connsiteY1839"/>
                  </a:cxn>
                  <a:cxn ang="0">
                    <a:pos x="connsiteX1840" y="connsiteY1840"/>
                  </a:cxn>
                  <a:cxn ang="0">
                    <a:pos x="connsiteX1841" y="connsiteY1841"/>
                  </a:cxn>
                  <a:cxn ang="0">
                    <a:pos x="connsiteX1842" y="connsiteY1842"/>
                  </a:cxn>
                  <a:cxn ang="0">
                    <a:pos x="connsiteX1843" y="connsiteY1843"/>
                  </a:cxn>
                  <a:cxn ang="0">
                    <a:pos x="connsiteX1844" y="connsiteY1844"/>
                  </a:cxn>
                  <a:cxn ang="0">
                    <a:pos x="connsiteX1845" y="connsiteY1845"/>
                  </a:cxn>
                  <a:cxn ang="0">
                    <a:pos x="connsiteX1846" y="connsiteY1846"/>
                  </a:cxn>
                  <a:cxn ang="0">
                    <a:pos x="connsiteX1847" y="connsiteY1847"/>
                  </a:cxn>
                  <a:cxn ang="0">
                    <a:pos x="connsiteX1848" y="connsiteY1848"/>
                  </a:cxn>
                  <a:cxn ang="0">
                    <a:pos x="connsiteX1849" y="connsiteY1849"/>
                  </a:cxn>
                  <a:cxn ang="0">
                    <a:pos x="connsiteX1850" y="connsiteY1850"/>
                  </a:cxn>
                  <a:cxn ang="0">
                    <a:pos x="connsiteX1851" y="connsiteY1851"/>
                  </a:cxn>
                  <a:cxn ang="0">
                    <a:pos x="connsiteX1852" y="connsiteY1852"/>
                  </a:cxn>
                  <a:cxn ang="0">
                    <a:pos x="connsiteX1853" y="connsiteY1853"/>
                  </a:cxn>
                  <a:cxn ang="0">
                    <a:pos x="connsiteX1854" y="connsiteY1854"/>
                  </a:cxn>
                  <a:cxn ang="0">
                    <a:pos x="connsiteX1855" y="connsiteY1855"/>
                  </a:cxn>
                  <a:cxn ang="0">
                    <a:pos x="connsiteX1856" y="connsiteY1856"/>
                  </a:cxn>
                  <a:cxn ang="0">
                    <a:pos x="connsiteX1857" y="connsiteY1857"/>
                  </a:cxn>
                  <a:cxn ang="0">
                    <a:pos x="connsiteX1858" y="connsiteY1858"/>
                  </a:cxn>
                  <a:cxn ang="0">
                    <a:pos x="connsiteX1859" y="connsiteY1859"/>
                  </a:cxn>
                  <a:cxn ang="0">
                    <a:pos x="connsiteX1860" y="connsiteY1860"/>
                  </a:cxn>
                  <a:cxn ang="0">
                    <a:pos x="connsiteX1861" y="connsiteY1861"/>
                  </a:cxn>
                  <a:cxn ang="0">
                    <a:pos x="connsiteX1862" y="connsiteY1862"/>
                  </a:cxn>
                  <a:cxn ang="0">
                    <a:pos x="connsiteX1863" y="connsiteY1863"/>
                  </a:cxn>
                  <a:cxn ang="0">
                    <a:pos x="connsiteX1864" y="connsiteY1864"/>
                  </a:cxn>
                  <a:cxn ang="0">
                    <a:pos x="connsiteX1865" y="connsiteY1865"/>
                  </a:cxn>
                  <a:cxn ang="0">
                    <a:pos x="connsiteX1866" y="connsiteY1866"/>
                  </a:cxn>
                  <a:cxn ang="0">
                    <a:pos x="connsiteX1867" y="connsiteY1867"/>
                  </a:cxn>
                  <a:cxn ang="0">
                    <a:pos x="connsiteX1868" y="connsiteY1868"/>
                  </a:cxn>
                  <a:cxn ang="0">
                    <a:pos x="connsiteX1869" y="connsiteY1869"/>
                  </a:cxn>
                  <a:cxn ang="0">
                    <a:pos x="connsiteX1870" y="connsiteY1870"/>
                  </a:cxn>
                  <a:cxn ang="0">
                    <a:pos x="connsiteX1871" y="connsiteY1871"/>
                  </a:cxn>
                  <a:cxn ang="0">
                    <a:pos x="connsiteX1872" y="connsiteY1872"/>
                  </a:cxn>
                  <a:cxn ang="0">
                    <a:pos x="connsiteX1873" y="connsiteY1873"/>
                  </a:cxn>
                  <a:cxn ang="0">
                    <a:pos x="connsiteX1874" y="connsiteY1874"/>
                  </a:cxn>
                  <a:cxn ang="0">
                    <a:pos x="connsiteX1875" y="connsiteY1875"/>
                  </a:cxn>
                  <a:cxn ang="0">
                    <a:pos x="connsiteX1876" y="connsiteY1876"/>
                  </a:cxn>
                  <a:cxn ang="0">
                    <a:pos x="connsiteX1877" y="connsiteY1877"/>
                  </a:cxn>
                  <a:cxn ang="0">
                    <a:pos x="connsiteX1878" y="connsiteY1878"/>
                  </a:cxn>
                  <a:cxn ang="0">
                    <a:pos x="connsiteX1879" y="connsiteY1879"/>
                  </a:cxn>
                  <a:cxn ang="0">
                    <a:pos x="connsiteX1880" y="connsiteY1880"/>
                  </a:cxn>
                  <a:cxn ang="0">
                    <a:pos x="connsiteX1881" y="connsiteY1881"/>
                  </a:cxn>
                  <a:cxn ang="0">
                    <a:pos x="connsiteX1882" y="connsiteY1882"/>
                  </a:cxn>
                  <a:cxn ang="0">
                    <a:pos x="connsiteX1883" y="connsiteY1883"/>
                  </a:cxn>
                  <a:cxn ang="0">
                    <a:pos x="connsiteX1884" y="connsiteY1884"/>
                  </a:cxn>
                  <a:cxn ang="0">
                    <a:pos x="connsiteX1885" y="connsiteY1885"/>
                  </a:cxn>
                  <a:cxn ang="0">
                    <a:pos x="connsiteX1886" y="connsiteY1886"/>
                  </a:cxn>
                  <a:cxn ang="0">
                    <a:pos x="connsiteX1887" y="connsiteY1887"/>
                  </a:cxn>
                  <a:cxn ang="0">
                    <a:pos x="connsiteX1888" y="connsiteY1888"/>
                  </a:cxn>
                  <a:cxn ang="0">
                    <a:pos x="connsiteX1889" y="connsiteY1889"/>
                  </a:cxn>
                  <a:cxn ang="0">
                    <a:pos x="connsiteX1890" y="connsiteY1890"/>
                  </a:cxn>
                  <a:cxn ang="0">
                    <a:pos x="connsiteX1891" y="connsiteY1891"/>
                  </a:cxn>
                  <a:cxn ang="0">
                    <a:pos x="connsiteX1892" y="connsiteY1892"/>
                  </a:cxn>
                  <a:cxn ang="0">
                    <a:pos x="connsiteX1893" y="connsiteY1893"/>
                  </a:cxn>
                  <a:cxn ang="0">
                    <a:pos x="connsiteX1894" y="connsiteY1894"/>
                  </a:cxn>
                  <a:cxn ang="0">
                    <a:pos x="connsiteX1895" y="connsiteY1895"/>
                  </a:cxn>
                  <a:cxn ang="0">
                    <a:pos x="connsiteX1896" y="connsiteY1896"/>
                  </a:cxn>
                  <a:cxn ang="0">
                    <a:pos x="connsiteX1897" y="connsiteY1897"/>
                  </a:cxn>
                  <a:cxn ang="0">
                    <a:pos x="connsiteX1898" y="connsiteY1898"/>
                  </a:cxn>
                  <a:cxn ang="0">
                    <a:pos x="connsiteX1899" y="connsiteY1899"/>
                  </a:cxn>
                  <a:cxn ang="0">
                    <a:pos x="connsiteX1900" y="connsiteY1900"/>
                  </a:cxn>
                  <a:cxn ang="0">
                    <a:pos x="connsiteX1901" y="connsiteY1901"/>
                  </a:cxn>
                  <a:cxn ang="0">
                    <a:pos x="connsiteX1902" y="connsiteY1902"/>
                  </a:cxn>
                  <a:cxn ang="0">
                    <a:pos x="connsiteX1903" y="connsiteY1903"/>
                  </a:cxn>
                  <a:cxn ang="0">
                    <a:pos x="connsiteX1904" y="connsiteY1904"/>
                  </a:cxn>
                  <a:cxn ang="0">
                    <a:pos x="connsiteX1905" y="connsiteY1905"/>
                  </a:cxn>
                  <a:cxn ang="0">
                    <a:pos x="connsiteX1906" y="connsiteY1906"/>
                  </a:cxn>
                  <a:cxn ang="0">
                    <a:pos x="connsiteX1907" y="connsiteY1907"/>
                  </a:cxn>
                  <a:cxn ang="0">
                    <a:pos x="connsiteX1908" y="connsiteY1908"/>
                  </a:cxn>
                  <a:cxn ang="0">
                    <a:pos x="connsiteX1909" y="connsiteY1909"/>
                  </a:cxn>
                  <a:cxn ang="0">
                    <a:pos x="connsiteX1910" y="connsiteY1910"/>
                  </a:cxn>
                  <a:cxn ang="0">
                    <a:pos x="connsiteX1911" y="connsiteY1911"/>
                  </a:cxn>
                  <a:cxn ang="0">
                    <a:pos x="connsiteX1912" y="connsiteY1912"/>
                  </a:cxn>
                  <a:cxn ang="0">
                    <a:pos x="connsiteX1913" y="connsiteY1913"/>
                  </a:cxn>
                  <a:cxn ang="0">
                    <a:pos x="connsiteX1914" y="connsiteY1914"/>
                  </a:cxn>
                  <a:cxn ang="0">
                    <a:pos x="connsiteX1915" y="connsiteY1915"/>
                  </a:cxn>
                  <a:cxn ang="0">
                    <a:pos x="connsiteX1916" y="connsiteY1916"/>
                  </a:cxn>
                  <a:cxn ang="0">
                    <a:pos x="connsiteX1917" y="connsiteY1917"/>
                  </a:cxn>
                  <a:cxn ang="0">
                    <a:pos x="connsiteX1918" y="connsiteY1918"/>
                  </a:cxn>
                  <a:cxn ang="0">
                    <a:pos x="connsiteX1919" y="connsiteY1919"/>
                  </a:cxn>
                  <a:cxn ang="0">
                    <a:pos x="connsiteX1920" y="connsiteY1920"/>
                  </a:cxn>
                  <a:cxn ang="0">
                    <a:pos x="connsiteX1921" y="connsiteY1921"/>
                  </a:cxn>
                  <a:cxn ang="0">
                    <a:pos x="connsiteX1922" y="connsiteY1922"/>
                  </a:cxn>
                  <a:cxn ang="0">
                    <a:pos x="connsiteX1923" y="connsiteY1923"/>
                  </a:cxn>
                  <a:cxn ang="0">
                    <a:pos x="connsiteX1924" y="connsiteY1924"/>
                  </a:cxn>
                  <a:cxn ang="0">
                    <a:pos x="connsiteX1925" y="connsiteY1925"/>
                  </a:cxn>
                  <a:cxn ang="0">
                    <a:pos x="connsiteX1926" y="connsiteY1926"/>
                  </a:cxn>
                  <a:cxn ang="0">
                    <a:pos x="connsiteX1927" y="connsiteY1927"/>
                  </a:cxn>
                  <a:cxn ang="0">
                    <a:pos x="connsiteX1928" y="connsiteY1928"/>
                  </a:cxn>
                  <a:cxn ang="0">
                    <a:pos x="connsiteX1929" y="connsiteY1929"/>
                  </a:cxn>
                  <a:cxn ang="0">
                    <a:pos x="connsiteX1930" y="connsiteY1930"/>
                  </a:cxn>
                  <a:cxn ang="0">
                    <a:pos x="connsiteX1931" y="connsiteY1931"/>
                  </a:cxn>
                  <a:cxn ang="0">
                    <a:pos x="connsiteX1932" y="connsiteY1932"/>
                  </a:cxn>
                  <a:cxn ang="0">
                    <a:pos x="connsiteX1933" y="connsiteY1933"/>
                  </a:cxn>
                  <a:cxn ang="0">
                    <a:pos x="connsiteX1934" y="connsiteY1934"/>
                  </a:cxn>
                  <a:cxn ang="0">
                    <a:pos x="connsiteX1935" y="connsiteY1935"/>
                  </a:cxn>
                  <a:cxn ang="0">
                    <a:pos x="connsiteX1936" y="connsiteY1936"/>
                  </a:cxn>
                  <a:cxn ang="0">
                    <a:pos x="connsiteX1937" y="connsiteY1937"/>
                  </a:cxn>
                  <a:cxn ang="0">
                    <a:pos x="connsiteX1938" y="connsiteY1938"/>
                  </a:cxn>
                  <a:cxn ang="0">
                    <a:pos x="connsiteX1939" y="connsiteY1939"/>
                  </a:cxn>
                  <a:cxn ang="0">
                    <a:pos x="connsiteX1940" y="connsiteY1940"/>
                  </a:cxn>
                  <a:cxn ang="0">
                    <a:pos x="connsiteX1941" y="connsiteY1941"/>
                  </a:cxn>
                  <a:cxn ang="0">
                    <a:pos x="connsiteX1942" y="connsiteY1942"/>
                  </a:cxn>
                  <a:cxn ang="0">
                    <a:pos x="connsiteX1943" y="connsiteY1943"/>
                  </a:cxn>
                  <a:cxn ang="0">
                    <a:pos x="connsiteX1944" y="connsiteY1944"/>
                  </a:cxn>
                  <a:cxn ang="0">
                    <a:pos x="connsiteX1945" y="connsiteY1945"/>
                  </a:cxn>
                  <a:cxn ang="0">
                    <a:pos x="connsiteX1946" y="connsiteY1946"/>
                  </a:cxn>
                  <a:cxn ang="0">
                    <a:pos x="connsiteX1947" y="connsiteY1947"/>
                  </a:cxn>
                  <a:cxn ang="0">
                    <a:pos x="connsiteX1948" y="connsiteY1948"/>
                  </a:cxn>
                  <a:cxn ang="0">
                    <a:pos x="connsiteX1949" y="connsiteY1949"/>
                  </a:cxn>
                  <a:cxn ang="0">
                    <a:pos x="connsiteX1950" y="connsiteY1950"/>
                  </a:cxn>
                  <a:cxn ang="0">
                    <a:pos x="connsiteX1951" y="connsiteY1951"/>
                  </a:cxn>
                  <a:cxn ang="0">
                    <a:pos x="connsiteX1952" y="connsiteY1952"/>
                  </a:cxn>
                  <a:cxn ang="0">
                    <a:pos x="connsiteX1953" y="connsiteY1953"/>
                  </a:cxn>
                  <a:cxn ang="0">
                    <a:pos x="connsiteX1954" y="connsiteY1954"/>
                  </a:cxn>
                  <a:cxn ang="0">
                    <a:pos x="connsiteX1955" y="connsiteY1955"/>
                  </a:cxn>
                  <a:cxn ang="0">
                    <a:pos x="connsiteX1956" y="connsiteY1956"/>
                  </a:cxn>
                  <a:cxn ang="0">
                    <a:pos x="connsiteX1957" y="connsiteY1957"/>
                  </a:cxn>
                  <a:cxn ang="0">
                    <a:pos x="connsiteX1958" y="connsiteY1958"/>
                  </a:cxn>
                  <a:cxn ang="0">
                    <a:pos x="connsiteX1959" y="connsiteY1959"/>
                  </a:cxn>
                  <a:cxn ang="0">
                    <a:pos x="connsiteX1960" y="connsiteY1960"/>
                  </a:cxn>
                  <a:cxn ang="0">
                    <a:pos x="connsiteX1961" y="connsiteY1961"/>
                  </a:cxn>
                  <a:cxn ang="0">
                    <a:pos x="connsiteX1962" y="connsiteY1962"/>
                  </a:cxn>
                  <a:cxn ang="0">
                    <a:pos x="connsiteX1963" y="connsiteY1963"/>
                  </a:cxn>
                  <a:cxn ang="0">
                    <a:pos x="connsiteX1964" y="connsiteY1964"/>
                  </a:cxn>
                  <a:cxn ang="0">
                    <a:pos x="connsiteX1965" y="connsiteY1965"/>
                  </a:cxn>
                  <a:cxn ang="0">
                    <a:pos x="connsiteX1966" y="connsiteY1966"/>
                  </a:cxn>
                  <a:cxn ang="0">
                    <a:pos x="connsiteX1967" y="connsiteY1967"/>
                  </a:cxn>
                  <a:cxn ang="0">
                    <a:pos x="connsiteX1968" y="connsiteY1968"/>
                  </a:cxn>
                  <a:cxn ang="0">
                    <a:pos x="connsiteX1969" y="connsiteY1969"/>
                  </a:cxn>
                  <a:cxn ang="0">
                    <a:pos x="connsiteX1970" y="connsiteY1970"/>
                  </a:cxn>
                  <a:cxn ang="0">
                    <a:pos x="connsiteX1971" y="connsiteY1971"/>
                  </a:cxn>
                  <a:cxn ang="0">
                    <a:pos x="connsiteX1972" y="connsiteY1972"/>
                  </a:cxn>
                  <a:cxn ang="0">
                    <a:pos x="connsiteX1973" y="connsiteY1973"/>
                  </a:cxn>
                  <a:cxn ang="0">
                    <a:pos x="connsiteX1974" y="connsiteY1974"/>
                  </a:cxn>
                  <a:cxn ang="0">
                    <a:pos x="connsiteX1975" y="connsiteY1975"/>
                  </a:cxn>
                  <a:cxn ang="0">
                    <a:pos x="connsiteX1976" y="connsiteY1976"/>
                  </a:cxn>
                  <a:cxn ang="0">
                    <a:pos x="connsiteX1977" y="connsiteY1977"/>
                  </a:cxn>
                  <a:cxn ang="0">
                    <a:pos x="connsiteX1978" y="connsiteY1978"/>
                  </a:cxn>
                  <a:cxn ang="0">
                    <a:pos x="connsiteX1979" y="connsiteY1979"/>
                  </a:cxn>
                  <a:cxn ang="0">
                    <a:pos x="connsiteX1980" y="connsiteY1980"/>
                  </a:cxn>
                  <a:cxn ang="0">
                    <a:pos x="connsiteX1981" y="connsiteY1981"/>
                  </a:cxn>
                  <a:cxn ang="0">
                    <a:pos x="connsiteX1982" y="connsiteY1982"/>
                  </a:cxn>
                  <a:cxn ang="0">
                    <a:pos x="connsiteX1983" y="connsiteY1983"/>
                  </a:cxn>
                  <a:cxn ang="0">
                    <a:pos x="connsiteX1984" y="connsiteY1984"/>
                  </a:cxn>
                  <a:cxn ang="0">
                    <a:pos x="connsiteX1985" y="connsiteY1985"/>
                  </a:cxn>
                  <a:cxn ang="0">
                    <a:pos x="connsiteX1986" y="connsiteY1986"/>
                  </a:cxn>
                  <a:cxn ang="0">
                    <a:pos x="connsiteX1987" y="connsiteY1987"/>
                  </a:cxn>
                  <a:cxn ang="0">
                    <a:pos x="connsiteX1988" y="connsiteY1988"/>
                  </a:cxn>
                  <a:cxn ang="0">
                    <a:pos x="connsiteX1989" y="connsiteY1989"/>
                  </a:cxn>
                  <a:cxn ang="0">
                    <a:pos x="connsiteX1990" y="connsiteY1990"/>
                  </a:cxn>
                  <a:cxn ang="0">
                    <a:pos x="connsiteX1991" y="connsiteY1991"/>
                  </a:cxn>
                  <a:cxn ang="0">
                    <a:pos x="connsiteX1992" y="connsiteY1992"/>
                  </a:cxn>
                  <a:cxn ang="0">
                    <a:pos x="connsiteX1993" y="connsiteY1993"/>
                  </a:cxn>
                  <a:cxn ang="0">
                    <a:pos x="connsiteX1994" y="connsiteY1994"/>
                  </a:cxn>
                  <a:cxn ang="0">
                    <a:pos x="connsiteX1995" y="connsiteY1995"/>
                  </a:cxn>
                  <a:cxn ang="0">
                    <a:pos x="connsiteX1996" y="connsiteY1996"/>
                  </a:cxn>
                  <a:cxn ang="0">
                    <a:pos x="connsiteX1997" y="connsiteY1997"/>
                  </a:cxn>
                  <a:cxn ang="0">
                    <a:pos x="connsiteX1998" y="connsiteY1998"/>
                  </a:cxn>
                  <a:cxn ang="0">
                    <a:pos x="connsiteX1999" y="connsiteY1999"/>
                  </a:cxn>
                  <a:cxn ang="0">
                    <a:pos x="connsiteX2000" y="connsiteY2000"/>
                  </a:cxn>
                  <a:cxn ang="0">
                    <a:pos x="connsiteX2001" y="connsiteY2001"/>
                  </a:cxn>
                  <a:cxn ang="0">
                    <a:pos x="connsiteX2002" y="connsiteY2002"/>
                  </a:cxn>
                  <a:cxn ang="0">
                    <a:pos x="connsiteX2003" y="connsiteY2003"/>
                  </a:cxn>
                  <a:cxn ang="0">
                    <a:pos x="connsiteX2004" y="connsiteY2004"/>
                  </a:cxn>
                  <a:cxn ang="0">
                    <a:pos x="connsiteX2005" y="connsiteY2005"/>
                  </a:cxn>
                  <a:cxn ang="0">
                    <a:pos x="connsiteX2006" y="connsiteY2006"/>
                  </a:cxn>
                  <a:cxn ang="0">
                    <a:pos x="connsiteX2007" y="connsiteY2007"/>
                  </a:cxn>
                  <a:cxn ang="0">
                    <a:pos x="connsiteX2008" y="connsiteY2008"/>
                  </a:cxn>
                  <a:cxn ang="0">
                    <a:pos x="connsiteX2009" y="connsiteY2009"/>
                  </a:cxn>
                  <a:cxn ang="0">
                    <a:pos x="connsiteX2010" y="connsiteY2010"/>
                  </a:cxn>
                  <a:cxn ang="0">
                    <a:pos x="connsiteX2011" y="connsiteY2011"/>
                  </a:cxn>
                  <a:cxn ang="0">
                    <a:pos x="connsiteX2012" y="connsiteY2012"/>
                  </a:cxn>
                  <a:cxn ang="0">
                    <a:pos x="connsiteX2013" y="connsiteY2013"/>
                  </a:cxn>
                  <a:cxn ang="0">
                    <a:pos x="connsiteX2014" y="connsiteY2014"/>
                  </a:cxn>
                  <a:cxn ang="0">
                    <a:pos x="connsiteX2015" y="connsiteY2015"/>
                  </a:cxn>
                  <a:cxn ang="0">
                    <a:pos x="connsiteX2016" y="connsiteY2016"/>
                  </a:cxn>
                  <a:cxn ang="0">
                    <a:pos x="connsiteX2017" y="connsiteY2017"/>
                  </a:cxn>
                  <a:cxn ang="0">
                    <a:pos x="connsiteX2018" y="connsiteY2018"/>
                  </a:cxn>
                  <a:cxn ang="0">
                    <a:pos x="connsiteX2019" y="connsiteY2019"/>
                  </a:cxn>
                  <a:cxn ang="0">
                    <a:pos x="connsiteX2020" y="connsiteY2020"/>
                  </a:cxn>
                  <a:cxn ang="0">
                    <a:pos x="connsiteX2021" y="connsiteY2021"/>
                  </a:cxn>
                  <a:cxn ang="0">
                    <a:pos x="connsiteX2022" y="connsiteY2022"/>
                  </a:cxn>
                  <a:cxn ang="0">
                    <a:pos x="connsiteX2023" y="connsiteY2023"/>
                  </a:cxn>
                  <a:cxn ang="0">
                    <a:pos x="connsiteX2024" y="connsiteY2024"/>
                  </a:cxn>
                  <a:cxn ang="0">
                    <a:pos x="connsiteX2025" y="connsiteY2025"/>
                  </a:cxn>
                  <a:cxn ang="0">
                    <a:pos x="connsiteX2026" y="connsiteY2026"/>
                  </a:cxn>
                  <a:cxn ang="0">
                    <a:pos x="connsiteX2027" y="connsiteY2027"/>
                  </a:cxn>
                  <a:cxn ang="0">
                    <a:pos x="connsiteX2028" y="connsiteY2028"/>
                  </a:cxn>
                  <a:cxn ang="0">
                    <a:pos x="connsiteX2029" y="connsiteY2029"/>
                  </a:cxn>
                  <a:cxn ang="0">
                    <a:pos x="connsiteX2030" y="connsiteY2030"/>
                  </a:cxn>
                  <a:cxn ang="0">
                    <a:pos x="connsiteX2031" y="connsiteY2031"/>
                  </a:cxn>
                  <a:cxn ang="0">
                    <a:pos x="connsiteX2032" y="connsiteY2032"/>
                  </a:cxn>
                  <a:cxn ang="0">
                    <a:pos x="connsiteX2033" y="connsiteY2033"/>
                  </a:cxn>
                  <a:cxn ang="0">
                    <a:pos x="connsiteX2034" y="connsiteY2034"/>
                  </a:cxn>
                  <a:cxn ang="0">
                    <a:pos x="connsiteX2035" y="connsiteY2035"/>
                  </a:cxn>
                  <a:cxn ang="0">
                    <a:pos x="connsiteX2036" y="connsiteY2036"/>
                  </a:cxn>
                  <a:cxn ang="0">
                    <a:pos x="connsiteX2037" y="connsiteY2037"/>
                  </a:cxn>
                  <a:cxn ang="0">
                    <a:pos x="connsiteX2038" y="connsiteY2038"/>
                  </a:cxn>
                  <a:cxn ang="0">
                    <a:pos x="connsiteX2039" y="connsiteY2039"/>
                  </a:cxn>
                  <a:cxn ang="0">
                    <a:pos x="connsiteX2040" y="connsiteY2040"/>
                  </a:cxn>
                  <a:cxn ang="0">
                    <a:pos x="connsiteX2041" y="connsiteY2041"/>
                  </a:cxn>
                  <a:cxn ang="0">
                    <a:pos x="connsiteX2042" y="connsiteY2042"/>
                  </a:cxn>
                  <a:cxn ang="0">
                    <a:pos x="connsiteX2043" y="connsiteY2043"/>
                  </a:cxn>
                  <a:cxn ang="0">
                    <a:pos x="connsiteX2044" y="connsiteY2044"/>
                  </a:cxn>
                  <a:cxn ang="0">
                    <a:pos x="connsiteX2045" y="connsiteY2045"/>
                  </a:cxn>
                  <a:cxn ang="0">
                    <a:pos x="connsiteX2046" y="connsiteY2046"/>
                  </a:cxn>
                  <a:cxn ang="0">
                    <a:pos x="connsiteX2047" y="connsiteY2047"/>
                  </a:cxn>
                  <a:cxn ang="0">
                    <a:pos x="connsiteX2048" y="connsiteY2048"/>
                  </a:cxn>
                  <a:cxn ang="0">
                    <a:pos x="connsiteX2049" y="connsiteY2049"/>
                  </a:cxn>
                  <a:cxn ang="0">
                    <a:pos x="connsiteX2050" y="connsiteY2050"/>
                  </a:cxn>
                  <a:cxn ang="0">
                    <a:pos x="connsiteX2051" y="connsiteY2051"/>
                  </a:cxn>
                  <a:cxn ang="0">
                    <a:pos x="connsiteX2052" y="connsiteY2052"/>
                  </a:cxn>
                  <a:cxn ang="0">
                    <a:pos x="connsiteX2053" y="connsiteY2053"/>
                  </a:cxn>
                  <a:cxn ang="0">
                    <a:pos x="connsiteX2054" y="connsiteY2054"/>
                  </a:cxn>
                  <a:cxn ang="0">
                    <a:pos x="connsiteX2055" y="connsiteY2055"/>
                  </a:cxn>
                  <a:cxn ang="0">
                    <a:pos x="connsiteX2056" y="connsiteY2056"/>
                  </a:cxn>
                  <a:cxn ang="0">
                    <a:pos x="connsiteX2057" y="connsiteY2057"/>
                  </a:cxn>
                  <a:cxn ang="0">
                    <a:pos x="connsiteX2058" y="connsiteY2058"/>
                  </a:cxn>
                  <a:cxn ang="0">
                    <a:pos x="connsiteX2059" y="connsiteY2059"/>
                  </a:cxn>
                  <a:cxn ang="0">
                    <a:pos x="connsiteX2060" y="connsiteY2060"/>
                  </a:cxn>
                  <a:cxn ang="0">
                    <a:pos x="connsiteX2061" y="connsiteY2061"/>
                  </a:cxn>
                  <a:cxn ang="0">
                    <a:pos x="connsiteX2062" y="connsiteY2062"/>
                  </a:cxn>
                  <a:cxn ang="0">
                    <a:pos x="connsiteX2063" y="connsiteY2063"/>
                  </a:cxn>
                  <a:cxn ang="0">
                    <a:pos x="connsiteX2064" y="connsiteY2064"/>
                  </a:cxn>
                  <a:cxn ang="0">
                    <a:pos x="connsiteX2065" y="connsiteY2065"/>
                  </a:cxn>
                  <a:cxn ang="0">
                    <a:pos x="connsiteX2066" y="connsiteY2066"/>
                  </a:cxn>
                  <a:cxn ang="0">
                    <a:pos x="connsiteX2067" y="connsiteY2067"/>
                  </a:cxn>
                  <a:cxn ang="0">
                    <a:pos x="connsiteX2068" y="connsiteY2068"/>
                  </a:cxn>
                  <a:cxn ang="0">
                    <a:pos x="connsiteX2069" y="connsiteY2069"/>
                  </a:cxn>
                  <a:cxn ang="0">
                    <a:pos x="connsiteX2070" y="connsiteY2070"/>
                  </a:cxn>
                  <a:cxn ang="0">
                    <a:pos x="connsiteX2071" y="connsiteY2071"/>
                  </a:cxn>
                  <a:cxn ang="0">
                    <a:pos x="connsiteX2072" y="connsiteY2072"/>
                  </a:cxn>
                  <a:cxn ang="0">
                    <a:pos x="connsiteX2073" y="connsiteY2073"/>
                  </a:cxn>
                  <a:cxn ang="0">
                    <a:pos x="connsiteX2074" y="connsiteY2074"/>
                  </a:cxn>
                  <a:cxn ang="0">
                    <a:pos x="connsiteX2075" y="connsiteY2075"/>
                  </a:cxn>
                  <a:cxn ang="0">
                    <a:pos x="connsiteX2076" y="connsiteY2076"/>
                  </a:cxn>
                  <a:cxn ang="0">
                    <a:pos x="connsiteX2077" y="connsiteY2077"/>
                  </a:cxn>
                  <a:cxn ang="0">
                    <a:pos x="connsiteX2078" y="connsiteY2078"/>
                  </a:cxn>
                  <a:cxn ang="0">
                    <a:pos x="connsiteX2079" y="connsiteY2079"/>
                  </a:cxn>
                  <a:cxn ang="0">
                    <a:pos x="connsiteX2080" y="connsiteY2080"/>
                  </a:cxn>
                  <a:cxn ang="0">
                    <a:pos x="connsiteX2081" y="connsiteY2081"/>
                  </a:cxn>
                  <a:cxn ang="0">
                    <a:pos x="connsiteX2082" y="connsiteY2082"/>
                  </a:cxn>
                  <a:cxn ang="0">
                    <a:pos x="connsiteX2083" y="connsiteY2083"/>
                  </a:cxn>
                  <a:cxn ang="0">
                    <a:pos x="connsiteX2084" y="connsiteY2084"/>
                  </a:cxn>
                  <a:cxn ang="0">
                    <a:pos x="connsiteX2085" y="connsiteY2085"/>
                  </a:cxn>
                  <a:cxn ang="0">
                    <a:pos x="connsiteX2086" y="connsiteY2086"/>
                  </a:cxn>
                  <a:cxn ang="0">
                    <a:pos x="connsiteX2087" y="connsiteY2087"/>
                  </a:cxn>
                  <a:cxn ang="0">
                    <a:pos x="connsiteX2088" y="connsiteY2088"/>
                  </a:cxn>
                  <a:cxn ang="0">
                    <a:pos x="connsiteX2089" y="connsiteY2089"/>
                  </a:cxn>
                  <a:cxn ang="0">
                    <a:pos x="connsiteX2090" y="connsiteY2090"/>
                  </a:cxn>
                  <a:cxn ang="0">
                    <a:pos x="connsiteX2091" y="connsiteY2091"/>
                  </a:cxn>
                  <a:cxn ang="0">
                    <a:pos x="connsiteX2092" y="connsiteY2092"/>
                  </a:cxn>
                  <a:cxn ang="0">
                    <a:pos x="connsiteX2093" y="connsiteY2093"/>
                  </a:cxn>
                  <a:cxn ang="0">
                    <a:pos x="connsiteX2094" y="connsiteY2094"/>
                  </a:cxn>
                  <a:cxn ang="0">
                    <a:pos x="connsiteX2095" y="connsiteY2095"/>
                  </a:cxn>
                  <a:cxn ang="0">
                    <a:pos x="connsiteX2096" y="connsiteY2096"/>
                  </a:cxn>
                  <a:cxn ang="0">
                    <a:pos x="connsiteX2097" y="connsiteY2097"/>
                  </a:cxn>
                  <a:cxn ang="0">
                    <a:pos x="connsiteX2098" y="connsiteY2098"/>
                  </a:cxn>
                  <a:cxn ang="0">
                    <a:pos x="connsiteX2099" y="connsiteY2099"/>
                  </a:cxn>
                  <a:cxn ang="0">
                    <a:pos x="connsiteX2100" y="connsiteY2100"/>
                  </a:cxn>
                  <a:cxn ang="0">
                    <a:pos x="connsiteX2101" y="connsiteY2101"/>
                  </a:cxn>
                  <a:cxn ang="0">
                    <a:pos x="connsiteX2102" y="connsiteY2102"/>
                  </a:cxn>
                  <a:cxn ang="0">
                    <a:pos x="connsiteX2103" y="connsiteY2103"/>
                  </a:cxn>
                  <a:cxn ang="0">
                    <a:pos x="connsiteX2104" y="connsiteY2104"/>
                  </a:cxn>
                  <a:cxn ang="0">
                    <a:pos x="connsiteX2105" y="connsiteY2105"/>
                  </a:cxn>
                  <a:cxn ang="0">
                    <a:pos x="connsiteX2106" y="connsiteY2106"/>
                  </a:cxn>
                  <a:cxn ang="0">
                    <a:pos x="connsiteX2107" y="connsiteY2107"/>
                  </a:cxn>
                  <a:cxn ang="0">
                    <a:pos x="connsiteX2108" y="connsiteY2108"/>
                  </a:cxn>
                  <a:cxn ang="0">
                    <a:pos x="connsiteX2109" y="connsiteY2109"/>
                  </a:cxn>
                  <a:cxn ang="0">
                    <a:pos x="connsiteX2110" y="connsiteY2110"/>
                  </a:cxn>
                  <a:cxn ang="0">
                    <a:pos x="connsiteX2111" y="connsiteY2111"/>
                  </a:cxn>
                  <a:cxn ang="0">
                    <a:pos x="connsiteX2112" y="connsiteY2112"/>
                  </a:cxn>
                  <a:cxn ang="0">
                    <a:pos x="connsiteX2113" y="connsiteY2113"/>
                  </a:cxn>
                  <a:cxn ang="0">
                    <a:pos x="connsiteX2114" y="connsiteY2114"/>
                  </a:cxn>
                  <a:cxn ang="0">
                    <a:pos x="connsiteX2115" y="connsiteY2115"/>
                  </a:cxn>
                  <a:cxn ang="0">
                    <a:pos x="connsiteX2116" y="connsiteY2116"/>
                  </a:cxn>
                  <a:cxn ang="0">
                    <a:pos x="connsiteX2117" y="connsiteY2117"/>
                  </a:cxn>
                  <a:cxn ang="0">
                    <a:pos x="connsiteX2118" y="connsiteY2118"/>
                  </a:cxn>
                  <a:cxn ang="0">
                    <a:pos x="connsiteX2119" y="connsiteY2119"/>
                  </a:cxn>
                  <a:cxn ang="0">
                    <a:pos x="connsiteX2120" y="connsiteY2120"/>
                  </a:cxn>
                  <a:cxn ang="0">
                    <a:pos x="connsiteX2121" y="connsiteY2121"/>
                  </a:cxn>
                  <a:cxn ang="0">
                    <a:pos x="connsiteX2122" y="connsiteY2122"/>
                  </a:cxn>
                  <a:cxn ang="0">
                    <a:pos x="connsiteX2123" y="connsiteY2123"/>
                  </a:cxn>
                  <a:cxn ang="0">
                    <a:pos x="connsiteX2124" y="connsiteY2124"/>
                  </a:cxn>
                  <a:cxn ang="0">
                    <a:pos x="connsiteX2125" y="connsiteY2125"/>
                  </a:cxn>
                  <a:cxn ang="0">
                    <a:pos x="connsiteX2126" y="connsiteY2126"/>
                  </a:cxn>
                  <a:cxn ang="0">
                    <a:pos x="connsiteX2127" y="connsiteY2127"/>
                  </a:cxn>
                  <a:cxn ang="0">
                    <a:pos x="connsiteX2128" y="connsiteY2128"/>
                  </a:cxn>
                  <a:cxn ang="0">
                    <a:pos x="connsiteX2129" y="connsiteY2129"/>
                  </a:cxn>
                  <a:cxn ang="0">
                    <a:pos x="connsiteX2130" y="connsiteY2130"/>
                  </a:cxn>
                  <a:cxn ang="0">
                    <a:pos x="connsiteX2131" y="connsiteY2131"/>
                  </a:cxn>
                  <a:cxn ang="0">
                    <a:pos x="connsiteX2132" y="connsiteY2132"/>
                  </a:cxn>
                  <a:cxn ang="0">
                    <a:pos x="connsiteX2133" y="connsiteY2133"/>
                  </a:cxn>
                  <a:cxn ang="0">
                    <a:pos x="connsiteX2134" y="connsiteY2134"/>
                  </a:cxn>
                  <a:cxn ang="0">
                    <a:pos x="connsiteX2135" y="connsiteY2135"/>
                  </a:cxn>
                  <a:cxn ang="0">
                    <a:pos x="connsiteX2136" y="connsiteY2136"/>
                  </a:cxn>
                  <a:cxn ang="0">
                    <a:pos x="connsiteX2137" y="connsiteY2137"/>
                  </a:cxn>
                  <a:cxn ang="0">
                    <a:pos x="connsiteX2138" y="connsiteY2138"/>
                  </a:cxn>
                  <a:cxn ang="0">
                    <a:pos x="connsiteX2139" y="connsiteY2139"/>
                  </a:cxn>
                  <a:cxn ang="0">
                    <a:pos x="connsiteX2140" y="connsiteY2140"/>
                  </a:cxn>
                  <a:cxn ang="0">
                    <a:pos x="connsiteX2141" y="connsiteY2141"/>
                  </a:cxn>
                  <a:cxn ang="0">
                    <a:pos x="connsiteX2142" y="connsiteY2142"/>
                  </a:cxn>
                  <a:cxn ang="0">
                    <a:pos x="connsiteX2143" y="connsiteY2143"/>
                  </a:cxn>
                  <a:cxn ang="0">
                    <a:pos x="connsiteX2144" y="connsiteY2144"/>
                  </a:cxn>
                  <a:cxn ang="0">
                    <a:pos x="connsiteX2145" y="connsiteY2145"/>
                  </a:cxn>
                  <a:cxn ang="0">
                    <a:pos x="connsiteX2146" y="connsiteY2146"/>
                  </a:cxn>
                  <a:cxn ang="0">
                    <a:pos x="connsiteX2147" y="connsiteY2147"/>
                  </a:cxn>
                  <a:cxn ang="0">
                    <a:pos x="connsiteX2148" y="connsiteY2148"/>
                  </a:cxn>
                  <a:cxn ang="0">
                    <a:pos x="connsiteX2149" y="connsiteY2149"/>
                  </a:cxn>
                  <a:cxn ang="0">
                    <a:pos x="connsiteX2150" y="connsiteY2150"/>
                  </a:cxn>
                  <a:cxn ang="0">
                    <a:pos x="connsiteX2151" y="connsiteY2151"/>
                  </a:cxn>
                  <a:cxn ang="0">
                    <a:pos x="connsiteX2152" y="connsiteY2152"/>
                  </a:cxn>
                  <a:cxn ang="0">
                    <a:pos x="connsiteX2153" y="connsiteY2153"/>
                  </a:cxn>
                  <a:cxn ang="0">
                    <a:pos x="connsiteX2154" y="connsiteY2154"/>
                  </a:cxn>
                  <a:cxn ang="0">
                    <a:pos x="connsiteX2155" y="connsiteY2155"/>
                  </a:cxn>
                  <a:cxn ang="0">
                    <a:pos x="connsiteX2156" y="connsiteY2156"/>
                  </a:cxn>
                  <a:cxn ang="0">
                    <a:pos x="connsiteX2157" y="connsiteY2157"/>
                  </a:cxn>
                  <a:cxn ang="0">
                    <a:pos x="connsiteX2158" y="connsiteY2158"/>
                  </a:cxn>
                  <a:cxn ang="0">
                    <a:pos x="connsiteX2159" y="connsiteY2159"/>
                  </a:cxn>
                  <a:cxn ang="0">
                    <a:pos x="connsiteX2160" y="connsiteY2160"/>
                  </a:cxn>
                  <a:cxn ang="0">
                    <a:pos x="connsiteX2161" y="connsiteY2161"/>
                  </a:cxn>
                  <a:cxn ang="0">
                    <a:pos x="connsiteX2162" y="connsiteY2162"/>
                  </a:cxn>
                  <a:cxn ang="0">
                    <a:pos x="connsiteX2163" y="connsiteY2163"/>
                  </a:cxn>
                  <a:cxn ang="0">
                    <a:pos x="connsiteX2164" y="connsiteY2164"/>
                  </a:cxn>
                  <a:cxn ang="0">
                    <a:pos x="connsiteX2165" y="connsiteY2165"/>
                  </a:cxn>
                  <a:cxn ang="0">
                    <a:pos x="connsiteX2166" y="connsiteY2166"/>
                  </a:cxn>
                  <a:cxn ang="0">
                    <a:pos x="connsiteX2167" y="connsiteY2167"/>
                  </a:cxn>
                  <a:cxn ang="0">
                    <a:pos x="connsiteX2168" y="connsiteY2168"/>
                  </a:cxn>
                  <a:cxn ang="0">
                    <a:pos x="connsiteX2169" y="connsiteY2169"/>
                  </a:cxn>
                  <a:cxn ang="0">
                    <a:pos x="connsiteX2170" y="connsiteY2170"/>
                  </a:cxn>
                  <a:cxn ang="0">
                    <a:pos x="connsiteX2171" y="connsiteY2171"/>
                  </a:cxn>
                  <a:cxn ang="0">
                    <a:pos x="connsiteX2172" y="connsiteY2172"/>
                  </a:cxn>
                  <a:cxn ang="0">
                    <a:pos x="connsiteX2173" y="connsiteY2173"/>
                  </a:cxn>
                  <a:cxn ang="0">
                    <a:pos x="connsiteX2174" y="connsiteY2174"/>
                  </a:cxn>
                  <a:cxn ang="0">
                    <a:pos x="connsiteX2175" y="connsiteY2175"/>
                  </a:cxn>
                  <a:cxn ang="0">
                    <a:pos x="connsiteX2176" y="connsiteY2176"/>
                  </a:cxn>
                  <a:cxn ang="0">
                    <a:pos x="connsiteX2177" y="connsiteY2177"/>
                  </a:cxn>
                  <a:cxn ang="0">
                    <a:pos x="connsiteX2178" y="connsiteY2178"/>
                  </a:cxn>
                  <a:cxn ang="0">
                    <a:pos x="connsiteX2179" y="connsiteY2179"/>
                  </a:cxn>
                  <a:cxn ang="0">
                    <a:pos x="connsiteX2180" y="connsiteY2180"/>
                  </a:cxn>
                  <a:cxn ang="0">
                    <a:pos x="connsiteX2181" y="connsiteY2181"/>
                  </a:cxn>
                  <a:cxn ang="0">
                    <a:pos x="connsiteX2182" y="connsiteY2182"/>
                  </a:cxn>
                  <a:cxn ang="0">
                    <a:pos x="connsiteX2183" y="connsiteY2183"/>
                  </a:cxn>
                  <a:cxn ang="0">
                    <a:pos x="connsiteX2184" y="connsiteY2184"/>
                  </a:cxn>
                  <a:cxn ang="0">
                    <a:pos x="connsiteX2185" y="connsiteY2185"/>
                  </a:cxn>
                  <a:cxn ang="0">
                    <a:pos x="connsiteX2186" y="connsiteY2186"/>
                  </a:cxn>
                  <a:cxn ang="0">
                    <a:pos x="connsiteX2187" y="connsiteY2187"/>
                  </a:cxn>
                  <a:cxn ang="0">
                    <a:pos x="connsiteX2188" y="connsiteY2188"/>
                  </a:cxn>
                  <a:cxn ang="0">
                    <a:pos x="connsiteX2189" y="connsiteY2189"/>
                  </a:cxn>
                  <a:cxn ang="0">
                    <a:pos x="connsiteX2190" y="connsiteY2190"/>
                  </a:cxn>
                  <a:cxn ang="0">
                    <a:pos x="connsiteX2191" y="connsiteY2191"/>
                  </a:cxn>
                  <a:cxn ang="0">
                    <a:pos x="connsiteX2192" y="connsiteY2192"/>
                  </a:cxn>
                  <a:cxn ang="0">
                    <a:pos x="connsiteX2193" y="connsiteY2193"/>
                  </a:cxn>
                  <a:cxn ang="0">
                    <a:pos x="connsiteX2194" y="connsiteY2194"/>
                  </a:cxn>
                  <a:cxn ang="0">
                    <a:pos x="connsiteX2195" y="connsiteY2195"/>
                  </a:cxn>
                  <a:cxn ang="0">
                    <a:pos x="connsiteX2196" y="connsiteY2196"/>
                  </a:cxn>
                  <a:cxn ang="0">
                    <a:pos x="connsiteX2197" y="connsiteY2197"/>
                  </a:cxn>
                  <a:cxn ang="0">
                    <a:pos x="connsiteX2198" y="connsiteY2198"/>
                  </a:cxn>
                  <a:cxn ang="0">
                    <a:pos x="connsiteX2199" y="connsiteY2199"/>
                  </a:cxn>
                  <a:cxn ang="0">
                    <a:pos x="connsiteX2200" y="connsiteY2200"/>
                  </a:cxn>
                  <a:cxn ang="0">
                    <a:pos x="connsiteX2201" y="connsiteY2201"/>
                  </a:cxn>
                  <a:cxn ang="0">
                    <a:pos x="connsiteX2202" y="connsiteY2202"/>
                  </a:cxn>
                  <a:cxn ang="0">
                    <a:pos x="connsiteX2203" y="connsiteY2203"/>
                  </a:cxn>
                  <a:cxn ang="0">
                    <a:pos x="connsiteX2204" y="connsiteY2204"/>
                  </a:cxn>
                  <a:cxn ang="0">
                    <a:pos x="connsiteX2205" y="connsiteY2205"/>
                  </a:cxn>
                  <a:cxn ang="0">
                    <a:pos x="connsiteX2206" y="connsiteY2206"/>
                  </a:cxn>
                  <a:cxn ang="0">
                    <a:pos x="connsiteX2207" y="connsiteY2207"/>
                  </a:cxn>
                  <a:cxn ang="0">
                    <a:pos x="connsiteX2208" y="connsiteY2208"/>
                  </a:cxn>
                  <a:cxn ang="0">
                    <a:pos x="connsiteX2209" y="connsiteY2209"/>
                  </a:cxn>
                  <a:cxn ang="0">
                    <a:pos x="connsiteX2210" y="connsiteY2210"/>
                  </a:cxn>
                  <a:cxn ang="0">
                    <a:pos x="connsiteX2211" y="connsiteY2211"/>
                  </a:cxn>
                  <a:cxn ang="0">
                    <a:pos x="connsiteX2212" y="connsiteY2212"/>
                  </a:cxn>
                  <a:cxn ang="0">
                    <a:pos x="connsiteX2213" y="connsiteY2213"/>
                  </a:cxn>
                  <a:cxn ang="0">
                    <a:pos x="connsiteX2214" y="connsiteY2214"/>
                  </a:cxn>
                  <a:cxn ang="0">
                    <a:pos x="connsiteX2215" y="connsiteY2215"/>
                  </a:cxn>
                  <a:cxn ang="0">
                    <a:pos x="connsiteX2216" y="connsiteY2216"/>
                  </a:cxn>
                  <a:cxn ang="0">
                    <a:pos x="connsiteX2217" y="connsiteY2217"/>
                  </a:cxn>
                  <a:cxn ang="0">
                    <a:pos x="connsiteX2218" y="connsiteY2218"/>
                  </a:cxn>
                  <a:cxn ang="0">
                    <a:pos x="connsiteX2219" y="connsiteY2219"/>
                  </a:cxn>
                  <a:cxn ang="0">
                    <a:pos x="connsiteX2220" y="connsiteY2220"/>
                  </a:cxn>
                  <a:cxn ang="0">
                    <a:pos x="connsiteX2221" y="connsiteY2221"/>
                  </a:cxn>
                  <a:cxn ang="0">
                    <a:pos x="connsiteX2222" y="connsiteY2222"/>
                  </a:cxn>
                  <a:cxn ang="0">
                    <a:pos x="connsiteX2223" y="connsiteY2223"/>
                  </a:cxn>
                  <a:cxn ang="0">
                    <a:pos x="connsiteX2224" y="connsiteY2224"/>
                  </a:cxn>
                  <a:cxn ang="0">
                    <a:pos x="connsiteX2225" y="connsiteY2225"/>
                  </a:cxn>
                  <a:cxn ang="0">
                    <a:pos x="connsiteX2226" y="connsiteY2226"/>
                  </a:cxn>
                  <a:cxn ang="0">
                    <a:pos x="connsiteX2227" y="connsiteY2227"/>
                  </a:cxn>
                  <a:cxn ang="0">
                    <a:pos x="connsiteX2228" y="connsiteY2228"/>
                  </a:cxn>
                  <a:cxn ang="0">
                    <a:pos x="connsiteX2229" y="connsiteY2229"/>
                  </a:cxn>
                  <a:cxn ang="0">
                    <a:pos x="connsiteX2230" y="connsiteY2230"/>
                  </a:cxn>
                  <a:cxn ang="0">
                    <a:pos x="connsiteX2231" y="connsiteY2231"/>
                  </a:cxn>
                  <a:cxn ang="0">
                    <a:pos x="connsiteX2232" y="connsiteY2232"/>
                  </a:cxn>
                  <a:cxn ang="0">
                    <a:pos x="connsiteX2233" y="connsiteY2233"/>
                  </a:cxn>
                  <a:cxn ang="0">
                    <a:pos x="connsiteX2234" y="connsiteY2234"/>
                  </a:cxn>
                  <a:cxn ang="0">
                    <a:pos x="connsiteX2235" y="connsiteY2235"/>
                  </a:cxn>
                  <a:cxn ang="0">
                    <a:pos x="connsiteX2236" y="connsiteY2236"/>
                  </a:cxn>
                  <a:cxn ang="0">
                    <a:pos x="connsiteX2237" y="connsiteY2237"/>
                  </a:cxn>
                  <a:cxn ang="0">
                    <a:pos x="connsiteX2238" y="connsiteY2238"/>
                  </a:cxn>
                  <a:cxn ang="0">
                    <a:pos x="connsiteX2239" y="connsiteY2239"/>
                  </a:cxn>
                  <a:cxn ang="0">
                    <a:pos x="connsiteX2240" y="connsiteY2240"/>
                  </a:cxn>
                  <a:cxn ang="0">
                    <a:pos x="connsiteX2241" y="connsiteY2241"/>
                  </a:cxn>
                  <a:cxn ang="0">
                    <a:pos x="connsiteX2242" y="connsiteY2242"/>
                  </a:cxn>
                  <a:cxn ang="0">
                    <a:pos x="connsiteX2243" y="connsiteY2243"/>
                  </a:cxn>
                  <a:cxn ang="0">
                    <a:pos x="connsiteX2244" y="connsiteY2244"/>
                  </a:cxn>
                  <a:cxn ang="0">
                    <a:pos x="connsiteX2245" y="connsiteY2245"/>
                  </a:cxn>
                  <a:cxn ang="0">
                    <a:pos x="connsiteX2246" y="connsiteY2246"/>
                  </a:cxn>
                  <a:cxn ang="0">
                    <a:pos x="connsiteX2247" y="connsiteY2247"/>
                  </a:cxn>
                  <a:cxn ang="0">
                    <a:pos x="connsiteX2248" y="connsiteY2248"/>
                  </a:cxn>
                  <a:cxn ang="0">
                    <a:pos x="connsiteX2249" y="connsiteY2249"/>
                  </a:cxn>
                  <a:cxn ang="0">
                    <a:pos x="connsiteX2250" y="connsiteY2250"/>
                  </a:cxn>
                  <a:cxn ang="0">
                    <a:pos x="connsiteX2251" y="connsiteY2251"/>
                  </a:cxn>
                  <a:cxn ang="0">
                    <a:pos x="connsiteX2252" y="connsiteY2252"/>
                  </a:cxn>
                  <a:cxn ang="0">
                    <a:pos x="connsiteX2253" y="connsiteY2253"/>
                  </a:cxn>
                  <a:cxn ang="0">
                    <a:pos x="connsiteX2254" y="connsiteY2254"/>
                  </a:cxn>
                  <a:cxn ang="0">
                    <a:pos x="connsiteX2255" y="connsiteY2255"/>
                  </a:cxn>
                  <a:cxn ang="0">
                    <a:pos x="connsiteX2256" y="connsiteY2256"/>
                  </a:cxn>
                  <a:cxn ang="0">
                    <a:pos x="connsiteX2257" y="connsiteY2257"/>
                  </a:cxn>
                  <a:cxn ang="0">
                    <a:pos x="connsiteX2258" y="connsiteY2258"/>
                  </a:cxn>
                  <a:cxn ang="0">
                    <a:pos x="connsiteX2259" y="connsiteY2259"/>
                  </a:cxn>
                  <a:cxn ang="0">
                    <a:pos x="connsiteX2260" y="connsiteY2260"/>
                  </a:cxn>
                  <a:cxn ang="0">
                    <a:pos x="connsiteX2261" y="connsiteY2261"/>
                  </a:cxn>
                  <a:cxn ang="0">
                    <a:pos x="connsiteX2262" y="connsiteY2262"/>
                  </a:cxn>
                  <a:cxn ang="0">
                    <a:pos x="connsiteX2263" y="connsiteY2263"/>
                  </a:cxn>
                  <a:cxn ang="0">
                    <a:pos x="connsiteX2264" y="connsiteY2264"/>
                  </a:cxn>
                  <a:cxn ang="0">
                    <a:pos x="connsiteX2265" y="connsiteY2265"/>
                  </a:cxn>
                  <a:cxn ang="0">
                    <a:pos x="connsiteX2266" y="connsiteY2266"/>
                  </a:cxn>
                  <a:cxn ang="0">
                    <a:pos x="connsiteX2267" y="connsiteY2267"/>
                  </a:cxn>
                  <a:cxn ang="0">
                    <a:pos x="connsiteX2268" y="connsiteY2268"/>
                  </a:cxn>
                  <a:cxn ang="0">
                    <a:pos x="connsiteX2269" y="connsiteY2269"/>
                  </a:cxn>
                  <a:cxn ang="0">
                    <a:pos x="connsiteX2270" y="connsiteY2270"/>
                  </a:cxn>
                  <a:cxn ang="0">
                    <a:pos x="connsiteX2271" y="connsiteY2271"/>
                  </a:cxn>
                  <a:cxn ang="0">
                    <a:pos x="connsiteX2272" y="connsiteY2272"/>
                  </a:cxn>
                  <a:cxn ang="0">
                    <a:pos x="connsiteX2273" y="connsiteY2273"/>
                  </a:cxn>
                  <a:cxn ang="0">
                    <a:pos x="connsiteX2274" y="connsiteY2274"/>
                  </a:cxn>
                  <a:cxn ang="0">
                    <a:pos x="connsiteX2275" y="connsiteY2275"/>
                  </a:cxn>
                  <a:cxn ang="0">
                    <a:pos x="connsiteX2276" y="connsiteY2276"/>
                  </a:cxn>
                  <a:cxn ang="0">
                    <a:pos x="connsiteX2277" y="connsiteY2277"/>
                  </a:cxn>
                  <a:cxn ang="0">
                    <a:pos x="connsiteX2278" y="connsiteY2278"/>
                  </a:cxn>
                  <a:cxn ang="0">
                    <a:pos x="connsiteX2279" y="connsiteY2279"/>
                  </a:cxn>
                  <a:cxn ang="0">
                    <a:pos x="connsiteX2280" y="connsiteY2280"/>
                  </a:cxn>
                  <a:cxn ang="0">
                    <a:pos x="connsiteX2281" y="connsiteY2281"/>
                  </a:cxn>
                  <a:cxn ang="0">
                    <a:pos x="connsiteX2282" y="connsiteY2282"/>
                  </a:cxn>
                  <a:cxn ang="0">
                    <a:pos x="connsiteX2283" y="connsiteY2283"/>
                  </a:cxn>
                  <a:cxn ang="0">
                    <a:pos x="connsiteX2284" y="connsiteY2284"/>
                  </a:cxn>
                  <a:cxn ang="0">
                    <a:pos x="connsiteX2285" y="connsiteY2285"/>
                  </a:cxn>
                  <a:cxn ang="0">
                    <a:pos x="connsiteX2286" y="connsiteY2286"/>
                  </a:cxn>
                  <a:cxn ang="0">
                    <a:pos x="connsiteX2287" y="connsiteY2287"/>
                  </a:cxn>
                  <a:cxn ang="0">
                    <a:pos x="connsiteX2288" y="connsiteY2288"/>
                  </a:cxn>
                  <a:cxn ang="0">
                    <a:pos x="connsiteX2289" y="connsiteY2289"/>
                  </a:cxn>
                  <a:cxn ang="0">
                    <a:pos x="connsiteX2290" y="connsiteY2290"/>
                  </a:cxn>
                  <a:cxn ang="0">
                    <a:pos x="connsiteX2291" y="connsiteY2291"/>
                  </a:cxn>
                  <a:cxn ang="0">
                    <a:pos x="connsiteX2292" y="connsiteY2292"/>
                  </a:cxn>
                  <a:cxn ang="0">
                    <a:pos x="connsiteX2293" y="connsiteY2293"/>
                  </a:cxn>
                  <a:cxn ang="0">
                    <a:pos x="connsiteX2294" y="connsiteY2294"/>
                  </a:cxn>
                  <a:cxn ang="0">
                    <a:pos x="connsiteX2295" y="connsiteY2295"/>
                  </a:cxn>
                  <a:cxn ang="0">
                    <a:pos x="connsiteX2296" y="connsiteY2296"/>
                  </a:cxn>
                  <a:cxn ang="0">
                    <a:pos x="connsiteX2297" y="connsiteY2297"/>
                  </a:cxn>
                  <a:cxn ang="0">
                    <a:pos x="connsiteX2298" y="connsiteY2298"/>
                  </a:cxn>
                  <a:cxn ang="0">
                    <a:pos x="connsiteX2299" y="connsiteY2299"/>
                  </a:cxn>
                  <a:cxn ang="0">
                    <a:pos x="connsiteX2300" y="connsiteY2300"/>
                  </a:cxn>
                  <a:cxn ang="0">
                    <a:pos x="connsiteX2301" y="connsiteY2301"/>
                  </a:cxn>
                  <a:cxn ang="0">
                    <a:pos x="connsiteX2302" y="connsiteY2302"/>
                  </a:cxn>
                  <a:cxn ang="0">
                    <a:pos x="connsiteX2303" y="connsiteY2303"/>
                  </a:cxn>
                  <a:cxn ang="0">
                    <a:pos x="connsiteX2304" y="connsiteY2304"/>
                  </a:cxn>
                  <a:cxn ang="0">
                    <a:pos x="connsiteX2305" y="connsiteY2305"/>
                  </a:cxn>
                  <a:cxn ang="0">
                    <a:pos x="connsiteX2306" y="connsiteY2306"/>
                  </a:cxn>
                  <a:cxn ang="0">
                    <a:pos x="connsiteX2307" y="connsiteY2307"/>
                  </a:cxn>
                  <a:cxn ang="0">
                    <a:pos x="connsiteX2308" y="connsiteY2308"/>
                  </a:cxn>
                  <a:cxn ang="0">
                    <a:pos x="connsiteX2309" y="connsiteY2309"/>
                  </a:cxn>
                  <a:cxn ang="0">
                    <a:pos x="connsiteX2310" y="connsiteY2310"/>
                  </a:cxn>
                  <a:cxn ang="0">
                    <a:pos x="connsiteX2311" y="connsiteY2311"/>
                  </a:cxn>
                  <a:cxn ang="0">
                    <a:pos x="connsiteX2312" y="connsiteY2312"/>
                  </a:cxn>
                  <a:cxn ang="0">
                    <a:pos x="connsiteX2313" y="connsiteY2313"/>
                  </a:cxn>
                  <a:cxn ang="0">
                    <a:pos x="connsiteX2314" y="connsiteY2314"/>
                  </a:cxn>
                  <a:cxn ang="0">
                    <a:pos x="connsiteX2315" y="connsiteY2315"/>
                  </a:cxn>
                  <a:cxn ang="0">
                    <a:pos x="connsiteX2316" y="connsiteY2316"/>
                  </a:cxn>
                  <a:cxn ang="0">
                    <a:pos x="connsiteX2317" y="connsiteY2317"/>
                  </a:cxn>
                  <a:cxn ang="0">
                    <a:pos x="connsiteX2318" y="connsiteY2318"/>
                  </a:cxn>
                  <a:cxn ang="0">
                    <a:pos x="connsiteX2319" y="connsiteY2319"/>
                  </a:cxn>
                  <a:cxn ang="0">
                    <a:pos x="connsiteX2320" y="connsiteY2320"/>
                  </a:cxn>
                  <a:cxn ang="0">
                    <a:pos x="connsiteX2321" y="connsiteY2321"/>
                  </a:cxn>
                  <a:cxn ang="0">
                    <a:pos x="connsiteX2322" y="connsiteY2322"/>
                  </a:cxn>
                  <a:cxn ang="0">
                    <a:pos x="connsiteX2323" y="connsiteY2323"/>
                  </a:cxn>
                  <a:cxn ang="0">
                    <a:pos x="connsiteX2324" y="connsiteY2324"/>
                  </a:cxn>
                  <a:cxn ang="0">
                    <a:pos x="connsiteX2325" y="connsiteY2325"/>
                  </a:cxn>
                  <a:cxn ang="0">
                    <a:pos x="connsiteX2326" y="connsiteY2326"/>
                  </a:cxn>
                  <a:cxn ang="0">
                    <a:pos x="connsiteX2327" y="connsiteY2327"/>
                  </a:cxn>
                  <a:cxn ang="0">
                    <a:pos x="connsiteX2328" y="connsiteY2328"/>
                  </a:cxn>
                  <a:cxn ang="0">
                    <a:pos x="connsiteX2329" y="connsiteY2329"/>
                  </a:cxn>
                  <a:cxn ang="0">
                    <a:pos x="connsiteX2330" y="connsiteY2330"/>
                  </a:cxn>
                  <a:cxn ang="0">
                    <a:pos x="connsiteX2331" y="connsiteY2331"/>
                  </a:cxn>
                  <a:cxn ang="0">
                    <a:pos x="connsiteX2332" y="connsiteY2332"/>
                  </a:cxn>
                  <a:cxn ang="0">
                    <a:pos x="connsiteX2333" y="connsiteY2333"/>
                  </a:cxn>
                  <a:cxn ang="0">
                    <a:pos x="connsiteX2334" y="connsiteY2334"/>
                  </a:cxn>
                  <a:cxn ang="0">
                    <a:pos x="connsiteX2335" y="connsiteY2335"/>
                  </a:cxn>
                  <a:cxn ang="0">
                    <a:pos x="connsiteX2336" y="connsiteY2336"/>
                  </a:cxn>
                  <a:cxn ang="0">
                    <a:pos x="connsiteX2337" y="connsiteY2337"/>
                  </a:cxn>
                  <a:cxn ang="0">
                    <a:pos x="connsiteX2338" y="connsiteY2338"/>
                  </a:cxn>
                  <a:cxn ang="0">
                    <a:pos x="connsiteX2339" y="connsiteY2339"/>
                  </a:cxn>
                  <a:cxn ang="0">
                    <a:pos x="connsiteX2340" y="connsiteY2340"/>
                  </a:cxn>
                  <a:cxn ang="0">
                    <a:pos x="connsiteX2341" y="connsiteY2341"/>
                  </a:cxn>
                  <a:cxn ang="0">
                    <a:pos x="connsiteX2342" y="connsiteY2342"/>
                  </a:cxn>
                  <a:cxn ang="0">
                    <a:pos x="connsiteX2343" y="connsiteY2343"/>
                  </a:cxn>
                  <a:cxn ang="0">
                    <a:pos x="connsiteX2344" y="connsiteY2344"/>
                  </a:cxn>
                  <a:cxn ang="0">
                    <a:pos x="connsiteX2345" y="connsiteY2345"/>
                  </a:cxn>
                  <a:cxn ang="0">
                    <a:pos x="connsiteX2346" y="connsiteY2346"/>
                  </a:cxn>
                  <a:cxn ang="0">
                    <a:pos x="connsiteX2347" y="connsiteY2347"/>
                  </a:cxn>
                  <a:cxn ang="0">
                    <a:pos x="connsiteX2348" y="connsiteY2348"/>
                  </a:cxn>
                  <a:cxn ang="0">
                    <a:pos x="connsiteX2349" y="connsiteY2349"/>
                  </a:cxn>
                  <a:cxn ang="0">
                    <a:pos x="connsiteX2350" y="connsiteY2350"/>
                  </a:cxn>
                  <a:cxn ang="0">
                    <a:pos x="connsiteX2351" y="connsiteY2351"/>
                  </a:cxn>
                  <a:cxn ang="0">
                    <a:pos x="connsiteX2352" y="connsiteY2352"/>
                  </a:cxn>
                  <a:cxn ang="0">
                    <a:pos x="connsiteX2353" y="connsiteY2353"/>
                  </a:cxn>
                  <a:cxn ang="0">
                    <a:pos x="connsiteX2354" y="connsiteY2354"/>
                  </a:cxn>
                  <a:cxn ang="0">
                    <a:pos x="connsiteX2355" y="connsiteY2355"/>
                  </a:cxn>
                  <a:cxn ang="0">
                    <a:pos x="connsiteX2356" y="connsiteY2356"/>
                  </a:cxn>
                  <a:cxn ang="0">
                    <a:pos x="connsiteX2357" y="connsiteY2357"/>
                  </a:cxn>
                  <a:cxn ang="0">
                    <a:pos x="connsiteX2358" y="connsiteY2358"/>
                  </a:cxn>
                  <a:cxn ang="0">
                    <a:pos x="connsiteX2359" y="connsiteY2359"/>
                  </a:cxn>
                  <a:cxn ang="0">
                    <a:pos x="connsiteX2360" y="connsiteY2360"/>
                  </a:cxn>
                  <a:cxn ang="0">
                    <a:pos x="connsiteX2361" y="connsiteY2361"/>
                  </a:cxn>
                  <a:cxn ang="0">
                    <a:pos x="connsiteX2362" y="connsiteY2362"/>
                  </a:cxn>
                  <a:cxn ang="0">
                    <a:pos x="connsiteX2363" y="connsiteY2363"/>
                  </a:cxn>
                  <a:cxn ang="0">
                    <a:pos x="connsiteX2364" y="connsiteY2364"/>
                  </a:cxn>
                  <a:cxn ang="0">
                    <a:pos x="connsiteX2365" y="connsiteY2365"/>
                  </a:cxn>
                  <a:cxn ang="0">
                    <a:pos x="connsiteX2366" y="connsiteY2366"/>
                  </a:cxn>
                  <a:cxn ang="0">
                    <a:pos x="connsiteX2367" y="connsiteY2367"/>
                  </a:cxn>
                  <a:cxn ang="0">
                    <a:pos x="connsiteX2368" y="connsiteY2368"/>
                  </a:cxn>
                  <a:cxn ang="0">
                    <a:pos x="connsiteX2369" y="connsiteY2369"/>
                  </a:cxn>
                  <a:cxn ang="0">
                    <a:pos x="connsiteX2370" y="connsiteY2370"/>
                  </a:cxn>
                  <a:cxn ang="0">
                    <a:pos x="connsiteX2371" y="connsiteY2371"/>
                  </a:cxn>
                  <a:cxn ang="0">
                    <a:pos x="connsiteX2372" y="connsiteY2372"/>
                  </a:cxn>
                  <a:cxn ang="0">
                    <a:pos x="connsiteX2373" y="connsiteY2373"/>
                  </a:cxn>
                  <a:cxn ang="0">
                    <a:pos x="connsiteX2374" y="connsiteY2374"/>
                  </a:cxn>
                  <a:cxn ang="0">
                    <a:pos x="connsiteX2375" y="connsiteY2375"/>
                  </a:cxn>
                  <a:cxn ang="0">
                    <a:pos x="connsiteX2376" y="connsiteY2376"/>
                  </a:cxn>
                  <a:cxn ang="0">
                    <a:pos x="connsiteX2377" y="connsiteY2377"/>
                  </a:cxn>
                  <a:cxn ang="0">
                    <a:pos x="connsiteX2378" y="connsiteY2378"/>
                  </a:cxn>
                  <a:cxn ang="0">
                    <a:pos x="connsiteX2379" y="connsiteY2379"/>
                  </a:cxn>
                  <a:cxn ang="0">
                    <a:pos x="connsiteX2380" y="connsiteY2380"/>
                  </a:cxn>
                  <a:cxn ang="0">
                    <a:pos x="connsiteX2381" y="connsiteY2381"/>
                  </a:cxn>
                  <a:cxn ang="0">
                    <a:pos x="connsiteX2382" y="connsiteY2382"/>
                  </a:cxn>
                  <a:cxn ang="0">
                    <a:pos x="connsiteX2383" y="connsiteY2383"/>
                  </a:cxn>
                  <a:cxn ang="0">
                    <a:pos x="connsiteX2384" y="connsiteY2384"/>
                  </a:cxn>
                  <a:cxn ang="0">
                    <a:pos x="connsiteX2385" y="connsiteY2385"/>
                  </a:cxn>
                  <a:cxn ang="0">
                    <a:pos x="connsiteX2386" y="connsiteY2386"/>
                  </a:cxn>
                  <a:cxn ang="0">
                    <a:pos x="connsiteX2387" y="connsiteY2387"/>
                  </a:cxn>
                  <a:cxn ang="0">
                    <a:pos x="connsiteX2388" y="connsiteY2388"/>
                  </a:cxn>
                  <a:cxn ang="0">
                    <a:pos x="connsiteX2389" y="connsiteY2389"/>
                  </a:cxn>
                  <a:cxn ang="0">
                    <a:pos x="connsiteX2390" y="connsiteY2390"/>
                  </a:cxn>
                  <a:cxn ang="0">
                    <a:pos x="connsiteX2391" y="connsiteY2391"/>
                  </a:cxn>
                  <a:cxn ang="0">
                    <a:pos x="connsiteX2392" y="connsiteY2392"/>
                  </a:cxn>
                  <a:cxn ang="0">
                    <a:pos x="connsiteX2393" y="connsiteY2393"/>
                  </a:cxn>
                  <a:cxn ang="0">
                    <a:pos x="connsiteX2394" y="connsiteY2394"/>
                  </a:cxn>
                  <a:cxn ang="0">
                    <a:pos x="connsiteX2395" y="connsiteY2395"/>
                  </a:cxn>
                  <a:cxn ang="0">
                    <a:pos x="connsiteX2396" y="connsiteY2396"/>
                  </a:cxn>
                  <a:cxn ang="0">
                    <a:pos x="connsiteX2397" y="connsiteY2397"/>
                  </a:cxn>
                  <a:cxn ang="0">
                    <a:pos x="connsiteX2398" y="connsiteY2398"/>
                  </a:cxn>
                  <a:cxn ang="0">
                    <a:pos x="connsiteX2399" y="connsiteY2399"/>
                  </a:cxn>
                  <a:cxn ang="0">
                    <a:pos x="connsiteX2400" y="connsiteY2400"/>
                  </a:cxn>
                  <a:cxn ang="0">
                    <a:pos x="connsiteX2401" y="connsiteY2401"/>
                  </a:cxn>
                  <a:cxn ang="0">
                    <a:pos x="connsiteX2402" y="connsiteY2402"/>
                  </a:cxn>
                  <a:cxn ang="0">
                    <a:pos x="connsiteX2403" y="connsiteY2403"/>
                  </a:cxn>
                  <a:cxn ang="0">
                    <a:pos x="connsiteX2404" y="connsiteY2404"/>
                  </a:cxn>
                  <a:cxn ang="0">
                    <a:pos x="connsiteX2405" y="connsiteY2405"/>
                  </a:cxn>
                  <a:cxn ang="0">
                    <a:pos x="connsiteX2406" y="connsiteY2406"/>
                  </a:cxn>
                  <a:cxn ang="0">
                    <a:pos x="connsiteX2407" y="connsiteY2407"/>
                  </a:cxn>
                  <a:cxn ang="0">
                    <a:pos x="connsiteX2408" y="connsiteY2408"/>
                  </a:cxn>
                  <a:cxn ang="0">
                    <a:pos x="connsiteX2409" y="connsiteY2409"/>
                  </a:cxn>
                  <a:cxn ang="0">
                    <a:pos x="connsiteX2410" y="connsiteY2410"/>
                  </a:cxn>
                  <a:cxn ang="0">
                    <a:pos x="connsiteX2411" y="connsiteY2411"/>
                  </a:cxn>
                  <a:cxn ang="0">
                    <a:pos x="connsiteX2412" y="connsiteY2412"/>
                  </a:cxn>
                  <a:cxn ang="0">
                    <a:pos x="connsiteX2413" y="connsiteY2413"/>
                  </a:cxn>
                  <a:cxn ang="0">
                    <a:pos x="connsiteX2414" y="connsiteY2414"/>
                  </a:cxn>
                  <a:cxn ang="0">
                    <a:pos x="connsiteX2415" y="connsiteY2415"/>
                  </a:cxn>
                  <a:cxn ang="0">
                    <a:pos x="connsiteX2416" y="connsiteY2416"/>
                  </a:cxn>
                  <a:cxn ang="0">
                    <a:pos x="connsiteX2417" y="connsiteY2417"/>
                  </a:cxn>
                  <a:cxn ang="0">
                    <a:pos x="connsiteX2418" y="connsiteY2418"/>
                  </a:cxn>
                  <a:cxn ang="0">
                    <a:pos x="connsiteX2419" y="connsiteY2419"/>
                  </a:cxn>
                  <a:cxn ang="0">
                    <a:pos x="connsiteX2420" y="connsiteY2420"/>
                  </a:cxn>
                  <a:cxn ang="0">
                    <a:pos x="connsiteX2421" y="connsiteY2421"/>
                  </a:cxn>
                  <a:cxn ang="0">
                    <a:pos x="connsiteX2422" y="connsiteY2422"/>
                  </a:cxn>
                  <a:cxn ang="0">
                    <a:pos x="connsiteX2423" y="connsiteY2423"/>
                  </a:cxn>
                  <a:cxn ang="0">
                    <a:pos x="connsiteX2424" y="connsiteY2424"/>
                  </a:cxn>
                  <a:cxn ang="0">
                    <a:pos x="connsiteX2425" y="connsiteY2425"/>
                  </a:cxn>
                  <a:cxn ang="0">
                    <a:pos x="connsiteX2426" y="connsiteY2426"/>
                  </a:cxn>
                  <a:cxn ang="0">
                    <a:pos x="connsiteX2427" y="connsiteY2427"/>
                  </a:cxn>
                  <a:cxn ang="0">
                    <a:pos x="connsiteX2428" y="connsiteY2428"/>
                  </a:cxn>
                  <a:cxn ang="0">
                    <a:pos x="connsiteX2429" y="connsiteY2429"/>
                  </a:cxn>
                  <a:cxn ang="0">
                    <a:pos x="connsiteX2430" y="connsiteY2430"/>
                  </a:cxn>
                  <a:cxn ang="0">
                    <a:pos x="connsiteX2431" y="connsiteY2431"/>
                  </a:cxn>
                  <a:cxn ang="0">
                    <a:pos x="connsiteX2432" y="connsiteY2432"/>
                  </a:cxn>
                  <a:cxn ang="0">
                    <a:pos x="connsiteX2433" y="connsiteY2433"/>
                  </a:cxn>
                  <a:cxn ang="0">
                    <a:pos x="connsiteX2434" y="connsiteY2434"/>
                  </a:cxn>
                  <a:cxn ang="0">
                    <a:pos x="connsiteX2435" y="connsiteY2435"/>
                  </a:cxn>
                  <a:cxn ang="0">
                    <a:pos x="connsiteX2436" y="connsiteY2436"/>
                  </a:cxn>
                  <a:cxn ang="0">
                    <a:pos x="connsiteX2437" y="connsiteY2437"/>
                  </a:cxn>
                  <a:cxn ang="0">
                    <a:pos x="connsiteX2438" y="connsiteY2438"/>
                  </a:cxn>
                  <a:cxn ang="0">
                    <a:pos x="connsiteX2439" y="connsiteY2439"/>
                  </a:cxn>
                  <a:cxn ang="0">
                    <a:pos x="connsiteX2440" y="connsiteY2440"/>
                  </a:cxn>
                  <a:cxn ang="0">
                    <a:pos x="connsiteX2441" y="connsiteY2441"/>
                  </a:cxn>
                  <a:cxn ang="0">
                    <a:pos x="connsiteX2442" y="connsiteY2442"/>
                  </a:cxn>
                  <a:cxn ang="0">
                    <a:pos x="connsiteX2443" y="connsiteY2443"/>
                  </a:cxn>
                  <a:cxn ang="0">
                    <a:pos x="connsiteX2444" y="connsiteY2444"/>
                  </a:cxn>
                  <a:cxn ang="0">
                    <a:pos x="connsiteX2445" y="connsiteY2445"/>
                  </a:cxn>
                  <a:cxn ang="0">
                    <a:pos x="connsiteX2446" y="connsiteY2446"/>
                  </a:cxn>
                  <a:cxn ang="0">
                    <a:pos x="connsiteX2447" y="connsiteY2447"/>
                  </a:cxn>
                  <a:cxn ang="0">
                    <a:pos x="connsiteX2448" y="connsiteY2448"/>
                  </a:cxn>
                  <a:cxn ang="0">
                    <a:pos x="connsiteX2449" y="connsiteY2449"/>
                  </a:cxn>
                  <a:cxn ang="0">
                    <a:pos x="connsiteX2450" y="connsiteY2450"/>
                  </a:cxn>
                  <a:cxn ang="0">
                    <a:pos x="connsiteX2451" y="connsiteY2451"/>
                  </a:cxn>
                  <a:cxn ang="0">
                    <a:pos x="connsiteX2452" y="connsiteY2452"/>
                  </a:cxn>
                  <a:cxn ang="0">
                    <a:pos x="connsiteX2453" y="connsiteY2453"/>
                  </a:cxn>
                  <a:cxn ang="0">
                    <a:pos x="connsiteX2454" y="connsiteY2454"/>
                  </a:cxn>
                  <a:cxn ang="0">
                    <a:pos x="connsiteX2455" y="connsiteY2455"/>
                  </a:cxn>
                  <a:cxn ang="0">
                    <a:pos x="connsiteX2456" y="connsiteY2456"/>
                  </a:cxn>
                  <a:cxn ang="0">
                    <a:pos x="connsiteX2457" y="connsiteY2457"/>
                  </a:cxn>
                  <a:cxn ang="0">
                    <a:pos x="connsiteX2458" y="connsiteY2458"/>
                  </a:cxn>
                  <a:cxn ang="0">
                    <a:pos x="connsiteX2459" y="connsiteY2459"/>
                  </a:cxn>
                  <a:cxn ang="0">
                    <a:pos x="connsiteX2460" y="connsiteY2460"/>
                  </a:cxn>
                  <a:cxn ang="0">
                    <a:pos x="connsiteX2461" y="connsiteY2461"/>
                  </a:cxn>
                  <a:cxn ang="0">
                    <a:pos x="connsiteX2462" y="connsiteY2462"/>
                  </a:cxn>
                  <a:cxn ang="0">
                    <a:pos x="connsiteX2463" y="connsiteY2463"/>
                  </a:cxn>
                  <a:cxn ang="0">
                    <a:pos x="connsiteX2464" y="connsiteY2464"/>
                  </a:cxn>
                  <a:cxn ang="0">
                    <a:pos x="connsiteX2465" y="connsiteY2465"/>
                  </a:cxn>
                  <a:cxn ang="0">
                    <a:pos x="connsiteX2466" y="connsiteY2466"/>
                  </a:cxn>
                  <a:cxn ang="0">
                    <a:pos x="connsiteX2467" y="connsiteY2467"/>
                  </a:cxn>
                  <a:cxn ang="0">
                    <a:pos x="connsiteX2468" y="connsiteY2468"/>
                  </a:cxn>
                  <a:cxn ang="0">
                    <a:pos x="connsiteX2469" y="connsiteY2469"/>
                  </a:cxn>
                  <a:cxn ang="0">
                    <a:pos x="connsiteX2470" y="connsiteY2470"/>
                  </a:cxn>
                  <a:cxn ang="0">
                    <a:pos x="connsiteX2471" y="connsiteY2471"/>
                  </a:cxn>
                  <a:cxn ang="0">
                    <a:pos x="connsiteX2472" y="connsiteY2472"/>
                  </a:cxn>
                  <a:cxn ang="0">
                    <a:pos x="connsiteX2473" y="connsiteY2473"/>
                  </a:cxn>
                  <a:cxn ang="0">
                    <a:pos x="connsiteX2474" y="connsiteY2474"/>
                  </a:cxn>
                  <a:cxn ang="0">
                    <a:pos x="connsiteX2475" y="connsiteY2475"/>
                  </a:cxn>
                  <a:cxn ang="0">
                    <a:pos x="connsiteX2476" y="connsiteY2476"/>
                  </a:cxn>
                  <a:cxn ang="0">
                    <a:pos x="connsiteX2477" y="connsiteY2477"/>
                  </a:cxn>
                  <a:cxn ang="0">
                    <a:pos x="connsiteX2478" y="connsiteY2478"/>
                  </a:cxn>
                  <a:cxn ang="0">
                    <a:pos x="connsiteX2479" y="connsiteY2479"/>
                  </a:cxn>
                  <a:cxn ang="0">
                    <a:pos x="connsiteX2480" y="connsiteY2480"/>
                  </a:cxn>
                  <a:cxn ang="0">
                    <a:pos x="connsiteX2481" y="connsiteY2481"/>
                  </a:cxn>
                  <a:cxn ang="0">
                    <a:pos x="connsiteX2482" y="connsiteY2482"/>
                  </a:cxn>
                  <a:cxn ang="0">
                    <a:pos x="connsiteX2483" y="connsiteY2483"/>
                  </a:cxn>
                  <a:cxn ang="0">
                    <a:pos x="connsiteX2484" y="connsiteY2484"/>
                  </a:cxn>
                  <a:cxn ang="0">
                    <a:pos x="connsiteX2485" y="connsiteY2485"/>
                  </a:cxn>
                  <a:cxn ang="0">
                    <a:pos x="connsiteX2486" y="connsiteY2486"/>
                  </a:cxn>
                  <a:cxn ang="0">
                    <a:pos x="connsiteX2487" y="connsiteY2487"/>
                  </a:cxn>
                  <a:cxn ang="0">
                    <a:pos x="connsiteX2488" y="connsiteY2488"/>
                  </a:cxn>
                  <a:cxn ang="0">
                    <a:pos x="connsiteX2489" y="connsiteY2489"/>
                  </a:cxn>
                  <a:cxn ang="0">
                    <a:pos x="connsiteX2490" y="connsiteY2490"/>
                  </a:cxn>
                  <a:cxn ang="0">
                    <a:pos x="connsiteX2491" y="connsiteY2491"/>
                  </a:cxn>
                  <a:cxn ang="0">
                    <a:pos x="connsiteX2492" y="connsiteY2492"/>
                  </a:cxn>
                  <a:cxn ang="0">
                    <a:pos x="connsiteX2493" y="connsiteY2493"/>
                  </a:cxn>
                  <a:cxn ang="0">
                    <a:pos x="connsiteX2494" y="connsiteY2494"/>
                  </a:cxn>
                  <a:cxn ang="0">
                    <a:pos x="connsiteX2495" y="connsiteY2495"/>
                  </a:cxn>
                  <a:cxn ang="0">
                    <a:pos x="connsiteX2496" y="connsiteY2496"/>
                  </a:cxn>
                  <a:cxn ang="0">
                    <a:pos x="connsiteX2497" y="connsiteY2497"/>
                  </a:cxn>
                  <a:cxn ang="0">
                    <a:pos x="connsiteX2498" y="connsiteY2498"/>
                  </a:cxn>
                  <a:cxn ang="0">
                    <a:pos x="connsiteX2499" y="connsiteY2499"/>
                  </a:cxn>
                  <a:cxn ang="0">
                    <a:pos x="connsiteX2500" y="connsiteY2500"/>
                  </a:cxn>
                  <a:cxn ang="0">
                    <a:pos x="connsiteX2501" y="connsiteY2501"/>
                  </a:cxn>
                  <a:cxn ang="0">
                    <a:pos x="connsiteX2502" y="connsiteY2502"/>
                  </a:cxn>
                  <a:cxn ang="0">
                    <a:pos x="connsiteX2503" y="connsiteY2503"/>
                  </a:cxn>
                  <a:cxn ang="0">
                    <a:pos x="connsiteX2504" y="connsiteY2504"/>
                  </a:cxn>
                  <a:cxn ang="0">
                    <a:pos x="connsiteX2505" y="connsiteY2505"/>
                  </a:cxn>
                  <a:cxn ang="0">
                    <a:pos x="connsiteX2506" y="connsiteY2506"/>
                  </a:cxn>
                  <a:cxn ang="0">
                    <a:pos x="connsiteX2507" y="connsiteY2507"/>
                  </a:cxn>
                  <a:cxn ang="0">
                    <a:pos x="connsiteX2508" y="connsiteY2508"/>
                  </a:cxn>
                  <a:cxn ang="0">
                    <a:pos x="connsiteX2509" y="connsiteY2509"/>
                  </a:cxn>
                  <a:cxn ang="0">
                    <a:pos x="connsiteX2510" y="connsiteY2510"/>
                  </a:cxn>
                  <a:cxn ang="0">
                    <a:pos x="connsiteX2511" y="connsiteY2511"/>
                  </a:cxn>
                  <a:cxn ang="0">
                    <a:pos x="connsiteX2512" y="connsiteY2512"/>
                  </a:cxn>
                  <a:cxn ang="0">
                    <a:pos x="connsiteX2513" y="connsiteY2513"/>
                  </a:cxn>
                  <a:cxn ang="0">
                    <a:pos x="connsiteX2514" y="connsiteY2514"/>
                  </a:cxn>
                  <a:cxn ang="0">
                    <a:pos x="connsiteX2515" y="connsiteY2515"/>
                  </a:cxn>
                  <a:cxn ang="0">
                    <a:pos x="connsiteX2516" y="connsiteY2516"/>
                  </a:cxn>
                  <a:cxn ang="0">
                    <a:pos x="connsiteX2517" y="connsiteY2517"/>
                  </a:cxn>
                  <a:cxn ang="0">
                    <a:pos x="connsiteX2518" y="connsiteY2518"/>
                  </a:cxn>
                  <a:cxn ang="0">
                    <a:pos x="connsiteX2519" y="connsiteY2519"/>
                  </a:cxn>
                  <a:cxn ang="0">
                    <a:pos x="connsiteX2520" y="connsiteY2520"/>
                  </a:cxn>
                  <a:cxn ang="0">
                    <a:pos x="connsiteX2521" y="connsiteY2521"/>
                  </a:cxn>
                  <a:cxn ang="0">
                    <a:pos x="connsiteX2522" y="connsiteY2522"/>
                  </a:cxn>
                  <a:cxn ang="0">
                    <a:pos x="connsiteX2523" y="connsiteY2523"/>
                  </a:cxn>
                  <a:cxn ang="0">
                    <a:pos x="connsiteX2524" y="connsiteY2524"/>
                  </a:cxn>
                  <a:cxn ang="0">
                    <a:pos x="connsiteX2525" y="connsiteY2525"/>
                  </a:cxn>
                  <a:cxn ang="0">
                    <a:pos x="connsiteX2526" y="connsiteY2526"/>
                  </a:cxn>
                  <a:cxn ang="0">
                    <a:pos x="connsiteX2527" y="connsiteY2527"/>
                  </a:cxn>
                  <a:cxn ang="0">
                    <a:pos x="connsiteX2528" y="connsiteY2528"/>
                  </a:cxn>
                  <a:cxn ang="0">
                    <a:pos x="connsiteX2529" y="connsiteY2529"/>
                  </a:cxn>
                  <a:cxn ang="0">
                    <a:pos x="connsiteX2530" y="connsiteY2530"/>
                  </a:cxn>
                  <a:cxn ang="0">
                    <a:pos x="connsiteX2531" y="connsiteY2531"/>
                  </a:cxn>
                  <a:cxn ang="0">
                    <a:pos x="connsiteX2532" y="connsiteY2532"/>
                  </a:cxn>
                  <a:cxn ang="0">
                    <a:pos x="connsiteX2533" y="connsiteY2533"/>
                  </a:cxn>
                  <a:cxn ang="0">
                    <a:pos x="connsiteX2534" y="connsiteY2534"/>
                  </a:cxn>
                  <a:cxn ang="0">
                    <a:pos x="connsiteX2535" y="connsiteY2535"/>
                  </a:cxn>
                  <a:cxn ang="0">
                    <a:pos x="connsiteX2536" y="connsiteY2536"/>
                  </a:cxn>
                  <a:cxn ang="0">
                    <a:pos x="connsiteX2537" y="connsiteY2537"/>
                  </a:cxn>
                  <a:cxn ang="0">
                    <a:pos x="connsiteX2538" y="connsiteY2538"/>
                  </a:cxn>
                  <a:cxn ang="0">
                    <a:pos x="connsiteX2539" y="connsiteY2539"/>
                  </a:cxn>
                  <a:cxn ang="0">
                    <a:pos x="connsiteX2540" y="connsiteY2540"/>
                  </a:cxn>
                  <a:cxn ang="0">
                    <a:pos x="connsiteX2541" y="connsiteY2541"/>
                  </a:cxn>
                  <a:cxn ang="0">
                    <a:pos x="connsiteX2542" y="connsiteY2542"/>
                  </a:cxn>
                  <a:cxn ang="0">
                    <a:pos x="connsiteX2543" y="connsiteY2543"/>
                  </a:cxn>
                  <a:cxn ang="0">
                    <a:pos x="connsiteX2544" y="connsiteY2544"/>
                  </a:cxn>
                  <a:cxn ang="0">
                    <a:pos x="connsiteX2545" y="connsiteY2545"/>
                  </a:cxn>
                  <a:cxn ang="0">
                    <a:pos x="connsiteX2546" y="connsiteY2546"/>
                  </a:cxn>
                  <a:cxn ang="0">
                    <a:pos x="connsiteX2547" y="connsiteY2547"/>
                  </a:cxn>
                  <a:cxn ang="0">
                    <a:pos x="connsiteX2548" y="connsiteY2548"/>
                  </a:cxn>
                  <a:cxn ang="0">
                    <a:pos x="connsiteX2549" y="connsiteY2549"/>
                  </a:cxn>
                  <a:cxn ang="0">
                    <a:pos x="connsiteX2550" y="connsiteY2550"/>
                  </a:cxn>
                  <a:cxn ang="0">
                    <a:pos x="connsiteX2551" y="connsiteY2551"/>
                  </a:cxn>
                  <a:cxn ang="0">
                    <a:pos x="connsiteX2552" y="connsiteY2552"/>
                  </a:cxn>
                  <a:cxn ang="0">
                    <a:pos x="connsiteX2553" y="connsiteY2553"/>
                  </a:cxn>
                  <a:cxn ang="0">
                    <a:pos x="connsiteX2554" y="connsiteY2554"/>
                  </a:cxn>
                  <a:cxn ang="0">
                    <a:pos x="connsiteX2555" y="connsiteY2555"/>
                  </a:cxn>
                  <a:cxn ang="0">
                    <a:pos x="connsiteX2556" y="connsiteY2556"/>
                  </a:cxn>
                  <a:cxn ang="0">
                    <a:pos x="connsiteX2557" y="connsiteY2557"/>
                  </a:cxn>
                  <a:cxn ang="0">
                    <a:pos x="connsiteX2558" y="connsiteY2558"/>
                  </a:cxn>
                  <a:cxn ang="0">
                    <a:pos x="connsiteX2559" y="connsiteY2559"/>
                  </a:cxn>
                  <a:cxn ang="0">
                    <a:pos x="connsiteX2560" y="connsiteY2560"/>
                  </a:cxn>
                  <a:cxn ang="0">
                    <a:pos x="connsiteX2561" y="connsiteY2561"/>
                  </a:cxn>
                  <a:cxn ang="0">
                    <a:pos x="connsiteX2562" y="connsiteY2562"/>
                  </a:cxn>
                  <a:cxn ang="0">
                    <a:pos x="connsiteX2563" y="connsiteY2563"/>
                  </a:cxn>
                  <a:cxn ang="0">
                    <a:pos x="connsiteX2564" y="connsiteY2564"/>
                  </a:cxn>
                  <a:cxn ang="0">
                    <a:pos x="connsiteX2565" y="connsiteY2565"/>
                  </a:cxn>
                  <a:cxn ang="0">
                    <a:pos x="connsiteX2566" y="connsiteY2566"/>
                  </a:cxn>
                  <a:cxn ang="0">
                    <a:pos x="connsiteX2567" y="connsiteY2567"/>
                  </a:cxn>
                  <a:cxn ang="0">
                    <a:pos x="connsiteX2568" y="connsiteY2568"/>
                  </a:cxn>
                  <a:cxn ang="0">
                    <a:pos x="connsiteX2569" y="connsiteY2569"/>
                  </a:cxn>
                  <a:cxn ang="0">
                    <a:pos x="connsiteX2570" y="connsiteY2570"/>
                  </a:cxn>
                  <a:cxn ang="0">
                    <a:pos x="connsiteX2571" y="connsiteY2571"/>
                  </a:cxn>
                  <a:cxn ang="0">
                    <a:pos x="connsiteX2572" y="connsiteY2572"/>
                  </a:cxn>
                  <a:cxn ang="0">
                    <a:pos x="connsiteX2573" y="connsiteY2573"/>
                  </a:cxn>
                  <a:cxn ang="0">
                    <a:pos x="connsiteX2574" y="connsiteY2574"/>
                  </a:cxn>
                  <a:cxn ang="0">
                    <a:pos x="connsiteX2575" y="connsiteY2575"/>
                  </a:cxn>
                  <a:cxn ang="0">
                    <a:pos x="connsiteX2576" y="connsiteY2576"/>
                  </a:cxn>
                  <a:cxn ang="0">
                    <a:pos x="connsiteX2577" y="connsiteY2577"/>
                  </a:cxn>
                  <a:cxn ang="0">
                    <a:pos x="connsiteX2578" y="connsiteY2578"/>
                  </a:cxn>
                  <a:cxn ang="0">
                    <a:pos x="connsiteX2579" y="connsiteY2579"/>
                  </a:cxn>
                  <a:cxn ang="0">
                    <a:pos x="connsiteX2580" y="connsiteY2580"/>
                  </a:cxn>
                  <a:cxn ang="0">
                    <a:pos x="connsiteX2581" y="connsiteY2581"/>
                  </a:cxn>
                  <a:cxn ang="0">
                    <a:pos x="connsiteX2582" y="connsiteY2582"/>
                  </a:cxn>
                  <a:cxn ang="0">
                    <a:pos x="connsiteX2583" y="connsiteY2583"/>
                  </a:cxn>
                  <a:cxn ang="0">
                    <a:pos x="connsiteX2584" y="connsiteY2584"/>
                  </a:cxn>
                  <a:cxn ang="0">
                    <a:pos x="connsiteX2585" y="connsiteY2585"/>
                  </a:cxn>
                  <a:cxn ang="0">
                    <a:pos x="connsiteX2586" y="connsiteY2586"/>
                  </a:cxn>
                  <a:cxn ang="0">
                    <a:pos x="connsiteX2587" y="connsiteY2587"/>
                  </a:cxn>
                  <a:cxn ang="0">
                    <a:pos x="connsiteX2588" y="connsiteY2588"/>
                  </a:cxn>
                  <a:cxn ang="0">
                    <a:pos x="connsiteX2589" y="connsiteY2589"/>
                  </a:cxn>
                  <a:cxn ang="0">
                    <a:pos x="connsiteX2590" y="connsiteY2590"/>
                  </a:cxn>
                  <a:cxn ang="0">
                    <a:pos x="connsiteX2591" y="connsiteY2591"/>
                  </a:cxn>
                  <a:cxn ang="0">
                    <a:pos x="connsiteX2592" y="connsiteY2592"/>
                  </a:cxn>
                  <a:cxn ang="0">
                    <a:pos x="connsiteX2593" y="connsiteY2593"/>
                  </a:cxn>
                  <a:cxn ang="0">
                    <a:pos x="connsiteX2594" y="connsiteY2594"/>
                  </a:cxn>
                  <a:cxn ang="0">
                    <a:pos x="connsiteX2595" y="connsiteY2595"/>
                  </a:cxn>
                  <a:cxn ang="0">
                    <a:pos x="connsiteX2596" y="connsiteY2596"/>
                  </a:cxn>
                  <a:cxn ang="0">
                    <a:pos x="connsiteX2597" y="connsiteY2597"/>
                  </a:cxn>
                  <a:cxn ang="0">
                    <a:pos x="connsiteX2598" y="connsiteY2598"/>
                  </a:cxn>
                  <a:cxn ang="0">
                    <a:pos x="connsiteX2599" y="connsiteY2599"/>
                  </a:cxn>
                  <a:cxn ang="0">
                    <a:pos x="connsiteX2600" y="connsiteY2600"/>
                  </a:cxn>
                  <a:cxn ang="0">
                    <a:pos x="connsiteX2601" y="connsiteY2601"/>
                  </a:cxn>
                  <a:cxn ang="0">
                    <a:pos x="connsiteX2602" y="connsiteY2602"/>
                  </a:cxn>
                  <a:cxn ang="0">
                    <a:pos x="connsiteX2603" y="connsiteY2603"/>
                  </a:cxn>
                  <a:cxn ang="0">
                    <a:pos x="connsiteX2604" y="connsiteY2604"/>
                  </a:cxn>
                  <a:cxn ang="0">
                    <a:pos x="connsiteX2605" y="connsiteY2605"/>
                  </a:cxn>
                  <a:cxn ang="0">
                    <a:pos x="connsiteX2606" y="connsiteY2606"/>
                  </a:cxn>
                  <a:cxn ang="0">
                    <a:pos x="connsiteX2607" y="connsiteY2607"/>
                  </a:cxn>
                  <a:cxn ang="0">
                    <a:pos x="connsiteX2608" y="connsiteY2608"/>
                  </a:cxn>
                  <a:cxn ang="0">
                    <a:pos x="connsiteX2609" y="connsiteY2609"/>
                  </a:cxn>
                  <a:cxn ang="0">
                    <a:pos x="connsiteX2610" y="connsiteY2610"/>
                  </a:cxn>
                  <a:cxn ang="0">
                    <a:pos x="connsiteX2611" y="connsiteY2611"/>
                  </a:cxn>
                  <a:cxn ang="0">
                    <a:pos x="connsiteX2612" y="connsiteY2612"/>
                  </a:cxn>
                  <a:cxn ang="0">
                    <a:pos x="connsiteX2613" y="connsiteY2613"/>
                  </a:cxn>
                  <a:cxn ang="0">
                    <a:pos x="connsiteX2614" y="connsiteY2614"/>
                  </a:cxn>
                  <a:cxn ang="0">
                    <a:pos x="connsiteX2615" y="connsiteY2615"/>
                  </a:cxn>
                  <a:cxn ang="0">
                    <a:pos x="connsiteX2616" y="connsiteY2616"/>
                  </a:cxn>
                  <a:cxn ang="0">
                    <a:pos x="connsiteX2617" y="connsiteY2617"/>
                  </a:cxn>
                  <a:cxn ang="0">
                    <a:pos x="connsiteX2618" y="connsiteY2618"/>
                  </a:cxn>
                  <a:cxn ang="0">
                    <a:pos x="connsiteX2619" y="connsiteY2619"/>
                  </a:cxn>
                  <a:cxn ang="0">
                    <a:pos x="connsiteX2620" y="connsiteY2620"/>
                  </a:cxn>
                  <a:cxn ang="0">
                    <a:pos x="connsiteX2621" y="connsiteY2621"/>
                  </a:cxn>
                  <a:cxn ang="0">
                    <a:pos x="connsiteX2622" y="connsiteY2622"/>
                  </a:cxn>
                  <a:cxn ang="0">
                    <a:pos x="connsiteX2623" y="connsiteY2623"/>
                  </a:cxn>
                  <a:cxn ang="0">
                    <a:pos x="connsiteX2624" y="connsiteY2624"/>
                  </a:cxn>
                  <a:cxn ang="0">
                    <a:pos x="connsiteX2625" y="connsiteY2625"/>
                  </a:cxn>
                  <a:cxn ang="0">
                    <a:pos x="connsiteX2626" y="connsiteY2626"/>
                  </a:cxn>
                  <a:cxn ang="0">
                    <a:pos x="connsiteX2627" y="connsiteY2627"/>
                  </a:cxn>
                  <a:cxn ang="0">
                    <a:pos x="connsiteX2628" y="connsiteY2628"/>
                  </a:cxn>
                  <a:cxn ang="0">
                    <a:pos x="connsiteX2629" y="connsiteY2629"/>
                  </a:cxn>
                  <a:cxn ang="0">
                    <a:pos x="connsiteX2630" y="connsiteY2630"/>
                  </a:cxn>
                  <a:cxn ang="0">
                    <a:pos x="connsiteX2631" y="connsiteY2631"/>
                  </a:cxn>
                  <a:cxn ang="0">
                    <a:pos x="connsiteX2632" y="connsiteY2632"/>
                  </a:cxn>
                  <a:cxn ang="0">
                    <a:pos x="connsiteX2633" y="connsiteY2633"/>
                  </a:cxn>
                  <a:cxn ang="0">
                    <a:pos x="connsiteX2634" y="connsiteY2634"/>
                  </a:cxn>
                  <a:cxn ang="0">
                    <a:pos x="connsiteX2635" y="connsiteY2635"/>
                  </a:cxn>
                  <a:cxn ang="0">
                    <a:pos x="connsiteX2636" y="connsiteY2636"/>
                  </a:cxn>
                  <a:cxn ang="0">
                    <a:pos x="connsiteX2637" y="connsiteY2637"/>
                  </a:cxn>
                  <a:cxn ang="0">
                    <a:pos x="connsiteX2638" y="connsiteY2638"/>
                  </a:cxn>
                  <a:cxn ang="0">
                    <a:pos x="connsiteX2639" y="connsiteY2639"/>
                  </a:cxn>
                  <a:cxn ang="0">
                    <a:pos x="connsiteX2640" y="connsiteY2640"/>
                  </a:cxn>
                  <a:cxn ang="0">
                    <a:pos x="connsiteX2641" y="connsiteY2641"/>
                  </a:cxn>
                  <a:cxn ang="0">
                    <a:pos x="connsiteX2642" y="connsiteY2642"/>
                  </a:cxn>
                  <a:cxn ang="0">
                    <a:pos x="connsiteX2643" y="connsiteY2643"/>
                  </a:cxn>
                  <a:cxn ang="0">
                    <a:pos x="connsiteX2644" y="connsiteY2644"/>
                  </a:cxn>
                  <a:cxn ang="0">
                    <a:pos x="connsiteX2645" y="connsiteY2645"/>
                  </a:cxn>
                  <a:cxn ang="0">
                    <a:pos x="connsiteX2646" y="connsiteY2646"/>
                  </a:cxn>
                  <a:cxn ang="0">
                    <a:pos x="connsiteX2647" y="connsiteY2647"/>
                  </a:cxn>
                  <a:cxn ang="0">
                    <a:pos x="connsiteX2648" y="connsiteY2648"/>
                  </a:cxn>
                  <a:cxn ang="0">
                    <a:pos x="connsiteX2649" y="connsiteY2649"/>
                  </a:cxn>
                  <a:cxn ang="0">
                    <a:pos x="connsiteX2650" y="connsiteY2650"/>
                  </a:cxn>
                  <a:cxn ang="0">
                    <a:pos x="connsiteX2651" y="connsiteY2651"/>
                  </a:cxn>
                  <a:cxn ang="0">
                    <a:pos x="connsiteX2652" y="connsiteY2652"/>
                  </a:cxn>
                  <a:cxn ang="0">
                    <a:pos x="connsiteX2653" y="connsiteY2653"/>
                  </a:cxn>
                  <a:cxn ang="0">
                    <a:pos x="connsiteX2654" y="connsiteY2654"/>
                  </a:cxn>
                  <a:cxn ang="0">
                    <a:pos x="connsiteX2655" y="connsiteY2655"/>
                  </a:cxn>
                  <a:cxn ang="0">
                    <a:pos x="connsiteX2656" y="connsiteY2656"/>
                  </a:cxn>
                  <a:cxn ang="0">
                    <a:pos x="connsiteX2657" y="connsiteY2657"/>
                  </a:cxn>
                  <a:cxn ang="0">
                    <a:pos x="connsiteX2658" y="connsiteY2658"/>
                  </a:cxn>
                  <a:cxn ang="0">
                    <a:pos x="connsiteX2659" y="connsiteY2659"/>
                  </a:cxn>
                  <a:cxn ang="0">
                    <a:pos x="connsiteX2660" y="connsiteY2660"/>
                  </a:cxn>
                  <a:cxn ang="0">
                    <a:pos x="connsiteX2661" y="connsiteY2661"/>
                  </a:cxn>
                  <a:cxn ang="0">
                    <a:pos x="connsiteX2662" y="connsiteY2662"/>
                  </a:cxn>
                  <a:cxn ang="0">
                    <a:pos x="connsiteX2663" y="connsiteY2663"/>
                  </a:cxn>
                  <a:cxn ang="0">
                    <a:pos x="connsiteX2664" y="connsiteY2664"/>
                  </a:cxn>
                  <a:cxn ang="0">
                    <a:pos x="connsiteX2665" y="connsiteY2665"/>
                  </a:cxn>
                  <a:cxn ang="0">
                    <a:pos x="connsiteX2666" y="connsiteY2666"/>
                  </a:cxn>
                  <a:cxn ang="0">
                    <a:pos x="connsiteX2667" y="connsiteY2667"/>
                  </a:cxn>
                  <a:cxn ang="0">
                    <a:pos x="connsiteX2668" y="connsiteY2668"/>
                  </a:cxn>
                  <a:cxn ang="0">
                    <a:pos x="connsiteX2669" y="connsiteY2669"/>
                  </a:cxn>
                  <a:cxn ang="0">
                    <a:pos x="connsiteX2670" y="connsiteY2670"/>
                  </a:cxn>
                  <a:cxn ang="0">
                    <a:pos x="connsiteX2671" y="connsiteY2671"/>
                  </a:cxn>
                  <a:cxn ang="0">
                    <a:pos x="connsiteX2672" y="connsiteY2672"/>
                  </a:cxn>
                  <a:cxn ang="0">
                    <a:pos x="connsiteX2673" y="connsiteY2673"/>
                  </a:cxn>
                  <a:cxn ang="0">
                    <a:pos x="connsiteX2674" y="connsiteY2674"/>
                  </a:cxn>
                  <a:cxn ang="0">
                    <a:pos x="connsiteX2675" y="connsiteY2675"/>
                  </a:cxn>
                  <a:cxn ang="0">
                    <a:pos x="connsiteX2676" y="connsiteY2676"/>
                  </a:cxn>
                  <a:cxn ang="0">
                    <a:pos x="connsiteX2677" y="connsiteY2677"/>
                  </a:cxn>
                  <a:cxn ang="0">
                    <a:pos x="connsiteX2678" y="connsiteY2678"/>
                  </a:cxn>
                  <a:cxn ang="0">
                    <a:pos x="connsiteX2679" y="connsiteY2679"/>
                  </a:cxn>
                  <a:cxn ang="0">
                    <a:pos x="connsiteX2680" y="connsiteY2680"/>
                  </a:cxn>
                  <a:cxn ang="0">
                    <a:pos x="connsiteX2681" y="connsiteY2681"/>
                  </a:cxn>
                  <a:cxn ang="0">
                    <a:pos x="connsiteX2682" y="connsiteY2682"/>
                  </a:cxn>
                  <a:cxn ang="0">
                    <a:pos x="connsiteX2683" y="connsiteY2683"/>
                  </a:cxn>
                  <a:cxn ang="0">
                    <a:pos x="connsiteX2684" y="connsiteY2684"/>
                  </a:cxn>
                  <a:cxn ang="0">
                    <a:pos x="connsiteX2685" y="connsiteY2685"/>
                  </a:cxn>
                  <a:cxn ang="0">
                    <a:pos x="connsiteX2686" y="connsiteY2686"/>
                  </a:cxn>
                  <a:cxn ang="0">
                    <a:pos x="connsiteX2687" y="connsiteY2687"/>
                  </a:cxn>
                  <a:cxn ang="0">
                    <a:pos x="connsiteX2688" y="connsiteY2688"/>
                  </a:cxn>
                  <a:cxn ang="0">
                    <a:pos x="connsiteX2689" y="connsiteY2689"/>
                  </a:cxn>
                  <a:cxn ang="0">
                    <a:pos x="connsiteX2690" y="connsiteY2690"/>
                  </a:cxn>
                  <a:cxn ang="0">
                    <a:pos x="connsiteX2691" y="connsiteY2691"/>
                  </a:cxn>
                  <a:cxn ang="0">
                    <a:pos x="connsiteX2692" y="connsiteY2692"/>
                  </a:cxn>
                  <a:cxn ang="0">
                    <a:pos x="connsiteX2693" y="connsiteY2693"/>
                  </a:cxn>
                  <a:cxn ang="0">
                    <a:pos x="connsiteX2694" y="connsiteY2694"/>
                  </a:cxn>
                  <a:cxn ang="0">
                    <a:pos x="connsiteX2695" y="connsiteY2695"/>
                  </a:cxn>
                  <a:cxn ang="0">
                    <a:pos x="connsiteX2696" y="connsiteY2696"/>
                  </a:cxn>
                  <a:cxn ang="0">
                    <a:pos x="connsiteX2697" y="connsiteY2697"/>
                  </a:cxn>
                  <a:cxn ang="0">
                    <a:pos x="connsiteX2698" y="connsiteY2698"/>
                  </a:cxn>
                  <a:cxn ang="0">
                    <a:pos x="connsiteX2699" y="connsiteY2699"/>
                  </a:cxn>
                  <a:cxn ang="0">
                    <a:pos x="connsiteX2700" y="connsiteY2700"/>
                  </a:cxn>
                  <a:cxn ang="0">
                    <a:pos x="connsiteX2701" y="connsiteY2701"/>
                  </a:cxn>
                  <a:cxn ang="0">
                    <a:pos x="connsiteX2702" y="connsiteY2702"/>
                  </a:cxn>
                  <a:cxn ang="0">
                    <a:pos x="connsiteX2703" y="connsiteY2703"/>
                  </a:cxn>
                  <a:cxn ang="0">
                    <a:pos x="connsiteX2704" y="connsiteY2704"/>
                  </a:cxn>
                  <a:cxn ang="0">
                    <a:pos x="connsiteX2705" y="connsiteY2705"/>
                  </a:cxn>
                  <a:cxn ang="0">
                    <a:pos x="connsiteX2706" y="connsiteY2706"/>
                  </a:cxn>
                  <a:cxn ang="0">
                    <a:pos x="connsiteX2707" y="connsiteY2707"/>
                  </a:cxn>
                  <a:cxn ang="0">
                    <a:pos x="connsiteX2708" y="connsiteY2708"/>
                  </a:cxn>
                  <a:cxn ang="0">
                    <a:pos x="connsiteX2709" y="connsiteY2709"/>
                  </a:cxn>
                  <a:cxn ang="0">
                    <a:pos x="connsiteX2710" y="connsiteY2710"/>
                  </a:cxn>
                  <a:cxn ang="0">
                    <a:pos x="connsiteX2711" y="connsiteY2711"/>
                  </a:cxn>
                  <a:cxn ang="0">
                    <a:pos x="connsiteX2712" y="connsiteY2712"/>
                  </a:cxn>
                  <a:cxn ang="0">
                    <a:pos x="connsiteX2713" y="connsiteY2713"/>
                  </a:cxn>
                  <a:cxn ang="0">
                    <a:pos x="connsiteX2714" y="connsiteY2714"/>
                  </a:cxn>
                  <a:cxn ang="0">
                    <a:pos x="connsiteX2715" y="connsiteY2715"/>
                  </a:cxn>
                  <a:cxn ang="0">
                    <a:pos x="connsiteX2716" y="connsiteY2716"/>
                  </a:cxn>
                  <a:cxn ang="0">
                    <a:pos x="connsiteX2717" y="connsiteY2717"/>
                  </a:cxn>
                  <a:cxn ang="0">
                    <a:pos x="connsiteX2718" y="connsiteY2718"/>
                  </a:cxn>
                  <a:cxn ang="0">
                    <a:pos x="connsiteX2719" y="connsiteY2719"/>
                  </a:cxn>
                  <a:cxn ang="0">
                    <a:pos x="connsiteX2720" y="connsiteY2720"/>
                  </a:cxn>
                  <a:cxn ang="0">
                    <a:pos x="connsiteX2721" y="connsiteY2721"/>
                  </a:cxn>
                  <a:cxn ang="0">
                    <a:pos x="connsiteX2722" y="connsiteY2722"/>
                  </a:cxn>
                  <a:cxn ang="0">
                    <a:pos x="connsiteX2723" y="connsiteY2723"/>
                  </a:cxn>
                  <a:cxn ang="0">
                    <a:pos x="connsiteX2724" y="connsiteY2724"/>
                  </a:cxn>
                  <a:cxn ang="0">
                    <a:pos x="connsiteX2725" y="connsiteY2725"/>
                  </a:cxn>
                  <a:cxn ang="0">
                    <a:pos x="connsiteX2726" y="connsiteY2726"/>
                  </a:cxn>
                  <a:cxn ang="0">
                    <a:pos x="connsiteX2727" y="connsiteY2727"/>
                  </a:cxn>
                  <a:cxn ang="0">
                    <a:pos x="connsiteX2728" y="connsiteY2728"/>
                  </a:cxn>
                  <a:cxn ang="0">
                    <a:pos x="connsiteX2729" y="connsiteY2729"/>
                  </a:cxn>
                  <a:cxn ang="0">
                    <a:pos x="connsiteX2730" y="connsiteY2730"/>
                  </a:cxn>
                  <a:cxn ang="0">
                    <a:pos x="connsiteX2731" y="connsiteY2731"/>
                  </a:cxn>
                  <a:cxn ang="0">
                    <a:pos x="connsiteX2732" y="connsiteY2732"/>
                  </a:cxn>
                  <a:cxn ang="0">
                    <a:pos x="connsiteX2733" y="connsiteY2733"/>
                  </a:cxn>
                  <a:cxn ang="0">
                    <a:pos x="connsiteX2734" y="connsiteY2734"/>
                  </a:cxn>
                  <a:cxn ang="0">
                    <a:pos x="connsiteX2735" y="connsiteY2735"/>
                  </a:cxn>
                  <a:cxn ang="0">
                    <a:pos x="connsiteX2736" y="connsiteY2736"/>
                  </a:cxn>
                  <a:cxn ang="0">
                    <a:pos x="connsiteX2737" y="connsiteY2737"/>
                  </a:cxn>
                  <a:cxn ang="0">
                    <a:pos x="connsiteX2738" y="connsiteY2738"/>
                  </a:cxn>
                  <a:cxn ang="0">
                    <a:pos x="connsiteX2739" y="connsiteY2739"/>
                  </a:cxn>
                  <a:cxn ang="0">
                    <a:pos x="connsiteX2740" y="connsiteY2740"/>
                  </a:cxn>
                  <a:cxn ang="0">
                    <a:pos x="connsiteX2741" y="connsiteY2741"/>
                  </a:cxn>
                  <a:cxn ang="0">
                    <a:pos x="connsiteX2742" y="connsiteY2742"/>
                  </a:cxn>
                  <a:cxn ang="0">
                    <a:pos x="connsiteX2743" y="connsiteY2743"/>
                  </a:cxn>
                  <a:cxn ang="0">
                    <a:pos x="connsiteX2744" y="connsiteY2744"/>
                  </a:cxn>
                  <a:cxn ang="0">
                    <a:pos x="connsiteX2745" y="connsiteY2745"/>
                  </a:cxn>
                  <a:cxn ang="0">
                    <a:pos x="connsiteX2746" y="connsiteY2746"/>
                  </a:cxn>
                  <a:cxn ang="0">
                    <a:pos x="connsiteX2747" y="connsiteY2747"/>
                  </a:cxn>
                  <a:cxn ang="0">
                    <a:pos x="connsiteX2748" y="connsiteY2748"/>
                  </a:cxn>
                  <a:cxn ang="0">
                    <a:pos x="connsiteX2749" y="connsiteY2749"/>
                  </a:cxn>
                  <a:cxn ang="0">
                    <a:pos x="connsiteX2750" y="connsiteY2750"/>
                  </a:cxn>
                  <a:cxn ang="0">
                    <a:pos x="connsiteX2751" y="connsiteY2751"/>
                  </a:cxn>
                  <a:cxn ang="0">
                    <a:pos x="connsiteX2752" y="connsiteY2752"/>
                  </a:cxn>
                  <a:cxn ang="0">
                    <a:pos x="connsiteX2753" y="connsiteY2753"/>
                  </a:cxn>
                  <a:cxn ang="0">
                    <a:pos x="connsiteX2754" y="connsiteY2754"/>
                  </a:cxn>
                  <a:cxn ang="0">
                    <a:pos x="connsiteX2755" y="connsiteY2755"/>
                  </a:cxn>
                  <a:cxn ang="0">
                    <a:pos x="connsiteX2756" y="connsiteY2756"/>
                  </a:cxn>
                  <a:cxn ang="0">
                    <a:pos x="connsiteX2757" y="connsiteY2757"/>
                  </a:cxn>
                  <a:cxn ang="0">
                    <a:pos x="connsiteX2758" y="connsiteY2758"/>
                  </a:cxn>
                  <a:cxn ang="0">
                    <a:pos x="connsiteX2759" y="connsiteY2759"/>
                  </a:cxn>
                  <a:cxn ang="0">
                    <a:pos x="connsiteX2760" y="connsiteY2760"/>
                  </a:cxn>
                  <a:cxn ang="0">
                    <a:pos x="connsiteX2761" y="connsiteY2761"/>
                  </a:cxn>
                  <a:cxn ang="0">
                    <a:pos x="connsiteX2762" y="connsiteY2762"/>
                  </a:cxn>
                  <a:cxn ang="0">
                    <a:pos x="connsiteX2763" y="connsiteY2763"/>
                  </a:cxn>
                  <a:cxn ang="0">
                    <a:pos x="connsiteX2764" y="connsiteY2764"/>
                  </a:cxn>
                  <a:cxn ang="0">
                    <a:pos x="connsiteX2765" y="connsiteY2765"/>
                  </a:cxn>
                  <a:cxn ang="0">
                    <a:pos x="connsiteX2766" y="connsiteY2766"/>
                  </a:cxn>
                  <a:cxn ang="0">
                    <a:pos x="connsiteX2767" y="connsiteY2767"/>
                  </a:cxn>
                  <a:cxn ang="0">
                    <a:pos x="connsiteX2768" y="connsiteY2768"/>
                  </a:cxn>
                  <a:cxn ang="0">
                    <a:pos x="connsiteX2769" y="connsiteY2769"/>
                  </a:cxn>
                  <a:cxn ang="0">
                    <a:pos x="connsiteX2770" y="connsiteY2770"/>
                  </a:cxn>
                  <a:cxn ang="0">
                    <a:pos x="connsiteX2771" y="connsiteY2771"/>
                  </a:cxn>
                  <a:cxn ang="0">
                    <a:pos x="connsiteX2772" y="connsiteY2772"/>
                  </a:cxn>
                  <a:cxn ang="0">
                    <a:pos x="connsiteX2773" y="connsiteY2773"/>
                  </a:cxn>
                  <a:cxn ang="0">
                    <a:pos x="connsiteX2774" y="connsiteY2774"/>
                  </a:cxn>
                  <a:cxn ang="0">
                    <a:pos x="connsiteX2775" y="connsiteY2775"/>
                  </a:cxn>
                  <a:cxn ang="0">
                    <a:pos x="connsiteX2776" y="connsiteY2776"/>
                  </a:cxn>
                  <a:cxn ang="0">
                    <a:pos x="connsiteX2777" y="connsiteY2777"/>
                  </a:cxn>
                  <a:cxn ang="0">
                    <a:pos x="connsiteX2778" y="connsiteY2778"/>
                  </a:cxn>
                  <a:cxn ang="0">
                    <a:pos x="connsiteX2779" y="connsiteY2779"/>
                  </a:cxn>
                  <a:cxn ang="0">
                    <a:pos x="connsiteX2780" y="connsiteY2780"/>
                  </a:cxn>
                  <a:cxn ang="0">
                    <a:pos x="connsiteX2781" y="connsiteY2781"/>
                  </a:cxn>
                  <a:cxn ang="0">
                    <a:pos x="connsiteX2782" y="connsiteY2782"/>
                  </a:cxn>
                  <a:cxn ang="0">
                    <a:pos x="connsiteX2783" y="connsiteY2783"/>
                  </a:cxn>
                  <a:cxn ang="0">
                    <a:pos x="connsiteX2784" y="connsiteY2784"/>
                  </a:cxn>
                  <a:cxn ang="0">
                    <a:pos x="connsiteX2785" y="connsiteY2785"/>
                  </a:cxn>
                  <a:cxn ang="0">
                    <a:pos x="connsiteX2786" y="connsiteY2786"/>
                  </a:cxn>
                  <a:cxn ang="0">
                    <a:pos x="connsiteX2787" y="connsiteY2787"/>
                  </a:cxn>
                  <a:cxn ang="0">
                    <a:pos x="connsiteX2788" y="connsiteY2788"/>
                  </a:cxn>
                  <a:cxn ang="0">
                    <a:pos x="connsiteX2789" y="connsiteY2789"/>
                  </a:cxn>
                  <a:cxn ang="0">
                    <a:pos x="connsiteX2790" y="connsiteY2790"/>
                  </a:cxn>
                  <a:cxn ang="0">
                    <a:pos x="connsiteX2791" y="connsiteY2791"/>
                  </a:cxn>
                  <a:cxn ang="0">
                    <a:pos x="connsiteX2792" y="connsiteY2792"/>
                  </a:cxn>
                  <a:cxn ang="0">
                    <a:pos x="connsiteX2793" y="connsiteY2793"/>
                  </a:cxn>
                  <a:cxn ang="0">
                    <a:pos x="connsiteX2794" y="connsiteY2794"/>
                  </a:cxn>
                  <a:cxn ang="0">
                    <a:pos x="connsiteX2795" y="connsiteY2795"/>
                  </a:cxn>
                  <a:cxn ang="0">
                    <a:pos x="connsiteX2796" y="connsiteY2796"/>
                  </a:cxn>
                  <a:cxn ang="0">
                    <a:pos x="connsiteX2797" y="connsiteY2797"/>
                  </a:cxn>
                  <a:cxn ang="0">
                    <a:pos x="connsiteX2798" y="connsiteY2798"/>
                  </a:cxn>
                  <a:cxn ang="0">
                    <a:pos x="connsiteX2799" y="connsiteY2799"/>
                  </a:cxn>
                  <a:cxn ang="0">
                    <a:pos x="connsiteX2800" y="connsiteY2800"/>
                  </a:cxn>
                  <a:cxn ang="0">
                    <a:pos x="connsiteX2801" y="connsiteY2801"/>
                  </a:cxn>
                  <a:cxn ang="0">
                    <a:pos x="connsiteX2802" y="connsiteY2802"/>
                  </a:cxn>
                  <a:cxn ang="0">
                    <a:pos x="connsiteX2803" y="connsiteY2803"/>
                  </a:cxn>
                  <a:cxn ang="0">
                    <a:pos x="connsiteX2804" y="connsiteY2804"/>
                  </a:cxn>
                  <a:cxn ang="0">
                    <a:pos x="connsiteX2805" y="connsiteY2805"/>
                  </a:cxn>
                  <a:cxn ang="0">
                    <a:pos x="connsiteX2806" y="connsiteY2806"/>
                  </a:cxn>
                  <a:cxn ang="0">
                    <a:pos x="connsiteX2807" y="connsiteY2807"/>
                  </a:cxn>
                  <a:cxn ang="0">
                    <a:pos x="connsiteX2808" y="connsiteY2808"/>
                  </a:cxn>
                  <a:cxn ang="0">
                    <a:pos x="connsiteX2809" y="connsiteY2809"/>
                  </a:cxn>
                  <a:cxn ang="0">
                    <a:pos x="connsiteX2810" y="connsiteY2810"/>
                  </a:cxn>
                  <a:cxn ang="0">
                    <a:pos x="connsiteX2811" y="connsiteY2811"/>
                  </a:cxn>
                  <a:cxn ang="0">
                    <a:pos x="connsiteX2812" y="connsiteY2812"/>
                  </a:cxn>
                  <a:cxn ang="0">
                    <a:pos x="connsiteX2813" y="connsiteY2813"/>
                  </a:cxn>
                  <a:cxn ang="0">
                    <a:pos x="connsiteX2814" y="connsiteY2814"/>
                  </a:cxn>
                  <a:cxn ang="0">
                    <a:pos x="connsiteX2815" y="connsiteY2815"/>
                  </a:cxn>
                  <a:cxn ang="0">
                    <a:pos x="connsiteX2816" y="connsiteY2816"/>
                  </a:cxn>
                  <a:cxn ang="0">
                    <a:pos x="connsiteX2817" y="connsiteY2817"/>
                  </a:cxn>
                  <a:cxn ang="0">
                    <a:pos x="connsiteX2818" y="connsiteY2818"/>
                  </a:cxn>
                  <a:cxn ang="0">
                    <a:pos x="connsiteX2819" y="connsiteY2819"/>
                  </a:cxn>
                  <a:cxn ang="0">
                    <a:pos x="connsiteX2820" y="connsiteY2820"/>
                  </a:cxn>
                  <a:cxn ang="0">
                    <a:pos x="connsiteX2821" y="connsiteY2821"/>
                  </a:cxn>
                  <a:cxn ang="0">
                    <a:pos x="connsiteX2822" y="connsiteY2822"/>
                  </a:cxn>
                  <a:cxn ang="0">
                    <a:pos x="connsiteX2823" y="connsiteY2823"/>
                  </a:cxn>
                  <a:cxn ang="0">
                    <a:pos x="connsiteX2824" y="connsiteY2824"/>
                  </a:cxn>
                  <a:cxn ang="0">
                    <a:pos x="connsiteX2825" y="connsiteY2825"/>
                  </a:cxn>
                  <a:cxn ang="0">
                    <a:pos x="connsiteX2826" y="connsiteY2826"/>
                  </a:cxn>
                  <a:cxn ang="0">
                    <a:pos x="connsiteX2827" y="connsiteY2827"/>
                  </a:cxn>
                  <a:cxn ang="0">
                    <a:pos x="connsiteX2828" y="connsiteY2828"/>
                  </a:cxn>
                  <a:cxn ang="0">
                    <a:pos x="connsiteX2829" y="connsiteY2829"/>
                  </a:cxn>
                  <a:cxn ang="0">
                    <a:pos x="connsiteX2830" y="connsiteY2830"/>
                  </a:cxn>
                  <a:cxn ang="0">
                    <a:pos x="connsiteX2831" y="connsiteY2831"/>
                  </a:cxn>
                  <a:cxn ang="0">
                    <a:pos x="connsiteX2832" y="connsiteY2832"/>
                  </a:cxn>
                  <a:cxn ang="0">
                    <a:pos x="connsiteX2833" y="connsiteY2833"/>
                  </a:cxn>
                  <a:cxn ang="0">
                    <a:pos x="connsiteX2834" y="connsiteY2834"/>
                  </a:cxn>
                  <a:cxn ang="0">
                    <a:pos x="connsiteX2835" y="connsiteY2835"/>
                  </a:cxn>
                  <a:cxn ang="0">
                    <a:pos x="connsiteX2836" y="connsiteY2836"/>
                  </a:cxn>
                  <a:cxn ang="0">
                    <a:pos x="connsiteX2837" y="connsiteY2837"/>
                  </a:cxn>
                  <a:cxn ang="0">
                    <a:pos x="connsiteX2838" y="connsiteY2838"/>
                  </a:cxn>
                  <a:cxn ang="0">
                    <a:pos x="connsiteX2839" y="connsiteY2839"/>
                  </a:cxn>
                  <a:cxn ang="0">
                    <a:pos x="connsiteX2840" y="connsiteY2840"/>
                  </a:cxn>
                  <a:cxn ang="0">
                    <a:pos x="connsiteX2841" y="connsiteY2841"/>
                  </a:cxn>
                  <a:cxn ang="0">
                    <a:pos x="connsiteX2842" y="connsiteY2842"/>
                  </a:cxn>
                  <a:cxn ang="0">
                    <a:pos x="connsiteX2843" y="connsiteY2843"/>
                  </a:cxn>
                  <a:cxn ang="0">
                    <a:pos x="connsiteX2844" y="connsiteY2844"/>
                  </a:cxn>
                  <a:cxn ang="0">
                    <a:pos x="connsiteX2845" y="connsiteY2845"/>
                  </a:cxn>
                  <a:cxn ang="0">
                    <a:pos x="connsiteX2846" y="connsiteY2846"/>
                  </a:cxn>
                  <a:cxn ang="0">
                    <a:pos x="connsiteX2847" y="connsiteY2847"/>
                  </a:cxn>
                  <a:cxn ang="0">
                    <a:pos x="connsiteX2848" y="connsiteY2848"/>
                  </a:cxn>
                  <a:cxn ang="0">
                    <a:pos x="connsiteX2849" y="connsiteY2849"/>
                  </a:cxn>
                  <a:cxn ang="0">
                    <a:pos x="connsiteX2850" y="connsiteY2850"/>
                  </a:cxn>
                  <a:cxn ang="0">
                    <a:pos x="connsiteX2851" y="connsiteY2851"/>
                  </a:cxn>
                  <a:cxn ang="0">
                    <a:pos x="connsiteX2852" y="connsiteY2852"/>
                  </a:cxn>
                  <a:cxn ang="0">
                    <a:pos x="connsiteX2853" y="connsiteY2853"/>
                  </a:cxn>
                  <a:cxn ang="0">
                    <a:pos x="connsiteX2854" y="connsiteY2854"/>
                  </a:cxn>
                  <a:cxn ang="0">
                    <a:pos x="connsiteX2855" y="connsiteY2855"/>
                  </a:cxn>
                  <a:cxn ang="0">
                    <a:pos x="connsiteX2856" y="connsiteY2856"/>
                  </a:cxn>
                  <a:cxn ang="0">
                    <a:pos x="connsiteX2857" y="connsiteY2857"/>
                  </a:cxn>
                  <a:cxn ang="0">
                    <a:pos x="connsiteX2858" y="connsiteY2858"/>
                  </a:cxn>
                  <a:cxn ang="0">
                    <a:pos x="connsiteX2859" y="connsiteY2859"/>
                  </a:cxn>
                  <a:cxn ang="0">
                    <a:pos x="connsiteX2860" y="connsiteY2860"/>
                  </a:cxn>
                  <a:cxn ang="0">
                    <a:pos x="connsiteX2861" y="connsiteY2861"/>
                  </a:cxn>
                  <a:cxn ang="0">
                    <a:pos x="connsiteX2862" y="connsiteY2862"/>
                  </a:cxn>
                  <a:cxn ang="0">
                    <a:pos x="connsiteX2863" y="connsiteY2863"/>
                  </a:cxn>
                  <a:cxn ang="0">
                    <a:pos x="connsiteX2864" y="connsiteY2864"/>
                  </a:cxn>
                  <a:cxn ang="0">
                    <a:pos x="connsiteX2865" y="connsiteY2865"/>
                  </a:cxn>
                  <a:cxn ang="0">
                    <a:pos x="connsiteX2866" y="connsiteY2866"/>
                  </a:cxn>
                  <a:cxn ang="0">
                    <a:pos x="connsiteX2867" y="connsiteY2867"/>
                  </a:cxn>
                  <a:cxn ang="0">
                    <a:pos x="connsiteX2868" y="connsiteY2868"/>
                  </a:cxn>
                  <a:cxn ang="0">
                    <a:pos x="connsiteX2869" y="connsiteY2869"/>
                  </a:cxn>
                  <a:cxn ang="0">
                    <a:pos x="connsiteX2870" y="connsiteY2870"/>
                  </a:cxn>
                  <a:cxn ang="0">
                    <a:pos x="connsiteX2871" y="connsiteY2871"/>
                  </a:cxn>
                  <a:cxn ang="0">
                    <a:pos x="connsiteX2872" y="connsiteY2872"/>
                  </a:cxn>
                  <a:cxn ang="0">
                    <a:pos x="connsiteX2873" y="connsiteY2873"/>
                  </a:cxn>
                  <a:cxn ang="0">
                    <a:pos x="connsiteX2874" y="connsiteY2874"/>
                  </a:cxn>
                  <a:cxn ang="0">
                    <a:pos x="connsiteX2875" y="connsiteY2875"/>
                  </a:cxn>
                  <a:cxn ang="0">
                    <a:pos x="connsiteX2876" y="connsiteY2876"/>
                  </a:cxn>
                  <a:cxn ang="0">
                    <a:pos x="connsiteX2877" y="connsiteY2877"/>
                  </a:cxn>
                  <a:cxn ang="0">
                    <a:pos x="connsiteX2878" y="connsiteY2878"/>
                  </a:cxn>
                  <a:cxn ang="0">
                    <a:pos x="connsiteX2879" y="connsiteY2879"/>
                  </a:cxn>
                  <a:cxn ang="0">
                    <a:pos x="connsiteX2880" y="connsiteY2880"/>
                  </a:cxn>
                  <a:cxn ang="0">
                    <a:pos x="connsiteX2881" y="connsiteY2881"/>
                  </a:cxn>
                  <a:cxn ang="0">
                    <a:pos x="connsiteX2882" y="connsiteY2882"/>
                  </a:cxn>
                  <a:cxn ang="0">
                    <a:pos x="connsiteX2883" y="connsiteY2883"/>
                  </a:cxn>
                  <a:cxn ang="0">
                    <a:pos x="connsiteX2884" y="connsiteY2884"/>
                  </a:cxn>
                  <a:cxn ang="0">
                    <a:pos x="connsiteX2885" y="connsiteY2885"/>
                  </a:cxn>
                  <a:cxn ang="0">
                    <a:pos x="connsiteX2886" y="connsiteY2886"/>
                  </a:cxn>
                  <a:cxn ang="0">
                    <a:pos x="connsiteX2887" y="connsiteY2887"/>
                  </a:cxn>
                  <a:cxn ang="0">
                    <a:pos x="connsiteX2888" y="connsiteY2888"/>
                  </a:cxn>
                  <a:cxn ang="0">
                    <a:pos x="connsiteX2889" y="connsiteY2889"/>
                  </a:cxn>
                  <a:cxn ang="0">
                    <a:pos x="connsiteX2890" y="connsiteY2890"/>
                  </a:cxn>
                  <a:cxn ang="0">
                    <a:pos x="connsiteX2891" y="connsiteY2891"/>
                  </a:cxn>
                  <a:cxn ang="0">
                    <a:pos x="connsiteX2892" y="connsiteY2892"/>
                  </a:cxn>
                  <a:cxn ang="0">
                    <a:pos x="connsiteX2893" y="connsiteY2893"/>
                  </a:cxn>
                  <a:cxn ang="0">
                    <a:pos x="connsiteX2894" y="connsiteY2894"/>
                  </a:cxn>
                  <a:cxn ang="0">
                    <a:pos x="connsiteX2895" y="connsiteY2895"/>
                  </a:cxn>
                  <a:cxn ang="0">
                    <a:pos x="connsiteX2896" y="connsiteY2896"/>
                  </a:cxn>
                  <a:cxn ang="0">
                    <a:pos x="connsiteX2897" y="connsiteY2897"/>
                  </a:cxn>
                  <a:cxn ang="0">
                    <a:pos x="connsiteX2898" y="connsiteY2898"/>
                  </a:cxn>
                  <a:cxn ang="0">
                    <a:pos x="connsiteX2899" y="connsiteY2899"/>
                  </a:cxn>
                  <a:cxn ang="0">
                    <a:pos x="connsiteX2900" y="connsiteY2900"/>
                  </a:cxn>
                  <a:cxn ang="0">
                    <a:pos x="connsiteX2901" y="connsiteY2901"/>
                  </a:cxn>
                  <a:cxn ang="0">
                    <a:pos x="connsiteX2902" y="connsiteY2902"/>
                  </a:cxn>
                  <a:cxn ang="0">
                    <a:pos x="connsiteX2903" y="connsiteY2903"/>
                  </a:cxn>
                  <a:cxn ang="0">
                    <a:pos x="connsiteX2904" y="connsiteY2904"/>
                  </a:cxn>
                  <a:cxn ang="0">
                    <a:pos x="connsiteX2905" y="connsiteY2905"/>
                  </a:cxn>
                  <a:cxn ang="0">
                    <a:pos x="connsiteX2906" y="connsiteY2906"/>
                  </a:cxn>
                  <a:cxn ang="0">
                    <a:pos x="connsiteX2907" y="connsiteY2907"/>
                  </a:cxn>
                  <a:cxn ang="0">
                    <a:pos x="connsiteX2908" y="connsiteY2908"/>
                  </a:cxn>
                  <a:cxn ang="0">
                    <a:pos x="connsiteX2909" y="connsiteY2909"/>
                  </a:cxn>
                  <a:cxn ang="0">
                    <a:pos x="connsiteX2910" y="connsiteY2910"/>
                  </a:cxn>
                  <a:cxn ang="0">
                    <a:pos x="connsiteX2911" y="connsiteY2911"/>
                  </a:cxn>
                  <a:cxn ang="0">
                    <a:pos x="connsiteX2912" y="connsiteY2912"/>
                  </a:cxn>
                  <a:cxn ang="0">
                    <a:pos x="connsiteX2913" y="connsiteY2913"/>
                  </a:cxn>
                  <a:cxn ang="0">
                    <a:pos x="connsiteX2914" y="connsiteY2914"/>
                  </a:cxn>
                  <a:cxn ang="0">
                    <a:pos x="connsiteX2915" y="connsiteY2915"/>
                  </a:cxn>
                  <a:cxn ang="0">
                    <a:pos x="connsiteX2916" y="connsiteY2916"/>
                  </a:cxn>
                  <a:cxn ang="0">
                    <a:pos x="connsiteX2917" y="connsiteY2917"/>
                  </a:cxn>
                  <a:cxn ang="0">
                    <a:pos x="connsiteX2918" y="connsiteY2918"/>
                  </a:cxn>
                  <a:cxn ang="0">
                    <a:pos x="connsiteX2919" y="connsiteY2919"/>
                  </a:cxn>
                  <a:cxn ang="0">
                    <a:pos x="connsiteX2920" y="connsiteY2920"/>
                  </a:cxn>
                  <a:cxn ang="0">
                    <a:pos x="connsiteX2921" y="connsiteY2921"/>
                  </a:cxn>
                  <a:cxn ang="0">
                    <a:pos x="connsiteX2922" y="connsiteY2922"/>
                  </a:cxn>
                  <a:cxn ang="0">
                    <a:pos x="connsiteX2923" y="connsiteY2923"/>
                  </a:cxn>
                  <a:cxn ang="0">
                    <a:pos x="connsiteX2924" y="connsiteY2924"/>
                  </a:cxn>
                  <a:cxn ang="0">
                    <a:pos x="connsiteX2925" y="connsiteY2925"/>
                  </a:cxn>
                  <a:cxn ang="0">
                    <a:pos x="connsiteX2926" y="connsiteY2926"/>
                  </a:cxn>
                  <a:cxn ang="0">
                    <a:pos x="connsiteX2927" y="connsiteY2927"/>
                  </a:cxn>
                  <a:cxn ang="0">
                    <a:pos x="connsiteX2928" y="connsiteY2928"/>
                  </a:cxn>
                  <a:cxn ang="0">
                    <a:pos x="connsiteX2929" y="connsiteY2929"/>
                  </a:cxn>
                  <a:cxn ang="0">
                    <a:pos x="connsiteX2930" y="connsiteY2930"/>
                  </a:cxn>
                  <a:cxn ang="0">
                    <a:pos x="connsiteX2931" y="connsiteY2931"/>
                  </a:cxn>
                  <a:cxn ang="0">
                    <a:pos x="connsiteX2932" y="connsiteY2932"/>
                  </a:cxn>
                  <a:cxn ang="0">
                    <a:pos x="connsiteX2933" y="connsiteY2933"/>
                  </a:cxn>
                  <a:cxn ang="0">
                    <a:pos x="connsiteX2934" y="connsiteY2934"/>
                  </a:cxn>
                  <a:cxn ang="0">
                    <a:pos x="connsiteX2935" y="connsiteY2935"/>
                  </a:cxn>
                  <a:cxn ang="0">
                    <a:pos x="connsiteX2936" y="connsiteY2936"/>
                  </a:cxn>
                  <a:cxn ang="0">
                    <a:pos x="connsiteX2937" y="connsiteY2937"/>
                  </a:cxn>
                  <a:cxn ang="0">
                    <a:pos x="connsiteX2938" y="connsiteY2938"/>
                  </a:cxn>
                  <a:cxn ang="0">
                    <a:pos x="connsiteX2939" y="connsiteY2939"/>
                  </a:cxn>
                  <a:cxn ang="0">
                    <a:pos x="connsiteX2940" y="connsiteY2940"/>
                  </a:cxn>
                  <a:cxn ang="0">
                    <a:pos x="connsiteX2941" y="connsiteY2941"/>
                  </a:cxn>
                  <a:cxn ang="0">
                    <a:pos x="connsiteX2942" y="connsiteY2942"/>
                  </a:cxn>
                  <a:cxn ang="0">
                    <a:pos x="connsiteX2943" y="connsiteY2943"/>
                  </a:cxn>
                  <a:cxn ang="0">
                    <a:pos x="connsiteX2944" y="connsiteY2944"/>
                  </a:cxn>
                  <a:cxn ang="0">
                    <a:pos x="connsiteX2945" y="connsiteY2945"/>
                  </a:cxn>
                  <a:cxn ang="0">
                    <a:pos x="connsiteX2946" y="connsiteY2946"/>
                  </a:cxn>
                  <a:cxn ang="0">
                    <a:pos x="connsiteX2947" y="connsiteY2947"/>
                  </a:cxn>
                  <a:cxn ang="0">
                    <a:pos x="connsiteX2948" y="connsiteY2948"/>
                  </a:cxn>
                  <a:cxn ang="0">
                    <a:pos x="connsiteX2949" y="connsiteY2949"/>
                  </a:cxn>
                  <a:cxn ang="0">
                    <a:pos x="connsiteX2950" y="connsiteY2950"/>
                  </a:cxn>
                  <a:cxn ang="0">
                    <a:pos x="connsiteX2951" y="connsiteY2951"/>
                  </a:cxn>
                  <a:cxn ang="0">
                    <a:pos x="connsiteX2952" y="connsiteY2952"/>
                  </a:cxn>
                  <a:cxn ang="0">
                    <a:pos x="connsiteX2953" y="connsiteY2953"/>
                  </a:cxn>
                  <a:cxn ang="0">
                    <a:pos x="connsiteX2954" y="connsiteY2954"/>
                  </a:cxn>
                  <a:cxn ang="0">
                    <a:pos x="connsiteX2955" y="connsiteY2955"/>
                  </a:cxn>
                  <a:cxn ang="0">
                    <a:pos x="connsiteX2956" y="connsiteY2956"/>
                  </a:cxn>
                  <a:cxn ang="0">
                    <a:pos x="connsiteX2957" y="connsiteY2957"/>
                  </a:cxn>
                  <a:cxn ang="0">
                    <a:pos x="connsiteX2958" y="connsiteY2958"/>
                  </a:cxn>
                  <a:cxn ang="0">
                    <a:pos x="connsiteX2959" y="connsiteY2959"/>
                  </a:cxn>
                  <a:cxn ang="0">
                    <a:pos x="connsiteX2960" y="connsiteY2960"/>
                  </a:cxn>
                  <a:cxn ang="0">
                    <a:pos x="connsiteX2961" y="connsiteY2961"/>
                  </a:cxn>
                  <a:cxn ang="0">
                    <a:pos x="connsiteX2962" y="connsiteY2962"/>
                  </a:cxn>
                  <a:cxn ang="0">
                    <a:pos x="connsiteX2963" y="connsiteY2963"/>
                  </a:cxn>
                  <a:cxn ang="0">
                    <a:pos x="connsiteX2964" y="connsiteY2964"/>
                  </a:cxn>
                  <a:cxn ang="0">
                    <a:pos x="connsiteX2965" y="connsiteY2965"/>
                  </a:cxn>
                  <a:cxn ang="0">
                    <a:pos x="connsiteX2966" y="connsiteY2966"/>
                  </a:cxn>
                  <a:cxn ang="0">
                    <a:pos x="connsiteX2967" y="connsiteY2967"/>
                  </a:cxn>
                  <a:cxn ang="0">
                    <a:pos x="connsiteX2968" y="connsiteY2968"/>
                  </a:cxn>
                  <a:cxn ang="0">
                    <a:pos x="connsiteX2969" y="connsiteY2969"/>
                  </a:cxn>
                  <a:cxn ang="0">
                    <a:pos x="connsiteX2970" y="connsiteY2970"/>
                  </a:cxn>
                  <a:cxn ang="0">
                    <a:pos x="connsiteX2971" y="connsiteY2971"/>
                  </a:cxn>
                  <a:cxn ang="0">
                    <a:pos x="connsiteX2972" y="connsiteY2972"/>
                  </a:cxn>
                  <a:cxn ang="0">
                    <a:pos x="connsiteX2973" y="connsiteY2973"/>
                  </a:cxn>
                  <a:cxn ang="0">
                    <a:pos x="connsiteX2974" y="connsiteY2974"/>
                  </a:cxn>
                  <a:cxn ang="0">
                    <a:pos x="connsiteX2975" y="connsiteY2975"/>
                  </a:cxn>
                  <a:cxn ang="0">
                    <a:pos x="connsiteX2976" y="connsiteY2976"/>
                  </a:cxn>
                  <a:cxn ang="0">
                    <a:pos x="connsiteX2977" y="connsiteY2977"/>
                  </a:cxn>
                  <a:cxn ang="0">
                    <a:pos x="connsiteX2978" y="connsiteY2978"/>
                  </a:cxn>
                  <a:cxn ang="0">
                    <a:pos x="connsiteX2979" y="connsiteY2979"/>
                  </a:cxn>
                  <a:cxn ang="0">
                    <a:pos x="connsiteX2980" y="connsiteY2980"/>
                  </a:cxn>
                  <a:cxn ang="0">
                    <a:pos x="connsiteX2981" y="connsiteY2981"/>
                  </a:cxn>
                  <a:cxn ang="0">
                    <a:pos x="connsiteX2982" y="connsiteY2982"/>
                  </a:cxn>
                  <a:cxn ang="0">
                    <a:pos x="connsiteX2983" y="connsiteY2983"/>
                  </a:cxn>
                  <a:cxn ang="0">
                    <a:pos x="connsiteX2984" y="connsiteY2984"/>
                  </a:cxn>
                  <a:cxn ang="0">
                    <a:pos x="connsiteX2985" y="connsiteY2985"/>
                  </a:cxn>
                  <a:cxn ang="0">
                    <a:pos x="connsiteX2986" y="connsiteY2986"/>
                  </a:cxn>
                  <a:cxn ang="0">
                    <a:pos x="connsiteX2987" y="connsiteY2987"/>
                  </a:cxn>
                  <a:cxn ang="0">
                    <a:pos x="connsiteX2988" y="connsiteY2988"/>
                  </a:cxn>
                  <a:cxn ang="0">
                    <a:pos x="connsiteX2989" y="connsiteY2989"/>
                  </a:cxn>
                  <a:cxn ang="0">
                    <a:pos x="connsiteX2990" y="connsiteY2990"/>
                  </a:cxn>
                  <a:cxn ang="0">
                    <a:pos x="connsiteX2991" y="connsiteY2991"/>
                  </a:cxn>
                  <a:cxn ang="0">
                    <a:pos x="connsiteX2992" y="connsiteY2992"/>
                  </a:cxn>
                  <a:cxn ang="0">
                    <a:pos x="connsiteX2993" y="connsiteY2993"/>
                  </a:cxn>
                  <a:cxn ang="0">
                    <a:pos x="connsiteX2994" y="connsiteY2994"/>
                  </a:cxn>
                  <a:cxn ang="0">
                    <a:pos x="connsiteX2995" y="connsiteY2995"/>
                  </a:cxn>
                  <a:cxn ang="0">
                    <a:pos x="connsiteX2996" y="connsiteY2996"/>
                  </a:cxn>
                  <a:cxn ang="0">
                    <a:pos x="connsiteX2997" y="connsiteY2997"/>
                  </a:cxn>
                  <a:cxn ang="0">
                    <a:pos x="connsiteX2998" y="connsiteY2998"/>
                  </a:cxn>
                  <a:cxn ang="0">
                    <a:pos x="connsiteX2999" y="connsiteY2999"/>
                  </a:cxn>
                  <a:cxn ang="0">
                    <a:pos x="connsiteX3000" y="connsiteY3000"/>
                  </a:cxn>
                  <a:cxn ang="0">
                    <a:pos x="connsiteX3001" y="connsiteY3001"/>
                  </a:cxn>
                  <a:cxn ang="0">
                    <a:pos x="connsiteX3002" y="connsiteY3002"/>
                  </a:cxn>
                  <a:cxn ang="0">
                    <a:pos x="connsiteX3003" y="connsiteY3003"/>
                  </a:cxn>
                  <a:cxn ang="0">
                    <a:pos x="connsiteX3004" y="connsiteY3004"/>
                  </a:cxn>
                  <a:cxn ang="0">
                    <a:pos x="connsiteX3005" y="connsiteY3005"/>
                  </a:cxn>
                  <a:cxn ang="0">
                    <a:pos x="connsiteX3006" y="connsiteY3006"/>
                  </a:cxn>
                  <a:cxn ang="0">
                    <a:pos x="connsiteX3007" y="connsiteY3007"/>
                  </a:cxn>
                  <a:cxn ang="0">
                    <a:pos x="connsiteX3008" y="connsiteY3008"/>
                  </a:cxn>
                  <a:cxn ang="0">
                    <a:pos x="connsiteX3009" y="connsiteY3009"/>
                  </a:cxn>
                  <a:cxn ang="0">
                    <a:pos x="connsiteX3010" y="connsiteY3010"/>
                  </a:cxn>
                  <a:cxn ang="0">
                    <a:pos x="connsiteX3011" y="connsiteY3011"/>
                  </a:cxn>
                  <a:cxn ang="0">
                    <a:pos x="connsiteX3012" y="connsiteY3012"/>
                  </a:cxn>
                  <a:cxn ang="0">
                    <a:pos x="connsiteX3013" y="connsiteY3013"/>
                  </a:cxn>
                  <a:cxn ang="0">
                    <a:pos x="connsiteX3014" y="connsiteY3014"/>
                  </a:cxn>
                  <a:cxn ang="0">
                    <a:pos x="connsiteX3015" y="connsiteY3015"/>
                  </a:cxn>
                  <a:cxn ang="0">
                    <a:pos x="connsiteX3016" y="connsiteY3016"/>
                  </a:cxn>
                  <a:cxn ang="0">
                    <a:pos x="connsiteX3017" y="connsiteY3017"/>
                  </a:cxn>
                  <a:cxn ang="0">
                    <a:pos x="connsiteX3018" y="connsiteY3018"/>
                  </a:cxn>
                  <a:cxn ang="0">
                    <a:pos x="connsiteX3019" y="connsiteY3019"/>
                  </a:cxn>
                  <a:cxn ang="0">
                    <a:pos x="connsiteX3020" y="connsiteY3020"/>
                  </a:cxn>
                  <a:cxn ang="0">
                    <a:pos x="connsiteX3021" y="connsiteY3021"/>
                  </a:cxn>
                  <a:cxn ang="0">
                    <a:pos x="connsiteX3022" y="connsiteY3022"/>
                  </a:cxn>
                  <a:cxn ang="0">
                    <a:pos x="connsiteX3023" y="connsiteY3023"/>
                  </a:cxn>
                  <a:cxn ang="0">
                    <a:pos x="connsiteX3024" y="connsiteY3024"/>
                  </a:cxn>
                  <a:cxn ang="0">
                    <a:pos x="connsiteX3025" y="connsiteY3025"/>
                  </a:cxn>
                  <a:cxn ang="0">
                    <a:pos x="connsiteX3026" y="connsiteY3026"/>
                  </a:cxn>
                  <a:cxn ang="0">
                    <a:pos x="connsiteX3027" y="connsiteY3027"/>
                  </a:cxn>
                  <a:cxn ang="0">
                    <a:pos x="connsiteX3028" y="connsiteY3028"/>
                  </a:cxn>
                  <a:cxn ang="0">
                    <a:pos x="connsiteX3029" y="connsiteY3029"/>
                  </a:cxn>
                  <a:cxn ang="0">
                    <a:pos x="connsiteX3030" y="connsiteY3030"/>
                  </a:cxn>
                  <a:cxn ang="0">
                    <a:pos x="connsiteX3031" y="connsiteY3031"/>
                  </a:cxn>
                  <a:cxn ang="0">
                    <a:pos x="connsiteX3032" y="connsiteY3032"/>
                  </a:cxn>
                  <a:cxn ang="0">
                    <a:pos x="connsiteX3033" y="connsiteY3033"/>
                  </a:cxn>
                  <a:cxn ang="0">
                    <a:pos x="connsiteX3034" y="connsiteY3034"/>
                  </a:cxn>
                  <a:cxn ang="0">
                    <a:pos x="connsiteX3035" y="connsiteY3035"/>
                  </a:cxn>
                  <a:cxn ang="0">
                    <a:pos x="connsiteX3036" y="connsiteY3036"/>
                  </a:cxn>
                  <a:cxn ang="0">
                    <a:pos x="connsiteX3037" y="connsiteY3037"/>
                  </a:cxn>
                  <a:cxn ang="0">
                    <a:pos x="connsiteX3038" y="connsiteY3038"/>
                  </a:cxn>
                  <a:cxn ang="0">
                    <a:pos x="connsiteX3039" y="connsiteY3039"/>
                  </a:cxn>
                  <a:cxn ang="0">
                    <a:pos x="connsiteX3040" y="connsiteY3040"/>
                  </a:cxn>
                  <a:cxn ang="0">
                    <a:pos x="connsiteX3041" y="connsiteY3041"/>
                  </a:cxn>
                  <a:cxn ang="0">
                    <a:pos x="connsiteX3042" y="connsiteY3042"/>
                  </a:cxn>
                  <a:cxn ang="0">
                    <a:pos x="connsiteX3043" y="connsiteY3043"/>
                  </a:cxn>
                  <a:cxn ang="0">
                    <a:pos x="connsiteX3044" y="connsiteY3044"/>
                  </a:cxn>
                  <a:cxn ang="0">
                    <a:pos x="connsiteX3045" y="connsiteY3045"/>
                  </a:cxn>
                  <a:cxn ang="0">
                    <a:pos x="connsiteX3046" y="connsiteY3046"/>
                  </a:cxn>
                  <a:cxn ang="0">
                    <a:pos x="connsiteX3047" y="connsiteY3047"/>
                  </a:cxn>
                  <a:cxn ang="0">
                    <a:pos x="connsiteX3048" y="connsiteY3048"/>
                  </a:cxn>
                  <a:cxn ang="0">
                    <a:pos x="connsiteX3049" y="connsiteY3049"/>
                  </a:cxn>
                  <a:cxn ang="0">
                    <a:pos x="connsiteX3050" y="connsiteY3050"/>
                  </a:cxn>
                  <a:cxn ang="0">
                    <a:pos x="connsiteX3051" y="connsiteY3051"/>
                  </a:cxn>
                  <a:cxn ang="0">
                    <a:pos x="connsiteX3052" y="connsiteY3052"/>
                  </a:cxn>
                  <a:cxn ang="0">
                    <a:pos x="connsiteX3053" y="connsiteY3053"/>
                  </a:cxn>
                  <a:cxn ang="0">
                    <a:pos x="connsiteX3054" y="connsiteY3054"/>
                  </a:cxn>
                  <a:cxn ang="0">
                    <a:pos x="connsiteX3055" y="connsiteY3055"/>
                  </a:cxn>
                  <a:cxn ang="0">
                    <a:pos x="connsiteX3056" y="connsiteY3056"/>
                  </a:cxn>
                  <a:cxn ang="0">
                    <a:pos x="connsiteX3057" y="connsiteY3057"/>
                  </a:cxn>
                  <a:cxn ang="0">
                    <a:pos x="connsiteX3058" y="connsiteY3058"/>
                  </a:cxn>
                  <a:cxn ang="0">
                    <a:pos x="connsiteX3059" y="connsiteY3059"/>
                  </a:cxn>
                  <a:cxn ang="0">
                    <a:pos x="connsiteX3060" y="connsiteY3060"/>
                  </a:cxn>
                  <a:cxn ang="0">
                    <a:pos x="connsiteX3061" y="connsiteY3061"/>
                  </a:cxn>
                  <a:cxn ang="0">
                    <a:pos x="connsiteX3062" y="connsiteY3062"/>
                  </a:cxn>
                  <a:cxn ang="0">
                    <a:pos x="connsiteX3063" y="connsiteY3063"/>
                  </a:cxn>
                  <a:cxn ang="0">
                    <a:pos x="connsiteX3064" y="connsiteY3064"/>
                  </a:cxn>
                  <a:cxn ang="0">
                    <a:pos x="connsiteX3065" y="connsiteY3065"/>
                  </a:cxn>
                  <a:cxn ang="0">
                    <a:pos x="connsiteX3066" y="connsiteY3066"/>
                  </a:cxn>
                  <a:cxn ang="0">
                    <a:pos x="connsiteX3067" y="connsiteY3067"/>
                  </a:cxn>
                  <a:cxn ang="0">
                    <a:pos x="connsiteX3068" y="connsiteY3068"/>
                  </a:cxn>
                  <a:cxn ang="0">
                    <a:pos x="connsiteX3069" y="connsiteY3069"/>
                  </a:cxn>
                  <a:cxn ang="0">
                    <a:pos x="connsiteX3070" y="connsiteY3070"/>
                  </a:cxn>
                  <a:cxn ang="0">
                    <a:pos x="connsiteX3071" y="connsiteY3071"/>
                  </a:cxn>
                  <a:cxn ang="0">
                    <a:pos x="connsiteX3072" y="connsiteY3072"/>
                  </a:cxn>
                  <a:cxn ang="0">
                    <a:pos x="connsiteX3073" y="connsiteY3073"/>
                  </a:cxn>
                  <a:cxn ang="0">
                    <a:pos x="connsiteX3074" y="connsiteY3074"/>
                  </a:cxn>
                  <a:cxn ang="0">
                    <a:pos x="connsiteX3075" y="connsiteY3075"/>
                  </a:cxn>
                  <a:cxn ang="0">
                    <a:pos x="connsiteX3076" y="connsiteY3076"/>
                  </a:cxn>
                  <a:cxn ang="0">
                    <a:pos x="connsiteX3077" y="connsiteY3077"/>
                  </a:cxn>
                  <a:cxn ang="0">
                    <a:pos x="connsiteX3078" y="connsiteY3078"/>
                  </a:cxn>
                  <a:cxn ang="0">
                    <a:pos x="connsiteX3079" y="connsiteY3079"/>
                  </a:cxn>
                  <a:cxn ang="0">
                    <a:pos x="connsiteX3080" y="connsiteY3080"/>
                  </a:cxn>
                  <a:cxn ang="0">
                    <a:pos x="connsiteX3081" y="connsiteY3081"/>
                  </a:cxn>
                  <a:cxn ang="0">
                    <a:pos x="connsiteX3082" y="connsiteY3082"/>
                  </a:cxn>
                  <a:cxn ang="0">
                    <a:pos x="connsiteX3083" y="connsiteY3083"/>
                  </a:cxn>
                  <a:cxn ang="0">
                    <a:pos x="connsiteX3084" y="connsiteY3084"/>
                  </a:cxn>
                  <a:cxn ang="0">
                    <a:pos x="connsiteX3085" y="connsiteY3085"/>
                  </a:cxn>
                  <a:cxn ang="0">
                    <a:pos x="connsiteX3086" y="connsiteY3086"/>
                  </a:cxn>
                  <a:cxn ang="0">
                    <a:pos x="connsiteX3087" y="connsiteY3087"/>
                  </a:cxn>
                  <a:cxn ang="0">
                    <a:pos x="connsiteX3088" y="connsiteY3088"/>
                  </a:cxn>
                  <a:cxn ang="0">
                    <a:pos x="connsiteX3089" y="connsiteY3089"/>
                  </a:cxn>
                  <a:cxn ang="0">
                    <a:pos x="connsiteX3090" y="connsiteY3090"/>
                  </a:cxn>
                  <a:cxn ang="0">
                    <a:pos x="connsiteX3091" y="connsiteY3091"/>
                  </a:cxn>
                  <a:cxn ang="0">
                    <a:pos x="connsiteX3092" y="connsiteY3092"/>
                  </a:cxn>
                  <a:cxn ang="0">
                    <a:pos x="connsiteX3093" y="connsiteY3093"/>
                  </a:cxn>
                  <a:cxn ang="0">
                    <a:pos x="connsiteX3094" y="connsiteY3094"/>
                  </a:cxn>
                  <a:cxn ang="0">
                    <a:pos x="connsiteX3095" y="connsiteY3095"/>
                  </a:cxn>
                  <a:cxn ang="0">
                    <a:pos x="connsiteX3096" y="connsiteY3096"/>
                  </a:cxn>
                  <a:cxn ang="0">
                    <a:pos x="connsiteX3097" y="connsiteY3097"/>
                  </a:cxn>
                  <a:cxn ang="0">
                    <a:pos x="connsiteX3098" y="connsiteY3098"/>
                  </a:cxn>
                  <a:cxn ang="0">
                    <a:pos x="connsiteX3099" y="connsiteY3099"/>
                  </a:cxn>
                  <a:cxn ang="0">
                    <a:pos x="connsiteX3100" y="connsiteY3100"/>
                  </a:cxn>
                  <a:cxn ang="0">
                    <a:pos x="connsiteX3101" y="connsiteY3101"/>
                  </a:cxn>
                  <a:cxn ang="0">
                    <a:pos x="connsiteX3102" y="connsiteY3102"/>
                  </a:cxn>
                  <a:cxn ang="0">
                    <a:pos x="connsiteX3103" y="connsiteY3103"/>
                  </a:cxn>
                  <a:cxn ang="0">
                    <a:pos x="connsiteX3104" y="connsiteY3104"/>
                  </a:cxn>
                  <a:cxn ang="0">
                    <a:pos x="connsiteX3105" y="connsiteY3105"/>
                  </a:cxn>
                  <a:cxn ang="0">
                    <a:pos x="connsiteX3106" y="connsiteY3106"/>
                  </a:cxn>
                  <a:cxn ang="0">
                    <a:pos x="connsiteX3107" y="connsiteY3107"/>
                  </a:cxn>
                  <a:cxn ang="0">
                    <a:pos x="connsiteX3108" y="connsiteY3108"/>
                  </a:cxn>
                  <a:cxn ang="0">
                    <a:pos x="connsiteX3109" y="connsiteY3109"/>
                  </a:cxn>
                  <a:cxn ang="0">
                    <a:pos x="connsiteX3110" y="connsiteY3110"/>
                  </a:cxn>
                  <a:cxn ang="0">
                    <a:pos x="connsiteX3111" y="connsiteY3111"/>
                  </a:cxn>
                  <a:cxn ang="0">
                    <a:pos x="connsiteX3112" y="connsiteY3112"/>
                  </a:cxn>
                  <a:cxn ang="0">
                    <a:pos x="connsiteX3113" y="connsiteY3113"/>
                  </a:cxn>
                  <a:cxn ang="0">
                    <a:pos x="connsiteX3114" y="connsiteY3114"/>
                  </a:cxn>
                  <a:cxn ang="0">
                    <a:pos x="connsiteX3115" y="connsiteY3115"/>
                  </a:cxn>
                  <a:cxn ang="0">
                    <a:pos x="connsiteX3116" y="connsiteY3116"/>
                  </a:cxn>
                  <a:cxn ang="0">
                    <a:pos x="connsiteX3117" y="connsiteY3117"/>
                  </a:cxn>
                  <a:cxn ang="0">
                    <a:pos x="connsiteX3118" y="connsiteY3118"/>
                  </a:cxn>
                  <a:cxn ang="0">
                    <a:pos x="connsiteX3119" y="connsiteY3119"/>
                  </a:cxn>
                  <a:cxn ang="0">
                    <a:pos x="connsiteX3120" y="connsiteY3120"/>
                  </a:cxn>
                  <a:cxn ang="0">
                    <a:pos x="connsiteX3121" y="connsiteY3121"/>
                  </a:cxn>
                  <a:cxn ang="0">
                    <a:pos x="connsiteX3122" y="connsiteY3122"/>
                  </a:cxn>
                  <a:cxn ang="0">
                    <a:pos x="connsiteX3123" y="connsiteY3123"/>
                  </a:cxn>
                  <a:cxn ang="0">
                    <a:pos x="connsiteX3124" y="connsiteY3124"/>
                  </a:cxn>
                  <a:cxn ang="0">
                    <a:pos x="connsiteX3125" y="connsiteY3125"/>
                  </a:cxn>
                  <a:cxn ang="0">
                    <a:pos x="connsiteX3126" y="connsiteY3126"/>
                  </a:cxn>
                  <a:cxn ang="0">
                    <a:pos x="connsiteX3127" y="connsiteY3127"/>
                  </a:cxn>
                  <a:cxn ang="0">
                    <a:pos x="connsiteX3128" y="connsiteY3128"/>
                  </a:cxn>
                  <a:cxn ang="0">
                    <a:pos x="connsiteX3129" y="connsiteY3129"/>
                  </a:cxn>
                  <a:cxn ang="0">
                    <a:pos x="connsiteX3130" y="connsiteY3130"/>
                  </a:cxn>
                  <a:cxn ang="0">
                    <a:pos x="connsiteX3131" y="connsiteY3131"/>
                  </a:cxn>
                  <a:cxn ang="0">
                    <a:pos x="connsiteX3132" y="connsiteY3132"/>
                  </a:cxn>
                  <a:cxn ang="0">
                    <a:pos x="connsiteX3133" y="connsiteY3133"/>
                  </a:cxn>
                  <a:cxn ang="0">
                    <a:pos x="connsiteX3134" y="connsiteY3134"/>
                  </a:cxn>
                  <a:cxn ang="0">
                    <a:pos x="connsiteX3135" y="connsiteY3135"/>
                  </a:cxn>
                  <a:cxn ang="0">
                    <a:pos x="connsiteX3136" y="connsiteY3136"/>
                  </a:cxn>
                  <a:cxn ang="0">
                    <a:pos x="connsiteX3137" y="connsiteY3137"/>
                  </a:cxn>
                  <a:cxn ang="0">
                    <a:pos x="connsiteX3138" y="connsiteY3138"/>
                  </a:cxn>
                  <a:cxn ang="0">
                    <a:pos x="connsiteX3139" y="connsiteY3139"/>
                  </a:cxn>
                  <a:cxn ang="0">
                    <a:pos x="connsiteX3140" y="connsiteY3140"/>
                  </a:cxn>
                  <a:cxn ang="0">
                    <a:pos x="connsiteX3141" y="connsiteY3141"/>
                  </a:cxn>
                  <a:cxn ang="0">
                    <a:pos x="connsiteX3142" y="connsiteY3142"/>
                  </a:cxn>
                  <a:cxn ang="0">
                    <a:pos x="connsiteX3143" y="connsiteY3143"/>
                  </a:cxn>
                  <a:cxn ang="0">
                    <a:pos x="connsiteX3144" y="connsiteY3144"/>
                  </a:cxn>
                  <a:cxn ang="0">
                    <a:pos x="connsiteX3145" y="connsiteY3145"/>
                  </a:cxn>
                  <a:cxn ang="0">
                    <a:pos x="connsiteX3146" y="connsiteY3146"/>
                  </a:cxn>
                  <a:cxn ang="0">
                    <a:pos x="connsiteX3147" y="connsiteY3147"/>
                  </a:cxn>
                  <a:cxn ang="0">
                    <a:pos x="connsiteX3148" y="connsiteY3148"/>
                  </a:cxn>
                  <a:cxn ang="0">
                    <a:pos x="connsiteX3149" y="connsiteY3149"/>
                  </a:cxn>
                  <a:cxn ang="0">
                    <a:pos x="connsiteX3150" y="connsiteY3150"/>
                  </a:cxn>
                  <a:cxn ang="0">
                    <a:pos x="connsiteX3151" y="connsiteY3151"/>
                  </a:cxn>
                  <a:cxn ang="0">
                    <a:pos x="connsiteX3152" y="connsiteY3152"/>
                  </a:cxn>
                  <a:cxn ang="0">
                    <a:pos x="connsiteX3153" y="connsiteY3153"/>
                  </a:cxn>
                  <a:cxn ang="0">
                    <a:pos x="connsiteX3154" y="connsiteY3154"/>
                  </a:cxn>
                  <a:cxn ang="0">
                    <a:pos x="connsiteX3155" y="connsiteY3155"/>
                  </a:cxn>
                  <a:cxn ang="0">
                    <a:pos x="connsiteX3156" y="connsiteY3156"/>
                  </a:cxn>
                  <a:cxn ang="0">
                    <a:pos x="connsiteX3157" y="connsiteY3157"/>
                  </a:cxn>
                  <a:cxn ang="0">
                    <a:pos x="connsiteX3158" y="connsiteY3158"/>
                  </a:cxn>
                  <a:cxn ang="0">
                    <a:pos x="connsiteX3159" y="connsiteY3159"/>
                  </a:cxn>
                  <a:cxn ang="0">
                    <a:pos x="connsiteX3160" y="connsiteY3160"/>
                  </a:cxn>
                  <a:cxn ang="0">
                    <a:pos x="connsiteX3161" y="connsiteY3161"/>
                  </a:cxn>
                  <a:cxn ang="0">
                    <a:pos x="connsiteX3162" y="connsiteY3162"/>
                  </a:cxn>
                  <a:cxn ang="0">
                    <a:pos x="connsiteX3163" y="connsiteY3163"/>
                  </a:cxn>
                  <a:cxn ang="0">
                    <a:pos x="connsiteX3164" y="connsiteY3164"/>
                  </a:cxn>
                  <a:cxn ang="0">
                    <a:pos x="connsiteX3165" y="connsiteY3165"/>
                  </a:cxn>
                </a:cxnLst>
                <a:rect l="l" t="t" r="r" b="b"/>
                <a:pathLst>
                  <a:path w="2119184" h="1128833">
                    <a:moveTo>
                      <a:pt x="1342802" y="109459"/>
                    </a:moveTo>
                    <a:lnTo>
                      <a:pt x="1365468" y="108139"/>
                    </a:lnTo>
                    <a:lnTo>
                      <a:pt x="1376562" y="101738"/>
                    </a:lnTo>
                    <a:lnTo>
                      <a:pt x="1368911" y="96222"/>
                    </a:lnTo>
                    <a:lnTo>
                      <a:pt x="1376151" y="91810"/>
                    </a:lnTo>
                    <a:lnTo>
                      <a:pt x="1371196" y="86294"/>
                    </a:lnTo>
                    <a:lnTo>
                      <a:pt x="1363011" y="87398"/>
                    </a:lnTo>
                    <a:lnTo>
                      <a:pt x="1355672" y="86244"/>
                    </a:lnTo>
                    <a:lnTo>
                      <a:pt x="1361893" y="82996"/>
                    </a:lnTo>
                    <a:lnTo>
                      <a:pt x="1353297" y="78142"/>
                    </a:lnTo>
                    <a:lnTo>
                      <a:pt x="1341183" y="81045"/>
                    </a:lnTo>
                    <a:lnTo>
                      <a:pt x="1336450" y="82986"/>
                    </a:lnTo>
                    <a:lnTo>
                      <a:pt x="1337666" y="77471"/>
                    </a:lnTo>
                    <a:lnTo>
                      <a:pt x="1331289" y="73058"/>
                    </a:lnTo>
                    <a:lnTo>
                      <a:pt x="1319948" y="73058"/>
                    </a:lnTo>
                    <a:lnTo>
                      <a:pt x="1307473" y="74161"/>
                    </a:lnTo>
                    <a:lnTo>
                      <a:pt x="1295483" y="73058"/>
                    </a:lnTo>
                    <a:lnTo>
                      <a:pt x="1285293" y="80213"/>
                    </a:lnTo>
                    <a:lnTo>
                      <a:pt x="1299871" y="81280"/>
                    </a:lnTo>
                    <a:lnTo>
                      <a:pt x="1295828" y="82986"/>
                    </a:lnTo>
                    <a:lnTo>
                      <a:pt x="1285761" y="87398"/>
                    </a:lnTo>
                    <a:lnTo>
                      <a:pt x="1305985" y="82986"/>
                    </a:lnTo>
                    <a:lnTo>
                      <a:pt x="1311492" y="88501"/>
                    </a:lnTo>
                    <a:lnTo>
                      <a:pt x="1305476" y="91810"/>
                    </a:lnTo>
                    <a:lnTo>
                      <a:pt x="1292451" y="90707"/>
                    </a:lnTo>
                    <a:lnTo>
                      <a:pt x="1286492" y="90707"/>
                    </a:lnTo>
                    <a:lnTo>
                      <a:pt x="1278225" y="91810"/>
                    </a:lnTo>
                    <a:lnTo>
                      <a:pt x="1278365" y="96222"/>
                    </a:lnTo>
                    <a:lnTo>
                      <a:pt x="1283279" y="97419"/>
                    </a:lnTo>
                    <a:lnTo>
                      <a:pt x="1300537" y="97698"/>
                    </a:lnTo>
                    <a:lnTo>
                      <a:pt x="1307407" y="96222"/>
                    </a:lnTo>
                    <a:lnTo>
                      <a:pt x="1315124" y="95620"/>
                    </a:lnTo>
                    <a:lnTo>
                      <a:pt x="1308114" y="99021"/>
                    </a:lnTo>
                    <a:lnTo>
                      <a:pt x="1334067" y="99167"/>
                    </a:lnTo>
                    <a:lnTo>
                      <a:pt x="1337978" y="101738"/>
                    </a:lnTo>
                    <a:lnTo>
                      <a:pt x="1335653" y="105586"/>
                    </a:lnTo>
                    <a:lnTo>
                      <a:pt x="1342802" y="109459"/>
                    </a:lnTo>
                    <a:close/>
                    <a:moveTo>
                      <a:pt x="894106" y="156139"/>
                    </a:moveTo>
                    <a:lnTo>
                      <a:pt x="901897" y="153657"/>
                    </a:lnTo>
                    <a:lnTo>
                      <a:pt x="911832" y="145384"/>
                    </a:lnTo>
                    <a:lnTo>
                      <a:pt x="916779" y="146030"/>
                    </a:lnTo>
                    <a:lnTo>
                      <a:pt x="908923" y="150347"/>
                    </a:lnTo>
                    <a:lnTo>
                      <a:pt x="909737" y="154815"/>
                    </a:lnTo>
                    <a:lnTo>
                      <a:pt x="919993" y="154722"/>
                    </a:lnTo>
                    <a:lnTo>
                      <a:pt x="924225" y="153696"/>
                    </a:lnTo>
                    <a:lnTo>
                      <a:pt x="932197" y="150347"/>
                    </a:lnTo>
                    <a:lnTo>
                      <a:pt x="941417" y="142902"/>
                    </a:lnTo>
                    <a:lnTo>
                      <a:pt x="939272" y="147169"/>
                    </a:lnTo>
                    <a:lnTo>
                      <a:pt x="944655" y="148693"/>
                    </a:lnTo>
                    <a:lnTo>
                      <a:pt x="961839" y="142075"/>
                    </a:lnTo>
                    <a:lnTo>
                      <a:pt x="968192" y="139592"/>
                    </a:lnTo>
                    <a:lnTo>
                      <a:pt x="978801" y="133802"/>
                    </a:lnTo>
                    <a:lnTo>
                      <a:pt x="991769" y="132147"/>
                    </a:lnTo>
                    <a:lnTo>
                      <a:pt x="976114" y="139592"/>
                    </a:lnTo>
                    <a:lnTo>
                      <a:pt x="977141" y="144042"/>
                    </a:lnTo>
                    <a:lnTo>
                      <a:pt x="981316" y="144556"/>
                    </a:lnTo>
                    <a:lnTo>
                      <a:pt x="991038" y="142902"/>
                    </a:lnTo>
                    <a:lnTo>
                      <a:pt x="994489" y="138766"/>
                    </a:lnTo>
                    <a:lnTo>
                      <a:pt x="1004844" y="137111"/>
                    </a:lnTo>
                    <a:lnTo>
                      <a:pt x="1015873" y="137206"/>
                    </a:lnTo>
                    <a:lnTo>
                      <a:pt x="1021798" y="135551"/>
                    </a:lnTo>
                    <a:lnTo>
                      <a:pt x="1023589" y="128933"/>
                    </a:lnTo>
                    <a:lnTo>
                      <a:pt x="1029325" y="130285"/>
                    </a:lnTo>
                    <a:lnTo>
                      <a:pt x="1033928" y="128011"/>
                    </a:lnTo>
                    <a:lnTo>
                      <a:pt x="1028586" y="127183"/>
                    </a:lnTo>
                    <a:lnTo>
                      <a:pt x="1033426" y="123874"/>
                    </a:lnTo>
                    <a:lnTo>
                      <a:pt x="1041817" y="123046"/>
                    </a:lnTo>
                    <a:lnTo>
                      <a:pt x="1051950" y="120565"/>
                    </a:lnTo>
                    <a:lnTo>
                      <a:pt x="1045803" y="118082"/>
                    </a:lnTo>
                    <a:lnTo>
                      <a:pt x="1045268" y="113119"/>
                    </a:lnTo>
                    <a:lnTo>
                      <a:pt x="1032539" y="114649"/>
                    </a:lnTo>
                    <a:lnTo>
                      <a:pt x="1028257" y="119215"/>
                    </a:lnTo>
                    <a:lnTo>
                      <a:pt x="1013506" y="120565"/>
                    </a:lnTo>
                    <a:lnTo>
                      <a:pt x="1006192" y="118910"/>
                    </a:lnTo>
                    <a:lnTo>
                      <a:pt x="996511" y="118694"/>
                    </a:lnTo>
                    <a:lnTo>
                      <a:pt x="980272" y="120763"/>
                    </a:lnTo>
                    <a:lnTo>
                      <a:pt x="974002" y="123874"/>
                    </a:lnTo>
                    <a:lnTo>
                      <a:pt x="962225" y="126402"/>
                    </a:lnTo>
                    <a:lnTo>
                      <a:pt x="952117" y="128838"/>
                    </a:lnTo>
                    <a:lnTo>
                      <a:pt x="942510" y="132147"/>
                    </a:lnTo>
                    <a:lnTo>
                      <a:pt x="930084" y="132974"/>
                    </a:lnTo>
                    <a:lnTo>
                      <a:pt x="911364" y="138766"/>
                    </a:lnTo>
                    <a:lnTo>
                      <a:pt x="896990" y="141247"/>
                    </a:lnTo>
                    <a:lnTo>
                      <a:pt x="879979" y="144556"/>
                    </a:lnTo>
                    <a:lnTo>
                      <a:pt x="870208" y="147865"/>
                    </a:lnTo>
                    <a:lnTo>
                      <a:pt x="871128" y="152002"/>
                    </a:lnTo>
                    <a:lnTo>
                      <a:pt x="888641" y="148236"/>
                    </a:lnTo>
                    <a:lnTo>
                      <a:pt x="891829" y="152829"/>
                    </a:lnTo>
                    <a:lnTo>
                      <a:pt x="897820" y="152829"/>
                    </a:lnTo>
                    <a:lnTo>
                      <a:pt x="894106" y="156139"/>
                    </a:lnTo>
                    <a:close/>
                    <a:moveTo>
                      <a:pt x="938524" y="161317"/>
                    </a:moveTo>
                    <a:lnTo>
                      <a:pt x="955774" y="154928"/>
                    </a:lnTo>
                    <a:lnTo>
                      <a:pt x="973262" y="148788"/>
                    </a:lnTo>
                    <a:lnTo>
                      <a:pt x="968627" y="147133"/>
                    </a:lnTo>
                    <a:lnTo>
                      <a:pt x="957327" y="150983"/>
                    </a:lnTo>
                    <a:lnTo>
                      <a:pt x="942921" y="153595"/>
                    </a:lnTo>
                    <a:lnTo>
                      <a:pt x="920404" y="159110"/>
                    </a:lnTo>
                    <a:lnTo>
                      <a:pt x="928679" y="160543"/>
                    </a:lnTo>
                    <a:lnTo>
                      <a:pt x="938524" y="161317"/>
                    </a:lnTo>
                    <a:close/>
                    <a:moveTo>
                      <a:pt x="1085693" y="111284"/>
                    </a:moveTo>
                    <a:lnTo>
                      <a:pt x="1092169" y="111284"/>
                    </a:lnTo>
                    <a:lnTo>
                      <a:pt x="1100937" y="109077"/>
                    </a:lnTo>
                    <a:lnTo>
                      <a:pt x="1096680" y="102459"/>
                    </a:lnTo>
                    <a:lnTo>
                      <a:pt x="1077721" y="105769"/>
                    </a:lnTo>
                    <a:lnTo>
                      <a:pt x="1084559" y="109080"/>
                    </a:lnTo>
                    <a:close/>
                    <a:moveTo>
                      <a:pt x="1122321" y="98428"/>
                    </a:moveTo>
                    <a:lnTo>
                      <a:pt x="1138453" y="96884"/>
                    </a:lnTo>
                    <a:lnTo>
                      <a:pt x="1149399" y="95834"/>
                    </a:lnTo>
                    <a:lnTo>
                      <a:pt x="1167446" y="94209"/>
                    </a:lnTo>
                    <a:lnTo>
                      <a:pt x="1197886" y="95120"/>
                    </a:lnTo>
                    <a:lnTo>
                      <a:pt x="1204271" y="92532"/>
                    </a:lnTo>
                    <a:lnTo>
                      <a:pt x="1198699" y="87016"/>
                    </a:lnTo>
                    <a:lnTo>
                      <a:pt x="1192511" y="85362"/>
                    </a:lnTo>
                    <a:lnTo>
                      <a:pt x="1185304" y="85362"/>
                    </a:lnTo>
                    <a:lnTo>
                      <a:pt x="1165811" y="91177"/>
                    </a:lnTo>
                    <a:lnTo>
                      <a:pt x="1149596" y="91428"/>
                    </a:lnTo>
                    <a:lnTo>
                      <a:pt x="1145356" y="92012"/>
                    </a:lnTo>
                    <a:lnTo>
                      <a:pt x="1129495" y="94186"/>
                    </a:lnTo>
                    <a:lnTo>
                      <a:pt x="1122321" y="98428"/>
                    </a:lnTo>
                    <a:close/>
                    <a:moveTo>
                      <a:pt x="1066389" y="134448"/>
                    </a:moveTo>
                    <a:lnTo>
                      <a:pt x="1074179" y="131138"/>
                    </a:lnTo>
                    <a:lnTo>
                      <a:pt x="1066660" y="130587"/>
                    </a:lnTo>
                    <a:lnTo>
                      <a:pt x="1058187" y="129484"/>
                    </a:lnTo>
                    <a:lnTo>
                      <a:pt x="1042910" y="132793"/>
                    </a:lnTo>
                    <a:lnTo>
                      <a:pt x="1066389" y="134448"/>
                    </a:lnTo>
                    <a:close/>
                    <a:moveTo>
                      <a:pt x="997850" y="188829"/>
                    </a:moveTo>
                    <a:lnTo>
                      <a:pt x="1017598" y="188829"/>
                    </a:lnTo>
                    <a:lnTo>
                      <a:pt x="1028487" y="187019"/>
                    </a:lnTo>
                    <a:lnTo>
                      <a:pt x="1040379" y="184304"/>
                    </a:lnTo>
                    <a:lnTo>
                      <a:pt x="1054949" y="181589"/>
                    </a:lnTo>
                    <a:lnTo>
                      <a:pt x="1064055" y="177064"/>
                    </a:lnTo>
                    <a:lnTo>
                      <a:pt x="1069158" y="178198"/>
                    </a:lnTo>
                    <a:lnTo>
                      <a:pt x="1085027" y="176990"/>
                    </a:lnTo>
                    <a:lnTo>
                      <a:pt x="1102655" y="173511"/>
                    </a:lnTo>
                    <a:lnTo>
                      <a:pt x="1114374" y="174350"/>
                    </a:lnTo>
                    <a:lnTo>
                      <a:pt x="1120661" y="172685"/>
                    </a:lnTo>
                    <a:lnTo>
                      <a:pt x="1128640" y="176159"/>
                    </a:lnTo>
                    <a:lnTo>
                      <a:pt x="1146671" y="173364"/>
                    </a:lnTo>
                    <a:lnTo>
                      <a:pt x="1159746" y="170203"/>
                    </a:lnTo>
                    <a:lnTo>
                      <a:pt x="1169048" y="165239"/>
                    </a:lnTo>
                    <a:lnTo>
                      <a:pt x="1178146" y="161930"/>
                    </a:lnTo>
                    <a:lnTo>
                      <a:pt x="1185789" y="158163"/>
                    </a:lnTo>
                    <a:lnTo>
                      <a:pt x="1189577" y="154303"/>
                    </a:lnTo>
                    <a:lnTo>
                      <a:pt x="1179789" y="148693"/>
                    </a:lnTo>
                    <a:lnTo>
                      <a:pt x="1167594" y="150347"/>
                    </a:lnTo>
                    <a:lnTo>
                      <a:pt x="1159762" y="156099"/>
                    </a:lnTo>
                    <a:lnTo>
                      <a:pt x="1156261" y="152829"/>
                    </a:lnTo>
                    <a:lnTo>
                      <a:pt x="1150270" y="152829"/>
                    </a:lnTo>
                    <a:lnTo>
                      <a:pt x="1138444" y="156139"/>
                    </a:lnTo>
                    <a:lnTo>
                      <a:pt x="1154092" y="149520"/>
                    </a:lnTo>
                    <a:lnTo>
                      <a:pt x="1142595" y="148693"/>
                    </a:lnTo>
                    <a:lnTo>
                      <a:pt x="1150616" y="146211"/>
                    </a:lnTo>
                    <a:lnTo>
                      <a:pt x="1150295" y="142075"/>
                    </a:lnTo>
                    <a:lnTo>
                      <a:pt x="1154256" y="136283"/>
                    </a:lnTo>
                    <a:lnTo>
                      <a:pt x="1161118" y="134629"/>
                    </a:lnTo>
                    <a:lnTo>
                      <a:pt x="1156269" y="130492"/>
                    </a:lnTo>
                    <a:lnTo>
                      <a:pt x="1149711" y="130492"/>
                    </a:lnTo>
                    <a:lnTo>
                      <a:pt x="1141181" y="133813"/>
                    </a:lnTo>
                    <a:lnTo>
                      <a:pt x="1131550" y="137938"/>
                    </a:lnTo>
                    <a:lnTo>
                      <a:pt x="1126931" y="137938"/>
                    </a:lnTo>
                    <a:lnTo>
                      <a:pt x="1118869" y="140420"/>
                    </a:lnTo>
                    <a:lnTo>
                      <a:pt x="1119091" y="144556"/>
                    </a:lnTo>
                    <a:lnTo>
                      <a:pt x="1126931" y="147039"/>
                    </a:lnTo>
                    <a:lnTo>
                      <a:pt x="1119724" y="150347"/>
                    </a:lnTo>
                    <a:lnTo>
                      <a:pt x="1110224" y="149520"/>
                    </a:lnTo>
                    <a:lnTo>
                      <a:pt x="1116297" y="152829"/>
                    </a:lnTo>
                    <a:lnTo>
                      <a:pt x="1122419" y="156139"/>
                    </a:lnTo>
                    <a:lnTo>
                      <a:pt x="1117415" y="160275"/>
                    </a:lnTo>
                    <a:lnTo>
                      <a:pt x="1107578" y="161102"/>
                    </a:lnTo>
                    <a:lnTo>
                      <a:pt x="1084542" y="161102"/>
                    </a:lnTo>
                    <a:lnTo>
                      <a:pt x="1070185" y="161473"/>
                    </a:lnTo>
                    <a:lnTo>
                      <a:pt x="1075199" y="156966"/>
                    </a:lnTo>
                    <a:lnTo>
                      <a:pt x="1072174" y="152002"/>
                    </a:lnTo>
                    <a:lnTo>
                      <a:pt x="1067186" y="150347"/>
                    </a:lnTo>
                    <a:lnTo>
                      <a:pt x="1068632" y="146164"/>
                    </a:lnTo>
                    <a:lnTo>
                      <a:pt x="1041085" y="146582"/>
                    </a:lnTo>
                    <a:lnTo>
                      <a:pt x="1047602" y="141607"/>
                    </a:lnTo>
                    <a:lnTo>
                      <a:pt x="1040461" y="139353"/>
                    </a:lnTo>
                    <a:lnTo>
                      <a:pt x="1024181" y="138766"/>
                    </a:lnTo>
                    <a:lnTo>
                      <a:pt x="1011435" y="142075"/>
                    </a:lnTo>
                    <a:lnTo>
                      <a:pt x="1020212" y="146030"/>
                    </a:lnTo>
                    <a:lnTo>
                      <a:pt x="999313" y="145384"/>
                    </a:lnTo>
                    <a:lnTo>
                      <a:pt x="989041" y="147865"/>
                    </a:lnTo>
                    <a:lnTo>
                      <a:pt x="995196" y="153657"/>
                    </a:lnTo>
                    <a:lnTo>
                      <a:pt x="973320" y="154484"/>
                    </a:lnTo>
                    <a:lnTo>
                      <a:pt x="961872" y="158620"/>
                    </a:lnTo>
                    <a:lnTo>
                      <a:pt x="978842" y="160275"/>
                    </a:lnTo>
                    <a:lnTo>
                      <a:pt x="994333" y="159266"/>
                    </a:lnTo>
                    <a:lnTo>
                      <a:pt x="980938" y="162024"/>
                    </a:lnTo>
                    <a:lnTo>
                      <a:pt x="951188" y="163585"/>
                    </a:lnTo>
                    <a:lnTo>
                      <a:pt x="940916" y="166894"/>
                    </a:lnTo>
                    <a:lnTo>
                      <a:pt x="953399" y="169375"/>
                    </a:lnTo>
                    <a:lnTo>
                      <a:pt x="967945" y="167721"/>
                    </a:lnTo>
                    <a:lnTo>
                      <a:pt x="961896" y="171857"/>
                    </a:lnTo>
                    <a:lnTo>
                      <a:pt x="970739" y="175254"/>
                    </a:lnTo>
                    <a:lnTo>
                      <a:pt x="976590" y="171030"/>
                    </a:lnTo>
                    <a:lnTo>
                      <a:pt x="986789" y="167721"/>
                    </a:lnTo>
                    <a:lnTo>
                      <a:pt x="976220" y="175358"/>
                    </a:lnTo>
                    <a:lnTo>
                      <a:pt x="987578" y="173511"/>
                    </a:lnTo>
                    <a:lnTo>
                      <a:pt x="993240" y="173511"/>
                    </a:lnTo>
                    <a:lnTo>
                      <a:pt x="1001401" y="170193"/>
                    </a:lnTo>
                    <a:lnTo>
                      <a:pt x="1014927" y="163585"/>
                    </a:lnTo>
                    <a:lnTo>
                      <a:pt x="1003718" y="171857"/>
                    </a:lnTo>
                    <a:lnTo>
                      <a:pt x="1026309" y="170203"/>
                    </a:lnTo>
                    <a:lnTo>
                      <a:pt x="1035727" y="166894"/>
                    </a:lnTo>
                    <a:lnTo>
                      <a:pt x="1043041" y="170608"/>
                    </a:lnTo>
                    <a:lnTo>
                      <a:pt x="1063669" y="168548"/>
                    </a:lnTo>
                    <a:lnTo>
                      <a:pt x="1051136" y="172685"/>
                    </a:lnTo>
                    <a:lnTo>
                      <a:pt x="1030098" y="173361"/>
                    </a:lnTo>
                    <a:lnTo>
                      <a:pt x="1025298" y="173516"/>
                    </a:lnTo>
                    <a:lnTo>
                      <a:pt x="1010276" y="176159"/>
                    </a:lnTo>
                    <a:lnTo>
                      <a:pt x="1001121" y="177064"/>
                    </a:lnTo>
                    <a:lnTo>
                      <a:pt x="985441" y="180684"/>
                    </a:lnTo>
                    <a:lnTo>
                      <a:pt x="989353" y="187923"/>
                    </a:lnTo>
                    <a:lnTo>
                      <a:pt x="997850" y="188829"/>
                    </a:lnTo>
                    <a:close/>
                    <a:moveTo>
                      <a:pt x="707039" y="272563"/>
                    </a:moveTo>
                    <a:lnTo>
                      <a:pt x="714106" y="271877"/>
                    </a:lnTo>
                    <a:lnTo>
                      <a:pt x="722119" y="269372"/>
                    </a:lnTo>
                    <a:lnTo>
                      <a:pt x="729219" y="269372"/>
                    </a:lnTo>
                    <a:lnTo>
                      <a:pt x="741160" y="264847"/>
                    </a:lnTo>
                    <a:lnTo>
                      <a:pt x="746518" y="263941"/>
                    </a:lnTo>
                    <a:lnTo>
                      <a:pt x="756429" y="263941"/>
                    </a:lnTo>
                    <a:lnTo>
                      <a:pt x="763505" y="263941"/>
                    </a:lnTo>
                    <a:lnTo>
                      <a:pt x="772882" y="261632"/>
                    </a:lnTo>
                    <a:lnTo>
                      <a:pt x="775758" y="258511"/>
                    </a:lnTo>
                    <a:lnTo>
                      <a:pt x="784855" y="252177"/>
                    </a:lnTo>
                    <a:lnTo>
                      <a:pt x="798842" y="245842"/>
                    </a:lnTo>
                    <a:lnTo>
                      <a:pt x="805548" y="244937"/>
                    </a:lnTo>
                    <a:lnTo>
                      <a:pt x="819009" y="241317"/>
                    </a:lnTo>
                    <a:lnTo>
                      <a:pt x="829027" y="235887"/>
                    </a:lnTo>
                    <a:lnTo>
                      <a:pt x="837895" y="232233"/>
                    </a:lnTo>
                    <a:lnTo>
                      <a:pt x="859730" y="226893"/>
                    </a:lnTo>
                    <a:lnTo>
                      <a:pt x="888978" y="219705"/>
                    </a:lnTo>
                    <a:lnTo>
                      <a:pt x="909983" y="215932"/>
                    </a:lnTo>
                    <a:lnTo>
                      <a:pt x="930060" y="212763"/>
                    </a:lnTo>
                    <a:lnTo>
                      <a:pt x="932805" y="209642"/>
                    </a:lnTo>
                    <a:lnTo>
                      <a:pt x="926321" y="205035"/>
                    </a:lnTo>
                    <a:lnTo>
                      <a:pt x="916927" y="193354"/>
                    </a:lnTo>
                    <a:lnTo>
                      <a:pt x="902587" y="193354"/>
                    </a:lnTo>
                    <a:lnTo>
                      <a:pt x="893999" y="194259"/>
                    </a:lnTo>
                    <a:lnTo>
                      <a:pt x="889685" y="197878"/>
                    </a:lnTo>
                    <a:lnTo>
                      <a:pt x="886890" y="193354"/>
                    </a:lnTo>
                    <a:lnTo>
                      <a:pt x="882560" y="196973"/>
                    </a:lnTo>
                    <a:lnTo>
                      <a:pt x="874917" y="198784"/>
                    </a:lnTo>
                    <a:lnTo>
                      <a:pt x="882518" y="192448"/>
                    </a:lnTo>
                    <a:lnTo>
                      <a:pt x="866140" y="192448"/>
                    </a:lnTo>
                    <a:lnTo>
                      <a:pt x="858785" y="190639"/>
                    </a:lnTo>
                    <a:lnTo>
                      <a:pt x="853336" y="190639"/>
                    </a:lnTo>
                    <a:lnTo>
                      <a:pt x="850419" y="185209"/>
                    </a:lnTo>
                    <a:lnTo>
                      <a:pt x="832347" y="186115"/>
                    </a:lnTo>
                    <a:lnTo>
                      <a:pt x="797034" y="189354"/>
                    </a:lnTo>
                    <a:lnTo>
                      <a:pt x="775175" y="191543"/>
                    </a:lnTo>
                    <a:lnTo>
                      <a:pt x="771106" y="199688"/>
                    </a:lnTo>
                    <a:lnTo>
                      <a:pt x="778232" y="203308"/>
                    </a:lnTo>
                    <a:lnTo>
                      <a:pt x="755476" y="213263"/>
                    </a:lnTo>
                    <a:lnTo>
                      <a:pt x="747488" y="216883"/>
                    </a:lnTo>
                    <a:lnTo>
                      <a:pt x="738974" y="219939"/>
                    </a:lnTo>
                    <a:lnTo>
                      <a:pt x="738555" y="225437"/>
                    </a:lnTo>
                    <a:lnTo>
                      <a:pt x="721207" y="229148"/>
                    </a:lnTo>
                    <a:lnTo>
                      <a:pt x="717295" y="233173"/>
                    </a:lnTo>
                    <a:lnTo>
                      <a:pt x="702075" y="238602"/>
                    </a:lnTo>
                    <a:lnTo>
                      <a:pt x="680881" y="250367"/>
                    </a:lnTo>
                    <a:lnTo>
                      <a:pt x="689986" y="250367"/>
                    </a:lnTo>
                    <a:lnTo>
                      <a:pt x="700012" y="252474"/>
                    </a:lnTo>
                    <a:lnTo>
                      <a:pt x="704458" y="255283"/>
                    </a:lnTo>
                    <a:lnTo>
                      <a:pt x="707976" y="259322"/>
                    </a:lnTo>
                    <a:lnTo>
                      <a:pt x="707869" y="264847"/>
                    </a:lnTo>
                    <a:lnTo>
                      <a:pt x="703127" y="272086"/>
                    </a:lnTo>
                    <a:close/>
                    <a:moveTo>
                      <a:pt x="1418096" y="66453"/>
                    </a:moveTo>
                    <a:lnTo>
                      <a:pt x="1429905" y="62041"/>
                    </a:lnTo>
                    <a:lnTo>
                      <a:pt x="1434976" y="56885"/>
                    </a:lnTo>
                    <a:lnTo>
                      <a:pt x="1430464" y="56002"/>
                    </a:lnTo>
                    <a:lnTo>
                      <a:pt x="1417669" y="55118"/>
                    </a:lnTo>
                    <a:lnTo>
                      <a:pt x="1411160" y="56392"/>
                    </a:lnTo>
                    <a:lnTo>
                      <a:pt x="1405449" y="60938"/>
                    </a:lnTo>
                    <a:lnTo>
                      <a:pt x="1419082" y="60322"/>
                    </a:lnTo>
                    <a:lnTo>
                      <a:pt x="1415244" y="64512"/>
                    </a:lnTo>
                    <a:close/>
                    <a:moveTo>
                      <a:pt x="1119707" y="119005"/>
                    </a:moveTo>
                    <a:lnTo>
                      <a:pt x="1129840" y="117350"/>
                    </a:lnTo>
                    <a:lnTo>
                      <a:pt x="1138946" y="117350"/>
                    </a:lnTo>
                    <a:lnTo>
                      <a:pt x="1155768" y="114593"/>
                    </a:lnTo>
                    <a:lnTo>
                      <a:pt x="1160633" y="111659"/>
                    </a:lnTo>
                    <a:lnTo>
                      <a:pt x="1158119" y="108356"/>
                    </a:lnTo>
                    <a:lnTo>
                      <a:pt x="1183816" y="102840"/>
                    </a:lnTo>
                    <a:lnTo>
                      <a:pt x="1172886" y="103203"/>
                    </a:lnTo>
                    <a:lnTo>
                      <a:pt x="1155620" y="100804"/>
                    </a:lnTo>
                    <a:lnTo>
                      <a:pt x="1139653" y="103011"/>
                    </a:lnTo>
                    <a:lnTo>
                      <a:pt x="1127876" y="104348"/>
                    </a:lnTo>
                    <a:lnTo>
                      <a:pt x="1120209" y="105216"/>
                    </a:lnTo>
                    <a:lnTo>
                      <a:pt x="1110544" y="106871"/>
                    </a:lnTo>
                    <a:lnTo>
                      <a:pt x="1102729" y="112769"/>
                    </a:lnTo>
                    <a:lnTo>
                      <a:pt x="1106739" y="117801"/>
                    </a:lnTo>
                    <a:lnTo>
                      <a:pt x="1119707" y="119005"/>
                    </a:lnTo>
                    <a:close/>
                    <a:moveTo>
                      <a:pt x="1250530" y="124663"/>
                    </a:moveTo>
                    <a:lnTo>
                      <a:pt x="1252798" y="120114"/>
                    </a:lnTo>
                    <a:lnTo>
                      <a:pt x="1245599" y="111679"/>
                    </a:lnTo>
                    <a:lnTo>
                      <a:pt x="1236108" y="111679"/>
                    </a:lnTo>
                    <a:lnTo>
                      <a:pt x="1231760" y="119613"/>
                    </a:lnTo>
                    <a:lnTo>
                      <a:pt x="1233182" y="123962"/>
                    </a:lnTo>
                    <a:lnTo>
                      <a:pt x="1250530" y="124663"/>
                    </a:lnTo>
                    <a:close/>
                    <a:moveTo>
                      <a:pt x="1229763" y="142500"/>
                    </a:moveTo>
                    <a:lnTo>
                      <a:pt x="1251401" y="140223"/>
                    </a:lnTo>
                    <a:lnTo>
                      <a:pt x="1247942" y="137049"/>
                    </a:lnTo>
                    <a:lnTo>
                      <a:pt x="1237398" y="137049"/>
                    </a:lnTo>
                    <a:lnTo>
                      <a:pt x="1227766" y="136985"/>
                    </a:lnTo>
                    <a:lnTo>
                      <a:pt x="1222803" y="141461"/>
                    </a:lnTo>
                    <a:lnTo>
                      <a:pt x="1229763" y="142500"/>
                    </a:lnTo>
                    <a:close/>
                    <a:moveTo>
                      <a:pt x="1310432" y="113269"/>
                    </a:moveTo>
                    <a:lnTo>
                      <a:pt x="1326366" y="111614"/>
                    </a:lnTo>
                    <a:lnTo>
                      <a:pt x="1324821" y="107754"/>
                    </a:lnTo>
                    <a:lnTo>
                      <a:pt x="1316209" y="107754"/>
                    </a:lnTo>
                    <a:lnTo>
                      <a:pt x="1301720" y="108305"/>
                    </a:lnTo>
                    <a:lnTo>
                      <a:pt x="1310432" y="113269"/>
                    </a:lnTo>
                    <a:close/>
                    <a:moveTo>
                      <a:pt x="1222466" y="150773"/>
                    </a:moveTo>
                    <a:lnTo>
                      <a:pt x="1253538" y="145258"/>
                    </a:lnTo>
                    <a:lnTo>
                      <a:pt x="1228358" y="145258"/>
                    </a:lnTo>
                    <a:lnTo>
                      <a:pt x="1213204" y="148080"/>
                    </a:lnTo>
                    <a:lnTo>
                      <a:pt x="1222466" y="150773"/>
                    </a:lnTo>
                    <a:close/>
                    <a:moveTo>
                      <a:pt x="1183389" y="173451"/>
                    </a:moveTo>
                    <a:lnTo>
                      <a:pt x="1201575" y="171244"/>
                    </a:lnTo>
                    <a:lnTo>
                      <a:pt x="1202849" y="166832"/>
                    </a:lnTo>
                    <a:lnTo>
                      <a:pt x="1194097" y="164625"/>
                    </a:lnTo>
                    <a:lnTo>
                      <a:pt x="1179313" y="169038"/>
                    </a:lnTo>
                    <a:lnTo>
                      <a:pt x="1174078" y="172283"/>
                    </a:lnTo>
                    <a:lnTo>
                      <a:pt x="1183389" y="173451"/>
                    </a:lnTo>
                    <a:close/>
                    <a:moveTo>
                      <a:pt x="874268" y="343329"/>
                    </a:moveTo>
                    <a:lnTo>
                      <a:pt x="892775" y="338521"/>
                    </a:lnTo>
                    <a:lnTo>
                      <a:pt x="903376" y="336607"/>
                    </a:lnTo>
                    <a:lnTo>
                      <a:pt x="916837" y="336056"/>
                    </a:lnTo>
                    <a:lnTo>
                      <a:pt x="929501" y="333722"/>
                    </a:lnTo>
                    <a:lnTo>
                      <a:pt x="940563" y="328915"/>
                    </a:lnTo>
                    <a:lnTo>
                      <a:pt x="949315" y="328915"/>
                    </a:lnTo>
                    <a:lnTo>
                      <a:pt x="965685" y="326992"/>
                    </a:lnTo>
                    <a:lnTo>
                      <a:pt x="972210" y="324140"/>
                    </a:lnTo>
                    <a:lnTo>
                      <a:pt x="983978" y="317385"/>
                    </a:lnTo>
                    <a:lnTo>
                      <a:pt x="992435" y="314500"/>
                    </a:lnTo>
                    <a:lnTo>
                      <a:pt x="987578" y="322192"/>
                    </a:lnTo>
                    <a:lnTo>
                      <a:pt x="993108" y="324107"/>
                    </a:lnTo>
                    <a:lnTo>
                      <a:pt x="1003586" y="322192"/>
                    </a:lnTo>
                    <a:lnTo>
                      <a:pt x="1014410" y="323910"/>
                    </a:lnTo>
                    <a:lnTo>
                      <a:pt x="1007112" y="327953"/>
                    </a:lnTo>
                    <a:lnTo>
                      <a:pt x="1011944" y="328964"/>
                    </a:lnTo>
                    <a:lnTo>
                      <a:pt x="1030427" y="330451"/>
                    </a:lnTo>
                    <a:lnTo>
                      <a:pt x="1044438" y="332761"/>
                    </a:lnTo>
                    <a:lnTo>
                      <a:pt x="1055122" y="331988"/>
                    </a:lnTo>
                    <a:lnTo>
                      <a:pt x="1069446" y="329235"/>
                    </a:lnTo>
                    <a:lnTo>
                      <a:pt x="1085496" y="325068"/>
                    </a:lnTo>
                    <a:lnTo>
                      <a:pt x="1080351" y="319308"/>
                    </a:lnTo>
                    <a:lnTo>
                      <a:pt x="1085052" y="316423"/>
                    </a:lnTo>
                    <a:lnTo>
                      <a:pt x="1080442" y="312577"/>
                    </a:lnTo>
                    <a:lnTo>
                      <a:pt x="1071435" y="315445"/>
                    </a:lnTo>
                    <a:lnTo>
                      <a:pt x="1061261" y="309697"/>
                    </a:lnTo>
                    <a:lnTo>
                      <a:pt x="1071270" y="310657"/>
                    </a:lnTo>
                    <a:lnTo>
                      <a:pt x="1086309" y="306648"/>
                    </a:lnTo>
                    <a:lnTo>
                      <a:pt x="1091355" y="305252"/>
                    </a:lnTo>
                    <a:lnTo>
                      <a:pt x="1099968" y="306813"/>
                    </a:lnTo>
                    <a:lnTo>
                      <a:pt x="1105375" y="303930"/>
                    </a:lnTo>
                    <a:lnTo>
                      <a:pt x="1104085" y="308735"/>
                    </a:lnTo>
                    <a:lnTo>
                      <a:pt x="1110593" y="308735"/>
                    </a:lnTo>
                    <a:lnTo>
                      <a:pt x="1115985" y="305852"/>
                    </a:lnTo>
                    <a:lnTo>
                      <a:pt x="1121984" y="299235"/>
                    </a:lnTo>
                    <a:lnTo>
                      <a:pt x="1111481" y="294710"/>
                    </a:lnTo>
                    <a:lnTo>
                      <a:pt x="1104110" y="290120"/>
                    </a:lnTo>
                    <a:lnTo>
                      <a:pt x="1093377" y="289281"/>
                    </a:lnTo>
                    <a:lnTo>
                      <a:pt x="1087821" y="285661"/>
                    </a:lnTo>
                    <a:lnTo>
                      <a:pt x="1078889" y="280938"/>
                    </a:lnTo>
                    <a:lnTo>
                      <a:pt x="1083458" y="277516"/>
                    </a:lnTo>
                    <a:lnTo>
                      <a:pt x="1078477" y="272086"/>
                    </a:lnTo>
                    <a:lnTo>
                      <a:pt x="1083943" y="267561"/>
                    </a:lnTo>
                    <a:lnTo>
                      <a:pt x="1089153" y="266656"/>
                    </a:lnTo>
                    <a:lnTo>
                      <a:pt x="1094347" y="247652"/>
                    </a:lnTo>
                    <a:lnTo>
                      <a:pt x="1101200" y="235887"/>
                    </a:lnTo>
                    <a:lnTo>
                      <a:pt x="1114522" y="225933"/>
                    </a:lnTo>
                    <a:lnTo>
                      <a:pt x="1131361" y="218172"/>
                    </a:lnTo>
                    <a:lnTo>
                      <a:pt x="1144419" y="208738"/>
                    </a:lnTo>
                    <a:lnTo>
                      <a:pt x="1131451" y="204177"/>
                    </a:lnTo>
                    <a:lnTo>
                      <a:pt x="1112517" y="205118"/>
                    </a:lnTo>
                    <a:lnTo>
                      <a:pt x="1105359" y="206023"/>
                    </a:lnTo>
                    <a:lnTo>
                      <a:pt x="1093328" y="211452"/>
                    </a:lnTo>
                    <a:lnTo>
                      <a:pt x="1100190" y="215978"/>
                    </a:lnTo>
                    <a:lnTo>
                      <a:pt x="1094379" y="219762"/>
                    </a:lnTo>
                    <a:lnTo>
                      <a:pt x="1091216" y="215978"/>
                    </a:lnTo>
                    <a:lnTo>
                      <a:pt x="1084427" y="217788"/>
                    </a:lnTo>
                    <a:lnTo>
                      <a:pt x="1078806" y="216396"/>
                    </a:lnTo>
                    <a:lnTo>
                      <a:pt x="1074138" y="215978"/>
                    </a:lnTo>
                    <a:lnTo>
                      <a:pt x="1066849" y="216937"/>
                    </a:lnTo>
                    <a:lnTo>
                      <a:pt x="1052122" y="226036"/>
                    </a:lnTo>
                    <a:lnTo>
                      <a:pt x="1049714" y="233173"/>
                    </a:lnTo>
                    <a:lnTo>
                      <a:pt x="1040847" y="245842"/>
                    </a:lnTo>
                    <a:lnTo>
                      <a:pt x="1041283" y="251271"/>
                    </a:lnTo>
                    <a:lnTo>
                      <a:pt x="1031725" y="254891"/>
                    </a:lnTo>
                    <a:lnTo>
                      <a:pt x="1023934" y="259218"/>
                    </a:lnTo>
                    <a:lnTo>
                      <a:pt x="1024682" y="254891"/>
                    </a:lnTo>
                    <a:lnTo>
                      <a:pt x="1027649" y="247652"/>
                    </a:lnTo>
                    <a:lnTo>
                      <a:pt x="1029950" y="240412"/>
                    </a:lnTo>
                    <a:lnTo>
                      <a:pt x="1037979" y="234982"/>
                    </a:lnTo>
                    <a:lnTo>
                      <a:pt x="1032695" y="234078"/>
                    </a:lnTo>
                    <a:lnTo>
                      <a:pt x="1026827" y="228648"/>
                    </a:lnTo>
                    <a:lnTo>
                      <a:pt x="1020409" y="225028"/>
                    </a:lnTo>
                    <a:lnTo>
                      <a:pt x="1007539" y="224123"/>
                    </a:lnTo>
                    <a:lnTo>
                      <a:pt x="1005271" y="228648"/>
                    </a:lnTo>
                    <a:lnTo>
                      <a:pt x="1011221" y="229553"/>
                    </a:lnTo>
                    <a:lnTo>
                      <a:pt x="1009684" y="234078"/>
                    </a:lnTo>
                    <a:lnTo>
                      <a:pt x="1004417" y="233173"/>
                    </a:lnTo>
                    <a:lnTo>
                      <a:pt x="993725" y="235887"/>
                    </a:lnTo>
                    <a:lnTo>
                      <a:pt x="984480" y="240412"/>
                    </a:lnTo>
                    <a:lnTo>
                      <a:pt x="978957" y="242222"/>
                    </a:lnTo>
                    <a:lnTo>
                      <a:pt x="974626" y="238602"/>
                    </a:lnTo>
                    <a:lnTo>
                      <a:pt x="984274" y="234982"/>
                    </a:lnTo>
                    <a:lnTo>
                      <a:pt x="988704" y="232267"/>
                    </a:lnTo>
                    <a:lnTo>
                      <a:pt x="983937" y="230529"/>
                    </a:lnTo>
                    <a:lnTo>
                      <a:pt x="977092" y="227742"/>
                    </a:lnTo>
                    <a:lnTo>
                      <a:pt x="973221" y="225028"/>
                    </a:lnTo>
                    <a:lnTo>
                      <a:pt x="966277" y="225028"/>
                    </a:lnTo>
                    <a:lnTo>
                      <a:pt x="954139" y="225933"/>
                    </a:lnTo>
                    <a:lnTo>
                      <a:pt x="943767" y="231362"/>
                    </a:lnTo>
                    <a:lnTo>
                      <a:pt x="924628" y="234078"/>
                    </a:lnTo>
                    <a:lnTo>
                      <a:pt x="936790" y="227742"/>
                    </a:lnTo>
                    <a:lnTo>
                      <a:pt x="948912" y="219598"/>
                    </a:lnTo>
                    <a:lnTo>
                      <a:pt x="946512" y="215073"/>
                    </a:lnTo>
                    <a:lnTo>
                      <a:pt x="938919" y="215073"/>
                    </a:lnTo>
                    <a:lnTo>
                      <a:pt x="927701" y="217197"/>
                    </a:lnTo>
                    <a:lnTo>
                      <a:pt x="916927" y="218908"/>
                    </a:lnTo>
                    <a:lnTo>
                      <a:pt x="887909" y="223217"/>
                    </a:lnTo>
                    <a:lnTo>
                      <a:pt x="863461" y="229518"/>
                    </a:lnTo>
                    <a:lnTo>
                      <a:pt x="847238" y="234078"/>
                    </a:lnTo>
                    <a:lnTo>
                      <a:pt x="838305" y="238436"/>
                    </a:lnTo>
                    <a:lnTo>
                      <a:pt x="842110" y="241317"/>
                    </a:lnTo>
                    <a:lnTo>
                      <a:pt x="838700" y="244739"/>
                    </a:lnTo>
                    <a:lnTo>
                      <a:pt x="827795" y="246128"/>
                    </a:lnTo>
                    <a:lnTo>
                      <a:pt x="822255" y="248557"/>
                    </a:lnTo>
                    <a:lnTo>
                      <a:pt x="811597" y="252177"/>
                    </a:lnTo>
                    <a:lnTo>
                      <a:pt x="802927" y="257427"/>
                    </a:lnTo>
                    <a:lnTo>
                      <a:pt x="809945" y="258770"/>
                    </a:lnTo>
                    <a:lnTo>
                      <a:pt x="829027" y="258012"/>
                    </a:lnTo>
                    <a:lnTo>
                      <a:pt x="821984" y="259416"/>
                    </a:lnTo>
                    <a:lnTo>
                      <a:pt x="810233" y="263941"/>
                    </a:lnTo>
                    <a:lnTo>
                      <a:pt x="821195" y="264847"/>
                    </a:lnTo>
                    <a:lnTo>
                      <a:pt x="855185" y="263036"/>
                    </a:lnTo>
                    <a:lnTo>
                      <a:pt x="837418" y="267732"/>
                    </a:lnTo>
                    <a:lnTo>
                      <a:pt x="807973" y="271457"/>
                    </a:lnTo>
                    <a:lnTo>
                      <a:pt x="798366" y="273896"/>
                    </a:lnTo>
                    <a:lnTo>
                      <a:pt x="793755" y="278524"/>
                    </a:lnTo>
                    <a:lnTo>
                      <a:pt x="805885" y="284756"/>
                    </a:lnTo>
                    <a:lnTo>
                      <a:pt x="820472" y="284756"/>
                    </a:lnTo>
                    <a:lnTo>
                      <a:pt x="827655" y="286565"/>
                    </a:lnTo>
                    <a:lnTo>
                      <a:pt x="840532" y="285068"/>
                    </a:lnTo>
                    <a:lnTo>
                      <a:pt x="872501" y="283197"/>
                    </a:lnTo>
                    <a:lnTo>
                      <a:pt x="889578" y="285578"/>
                    </a:lnTo>
                    <a:lnTo>
                      <a:pt x="901206" y="286909"/>
                    </a:lnTo>
                    <a:lnTo>
                      <a:pt x="906112" y="287470"/>
                    </a:lnTo>
                    <a:lnTo>
                      <a:pt x="893983" y="295417"/>
                    </a:lnTo>
                    <a:lnTo>
                      <a:pt x="879149" y="292901"/>
                    </a:lnTo>
                    <a:lnTo>
                      <a:pt x="859040" y="292901"/>
                    </a:lnTo>
                    <a:lnTo>
                      <a:pt x="809855" y="295618"/>
                    </a:lnTo>
                    <a:lnTo>
                      <a:pt x="797667" y="297425"/>
                    </a:lnTo>
                    <a:lnTo>
                      <a:pt x="789047" y="299235"/>
                    </a:lnTo>
                    <a:lnTo>
                      <a:pt x="781675" y="307885"/>
                    </a:lnTo>
                    <a:lnTo>
                      <a:pt x="786893" y="312577"/>
                    </a:lnTo>
                    <a:lnTo>
                      <a:pt x="791282" y="318346"/>
                    </a:lnTo>
                    <a:lnTo>
                      <a:pt x="799771" y="319308"/>
                    </a:lnTo>
                    <a:lnTo>
                      <a:pt x="805532" y="321058"/>
                    </a:lnTo>
                    <a:lnTo>
                      <a:pt x="811712" y="321995"/>
                    </a:lnTo>
                    <a:lnTo>
                      <a:pt x="821138" y="321231"/>
                    </a:lnTo>
                    <a:lnTo>
                      <a:pt x="826956" y="321231"/>
                    </a:lnTo>
                    <a:lnTo>
                      <a:pt x="834024" y="322192"/>
                    </a:lnTo>
                    <a:lnTo>
                      <a:pt x="836399" y="327953"/>
                    </a:lnTo>
                    <a:lnTo>
                      <a:pt x="829315" y="333722"/>
                    </a:lnTo>
                    <a:lnTo>
                      <a:pt x="833416" y="338521"/>
                    </a:lnTo>
                    <a:lnTo>
                      <a:pt x="838684" y="341406"/>
                    </a:lnTo>
                    <a:lnTo>
                      <a:pt x="848956" y="341406"/>
                    </a:lnTo>
                    <a:lnTo>
                      <a:pt x="865474" y="339483"/>
                    </a:lnTo>
                    <a:lnTo>
                      <a:pt x="878853" y="338521"/>
                    </a:lnTo>
                    <a:lnTo>
                      <a:pt x="874268" y="343329"/>
                    </a:lnTo>
                    <a:close/>
                    <a:moveTo>
                      <a:pt x="1004910" y="343181"/>
                    </a:moveTo>
                    <a:lnTo>
                      <a:pt x="1009315" y="343181"/>
                    </a:lnTo>
                    <a:lnTo>
                      <a:pt x="1012273" y="339335"/>
                    </a:lnTo>
                    <a:lnTo>
                      <a:pt x="1006586" y="338053"/>
                    </a:lnTo>
                    <a:lnTo>
                      <a:pt x="1000546" y="339335"/>
                    </a:lnTo>
                    <a:lnTo>
                      <a:pt x="1004910" y="343181"/>
                    </a:lnTo>
                    <a:close/>
                    <a:moveTo>
                      <a:pt x="1068189" y="339277"/>
                    </a:moveTo>
                    <a:lnTo>
                      <a:pt x="1071821" y="337354"/>
                    </a:lnTo>
                    <a:lnTo>
                      <a:pt x="1075174" y="333508"/>
                    </a:lnTo>
                    <a:lnTo>
                      <a:pt x="1061787" y="335431"/>
                    </a:lnTo>
                    <a:lnTo>
                      <a:pt x="1068189" y="339277"/>
                    </a:lnTo>
                    <a:close/>
                    <a:moveTo>
                      <a:pt x="1400246" y="110511"/>
                    </a:moveTo>
                    <a:lnTo>
                      <a:pt x="1411489" y="108356"/>
                    </a:lnTo>
                    <a:lnTo>
                      <a:pt x="1420011" y="108356"/>
                    </a:lnTo>
                    <a:lnTo>
                      <a:pt x="1430292" y="106175"/>
                    </a:lnTo>
                    <a:lnTo>
                      <a:pt x="1445043" y="106150"/>
                    </a:lnTo>
                    <a:lnTo>
                      <a:pt x="1448125" y="101135"/>
                    </a:lnTo>
                    <a:lnTo>
                      <a:pt x="1442668" y="99531"/>
                    </a:lnTo>
                    <a:lnTo>
                      <a:pt x="1457748" y="96222"/>
                    </a:lnTo>
                    <a:lnTo>
                      <a:pt x="1447599" y="91810"/>
                    </a:lnTo>
                    <a:lnTo>
                      <a:pt x="1436611" y="91810"/>
                    </a:lnTo>
                    <a:lnTo>
                      <a:pt x="1428673" y="86705"/>
                    </a:lnTo>
                    <a:lnTo>
                      <a:pt x="1420060" y="85191"/>
                    </a:lnTo>
                    <a:lnTo>
                      <a:pt x="1411916" y="86294"/>
                    </a:lnTo>
                    <a:lnTo>
                      <a:pt x="1405975" y="86294"/>
                    </a:lnTo>
                    <a:lnTo>
                      <a:pt x="1399458" y="92532"/>
                    </a:lnTo>
                    <a:lnTo>
                      <a:pt x="1399712" y="98930"/>
                    </a:lnTo>
                    <a:lnTo>
                      <a:pt x="1406213" y="100634"/>
                    </a:lnTo>
                    <a:lnTo>
                      <a:pt x="1397535" y="102873"/>
                    </a:lnTo>
                    <a:lnTo>
                      <a:pt x="1400246" y="110511"/>
                    </a:lnTo>
                    <a:close/>
                    <a:moveTo>
                      <a:pt x="1261600" y="174568"/>
                    </a:moveTo>
                    <a:lnTo>
                      <a:pt x="1284553" y="173437"/>
                    </a:lnTo>
                    <a:lnTo>
                      <a:pt x="1308887" y="171230"/>
                    </a:lnTo>
                    <a:lnTo>
                      <a:pt x="1318378" y="165715"/>
                    </a:lnTo>
                    <a:lnTo>
                      <a:pt x="1322915" y="161303"/>
                    </a:lnTo>
                    <a:lnTo>
                      <a:pt x="1326892" y="164612"/>
                    </a:lnTo>
                    <a:lnTo>
                      <a:pt x="1331872" y="159097"/>
                    </a:lnTo>
                    <a:lnTo>
                      <a:pt x="1334198" y="153581"/>
                    </a:lnTo>
                    <a:lnTo>
                      <a:pt x="1341825" y="150272"/>
                    </a:lnTo>
                    <a:lnTo>
                      <a:pt x="1345062" y="144757"/>
                    </a:lnTo>
                    <a:lnTo>
                      <a:pt x="1350018" y="141448"/>
                    </a:lnTo>
                    <a:lnTo>
                      <a:pt x="1351210" y="136985"/>
                    </a:lnTo>
                    <a:lnTo>
                      <a:pt x="1343254" y="137895"/>
                    </a:lnTo>
                    <a:lnTo>
                      <a:pt x="1332218" y="135933"/>
                    </a:lnTo>
                    <a:lnTo>
                      <a:pt x="1322693" y="141448"/>
                    </a:lnTo>
                    <a:lnTo>
                      <a:pt x="1320901" y="135933"/>
                    </a:lnTo>
                    <a:lnTo>
                      <a:pt x="1312798" y="135450"/>
                    </a:lnTo>
                    <a:lnTo>
                      <a:pt x="1308147" y="134829"/>
                    </a:lnTo>
                    <a:lnTo>
                      <a:pt x="1292072" y="139762"/>
                    </a:lnTo>
                    <a:lnTo>
                      <a:pt x="1304934" y="143654"/>
                    </a:lnTo>
                    <a:lnTo>
                      <a:pt x="1294719" y="144757"/>
                    </a:lnTo>
                    <a:lnTo>
                      <a:pt x="1295220" y="151375"/>
                    </a:lnTo>
                    <a:lnTo>
                      <a:pt x="1286854" y="150272"/>
                    </a:lnTo>
                    <a:lnTo>
                      <a:pt x="1281274" y="141448"/>
                    </a:lnTo>
                    <a:lnTo>
                      <a:pt x="1266638" y="142551"/>
                    </a:lnTo>
                    <a:lnTo>
                      <a:pt x="1262471" y="144154"/>
                    </a:lnTo>
                    <a:lnTo>
                      <a:pt x="1261707" y="154685"/>
                    </a:lnTo>
                    <a:lnTo>
                      <a:pt x="1254138" y="154082"/>
                    </a:lnTo>
                    <a:lnTo>
                      <a:pt x="1256620" y="150042"/>
                    </a:lnTo>
                    <a:lnTo>
                      <a:pt x="1224290" y="152814"/>
                    </a:lnTo>
                    <a:lnTo>
                      <a:pt x="1230741" y="157993"/>
                    </a:lnTo>
                    <a:lnTo>
                      <a:pt x="1243824" y="155185"/>
                    </a:lnTo>
                    <a:lnTo>
                      <a:pt x="1230511" y="160751"/>
                    </a:lnTo>
                    <a:lnTo>
                      <a:pt x="1258116" y="161475"/>
                    </a:lnTo>
                    <a:lnTo>
                      <a:pt x="1285400" y="161303"/>
                    </a:lnTo>
                    <a:lnTo>
                      <a:pt x="1270106" y="163509"/>
                    </a:lnTo>
                    <a:lnTo>
                      <a:pt x="1262331" y="166818"/>
                    </a:lnTo>
                    <a:lnTo>
                      <a:pt x="1256809" y="174513"/>
                    </a:lnTo>
                    <a:lnTo>
                      <a:pt x="1261600" y="174568"/>
                    </a:lnTo>
                    <a:close/>
                    <a:moveTo>
                      <a:pt x="1264534" y="201662"/>
                    </a:moveTo>
                    <a:lnTo>
                      <a:pt x="1286829" y="198042"/>
                    </a:lnTo>
                    <a:lnTo>
                      <a:pt x="1280863" y="196233"/>
                    </a:lnTo>
                    <a:lnTo>
                      <a:pt x="1273886" y="196836"/>
                    </a:lnTo>
                    <a:lnTo>
                      <a:pt x="1263424" y="198646"/>
                    </a:lnTo>
                    <a:close/>
                    <a:moveTo>
                      <a:pt x="1334782" y="165048"/>
                    </a:moveTo>
                    <a:lnTo>
                      <a:pt x="1344183" y="163944"/>
                    </a:lnTo>
                    <a:lnTo>
                      <a:pt x="1337707" y="162290"/>
                    </a:lnTo>
                    <a:close/>
                    <a:moveTo>
                      <a:pt x="1349993" y="162841"/>
                    </a:moveTo>
                    <a:lnTo>
                      <a:pt x="1359805" y="159532"/>
                    </a:lnTo>
                    <a:lnTo>
                      <a:pt x="1352894" y="158980"/>
                    </a:lnTo>
                    <a:lnTo>
                      <a:pt x="1349993" y="162841"/>
                    </a:lnTo>
                    <a:close/>
                    <a:moveTo>
                      <a:pt x="1455833" y="117194"/>
                    </a:moveTo>
                    <a:lnTo>
                      <a:pt x="1461315" y="114203"/>
                    </a:lnTo>
                    <a:lnTo>
                      <a:pt x="1467758" y="113269"/>
                    </a:lnTo>
                    <a:lnTo>
                      <a:pt x="1455020" y="110903"/>
                    </a:lnTo>
                    <a:lnTo>
                      <a:pt x="1450746" y="108305"/>
                    </a:lnTo>
                    <a:lnTo>
                      <a:pt x="1432765" y="111466"/>
                    </a:lnTo>
                    <a:lnTo>
                      <a:pt x="1426873" y="109015"/>
                    </a:lnTo>
                    <a:lnTo>
                      <a:pt x="1413806" y="111174"/>
                    </a:lnTo>
                    <a:lnTo>
                      <a:pt x="1407043" y="114606"/>
                    </a:lnTo>
                    <a:lnTo>
                      <a:pt x="1455833" y="117194"/>
                    </a:lnTo>
                    <a:close/>
                    <a:moveTo>
                      <a:pt x="1492757" y="125403"/>
                    </a:moveTo>
                    <a:lnTo>
                      <a:pt x="1499414" y="123813"/>
                    </a:lnTo>
                    <a:lnTo>
                      <a:pt x="1508996" y="123813"/>
                    </a:lnTo>
                    <a:lnTo>
                      <a:pt x="1513170" y="122758"/>
                    </a:lnTo>
                    <a:lnTo>
                      <a:pt x="1522334" y="120439"/>
                    </a:lnTo>
                    <a:lnTo>
                      <a:pt x="1520550" y="116247"/>
                    </a:lnTo>
                    <a:lnTo>
                      <a:pt x="1511149" y="112782"/>
                    </a:lnTo>
                    <a:lnTo>
                      <a:pt x="1500778" y="112782"/>
                    </a:lnTo>
                    <a:lnTo>
                      <a:pt x="1494499" y="119336"/>
                    </a:lnTo>
                    <a:lnTo>
                      <a:pt x="1498764" y="121055"/>
                    </a:lnTo>
                    <a:lnTo>
                      <a:pt x="1490259" y="122645"/>
                    </a:lnTo>
                    <a:close/>
                    <a:moveTo>
                      <a:pt x="1490858" y="139742"/>
                    </a:moveTo>
                    <a:lnTo>
                      <a:pt x="1497901" y="139742"/>
                    </a:lnTo>
                    <a:lnTo>
                      <a:pt x="1505199" y="133675"/>
                    </a:lnTo>
                    <a:lnTo>
                      <a:pt x="1490924" y="133124"/>
                    </a:lnTo>
                    <a:lnTo>
                      <a:pt x="1490858" y="139742"/>
                    </a:lnTo>
                    <a:close/>
                    <a:moveTo>
                      <a:pt x="1389284" y="156288"/>
                    </a:moveTo>
                    <a:lnTo>
                      <a:pt x="1395069" y="156288"/>
                    </a:lnTo>
                    <a:lnTo>
                      <a:pt x="1388125" y="153531"/>
                    </a:lnTo>
                    <a:close/>
                    <a:moveTo>
                      <a:pt x="1378033" y="183563"/>
                    </a:moveTo>
                    <a:lnTo>
                      <a:pt x="1387098" y="178737"/>
                    </a:lnTo>
                    <a:lnTo>
                      <a:pt x="1389694" y="173511"/>
                    </a:lnTo>
                    <a:lnTo>
                      <a:pt x="1395768" y="166066"/>
                    </a:lnTo>
                    <a:lnTo>
                      <a:pt x="1385511" y="159448"/>
                    </a:lnTo>
                    <a:lnTo>
                      <a:pt x="1378148" y="159448"/>
                    </a:lnTo>
                    <a:lnTo>
                      <a:pt x="1369799" y="160275"/>
                    </a:lnTo>
                    <a:lnTo>
                      <a:pt x="1363463" y="162757"/>
                    </a:lnTo>
                    <a:lnTo>
                      <a:pt x="1357094" y="163585"/>
                    </a:lnTo>
                    <a:lnTo>
                      <a:pt x="1349073" y="166894"/>
                    </a:lnTo>
                    <a:lnTo>
                      <a:pt x="1339334" y="169375"/>
                    </a:lnTo>
                    <a:lnTo>
                      <a:pt x="1332883" y="172283"/>
                    </a:lnTo>
                    <a:lnTo>
                      <a:pt x="1331051" y="176926"/>
                    </a:lnTo>
                    <a:lnTo>
                      <a:pt x="1344200" y="178527"/>
                    </a:lnTo>
                    <a:lnTo>
                      <a:pt x="1351957" y="178875"/>
                    </a:lnTo>
                    <a:lnTo>
                      <a:pt x="1353733" y="183399"/>
                    </a:lnTo>
                    <a:lnTo>
                      <a:pt x="1378033" y="183563"/>
                    </a:lnTo>
                    <a:close/>
                    <a:moveTo>
                      <a:pt x="1191558" y="268466"/>
                    </a:moveTo>
                    <a:lnTo>
                      <a:pt x="1200786" y="268466"/>
                    </a:lnTo>
                    <a:lnTo>
                      <a:pt x="1214026" y="264407"/>
                    </a:lnTo>
                    <a:lnTo>
                      <a:pt x="1212070" y="258511"/>
                    </a:lnTo>
                    <a:lnTo>
                      <a:pt x="1220313" y="258511"/>
                    </a:lnTo>
                    <a:lnTo>
                      <a:pt x="1226312" y="261993"/>
                    </a:lnTo>
                    <a:lnTo>
                      <a:pt x="1233955" y="258511"/>
                    </a:lnTo>
                    <a:lnTo>
                      <a:pt x="1242781" y="256702"/>
                    </a:lnTo>
                    <a:lnTo>
                      <a:pt x="1249306" y="255796"/>
                    </a:lnTo>
                    <a:lnTo>
                      <a:pt x="1256201" y="253547"/>
                    </a:lnTo>
                    <a:lnTo>
                      <a:pt x="1267024" y="241370"/>
                    </a:lnTo>
                    <a:lnTo>
                      <a:pt x="1270755" y="239507"/>
                    </a:lnTo>
                    <a:lnTo>
                      <a:pt x="1273253" y="233572"/>
                    </a:lnTo>
                    <a:lnTo>
                      <a:pt x="1274782" y="228208"/>
                    </a:lnTo>
                    <a:lnTo>
                      <a:pt x="1268216" y="231362"/>
                    </a:lnTo>
                    <a:lnTo>
                      <a:pt x="1261740" y="229203"/>
                    </a:lnTo>
                    <a:lnTo>
                      <a:pt x="1268799" y="225795"/>
                    </a:lnTo>
                    <a:lnTo>
                      <a:pt x="1257047" y="225028"/>
                    </a:lnTo>
                    <a:lnTo>
                      <a:pt x="1245328" y="225191"/>
                    </a:lnTo>
                    <a:lnTo>
                      <a:pt x="1267525" y="216745"/>
                    </a:lnTo>
                    <a:lnTo>
                      <a:pt x="1277707" y="215978"/>
                    </a:lnTo>
                    <a:lnTo>
                      <a:pt x="1281249" y="212358"/>
                    </a:lnTo>
                    <a:lnTo>
                      <a:pt x="1288925" y="208738"/>
                    </a:lnTo>
                    <a:lnTo>
                      <a:pt x="1291481" y="203308"/>
                    </a:lnTo>
                    <a:lnTo>
                      <a:pt x="1287766" y="201498"/>
                    </a:lnTo>
                    <a:lnTo>
                      <a:pt x="1265093" y="204495"/>
                    </a:lnTo>
                    <a:lnTo>
                      <a:pt x="1259726" y="205118"/>
                    </a:lnTo>
                    <a:lnTo>
                      <a:pt x="1258428" y="200455"/>
                    </a:lnTo>
                    <a:lnTo>
                      <a:pt x="1246635" y="201498"/>
                    </a:lnTo>
                    <a:lnTo>
                      <a:pt x="1241022" y="201531"/>
                    </a:lnTo>
                    <a:lnTo>
                      <a:pt x="1231259" y="203921"/>
                    </a:lnTo>
                    <a:lnTo>
                      <a:pt x="1217141" y="204213"/>
                    </a:lnTo>
                    <a:lnTo>
                      <a:pt x="1213007" y="206928"/>
                    </a:lnTo>
                    <a:lnTo>
                      <a:pt x="1217165" y="217788"/>
                    </a:lnTo>
                    <a:lnTo>
                      <a:pt x="1208643" y="218693"/>
                    </a:lnTo>
                    <a:lnTo>
                      <a:pt x="1205446" y="223217"/>
                    </a:lnTo>
                    <a:lnTo>
                      <a:pt x="1201600" y="230458"/>
                    </a:lnTo>
                    <a:lnTo>
                      <a:pt x="1190432" y="230081"/>
                    </a:lnTo>
                    <a:lnTo>
                      <a:pt x="1183512" y="230458"/>
                    </a:lnTo>
                    <a:lnTo>
                      <a:pt x="1177932" y="227742"/>
                    </a:lnTo>
                    <a:lnTo>
                      <a:pt x="1173552" y="223217"/>
                    </a:lnTo>
                    <a:lnTo>
                      <a:pt x="1167314" y="223217"/>
                    </a:lnTo>
                    <a:lnTo>
                      <a:pt x="1157535" y="228648"/>
                    </a:lnTo>
                    <a:lnTo>
                      <a:pt x="1152555" y="234848"/>
                    </a:lnTo>
                    <a:lnTo>
                      <a:pt x="1164471" y="236792"/>
                    </a:lnTo>
                    <a:lnTo>
                      <a:pt x="1160066" y="243127"/>
                    </a:lnTo>
                    <a:lnTo>
                      <a:pt x="1171489" y="243234"/>
                    </a:lnTo>
                    <a:lnTo>
                      <a:pt x="1187613" y="251421"/>
                    </a:lnTo>
                    <a:lnTo>
                      <a:pt x="1184613" y="260787"/>
                    </a:lnTo>
                    <a:lnTo>
                      <a:pt x="1189248" y="262390"/>
                    </a:lnTo>
                    <a:lnTo>
                      <a:pt x="1188427" y="267227"/>
                    </a:lnTo>
                    <a:close/>
                    <a:moveTo>
                      <a:pt x="1271914" y="226398"/>
                    </a:moveTo>
                    <a:lnTo>
                      <a:pt x="1279450" y="225795"/>
                    </a:lnTo>
                    <a:lnTo>
                      <a:pt x="1284356" y="222175"/>
                    </a:lnTo>
                    <a:lnTo>
                      <a:pt x="1275834" y="220968"/>
                    </a:lnTo>
                    <a:lnTo>
                      <a:pt x="1271914" y="226398"/>
                    </a:lnTo>
                    <a:close/>
                    <a:moveTo>
                      <a:pt x="1096459" y="335177"/>
                    </a:moveTo>
                    <a:lnTo>
                      <a:pt x="1103773" y="335177"/>
                    </a:lnTo>
                    <a:lnTo>
                      <a:pt x="1111103" y="330049"/>
                    </a:lnTo>
                    <a:lnTo>
                      <a:pt x="1110166" y="324929"/>
                    </a:lnTo>
                    <a:lnTo>
                      <a:pt x="1102606" y="327485"/>
                    </a:lnTo>
                    <a:lnTo>
                      <a:pt x="1096459" y="335177"/>
                    </a:lnTo>
                    <a:close/>
                    <a:moveTo>
                      <a:pt x="1174703" y="341406"/>
                    </a:moveTo>
                    <a:lnTo>
                      <a:pt x="1182888" y="339483"/>
                    </a:lnTo>
                    <a:lnTo>
                      <a:pt x="1195634" y="334684"/>
                    </a:lnTo>
                    <a:lnTo>
                      <a:pt x="1201534" y="335645"/>
                    </a:lnTo>
                    <a:lnTo>
                      <a:pt x="1211215" y="330838"/>
                    </a:lnTo>
                    <a:lnTo>
                      <a:pt x="1198921" y="328915"/>
                    </a:lnTo>
                    <a:lnTo>
                      <a:pt x="1200811" y="322192"/>
                    </a:lnTo>
                    <a:lnTo>
                      <a:pt x="1195198" y="319308"/>
                    </a:lnTo>
                    <a:lnTo>
                      <a:pt x="1193440" y="313539"/>
                    </a:lnTo>
                    <a:lnTo>
                      <a:pt x="1187720" y="312577"/>
                    </a:lnTo>
                    <a:lnTo>
                      <a:pt x="1186734" y="306813"/>
                    </a:lnTo>
                    <a:lnTo>
                      <a:pt x="1180480" y="303930"/>
                    </a:lnTo>
                    <a:lnTo>
                      <a:pt x="1174703" y="303930"/>
                    </a:lnTo>
                    <a:lnTo>
                      <a:pt x="1168029" y="305852"/>
                    </a:lnTo>
                    <a:lnTo>
                      <a:pt x="1161710" y="311618"/>
                    </a:lnTo>
                    <a:lnTo>
                      <a:pt x="1151421" y="319801"/>
                    </a:lnTo>
                    <a:lnTo>
                      <a:pt x="1146408" y="320269"/>
                    </a:lnTo>
                    <a:lnTo>
                      <a:pt x="1138231" y="322192"/>
                    </a:lnTo>
                    <a:lnTo>
                      <a:pt x="1129405" y="323145"/>
                    </a:lnTo>
                    <a:lnTo>
                      <a:pt x="1123742" y="328915"/>
                    </a:lnTo>
                    <a:lnTo>
                      <a:pt x="1132889" y="331446"/>
                    </a:lnTo>
                    <a:lnTo>
                      <a:pt x="1142726" y="334684"/>
                    </a:lnTo>
                    <a:lnTo>
                      <a:pt x="1148150" y="334692"/>
                    </a:lnTo>
                    <a:lnTo>
                      <a:pt x="1169336" y="338817"/>
                    </a:lnTo>
                    <a:lnTo>
                      <a:pt x="1174703" y="341406"/>
                    </a:lnTo>
                    <a:close/>
                    <a:moveTo>
                      <a:pt x="1213500" y="319160"/>
                    </a:moveTo>
                    <a:lnTo>
                      <a:pt x="1220074" y="314673"/>
                    </a:lnTo>
                    <a:lnTo>
                      <a:pt x="1212029" y="312112"/>
                    </a:lnTo>
                    <a:lnTo>
                      <a:pt x="1207418" y="315955"/>
                    </a:lnTo>
                    <a:lnTo>
                      <a:pt x="1213837" y="314032"/>
                    </a:lnTo>
                    <a:lnTo>
                      <a:pt x="1210147" y="318519"/>
                    </a:lnTo>
                    <a:close/>
                    <a:moveTo>
                      <a:pt x="70289" y="739315"/>
                    </a:moveTo>
                    <a:lnTo>
                      <a:pt x="77652" y="735748"/>
                    </a:lnTo>
                    <a:lnTo>
                      <a:pt x="72615" y="735748"/>
                    </a:lnTo>
                    <a:lnTo>
                      <a:pt x="70289" y="739315"/>
                    </a:lnTo>
                    <a:close/>
                    <a:moveTo>
                      <a:pt x="67610" y="778096"/>
                    </a:moveTo>
                    <a:lnTo>
                      <a:pt x="70125" y="770790"/>
                    </a:lnTo>
                    <a:lnTo>
                      <a:pt x="64610" y="763747"/>
                    </a:lnTo>
                    <a:lnTo>
                      <a:pt x="59597" y="764380"/>
                    </a:lnTo>
                    <a:lnTo>
                      <a:pt x="59671" y="769467"/>
                    </a:lnTo>
                    <a:lnTo>
                      <a:pt x="62893" y="772951"/>
                    </a:lnTo>
                    <a:lnTo>
                      <a:pt x="62515" y="777233"/>
                    </a:lnTo>
                    <a:lnTo>
                      <a:pt x="67610" y="778096"/>
                    </a:lnTo>
                    <a:close/>
                    <a:moveTo>
                      <a:pt x="8267" y="813516"/>
                    </a:moveTo>
                    <a:lnTo>
                      <a:pt x="15179" y="807089"/>
                    </a:lnTo>
                    <a:lnTo>
                      <a:pt x="12952" y="800654"/>
                    </a:lnTo>
                    <a:lnTo>
                      <a:pt x="8465" y="794943"/>
                    </a:lnTo>
                    <a:lnTo>
                      <a:pt x="13026" y="794943"/>
                    </a:lnTo>
                    <a:lnTo>
                      <a:pt x="17077" y="789946"/>
                    </a:lnTo>
                    <a:lnTo>
                      <a:pt x="12574" y="787086"/>
                    </a:lnTo>
                    <a:lnTo>
                      <a:pt x="18902" y="782090"/>
                    </a:lnTo>
                    <a:lnTo>
                      <a:pt x="20151" y="775663"/>
                    </a:lnTo>
                    <a:lnTo>
                      <a:pt x="12771" y="776378"/>
                    </a:lnTo>
                    <a:lnTo>
                      <a:pt x="25419" y="767092"/>
                    </a:lnTo>
                    <a:lnTo>
                      <a:pt x="28903" y="762810"/>
                    </a:lnTo>
                    <a:lnTo>
                      <a:pt x="33521" y="758529"/>
                    </a:lnTo>
                    <a:lnTo>
                      <a:pt x="47492" y="749127"/>
                    </a:lnTo>
                    <a:lnTo>
                      <a:pt x="50434" y="744731"/>
                    </a:lnTo>
                    <a:lnTo>
                      <a:pt x="42191" y="749242"/>
                    </a:lnTo>
                    <a:lnTo>
                      <a:pt x="32609" y="749957"/>
                    </a:lnTo>
                    <a:lnTo>
                      <a:pt x="22476" y="749957"/>
                    </a:lnTo>
                    <a:lnTo>
                      <a:pt x="14694" y="747097"/>
                    </a:lnTo>
                    <a:lnTo>
                      <a:pt x="7750" y="752817"/>
                    </a:lnTo>
                    <a:lnTo>
                      <a:pt x="4824" y="756384"/>
                    </a:lnTo>
                    <a:lnTo>
                      <a:pt x="3715" y="760542"/>
                    </a:lnTo>
                    <a:lnTo>
                      <a:pt x="2811" y="767092"/>
                    </a:lnTo>
                    <a:lnTo>
                      <a:pt x="7840" y="769467"/>
                    </a:lnTo>
                    <a:lnTo>
                      <a:pt x="3304" y="769952"/>
                    </a:lnTo>
                    <a:lnTo>
                      <a:pt x="189" y="781375"/>
                    </a:lnTo>
                    <a:lnTo>
                      <a:pt x="0" y="790661"/>
                    </a:lnTo>
                    <a:lnTo>
                      <a:pt x="3936" y="793521"/>
                    </a:lnTo>
                    <a:lnTo>
                      <a:pt x="5013" y="797803"/>
                    </a:lnTo>
                    <a:lnTo>
                      <a:pt x="3789" y="804229"/>
                    </a:lnTo>
                    <a:lnTo>
                      <a:pt x="7174" y="807796"/>
                    </a:lnTo>
                    <a:lnTo>
                      <a:pt x="8267" y="813516"/>
                    </a:lnTo>
                    <a:close/>
                    <a:moveTo>
                      <a:pt x="69623" y="799512"/>
                    </a:moveTo>
                    <a:lnTo>
                      <a:pt x="73034" y="795230"/>
                    </a:lnTo>
                    <a:lnTo>
                      <a:pt x="71661" y="787949"/>
                    </a:lnTo>
                    <a:lnTo>
                      <a:pt x="68251" y="793948"/>
                    </a:lnTo>
                    <a:lnTo>
                      <a:pt x="69623" y="799512"/>
                    </a:lnTo>
                    <a:close/>
                    <a:moveTo>
                      <a:pt x="1823048" y="976093"/>
                    </a:moveTo>
                    <a:lnTo>
                      <a:pt x="1828735" y="971828"/>
                    </a:lnTo>
                    <a:lnTo>
                      <a:pt x="1833181" y="975509"/>
                    </a:lnTo>
                    <a:lnTo>
                      <a:pt x="1838260" y="972600"/>
                    </a:lnTo>
                    <a:lnTo>
                      <a:pt x="1841760" y="966766"/>
                    </a:lnTo>
                    <a:lnTo>
                      <a:pt x="1845294" y="956830"/>
                    </a:lnTo>
                    <a:lnTo>
                      <a:pt x="1852978" y="949639"/>
                    </a:lnTo>
                    <a:lnTo>
                      <a:pt x="1853332" y="940049"/>
                    </a:lnTo>
                    <a:lnTo>
                      <a:pt x="1842089" y="948793"/>
                    </a:lnTo>
                    <a:lnTo>
                      <a:pt x="1843618" y="940049"/>
                    </a:lnTo>
                    <a:lnTo>
                      <a:pt x="1845705" y="935677"/>
                    </a:lnTo>
                    <a:lnTo>
                      <a:pt x="1851918" y="929127"/>
                    </a:lnTo>
                    <a:lnTo>
                      <a:pt x="1841012" y="933491"/>
                    </a:lnTo>
                    <a:lnTo>
                      <a:pt x="1836320" y="937813"/>
                    </a:lnTo>
                    <a:lnTo>
                      <a:pt x="1831472" y="947535"/>
                    </a:lnTo>
                    <a:lnTo>
                      <a:pt x="1825678" y="944618"/>
                    </a:lnTo>
                    <a:lnTo>
                      <a:pt x="1832367" y="932907"/>
                    </a:lnTo>
                    <a:lnTo>
                      <a:pt x="1836969" y="925848"/>
                    </a:lnTo>
                    <a:lnTo>
                      <a:pt x="1847866" y="921476"/>
                    </a:lnTo>
                    <a:lnTo>
                      <a:pt x="1853036" y="916011"/>
                    </a:lnTo>
                    <a:lnTo>
                      <a:pt x="1846790" y="916060"/>
                    </a:lnTo>
                    <a:lnTo>
                      <a:pt x="1842944" y="913825"/>
                    </a:lnTo>
                    <a:lnTo>
                      <a:pt x="1837339" y="918197"/>
                    </a:lnTo>
                    <a:lnTo>
                      <a:pt x="1836526" y="911639"/>
                    </a:lnTo>
                    <a:lnTo>
                      <a:pt x="1833674" y="908245"/>
                    </a:lnTo>
                    <a:lnTo>
                      <a:pt x="1837791" y="903988"/>
                    </a:lnTo>
                    <a:lnTo>
                      <a:pt x="1841908" y="901802"/>
                    </a:lnTo>
                    <a:lnTo>
                      <a:pt x="1846354" y="895244"/>
                    </a:lnTo>
                    <a:lnTo>
                      <a:pt x="1842393" y="889836"/>
                    </a:lnTo>
                    <a:lnTo>
                      <a:pt x="1828537" y="890995"/>
                    </a:lnTo>
                    <a:lnTo>
                      <a:pt x="1824042" y="887593"/>
                    </a:lnTo>
                    <a:lnTo>
                      <a:pt x="1809628" y="893872"/>
                    </a:lnTo>
                    <a:lnTo>
                      <a:pt x="1805658" y="892746"/>
                    </a:lnTo>
                    <a:lnTo>
                      <a:pt x="1801928" y="885407"/>
                    </a:lnTo>
                    <a:lnTo>
                      <a:pt x="1798903" y="888669"/>
                    </a:lnTo>
                    <a:lnTo>
                      <a:pt x="1796997" y="884314"/>
                    </a:lnTo>
                    <a:lnTo>
                      <a:pt x="1788984" y="881092"/>
                    </a:lnTo>
                    <a:lnTo>
                      <a:pt x="1803645" y="873392"/>
                    </a:lnTo>
                    <a:lnTo>
                      <a:pt x="1790998" y="871691"/>
                    </a:lnTo>
                    <a:lnTo>
                      <a:pt x="1783716" y="872299"/>
                    </a:lnTo>
                    <a:lnTo>
                      <a:pt x="1779295" y="875652"/>
                    </a:lnTo>
                    <a:lnTo>
                      <a:pt x="1769507" y="884002"/>
                    </a:lnTo>
                    <a:lnTo>
                      <a:pt x="1770346" y="879942"/>
                    </a:lnTo>
                    <a:lnTo>
                      <a:pt x="1775482" y="869086"/>
                    </a:lnTo>
                    <a:lnTo>
                      <a:pt x="1784177" y="865495"/>
                    </a:lnTo>
                    <a:lnTo>
                      <a:pt x="1797630" y="849708"/>
                    </a:lnTo>
                    <a:lnTo>
                      <a:pt x="1805634" y="844933"/>
                    </a:lnTo>
                    <a:lnTo>
                      <a:pt x="1811411" y="837504"/>
                    </a:lnTo>
                    <a:lnTo>
                      <a:pt x="1802018" y="832672"/>
                    </a:lnTo>
                    <a:lnTo>
                      <a:pt x="1817410" y="830527"/>
                    </a:lnTo>
                    <a:lnTo>
                      <a:pt x="1824314" y="822654"/>
                    </a:lnTo>
                    <a:lnTo>
                      <a:pt x="1814082" y="825169"/>
                    </a:lnTo>
                    <a:lnTo>
                      <a:pt x="1809661" y="823032"/>
                    </a:lnTo>
                    <a:lnTo>
                      <a:pt x="1787300" y="832770"/>
                    </a:lnTo>
                    <a:lnTo>
                      <a:pt x="1782582" y="840931"/>
                    </a:lnTo>
                    <a:lnTo>
                      <a:pt x="1776698" y="843380"/>
                    </a:lnTo>
                    <a:lnTo>
                      <a:pt x="1775359" y="848360"/>
                    </a:lnTo>
                    <a:lnTo>
                      <a:pt x="1770116" y="850250"/>
                    </a:lnTo>
                    <a:lnTo>
                      <a:pt x="1761363" y="859150"/>
                    </a:lnTo>
                    <a:lnTo>
                      <a:pt x="1751115" y="869086"/>
                    </a:lnTo>
                    <a:lnTo>
                      <a:pt x="1743086" y="877756"/>
                    </a:lnTo>
                    <a:lnTo>
                      <a:pt x="1739027" y="885415"/>
                    </a:lnTo>
                    <a:lnTo>
                      <a:pt x="1730932" y="891965"/>
                    </a:lnTo>
                    <a:lnTo>
                      <a:pt x="1735739" y="896337"/>
                    </a:lnTo>
                    <a:lnTo>
                      <a:pt x="1729165" y="900709"/>
                    </a:lnTo>
                    <a:lnTo>
                      <a:pt x="1724078" y="901350"/>
                    </a:lnTo>
                    <a:lnTo>
                      <a:pt x="1717816" y="909338"/>
                    </a:lnTo>
                    <a:lnTo>
                      <a:pt x="1711694" y="917334"/>
                    </a:lnTo>
                    <a:lnTo>
                      <a:pt x="1717381" y="919290"/>
                    </a:lnTo>
                    <a:lnTo>
                      <a:pt x="1710223" y="922569"/>
                    </a:lnTo>
                    <a:lnTo>
                      <a:pt x="1706245" y="926941"/>
                    </a:lnTo>
                    <a:lnTo>
                      <a:pt x="1699490" y="930129"/>
                    </a:lnTo>
                    <a:lnTo>
                      <a:pt x="1691066" y="935159"/>
                    </a:lnTo>
                    <a:lnTo>
                      <a:pt x="1687796" y="944881"/>
                    </a:lnTo>
                    <a:lnTo>
                      <a:pt x="1693146" y="947749"/>
                    </a:lnTo>
                    <a:lnTo>
                      <a:pt x="1708061" y="943697"/>
                    </a:lnTo>
                    <a:lnTo>
                      <a:pt x="1732206" y="944700"/>
                    </a:lnTo>
                    <a:lnTo>
                      <a:pt x="1748009" y="946607"/>
                    </a:lnTo>
                    <a:lnTo>
                      <a:pt x="1769713" y="944034"/>
                    </a:lnTo>
                    <a:lnTo>
                      <a:pt x="1774940" y="948793"/>
                    </a:lnTo>
                    <a:lnTo>
                      <a:pt x="1781374" y="951028"/>
                    </a:lnTo>
                    <a:lnTo>
                      <a:pt x="1785352" y="948702"/>
                    </a:lnTo>
                    <a:lnTo>
                      <a:pt x="1787883" y="943328"/>
                    </a:lnTo>
                    <a:lnTo>
                      <a:pt x="1795863" y="946262"/>
                    </a:lnTo>
                    <a:lnTo>
                      <a:pt x="1789543" y="949886"/>
                    </a:lnTo>
                    <a:lnTo>
                      <a:pt x="1783223" y="956444"/>
                    </a:lnTo>
                    <a:lnTo>
                      <a:pt x="1776074" y="959723"/>
                    </a:lnTo>
                    <a:lnTo>
                      <a:pt x="1763689" y="965582"/>
                    </a:lnTo>
                    <a:lnTo>
                      <a:pt x="1780972" y="967374"/>
                    </a:lnTo>
                    <a:lnTo>
                      <a:pt x="1789066" y="960816"/>
                    </a:lnTo>
                    <a:lnTo>
                      <a:pt x="1791523" y="955351"/>
                    </a:lnTo>
                    <a:lnTo>
                      <a:pt x="1798394" y="949886"/>
                    </a:lnTo>
                    <a:lnTo>
                      <a:pt x="1806628" y="952072"/>
                    </a:lnTo>
                    <a:lnTo>
                      <a:pt x="1814452" y="940049"/>
                    </a:lnTo>
                    <a:lnTo>
                      <a:pt x="1818602" y="937863"/>
                    </a:lnTo>
                    <a:lnTo>
                      <a:pt x="1820024" y="942235"/>
                    </a:lnTo>
                    <a:lnTo>
                      <a:pt x="1819958" y="948793"/>
                    </a:lnTo>
                    <a:lnTo>
                      <a:pt x="1816498" y="955063"/>
                    </a:lnTo>
                    <a:lnTo>
                      <a:pt x="1813145" y="960643"/>
                    </a:lnTo>
                    <a:lnTo>
                      <a:pt x="1810022" y="965188"/>
                    </a:lnTo>
                    <a:lnTo>
                      <a:pt x="1808790" y="969560"/>
                    </a:lnTo>
                    <a:lnTo>
                      <a:pt x="1826064" y="958630"/>
                    </a:lnTo>
                    <a:lnTo>
                      <a:pt x="1821856" y="970554"/>
                    </a:lnTo>
                    <a:lnTo>
                      <a:pt x="1823048" y="976093"/>
                    </a:lnTo>
                    <a:close/>
                    <a:moveTo>
                      <a:pt x="1035620" y="1128833"/>
                    </a:moveTo>
                    <a:lnTo>
                      <a:pt x="1042885" y="1128825"/>
                    </a:lnTo>
                    <a:lnTo>
                      <a:pt x="1064359" y="1118791"/>
                    </a:lnTo>
                    <a:lnTo>
                      <a:pt x="1078642" y="1112085"/>
                    </a:lnTo>
                    <a:lnTo>
                      <a:pt x="1110627" y="1106563"/>
                    </a:lnTo>
                    <a:lnTo>
                      <a:pt x="1142882" y="1093841"/>
                    </a:lnTo>
                    <a:lnTo>
                      <a:pt x="1146359" y="1090874"/>
                    </a:lnTo>
                    <a:lnTo>
                      <a:pt x="1145767" y="1085993"/>
                    </a:lnTo>
                    <a:lnTo>
                      <a:pt x="1146079" y="1081621"/>
                    </a:lnTo>
                    <a:lnTo>
                      <a:pt x="1145060" y="1073797"/>
                    </a:lnTo>
                    <a:lnTo>
                      <a:pt x="1160239" y="1068078"/>
                    </a:lnTo>
                    <a:lnTo>
                      <a:pt x="1208668" y="1068242"/>
                    </a:lnTo>
                    <a:lnTo>
                      <a:pt x="1219762" y="1056745"/>
                    </a:lnTo>
                    <a:lnTo>
                      <a:pt x="1224923" y="1052578"/>
                    </a:lnTo>
                    <a:lnTo>
                      <a:pt x="1229213" y="1050146"/>
                    </a:lnTo>
                    <a:lnTo>
                      <a:pt x="1232492" y="1047590"/>
                    </a:lnTo>
                    <a:lnTo>
                      <a:pt x="1237455" y="1045922"/>
                    </a:lnTo>
                    <a:lnTo>
                      <a:pt x="1241630" y="1043341"/>
                    </a:lnTo>
                    <a:lnTo>
                      <a:pt x="1252519" y="1034885"/>
                    </a:lnTo>
                    <a:lnTo>
                      <a:pt x="1256710" y="1032477"/>
                    </a:lnTo>
                    <a:lnTo>
                      <a:pt x="1261616" y="1029560"/>
                    </a:lnTo>
                    <a:lnTo>
                      <a:pt x="1266227" y="1027809"/>
                    </a:lnTo>
                    <a:lnTo>
                      <a:pt x="1270607" y="1026239"/>
                    </a:lnTo>
                    <a:lnTo>
                      <a:pt x="1275135" y="1026018"/>
                    </a:lnTo>
                    <a:lnTo>
                      <a:pt x="1283674" y="1025894"/>
                    </a:lnTo>
                    <a:lnTo>
                      <a:pt x="1295951" y="1025722"/>
                    </a:lnTo>
                    <a:lnTo>
                      <a:pt x="1315897" y="1025270"/>
                    </a:lnTo>
                    <a:lnTo>
                      <a:pt x="1327418" y="1025261"/>
                    </a:lnTo>
                    <a:lnTo>
                      <a:pt x="1336976" y="1025590"/>
                    </a:lnTo>
                    <a:lnTo>
                      <a:pt x="1356765" y="1025311"/>
                    </a:lnTo>
                    <a:lnTo>
                      <a:pt x="1359879" y="1021925"/>
                    </a:lnTo>
                    <a:lnTo>
                      <a:pt x="1361926" y="1018301"/>
                    </a:lnTo>
                    <a:lnTo>
                      <a:pt x="1365928" y="1016756"/>
                    </a:lnTo>
                    <a:lnTo>
                      <a:pt x="1370933" y="1016287"/>
                    </a:lnTo>
                    <a:lnTo>
                      <a:pt x="1374598" y="1018260"/>
                    </a:lnTo>
                    <a:lnTo>
                      <a:pt x="1377655" y="1015309"/>
                    </a:lnTo>
                    <a:lnTo>
                      <a:pt x="1381822" y="1013649"/>
                    </a:lnTo>
                    <a:lnTo>
                      <a:pt x="1382832" y="1009483"/>
                    </a:lnTo>
                    <a:lnTo>
                      <a:pt x="1387426" y="1005793"/>
                    </a:lnTo>
                    <a:lnTo>
                      <a:pt x="1391659" y="1004067"/>
                    </a:lnTo>
                    <a:lnTo>
                      <a:pt x="1394486" y="1000147"/>
                    </a:lnTo>
                    <a:lnTo>
                      <a:pt x="1398184" y="997435"/>
                    </a:lnTo>
                    <a:lnTo>
                      <a:pt x="1399326" y="993269"/>
                    </a:lnTo>
                    <a:lnTo>
                      <a:pt x="1400435" y="989242"/>
                    </a:lnTo>
                    <a:lnTo>
                      <a:pt x="1403821" y="985914"/>
                    </a:lnTo>
                    <a:lnTo>
                      <a:pt x="1407018" y="983234"/>
                    </a:lnTo>
                    <a:lnTo>
                      <a:pt x="1413436" y="973817"/>
                    </a:lnTo>
                    <a:lnTo>
                      <a:pt x="1441131" y="950412"/>
                    </a:lnTo>
                    <a:lnTo>
                      <a:pt x="1445117" y="951480"/>
                    </a:lnTo>
                    <a:lnTo>
                      <a:pt x="1443210" y="956608"/>
                    </a:lnTo>
                    <a:lnTo>
                      <a:pt x="1448667" y="957898"/>
                    </a:lnTo>
                    <a:lnTo>
                      <a:pt x="1453853" y="957002"/>
                    </a:lnTo>
                    <a:lnTo>
                      <a:pt x="1457986" y="955375"/>
                    </a:lnTo>
                    <a:lnTo>
                      <a:pt x="1462326" y="953460"/>
                    </a:lnTo>
                    <a:lnTo>
                      <a:pt x="1466402" y="955466"/>
                    </a:lnTo>
                    <a:lnTo>
                      <a:pt x="1469639" y="958276"/>
                    </a:lnTo>
                    <a:lnTo>
                      <a:pt x="1471900" y="961974"/>
                    </a:lnTo>
                    <a:lnTo>
                      <a:pt x="1460575" y="996852"/>
                    </a:lnTo>
                    <a:lnTo>
                      <a:pt x="1458340" y="1001388"/>
                    </a:lnTo>
                    <a:lnTo>
                      <a:pt x="1459638" y="1005809"/>
                    </a:lnTo>
                    <a:lnTo>
                      <a:pt x="1463336" y="1007724"/>
                    </a:lnTo>
                    <a:lnTo>
                      <a:pt x="1462736" y="1011891"/>
                    </a:lnTo>
                    <a:lnTo>
                      <a:pt x="1462095" y="1016024"/>
                    </a:lnTo>
                    <a:lnTo>
                      <a:pt x="1461906" y="1020372"/>
                    </a:lnTo>
                    <a:lnTo>
                      <a:pt x="1466114" y="1020717"/>
                    </a:lnTo>
                    <a:lnTo>
                      <a:pt x="1468629" y="1024275"/>
                    </a:lnTo>
                    <a:lnTo>
                      <a:pt x="1473141" y="1021851"/>
                    </a:lnTo>
                    <a:lnTo>
                      <a:pt x="1485122" y="1021851"/>
                    </a:lnTo>
                    <a:lnTo>
                      <a:pt x="1491968" y="1021120"/>
                    </a:lnTo>
                    <a:lnTo>
                      <a:pt x="1497754" y="1018202"/>
                    </a:lnTo>
                    <a:lnTo>
                      <a:pt x="1506991" y="1017479"/>
                    </a:lnTo>
                    <a:lnTo>
                      <a:pt x="1514461" y="1013107"/>
                    </a:lnTo>
                    <a:lnTo>
                      <a:pt x="1533411" y="1006549"/>
                    </a:lnTo>
                    <a:lnTo>
                      <a:pt x="1541095" y="1001446"/>
                    </a:lnTo>
                    <a:lnTo>
                      <a:pt x="1537594" y="1006549"/>
                    </a:lnTo>
                    <a:lnTo>
                      <a:pt x="1530042" y="1009458"/>
                    </a:lnTo>
                    <a:lnTo>
                      <a:pt x="1525687" y="1015293"/>
                    </a:lnTo>
                    <a:lnTo>
                      <a:pt x="1549511" y="1013830"/>
                    </a:lnTo>
                    <a:lnTo>
                      <a:pt x="1556200" y="1015293"/>
                    </a:lnTo>
                    <a:lnTo>
                      <a:pt x="1539049" y="1021851"/>
                    </a:lnTo>
                    <a:lnTo>
                      <a:pt x="1540759" y="1016748"/>
                    </a:lnTo>
                    <a:lnTo>
                      <a:pt x="1526960" y="1020388"/>
                    </a:lnTo>
                    <a:lnTo>
                      <a:pt x="1517156" y="1025722"/>
                    </a:lnTo>
                    <a:lnTo>
                      <a:pt x="1509366" y="1029979"/>
                    </a:lnTo>
                    <a:lnTo>
                      <a:pt x="1487752" y="1040251"/>
                    </a:lnTo>
                    <a:lnTo>
                      <a:pt x="1480693" y="1047631"/>
                    </a:lnTo>
                    <a:lnTo>
                      <a:pt x="1492568" y="1040251"/>
                    </a:lnTo>
                    <a:lnTo>
                      <a:pt x="1487834" y="1043941"/>
                    </a:lnTo>
                    <a:lnTo>
                      <a:pt x="1484457" y="1049110"/>
                    </a:lnTo>
                    <a:lnTo>
                      <a:pt x="1482657" y="1055011"/>
                    </a:lnTo>
                    <a:lnTo>
                      <a:pt x="1482090" y="1061331"/>
                    </a:lnTo>
                    <a:lnTo>
                      <a:pt x="1482460" y="1067560"/>
                    </a:lnTo>
                    <a:lnTo>
                      <a:pt x="1486158" y="1065349"/>
                    </a:lnTo>
                    <a:lnTo>
                      <a:pt x="1488303" y="1074208"/>
                    </a:lnTo>
                    <a:lnTo>
                      <a:pt x="1493751" y="1074208"/>
                    </a:lnTo>
                    <a:lnTo>
                      <a:pt x="1499019" y="1069351"/>
                    </a:lnTo>
                    <a:lnTo>
                      <a:pt x="1506251" y="1066828"/>
                    </a:lnTo>
                    <a:lnTo>
                      <a:pt x="1512570" y="1063870"/>
                    </a:lnTo>
                    <a:lnTo>
                      <a:pt x="1518373" y="1057353"/>
                    </a:lnTo>
                    <a:lnTo>
                      <a:pt x="1522391" y="1054518"/>
                    </a:lnTo>
                    <a:lnTo>
                      <a:pt x="1531209" y="1048634"/>
                    </a:lnTo>
                    <a:lnTo>
                      <a:pt x="1533765" y="1044023"/>
                    </a:lnTo>
                    <a:lnTo>
                      <a:pt x="1538096" y="1038772"/>
                    </a:lnTo>
                    <a:lnTo>
                      <a:pt x="1544161" y="1036561"/>
                    </a:lnTo>
                    <a:lnTo>
                      <a:pt x="1544350" y="1041574"/>
                    </a:lnTo>
                    <a:lnTo>
                      <a:pt x="1549938" y="1042462"/>
                    </a:lnTo>
                    <a:lnTo>
                      <a:pt x="1554063" y="1041730"/>
                    </a:lnTo>
                    <a:lnTo>
                      <a:pt x="1556964" y="1037301"/>
                    </a:lnTo>
                    <a:lnTo>
                      <a:pt x="1561378" y="1036216"/>
                    </a:lnTo>
                    <a:lnTo>
                      <a:pt x="1567541" y="1035279"/>
                    </a:lnTo>
                    <a:lnTo>
                      <a:pt x="1579704" y="1032074"/>
                    </a:lnTo>
                    <a:lnTo>
                      <a:pt x="1595425" y="1025722"/>
                    </a:lnTo>
                    <a:lnTo>
                      <a:pt x="1608278" y="1020931"/>
                    </a:lnTo>
                    <a:lnTo>
                      <a:pt x="1613587" y="1019460"/>
                    </a:lnTo>
                    <a:lnTo>
                      <a:pt x="1619421" y="1018934"/>
                    </a:lnTo>
                    <a:lnTo>
                      <a:pt x="1624377" y="1017331"/>
                    </a:lnTo>
                    <a:lnTo>
                      <a:pt x="1614129" y="1013830"/>
                    </a:lnTo>
                    <a:lnTo>
                      <a:pt x="1620194" y="1011644"/>
                    </a:lnTo>
                    <a:lnTo>
                      <a:pt x="1624344" y="1008004"/>
                    </a:lnTo>
                    <a:lnTo>
                      <a:pt x="1627598" y="1010921"/>
                    </a:lnTo>
                    <a:lnTo>
                      <a:pt x="1631740" y="1007272"/>
                    </a:lnTo>
                    <a:lnTo>
                      <a:pt x="1640920" y="1005924"/>
                    </a:lnTo>
                    <a:lnTo>
                      <a:pt x="1646171" y="1005086"/>
                    </a:lnTo>
                    <a:lnTo>
                      <a:pt x="1651184" y="1001314"/>
                    </a:lnTo>
                    <a:lnTo>
                      <a:pt x="1655745" y="999260"/>
                    </a:lnTo>
                    <a:lnTo>
                      <a:pt x="1661876" y="994888"/>
                    </a:lnTo>
                    <a:lnTo>
                      <a:pt x="1662172" y="989924"/>
                    </a:lnTo>
                    <a:lnTo>
                      <a:pt x="1656633" y="986875"/>
                    </a:lnTo>
                    <a:lnTo>
                      <a:pt x="1652146" y="986152"/>
                    </a:lnTo>
                    <a:lnTo>
                      <a:pt x="1645563" y="986152"/>
                    </a:lnTo>
                    <a:lnTo>
                      <a:pt x="1651184" y="979594"/>
                    </a:lnTo>
                    <a:lnTo>
                      <a:pt x="1655162" y="974490"/>
                    </a:lnTo>
                    <a:lnTo>
                      <a:pt x="1656986" y="968664"/>
                    </a:lnTo>
                    <a:lnTo>
                      <a:pt x="1655260" y="964736"/>
                    </a:lnTo>
                    <a:lnTo>
                      <a:pt x="1649705" y="963560"/>
                    </a:lnTo>
                    <a:lnTo>
                      <a:pt x="1645958" y="967932"/>
                    </a:lnTo>
                    <a:lnTo>
                      <a:pt x="1637131" y="975222"/>
                    </a:lnTo>
                    <a:lnTo>
                      <a:pt x="1634091" y="981049"/>
                    </a:lnTo>
                    <a:lnTo>
                      <a:pt x="1618115" y="991978"/>
                    </a:lnTo>
                    <a:lnTo>
                      <a:pt x="1616718" y="996350"/>
                    </a:lnTo>
                    <a:lnTo>
                      <a:pt x="1616545" y="1004363"/>
                    </a:lnTo>
                    <a:lnTo>
                      <a:pt x="1608081" y="1006549"/>
                    </a:lnTo>
                    <a:lnTo>
                      <a:pt x="1606733" y="1002481"/>
                    </a:lnTo>
                    <a:lnTo>
                      <a:pt x="1600890" y="1002908"/>
                    </a:lnTo>
                    <a:lnTo>
                      <a:pt x="1590034" y="1005086"/>
                    </a:lnTo>
                    <a:lnTo>
                      <a:pt x="1581356" y="1001503"/>
                    </a:lnTo>
                    <a:lnTo>
                      <a:pt x="1562709" y="999260"/>
                    </a:lnTo>
                    <a:lnTo>
                      <a:pt x="1555214" y="994888"/>
                    </a:lnTo>
                    <a:lnTo>
                      <a:pt x="1563333" y="991978"/>
                    </a:lnTo>
                    <a:lnTo>
                      <a:pt x="1558288" y="989053"/>
                    </a:lnTo>
                    <a:lnTo>
                      <a:pt x="1545739" y="987606"/>
                    </a:lnTo>
                    <a:lnTo>
                      <a:pt x="1544169" y="978131"/>
                    </a:lnTo>
                    <a:lnTo>
                      <a:pt x="1542073" y="973759"/>
                    </a:lnTo>
                    <a:lnTo>
                      <a:pt x="1541769" y="969395"/>
                    </a:lnTo>
                    <a:lnTo>
                      <a:pt x="1544185" y="965747"/>
                    </a:lnTo>
                    <a:lnTo>
                      <a:pt x="1545656" y="961374"/>
                    </a:lnTo>
                    <a:lnTo>
                      <a:pt x="1536436" y="960651"/>
                    </a:lnTo>
                    <a:lnTo>
                      <a:pt x="1546692" y="954817"/>
                    </a:lnTo>
                    <a:lnTo>
                      <a:pt x="1551015" y="948990"/>
                    </a:lnTo>
                    <a:lnTo>
                      <a:pt x="1554014" y="945349"/>
                    </a:lnTo>
                    <a:lnTo>
                      <a:pt x="1559364" y="941709"/>
                    </a:lnTo>
                    <a:lnTo>
                      <a:pt x="1563679" y="935882"/>
                    </a:lnTo>
                    <a:lnTo>
                      <a:pt x="1555633" y="938791"/>
                    </a:lnTo>
                    <a:lnTo>
                      <a:pt x="1545615" y="938791"/>
                    </a:lnTo>
                    <a:lnTo>
                      <a:pt x="1532097" y="943895"/>
                    </a:lnTo>
                    <a:lnTo>
                      <a:pt x="1532072" y="938791"/>
                    </a:lnTo>
                    <a:lnTo>
                      <a:pt x="1526936" y="936605"/>
                    </a:lnTo>
                    <a:lnTo>
                      <a:pt x="1518520" y="933696"/>
                    </a:lnTo>
                    <a:lnTo>
                      <a:pt x="1530354" y="930047"/>
                    </a:lnTo>
                    <a:lnTo>
                      <a:pt x="1541802" y="934419"/>
                    </a:lnTo>
                    <a:lnTo>
                      <a:pt x="1556471" y="929324"/>
                    </a:lnTo>
                    <a:lnTo>
                      <a:pt x="1563226" y="924952"/>
                    </a:lnTo>
                    <a:lnTo>
                      <a:pt x="1569143" y="921303"/>
                    </a:lnTo>
                    <a:lnTo>
                      <a:pt x="1574912" y="919849"/>
                    </a:lnTo>
                    <a:lnTo>
                      <a:pt x="1576375" y="915477"/>
                    </a:lnTo>
                    <a:lnTo>
                      <a:pt x="1574707" y="908196"/>
                    </a:lnTo>
                    <a:lnTo>
                      <a:pt x="1578907" y="909650"/>
                    </a:lnTo>
                    <a:lnTo>
                      <a:pt x="1580361" y="905278"/>
                    </a:lnTo>
                    <a:lnTo>
                      <a:pt x="1574477" y="900175"/>
                    </a:lnTo>
                    <a:lnTo>
                      <a:pt x="1567081" y="897783"/>
                    </a:lnTo>
                    <a:lnTo>
                      <a:pt x="1553422" y="895080"/>
                    </a:lnTo>
                    <a:lnTo>
                      <a:pt x="1537208" y="896855"/>
                    </a:lnTo>
                    <a:lnTo>
                      <a:pt x="1530494" y="897266"/>
                    </a:lnTo>
                    <a:lnTo>
                      <a:pt x="1518282" y="901687"/>
                    </a:lnTo>
                    <a:lnTo>
                      <a:pt x="1499019" y="907357"/>
                    </a:lnTo>
                    <a:lnTo>
                      <a:pt x="1494129" y="908993"/>
                    </a:lnTo>
                    <a:lnTo>
                      <a:pt x="1478885" y="915395"/>
                    </a:lnTo>
                    <a:lnTo>
                      <a:pt x="1472195" y="918394"/>
                    </a:lnTo>
                    <a:lnTo>
                      <a:pt x="1457945" y="925495"/>
                    </a:lnTo>
                    <a:lnTo>
                      <a:pt x="1450319" y="928609"/>
                    </a:lnTo>
                    <a:lnTo>
                      <a:pt x="1441189" y="934419"/>
                    </a:lnTo>
                    <a:lnTo>
                      <a:pt x="1435872" y="940977"/>
                    </a:lnTo>
                    <a:lnTo>
                      <a:pt x="1405210" y="963560"/>
                    </a:lnTo>
                    <a:lnTo>
                      <a:pt x="1394395" y="967209"/>
                    </a:lnTo>
                    <a:lnTo>
                      <a:pt x="1405572" y="957734"/>
                    </a:lnTo>
                    <a:lnTo>
                      <a:pt x="1410338" y="951176"/>
                    </a:lnTo>
                    <a:lnTo>
                      <a:pt x="1417570" y="947535"/>
                    </a:lnTo>
                    <a:lnTo>
                      <a:pt x="1423060" y="943870"/>
                    </a:lnTo>
                    <a:lnTo>
                      <a:pt x="1429864" y="938060"/>
                    </a:lnTo>
                    <a:lnTo>
                      <a:pt x="1440030" y="927861"/>
                    </a:lnTo>
                    <a:lnTo>
                      <a:pt x="1447484" y="923489"/>
                    </a:lnTo>
                    <a:lnTo>
                      <a:pt x="1457666" y="914754"/>
                    </a:lnTo>
                    <a:lnTo>
                      <a:pt x="1461841" y="909650"/>
                    </a:lnTo>
                    <a:lnTo>
                      <a:pt x="1473091" y="906010"/>
                    </a:lnTo>
                    <a:lnTo>
                      <a:pt x="1475228" y="901638"/>
                    </a:lnTo>
                    <a:lnTo>
                      <a:pt x="1485098" y="900175"/>
                    </a:lnTo>
                    <a:lnTo>
                      <a:pt x="1492412" y="894348"/>
                    </a:lnTo>
                    <a:lnTo>
                      <a:pt x="1503925" y="893387"/>
                    </a:lnTo>
                    <a:lnTo>
                      <a:pt x="1508930" y="892162"/>
                    </a:lnTo>
                    <a:lnTo>
                      <a:pt x="1514042" y="885785"/>
                    </a:lnTo>
                    <a:lnTo>
                      <a:pt x="1518430" y="878323"/>
                    </a:lnTo>
                    <a:lnTo>
                      <a:pt x="1522424" y="876868"/>
                    </a:lnTo>
                    <a:lnTo>
                      <a:pt x="1538622" y="868544"/>
                    </a:lnTo>
                    <a:lnTo>
                      <a:pt x="1545163" y="866070"/>
                    </a:lnTo>
                    <a:lnTo>
                      <a:pt x="1570376" y="863925"/>
                    </a:lnTo>
                    <a:lnTo>
                      <a:pt x="1582777" y="865289"/>
                    </a:lnTo>
                    <a:lnTo>
                      <a:pt x="1590362" y="863210"/>
                    </a:lnTo>
                    <a:lnTo>
                      <a:pt x="1594430" y="864640"/>
                    </a:lnTo>
                    <a:lnTo>
                      <a:pt x="1606585" y="864640"/>
                    </a:lnTo>
                    <a:lnTo>
                      <a:pt x="1618797" y="866070"/>
                    </a:lnTo>
                    <a:lnTo>
                      <a:pt x="1624845" y="863925"/>
                    </a:lnTo>
                    <a:lnTo>
                      <a:pt x="1651875" y="867500"/>
                    </a:lnTo>
                    <a:lnTo>
                      <a:pt x="1664054" y="867500"/>
                    </a:lnTo>
                    <a:lnTo>
                      <a:pt x="1680301" y="867500"/>
                    </a:lnTo>
                    <a:lnTo>
                      <a:pt x="1688634" y="865355"/>
                    </a:lnTo>
                    <a:lnTo>
                      <a:pt x="1693318" y="866785"/>
                    </a:lnTo>
                    <a:lnTo>
                      <a:pt x="1698750" y="864640"/>
                    </a:lnTo>
                    <a:lnTo>
                      <a:pt x="1702966" y="861073"/>
                    </a:lnTo>
                    <a:lnTo>
                      <a:pt x="1708916" y="857498"/>
                    </a:lnTo>
                    <a:lnTo>
                      <a:pt x="1715219" y="856069"/>
                    </a:lnTo>
                    <a:lnTo>
                      <a:pt x="1725977" y="850357"/>
                    </a:lnTo>
                    <a:lnTo>
                      <a:pt x="1733759" y="843216"/>
                    </a:lnTo>
                    <a:lnTo>
                      <a:pt x="1747606" y="836789"/>
                    </a:lnTo>
                    <a:lnTo>
                      <a:pt x="1764182" y="830880"/>
                    </a:lnTo>
                    <a:lnTo>
                      <a:pt x="1769959" y="828933"/>
                    </a:lnTo>
                    <a:lnTo>
                      <a:pt x="1776271" y="828933"/>
                    </a:lnTo>
                    <a:lnTo>
                      <a:pt x="1786609" y="828933"/>
                    </a:lnTo>
                    <a:lnTo>
                      <a:pt x="1792707" y="824651"/>
                    </a:lnTo>
                    <a:lnTo>
                      <a:pt x="1804188" y="819564"/>
                    </a:lnTo>
                    <a:lnTo>
                      <a:pt x="1809669" y="815529"/>
                    </a:lnTo>
                    <a:lnTo>
                      <a:pt x="1816720" y="813228"/>
                    </a:lnTo>
                    <a:lnTo>
                      <a:pt x="1824807" y="804657"/>
                    </a:lnTo>
                    <a:lnTo>
                      <a:pt x="1825538" y="797515"/>
                    </a:lnTo>
                    <a:lnTo>
                      <a:pt x="1824979" y="792519"/>
                    </a:lnTo>
                    <a:lnTo>
                      <a:pt x="1826376" y="786807"/>
                    </a:lnTo>
                    <a:lnTo>
                      <a:pt x="1829967" y="779666"/>
                    </a:lnTo>
                    <a:lnTo>
                      <a:pt x="1832819" y="774661"/>
                    </a:lnTo>
                    <a:lnTo>
                      <a:pt x="1828957" y="771094"/>
                    </a:lnTo>
                    <a:lnTo>
                      <a:pt x="1826960" y="765547"/>
                    </a:lnTo>
                    <a:lnTo>
                      <a:pt x="1820665" y="762440"/>
                    </a:lnTo>
                    <a:lnTo>
                      <a:pt x="1822916" y="757526"/>
                    </a:lnTo>
                    <a:lnTo>
                      <a:pt x="1814230" y="759835"/>
                    </a:lnTo>
                    <a:lnTo>
                      <a:pt x="1806365" y="759835"/>
                    </a:lnTo>
                    <a:lnTo>
                      <a:pt x="1800284" y="768949"/>
                    </a:lnTo>
                    <a:lnTo>
                      <a:pt x="1794063" y="768949"/>
                    </a:lnTo>
                    <a:lnTo>
                      <a:pt x="1794137" y="763953"/>
                    </a:lnTo>
                    <a:lnTo>
                      <a:pt x="1800851" y="762523"/>
                    </a:lnTo>
                    <a:lnTo>
                      <a:pt x="1804919" y="755570"/>
                    </a:lnTo>
                    <a:lnTo>
                      <a:pt x="1802133" y="752530"/>
                    </a:lnTo>
                    <a:lnTo>
                      <a:pt x="1802519" y="748248"/>
                    </a:lnTo>
                    <a:lnTo>
                      <a:pt x="1784366" y="743958"/>
                    </a:lnTo>
                    <a:lnTo>
                      <a:pt x="1796676" y="742528"/>
                    </a:lnTo>
                    <a:lnTo>
                      <a:pt x="1802076" y="739504"/>
                    </a:lnTo>
                    <a:lnTo>
                      <a:pt x="1809365" y="736817"/>
                    </a:lnTo>
                    <a:lnTo>
                      <a:pt x="1805839" y="732535"/>
                    </a:lnTo>
                    <a:lnTo>
                      <a:pt x="1799421" y="732568"/>
                    </a:lnTo>
                    <a:lnTo>
                      <a:pt x="1797169" y="725509"/>
                    </a:lnTo>
                    <a:lnTo>
                      <a:pt x="1790611" y="726248"/>
                    </a:lnTo>
                    <a:lnTo>
                      <a:pt x="1781933" y="728245"/>
                    </a:lnTo>
                    <a:lnTo>
                      <a:pt x="1775375" y="725394"/>
                    </a:lnTo>
                    <a:lnTo>
                      <a:pt x="1777002" y="719756"/>
                    </a:lnTo>
                    <a:lnTo>
                      <a:pt x="1772252" y="717348"/>
                    </a:lnTo>
                    <a:lnTo>
                      <a:pt x="1766705" y="717669"/>
                    </a:lnTo>
                    <a:lnTo>
                      <a:pt x="1757222" y="717669"/>
                    </a:lnTo>
                    <a:lnTo>
                      <a:pt x="1761174" y="714891"/>
                    </a:lnTo>
                    <a:lnTo>
                      <a:pt x="1753104" y="714201"/>
                    </a:lnTo>
                    <a:lnTo>
                      <a:pt x="1753482" y="709336"/>
                    </a:lnTo>
                    <a:lnTo>
                      <a:pt x="1749973" y="704470"/>
                    </a:lnTo>
                    <a:lnTo>
                      <a:pt x="1751214" y="698915"/>
                    </a:lnTo>
                    <a:lnTo>
                      <a:pt x="1744886" y="696828"/>
                    </a:lnTo>
                    <a:lnTo>
                      <a:pt x="1741936" y="693351"/>
                    </a:lnTo>
                    <a:lnTo>
                      <a:pt x="1739627" y="687098"/>
                    </a:lnTo>
                    <a:lnTo>
                      <a:pt x="1734441" y="685018"/>
                    </a:lnTo>
                    <a:lnTo>
                      <a:pt x="1738649" y="682931"/>
                    </a:lnTo>
                    <a:lnTo>
                      <a:pt x="1740991" y="678765"/>
                    </a:lnTo>
                    <a:lnTo>
                      <a:pt x="1738928" y="674590"/>
                    </a:lnTo>
                    <a:lnTo>
                      <a:pt x="1742807" y="665542"/>
                    </a:lnTo>
                    <a:lnTo>
                      <a:pt x="1743555" y="660003"/>
                    </a:lnTo>
                    <a:lnTo>
                      <a:pt x="1737942" y="657981"/>
                    </a:lnTo>
                    <a:lnTo>
                      <a:pt x="1741270" y="655138"/>
                    </a:lnTo>
                    <a:lnTo>
                      <a:pt x="1743177" y="648193"/>
                    </a:lnTo>
                    <a:lnTo>
                      <a:pt x="1737769" y="646796"/>
                    </a:lnTo>
                    <a:lnTo>
                      <a:pt x="1739577" y="642630"/>
                    </a:lnTo>
                    <a:lnTo>
                      <a:pt x="1747023" y="640542"/>
                    </a:lnTo>
                    <a:lnTo>
                      <a:pt x="1733586" y="636376"/>
                    </a:lnTo>
                    <a:lnTo>
                      <a:pt x="1729017" y="629432"/>
                    </a:lnTo>
                    <a:lnTo>
                      <a:pt x="1731220" y="624476"/>
                    </a:lnTo>
                    <a:lnTo>
                      <a:pt x="1734605" y="620400"/>
                    </a:lnTo>
                    <a:lnTo>
                      <a:pt x="1728384" y="620827"/>
                    </a:lnTo>
                    <a:lnTo>
                      <a:pt x="1722993" y="619702"/>
                    </a:lnTo>
                    <a:lnTo>
                      <a:pt x="1729403" y="616225"/>
                    </a:lnTo>
                    <a:lnTo>
                      <a:pt x="1729617" y="612059"/>
                    </a:lnTo>
                    <a:lnTo>
                      <a:pt x="1727291" y="605106"/>
                    </a:lnTo>
                    <a:lnTo>
                      <a:pt x="1722829" y="603027"/>
                    </a:lnTo>
                    <a:lnTo>
                      <a:pt x="1724004" y="598885"/>
                    </a:lnTo>
                    <a:lnTo>
                      <a:pt x="1721695" y="594686"/>
                    </a:lnTo>
                    <a:lnTo>
                      <a:pt x="1716863" y="594686"/>
                    </a:lnTo>
                    <a:lnTo>
                      <a:pt x="1720109" y="589821"/>
                    </a:lnTo>
                    <a:lnTo>
                      <a:pt x="1718909" y="582819"/>
                    </a:lnTo>
                    <a:lnTo>
                      <a:pt x="1716140" y="577428"/>
                    </a:lnTo>
                    <a:lnTo>
                      <a:pt x="1713929" y="571922"/>
                    </a:lnTo>
                    <a:lnTo>
                      <a:pt x="1717487" y="565890"/>
                    </a:lnTo>
                    <a:lnTo>
                      <a:pt x="1712778" y="562537"/>
                    </a:lnTo>
                    <a:lnTo>
                      <a:pt x="1708719" y="563203"/>
                    </a:lnTo>
                    <a:lnTo>
                      <a:pt x="1703015" y="569243"/>
                    </a:lnTo>
                    <a:lnTo>
                      <a:pt x="1698651" y="572596"/>
                    </a:lnTo>
                    <a:lnTo>
                      <a:pt x="1693630" y="577313"/>
                    </a:lnTo>
                    <a:lnTo>
                      <a:pt x="1687229" y="580789"/>
                    </a:lnTo>
                    <a:lnTo>
                      <a:pt x="1683177" y="584956"/>
                    </a:lnTo>
                    <a:lnTo>
                      <a:pt x="1682766" y="590519"/>
                    </a:lnTo>
                    <a:lnTo>
                      <a:pt x="1677096" y="594686"/>
                    </a:lnTo>
                    <a:lnTo>
                      <a:pt x="1673126" y="597463"/>
                    </a:lnTo>
                    <a:lnTo>
                      <a:pt x="1670669" y="601638"/>
                    </a:lnTo>
                    <a:lnTo>
                      <a:pt x="1666248" y="603947"/>
                    </a:lnTo>
                    <a:lnTo>
                      <a:pt x="1660339" y="609971"/>
                    </a:lnTo>
                    <a:lnTo>
                      <a:pt x="1653107" y="609281"/>
                    </a:lnTo>
                    <a:lnTo>
                      <a:pt x="1647166" y="612749"/>
                    </a:lnTo>
                    <a:lnTo>
                      <a:pt x="1644897" y="617614"/>
                    </a:lnTo>
                    <a:lnTo>
                      <a:pt x="1627993" y="622479"/>
                    </a:lnTo>
                    <a:lnTo>
                      <a:pt x="1619216" y="626309"/>
                    </a:lnTo>
                    <a:lnTo>
                      <a:pt x="1617482" y="621789"/>
                    </a:lnTo>
                    <a:lnTo>
                      <a:pt x="1612633" y="618313"/>
                    </a:lnTo>
                    <a:lnTo>
                      <a:pt x="1608097" y="617614"/>
                    </a:lnTo>
                    <a:lnTo>
                      <a:pt x="1606889" y="609971"/>
                    </a:lnTo>
                    <a:lnTo>
                      <a:pt x="1590420" y="607194"/>
                    </a:lnTo>
                    <a:lnTo>
                      <a:pt x="1597899" y="605106"/>
                    </a:lnTo>
                    <a:lnTo>
                      <a:pt x="1593987" y="600940"/>
                    </a:lnTo>
                    <a:lnTo>
                      <a:pt x="1592918" y="595384"/>
                    </a:lnTo>
                    <a:lnTo>
                      <a:pt x="1585793" y="596773"/>
                    </a:lnTo>
                    <a:lnTo>
                      <a:pt x="1588111" y="589821"/>
                    </a:lnTo>
                    <a:lnTo>
                      <a:pt x="1593017" y="586353"/>
                    </a:lnTo>
                    <a:lnTo>
                      <a:pt x="1599821" y="565890"/>
                    </a:lnTo>
                    <a:lnTo>
                      <a:pt x="1603446" y="559184"/>
                    </a:lnTo>
                    <a:lnTo>
                      <a:pt x="1608278" y="555157"/>
                    </a:lnTo>
                    <a:lnTo>
                      <a:pt x="1613077" y="553144"/>
                    </a:lnTo>
                    <a:lnTo>
                      <a:pt x="1613677" y="547103"/>
                    </a:lnTo>
                    <a:lnTo>
                      <a:pt x="1606379" y="551804"/>
                    </a:lnTo>
                    <a:lnTo>
                      <a:pt x="1601243" y="552470"/>
                    </a:lnTo>
                    <a:lnTo>
                      <a:pt x="1598013" y="545764"/>
                    </a:lnTo>
                    <a:lnTo>
                      <a:pt x="1589713" y="546438"/>
                    </a:lnTo>
                    <a:lnTo>
                      <a:pt x="1577616" y="544424"/>
                    </a:lnTo>
                    <a:lnTo>
                      <a:pt x="1571699" y="541737"/>
                    </a:lnTo>
                    <a:lnTo>
                      <a:pt x="1569932" y="536379"/>
                    </a:lnTo>
                    <a:lnTo>
                      <a:pt x="1578709" y="531012"/>
                    </a:lnTo>
                    <a:lnTo>
                      <a:pt x="1572620" y="529665"/>
                    </a:lnTo>
                    <a:lnTo>
                      <a:pt x="1565634" y="524298"/>
                    </a:lnTo>
                    <a:lnTo>
                      <a:pt x="1559422" y="522293"/>
                    </a:lnTo>
                    <a:lnTo>
                      <a:pt x="1558929" y="517592"/>
                    </a:lnTo>
                    <a:lnTo>
                      <a:pt x="1551368" y="511560"/>
                    </a:lnTo>
                    <a:lnTo>
                      <a:pt x="1544646" y="506860"/>
                    </a:lnTo>
                    <a:lnTo>
                      <a:pt x="1540471" y="506860"/>
                    </a:lnTo>
                    <a:lnTo>
                      <a:pt x="1526952" y="512226"/>
                    </a:lnTo>
                    <a:lnTo>
                      <a:pt x="1519901" y="513566"/>
                    </a:lnTo>
                    <a:lnTo>
                      <a:pt x="1492790" y="509498"/>
                    </a:lnTo>
                    <a:lnTo>
                      <a:pt x="1482435" y="508873"/>
                    </a:lnTo>
                    <a:lnTo>
                      <a:pt x="1475967" y="504846"/>
                    </a:lnTo>
                    <a:lnTo>
                      <a:pt x="1461775" y="504181"/>
                    </a:lnTo>
                    <a:lnTo>
                      <a:pt x="1451642" y="508873"/>
                    </a:lnTo>
                    <a:lnTo>
                      <a:pt x="1446424" y="508873"/>
                    </a:lnTo>
                    <a:lnTo>
                      <a:pt x="1439570" y="517592"/>
                    </a:lnTo>
                    <a:lnTo>
                      <a:pt x="1436940" y="523715"/>
                    </a:lnTo>
                    <a:lnTo>
                      <a:pt x="1435814" y="528999"/>
                    </a:lnTo>
                    <a:lnTo>
                      <a:pt x="1440498" y="531678"/>
                    </a:lnTo>
                    <a:lnTo>
                      <a:pt x="1433817" y="538384"/>
                    </a:lnTo>
                    <a:lnTo>
                      <a:pt x="1427366" y="546438"/>
                    </a:lnTo>
                    <a:lnTo>
                      <a:pt x="1417200" y="554483"/>
                    </a:lnTo>
                    <a:lnTo>
                      <a:pt x="1424999" y="556497"/>
                    </a:lnTo>
                    <a:lnTo>
                      <a:pt x="1420726" y="559184"/>
                    </a:lnTo>
                    <a:lnTo>
                      <a:pt x="1424424" y="561863"/>
                    </a:lnTo>
                    <a:lnTo>
                      <a:pt x="1418926" y="566555"/>
                    </a:lnTo>
                    <a:lnTo>
                      <a:pt x="1416872" y="575275"/>
                    </a:lnTo>
                    <a:lnTo>
                      <a:pt x="1421811" y="575949"/>
                    </a:lnTo>
                    <a:lnTo>
                      <a:pt x="1412606" y="584956"/>
                    </a:lnTo>
                    <a:lnTo>
                      <a:pt x="1406328" y="585654"/>
                    </a:lnTo>
                    <a:lnTo>
                      <a:pt x="1399096" y="593995"/>
                    </a:lnTo>
                    <a:lnTo>
                      <a:pt x="1388684" y="600249"/>
                    </a:lnTo>
                    <a:lnTo>
                      <a:pt x="1382454" y="605755"/>
                    </a:lnTo>
                    <a:lnTo>
                      <a:pt x="1374639" y="612059"/>
                    </a:lnTo>
                    <a:lnTo>
                      <a:pt x="1371031" y="617614"/>
                    </a:lnTo>
                    <a:lnTo>
                      <a:pt x="1378691" y="622619"/>
                    </a:lnTo>
                    <a:lnTo>
                      <a:pt x="1384509" y="626646"/>
                    </a:lnTo>
                    <a:lnTo>
                      <a:pt x="1390385" y="634297"/>
                    </a:lnTo>
                    <a:lnTo>
                      <a:pt x="1395463" y="640542"/>
                    </a:lnTo>
                    <a:lnTo>
                      <a:pt x="1394132" y="657233"/>
                    </a:lnTo>
                    <a:lnTo>
                      <a:pt x="1388495" y="671812"/>
                    </a:lnTo>
                    <a:lnTo>
                      <a:pt x="1378460" y="686391"/>
                    </a:lnTo>
                    <a:lnTo>
                      <a:pt x="1371401" y="693351"/>
                    </a:lnTo>
                    <a:lnTo>
                      <a:pt x="1357455" y="703780"/>
                    </a:lnTo>
                    <a:lnTo>
                      <a:pt x="1341808" y="712113"/>
                    </a:lnTo>
                    <a:lnTo>
                      <a:pt x="1322364" y="721145"/>
                    </a:lnTo>
                    <a:lnTo>
                      <a:pt x="1283164" y="732543"/>
                    </a:lnTo>
                    <a:lnTo>
                      <a:pt x="1281348" y="745388"/>
                    </a:lnTo>
                    <a:lnTo>
                      <a:pt x="1284183" y="751100"/>
                    </a:lnTo>
                    <a:lnTo>
                      <a:pt x="1284906" y="755381"/>
                    </a:lnTo>
                    <a:lnTo>
                      <a:pt x="1282901" y="761808"/>
                    </a:lnTo>
                    <a:lnTo>
                      <a:pt x="1278940" y="771094"/>
                    </a:lnTo>
                    <a:lnTo>
                      <a:pt x="1275842" y="780019"/>
                    </a:lnTo>
                    <a:lnTo>
                      <a:pt x="1275176" y="784605"/>
                    </a:lnTo>
                    <a:lnTo>
                      <a:pt x="1273426" y="804657"/>
                    </a:lnTo>
                    <a:lnTo>
                      <a:pt x="1266005" y="812127"/>
                    </a:lnTo>
                    <a:lnTo>
                      <a:pt x="1255050" y="818939"/>
                    </a:lnTo>
                    <a:lnTo>
                      <a:pt x="1256612" y="827511"/>
                    </a:lnTo>
                    <a:lnTo>
                      <a:pt x="1249815" y="833222"/>
                    </a:lnTo>
                    <a:lnTo>
                      <a:pt x="1252938" y="826796"/>
                    </a:lnTo>
                    <a:lnTo>
                      <a:pt x="1250218" y="821799"/>
                    </a:lnTo>
                    <a:lnTo>
                      <a:pt x="1241359" y="824651"/>
                    </a:lnTo>
                    <a:lnTo>
                      <a:pt x="1233387" y="830363"/>
                    </a:lnTo>
                    <a:lnTo>
                      <a:pt x="1231859" y="834652"/>
                    </a:lnTo>
                    <a:lnTo>
                      <a:pt x="1227709" y="836074"/>
                    </a:lnTo>
                    <a:lnTo>
                      <a:pt x="1220838" y="832507"/>
                    </a:lnTo>
                    <a:lnTo>
                      <a:pt x="1217017" y="818225"/>
                    </a:lnTo>
                    <a:lnTo>
                      <a:pt x="1208996" y="812513"/>
                    </a:lnTo>
                    <a:lnTo>
                      <a:pt x="1204789" y="806086"/>
                    </a:lnTo>
                    <a:lnTo>
                      <a:pt x="1205019" y="801090"/>
                    </a:lnTo>
                    <a:lnTo>
                      <a:pt x="1204049" y="793948"/>
                    </a:lnTo>
                    <a:lnTo>
                      <a:pt x="1200261" y="786807"/>
                    </a:lnTo>
                    <a:lnTo>
                      <a:pt x="1198255" y="781802"/>
                    </a:lnTo>
                    <a:lnTo>
                      <a:pt x="1204460" y="774110"/>
                    </a:lnTo>
                    <a:lnTo>
                      <a:pt x="1205405" y="765547"/>
                    </a:lnTo>
                    <a:lnTo>
                      <a:pt x="1211692" y="759835"/>
                    </a:lnTo>
                    <a:lnTo>
                      <a:pt x="1215300" y="752686"/>
                    </a:lnTo>
                    <a:lnTo>
                      <a:pt x="1210895" y="744673"/>
                    </a:lnTo>
                    <a:lnTo>
                      <a:pt x="1223912" y="731269"/>
                    </a:lnTo>
                    <a:lnTo>
                      <a:pt x="1229854" y="719912"/>
                    </a:lnTo>
                    <a:lnTo>
                      <a:pt x="1193744" y="712968"/>
                    </a:lnTo>
                    <a:lnTo>
                      <a:pt x="1172640" y="715590"/>
                    </a:lnTo>
                    <a:lnTo>
                      <a:pt x="1166772" y="712730"/>
                    </a:lnTo>
                    <a:lnTo>
                      <a:pt x="1159943" y="710724"/>
                    </a:lnTo>
                    <a:lnTo>
                      <a:pt x="1157716" y="705169"/>
                    </a:lnTo>
                    <a:lnTo>
                      <a:pt x="1143564" y="700994"/>
                    </a:lnTo>
                    <a:lnTo>
                      <a:pt x="1128838" y="693993"/>
                    </a:lnTo>
                    <a:lnTo>
                      <a:pt x="1120546" y="690574"/>
                    </a:lnTo>
                    <a:lnTo>
                      <a:pt x="1121746" y="685018"/>
                    </a:lnTo>
                    <a:lnTo>
                      <a:pt x="1120200" y="679455"/>
                    </a:lnTo>
                    <a:lnTo>
                      <a:pt x="1107849" y="671804"/>
                    </a:lnTo>
                    <a:lnTo>
                      <a:pt x="1105071" y="668336"/>
                    </a:lnTo>
                    <a:lnTo>
                      <a:pt x="1083071" y="664868"/>
                    </a:lnTo>
                    <a:lnTo>
                      <a:pt x="1077919" y="660003"/>
                    </a:lnTo>
                    <a:lnTo>
                      <a:pt x="1070259" y="656526"/>
                    </a:lnTo>
                    <a:lnTo>
                      <a:pt x="1060948" y="656526"/>
                    </a:lnTo>
                    <a:lnTo>
                      <a:pt x="1048958" y="660693"/>
                    </a:lnTo>
                    <a:lnTo>
                      <a:pt x="1021379" y="663479"/>
                    </a:lnTo>
                    <a:lnTo>
                      <a:pt x="1032366" y="655836"/>
                    </a:lnTo>
                    <a:lnTo>
                      <a:pt x="1035514" y="650971"/>
                    </a:lnTo>
                    <a:lnTo>
                      <a:pt x="1034182" y="641241"/>
                    </a:lnTo>
                    <a:lnTo>
                      <a:pt x="1037248" y="631511"/>
                    </a:lnTo>
                    <a:lnTo>
                      <a:pt x="1040798" y="616924"/>
                    </a:lnTo>
                    <a:lnTo>
                      <a:pt x="1040732" y="612059"/>
                    </a:lnTo>
                    <a:lnTo>
                      <a:pt x="1033878" y="613448"/>
                    </a:lnTo>
                    <a:lnTo>
                      <a:pt x="1022365" y="612059"/>
                    </a:lnTo>
                    <a:lnTo>
                      <a:pt x="1012873" y="614146"/>
                    </a:lnTo>
                    <a:lnTo>
                      <a:pt x="1012700" y="607892"/>
                    </a:lnTo>
                    <a:lnTo>
                      <a:pt x="1013769" y="603027"/>
                    </a:lnTo>
                    <a:lnTo>
                      <a:pt x="1020696" y="592607"/>
                    </a:lnTo>
                    <a:lnTo>
                      <a:pt x="1024699" y="584956"/>
                    </a:lnTo>
                    <a:lnTo>
                      <a:pt x="1029383" y="578710"/>
                    </a:lnTo>
                    <a:lnTo>
                      <a:pt x="1035785" y="571256"/>
                    </a:lnTo>
                    <a:lnTo>
                      <a:pt x="1045342" y="561863"/>
                    </a:lnTo>
                    <a:lnTo>
                      <a:pt x="1051974" y="557170"/>
                    </a:lnTo>
                    <a:lnTo>
                      <a:pt x="1061203" y="551804"/>
                    </a:lnTo>
                    <a:lnTo>
                      <a:pt x="1064186" y="548451"/>
                    </a:lnTo>
                    <a:lnTo>
                      <a:pt x="1071073" y="543537"/>
                    </a:lnTo>
                    <a:lnTo>
                      <a:pt x="1077869" y="538384"/>
                    </a:lnTo>
                    <a:lnTo>
                      <a:pt x="1100403" y="527659"/>
                    </a:lnTo>
                    <a:lnTo>
                      <a:pt x="1105005" y="525646"/>
                    </a:lnTo>
                    <a:lnTo>
                      <a:pt x="1110133" y="523633"/>
                    </a:lnTo>
                    <a:lnTo>
                      <a:pt x="1107306" y="520280"/>
                    </a:lnTo>
                    <a:lnTo>
                      <a:pt x="1116461" y="515579"/>
                    </a:lnTo>
                    <a:lnTo>
                      <a:pt x="1126397" y="515579"/>
                    </a:lnTo>
                    <a:lnTo>
                      <a:pt x="1127079" y="509547"/>
                    </a:lnTo>
                    <a:lnTo>
                      <a:pt x="1135700" y="505520"/>
                    </a:lnTo>
                    <a:lnTo>
                      <a:pt x="1142479" y="505520"/>
                    </a:lnTo>
                    <a:lnTo>
                      <a:pt x="1148520" y="502167"/>
                    </a:lnTo>
                    <a:lnTo>
                      <a:pt x="1142069" y="498814"/>
                    </a:lnTo>
                    <a:lnTo>
                      <a:pt x="1162310" y="498140"/>
                    </a:lnTo>
                    <a:lnTo>
                      <a:pt x="1180677" y="492725"/>
                    </a:lnTo>
                    <a:lnTo>
                      <a:pt x="1191591" y="478688"/>
                    </a:lnTo>
                    <a:lnTo>
                      <a:pt x="1196439" y="473996"/>
                    </a:lnTo>
                    <a:lnTo>
                      <a:pt x="1205200" y="473996"/>
                    </a:lnTo>
                    <a:lnTo>
                      <a:pt x="1212637" y="468925"/>
                    </a:lnTo>
                    <a:lnTo>
                      <a:pt x="1220929" y="463263"/>
                    </a:lnTo>
                    <a:lnTo>
                      <a:pt x="1227750" y="465276"/>
                    </a:lnTo>
                    <a:lnTo>
                      <a:pt x="1243109" y="464602"/>
                    </a:lnTo>
                    <a:lnTo>
                      <a:pt x="1257171" y="460584"/>
                    </a:lnTo>
                    <a:lnTo>
                      <a:pt x="1268010" y="455217"/>
                    </a:lnTo>
                    <a:lnTo>
                      <a:pt x="1275702" y="449177"/>
                    </a:lnTo>
                    <a:lnTo>
                      <a:pt x="1283928" y="444435"/>
                    </a:lnTo>
                    <a:lnTo>
                      <a:pt x="1293741" y="438946"/>
                    </a:lnTo>
                    <a:lnTo>
                      <a:pt x="1302559" y="434475"/>
                    </a:lnTo>
                    <a:lnTo>
                      <a:pt x="1306388" y="429347"/>
                    </a:lnTo>
                    <a:lnTo>
                      <a:pt x="1301737" y="427424"/>
                    </a:lnTo>
                    <a:lnTo>
                      <a:pt x="1316135" y="420373"/>
                    </a:lnTo>
                    <a:lnTo>
                      <a:pt x="1325084" y="417817"/>
                    </a:lnTo>
                    <a:lnTo>
                      <a:pt x="1330878" y="412056"/>
                    </a:lnTo>
                    <a:lnTo>
                      <a:pt x="1342276" y="408210"/>
                    </a:lnTo>
                    <a:lnTo>
                      <a:pt x="1348119" y="404364"/>
                    </a:lnTo>
                    <a:lnTo>
                      <a:pt x="1335390" y="399877"/>
                    </a:lnTo>
                    <a:lnTo>
                      <a:pt x="1337724" y="395398"/>
                    </a:lnTo>
                    <a:lnTo>
                      <a:pt x="1352754" y="396039"/>
                    </a:lnTo>
                    <a:lnTo>
                      <a:pt x="1362172" y="394116"/>
                    </a:lnTo>
                    <a:lnTo>
                      <a:pt x="1362575" y="402441"/>
                    </a:lnTo>
                    <a:lnTo>
                      <a:pt x="1375231" y="404364"/>
                    </a:lnTo>
                    <a:lnTo>
                      <a:pt x="1379134" y="418458"/>
                    </a:lnTo>
                    <a:lnTo>
                      <a:pt x="1390377" y="420381"/>
                    </a:lnTo>
                    <a:lnTo>
                      <a:pt x="1396063" y="415253"/>
                    </a:lnTo>
                    <a:lnTo>
                      <a:pt x="1386941" y="414612"/>
                    </a:lnTo>
                    <a:lnTo>
                      <a:pt x="1380786" y="405005"/>
                    </a:lnTo>
                    <a:lnTo>
                      <a:pt x="1379989" y="399877"/>
                    </a:lnTo>
                    <a:lnTo>
                      <a:pt x="1386654" y="402441"/>
                    </a:lnTo>
                    <a:lnTo>
                      <a:pt x="1394141" y="409492"/>
                    </a:lnTo>
                    <a:lnTo>
                      <a:pt x="1394099" y="401159"/>
                    </a:lnTo>
                    <a:lnTo>
                      <a:pt x="1393130" y="393475"/>
                    </a:lnTo>
                    <a:lnTo>
                      <a:pt x="1395940" y="390270"/>
                    </a:lnTo>
                    <a:lnTo>
                      <a:pt x="1402120" y="401159"/>
                    </a:lnTo>
                    <a:lnTo>
                      <a:pt x="1408308" y="403723"/>
                    </a:lnTo>
                    <a:lnTo>
                      <a:pt x="1412187" y="401800"/>
                    </a:lnTo>
                    <a:lnTo>
                      <a:pt x="1408957" y="398595"/>
                    </a:lnTo>
                    <a:lnTo>
                      <a:pt x="1417200" y="394757"/>
                    </a:lnTo>
                    <a:lnTo>
                      <a:pt x="1422706" y="394757"/>
                    </a:lnTo>
                    <a:lnTo>
                      <a:pt x="1429881" y="390270"/>
                    </a:lnTo>
                    <a:lnTo>
                      <a:pt x="1436767" y="388988"/>
                    </a:lnTo>
                    <a:lnTo>
                      <a:pt x="1442923" y="384501"/>
                    </a:lnTo>
                    <a:lnTo>
                      <a:pt x="1451971" y="381872"/>
                    </a:lnTo>
                    <a:lnTo>
                      <a:pt x="1458997" y="380022"/>
                    </a:lnTo>
                    <a:lnTo>
                      <a:pt x="1463123" y="375535"/>
                    </a:lnTo>
                    <a:lnTo>
                      <a:pt x="1469574" y="369134"/>
                    </a:lnTo>
                    <a:lnTo>
                      <a:pt x="1466040" y="364400"/>
                    </a:lnTo>
                    <a:lnTo>
                      <a:pt x="1461454" y="358877"/>
                    </a:lnTo>
                    <a:lnTo>
                      <a:pt x="1462638" y="354399"/>
                    </a:lnTo>
                    <a:lnTo>
                      <a:pt x="1467766" y="349912"/>
                    </a:lnTo>
                    <a:lnTo>
                      <a:pt x="1462482" y="351835"/>
                    </a:lnTo>
                    <a:lnTo>
                      <a:pt x="1468021" y="346066"/>
                    </a:lnTo>
                    <a:lnTo>
                      <a:pt x="1462408" y="342220"/>
                    </a:lnTo>
                    <a:lnTo>
                      <a:pt x="1472121" y="340938"/>
                    </a:lnTo>
                    <a:lnTo>
                      <a:pt x="1482690" y="340625"/>
                    </a:lnTo>
                    <a:lnTo>
                      <a:pt x="1491425" y="337100"/>
                    </a:lnTo>
                    <a:lnTo>
                      <a:pt x="1494557" y="332613"/>
                    </a:lnTo>
                    <a:lnTo>
                      <a:pt x="1487547" y="329408"/>
                    </a:lnTo>
                    <a:lnTo>
                      <a:pt x="1496595" y="326203"/>
                    </a:lnTo>
                    <a:lnTo>
                      <a:pt x="1500975" y="326203"/>
                    </a:lnTo>
                    <a:lnTo>
                      <a:pt x="1495255" y="319801"/>
                    </a:lnTo>
                    <a:lnTo>
                      <a:pt x="1484695" y="321724"/>
                    </a:lnTo>
                    <a:lnTo>
                      <a:pt x="1488985" y="314500"/>
                    </a:lnTo>
                    <a:lnTo>
                      <a:pt x="1482739" y="311472"/>
                    </a:lnTo>
                    <a:lnTo>
                      <a:pt x="1471990" y="308268"/>
                    </a:lnTo>
                    <a:lnTo>
                      <a:pt x="1457962" y="306987"/>
                    </a:lnTo>
                    <a:lnTo>
                      <a:pt x="1452119" y="305065"/>
                    </a:lnTo>
                    <a:lnTo>
                      <a:pt x="1437696" y="306347"/>
                    </a:lnTo>
                    <a:lnTo>
                      <a:pt x="1428508" y="304425"/>
                    </a:lnTo>
                    <a:lnTo>
                      <a:pt x="1418162" y="318519"/>
                    </a:lnTo>
                    <a:lnTo>
                      <a:pt x="1421235" y="324929"/>
                    </a:lnTo>
                    <a:lnTo>
                      <a:pt x="1416978" y="329408"/>
                    </a:lnTo>
                    <a:lnTo>
                      <a:pt x="1412705" y="333254"/>
                    </a:lnTo>
                    <a:lnTo>
                      <a:pt x="1403493" y="335177"/>
                    </a:lnTo>
                    <a:lnTo>
                      <a:pt x="1397756" y="339664"/>
                    </a:lnTo>
                    <a:lnTo>
                      <a:pt x="1390623" y="347348"/>
                    </a:lnTo>
                    <a:lnTo>
                      <a:pt x="1381518" y="355031"/>
                    </a:lnTo>
                    <a:lnTo>
                      <a:pt x="1374688" y="356954"/>
                    </a:lnTo>
                    <a:lnTo>
                      <a:pt x="1365484" y="362724"/>
                    </a:lnTo>
                    <a:lnTo>
                      <a:pt x="1362156" y="367211"/>
                    </a:lnTo>
                    <a:lnTo>
                      <a:pt x="1345966" y="372330"/>
                    </a:lnTo>
                    <a:lnTo>
                      <a:pt x="1339121" y="376176"/>
                    </a:lnTo>
                    <a:lnTo>
                      <a:pt x="1335258" y="368312"/>
                    </a:lnTo>
                    <a:lnTo>
                      <a:pt x="1330475" y="364647"/>
                    </a:lnTo>
                    <a:lnTo>
                      <a:pt x="1332341" y="356313"/>
                    </a:lnTo>
                    <a:lnTo>
                      <a:pt x="1336729" y="351835"/>
                    </a:lnTo>
                    <a:lnTo>
                      <a:pt x="1340608" y="346707"/>
                    </a:lnTo>
                    <a:lnTo>
                      <a:pt x="1346517" y="349271"/>
                    </a:lnTo>
                    <a:lnTo>
                      <a:pt x="1350881" y="344784"/>
                    </a:lnTo>
                    <a:lnTo>
                      <a:pt x="1352796" y="339664"/>
                    </a:lnTo>
                    <a:lnTo>
                      <a:pt x="1355187" y="332613"/>
                    </a:lnTo>
                    <a:lnTo>
                      <a:pt x="1352253" y="329408"/>
                    </a:lnTo>
                    <a:lnTo>
                      <a:pt x="1347396" y="324929"/>
                    </a:lnTo>
                    <a:lnTo>
                      <a:pt x="1343065" y="319801"/>
                    </a:lnTo>
                    <a:lnTo>
                      <a:pt x="1337230" y="321083"/>
                    </a:lnTo>
                    <a:lnTo>
                      <a:pt x="1333804" y="324288"/>
                    </a:lnTo>
                    <a:lnTo>
                      <a:pt x="1325503" y="328126"/>
                    </a:lnTo>
                    <a:lnTo>
                      <a:pt x="1319110" y="334536"/>
                    </a:lnTo>
                    <a:lnTo>
                      <a:pt x="1316603" y="331191"/>
                    </a:lnTo>
                    <a:lnTo>
                      <a:pt x="1311845" y="337346"/>
                    </a:lnTo>
                    <a:lnTo>
                      <a:pt x="1307793" y="343502"/>
                    </a:lnTo>
                    <a:lnTo>
                      <a:pt x="1301893" y="346066"/>
                    </a:lnTo>
                    <a:lnTo>
                      <a:pt x="1297505" y="344143"/>
                    </a:lnTo>
                    <a:lnTo>
                      <a:pt x="1300981" y="339664"/>
                    </a:lnTo>
                    <a:lnTo>
                      <a:pt x="1307925" y="331972"/>
                    </a:lnTo>
                    <a:lnTo>
                      <a:pt x="1310012" y="324288"/>
                    </a:lnTo>
                    <a:lnTo>
                      <a:pt x="1323687" y="319160"/>
                    </a:lnTo>
                    <a:lnTo>
                      <a:pt x="1325734" y="313391"/>
                    </a:lnTo>
                    <a:lnTo>
                      <a:pt x="1319479" y="312112"/>
                    </a:lnTo>
                    <a:lnTo>
                      <a:pt x="1313209" y="311472"/>
                    </a:lnTo>
                    <a:lnTo>
                      <a:pt x="1306972" y="310191"/>
                    </a:lnTo>
                    <a:lnTo>
                      <a:pt x="1296288" y="312112"/>
                    </a:lnTo>
                    <a:lnTo>
                      <a:pt x="1290486" y="312112"/>
                    </a:lnTo>
                    <a:lnTo>
                      <a:pt x="1284389" y="307628"/>
                    </a:lnTo>
                    <a:lnTo>
                      <a:pt x="1294637" y="304424"/>
                    </a:lnTo>
                    <a:lnTo>
                      <a:pt x="1305156" y="298795"/>
                    </a:lnTo>
                    <a:lnTo>
                      <a:pt x="1314508" y="296986"/>
                    </a:lnTo>
                    <a:lnTo>
                      <a:pt x="1314319" y="290952"/>
                    </a:lnTo>
                    <a:lnTo>
                      <a:pt x="1309141" y="290349"/>
                    </a:lnTo>
                    <a:lnTo>
                      <a:pt x="1309232" y="286126"/>
                    </a:lnTo>
                    <a:lnTo>
                      <a:pt x="1305756" y="283713"/>
                    </a:lnTo>
                    <a:lnTo>
                      <a:pt x="1302731" y="278283"/>
                    </a:lnTo>
                    <a:lnTo>
                      <a:pt x="1308377" y="272250"/>
                    </a:lnTo>
                    <a:lnTo>
                      <a:pt x="1310711" y="266217"/>
                    </a:lnTo>
                    <a:lnTo>
                      <a:pt x="1307596" y="261993"/>
                    </a:lnTo>
                    <a:lnTo>
                      <a:pt x="1303644" y="260184"/>
                    </a:lnTo>
                    <a:lnTo>
                      <a:pt x="1308098" y="255961"/>
                    </a:lnTo>
                    <a:lnTo>
                      <a:pt x="1300578" y="255961"/>
                    </a:lnTo>
                    <a:lnTo>
                      <a:pt x="1293839" y="254150"/>
                    </a:lnTo>
                    <a:lnTo>
                      <a:pt x="1299058" y="251134"/>
                    </a:lnTo>
                    <a:lnTo>
                      <a:pt x="1309314" y="248720"/>
                    </a:lnTo>
                    <a:lnTo>
                      <a:pt x="1312166" y="245704"/>
                    </a:lnTo>
                    <a:lnTo>
                      <a:pt x="1317819" y="242688"/>
                    </a:lnTo>
                    <a:lnTo>
                      <a:pt x="1329727" y="238464"/>
                    </a:lnTo>
                    <a:lnTo>
                      <a:pt x="1327763" y="233638"/>
                    </a:lnTo>
                    <a:lnTo>
                      <a:pt x="1324690" y="230018"/>
                    </a:lnTo>
                    <a:lnTo>
                      <a:pt x="1342318" y="230018"/>
                    </a:lnTo>
                    <a:lnTo>
                      <a:pt x="1352130" y="232432"/>
                    </a:lnTo>
                    <a:lnTo>
                      <a:pt x="1361416" y="232432"/>
                    </a:lnTo>
                    <a:lnTo>
                      <a:pt x="1372379" y="227605"/>
                    </a:lnTo>
                    <a:lnTo>
                      <a:pt x="1384969" y="220968"/>
                    </a:lnTo>
                    <a:lnTo>
                      <a:pt x="1397798" y="215538"/>
                    </a:lnTo>
                    <a:lnTo>
                      <a:pt x="1411308" y="208298"/>
                    </a:lnTo>
                    <a:lnTo>
                      <a:pt x="1424136" y="202266"/>
                    </a:lnTo>
                    <a:lnTo>
                      <a:pt x="1415565" y="198646"/>
                    </a:lnTo>
                    <a:lnTo>
                      <a:pt x="1405210" y="199211"/>
                    </a:lnTo>
                    <a:lnTo>
                      <a:pt x="1397206" y="199249"/>
                    </a:lnTo>
                    <a:lnTo>
                      <a:pt x="1389136" y="201059"/>
                    </a:lnTo>
                    <a:lnTo>
                      <a:pt x="1381550" y="197439"/>
                    </a:lnTo>
                    <a:lnTo>
                      <a:pt x="1374582" y="195629"/>
                    </a:lnTo>
                    <a:lnTo>
                      <a:pt x="1368098" y="196233"/>
                    </a:lnTo>
                    <a:lnTo>
                      <a:pt x="1360578" y="197439"/>
                    </a:lnTo>
                    <a:lnTo>
                      <a:pt x="1353847" y="196836"/>
                    </a:lnTo>
                    <a:lnTo>
                      <a:pt x="1343698" y="197439"/>
                    </a:lnTo>
                    <a:lnTo>
                      <a:pt x="1335250" y="198646"/>
                    </a:lnTo>
                    <a:lnTo>
                      <a:pt x="1327788" y="201662"/>
                    </a:lnTo>
                    <a:lnTo>
                      <a:pt x="1331051" y="208298"/>
                    </a:lnTo>
                    <a:lnTo>
                      <a:pt x="1322488" y="205282"/>
                    </a:lnTo>
                    <a:lnTo>
                      <a:pt x="1313620" y="208298"/>
                    </a:lnTo>
                    <a:lnTo>
                      <a:pt x="1307900" y="216142"/>
                    </a:lnTo>
                    <a:lnTo>
                      <a:pt x="1300332" y="224000"/>
                    </a:lnTo>
                    <a:lnTo>
                      <a:pt x="1293494" y="230621"/>
                    </a:lnTo>
                    <a:lnTo>
                      <a:pt x="1293379" y="236051"/>
                    </a:lnTo>
                    <a:lnTo>
                      <a:pt x="1291785" y="242084"/>
                    </a:lnTo>
                    <a:lnTo>
                      <a:pt x="1287158" y="246911"/>
                    </a:lnTo>
                    <a:lnTo>
                      <a:pt x="1279433" y="252983"/>
                    </a:lnTo>
                    <a:lnTo>
                      <a:pt x="1274256" y="255961"/>
                    </a:lnTo>
                    <a:lnTo>
                      <a:pt x="1260893" y="259580"/>
                    </a:lnTo>
                    <a:lnTo>
                      <a:pt x="1268100" y="261390"/>
                    </a:lnTo>
                    <a:lnTo>
                      <a:pt x="1258987" y="267423"/>
                    </a:lnTo>
                    <a:lnTo>
                      <a:pt x="1251977" y="264407"/>
                    </a:lnTo>
                    <a:lnTo>
                      <a:pt x="1243997" y="269234"/>
                    </a:lnTo>
                    <a:lnTo>
                      <a:pt x="1233765" y="275870"/>
                    </a:lnTo>
                    <a:lnTo>
                      <a:pt x="1225630" y="281300"/>
                    </a:lnTo>
                    <a:lnTo>
                      <a:pt x="1230692" y="284919"/>
                    </a:lnTo>
                    <a:lnTo>
                      <a:pt x="1222564" y="290349"/>
                    </a:lnTo>
                    <a:lnTo>
                      <a:pt x="1217461" y="292159"/>
                    </a:lnTo>
                    <a:lnTo>
                      <a:pt x="1210048" y="298795"/>
                    </a:lnTo>
                    <a:lnTo>
                      <a:pt x="1213163" y="305706"/>
                    </a:lnTo>
                    <a:lnTo>
                      <a:pt x="1220789" y="307659"/>
                    </a:lnTo>
                    <a:lnTo>
                      <a:pt x="1228654" y="312112"/>
                    </a:lnTo>
                    <a:lnTo>
                      <a:pt x="1234374" y="313391"/>
                    </a:lnTo>
                    <a:lnTo>
                      <a:pt x="1237464" y="310191"/>
                    </a:lnTo>
                    <a:lnTo>
                      <a:pt x="1241967" y="315955"/>
                    </a:lnTo>
                    <a:lnTo>
                      <a:pt x="1248254" y="315955"/>
                    </a:lnTo>
                    <a:lnTo>
                      <a:pt x="1258025" y="314032"/>
                    </a:lnTo>
                    <a:lnTo>
                      <a:pt x="1249610" y="317878"/>
                    </a:lnTo>
                    <a:lnTo>
                      <a:pt x="1238927" y="318519"/>
                    </a:lnTo>
                    <a:lnTo>
                      <a:pt x="1233248" y="324929"/>
                    </a:lnTo>
                    <a:lnTo>
                      <a:pt x="1229229" y="327485"/>
                    </a:lnTo>
                    <a:lnTo>
                      <a:pt x="1220074" y="335177"/>
                    </a:lnTo>
                    <a:lnTo>
                      <a:pt x="1225408" y="335818"/>
                    </a:lnTo>
                    <a:lnTo>
                      <a:pt x="1231259" y="335818"/>
                    </a:lnTo>
                    <a:lnTo>
                      <a:pt x="1241211" y="331331"/>
                    </a:lnTo>
                    <a:lnTo>
                      <a:pt x="1235573" y="337741"/>
                    </a:lnTo>
                    <a:lnTo>
                      <a:pt x="1222638" y="342861"/>
                    </a:lnTo>
                    <a:lnTo>
                      <a:pt x="1217543" y="347348"/>
                    </a:lnTo>
                    <a:lnTo>
                      <a:pt x="1204616" y="351194"/>
                    </a:lnTo>
                    <a:lnTo>
                      <a:pt x="1198165" y="352476"/>
                    </a:lnTo>
                    <a:lnTo>
                      <a:pt x="1188336" y="352476"/>
                    </a:lnTo>
                    <a:lnTo>
                      <a:pt x="1180660" y="358853"/>
                    </a:lnTo>
                    <a:lnTo>
                      <a:pt x="1173001" y="363364"/>
                    </a:lnTo>
                    <a:lnTo>
                      <a:pt x="1175837" y="368312"/>
                    </a:lnTo>
                    <a:lnTo>
                      <a:pt x="1172533" y="372971"/>
                    </a:lnTo>
                    <a:lnTo>
                      <a:pt x="1166000" y="374894"/>
                    </a:lnTo>
                    <a:lnTo>
                      <a:pt x="1169155" y="371048"/>
                    </a:lnTo>
                    <a:lnTo>
                      <a:pt x="1156615" y="374253"/>
                    </a:lnTo>
                    <a:lnTo>
                      <a:pt x="1162852" y="368493"/>
                    </a:lnTo>
                    <a:lnTo>
                      <a:pt x="1156459" y="367852"/>
                    </a:lnTo>
                    <a:lnTo>
                      <a:pt x="1165531" y="364647"/>
                    </a:lnTo>
                    <a:lnTo>
                      <a:pt x="1174505" y="353758"/>
                    </a:lnTo>
                    <a:lnTo>
                      <a:pt x="1182773" y="346707"/>
                    </a:lnTo>
                    <a:lnTo>
                      <a:pt x="1169821" y="349912"/>
                    </a:lnTo>
                    <a:lnTo>
                      <a:pt x="1163649" y="346707"/>
                    </a:lnTo>
                    <a:lnTo>
                      <a:pt x="1148060" y="339023"/>
                    </a:lnTo>
                    <a:lnTo>
                      <a:pt x="1143893" y="342220"/>
                    </a:lnTo>
                    <a:lnTo>
                      <a:pt x="1137384" y="344143"/>
                    </a:lnTo>
                    <a:lnTo>
                      <a:pt x="1130038" y="344143"/>
                    </a:lnTo>
                    <a:lnTo>
                      <a:pt x="1127169" y="349271"/>
                    </a:lnTo>
                    <a:lnTo>
                      <a:pt x="1115853" y="355672"/>
                    </a:lnTo>
                    <a:lnTo>
                      <a:pt x="1119929" y="360159"/>
                    </a:lnTo>
                    <a:lnTo>
                      <a:pt x="1106518" y="361442"/>
                    </a:lnTo>
                    <a:lnTo>
                      <a:pt x="1102137" y="360800"/>
                    </a:lnTo>
                    <a:lnTo>
                      <a:pt x="1089670" y="358006"/>
                    </a:lnTo>
                    <a:lnTo>
                      <a:pt x="1081600" y="358877"/>
                    </a:lnTo>
                    <a:lnTo>
                      <a:pt x="1072791" y="358236"/>
                    </a:lnTo>
                    <a:lnTo>
                      <a:pt x="1063118" y="361442"/>
                    </a:lnTo>
                    <a:lnTo>
                      <a:pt x="1051777" y="361442"/>
                    </a:lnTo>
                    <a:lnTo>
                      <a:pt x="1032687" y="360159"/>
                    </a:lnTo>
                    <a:lnTo>
                      <a:pt x="1030090" y="356954"/>
                    </a:lnTo>
                    <a:lnTo>
                      <a:pt x="1023014" y="354399"/>
                    </a:lnTo>
                    <a:lnTo>
                      <a:pt x="1009175" y="353133"/>
                    </a:lnTo>
                    <a:lnTo>
                      <a:pt x="1000965" y="353758"/>
                    </a:lnTo>
                    <a:lnTo>
                      <a:pt x="1005970" y="349271"/>
                    </a:lnTo>
                    <a:lnTo>
                      <a:pt x="997160" y="345425"/>
                    </a:lnTo>
                    <a:lnTo>
                      <a:pt x="991777" y="345425"/>
                    </a:lnTo>
                    <a:lnTo>
                      <a:pt x="993651" y="339023"/>
                    </a:lnTo>
                    <a:lnTo>
                      <a:pt x="998105" y="335177"/>
                    </a:lnTo>
                    <a:lnTo>
                      <a:pt x="993700" y="331972"/>
                    </a:lnTo>
                    <a:lnTo>
                      <a:pt x="986682" y="330049"/>
                    </a:lnTo>
                    <a:lnTo>
                      <a:pt x="974117" y="332613"/>
                    </a:lnTo>
                    <a:lnTo>
                      <a:pt x="943562" y="337732"/>
                    </a:lnTo>
                    <a:lnTo>
                      <a:pt x="933659" y="338382"/>
                    </a:lnTo>
                    <a:lnTo>
                      <a:pt x="925080" y="342861"/>
                    </a:lnTo>
                    <a:lnTo>
                      <a:pt x="918341" y="347989"/>
                    </a:lnTo>
                    <a:lnTo>
                      <a:pt x="923740" y="347989"/>
                    </a:lnTo>
                    <a:lnTo>
                      <a:pt x="922507" y="352476"/>
                    </a:lnTo>
                    <a:lnTo>
                      <a:pt x="927915" y="352476"/>
                    </a:lnTo>
                    <a:lnTo>
                      <a:pt x="936182" y="349912"/>
                    </a:lnTo>
                    <a:lnTo>
                      <a:pt x="942075" y="349912"/>
                    </a:lnTo>
                    <a:lnTo>
                      <a:pt x="955322" y="346707"/>
                    </a:lnTo>
                    <a:lnTo>
                      <a:pt x="959834" y="346066"/>
                    </a:lnTo>
                    <a:lnTo>
                      <a:pt x="955232" y="350553"/>
                    </a:lnTo>
                    <a:lnTo>
                      <a:pt x="932525" y="354399"/>
                    </a:lnTo>
                    <a:lnTo>
                      <a:pt x="926707" y="356954"/>
                    </a:lnTo>
                    <a:lnTo>
                      <a:pt x="918900" y="362724"/>
                    </a:lnTo>
                    <a:lnTo>
                      <a:pt x="920913" y="368312"/>
                    </a:lnTo>
                    <a:lnTo>
                      <a:pt x="913665" y="374253"/>
                    </a:lnTo>
                    <a:lnTo>
                      <a:pt x="911807" y="380022"/>
                    </a:lnTo>
                    <a:lnTo>
                      <a:pt x="907049" y="381945"/>
                    </a:lnTo>
                    <a:lnTo>
                      <a:pt x="906721" y="374253"/>
                    </a:lnTo>
                    <a:lnTo>
                      <a:pt x="906926" y="369766"/>
                    </a:lnTo>
                    <a:lnTo>
                      <a:pt x="902472" y="369766"/>
                    </a:lnTo>
                    <a:lnTo>
                      <a:pt x="905554" y="365929"/>
                    </a:lnTo>
                    <a:lnTo>
                      <a:pt x="901108" y="365929"/>
                    </a:lnTo>
                    <a:lnTo>
                      <a:pt x="897730" y="368312"/>
                    </a:lnTo>
                    <a:lnTo>
                      <a:pt x="893851" y="371048"/>
                    </a:lnTo>
                    <a:lnTo>
                      <a:pt x="898174" y="362724"/>
                    </a:lnTo>
                    <a:lnTo>
                      <a:pt x="885954" y="362082"/>
                    </a:lnTo>
                    <a:lnTo>
                      <a:pt x="884491" y="356313"/>
                    </a:lnTo>
                    <a:lnTo>
                      <a:pt x="873166" y="356313"/>
                    </a:lnTo>
                    <a:lnTo>
                      <a:pt x="861513" y="360800"/>
                    </a:lnTo>
                    <a:lnTo>
                      <a:pt x="851150" y="360800"/>
                    </a:lnTo>
                    <a:lnTo>
                      <a:pt x="836004" y="362724"/>
                    </a:lnTo>
                    <a:lnTo>
                      <a:pt x="826192" y="362132"/>
                    </a:lnTo>
                    <a:lnTo>
                      <a:pt x="812189" y="363364"/>
                    </a:lnTo>
                    <a:lnTo>
                      <a:pt x="801587" y="362082"/>
                    </a:lnTo>
                    <a:lnTo>
                      <a:pt x="793698" y="362082"/>
                    </a:lnTo>
                    <a:lnTo>
                      <a:pt x="786351" y="359519"/>
                    </a:lnTo>
                    <a:lnTo>
                      <a:pt x="776004" y="359519"/>
                    </a:lnTo>
                    <a:lnTo>
                      <a:pt x="771148" y="356954"/>
                    </a:lnTo>
                    <a:lnTo>
                      <a:pt x="779727" y="353758"/>
                    </a:lnTo>
                    <a:lnTo>
                      <a:pt x="783393" y="350553"/>
                    </a:lnTo>
                    <a:lnTo>
                      <a:pt x="790263" y="350553"/>
                    </a:lnTo>
                    <a:lnTo>
                      <a:pt x="796081" y="348630"/>
                    </a:lnTo>
                    <a:lnTo>
                      <a:pt x="807365" y="348630"/>
                    </a:lnTo>
                    <a:lnTo>
                      <a:pt x="813717" y="344143"/>
                    </a:lnTo>
                    <a:lnTo>
                      <a:pt x="812024" y="338382"/>
                    </a:lnTo>
                    <a:lnTo>
                      <a:pt x="808975" y="334536"/>
                    </a:lnTo>
                    <a:lnTo>
                      <a:pt x="803017" y="330690"/>
                    </a:lnTo>
                    <a:lnTo>
                      <a:pt x="795670" y="328767"/>
                    </a:lnTo>
                    <a:lnTo>
                      <a:pt x="788192" y="327485"/>
                    </a:lnTo>
                    <a:lnTo>
                      <a:pt x="781897" y="329408"/>
                    </a:lnTo>
                    <a:lnTo>
                      <a:pt x="777213" y="330690"/>
                    </a:lnTo>
                    <a:lnTo>
                      <a:pt x="763579" y="330690"/>
                    </a:lnTo>
                    <a:lnTo>
                      <a:pt x="758369" y="328126"/>
                    </a:lnTo>
                    <a:lnTo>
                      <a:pt x="752830" y="328084"/>
                    </a:lnTo>
                    <a:lnTo>
                      <a:pt x="744266" y="326203"/>
                    </a:lnTo>
                    <a:lnTo>
                      <a:pt x="739434" y="322365"/>
                    </a:lnTo>
                    <a:lnTo>
                      <a:pt x="732038" y="319160"/>
                    </a:lnTo>
                    <a:lnTo>
                      <a:pt x="724510" y="319160"/>
                    </a:lnTo>
                    <a:lnTo>
                      <a:pt x="715742" y="318519"/>
                    </a:lnTo>
                    <a:lnTo>
                      <a:pt x="708699" y="315955"/>
                    </a:lnTo>
                    <a:lnTo>
                      <a:pt x="704598" y="308268"/>
                    </a:lnTo>
                    <a:lnTo>
                      <a:pt x="695139" y="307628"/>
                    </a:lnTo>
                    <a:lnTo>
                      <a:pt x="686058" y="305706"/>
                    </a:lnTo>
                    <a:lnTo>
                      <a:pt x="674216" y="305745"/>
                    </a:lnTo>
                    <a:lnTo>
                      <a:pt x="664954" y="306987"/>
                    </a:lnTo>
                    <a:lnTo>
                      <a:pt x="655857" y="314673"/>
                    </a:lnTo>
                    <a:lnTo>
                      <a:pt x="646373" y="317237"/>
                    </a:lnTo>
                    <a:lnTo>
                      <a:pt x="637654" y="317237"/>
                    </a:lnTo>
                    <a:lnTo>
                      <a:pt x="628055" y="318519"/>
                    </a:lnTo>
                    <a:lnTo>
                      <a:pt x="632846" y="314032"/>
                    </a:lnTo>
                    <a:lnTo>
                      <a:pt x="645749" y="308268"/>
                    </a:lnTo>
                    <a:lnTo>
                      <a:pt x="634934" y="308909"/>
                    </a:lnTo>
                    <a:lnTo>
                      <a:pt x="639807" y="305706"/>
                    </a:lnTo>
                    <a:lnTo>
                      <a:pt x="643908" y="301862"/>
                    </a:lnTo>
                    <a:lnTo>
                      <a:pt x="635320" y="303144"/>
                    </a:lnTo>
                    <a:lnTo>
                      <a:pt x="624735" y="307628"/>
                    </a:lnTo>
                    <a:lnTo>
                      <a:pt x="613501" y="314032"/>
                    </a:lnTo>
                    <a:lnTo>
                      <a:pt x="607009" y="314673"/>
                    </a:lnTo>
                    <a:lnTo>
                      <a:pt x="611028" y="317237"/>
                    </a:lnTo>
                    <a:lnTo>
                      <a:pt x="601207" y="319160"/>
                    </a:lnTo>
                    <a:lnTo>
                      <a:pt x="595536" y="317237"/>
                    </a:lnTo>
                    <a:lnTo>
                      <a:pt x="591263" y="314032"/>
                    </a:lnTo>
                    <a:lnTo>
                      <a:pt x="591838" y="305065"/>
                    </a:lnTo>
                    <a:lnTo>
                      <a:pt x="595528" y="298192"/>
                    </a:lnTo>
                    <a:lnTo>
                      <a:pt x="596358" y="291556"/>
                    </a:lnTo>
                    <a:lnTo>
                      <a:pt x="592586" y="288539"/>
                    </a:lnTo>
                    <a:lnTo>
                      <a:pt x="588411" y="287333"/>
                    </a:lnTo>
                    <a:lnTo>
                      <a:pt x="580087" y="291556"/>
                    </a:lnTo>
                    <a:lnTo>
                      <a:pt x="585190" y="295779"/>
                    </a:lnTo>
                    <a:lnTo>
                      <a:pt x="575295" y="296383"/>
                    </a:lnTo>
                    <a:lnTo>
                      <a:pt x="564678" y="299399"/>
                    </a:lnTo>
                    <a:lnTo>
                      <a:pt x="552893" y="306013"/>
                    </a:lnTo>
                    <a:lnTo>
                      <a:pt x="544461" y="308268"/>
                    </a:lnTo>
                    <a:lnTo>
                      <a:pt x="531649" y="306347"/>
                    </a:lnTo>
                    <a:lnTo>
                      <a:pt x="515049" y="309550"/>
                    </a:lnTo>
                    <a:lnTo>
                      <a:pt x="506880" y="313391"/>
                    </a:lnTo>
                    <a:lnTo>
                      <a:pt x="496049" y="317878"/>
                    </a:lnTo>
                    <a:lnTo>
                      <a:pt x="501801" y="312750"/>
                    </a:lnTo>
                    <a:lnTo>
                      <a:pt x="505894" y="310831"/>
                    </a:lnTo>
                    <a:lnTo>
                      <a:pt x="516791" y="306824"/>
                    </a:lnTo>
                    <a:lnTo>
                      <a:pt x="538339" y="302503"/>
                    </a:lnTo>
                    <a:lnTo>
                      <a:pt x="550041" y="296986"/>
                    </a:lnTo>
                    <a:lnTo>
                      <a:pt x="544872" y="293969"/>
                    </a:lnTo>
                    <a:lnTo>
                      <a:pt x="536810" y="299399"/>
                    </a:lnTo>
                    <a:lnTo>
                      <a:pt x="532019" y="299399"/>
                    </a:lnTo>
                    <a:lnTo>
                      <a:pt x="527935" y="298224"/>
                    </a:lnTo>
                    <a:lnTo>
                      <a:pt x="522856" y="297589"/>
                    </a:lnTo>
                    <a:lnTo>
                      <a:pt x="518542" y="297589"/>
                    </a:lnTo>
                    <a:lnTo>
                      <a:pt x="503938" y="304424"/>
                    </a:lnTo>
                    <a:lnTo>
                      <a:pt x="491891" y="305706"/>
                    </a:lnTo>
                    <a:lnTo>
                      <a:pt x="479580" y="308909"/>
                    </a:lnTo>
                    <a:lnTo>
                      <a:pt x="469932" y="308909"/>
                    </a:lnTo>
                    <a:lnTo>
                      <a:pt x="462199" y="310191"/>
                    </a:lnTo>
                    <a:lnTo>
                      <a:pt x="453685" y="315955"/>
                    </a:lnTo>
                    <a:lnTo>
                      <a:pt x="448836" y="317237"/>
                    </a:lnTo>
                    <a:lnTo>
                      <a:pt x="442541" y="317237"/>
                    </a:lnTo>
                    <a:lnTo>
                      <a:pt x="434052" y="317878"/>
                    </a:lnTo>
                    <a:lnTo>
                      <a:pt x="441399" y="312750"/>
                    </a:lnTo>
                    <a:lnTo>
                      <a:pt x="437068" y="311472"/>
                    </a:lnTo>
                    <a:lnTo>
                      <a:pt x="432819" y="307628"/>
                    </a:lnTo>
                    <a:lnTo>
                      <a:pt x="427634" y="312112"/>
                    </a:lnTo>
                    <a:lnTo>
                      <a:pt x="422037" y="314032"/>
                    </a:lnTo>
                    <a:lnTo>
                      <a:pt x="415718" y="315314"/>
                    </a:lnTo>
                    <a:lnTo>
                      <a:pt x="403842" y="315955"/>
                    </a:lnTo>
                    <a:lnTo>
                      <a:pt x="394745" y="320442"/>
                    </a:lnTo>
                    <a:lnTo>
                      <a:pt x="386207" y="322365"/>
                    </a:lnTo>
                    <a:lnTo>
                      <a:pt x="377381" y="324929"/>
                    </a:lnTo>
                    <a:lnTo>
                      <a:pt x="375729" y="331331"/>
                    </a:lnTo>
                    <a:lnTo>
                      <a:pt x="379796" y="334536"/>
                    </a:lnTo>
                    <a:lnTo>
                      <a:pt x="367231" y="330690"/>
                    </a:lnTo>
                    <a:lnTo>
                      <a:pt x="360591" y="332613"/>
                    </a:lnTo>
                    <a:lnTo>
                      <a:pt x="352891" y="330049"/>
                    </a:lnTo>
                    <a:lnTo>
                      <a:pt x="348650" y="328257"/>
                    </a:lnTo>
                    <a:lnTo>
                      <a:pt x="336923" y="323006"/>
                    </a:lnTo>
                    <a:lnTo>
                      <a:pt x="331672" y="314229"/>
                    </a:lnTo>
                    <a:lnTo>
                      <a:pt x="326716" y="313292"/>
                    </a:lnTo>
                    <a:lnTo>
                      <a:pt x="311406" y="312577"/>
                    </a:lnTo>
                    <a:lnTo>
                      <a:pt x="297879" y="310570"/>
                    </a:lnTo>
                    <a:lnTo>
                      <a:pt x="227911" y="368312"/>
                    </a:lnTo>
                    <a:lnTo>
                      <a:pt x="1997" y="567509"/>
                    </a:lnTo>
                    <a:lnTo>
                      <a:pt x="9410" y="570089"/>
                    </a:lnTo>
                    <a:lnTo>
                      <a:pt x="13880" y="567788"/>
                    </a:lnTo>
                    <a:lnTo>
                      <a:pt x="20701" y="571363"/>
                    </a:lnTo>
                    <a:lnTo>
                      <a:pt x="32223" y="566999"/>
                    </a:lnTo>
                    <a:lnTo>
                      <a:pt x="45684" y="566662"/>
                    </a:lnTo>
                    <a:lnTo>
                      <a:pt x="35633" y="573960"/>
                    </a:lnTo>
                    <a:lnTo>
                      <a:pt x="41082" y="579170"/>
                    </a:lnTo>
                    <a:lnTo>
                      <a:pt x="38962" y="583238"/>
                    </a:lnTo>
                    <a:lnTo>
                      <a:pt x="45018" y="593979"/>
                    </a:lnTo>
                    <a:lnTo>
                      <a:pt x="47114" y="598721"/>
                    </a:lnTo>
                    <a:lnTo>
                      <a:pt x="43819" y="604071"/>
                    </a:lnTo>
                    <a:lnTo>
                      <a:pt x="39742" y="608204"/>
                    </a:lnTo>
                    <a:lnTo>
                      <a:pt x="44838" y="606840"/>
                    </a:lnTo>
                    <a:lnTo>
                      <a:pt x="61742" y="601334"/>
                    </a:lnTo>
                    <a:lnTo>
                      <a:pt x="68234" y="600808"/>
                    </a:lnTo>
                    <a:lnTo>
                      <a:pt x="73026" y="597932"/>
                    </a:lnTo>
                    <a:lnTo>
                      <a:pt x="79017" y="592179"/>
                    </a:lnTo>
                    <a:lnTo>
                      <a:pt x="86125" y="590248"/>
                    </a:lnTo>
                    <a:lnTo>
                      <a:pt x="96693" y="586254"/>
                    </a:lnTo>
                    <a:lnTo>
                      <a:pt x="110434" y="582408"/>
                    </a:lnTo>
                    <a:lnTo>
                      <a:pt x="113302" y="587388"/>
                    </a:lnTo>
                    <a:lnTo>
                      <a:pt x="111585" y="591941"/>
                    </a:lnTo>
                    <a:lnTo>
                      <a:pt x="108108" y="595606"/>
                    </a:lnTo>
                    <a:lnTo>
                      <a:pt x="112858" y="598507"/>
                    </a:lnTo>
                    <a:lnTo>
                      <a:pt x="114535" y="602559"/>
                    </a:lnTo>
                    <a:lnTo>
                      <a:pt x="112193" y="606364"/>
                    </a:lnTo>
                    <a:lnTo>
                      <a:pt x="118069" y="613489"/>
                    </a:lnTo>
                    <a:lnTo>
                      <a:pt x="120419" y="622504"/>
                    </a:lnTo>
                    <a:lnTo>
                      <a:pt x="117066" y="625816"/>
                    </a:lnTo>
                    <a:lnTo>
                      <a:pt x="117600" y="630442"/>
                    </a:lnTo>
                    <a:lnTo>
                      <a:pt x="115932" y="634905"/>
                    </a:lnTo>
                    <a:lnTo>
                      <a:pt x="116080" y="639170"/>
                    </a:lnTo>
                    <a:lnTo>
                      <a:pt x="114823" y="645013"/>
                    </a:lnTo>
                    <a:lnTo>
                      <a:pt x="113976" y="649738"/>
                    </a:lnTo>
                    <a:lnTo>
                      <a:pt x="114058" y="654143"/>
                    </a:lnTo>
                    <a:lnTo>
                      <a:pt x="107163" y="661482"/>
                    </a:lnTo>
                    <a:lnTo>
                      <a:pt x="113409" y="662822"/>
                    </a:lnTo>
                    <a:lnTo>
                      <a:pt x="107114" y="667687"/>
                    </a:lnTo>
                    <a:lnTo>
                      <a:pt x="110902" y="669774"/>
                    </a:lnTo>
                    <a:lnTo>
                      <a:pt x="106259" y="675831"/>
                    </a:lnTo>
                    <a:lnTo>
                      <a:pt x="112365" y="675428"/>
                    </a:lnTo>
                    <a:lnTo>
                      <a:pt x="118808" y="681542"/>
                    </a:lnTo>
                    <a:lnTo>
                      <a:pt x="124331" y="682561"/>
                    </a:lnTo>
                    <a:lnTo>
                      <a:pt x="128292" y="686218"/>
                    </a:lnTo>
                    <a:lnTo>
                      <a:pt x="129418" y="690541"/>
                    </a:lnTo>
                    <a:lnTo>
                      <a:pt x="133477" y="689736"/>
                    </a:lnTo>
                    <a:lnTo>
                      <a:pt x="130297" y="695570"/>
                    </a:lnTo>
                    <a:lnTo>
                      <a:pt x="125933" y="698595"/>
                    </a:lnTo>
                    <a:lnTo>
                      <a:pt x="121233" y="703221"/>
                    </a:lnTo>
                    <a:lnTo>
                      <a:pt x="117715" y="706352"/>
                    </a:lnTo>
                    <a:lnTo>
                      <a:pt x="114149" y="714381"/>
                    </a:lnTo>
                    <a:lnTo>
                      <a:pt x="108322" y="717200"/>
                    </a:lnTo>
                    <a:lnTo>
                      <a:pt x="103038" y="721054"/>
                    </a:lnTo>
                    <a:lnTo>
                      <a:pt x="91697" y="727267"/>
                    </a:lnTo>
                    <a:lnTo>
                      <a:pt x="84974" y="730185"/>
                    </a:lnTo>
                    <a:lnTo>
                      <a:pt x="89560" y="730867"/>
                    </a:lnTo>
                    <a:lnTo>
                      <a:pt x="98247" y="725681"/>
                    </a:lnTo>
                    <a:lnTo>
                      <a:pt x="105626" y="722123"/>
                    </a:lnTo>
                    <a:lnTo>
                      <a:pt x="97063" y="729248"/>
                    </a:lnTo>
                    <a:lnTo>
                      <a:pt x="90563" y="730522"/>
                    </a:lnTo>
                    <a:lnTo>
                      <a:pt x="84613" y="735674"/>
                    </a:lnTo>
                    <a:lnTo>
                      <a:pt x="78869" y="742816"/>
                    </a:lnTo>
                    <a:lnTo>
                      <a:pt x="80438" y="749957"/>
                    </a:lnTo>
                    <a:lnTo>
                      <a:pt x="77578" y="753524"/>
                    </a:lnTo>
                    <a:lnTo>
                      <a:pt x="74842" y="748404"/>
                    </a:lnTo>
                    <a:lnTo>
                      <a:pt x="64158" y="754099"/>
                    </a:lnTo>
                    <a:lnTo>
                      <a:pt x="67914" y="759244"/>
                    </a:lnTo>
                    <a:lnTo>
                      <a:pt x="64479" y="762810"/>
                    </a:lnTo>
                    <a:lnTo>
                      <a:pt x="71209" y="767092"/>
                    </a:lnTo>
                    <a:lnTo>
                      <a:pt x="71168" y="772097"/>
                    </a:lnTo>
                    <a:lnTo>
                      <a:pt x="77373" y="774948"/>
                    </a:lnTo>
                    <a:lnTo>
                      <a:pt x="83052" y="771382"/>
                    </a:lnTo>
                    <a:lnTo>
                      <a:pt x="86437" y="774233"/>
                    </a:lnTo>
                    <a:lnTo>
                      <a:pt x="81802" y="780019"/>
                    </a:lnTo>
                    <a:lnTo>
                      <a:pt x="76214" y="784235"/>
                    </a:lnTo>
                    <a:lnTo>
                      <a:pt x="77923" y="794228"/>
                    </a:lnTo>
                    <a:lnTo>
                      <a:pt x="74521" y="798518"/>
                    </a:lnTo>
                    <a:lnTo>
                      <a:pt x="71127" y="804229"/>
                    </a:lnTo>
                    <a:lnTo>
                      <a:pt x="78515" y="799233"/>
                    </a:lnTo>
                    <a:lnTo>
                      <a:pt x="79131" y="805659"/>
                    </a:lnTo>
                    <a:lnTo>
                      <a:pt x="72302" y="808511"/>
                    </a:lnTo>
                    <a:lnTo>
                      <a:pt x="75762" y="812086"/>
                    </a:lnTo>
                    <a:lnTo>
                      <a:pt x="72417" y="819942"/>
                    </a:lnTo>
                    <a:lnTo>
                      <a:pt x="76978" y="818512"/>
                    </a:lnTo>
                    <a:lnTo>
                      <a:pt x="84342" y="812086"/>
                    </a:lnTo>
                    <a:lnTo>
                      <a:pt x="76830" y="821323"/>
                    </a:lnTo>
                    <a:lnTo>
                      <a:pt x="75976" y="828505"/>
                    </a:lnTo>
                    <a:lnTo>
                      <a:pt x="71439" y="832080"/>
                    </a:lnTo>
                    <a:lnTo>
                      <a:pt x="68070" y="836362"/>
                    </a:lnTo>
                    <a:lnTo>
                      <a:pt x="69968" y="844933"/>
                    </a:lnTo>
                    <a:lnTo>
                      <a:pt x="74669" y="847103"/>
                    </a:lnTo>
                    <a:lnTo>
                      <a:pt x="79321" y="849930"/>
                    </a:lnTo>
                    <a:lnTo>
                      <a:pt x="81129" y="853874"/>
                    </a:lnTo>
                    <a:lnTo>
                      <a:pt x="74965" y="854893"/>
                    </a:lnTo>
                    <a:lnTo>
                      <a:pt x="62400" y="849157"/>
                    </a:lnTo>
                    <a:lnTo>
                      <a:pt x="54420" y="846363"/>
                    </a:lnTo>
                    <a:lnTo>
                      <a:pt x="49818" y="847078"/>
                    </a:lnTo>
                    <a:lnTo>
                      <a:pt x="42939" y="849930"/>
                    </a:lnTo>
                    <a:lnTo>
                      <a:pt x="41961" y="859216"/>
                    </a:lnTo>
                    <a:lnTo>
                      <a:pt x="46588" y="859216"/>
                    </a:lnTo>
                    <a:lnTo>
                      <a:pt x="42643" y="864213"/>
                    </a:lnTo>
                    <a:lnTo>
                      <a:pt x="39841" y="868494"/>
                    </a:lnTo>
                    <a:lnTo>
                      <a:pt x="46826" y="869217"/>
                    </a:lnTo>
                    <a:lnTo>
                      <a:pt x="50911" y="871896"/>
                    </a:lnTo>
                    <a:lnTo>
                      <a:pt x="51692" y="877887"/>
                    </a:lnTo>
                    <a:lnTo>
                      <a:pt x="56926" y="877887"/>
                    </a:lnTo>
                    <a:lnTo>
                      <a:pt x="55513" y="884445"/>
                    </a:lnTo>
                    <a:lnTo>
                      <a:pt x="60748" y="884445"/>
                    </a:lnTo>
                    <a:lnTo>
                      <a:pt x="57822" y="891546"/>
                    </a:lnTo>
                    <a:lnTo>
                      <a:pt x="66533" y="896551"/>
                    </a:lnTo>
                    <a:lnTo>
                      <a:pt x="71818" y="900471"/>
                    </a:lnTo>
                    <a:lnTo>
                      <a:pt x="76559" y="904843"/>
                    </a:lnTo>
                    <a:lnTo>
                      <a:pt x="85443" y="905574"/>
                    </a:lnTo>
                    <a:lnTo>
                      <a:pt x="75261" y="909289"/>
                    </a:lnTo>
                    <a:lnTo>
                      <a:pt x="84942" y="915764"/>
                    </a:lnTo>
                    <a:lnTo>
                      <a:pt x="97565" y="924418"/>
                    </a:lnTo>
                    <a:lnTo>
                      <a:pt x="108511" y="926982"/>
                    </a:lnTo>
                    <a:lnTo>
                      <a:pt x="116885" y="925166"/>
                    </a:lnTo>
                    <a:lnTo>
                      <a:pt x="122893" y="920917"/>
                    </a:lnTo>
                    <a:lnTo>
                      <a:pt x="124281" y="912650"/>
                    </a:lnTo>
                    <a:lnTo>
                      <a:pt x="132269" y="910373"/>
                    </a:lnTo>
                    <a:lnTo>
                      <a:pt x="129163" y="903191"/>
                    </a:lnTo>
                    <a:lnTo>
                      <a:pt x="158304" y="903183"/>
                    </a:lnTo>
                    <a:lnTo>
                      <a:pt x="173220" y="903273"/>
                    </a:lnTo>
                    <a:lnTo>
                      <a:pt x="307823" y="903224"/>
                    </a:lnTo>
                    <a:lnTo>
                      <a:pt x="394967" y="903289"/>
                    </a:lnTo>
                    <a:lnTo>
                      <a:pt x="413351" y="903331"/>
                    </a:lnTo>
                    <a:lnTo>
                      <a:pt x="468946" y="903232"/>
                    </a:lnTo>
                    <a:lnTo>
                      <a:pt x="821105" y="903281"/>
                    </a:lnTo>
                    <a:lnTo>
                      <a:pt x="826948" y="891480"/>
                    </a:lnTo>
                    <a:lnTo>
                      <a:pt x="831534" y="891916"/>
                    </a:lnTo>
                    <a:lnTo>
                      <a:pt x="833112" y="896690"/>
                    </a:lnTo>
                    <a:lnTo>
                      <a:pt x="831033" y="903248"/>
                    </a:lnTo>
                    <a:lnTo>
                      <a:pt x="830202" y="908146"/>
                    </a:lnTo>
                    <a:lnTo>
                      <a:pt x="831731" y="912066"/>
                    </a:lnTo>
                    <a:lnTo>
                      <a:pt x="837533" y="912124"/>
                    </a:lnTo>
                    <a:lnTo>
                      <a:pt x="843951" y="914178"/>
                    </a:lnTo>
                    <a:lnTo>
                      <a:pt x="847962" y="915181"/>
                    </a:lnTo>
                    <a:lnTo>
                      <a:pt x="850978" y="918016"/>
                    </a:lnTo>
                    <a:lnTo>
                      <a:pt x="855785" y="917162"/>
                    </a:lnTo>
                    <a:lnTo>
                      <a:pt x="859631" y="915049"/>
                    </a:lnTo>
                    <a:lnTo>
                      <a:pt x="868047" y="914737"/>
                    </a:lnTo>
                    <a:lnTo>
                      <a:pt x="873906" y="917359"/>
                    </a:lnTo>
                    <a:lnTo>
                      <a:pt x="877653" y="920145"/>
                    </a:lnTo>
                    <a:lnTo>
                      <a:pt x="877999" y="924821"/>
                    </a:lnTo>
                    <a:lnTo>
                      <a:pt x="882675" y="923005"/>
                    </a:lnTo>
                    <a:lnTo>
                      <a:pt x="887071" y="923037"/>
                    </a:lnTo>
                    <a:lnTo>
                      <a:pt x="890063" y="926587"/>
                    </a:lnTo>
                    <a:lnTo>
                      <a:pt x="893728" y="928642"/>
                    </a:lnTo>
                    <a:lnTo>
                      <a:pt x="895289" y="932529"/>
                    </a:lnTo>
                    <a:lnTo>
                      <a:pt x="900516" y="931740"/>
                    </a:lnTo>
                    <a:lnTo>
                      <a:pt x="904863" y="930713"/>
                    </a:lnTo>
                    <a:lnTo>
                      <a:pt x="909975" y="928133"/>
                    </a:lnTo>
                    <a:lnTo>
                      <a:pt x="914117" y="926809"/>
                    </a:lnTo>
                    <a:lnTo>
                      <a:pt x="916130" y="931083"/>
                    </a:lnTo>
                    <a:lnTo>
                      <a:pt x="920847" y="930072"/>
                    </a:lnTo>
                    <a:lnTo>
                      <a:pt x="924940" y="930647"/>
                    </a:lnTo>
                    <a:lnTo>
                      <a:pt x="931605" y="930434"/>
                    </a:lnTo>
                    <a:lnTo>
                      <a:pt x="937094" y="934091"/>
                    </a:lnTo>
                    <a:lnTo>
                      <a:pt x="943192" y="933671"/>
                    </a:lnTo>
                    <a:lnTo>
                      <a:pt x="949413" y="934658"/>
                    </a:lnTo>
                    <a:lnTo>
                      <a:pt x="967353" y="927261"/>
                    </a:lnTo>
                    <a:lnTo>
                      <a:pt x="977930" y="924517"/>
                    </a:lnTo>
                    <a:lnTo>
                      <a:pt x="992410" y="933220"/>
                    </a:lnTo>
                    <a:lnTo>
                      <a:pt x="1018946" y="949853"/>
                    </a:lnTo>
                    <a:lnTo>
                      <a:pt x="1026400" y="955137"/>
                    </a:lnTo>
                    <a:lnTo>
                      <a:pt x="1045490" y="967891"/>
                    </a:lnTo>
                    <a:lnTo>
                      <a:pt x="1044463" y="975657"/>
                    </a:lnTo>
                    <a:lnTo>
                      <a:pt x="1047265" y="980999"/>
                    </a:lnTo>
                    <a:lnTo>
                      <a:pt x="1054284" y="979997"/>
                    </a:lnTo>
                    <a:lnTo>
                      <a:pt x="1058976" y="979668"/>
                    </a:lnTo>
                    <a:lnTo>
                      <a:pt x="1055533" y="987722"/>
                    </a:lnTo>
                    <a:lnTo>
                      <a:pt x="1056889" y="993351"/>
                    </a:lnTo>
                    <a:lnTo>
                      <a:pt x="1060957" y="991452"/>
                    </a:lnTo>
                    <a:lnTo>
                      <a:pt x="1067235" y="991995"/>
                    </a:lnTo>
                    <a:lnTo>
                      <a:pt x="1061080" y="1002054"/>
                    </a:lnTo>
                    <a:lnTo>
                      <a:pt x="1083334" y="1015441"/>
                    </a:lnTo>
                    <a:lnTo>
                      <a:pt x="1080910" y="1025722"/>
                    </a:lnTo>
                    <a:lnTo>
                      <a:pt x="1072413" y="1069442"/>
                    </a:lnTo>
                    <a:lnTo>
                      <a:pt x="1058220" y="1087456"/>
                    </a:lnTo>
                    <a:lnTo>
                      <a:pt x="1054078" y="1093710"/>
                    </a:lnTo>
                    <a:lnTo>
                      <a:pt x="1051654" y="1098156"/>
                    </a:lnTo>
                    <a:lnTo>
                      <a:pt x="1048786" y="1101204"/>
                    </a:lnTo>
                    <a:lnTo>
                      <a:pt x="1040042" y="1107204"/>
                    </a:lnTo>
                    <a:lnTo>
                      <a:pt x="1033812" y="1108814"/>
                    </a:lnTo>
                    <a:lnTo>
                      <a:pt x="1030073" y="1113038"/>
                    </a:lnTo>
                    <a:lnTo>
                      <a:pt x="1027928" y="1117509"/>
                    </a:lnTo>
                    <a:lnTo>
                      <a:pt x="1028233" y="1123262"/>
                    </a:lnTo>
                    <a:lnTo>
                      <a:pt x="1035620" y="1128833"/>
                    </a:lnTo>
                    <a:close/>
                    <a:moveTo>
                      <a:pt x="1624303" y="81832"/>
                    </a:moveTo>
                    <a:lnTo>
                      <a:pt x="1647371" y="80508"/>
                    </a:lnTo>
                    <a:lnTo>
                      <a:pt x="1628305" y="80949"/>
                    </a:lnTo>
                    <a:close/>
                    <a:moveTo>
                      <a:pt x="1557745" y="101399"/>
                    </a:moveTo>
                    <a:lnTo>
                      <a:pt x="1563744" y="97952"/>
                    </a:lnTo>
                    <a:lnTo>
                      <a:pt x="1570031" y="95194"/>
                    </a:lnTo>
                    <a:lnTo>
                      <a:pt x="1571691" y="90369"/>
                    </a:lnTo>
                    <a:lnTo>
                      <a:pt x="1576359" y="93815"/>
                    </a:lnTo>
                    <a:lnTo>
                      <a:pt x="1568856" y="98642"/>
                    </a:lnTo>
                    <a:lnTo>
                      <a:pt x="1577797" y="95884"/>
                    </a:lnTo>
                    <a:lnTo>
                      <a:pt x="1586114" y="91748"/>
                    </a:lnTo>
                    <a:lnTo>
                      <a:pt x="1591275" y="82785"/>
                    </a:lnTo>
                    <a:lnTo>
                      <a:pt x="1591817" y="88990"/>
                    </a:lnTo>
                    <a:lnTo>
                      <a:pt x="1603051" y="85542"/>
                    </a:lnTo>
                    <a:lnTo>
                      <a:pt x="1609856" y="84164"/>
                    </a:lnTo>
                    <a:lnTo>
                      <a:pt x="1614918" y="80027"/>
                    </a:lnTo>
                    <a:lnTo>
                      <a:pt x="1626448" y="78648"/>
                    </a:lnTo>
                    <a:lnTo>
                      <a:pt x="1630664" y="78648"/>
                    </a:lnTo>
                    <a:lnTo>
                      <a:pt x="1643977" y="77757"/>
                    </a:lnTo>
                    <a:lnTo>
                      <a:pt x="1657553" y="75202"/>
                    </a:lnTo>
                    <a:lnTo>
                      <a:pt x="1654233" y="68997"/>
                    </a:lnTo>
                    <a:lnTo>
                      <a:pt x="1649746" y="68307"/>
                    </a:lnTo>
                    <a:lnTo>
                      <a:pt x="1645933" y="70375"/>
                    </a:lnTo>
                    <a:lnTo>
                      <a:pt x="1643402" y="66528"/>
                    </a:lnTo>
                    <a:lnTo>
                      <a:pt x="1635249" y="66239"/>
                    </a:lnTo>
                    <a:lnTo>
                      <a:pt x="1628568" y="67305"/>
                    </a:lnTo>
                    <a:lnTo>
                      <a:pt x="1622528" y="68307"/>
                    </a:lnTo>
                    <a:lnTo>
                      <a:pt x="1630491" y="64860"/>
                    </a:lnTo>
                    <a:lnTo>
                      <a:pt x="1636589" y="60724"/>
                    </a:lnTo>
                    <a:lnTo>
                      <a:pt x="1626366" y="55830"/>
                    </a:lnTo>
                    <a:lnTo>
                      <a:pt x="1634345" y="55278"/>
                    </a:lnTo>
                    <a:lnTo>
                      <a:pt x="1638545" y="50858"/>
                    </a:lnTo>
                    <a:lnTo>
                      <a:pt x="1633392" y="50858"/>
                    </a:lnTo>
                    <a:lnTo>
                      <a:pt x="1628116" y="49754"/>
                    </a:lnTo>
                    <a:lnTo>
                      <a:pt x="1617564" y="53068"/>
                    </a:lnTo>
                    <a:lnTo>
                      <a:pt x="1608031" y="53620"/>
                    </a:lnTo>
                    <a:lnTo>
                      <a:pt x="1615222" y="49754"/>
                    </a:lnTo>
                    <a:lnTo>
                      <a:pt x="1599895" y="48095"/>
                    </a:lnTo>
                    <a:lnTo>
                      <a:pt x="1594455" y="47544"/>
                    </a:lnTo>
                    <a:lnTo>
                      <a:pt x="1588078" y="43599"/>
                    </a:lnTo>
                    <a:lnTo>
                      <a:pt x="1583122" y="40362"/>
                    </a:lnTo>
                    <a:lnTo>
                      <a:pt x="1576351" y="33690"/>
                    </a:lnTo>
                    <a:lnTo>
                      <a:pt x="1563925" y="32075"/>
                    </a:lnTo>
                    <a:lnTo>
                      <a:pt x="1556537" y="33733"/>
                    </a:lnTo>
                    <a:lnTo>
                      <a:pt x="1550447" y="32628"/>
                    </a:lnTo>
                    <a:lnTo>
                      <a:pt x="1542262" y="34837"/>
                    </a:lnTo>
                    <a:lnTo>
                      <a:pt x="1546569" y="36495"/>
                    </a:lnTo>
                    <a:lnTo>
                      <a:pt x="1550965" y="36495"/>
                    </a:lnTo>
                    <a:lnTo>
                      <a:pt x="1560597" y="37047"/>
                    </a:lnTo>
                    <a:lnTo>
                      <a:pt x="1553702" y="38704"/>
                    </a:lnTo>
                    <a:lnTo>
                      <a:pt x="1544046" y="38260"/>
                    </a:lnTo>
                    <a:lnTo>
                      <a:pt x="1535548" y="39257"/>
                    </a:lnTo>
                    <a:lnTo>
                      <a:pt x="1523550" y="38704"/>
                    </a:lnTo>
                    <a:lnTo>
                      <a:pt x="1513976" y="42572"/>
                    </a:lnTo>
                    <a:lnTo>
                      <a:pt x="1523435" y="44229"/>
                    </a:lnTo>
                    <a:lnTo>
                      <a:pt x="1513614" y="45598"/>
                    </a:lnTo>
                    <a:lnTo>
                      <a:pt x="1498238" y="45334"/>
                    </a:lnTo>
                    <a:lnTo>
                      <a:pt x="1503391" y="46991"/>
                    </a:lnTo>
                    <a:lnTo>
                      <a:pt x="1496899" y="46991"/>
                    </a:lnTo>
                    <a:lnTo>
                      <a:pt x="1498855" y="51410"/>
                    </a:lnTo>
                    <a:lnTo>
                      <a:pt x="1484941" y="50306"/>
                    </a:lnTo>
                    <a:lnTo>
                      <a:pt x="1480775" y="51410"/>
                    </a:lnTo>
                    <a:lnTo>
                      <a:pt x="1492313" y="56382"/>
                    </a:lnTo>
                    <a:lnTo>
                      <a:pt x="1502175" y="55278"/>
                    </a:lnTo>
                    <a:lnTo>
                      <a:pt x="1506317" y="55278"/>
                    </a:lnTo>
                    <a:lnTo>
                      <a:pt x="1500087" y="57488"/>
                    </a:lnTo>
                    <a:lnTo>
                      <a:pt x="1485566" y="56382"/>
                    </a:lnTo>
                    <a:lnTo>
                      <a:pt x="1479337" y="56382"/>
                    </a:lnTo>
                    <a:lnTo>
                      <a:pt x="1471316" y="55830"/>
                    </a:lnTo>
                    <a:lnTo>
                      <a:pt x="1466550" y="61982"/>
                    </a:lnTo>
                    <a:lnTo>
                      <a:pt x="1474587" y="65550"/>
                    </a:lnTo>
                    <a:lnTo>
                      <a:pt x="1481079" y="65550"/>
                    </a:lnTo>
                    <a:lnTo>
                      <a:pt x="1491524" y="66239"/>
                    </a:lnTo>
                    <a:lnTo>
                      <a:pt x="1502865" y="64171"/>
                    </a:lnTo>
                    <a:lnTo>
                      <a:pt x="1493842" y="66929"/>
                    </a:lnTo>
                    <a:lnTo>
                      <a:pt x="1488623" y="67247"/>
                    </a:lnTo>
                    <a:lnTo>
                      <a:pt x="1476280" y="67618"/>
                    </a:lnTo>
                    <a:lnTo>
                      <a:pt x="1471382" y="70375"/>
                    </a:lnTo>
                    <a:lnTo>
                      <a:pt x="1476995" y="74185"/>
                    </a:lnTo>
                    <a:lnTo>
                      <a:pt x="1481572" y="75891"/>
                    </a:lnTo>
                    <a:lnTo>
                      <a:pt x="1486076" y="75202"/>
                    </a:lnTo>
                    <a:lnTo>
                      <a:pt x="1493858" y="71754"/>
                    </a:lnTo>
                    <a:lnTo>
                      <a:pt x="1490752" y="76581"/>
                    </a:lnTo>
                    <a:lnTo>
                      <a:pt x="1496545" y="76581"/>
                    </a:lnTo>
                    <a:lnTo>
                      <a:pt x="1506210" y="75340"/>
                    </a:lnTo>
                    <a:lnTo>
                      <a:pt x="1514206" y="73734"/>
                    </a:lnTo>
                    <a:lnTo>
                      <a:pt x="1523805" y="70375"/>
                    </a:lnTo>
                    <a:lnTo>
                      <a:pt x="1531414" y="69686"/>
                    </a:lnTo>
                    <a:lnTo>
                      <a:pt x="1518438" y="74512"/>
                    </a:lnTo>
                    <a:lnTo>
                      <a:pt x="1526032" y="76581"/>
                    </a:lnTo>
                    <a:lnTo>
                      <a:pt x="1518381" y="77269"/>
                    </a:lnTo>
                    <a:lnTo>
                      <a:pt x="1509949" y="77269"/>
                    </a:lnTo>
                    <a:lnTo>
                      <a:pt x="1496143" y="79338"/>
                    </a:lnTo>
                    <a:lnTo>
                      <a:pt x="1484555" y="80027"/>
                    </a:lnTo>
                    <a:lnTo>
                      <a:pt x="1484399" y="84164"/>
                    </a:lnTo>
                    <a:lnTo>
                      <a:pt x="1486618" y="90369"/>
                    </a:lnTo>
                    <a:lnTo>
                      <a:pt x="1490776" y="90369"/>
                    </a:lnTo>
                    <a:lnTo>
                      <a:pt x="1501780" y="89679"/>
                    </a:lnTo>
                    <a:lnTo>
                      <a:pt x="1511872" y="92437"/>
                    </a:lnTo>
                    <a:lnTo>
                      <a:pt x="1493497" y="93126"/>
                    </a:lnTo>
                    <a:lnTo>
                      <a:pt x="1502011" y="98642"/>
                    </a:lnTo>
                    <a:lnTo>
                      <a:pt x="1507894" y="98642"/>
                    </a:lnTo>
                    <a:lnTo>
                      <a:pt x="1521471" y="100710"/>
                    </a:lnTo>
                    <a:lnTo>
                      <a:pt x="1533346" y="100710"/>
                    </a:lnTo>
                    <a:lnTo>
                      <a:pt x="1539370" y="95884"/>
                    </a:lnTo>
                    <a:lnTo>
                      <a:pt x="1539238" y="100710"/>
                    </a:lnTo>
                    <a:lnTo>
                      <a:pt x="1545665" y="100710"/>
                    </a:lnTo>
                    <a:lnTo>
                      <a:pt x="1548426" y="91651"/>
                    </a:lnTo>
                    <a:lnTo>
                      <a:pt x="1554072" y="96573"/>
                    </a:lnTo>
                    <a:lnTo>
                      <a:pt x="1553702" y="100710"/>
                    </a:lnTo>
                    <a:close/>
                    <a:moveTo>
                      <a:pt x="1453820" y="188389"/>
                    </a:moveTo>
                    <a:lnTo>
                      <a:pt x="1462745" y="182767"/>
                    </a:lnTo>
                    <a:lnTo>
                      <a:pt x="1469015" y="179779"/>
                    </a:lnTo>
                    <a:lnTo>
                      <a:pt x="1473617" y="178782"/>
                    </a:lnTo>
                    <a:lnTo>
                      <a:pt x="1480372" y="176159"/>
                    </a:lnTo>
                    <a:lnTo>
                      <a:pt x="1477011" y="180684"/>
                    </a:lnTo>
                    <a:lnTo>
                      <a:pt x="1471069" y="184304"/>
                    </a:lnTo>
                    <a:lnTo>
                      <a:pt x="1516269" y="187019"/>
                    </a:lnTo>
                    <a:lnTo>
                      <a:pt x="1527930" y="186114"/>
                    </a:lnTo>
                    <a:lnTo>
                      <a:pt x="1547119" y="187019"/>
                    </a:lnTo>
                    <a:lnTo>
                      <a:pt x="1568453" y="185373"/>
                    </a:lnTo>
                    <a:lnTo>
                      <a:pt x="1573762" y="181753"/>
                    </a:lnTo>
                    <a:lnTo>
                      <a:pt x="1574395" y="176159"/>
                    </a:lnTo>
                    <a:lnTo>
                      <a:pt x="1581668" y="177969"/>
                    </a:lnTo>
                    <a:lnTo>
                      <a:pt x="1581183" y="184326"/>
                    </a:lnTo>
                    <a:lnTo>
                      <a:pt x="1583673" y="187786"/>
                    </a:lnTo>
                    <a:lnTo>
                      <a:pt x="1589952" y="184304"/>
                    </a:lnTo>
                    <a:lnTo>
                      <a:pt x="1596329" y="188389"/>
                    </a:lnTo>
                    <a:lnTo>
                      <a:pt x="1612987" y="185209"/>
                    </a:lnTo>
                    <a:lnTo>
                      <a:pt x="1629300" y="185209"/>
                    </a:lnTo>
                    <a:lnTo>
                      <a:pt x="1634995" y="180684"/>
                    </a:lnTo>
                    <a:lnTo>
                      <a:pt x="1635940" y="176159"/>
                    </a:lnTo>
                    <a:lnTo>
                      <a:pt x="1639235" y="171857"/>
                    </a:lnTo>
                    <a:lnTo>
                      <a:pt x="1651529" y="171030"/>
                    </a:lnTo>
                    <a:lnTo>
                      <a:pt x="1658063" y="168548"/>
                    </a:lnTo>
                    <a:lnTo>
                      <a:pt x="1663199" y="162757"/>
                    </a:lnTo>
                    <a:lnTo>
                      <a:pt x="1657397" y="162757"/>
                    </a:lnTo>
                    <a:lnTo>
                      <a:pt x="1648193" y="163458"/>
                    </a:lnTo>
                    <a:lnTo>
                      <a:pt x="1653140" y="162757"/>
                    </a:lnTo>
                    <a:lnTo>
                      <a:pt x="1652803" y="157793"/>
                    </a:lnTo>
                    <a:lnTo>
                      <a:pt x="1647280" y="158620"/>
                    </a:lnTo>
                    <a:lnTo>
                      <a:pt x="1634395" y="159448"/>
                    </a:lnTo>
                    <a:lnTo>
                      <a:pt x="1640460" y="156139"/>
                    </a:lnTo>
                    <a:lnTo>
                      <a:pt x="1630442" y="156139"/>
                    </a:lnTo>
                    <a:lnTo>
                      <a:pt x="1623292" y="155311"/>
                    </a:lnTo>
                    <a:lnTo>
                      <a:pt x="1607275" y="155311"/>
                    </a:lnTo>
                    <a:lnTo>
                      <a:pt x="1577279" y="157793"/>
                    </a:lnTo>
                    <a:lnTo>
                      <a:pt x="1566826" y="159448"/>
                    </a:lnTo>
                    <a:lnTo>
                      <a:pt x="1557227" y="159475"/>
                    </a:lnTo>
                    <a:lnTo>
                      <a:pt x="1542722" y="161228"/>
                    </a:lnTo>
                    <a:lnTo>
                      <a:pt x="1532647" y="164412"/>
                    </a:lnTo>
                    <a:lnTo>
                      <a:pt x="1522670" y="162907"/>
                    </a:lnTo>
                    <a:lnTo>
                      <a:pt x="1522917" y="158620"/>
                    </a:lnTo>
                    <a:lnTo>
                      <a:pt x="1514058" y="161804"/>
                    </a:lnTo>
                    <a:lnTo>
                      <a:pt x="1508790" y="161102"/>
                    </a:lnTo>
                    <a:lnTo>
                      <a:pt x="1503432" y="161102"/>
                    </a:lnTo>
                    <a:lnTo>
                      <a:pt x="1499775" y="157809"/>
                    </a:lnTo>
                    <a:lnTo>
                      <a:pt x="1494409" y="157793"/>
                    </a:lnTo>
                    <a:lnTo>
                      <a:pt x="1489272" y="163585"/>
                    </a:lnTo>
                    <a:lnTo>
                      <a:pt x="1483898" y="163585"/>
                    </a:lnTo>
                    <a:lnTo>
                      <a:pt x="1488656" y="156966"/>
                    </a:lnTo>
                    <a:lnTo>
                      <a:pt x="1487308" y="152829"/>
                    </a:lnTo>
                    <a:lnTo>
                      <a:pt x="1482254" y="152002"/>
                    </a:lnTo>
                    <a:lnTo>
                      <a:pt x="1478417" y="149520"/>
                    </a:lnTo>
                    <a:lnTo>
                      <a:pt x="1463986" y="147039"/>
                    </a:lnTo>
                    <a:lnTo>
                      <a:pt x="1493176" y="147039"/>
                    </a:lnTo>
                    <a:lnTo>
                      <a:pt x="1501279" y="144556"/>
                    </a:lnTo>
                    <a:lnTo>
                      <a:pt x="1489757" y="143413"/>
                    </a:lnTo>
                    <a:lnTo>
                      <a:pt x="1484613" y="142902"/>
                    </a:lnTo>
                    <a:lnTo>
                      <a:pt x="1482723" y="138766"/>
                    </a:lnTo>
                    <a:lnTo>
                      <a:pt x="1477652" y="136283"/>
                    </a:lnTo>
                    <a:lnTo>
                      <a:pt x="1440104" y="136283"/>
                    </a:lnTo>
                    <a:lnTo>
                      <a:pt x="1440359" y="132147"/>
                    </a:lnTo>
                    <a:lnTo>
                      <a:pt x="1429971" y="129335"/>
                    </a:lnTo>
                    <a:lnTo>
                      <a:pt x="1409541" y="127183"/>
                    </a:lnTo>
                    <a:lnTo>
                      <a:pt x="1396146" y="126356"/>
                    </a:lnTo>
                    <a:lnTo>
                      <a:pt x="1388248" y="128011"/>
                    </a:lnTo>
                    <a:lnTo>
                      <a:pt x="1379381" y="128838"/>
                    </a:lnTo>
                    <a:lnTo>
                      <a:pt x="1379594" y="137034"/>
                    </a:lnTo>
                    <a:lnTo>
                      <a:pt x="1382734" y="141247"/>
                    </a:lnTo>
                    <a:lnTo>
                      <a:pt x="1388347" y="145384"/>
                    </a:lnTo>
                    <a:lnTo>
                      <a:pt x="1394642" y="146211"/>
                    </a:lnTo>
                    <a:lnTo>
                      <a:pt x="1403665" y="145007"/>
                    </a:lnTo>
                    <a:lnTo>
                      <a:pt x="1413527" y="145384"/>
                    </a:lnTo>
                    <a:lnTo>
                      <a:pt x="1429700" y="142902"/>
                    </a:lnTo>
                    <a:lnTo>
                      <a:pt x="1435042" y="144556"/>
                    </a:lnTo>
                    <a:lnTo>
                      <a:pt x="1434549" y="149520"/>
                    </a:lnTo>
                    <a:lnTo>
                      <a:pt x="1435888" y="156966"/>
                    </a:lnTo>
                    <a:lnTo>
                      <a:pt x="1430045" y="160275"/>
                    </a:lnTo>
                    <a:lnTo>
                      <a:pt x="1418819" y="163585"/>
                    </a:lnTo>
                    <a:lnTo>
                      <a:pt x="1414094" y="169375"/>
                    </a:lnTo>
                    <a:lnTo>
                      <a:pt x="1412056" y="177113"/>
                    </a:lnTo>
                    <a:lnTo>
                      <a:pt x="1409886" y="180684"/>
                    </a:lnTo>
                    <a:lnTo>
                      <a:pt x="1417430" y="181589"/>
                    </a:lnTo>
                    <a:lnTo>
                      <a:pt x="1430078" y="181589"/>
                    </a:lnTo>
                    <a:lnTo>
                      <a:pt x="1434532" y="183399"/>
                    </a:lnTo>
                    <a:lnTo>
                      <a:pt x="1441181" y="184304"/>
                    </a:lnTo>
                    <a:lnTo>
                      <a:pt x="1453820" y="188389"/>
                    </a:lnTo>
                    <a:close/>
                    <a:moveTo>
                      <a:pt x="1641807" y="178133"/>
                    </a:moveTo>
                    <a:lnTo>
                      <a:pt x="1653600" y="176926"/>
                    </a:lnTo>
                    <a:lnTo>
                      <a:pt x="1646040" y="175116"/>
                    </a:lnTo>
                    <a:lnTo>
                      <a:pt x="1639243" y="175720"/>
                    </a:lnTo>
                    <a:close/>
                    <a:moveTo>
                      <a:pt x="1362772" y="360800"/>
                    </a:moveTo>
                    <a:lnTo>
                      <a:pt x="1371516" y="356313"/>
                    </a:lnTo>
                    <a:lnTo>
                      <a:pt x="1374343" y="351194"/>
                    </a:lnTo>
                    <a:lnTo>
                      <a:pt x="1370341" y="347989"/>
                    </a:lnTo>
                    <a:lnTo>
                      <a:pt x="1365007" y="351194"/>
                    </a:lnTo>
                    <a:lnTo>
                      <a:pt x="1359707" y="356313"/>
                    </a:lnTo>
                    <a:lnTo>
                      <a:pt x="1362772" y="360800"/>
                    </a:lnTo>
                    <a:close/>
                    <a:moveTo>
                      <a:pt x="1616603" y="229936"/>
                    </a:moveTo>
                    <a:lnTo>
                      <a:pt x="1632447" y="226837"/>
                    </a:lnTo>
                    <a:lnTo>
                      <a:pt x="1676208" y="228648"/>
                    </a:lnTo>
                    <a:lnTo>
                      <a:pt x="1675444" y="224065"/>
                    </a:lnTo>
                    <a:lnTo>
                      <a:pt x="1671376" y="220503"/>
                    </a:lnTo>
                    <a:lnTo>
                      <a:pt x="1669338" y="215978"/>
                    </a:lnTo>
                    <a:lnTo>
                      <a:pt x="1665960" y="211452"/>
                    </a:lnTo>
                    <a:lnTo>
                      <a:pt x="1655022" y="207833"/>
                    </a:lnTo>
                    <a:lnTo>
                      <a:pt x="1649541" y="206928"/>
                    </a:lnTo>
                    <a:lnTo>
                      <a:pt x="1632176" y="207224"/>
                    </a:lnTo>
                    <a:lnTo>
                      <a:pt x="1626135" y="207833"/>
                    </a:lnTo>
                    <a:lnTo>
                      <a:pt x="1616586" y="206023"/>
                    </a:lnTo>
                    <a:lnTo>
                      <a:pt x="1604958" y="205118"/>
                    </a:lnTo>
                    <a:lnTo>
                      <a:pt x="1602016" y="208738"/>
                    </a:lnTo>
                    <a:lnTo>
                      <a:pt x="1597052" y="211452"/>
                    </a:lnTo>
                    <a:lnTo>
                      <a:pt x="1593699" y="216142"/>
                    </a:lnTo>
                    <a:lnTo>
                      <a:pt x="1609864" y="217788"/>
                    </a:lnTo>
                    <a:lnTo>
                      <a:pt x="1602829" y="220503"/>
                    </a:lnTo>
                    <a:lnTo>
                      <a:pt x="1601950" y="225028"/>
                    </a:lnTo>
                    <a:lnTo>
                      <a:pt x="1604892" y="229047"/>
                    </a:lnTo>
                    <a:lnTo>
                      <a:pt x="1616603" y="229936"/>
                    </a:lnTo>
                    <a:close/>
                    <a:moveTo>
                      <a:pt x="1658687" y="145549"/>
                    </a:moveTo>
                    <a:lnTo>
                      <a:pt x="1667892" y="144171"/>
                    </a:lnTo>
                    <a:lnTo>
                      <a:pt x="1677745" y="144171"/>
                    </a:lnTo>
                    <a:lnTo>
                      <a:pt x="1687261" y="143481"/>
                    </a:lnTo>
                    <a:lnTo>
                      <a:pt x="1692225" y="140723"/>
                    </a:lnTo>
                    <a:lnTo>
                      <a:pt x="1698964" y="140034"/>
                    </a:lnTo>
                    <a:lnTo>
                      <a:pt x="1703779" y="140723"/>
                    </a:lnTo>
                    <a:lnTo>
                      <a:pt x="1709927" y="139317"/>
                    </a:lnTo>
                    <a:lnTo>
                      <a:pt x="1722697" y="136587"/>
                    </a:lnTo>
                    <a:lnTo>
                      <a:pt x="1728097" y="131807"/>
                    </a:lnTo>
                    <a:lnTo>
                      <a:pt x="1726396" y="127896"/>
                    </a:lnTo>
                    <a:lnTo>
                      <a:pt x="1718909" y="127829"/>
                    </a:lnTo>
                    <a:lnTo>
                      <a:pt x="1708530" y="131690"/>
                    </a:lnTo>
                    <a:lnTo>
                      <a:pt x="1701544" y="129484"/>
                    </a:lnTo>
                    <a:lnTo>
                      <a:pt x="1708439" y="127829"/>
                    </a:lnTo>
                    <a:lnTo>
                      <a:pt x="1711940" y="125623"/>
                    </a:lnTo>
                    <a:lnTo>
                      <a:pt x="1708710" y="122314"/>
                    </a:lnTo>
                    <a:lnTo>
                      <a:pt x="1715457" y="121211"/>
                    </a:lnTo>
                    <a:lnTo>
                      <a:pt x="1721235" y="118453"/>
                    </a:lnTo>
                    <a:lnTo>
                      <a:pt x="1725467" y="119005"/>
                    </a:lnTo>
                    <a:lnTo>
                      <a:pt x="1732699" y="117884"/>
                    </a:lnTo>
                    <a:lnTo>
                      <a:pt x="1742158" y="115696"/>
                    </a:lnTo>
                    <a:lnTo>
                      <a:pt x="1749184" y="112938"/>
                    </a:lnTo>
                    <a:lnTo>
                      <a:pt x="1742922" y="111835"/>
                    </a:lnTo>
                    <a:lnTo>
                      <a:pt x="1747565" y="110180"/>
                    </a:lnTo>
                    <a:lnTo>
                      <a:pt x="1755438" y="107423"/>
                    </a:lnTo>
                    <a:lnTo>
                      <a:pt x="1746283" y="107974"/>
                    </a:lnTo>
                    <a:lnTo>
                      <a:pt x="1741887" y="106320"/>
                    </a:lnTo>
                    <a:lnTo>
                      <a:pt x="1748995" y="105216"/>
                    </a:lnTo>
                    <a:lnTo>
                      <a:pt x="1764363" y="105769"/>
                    </a:lnTo>
                    <a:lnTo>
                      <a:pt x="1770173" y="106871"/>
                    </a:lnTo>
                    <a:lnTo>
                      <a:pt x="1776707" y="104113"/>
                    </a:lnTo>
                    <a:lnTo>
                      <a:pt x="1784004" y="104113"/>
                    </a:lnTo>
                    <a:lnTo>
                      <a:pt x="1793126" y="103562"/>
                    </a:lnTo>
                    <a:lnTo>
                      <a:pt x="1789165" y="101356"/>
                    </a:lnTo>
                    <a:lnTo>
                      <a:pt x="1776789" y="99150"/>
                    </a:lnTo>
                    <a:lnTo>
                      <a:pt x="1787587" y="98598"/>
                    </a:lnTo>
                    <a:lnTo>
                      <a:pt x="1797851" y="98598"/>
                    </a:lnTo>
                    <a:lnTo>
                      <a:pt x="1804500" y="97927"/>
                    </a:lnTo>
                    <a:lnTo>
                      <a:pt x="1809570" y="97469"/>
                    </a:lnTo>
                    <a:lnTo>
                      <a:pt x="1806850" y="93635"/>
                    </a:lnTo>
                    <a:lnTo>
                      <a:pt x="1800678" y="94737"/>
                    </a:lnTo>
                    <a:lnTo>
                      <a:pt x="1817649" y="91980"/>
                    </a:lnTo>
                    <a:lnTo>
                      <a:pt x="1823089" y="90877"/>
                    </a:lnTo>
                    <a:lnTo>
                      <a:pt x="1831348" y="89774"/>
                    </a:lnTo>
                    <a:lnTo>
                      <a:pt x="1836386" y="87567"/>
                    </a:lnTo>
                    <a:lnTo>
                      <a:pt x="1828497" y="86457"/>
                    </a:lnTo>
                    <a:lnTo>
                      <a:pt x="1824749" y="83706"/>
                    </a:lnTo>
                    <a:lnTo>
                      <a:pt x="1813318" y="83706"/>
                    </a:lnTo>
                    <a:lnTo>
                      <a:pt x="1809077" y="79672"/>
                    </a:lnTo>
                    <a:lnTo>
                      <a:pt x="1813614" y="77640"/>
                    </a:lnTo>
                    <a:lnTo>
                      <a:pt x="1817838" y="79846"/>
                    </a:lnTo>
                    <a:lnTo>
                      <a:pt x="1826187" y="80398"/>
                    </a:lnTo>
                    <a:lnTo>
                      <a:pt x="1838646" y="80425"/>
                    </a:lnTo>
                    <a:lnTo>
                      <a:pt x="1812989" y="75434"/>
                    </a:lnTo>
                    <a:lnTo>
                      <a:pt x="1799733" y="75434"/>
                    </a:lnTo>
                    <a:lnTo>
                      <a:pt x="1797408" y="70470"/>
                    </a:lnTo>
                    <a:lnTo>
                      <a:pt x="1809324" y="73779"/>
                    </a:lnTo>
                    <a:lnTo>
                      <a:pt x="1818569" y="73779"/>
                    </a:lnTo>
                    <a:lnTo>
                      <a:pt x="1827182" y="72676"/>
                    </a:lnTo>
                    <a:lnTo>
                      <a:pt x="1839369" y="72676"/>
                    </a:lnTo>
                    <a:lnTo>
                      <a:pt x="1846699" y="71573"/>
                    </a:lnTo>
                    <a:lnTo>
                      <a:pt x="1855189" y="71022"/>
                    </a:lnTo>
                    <a:lnTo>
                      <a:pt x="1871485" y="68815"/>
                    </a:lnTo>
                    <a:lnTo>
                      <a:pt x="1868954" y="63852"/>
                    </a:lnTo>
                    <a:lnTo>
                      <a:pt x="1862569" y="62197"/>
                    </a:lnTo>
                    <a:lnTo>
                      <a:pt x="1854967" y="62749"/>
                    </a:lnTo>
                    <a:lnTo>
                      <a:pt x="1849642" y="62197"/>
                    </a:lnTo>
                    <a:lnTo>
                      <a:pt x="1860267" y="61095"/>
                    </a:lnTo>
                    <a:lnTo>
                      <a:pt x="1865190" y="61380"/>
                    </a:lnTo>
                    <a:lnTo>
                      <a:pt x="1875076" y="62197"/>
                    </a:lnTo>
                    <a:lnTo>
                      <a:pt x="1878865" y="67161"/>
                    </a:lnTo>
                    <a:lnTo>
                      <a:pt x="1894348" y="67161"/>
                    </a:lnTo>
                    <a:lnTo>
                      <a:pt x="1905088" y="64429"/>
                    </a:lnTo>
                    <a:lnTo>
                      <a:pt x="1915024" y="62749"/>
                    </a:lnTo>
                    <a:lnTo>
                      <a:pt x="1929036" y="57453"/>
                    </a:lnTo>
                    <a:lnTo>
                      <a:pt x="1922486" y="56569"/>
                    </a:lnTo>
                    <a:lnTo>
                      <a:pt x="1911646" y="57011"/>
                    </a:lnTo>
                    <a:lnTo>
                      <a:pt x="1904283" y="56127"/>
                    </a:lnTo>
                    <a:lnTo>
                      <a:pt x="1921089" y="54359"/>
                    </a:lnTo>
                    <a:lnTo>
                      <a:pt x="1926834" y="54638"/>
                    </a:lnTo>
                    <a:lnTo>
                      <a:pt x="1935495" y="55242"/>
                    </a:lnTo>
                    <a:lnTo>
                      <a:pt x="1945760" y="52149"/>
                    </a:lnTo>
                    <a:lnTo>
                      <a:pt x="1957462" y="50824"/>
                    </a:lnTo>
                    <a:lnTo>
                      <a:pt x="1969000" y="46404"/>
                    </a:lnTo>
                    <a:lnTo>
                      <a:pt x="1985297" y="43311"/>
                    </a:lnTo>
                    <a:lnTo>
                      <a:pt x="1997032" y="40674"/>
                    </a:lnTo>
                    <a:lnTo>
                      <a:pt x="2013452" y="39333"/>
                    </a:lnTo>
                    <a:lnTo>
                      <a:pt x="2026740" y="35797"/>
                    </a:lnTo>
                    <a:lnTo>
                      <a:pt x="2034490" y="35797"/>
                    </a:lnTo>
                    <a:lnTo>
                      <a:pt x="2044359" y="34029"/>
                    </a:lnTo>
                    <a:lnTo>
                      <a:pt x="2056637" y="32262"/>
                    </a:lnTo>
                    <a:lnTo>
                      <a:pt x="2060401" y="29610"/>
                    </a:lnTo>
                    <a:lnTo>
                      <a:pt x="2026584" y="31819"/>
                    </a:lnTo>
                    <a:lnTo>
                      <a:pt x="2008225" y="32704"/>
                    </a:lnTo>
                    <a:lnTo>
                      <a:pt x="2014906" y="30494"/>
                    </a:lnTo>
                    <a:lnTo>
                      <a:pt x="2020996" y="30494"/>
                    </a:lnTo>
                    <a:lnTo>
                      <a:pt x="2033808" y="26958"/>
                    </a:lnTo>
                    <a:lnTo>
                      <a:pt x="2044327" y="26958"/>
                    </a:lnTo>
                    <a:lnTo>
                      <a:pt x="2055298" y="26074"/>
                    </a:lnTo>
                    <a:lnTo>
                      <a:pt x="2064190" y="26074"/>
                    </a:lnTo>
                    <a:lnTo>
                      <a:pt x="2072457" y="24995"/>
                    </a:lnTo>
                    <a:lnTo>
                      <a:pt x="2081653" y="23830"/>
                    </a:lnTo>
                    <a:lnTo>
                      <a:pt x="2092969" y="22539"/>
                    </a:lnTo>
                    <a:lnTo>
                      <a:pt x="2103094" y="19887"/>
                    </a:lnTo>
                    <a:lnTo>
                      <a:pt x="2109126" y="19887"/>
                    </a:lnTo>
                    <a:lnTo>
                      <a:pt x="2113531" y="18679"/>
                    </a:lnTo>
                    <a:lnTo>
                      <a:pt x="2119185" y="18119"/>
                    </a:lnTo>
                    <a:lnTo>
                      <a:pt x="2113243" y="13258"/>
                    </a:lnTo>
                    <a:lnTo>
                      <a:pt x="2104853" y="13258"/>
                    </a:lnTo>
                    <a:lnTo>
                      <a:pt x="2099363" y="12816"/>
                    </a:lnTo>
                    <a:lnTo>
                      <a:pt x="2088844" y="13699"/>
                    </a:lnTo>
                    <a:lnTo>
                      <a:pt x="2091770" y="10606"/>
                    </a:lnTo>
                    <a:lnTo>
                      <a:pt x="2085434" y="9722"/>
                    </a:lnTo>
                    <a:lnTo>
                      <a:pt x="2081201" y="7071"/>
                    </a:lnTo>
                    <a:lnTo>
                      <a:pt x="2073583" y="7954"/>
                    </a:lnTo>
                    <a:lnTo>
                      <a:pt x="2069268" y="7071"/>
                    </a:lnTo>
                    <a:lnTo>
                      <a:pt x="2061749" y="6629"/>
                    </a:lnTo>
                    <a:lnTo>
                      <a:pt x="2056185" y="6629"/>
                    </a:lnTo>
                    <a:lnTo>
                      <a:pt x="2045436" y="7269"/>
                    </a:lnTo>
                    <a:lnTo>
                      <a:pt x="2040604" y="7512"/>
                    </a:lnTo>
                    <a:lnTo>
                      <a:pt x="2031786" y="8720"/>
                    </a:lnTo>
                    <a:lnTo>
                      <a:pt x="2021267" y="9722"/>
                    </a:lnTo>
                    <a:lnTo>
                      <a:pt x="2004527" y="9722"/>
                    </a:lnTo>
                    <a:lnTo>
                      <a:pt x="2017873" y="7954"/>
                    </a:lnTo>
                    <a:lnTo>
                      <a:pt x="2030643" y="7185"/>
                    </a:lnTo>
                    <a:lnTo>
                      <a:pt x="2036709" y="6629"/>
                    </a:lnTo>
                    <a:lnTo>
                      <a:pt x="2043949" y="5745"/>
                    </a:lnTo>
                    <a:lnTo>
                      <a:pt x="2038081" y="4861"/>
                    </a:lnTo>
                    <a:lnTo>
                      <a:pt x="2033166" y="4672"/>
                    </a:lnTo>
                    <a:lnTo>
                      <a:pt x="2026617" y="4419"/>
                    </a:lnTo>
                    <a:lnTo>
                      <a:pt x="2015621" y="3535"/>
                    </a:lnTo>
                    <a:lnTo>
                      <a:pt x="2005258" y="3977"/>
                    </a:lnTo>
                    <a:lnTo>
                      <a:pt x="1997057" y="3093"/>
                    </a:lnTo>
                    <a:lnTo>
                      <a:pt x="1985765" y="1768"/>
                    </a:lnTo>
                    <a:lnTo>
                      <a:pt x="1958465" y="1768"/>
                    </a:lnTo>
                    <a:lnTo>
                      <a:pt x="1949918" y="883"/>
                    </a:lnTo>
                    <a:lnTo>
                      <a:pt x="1938618" y="0"/>
                    </a:lnTo>
                    <a:lnTo>
                      <a:pt x="1897536" y="0"/>
                    </a:lnTo>
                    <a:lnTo>
                      <a:pt x="1871115" y="1325"/>
                    </a:lnTo>
                    <a:lnTo>
                      <a:pt x="1866373" y="1325"/>
                    </a:lnTo>
                    <a:lnTo>
                      <a:pt x="1860481" y="2651"/>
                    </a:lnTo>
                    <a:lnTo>
                      <a:pt x="1849551" y="4428"/>
                    </a:lnTo>
                    <a:lnTo>
                      <a:pt x="1843618" y="4539"/>
                    </a:lnTo>
                    <a:lnTo>
                      <a:pt x="1828554" y="4861"/>
                    </a:lnTo>
                    <a:lnTo>
                      <a:pt x="1820985" y="4419"/>
                    </a:lnTo>
                    <a:lnTo>
                      <a:pt x="1814008" y="4419"/>
                    </a:lnTo>
                    <a:lnTo>
                      <a:pt x="1805667" y="5745"/>
                    </a:lnTo>
                    <a:lnTo>
                      <a:pt x="1800942" y="6154"/>
                    </a:lnTo>
                    <a:lnTo>
                      <a:pt x="1786568" y="7071"/>
                    </a:lnTo>
                    <a:lnTo>
                      <a:pt x="1777249" y="8839"/>
                    </a:lnTo>
                    <a:lnTo>
                      <a:pt x="1770576" y="9726"/>
                    </a:lnTo>
                    <a:lnTo>
                      <a:pt x="1765719" y="12374"/>
                    </a:lnTo>
                    <a:lnTo>
                      <a:pt x="1759638" y="15026"/>
                    </a:lnTo>
                    <a:lnTo>
                      <a:pt x="1769853" y="17450"/>
                    </a:lnTo>
                    <a:lnTo>
                      <a:pt x="1785812" y="21213"/>
                    </a:lnTo>
                    <a:lnTo>
                      <a:pt x="1774520" y="20434"/>
                    </a:lnTo>
                    <a:lnTo>
                      <a:pt x="1766459" y="19516"/>
                    </a:lnTo>
                    <a:lnTo>
                      <a:pt x="1761840" y="18119"/>
                    </a:lnTo>
                    <a:lnTo>
                      <a:pt x="1756145" y="17468"/>
                    </a:lnTo>
                    <a:lnTo>
                      <a:pt x="1743021" y="16794"/>
                    </a:lnTo>
                    <a:lnTo>
                      <a:pt x="1729855" y="15468"/>
                    </a:lnTo>
                    <a:lnTo>
                      <a:pt x="1725286" y="13699"/>
                    </a:lnTo>
                    <a:lnTo>
                      <a:pt x="1709688" y="13699"/>
                    </a:lnTo>
                    <a:lnTo>
                      <a:pt x="1703122" y="14142"/>
                    </a:lnTo>
                    <a:lnTo>
                      <a:pt x="1694427" y="15910"/>
                    </a:lnTo>
                    <a:lnTo>
                      <a:pt x="1685552" y="18119"/>
                    </a:lnTo>
                    <a:lnTo>
                      <a:pt x="1712778" y="21655"/>
                    </a:lnTo>
                    <a:lnTo>
                      <a:pt x="1703599" y="22539"/>
                    </a:lnTo>
                    <a:lnTo>
                      <a:pt x="1694255" y="21655"/>
                    </a:lnTo>
                    <a:lnTo>
                      <a:pt x="1681706" y="20771"/>
                    </a:lnTo>
                    <a:lnTo>
                      <a:pt x="1677170" y="22097"/>
                    </a:lnTo>
                    <a:lnTo>
                      <a:pt x="1653715" y="20329"/>
                    </a:lnTo>
                    <a:lnTo>
                      <a:pt x="1649327" y="21213"/>
                    </a:lnTo>
                    <a:lnTo>
                      <a:pt x="1641495" y="21655"/>
                    </a:lnTo>
                    <a:lnTo>
                      <a:pt x="1634641" y="21655"/>
                    </a:lnTo>
                    <a:lnTo>
                      <a:pt x="1628437" y="22981"/>
                    </a:lnTo>
                    <a:lnTo>
                      <a:pt x="1621386" y="23422"/>
                    </a:lnTo>
                    <a:lnTo>
                      <a:pt x="1612329" y="24749"/>
                    </a:lnTo>
                    <a:lnTo>
                      <a:pt x="1607481" y="24749"/>
                    </a:lnTo>
                    <a:lnTo>
                      <a:pt x="1597603" y="26958"/>
                    </a:lnTo>
                    <a:lnTo>
                      <a:pt x="1602468" y="27842"/>
                    </a:lnTo>
                    <a:lnTo>
                      <a:pt x="1610587" y="28726"/>
                    </a:lnTo>
                    <a:lnTo>
                      <a:pt x="1616216" y="26958"/>
                    </a:lnTo>
                    <a:lnTo>
                      <a:pt x="1624903" y="26516"/>
                    </a:lnTo>
                    <a:lnTo>
                      <a:pt x="1630409" y="27842"/>
                    </a:lnTo>
                    <a:lnTo>
                      <a:pt x="1625856" y="28690"/>
                    </a:lnTo>
                    <a:lnTo>
                      <a:pt x="1607629" y="31819"/>
                    </a:lnTo>
                    <a:lnTo>
                      <a:pt x="1613159" y="33146"/>
                    </a:lnTo>
                    <a:lnTo>
                      <a:pt x="1621961" y="31605"/>
                    </a:lnTo>
                    <a:lnTo>
                      <a:pt x="1634765" y="30052"/>
                    </a:lnTo>
                    <a:lnTo>
                      <a:pt x="1641257" y="30052"/>
                    </a:lnTo>
                    <a:lnTo>
                      <a:pt x="1633228" y="31819"/>
                    </a:lnTo>
                    <a:lnTo>
                      <a:pt x="1621114" y="33587"/>
                    </a:lnTo>
                    <a:lnTo>
                      <a:pt x="1629168" y="35797"/>
                    </a:lnTo>
                    <a:lnTo>
                      <a:pt x="1622824" y="35356"/>
                    </a:lnTo>
                    <a:lnTo>
                      <a:pt x="1618345" y="35356"/>
                    </a:lnTo>
                    <a:lnTo>
                      <a:pt x="1612674" y="36239"/>
                    </a:lnTo>
                    <a:lnTo>
                      <a:pt x="1614885" y="39775"/>
                    </a:lnTo>
                    <a:lnTo>
                      <a:pt x="1631781" y="38449"/>
                    </a:lnTo>
                    <a:lnTo>
                      <a:pt x="1664801" y="37565"/>
                    </a:lnTo>
                    <a:lnTo>
                      <a:pt x="1676150" y="36681"/>
                    </a:lnTo>
                    <a:lnTo>
                      <a:pt x="1707395" y="33587"/>
                    </a:lnTo>
                    <a:lnTo>
                      <a:pt x="1674129" y="38891"/>
                    </a:lnTo>
                    <a:lnTo>
                      <a:pt x="1658449" y="39332"/>
                    </a:lnTo>
                    <a:lnTo>
                      <a:pt x="1631025" y="39333"/>
                    </a:lnTo>
                    <a:lnTo>
                      <a:pt x="1620490" y="41101"/>
                    </a:lnTo>
                    <a:lnTo>
                      <a:pt x="1625486" y="45078"/>
                    </a:lnTo>
                    <a:lnTo>
                      <a:pt x="1639046" y="45078"/>
                    </a:lnTo>
                    <a:lnTo>
                      <a:pt x="1648012" y="46404"/>
                    </a:lnTo>
                    <a:lnTo>
                      <a:pt x="1657454" y="44194"/>
                    </a:lnTo>
                    <a:lnTo>
                      <a:pt x="1678411" y="40659"/>
                    </a:lnTo>
                    <a:lnTo>
                      <a:pt x="1687623" y="38891"/>
                    </a:lnTo>
                    <a:lnTo>
                      <a:pt x="1693754" y="38891"/>
                    </a:lnTo>
                    <a:lnTo>
                      <a:pt x="1667727" y="44194"/>
                    </a:lnTo>
                    <a:lnTo>
                      <a:pt x="1658145" y="46846"/>
                    </a:lnTo>
                    <a:lnTo>
                      <a:pt x="1667826" y="48614"/>
                    </a:lnTo>
                    <a:lnTo>
                      <a:pt x="1676865" y="48614"/>
                    </a:lnTo>
                    <a:lnTo>
                      <a:pt x="1708505" y="47729"/>
                    </a:lnTo>
                    <a:lnTo>
                      <a:pt x="1713050" y="43752"/>
                    </a:lnTo>
                    <a:lnTo>
                      <a:pt x="1718243" y="44194"/>
                    </a:lnTo>
                    <a:lnTo>
                      <a:pt x="1730981" y="44194"/>
                    </a:lnTo>
                    <a:lnTo>
                      <a:pt x="1720577" y="45962"/>
                    </a:lnTo>
                    <a:lnTo>
                      <a:pt x="1730751" y="47729"/>
                    </a:lnTo>
                    <a:lnTo>
                      <a:pt x="1746776" y="46404"/>
                    </a:lnTo>
                    <a:lnTo>
                      <a:pt x="1763475" y="45520"/>
                    </a:lnTo>
                    <a:lnTo>
                      <a:pt x="1777923" y="43752"/>
                    </a:lnTo>
                    <a:lnTo>
                      <a:pt x="1791088" y="41984"/>
                    </a:lnTo>
                    <a:lnTo>
                      <a:pt x="1796676" y="39333"/>
                    </a:lnTo>
                    <a:lnTo>
                      <a:pt x="1801730" y="37123"/>
                    </a:lnTo>
                    <a:lnTo>
                      <a:pt x="1807639" y="37081"/>
                    </a:lnTo>
                    <a:lnTo>
                      <a:pt x="1827149" y="33146"/>
                    </a:lnTo>
                    <a:lnTo>
                      <a:pt x="1819186" y="35797"/>
                    </a:lnTo>
                    <a:lnTo>
                      <a:pt x="1809973" y="38449"/>
                    </a:lnTo>
                    <a:lnTo>
                      <a:pt x="1803218" y="39333"/>
                    </a:lnTo>
                    <a:lnTo>
                      <a:pt x="1799290" y="41984"/>
                    </a:lnTo>
                    <a:lnTo>
                      <a:pt x="1816202" y="41542"/>
                    </a:lnTo>
                    <a:lnTo>
                      <a:pt x="1824905" y="41101"/>
                    </a:lnTo>
                    <a:lnTo>
                      <a:pt x="1801837" y="43310"/>
                    </a:lnTo>
                    <a:lnTo>
                      <a:pt x="1793299" y="44636"/>
                    </a:lnTo>
                    <a:lnTo>
                      <a:pt x="1780635" y="45962"/>
                    </a:lnTo>
                    <a:lnTo>
                      <a:pt x="1770847" y="47706"/>
                    </a:lnTo>
                    <a:lnTo>
                      <a:pt x="1756227" y="49497"/>
                    </a:lnTo>
                    <a:lnTo>
                      <a:pt x="1742487" y="49939"/>
                    </a:lnTo>
                    <a:lnTo>
                      <a:pt x="1730546" y="51266"/>
                    </a:lnTo>
                    <a:lnTo>
                      <a:pt x="1722287" y="51266"/>
                    </a:lnTo>
                    <a:lnTo>
                      <a:pt x="1713756" y="52149"/>
                    </a:lnTo>
                    <a:lnTo>
                      <a:pt x="1721161" y="56569"/>
                    </a:lnTo>
                    <a:lnTo>
                      <a:pt x="1727949" y="57936"/>
                    </a:lnTo>
                    <a:lnTo>
                      <a:pt x="1728442" y="63300"/>
                    </a:lnTo>
                    <a:lnTo>
                      <a:pt x="1723667" y="65507"/>
                    </a:lnTo>
                    <a:lnTo>
                      <a:pt x="1718893" y="61646"/>
                    </a:lnTo>
                    <a:lnTo>
                      <a:pt x="1714258" y="58888"/>
                    </a:lnTo>
                    <a:lnTo>
                      <a:pt x="1707042" y="56569"/>
                    </a:lnTo>
                    <a:lnTo>
                      <a:pt x="1703286" y="53917"/>
                    </a:lnTo>
                    <a:lnTo>
                      <a:pt x="1690565" y="53475"/>
                    </a:lnTo>
                    <a:lnTo>
                      <a:pt x="1679816" y="53475"/>
                    </a:lnTo>
                    <a:lnTo>
                      <a:pt x="1672099" y="53033"/>
                    </a:lnTo>
                    <a:lnTo>
                      <a:pt x="1667793" y="52149"/>
                    </a:lnTo>
                    <a:lnTo>
                      <a:pt x="1657512" y="52149"/>
                    </a:lnTo>
                    <a:lnTo>
                      <a:pt x="1651357" y="54359"/>
                    </a:lnTo>
                    <a:lnTo>
                      <a:pt x="1643878" y="61646"/>
                    </a:lnTo>
                    <a:lnTo>
                      <a:pt x="1663569" y="66610"/>
                    </a:lnTo>
                    <a:lnTo>
                      <a:pt x="1666560" y="70470"/>
                    </a:lnTo>
                    <a:lnTo>
                      <a:pt x="1665985" y="76537"/>
                    </a:lnTo>
                    <a:lnTo>
                      <a:pt x="1672050" y="75986"/>
                    </a:lnTo>
                    <a:lnTo>
                      <a:pt x="1667020" y="78743"/>
                    </a:lnTo>
                    <a:lnTo>
                      <a:pt x="1661868" y="77640"/>
                    </a:lnTo>
                    <a:lnTo>
                      <a:pt x="1655885" y="79295"/>
                    </a:lnTo>
                    <a:lnTo>
                      <a:pt x="1659871" y="81501"/>
                    </a:lnTo>
                    <a:lnTo>
                      <a:pt x="1666741" y="82604"/>
                    </a:lnTo>
                    <a:lnTo>
                      <a:pt x="1680120" y="83156"/>
                    </a:lnTo>
                    <a:lnTo>
                      <a:pt x="1691124" y="83156"/>
                    </a:lnTo>
                    <a:lnTo>
                      <a:pt x="1699736" y="82604"/>
                    </a:lnTo>
                    <a:lnTo>
                      <a:pt x="1709614" y="80398"/>
                    </a:lnTo>
                    <a:lnTo>
                      <a:pt x="1702826" y="83706"/>
                    </a:lnTo>
                    <a:lnTo>
                      <a:pt x="1692792" y="84810"/>
                    </a:lnTo>
                    <a:lnTo>
                      <a:pt x="1676537" y="85362"/>
                    </a:lnTo>
                    <a:lnTo>
                      <a:pt x="1667053" y="85913"/>
                    </a:lnTo>
                    <a:lnTo>
                      <a:pt x="1662607" y="83706"/>
                    </a:lnTo>
                    <a:lnTo>
                      <a:pt x="1653978" y="84259"/>
                    </a:lnTo>
                    <a:lnTo>
                      <a:pt x="1647198" y="84259"/>
                    </a:lnTo>
                    <a:lnTo>
                      <a:pt x="1636186" y="84259"/>
                    </a:lnTo>
                    <a:lnTo>
                      <a:pt x="1628050" y="85913"/>
                    </a:lnTo>
                    <a:lnTo>
                      <a:pt x="1622290" y="85362"/>
                    </a:lnTo>
                    <a:lnTo>
                      <a:pt x="1615929" y="85362"/>
                    </a:lnTo>
                    <a:lnTo>
                      <a:pt x="1606552" y="88120"/>
                    </a:lnTo>
                    <a:lnTo>
                      <a:pt x="1600553" y="90877"/>
                    </a:lnTo>
                    <a:lnTo>
                      <a:pt x="1590946" y="94186"/>
                    </a:lnTo>
                    <a:lnTo>
                      <a:pt x="1580912" y="101356"/>
                    </a:lnTo>
                    <a:lnTo>
                      <a:pt x="1585875" y="101907"/>
                    </a:lnTo>
                    <a:lnTo>
                      <a:pt x="1595310" y="101907"/>
                    </a:lnTo>
                    <a:lnTo>
                      <a:pt x="1601827" y="100253"/>
                    </a:lnTo>
                    <a:lnTo>
                      <a:pt x="1608261" y="103011"/>
                    </a:lnTo>
                    <a:lnTo>
                      <a:pt x="1618896" y="101907"/>
                    </a:lnTo>
                    <a:lnTo>
                      <a:pt x="1624311" y="100064"/>
                    </a:lnTo>
                    <a:lnTo>
                      <a:pt x="1635504" y="96392"/>
                    </a:lnTo>
                    <a:lnTo>
                      <a:pt x="1625593" y="102459"/>
                    </a:lnTo>
                    <a:lnTo>
                      <a:pt x="1618074" y="104665"/>
                    </a:lnTo>
                    <a:lnTo>
                      <a:pt x="1611467" y="105216"/>
                    </a:lnTo>
                    <a:lnTo>
                      <a:pt x="1612576" y="110180"/>
                    </a:lnTo>
                    <a:lnTo>
                      <a:pt x="1615354" y="114041"/>
                    </a:lnTo>
                    <a:lnTo>
                      <a:pt x="1630466" y="115696"/>
                    </a:lnTo>
                    <a:lnTo>
                      <a:pt x="1643459" y="114041"/>
                    </a:lnTo>
                    <a:lnTo>
                      <a:pt x="1659164" y="106871"/>
                    </a:lnTo>
                    <a:lnTo>
                      <a:pt x="1666913" y="103562"/>
                    </a:lnTo>
                    <a:lnTo>
                      <a:pt x="1653165" y="111814"/>
                    </a:lnTo>
                    <a:lnTo>
                      <a:pt x="1638972" y="116247"/>
                    </a:lnTo>
                    <a:lnTo>
                      <a:pt x="1624081" y="118453"/>
                    </a:lnTo>
                    <a:lnTo>
                      <a:pt x="1615247" y="119005"/>
                    </a:lnTo>
                    <a:lnTo>
                      <a:pt x="1606568" y="119005"/>
                    </a:lnTo>
                    <a:lnTo>
                      <a:pt x="1601999" y="116799"/>
                    </a:lnTo>
                    <a:lnTo>
                      <a:pt x="1597233" y="116799"/>
                    </a:lnTo>
                    <a:lnTo>
                      <a:pt x="1599411" y="112387"/>
                    </a:lnTo>
                    <a:lnTo>
                      <a:pt x="1585325" y="106320"/>
                    </a:lnTo>
                    <a:lnTo>
                      <a:pt x="1578874" y="106320"/>
                    </a:lnTo>
                    <a:lnTo>
                      <a:pt x="1568692" y="108526"/>
                    </a:lnTo>
                    <a:lnTo>
                      <a:pt x="1563177" y="108537"/>
                    </a:lnTo>
                    <a:lnTo>
                      <a:pt x="1554121" y="113489"/>
                    </a:lnTo>
                    <a:lnTo>
                      <a:pt x="1562035" y="112514"/>
                    </a:lnTo>
                    <a:lnTo>
                      <a:pt x="1559684" y="118662"/>
                    </a:lnTo>
                    <a:lnTo>
                      <a:pt x="1566086" y="120730"/>
                    </a:lnTo>
                    <a:lnTo>
                      <a:pt x="1558707" y="123488"/>
                    </a:lnTo>
                    <a:lnTo>
                      <a:pt x="1543027" y="124866"/>
                    </a:lnTo>
                    <a:lnTo>
                      <a:pt x="1528596" y="127437"/>
                    </a:lnTo>
                    <a:lnTo>
                      <a:pt x="1513162" y="131071"/>
                    </a:lnTo>
                    <a:lnTo>
                      <a:pt x="1506423" y="137256"/>
                    </a:lnTo>
                    <a:lnTo>
                      <a:pt x="1513516" y="140034"/>
                    </a:lnTo>
                    <a:lnTo>
                      <a:pt x="1523969" y="136587"/>
                    </a:lnTo>
                    <a:lnTo>
                      <a:pt x="1521339" y="141413"/>
                    </a:lnTo>
                    <a:lnTo>
                      <a:pt x="1525744" y="141413"/>
                    </a:lnTo>
                    <a:lnTo>
                      <a:pt x="1532113" y="142792"/>
                    </a:lnTo>
                    <a:lnTo>
                      <a:pt x="1538408" y="141413"/>
                    </a:lnTo>
                    <a:lnTo>
                      <a:pt x="1544153" y="135208"/>
                    </a:lnTo>
                    <a:lnTo>
                      <a:pt x="1541925" y="140723"/>
                    </a:lnTo>
                    <a:lnTo>
                      <a:pt x="1547777" y="141413"/>
                    </a:lnTo>
                    <a:lnTo>
                      <a:pt x="1553833" y="141413"/>
                    </a:lnTo>
                    <a:lnTo>
                      <a:pt x="1563637" y="137966"/>
                    </a:lnTo>
                    <a:lnTo>
                      <a:pt x="1558994" y="140723"/>
                    </a:lnTo>
                    <a:lnTo>
                      <a:pt x="1567607" y="141413"/>
                    </a:lnTo>
                    <a:lnTo>
                      <a:pt x="1571798" y="144171"/>
                    </a:lnTo>
                    <a:lnTo>
                      <a:pt x="1577312" y="144171"/>
                    </a:lnTo>
                    <a:lnTo>
                      <a:pt x="1592943" y="143481"/>
                    </a:lnTo>
                    <a:lnTo>
                      <a:pt x="1587799" y="142102"/>
                    </a:lnTo>
                    <a:lnTo>
                      <a:pt x="1588554" y="137276"/>
                    </a:lnTo>
                    <a:lnTo>
                      <a:pt x="1591661" y="140034"/>
                    </a:lnTo>
                    <a:lnTo>
                      <a:pt x="1597660" y="140034"/>
                    </a:lnTo>
                    <a:lnTo>
                      <a:pt x="1605032" y="137276"/>
                    </a:lnTo>
                    <a:lnTo>
                      <a:pt x="1609091" y="140723"/>
                    </a:lnTo>
                    <a:lnTo>
                      <a:pt x="1617901" y="140723"/>
                    </a:lnTo>
                    <a:lnTo>
                      <a:pt x="1621336" y="137966"/>
                    </a:lnTo>
                    <a:lnTo>
                      <a:pt x="1626711" y="141284"/>
                    </a:lnTo>
                    <a:lnTo>
                      <a:pt x="1631280" y="141840"/>
                    </a:lnTo>
                    <a:lnTo>
                      <a:pt x="1640410" y="138655"/>
                    </a:lnTo>
                    <a:lnTo>
                      <a:pt x="1648365" y="135208"/>
                    </a:lnTo>
                    <a:lnTo>
                      <a:pt x="1643870" y="137966"/>
                    </a:lnTo>
                    <a:lnTo>
                      <a:pt x="1651406" y="138655"/>
                    </a:lnTo>
                    <a:lnTo>
                      <a:pt x="1655959" y="137966"/>
                    </a:lnTo>
                    <a:lnTo>
                      <a:pt x="1660750" y="138655"/>
                    </a:lnTo>
                    <a:lnTo>
                      <a:pt x="1656773" y="144171"/>
                    </a:lnTo>
                    <a:close/>
                    <a:moveTo>
                      <a:pt x="1670242" y="155737"/>
                    </a:moveTo>
                    <a:lnTo>
                      <a:pt x="1675279" y="155061"/>
                    </a:lnTo>
                    <a:lnTo>
                      <a:pt x="1683456" y="154082"/>
                    </a:lnTo>
                    <a:lnTo>
                      <a:pt x="1690951" y="149670"/>
                    </a:lnTo>
                    <a:lnTo>
                      <a:pt x="1686719" y="148571"/>
                    </a:lnTo>
                    <a:lnTo>
                      <a:pt x="1672124" y="152979"/>
                    </a:lnTo>
                    <a:close/>
                    <a:moveTo>
                      <a:pt x="1534842" y="313391"/>
                    </a:moveTo>
                    <a:lnTo>
                      <a:pt x="1540117" y="312750"/>
                    </a:lnTo>
                    <a:lnTo>
                      <a:pt x="1550464" y="308909"/>
                    </a:lnTo>
                    <a:lnTo>
                      <a:pt x="1535902" y="307628"/>
                    </a:lnTo>
                    <a:lnTo>
                      <a:pt x="1528637" y="306987"/>
                    </a:lnTo>
                    <a:lnTo>
                      <a:pt x="1529442" y="312112"/>
                    </a:lnTo>
                    <a:lnTo>
                      <a:pt x="1534842" y="313391"/>
                    </a:lnTo>
                    <a:close/>
                    <a:moveTo>
                      <a:pt x="1556258" y="315314"/>
                    </a:moveTo>
                    <a:lnTo>
                      <a:pt x="1566316" y="314032"/>
                    </a:lnTo>
                    <a:lnTo>
                      <a:pt x="1575767" y="311472"/>
                    </a:lnTo>
                    <a:lnTo>
                      <a:pt x="1567401" y="309550"/>
                    </a:lnTo>
                    <a:lnTo>
                      <a:pt x="1556258" y="315314"/>
                    </a:lnTo>
                    <a:close/>
                    <a:moveTo>
                      <a:pt x="1534866" y="333328"/>
                    </a:moveTo>
                    <a:lnTo>
                      <a:pt x="1543429" y="330764"/>
                    </a:lnTo>
                    <a:lnTo>
                      <a:pt x="1558016" y="324929"/>
                    </a:lnTo>
                    <a:lnTo>
                      <a:pt x="1564969" y="321083"/>
                    </a:lnTo>
                    <a:lnTo>
                      <a:pt x="1559857" y="317952"/>
                    </a:lnTo>
                    <a:lnTo>
                      <a:pt x="1534562" y="329482"/>
                    </a:lnTo>
                    <a:close/>
                    <a:moveTo>
                      <a:pt x="1581388" y="325570"/>
                    </a:moveTo>
                    <a:lnTo>
                      <a:pt x="1586188" y="324929"/>
                    </a:lnTo>
                    <a:lnTo>
                      <a:pt x="1596427" y="320442"/>
                    </a:lnTo>
                    <a:lnTo>
                      <a:pt x="1588670" y="315314"/>
                    </a:lnTo>
                    <a:lnTo>
                      <a:pt x="1581027" y="321724"/>
                    </a:lnTo>
                    <a:close/>
                    <a:moveTo>
                      <a:pt x="1586434" y="337100"/>
                    </a:moveTo>
                    <a:lnTo>
                      <a:pt x="1592228" y="336459"/>
                    </a:lnTo>
                    <a:lnTo>
                      <a:pt x="1602435" y="334240"/>
                    </a:lnTo>
                    <a:lnTo>
                      <a:pt x="1607974" y="333254"/>
                    </a:lnTo>
                    <a:lnTo>
                      <a:pt x="1612148" y="331331"/>
                    </a:lnTo>
                    <a:lnTo>
                      <a:pt x="1611581" y="326203"/>
                    </a:lnTo>
                    <a:lnTo>
                      <a:pt x="1604497" y="328126"/>
                    </a:lnTo>
                    <a:lnTo>
                      <a:pt x="1599435" y="326203"/>
                    </a:lnTo>
                    <a:lnTo>
                      <a:pt x="1594636" y="326844"/>
                    </a:lnTo>
                    <a:lnTo>
                      <a:pt x="1591267" y="330451"/>
                    </a:lnTo>
                    <a:lnTo>
                      <a:pt x="1586434" y="337100"/>
                    </a:lnTo>
                    <a:close/>
                    <a:moveTo>
                      <a:pt x="1616800" y="346066"/>
                    </a:moveTo>
                    <a:lnTo>
                      <a:pt x="1621303" y="342861"/>
                    </a:lnTo>
                    <a:lnTo>
                      <a:pt x="1620613" y="337100"/>
                    </a:lnTo>
                    <a:lnTo>
                      <a:pt x="1614606" y="335818"/>
                    </a:lnTo>
                    <a:lnTo>
                      <a:pt x="1609338" y="340938"/>
                    </a:lnTo>
                    <a:lnTo>
                      <a:pt x="1613554" y="343502"/>
                    </a:lnTo>
                    <a:lnTo>
                      <a:pt x="1616800" y="346066"/>
                    </a:lnTo>
                    <a:close/>
                    <a:moveTo>
                      <a:pt x="1632020" y="361515"/>
                    </a:moveTo>
                    <a:lnTo>
                      <a:pt x="1639967" y="361515"/>
                    </a:lnTo>
                    <a:lnTo>
                      <a:pt x="1639260" y="356396"/>
                    </a:lnTo>
                    <a:lnTo>
                      <a:pt x="1631823" y="356396"/>
                    </a:lnTo>
                    <a:lnTo>
                      <a:pt x="1627442" y="356396"/>
                    </a:lnTo>
                    <a:lnTo>
                      <a:pt x="1624813" y="351268"/>
                    </a:lnTo>
                    <a:lnTo>
                      <a:pt x="1620621" y="352689"/>
                    </a:lnTo>
                    <a:lnTo>
                      <a:pt x="1615058" y="351835"/>
                    </a:lnTo>
                    <a:lnTo>
                      <a:pt x="1610702" y="360159"/>
                    </a:lnTo>
                    <a:lnTo>
                      <a:pt x="1622947" y="360554"/>
                    </a:lnTo>
                    <a:lnTo>
                      <a:pt x="1632020" y="361515"/>
                    </a:lnTo>
                    <a:close/>
                    <a:moveTo>
                      <a:pt x="1469557" y="1038032"/>
                    </a:moveTo>
                    <a:lnTo>
                      <a:pt x="1474217" y="1036561"/>
                    </a:lnTo>
                    <a:lnTo>
                      <a:pt x="1472352" y="1032871"/>
                    </a:lnTo>
                    <a:lnTo>
                      <a:pt x="1469557" y="1038032"/>
                    </a:lnTo>
                    <a:close/>
                    <a:moveTo>
                      <a:pt x="1561213" y="375042"/>
                    </a:moveTo>
                    <a:lnTo>
                      <a:pt x="1583657" y="373119"/>
                    </a:lnTo>
                    <a:lnTo>
                      <a:pt x="1596797" y="368312"/>
                    </a:lnTo>
                    <a:lnTo>
                      <a:pt x="1606100" y="358877"/>
                    </a:lnTo>
                    <a:lnTo>
                      <a:pt x="1612148" y="349098"/>
                    </a:lnTo>
                    <a:lnTo>
                      <a:pt x="1601506" y="346213"/>
                    </a:lnTo>
                    <a:lnTo>
                      <a:pt x="1585662" y="344825"/>
                    </a:lnTo>
                    <a:lnTo>
                      <a:pt x="1575907" y="348457"/>
                    </a:lnTo>
                    <a:lnTo>
                      <a:pt x="1570499" y="351983"/>
                    </a:lnTo>
                    <a:lnTo>
                      <a:pt x="1564270" y="355820"/>
                    </a:lnTo>
                    <a:lnTo>
                      <a:pt x="1556216" y="363512"/>
                    </a:lnTo>
                    <a:lnTo>
                      <a:pt x="1552403" y="368312"/>
                    </a:lnTo>
                    <a:lnTo>
                      <a:pt x="1550160" y="374894"/>
                    </a:lnTo>
                    <a:lnTo>
                      <a:pt x="1561213" y="375042"/>
                    </a:lnTo>
                    <a:close/>
                    <a:moveTo>
                      <a:pt x="1358047" y="418779"/>
                    </a:moveTo>
                    <a:lnTo>
                      <a:pt x="1364104" y="418779"/>
                    </a:lnTo>
                    <a:lnTo>
                      <a:pt x="1364654" y="411087"/>
                    </a:lnTo>
                    <a:lnTo>
                      <a:pt x="1360521" y="409172"/>
                    </a:lnTo>
                    <a:lnTo>
                      <a:pt x="1358047" y="418779"/>
                    </a:lnTo>
                    <a:close/>
                    <a:moveTo>
                      <a:pt x="1294669" y="488755"/>
                    </a:moveTo>
                    <a:lnTo>
                      <a:pt x="1306881" y="487901"/>
                    </a:lnTo>
                    <a:lnTo>
                      <a:pt x="1324098" y="483389"/>
                    </a:lnTo>
                    <a:lnTo>
                      <a:pt x="1326284" y="478927"/>
                    </a:lnTo>
                    <a:lnTo>
                      <a:pt x="1331100" y="475828"/>
                    </a:lnTo>
                    <a:lnTo>
                      <a:pt x="1350610" y="470791"/>
                    </a:lnTo>
                    <a:lnTo>
                      <a:pt x="1357135" y="460732"/>
                    </a:lnTo>
                    <a:lnTo>
                      <a:pt x="1370744" y="458718"/>
                    </a:lnTo>
                    <a:lnTo>
                      <a:pt x="1365838" y="462745"/>
                    </a:lnTo>
                    <a:lnTo>
                      <a:pt x="1377778" y="465400"/>
                    </a:lnTo>
                    <a:lnTo>
                      <a:pt x="1373415" y="470035"/>
                    </a:lnTo>
                    <a:lnTo>
                      <a:pt x="1400255" y="480702"/>
                    </a:lnTo>
                    <a:lnTo>
                      <a:pt x="1410503" y="473815"/>
                    </a:lnTo>
                    <a:lnTo>
                      <a:pt x="1422435" y="470791"/>
                    </a:lnTo>
                    <a:lnTo>
                      <a:pt x="1417225" y="466772"/>
                    </a:lnTo>
                    <a:lnTo>
                      <a:pt x="1420512" y="462745"/>
                    </a:lnTo>
                    <a:lnTo>
                      <a:pt x="1414981" y="461743"/>
                    </a:lnTo>
                    <a:lnTo>
                      <a:pt x="1406385" y="460732"/>
                    </a:lnTo>
                    <a:lnTo>
                      <a:pt x="1391256" y="462745"/>
                    </a:lnTo>
                    <a:lnTo>
                      <a:pt x="1400731" y="458718"/>
                    </a:lnTo>
                    <a:lnTo>
                      <a:pt x="1402507" y="448660"/>
                    </a:lnTo>
                    <a:lnTo>
                      <a:pt x="1398817" y="443630"/>
                    </a:lnTo>
                    <a:lnTo>
                      <a:pt x="1378025" y="435585"/>
                    </a:lnTo>
                    <a:lnTo>
                      <a:pt x="1380704" y="430777"/>
                    </a:lnTo>
                    <a:lnTo>
                      <a:pt x="1372404" y="431739"/>
                    </a:lnTo>
                    <a:lnTo>
                      <a:pt x="1367695" y="429816"/>
                    </a:lnTo>
                    <a:lnTo>
                      <a:pt x="1362748" y="424055"/>
                    </a:lnTo>
                    <a:lnTo>
                      <a:pt x="1356740" y="425008"/>
                    </a:lnTo>
                    <a:lnTo>
                      <a:pt x="1349911" y="431270"/>
                    </a:lnTo>
                    <a:lnTo>
                      <a:pt x="1351505" y="424359"/>
                    </a:lnTo>
                    <a:lnTo>
                      <a:pt x="1347807" y="421663"/>
                    </a:lnTo>
                    <a:lnTo>
                      <a:pt x="1355573" y="418286"/>
                    </a:lnTo>
                    <a:lnTo>
                      <a:pt x="1349303" y="414440"/>
                    </a:lnTo>
                    <a:lnTo>
                      <a:pt x="1342967" y="412623"/>
                    </a:lnTo>
                    <a:lnTo>
                      <a:pt x="1332859" y="418286"/>
                    </a:lnTo>
                    <a:lnTo>
                      <a:pt x="1303767" y="449662"/>
                    </a:lnTo>
                    <a:lnTo>
                      <a:pt x="1301441" y="457716"/>
                    </a:lnTo>
                    <a:lnTo>
                      <a:pt x="1288835" y="462745"/>
                    </a:lnTo>
                    <a:lnTo>
                      <a:pt x="1279096" y="465761"/>
                    </a:lnTo>
                    <a:lnTo>
                      <a:pt x="1267246" y="472656"/>
                    </a:lnTo>
                    <a:lnTo>
                      <a:pt x="1266120" y="477349"/>
                    </a:lnTo>
                    <a:lnTo>
                      <a:pt x="1273409" y="478023"/>
                    </a:lnTo>
                    <a:lnTo>
                      <a:pt x="1283748" y="473125"/>
                    </a:lnTo>
                    <a:lnTo>
                      <a:pt x="1289665" y="475335"/>
                    </a:lnTo>
                    <a:lnTo>
                      <a:pt x="1304646" y="471259"/>
                    </a:lnTo>
                    <a:lnTo>
                      <a:pt x="1297242" y="484079"/>
                    </a:lnTo>
                    <a:lnTo>
                      <a:pt x="1294669" y="488755"/>
                    </a:lnTo>
                    <a:close/>
                    <a:moveTo>
                      <a:pt x="1319677" y="516072"/>
                    </a:moveTo>
                    <a:lnTo>
                      <a:pt x="1327911" y="513056"/>
                    </a:lnTo>
                    <a:lnTo>
                      <a:pt x="1332094" y="515061"/>
                    </a:lnTo>
                    <a:lnTo>
                      <a:pt x="1346575" y="509005"/>
                    </a:lnTo>
                    <a:lnTo>
                      <a:pt x="1358211" y="503893"/>
                    </a:lnTo>
                    <a:lnTo>
                      <a:pt x="1366799" y="499973"/>
                    </a:lnTo>
                    <a:lnTo>
                      <a:pt x="1372198" y="493933"/>
                    </a:lnTo>
                    <a:lnTo>
                      <a:pt x="1365558" y="490917"/>
                    </a:lnTo>
                    <a:lnTo>
                      <a:pt x="1358187" y="493933"/>
                    </a:lnTo>
                    <a:lnTo>
                      <a:pt x="1354160" y="492930"/>
                    </a:lnTo>
                    <a:lnTo>
                      <a:pt x="1346895" y="496957"/>
                    </a:lnTo>
                    <a:lnTo>
                      <a:pt x="1336507" y="494943"/>
                    </a:lnTo>
                    <a:lnTo>
                      <a:pt x="1333902" y="498970"/>
                    </a:lnTo>
                    <a:lnTo>
                      <a:pt x="1321263" y="504000"/>
                    </a:lnTo>
                    <a:lnTo>
                      <a:pt x="1317663" y="507534"/>
                    </a:lnTo>
                    <a:lnTo>
                      <a:pt x="1321855" y="511273"/>
                    </a:lnTo>
                    <a:lnTo>
                      <a:pt x="1319677" y="516072"/>
                    </a:lnTo>
                    <a:close/>
                    <a:moveTo>
                      <a:pt x="1393680" y="532171"/>
                    </a:moveTo>
                    <a:lnTo>
                      <a:pt x="1417866" y="514239"/>
                    </a:lnTo>
                    <a:lnTo>
                      <a:pt x="1413494" y="509029"/>
                    </a:lnTo>
                    <a:lnTo>
                      <a:pt x="1408793" y="509029"/>
                    </a:lnTo>
                    <a:lnTo>
                      <a:pt x="1400033" y="513056"/>
                    </a:lnTo>
                    <a:lnTo>
                      <a:pt x="1393606" y="517075"/>
                    </a:lnTo>
                    <a:lnTo>
                      <a:pt x="1387648" y="524118"/>
                    </a:lnTo>
                    <a:lnTo>
                      <a:pt x="1393943" y="524118"/>
                    </a:lnTo>
                    <a:lnTo>
                      <a:pt x="1393680" y="532171"/>
                    </a:lnTo>
                    <a:close/>
                    <a:moveTo>
                      <a:pt x="1479789" y="466279"/>
                    </a:moveTo>
                    <a:lnTo>
                      <a:pt x="1485607" y="464257"/>
                    </a:lnTo>
                    <a:lnTo>
                      <a:pt x="1478729" y="462926"/>
                    </a:lnTo>
                    <a:lnTo>
                      <a:pt x="1473921" y="464939"/>
                    </a:lnTo>
                    <a:lnTo>
                      <a:pt x="1479789" y="466279"/>
                    </a:lnTo>
                    <a:close/>
                    <a:moveTo>
                      <a:pt x="1486429" y="480217"/>
                    </a:moveTo>
                    <a:lnTo>
                      <a:pt x="1497762" y="478540"/>
                    </a:lnTo>
                    <a:lnTo>
                      <a:pt x="1495239" y="475187"/>
                    </a:lnTo>
                    <a:lnTo>
                      <a:pt x="1490941" y="472673"/>
                    </a:lnTo>
                    <a:lnTo>
                      <a:pt x="1481926" y="472673"/>
                    </a:lnTo>
                    <a:lnTo>
                      <a:pt x="1486429" y="480217"/>
                    </a:lnTo>
                    <a:close/>
                    <a:moveTo>
                      <a:pt x="1460978" y="490284"/>
                    </a:moveTo>
                    <a:lnTo>
                      <a:pt x="1470774" y="486923"/>
                    </a:lnTo>
                    <a:lnTo>
                      <a:pt x="1474727" y="483570"/>
                    </a:lnTo>
                    <a:lnTo>
                      <a:pt x="1472228" y="480217"/>
                    </a:lnTo>
                    <a:lnTo>
                      <a:pt x="1455677" y="477702"/>
                    </a:lnTo>
                    <a:lnTo>
                      <a:pt x="1455472" y="484408"/>
                    </a:lnTo>
                    <a:lnTo>
                      <a:pt x="1460978" y="490284"/>
                    </a:lnTo>
                    <a:close/>
                    <a:moveTo>
                      <a:pt x="1615049" y="505520"/>
                    </a:moveTo>
                    <a:lnTo>
                      <a:pt x="1621312" y="505520"/>
                    </a:lnTo>
                    <a:lnTo>
                      <a:pt x="1616430" y="500154"/>
                    </a:lnTo>
                    <a:lnTo>
                      <a:pt x="1610620" y="497475"/>
                    </a:lnTo>
                    <a:lnTo>
                      <a:pt x="1604383" y="497475"/>
                    </a:lnTo>
                    <a:lnTo>
                      <a:pt x="1610053" y="504181"/>
                    </a:lnTo>
                    <a:lnTo>
                      <a:pt x="1615049" y="505520"/>
                    </a:lnTo>
                    <a:close/>
                    <a:moveTo>
                      <a:pt x="1626062" y="571330"/>
                    </a:moveTo>
                    <a:lnTo>
                      <a:pt x="1631749" y="568651"/>
                    </a:lnTo>
                    <a:lnTo>
                      <a:pt x="1641331" y="564624"/>
                    </a:lnTo>
                    <a:lnTo>
                      <a:pt x="1639909" y="559258"/>
                    </a:lnTo>
                    <a:lnTo>
                      <a:pt x="1634945" y="560597"/>
                    </a:lnTo>
                    <a:lnTo>
                      <a:pt x="1624443" y="569243"/>
                    </a:lnTo>
                    <a:close/>
                    <a:moveTo>
                      <a:pt x="1297932" y="686909"/>
                    </a:moveTo>
                    <a:lnTo>
                      <a:pt x="1304153" y="685618"/>
                    </a:lnTo>
                    <a:lnTo>
                      <a:pt x="1311007" y="680835"/>
                    </a:lnTo>
                    <a:lnTo>
                      <a:pt x="1299732" y="686079"/>
                    </a:lnTo>
                    <a:close/>
                    <a:moveTo>
                      <a:pt x="1310949" y="700805"/>
                    </a:moveTo>
                    <a:lnTo>
                      <a:pt x="1327903" y="689218"/>
                    </a:lnTo>
                    <a:lnTo>
                      <a:pt x="1331560" y="686079"/>
                    </a:lnTo>
                    <a:lnTo>
                      <a:pt x="1325840" y="685175"/>
                    </a:lnTo>
                    <a:lnTo>
                      <a:pt x="1329210" y="679093"/>
                    </a:lnTo>
                    <a:lnTo>
                      <a:pt x="1325208" y="673883"/>
                    </a:lnTo>
                    <a:lnTo>
                      <a:pt x="1311960" y="687780"/>
                    </a:lnTo>
                    <a:lnTo>
                      <a:pt x="1318050" y="675617"/>
                    </a:lnTo>
                    <a:lnTo>
                      <a:pt x="1320170" y="667646"/>
                    </a:lnTo>
                    <a:lnTo>
                      <a:pt x="1311007" y="680835"/>
                    </a:lnTo>
                    <a:lnTo>
                      <a:pt x="1304975" y="690385"/>
                    </a:lnTo>
                    <a:lnTo>
                      <a:pt x="1296107" y="693861"/>
                    </a:lnTo>
                    <a:lnTo>
                      <a:pt x="1298524" y="698200"/>
                    </a:lnTo>
                    <a:lnTo>
                      <a:pt x="1307399" y="694732"/>
                    </a:lnTo>
                    <a:lnTo>
                      <a:pt x="1319356" y="686909"/>
                    </a:lnTo>
                    <a:lnTo>
                      <a:pt x="1318263" y="693861"/>
                    </a:lnTo>
                    <a:lnTo>
                      <a:pt x="1310949" y="700805"/>
                    </a:lnTo>
                    <a:close/>
                    <a:moveTo>
                      <a:pt x="1228991" y="791968"/>
                    </a:moveTo>
                    <a:lnTo>
                      <a:pt x="1232722" y="784465"/>
                    </a:lnTo>
                    <a:lnTo>
                      <a:pt x="1230955" y="780019"/>
                    </a:lnTo>
                    <a:lnTo>
                      <a:pt x="1225638" y="775269"/>
                    </a:lnTo>
                    <a:lnTo>
                      <a:pt x="1213730" y="774825"/>
                    </a:lnTo>
                    <a:lnTo>
                      <a:pt x="1206695" y="776970"/>
                    </a:lnTo>
                    <a:lnTo>
                      <a:pt x="1203137" y="782328"/>
                    </a:lnTo>
                    <a:lnTo>
                      <a:pt x="1212358" y="784399"/>
                    </a:lnTo>
                    <a:lnTo>
                      <a:pt x="1228991" y="791968"/>
                    </a:lnTo>
                    <a:close/>
                    <a:moveTo>
                      <a:pt x="1252281" y="774307"/>
                    </a:moveTo>
                    <a:lnTo>
                      <a:pt x="1258009" y="770732"/>
                    </a:lnTo>
                    <a:lnTo>
                      <a:pt x="1252281" y="774307"/>
                    </a:lnTo>
                    <a:close/>
                    <a:moveTo>
                      <a:pt x="1250267" y="814296"/>
                    </a:moveTo>
                    <a:lnTo>
                      <a:pt x="1253637" y="808585"/>
                    </a:lnTo>
                    <a:lnTo>
                      <a:pt x="1244810" y="811436"/>
                    </a:lnTo>
                    <a:lnTo>
                      <a:pt x="1250267" y="814296"/>
                    </a:lnTo>
                    <a:close/>
                    <a:moveTo>
                      <a:pt x="1699054" y="523633"/>
                    </a:moveTo>
                    <a:lnTo>
                      <a:pt x="1705875" y="523633"/>
                    </a:lnTo>
                    <a:lnTo>
                      <a:pt x="1709286" y="514913"/>
                    </a:lnTo>
                    <a:lnTo>
                      <a:pt x="1705604" y="510886"/>
                    </a:lnTo>
                    <a:lnTo>
                      <a:pt x="1698446" y="503893"/>
                    </a:lnTo>
                    <a:lnTo>
                      <a:pt x="1694986" y="500154"/>
                    </a:lnTo>
                    <a:lnTo>
                      <a:pt x="1687031" y="492059"/>
                    </a:lnTo>
                    <a:lnTo>
                      <a:pt x="1681961" y="487128"/>
                    </a:lnTo>
                    <a:lnTo>
                      <a:pt x="1673225" y="481375"/>
                    </a:lnTo>
                    <a:lnTo>
                      <a:pt x="1667546" y="472656"/>
                    </a:lnTo>
                    <a:lnTo>
                      <a:pt x="1678205" y="471982"/>
                    </a:lnTo>
                    <a:lnTo>
                      <a:pt x="1685840" y="478023"/>
                    </a:lnTo>
                    <a:lnTo>
                      <a:pt x="1689217" y="483389"/>
                    </a:lnTo>
                    <a:lnTo>
                      <a:pt x="1690327" y="477349"/>
                    </a:lnTo>
                    <a:lnTo>
                      <a:pt x="1692439" y="473322"/>
                    </a:lnTo>
                    <a:lnTo>
                      <a:pt x="1694337" y="478105"/>
                    </a:lnTo>
                    <a:lnTo>
                      <a:pt x="1697148" y="484055"/>
                    </a:lnTo>
                    <a:lnTo>
                      <a:pt x="1701972" y="484728"/>
                    </a:lnTo>
                    <a:lnTo>
                      <a:pt x="1705226" y="489421"/>
                    </a:lnTo>
                    <a:lnTo>
                      <a:pt x="1711274" y="490761"/>
                    </a:lnTo>
                    <a:lnTo>
                      <a:pt x="1722870" y="493448"/>
                    </a:lnTo>
                    <a:lnTo>
                      <a:pt x="1727053" y="497475"/>
                    </a:lnTo>
                    <a:lnTo>
                      <a:pt x="1731729" y="497475"/>
                    </a:lnTo>
                    <a:lnTo>
                      <a:pt x="1729009" y="502841"/>
                    </a:lnTo>
                    <a:lnTo>
                      <a:pt x="1739602" y="503507"/>
                    </a:lnTo>
                    <a:lnTo>
                      <a:pt x="1736364" y="493448"/>
                    </a:lnTo>
                    <a:lnTo>
                      <a:pt x="1740383" y="496801"/>
                    </a:lnTo>
                    <a:lnTo>
                      <a:pt x="1747442" y="494122"/>
                    </a:lnTo>
                    <a:lnTo>
                      <a:pt x="1747639" y="481375"/>
                    </a:lnTo>
                    <a:lnTo>
                      <a:pt x="1751485" y="486068"/>
                    </a:lnTo>
                    <a:lnTo>
                      <a:pt x="1759835" y="478688"/>
                    </a:lnTo>
                    <a:lnTo>
                      <a:pt x="1761667" y="473996"/>
                    </a:lnTo>
                    <a:lnTo>
                      <a:pt x="1754756" y="469303"/>
                    </a:lnTo>
                    <a:lnTo>
                      <a:pt x="1761824" y="465219"/>
                    </a:lnTo>
                    <a:lnTo>
                      <a:pt x="1757115" y="462589"/>
                    </a:lnTo>
                    <a:lnTo>
                      <a:pt x="1751962" y="456557"/>
                    </a:lnTo>
                    <a:lnTo>
                      <a:pt x="1756736" y="455217"/>
                    </a:lnTo>
                    <a:lnTo>
                      <a:pt x="1762004" y="449851"/>
                    </a:lnTo>
                    <a:lnTo>
                      <a:pt x="1755537" y="442471"/>
                    </a:lnTo>
                    <a:lnTo>
                      <a:pt x="1752315" y="439784"/>
                    </a:lnTo>
                    <a:lnTo>
                      <a:pt x="1737572" y="437779"/>
                    </a:lnTo>
                    <a:lnTo>
                      <a:pt x="1731861" y="435116"/>
                    </a:lnTo>
                    <a:lnTo>
                      <a:pt x="1734063" y="431270"/>
                    </a:lnTo>
                    <a:lnTo>
                      <a:pt x="1733595" y="426791"/>
                    </a:lnTo>
                    <a:lnTo>
                      <a:pt x="1733504" y="421663"/>
                    </a:lnTo>
                    <a:lnTo>
                      <a:pt x="1731179" y="417817"/>
                    </a:lnTo>
                    <a:lnTo>
                      <a:pt x="1723100" y="417817"/>
                    </a:lnTo>
                    <a:lnTo>
                      <a:pt x="1717438" y="419740"/>
                    </a:lnTo>
                    <a:lnTo>
                      <a:pt x="1723322" y="413971"/>
                    </a:lnTo>
                    <a:lnTo>
                      <a:pt x="1730628" y="411415"/>
                    </a:lnTo>
                    <a:lnTo>
                      <a:pt x="1743037" y="409492"/>
                    </a:lnTo>
                    <a:lnTo>
                      <a:pt x="1734195" y="405252"/>
                    </a:lnTo>
                    <a:lnTo>
                      <a:pt x="1731762" y="396039"/>
                    </a:lnTo>
                    <a:lnTo>
                      <a:pt x="1736652" y="401020"/>
                    </a:lnTo>
                    <a:lnTo>
                      <a:pt x="1742569" y="402441"/>
                    </a:lnTo>
                    <a:lnTo>
                      <a:pt x="1746924" y="399236"/>
                    </a:lnTo>
                    <a:lnTo>
                      <a:pt x="1751699" y="400518"/>
                    </a:lnTo>
                    <a:lnTo>
                      <a:pt x="1756654" y="405005"/>
                    </a:lnTo>
                    <a:lnTo>
                      <a:pt x="1761676" y="405005"/>
                    </a:lnTo>
                    <a:lnTo>
                      <a:pt x="1765612" y="406928"/>
                    </a:lnTo>
                    <a:lnTo>
                      <a:pt x="1778103" y="408851"/>
                    </a:lnTo>
                    <a:lnTo>
                      <a:pt x="1770831" y="414612"/>
                    </a:lnTo>
                    <a:lnTo>
                      <a:pt x="1771126" y="420381"/>
                    </a:lnTo>
                    <a:lnTo>
                      <a:pt x="1773526" y="424227"/>
                    </a:lnTo>
                    <a:lnTo>
                      <a:pt x="1777931" y="430005"/>
                    </a:lnTo>
                    <a:lnTo>
                      <a:pt x="1782574" y="432552"/>
                    </a:lnTo>
                    <a:lnTo>
                      <a:pt x="1785722" y="428706"/>
                    </a:lnTo>
                    <a:lnTo>
                      <a:pt x="1790151" y="434475"/>
                    </a:lnTo>
                    <a:lnTo>
                      <a:pt x="1798805" y="438444"/>
                    </a:lnTo>
                    <a:lnTo>
                      <a:pt x="1803686" y="435765"/>
                    </a:lnTo>
                    <a:lnTo>
                      <a:pt x="1809546" y="428706"/>
                    </a:lnTo>
                    <a:lnTo>
                      <a:pt x="1812364" y="421663"/>
                    </a:lnTo>
                    <a:lnTo>
                      <a:pt x="1815471" y="417817"/>
                    </a:lnTo>
                    <a:lnTo>
                      <a:pt x="1821519" y="417817"/>
                    </a:lnTo>
                    <a:lnTo>
                      <a:pt x="1827215" y="420373"/>
                    </a:lnTo>
                    <a:lnTo>
                      <a:pt x="1833501" y="415253"/>
                    </a:lnTo>
                    <a:lnTo>
                      <a:pt x="1838070" y="414136"/>
                    </a:lnTo>
                    <a:lnTo>
                      <a:pt x="1839616" y="409492"/>
                    </a:lnTo>
                    <a:lnTo>
                      <a:pt x="1848984" y="407643"/>
                    </a:lnTo>
                    <a:lnTo>
                      <a:pt x="1845031" y="405005"/>
                    </a:lnTo>
                    <a:lnTo>
                      <a:pt x="1839032" y="403082"/>
                    </a:lnTo>
                    <a:lnTo>
                      <a:pt x="1846584" y="401159"/>
                    </a:lnTo>
                    <a:lnTo>
                      <a:pt x="1840470" y="396680"/>
                    </a:lnTo>
                    <a:lnTo>
                      <a:pt x="1856890" y="397321"/>
                    </a:lnTo>
                    <a:lnTo>
                      <a:pt x="1863481" y="397141"/>
                    </a:lnTo>
                    <a:lnTo>
                      <a:pt x="1862782" y="391380"/>
                    </a:lnTo>
                    <a:lnTo>
                      <a:pt x="1868847" y="394116"/>
                    </a:lnTo>
                    <a:lnTo>
                      <a:pt x="1872857" y="392193"/>
                    </a:lnTo>
                    <a:lnTo>
                      <a:pt x="1870326" y="385611"/>
                    </a:lnTo>
                    <a:lnTo>
                      <a:pt x="1865346" y="381822"/>
                    </a:lnTo>
                    <a:lnTo>
                      <a:pt x="1861212" y="378888"/>
                    </a:lnTo>
                    <a:lnTo>
                      <a:pt x="1854646" y="382718"/>
                    </a:lnTo>
                    <a:lnTo>
                      <a:pt x="1843232" y="383227"/>
                    </a:lnTo>
                    <a:lnTo>
                      <a:pt x="1844513" y="378099"/>
                    </a:lnTo>
                    <a:lnTo>
                      <a:pt x="1845450" y="373612"/>
                    </a:lnTo>
                    <a:lnTo>
                      <a:pt x="1837577" y="375535"/>
                    </a:lnTo>
                    <a:lnTo>
                      <a:pt x="1827075" y="375535"/>
                    </a:lnTo>
                    <a:lnTo>
                      <a:pt x="1828020" y="371048"/>
                    </a:lnTo>
                    <a:lnTo>
                      <a:pt x="1827025" y="366570"/>
                    </a:lnTo>
                    <a:lnTo>
                      <a:pt x="1822547" y="361515"/>
                    </a:lnTo>
                    <a:lnTo>
                      <a:pt x="1808905" y="362724"/>
                    </a:lnTo>
                    <a:lnTo>
                      <a:pt x="1819736" y="355672"/>
                    </a:lnTo>
                    <a:lnTo>
                      <a:pt x="1815882" y="353758"/>
                    </a:lnTo>
                    <a:lnTo>
                      <a:pt x="1810746" y="355031"/>
                    </a:lnTo>
                    <a:lnTo>
                      <a:pt x="1805691" y="354399"/>
                    </a:lnTo>
                    <a:lnTo>
                      <a:pt x="1797827" y="354399"/>
                    </a:lnTo>
                    <a:lnTo>
                      <a:pt x="1793619" y="355648"/>
                    </a:lnTo>
                    <a:lnTo>
                      <a:pt x="1790324" y="353051"/>
                    </a:lnTo>
                    <a:lnTo>
                      <a:pt x="1781991" y="351835"/>
                    </a:lnTo>
                    <a:lnTo>
                      <a:pt x="1778556" y="347315"/>
                    </a:lnTo>
                    <a:lnTo>
                      <a:pt x="1774241" y="346707"/>
                    </a:lnTo>
                    <a:lnTo>
                      <a:pt x="1773978" y="341357"/>
                    </a:lnTo>
                    <a:lnTo>
                      <a:pt x="1769129" y="339664"/>
                    </a:lnTo>
                    <a:lnTo>
                      <a:pt x="1757772" y="339664"/>
                    </a:lnTo>
                    <a:lnTo>
                      <a:pt x="1749332" y="333254"/>
                    </a:lnTo>
                    <a:lnTo>
                      <a:pt x="1759794" y="334536"/>
                    </a:lnTo>
                    <a:lnTo>
                      <a:pt x="1769031" y="337100"/>
                    </a:lnTo>
                    <a:lnTo>
                      <a:pt x="1765719" y="329408"/>
                    </a:lnTo>
                    <a:lnTo>
                      <a:pt x="1774364" y="328767"/>
                    </a:lnTo>
                    <a:lnTo>
                      <a:pt x="1770510" y="326203"/>
                    </a:lnTo>
                    <a:lnTo>
                      <a:pt x="1764018" y="322365"/>
                    </a:lnTo>
                    <a:lnTo>
                      <a:pt x="1769992" y="320442"/>
                    </a:lnTo>
                    <a:lnTo>
                      <a:pt x="1777117" y="322365"/>
                    </a:lnTo>
                    <a:lnTo>
                      <a:pt x="1781867" y="323006"/>
                    </a:lnTo>
                    <a:lnTo>
                      <a:pt x="1787571" y="323006"/>
                    </a:lnTo>
                    <a:lnTo>
                      <a:pt x="1793644" y="323408"/>
                    </a:lnTo>
                    <a:lnTo>
                      <a:pt x="1800539" y="320442"/>
                    </a:lnTo>
                    <a:lnTo>
                      <a:pt x="1795246" y="315314"/>
                    </a:lnTo>
                    <a:lnTo>
                      <a:pt x="1776123" y="315314"/>
                    </a:lnTo>
                    <a:lnTo>
                      <a:pt x="1771915" y="314673"/>
                    </a:lnTo>
                    <a:lnTo>
                      <a:pt x="1767831" y="313391"/>
                    </a:lnTo>
                    <a:lnTo>
                      <a:pt x="1776739" y="308909"/>
                    </a:lnTo>
                    <a:lnTo>
                      <a:pt x="1781243" y="306987"/>
                    </a:lnTo>
                    <a:lnTo>
                      <a:pt x="1786765" y="308268"/>
                    </a:lnTo>
                    <a:lnTo>
                      <a:pt x="1793143" y="308909"/>
                    </a:lnTo>
                    <a:lnTo>
                      <a:pt x="1797490" y="308909"/>
                    </a:lnTo>
                    <a:lnTo>
                      <a:pt x="1800868" y="300606"/>
                    </a:lnTo>
                    <a:lnTo>
                      <a:pt x="1796709" y="297923"/>
                    </a:lnTo>
                    <a:lnTo>
                      <a:pt x="1792008" y="294572"/>
                    </a:lnTo>
                    <a:lnTo>
                      <a:pt x="1787152" y="293969"/>
                    </a:lnTo>
                    <a:lnTo>
                      <a:pt x="1781415" y="297439"/>
                    </a:lnTo>
                    <a:lnTo>
                      <a:pt x="1774783" y="299399"/>
                    </a:lnTo>
                    <a:lnTo>
                      <a:pt x="1770009" y="303144"/>
                    </a:lnTo>
                    <a:lnTo>
                      <a:pt x="1774044" y="296986"/>
                    </a:lnTo>
                    <a:lnTo>
                      <a:pt x="1766483" y="295779"/>
                    </a:lnTo>
                    <a:lnTo>
                      <a:pt x="1759416" y="294572"/>
                    </a:lnTo>
                    <a:lnTo>
                      <a:pt x="1777446" y="292763"/>
                    </a:lnTo>
                    <a:lnTo>
                      <a:pt x="1782582" y="291556"/>
                    </a:lnTo>
                    <a:lnTo>
                      <a:pt x="1788902" y="287936"/>
                    </a:lnTo>
                    <a:lnTo>
                      <a:pt x="1783338" y="285149"/>
                    </a:lnTo>
                    <a:lnTo>
                      <a:pt x="1779410" y="283713"/>
                    </a:lnTo>
                    <a:lnTo>
                      <a:pt x="1772565" y="281902"/>
                    </a:lnTo>
                    <a:lnTo>
                      <a:pt x="1754674" y="284316"/>
                    </a:lnTo>
                    <a:lnTo>
                      <a:pt x="1760131" y="281300"/>
                    </a:lnTo>
                    <a:lnTo>
                      <a:pt x="1764264" y="279490"/>
                    </a:lnTo>
                    <a:lnTo>
                      <a:pt x="1753942" y="281300"/>
                    </a:lnTo>
                    <a:lnTo>
                      <a:pt x="1743136" y="283110"/>
                    </a:lnTo>
                    <a:lnTo>
                      <a:pt x="1749053" y="278130"/>
                    </a:lnTo>
                    <a:lnTo>
                      <a:pt x="1747590" y="272854"/>
                    </a:lnTo>
                    <a:lnTo>
                      <a:pt x="1741081" y="274663"/>
                    </a:lnTo>
                    <a:lnTo>
                      <a:pt x="1732345" y="278886"/>
                    </a:lnTo>
                    <a:lnTo>
                      <a:pt x="1734951" y="275266"/>
                    </a:lnTo>
                    <a:lnTo>
                      <a:pt x="1744492" y="269234"/>
                    </a:lnTo>
                    <a:lnTo>
                      <a:pt x="1740432" y="265010"/>
                    </a:lnTo>
                    <a:lnTo>
                      <a:pt x="1736035" y="262597"/>
                    </a:lnTo>
                    <a:lnTo>
                      <a:pt x="1725533" y="260184"/>
                    </a:lnTo>
                    <a:lnTo>
                      <a:pt x="1721292" y="260184"/>
                    </a:lnTo>
                    <a:lnTo>
                      <a:pt x="1713871" y="262597"/>
                    </a:lnTo>
                    <a:lnTo>
                      <a:pt x="1704906" y="262597"/>
                    </a:lnTo>
                    <a:lnTo>
                      <a:pt x="1704182" y="267423"/>
                    </a:lnTo>
                    <a:lnTo>
                      <a:pt x="1699670" y="261390"/>
                    </a:lnTo>
                    <a:lnTo>
                      <a:pt x="1692200" y="263200"/>
                    </a:lnTo>
                    <a:lnTo>
                      <a:pt x="1695586" y="260724"/>
                    </a:lnTo>
                    <a:lnTo>
                      <a:pt x="1705111" y="255961"/>
                    </a:lnTo>
                    <a:lnTo>
                      <a:pt x="1698512" y="255357"/>
                    </a:lnTo>
                    <a:lnTo>
                      <a:pt x="1694871" y="258977"/>
                    </a:lnTo>
                    <a:lnTo>
                      <a:pt x="1681270" y="260787"/>
                    </a:lnTo>
                    <a:lnTo>
                      <a:pt x="1682561" y="256564"/>
                    </a:lnTo>
                    <a:lnTo>
                      <a:pt x="1688198" y="255346"/>
                    </a:lnTo>
                    <a:lnTo>
                      <a:pt x="1696046" y="251737"/>
                    </a:lnTo>
                    <a:lnTo>
                      <a:pt x="1682363" y="248117"/>
                    </a:lnTo>
                    <a:lnTo>
                      <a:pt x="1676767" y="249324"/>
                    </a:lnTo>
                    <a:lnTo>
                      <a:pt x="1682331" y="246308"/>
                    </a:lnTo>
                    <a:lnTo>
                      <a:pt x="1687426" y="243894"/>
                    </a:lnTo>
                    <a:lnTo>
                      <a:pt x="1686859" y="238464"/>
                    </a:lnTo>
                    <a:lnTo>
                      <a:pt x="1680786" y="236654"/>
                    </a:lnTo>
                    <a:lnTo>
                      <a:pt x="1673332" y="236051"/>
                    </a:lnTo>
                    <a:lnTo>
                      <a:pt x="1669626" y="237861"/>
                    </a:lnTo>
                    <a:lnTo>
                      <a:pt x="1671927" y="233638"/>
                    </a:lnTo>
                    <a:lnTo>
                      <a:pt x="1663561" y="234241"/>
                    </a:lnTo>
                    <a:lnTo>
                      <a:pt x="1656140" y="231827"/>
                    </a:lnTo>
                    <a:lnTo>
                      <a:pt x="1648711" y="231827"/>
                    </a:lnTo>
                    <a:lnTo>
                      <a:pt x="1643607" y="231225"/>
                    </a:lnTo>
                    <a:lnTo>
                      <a:pt x="1637567" y="231828"/>
                    </a:lnTo>
                    <a:lnTo>
                      <a:pt x="1630984" y="233653"/>
                    </a:lnTo>
                    <a:lnTo>
                      <a:pt x="1624961" y="235447"/>
                    </a:lnTo>
                    <a:lnTo>
                      <a:pt x="1621188" y="237861"/>
                    </a:lnTo>
                    <a:lnTo>
                      <a:pt x="1618304" y="242688"/>
                    </a:lnTo>
                    <a:lnTo>
                      <a:pt x="1613702" y="242460"/>
                    </a:lnTo>
                    <a:lnTo>
                      <a:pt x="1608450" y="245100"/>
                    </a:lnTo>
                    <a:lnTo>
                      <a:pt x="1603906" y="239671"/>
                    </a:lnTo>
                    <a:lnTo>
                      <a:pt x="1598309" y="239671"/>
                    </a:lnTo>
                    <a:lnTo>
                      <a:pt x="1591891" y="236654"/>
                    </a:lnTo>
                    <a:lnTo>
                      <a:pt x="1588965" y="240275"/>
                    </a:lnTo>
                    <a:lnTo>
                      <a:pt x="1584224" y="242688"/>
                    </a:lnTo>
                    <a:lnTo>
                      <a:pt x="1577592" y="245100"/>
                    </a:lnTo>
                    <a:lnTo>
                      <a:pt x="1572299" y="249324"/>
                    </a:lnTo>
                    <a:lnTo>
                      <a:pt x="1570582" y="245100"/>
                    </a:lnTo>
                    <a:lnTo>
                      <a:pt x="1575373" y="242084"/>
                    </a:lnTo>
                    <a:lnTo>
                      <a:pt x="1581528" y="239671"/>
                    </a:lnTo>
                    <a:lnTo>
                      <a:pt x="1584955" y="235447"/>
                    </a:lnTo>
                    <a:lnTo>
                      <a:pt x="1592507" y="232432"/>
                    </a:lnTo>
                    <a:lnTo>
                      <a:pt x="1590338" y="228811"/>
                    </a:lnTo>
                    <a:lnTo>
                      <a:pt x="1595228" y="222778"/>
                    </a:lnTo>
                    <a:lnTo>
                      <a:pt x="1586171" y="219159"/>
                    </a:lnTo>
                    <a:lnTo>
                      <a:pt x="1590609" y="213728"/>
                    </a:lnTo>
                    <a:lnTo>
                      <a:pt x="1589541" y="208298"/>
                    </a:lnTo>
                    <a:lnTo>
                      <a:pt x="1580945" y="206489"/>
                    </a:lnTo>
                    <a:lnTo>
                      <a:pt x="1573113" y="207092"/>
                    </a:lnTo>
                    <a:lnTo>
                      <a:pt x="1563991" y="206489"/>
                    </a:lnTo>
                    <a:lnTo>
                      <a:pt x="1546330" y="209506"/>
                    </a:lnTo>
                    <a:lnTo>
                      <a:pt x="1509719" y="217952"/>
                    </a:lnTo>
                    <a:lnTo>
                      <a:pt x="1505692" y="221571"/>
                    </a:lnTo>
                    <a:lnTo>
                      <a:pt x="1501164" y="221771"/>
                    </a:lnTo>
                    <a:lnTo>
                      <a:pt x="1493735" y="225795"/>
                    </a:lnTo>
                    <a:lnTo>
                      <a:pt x="1486330" y="230621"/>
                    </a:lnTo>
                    <a:lnTo>
                      <a:pt x="1484021" y="235447"/>
                    </a:lnTo>
                    <a:lnTo>
                      <a:pt x="1491048" y="240275"/>
                    </a:lnTo>
                    <a:lnTo>
                      <a:pt x="1492987" y="245100"/>
                    </a:lnTo>
                    <a:lnTo>
                      <a:pt x="1486495" y="244497"/>
                    </a:lnTo>
                    <a:lnTo>
                      <a:pt x="1479953" y="244497"/>
                    </a:lnTo>
                    <a:lnTo>
                      <a:pt x="1471160" y="248720"/>
                    </a:lnTo>
                    <a:lnTo>
                      <a:pt x="1463090" y="249927"/>
                    </a:lnTo>
                    <a:lnTo>
                      <a:pt x="1469344" y="253547"/>
                    </a:lnTo>
                    <a:lnTo>
                      <a:pt x="1472286" y="257770"/>
                    </a:lnTo>
                    <a:lnTo>
                      <a:pt x="1476387" y="259580"/>
                    </a:lnTo>
                    <a:lnTo>
                      <a:pt x="1483019" y="258977"/>
                    </a:lnTo>
                    <a:lnTo>
                      <a:pt x="1480323" y="263804"/>
                    </a:lnTo>
                    <a:lnTo>
                      <a:pt x="1471784" y="264407"/>
                    </a:lnTo>
                    <a:lnTo>
                      <a:pt x="1464840" y="262597"/>
                    </a:lnTo>
                    <a:lnTo>
                      <a:pt x="1457526" y="255522"/>
                    </a:lnTo>
                    <a:lnTo>
                      <a:pt x="1456589" y="249324"/>
                    </a:lnTo>
                    <a:lnTo>
                      <a:pt x="1461315" y="243894"/>
                    </a:lnTo>
                    <a:lnTo>
                      <a:pt x="1467264" y="240275"/>
                    </a:lnTo>
                    <a:lnTo>
                      <a:pt x="1465941" y="234844"/>
                    </a:lnTo>
                    <a:lnTo>
                      <a:pt x="1469220" y="230018"/>
                    </a:lnTo>
                    <a:lnTo>
                      <a:pt x="1475220" y="225795"/>
                    </a:lnTo>
                    <a:lnTo>
                      <a:pt x="1491861" y="216745"/>
                    </a:lnTo>
                    <a:lnTo>
                      <a:pt x="1505700" y="211918"/>
                    </a:lnTo>
                    <a:lnTo>
                      <a:pt x="1517929" y="208902"/>
                    </a:lnTo>
                    <a:lnTo>
                      <a:pt x="1524068" y="207092"/>
                    </a:lnTo>
                    <a:lnTo>
                      <a:pt x="1518866" y="204075"/>
                    </a:lnTo>
                    <a:lnTo>
                      <a:pt x="1508914" y="204075"/>
                    </a:lnTo>
                    <a:lnTo>
                      <a:pt x="1497885" y="203472"/>
                    </a:lnTo>
                    <a:lnTo>
                      <a:pt x="1484999" y="204075"/>
                    </a:lnTo>
                    <a:lnTo>
                      <a:pt x="1462958" y="208298"/>
                    </a:lnTo>
                    <a:lnTo>
                      <a:pt x="1454313" y="211315"/>
                    </a:lnTo>
                    <a:lnTo>
                      <a:pt x="1445725" y="213728"/>
                    </a:lnTo>
                    <a:lnTo>
                      <a:pt x="1437047" y="216745"/>
                    </a:lnTo>
                    <a:lnTo>
                      <a:pt x="1428180" y="220968"/>
                    </a:lnTo>
                    <a:lnTo>
                      <a:pt x="1422156" y="224588"/>
                    </a:lnTo>
                    <a:lnTo>
                      <a:pt x="1413560" y="230018"/>
                    </a:lnTo>
                    <a:lnTo>
                      <a:pt x="1408054" y="233035"/>
                    </a:lnTo>
                    <a:lnTo>
                      <a:pt x="1401446" y="237258"/>
                    </a:lnTo>
                    <a:lnTo>
                      <a:pt x="1394362" y="241481"/>
                    </a:lnTo>
                    <a:lnTo>
                      <a:pt x="1392020" y="245100"/>
                    </a:lnTo>
                    <a:lnTo>
                      <a:pt x="1398562" y="245100"/>
                    </a:lnTo>
                    <a:lnTo>
                      <a:pt x="1389908" y="246911"/>
                    </a:lnTo>
                    <a:lnTo>
                      <a:pt x="1383663" y="251737"/>
                    </a:lnTo>
                    <a:lnTo>
                      <a:pt x="1382652" y="255961"/>
                    </a:lnTo>
                    <a:lnTo>
                      <a:pt x="1378543" y="258399"/>
                    </a:lnTo>
                    <a:lnTo>
                      <a:pt x="1373299" y="264179"/>
                    </a:lnTo>
                    <a:lnTo>
                      <a:pt x="1377335" y="268630"/>
                    </a:lnTo>
                    <a:lnTo>
                      <a:pt x="1389629" y="268630"/>
                    </a:lnTo>
                    <a:lnTo>
                      <a:pt x="1401397" y="269234"/>
                    </a:lnTo>
                    <a:lnTo>
                      <a:pt x="1407010" y="269837"/>
                    </a:lnTo>
                    <a:lnTo>
                      <a:pt x="1416970" y="274663"/>
                    </a:lnTo>
                    <a:lnTo>
                      <a:pt x="1404865" y="277076"/>
                    </a:lnTo>
                    <a:lnTo>
                      <a:pt x="1396737" y="277049"/>
                    </a:lnTo>
                    <a:lnTo>
                      <a:pt x="1382142" y="275255"/>
                    </a:lnTo>
                    <a:lnTo>
                      <a:pt x="1376159" y="274663"/>
                    </a:lnTo>
                    <a:lnTo>
                      <a:pt x="1374598" y="280093"/>
                    </a:lnTo>
                    <a:lnTo>
                      <a:pt x="1376883" y="285522"/>
                    </a:lnTo>
                    <a:lnTo>
                      <a:pt x="1375494" y="289746"/>
                    </a:lnTo>
                    <a:lnTo>
                      <a:pt x="1381526" y="290854"/>
                    </a:lnTo>
                    <a:lnTo>
                      <a:pt x="1387698" y="292159"/>
                    </a:lnTo>
                    <a:lnTo>
                      <a:pt x="1397444" y="292170"/>
                    </a:lnTo>
                    <a:lnTo>
                      <a:pt x="1406796" y="292763"/>
                    </a:lnTo>
                    <a:lnTo>
                      <a:pt x="1414981" y="292159"/>
                    </a:lnTo>
                    <a:lnTo>
                      <a:pt x="1419279" y="298795"/>
                    </a:lnTo>
                    <a:lnTo>
                      <a:pt x="1423520" y="300002"/>
                    </a:lnTo>
                    <a:lnTo>
                      <a:pt x="1436093" y="298795"/>
                    </a:lnTo>
                    <a:lnTo>
                      <a:pt x="1447246" y="300122"/>
                    </a:lnTo>
                    <a:lnTo>
                      <a:pt x="1453425" y="301235"/>
                    </a:lnTo>
                    <a:lnTo>
                      <a:pt x="1460501" y="301862"/>
                    </a:lnTo>
                    <a:lnTo>
                      <a:pt x="1467191" y="301862"/>
                    </a:lnTo>
                    <a:lnTo>
                      <a:pt x="1478285" y="300606"/>
                    </a:lnTo>
                    <a:lnTo>
                      <a:pt x="1487415" y="301221"/>
                    </a:lnTo>
                    <a:lnTo>
                      <a:pt x="1484227" y="305706"/>
                    </a:lnTo>
                    <a:lnTo>
                      <a:pt x="1489585" y="306987"/>
                    </a:lnTo>
                    <a:lnTo>
                      <a:pt x="1495855" y="306987"/>
                    </a:lnTo>
                    <a:lnTo>
                      <a:pt x="1503407" y="303785"/>
                    </a:lnTo>
                    <a:lnTo>
                      <a:pt x="1511691" y="305706"/>
                    </a:lnTo>
                    <a:lnTo>
                      <a:pt x="1517140" y="308268"/>
                    </a:lnTo>
                    <a:lnTo>
                      <a:pt x="1516811" y="302503"/>
                    </a:lnTo>
                    <a:lnTo>
                      <a:pt x="1511502" y="298795"/>
                    </a:lnTo>
                    <a:lnTo>
                      <a:pt x="1522071" y="298795"/>
                    </a:lnTo>
                    <a:lnTo>
                      <a:pt x="1530215" y="300002"/>
                    </a:lnTo>
                    <a:lnTo>
                      <a:pt x="1537907" y="300002"/>
                    </a:lnTo>
                    <a:lnTo>
                      <a:pt x="1542714" y="301221"/>
                    </a:lnTo>
                    <a:lnTo>
                      <a:pt x="1544407" y="305065"/>
                    </a:lnTo>
                    <a:lnTo>
                      <a:pt x="1552025" y="303785"/>
                    </a:lnTo>
                    <a:lnTo>
                      <a:pt x="1560695" y="303785"/>
                    </a:lnTo>
                    <a:lnTo>
                      <a:pt x="1568248" y="301862"/>
                    </a:lnTo>
                    <a:lnTo>
                      <a:pt x="1569612" y="294572"/>
                    </a:lnTo>
                    <a:lnTo>
                      <a:pt x="1560531" y="290952"/>
                    </a:lnTo>
                    <a:lnTo>
                      <a:pt x="1574880" y="289746"/>
                    </a:lnTo>
                    <a:lnTo>
                      <a:pt x="1578249" y="296383"/>
                    </a:lnTo>
                    <a:lnTo>
                      <a:pt x="1590231" y="295175"/>
                    </a:lnTo>
                    <a:lnTo>
                      <a:pt x="1585465" y="306347"/>
                    </a:lnTo>
                    <a:lnTo>
                      <a:pt x="1590708" y="305706"/>
                    </a:lnTo>
                    <a:lnTo>
                      <a:pt x="1601367" y="306347"/>
                    </a:lnTo>
                    <a:lnTo>
                      <a:pt x="1593518" y="310191"/>
                    </a:lnTo>
                    <a:lnTo>
                      <a:pt x="1599493" y="312112"/>
                    </a:lnTo>
                    <a:lnTo>
                      <a:pt x="1609059" y="315955"/>
                    </a:lnTo>
                    <a:lnTo>
                      <a:pt x="1617277" y="320442"/>
                    </a:lnTo>
                    <a:lnTo>
                      <a:pt x="1616447" y="326203"/>
                    </a:lnTo>
                    <a:lnTo>
                      <a:pt x="1617433" y="330690"/>
                    </a:lnTo>
                    <a:lnTo>
                      <a:pt x="1629119" y="330690"/>
                    </a:lnTo>
                    <a:lnTo>
                      <a:pt x="1625034" y="333254"/>
                    </a:lnTo>
                    <a:lnTo>
                      <a:pt x="1628272" y="335818"/>
                    </a:lnTo>
                    <a:lnTo>
                      <a:pt x="1630697" y="339664"/>
                    </a:lnTo>
                    <a:lnTo>
                      <a:pt x="1638191" y="340938"/>
                    </a:lnTo>
                    <a:lnTo>
                      <a:pt x="1641117" y="337100"/>
                    </a:lnTo>
                    <a:lnTo>
                      <a:pt x="1638109" y="344143"/>
                    </a:lnTo>
                    <a:lnTo>
                      <a:pt x="1639769" y="349271"/>
                    </a:lnTo>
                    <a:lnTo>
                      <a:pt x="1645481" y="347989"/>
                    </a:lnTo>
                    <a:lnTo>
                      <a:pt x="1649179" y="349912"/>
                    </a:lnTo>
                    <a:lnTo>
                      <a:pt x="1648998" y="355672"/>
                    </a:lnTo>
                    <a:lnTo>
                      <a:pt x="1653395" y="358877"/>
                    </a:lnTo>
                    <a:lnTo>
                      <a:pt x="1653255" y="364647"/>
                    </a:lnTo>
                    <a:lnTo>
                      <a:pt x="1650864" y="368493"/>
                    </a:lnTo>
                    <a:lnTo>
                      <a:pt x="1651332" y="374894"/>
                    </a:lnTo>
                    <a:lnTo>
                      <a:pt x="1644979" y="378740"/>
                    </a:lnTo>
                    <a:lnTo>
                      <a:pt x="1639210" y="380022"/>
                    </a:lnTo>
                    <a:lnTo>
                      <a:pt x="1629727" y="386424"/>
                    </a:lnTo>
                    <a:lnTo>
                      <a:pt x="1616118" y="392193"/>
                    </a:lnTo>
                    <a:lnTo>
                      <a:pt x="1605377" y="397321"/>
                    </a:lnTo>
                    <a:lnTo>
                      <a:pt x="1588678" y="403082"/>
                    </a:lnTo>
                    <a:lnTo>
                      <a:pt x="1587231" y="406928"/>
                    </a:lnTo>
                    <a:lnTo>
                      <a:pt x="1593116" y="412689"/>
                    </a:lnTo>
                    <a:lnTo>
                      <a:pt x="1595614" y="419190"/>
                    </a:lnTo>
                    <a:lnTo>
                      <a:pt x="1583780" y="421022"/>
                    </a:lnTo>
                    <a:lnTo>
                      <a:pt x="1573269" y="424852"/>
                    </a:lnTo>
                    <a:lnTo>
                      <a:pt x="1568683" y="424868"/>
                    </a:lnTo>
                    <a:lnTo>
                      <a:pt x="1558970" y="424227"/>
                    </a:lnTo>
                    <a:lnTo>
                      <a:pt x="1544473" y="425509"/>
                    </a:lnTo>
                    <a:lnTo>
                      <a:pt x="1533247" y="424868"/>
                    </a:lnTo>
                    <a:lnTo>
                      <a:pt x="1515069" y="422411"/>
                    </a:lnTo>
                    <a:lnTo>
                      <a:pt x="1508264" y="427424"/>
                    </a:lnTo>
                    <a:lnTo>
                      <a:pt x="1498329" y="433193"/>
                    </a:lnTo>
                    <a:lnTo>
                      <a:pt x="1488590" y="436431"/>
                    </a:lnTo>
                    <a:lnTo>
                      <a:pt x="1487785" y="444485"/>
                    </a:lnTo>
                    <a:lnTo>
                      <a:pt x="1481465" y="443145"/>
                    </a:lnTo>
                    <a:lnTo>
                      <a:pt x="1482476" y="450139"/>
                    </a:lnTo>
                    <a:lnTo>
                      <a:pt x="1489782" y="453870"/>
                    </a:lnTo>
                    <a:lnTo>
                      <a:pt x="1493907" y="457223"/>
                    </a:lnTo>
                    <a:lnTo>
                      <a:pt x="1505076" y="456557"/>
                    </a:lnTo>
                    <a:lnTo>
                      <a:pt x="1508601" y="459236"/>
                    </a:lnTo>
                    <a:lnTo>
                      <a:pt x="1519293" y="455883"/>
                    </a:lnTo>
                    <a:lnTo>
                      <a:pt x="1525374" y="452530"/>
                    </a:lnTo>
                    <a:lnTo>
                      <a:pt x="1529812" y="454544"/>
                    </a:lnTo>
                    <a:lnTo>
                      <a:pt x="1533642" y="447164"/>
                    </a:lnTo>
                    <a:lnTo>
                      <a:pt x="1546741" y="451865"/>
                    </a:lnTo>
                    <a:lnTo>
                      <a:pt x="1550678" y="453870"/>
                    </a:lnTo>
                    <a:lnTo>
                      <a:pt x="1556307" y="453870"/>
                    </a:lnTo>
                    <a:lnTo>
                      <a:pt x="1560556" y="449177"/>
                    </a:lnTo>
                    <a:lnTo>
                      <a:pt x="1558230" y="453204"/>
                    </a:lnTo>
                    <a:lnTo>
                      <a:pt x="1564492" y="453870"/>
                    </a:lnTo>
                    <a:lnTo>
                      <a:pt x="1568839" y="457551"/>
                    </a:lnTo>
                    <a:lnTo>
                      <a:pt x="1577830" y="461923"/>
                    </a:lnTo>
                    <a:lnTo>
                      <a:pt x="1583985" y="461923"/>
                    </a:lnTo>
                    <a:lnTo>
                      <a:pt x="1586820" y="465917"/>
                    </a:lnTo>
                    <a:lnTo>
                      <a:pt x="1588176" y="469969"/>
                    </a:lnTo>
                    <a:lnTo>
                      <a:pt x="1597389" y="474670"/>
                    </a:lnTo>
                    <a:lnTo>
                      <a:pt x="1604629" y="474842"/>
                    </a:lnTo>
                    <a:lnTo>
                      <a:pt x="1610192" y="476675"/>
                    </a:lnTo>
                    <a:lnTo>
                      <a:pt x="1603684" y="480036"/>
                    </a:lnTo>
                    <a:lnTo>
                      <a:pt x="1593872" y="480036"/>
                    </a:lnTo>
                    <a:lnTo>
                      <a:pt x="1597915" y="482041"/>
                    </a:lnTo>
                    <a:lnTo>
                      <a:pt x="1600388" y="488755"/>
                    </a:lnTo>
                    <a:lnTo>
                      <a:pt x="1604752" y="492108"/>
                    </a:lnTo>
                    <a:lnTo>
                      <a:pt x="1610973" y="492108"/>
                    </a:lnTo>
                    <a:lnTo>
                      <a:pt x="1619972" y="497475"/>
                    </a:lnTo>
                    <a:lnTo>
                      <a:pt x="1633803" y="498814"/>
                    </a:lnTo>
                    <a:lnTo>
                      <a:pt x="1637394" y="500828"/>
                    </a:lnTo>
                    <a:lnTo>
                      <a:pt x="1638150" y="506194"/>
                    </a:lnTo>
                    <a:lnTo>
                      <a:pt x="1643024" y="508898"/>
                    </a:lnTo>
                    <a:lnTo>
                      <a:pt x="1656485" y="512900"/>
                    </a:lnTo>
                    <a:lnTo>
                      <a:pt x="1663955" y="515579"/>
                    </a:lnTo>
                    <a:lnTo>
                      <a:pt x="1674359" y="516236"/>
                    </a:lnTo>
                    <a:lnTo>
                      <a:pt x="1681081" y="518176"/>
                    </a:lnTo>
                    <a:lnTo>
                      <a:pt x="1699054" y="523633"/>
                    </a:lnTo>
                    <a:close/>
                    <a:moveTo>
                      <a:pt x="1740070" y="510886"/>
                    </a:moveTo>
                    <a:lnTo>
                      <a:pt x="1750581" y="505520"/>
                    </a:lnTo>
                    <a:lnTo>
                      <a:pt x="1745371" y="505520"/>
                    </a:lnTo>
                    <a:lnTo>
                      <a:pt x="1735674" y="508207"/>
                    </a:lnTo>
                    <a:lnTo>
                      <a:pt x="1740070" y="510886"/>
                    </a:lnTo>
                    <a:close/>
                    <a:moveTo>
                      <a:pt x="1721153" y="539091"/>
                    </a:moveTo>
                    <a:lnTo>
                      <a:pt x="1725557" y="537718"/>
                    </a:lnTo>
                    <a:lnTo>
                      <a:pt x="1727982" y="529698"/>
                    </a:lnTo>
                    <a:lnTo>
                      <a:pt x="1721678" y="529698"/>
                    </a:lnTo>
                    <a:lnTo>
                      <a:pt x="1711899" y="532385"/>
                    </a:lnTo>
                    <a:lnTo>
                      <a:pt x="1721153" y="539091"/>
                    </a:lnTo>
                    <a:close/>
                    <a:moveTo>
                      <a:pt x="1629842" y="902361"/>
                    </a:moveTo>
                    <a:lnTo>
                      <a:pt x="1644856" y="898523"/>
                    </a:lnTo>
                    <a:lnTo>
                      <a:pt x="1638142" y="889302"/>
                    </a:lnTo>
                    <a:lnTo>
                      <a:pt x="1630360" y="886738"/>
                    </a:lnTo>
                    <a:lnTo>
                      <a:pt x="1620975" y="881840"/>
                    </a:lnTo>
                    <a:lnTo>
                      <a:pt x="1591965" y="874066"/>
                    </a:lnTo>
                    <a:lnTo>
                      <a:pt x="1584224" y="875578"/>
                    </a:lnTo>
                    <a:lnTo>
                      <a:pt x="1585481" y="881240"/>
                    </a:lnTo>
                    <a:lnTo>
                      <a:pt x="1600150" y="885407"/>
                    </a:lnTo>
                    <a:lnTo>
                      <a:pt x="1600446" y="889779"/>
                    </a:lnTo>
                    <a:lnTo>
                      <a:pt x="1614154" y="896551"/>
                    </a:lnTo>
                    <a:lnTo>
                      <a:pt x="1629842" y="902361"/>
                    </a:lnTo>
                    <a:close/>
                    <a:moveTo>
                      <a:pt x="1584166" y="995783"/>
                    </a:moveTo>
                    <a:lnTo>
                      <a:pt x="1593107" y="995783"/>
                    </a:lnTo>
                    <a:lnTo>
                      <a:pt x="1596312" y="991411"/>
                    </a:lnTo>
                    <a:lnTo>
                      <a:pt x="1593806" y="988132"/>
                    </a:lnTo>
                    <a:lnTo>
                      <a:pt x="1600224" y="984853"/>
                    </a:lnTo>
                    <a:lnTo>
                      <a:pt x="1612173" y="980391"/>
                    </a:lnTo>
                    <a:lnTo>
                      <a:pt x="1579178" y="983760"/>
                    </a:lnTo>
                    <a:lnTo>
                      <a:pt x="1565002" y="979594"/>
                    </a:lnTo>
                    <a:lnTo>
                      <a:pt x="1565503" y="973932"/>
                    </a:lnTo>
                    <a:lnTo>
                      <a:pt x="1567492" y="962911"/>
                    </a:lnTo>
                    <a:lnTo>
                      <a:pt x="1560268" y="964292"/>
                    </a:lnTo>
                    <a:lnTo>
                      <a:pt x="1552519" y="972839"/>
                    </a:lnTo>
                    <a:lnTo>
                      <a:pt x="1559800" y="975025"/>
                    </a:lnTo>
                    <a:lnTo>
                      <a:pt x="1557252" y="982667"/>
                    </a:lnTo>
                    <a:lnTo>
                      <a:pt x="1563490" y="982676"/>
                    </a:lnTo>
                    <a:lnTo>
                      <a:pt x="1565626" y="987754"/>
                    </a:lnTo>
                    <a:lnTo>
                      <a:pt x="1574345" y="990318"/>
                    </a:lnTo>
                    <a:lnTo>
                      <a:pt x="1584881" y="988132"/>
                    </a:lnTo>
                    <a:lnTo>
                      <a:pt x="1583451" y="992504"/>
                    </a:lnTo>
                    <a:close/>
                  </a:path>
                </a:pathLst>
              </a:custGeom>
              <a:solidFill>
                <a:srgbClr val="0D8344"/>
              </a:solidFill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2" name="Free-form: Shape 866">
                <a:extLst>
                  <a:ext uri="{FF2B5EF4-FFF2-40B4-BE49-F238E27FC236}">
                    <a16:creationId xmlns:a16="http://schemas.microsoft.com/office/drawing/2014/main" id="{5E09A69C-59F3-A29D-94D0-4AE319F8C7DB}"/>
                  </a:ext>
                </a:extLst>
              </p:cNvPr>
              <p:cNvSpPr/>
              <p:nvPr/>
            </p:nvSpPr>
            <p:spPr>
              <a:xfrm>
                <a:off x="4676844" y="1160462"/>
                <a:ext cx="1318774" cy="691935"/>
              </a:xfrm>
              <a:custGeom>
                <a:avLst/>
                <a:gdLst>
                  <a:gd name="connsiteX0" fmla="*/ 27268 w 1126396"/>
                  <a:gd name="connsiteY0" fmla="*/ 127515 h 590998"/>
                  <a:gd name="connsiteX1" fmla="*/ 35461 w 1126396"/>
                  <a:gd name="connsiteY1" fmla="*/ 126951 h 590998"/>
                  <a:gd name="connsiteX2" fmla="*/ 43630 w 1126396"/>
                  <a:gd name="connsiteY2" fmla="*/ 126499 h 590998"/>
                  <a:gd name="connsiteX3" fmla="*/ 32757 w 1126396"/>
                  <a:gd name="connsiteY3" fmla="*/ 124293 h 590998"/>
                  <a:gd name="connsiteX4" fmla="*/ 26906 w 1126396"/>
                  <a:gd name="connsiteY4" fmla="*/ 125028 h 590998"/>
                  <a:gd name="connsiteX5" fmla="*/ 5835 w 1126396"/>
                  <a:gd name="connsiteY5" fmla="*/ 128736 h 590998"/>
                  <a:gd name="connsiteX6" fmla="*/ 14423 w 1126396"/>
                  <a:gd name="connsiteY6" fmla="*/ 128643 h 590998"/>
                  <a:gd name="connsiteX7" fmla="*/ 20233 w 1126396"/>
                  <a:gd name="connsiteY7" fmla="*/ 127828 h 590998"/>
                  <a:gd name="connsiteX8" fmla="*/ 14283 w 1126396"/>
                  <a:gd name="connsiteY8" fmla="*/ 125388 h 590998"/>
                  <a:gd name="connsiteX9" fmla="*/ 4241 w 1126396"/>
                  <a:gd name="connsiteY9" fmla="*/ 125129 h 590998"/>
                  <a:gd name="connsiteX10" fmla="*/ 0 w 1126396"/>
                  <a:gd name="connsiteY10" fmla="*/ 126294 h 590998"/>
                  <a:gd name="connsiteX11" fmla="*/ 5991 w 1126396"/>
                  <a:gd name="connsiteY11" fmla="*/ 127351 h 590998"/>
                  <a:gd name="connsiteX12" fmla="*/ 32297 w 1126396"/>
                  <a:gd name="connsiteY12" fmla="*/ 146851 h 590998"/>
                  <a:gd name="connsiteX13" fmla="*/ 38008 w 1126396"/>
                  <a:gd name="connsiteY13" fmla="*/ 146095 h 590998"/>
                  <a:gd name="connsiteX14" fmla="*/ 30308 w 1126396"/>
                  <a:gd name="connsiteY14" fmla="*/ 145255 h 590998"/>
                  <a:gd name="connsiteX15" fmla="*/ 494718 w 1126396"/>
                  <a:gd name="connsiteY15" fmla="*/ 16338 h 590998"/>
                  <a:gd name="connsiteX16" fmla="*/ 506700 w 1126396"/>
                  <a:gd name="connsiteY16" fmla="*/ 15988 h 590998"/>
                  <a:gd name="connsiteX17" fmla="*/ 496838 w 1126396"/>
                  <a:gd name="connsiteY17" fmla="*/ 13893 h 590998"/>
                  <a:gd name="connsiteX18" fmla="*/ 492417 w 1126396"/>
                  <a:gd name="connsiteY18" fmla="*/ 15115 h 590998"/>
                  <a:gd name="connsiteX19" fmla="*/ 490305 w 1126396"/>
                  <a:gd name="connsiteY19" fmla="*/ 22886 h 590998"/>
                  <a:gd name="connsiteX20" fmla="*/ 482185 w 1126396"/>
                  <a:gd name="connsiteY20" fmla="*/ 20091 h 590998"/>
                  <a:gd name="connsiteX21" fmla="*/ 477435 w 1126396"/>
                  <a:gd name="connsiteY21" fmla="*/ 20529 h 590998"/>
                  <a:gd name="connsiteX22" fmla="*/ 483344 w 1126396"/>
                  <a:gd name="connsiteY22" fmla="*/ 21401 h 590998"/>
                  <a:gd name="connsiteX23" fmla="*/ 488694 w 1126396"/>
                  <a:gd name="connsiteY23" fmla="*/ 22711 h 590998"/>
                  <a:gd name="connsiteX24" fmla="*/ 247207 w 1126396"/>
                  <a:gd name="connsiteY24" fmla="*/ 282898 h 590998"/>
                  <a:gd name="connsiteX25" fmla="*/ 255943 w 1126396"/>
                  <a:gd name="connsiteY25" fmla="*/ 282898 h 590998"/>
                  <a:gd name="connsiteX26" fmla="*/ 258252 w 1126396"/>
                  <a:gd name="connsiteY26" fmla="*/ 278606 h 590998"/>
                  <a:gd name="connsiteX27" fmla="*/ 248168 w 1126396"/>
                  <a:gd name="connsiteY27" fmla="*/ 279036 h 590998"/>
                  <a:gd name="connsiteX28" fmla="*/ 244199 w 1126396"/>
                  <a:gd name="connsiteY28" fmla="*/ 281450 h 590998"/>
                  <a:gd name="connsiteX29" fmla="*/ 224213 w 1126396"/>
                  <a:gd name="connsiteY29" fmla="*/ 328942 h 590998"/>
                  <a:gd name="connsiteX30" fmla="*/ 247330 w 1126396"/>
                  <a:gd name="connsiteY30" fmla="*/ 325868 h 590998"/>
                  <a:gd name="connsiteX31" fmla="*/ 262106 w 1126396"/>
                  <a:gd name="connsiteY31" fmla="*/ 322277 h 590998"/>
                  <a:gd name="connsiteX32" fmla="*/ 268245 w 1126396"/>
                  <a:gd name="connsiteY32" fmla="*/ 318847 h 590998"/>
                  <a:gd name="connsiteX33" fmla="*/ 269248 w 1126396"/>
                  <a:gd name="connsiteY33" fmla="*/ 314073 h 590998"/>
                  <a:gd name="connsiteX34" fmla="*/ 255992 w 1126396"/>
                  <a:gd name="connsiteY34" fmla="*/ 310998 h 590998"/>
                  <a:gd name="connsiteX35" fmla="*/ 251973 w 1126396"/>
                  <a:gd name="connsiteY35" fmla="*/ 307790 h 590998"/>
                  <a:gd name="connsiteX36" fmla="*/ 248086 w 1126396"/>
                  <a:gd name="connsiteY36" fmla="*/ 306057 h 590998"/>
                  <a:gd name="connsiteX37" fmla="*/ 241462 w 1126396"/>
                  <a:gd name="connsiteY37" fmla="*/ 302678 h 590998"/>
                  <a:gd name="connsiteX38" fmla="*/ 233285 w 1126396"/>
                  <a:gd name="connsiteY38" fmla="*/ 302196 h 590998"/>
                  <a:gd name="connsiteX39" fmla="*/ 228207 w 1126396"/>
                  <a:gd name="connsiteY39" fmla="*/ 300273 h 590998"/>
                  <a:gd name="connsiteX40" fmla="*/ 218715 w 1126396"/>
                  <a:gd name="connsiteY40" fmla="*/ 302203 h 590998"/>
                  <a:gd name="connsiteX41" fmla="*/ 213718 w 1126396"/>
                  <a:gd name="connsiteY41" fmla="*/ 310129 h 590998"/>
                  <a:gd name="connsiteX42" fmla="*/ 208188 w 1126396"/>
                  <a:gd name="connsiteY42" fmla="*/ 317668 h 590998"/>
                  <a:gd name="connsiteX43" fmla="*/ 214524 w 1126396"/>
                  <a:gd name="connsiteY43" fmla="*/ 322277 h 590998"/>
                  <a:gd name="connsiteX44" fmla="*/ 218780 w 1126396"/>
                  <a:gd name="connsiteY44" fmla="*/ 322277 h 590998"/>
                  <a:gd name="connsiteX45" fmla="*/ 217408 w 1126396"/>
                  <a:gd name="connsiteY45" fmla="*/ 326895 h 590998"/>
                  <a:gd name="connsiteX46" fmla="*/ 224213 w 1126396"/>
                  <a:gd name="connsiteY46" fmla="*/ 328942 h 590998"/>
                  <a:gd name="connsiteX47" fmla="*/ 972153 w 1126396"/>
                  <a:gd name="connsiteY47" fmla="*/ 33588 h 590998"/>
                  <a:gd name="connsiteX48" fmla="*/ 967329 w 1126396"/>
                  <a:gd name="connsiteY48" fmla="*/ 29346 h 590998"/>
                  <a:gd name="connsiteX49" fmla="*/ 961987 w 1126396"/>
                  <a:gd name="connsiteY49" fmla="*/ 26871 h 590998"/>
                  <a:gd name="connsiteX50" fmla="*/ 956637 w 1126396"/>
                  <a:gd name="connsiteY50" fmla="*/ 26517 h 590998"/>
                  <a:gd name="connsiteX51" fmla="*/ 962036 w 1126396"/>
                  <a:gd name="connsiteY51" fmla="*/ 31820 h 590998"/>
                  <a:gd name="connsiteX52" fmla="*/ 967517 w 1126396"/>
                  <a:gd name="connsiteY52" fmla="*/ 32881 h 590998"/>
                  <a:gd name="connsiteX53" fmla="*/ 972153 w 1126396"/>
                  <a:gd name="connsiteY53" fmla="*/ 33588 h 590998"/>
                  <a:gd name="connsiteX54" fmla="*/ 977388 w 1126396"/>
                  <a:gd name="connsiteY54" fmla="*/ 91219 h 590998"/>
                  <a:gd name="connsiteX55" fmla="*/ 981562 w 1126396"/>
                  <a:gd name="connsiteY55" fmla="*/ 89752 h 590998"/>
                  <a:gd name="connsiteX56" fmla="*/ 977388 w 1126396"/>
                  <a:gd name="connsiteY56" fmla="*/ 91219 h 590998"/>
                  <a:gd name="connsiteX57" fmla="*/ 1000447 w 1126396"/>
                  <a:gd name="connsiteY57" fmla="*/ 90372 h 590998"/>
                  <a:gd name="connsiteX58" fmla="*/ 1006093 w 1126396"/>
                  <a:gd name="connsiteY58" fmla="*/ 89341 h 590998"/>
                  <a:gd name="connsiteX59" fmla="*/ 1010030 w 1126396"/>
                  <a:gd name="connsiteY59" fmla="*/ 86787 h 590998"/>
                  <a:gd name="connsiteX60" fmla="*/ 1005197 w 1126396"/>
                  <a:gd name="connsiteY60" fmla="*/ 85699 h 590998"/>
                  <a:gd name="connsiteX61" fmla="*/ 999823 w 1126396"/>
                  <a:gd name="connsiteY61" fmla="*/ 89180 h 590998"/>
                  <a:gd name="connsiteX62" fmla="*/ 928318 w 1126396"/>
                  <a:gd name="connsiteY62" fmla="*/ 146553 h 590998"/>
                  <a:gd name="connsiteX63" fmla="*/ 933700 w 1126396"/>
                  <a:gd name="connsiteY63" fmla="*/ 144867 h 590998"/>
                  <a:gd name="connsiteX64" fmla="*/ 927381 w 1126396"/>
                  <a:gd name="connsiteY64" fmla="*/ 143930 h 590998"/>
                  <a:gd name="connsiteX65" fmla="*/ 923329 w 1126396"/>
                  <a:gd name="connsiteY65" fmla="*/ 145140 h 590998"/>
                  <a:gd name="connsiteX66" fmla="*/ 928318 w 1126396"/>
                  <a:gd name="connsiteY66" fmla="*/ 146553 h 590998"/>
                  <a:gd name="connsiteX67" fmla="*/ 934070 w 1126396"/>
                  <a:gd name="connsiteY67" fmla="*/ 150306 h 590998"/>
                  <a:gd name="connsiteX68" fmla="*/ 937629 w 1126396"/>
                  <a:gd name="connsiteY68" fmla="*/ 148093 h 590998"/>
                  <a:gd name="connsiteX69" fmla="*/ 932714 w 1126396"/>
                  <a:gd name="connsiteY69" fmla="*/ 148093 h 590998"/>
                  <a:gd name="connsiteX70" fmla="*/ 937908 w 1126396"/>
                  <a:gd name="connsiteY70" fmla="*/ 150623 h 590998"/>
                  <a:gd name="connsiteX71" fmla="*/ 948148 w 1126396"/>
                  <a:gd name="connsiteY71" fmla="*/ 150366 h 590998"/>
                  <a:gd name="connsiteX72" fmla="*/ 942666 w 1126396"/>
                  <a:gd name="connsiteY72" fmla="*/ 149711 h 590998"/>
                  <a:gd name="connsiteX73" fmla="*/ 938525 w 1126396"/>
                  <a:gd name="connsiteY73" fmla="*/ 149895 h 590998"/>
                  <a:gd name="connsiteX74" fmla="*/ 941672 w 1126396"/>
                  <a:gd name="connsiteY74" fmla="*/ 153847 h 590998"/>
                  <a:gd name="connsiteX75" fmla="*/ 937472 w 1126396"/>
                  <a:gd name="connsiteY75" fmla="*/ 151792 h 590998"/>
                  <a:gd name="connsiteX76" fmla="*/ 932320 w 1126396"/>
                  <a:gd name="connsiteY76" fmla="*/ 150433 h 590998"/>
                  <a:gd name="connsiteX77" fmla="*/ 941672 w 1126396"/>
                  <a:gd name="connsiteY77" fmla="*/ 153847 h 590998"/>
                  <a:gd name="connsiteX78" fmla="*/ 943011 w 1126396"/>
                  <a:gd name="connsiteY78" fmla="*/ 153467 h 590998"/>
                  <a:gd name="connsiteX79" fmla="*/ 947096 w 1126396"/>
                  <a:gd name="connsiteY79" fmla="*/ 151011 h 590998"/>
                  <a:gd name="connsiteX80" fmla="*/ 937719 w 1126396"/>
                  <a:gd name="connsiteY80" fmla="*/ 151034 h 590998"/>
                  <a:gd name="connsiteX81" fmla="*/ 941688 w 1126396"/>
                  <a:gd name="connsiteY81" fmla="*/ 152519 h 590998"/>
                  <a:gd name="connsiteX82" fmla="*/ 975292 w 1126396"/>
                  <a:gd name="connsiteY82" fmla="*/ 97269 h 590998"/>
                  <a:gd name="connsiteX83" fmla="*/ 979910 w 1126396"/>
                  <a:gd name="connsiteY83" fmla="*/ 96333 h 590998"/>
                  <a:gd name="connsiteX84" fmla="*/ 975300 w 1126396"/>
                  <a:gd name="connsiteY84" fmla="*/ 95865 h 590998"/>
                  <a:gd name="connsiteX85" fmla="*/ 980403 w 1126396"/>
                  <a:gd name="connsiteY85" fmla="*/ 95538 h 590998"/>
                  <a:gd name="connsiteX86" fmla="*/ 975555 w 1126396"/>
                  <a:gd name="connsiteY86" fmla="*/ 91998 h 590998"/>
                  <a:gd name="connsiteX87" fmla="*/ 969703 w 1126396"/>
                  <a:gd name="connsiteY87" fmla="*/ 94852 h 590998"/>
                  <a:gd name="connsiteX88" fmla="*/ 975292 w 1126396"/>
                  <a:gd name="connsiteY88" fmla="*/ 97269 h 590998"/>
                  <a:gd name="connsiteX89" fmla="*/ 976664 w 1126396"/>
                  <a:gd name="connsiteY89" fmla="*/ 103740 h 590998"/>
                  <a:gd name="connsiteX90" fmla="*/ 982277 w 1126396"/>
                  <a:gd name="connsiteY90" fmla="*/ 103154 h 590998"/>
                  <a:gd name="connsiteX91" fmla="*/ 977798 w 1126396"/>
                  <a:gd name="connsiteY91" fmla="*/ 102770 h 590998"/>
                  <a:gd name="connsiteX92" fmla="*/ 976804 w 1126396"/>
                  <a:gd name="connsiteY92" fmla="*/ 108631 h 590998"/>
                  <a:gd name="connsiteX93" fmla="*/ 981324 w 1126396"/>
                  <a:gd name="connsiteY93" fmla="*/ 107655 h 590998"/>
                  <a:gd name="connsiteX94" fmla="*/ 977305 w 1126396"/>
                  <a:gd name="connsiteY94" fmla="*/ 106743 h 590998"/>
                  <a:gd name="connsiteX95" fmla="*/ 976706 w 1126396"/>
                  <a:gd name="connsiteY95" fmla="*/ 109916 h 590998"/>
                  <a:gd name="connsiteX96" fmla="*/ 981168 w 1126396"/>
                  <a:gd name="connsiteY96" fmla="*/ 108966 h 590998"/>
                  <a:gd name="connsiteX97" fmla="*/ 976697 w 1126396"/>
                  <a:gd name="connsiteY97" fmla="*/ 109693 h 590998"/>
                  <a:gd name="connsiteX98" fmla="*/ 988514 w 1126396"/>
                  <a:gd name="connsiteY98" fmla="*/ 100512 h 590998"/>
                  <a:gd name="connsiteX99" fmla="*/ 992426 w 1126396"/>
                  <a:gd name="connsiteY99" fmla="*/ 98759 h 590998"/>
                  <a:gd name="connsiteX100" fmla="*/ 987249 w 1126396"/>
                  <a:gd name="connsiteY100" fmla="*/ 99216 h 590998"/>
                  <a:gd name="connsiteX101" fmla="*/ 978645 w 1126396"/>
                  <a:gd name="connsiteY101" fmla="*/ 112348 h 590998"/>
                  <a:gd name="connsiteX102" fmla="*/ 983929 w 1126396"/>
                  <a:gd name="connsiteY102" fmla="*/ 109804 h 590998"/>
                  <a:gd name="connsiteX103" fmla="*/ 978702 w 1126396"/>
                  <a:gd name="connsiteY103" fmla="*/ 111007 h 590998"/>
                  <a:gd name="connsiteX104" fmla="*/ 996470 w 1126396"/>
                  <a:gd name="connsiteY104" fmla="*/ 122086 h 590998"/>
                  <a:gd name="connsiteX105" fmla="*/ 1003069 w 1126396"/>
                  <a:gd name="connsiteY105" fmla="*/ 120609 h 590998"/>
                  <a:gd name="connsiteX106" fmla="*/ 1006167 w 1126396"/>
                  <a:gd name="connsiteY106" fmla="*/ 117905 h 590998"/>
                  <a:gd name="connsiteX107" fmla="*/ 1000858 w 1126396"/>
                  <a:gd name="connsiteY107" fmla="*/ 116350 h 590998"/>
                  <a:gd name="connsiteX108" fmla="*/ 995418 w 1126396"/>
                  <a:gd name="connsiteY108" fmla="*/ 118557 h 590998"/>
                  <a:gd name="connsiteX109" fmla="*/ 992172 w 1126396"/>
                  <a:gd name="connsiteY109" fmla="*/ 121204 h 590998"/>
                  <a:gd name="connsiteX110" fmla="*/ 996470 w 1126396"/>
                  <a:gd name="connsiteY110" fmla="*/ 122086 h 590998"/>
                  <a:gd name="connsiteX111" fmla="*/ 978735 w 1126396"/>
                  <a:gd name="connsiteY111" fmla="*/ 158338 h 590998"/>
                  <a:gd name="connsiteX112" fmla="*/ 977289 w 1126396"/>
                  <a:gd name="connsiteY112" fmla="*/ 153855 h 590998"/>
                  <a:gd name="connsiteX113" fmla="*/ 975390 w 1126396"/>
                  <a:gd name="connsiteY113" fmla="*/ 149884 h 590998"/>
                  <a:gd name="connsiteX114" fmla="*/ 976138 w 1126396"/>
                  <a:gd name="connsiteY114" fmla="*/ 144875 h 590998"/>
                  <a:gd name="connsiteX115" fmla="*/ 972161 w 1126396"/>
                  <a:gd name="connsiteY115" fmla="*/ 142228 h 590998"/>
                  <a:gd name="connsiteX116" fmla="*/ 968027 w 1126396"/>
                  <a:gd name="connsiteY116" fmla="*/ 146795 h 590998"/>
                  <a:gd name="connsiteX117" fmla="*/ 971791 w 1126396"/>
                  <a:gd name="connsiteY117" fmla="*/ 152237 h 590998"/>
                  <a:gd name="connsiteX118" fmla="*/ 975547 w 1126396"/>
                  <a:gd name="connsiteY118" fmla="*/ 158267 h 590998"/>
                  <a:gd name="connsiteX119" fmla="*/ 973122 w 1126396"/>
                  <a:gd name="connsiteY119" fmla="*/ 182559 h 590998"/>
                  <a:gd name="connsiteX120" fmla="*/ 978102 w 1126396"/>
                  <a:gd name="connsiteY120" fmla="*/ 181210 h 590998"/>
                  <a:gd name="connsiteX121" fmla="*/ 991868 w 1126396"/>
                  <a:gd name="connsiteY121" fmla="*/ 182559 h 590998"/>
                  <a:gd name="connsiteX122" fmla="*/ 994432 w 1126396"/>
                  <a:gd name="connsiteY122" fmla="*/ 179004 h 590998"/>
                  <a:gd name="connsiteX123" fmla="*/ 989493 w 1126396"/>
                  <a:gd name="connsiteY123" fmla="*/ 178563 h 590998"/>
                  <a:gd name="connsiteX124" fmla="*/ 981685 w 1126396"/>
                  <a:gd name="connsiteY124" fmla="*/ 178122 h 590998"/>
                  <a:gd name="connsiteX125" fmla="*/ 985359 w 1126396"/>
                  <a:gd name="connsiteY125" fmla="*/ 174592 h 590998"/>
                  <a:gd name="connsiteX126" fmla="*/ 981653 w 1126396"/>
                  <a:gd name="connsiteY126" fmla="*/ 171945 h 590998"/>
                  <a:gd name="connsiteX127" fmla="*/ 977930 w 1126396"/>
                  <a:gd name="connsiteY127" fmla="*/ 174151 h 590998"/>
                  <a:gd name="connsiteX128" fmla="*/ 972531 w 1126396"/>
                  <a:gd name="connsiteY128" fmla="*/ 173728 h 590998"/>
                  <a:gd name="connsiteX129" fmla="*/ 966712 w 1126396"/>
                  <a:gd name="connsiteY129" fmla="*/ 174592 h 590998"/>
                  <a:gd name="connsiteX130" fmla="*/ 965036 w 1126396"/>
                  <a:gd name="connsiteY130" fmla="*/ 181651 h 590998"/>
                  <a:gd name="connsiteX131" fmla="*/ 973122 w 1126396"/>
                  <a:gd name="connsiteY131" fmla="*/ 182559 h 590998"/>
                  <a:gd name="connsiteX132" fmla="*/ 969580 w 1126396"/>
                  <a:gd name="connsiteY132" fmla="*/ 192480 h 590998"/>
                  <a:gd name="connsiteX133" fmla="*/ 973739 w 1126396"/>
                  <a:gd name="connsiteY133" fmla="*/ 189281 h 590998"/>
                  <a:gd name="connsiteX134" fmla="*/ 968824 w 1126396"/>
                  <a:gd name="connsiteY134" fmla="*/ 189301 h 590998"/>
                  <a:gd name="connsiteX135" fmla="*/ 335600 w 1126396"/>
                  <a:gd name="connsiteY135" fmla="*/ 590998 h 590998"/>
                  <a:gd name="connsiteX136" fmla="*/ 352866 w 1126396"/>
                  <a:gd name="connsiteY136" fmla="*/ 584884 h 590998"/>
                  <a:gd name="connsiteX137" fmla="*/ 356120 w 1126396"/>
                  <a:gd name="connsiteY137" fmla="*/ 578975 h 590998"/>
                  <a:gd name="connsiteX138" fmla="*/ 358027 w 1126396"/>
                  <a:gd name="connsiteY138" fmla="*/ 571998 h 590998"/>
                  <a:gd name="connsiteX139" fmla="*/ 364988 w 1126396"/>
                  <a:gd name="connsiteY139" fmla="*/ 567708 h 590998"/>
                  <a:gd name="connsiteX140" fmla="*/ 380396 w 1126396"/>
                  <a:gd name="connsiteY140" fmla="*/ 544476 h 590998"/>
                  <a:gd name="connsiteX141" fmla="*/ 390505 w 1126396"/>
                  <a:gd name="connsiteY141" fmla="*/ 533899 h 590998"/>
                  <a:gd name="connsiteX142" fmla="*/ 393800 w 1126396"/>
                  <a:gd name="connsiteY142" fmla="*/ 528525 h 590998"/>
                  <a:gd name="connsiteX143" fmla="*/ 393668 w 1126396"/>
                  <a:gd name="connsiteY143" fmla="*/ 524243 h 590998"/>
                  <a:gd name="connsiteX144" fmla="*/ 394153 w 1126396"/>
                  <a:gd name="connsiteY144" fmla="*/ 515121 h 590998"/>
                  <a:gd name="connsiteX145" fmla="*/ 398353 w 1126396"/>
                  <a:gd name="connsiteY145" fmla="*/ 508678 h 590998"/>
                  <a:gd name="connsiteX146" fmla="*/ 405708 w 1126396"/>
                  <a:gd name="connsiteY146" fmla="*/ 506533 h 590998"/>
                  <a:gd name="connsiteX147" fmla="*/ 412644 w 1126396"/>
                  <a:gd name="connsiteY147" fmla="*/ 502827 h 590998"/>
                  <a:gd name="connsiteX148" fmla="*/ 423229 w 1126396"/>
                  <a:gd name="connsiteY148" fmla="*/ 496425 h 590998"/>
                  <a:gd name="connsiteX149" fmla="*/ 432671 w 1126396"/>
                  <a:gd name="connsiteY149" fmla="*/ 489021 h 590998"/>
                  <a:gd name="connsiteX150" fmla="*/ 442525 w 1126396"/>
                  <a:gd name="connsiteY150" fmla="*/ 480778 h 590998"/>
                  <a:gd name="connsiteX151" fmla="*/ 444949 w 1126396"/>
                  <a:gd name="connsiteY151" fmla="*/ 477022 h 590998"/>
                  <a:gd name="connsiteX152" fmla="*/ 444653 w 1126396"/>
                  <a:gd name="connsiteY152" fmla="*/ 472724 h 590998"/>
                  <a:gd name="connsiteX153" fmla="*/ 446872 w 1126396"/>
                  <a:gd name="connsiteY153" fmla="*/ 469051 h 590998"/>
                  <a:gd name="connsiteX154" fmla="*/ 449436 w 1126396"/>
                  <a:gd name="connsiteY154" fmla="*/ 461457 h 590998"/>
                  <a:gd name="connsiteX155" fmla="*/ 455099 w 1126396"/>
                  <a:gd name="connsiteY155" fmla="*/ 464679 h 590998"/>
                  <a:gd name="connsiteX156" fmla="*/ 460185 w 1126396"/>
                  <a:gd name="connsiteY156" fmla="*/ 457168 h 590998"/>
                  <a:gd name="connsiteX157" fmla="*/ 451820 w 1126396"/>
                  <a:gd name="connsiteY157" fmla="*/ 444824 h 590998"/>
                  <a:gd name="connsiteX158" fmla="*/ 444563 w 1126396"/>
                  <a:gd name="connsiteY158" fmla="*/ 445901 h 590998"/>
                  <a:gd name="connsiteX159" fmla="*/ 446330 w 1126396"/>
                  <a:gd name="connsiteY159" fmla="*/ 440674 h 590998"/>
                  <a:gd name="connsiteX160" fmla="*/ 454581 w 1126396"/>
                  <a:gd name="connsiteY160" fmla="*/ 439137 h 590998"/>
                  <a:gd name="connsiteX161" fmla="*/ 461229 w 1126396"/>
                  <a:gd name="connsiteY161" fmla="*/ 442211 h 590998"/>
                  <a:gd name="connsiteX162" fmla="*/ 470721 w 1126396"/>
                  <a:gd name="connsiteY162" fmla="*/ 438874 h 590998"/>
                  <a:gd name="connsiteX163" fmla="*/ 476975 w 1126396"/>
                  <a:gd name="connsiteY163" fmla="*/ 436573 h 590998"/>
                  <a:gd name="connsiteX164" fmla="*/ 478956 w 1126396"/>
                  <a:gd name="connsiteY164" fmla="*/ 428372 h 590998"/>
                  <a:gd name="connsiteX165" fmla="*/ 485251 w 1126396"/>
                  <a:gd name="connsiteY165" fmla="*/ 425298 h 590998"/>
                  <a:gd name="connsiteX166" fmla="*/ 489006 w 1126396"/>
                  <a:gd name="connsiteY166" fmla="*/ 430936 h 590998"/>
                  <a:gd name="connsiteX167" fmla="*/ 499394 w 1126396"/>
                  <a:gd name="connsiteY167" fmla="*/ 428881 h 590998"/>
                  <a:gd name="connsiteX168" fmla="*/ 510915 w 1126396"/>
                  <a:gd name="connsiteY168" fmla="*/ 425808 h 590998"/>
                  <a:gd name="connsiteX169" fmla="*/ 516964 w 1126396"/>
                  <a:gd name="connsiteY169" fmla="*/ 419661 h 590998"/>
                  <a:gd name="connsiteX170" fmla="*/ 523086 w 1126396"/>
                  <a:gd name="connsiteY170" fmla="*/ 411968 h 590998"/>
                  <a:gd name="connsiteX171" fmla="*/ 527795 w 1126396"/>
                  <a:gd name="connsiteY171" fmla="*/ 407358 h 590998"/>
                  <a:gd name="connsiteX172" fmla="*/ 537410 w 1126396"/>
                  <a:gd name="connsiteY172" fmla="*/ 407358 h 590998"/>
                  <a:gd name="connsiteX173" fmla="*/ 530384 w 1126396"/>
                  <a:gd name="connsiteY173" fmla="*/ 412996 h 590998"/>
                  <a:gd name="connsiteX174" fmla="*/ 525773 w 1126396"/>
                  <a:gd name="connsiteY174" fmla="*/ 416069 h 590998"/>
                  <a:gd name="connsiteX175" fmla="*/ 518920 w 1126396"/>
                  <a:gd name="connsiteY175" fmla="*/ 424780 h 590998"/>
                  <a:gd name="connsiteX176" fmla="*/ 530384 w 1126396"/>
                  <a:gd name="connsiteY176" fmla="*/ 424271 h 590998"/>
                  <a:gd name="connsiteX177" fmla="*/ 534970 w 1126396"/>
                  <a:gd name="connsiteY177" fmla="*/ 428881 h 590998"/>
                  <a:gd name="connsiteX178" fmla="*/ 542818 w 1126396"/>
                  <a:gd name="connsiteY178" fmla="*/ 425808 h 590998"/>
                  <a:gd name="connsiteX179" fmla="*/ 551036 w 1126396"/>
                  <a:gd name="connsiteY179" fmla="*/ 417606 h 590998"/>
                  <a:gd name="connsiteX180" fmla="*/ 552975 w 1126396"/>
                  <a:gd name="connsiteY180" fmla="*/ 421707 h 590998"/>
                  <a:gd name="connsiteX181" fmla="*/ 568614 w 1126396"/>
                  <a:gd name="connsiteY181" fmla="*/ 411459 h 590998"/>
                  <a:gd name="connsiteX182" fmla="*/ 576775 w 1126396"/>
                  <a:gd name="connsiteY182" fmla="*/ 409281 h 590998"/>
                  <a:gd name="connsiteX183" fmla="*/ 580851 w 1126396"/>
                  <a:gd name="connsiteY183" fmla="*/ 408689 h 590998"/>
                  <a:gd name="connsiteX184" fmla="*/ 596637 w 1126396"/>
                  <a:gd name="connsiteY184" fmla="*/ 402230 h 590998"/>
                  <a:gd name="connsiteX185" fmla="*/ 604486 w 1126396"/>
                  <a:gd name="connsiteY185" fmla="*/ 398647 h 590998"/>
                  <a:gd name="connsiteX186" fmla="*/ 611373 w 1126396"/>
                  <a:gd name="connsiteY186" fmla="*/ 391473 h 590998"/>
                  <a:gd name="connsiteX187" fmla="*/ 621201 w 1126396"/>
                  <a:gd name="connsiteY187" fmla="*/ 385819 h 590998"/>
                  <a:gd name="connsiteX188" fmla="*/ 627151 w 1126396"/>
                  <a:gd name="connsiteY188" fmla="*/ 382244 h 590998"/>
                  <a:gd name="connsiteX189" fmla="*/ 630784 w 1126396"/>
                  <a:gd name="connsiteY189" fmla="*/ 376352 h 590998"/>
                  <a:gd name="connsiteX190" fmla="*/ 636446 w 1126396"/>
                  <a:gd name="connsiteY190" fmla="*/ 370459 h 590998"/>
                  <a:gd name="connsiteX191" fmla="*/ 644187 w 1126396"/>
                  <a:gd name="connsiteY191" fmla="*/ 368372 h 590998"/>
                  <a:gd name="connsiteX192" fmla="*/ 648247 w 1126396"/>
                  <a:gd name="connsiteY192" fmla="*/ 366358 h 590998"/>
                  <a:gd name="connsiteX193" fmla="*/ 656662 w 1126396"/>
                  <a:gd name="connsiteY193" fmla="*/ 365841 h 590998"/>
                  <a:gd name="connsiteX194" fmla="*/ 660968 w 1126396"/>
                  <a:gd name="connsiteY194" fmla="*/ 360203 h 590998"/>
                  <a:gd name="connsiteX195" fmla="*/ 662094 w 1126396"/>
                  <a:gd name="connsiteY195" fmla="*/ 356110 h 590998"/>
                  <a:gd name="connsiteX196" fmla="*/ 666466 w 1126396"/>
                  <a:gd name="connsiteY196" fmla="*/ 360203 h 590998"/>
                  <a:gd name="connsiteX197" fmla="*/ 679303 w 1126396"/>
                  <a:gd name="connsiteY197" fmla="*/ 360721 h 590998"/>
                  <a:gd name="connsiteX198" fmla="*/ 692591 w 1126396"/>
                  <a:gd name="connsiteY198" fmla="*/ 359233 h 590998"/>
                  <a:gd name="connsiteX199" fmla="*/ 703283 w 1126396"/>
                  <a:gd name="connsiteY199" fmla="*/ 359184 h 590998"/>
                  <a:gd name="connsiteX200" fmla="*/ 719144 w 1126396"/>
                  <a:gd name="connsiteY200" fmla="*/ 355009 h 590998"/>
                  <a:gd name="connsiteX201" fmla="*/ 736451 w 1126396"/>
                  <a:gd name="connsiteY201" fmla="*/ 350752 h 590998"/>
                  <a:gd name="connsiteX202" fmla="*/ 746444 w 1126396"/>
                  <a:gd name="connsiteY202" fmla="*/ 346372 h 590998"/>
                  <a:gd name="connsiteX203" fmla="*/ 760119 w 1126396"/>
                  <a:gd name="connsiteY203" fmla="*/ 346372 h 590998"/>
                  <a:gd name="connsiteX204" fmla="*/ 787954 w 1126396"/>
                  <a:gd name="connsiteY204" fmla="*/ 340735 h 590998"/>
                  <a:gd name="connsiteX205" fmla="*/ 797527 w 1126396"/>
                  <a:gd name="connsiteY205" fmla="*/ 336124 h 590998"/>
                  <a:gd name="connsiteX206" fmla="*/ 810882 w 1126396"/>
                  <a:gd name="connsiteY206" fmla="*/ 332015 h 590998"/>
                  <a:gd name="connsiteX207" fmla="*/ 826052 w 1126396"/>
                  <a:gd name="connsiteY207" fmla="*/ 325909 h 590998"/>
                  <a:gd name="connsiteX208" fmla="*/ 840081 w 1126396"/>
                  <a:gd name="connsiteY208" fmla="*/ 320231 h 590998"/>
                  <a:gd name="connsiteX209" fmla="*/ 847370 w 1126396"/>
                  <a:gd name="connsiteY209" fmla="*/ 316643 h 590998"/>
                  <a:gd name="connsiteX210" fmla="*/ 857421 w 1126396"/>
                  <a:gd name="connsiteY210" fmla="*/ 314593 h 590998"/>
                  <a:gd name="connsiteX211" fmla="*/ 866567 w 1126396"/>
                  <a:gd name="connsiteY211" fmla="*/ 310641 h 590998"/>
                  <a:gd name="connsiteX212" fmla="*/ 870446 w 1126396"/>
                  <a:gd name="connsiteY212" fmla="*/ 308967 h 590998"/>
                  <a:gd name="connsiteX213" fmla="*/ 876593 w 1126396"/>
                  <a:gd name="connsiteY213" fmla="*/ 305582 h 590998"/>
                  <a:gd name="connsiteX214" fmla="*/ 867726 w 1126396"/>
                  <a:gd name="connsiteY214" fmla="*/ 305265 h 590998"/>
                  <a:gd name="connsiteX215" fmla="*/ 862162 w 1126396"/>
                  <a:gd name="connsiteY215" fmla="*/ 306548 h 590998"/>
                  <a:gd name="connsiteX216" fmla="*/ 846524 w 1126396"/>
                  <a:gd name="connsiteY216" fmla="*/ 306064 h 590998"/>
                  <a:gd name="connsiteX217" fmla="*/ 833818 w 1126396"/>
                  <a:gd name="connsiteY217" fmla="*/ 304617 h 590998"/>
                  <a:gd name="connsiteX218" fmla="*/ 822379 w 1126396"/>
                  <a:gd name="connsiteY218" fmla="*/ 301238 h 590998"/>
                  <a:gd name="connsiteX219" fmla="*/ 812640 w 1126396"/>
                  <a:gd name="connsiteY219" fmla="*/ 298827 h 590998"/>
                  <a:gd name="connsiteX220" fmla="*/ 803313 w 1126396"/>
                  <a:gd name="connsiteY220" fmla="*/ 301122 h 590998"/>
                  <a:gd name="connsiteX221" fmla="*/ 790321 w 1126396"/>
                  <a:gd name="connsiteY221" fmla="*/ 303651 h 590998"/>
                  <a:gd name="connsiteX222" fmla="*/ 794659 w 1126396"/>
                  <a:gd name="connsiteY222" fmla="*/ 298825 h 590998"/>
                  <a:gd name="connsiteX223" fmla="*/ 802935 w 1126396"/>
                  <a:gd name="connsiteY223" fmla="*/ 294963 h 590998"/>
                  <a:gd name="connsiteX224" fmla="*/ 813101 w 1126396"/>
                  <a:gd name="connsiteY224" fmla="*/ 292551 h 590998"/>
                  <a:gd name="connsiteX225" fmla="*/ 814835 w 1126396"/>
                  <a:gd name="connsiteY225" fmla="*/ 285794 h 590998"/>
                  <a:gd name="connsiteX226" fmla="*/ 815558 w 1126396"/>
                  <a:gd name="connsiteY226" fmla="*/ 281450 h 590998"/>
                  <a:gd name="connsiteX227" fmla="*/ 821459 w 1126396"/>
                  <a:gd name="connsiteY227" fmla="*/ 276140 h 590998"/>
                  <a:gd name="connsiteX228" fmla="*/ 826636 w 1126396"/>
                  <a:gd name="connsiteY228" fmla="*/ 276623 h 590998"/>
                  <a:gd name="connsiteX229" fmla="*/ 831534 w 1126396"/>
                  <a:gd name="connsiteY229" fmla="*/ 275175 h 590998"/>
                  <a:gd name="connsiteX230" fmla="*/ 834246 w 1126396"/>
                  <a:gd name="connsiteY230" fmla="*/ 279518 h 590998"/>
                  <a:gd name="connsiteX231" fmla="*/ 838610 w 1126396"/>
                  <a:gd name="connsiteY231" fmla="*/ 283380 h 590998"/>
                  <a:gd name="connsiteX232" fmla="*/ 839226 w 1126396"/>
                  <a:gd name="connsiteY232" fmla="*/ 288689 h 590998"/>
                  <a:gd name="connsiteX233" fmla="*/ 843622 w 1126396"/>
                  <a:gd name="connsiteY233" fmla="*/ 292551 h 590998"/>
                  <a:gd name="connsiteX234" fmla="*/ 852144 w 1126396"/>
                  <a:gd name="connsiteY234" fmla="*/ 296894 h 590998"/>
                  <a:gd name="connsiteX235" fmla="*/ 864044 w 1126396"/>
                  <a:gd name="connsiteY235" fmla="*/ 298342 h 590998"/>
                  <a:gd name="connsiteX236" fmla="*/ 868860 w 1126396"/>
                  <a:gd name="connsiteY236" fmla="*/ 293999 h 590998"/>
                  <a:gd name="connsiteX237" fmla="*/ 869468 w 1126396"/>
                  <a:gd name="connsiteY237" fmla="*/ 289655 h 590998"/>
                  <a:gd name="connsiteX238" fmla="*/ 871103 w 1126396"/>
                  <a:gd name="connsiteY238" fmla="*/ 296184 h 590998"/>
                  <a:gd name="connsiteX239" fmla="*/ 878048 w 1126396"/>
                  <a:gd name="connsiteY239" fmla="*/ 296550 h 590998"/>
                  <a:gd name="connsiteX240" fmla="*/ 885173 w 1126396"/>
                  <a:gd name="connsiteY240" fmla="*/ 298302 h 590998"/>
                  <a:gd name="connsiteX241" fmla="*/ 889159 w 1126396"/>
                  <a:gd name="connsiteY241" fmla="*/ 295447 h 590998"/>
                  <a:gd name="connsiteX242" fmla="*/ 888764 w 1126396"/>
                  <a:gd name="connsiteY242" fmla="*/ 286758 h 590998"/>
                  <a:gd name="connsiteX243" fmla="*/ 887860 w 1126396"/>
                  <a:gd name="connsiteY243" fmla="*/ 280484 h 590998"/>
                  <a:gd name="connsiteX244" fmla="*/ 889060 w 1126396"/>
                  <a:gd name="connsiteY244" fmla="*/ 271679 h 590998"/>
                  <a:gd name="connsiteX245" fmla="*/ 882535 w 1126396"/>
                  <a:gd name="connsiteY245" fmla="*/ 270348 h 590998"/>
                  <a:gd name="connsiteX246" fmla="*/ 877891 w 1126396"/>
                  <a:gd name="connsiteY246" fmla="*/ 274210 h 590998"/>
                  <a:gd name="connsiteX247" fmla="*/ 877686 w 1126396"/>
                  <a:gd name="connsiteY247" fmla="*/ 268417 h 590998"/>
                  <a:gd name="connsiteX248" fmla="*/ 884902 w 1126396"/>
                  <a:gd name="connsiteY248" fmla="*/ 266487 h 590998"/>
                  <a:gd name="connsiteX249" fmla="*/ 880497 w 1126396"/>
                  <a:gd name="connsiteY249" fmla="*/ 262625 h 590998"/>
                  <a:gd name="connsiteX250" fmla="*/ 874432 w 1126396"/>
                  <a:gd name="connsiteY250" fmla="*/ 259747 h 590998"/>
                  <a:gd name="connsiteX251" fmla="*/ 860905 w 1126396"/>
                  <a:gd name="connsiteY251" fmla="*/ 254904 h 590998"/>
                  <a:gd name="connsiteX252" fmla="*/ 852843 w 1126396"/>
                  <a:gd name="connsiteY252" fmla="*/ 251043 h 590998"/>
                  <a:gd name="connsiteX253" fmla="*/ 847477 w 1126396"/>
                  <a:gd name="connsiteY253" fmla="*/ 250077 h 590998"/>
                  <a:gd name="connsiteX254" fmla="*/ 840861 w 1126396"/>
                  <a:gd name="connsiteY254" fmla="*/ 248147 h 590998"/>
                  <a:gd name="connsiteX255" fmla="*/ 837229 w 1126396"/>
                  <a:gd name="connsiteY255" fmla="*/ 244768 h 590998"/>
                  <a:gd name="connsiteX256" fmla="*/ 837311 w 1126396"/>
                  <a:gd name="connsiteY256" fmla="*/ 238494 h 590998"/>
                  <a:gd name="connsiteX257" fmla="*/ 840237 w 1126396"/>
                  <a:gd name="connsiteY257" fmla="*/ 232702 h 590998"/>
                  <a:gd name="connsiteX258" fmla="*/ 846753 w 1126396"/>
                  <a:gd name="connsiteY258" fmla="*/ 242355 h 590998"/>
                  <a:gd name="connsiteX259" fmla="*/ 852120 w 1126396"/>
                  <a:gd name="connsiteY259" fmla="*/ 244768 h 590998"/>
                  <a:gd name="connsiteX260" fmla="*/ 863510 w 1126396"/>
                  <a:gd name="connsiteY260" fmla="*/ 247638 h 590998"/>
                  <a:gd name="connsiteX261" fmla="*/ 873824 w 1126396"/>
                  <a:gd name="connsiteY261" fmla="*/ 253150 h 590998"/>
                  <a:gd name="connsiteX262" fmla="*/ 879231 w 1126396"/>
                  <a:gd name="connsiteY262" fmla="*/ 254521 h 590998"/>
                  <a:gd name="connsiteX263" fmla="*/ 885444 w 1126396"/>
                  <a:gd name="connsiteY263" fmla="*/ 253938 h 590998"/>
                  <a:gd name="connsiteX264" fmla="*/ 880012 w 1126396"/>
                  <a:gd name="connsiteY264" fmla="*/ 251046 h 590998"/>
                  <a:gd name="connsiteX265" fmla="*/ 876330 w 1126396"/>
                  <a:gd name="connsiteY265" fmla="*/ 248888 h 590998"/>
                  <a:gd name="connsiteX266" fmla="*/ 884269 w 1126396"/>
                  <a:gd name="connsiteY266" fmla="*/ 246770 h 590998"/>
                  <a:gd name="connsiteX267" fmla="*/ 890268 w 1126396"/>
                  <a:gd name="connsiteY267" fmla="*/ 248779 h 590998"/>
                  <a:gd name="connsiteX268" fmla="*/ 887622 w 1126396"/>
                  <a:gd name="connsiteY268" fmla="*/ 245142 h 590998"/>
                  <a:gd name="connsiteX269" fmla="*/ 881746 w 1126396"/>
                  <a:gd name="connsiteY269" fmla="*/ 243417 h 590998"/>
                  <a:gd name="connsiteX270" fmla="*/ 887712 w 1126396"/>
                  <a:gd name="connsiteY270" fmla="*/ 241123 h 590998"/>
                  <a:gd name="connsiteX271" fmla="*/ 893243 w 1126396"/>
                  <a:gd name="connsiteY271" fmla="*/ 240943 h 590998"/>
                  <a:gd name="connsiteX272" fmla="*/ 894623 w 1126396"/>
                  <a:gd name="connsiteY272" fmla="*/ 236080 h 590998"/>
                  <a:gd name="connsiteX273" fmla="*/ 891410 w 1126396"/>
                  <a:gd name="connsiteY273" fmla="*/ 232219 h 590998"/>
                  <a:gd name="connsiteX274" fmla="*/ 884515 w 1126396"/>
                  <a:gd name="connsiteY274" fmla="*/ 231202 h 590998"/>
                  <a:gd name="connsiteX275" fmla="*/ 877686 w 1126396"/>
                  <a:gd name="connsiteY275" fmla="*/ 230771 h 590998"/>
                  <a:gd name="connsiteX276" fmla="*/ 868556 w 1126396"/>
                  <a:gd name="connsiteY276" fmla="*/ 226079 h 590998"/>
                  <a:gd name="connsiteX277" fmla="*/ 860683 w 1126396"/>
                  <a:gd name="connsiteY277" fmla="*/ 223049 h 590998"/>
                  <a:gd name="connsiteX278" fmla="*/ 852219 w 1126396"/>
                  <a:gd name="connsiteY278" fmla="*/ 223049 h 590998"/>
                  <a:gd name="connsiteX279" fmla="*/ 849958 w 1126396"/>
                  <a:gd name="connsiteY279" fmla="*/ 217257 h 590998"/>
                  <a:gd name="connsiteX280" fmla="*/ 858111 w 1126396"/>
                  <a:gd name="connsiteY280" fmla="*/ 212430 h 590998"/>
                  <a:gd name="connsiteX281" fmla="*/ 863929 w 1126396"/>
                  <a:gd name="connsiteY281" fmla="*/ 218705 h 590998"/>
                  <a:gd name="connsiteX282" fmla="*/ 871334 w 1126396"/>
                  <a:gd name="connsiteY282" fmla="*/ 221601 h 590998"/>
                  <a:gd name="connsiteX283" fmla="*/ 886044 w 1126396"/>
                  <a:gd name="connsiteY283" fmla="*/ 224441 h 590998"/>
                  <a:gd name="connsiteX284" fmla="*/ 891073 w 1126396"/>
                  <a:gd name="connsiteY284" fmla="*/ 225462 h 590998"/>
                  <a:gd name="connsiteX285" fmla="*/ 900606 w 1126396"/>
                  <a:gd name="connsiteY285" fmla="*/ 224014 h 590998"/>
                  <a:gd name="connsiteX286" fmla="*/ 908857 w 1126396"/>
                  <a:gd name="connsiteY286" fmla="*/ 221277 h 590998"/>
                  <a:gd name="connsiteX287" fmla="*/ 925515 w 1126396"/>
                  <a:gd name="connsiteY287" fmla="*/ 221118 h 590998"/>
                  <a:gd name="connsiteX288" fmla="*/ 930668 w 1126396"/>
                  <a:gd name="connsiteY288" fmla="*/ 213931 h 590998"/>
                  <a:gd name="connsiteX289" fmla="*/ 921645 w 1126396"/>
                  <a:gd name="connsiteY289" fmla="*/ 211518 h 590998"/>
                  <a:gd name="connsiteX290" fmla="*/ 912539 w 1126396"/>
                  <a:gd name="connsiteY290" fmla="*/ 209588 h 590998"/>
                  <a:gd name="connsiteX291" fmla="*/ 904871 w 1126396"/>
                  <a:gd name="connsiteY291" fmla="*/ 206209 h 590998"/>
                  <a:gd name="connsiteX292" fmla="*/ 899439 w 1126396"/>
                  <a:gd name="connsiteY292" fmla="*/ 207657 h 590998"/>
                  <a:gd name="connsiteX293" fmla="*/ 896399 w 1126396"/>
                  <a:gd name="connsiteY293" fmla="*/ 203313 h 590998"/>
                  <a:gd name="connsiteX294" fmla="*/ 900935 w 1126396"/>
                  <a:gd name="connsiteY294" fmla="*/ 200900 h 590998"/>
                  <a:gd name="connsiteX295" fmla="*/ 908060 w 1126396"/>
                  <a:gd name="connsiteY295" fmla="*/ 203313 h 590998"/>
                  <a:gd name="connsiteX296" fmla="*/ 926058 w 1126396"/>
                  <a:gd name="connsiteY296" fmla="*/ 204204 h 590998"/>
                  <a:gd name="connsiteX297" fmla="*/ 932007 w 1126396"/>
                  <a:gd name="connsiteY297" fmla="*/ 203796 h 590998"/>
                  <a:gd name="connsiteX298" fmla="*/ 938886 w 1126396"/>
                  <a:gd name="connsiteY298" fmla="*/ 200417 h 590998"/>
                  <a:gd name="connsiteX299" fmla="*/ 948518 w 1126396"/>
                  <a:gd name="connsiteY299" fmla="*/ 201382 h 590998"/>
                  <a:gd name="connsiteX300" fmla="*/ 953991 w 1126396"/>
                  <a:gd name="connsiteY300" fmla="*/ 199452 h 590998"/>
                  <a:gd name="connsiteX301" fmla="*/ 958281 w 1126396"/>
                  <a:gd name="connsiteY301" fmla="*/ 196073 h 590998"/>
                  <a:gd name="connsiteX302" fmla="*/ 965101 w 1126396"/>
                  <a:gd name="connsiteY302" fmla="*/ 193794 h 590998"/>
                  <a:gd name="connsiteX303" fmla="*/ 962611 w 1126396"/>
                  <a:gd name="connsiteY303" fmla="*/ 190010 h 590998"/>
                  <a:gd name="connsiteX304" fmla="*/ 955758 w 1126396"/>
                  <a:gd name="connsiteY304" fmla="*/ 192212 h 590998"/>
                  <a:gd name="connsiteX305" fmla="*/ 952059 w 1126396"/>
                  <a:gd name="connsiteY305" fmla="*/ 190311 h 590998"/>
                  <a:gd name="connsiteX306" fmla="*/ 946340 w 1126396"/>
                  <a:gd name="connsiteY306" fmla="*/ 192212 h 590998"/>
                  <a:gd name="connsiteX307" fmla="*/ 942017 w 1126396"/>
                  <a:gd name="connsiteY307" fmla="*/ 192212 h 590998"/>
                  <a:gd name="connsiteX308" fmla="*/ 947129 w 1126396"/>
                  <a:gd name="connsiteY308" fmla="*/ 186420 h 590998"/>
                  <a:gd name="connsiteX309" fmla="*/ 942231 w 1126396"/>
                  <a:gd name="connsiteY309" fmla="*/ 182094 h 590998"/>
                  <a:gd name="connsiteX310" fmla="*/ 935968 w 1126396"/>
                  <a:gd name="connsiteY310" fmla="*/ 181210 h 590998"/>
                  <a:gd name="connsiteX311" fmla="*/ 930931 w 1126396"/>
                  <a:gd name="connsiteY311" fmla="*/ 181210 h 590998"/>
                  <a:gd name="connsiteX312" fmla="*/ 933109 w 1126396"/>
                  <a:gd name="connsiteY312" fmla="*/ 177577 h 590998"/>
                  <a:gd name="connsiteX313" fmla="*/ 939387 w 1126396"/>
                  <a:gd name="connsiteY313" fmla="*/ 174610 h 590998"/>
                  <a:gd name="connsiteX314" fmla="*/ 944844 w 1126396"/>
                  <a:gd name="connsiteY314" fmla="*/ 174592 h 590998"/>
                  <a:gd name="connsiteX315" fmla="*/ 945461 w 1126396"/>
                  <a:gd name="connsiteY315" fmla="*/ 178831 h 590998"/>
                  <a:gd name="connsiteX316" fmla="*/ 950695 w 1126396"/>
                  <a:gd name="connsiteY316" fmla="*/ 179580 h 590998"/>
                  <a:gd name="connsiteX317" fmla="*/ 955709 w 1126396"/>
                  <a:gd name="connsiteY317" fmla="*/ 175772 h 590998"/>
                  <a:gd name="connsiteX318" fmla="*/ 958930 w 1126396"/>
                  <a:gd name="connsiteY318" fmla="*/ 169739 h 590998"/>
                  <a:gd name="connsiteX319" fmla="*/ 955865 w 1126396"/>
                  <a:gd name="connsiteY319" fmla="*/ 166209 h 590998"/>
                  <a:gd name="connsiteX320" fmla="*/ 948994 w 1126396"/>
                  <a:gd name="connsiteY320" fmla="*/ 160914 h 590998"/>
                  <a:gd name="connsiteX321" fmla="*/ 953892 w 1126396"/>
                  <a:gd name="connsiteY321" fmla="*/ 156943 h 590998"/>
                  <a:gd name="connsiteX322" fmla="*/ 949816 w 1126396"/>
                  <a:gd name="connsiteY322" fmla="*/ 153326 h 590998"/>
                  <a:gd name="connsiteX323" fmla="*/ 943537 w 1126396"/>
                  <a:gd name="connsiteY323" fmla="*/ 154236 h 590998"/>
                  <a:gd name="connsiteX324" fmla="*/ 933914 w 1126396"/>
                  <a:gd name="connsiteY324" fmla="*/ 152269 h 590998"/>
                  <a:gd name="connsiteX325" fmla="*/ 925885 w 1126396"/>
                  <a:gd name="connsiteY325" fmla="*/ 152269 h 590998"/>
                  <a:gd name="connsiteX326" fmla="*/ 918226 w 1126396"/>
                  <a:gd name="connsiteY326" fmla="*/ 154517 h 590998"/>
                  <a:gd name="connsiteX327" fmla="*/ 922031 w 1126396"/>
                  <a:gd name="connsiteY327" fmla="*/ 149645 h 590998"/>
                  <a:gd name="connsiteX328" fmla="*/ 916952 w 1126396"/>
                  <a:gd name="connsiteY328" fmla="*/ 145241 h 590998"/>
                  <a:gd name="connsiteX329" fmla="*/ 922154 w 1126396"/>
                  <a:gd name="connsiteY329" fmla="*/ 144500 h 590998"/>
                  <a:gd name="connsiteX330" fmla="*/ 929559 w 1126396"/>
                  <a:gd name="connsiteY330" fmla="*/ 141580 h 590998"/>
                  <a:gd name="connsiteX331" fmla="*/ 933988 w 1126396"/>
                  <a:gd name="connsiteY331" fmla="*/ 140805 h 590998"/>
                  <a:gd name="connsiteX332" fmla="*/ 942058 w 1126396"/>
                  <a:gd name="connsiteY332" fmla="*/ 138053 h 590998"/>
                  <a:gd name="connsiteX333" fmla="*/ 947696 w 1126396"/>
                  <a:gd name="connsiteY333" fmla="*/ 138400 h 590998"/>
                  <a:gd name="connsiteX334" fmla="*/ 957434 w 1126396"/>
                  <a:gd name="connsiteY334" fmla="*/ 137088 h 590998"/>
                  <a:gd name="connsiteX335" fmla="*/ 957385 w 1126396"/>
                  <a:gd name="connsiteY335" fmla="*/ 141501 h 590998"/>
                  <a:gd name="connsiteX336" fmla="*/ 962349 w 1126396"/>
                  <a:gd name="connsiteY336" fmla="*/ 138411 h 590998"/>
                  <a:gd name="connsiteX337" fmla="*/ 968923 w 1126396"/>
                  <a:gd name="connsiteY337" fmla="*/ 140177 h 590998"/>
                  <a:gd name="connsiteX338" fmla="*/ 974700 w 1126396"/>
                  <a:gd name="connsiteY338" fmla="*/ 140408 h 590998"/>
                  <a:gd name="connsiteX339" fmla="*/ 981266 w 1126396"/>
                  <a:gd name="connsiteY339" fmla="*/ 141914 h 590998"/>
                  <a:gd name="connsiteX340" fmla="*/ 986838 w 1126396"/>
                  <a:gd name="connsiteY340" fmla="*/ 138411 h 590998"/>
                  <a:gd name="connsiteX341" fmla="*/ 988704 w 1126396"/>
                  <a:gd name="connsiteY341" fmla="*/ 131793 h 590998"/>
                  <a:gd name="connsiteX342" fmla="*/ 984307 w 1126396"/>
                  <a:gd name="connsiteY342" fmla="*/ 128264 h 590998"/>
                  <a:gd name="connsiteX343" fmla="*/ 979787 w 1126396"/>
                  <a:gd name="connsiteY343" fmla="*/ 128264 h 590998"/>
                  <a:gd name="connsiteX344" fmla="*/ 975374 w 1126396"/>
                  <a:gd name="connsiteY344" fmla="*/ 127822 h 590998"/>
                  <a:gd name="connsiteX345" fmla="*/ 974322 w 1126396"/>
                  <a:gd name="connsiteY345" fmla="*/ 132235 h 590998"/>
                  <a:gd name="connsiteX346" fmla="*/ 968586 w 1126396"/>
                  <a:gd name="connsiteY346" fmla="*/ 130028 h 590998"/>
                  <a:gd name="connsiteX347" fmla="*/ 958823 w 1126396"/>
                  <a:gd name="connsiteY347" fmla="*/ 127744 h 590998"/>
                  <a:gd name="connsiteX348" fmla="*/ 958272 w 1126396"/>
                  <a:gd name="connsiteY348" fmla="*/ 119881 h 590998"/>
                  <a:gd name="connsiteX349" fmla="*/ 967403 w 1126396"/>
                  <a:gd name="connsiteY349" fmla="*/ 122086 h 590998"/>
                  <a:gd name="connsiteX350" fmla="*/ 972728 w 1126396"/>
                  <a:gd name="connsiteY350" fmla="*/ 122969 h 590998"/>
                  <a:gd name="connsiteX351" fmla="*/ 977437 w 1126396"/>
                  <a:gd name="connsiteY351" fmla="*/ 122086 h 590998"/>
                  <a:gd name="connsiteX352" fmla="*/ 975686 w 1126396"/>
                  <a:gd name="connsiteY352" fmla="*/ 117724 h 590998"/>
                  <a:gd name="connsiteX353" fmla="*/ 970985 w 1126396"/>
                  <a:gd name="connsiteY353" fmla="*/ 116540 h 590998"/>
                  <a:gd name="connsiteX354" fmla="*/ 965989 w 1126396"/>
                  <a:gd name="connsiteY354" fmla="*/ 114500 h 590998"/>
                  <a:gd name="connsiteX355" fmla="*/ 952150 w 1126396"/>
                  <a:gd name="connsiteY355" fmla="*/ 114144 h 590998"/>
                  <a:gd name="connsiteX356" fmla="*/ 944926 w 1126396"/>
                  <a:gd name="connsiteY356" fmla="*/ 114144 h 590998"/>
                  <a:gd name="connsiteX357" fmla="*/ 938623 w 1126396"/>
                  <a:gd name="connsiteY357" fmla="*/ 113262 h 590998"/>
                  <a:gd name="connsiteX358" fmla="*/ 937284 w 1126396"/>
                  <a:gd name="connsiteY358" fmla="*/ 109291 h 590998"/>
                  <a:gd name="connsiteX359" fmla="*/ 942255 w 1126396"/>
                  <a:gd name="connsiteY359" fmla="*/ 102232 h 590998"/>
                  <a:gd name="connsiteX360" fmla="*/ 948033 w 1126396"/>
                  <a:gd name="connsiteY360" fmla="*/ 97274 h 590998"/>
                  <a:gd name="connsiteX361" fmla="*/ 953087 w 1126396"/>
                  <a:gd name="connsiteY361" fmla="*/ 93407 h 590998"/>
                  <a:gd name="connsiteX362" fmla="*/ 956826 w 1126396"/>
                  <a:gd name="connsiteY362" fmla="*/ 89436 h 590998"/>
                  <a:gd name="connsiteX363" fmla="*/ 966852 w 1126396"/>
                  <a:gd name="connsiteY363" fmla="*/ 88553 h 590998"/>
                  <a:gd name="connsiteX364" fmla="*/ 973591 w 1126396"/>
                  <a:gd name="connsiteY364" fmla="*/ 86975 h 590998"/>
                  <a:gd name="connsiteX365" fmla="*/ 980116 w 1126396"/>
                  <a:gd name="connsiteY365" fmla="*/ 86789 h 590998"/>
                  <a:gd name="connsiteX366" fmla="*/ 985244 w 1126396"/>
                  <a:gd name="connsiteY366" fmla="*/ 83700 h 590998"/>
                  <a:gd name="connsiteX367" fmla="*/ 972983 w 1126396"/>
                  <a:gd name="connsiteY367" fmla="*/ 78846 h 590998"/>
                  <a:gd name="connsiteX368" fmla="*/ 975974 w 1126396"/>
                  <a:gd name="connsiteY368" fmla="*/ 73551 h 590998"/>
                  <a:gd name="connsiteX369" fmla="*/ 980313 w 1126396"/>
                  <a:gd name="connsiteY369" fmla="*/ 72228 h 590998"/>
                  <a:gd name="connsiteX370" fmla="*/ 989205 w 1126396"/>
                  <a:gd name="connsiteY370" fmla="*/ 71346 h 590998"/>
                  <a:gd name="connsiteX371" fmla="*/ 997111 w 1126396"/>
                  <a:gd name="connsiteY371" fmla="*/ 71787 h 590998"/>
                  <a:gd name="connsiteX372" fmla="*/ 1002485 w 1126396"/>
                  <a:gd name="connsiteY372" fmla="*/ 73111 h 590998"/>
                  <a:gd name="connsiteX373" fmla="*/ 1009134 w 1126396"/>
                  <a:gd name="connsiteY373" fmla="*/ 71787 h 590998"/>
                  <a:gd name="connsiteX374" fmla="*/ 1014492 w 1126396"/>
                  <a:gd name="connsiteY374" fmla="*/ 68699 h 590998"/>
                  <a:gd name="connsiteX375" fmla="*/ 1020812 w 1126396"/>
                  <a:gd name="connsiteY375" fmla="*/ 65762 h 590998"/>
                  <a:gd name="connsiteX376" fmla="*/ 1015774 w 1126396"/>
                  <a:gd name="connsiteY376" fmla="*/ 64701 h 590998"/>
                  <a:gd name="connsiteX377" fmla="*/ 1007893 w 1126396"/>
                  <a:gd name="connsiteY377" fmla="*/ 64348 h 590998"/>
                  <a:gd name="connsiteX378" fmla="*/ 1015659 w 1126396"/>
                  <a:gd name="connsiteY378" fmla="*/ 62580 h 590998"/>
                  <a:gd name="connsiteX379" fmla="*/ 1021872 w 1126396"/>
                  <a:gd name="connsiteY379" fmla="*/ 62934 h 590998"/>
                  <a:gd name="connsiteX380" fmla="*/ 1027838 w 1126396"/>
                  <a:gd name="connsiteY380" fmla="*/ 62934 h 590998"/>
                  <a:gd name="connsiteX381" fmla="*/ 1033229 w 1126396"/>
                  <a:gd name="connsiteY381" fmla="*/ 62580 h 590998"/>
                  <a:gd name="connsiteX382" fmla="*/ 1041866 w 1126396"/>
                  <a:gd name="connsiteY382" fmla="*/ 59752 h 590998"/>
                  <a:gd name="connsiteX383" fmla="*/ 1049468 w 1126396"/>
                  <a:gd name="connsiteY383" fmla="*/ 58337 h 590998"/>
                  <a:gd name="connsiteX384" fmla="*/ 1045425 w 1126396"/>
                  <a:gd name="connsiteY384" fmla="*/ 57276 h 590998"/>
                  <a:gd name="connsiteX385" fmla="*/ 1041135 w 1126396"/>
                  <a:gd name="connsiteY385" fmla="*/ 57276 h 590998"/>
                  <a:gd name="connsiteX386" fmla="*/ 1037280 w 1126396"/>
                  <a:gd name="connsiteY386" fmla="*/ 55509 h 590998"/>
                  <a:gd name="connsiteX387" fmla="*/ 1047824 w 1126396"/>
                  <a:gd name="connsiteY387" fmla="*/ 54094 h 590998"/>
                  <a:gd name="connsiteX388" fmla="*/ 1054119 w 1126396"/>
                  <a:gd name="connsiteY388" fmla="*/ 54089 h 590998"/>
                  <a:gd name="connsiteX389" fmla="*/ 1064671 w 1126396"/>
                  <a:gd name="connsiteY389" fmla="*/ 52327 h 590998"/>
                  <a:gd name="connsiteX390" fmla="*/ 1072232 w 1126396"/>
                  <a:gd name="connsiteY390" fmla="*/ 52327 h 590998"/>
                  <a:gd name="connsiteX391" fmla="*/ 1078699 w 1126396"/>
                  <a:gd name="connsiteY391" fmla="*/ 51267 h 590998"/>
                  <a:gd name="connsiteX392" fmla="*/ 1074895 w 1126396"/>
                  <a:gd name="connsiteY392" fmla="*/ 49654 h 590998"/>
                  <a:gd name="connsiteX393" fmla="*/ 1070522 w 1126396"/>
                  <a:gd name="connsiteY393" fmla="*/ 48085 h 590998"/>
                  <a:gd name="connsiteX394" fmla="*/ 1065772 w 1126396"/>
                  <a:gd name="connsiteY394" fmla="*/ 47377 h 590998"/>
                  <a:gd name="connsiteX395" fmla="*/ 1070309 w 1126396"/>
                  <a:gd name="connsiteY395" fmla="*/ 44548 h 590998"/>
                  <a:gd name="connsiteX396" fmla="*/ 1074385 w 1126396"/>
                  <a:gd name="connsiteY396" fmla="*/ 43842 h 590998"/>
                  <a:gd name="connsiteX397" fmla="*/ 1080220 w 1126396"/>
                  <a:gd name="connsiteY397" fmla="*/ 42427 h 590998"/>
                  <a:gd name="connsiteX398" fmla="*/ 1089317 w 1126396"/>
                  <a:gd name="connsiteY398" fmla="*/ 44195 h 590998"/>
                  <a:gd name="connsiteX399" fmla="*/ 1092604 w 1126396"/>
                  <a:gd name="connsiteY399" fmla="*/ 47377 h 590998"/>
                  <a:gd name="connsiteX400" fmla="*/ 1110626 w 1126396"/>
                  <a:gd name="connsiteY400" fmla="*/ 44235 h 590998"/>
                  <a:gd name="connsiteX401" fmla="*/ 1126397 w 1126396"/>
                  <a:gd name="connsiteY401" fmla="*/ 41394 h 590998"/>
                  <a:gd name="connsiteX402" fmla="*/ 1122732 w 1126396"/>
                  <a:gd name="connsiteY402" fmla="*/ 38638 h 590998"/>
                  <a:gd name="connsiteX403" fmla="*/ 1118631 w 1126396"/>
                  <a:gd name="connsiteY403" fmla="*/ 37124 h 590998"/>
                  <a:gd name="connsiteX404" fmla="*/ 1111046 w 1126396"/>
                  <a:gd name="connsiteY404" fmla="*/ 36063 h 590998"/>
                  <a:gd name="connsiteX405" fmla="*/ 1101735 w 1126396"/>
                  <a:gd name="connsiteY405" fmla="*/ 33942 h 590998"/>
                  <a:gd name="connsiteX406" fmla="*/ 1089333 w 1126396"/>
                  <a:gd name="connsiteY406" fmla="*/ 32881 h 590998"/>
                  <a:gd name="connsiteX407" fmla="*/ 1083367 w 1126396"/>
                  <a:gd name="connsiteY407" fmla="*/ 33588 h 590998"/>
                  <a:gd name="connsiteX408" fmla="*/ 1076333 w 1126396"/>
                  <a:gd name="connsiteY408" fmla="*/ 33235 h 590998"/>
                  <a:gd name="connsiteX409" fmla="*/ 1066060 w 1126396"/>
                  <a:gd name="connsiteY409" fmla="*/ 31467 h 590998"/>
                  <a:gd name="connsiteX410" fmla="*/ 1053955 w 1126396"/>
                  <a:gd name="connsiteY410" fmla="*/ 32174 h 590998"/>
                  <a:gd name="connsiteX411" fmla="*/ 1045408 w 1126396"/>
                  <a:gd name="connsiteY411" fmla="*/ 31467 h 590998"/>
                  <a:gd name="connsiteX412" fmla="*/ 1034207 w 1126396"/>
                  <a:gd name="connsiteY412" fmla="*/ 31113 h 590998"/>
                  <a:gd name="connsiteX413" fmla="*/ 1027386 w 1126396"/>
                  <a:gd name="connsiteY413" fmla="*/ 32528 h 590998"/>
                  <a:gd name="connsiteX414" fmla="*/ 1020836 w 1126396"/>
                  <a:gd name="connsiteY414" fmla="*/ 32881 h 590998"/>
                  <a:gd name="connsiteX415" fmla="*/ 1014089 w 1126396"/>
                  <a:gd name="connsiteY415" fmla="*/ 33942 h 590998"/>
                  <a:gd name="connsiteX416" fmla="*/ 1005510 w 1126396"/>
                  <a:gd name="connsiteY416" fmla="*/ 35710 h 590998"/>
                  <a:gd name="connsiteX417" fmla="*/ 995673 w 1126396"/>
                  <a:gd name="connsiteY417" fmla="*/ 35002 h 590998"/>
                  <a:gd name="connsiteX418" fmla="*/ 990479 w 1126396"/>
                  <a:gd name="connsiteY418" fmla="*/ 33942 h 590998"/>
                  <a:gd name="connsiteX419" fmla="*/ 982507 w 1126396"/>
                  <a:gd name="connsiteY419" fmla="*/ 34649 h 590998"/>
                  <a:gd name="connsiteX420" fmla="*/ 975177 w 1126396"/>
                  <a:gd name="connsiteY420" fmla="*/ 36417 h 590998"/>
                  <a:gd name="connsiteX421" fmla="*/ 969120 w 1126396"/>
                  <a:gd name="connsiteY421" fmla="*/ 37124 h 590998"/>
                  <a:gd name="connsiteX422" fmla="*/ 962529 w 1126396"/>
                  <a:gd name="connsiteY422" fmla="*/ 36224 h 590998"/>
                  <a:gd name="connsiteX423" fmla="*/ 955092 w 1126396"/>
                  <a:gd name="connsiteY423" fmla="*/ 35356 h 590998"/>
                  <a:gd name="connsiteX424" fmla="*/ 947531 w 1126396"/>
                  <a:gd name="connsiteY424" fmla="*/ 35710 h 590998"/>
                  <a:gd name="connsiteX425" fmla="*/ 939182 w 1126396"/>
                  <a:gd name="connsiteY425" fmla="*/ 34271 h 590998"/>
                  <a:gd name="connsiteX426" fmla="*/ 932221 w 1126396"/>
                  <a:gd name="connsiteY426" fmla="*/ 32174 h 590998"/>
                  <a:gd name="connsiteX427" fmla="*/ 912375 w 1126396"/>
                  <a:gd name="connsiteY427" fmla="*/ 28992 h 590998"/>
                  <a:gd name="connsiteX428" fmla="*/ 895101 w 1126396"/>
                  <a:gd name="connsiteY428" fmla="*/ 30406 h 590998"/>
                  <a:gd name="connsiteX429" fmla="*/ 872706 w 1126396"/>
                  <a:gd name="connsiteY429" fmla="*/ 33235 h 590998"/>
                  <a:gd name="connsiteX430" fmla="*/ 840089 w 1126396"/>
                  <a:gd name="connsiteY430" fmla="*/ 29346 h 590998"/>
                  <a:gd name="connsiteX431" fmla="*/ 814654 w 1126396"/>
                  <a:gd name="connsiteY431" fmla="*/ 30053 h 590998"/>
                  <a:gd name="connsiteX432" fmla="*/ 800470 w 1126396"/>
                  <a:gd name="connsiteY432" fmla="*/ 30760 h 590998"/>
                  <a:gd name="connsiteX433" fmla="*/ 791430 w 1126396"/>
                  <a:gd name="connsiteY433" fmla="*/ 32174 h 590998"/>
                  <a:gd name="connsiteX434" fmla="*/ 785472 w 1126396"/>
                  <a:gd name="connsiteY434" fmla="*/ 31113 h 590998"/>
                  <a:gd name="connsiteX435" fmla="*/ 776407 w 1126396"/>
                  <a:gd name="connsiteY435" fmla="*/ 32528 h 590998"/>
                  <a:gd name="connsiteX436" fmla="*/ 767359 w 1126396"/>
                  <a:gd name="connsiteY436" fmla="*/ 32528 h 590998"/>
                  <a:gd name="connsiteX437" fmla="*/ 753265 w 1126396"/>
                  <a:gd name="connsiteY437" fmla="*/ 33588 h 590998"/>
                  <a:gd name="connsiteX438" fmla="*/ 745910 w 1126396"/>
                  <a:gd name="connsiteY438" fmla="*/ 35356 h 590998"/>
                  <a:gd name="connsiteX439" fmla="*/ 739401 w 1126396"/>
                  <a:gd name="connsiteY439" fmla="*/ 36063 h 590998"/>
                  <a:gd name="connsiteX440" fmla="*/ 733279 w 1126396"/>
                  <a:gd name="connsiteY440" fmla="*/ 35356 h 590998"/>
                  <a:gd name="connsiteX441" fmla="*/ 749296 w 1126396"/>
                  <a:gd name="connsiteY441" fmla="*/ 31658 h 590998"/>
                  <a:gd name="connsiteX442" fmla="*/ 768345 w 1126396"/>
                  <a:gd name="connsiteY442" fmla="*/ 29259 h 590998"/>
                  <a:gd name="connsiteX443" fmla="*/ 782628 w 1126396"/>
                  <a:gd name="connsiteY443" fmla="*/ 27578 h 590998"/>
                  <a:gd name="connsiteX444" fmla="*/ 794684 w 1126396"/>
                  <a:gd name="connsiteY444" fmla="*/ 27931 h 590998"/>
                  <a:gd name="connsiteX445" fmla="*/ 822806 w 1126396"/>
                  <a:gd name="connsiteY445" fmla="*/ 26541 h 590998"/>
                  <a:gd name="connsiteX446" fmla="*/ 846926 w 1126396"/>
                  <a:gd name="connsiteY446" fmla="*/ 26871 h 590998"/>
                  <a:gd name="connsiteX447" fmla="*/ 869748 w 1126396"/>
                  <a:gd name="connsiteY447" fmla="*/ 26871 h 590998"/>
                  <a:gd name="connsiteX448" fmla="*/ 881730 w 1126396"/>
                  <a:gd name="connsiteY448" fmla="*/ 25810 h 590998"/>
                  <a:gd name="connsiteX449" fmla="*/ 895799 w 1126396"/>
                  <a:gd name="connsiteY449" fmla="*/ 25103 h 590998"/>
                  <a:gd name="connsiteX450" fmla="*/ 915506 w 1126396"/>
                  <a:gd name="connsiteY450" fmla="*/ 24749 h 590998"/>
                  <a:gd name="connsiteX451" fmla="*/ 931876 w 1126396"/>
                  <a:gd name="connsiteY451" fmla="*/ 21921 h 590998"/>
                  <a:gd name="connsiteX452" fmla="*/ 940472 w 1126396"/>
                  <a:gd name="connsiteY452" fmla="*/ 20153 h 590998"/>
                  <a:gd name="connsiteX453" fmla="*/ 946751 w 1126396"/>
                  <a:gd name="connsiteY453" fmla="*/ 20506 h 590998"/>
                  <a:gd name="connsiteX454" fmla="*/ 939075 w 1126396"/>
                  <a:gd name="connsiteY454" fmla="*/ 17678 h 590998"/>
                  <a:gd name="connsiteX455" fmla="*/ 932041 w 1126396"/>
                  <a:gd name="connsiteY455" fmla="*/ 15910 h 590998"/>
                  <a:gd name="connsiteX456" fmla="*/ 925162 w 1126396"/>
                  <a:gd name="connsiteY456" fmla="*/ 15557 h 590998"/>
                  <a:gd name="connsiteX457" fmla="*/ 919623 w 1126396"/>
                  <a:gd name="connsiteY457" fmla="*/ 15910 h 590998"/>
                  <a:gd name="connsiteX458" fmla="*/ 915358 w 1126396"/>
                  <a:gd name="connsiteY458" fmla="*/ 14496 h 590998"/>
                  <a:gd name="connsiteX459" fmla="*/ 901823 w 1126396"/>
                  <a:gd name="connsiteY459" fmla="*/ 14142 h 590998"/>
                  <a:gd name="connsiteX460" fmla="*/ 889701 w 1126396"/>
                  <a:gd name="connsiteY460" fmla="*/ 13436 h 590998"/>
                  <a:gd name="connsiteX461" fmla="*/ 878804 w 1126396"/>
                  <a:gd name="connsiteY461" fmla="*/ 14496 h 590998"/>
                  <a:gd name="connsiteX462" fmla="*/ 885937 w 1126396"/>
                  <a:gd name="connsiteY462" fmla="*/ 11668 h 590998"/>
                  <a:gd name="connsiteX463" fmla="*/ 875476 w 1126396"/>
                  <a:gd name="connsiteY463" fmla="*/ 8486 h 590998"/>
                  <a:gd name="connsiteX464" fmla="*/ 859886 w 1126396"/>
                  <a:gd name="connsiteY464" fmla="*/ 10254 h 590998"/>
                  <a:gd name="connsiteX465" fmla="*/ 870791 w 1126396"/>
                  <a:gd name="connsiteY465" fmla="*/ 6011 h 590998"/>
                  <a:gd name="connsiteX466" fmla="*/ 865688 w 1126396"/>
                  <a:gd name="connsiteY466" fmla="*/ 4596 h 590998"/>
                  <a:gd name="connsiteX467" fmla="*/ 855251 w 1126396"/>
                  <a:gd name="connsiteY467" fmla="*/ 3182 h 590998"/>
                  <a:gd name="connsiteX468" fmla="*/ 813569 w 1126396"/>
                  <a:gd name="connsiteY468" fmla="*/ 2122 h 590998"/>
                  <a:gd name="connsiteX469" fmla="*/ 793032 w 1126396"/>
                  <a:gd name="connsiteY469" fmla="*/ 354 h 590998"/>
                  <a:gd name="connsiteX470" fmla="*/ 765181 w 1126396"/>
                  <a:gd name="connsiteY470" fmla="*/ 0 h 590998"/>
                  <a:gd name="connsiteX471" fmla="*/ 737963 w 1126396"/>
                  <a:gd name="connsiteY471" fmla="*/ 0 h 590998"/>
                  <a:gd name="connsiteX472" fmla="*/ 732071 w 1126396"/>
                  <a:gd name="connsiteY472" fmla="*/ 1061 h 590998"/>
                  <a:gd name="connsiteX473" fmla="*/ 727231 w 1126396"/>
                  <a:gd name="connsiteY473" fmla="*/ 708 h 590998"/>
                  <a:gd name="connsiteX474" fmla="*/ 720007 w 1126396"/>
                  <a:gd name="connsiteY474" fmla="*/ 708 h 590998"/>
                  <a:gd name="connsiteX475" fmla="*/ 714550 w 1126396"/>
                  <a:gd name="connsiteY475" fmla="*/ 354 h 590998"/>
                  <a:gd name="connsiteX476" fmla="*/ 703916 w 1126396"/>
                  <a:gd name="connsiteY476" fmla="*/ 1414 h 590998"/>
                  <a:gd name="connsiteX477" fmla="*/ 690208 w 1126396"/>
                  <a:gd name="connsiteY477" fmla="*/ 1768 h 590998"/>
                  <a:gd name="connsiteX478" fmla="*/ 684365 w 1126396"/>
                  <a:gd name="connsiteY478" fmla="*/ 3182 h 590998"/>
                  <a:gd name="connsiteX479" fmla="*/ 675859 w 1126396"/>
                  <a:gd name="connsiteY479" fmla="*/ 2122 h 590998"/>
                  <a:gd name="connsiteX480" fmla="*/ 670970 w 1126396"/>
                  <a:gd name="connsiteY480" fmla="*/ 2543 h 590998"/>
                  <a:gd name="connsiteX481" fmla="*/ 663911 w 1126396"/>
                  <a:gd name="connsiteY481" fmla="*/ 4243 h 590998"/>
                  <a:gd name="connsiteX482" fmla="*/ 651953 w 1126396"/>
                  <a:gd name="connsiteY482" fmla="*/ 3182 h 590998"/>
                  <a:gd name="connsiteX483" fmla="*/ 647631 w 1126396"/>
                  <a:gd name="connsiteY483" fmla="*/ 4596 h 590998"/>
                  <a:gd name="connsiteX484" fmla="*/ 637292 w 1126396"/>
                  <a:gd name="connsiteY484" fmla="*/ 7072 h 590998"/>
                  <a:gd name="connsiteX485" fmla="*/ 626707 w 1126396"/>
                  <a:gd name="connsiteY485" fmla="*/ 5304 h 590998"/>
                  <a:gd name="connsiteX486" fmla="*/ 620996 w 1126396"/>
                  <a:gd name="connsiteY486" fmla="*/ 6364 h 590998"/>
                  <a:gd name="connsiteX487" fmla="*/ 615276 w 1126396"/>
                  <a:gd name="connsiteY487" fmla="*/ 7425 h 590998"/>
                  <a:gd name="connsiteX488" fmla="*/ 605990 w 1126396"/>
                  <a:gd name="connsiteY488" fmla="*/ 5657 h 590998"/>
                  <a:gd name="connsiteX489" fmla="*/ 602999 w 1126396"/>
                  <a:gd name="connsiteY489" fmla="*/ 8839 h 590998"/>
                  <a:gd name="connsiteX490" fmla="*/ 598331 w 1126396"/>
                  <a:gd name="connsiteY490" fmla="*/ 7064 h 590998"/>
                  <a:gd name="connsiteX491" fmla="*/ 592364 w 1126396"/>
                  <a:gd name="connsiteY491" fmla="*/ 6718 h 590998"/>
                  <a:gd name="connsiteX492" fmla="*/ 576265 w 1126396"/>
                  <a:gd name="connsiteY492" fmla="*/ 8132 h 590998"/>
                  <a:gd name="connsiteX493" fmla="*/ 568959 w 1126396"/>
                  <a:gd name="connsiteY493" fmla="*/ 8132 h 590998"/>
                  <a:gd name="connsiteX494" fmla="*/ 541634 w 1126396"/>
                  <a:gd name="connsiteY494" fmla="*/ 8839 h 590998"/>
                  <a:gd name="connsiteX495" fmla="*/ 546352 w 1126396"/>
                  <a:gd name="connsiteY495" fmla="*/ 11274 h 590998"/>
                  <a:gd name="connsiteX496" fmla="*/ 540779 w 1126396"/>
                  <a:gd name="connsiteY496" fmla="*/ 11624 h 590998"/>
                  <a:gd name="connsiteX497" fmla="*/ 535134 w 1126396"/>
                  <a:gd name="connsiteY497" fmla="*/ 10080 h 590998"/>
                  <a:gd name="connsiteX498" fmla="*/ 521155 w 1126396"/>
                  <a:gd name="connsiteY498" fmla="*/ 11541 h 590998"/>
                  <a:gd name="connsiteX499" fmla="*/ 514975 w 1126396"/>
                  <a:gd name="connsiteY499" fmla="*/ 13413 h 590998"/>
                  <a:gd name="connsiteX500" fmla="*/ 519470 w 1126396"/>
                  <a:gd name="connsiteY500" fmla="*/ 15240 h 590998"/>
                  <a:gd name="connsiteX501" fmla="*/ 523842 w 1126396"/>
                  <a:gd name="connsiteY501" fmla="*/ 15240 h 590998"/>
                  <a:gd name="connsiteX502" fmla="*/ 529644 w 1126396"/>
                  <a:gd name="connsiteY502" fmla="*/ 14493 h 590998"/>
                  <a:gd name="connsiteX503" fmla="*/ 536572 w 1126396"/>
                  <a:gd name="connsiteY503" fmla="*/ 14368 h 590998"/>
                  <a:gd name="connsiteX504" fmla="*/ 547798 w 1126396"/>
                  <a:gd name="connsiteY504" fmla="*/ 14493 h 590998"/>
                  <a:gd name="connsiteX505" fmla="*/ 561275 w 1126396"/>
                  <a:gd name="connsiteY505" fmla="*/ 14710 h 590998"/>
                  <a:gd name="connsiteX506" fmla="*/ 565845 w 1126396"/>
                  <a:gd name="connsiteY506" fmla="*/ 14709 h 590998"/>
                  <a:gd name="connsiteX507" fmla="*/ 578065 w 1126396"/>
                  <a:gd name="connsiteY507" fmla="*/ 14493 h 590998"/>
                  <a:gd name="connsiteX508" fmla="*/ 595315 w 1126396"/>
                  <a:gd name="connsiteY508" fmla="*/ 13994 h 590998"/>
                  <a:gd name="connsiteX509" fmla="*/ 610008 w 1126396"/>
                  <a:gd name="connsiteY509" fmla="*/ 15739 h 590998"/>
                  <a:gd name="connsiteX510" fmla="*/ 615186 w 1126396"/>
                  <a:gd name="connsiteY510" fmla="*/ 16612 h 590998"/>
                  <a:gd name="connsiteX511" fmla="*/ 622483 w 1126396"/>
                  <a:gd name="connsiteY511" fmla="*/ 16612 h 590998"/>
                  <a:gd name="connsiteX512" fmla="*/ 625927 w 1126396"/>
                  <a:gd name="connsiteY512" fmla="*/ 18855 h 590998"/>
                  <a:gd name="connsiteX513" fmla="*/ 620840 w 1126396"/>
                  <a:gd name="connsiteY513" fmla="*/ 19977 h 590998"/>
                  <a:gd name="connsiteX514" fmla="*/ 613937 w 1126396"/>
                  <a:gd name="connsiteY514" fmla="*/ 19853 h 590998"/>
                  <a:gd name="connsiteX515" fmla="*/ 608463 w 1126396"/>
                  <a:gd name="connsiteY515" fmla="*/ 18357 h 590998"/>
                  <a:gd name="connsiteX516" fmla="*/ 601478 w 1126396"/>
                  <a:gd name="connsiteY516" fmla="*/ 16612 h 590998"/>
                  <a:gd name="connsiteX517" fmla="*/ 596991 w 1126396"/>
                  <a:gd name="connsiteY517" fmla="*/ 16612 h 590998"/>
                  <a:gd name="connsiteX518" fmla="*/ 584902 w 1126396"/>
                  <a:gd name="connsiteY518" fmla="*/ 15863 h 590998"/>
                  <a:gd name="connsiteX519" fmla="*/ 568877 w 1126396"/>
                  <a:gd name="connsiteY519" fmla="*/ 16217 h 590998"/>
                  <a:gd name="connsiteX520" fmla="*/ 560059 w 1126396"/>
                  <a:gd name="connsiteY520" fmla="*/ 16237 h 590998"/>
                  <a:gd name="connsiteX521" fmla="*/ 545340 w 1126396"/>
                  <a:gd name="connsiteY521" fmla="*/ 16237 h 590998"/>
                  <a:gd name="connsiteX522" fmla="*/ 536087 w 1126396"/>
                  <a:gd name="connsiteY522" fmla="*/ 15863 h 590998"/>
                  <a:gd name="connsiteX523" fmla="*/ 544766 w 1126396"/>
                  <a:gd name="connsiteY523" fmla="*/ 19229 h 590998"/>
                  <a:gd name="connsiteX524" fmla="*/ 549713 w 1126396"/>
                  <a:gd name="connsiteY524" fmla="*/ 20226 h 590998"/>
                  <a:gd name="connsiteX525" fmla="*/ 554833 w 1126396"/>
                  <a:gd name="connsiteY525" fmla="*/ 21972 h 590998"/>
                  <a:gd name="connsiteX526" fmla="*/ 560396 w 1126396"/>
                  <a:gd name="connsiteY526" fmla="*/ 22595 h 590998"/>
                  <a:gd name="connsiteX527" fmla="*/ 550633 w 1126396"/>
                  <a:gd name="connsiteY527" fmla="*/ 24340 h 590998"/>
                  <a:gd name="connsiteX528" fmla="*/ 543623 w 1126396"/>
                  <a:gd name="connsiteY528" fmla="*/ 20226 h 590998"/>
                  <a:gd name="connsiteX529" fmla="*/ 532767 w 1126396"/>
                  <a:gd name="connsiteY529" fmla="*/ 19478 h 590998"/>
                  <a:gd name="connsiteX530" fmla="*/ 528757 w 1126396"/>
                  <a:gd name="connsiteY530" fmla="*/ 17983 h 590998"/>
                  <a:gd name="connsiteX531" fmla="*/ 520753 w 1126396"/>
                  <a:gd name="connsiteY531" fmla="*/ 17742 h 590998"/>
                  <a:gd name="connsiteX532" fmla="*/ 514211 w 1126396"/>
                  <a:gd name="connsiteY532" fmla="*/ 18357 h 590998"/>
                  <a:gd name="connsiteX533" fmla="*/ 504966 w 1126396"/>
                  <a:gd name="connsiteY533" fmla="*/ 18372 h 590998"/>
                  <a:gd name="connsiteX534" fmla="*/ 509313 w 1126396"/>
                  <a:gd name="connsiteY534" fmla="*/ 21723 h 590998"/>
                  <a:gd name="connsiteX535" fmla="*/ 529455 w 1126396"/>
                  <a:gd name="connsiteY535" fmla="*/ 26214 h 590998"/>
                  <a:gd name="connsiteX536" fmla="*/ 541092 w 1126396"/>
                  <a:gd name="connsiteY536" fmla="*/ 30406 h 590998"/>
                  <a:gd name="connsiteX537" fmla="*/ 545924 w 1126396"/>
                  <a:gd name="connsiteY537" fmla="*/ 30406 h 590998"/>
                  <a:gd name="connsiteX538" fmla="*/ 543442 w 1126396"/>
                  <a:gd name="connsiteY538" fmla="*/ 35002 h 590998"/>
                  <a:gd name="connsiteX539" fmla="*/ 539152 w 1126396"/>
                  <a:gd name="connsiteY539" fmla="*/ 34649 h 590998"/>
                  <a:gd name="connsiteX540" fmla="*/ 534707 w 1126396"/>
                  <a:gd name="connsiteY540" fmla="*/ 33588 h 590998"/>
                  <a:gd name="connsiteX541" fmla="*/ 530113 w 1126396"/>
                  <a:gd name="connsiteY541" fmla="*/ 31822 h 590998"/>
                  <a:gd name="connsiteX542" fmla="*/ 522864 w 1126396"/>
                  <a:gd name="connsiteY542" fmla="*/ 31113 h 590998"/>
                  <a:gd name="connsiteX543" fmla="*/ 513381 w 1126396"/>
                  <a:gd name="connsiteY543" fmla="*/ 27836 h 590998"/>
                  <a:gd name="connsiteX544" fmla="*/ 507193 w 1126396"/>
                  <a:gd name="connsiteY544" fmla="*/ 27224 h 590998"/>
                  <a:gd name="connsiteX545" fmla="*/ 498950 w 1126396"/>
                  <a:gd name="connsiteY545" fmla="*/ 27103 h 590998"/>
                  <a:gd name="connsiteX546" fmla="*/ 494364 w 1126396"/>
                  <a:gd name="connsiteY546" fmla="*/ 25649 h 590998"/>
                  <a:gd name="connsiteX547" fmla="*/ 487247 w 1126396"/>
                  <a:gd name="connsiteY547" fmla="*/ 24893 h 590998"/>
                  <a:gd name="connsiteX548" fmla="*/ 483007 w 1126396"/>
                  <a:gd name="connsiteY548" fmla="*/ 24631 h 590998"/>
                  <a:gd name="connsiteX549" fmla="*/ 474263 w 1126396"/>
                  <a:gd name="connsiteY549" fmla="*/ 21552 h 590998"/>
                  <a:gd name="connsiteX550" fmla="*/ 468765 w 1126396"/>
                  <a:gd name="connsiteY550" fmla="*/ 21139 h 590998"/>
                  <a:gd name="connsiteX551" fmla="*/ 462873 w 1126396"/>
                  <a:gd name="connsiteY551" fmla="*/ 20885 h 590998"/>
                  <a:gd name="connsiteX552" fmla="*/ 444300 w 1126396"/>
                  <a:gd name="connsiteY552" fmla="*/ 21226 h 590998"/>
                  <a:gd name="connsiteX553" fmla="*/ 445336 w 1126396"/>
                  <a:gd name="connsiteY553" fmla="*/ 25810 h 590998"/>
                  <a:gd name="connsiteX554" fmla="*/ 449707 w 1126396"/>
                  <a:gd name="connsiteY554" fmla="*/ 27224 h 590998"/>
                  <a:gd name="connsiteX555" fmla="*/ 454203 w 1126396"/>
                  <a:gd name="connsiteY555" fmla="*/ 29346 h 590998"/>
                  <a:gd name="connsiteX556" fmla="*/ 459783 w 1126396"/>
                  <a:gd name="connsiteY556" fmla="*/ 30053 h 590998"/>
                  <a:gd name="connsiteX557" fmla="*/ 454523 w 1126396"/>
                  <a:gd name="connsiteY557" fmla="*/ 31467 h 590998"/>
                  <a:gd name="connsiteX558" fmla="*/ 443872 w 1126396"/>
                  <a:gd name="connsiteY558" fmla="*/ 31467 h 590998"/>
                  <a:gd name="connsiteX559" fmla="*/ 437915 w 1126396"/>
                  <a:gd name="connsiteY559" fmla="*/ 30406 h 590998"/>
                  <a:gd name="connsiteX560" fmla="*/ 428209 w 1126396"/>
                  <a:gd name="connsiteY560" fmla="*/ 27578 h 590998"/>
                  <a:gd name="connsiteX561" fmla="*/ 422136 w 1126396"/>
                  <a:gd name="connsiteY561" fmla="*/ 25103 h 590998"/>
                  <a:gd name="connsiteX562" fmla="*/ 417156 w 1126396"/>
                  <a:gd name="connsiteY562" fmla="*/ 26517 h 590998"/>
                  <a:gd name="connsiteX563" fmla="*/ 404771 w 1126396"/>
                  <a:gd name="connsiteY563" fmla="*/ 24749 h 590998"/>
                  <a:gd name="connsiteX564" fmla="*/ 399166 w 1126396"/>
                  <a:gd name="connsiteY564" fmla="*/ 26517 h 590998"/>
                  <a:gd name="connsiteX565" fmla="*/ 398879 w 1126396"/>
                  <a:gd name="connsiteY565" fmla="*/ 33235 h 590998"/>
                  <a:gd name="connsiteX566" fmla="*/ 392230 w 1126396"/>
                  <a:gd name="connsiteY566" fmla="*/ 34649 h 590998"/>
                  <a:gd name="connsiteX567" fmla="*/ 387086 w 1126396"/>
                  <a:gd name="connsiteY567" fmla="*/ 35002 h 590998"/>
                  <a:gd name="connsiteX568" fmla="*/ 390554 w 1126396"/>
                  <a:gd name="connsiteY568" fmla="*/ 30760 h 590998"/>
                  <a:gd name="connsiteX569" fmla="*/ 388064 w 1126396"/>
                  <a:gd name="connsiteY569" fmla="*/ 25439 h 590998"/>
                  <a:gd name="connsiteX570" fmla="*/ 381292 w 1126396"/>
                  <a:gd name="connsiteY570" fmla="*/ 24042 h 590998"/>
                  <a:gd name="connsiteX571" fmla="*/ 367330 w 1126396"/>
                  <a:gd name="connsiteY571" fmla="*/ 26164 h 590998"/>
                  <a:gd name="connsiteX572" fmla="*/ 359580 w 1126396"/>
                  <a:gd name="connsiteY572" fmla="*/ 25456 h 590998"/>
                  <a:gd name="connsiteX573" fmla="*/ 350984 w 1126396"/>
                  <a:gd name="connsiteY573" fmla="*/ 26871 h 590998"/>
                  <a:gd name="connsiteX574" fmla="*/ 340029 w 1126396"/>
                  <a:gd name="connsiteY574" fmla="*/ 26164 h 590998"/>
                  <a:gd name="connsiteX575" fmla="*/ 304725 w 1126396"/>
                  <a:gd name="connsiteY575" fmla="*/ 28285 h 590998"/>
                  <a:gd name="connsiteX576" fmla="*/ 291543 w 1126396"/>
                  <a:gd name="connsiteY576" fmla="*/ 30760 h 590998"/>
                  <a:gd name="connsiteX577" fmla="*/ 275312 w 1126396"/>
                  <a:gd name="connsiteY577" fmla="*/ 31966 h 590998"/>
                  <a:gd name="connsiteX578" fmla="*/ 270225 w 1126396"/>
                  <a:gd name="connsiteY578" fmla="*/ 32948 h 590998"/>
                  <a:gd name="connsiteX579" fmla="*/ 273792 w 1126396"/>
                  <a:gd name="connsiteY579" fmla="*/ 38184 h 590998"/>
                  <a:gd name="connsiteX580" fmla="*/ 265352 w 1126396"/>
                  <a:gd name="connsiteY580" fmla="*/ 41013 h 590998"/>
                  <a:gd name="connsiteX581" fmla="*/ 266026 w 1126396"/>
                  <a:gd name="connsiteY581" fmla="*/ 45256 h 590998"/>
                  <a:gd name="connsiteX582" fmla="*/ 261137 w 1126396"/>
                  <a:gd name="connsiteY582" fmla="*/ 46670 h 590998"/>
                  <a:gd name="connsiteX583" fmla="*/ 257225 w 1126396"/>
                  <a:gd name="connsiteY583" fmla="*/ 49145 h 590998"/>
                  <a:gd name="connsiteX584" fmla="*/ 253946 w 1126396"/>
                  <a:gd name="connsiteY584" fmla="*/ 46670 h 590998"/>
                  <a:gd name="connsiteX585" fmla="*/ 237781 w 1126396"/>
                  <a:gd name="connsiteY585" fmla="*/ 44571 h 590998"/>
                  <a:gd name="connsiteX586" fmla="*/ 230434 w 1126396"/>
                  <a:gd name="connsiteY586" fmla="*/ 44902 h 590998"/>
                  <a:gd name="connsiteX587" fmla="*/ 225191 w 1126396"/>
                  <a:gd name="connsiteY587" fmla="*/ 45609 h 590998"/>
                  <a:gd name="connsiteX588" fmla="*/ 220605 w 1126396"/>
                  <a:gd name="connsiteY588" fmla="*/ 45963 h 590998"/>
                  <a:gd name="connsiteX589" fmla="*/ 215987 w 1126396"/>
                  <a:gd name="connsiteY589" fmla="*/ 47377 h 590998"/>
                  <a:gd name="connsiteX590" fmla="*/ 206470 w 1126396"/>
                  <a:gd name="connsiteY590" fmla="*/ 48085 h 590998"/>
                  <a:gd name="connsiteX591" fmla="*/ 197841 w 1126396"/>
                  <a:gd name="connsiteY591" fmla="*/ 50912 h 590998"/>
                  <a:gd name="connsiteX592" fmla="*/ 186229 w 1126396"/>
                  <a:gd name="connsiteY592" fmla="*/ 53388 h 590998"/>
                  <a:gd name="connsiteX593" fmla="*/ 181315 w 1126396"/>
                  <a:gd name="connsiteY593" fmla="*/ 53034 h 590998"/>
                  <a:gd name="connsiteX594" fmla="*/ 171831 w 1126396"/>
                  <a:gd name="connsiteY594" fmla="*/ 55027 h 590998"/>
                  <a:gd name="connsiteX595" fmla="*/ 160975 w 1126396"/>
                  <a:gd name="connsiteY595" fmla="*/ 57276 h 590998"/>
                  <a:gd name="connsiteX596" fmla="*/ 150366 w 1126396"/>
                  <a:gd name="connsiteY596" fmla="*/ 58233 h 590998"/>
                  <a:gd name="connsiteX597" fmla="*/ 146700 w 1126396"/>
                  <a:gd name="connsiteY597" fmla="*/ 63287 h 590998"/>
                  <a:gd name="connsiteX598" fmla="*/ 151984 w 1126396"/>
                  <a:gd name="connsiteY598" fmla="*/ 64701 h 590998"/>
                  <a:gd name="connsiteX599" fmla="*/ 157910 w 1126396"/>
                  <a:gd name="connsiteY599" fmla="*/ 64701 h 590998"/>
                  <a:gd name="connsiteX600" fmla="*/ 163572 w 1126396"/>
                  <a:gd name="connsiteY600" fmla="*/ 64348 h 590998"/>
                  <a:gd name="connsiteX601" fmla="*/ 169472 w 1126396"/>
                  <a:gd name="connsiteY601" fmla="*/ 66116 h 590998"/>
                  <a:gd name="connsiteX602" fmla="*/ 174469 w 1126396"/>
                  <a:gd name="connsiteY602" fmla="*/ 65762 h 590998"/>
                  <a:gd name="connsiteX603" fmla="*/ 181832 w 1126396"/>
                  <a:gd name="connsiteY603" fmla="*/ 64348 h 590998"/>
                  <a:gd name="connsiteX604" fmla="*/ 185917 w 1126396"/>
                  <a:gd name="connsiteY604" fmla="*/ 65327 h 590998"/>
                  <a:gd name="connsiteX605" fmla="*/ 197323 w 1126396"/>
                  <a:gd name="connsiteY605" fmla="*/ 67816 h 590998"/>
                  <a:gd name="connsiteX606" fmla="*/ 191226 w 1126396"/>
                  <a:gd name="connsiteY606" fmla="*/ 69580 h 590998"/>
                  <a:gd name="connsiteX607" fmla="*/ 181857 w 1126396"/>
                  <a:gd name="connsiteY607" fmla="*/ 70022 h 590998"/>
                  <a:gd name="connsiteX608" fmla="*/ 183287 w 1126396"/>
                  <a:gd name="connsiteY608" fmla="*/ 73994 h 590998"/>
                  <a:gd name="connsiteX609" fmla="*/ 179408 w 1126396"/>
                  <a:gd name="connsiteY609" fmla="*/ 77522 h 590998"/>
                  <a:gd name="connsiteX610" fmla="*/ 173261 w 1126396"/>
                  <a:gd name="connsiteY610" fmla="*/ 79288 h 590998"/>
                  <a:gd name="connsiteX611" fmla="*/ 169464 w 1126396"/>
                  <a:gd name="connsiteY611" fmla="*/ 81053 h 590998"/>
                  <a:gd name="connsiteX612" fmla="*/ 161649 w 1126396"/>
                  <a:gd name="connsiteY612" fmla="*/ 82376 h 590998"/>
                  <a:gd name="connsiteX613" fmla="*/ 155050 w 1126396"/>
                  <a:gd name="connsiteY613" fmla="*/ 85465 h 590998"/>
                  <a:gd name="connsiteX614" fmla="*/ 149873 w 1126396"/>
                  <a:gd name="connsiteY614" fmla="*/ 87230 h 590998"/>
                  <a:gd name="connsiteX615" fmla="*/ 141531 w 1126396"/>
                  <a:gd name="connsiteY615" fmla="*/ 85906 h 590998"/>
                  <a:gd name="connsiteX616" fmla="*/ 134480 w 1126396"/>
                  <a:gd name="connsiteY616" fmla="*/ 85465 h 590998"/>
                  <a:gd name="connsiteX617" fmla="*/ 129426 w 1126396"/>
                  <a:gd name="connsiteY617" fmla="*/ 85465 h 590998"/>
                  <a:gd name="connsiteX618" fmla="*/ 125095 w 1126396"/>
                  <a:gd name="connsiteY618" fmla="*/ 86493 h 590998"/>
                  <a:gd name="connsiteX619" fmla="*/ 120123 w 1126396"/>
                  <a:gd name="connsiteY619" fmla="*/ 87671 h 590998"/>
                  <a:gd name="connsiteX620" fmla="*/ 113368 w 1126396"/>
                  <a:gd name="connsiteY620" fmla="*/ 87671 h 590998"/>
                  <a:gd name="connsiteX621" fmla="*/ 102816 w 1126396"/>
                  <a:gd name="connsiteY621" fmla="*/ 88553 h 590998"/>
                  <a:gd name="connsiteX622" fmla="*/ 95239 w 1126396"/>
                  <a:gd name="connsiteY622" fmla="*/ 89877 h 590998"/>
                  <a:gd name="connsiteX623" fmla="*/ 87423 w 1126396"/>
                  <a:gd name="connsiteY623" fmla="*/ 93407 h 590998"/>
                  <a:gd name="connsiteX624" fmla="*/ 76576 w 1126396"/>
                  <a:gd name="connsiteY624" fmla="*/ 93407 h 590998"/>
                  <a:gd name="connsiteX625" fmla="*/ 71916 w 1126396"/>
                  <a:gd name="connsiteY625" fmla="*/ 95613 h 590998"/>
                  <a:gd name="connsiteX626" fmla="*/ 60033 w 1126396"/>
                  <a:gd name="connsiteY626" fmla="*/ 95613 h 590998"/>
                  <a:gd name="connsiteX627" fmla="*/ 45594 w 1126396"/>
                  <a:gd name="connsiteY627" fmla="*/ 96937 h 590998"/>
                  <a:gd name="connsiteX628" fmla="*/ 38904 w 1126396"/>
                  <a:gd name="connsiteY628" fmla="*/ 98702 h 590998"/>
                  <a:gd name="connsiteX629" fmla="*/ 28508 w 1126396"/>
                  <a:gd name="connsiteY629" fmla="*/ 100025 h 590998"/>
                  <a:gd name="connsiteX630" fmla="*/ 16757 w 1126396"/>
                  <a:gd name="connsiteY630" fmla="*/ 103555 h 590998"/>
                  <a:gd name="connsiteX631" fmla="*/ 11785 w 1126396"/>
                  <a:gd name="connsiteY631" fmla="*/ 109732 h 590998"/>
                  <a:gd name="connsiteX632" fmla="*/ 16247 w 1126396"/>
                  <a:gd name="connsiteY632" fmla="*/ 112196 h 590998"/>
                  <a:gd name="connsiteX633" fmla="*/ 30177 w 1126396"/>
                  <a:gd name="connsiteY633" fmla="*/ 117935 h 590998"/>
                  <a:gd name="connsiteX634" fmla="*/ 40655 w 1126396"/>
                  <a:gd name="connsiteY634" fmla="*/ 118122 h 590998"/>
                  <a:gd name="connsiteX635" fmla="*/ 48791 w 1126396"/>
                  <a:gd name="connsiteY635" fmla="*/ 115662 h 590998"/>
                  <a:gd name="connsiteX636" fmla="*/ 43334 w 1126396"/>
                  <a:gd name="connsiteY636" fmla="*/ 118780 h 590998"/>
                  <a:gd name="connsiteX637" fmla="*/ 39143 w 1126396"/>
                  <a:gd name="connsiteY637" fmla="*/ 119907 h 590998"/>
                  <a:gd name="connsiteX638" fmla="*/ 43580 w 1126396"/>
                  <a:gd name="connsiteY638" fmla="*/ 120371 h 590998"/>
                  <a:gd name="connsiteX639" fmla="*/ 50418 w 1126396"/>
                  <a:gd name="connsiteY639" fmla="*/ 120100 h 590998"/>
                  <a:gd name="connsiteX640" fmla="*/ 55595 w 1126396"/>
                  <a:gd name="connsiteY640" fmla="*/ 119656 h 590998"/>
                  <a:gd name="connsiteX641" fmla="*/ 61257 w 1126396"/>
                  <a:gd name="connsiteY641" fmla="*/ 118673 h 590998"/>
                  <a:gd name="connsiteX642" fmla="*/ 49037 w 1126396"/>
                  <a:gd name="connsiteY642" fmla="*/ 121762 h 590998"/>
                  <a:gd name="connsiteX643" fmla="*/ 44846 w 1126396"/>
                  <a:gd name="connsiteY643" fmla="*/ 122312 h 590998"/>
                  <a:gd name="connsiteX644" fmla="*/ 54379 w 1126396"/>
                  <a:gd name="connsiteY644" fmla="*/ 123929 h 590998"/>
                  <a:gd name="connsiteX645" fmla="*/ 58997 w 1126396"/>
                  <a:gd name="connsiteY645" fmla="*/ 125636 h 590998"/>
                  <a:gd name="connsiteX646" fmla="*/ 56491 w 1126396"/>
                  <a:gd name="connsiteY646" fmla="*/ 129018 h 590998"/>
                  <a:gd name="connsiteX647" fmla="*/ 42142 w 1126396"/>
                  <a:gd name="connsiteY647" fmla="*/ 130521 h 590998"/>
                  <a:gd name="connsiteX648" fmla="*/ 29322 w 1126396"/>
                  <a:gd name="connsiteY648" fmla="*/ 131088 h 590998"/>
                  <a:gd name="connsiteX649" fmla="*/ 21753 w 1126396"/>
                  <a:gd name="connsiteY649" fmla="*/ 132420 h 590998"/>
                  <a:gd name="connsiteX650" fmla="*/ 14349 w 1126396"/>
                  <a:gd name="connsiteY650" fmla="*/ 134580 h 590998"/>
                  <a:gd name="connsiteX651" fmla="*/ 17718 w 1126396"/>
                  <a:gd name="connsiteY651" fmla="*/ 138169 h 590998"/>
                  <a:gd name="connsiteX652" fmla="*/ 23824 w 1126396"/>
                  <a:gd name="connsiteY652" fmla="*/ 140384 h 590998"/>
                  <a:gd name="connsiteX653" fmla="*/ 31278 w 1126396"/>
                  <a:gd name="connsiteY653" fmla="*/ 139186 h 590998"/>
                  <a:gd name="connsiteX654" fmla="*/ 38017 w 1126396"/>
                  <a:gd name="connsiteY654" fmla="*/ 137329 h 590998"/>
                  <a:gd name="connsiteX655" fmla="*/ 32798 w 1126396"/>
                  <a:gd name="connsiteY655" fmla="*/ 139971 h 590998"/>
                  <a:gd name="connsiteX656" fmla="*/ 42931 w 1126396"/>
                  <a:gd name="connsiteY656" fmla="*/ 142949 h 590998"/>
                  <a:gd name="connsiteX657" fmla="*/ 47706 w 1126396"/>
                  <a:gd name="connsiteY657" fmla="*/ 142825 h 590998"/>
                  <a:gd name="connsiteX658" fmla="*/ 57584 w 1126396"/>
                  <a:gd name="connsiteY658" fmla="*/ 143706 h 590998"/>
                  <a:gd name="connsiteX659" fmla="*/ 46152 w 1126396"/>
                  <a:gd name="connsiteY659" fmla="*/ 146354 h 590998"/>
                  <a:gd name="connsiteX660" fmla="*/ 41805 w 1126396"/>
                  <a:gd name="connsiteY660" fmla="*/ 148140 h 590998"/>
                  <a:gd name="connsiteX661" fmla="*/ 33258 w 1126396"/>
                  <a:gd name="connsiteY661" fmla="*/ 149120 h 590998"/>
                  <a:gd name="connsiteX662" fmla="*/ 41846 w 1126396"/>
                  <a:gd name="connsiteY662" fmla="*/ 152531 h 590998"/>
                  <a:gd name="connsiteX663" fmla="*/ 46638 w 1126396"/>
                  <a:gd name="connsiteY663" fmla="*/ 154428 h 590998"/>
                  <a:gd name="connsiteX664" fmla="*/ 51502 w 1126396"/>
                  <a:gd name="connsiteY664" fmla="*/ 156502 h 590998"/>
                  <a:gd name="connsiteX665" fmla="*/ 64610 w 1126396"/>
                  <a:gd name="connsiteY665" fmla="*/ 157640 h 590998"/>
                  <a:gd name="connsiteX666" fmla="*/ 76411 w 1126396"/>
                  <a:gd name="connsiteY666" fmla="*/ 160077 h 590998"/>
                  <a:gd name="connsiteX667" fmla="*/ 81104 w 1126396"/>
                  <a:gd name="connsiteY667" fmla="*/ 160914 h 590998"/>
                  <a:gd name="connsiteX668" fmla="*/ 75129 w 1126396"/>
                  <a:gd name="connsiteY668" fmla="*/ 155984 h 590998"/>
                  <a:gd name="connsiteX669" fmla="*/ 79625 w 1126396"/>
                  <a:gd name="connsiteY669" fmla="*/ 152972 h 590998"/>
                  <a:gd name="connsiteX670" fmla="*/ 84539 w 1126396"/>
                  <a:gd name="connsiteY670" fmla="*/ 153855 h 590998"/>
                  <a:gd name="connsiteX671" fmla="*/ 91270 w 1126396"/>
                  <a:gd name="connsiteY671" fmla="*/ 153413 h 590998"/>
                  <a:gd name="connsiteX672" fmla="*/ 101871 w 1126396"/>
                  <a:gd name="connsiteY672" fmla="*/ 153413 h 590998"/>
                  <a:gd name="connsiteX673" fmla="*/ 97523 w 1126396"/>
                  <a:gd name="connsiteY673" fmla="*/ 157384 h 590998"/>
                  <a:gd name="connsiteX674" fmla="*/ 104780 w 1126396"/>
                  <a:gd name="connsiteY674" fmla="*/ 157707 h 590998"/>
                  <a:gd name="connsiteX675" fmla="*/ 110262 w 1126396"/>
                  <a:gd name="connsiteY675" fmla="*/ 158708 h 590998"/>
                  <a:gd name="connsiteX676" fmla="*/ 120230 w 1126396"/>
                  <a:gd name="connsiteY676" fmla="*/ 155178 h 590998"/>
                  <a:gd name="connsiteX677" fmla="*/ 124150 w 1126396"/>
                  <a:gd name="connsiteY677" fmla="*/ 152531 h 590998"/>
                  <a:gd name="connsiteX678" fmla="*/ 131941 w 1126396"/>
                  <a:gd name="connsiteY678" fmla="*/ 150325 h 590998"/>
                  <a:gd name="connsiteX679" fmla="*/ 131900 w 1126396"/>
                  <a:gd name="connsiteY679" fmla="*/ 156502 h 590998"/>
                  <a:gd name="connsiteX680" fmla="*/ 138277 w 1126396"/>
                  <a:gd name="connsiteY680" fmla="*/ 155619 h 590998"/>
                  <a:gd name="connsiteX681" fmla="*/ 150275 w 1126396"/>
                  <a:gd name="connsiteY681" fmla="*/ 149001 h 590998"/>
                  <a:gd name="connsiteX682" fmla="*/ 154869 w 1126396"/>
                  <a:gd name="connsiteY682" fmla="*/ 150325 h 590998"/>
                  <a:gd name="connsiteX683" fmla="*/ 163358 w 1126396"/>
                  <a:gd name="connsiteY683" fmla="*/ 152531 h 590998"/>
                  <a:gd name="connsiteX684" fmla="*/ 168651 w 1126396"/>
                  <a:gd name="connsiteY684" fmla="*/ 152090 h 590998"/>
                  <a:gd name="connsiteX685" fmla="*/ 178241 w 1126396"/>
                  <a:gd name="connsiteY685" fmla="*/ 154296 h 590998"/>
                  <a:gd name="connsiteX686" fmla="*/ 189204 w 1126396"/>
                  <a:gd name="connsiteY686" fmla="*/ 154296 h 590998"/>
                  <a:gd name="connsiteX687" fmla="*/ 191833 w 1126396"/>
                  <a:gd name="connsiteY687" fmla="*/ 158267 h 590998"/>
                  <a:gd name="connsiteX688" fmla="*/ 201720 w 1126396"/>
                  <a:gd name="connsiteY688" fmla="*/ 157384 h 590998"/>
                  <a:gd name="connsiteX689" fmla="*/ 208903 w 1126396"/>
                  <a:gd name="connsiteY689" fmla="*/ 159150 h 590998"/>
                  <a:gd name="connsiteX690" fmla="*/ 216866 w 1126396"/>
                  <a:gd name="connsiteY690" fmla="*/ 161797 h 590998"/>
                  <a:gd name="connsiteX691" fmla="*/ 226021 w 1126396"/>
                  <a:gd name="connsiteY691" fmla="*/ 165768 h 590998"/>
                  <a:gd name="connsiteX692" fmla="*/ 227746 w 1126396"/>
                  <a:gd name="connsiteY692" fmla="*/ 169739 h 590998"/>
                  <a:gd name="connsiteX693" fmla="*/ 222479 w 1126396"/>
                  <a:gd name="connsiteY693" fmla="*/ 172265 h 590998"/>
                  <a:gd name="connsiteX694" fmla="*/ 217606 w 1126396"/>
                  <a:gd name="connsiteY694" fmla="*/ 173446 h 590998"/>
                  <a:gd name="connsiteX695" fmla="*/ 224648 w 1126396"/>
                  <a:gd name="connsiteY695" fmla="*/ 175916 h 590998"/>
                  <a:gd name="connsiteX696" fmla="*/ 225766 w 1126396"/>
                  <a:gd name="connsiteY696" fmla="*/ 180770 h 590998"/>
                  <a:gd name="connsiteX697" fmla="*/ 232973 w 1126396"/>
                  <a:gd name="connsiteY697" fmla="*/ 180770 h 590998"/>
                  <a:gd name="connsiteX698" fmla="*/ 239531 w 1126396"/>
                  <a:gd name="connsiteY698" fmla="*/ 184007 h 590998"/>
                  <a:gd name="connsiteX699" fmla="*/ 244388 w 1126396"/>
                  <a:gd name="connsiteY699" fmla="*/ 184972 h 590998"/>
                  <a:gd name="connsiteX700" fmla="*/ 240205 w 1126396"/>
                  <a:gd name="connsiteY700" fmla="*/ 187868 h 590998"/>
                  <a:gd name="connsiteX701" fmla="*/ 238800 w 1126396"/>
                  <a:gd name="connsiteY701" fmla="*/ 192212 h 590998"/>
                  <a:gd name="connsiteX702" fmla="*/ 230524 w 1126396"/>
                  <a:gd name="connsiteY702" fmla="*/ 194626 h 590998"/>
                  <a:gd name="connsiteX703" fmla="*/ 236310 w 1126396"/>
                  <a:gd name="connsiteY703" fmla="*/ 196556 h 590998"/>
                  <a:gd name="connsiteX704" fmla="*/ 240468 w 1126396"/>
                  <a:gd name="connsiteY704" fmla="*/ 199452 h 590998"/>
                  <a:gd name="connsiteX705" fmla="*/ 232989 w 1126396"/>
                  <a:gd name="connsiteY705" fmla="*/ 202348 h 590998"/>
                  <a:gd name="connsiteX706" fmla="*/ 228651 w 1126396"/>
                  <a:gd name="connsiteY706" fmla="*/ 202496 h 590998"/>
                  <a:gd name="connsiteX707" fmla="*/ 234518 w 1126396"/>
                  <a:gd name="connsiteY707" fmla="*/ 205678 h 590998"/>
                  <a:gd name="connsiteX708" fmla="*/ 240641 w 1126396"/>
                  <a:gd name="connsiteY708" fmla="*/ 204161 h 590998"/>
                  <a:gd name="connsiteX709" fmla="*/ 237296 w 1126396"/>
                  <a:gd name="connsiteY709" fmla="*/ 208636 h 590998"/>
                  <a:gd name="connsiteX710" fmla="*/ 232201 w 1126396"/>
                  <a:gd name="connsiteY710" fmla="*/ 210714 h 590998"/>
                  <a:gd name="connsiteX711" fmla="*/ 228042 w 1126396"/>
                  <a:gd name="connsiteY711" fmla="*/ 216174 h 590998"/>
                  <a:gd name="connsiteX712" fmla="*/ 232760 w 1126396"/>
                  <a:gd name="connsiteY712" fmla="*/ 219354 h 590998"/>
                  <a:gd name="connsiteX713" fmla="*/ 237797 w 1126396"/>
                  <a:gd name="connsiteY713" fmla="*/ 220311 h 590998"/>
                  <a:gd name="connsiteX714" fmla="*/ 233105 w 1126396"/>
                  <a:gd name="connsiteY714" fmla="*/ 227306 h 590998"/>
                  <a:gd name="connsiteX715" fmla="*/ 237403 w 1126396"/>
                  <a:gd name="connsiteY715" fmla="*/ 230487 h 590998"/>
                  <a:gd name="connsiteX716" fmla="*/ 234395 w 1126396"/>
                  <a:gd name="connsiteY716" fmla="*/ 233667 h 590998"/>
                  <a:gd name="connsiteX717" fmla="*/ 229719 w 1126396"/>
                  <a:gd name="connsiteY717" fmla="*/ 235894 h 590998"/>
                  <a:gd name="connsiteX718" fmla="*/ 226276 w 1126396"/>
                  <a:gd name="connsiteY718" fmla="*/ 239392 h 590998"/>
                  <a:gd name="connsiteX719" fmla="*/ 230582 w 1126396"/>
                  <a:gd name="connsiteY719" fmla="*/ 244800 h 590998"/>
                  <a:gd name="connsiteX720" fmla="*/ 230014 w 1126396"/>
                  <a:gd name="connsiteY720" fmla="*/ 250560 h 590998"/>
                  <a:gd name="connsiteX721" fmla="*/ 225585 w 1126396"/>
                  <a:gd name="connsiteY721" fmla="*/ 257800 h 590998"/>
                  <a:gd name="connsiteX722" fmla="*/ 221197 w 1126396"/>
                  <a:gd name="connsiteY722" fmla="*/ 264479 h 590998"/>
                  <a:gd name="connsiteX723" fmla="*/ 220013 w 1126396"/>
                  <a:gd name="connsiteY723" fmla="*/ 268417 h 590998"/>
                  <a:gd name="connsiteX724" fmla="*/ 222487 w 1126396"/>
                  <a:gd name="connsiteY724" fmla="*/ 272762 h 590998"/>
                  <a:gd name="connsiteX725" fmla="*/ 235135 w 1126396"/>
                  <a:gd name="connsiteY725" fmla="*/ 275175 h 590998"/>
                  <a:gd name="connsiteX726" fmla="*/ 240616 w 1126396"/>
                  <a:gd name="connsiteY726" fmla="*/ 272762 h 590998"/>
                  <a:gd name="connsiteX727" fmla="*/ 247421 w 1126396"/>
                  <a:gd name="connsiteY727" fmla="*/ 272762 h 590998"/>
                  <a:gd name="connsiteX728" fmla="*/ 253116 w 1126396"/>
                  <a:gd name="connsiteY728" fmla="*/ 271314 h 590998"/>
                  <a:gd name="connsiteX729" fmla="*/ 257208 w 1126396"/>
                  <a:gd name="connsiteY729" fmla="*/ 266540 h 590998"/>
                  <a:gd name="connsiteX730" fmla="*/ 260890 w 1126396"/>
                  <a:gd name="connsiteY730" fmla="*/ 264609 h 590998"/>
                  <a:gd name="connsiteX731" fmla="*/ 265862 w 1126396"/>
                  <a:gd name="connsiteY731" fmla="*/ 263150 h 590998"/>
                  <a:gd name="connsiteX732" fmla="*/ 270464 w 1126396"/>
                  <a:gd name="connsiteY732" fmla="*/ 262196 h 590998"/>
                  <a:gd name="connsiteX733" fmla="*/ 266388 w 1126396"/>
                  <a:gd name="connsiteY733" fmla="*/ 265575 h 590998"/>
                  <a:gd name="connsiteX734" fmla="*/ 270464 w 1126396"/>
                  <a:gd name="connsiteY734" fmla="*/ 269919 h 590998"/>
                  <a:gd name="connsiteX735" fmla="*/ 275263 w 1126396"/>
                  <a:gd name="connsiteY735" fmla="*/ 267988 h 590998"/>
                  <a:gd name="connsiteX736" fmla="*/ 282290 w 1126396"/>
                  <a:gd name="connsiteY736" fmla="*/ 268953 h 590998"/>
                  <a:gd name="connsiteX737" fmla="*/ 272699 w 1126396"/>
                  <a:gd name="connsiteY737" fmla="*/ 272815 h 590998"/>
                  <a:gd name="connsiteX738" fmla="*/ 266380 w 1126396"/>
                  <a:gd name="connsiteY738" fmla="*/ 274745 h 590998"/>
                  <a:gd name="connsiteX739" fmla="*/ 267448 w 1126396"/>
                  <a:gd name="connsiteY739" fmla="*/ 280210 h 590998"/>
                  <a:gd name="connsiteX740" fmla="*/ 275337 w 1126396"/>
                  <a:gd name="connsiteY740" fmla="*/ 279065 h 590998"/>
                  <a:gd name="connsiteX741" fmla="*/ 280219 w 1126396"/>
                  <a:gd name="connsiteY741" fmla="*/ 279036 h 590998"/>
                  <a:gd name="connsiteX742" fmla="*/ 296992 w 1126396"/>
                  <a:gd name="connsiteY742" fmla="*/ 274477 h 590998"/>
                  <a:gd name="connsiteX743" fmla="*/ 288922 w 1126396"/>
                  <a:gd name="connsiteY743" fmla="*/ 279786 h 590998"/>
                  <a:gd name="connsiteX744" fmla="*/ 295627 w 1126396"/>
                  <a:gd name="connsiteY744" fmla="*/ 280752 h 590998"/>
                  <a:gd name="connsiteX745" fmla="*/ 290212 w 1126396"/>
                  <a:gd name="connsiteY745" fmla="*/ 286061 h 590998"/>
                  <a:gd name="connsiteX746" fmla="*/ 295923 w 1126396"/>
                  <a:gd name="connsiteY746" fmla="*/ 287509 h 590998"/>
                  <a:gd name="connsiteX747" fmla="*/ 301158 w 1126396"/>
                  <a:gd name="connsiteY747" fmla="*/ 289922 h 590998"/>
                  <a:gd name="connsiteX748" fmla="*/ 297304 w 1126396"/>
                  <a:gd name="connsiteY748" fmla="*/ 296679 h 590998"/>
                  <a:gd name="connsiteX749" fmla="*/ 289423 w 1126396"/>
                  <a:gd name="connsiteY749" fmla="*/ 298610 h 590998"/>
                  <a:gd name="connsiteX750" fmla="*/ 284722 w 1126396"/>
                  <a:gd name="connsiteY750" fmla="*/ 295447 h 590998"/>
                  <a:gd name="connsiteX751" fmla="*/ 279627 w 1126396"/>
                  <a:gd name="connsiteY751" fmla="*/ 294963 h 590998"/>
                  <a:gd name="connsiteX752" fmla="*/ 272494 w 1126396"/>
                  <a:gd name="connsiteY752" fmla="*/ 292551 h 590998"/>
                  <a:gd name="connsiteX753" fmla="*/ 268812 w 1126396"/>
                  <a:gd name="connsiteY753" fmla="*/ 290137 h 590998"/>
                  <a:gd name="connsiteX754" fmla="*/ 253937 w 1126396"/>
                  <a:gd name="connsiteY754" fmla="*/ 289655 h 590998"/>
                  <a:gd name="connsiteX755" fmla="*/ 248620 w 1126396"/>
                  <a:gd name="connsiteY755" fmla="*/ 289375 h 590998"/>
                  <a:gd name="connsiteX756" fmla="*/ 241282 w 1126396"/>
                  <a:gd name="connsiteY756" fmla="*/ 288207 h 590998"/>
                  <a:gd name="connsiteX757" fmla="*/ 234017 w 1126396"/>
                  <a:gd name="connsiteY757" fmla="*/ 289655 h 590998"/>
                  <a:gd name="connsiteX758" fmla="*/ 228239 w 1126396"/>
                  <a:gd name="connsiteY758" fmla="*/ 292551 h 590998"/>
                  <a:gd name="connsiteX759" fmla="*/ 233877 w 1126396"/>
                  <a:gd name="connsiteY759" fmla="*/ 296894 h 590998"/>
                  <a:gd name="connsiteX760" fmla="*/ 240361 w 1126396"/>
                  <a:gd name="connsiteY760" fmla="*/ 298334 h 590998"/>
                  <a:gd name="connsiteX761" fmla="*/ 247429 w 1126396"/>
                  <a:gd name="connsiteY761" fmla="*/ 298358 h 590998"/>
                  <a:gd name="connsiteX762" fmla="*/ 254389 w 1126396"/>
                  <a:gd name="connsiteY762" fmla="*/ 299300 h 590998"/>
                  <a:gd name="connsiteX763" fmla="*/ 262805 w 1126396"/>
                  <a:gd name="connsiteY763" fmla="*/ 303644 h 590998"/>
                  <a:gd name="connsiteX764" fmla="*/ 270184 w 1126396"/>
                  <a:gd name="connsiteY764" fmla="*/ 307894 h 590998"/>
                  <a:gd name="connsiteX765" fmla="*/ 279216 w 1126396"/>
                  <a:gd name="connsiteY765" fmla="*/ 307505 h 590998"/>
                  <a:gd name="connsiteX766" fmla="*/ 280777 w 1126396"/>
                  <a:gd name="connsiteY766" fmla="*/ 311497 h 590998"/>
                  <a:gd name="connsiteX767" fmla="*/ 281476 w 1126396"/>
                  <a:gd name="connsiteY767" fmla="*/ 318693 h 590998"/>
                  <a:gd name="connsiteX768" fmla="*/ 285150 w 1126396"/>
                  <a:gd name="connsiteY768" fmla="*/ 321767 h 590998"/>
                  <a:gd name="connsiteX769" fmla="*/ 288108 w 1126396"/>
                  <a:gd name="connsiteY769" fmla="*/ 317668 h 590998"/>
                  <a:gd name="connsiteX770" fmla="*/ 285741 w 1126396"/>
                  <a:gd name="connsiteY770" fmla="*/ 326682 h 590998"/>
                  <a:gd name="connsiteX771" fmla="*/ 280400 w 1126396"/>
                  <a:gd name="connsiteY771" fmla="*/ 329969 h 590998"/>
                  <a:gd name="connsiteX772" fmla="*/ 279150 w 1126396"/>
                  <a:gd name="connsiteY772" fmla="*/ 334579 h 590998"/>
                  <a:gd name="connsiteX773" fmla="*/ 275017 w 1126396"/>
                  <a:gd name="connsiteY773" fmla="*/ 338680 h 590998"/>
                  <a:gd name="connsiteX774" fmla="*/ 272691 w 1126396"/>
                  <a:gd name="connsiteY774" fmla="*/ 342962 h 590998"/>
                  <a:gd name="connsiteX775" fmla="*/ 270077 w 1126396"/>
                  <a:gd name="connsiteY775" fmla="*/ 346372 h 590998"/>
                  <a:gd name="connsiteX776" fmla="*/ 264613 w 1126396"/>
                  <a:gd name="connsiteY776" fmla="*/ 346372 h 590998"/>
                  <a:gd name="connsiteX777" fmla="*/ 255943 w 1126396"/>
                  <a:gd name="connsiteY777" fmla="*/ 347391 h 590998"/>
                  <a:gd name="connsiteX778" fmla="*/ 250749 w 1126396"/>
                  <a:gd name="connsiteY778" fmla="*/ 343290 h 590998"/>
                  <a:gd name="connsiteX779" fmla="*/ 238800 w 1126396"/>
                  <a:gd name="connsiteY779" fmla="*/ 341244 h 590998"/>
                  <a:gd name="connsiteX780" fmla="*/ 231239 w 1126396"/>
                  <a:gd name="connsiteY780" fmla="*/ 348418 h 590998"/>
                  <a:gd name="connsiteX781" fmla="*/ 222010 w 1126396"/>
                  <a:gd name="connsiteY781" fmla="*/ 354056 h 590998"/>
                  <a:gd name="connsiteX782" fmla="*/ 216356 w 1126396"/>
                  <a:gd name="connsiteY782" fmla="*/ 358666 h 590998"/>
                  <a:gd name="connsiteX783" fmla="*/ 212510 w 1126396"/>
                  <a:gd name="connsiteY783" fmla="*/ 365331 h 590998"/>
                  <a:gd name="connsiteX784" fmla="*/ 206758 w 1126396"/>
                  <a:gd name="connsiteY784" fmla="*/ 370969 h 590998"/>
                  <a:gd name="connsiteX785" fmla="*/ 205549 w 1126396"/>
                  <a:gd name="connsiteY785" fmla="*/ 376352 h 590998"/>
                  <a:gd name="connsiteX786" fmla="*/ 196551 w 1126396"/>
                  <a:gd name="connsiteY786" fmla="*/ 382753 h 590998"/>
                  <a:gd name="connsiteX787" fmla="*/ 196740 w 1126396"/>
                  <a:gd name="connsiteY787" fmla="*/ 390963 h 590998"/>
                  <a:gd name="connsiteX788" fmla="*/ 200019 w 1126396"/>
                  <a:gd name="connsiteY788" fmla="*/ 395056 h 590998"/>
                  <a:gd name="connsiteX789" fmla="*/ 198795 w 1126396"/>
                  <a:gd name="connsiteY789" fmla="*/ 401211 h 590998"/>
                  <a:gd name="connsiteX790" fmla="*/ 193658 w 1126396"/>
                  <a:gd name="connsiteY790" fmla="*/ 403282 h 590998"/>
                  <a:gd name="connsiteX791" fmla="*/ 188588 w 1126396"/>
                  <a:gd name="connsiteY791" fmla="*/ 415445 h 590998"/>
                  <a:gd name="connsiteX792" fmla="*/ 190922 w 1126396"/>
                  <a:gd name="connsiteY792" fmla="*/ 419677 h 590998"/>
                  <a:gd name="connsiteX793" fmla="*/ 192195 w 1126396"/>
                  <a:gd name="connsiteY793" fmla="*/ 431445 h 590998"/>
                  <a:gd name="connsiteX794" fmla="*/ 199361 w 1126396"/>
                  <a:gd name="connsiteY794" fmla="*/ 433500 h 590998"/>
                  <a:gd name="connsiteX795" fmla="*/ 203133 w 1126396"/>
                  <a:gd name="connsiteY795" fmla="*/ 438620 h 590998"/>
                  <a:gd name="connsiteX796" fmla="*/ 203610 w 1126396"/>
                  <a:gd name="connsiteY796" fmla="*/ 445901 h 590998"/>
                  <a:gd name="connsiteX797" fmla="*/ 203232 w 1126396"/>
                  <a:gd name="connsiteY797" fmla="*/ 452870 h 590998"/>
                  <a:gd name="connsiteX798" fmla="*/ 200545 w 1126396"/>
                  <a:gd name="connsiteY798" fmla="*/ 462534 h 590998"/>
                  <a:gd name="connsiteX799" fmla="*/ 200816 w 1126396"/>
                  <a:gd name="connsiteY799" fmla="*/ 468969 h 590998"/>
                  <a:gd name="connsiteX800" fmla="*/ 206174 w 1126396"/>
                  <a:gd name="connsiteY800" fmla="*/ 467900 h 590998"/>
                  <a:gd name="connsiteX801" fmla="*/ 208072 w 1126396"/>
                  <a:gd name="connsiteY801" fmla="*/ 476480 h 590998"/>
                  <a:gd name="connsiteX802" fmla="*/ 205673 w 1126396"/>
                  <a:gd name="connsiteY802" fmla="*/ 483071 h 590998"/>
                  <a:gd name="connsiteX803" fmla="*/ 208861 w 1126396"/>
                  <a:gd name="connsiteY803" fmla="*/ 488733 h 590998"/>
                  <a:gd name="connsiteX804" fmla="*/ 214417 w 1126396"/>
                  <a:gd name="connsiteY804" fmla="*/ 499022 h 590998"/>
                  <a:gd name="connsiteX805" fmla="*/ 220408 w 1126396"/>
                  <a:gd name="connsiteY805" fmla="*/ 502778 h 590998"/>
                  <a:gd name="connsiteX806" fmla="*/ 221222 w 1126396"/>
                  <a:gd name="connsiteY806" fmla="*/ 509237 h 590998"/>
                  <a:gd name="connsiteX807" fmla="*/ 221419 w 1126396"/>
                  <a:gd name="connsiteY807" fmla="*/ 515121 h 590998"/>
                  <a:gd name="connsiteX808" fmla="*/ 227689 w 1126396"/>
                  <a:gd name="connsiteY808" fmla="*/ 521556 h 590998"/>
                  <a:gd name="connsiteX809" fmla="*/ 230434 w 1126396"/>
                  <a:gd name="connsiteY809" fmla="*/ 526388 h 590998"/>
                  <a:gd name="connsiteX810" fmla="*/ 228494 w 1126396"/>
                  <a:gd name="connsiteY810" fmla="*/ 533283 h 590998"/>
                  <a:gd name="connsiteX811" fmla="*/ 229776 w 1126396"/>
                  <a:gd name="connsiteY811" fmla="*/ 537885 h 590998"/>
                  <a:gd name="connsiteX812" fmla="*/ 231896 w 1126396"/>
                  <a:gd name="connsiteY812" fmla="*/ 541772 h 590998"/>
                  <a:gd name="connsiteX813" fmla="*/ 237658 w 1126396"/>
                  <a:gd name="connsiteY813" fmla="*/ 544739 h 590998"/>
                  <a:gd name="connsiteX814" fmla="*/ 242654 w 1126396"/>
                  <a:gd name="connsiteY814" fmla="*/ 548388 h 590998"/>
                  <a:gd name="connsiteX815" fmla="*/ 245464 w 1126396"/>
                  <a:gd name="connsiteY815" fmla="*/ 552144 h 590998"/>
                  <a:gd name="connsiteX816" fmla="*/ 249730 w 1126396"/>
                  <a:gd name="connsiteY816" fmla="*/ 554288 h 590998"/>
                  <a:gd name="connsiteX817" fmla="*/ 247971 w 1126396"/>
                  <a:gd name="connsiteY817" fmla="*/ 561266 h 590998"/>
                  <a:gd name="connsiteX818" fmla="*/ 267078 w 1126396"/>
                  <a:gd name="connsiteY818" fmla="*/ 562342 h 590998"/>
                  <a:gd name="connsiteX819" fmla="*/ 302407 w 1126396"/>
                  <a:gd name="connsiteY819" fmla="*/ 570388 h 590998"/>
                  <a:gd name="connsiteX820" fmla="*/ 305579 w 1126396"/>
                  <a:gd name="connsiteY820" fmla="*/ 574677 h 590998"/>
                  <a:gd name="connsiteX821" fmla="*/ 304141 w 1126396"/>
                  <a:gd name="connsiteY821" fmla="*/ 578548 h 590998"/>
                  <a:gd name="connsiteX822" fmla="*/ 304889 w 1126396"/>
                  <a:gd name="connsiteY822" fmla="*/ 585295 h 590998"/>
                  <a:gd name="connsiteX823" fmla="*/ 309549 w 1126396"/>
                  <a:gd name="connsiteY823" fmla="*/ 587489 h 590998"/>
                  <a:gd name="connsiteX824" fmla="*/ 316781 w 1126396"/>
                  <a:gd name="connsiteY824" fmla="*/ 585443 h 590998"/>
                  <a:gd name="connsiteX825" fmla="*/ 335600 w 1126396"/>
                  <a:gd name="connsiteY825" fmla="*/ 590998 h 590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</a:cxnLst>
                <a:rect l="l" t="t" r="r" b="b"/>
                <a:pathLst>
                  <a:path w="1126396" h="590998">
                    <a:moveTo>
                      <a:pt x="27268" y="127515"/>
                    </a:moveTo>
                    <a:lnTo>
                      <a:pt x="35461" y="126951"/>
                    </a:lnTo>
                    <a:lnTo>
                      <a:pt x="43630" y="126499"/>
                    </a:lnTo>
                    <a:lnTo>
                      <a:pt x="32757" y="124293"/>
                    </a:lnTo>
                    <a:lnTo>
                      <a:pt x="26906" y="125028"/>
                    </a:lnTo>
                    <a:close/>
                    <a:moveTo>
                      <a:pt x="5835" y="128736"/>
                    </a:moveTo>
                    <a:lnTo>
                      <a:pt x="14423" y="128643"/>
                    </a:lnTo>
                    <a:lnTo>
                      <a:pt x="20233" y="127828"/>
                    </a:lnTo>
                    <a:lnTo>
                      <a:pt x="14283" y="125388"/>
                    </a:lnTo>
                    <a:lnTo>
                      <a:pt x="4241" y="125129"/>
                    </a:lnTo>
                    <a:lnTo>
                      <a:pt x="0" y="126294"/>
                    </a:lnTo>
                    <a:lnTo>
                      <a:pt x="5991" y="127351"/>
                    </a:lnTo>
                    <a:close/>
                    <a:moveTo>
                      <a:pt x="32297" y="146851"/>
                    </a:moveTo>
                    <a:lnTo>
                      <a:pt x="38008" y="146095"/>
                    </a:lnTo>
                    <a:lnTo>
                      <a:pt x="30308" y="145255"/>
                    </a:lnTo>
                    <a:close/>
                    <a:moveTo>
                      <a:pt x="494718" y="16338"/>
                    </a:moveTo>
                    <a:lnTo>
                      <a:pt x="506700" y="15988"/>
                    </a:lnTo>
                    <a:lnTo>
                      <a:pt x="496838" y="13893"/>
                    </a:lnTo>
                    <a:lnTo>
                      <a:pt x="492417" y="15115"/>
                    </a:lnTo>
                    <a:close/>
                    <a:moveTo>
                      <a:pt x="490305" y="22886"/>
                    </a:moveTo>
                    <a:lnTo>
                      <a:pt x="482185" y="20091"/>
                    </a:lnTo>
                    <a:lnTo>
                      <a:pt x="477435" y="20529"/>
                    </a:lnTo>
                    <a:lnTo>
                      <a:pt x="483344" y="21401"/>
                    </a:lnTo>
                    <a:lnTo>
                      <a:pt x="488694" y="22711"/>
                    </a:lnTo>
                    <a:close/>
                    <a:moveTo>
                      <a:pt x="247207" y="282898"/>
                    </a:moveTo>
                    <a:lnTo>
                      <a:pt x="255943" y="282898"/>
                    </a:lnTo>
                    <a:lnTo>
                      <a:pt x="258252" y="278606"/>
                    </a:lnTo>
                    <a:lnTo>
                      <a:pt x="248168" y="279036"/>
                    </a:lnTo>
                    <a:lnTo>
                      <a:pt x="244199" y="281450"/>
                    </a:lnTo>
                    <a:close/>
                    <a:moveTo>
                      <a:pt x="224213" y="328942"/>
                    </a:moveTo>
                    <a:lnTo>
                      <a:pt x="247330" y="325868"/>
                    </a:lnTo>
                    <a:lnTo>
                      <a:pt x="262106" y="322277"/>
                    </a:lnTo>
                    <a:lnTo>
                      <a:pt x="268245" y="318847"/>
                    </a:lnTo>
                    <a:lnTo>
                      <a:pt x="269248" y="314073"/>
                    </a:lnTo>
                    <a:lnTo>
                      <a:pt x="255992" y="310998"/>
                    </a:lnTo>
                    <a:lnTo>
                      <a:pt x="251973" y="307790"/>
                    </a:lnTo>
                    <a:lnTo>
                      <a:pt x="248086" y="306057"/>
                    </a:lnTo>
                    <a:lnTo>
                      <a:pt x="241462" y="302678"/>
                    </a:lnTo>
                    <a:lnTo>
                      <a:pt x="233285" y="302196"/>
                    </a:lnTo>
                    <a:lnTo>
                      <a:pt x="228207" y="300273"/>
                    </a:lnTo>
                    <a:lnTo>
                      <a:pt x="218715" y="302203"/>
                    </a:lnTo>
                    <a:lnTo>
                      <a:pt x="213718" y="310129"/>
                    </a:lnTo>
                    <a:lnTo>
                      <a:pt x="208188" y="317668"/>
                    </a:lnTo>
                    <a:lnTo>
                      <a:pt x="214524" y="322277"/>
                    </a:lnTo>
                    <a:lnTo>
                      <a:pt x="218780" y="322277"/>
                    </a:lnTo>
                    <a:lnTo>
                      <a:pt x="217408" y="326895"/>
                    </a:lnTo>
                    <a:lnTo>
                      <a:pt x="224213" y="328942"/>
                    </a:lnTo>
                    <a:close/>
                    <a:moveTo>
                      <a:pt x="972153" y="33588"/>
                    </a:moveTo>
                    <a:lnTo>
                      <a:pt x="967329" y="29346"/>
                    </a:lnTo>
                    <a:lnTo>
                      <a:pt x="961987" y="26871"/>
                    </a:lnTo>
                    <a:lnTo>
                      <a:pt x="956637" y="26517"/>
                    </a:lnTo>
                    <a:lnTo>
                      <a:pt x="962036" y="31820"/>
                    </a:lnTo>
                    <a:lnTo>
                      <a:pt x="967517" y="32881"/>
                    </a:lnTo>
                    <a:lnTo>
                      <a:pt x="972153" y="33588"/>
                    </a:lnTo>
                    <a:close/>
                    <a:moveTo>
                      <a:pt x="977388" y="91219"/>
                    </a:moveTo>
                    <a:lnTo>
                      <a:pt x="981562" y="89752"/>
                    </a:lnTo>
                    <a:lnTo>
                      <a:pt x="977388" y="91219"/>
                    </a:lnTo>
                    <a:close/>
                    <a:moveTo>
                      <a:pt x="1000447" y="90372"/>
                    </a:moveTo>
                    <a:lnTo>
                      <a:pt x="1006093" y="89341"/>
                    </a:lnTo>
                    <a:lnTo>
                      <a:pt x="1010030" y="86787"/>
                    </a:lnTo>
                    <a:lnTo>
                      <a:pt x="1005197" y="85699"/>
                    </a:lnTo>
                    <a:lnTo>
                      <a:pt x="999823" y="89180"/>
                    </a:lnTo>
                    <a:close/>
                    <a:moveTo>
                      <a:pt x="928318" y="146553"/>
                    </a:moveTo>
                    <a:lnTo>
                      <a:pt x="933700" y="144867"/>
                    </a:lnTo>
                    <a:lnTo>
                      <a:pt x="927381" y="143930"/>
                    </a:lnTo>
                    <a:lnTo>
                      <a:pt x="923329" y="145140"/>
                    </a:lnTo>
                    <a:lnTo>
                      <a:pt x="928318" y="146553"/>
                    </a:lnTo>
                    <a:close/>
                    <a:moveTo>
                      <a:pt x="934070" y="150306"/>
                    </a:moveTo>
                    <a:lnTo>
                      <a:pt x="937629" y="148093"/>
                    </a:lnTo>
                    <a:lnTo>
                      <a:pt x="932714" y="148093"/>
                    </a:lnTo>
                    <a:close/>
                    <a:moveTo>
                      <a:pt x="937908" y="150623"/>
                    </a:moveTo>
                    <a:lnTo>
                      <a:pt x="948148" y="150366"/>
                    </a:lnTo>
                    <a:lnTo>
                      <a:pt x="942666" y="149711"/>
                    </a:lnTo>
                    <a:lnTo>
                      <a:pt x="938525" y="149895"/>
                    </a:lnTo>
                    <a:close/>
                    <a:moveTo>
                      <a:pt x="941672" y="153847"/>
                    </a:moveTo>
                    <a:lnTo>
                      <a:pt x="937472" y="151792"/>
                    </a:lnTo>
                    <a:lnTo>
                      <a:pt x="932320" y="150433"/>
                    </a:lnTo>
                    <a:lnTo>
                      <a:pt x="941672" y="153847"/>
                    </a:lnTo>
                    <a:close/>
                    <a:moveTo>
                      <a:pt x="943011" y="153467"/>
                    </a:moveTo>
                    <a:lnTo>
                      <a:pt x="947096" y="151011"/>
                    </a:lnTo>
                    <a:lnTo>
                      <a:pt x="937719" y="151034"/>
                    </a:lnTo>
                    <a:lnTo>
                      <a:pt x="941688" y="152519"/>
                    </a:lnTo>
                    <a:close/>
                    <a:moveTo>
                      <a:pt x="975292" y="97269"/>
                    </a:moveTo>
                    <a:lnTo>
                      <a:pt x="979910" y="96333"/>
                    </a:lnTo>
                    <a:lnTo>
                      <a:pt x="975300" y="95865"/>
                    </a:lnTo>
                    <a:lnTo>
                      <a:pt x="980403" y="95538"/>
                    </a:lnTo>
                    <a:lnTo>
                      <a:pt x="975555" y="91998"/>
                    </a:lnTo>
                    <a:lnTo>
                      <a:pt x="969703" y="94852"/>
                    </a:lnTo>
                    <a:lnTo>
                      <a:pt x="975292" y="97269"/>
                    </a:lnTo>
                    <a:close/>
                    <a:moveTo>
                      <a:pt x="976664" y="103740"/>
                    </a:moveTo>
                    <a:lnTo>
                      <a:pt x="982277" y="103154"/>
                    </a:lnTo>
                    <a:lnTo>
                      <a:pt x="977798" y="102770"/>
                    </a:lnTo>
                    <a:close/>
                    <a:moveTo>
                      <a:pt x="976804" y="108631"/>
                    </a:moveTo>
                    <a:lnTo>
                      <a:pt x="981324" y="107655"/>
                    </a:lnTo>
                    <a:lnTo>
                      <a:pt x="977305" y="106743"/>
                    </a:lnTo>
                    <a:close/>
                    <a:moveTo>
                      <a:pt x="976706" y="109916"/>
                    </a:moveTo>
                    <a:lnTo>
                      <a:pt x="981168" y="108966"/>
                    </a:lnTo>
                    <a:lnTo>
                      <a:pt x="976697" y="109693"/>
                    </a:lnTo>
                    <a:close/>
                    <a:moveTo>
                      <a:pt x="988514" y="100512"/>
                    </a:moveTo>
                    <a:lnTo>
                      <a:pt x="992426" y="98759"/>
                    </a:lnTo>
                    <a:lnTo>
                      <a:pt x="987249" y="99216"/>
                    </a:lnTo>
                    <a:close/>
                    <a:moveTo>
                      <a:pt x="978645" y="112348"/>
                    </a:moveTo>
                    <a:lnTo>
                      <a:pt x="983929" y="109804"/>
                    </a:lnTo>
                    <a:lnTo>
                      <a:pt x="978702" y="111007"/>
                    </a:lnTo>
                    <a:close/>
                    <a:moveTo>
                      <a:pt x="996470" y="122086"/>
                    </a:moveTo>
                    <a:lnTo>
                      <a:pt x="1003069" y="120609"/>
                    </a:lnTo>
                    <a:lnTo>
                      <a:pt x="1006167" y="117905"/>
                    </a:lnTo>
                    <a:lnTo>
                      <a:pt x="1000858" y="116350"/>
                    </a:lnTo>
                    <a:lnTo>
                      <a:pt x="995418" y="118557"/>
                    </a:lnTo>
                    <a:lnTo>
                      <a:pt x="992172" y="121204"/>
                    </a:lnTo>
                    <a:lnTo>
                      <a:pt x="996470" y="122086"/>
                    </a:lnTo>
                    <a:close/>
                    <a:moveTo>
                      <a:pt x="978735" y="158338"/>
                    </a:moveTo>
                    <a:lnTo>
                      <a:pt x="977289" y="153855"/>
                    </a:lnTo>
                    <a:lnTo>
                      <a:pt x="975390" y="149884"/>
                    </a:lnTo>
                    <a:lnTo>
                      <a:pt x="976138" y="144875"/>
                    </a:lnTo>
                    <a:lnTo>
                      <a:pt x="972161" y="142228"/>
                    </a:lnTo>
                    <a:lnTo>
                      <a:pt x="968027" y="146795"/>
                    </a:lnTo>
                    <a:lnTo>
                      <a:pt x="971791" y="152237"/>
                    </a:lnTo>
                    <a:lnTo>
                      <a:pt x="975547" y="158267"/>
                    </a:lnTo>
                    <a:close/>
                    <a:moveTo>
                      <a:pt x="973122" y="182559"/>
                    </a:moveTo>
                    <a:lnTo>
                      <a:pt x="978102" y="181210"/>
                    </a:lnTo>
                    <a:lnTo>
                      <a:pt x="991868" y="182559"/>
                    </a:lnTo>
                    <a:lnTo>
                      <a:pt x="994432" y="179004"/>
                    </a:lnTo>
                    <a:lnTo>
                      <a:pt x="989493" y="178563"/>
                    </a:lnTo>
                    <a:lnTo>
                      <a:pt x="981685" y="178122"/>
                    </a:lnTo>
                    <a:lnTo>
                      <a:pt x="985359" y="174592"/>
                    </a:lnTo>
                    <a:lnTo>
                      <a:pt x="981653" y="171945"/>
                    </a:lnTo>
                    <a:lnTo>
                      <a:pt x="977930" y="174151"/>
                    </a:lnTo>
                    <a:lnTo>
                      <a:pt x="972531" y="173728"/>
                    </a:lnTo>
                    <a:lnTo>
                      <a:pt x="966712" y="174592"/>
                    </a:lnTo>
                    <a:lnTo>
                      <a:pt x="965036" y="181651"/>
                    </a:lnTo>
                    <a:lnTo>
                      <a:pt x="973122" y="182559"/>
                    </a:lnTo>
                    <a:close/>
                    <a:moveTo>
                      <a:pt x="969580" y="192480"/>
                    </a:moveTo>
                    <a:lnTo>
                      <a:pt x="973739" y="189281"/>
                    </a:lnTo>
                    <a:lnTo>
                      <a:pt x="968824" y="189301"/>
                    </a:lnTo>
                    <a:close/>
                    <a:moveTo>
                      <a:pt x="335600" y="590998"/>
                    </a:moveTo>
                    <a:lnTo>
                      <a:pt x="352866" y="584884"/>
                    </a:lnTo>
                    <a:lnTo>
                      <a:pt x="356120" y="578975"/>
                    </a:lnTo>
                    <a:lnTo>
                      <a:pt x="358027" y="571998"/>
                    </a:lnTo>
                    <a:lnTo>
                      <a:pt x="364988" y="567708"/>
                    </a:lnTo>
                    <a:lnTo>
                      <a:pt x="380396" y="544476"/>
                    </a:lnTo>
                    <a:lnTo>
                      <a:pt x="390505" y="533899"/>
                    </a:lnTo>
                    <a:lnTo>
                      <a:pt x="393800" y="528525"/>
                    </a:lnTo>
                    <a:lnTo>
                      <a:pt x="393668" y="524243"/>
                    </a:lnTo>
                    <a:lnTo>
                      <a:pt x="394153" y="515121"/>
                    </a:lnTo>
                    <a:lnTo>
                      <a:pt x="398353" y="508678"/>
                    </a:lnTo>
                    <a:lnTo>
                      <a:pt x="405708" y="506533"/>
                    </a:lnTo>
                    <a:lnTo>
                      <a:pt x="412644" y="502827"/>
                    </a:lnTo>
                    <a:lnTo>
                      <a:pt x="423229" y="496425"/>
                    </a:lnTo>
                    <a:lnTo>
                      <a:pt x="432671" y="489021"/>
                    </a:lnTo>
                    <a:lnTo>
                      <a:pt x="442525" y="480778"/>
                    </a:lnTo>
                    <a:lnTo>
                      <a:pt x="444949" y="477022"/>
                    </a:lnTo>
                    <a:lnTo>
                      <a:pt x="444653" y="472724"/>
                    </a:lnTo>
                    <a:lnTo>
                      <a:pt x="446872" y="469051"/>
                    </a:lnTo>
                    <a:lnTo>
                      <a:pt x="449436" y="461457"/>
                    </a:lnTo>
                    <a:lnTo>
                      <a:pt x="455099" y="464679"/>
                    </a:lnTo>
                    <a:lnTo>
                      <a:pt x="460185" y="457168"/>
                    </a:lnTo>
                    <a:lnTo>
                      <a:pt x="451820" y="444824"/>
                    </a:lnTo>
                    <a:lnTo>
                      <a:pt x="444563" y="445901"/>
                    </a:lnTo>
                    <a:lnTo>
                      <a:pt x="446330" y="440674"/>
                    </a:lnTo>
                    <a:lnTo>
                      <a:pt x="454581" y="439137"/>
                    </a:lnTo>
                    <a:lnTo>
                      <a:pt x="461229" y="442211"/>
                    </a:lnTo>
                    <a:lnTo>
                      <a:pt x="470721" y="438874"/>
                    </a:lnTo>
                    <a:lnTo>
                      <a:pt x="476975" y="436573"/>
                    </a:lnTo>
                    <a:lnTo>
                      <a:pt x="478956" y="428372"/>
                    </a:lnTo>
                    <a:lnTo>
                      <a:pt x="485251" y="425298"/>
                    </a:lnTo>
                    <a:lnTo>
                      <a:pt x="489006" y="430936"/>
                    </a:lnTo>
                    <a:lnTo>
                      <a:pt x="499394" y="428881"/>
                    </a:lnTo>
                    <a:lnTo>
                      <a:pt x="510915" y="425808"/>
                    </a:lnTo>
                    <a:lnTo>
                      <a:pt x="516964" y="419661"/>
                    </a:lnTo>
                    <a:lnTo>
                      <a:pt x="523086" y="411968"/>
                    </a:lnTo>
                    <a:lnTo>
                      <a:pt x="527795" y="407358"/>
                    </a:lnTo>
                    <a:lnTo>
                      <a:pt x="537410" y="407358"/>
                    </a:lnTo>
                    <a:lnTo>
                      <a:pt x="530384" y="412996"/>
                    </a:lnTo>
                    <a:lnTo>
                      <a:pt x="525773" y="416069"/>
                    </a:lnTo>
                    <a:lnTo>
                      <a:pt x="518920" y="424780"/>
                    </a:lnTo>
                    <a:lnTo>
                      <a:pt x="530384" y="424271"/>
                    </a:lnTo>
                    <a:lnTo>
                      <a:pt x="534970" y="428881"/>
                    </a:lnTo>
                    <a:lnTo>
                      <a:pt x="542818" y="425808"/>
                    </a:lnTo>
                    <a:lnTo>
                      <a:pt x="551036" y="417606"/>
                    </a:lnTo>
                    <a:lnTo>
                      <a:pt x="552975" y="421707"/>
                    </a:lnTo>
                    <a:lnTo>
                      <a:pt x="568614" y="411459"/>
                    </a:lnTo>
                    <a:lnTo>
                      <a:pt x="576775" y="409281"/>
                    </a:lnTo>
                    <a:lnTo>
                      <a:pt x="580851" y="408689"/>
                    </a:lnTo>
                    <a:lnTo>
                      <a:pt x="596637" y="402230"/>
                    </a:lnTo>
                    <a:lnTo>
                      <a:pt x="604486" y="398647"/>
                    </a:lnTo>
                    <a:lnTo>
                      <a:pt x="611373" y="391473"/>
                    </a:lnTo>
                    <a:lnTo>
                      <a:pt x="621201" y="385819"/>
                    </a:lnTo>
                    <a:lnTo>
                      <a:pt x="627151" y="382244"/>
                    </a:lnTo>
                    <a:lnTo>
                      <a:pt x="630784" y="376352"/>
                    </a:lnTo>
                    <a:lnTo>
                      <a:pt x="636446" y="370459"/>
                    </a:lnTo>
                    <a:lnTo>
                      <a:pt x="644187" y="368372"/>
                    </a:lnTo>
                    <a:lnTo>
                      <a:pt x="648247" y="366358"/>
                    </a:lnTo>
                    <a:lnTo>
                      <a:pt x="656662" y="365841"/>
                    </a:lnTo>
                    <a:lnTo>
                      <a:pt x="660968" y="360203"/>
                    </a:lnTo>
                    <a:lnTo>
                      <a:pt x="662094" y="356110"/>
                    </a:lnTo>
                    <a:lnTo>
                      <a:pt x="666466" y="360203"/>
                    </a:lnTo>
                    <a:lnTo>
                      <a:pt x="679303" y="360721"/>
                    </a:lnTo>
                    <a:lnTo>
                      <a:pt x="692591" y="359233"/>
                    </a:lnTo>
                    <a:lnTo>
                      <a:pt x="703283" y="359184"/>
                    </a:lnTo>
                    <a:lnTo>
                      <a:pt x="719144" y="355009"/>
                    </a:lnTo>
                    <a:lnTo>
                      <a:pt x="736451" y="350752"/>
                    </a:lnTo>
                    <a:lnTo>
                      <a:pt x="746444" y="346372"/>
                    </a:lnTo>
                    <a:lnTo>
                      <a:pt x="760119" y="346372"/>
                    </a:lnTo>
                    <a:lnTo>
                      <a:pt x="787954" y="340735"/>
                    </a:lnTo>
                    <a:lnTo>
                      <a:pt x="797527" y="336124"/>
                    </a:lnTo>
                    <a:lnTo>
                      <a:pt x="810882" y="332015"/>
                    </a:lnTo>
                    <a:lnTo>
                      <a:pt x="826052" y="325909"/>
                    </a:lnTo>
                    <a:lnTo>
                      <a:pt x="840081" y="320231"/>
                    </a:lnTo>
                    <a:lnTo>
                      <a:pt x="847370" y="316643"/>
                    </a:lnTo>
                    <a:lnTo>
                      <a:pt x="857421" y="314593"/>
                    </a:lnTo>
                    <a:lnTo>
                      <a:pt x="866567" y="310641"/>
                    </a:lnTo>
                    <a:lnTo>
                      <a:pt x="870446" y="308967"/>
                    </a:lnTo>
                    <a:lnTo>
                      <a:pt x="876593" y="305582"/>
                    </a:lnTo>
                    <a:lnTo>
                      <a:pt x="867726" y="305265"/>
                    </a:lnTo>
                    <a:lnTo>
                      <a:pt x="862162" y="306548"/>
                    </a:lnTo>
                    <a:lnTo>
                      <a:pt x="846524" y="306064"/>
                    </a:lnTo>
                    <a:lnTo>
                      <a:pt x="833818" y="304617"/>
                    </a:lnTo>
                    <a:lnTo>
                      <a:pt x="822379" y="301238"/>
                    </a:lnTo>
                    <a:lnTo>
                      <a:pt x="812640" y="298827"/>
                    </a:lnTo>
                    <a:lnTo>
                      <a:pt x="803313" y="301122"/>
                    </a:lnTo>
                    <a:lnTo>
                      <a:pt x="790321" y="303651"/>
                    </a:lnTo>
                    <a:lnTo>
                      <a:pt x="794659" y="298825"/>
                    </a:lnTo>
                    <a:lnTo>
                      <a:pt x="802935" y="294963"/>
                    </a:lnTo>
                    <a:lnTo>
                      <a:pt x="813101" y="292551"/>
                    </a:lnTo>
                    <a:lnTo>
                      <a:pt x="814835" y="285794"/>
                    </a:lnTo>
                    <a:lnTo>
                      <a:pt x="815558" y="281450"/>
                    </a:lnTo>
                    <a:lnTo>
                      <a:pt x="821459" y="276140"/>
                    </a:lnTo>
                    <a:lnTo>
                      <a:pt x="826636" y="276623"/>
                    </a:lnTo>
                    <a:lnTo>
                      <a:pt x="831534" y="275175"/>
                    </a:lnTo>
                    <a:lnTo>
                      <a:pt x="834246" y="279518"/>
                    </a:lnTo>
                    <a:lnTo>
                      <a:pt x="838610" y="283380"/>
                    </a:lnTo>
                    <a:lnTo>
                      <a:pt x="839226" y="288689"/>
                    </a:lnTo>
                    <a:lnTo>
                      <a:pt x="843622" y="292551"/>
                    </a:lnTo>
                    <a:lnTo>
                      <a:pt x="852144" y="296894"/>
                    </a:lnTo>
                    <a:lnTo>
                      <a:pt x="864044" y="298342"/>
                    </a:lnTo>
                    <a:lnTo>
                      <a:pt x="868860" y="293999"/>
                    </a:lnTo>
                    <a:lnTo>
                      <a:pt x="869468" y="289655"/>
                    </a:lnTo>
                    <a:lnTo>
                      <a:pt x="871103" y="296184"/>
                    </a:lnTo>
                    <a:lnTo>
                      <a:pt x="878048" y="296550"/>
                    </a:lnTo>
                    <a:lnTo>
                      <a:pt x="885173" y="298302"/>
                    </a:lnTo>
                    <a:lnTo>
                      <a:pt x="889159" y="295447"/>
                    </a:lnTo>
                    <a:lnTo>
                      <a:pt x="888764" y="286758"/>
                    </a:lnTo>
                    <a:lnTo>
                      <a:pt x="887860" y="280484"/>
                    </a:lnTo>
                    <a:lnTo>
                      <a:pt x="889060" y="271679"/>
                    </a:lnTo>
                    <a:lnTo>
                      <a:pt x="882535" y="270348"/>
                    </a:lnTo>
                    <a:lnTo>
                      <a:pt x="877891" y="274210"/>
                    </a:lnTo>
                    <a:lnTo>
                      <a:pt x="877686" y="268417"/>
                    </a:lnTo>
                    <a:lnTo>
                      <a:pt x="884902" y="266487"/>
                    </a:lnTo>
                    <a:lnTo>
                      <a:pt x="880497" y="262625"/>
                    </a:lnTo>
                    <a:lnTo>
                      <a:pt x="874432" y="259747"/>
                    </a:lnTo>
                    <a:lnTo>
                      <a:pt x="860905" y="254904"/>
                    </a:lnTo>
                    <a:lnTo>
                      <a:pt x="852843" y="251043"/>
                    </a:lnTo>
                    <a:lnTo>
                      <a:pt x="847477" y="250077"/>
                    </a:lnTo>
                    <a:lnTo>
                      <a:pt x="840861" y="248147"/>
                    </a:lnTo>
                    <a:lnTo>
                      <a:pt x="837229" y="244768"/>
                    </a:lnTo>
                    <a:lnTo>
                      <a:pt x="837311" y="238494"/>
                    </a:lnTo>
                    <a:lnTo>
                      <a:pt x="840237" y="232702"/>
                    </a:lnTo>
                    <a:lnTo>
                      <a:pt x="846753" y="242355"/>
                    </a:lnTo>
                    <a:lnTo>
                      <a:pt x="852120" y="244768"/>
                    </a:lnTo>
                    <a:lnTo>
                      <a:pt x="863510" y="247638"/>
                    </a:lnTo>
                    <a:lnTo>
                      <a:pt x="873824" y="253150"/>
                    </a:lnTo>
                    <a:lnTo>
                      <a:pt x="879231" y="254521"/>
                    </a:lnTo>
                    <a:lnTo>
                      <a:pt x="885444" y="253938"/>
                    </a:lnTo>
                    <a:lnTo>
                      <a:pt x="880012" y="251046"/>
                    </a:lnTo>
                    <a:lnTo>
                      <a:pt x="876330" y="248888"/>
                    </a:lnTo>
                    <a:lnTo>
                      <a:pt x="884269" y="246770"/>
                    </a:lnTo>
                    <a:lnTo>
                      <a:pt x="890268" y="248779"/>
                    </a:lnTo>
                    <a:lnTo>
                      <a:pt x="887622" y="245142"/>
                    </a:lnTo>
                    <a:lnTo>
                      <a:pt x="881746" y="243417"/>
                    </a:lnTo>
                    <a:lnTo>
                      <a:pt x="887712" y="241123"/>
                    </a:lnTo>
                    <a:lnTo>
                      <a:pt x="893243" y="240943"/>
                    </a:lnTo>
                    <a:lnTo>
                      <a:pt x="894623" y="236080"/>
                    </a:lnTo>
                    <a:lnTo>
                      <a:pt x="891410" y="232219"/>
                    </a:lnTo>
                    <a:lnTo>
                      <a:pt x="884515" y="231202"/>
                    </a:lnTo>
                    <a:lnTo>
                      <a:pt x="877686" y="230771"/>
                    </a:lnTo>
                    <a:lnTo>
                      <a:pt x="868556" y="226079"/>
                    </a:lnTo>
                    <a:lnTo>
                      <a:pt x="860683" y="223049"/>
                    </a:lnTo>
                    <a:lnTo>
                      <a:pt x="852219" y="223049"/>
                    </a:lnTo>
                    <a:lnTo>
                      <a:pt x="849958" y="217257"/>
                    </a:lnTo>
                    <a:lnTo>
                      <a:pt x="858111" y="212430"/>
                    </a:lnTo>
                    <a:lnTo>
                      <a:pt x="863929" y="218705"/>
                    </a:lnTo>
                    <a:lnTo>
                      <a:pt x="871334" y="221601"/>
                    </a:lnTo>
                    <a:lnTo>
                      <a:pt x="886044" y="224441"/>
                    </a:lnTo>
                    <a:lnTo>
                      <a:pt x="891073" y="225462"/>
                    </a:lnTo>
                    <a:lnTo>
                      <a:pt x="900606" y="224014"/>
                    </a:lnTo>
                    <a:lnTo>
                      <a:pt x="908857" y="221277"/>
                    </a:lnTo>
                    <a:lnTo>
                      <a:pt x="925515" y="221118"/>
                    </a:lnTo>
                    <a:lnTo>
                      <a:pt x="930668" y="213931"/>
                    </a:lnTo>
                    <a:lnTo>
                      <a:pt x="921645" y="211518"/>
                    </a:lnTo>
                    <a:lnTo>
                      <a:pt x="912539" y="209588"/>
                    </a:lnTo>
                    <a:lnTo>
                      <a:pt x="904871" y="206209"/>
                    </a:lnTo>
                    <a:lnTo>
                      <a:pt x="899439" y="207657"/>
                    </a:lnTo>
                    <a:lnTo>
                      <a:pt x="896399" y="203313"/>
                    </a:lnTo>
                    <a:lnTo>
                      <a:pt x="900935" y="200900"/>
                    </a:lnTo>
                    <a:lnTo>
                      <a:pt x="908060" y="203313"/>
                    </a:lnTo>
                    <a:lnTo>
                      <a:pt x="926058" y="204204"/>
                    </a:lnTo>
                    <a:lnTo>
                      <a:pt x="932007" y="203796"/>
                    </a:lnTo>
                    <a:lnTo>
                      <a:pt x="938886" y="200417"/>
                    </a:lnTo>
                    <a:lnTo>
                      <a:pt x="948518" y="201382"/>
                    </a:lnTo>
                    <a:lnTo>
                      <a:pt x="953991" y="199452"/>
                    </a:lnTo>
                    <a:lnTo>
                      <a:pt x="958281" y="196073"/>
                    </a:lnTo>
                    <a:lnTo>
                      <a:pt x="965101" y="193794"/>
                    </a:lnTo>
                    <a:lnTo>
                      <a:pt x="962611" y="190010"/>
                    </a:lnTo>
                    <a:lnTo>
                      <a:pt x="955758" y="192212"/>
                    </a:lnTo>
                    <a:lnTo>
                      <a:pt x="952059" y="190311"/>
                    </a:lnTo>
                    <a:lnTo>
                      <a:pt x="946340" y="192212"/>
                    </a:lnTo>
                    <a:lnTo>
                      <a:pt x="942017" y="192212"/>
                    </a:lnTo>
                    <a:lnTo>
                      <a:pt x="947129" y="186420"/>
                    </a:lnTo>
                    <a:lnTo>
                      <a:pt x="942231" y="182094"/>
                    </a:lnTo>
                    <a:lnTo>
                      <a:pt x="935968" y="181210"/>
                    </a:lnTo>
                    <a:lnTo>
                      <a:pt x="930931" y="181210"/>
                    </a:lnTo>
                    <a:lnTo>
                      <a:pt x="933109" y="177577"/>
                    </a:lnTo>
                    <a:lnTo>
                      <a:pt x="939387" y="174610"/>
                    </a:lnTo>
                    <a:lnTo>
                      <a:pt x="944844" y="174592"/>
                    </a:lnTo>
                    <a:lnTo>
                      <a:pt x="945461" y="178831"/>
                    </a:lnTo>
                    <a:lnTo>
                      <a:pt x="950695" y="179580"/>
                    </a:lnTo>
                    <a:lnTo>
                      <a:pt x="955709" y="175772"/>
                    </a:lnTo>
                    <a:lnTo>
                      <a:pt x="958930" y="169739"/>
                    </a:lnTo>
                    <a:lnTo>
                      <a:pt x="955865" y="166209"/>
                    </a:lnTo>
                    <a:lnTo>
                      <a:pt x="948994" y="160914"/>
                    </a:lnTo>
                    <a:lnTo>
                      <a:pt x="953892" y="156943"/>
                    </a:lnTo>
                    <a:lnTo>
                      <a:pt x="949816" y="153326"/>
                    </a:lnTo>
                    <a:lnTo>
                      <a:pt x="943537" y="154236"/>
                    </a:lnTo>
                    <a:lnTo>
                      <a:pt x="933914" y="152269"/>
                    </a:lnTo>
                    <a:lnTo>
                      <a:pt x="925885" y="152269"/>
                    </a:lnTo>
                    <a:lnTo>
                      <a:pt x="918226" y="154517"/>
                    </a:lnTo>
                    <a:lnTo>
                      <a:pt x="922031" y="149645"/>
                    </a:lnTo>
                    <a:lnTo>
                      <a:pt x="916952" y="145241"/>
                    </a:lnTo>
                    <a:lnTo>
                      <a:pt x="922154" y="144500"/>
                    </a:lnTo>
                    <a:lnTo>
                      <a:pt x="929559" y="141580"/>
                    </a:lnTo>
                    <a:lnTo>
                      <a:pt x="933988" y="140805"/>
                    </a:lnTo>
                    <a:lnTo>
                      <a:pt x="942058" y="138053"/>
                    </a:lnTo>
                    <a:lnTo>
                      <a:pt x="947696" y="138400"/>
                    </a:lnTo>
                    <a:lnTo>
                      <a:pt x="957434" y="137088"/>
                    </a:lnTo>
                    <a:lnTo>
                      <a:pt x="957385" y="141501"/>
                    </a:lnTo>
                    <a:lnTo>
                      <a:pt x="962349" y="138411"/>
                    </a:lnTo>
                    <a:lnTo>
                      <a:pt x="968923" y="140177"/>
                    </a:lnTo>
                    <a:lnTo>
                      <a:pt x="974700" y="140408"/>
                    </a:lnTo>
                    <a:lnTo>
                      <a:pt x="981266" y="141914"/>
                    </a:lnTo>
                    <a:lnTo>
                      <a:pt x="986838" y="138411"/>
                    </a:lnTo>
                    <a:lnTo>
                      <a:pt x="988704" y="131793"/>
                    </a:lnTo>
                    <a:lnTo>
                      <a:pt x="984307" y="128264"/>
                    </a:lnTo>
                    <a:lnTo>
                      <a:pt x="979787" y="128264"/>
                    </a:lnTo>
                    <a:lnTo>
                      <a:pt x="975374" y="127822"/>
                    </a:lnTo>
                    <a:lnTo>
                      <a:pt x="974322" y="132235"/>
                    </a:lnTo>
                    <a:lnTo>
                      <a:pt x="968586" y="130028"/>
                    </a:lnTo>
                    <a:lnTo>
                      <a:pt x="958823" y="127744"/>
                    </a:lnTo>
                    <a:lnTo>
                      <a:pt x="958272" y="119881"/>
                    </a:lnTo>
                    <a:lnTo>
                      <a:pt x="967403" y="122086"/>
                    </a:lnTo>
                    <a:lnTo>
                      <a:pt x="972728" y="122969"/>
                    </a:lnTo>
                    <a:lnTo>
                      <a:pt x="977437" y="122086"/>
                    </a:lnTo>
                    <a:lnTo>
                      <a:pt x="975686" y="117724"/>
                    </a:lnTo>
                    <a:lnTo>
                      <a:pt x="970985" y="116540"/>
                    </a:lnTo>
                    <a:lnTo>
                      <a:pt x="965989" y="114500"/>
                    </a:lnTo>
                    <a:lnTo>
                      <a:pt x="952150" y="114144"/>
                    </a:lnTo>
                    <a:lnTo>
                      <a:pt x="944926" y="114144"/>
                    </a:lnTo>
                    <a:lnTo>
                      <a:pt x="938623" y="113262"/>
                    </a:lnTo>
                    <a:lnTo>
                      <a:pt x="937284" y="109291"/>
                    </a:lnTo>
                    <a:lnTo>
                      <a:pt x="942255" y="102232"/>
                    </a:lnTo>
                    <a:lnTo>
                      <a:pt x="948033" y="97274"/>
                    </a:lnTo>
                    <a:lnTo>
                      <a:pt x="953087" y="93407"/>
                    </a:lnTo>
                    <a:lnTo>
                      <a:pt x="956826" y="89436"/>
                    </a:lnTo>
                    <a:lnTo>
                      <a:pt x="966852" y="88553"/>
                    </a:lnTo>
                    <a:lnTo>
                      <a:pt x="973591" y="86975"/>
                    </a:lnTo>
                    <a:lnTo>
                      <a:pt x="980116" y="86789"/>
                    </a:lnTo>
                    <a:lnTo>
                      <a:pt x="985244" y="83700"/>
                    </a:lnTo>
                    <a:lnTo>
                      <a:pt x="972983" y="78846"/>
                    </a:lnTo>
                    <a:lnTo>
                      <a:pt x="975974" y="73551"/>
                    </a:lnTo>
                    <a:lnTo>
                      <a:pt x="980313" y="72228"/>
                    </a:lnTo>
                    <a:lnTo>
                      <a:pt x="989205" y="71346"/>
                    </a:lnTo>
                    <a:lnTo>
                      <a:pt x="997111" y="71787"/>
                    </a:lnTo>
                    <a:lnTo>
                      <a:pt x="1002485" y="73111"/>
                    </a:lnTo>
                    <a:lnTo>
                      <a:pt x="1009134" y="71787"/>
                    </a:lnTo>
                    <a:lnTo>
                      <a:pt x="1014492" y="68699"/>
                    </a:lnTo>
                    <a:lnTo>
                      <a:pt x="1020812" y="65762"/>
                    </a:lnTo>
                    <a:lnTo>
                      <a:pt x="1015774" y="64701"/>
                    </a:lnTo>
                    <a:lnTo>
                      <a:pt x="1007893" y="64348"/>
                    </a:lnTo>
                    <a:lnTo>
                      <a:pt x="1015659" y="62580"/>
                    </a:lnTo>
                    <a:lnTo>
                      <a:pt x="1021872" y="62934"/>
                    </a:lnTo>
                    <a:lnTo>
                      <a:pt x="1027838" y="62934"/>
                    </a:lnTo>
                    <a:lnTo>
                      <a:pt x="1033229" y="62580"/>
                    </a:lnTo>
                    <a:lnTo>
                      <a:pt x="1041866" y="59752"/>
                    </a:lnTo>
                    <a:lnTo>
                      <a:pt x="1049468" y="58337"/>
                    </a:lnTo>
                    <a:lnTo>
                      <a:pt x="1045425" y="57276"/>
                    </a:lnTo>
                    <a:lnTo>
                      <a:pt x="1041135" y="57276"/>
                    </a:lnTo>
                    <a:lnTo>
                      <a:pt x="1037280" y="55509"/>
                    </a:lnTo>
                    <a:lnTo>
                      <a:pt x="1047824" y="54094"/>
                    </a:lnTo>
                    <a:lnTo>
                      <a:pt x="1054119" y="54089"/>
                    </a:lnTo>
                    <a:lnTo>
                      <a:pt x="1064671" y="52327"/>
                    </a:lnTo>
                    <a:lnTo>
                      <a:pt x="1072232" y="52327"/>
                    </a:lnTo>
                    <a:lnTo>
                      <a:pt x="1078699" y="51267"/>
                    </a:lnTo>
                    <a:lnTo>
                      <a:pt x="1074895" y="49654"/>
                    </a:lnTo>
                    <a:lnTo>
                      <a:pt x="1070522" y="48085"/>
                    </a:lnTo>
                    <a:lnTo>
                      <a:pt x="1065772" y="47377"/>
                    </a:lnTo>
                    <a:lnTo>
                      <a:pt x="1070309" y="44548"/>
                    </a:lnTo>
                    <a:lnTo>
                      <a:pt x="1074385" y="43842"/>
                    </a:lnTo>
                    <a:lnTo>
                      <a:pt x="1080220" y="42427"/>
                    </a:lnTo>
                    <a:lnTo>
                      <a:pt x="1089317" y="44195"/>
                    </a:lnTo>
                    <a:lnTo>
                      <a:pt x="1092604" y="47377"/>
                    </a:lnTo>
                    <a:lnTo>
                      <a:pt x="1110626" y="44235"/>
                    </a:lnTo>
                    <a:lnTo>
                      <a:pt x="1126397" y="41394"/>
                    </a:lnTo>
                    <a:lnTo>
                      <a:pt x="1122732" y="38638"/>
                    </a:lnTo>
                    <a:lnTo>
                      <a:pt x="1118631" y="37124"/>
                    </a:lnTo>
                    <a:lnTo>
                      <a:pt x="1111046" y="36063"/>
                    </a:lnTo>
                    <a:lnTo>
                      <a:pt x="1101735" y="33942"/>
                    </a:lnTo>
                    <a:lnTo>
                      <a:pt x="1089333" y="32881"/>
                    </a:lnTo>
                    <a:lnTo>
                      <a:pt x="1083367" y="33588"/>
                    </a:lnTo>
                    <a:lnTo>
                      <a:pt x="1076333" y="33235"/>
                    </a:lnTo>
                    <a:lnTo>
                      <a:pt x="1066060" y="31467"/>
                    </a:lnTo>
                    <a:lnTo>
                      <a:pt x="1053955" y="32174"/>
                    </a:lnTo>
                    <a:lnTo>
                      <a:pt x="1045408" y="31467"/>
                    </a:lnTo>
                    <a:lnTo>
                      <a:pt x="1034207" y="31113"/>
                    </a:lnTo>
                    <a:lnTo>
                      <a:pt x="1027386" y="32528"/>
                    </a:lnTo>
                    <a:lnTo>
                      <a:pt x="1020836" y="32881"/>
                    </a:lnTo>
                    <a:lnTo>
                      <a:pt x="1014089" y="33942"/>
                    </a:lnTo>
                    <a:lnTo>
                      <a:pt x="1005510" y="35710"/>
                    </a:lnTo>
                    <a:lnTo>
                      <a:pt x="995673" y="35002"/>
                    </a:lnTo>
                    <a:lnTo>
                      <a:pt x="990479" y="33942"/>
                    </a:lnTo>
                    <a:lnTo>
                      <a:pt x="982507" y="34649"/>
                    </a:lnTo>
                    <a:lnTo>
                      <a:pt x="975177" y="36417"/>
                    </a:lnTo>
                    <a:lnTo>
                      <a:pt x="969120" y="37124"/>
                    </a:lnTo>
                    <a:lnTo>
                      <a:pt x="962529" y="36224"/>
                    </a:lnTo>
                    <a:lnTo>
                      <a:pt x="955092" y="35356"/>
                    </a:lnTo>
                    <a:lnTo>
                      <a:pt x="947531" y="35710"/>
                    </a:lnTo>
                    <a:lnTo>
                      <a:pt x="939182" y="34271"/>
                    </a:lnTo>
                    <a:lnTo>
                      <a:pt x="932221" y="32174"/>
                    </a:lnTo>
                    <a:lnTo>
                      <a:pt x="912375" y="28992"/>
                    </a:lnTo>
                    <a:lnTo>
                      <a:pt x="895101" y="30406"/>
                    </a:lnTo>
                    <a:lnTo>
                      <a:pt x="872706" y="33235"/>
                    </a:lnTo>
                    <a:lnTo>
                      <a:pt x="840089" y="29346"/>
                    </a:lnTo>
                    <a:lnTo>
                      <a:pt x="814654" y="30053"/>
                    </a:lnTo>
                    <a:lnTo>
                      <a:pt x="800470" y="30760"/>
                    </a:lnTo>
                    <a:lnTo>
                      <a:pt x="791430" y="32174"/>
                    </a:lnTo>
                    <a:lnTo>
                      <a:pt x="785472" y="31113"/>
                    </a:lnTo>
                    <a:lnTo>
                      <a:pt x="776407" y="32528"/>
                    </a:lnTo>
                    <a:lnTo>
                      <a:pt x="767359" y="32528"/>
                    </a:lnTo>
                    <a:lnTo>
                      <a:pt x="753265" y="33588"/>
                    </a:lnTo>
                    <a:lnTo>
                      <a:pt x="745910" y="35356"/>
                    </a:lnTo>
                    <a:lnTo>
                      <a:pt x="739401" y="36063"/>
                    </a:lnTo>
                    <a:lnTo>
                      <a:pt x="733279" y="35356"/>
                    </a:lnTo>
                    <a:lnTo>
                      <a:pt x="749296" y="31658"/>
                    </a:lnTo>
                    <a:lnTo>
                      <a:pt x="768345" y="29259"/>
                    </a:lnTo>
                    <a:lnTo>
                      <a:pt x="782628" y="27578"/>
                    </a:lnTo>
                    <a:lnTo>
                      <a:pt x="794684" y="27931"/>
                    </a:lnTo>
                    <a:lnTo>
                      <a:pt x="822806" y="26541"/>
                    </a:lnTo>
                    <a:lnTo>
                      <a:pt x="846926" y="26871"/>
                    </a:lnTo>
                    <a:lnTo>
                      <a:pt x="869748" y="26871"/>
                    </a:lnTo>
                    <a:lnTo>
                      <a:pt x="881730" y="25810"/>
                    </a:lnTo>
                    <a:lnTo>
                      <a:pt x="895799" y="25103"/>
                    </a:lnTo>
                    <a:lnTo>
                      <a:pt x="915506" y="24749"/>
                    </a:lnTo>
                    <a:lnTo>
                      <a:pt x="931876" y="21921"/>
                    </a:lnTo>
                    <a:lnTo>
                      <a:pt x="940472" y="20153"/>
                    </a:lnTo>
                    <a:lnTo>
                      <a:pt x="946751" y="20506"/>
                    </a:lnTo>
                    <a:lnTo>
                      <a:pt x="939075" y="17678"/>
                    </a:lnTo>
                    <a:lnTo>
                      <a:pt x="932041" y="15910"/>
                    </a:lnTo>
                    <a:lnTo>
                      <a:pt x="925162" y="15557"/>
                    </a:lnTo>
                    <a:lnTo>
                      <a:pt x="919623" y="15910"/>
                    </a:lnTo>
                    <a:lnTo>
                      <a:pt x="915358" y="14496"/>
                    </a:lnTo>
                    <a:lnTo>
                      <a:pt x="901823" y="14142"/>
                    </a:lnTo>
                    <a:lnTo>
                      <a:pt x="889701" y="13436"/>
                    </a:lnTo>
                    <a:lnTo>
                      <a:pt x="878804" y="14496"/>
                    </a:lnTo>
                    <a:lnTo>
                      <a:pt x="885937" y="11668"/>
                    </a:lnTo>
                    <a:lnTo>
                      <a:pt x="875476" y="8486"/>
                    </a:lnTo>
                    <a:lnTo>
                      <a:pt x="859886" y="10254"/>
                    </a:lnTo>
                    <a:lnTo>
                      <a:pt x="870791" y="6011"/>
                    </a:lnTo>
                    <a:lnTo>
                      <a:pt x="865688" y="4596"/>
                    </a:lnTo>
                    <a:lnTo>
                      <a:pt x="855251" y="3182"/>
                    </a:lnTo>
                    <a:lnTo>
                      <a:pt x="813569" y="2122"/>
                    </a:lnTo>
                    <a:lnTo>
                      <a:pt x="793032" y="354"/>
                    </a:lnTo>
                    <a:lnTo>
                      <a:pt x="765181" y="0"/>
                    </a:lnTo>
                    <a:lnTo>
                      <a:pt x="737963" y="0"/>
                    </a:lnTo>
                    <a:lnTo>
                      <a:pt x="732071" y="1061"/>
                    </a:lnTo>
                    <a:lnTo>
                      <a:pt x="727231" y="708"/>
                    </a:lnTo>
                    <a:lnTo>
                      <a:pt x="720007" y="708"/>
                    </a:lnTo>
                    <a:lnTo>
                      <a:pt x="714550" y="354"/>
                    </a:lnTo>
                    <a:lnTo>
                      <a:pt x="703916" y="1414"/>
                    </a:lnTo>
                    <a:lnTo>
                      <a:pt x="690208" y="1768"/>
                    </a:lnTo>
                    <a:lnTo>
                      <a:pt x="684365" y="3182"/>
                    </a:lnTo>
                    <a:lnTo>
                      <a:pt x="675859" y="2122"/>
                    </a:lnTo>
                    <a:lnTo>
                      <a:pt x="670970" y="2543"/>
                    </a:lnTo>
                    <a:lnTo>
                      <a:pt x="663911" y="4243"/>
                    </a:lnTo>
                    <a:lnTo>
                      <a:pt x="651953" y="3182"/>
                    </a:lnTo>
                    <a:lnTo>
                      <a:pt x="647631" y="4596"/>
                    </a:lnTo>
                    <a:lnTo>
                      <a:pt x="637292" y="7072"/>
                    </a:lnTo>
                    <a:lnTo>
                      <a:pt x="626707" y="5304"/>
                    </a:lnTo>
                    <a:lnTo>
                      <a:pt x="620996" y="6364"/>
                    </a:lnTo>
                    <a:lnTo>
                      <a:pt x="615276" y="7425"/>
                    </a:lnTo>
                    <a:lnTo>
                      <a:pt x="605990" y="5657"/>
                    </a:lnTo>
                    <a:lnTo>
                      <a:pt x="602999" y="8839"/>
                    </a:lnTo>
                    <a:lnTo>
                      <a:pt x="598331" y="7064"/>
                    </a:lnTo>
                    <a:lnTo>
                      <a:pt x="592364" y="6718"/>
                    </a:lnTo>
                    <a:lnTo>
                      <a:pt x="576265" y="8132"/>
                    </a:lnTo>
                    <a:lnTo>
                      <a:pt x="568959" y="8132"/>
                    </a:lnTo>
                    <a:lnTo>
                      <a:pt x="541634" y="8839"/>
                    </a:lnTo>
                    <a:lnTo>
                      <a:pt x="546352" y="11274"/>
                    </a:lnTo>
                    <a:lnTo>
                      <a:pt x="540779" y="11624"/>
                    </a:lnTo>
                    <a:lnTo>
                      <a:pt x="535134" y="10080"/>
                    </a:lnTo>
                    <a:lnTo>
                      <a:pt x="521155" y="11541"/>
                    </a:lnTo>
                    <a:lnTo>
                      <a:pt x="514975" y="13413"/>
                    </a:lnTo>
                    <a:lnTo>
                      <a:pt x="519470" y="15240"/>
                    </a:lnTo>
                    <a:lnTo>
                      <a:pt x="523842" y="15240"/>
                    </a:lnTo>
                    <a:lnTo>
                      <a:pt x="529644" y="14493"/>
                    </a:lnTo>
                    <a:lnTo>
                      <a:pt x="536572" y="14368"/>
                    </a:lnTo>
                    <a:lnTo>
                      <a:pt x="547798" y="14493"/>
                    </a:lnTo>
                    <a:lnTo>
                      <a:pt x="561275" y="14710"/>
                    </a:lnTo>
                    <a:lnTo>
                      <a:pt x="565845" y="14709"/>
                    </a:lnTo>
                    <a:lnTo>
                      <a:pt x="578065" y="14493"/>
                    </a:lnTo>
                    <a:lnTo>
                      <a:pt x="595315" y="13994"/>
                    </a:lnTo>
                    <a:lnTo>
                      <a:pt x="610008" y="15739"/>
                    </a:lnTo>
                    <a:lnTo>
                      <a:pt x="615186" y="16612"/>
                    </a:lnTo>
                    <a:lnTo>
                      <a:pt x="622483" y="16612"/>
                    </a:lnTo>
                    <a:lnTo>
                      <a:pt x="625927" y="18855"/>
                    </a:lnTo>
                    <a:lnTo>
                      <a:pt x="620840" y="19977"/>
                    </a:lnTo>
                    <a:lnTo>
                      <a:pt x="613937" y="19853"/>
                    </a:lnTo>
                    <a:lnTo>
                      <a:pt x="608463" y="18357"/>
                    </a:lnTo>
                    <a:lnTo>
                      <a:pt x="601478" y="16612"/>
                    </a:lnTo>
                    <a:lnTo>
                      <a:pt x="596991" y="16612"/>
                    </a:lnTo>
                    <a:lnTo>
                      <a:pt x="584902" y="15863"/>
                    </a:lnTo>
                    <a:lnTo>
                      <a:pt x="568877" y="16217"/>
                    </a:lnTo>
                    <a:lnTo>
                      <a:pt x="560059" y="16237"/>
                    </a:lnTo>
                    <a:lnTo>
                      <a:pt x="545340" y="16237"/>
                    </a:lnTo>
                    <a:lnTo>
                      <a:pt x="536087" y="15863"/>
                    </a:lnTo>
                    <a:lnTo>
                      <a:pt x="544766" y="19229"/>
                    </a:lnTo>
                    <a:lnTo>
                      <a:pt x="549713" y="20226"/>
                    </a:lnTo>
                    <a:lnTo>
                      <a:pt x="554833" y="21972"/>
                    </a:lnTo>
                    <a:lnTo>
                      <a:pt x="560396" y="22595"/>
                    </a:lnTo>
                    <a:lnTo>
                      <a:pt x="550633" y="24340"/>
                    </a:lnTo>
                    <a:lnTo>
                      <a:pt x="543623" y="20226"/>
                    </a:lnTo>
                    <a:lnTo>
                      <a:pt x="532767" y="19478"/>
                    </a:lnTo>
                    <a:lnTo>
                      <a:pt x="528757" y="17983"/>
                    </a:lnTo>
                    <a:lnTo>
                      <a:pt x="520753" y="17742"/>
                    </a:lnTo>
                    <a:lnTo>
                      <a:pt x="514211" y="18357"/>
                    </a:lnTo>
                    <a:lnTo>
                      <a:pt x="504966" y="18372"/>
                    </a:lnTo>
                    <a:lnTo>
                      <a:pt x="509313" y="21723"/>
                    </a:lnTo>
                    <a:lnTo>
                      <a:pt x="529455" y="26214"/>
                    </a:lnTo>
                    <a:lnTo>
                      <a:pt x="541092" y="30406"/>
                    </a:lnTo>
                    <a:lnTo>
                      <a:pt x="545924" y="30406"/>
                    </a:lnTo>
                    <a:lnTo>
                      <a:pt x="543442" y="35002"/>
                    </a:lnTo>
                    <a:lnTo>
                      <a:pt x="539152" y="34649"/>
                    </a:lnTo>
                    <a:lnTo>
                      <a:pt x="534707" y="33588"/>
                    </a:lnTo>
                    <a:lnTo>
                      <a:pt x="530113" y="31822"/>
                    </a:lnTo>
                    <a:lnTo>
                      <a:pt x="522864" y="31113"/>
                    </a:lnTo>
                    <a:lnTo>
                      <a:pt x="513381" y="27836"/>
                    </a:lnTo>
                    <a:lnTo>
                      <a:pt x="507193" y="27224"/>
                    </a:lnTo>
                    <a:lnTo>
                      <a:pt x="498950" y="27103"/>
                    </a:lnTo>
                    <a:lnTo>
                      <a:pt x="494364" y="25649"/>
                    </a:lnTo>
                    <a:lnTo>
                      <a:pt x="487247" y="24893"/>
                    </a:lnTo>
                    <a:lnTo>
                      <a:pt x="483007" y="24631"/>
                    </a:lnTo>
                    <a:lnTo>
                      <a:pt x="474263" y="21552"/>
                    </a:lnTo>
                    <a:lnTo>
                      <a:pt x="468765" y="21139"/>
                    </a:lnTo>
                    <a:lnTo>
                      <a:pt x="462873" y="20885"/>
                    </a:lnTo>
                    <a:lnTo>
                      <a:pt x="444300" y="21226"/>
                    </a:lnTo>
                    <a:lnTo>
                      <a:pt x="445336" y="25810"/>
                    </a:lnTo>
                    <a:lnTo>
                      <a:pt x="449707" y="27224"/>
                    </a:lnTo>
                    <a:lnTo>
                      <a:pt x="454203" y="29346"/>
                    </a:lnTo>
                    <a:lnTo>
                      <a:pt x="459783" y="30053"/>
                    </a:lnTo>
                    <a:lnTo>
                      <a:pt x="454523" y="31467"/>
                    </a:lnTo>
                    <a:lnTo>
                      <a:pt x="443872" y="31467"/>
                    </a:lnTo>
                    <a:lnTo>
                      <a:pt x="437915" y="30406"/>
                    </a:lnTo>
                    <a:lnTo>
                      <a:pt x="428209" y="27578"/>
                    </a:lnTo>
                    <a:lnTo>
                      <a:pt x="422136" y="25103"/>
                    </a:lnTo>
                    <a:lnTo>
                      <a:pt x="417156" y="26517"/>
                    </a:lnTo>
                    <a:lnTo>
                      <a:pt x="404771" y="24749"/>
                    </a:lnTo>
                    <a:lnTo>
                      <a:pt x="399166" y="26517"/>
                    </a:lnTo>
                    <a:lnTo>
                      <a:pt x="398879" y="33235"/>
                    </a:lnTo>
                    <a:lnTo>
                      <a:pt x="392230" y="34649"/>
                    </a:lnTo>
                    <a:lnTo>
                      <a:pt x="387086" y="35002"/>
                    </a:lnTo>
                    <a:lnTo>
                      <a:pt x="390554" y="30760"/>
                    </a:lnTo>
                    <a:lnTo>
                      <a:pt x="388064" y="25439"/>
                    </a:lnTo>
                    <a:lnTo>
                      <a:pt x="381292" y="24042"/>
                    </a:lnTo>
                    <a:lnTo>
                      <a:pt x="367330" y="26164"/>
                    </a:lnTo>
                    <a:lnTo>
                      <a:pt x="359580" y="25456"/>
                    </a:lnTo>
                    <a:lnTo>
                      <a:pt x="350984" y="26871"/>
                    </a:lnTo>
                    <a:lnTo>
                      <a:pt x="340029" y="26164"/>
                    </a:lnTo>
                    <a:lnTo>
                      <a:pt x="304725" y="28285"/>
                    </a:lnTo>
                    <a:lnTo>
                      <a:pt x="291543" y="30760"/>
                    </a:lnTo>
                    <a:lnTo>
                      <a:pt x="275312" y="31966"/>
                    </a:lnTo>
                    <a:lnTo>
                      <a:pt x="270225" y="32948"/>
                    </a:lnTo>
                    <a:lnTo>
                      <a:pt x="273792" y="38184"/>
                    </a:lnTo>
                    <a:lnTo>
                      <a:pt x="265352" y="41013"/>
                    </a:lnTo>
                    <a:lnTo>
                      <a:pt x="266026" y="45256"/>
                    </a:lnTo>
                    <a:lnTo>
                      <a:pt x="261137" y="46670"/>
                    </a:lnTo>
                    <a:lnTo>
                      <a:pt x="257225" y="49145"/>
                    </a:lnTo>
                    <a:lnTo>
                      <a:pt x="253946" y="46670"/>
                    </a:lnTo>
                    <a:lnTo>
                      <a:pt x="237781" y="44571"/>
                    </a:lnTo>
                    <a:lnTo>
                      <a:pt x="230434" y="44902"/>
                    </a:lnTo>
                    <a:lnTo>
                      <a:pt x="225191" y="45609"/>
                    </a:lnTo>
                    <a:lnTo>
                      <a:pt x="220605" y="45963"/>
                    </a:lnTo>
                    <a:lnTo>
                      <a:pt x="215987" y="47377"/>
                    </a:lnTo>
                    <a:lnTo>
                      <a:pt x="206470" y="48085"/>
                    </a:lnTo>
                    <a:lnTo>
                      <a:pt x="197841" y="50912"/>
                    </a:lnTo>
                    <a:lnTo>
                      <a:pt x="186229" y="53388"/>
                    </a:lnTo>
                    <a:lnTo>
                      <a:pt x="181315" y="53034"/>
                    </a:lnTo>
                    <a:lnTo>
                      <a:pt x="171831" y="55027"/>
                    </a:lnTo>
                    <a:lnTo>
                      <a:pt x="160975" y="57276"/>
                    </a:lnTo>
                    <a:lnTo>
                      <a:pt x="150366" y="58233"/>
                    </a:lnTo>
                    <a:lnTo>
                      <a:pt x="146700" y="63287"/>
                    </a:lnTo>
                    <a:lnTo>
                      <a:pt x="151984" y="64701"/>
                    </a:lnTo>
                    <a:lnTo>
                      <a:pt x="157910" y="64701"/>
                    </a:lnTo>
                    <a:lnTo>
                      <a:pt x="163572" y="64348"/>
                    </a:lnTo>
                    <a:lnTo>
                      <a:pt x="169472" y="66116"/>
                    </a:lnTo>
                    <a:lnTo>
                      <a:pt x="174469" y="65762"/>
                    </a:lnTo>
                    <a:lnTo>
                      <a:pt x="181832" y="64348"/>
                    </a:lnTo>
                    <a:lnTo>
                      <a:pt x="185917" y="65327"/>
                    </a:lnTo>
                    <a:lnTo>
                      <a:pt x="197323" y="67816"/>
                    </a:lnTo>
                    <a:lnTo>
                      <a:pt x="191226" y="69580"/>
                    </a:lnTo>
                    <a:lnTo>
                      <a:pt x="181857" y="70022"/>
                    </a:lnTo>
                    <a:lnTo>
                      <a:pt x="183287" y="73994"/>
                    </a:lnTo>
                    <a:lnTo>
                      <a:pt x="179408" y="77522"/>
                    </a:lnTo>
                    <a:lnTo>
                      <a:pt x="173261" y="79288"/>
                    </a:lnTo>
                    <a:lnTo>
                      <a:pt x="169464" y="81053"/>
                    </a:lnTo>
                    <a:lnTo>
                      <a:pt x="161649" y="82376"/>
                    </a:lnTo>
                    <a:lnTo>
                      <a:pt x="155050" y="85465"/>
                    </a:lnTo>
                    <a:lnTo>
                      <a:pt x="149873" y="87230"/>
                    </a:lnTo>
                    <a:lnTo>
                      <a:pt x="141531" y="85906"/>
                    </a:lnTo>
                    <a:lnTo>
                      <a:pt x="134480" y="85465"/>
                    </a:lnTo>
                    <a:lnTo>
                      <a:pt x="129426" y="85465"/>
                    </a:lnTo>
                    <a:lnTo>
                      <a:pt x="125095" y="86493"/>
                    </a:lnTo>
                    <a:lnTo>
                      <a:pt x="120123" y="87671"/>
                    </a:lnTo>
                    <a:lnTo>
                      <a:pt x="113368" y="87671"/>
                    </a:lnTo>
                    <a:lnTo>
                      <a:pt x="102816" y="88553"/>
                    </a:lnTo>
                    <a:lnTo>
                      <a:pt x="95239" y="89877"/>
                    </a:lnTo>
                    <a:lnTo>
                      <a:pt x="87423" y="93407"/>
                    </a:lnTo>
                    <a:lnTo>
                      <a:pt x="76576" y="93407"/>
                    </a:lnTo>
                    <a:lnTo>
                      <a:pt x="71916" y="95613"/>
                    </a:lnTo>
                    <a:lnTo>
                      <a:pt x="60033" y="95613"/>
                    </a:lnTo>
                    <a:lnTo>
                      <a:pt x="45594" y="96937"/>
                    </a:lnTo>
                    <a:lnTo>
                      <a:pt x="38904" y="98702"/>
                    </a:lnTo>
                    <a:lnTo>
                      <a:pt x="28508" y="100025"/>
                    </a:lnTo>
                    <a:lnTo>
                      <a:pt x="16757" y="103555"/>
                    </a:lnTo>
                    <a:lnTo>
                      <a:pt x="11785" y="109732"/>
                    </a:lnTo>
                    <a:lnTo>
                      <a:pt x="16247" y="112196"/>
                    </a:lnTo>
                    <a:lnTo>
                      <a:pt x="30177" y="117935"/>
                    </a:lnTo>
                    <a:lnTo>
                      <a:pt x="40655" y="118122"/>
                    </a:lnTo>
                    <a:lnTo>
                      <a:pt x="48791" y="115662"/>
                    </a:lnTo>
                    <a:lnTo>
                      <a:pt x="43334" y="118780"/>
                    </a:lnTo>
                    <a:lnTo>
                      <a:pt x="39143" y="119907"/>
                    </a:lnTo>
                    <a:lnTo>
                      <a:pt x="43580" y="120371"/>
                    </a:lnTo>
                    <a:lnTo>
                      <a:pt x="50418" y="120100"/>
                    </a:lnTo>
                    <a:lnTo>
                      <a:pt x="55595" y="119656"/>
                    </a:lnTo>
                    <a:lnTo>
                      <a:pt x="61257" y="118673"/>
                    </a:lnTo>
                    <a:lnTo>
                      <a:pt x="49037" y="121762"/>
                    </a:lnTo>
                    <a:lnTo>
                      <a:pt x="44846" y="122312"/>
                    </a:lnTo>
                    <a:lnTo>
                      <a:pt x="54379" y="123929"/>
                    </a:lnTo>
                    <a:lnTo>
                      <a:pt x="58997" y="125636"/>
                    </a:lnTo>
                    <a:lnTo>
                      <a:pt x="56491" y="129018"/>
                    </a:lnTo>
                    <a:lnTo>
                      <a:pt x="42142" y="130521"/>
                    </a:lnTo>
                    <a:lnTo>
                      <a:pt x="29322" y="131088"/>
                    </a:lnTo>
                    <a:lnTo>
                      <a:pt x="21753" y="132420"/>
                    </a:lnTo>
                    <a:lnTo>
                      <a:pt x="14349" y="134580"/>
                    </a:lnTo>
                    <a:lnTo>
                      <a:pt x="17718" y="138169"/>
                    </a:lnTo>
                    <a:lnTo>
                      <a:pt x="23824" y="140384"/>
                    </a:lnTo>
                    <a:lnTo>
                      <a:pt x="31278" y="139186"/>
                    </a:lnTo>
                    <a:lnTo>
                      <a:pt x="38017" y="137329"/>
                    </a:lnTo>
                    <a:lnTo>
                      <a:pt x="32798" y="139971"/>
                    </a:lnTo>
                    <a:lnTo>
                      <a:pt x="42931" y="142949"/>
                    </a:lnTo>
                    <a:lnTo>
                      <a:pt x="47706" y="142825"/>
                    </a:lnTo>
                    <a:lnTo>
                      <a:pt x="57584" y="143706"/>
                    </a:lnTo>
                    <a:lnTo>
                      <a:pt x="46152" y="146354"/>
                    </a:lnTo>
                    <a:lnTo>
                      <a:pt x="41805" y="148140"/>
                    </a:lnTo>
                    <a:lnTo>
                      <a:pt x="33258" y="149120"/>
                    </a:lnTo>
                    <a:lnTo>
                      <a:pt x="41846" y="152531"/>
                    </a:lnTo>
                    <a:lnTo>
                      <a:pt x="46638" y="154428"/>
                    </a:lnTo>
                    <a:lnTo>
                      <a:pt x="51502" y="156502"/>
                    </a:lnTo>
                    <a:lnTo>
                      <a:pt x="64610" y="157640"/>
                    </a:lnTo>
                    <a:lnTo>
                      <a:pt x="76411" y="160077"/>
                    </a:lnTo>
                    <a:lnTo>
                      <a:pt x="81104" y="160914"/>
                    </a:lnTo>
                    <a:lnTo>
                      <a:pt x="75129" y="155984"/>
                    </a:lnTo>
                    <a:lnTo>
                      <a:pt x="79625" y="152972"/>
                    </a:lnTo>
                    <a:lnTo>
                      <a:pt x="84539" y="153855"/>
                    </a:lnTo>
                    <a:lnTo>
                      <a:pt x="91270" y="153413"/>
                    </a:lnTo>
                    <a:lnTo>
                      <a:pt x="101871" y="153413"/>
                    </a:lnTo>
                    <a:lnTo>
                      <a:pt x="97523" y="157384"/>
                    </a:lnTo>
                    <a:lnTo>
                      <a:pt x="104780" y="157707"/>
                    </a:lnTo>
                    <a:lnTo>
                      <a:pt x="110262" y="158708"/>
                    </a:lnTo>
                    <a:lnTo>
                      <a:pt x="120230" y="155178"/>
                    </a:lnTo>
                    <a:lnTo>
                      <a:pt x="124150" y="152531"/>
                    </a:lnTo>
                    <a:lnTo>
                      <a:pt x="131941" y="150325"/>
                    </a:lnTo>
                    <a:lnTo>
                      <a:pt x="131900" y="156502"/>
                    </a:lnTo>
                    <a:lnTo>
                      <a:pt x="138277" y="155619"/>
                    </a:lnTo>
                    <a:lnTo>
                      <a:pt x="150275" y="149001"/>
                    </a:lnTo>
                    <a:lnTo>
                      <a:pt x="154869" y="150325"/>
                    </a:lnTo>
                    <a:lnTo>
                      <a:pt x="163358" y="152531"/>
                    </a:lnTo>
                    <a:lnTo>
                      <a:pt x="168651" y="152090"/>
                    </a:lnTo>
                    <a:lnTo>
                      <a:pt x="178241" y="154296"/>
                    </a:lnTo>
                    <a:lnTo>
                      <a:pt x="189204" y="154296"/>
                    </a:lnTo>
                    <a:lnTo>
                      <a:pt x="191833" y="158267"/>
                    </a:lnTo>
                    <a:lnTo>
                      <a:pt x="201720" y="157384"/>
                    </a:lnTo>
                    <a:lnTo>
                      <a:pt x="208903" y="159150"/>
                    </a:lnTo>
                    <a:lnTo>
                      <a:pt x="216866" y="161797"/>
                    </a:lnTo>
                    <a:lnTo>
                      <a:pt x="226021" y="165768"/>
                    </a:lnTo>
                    <a:lnTo>
                      <a:pt x="227746" y="169739"/>
                    </a:lnTo>
                    <a:lnTo>
                      <a:pt x="222479" y="172265"/>
                    </a:lnTo>
                    <a:lnTo>
                      <a:pt x="217606" y="173446"/>
                    </a:lnTo>
                    <a:lnTo>
                      <a:pt x="224648" y="175916"/>
                    </a:lnTo>
                    <a:lnTo>
                      <a:pt x="225766" y="180770"/>
                    </a:lnTo>
                    <a:lnTo>
                      <a:pt x="232973" y="180770"/>
                    </a:lnTo>
                    <a:lnTo>
                      <a:pt x="239531" y="184007"/>
                    </a:lnTo>
                    <a:lnTo>
                      <a:pt x="244388" y="184972"/>
                    </a:lnTo>
                    <a:lnTo>
                      <a:pt x="240205" y="187868"/>
                    </a:lnTo>
                    <a:lnTo>
                      <a:pt x="238800" y="192212"/>
                    </a:lnTo>
                    <a:lnTo>
                      <a:pt x="230524" y="194626"/>
                    </a:lnTo>
                    <a:lnTo>
                      <a:pt x="236310" y="196556"/>
                    </a:lnTo>
                    <a:lnTo>
                      <a:pt x="240468" y="199452"/>
                    </a:lnTo>
                    <a:lnTo>
                      <a:pt x="232989" y="202348"/>
                    </a:lnTo>
                    <a:lnTo>
                      <a:pt x="228651" y="202496"/>
                    </a:lnTo>
                    <a:lnTo>
                      <a:pt x="234518" y="205678"/>
                    </a:lnTo>
                    <a:lnTo>
                      <a:pt x="240641" y="204161"/>
                    </a:lnTo>
                    <a:lnTo>
                      <a:pt x="237296" y="208636"/>
                    </a:lnTo>
                    <a:lnTo>
                      <a:pt x="232201" y="210714"/>
                    </a:lnTo>
                    <a:lnTo>
                      <a:pt x="228042" y="216174"/>
                    </a:lnTo>
                    <a:lnTo>
                      <a:pt x="232760" y="219354"/>
                    </a:lnTo>
                    <a:lnTo>
                      <a:pt x="237797" y="220311"/>
                    </a:lnTo>
                    <a:lnTo>
                      <a:pt x="233105" y="227306"/>
                    </a:lnTo>
                    <a:lnTo>
                      <a:pt x="237403" y="230487"/>
                    </a:lnTo>
                    <a:lnTo>
                      <a:pt x="234395" y="233667"/>
                    </a:lnTo>
                    <a:lnTo>
                      <a:pt x="229719" y="235894"/>
                    </a:lnTo>
                    <a:lnTo>
                      <a:pt x="226276" y="239392"/>
                    </a:lnTo>
                    <a:lnTo>
                      <a:pt x="230582" y="244800"/>
                    </a:lnTo>
                    <a:lnTo>
                      <a:pt x="230014" y="250560"/>
                    </a:lnTo>
                    <a:lnTo>
                      <a:pt x="225585" y="257800"/>
                    </a:lnTo>
                    <a:lnTo>
                      <a:pt x="221197" y="264479"/>
                    </a:lnTo>
                    <a:lnTo>
                      <a:pt x="220013" y="268417"/>
                    </a:lnTo>
                    <a:lnTo>
                      <a:pt x="222487" y="272762"/>
                    </a:lnTo>
                    <a:lnTo>
                      <a:pt x="235135" y="275175"/>
                    </a:lnTo>
                    <a:lnTo>
                      <a:pt x="240616" y="272762"/>
                    </a:lnTo>
                    <a:lnTo>
                      <a:pt x="247421" y="272762"/>
                    </a:lnTo>
                    <a:lnTo>
                      <a:pt x="253116" y="271314"/>
                    </a:lnTo>
                    <a:lnTo>
                      <a:pt x="257208" y="266540"/>
                    </a:lnTo>
                    <a:lnTo>
                      <a:pt x="260890" y="264609"/>
                    </a:lnTo>
                    <a:lnTo>
                      <a:pt x="265862" y="263150"/>
                    </a:lnTo>
                    <a:lnTo>
                      <a:pt x="270464" y="262196"/>
                    </a:lnTo>
                    <a:lnTo>
                      <a:pt x="266388" y="265575"/>
                    </a:lnTo>
                    <a:lnTo>
                      <a:pt x="270464" y="269919"/>
                    </a:lnTo>
                    <a:lnTo>
                      <a:pt x="275263" y="267988"/>
                    </a:lnTo>
                    <a:lnTo>
                      <a:pt x="282290" y="268953"/>
                    </a:lnTo>
                    <a:lnTo>
                      <a:pt x="272699" y="272815"/>
                    </a:lnTo>
                    <a:lnTo>
                      <a:pt x="266380" y="274745"/>
                    </a:lnTo>
                    <a:lnTo>
                      <a:pt x="267448" y="280210"/>
                    </a:lnTo>
                    <a:lnTo>
                      <a:pt x="275337" y="279065"/>
                    </a:lnTo>
                    <a:lnTo>
                      <a:pt x="280219" y="279036"/>
                    </a:lnTo>
                    <a:lnTo>
                      <a:pt x="296992" y="274477"/>
                    </a:lnTo>
                    <a:lnTo>
                      <a:pt x="288922" y="279786"/>
                    </a:lnTo>
                    <a:lnTo>
                      <a:pt x="295627" y="280752"/>
                    </a:lnTo>
                    <a:lnTo>
                      <a:pt x="290212" y="286061"/>
                    </a:lnTo>
                    <a:lnTo>
                      <a:pt x="295923" y="287509"/>
                    </a:lnTo>
                    <a:lnTo>
                      <a:pt x="301158" y="289922"/>
                    </a:lnTo>
                    <a:lnTo>
                      <a:pt x="297304" y="296679"/>
                    </a:lnTo>
                    <a:lnTo>
                      <a:pt x="289423" y="298610"/>
                    </a:lnTo>
                    <a:lnTo>
                      <a:pt x="284722" y="295447"/>
                    </a:lnTo>
                    <a:lnTo>
                      <a:pt x="279627" y="294963"/>
                    </a:lnTo>
                    <a:lnTo>
                      <a:pt x="272494" y="292551"/>
                    </a:lnTo>
                    <a:lnTo>
                      <a:pt x="268812" y="290137"/>
                    </a:lnTo>
                    <a:lnTo>
                      <a:pt x="253937" y="289655"/>
                    </a:lnTo>
                    <a:lnTo>
                      <a:pt x="248620" y="289375"/>
                    </a:lnTo>
                    <a:lnTo>
                      <a:pt x="241282" y="288207"/>
                    </a:lnTo>
                    <a:lnTo>
                      <a:pt x="234017" y="289655"/>
                    </a:lnTo>
                    <a:lnTo>
                      <a:pt x="228239" y="292551"/>
                    </a:lnTo>
                    <a:lnTo>
                      <a:pt x="233877" y="296894"/>
                    </a:lnTo>
                    <a:lnTo>
                      <a:pt x="240361" y="298334"/>
                    </a:lnTo>
                    <a:lnTo>
                      <a:pt x="247429" y="298358"/>
                    </a:lnTo>
                    <a:lnTo>
                      <a:pt x="254389" y="299300"/>
                    </a:lnTo>
                    <a:lnTo>
                      <a:pt x="262805" y="303644"/>
                    </a:lnTo>
                    <a:lnTo>
                      <a:pt x="270184" y="307894"/>
                    </a:lnTo>
                    <a:lnTo>
                      <a:pt x="279216" y="307505"/>
                    </a:lnTo>
                    <a:lnTo>
                      <a:pt x="280777" y="311497"/>
                    </a:lnTo>
                    <a:lnTo>
                      <a:pt x="281476" y="318693"/>
                    </a:lnTo>
                    <a:lnTo>
                      <a:pt x="285150" y="321767"/>
                    </a:lnTo>
                    <a:lnTo>
                      <a:pt x="288108" y="317668"/>
                    </a:lnTo>
                    <a:lnTo>
                      <a:pt x="285741" y="326682"/>
                    </a:lnTo>
                    <a:lnTo>
                      <a:pt x="280400" y="329969"/>
                    </a:lnTo>
                    <a:lnTo>
                      <a:pt x="279150" y="334579"/>
                    </a:lnTo>
                    <a:lnTo>
                      <a:pt x="275017" y="338680"/>
                    </a:lnTo>
                    <a:lnTo>
                      <a:pt x="272691" y="342962"/>
                    </a:lnTo>
                    <a:lnTo>
                      <a:pt x="270077" y="346372"/>
                    </a:lnTo>
                    <a:lnTo>
                      <a:pt x="264613" y="346372"/>
                    </a:lnTo>
                    <a:lnTo>
                      <a:pt x="255943" y="347391"/>
                    </a:lnTo>
                    <a:lnTo>
                      <a:pt x="250749" y="343290"/>
                    </a:lnTo>
                    <a:lnTo>
                      <a:pt x="238800" y="341244"/>
                    </a:lnTo>
                    <a:lnTo>
                      <a:pt x="231239" y="348418"/>
                    </a:lnTo>
                    <a:lnTo>
                      <a:pt x="222010" y="354056"/>
                    </a:lnTo>
                    <a:lnTo>
                      <a:pt x="216356" y="358666"/>
                    </a:lnTo>
                    <a:lnTo>
                      <a:pt x="212510" y="365331"/>
                    </a:lnTo>
                    <a:lnTo>
                      <a:pt x="206758" y="370969"/>
                    </a:lnTo>
                    <a:lnTo>
                      <a:pt x="205549" y="376352"/>
                    </a:lnTo>
                    <a:lnTo>
                      <a:pt x="196551" y="382753"/>
                    </a:lnTo>
                    <a:lnTo>
                      <a:pt x="196740" y="390963"/>
                    </a:lnTo>
                    <a:lnTo>
                      <a:pt x="200019" y="395056"/>
                    </a:lnTo>
                    <a:lnTo>
                      <a:pt x="198795" y="401211"/>
                    </a:lnTo>
                    <a:lnTo>
                      <a:pt x="193658" y="403282"/>
                    </a:lnTo>
                    <a:lnTo>
                      <a:pt x="188588" y="415445"/>
                    </a:lnTo>
                    <a:lnTo>
                      <a:pt x="190922" y="419677"/>
                    </a:lnTo>
                    <a:lnTo>
                      <a:pt x="192195" y="431445"/>
                    </a:lnTo>
                    <a:lnTo>
                      <a:pt x="199361" y="433500"/>
                    </a:lnTo>
                    <a:lnTo>
                      <a:pt x="203133" y="438620"/>
                    </a:lnTo>
                    <a:lnTo>
                      <a:pt x="203610" y="445901"/>
                    </a:lnTo>
                    <a:lnTo>
                      <a:pt x="203232" y="452870"/>
                    </a:lnTo>
                    <a:lnTo>
                      <a:pt x="200545" y="462534"/>
                    </a:lnTo>
                    <a:lnTo>
                      <a:pt x="200816" y="468969"/>
                    </a:lnTo>
                    <a:lnTo>
                      <a:pt x="206174" y="467900"/>
                    </a:lnTo>
                    <a:lnTo>
                      <a:pt x="208072" y="476480"/>
                    </a:lnTo>
                    <a:lnTo>
                      <a:pt x="205673" y="483071"/>
                    </a:lnTo>
                    <a:lnTo>
                      <a:pt x="208861" y="488733"/>
                    </a:lnTo>
                    <a:lnTo>
                      <a:pt x="214417" y="499022"/>
                    </a:lnTo>
                    <a:lnTo>
                      <a:pt x="220408" y="502778"/>
                    </a:lnTo>
                    <a:lnTo>
                      <a:pt x="221222" y="509237"/>
                    </a:lnTo>
                    <a:lnTo>
                      <a:pt x="221419" y="515121"/>
                    </a:lnTo>
                    <a:lnTo>
                      <a:pt x="227689" y="521556"/>
                    </a:lnTo>
                    <a:lnTo>
                      <a:pt x="230434" y="526388"/>
                    </a:lnTo>
                    <a:lnTo>
                      <a:pt x="228494" y="533283"/>
                    </a:lnTo>
                    <a:lnTo>
                      <a:pt x="229776" y="537885"/>
                    </a:lnTo>
                    <a:lnTo>
                      <a:pt x="231896" y="541772"/>
                    </a:lnTo>
                    <a:lnTo>
                      <a:pt x="237658" y="544739"/>
                    </a:lnTo>
                    <a:lnTo>
                      <a:pt x="242654" y="548388"/>
                    </a:lnTo>
                    <a:lnTo>
                      <a:pt x="245464" y="552144"/>
                    </a:lnTo>
                    <a:lnTo>
                      <a:pt x="249730" y="554288"/>
                    </a:lnTo>
                    <a:lnTo>
                      <a:pt x="247971" y="561266"/>
                    </a:lnTo>
                    <a:lnTo>
                      <a:pt x="267078" y="562342"/>
                    </a:lnTo>
                    <a:lnTo>
                      <a:pt x="302407" y="570388"/>
                    </a:lnTo>
                    <a:lnTo>
                      <a:pt x="305579" y="574677"/>
                    </a:lnTo>
                    <a:lnTo>
                      <a:pt x="304141" y="578548"/>
                    </a:lnTo>
                    <a:lnTo>
                      <a:pt x="304889" y="585295"/>
                    </a:lnTo>
                    <a:lnTo>
                      <a:pt x="309549" y="587489"/>
                    </a:lnTo>
                    <a:lnTo>
                      <a:pt x="316781" y="585443"/>
                    </a:lnTo>
                    <a:lnTo>
                      <a:pt x="335600" y="590998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3" name="Free-form: Shape 867">
                <a:extLst>
                  <a:ext uri="{FF2B5EF4-FFF2-40B4-BE49-F238E27FC236}">
                    <a16:creationId xmlns:a16="http://schemas.microsoft.com/office/drawing/2014/main" id="{CE34B18A-FC29-54E1-2AC3-8115DE2D8159}"/>
                  </a:ext>
                </a:extLst>
              </p:cNvPr>
              <p:cNvSpPr/>
              <p:nvPr/>
            </p:nvSpPr>
            <p:spPr>
              <a:xfrm>
                <a:off x="3310249" y="3415638"/>
                <a:ext cx="200648" cy="128630"/>
              </a:xfrm>
              <a:custGeom>
                <a:avLst/>
                <a:gdLst>
                  <a:gd name="connsiteX0" fmla="*/ 82534 w 171378"/>
                  <a:gd name="connsiteY0" fmla="*/ 6837 h 109866"/>
                  <a:gd name="connsiteX1" fmla="*/ 87810 w 171378"/>
                  <a:gd name="connsiteY1" fmla="*/ 3961 h 109866"/>
                  <a:gd name="connsiteX2" fmla="*/ 92157 w 171378"/>
                  <a:gd name="connsiteY2" fmla="*/ 2334 h 109866"/>
                  <a:gd name="connsiteX3" fmla="*/ 96233 w 171378"/>
                  <a:gd name="connsiteY3" fmla="*/ 1578 h 109866"/>
                  <a:gd name="connsiteX4" fmla="*/ 91163 w 171378"/>
                  <a:gd name="connsiteY4" fmla="*/ 1767 h 109866"/>
                  <a:gd name="connsiteX5" fmla="*/ 86355 w 171378"/>
                  <a:gd name="connsiteY5" fmla="*/ 3657 h 109866"/>
                  <a:gd name="connsiteX6" fmla="*/ 82797 w 171378"/>
                  <a:gd name="connsiteY6" fmla="*/ 6418 h 109866"/>
                  <a:gd name="connsiteX7" fmla="*/ 101427 w 171378"/>
                  <a:gd name="connsiteY7" fmla="*/ 2564 h 109866"/>
                  <a:gd name="connsiteX8" fmla="*/ 104739 w 171378"/>
                  <a:gd name="connsiteY8" fmla="*/ 0 h 109866"/>
                  <a:gd name="connsiteX9" fmla="*/ 101263 w 171378"/>
                  <a:gd name="connsiteY9" fmla="*/ 2326 h 109866"/>
                  <a:gd name="connsiteX10" fmla="*/ 52365 w 171378"/>
                  <a:gd name="connsiteY10" fmla="*/ 109867 h 109866"/>
                  <a:gd name="connsiteX11" fmla="*/ 59663 w 171378"/>
                  <a:gd name="connsiteY11" fmla="*/ 109555 h 109866"/>
                  <a:gd name="connsiteX12" fmla="*/ 63887 w 171378"/>
                  <a:gd name="connsiteY12" fmla="*/ 106563 h 109866"/>
                  <a:gd name="connsiteX13" fmla="*/ 64454 w 171378"/>
                  <a:gd name="connsiteY13" fmla="*/ 102380 h 109866"/>
                  <a:gd name="connsiteX14" fmla="*/ 68884 w 171378"/>
                  <a:gd name="connsiteY14" fmla="*/ 100991 h 109866"/>
                  <a:gd name="connsiteX15" fmla="*/ 69623 w 171378"/>
                  <a:gd name="connsiteY15" fmla="*/ 96932 h 109866"/>
                  <a:gd name="connsiteX16" fmla="*/ 69927 w 171378"/>
                  <a:gd name="connsiteY16" fmla="*/ 92083 h 109866"/>
                  <a:gd name="connsiteX17" fmla="*/ 69878 w 171378"/>
                  <a:gd name="connsiteY17" fmla="*/ 86922 h 109866"/>
                  <a:gd name="connsiteX18" fmla="*/ 74283 w 171378"/>
                  <a:gd name="connsiteY18" fmla="*/ 84859 h 109866"/>
                  <a:gd name="connsiteX19" fmla="*/ 78811 w 171378"/>
                  <a:gd name="connsiteY19" fmla="*/ 84810 h 109866"/>
                  <a:gd name="connsiteX20" fmla="*/ 82920 w 171378"/>
                  <a:gd name="connsiteY20" fmla="*/ 83922 h 109866"/>
                  <a:gd name="connsiteX21" fmla="*/ 85386 w 171378"/>
                  <a:gd name="connsiteY21" fmla="*/ 80512 h 109866"/>
                  <a:gd name="connsiteX22" fmla="*/ 87785 w 171378"/>
                  <a:gd name="connsiteY22" fmla="*/ 76970 h 109866"/>
                  <a:gd name="connsiteX23" fmla="*/ 91853 w 171378"/>
                  <a:gd name="connsiteY23" fmla="*/ 75630 h 109866"/>
                  <a:gd name="connsiteX24" fmla="*/ 93883 w 171378"/>
                  <a:gd name="connsiteY24" fmla="*/ 80882 h 109866"/>
                  <a:gd name="connsiteX25" fmla="*/ 97581 w 171378"/>
                  <a:gd name="connsiteY25" fmla="*/ 82920 h 109866"/>
                  <a:gd name="connsiteX26" fmla="*/ 99274 w 171378"/>
                  <a:gd name="connsiteY26" fmla="*/ 78918 h 109866"/>
                  <a:gd name="connsiteX27" fmla="*/ 103038 w 171378"/>
                  <a:gd name="connsiteY27" fmla="*/ 77060 h 109866"/>
                  <a:gd name="connsiteX28" fmla="*/ 107065 w 171378"/>
                  <a:gd name="connsiteY28" fmla="*/ 74743 h 109866"/>
                  <a:gd name="connsiteX29" fmla="*/ 109826 w 171378"/>
                  <a:gd name="connsiteY29" fmla="*/ 71332 h 109866"/>
                  <a:gd name="connsiteX30" fmla="*/ 114403 w 171378"/>
                  <a:gd name="connsiteY30" fmla="*/ 69993 h 109866"/>
                  <a:gd name="connsiteX31" fmla="*/ 114970 w 171378"/>
                  <a:gd name="connsiteY31" fmla="*/ 65818 h 109866"/>
                  <a:gd name="connsiteX32" fmla="*/ 117263 w 171378"/>
                  <a:gd name="connsiteY32" fmla="*/ 61758 h 109866"/>
                  <a:gd name="connsiteX33" fmla="*/ 120608 w 171378"/>
                  <a:gd name="connsiteY33" fmla="*/ 59063 h 109866"/>
                  <a:gd name="connsiteX34" fmla="*/ 121874 w 171378"/>
                  <a:gd name="connsiteY34" fmla="*/ 55102 h 109866"/>
                  <a:gd name="connsiteX35" fmla="*/ 125744 w 171378"/>
                  <a:gd name="connsiteY35" fmla="*/ 52669 h 109866"/>
                  <a:gd name="connsiteX36" fmla="*/ 128653 w 171378"/>
                  <a:gd name="connsiteY36" fmla="*/ 55661 h 109866"/>
                  <a:gd name="connsiteX37" fmla="*/ 133674 w 171378"/>
                  <a:gd name="connsiteY37" fmla="*/ 57707 h 109866"/>
                  <a:gd name="connsiteX38" fmla="*/ 137857 w 171378"/>
                  <a:gd name="connsiteY38" fmla="*/ 57806 h 109866"/>
                  <a:gd name="connsiteX39" fmla="*/ 142271 w 171378"/>
                  <a:gd name="connsiteY39" fmla="*/ 56820 h 109866"/>
                  <a:gd name="connsiteX40" fmla="*/ 146733 w 171378"/>
                  <a:gd name="connsiteY40" fmla="*/ 55324 h 109866"/>
                  <a:gd name="connsiteX41" fmla="*/ 150941 w 171378"/>
                  <a:gd name="connsiteY41" fmla="*/ 54444 h 109866"/>
                  <a:gd name="connsiteX42" fmla="*/ 155321 w 171378"/>
                  <a:gd name="connsiteY42" fmla="*/ 53294 h 109866"/>
                  <a:gd name="connsiteX43" fmla="*/ 159496 w 171378"/>
                  <a:gd name="connsiteY43" fmla="*/ 50524 h 109866"/>
                  <a:gd name="connsiteX44" fmla="*/ 162758 w 171378"/>
                  <a:gd name="connsiteY44" fmla="*/ 47632 h 109866"/>
                  <a:gd name="connsiteX45" fmla="*/ 166810 w 171378"/>
                  <a:gd name="connsiteY45" fmla="*/ 45865 h 109866"/>
                  <a:gd name="connsiteX46" fmla="*/ 171379 w 171378"/>
                  <a:gd name="connsiteY46" fmla="*/ 47221 h 109866"/>
                  <a:gd name="connsiteX47" fmla="*/ 169144 w 171378"/>
                  <a:gd name="connsiteY47" fmla="*/ 41534 h 109866"/>
                  <a:gd name="connsiteX48" fmla="*/ 165224 w 171378"/>
                  <a:gd name="connsiteY48" fmla="*/ 37302 h 109866"/>
                  <a:gd name="connsiteX49" fmla="*/ 160810 w 171378"/>
                  <a:gd name="connsiteY49" fmla="*/ 35321 h 109866"/>
                  <a:gd name="connsiteX50" fmla="*/ 156603 w 171378"/>
                  <a:gd name="connsiteY50" fmla="*/ 33234 h 109866"/>
                  <a:gd name="connsiteX51" fmla="*/ 151705 w 171378"/>
                  <a:gd name="connsiteY51" fmla="*/ 28122 h 109866"/>
                  <a:gd name="connsiteX52" fmla="*/ 146092 w 171378"/>
                  <a:gd name="connsiteY52" fmla="*/ 22378 h 109866"/>
                  <a:gd name="connsiteX53" fmla="*/ 141712 w 171378"/>
                  <a:gd name="connsiteY53" fmla="*/ 20792 h 109866"/>
                  <a:gd name="connsiteX54" fmla="*/ 135154 w 171378"/>
                  <a:gd name="connsiteY54" fmla="*/ 19477 h 109866"/>
                  <a:gd name="connsiteX55" fmla="*/ 130946 w 171378"/>
                  <a:gd name="connsiteY55" fmla="*/ 18071 h 109866"/>
                  <a:gd name="connsiteX56" fmla="*/ 126755 w 171378"/>
                  <a:gd name="connsiteY56" fmla="*/ 16091 h 109866"/>
                  <a:gd name="connsiteX57" fmla="*/ 121660 w 171378"/>
                  <a:gd name="connsiteY57" fmla="*/ 17447 h 109866"/>
                  <a:gd name="connsiteX58" fmla="*/ 115094 w 171378"/>
                  <a:gd name="connsiteY58" fmla="*/ 19074 h 109866"/>
                  <a:gd name="connsiteX59" fmla="*/ 109283 w 171378"/>
                  <a:gd name="connsiteY59" fmla="*/ 18474 h 109866"/>
                  <a:gd name="connsiteX60" fmla="*/ 104311 w 171378"/>
                  <a:gd name="connsiteY60" fmla="*/ 15622 h 109866"/>
                  <a:gd name="connsiteX61" fmla="*/ 98148 w 171378"/>
                  <a:gd name="connsiteY61" fmla="*/ 14414 h 109866"/>
                  <a:gd name="connsiteX62" fmla="*/ 94623 w 171378"/>
                  <a:gd name="connsiteY62" fmla="*/ 18318 h 109866"/>
                  <a:gd name="connsiteX63" fmla="*/ 90259 w 171378"/>
                  <a:gd name="connsiteY63" fmla="*/ 20644 h 109866"/>
                  <a:gd name="connsiteX64" fmla="*/ 86298 w 171378"/>
                  <a:gd name="connsiteY64" fmla="*/ 22106 h 109866"/>
                  <a:gd name="connsiteX65" fmla="*/ 82230 w 171378"/>
                  <a:gd name="connsiteY65" fmla="*/ 21416 h 109866"/>
                  <a:gd name="connsiteX66" fmla="*/ 77340 w 171378"/>
                  <a:gd name="connsiteY66" fmla="*/ 21835 h 109866"/>
                  <a:gd name="connsiteX67" fmla="*/ 73058 w 171378"/>
                  <a:gd name="connsiteY67" fmla="*/ 22657 h 109866"/>
                  <a:gd name="connsiteX68" fmla="*/ 67199 w 171378"/>
                  <a:gd name="connsiteY68" fmla="*/ 21942 h 109866"/>
                  <a:gd name="connsiteX69" fmla="*/ 60419 w 171378"/>
                  <a:gd name="connsiteY69" fmla="*/ 20274 h 109866"/>
                  <a:gd name="connsiteX70" fmla="*/ 55135 w 171378"/>
                  <a:gd name="connsiteY70" fmla="*/ 21523 h 109866"/>
                  <a:gd name="connsiteX71" fmla="*/ 53236 w 171378"/>
                  <a:gd name="connsiteY71" fmla="*/ 17776 h 109866"/>
                  <a:gd name="connsiteX72" fmla="*/ 49053 w 171378"/>
                  <a:gd name="connsiteY72" fmla="*/ 18482 h 109866"/>
                  <a:gd name="connsiteX73" fmla="*/ 44484 w 171378"/>
                  <a:gd name="connsiteY73" fmla="*/ 19493 h 109866"/>
                  <a:gd name="connsiteX74" fmla="*/ 41082 w 171378"/>
                  <a:gd name="connsiteY74" fmla="*/ 21942 h 109866"/>
                  <a:gd name="connsiteX75" fmla="*/ 37269 w 171378"/>
                  <a:gd name="connsiteY75" fmla="*/ 25172 h 109866"/>
                  <a:gd name="connsiteX76" fmla="*/ 32922 w 171378"/>
                  <a:gd name="connsiteY76" fmla="*/ 25649 h 109866"/>
                  <a:gd name="connsiteX77" fmla="*/ 29388 w 171378"/>
                  <a:gd name="connsiteY77" fmla="*/ 29141 h 109866"/>
                  <a:gd name="connsiteX78" fmla="*/ 26109 w 171378"/>
                  <a:gd name="connsiteY78" fmla="*/ 31902 h 109866"/>
                  <a:gd name="connsiteX79" fmla="*/ 22690 w 171378"/>
                  <a:gd name="connsiteY79" fmla="*/ 34664 h 109866"/>
                  <a:gd name="connsiteX80" fmla="*/ 17020 w 171378"/>
                  <a:gd name="connsiteY80" fmla="*/ 38551 h 109866"/>
                  <a:gd name="connsiteX81" fmla="*/ 12434 w 171378"/>
                  <a:gd name="connsiteY81" fmla="*/ 42315 h 109866"/>
                  <a:gd name="connsiteX82" fmla="*/ 7930 w 171378"/>
                  <a:gd name="connsiteY82" fmla="*/ 44073 h 109866"/>
                  <a:gd name="connsiteX83" fmla="*/ 6065 w 171378"/>
                  <a:gd name="connsiteY83" fmla="*/ 48462 h 109866"/>
                  <a:gd name="connsiteX84" fmla="*/ 4783 w 171378"/>
                  <a:gd name="connsiteY84" fmla="*/ 52612 h 109866"/>
                  <a:gd name="connsiteX85" fmla="*/ 5991 w 171378"/>
                  <a:gd name="connsiteY85" fmla="*/ 56795 h 109866"/>
                  <a:gd name="connsiteX86" fmla="*/ 2876 w 171378"/>
                  <a:gd name="connsiteY86" fmla="*/ 60164 h 109866"/>
                  <a:gd name="connsiteX87" fmla="*/ 0 w 171378"/>
                  <a:gd name="connsiteY87" fmla="*/ 63114 h 109866"/>
                  <a:gd name="connsiteX88" fmla="*/ 3057 w 171378"/>
                  <a:gd name="connsiteY88" fmla="*/ 66155 h 109866"/>
                  <a:gd name="connsiteX89" fmla="*/ 7577 w 171378"/>
                  <a:gd name="connsiteY89" fmla="*/ 66270 h 109866"/>
                  <a:gd name="connsiteX90" fmla="*/ 9229 w 171378"/>
                  <a:gd name="connsiteY90" fmla="*/ 70149 h 109866"/>
                  <a:gd name="connsiteX91" fmla="*/ 12894 w 171378"/>
                  <a:gd name="connsiteY91" fmla="*/ 73864 h 109866"/>
                  <a:gd name="connsiteX92" fmla="*/ 16518 w 171378"/>
                  <a:gd name="connsiteY92" fmla="*/ 76896 h 109866"/>
                  <a:gd name="connsiteX93" fmla="*/ 20430 w 171378"/>
                  <a:gd name="connsiteY93" fmla="*/ 78745 h 109866"/>
                  <a:gd name="connsiteX94" fmla="*/ 22320 w 171378"/>
                  <a:gd name="connsiteY94" fmla="*/ 82468 h 109866"/>
                  <a:gd name="connsiteX95" fmla="*/ 28278 w 171378"/>
                  <a:gd name="connsiteY95" fmla="*/ 81227 h 109866"/>
                  <a:gd name="connsiteX96" fmla="*/ 32297 w 171378"/>
                  <a:gd name="connsiteY96" fmla="*/ 78778 h 109866"/>
                  <a:gd name="connsiteX97" fmla="*/ 35485 w 171378"/>
                  <a:gd name="connsiteY97" fmla="*/ 82065 h 109866"/>
                  <a:gd name="connsiteX98" fmla="*/ 39562 w 171378"/>
                  <a:gd name="connsiteY98" fmla="*/ 81342 h 109866"/>
                  <a:gd name="connsiteX99" fmla="*/ 43720 w 171378"/>
                  <a:gd name="connsiteY99" fmla="*/ 83955 h 109866"/>
                  <a:gd name="connsiteX100" fmla="*/ 42191 w 171378"/>
                  <a:gd name="connsiteY100" fmla="*/ 87826 h 109866"/>
                  <a:gd name="connsiteX101" fmla="*/ 40786 w 171378"/>
                  <a:gd name="connsiteY101" fmla="*/ 92551 h 109866"/>
                  <a:gd name="connsiteX102" fmla="*/ 40770 w 171378"/>
                  <a:gd name="connsiteY102" fmla="*/ 97482 h 109866"/>
                  <a:gd name="connsiteX103" fmla="*/ 44344 w 171378"/>
                  <a:gd name="connsiteY103" fmla="*/ 95296 h 109866"/>
                  <a:gd name="connsiteX104" fmla="*/ 44558 w 171378"/>
                  <a:gd name="connsiteY104" fmla="*/ 99487 h 109866"/>
                  <a:gd name="connsiteX105" fmla="*/ 48791 w 171378"/>
                  <a:gd name="connsiteY105" fmla="*/ 98173 h 109866"/>
                  <a:gd name="connsiteX106" fmla="*/ 49703 w 171378"/>
                  <a:gd name="connsiteY106" fmla="*/ 103473 h 109866"/>
                  <a:gd name="connsiteX107" fmla="*/ 51987 w 171378"/>
                  <a:gd name="connsiteY107" fmla="*/ 108051 h 10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</a:cxnLst>
                <a:rect l="l" t="t" r="r" b="b"/>
                <a:pathLst>
                  <a:path w="171378" h="109866">
                    <a:moveTo>
                      <a:pt x="82534" y="6837"/>
                    </a:moveTo>
                    <a:lnTo>
                      <a:pt x="87810" y="3961"/>
                    </a:lnTo>
                    <a:lnTo>
                      <a:pt x="92157" y="2334"/>
                    </a:lnTo>
                    <a:lnTo>
                      <a:pt x="96233" y="1578"/>
                    </a:lnTo>
                    <a:lnTo>
                      <a:pt x="91163" y="1767"/>
                    </a:lnTo>
                    <a:lnTo>
                      <a:pt x="86355" y="3657"/>
                    </a:lnTo>
                    <a:lnTo>
                      <a:pt x="82797" y="6418"/>
                    </a:lnTo>
                    <a:close/>
                    <a:moveTo>
                      <a:pt x="101427" y="2564"/>
                    </a:moveTo>
                    <a:lnTo>
                      <a:pt x="104739" y="0"/>
                    </a:lnTo>
                    <a:lnTo>
                      <a:pt x="101263" y="2326"/>
                    </a:lnTo>
                    <a:close/>
                    <a:moveTo>
                      <a:pt x="52365" y="109867"/>
                    </a:moveTo>
                    <a:lnTo>
                      <a:pt x="59663" y="109555"/>
                    </a:lnTo>
                    <a:lnTo>
                      <a:pt x="63887" y="106563"/>
                    </a:lnTo>
                    <a:lnTo>
                      <a:pt x="64454" y="102380"/>
                    </a:lnTo>
                    <a:lnTo>
                      <a:pt x="68884" y="100991"/>
                    </a:lnTo>
                    <a:lnTo>
                      <a:pt x="69623" y="96932"/>
                    </a:lnTo>
                    <a:lnTo>
                      <a:pt x="69927" y="92083"/>
                    </a:lnTo>
                    <a:lnTo>
                      <a:pt x="69878" y="86922"/>
                    </a:lnTo>
                    <a:lnTo>
                      <a:pt x="74283" y="84859"/>
                    </a:lnTo>
                    <a:lnTo>
                      <a:pt x="78811" y="84810"/>
                    </a:lnTo>
                    <a:lnTo>
                      <a:pt x="82920" y="83922"/>
                    </a:lnTo>
                    <a:lnTo>
                      <a:pt x="85386" y="80512"/>
                    </a:lnTo>
                    <a:lnTo>
                      <a:pt x="87785" y="76970"/>
                    </a:lnTo>
                    <a:lnTo>
                      <a:pt x="91853" y="75630"/>
                    </a:lnTo>
                    <a:lnTo>
                      <a:pt x="93883" y="80882"/>
                    </a:lnTo>
                    <a:lnTo>
                      <a:pt x="97581" y="82920"/>
                    </a:lnTo>
                    <a:lnTo>
                      <a:pt x="99274" y="78918"/>
                    </a:lnTo>
                    <a:lnTo>
                      <a:pt x="103038" y="77060"/>
                    </a:lnTo>
                    <a:lnTo>
                      <a:pt x="107065" y="74743"/>
                    </a:lnTo>
                    <a:lnTo>
                      <a:pt x="109826" y="71332"/>
                    </a:lnTo>
                    <a:lnTo>
                      <a:pt x="114403" y="69993"/>
                    </a:lnTo>
                    <a:lnTo>
                      <a:pt x="114970" y="65818"/>
                    </a:lnTo>
                    <a:lnTo>
                      <a:pt x="117263" y="61758"/>
                    </a:lnTo>
                    <a:lnTo>
                      <a:pt x="120608" y="59063"/>
                    </a:lnTo>
                    <a:lnTo>
                      <a:pt x="121874" y="55102"/>
                    </a:lnTo>
                    <a:lnTo>
                      <a:pt x="125744" y="52669"/>
                    </a:lnTo>
                    <a:lnTo>
                      <a:pt x="128653" y="55661"/>
                    </a:lnTo>
                    <a:lnTo>
                      <a:pt x="133674" y="57707"/>
                    </a:lnTo>
                    <a:lnTo>
                      <a:pt x="137857" y="57806"/>
                    </a:lnTo>
                    <a:lnTo>
                      <a:pt x="142271" y="56820"/>
                    </a:lnTo>
                    <a:lnTo>
                      <a:pt x="146733" y="55324"/>
                    </a:lnTo>
                    <a:lnTo>
                      <a:pt x="150941" y="54444"/>
                    </a:lnTo>
                    <a:lnTo>
                      <a:pt x="155321" y="53294"/>
                    </a:lnTo>
                    <a:lnTo>
                      <a:pt x="159496" y="50524"/>
                    </a:lnTo>
                    <a:lnTo>
                      <a:pt x="162758" y="47632"/>
                    </a:lnTo>
                    <a:lnTo>
                      <a:pt x="166810" y="45865"/>
                    </a:lnTo>
                    <a:lnTo>
                      <a:pt x="171379" y="47221"/>
                    </a:lnTo>
                    <a:lnTo>
                      <a:pt x="169144" y="41534"/>
                    </a:lnTo>
                    <a:lnTo>
                      <a:pt x="165224" y="37302"/>
                    </a:lnTo>
                    <a:lnTo>
                      <a:pt x="160810" y="35321"/>
                    </a:lnTo>
                    <a:lnTo>
                      <a:pt x="156603" y="33234"/>
                    </a:lnTo>
                    <a:lnTo>
                      <a:pt x="151705" y="28122"/>
                    </a:lnTo>
                    <a:lnTo>
                      <a:pt x="146092" y="22378"/>
                    </a:lnTo>
                    <a:lnTo>
                      <a:pt x="141712" y="20792"/>
                    </a:lnTo>
                    <a:lnTo>
                      <a:pt x="135154" y="19477"/>
                    </a:lnTo>
                    <a:lnTo>
                      <a:pt x="130946" y="18071"/>
                    </a:lnTo>
                    <a:lnTo>
                      <a:pt x="126755" y="16091"/>
                    </a:lnTo>
                    <a:lnTo>
                      <a:pt x="121660" y="17447"/>
                    </a:lnTo>
                    <a:lnTo>
                      <a:pt x="115094" y="19074"/>
                    </a:lnTo>
                    <a:lnTo>
                      <a:pt x="109283" y="18474"/>
                    </a:lnTo>
                    <a:lnTo>
                      <a:pt x="104311" y="15622"/>
                    </a:lnTo>
                    <a:lnTo>
                      <a:pt x="98148" y="14414"/>
                    </a:lnTo>
                    <a:lnTo>
                      <a:pt x="94623" y="18318"/>
                    </a:lnTo>
                    <a:lnTo>
                      <a:pt x="90259" y="20644"/>
                    </a:lnTo>
                    <a:lnTo>
                      <a:pt x="86298" y="22106"/>
                    </a:lnTo>
                    <a:lnTo>
                      <a:pt x="82230" y="21416"/>
                    </a:lnTo>
                    <a:lnTo>
                      <a:pt x="77340" y="21835"/>
                    </a:lnTo>
                    <a:lnTo>
                      <a:pt x="73058" y="22657"/>
                    </a:lnTo>
                    <a:lnTo>
                      <a:pt x="67199" y="21942"/>
                    </a:lnTo>
                    <a:lnTo>
                      <a:pt x="60419" y="20274"/>
                    </a:lnTo>
                    <a:lnTo>
                      <a:pt x="55135" y="21523"/>
                    </a:lnTo>
                    <a:lnTo>
                      <a:pt x="53236" y="17776"/>
                    </a:lnTo>
                    <a:lnTo>
                      <a:pt x="49053" y="18482"/>
                    </a:lnTo>
                    <a:lnTo>
                      <a:pt x="44484" y="19493"/>
                    </a:lnTo>
                    <a:lnTo>
                      <a:pt x="41082" y="21942"/>
                    </a:lnTo>
                    <a:lnTo>
                      <a:pt x="37269" y="25172"/>
                    </a:lnTo>
                    <a:lnTo>
                      <a:pt x="32922" y="25649"/>
                    </a:lnTo>
                    <a:lnTo>
                      <a:pt x="29388" y="29141"/>
                    </a:lnTo>
                    <a:lnTo>
                      <a:pt x="26109" y="31902"/>
                    </a:lnTo>
                    <a:lnTo>
                      <a:pt x="22690" y="34664"/>
                    </a:lnTo>
                    <a:lnTo>
                      <a:pt x="17020" y="38551"/>
                    </a:lnTo>
                    <a:lnTo>
                      <a:pt x="12434" y="42315"/>
                    </a:lnTo>
                    <a:lnTo>
                      <a:pt x="7930" y="44073"/>
                    </a:lnTo>
                    <a:lnTo>
                      <a:pt x="6065" y="48462"/>
                    </a:lnTo>
                    <a:lnTo>
                      <a:pt x="4783" y="52612"/>
                    </a:lnTo>
                    <a:lnTo>
                      <a:pt x="5991" y="56795"/>
                    </a:lnTo>
                    <a:lnTo>
                      <a:pt x="2876" y="60164"/>
                    </a:lnTo>
                    <a:lnTo>
                      <a:pt x="0" y="63114"/>
                    </a:lnTo>
                    <a:lnTo>
                      <a:pt x="3057" y="66155"/>
                    </a:lnTo>
                    <a:lnTo>
                      <a:pt x="7577" y="66270"/>
                    </a:lnTo>
                    <a:lnTo>
                      <a:pt x="9229" y="70149"/>
                    </a:lnTo>
                    <a:lnTo>
                      <a:pt x="12894" y="73864"/>
                    </a:lnTo>
                    <a:lnTo>
                      <a:pt x="16518" y="76896"/>
                    </a:lnTo>
                    <a:lnTo>
                      <a:pt x="20430" y="78745"/>
                    </a:lnTo>
                    <a:lnTo>
                      <a:pt x="22320" y="82468"/>
                    </a:lnTo>
                    <a:lnTo>
                      <a:pt x="28278" y="81227"/>
                    </a:lnTo>
                    <a:lnTo>
                      <a:pt x="32297" y="78778"/>
                    </a:lnTo>
                    <a:lnTo>
                      <a:pt x="35485" y="82065"/>
                    </a:lnTo>
                    <a:lnTo>
                      <a:pt x="39562" y="81342"/>
                    </a:lnTo>
                    <a:lnTo>
                      <a:pt x="43720" y="83955"/>
                    </a:lnTo>
                    <a:lnTo>
                      <a:pt x="42191" y="87826"/>
                    </a:lnTo>
                    <a:lnTo>
                      <a:pt x="40786" y="92551"/>
                    </a:lnTo>
                    <a:lnTo>
                      <a:pt x="40770" y="97482"/>
                    </a:lnTo>
                    <a:lnTo>
                      <a:pt x="44344" y="95296"/>
                    </a:lnTo>
                    <a:lnTo>
                      <a:pt x="44558" y="99487"/>
                    </a:lnTo>
                    <a:lnTo>
                      <a:pt x="48791" y="98173"/>
                    </a:lnTo>
                    <a:lnTo>
                      <a:pt x="49703" y="103473"/>
                    </a:lnTo>
                    <a:lnTo>
                      <a:pt x="51987" y="108051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4" name="Free-form: Shape 868">
                <a:extLst>
                  <a:ext uri="{FF2B5EF4-FFF2-40B4-BE49-F238E27FC236}">
                    <a16:creationId xmlns:a16="http://schemas.microsoft.com/office/drawing/2014/main" id="{C7B0F04C-2A5F-F46C-F5B2-BD3BA6B35099}"/>
                  </a:ext>
                </a:extLst>
              </p:cNvPr>
              <p:cNvSpPr/>
              <p:nvPr/>
            </p:nvSpPr>
            <p:spPr>
              <a:xfrm>
                <a:off x="3360416" y="3470405"/>
                <a:ext cx="153435" cy="157495"/>
              </a:xfrm>
              <a:custGeom>
                <a:avLst/>
                <a:gdLst>
                  <a:gd name="connsiteX0" fmla="*/ 98386 w 131052"/>
                  <a:gd name="connsiteY0" fmla="*/ 134521 h 134520"/>
                  <a:gd name="connsiteX1" fmla="*/ 102339 w 131052"/>
                  <a:gd name="connsiteY1" fmla="*/ 132614 h 134520"/>
                  <a:gd name="connsiteX2" fmla="*/ 105988 w 131052"/>
                  <a:gd name="connsiteY2" fmla="*/ 130700 h 134520"/>
                  <a:gd name="connsiteX3" fmla="*/ 103835 w 131052"/>
                  <a:gd name="connsiteY3" fmla="*/ 125530 h 134520"/>
                  <a:gd name="connsiteX4" fmla="*/ 102331 w 131052"/>
                  <a:gd name="connsiteY4" fmla="*/ 121693 h 134520"/>
                  <a:gd name="connsiteX5" fmla="*/ 101550 w 131052"/>
                  <a:gd name="connsiteY5" fmla="*/ 117501 h 134520"/>
                  <a:gd name="connsiteX6" fmla="*/ 101780 w 131052"/>
                  <a:gd name="connsiteY6" fmla="*/ 113269 h 134520"/>
                  <a:gd name="connsiteX7" fmla="*/ 105536 w 131052"/>
                  <a:gd name="connsiteY7" fmla="*/ 107714 h 134520"/>
                  <a:gd name="connsiteX8" fmla="*/ 108363 w 131052"/>
                  <a:gd name="connsiteY8" fmla="*/ 104254 h 134520"/>
                  <a:gd name="connsiteX9" fmla="*/ 107590 w 131052"/>
                  <a:gd name="connsiteY9" fmla="*/ 98444 h 134520"/>
                  <a:gd name="connsiteX10" fmla="*/ 106391 w 131052"/>
                  <a:gd name="connsiteY10" fmla="*/ 93998 h 134520"/>
                  <a:gd name="connsiteX11" fmla="*/ 109029 w 131052"/>
                  <a:gd name="connsiteY11" fmla="*/ 88196 h 134520"/>
                  <a:gd name="connsiteX12" fmla="*/ 111149 w 131052"/>
                  <a:gd name="connsiteY12" fmla="*/ 82887 h 134520"/>
                  <a:gd name="connsiteX13" fmla="*/ 108338 w 131052"/>
                  <a:gd name="connsiteY13" fmla="*/ 79057 h 134520"/>
                  <a:gd name="connsiteX14" fmla="*/ 111083 w 131052"/>
                  <a:gd name="connsiteY14" fmla="*/ 75302 h 134520"/>
                  <a:gd name="connsiteX15" fmla="*/ 112209 w 131052"/>
                  <a:gd name="connsiteY15" fmla="*/ 70749 h 134520"/>
                  <a:gd name="connsiteX16" fmla="*/ 113499 w 131052"/>
                  <a:gd name="connsiteY16" fmla="*/ 74990 h 134520"/>
                  <a:gd name="connsiteX17" fmla="*/ 111001 w 131052"/>
                  <a:gd name="connsiteY17" fmla="*/ 78893 h 134520"/>
                  <a:gd name="connsiteX18" fmla="*/ 114765 w 131052"/>
                  <a:gd name="connsiteY18" fmla="*/ 81737 h 134520"/>
                  <a:gd name="connsiteX19" fmla="*/ 114354 w 131052"/>
                  <a:gd name="connsiteY19" fmla="*/ 77611 h 134520"/>
                  <a:gd name="connsiteX20" fmla="*/ 114116 w 131052"/>
                  <a:gd name="connsiteY20" fmla="*/ 73379 h 134520"/>
                  <a:gd name="connsiteX21" fmla="*/ 114921 w 131052"/>
                  <a:gd name="connsiteY21" fmla="*/ 68530 h 134520"/>
                  <a:gd name="connsiteX22" fmla="*/ 114921 w 131052"/>
                  <a:gd name="connsiteY22" fmla="*/ 56828 h 134520"/>
                  <a:gd name="connsiteX23" fmla="*/ 115291 w 131052"/>
                  <a:gd name="connsiteY23" fmla="*/ 50911 h 134520"/>
                  <a:gd name="connsiteX24" fmla="*/ 116737 w 131052"/>
                  <a:gd name="connsiteY24" fmla="*/ 45857 h 134520"/>
                  <a:gd name="connsiteX25" fmla="*/ 117961 w 131052"/>
                  <a:gd name="connsiteY25" fmla="*/ 39504 h 134520"/>
                  <a:gd name="connsiteX26" fmla="*/ 119679 w 131052"/>
                  <a:gd name="connsiteY26" fmla="*/ 35075 h 134520"/>
                  <a:gd name="connsiteX27" fmla="*/ 121824 w 131052"/>
                  <a:gd name="connsiteY27" fmla="*/ 30563 h 134520"/>
                  <a:gd name="connsiteX28" fmla="*/ 124906 w 131052"/>
                  <a:gd name="connsiteY28" fmla="*/ 27079 h 134520"/>
                  <a:gd name="connsiteX29" fmla="*/ 127437 w 131052"/>
                  <a:gd name="connsiteY29" fmla="*/ 22205 h 134520"/>
                  <a:gd name="connsiteX30" fmla="*/ 127807 w 131052"/>
                  <a:gd name="connsiteY30" fmla="*/ 17463 h 134520"/>
                  <a:gd name="connsiteX31" fmla="*/ 126870 w 131052"/>
                  <a:gd name="connsiteY31" fmla="*/ 13280 h 134520"/>
                  <a:gd name="connsiteX32" fmla="*/ 126196 w 131052"/>
                  <a:gd name="connsiteY32" fmla="*/ 7848 h 134520"/>
                  <a:gd name="connsiteX33" fmla="*/ 127281 w 131052"/>
                  <a:gd name="connsiteY33" fmla="*/ 3805 h 134520"/>
                  <a:gd name="connsiteX34" fmla="*/ 131053 w 131052"/>
                  <a:gd name="connsiteY34" fmla="*/ 205 h 134520"/>
                  <a:gd name="connsiteX35" fmla="*/ 126722 w 131052"/>
                  <a:gd name="connsiteY35" fmla="*/ 0 h 134520"/>
                  <a:gd name="connsiteX36" fmla="*/ 122079 w 131052"/>
                  <a:gd name="connsiteY36" fmla="*/ 616 h 134520"/>
                  <a:gd name="connsiteX37" fmla="*/ 118315 w 131052"/>
                  <a:gd name="connsiteY37" fmla="*/ 2654 h 134520"/>
                  <a:gd name="connsiteX38" fmla="*/ 115102 w 131052"/>
                  <a:gd name="connsiteY38" fmla="*/ 5284 h 134520"/>
                  <a:gd name="connsiteX39" fmla="*/ 111075 w 131052"/>
                  <a:gd name="connsiteY39" fmla="*/ 6953 h 134520"/>
                  <a:gd name="connsiteX40" fmla="*/ 106604 w 131052"/>
                  <a:gd name="connsiteY40" fmla="*/ 7700 h 134520"/>
                  <a:gd name="connsiteX41" fmla="*/ 101575 w 131052"/>
                  <a:gd name="connsiteY41" fmla="*/ 8999 h 134520"/>
                  <a:gd name="connsiteX42" fmla="*/ 96997 w 131052"/>
                  <a:gd name="connsiteY42" fmla="*/ 10116 h 134520"/>
                  <a:gd name="connsiteX43" fmla="*/ 92995 w 131052"/>
                  <a:gd name="connsiteY43" fmla="*/ 11850 h 134520"/>
                  <a:gd name="connsiteX44" fmla="*/ 88853 w 131052"/>
                  <a:gd name="connsiteY44" fmla="*/ 10437 h 134520"/>
                  <a:gd name="connsiteX45" fmla="*/ 85484 w 131052"/>
                  <a:gd name="connsiteY45" fmla="*/ 8029 h 134520"/>
                  <a:gd name="connsiteX46" fmla="*/ 81687 w 131052"/>
                  <a:gd name="connsiteY46" fmla="*/ 5868 h 134520"/>
                  <a:gd name="connsiteX47" fmla="*/ 78433 w 131052"/>
                  <a:gd name="connsiteY47" fmla="*/ 8802 h 134520"/>
                  <a:gd name="connsiteX48" fmla="*/ 77134 w 131052"/>
                  <a:gd name="connsiteY48" fmla="*/ 13256 h 134520"/>
                  <a:gd name="connsiteX49" fmla="*/ 73822 w 131052"/>
                  <a:gd name="connsiteY49" fmla="*/ 16058 h 134520"/>
                  <a:gd name="connsiteX50" fmla="*/ 71579 w 131052"/>
                  <a:gd name="connsiteY50" fmla="*/ 19707 h 134520"/>
                  <a:gd name="connsiteX51" fmla="*/ 69286 w 131052"/>
                  <a:gd name="connsiteY51" fmla="*/ 23405 h 134520"/>
                  <a:gd name="connsiteX52" fmla="*/ 66180 w 131052"/>
                  <a:gd name="connsiteY52" fmla="*/ 26306 h 134520"/>
                  <a:gd name="connsiteX53" fmla="*/ 62901 w 131052"/>
                  <a:gd name="connsiteY53" fmla="*/ 28796 h 134520"/>
                  <a:gd name="connsiteX54" fmla="*/ 58373 w 131052"/>
                  <a:gd name="connsiteY54" fmla="*/ 31015 h 134520"/>
                  <a:gd name="connsiteX55" fmla="*/ 55447 w 131052"/>
                  <a:gd name="connsiteY55" fmla="*/ 34491 h 134520"/>
                  <a:gd name="connsiteX56" fmla="*/ 51034 w 131052"/>
                  <a:gd name="connsiteY56" fmla="*/ 34105 h 134520"/>
                  <a:gd name="connsiteX57" fmla="*/ 49053 w 131052"/>
                  <a:gd name="connsiteY57" fmla="*/ 29248 h 134520"/>
                  <a:gd name="connsiteX58" fmla="*/ 44936 w 131052"/>
                  <a:gd name="connsiteY58" fmla="*/ 30193 h 134520"/>
                  <a:gd name="connsiteX59" fmla="*/ 40860 w 131052"/>
                  <a:gd name="connsiteY59" fmla="*/ 35749 h 134520"/>
                  <a:gd name="connsiteX60" fmla="*/ 37630 w 131052"/>
                  <a:gd name="connsiteY60" fmla="*/ 38723 h 134520"/>
                  <a:gd name="connsiteX61" fmla="*/ 33612 w 131052"/>
                  <a:gd name="connsiteY61" fmla="*/ 37556 h 134520"/>
                  <a:gd name="connsiteX62" fmla="*/ 28541 w 131052"/>
                  <a:gd name="connsiteY62" fmla="*/ 37893 h 134520"/>
                  <a:gd name="connsiteX63" fmla="*/ 26256 w 131052"/>
                  <a:gd name="connsiteY63" fmla="*/ 41986 h 134520"/>
                  <a:gd name="connsiteX64" fmla="*/ 27119 w 131052"/>
                  <a:gd name="connsiteY64" fmla="*/ 47517 h 134520"/>
                  <a:gd name="connsiteX65" fmla="*/ 27686 w 131052"/>
                  <a:gd name="connsiteY65" fmla="*/ 52398 h 134520"/>
                  <a:gd name="connsiteX66" fmla="*/ 23084 w 131052"/>
                  <a:gd name="connsiteY66" fmla="*/ 53360 h 134520"/>
                  <a:gd name="connsiteX67" fmla="*/ 21219 w 131052"/>
                  <a:gd name="connsiteY67" fmla="*/ 58019 h 134520"/>
                  <a:gd name="connsiteX68" fmla="*/ 19205 w 131052"/>
                  <a:gd name="connsiteY68" fmla="*/ 62095 h 134520"/>
                  <a:gd name="connsiteX69" fmla="*/ 13280 w 131052"/>
                  <a:gd name="connsiteY69" fmla="*/ 62810 h 134520"/>
                  <a:gd name="connsiteX70" fmla="*/ 7930 w 131052"/>
                  <a:gd name="connsiteY70" fmla="*/ 64232 h 134520"/>
                  <a:gd name="connsiteX71" fmla="*/ 3879 w 131052"/>
                  <a:gd name="connsiteY71" fmla="*/ 61594 h 134520"/>
                  <a:gd name="connsiteX72" fmla="*/ 0 w 131052"/>
                  <a:gd name="connsiteY72" fmla="*/ 63024 h 134520"/>
                  <a:gd name="connsiteX73" fmla="*/ 2983 w 131052"/>
                  <a:gd name="connsiteY73" fmla="*/ 68580 h 134520"/>
                  <a:gd name="connsiteX74" fmla="*/ 5859 w 131052"/>
                  <a:gd name="connsiteY74" fmla="*/ 71760 h 134520"/>
                  <a:gd name="connsiteX75" fmla="*/ 8333 w 131052"/>
                  <a:gd name="connsiteY75" fmla="*/ 75105 h 134520"/>
                  <a:gd name="connsiteX76" fmla="*/ 11973 w 131052"/>
                  <a:gd name="connsiteY76" fmla="*/ 78334 h 134520"/>
                  <a:gd name="connsiteX77" fmla="*/ 14924 w 131052"/>
                  <a:gd name="connsiteY77" fmla="*/ 81482 h 134520"/>
                  <a:gd name="connsiteX78" fmla="*/ 22180 w 131052"/>
                  <a:gd name="connsiteY78" fmla="*/ 87160 h 134520"/>
                  <a:gd name="connsiteX79" fmla="*/ 24555 w 131052"/>
                  <a:gd name="connsiteY79" fmla="*/ 93077 h 134520"/>
                  <a:gd name="connsiteX80" fmla="*/ 26421 w 131052"/>
                  <a:gd name="connsiteY80" fmla="*/ 97022 h 134520"/>
                  <a:gd name="connsiteX81" fmla="*/ 28985 w 131052"/>
                  <a:gd name="connsiteY81" fmla="*/ 101148 h 134520"/>
                  <a:gd name="connsiteX82" fmla="*/ 32650 w 131052"/>
                  <a:gd name="connsiteY82" fmla="*/ 104550 h 134520"/>
                  <a:gd name="connsiteX83" fmla="*/ 36833 w 131052"/>
                  <a:gd name="connsiteY83" fmla="*/ 108018 h 134520"/>
                  <a:gd name="connsiteX84" fmla="*/ 40293 w 131052"/>
                  <a:gd name="connsiteY84" fmla="*/ 112234 h 134520"/>
                  <a:gd name="connsiteX85" fmla="*/ 43605 w 131052"/>
                  <a:gd name="connsiteY85" fmla="*/ 115480 h 134520"/>
                  <a:gd name="connsiteX86" fmla="*/ 46687 w 131052"/>
                  <a:gd name="connsiteY86" fmla="*/ 119425 h 134520"/>
                  <a:gd name="connsiteX87" fmla="*/ 49834 w 131052"/>
                  <a:gd name="connsiteY87" fmla="*/ 123024 h 134520"/>
                  <a:gd name="connsiteX88" fmla="*/ 52160 w 131052"/>
                  <a:gd name="connsiteY88" fmla="*/ 119293 h 134520"/>
                  <a:gd name="connsiteX89" fmla="*/ 57896 w 131052"/>
                  <a:gd name="connsiteY89" fmla="*/ 121446 h 134520"/>
                  <a:gd name="connsiteX90" fmla="*/ 63517 w 131052"/>
                  <a:gd name="connsiteY90" fmla="*/ 123780 h 134520"/>
                  <a:gd name="connsiteX91" fmla="*/ 69368 w 131052"/>
                  <a:gd name="connsiteY91" fmla="*/ 126204 h 134520"/>
                  <a:gd name="connsiteX92" fmla="*/ 74833 w 131052"/>
                  <a:gd name="connsiteY92" fmla="*/ 125087 h 134520"/>
                  <a:gd name="connsiteX93" fmla="*/ 78293 w 131052"/>
                  <a:gd name="connsiteY93" fmla="*/ 122851 h 134520"/>
                  <a:gd name="connsiteX94" fmla="*/ 82106 w 131052"/>
                  <a:gd name="connsiteY94" fmla="*/ 124643 h 134520"/>
                  <a:gd name="connsiteX95" fmla="*/ 86240 w 131052"/>
                  <a:gd name="connsiteY95" fmla="*/ 126097 h 134520"/>
                  <a:gd name="connsiteX96" fmla="*/ 90456 w 131052"/>
                  <a:gd name="connsiteY96" fmla="*/ 129451 h 134520"/>
                  <a:gd name="connsiteX97" fmla="*/ 93348 w 131052"/>
                  <a:gd name="connsiteY97" fmla="*/ 132565 h 134520"/>
                  <a:gd name="connsiteX98" fmla="*/ 97326 w 131052"/>
                  <a:gd name="connsiteY98" fmla="*/ 133839 h 1345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</a:cxnLst>
                <a:rect l="l" t="t" r="r" b="b"/>
                <a:pathLst>
                  <a:path w="131052" h="134520">
                    <a:moveTo>
                      <a:pt x="98386" y="134521"/>
                    </a:moveTo>
                    <a:lnTo>
                      <a:pt x="102339" y="132614"/>
                    </a:lnTo>
                    <a:lnTo>
                      <a:pt x="105988" y="130700"/>
                    </a:lnTo>
                    <a:lnTo>
                      <a:pt x="103835" y="125530"/>
                    </a:lnTo>
                    <a:lnTo>
                      <a:pt x="102331" y="121693"/>
                    </a:lnTo>
                    <a:lnTo>
                      <a:pt x="101550" y="117501"/>
                    </a:lnTo>
                    <a:lnTo>
                      <a:pt x="101780" y="113269"/>
                    </a:lnTo>
                    <a:lnTo>
                      <a:pt x="105536" y="107714"/>
                    </a:lnTo>
                    <a:lnTo>
                      <a:pt x="108363" y="104254"/>
                    </a:lnTo>
                    <a:lnTo>
                      <a:pt x="107590" y="98444"/>
                    </a:lnTo>
                    <a:lnTo>
                      <a:pt x="106391" y="93998"/>
                    </a:lnTo>
                    <a:lnTo>
                      <a:pt x="109029" y="88196"/>
                    </a:lnTo>
                    <a:lnTo>
                      <a:pt x="111149" y="82887"/>
                    </a:lnTo>
                    <a:lnTo>
                      <a:pt x="108338" y="79057"/>
                    </a:lnTo>
                    <a:lnTo>
                      <a:pt x="111083" y="75302"/>
                    </a:lnTo>
                    <a:lnTo>
                      <a:pt x="112209" y="70749"/>
                    </a:lnTo>
                    <a:lnTo>
                      <a:pt x="113499" y="74990"/>
                    </a:lnTo>
                    <a:lnTo>
                      <a:pt x="111001" y="78893"/>
                    </a:lnTo>
                    <a:lnTo>
                      <a:pt x="114765" y="81737"/>
                    </a:lnTo>
                    <a:lnTo>
                      <a:pt x="114354" y="77611"/>
                    </a:lnTo>
                    <a:lnTo>
                      <a:pt x="114116" y="73379"/>
                    </a:lnTo>
                    <a:lnTo>
                      <a:pt x="114921" y="68530"/>
                    </a:lnTo>
                    <a:lnTo>
                      <a:pt x="114921" y="56828"/>
                    </a:lnTo>
                    <a:lnTo>
                      <a:pt x="115291" y="50911"/>
                    </a:lnTo>
                    <a:lnTo>
                      <a:pt x="116737" y="45857"/>
                    </a:lnTo>
                    <a:lnTo>
                      <a:pt x="117961" y="39504"/>
                    </a:lnTo>
                    <a:lnTo>
                      <a:pt x="119679" y="35075"/>
                    </a:lnTo>
                    <a:lnTo>
                      <a:pt x="121824" y="30563"/>
                    </a:lnTo>
                    <a:lnTo>
                      <a:pt x="124906" y="27079"/>
                    </a:lnTo>
                    <a:lnTo>
                      <a:pt x="127437" y="22205"/>
                    </a:lnTo>
                    <a:lnTo>
                      <a:pt x="127807" y="17463"/>
                    </a:lnTo>
                    <a:lnTo>
                      <a:pt x="126870" y="13280"/>
                    </a:lnTo>
                    <a:lnTo>
                      <a:pt x="126196" y="7848"/>
                    </a:lnTo>
                    <a:lnTo>
                      <a:pt x="127281" y="3805"/>
                    </a:lnTo>
                    <a:lnTo>
                      <a:pt x="131053" y="205"/>
                    </a:lnTo>
                    <a:lnTo>
                      <a:pt x="126722" y="0"/>
                    </a:lnTo>
                    <a:lnTo>
                      <a:pt x="122079" y="616"/>
                    </a:lnTo>
                    <a:lnTo>
                      <a:pt x="118315" y="2654"/>
                    </a:lnTo>
                    <a:lnTo>
                      <a:pt x="115102" y="5284"/>
                    </a:lnTo>
                    <a:lnTo>
                      <a:pt x="111075" y="6953"/>
                    </a:lnTo>
                    <a:lnTo>
                      <a:pt x="106604" y="7700"/>
                    </a:lnTo>
                    <a:lnTo>
                      <a:pt x="101575" y="8999"/>
                    </a:lnTo>
                    <a:lnTo>
                      <a:pt x="96997" y="10116"/>
                    </a:lnTo>
                    <a:lnTo>
                      <a:pt x="92995" y="11850"/>
                    </a:lnTo>
                    <a:lnTo>
                      <a:pt x="88853" y="10437"/>
                    </a:lnTo>
                    <a:lnTo>
                      <a:pt x="85484" y="8029"/>
                    </a:lnTo>
                    <a:lnTo>
                      <a:pt x="81687" y="5868"/>
                    </a:lnTo>
                    <a:lnTo>
                      <a:pt x="78433" y="8802"/>
                    </a:lnTo>
                    <a:lnTo>
                      <a:pt x="77134" y="13256"/>
                    </a:lnTo>
                    <a:lnTo>
                      <a:pt x="73822" y="16058"/>
                    </a:lnTo>
                    <a:lnTo>
                      <a:pt x="71579" y="19707"/>
                    </a:lnTo>
                    <a:lnTo>
                      <a:pt x="69286" y="23405"/>
                    </a:lnTo>
                    <a:lnTo>
                      <a:pt x="66180" y="26306"/>
                    </a:lnTo>
                    <a:lnTo>
                      <a:pt x="62901" y="28796"/>
                    </a:lnTo>
                    <a:lnTo>
                      <a:pt x="58373" y="31015"/>
                    </a:lnTo>
                    <a:lnTo>
                      <a:pt x="55447" y="34491"/>
                    </a:lnTo>
                    <a:lnTo>
                      <a:pt x="51034" y="34105"/>
                    </a:lnTo>
                    <a:lnTo>
                      <a:pt x="49053" y="29248"/>
                    </a:lnTo>
                    <a:lnTo>
                      <a:pt x="44936" y="30193"/>
                    </a:lnTo>
                    <a:lnTo>
                      <a:pt x="40860" y="35749"/>
                    </a:lnTo>
                    <a:lnTo>
                      <a:pt x="37630" y="38723"/>
                    </a:lnTo>
                    <a:lnTo>
                      <a:pt x="33612" y="37556"/>
                    </a:lnTo>
                    <a:lnTo>
                      <a:pt x="28541" y="37893"/>
                    </a:lnTo>
                    <a:lnTo>
                      <a:pt x="26256" y="41986"/>
                    </a:lnTo>
                    <a:lnTo>
                      <a:pt x="27119" y="47517"/>
                    </a:lnTo>
                    <a:lnTo>
                      <a:pt x="27686" y="52398"/>
                    </a:lnTo>
                    <a:lnTo>
                      <a:pt x="23084" y="53360"/>
                    </a:lnTo>
                    <a:lnTo>
                      <a:pt x="21219" y="58019"/>
                    </a:lnTo>
                    <a:lnTo>
                      <a:pt x="19205" y="62095"/>
                    </a:lnTo>
                    <a:lnTo>
                      <a:pt x="13280" y="62810"/>
                    </a:lnTo>
                    <a:lnTo>
                      <a:pt x="7930" y="64232"/>
                    </a:lnTo>
                    <a:lnTo>
                      <a:pt x="3879" y="61594"/>
                    </a:lnTo>
                    <a:lnTo>
                      <a:pt x="0" y="63024"/>
                    </a:lnTo>
                    <a:lnTo>
                      <a:pt x="2983" y="68580"/>
                    </a:lnTo>
                    <a:lnTo>
                      <a:pt x="5859" y="71760"/>
                    </a:lnTo>
                    <a:lnTo>
                      <a:pt x="8333" y="75105"/>
                    </a:lnTo>
                    <a:lnTo>
                      <a:pt x="11973" y="78334"/>
                    </a:lnTo>
                    <a:lnTo>
                      <a:pt x="14924" y="81482"/>
                    </a:lnTo>
                    <a:lnTo>
                      <a:pt x="22180" y="87160"/>
                    </a:lnTo>
                    <a:lnTo>
                      <a:pt x="24555" y="93077"/>
                    </a:lnTo>
                    <a:lnTo>
                      <a:pt x="26421" y="97022"/>
                    </a:lnTo>
                    <a:lnTo>
                      <a:pt x="28985" y="101148"/>
                    </a:lnTo>
                    <a:lnTo>
                      <a:pt x="32650" y="104550"/>
                    </a:lnTo>
                    <a:lnTo>
                      <a:pt x="36833" y="108018"/>
                    </a:lnTo>
                    <a:lnTo>
                      <a:pt x="40293" y="112234"/>
                    </a:lnTo>
                    <a:lnTo>
                      <a:pt x="43605" y="115480"/>
                    </a:lnTo>
                    <a:lnTo>
                      <a:pt x="46687" y="119425"/>
                    </a:lnTo>
                    <a:lnTo>
                      <a:pt x="49834" y="123024"/>
                    </a:lnTo>
                    <a:lnTo>
                      <a:pt x="52160" y="119293"/>
                    </a:lnTo>
                    <a:lnTo>
                      <a:pt x="57896" y="121446"/>
                    </a:lnTo>
                    <a:lnTo>
                      <a:pt x="63517" y="123780"/>
                    </a:lnTo>
                    <a:lnTo>
                      <a:pt x="69368" y="126204"/>
                    </a:lnTo>
                    <a:lnTo>
                      <a:pt x="74833" y="125087"/>
                    </a:lnTo>
                    <a:lnTo>
                      <a:pt x="78293" y="122851"/>
                    </a:lnTo>
                    <a:lnTo>
                      <a:pt x="82106" y="124643"/>
                    </a:lnTo>
                    <a:lnTo>
                      <a:pt x="86240" y="126097"/>
                    </a:lnTo>
                    <a:lnTo>
                      <a:pt x="90456" y="129451"/>
                    </a:lnTo>
                    <a:lnTo>
                      <a:pt x="93348" y="132565"/>
                    </a:lnTo>
                    <a:lnTo>
                      <a:pt x="97326" y="133839"/>
                    </a:lnTo>
                    <a:close/>
                  </a:path>
                </a:pathLst>
              </a:custGeom>
              <a:solidFill>
                <a:srgbClr val="002060"/>
              </a:solidFill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6" name="Free-form: Shape 869">
                <a:extLst>
                  <a:ext uri="{FF2B5EF4-FFF2-40B4-BE49-F238E27FC236}">
                    <a16:creationId xmlns:a16="http://schemas.microsoft.com/office/drawing/2014/main" id="{74E6309F-A6A9-CBCD-54D8-7389A2E61F7C}"/>
                  </a:ext>
                </a:extLst>
              </p:cNvPr>
              <p:cNvSpPr/>
              <p:nvPr/>
            </p:nvSpPr>
            <p:spPr>
              <a:xfrm>
                <a:off x="4043521" y="3341128"/>
                <a:ext cx="59529" cy="21543"/>
              </a:xfrm>
              <a:custGeom>
                <a:avLst/>
                <a:gdLst>
                  <a:gd name="connsiteX0" fmla="*/ 7898 w 50845"/>
                  <a:gd name="connsiteY0" fmla="*/ 18400 h 18400"/>
                  <a:gd name="connsiteX1" fmla="*/ 11842 w 50845"/>
                  <a:gd name="connsiteY1" fmla="*/ 16905 h 18400"/>
                  <a:gd name="connsiteX2" fmla="*/ 16165 w 50845"/>
                  <a:gd name="connsiteY2" fmla="*/ 16666 h 18400"/>
                  <a:gd name="connsiteX3" fmla="*/ 20397 w 50845"/>
                  <a:gd name="connsiteY3" fmla="*/ 16428 h 18400"/>
                  <a:gd name="connsiteX4" fmla="*/ 24917 w 50845"/>
                  <a:gd name="connsiteY4" fmla="*/ 16831 h 18400"/>
                  <a:gd name="connsiteX5" fmla="*/ 29010 w 50845"/>
                  <a:gd name="connsiteY5" fmla="*/ 18252 h 18400"/>
                  <a:gd name="connsiteX6" fmla="*/ 33168 w 50845"/>
                  <a:gd name="connsiteY6" fmla="*/ 16789 h 18400"/>
                  <a:gd name="connsiteX7" fmla="*/ 37335 w 50845"/>
                  <a:gd name="connsiteY7" fmla="*/ 15951 h 18400"/>
                  <a:gd name="connsiteX8" fmla="*/ 39973 w 50845"/>
                  <a:gd name="connsiteY8" fmla="*/ 12722 h 18400"/>
                  <a:gd name="connsiteX9" fmla="*/ 43252 w 50845"/>
                  <a:gd name="connsiteY9" fmla="*/ 9944 h 18400"/>
                  <a:gd name="connsiteX10" fmla="*/ 45018 w 50845"/>
                  <a:gd name="connsiteY10" fmla="*/ 5703 h 18400"/>
                  <a:gd name="connsiteX11" fmla="*/ 41386 w 50845"/>
                  <a:gd name="connsiteY11" fmla="*/ 3649 h 18400"/>
                  <a:gd name="connsiteX12" fmla="*/ 37639 w 50845"/>
                  <a:gd name="connsiteY12" fmla="*/ 1907 h 18400"/>
                  <a:gd name="connsiteX13" fmla="*/ 32724 w 50845"/>
                  <a:gd name="connsiteY13" fmla="*/ 1619 h 18400"/>
                  <a:gd name="connsiteX14" fmla="*/ 27580 w 50845"/>
                  <a:gd name="connsiteY14" fmla="*/ 1060 h 18400"/>
                  <a:gd name="connsiteX15" fmla="*/ 22986 w 50845"/>
                  <a:gd name="connsiteY15" fmla="*/ 855 h 18400"/>
                  <a:gd name="connsiteX16" fmla="*/ 18113 w 50845"/>
                  <a:gd name="connsiteY16" fmla="*/ 674 h 18400"/>
                  <a:gd name="connsiteX17" fmla="*/ 14004 w 50845"/>
                  <a:gd name="connsiteY17" fmla="*/ 1019 h 18400"/>
                  <a:gd name="connsiteX18" fmla="*/ 8966 w 50845"/>
                  <a:gd name="connsiteY18" fmla="*/ 707 h 18400"/>
                  <a:gd name="connsiteX19" fmla="*/ 4109 w 50845"/>
                  <a:gd name="connsiteY19" fmla="*/ 0 h 18400"/>
                  <a:gd name="connsiteX20" fmla="*/ 1833 w 50845"/>
                  <a:gd name="connsiteY20" fmla="*/ 3731 h 18400"/>
                  <a:gd name="connsiteX21" fmla="*/ 1899 w 50845"/>
                  <a:gd name="connsiteY21" fmla="*/ 8481 h 18400"/>
                  <a:gd name="connsiteX22" fmla="*/ 1266 w 50845"/>
                  <a:gd name="connsiteY22" fmla="*/ 12713 h 18400"/>
                  <a:gd name="connsiteX23" fmla="*/ 0 w 50845"/>
                  <a:gd name="connsiteY23" fmla="*/ 16633 h 18400"/>
                  <a:gd name="connsiteX24" fmla="*/ 4282 w 50845"/>
                  <a:gd name="connsiteY24" fmla="*/ 16872 h 18400"/>
                  <a:gd name="connsiteX25" fmla="*/ 46728 w 50845"/>
                  <a:gd name="connsiteY25" fmla="*/ 13593 h 18400"/>
                  <a:gd name="connsiteX26" fmla="*/ 50845 w 50845"/>
                  <a:gd name="connsiteY26" fmla="*/ 12697 h 18400"/>
                  <a:gd name="connsiteX27" fmla="*/ 46588 w 50845"/>
                  <a:gd name="connsiteY27" fmla="*/ 12319 h 18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50845" h="18400">
                    <a:moveTo>
                      <a:pt x="7898" y="18400"/>
                    </a:moveTo>
                    <a:lnTo>
                      <a:pt x="11842" y="16905"/>
                    </a:lnTo>
                    <a:lnTo>
                      <a:pt x="16165" y="16666"/>
                    </a:lnTo>
                    <a:lnTo>
                      <a:pt x="20397" y="16428"/>
                    </a:lnTo>
                    <a:lnTo>
                      <a:pt x="24917" y="16831"/>
                    </a:lnTo>
                    <a:lnTo>
                      <a:pt x="29010" y="18252"/>
                    </a:lnTo>
                    <a:lnTo>
                      <a:pt x="33168" y="16789"/>
                    </a:lnTo>
                    <a:lnTo>
                      <a:pt x="37335" y="15951"/>
                    </a:lnTo>
                    <a:lnTo>
                      <a:pt x="39973" y="12722"/>
                    </a:lnTo>
                    <a:lnTo>
                      <a:pt x="43252" y="9944"/>
                    </a:lnTo>
                    <a:lnTo>
                      <a:pt x="45018" y="5703"/>
                    </a:lnTo>
                    <a:lnTo>
                      <a:pt x="41386" y="3649"/>
                    </a:lnTo>
                    <a:lnTo>
                      <a:pt x="37639" y="1907"/>
                    </a:lnTo>
                    <a:lnTo>
                      <a:pt x="32724" y="1619"/>
                    </a:lnTo>
                    <a:lnTo>
                      <a:pt x="27580" y="1060"/>
                    </a:lnTo>
                    <a:lnTo>
                      <a:pt x="22986" y="855"/>
                    </a:lnTo>
                    <a:lnTo>
                      <a:pt x="18113" y="674"/>
                    </a:lnTo>
                    <a:lnTo>
                      <a:pt x="14004" y="1019"/>
                    </a:lnTo>
                    <a:lnTo>
                      <a:pt x="8966" y="707"/>
                    </a:lnTo>
                    <a:lnTo>
                      <a:pt x="4109" y="0"/>
                    </a:lnTo>
                    <a:lnTo>
                      <a:pt x="1833" y="3731"/>
                    </a:lnTo>
                    <a:lnTo>
                      <a:pt x="1899" y="8481"/>
                    </a:lnTo>
                    <a:lnTo>
                      <a:pt x="1266" y="12713"/>
                    </a:lnTo>
                    <a:lnTo>
                      <a:pt x="0" y="16633"/>
                    </a:lnTo>
                    <a:lnTo>
                      <a:pt x="4282" y="16872"/>
                    </a:lnTo>
                    <a:close/>
                    <a:moveTo>
                      <a:pt x="46728" y="13593"/>
                    </a:moveTo>
                    <a:lnTo>
                      <a:pt x="50845" y="12697"/>
                    </a:lnTo>
                    <a:lnTo>
                      <a:pt x="46588" y="12319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7" name="Free-form: Shape 870">
                <a:extLst>
                  <a:ext uri="{FF2B5EF4-FFF2-40B4-BE49-F238E27FC236}">
                    <a16:creationId xmlns:a16="http://schemas.microsoft.com/office/drawing/2014/main" id="{2CBC286B-E5A2-30A4-3BBD-AEEC203137F7}"/>
                  </a:ext>
                </a:extLst>
              </p:cNvPr>
              <p:cNvSpPr/>
              <p:nvPr/>
            </p:nvSpPr>
            <p:spPr>
              <a:xfrm>
                <a:off x="4191231" y="2834127"/>
                <a:ext cx="4338" cy="2473"/>
              </a:xfrm>
              <a:custGeom>
                <a:avLst/>
                <a:gdLst>
                  <a:gd name="connsiteX0" fmla="*/ 131 w 3706"/>
                  <a:gd name="connsiteY0" fmla="*/ 2112 h 2112"/>
                  <a:gd name="connsiteX1" fmla="*/ 3706 w 3706"/>
                  <a:gd name="connsiteY1" fmla="*/ 0 h 2112"/>
                  <a:gd name="connsiteX2" fmla="*/ 0 w 3706"/>
                  <a:gd name="connsiteY2" fmla="*/ 1874 h 2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706" h="2112">
                    <a:moveTo>
                      <a:pt x="131" y="2112"/>
                    </a:moveTo>
                    <a:lnTo>
                      <a:pt x="3706" y="0"/>
                    </a:lnTo>
                    <a:lnTo>
                      <a:pt x="0" y="1874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8" name="Free-form: Shape 871">
                <a:extLst>
                  <a:ext uri="{FF2B5EF4-FFF2-40B4-BE49-F238E27FC236}">
                    <a16:creationId xmlns:a16="http://schemas.microsoft.com/office/drawing/2014/main" id="{2A07962A-C1A3-2D6F-3B42-09ED94A2E6ED}"/>
                  </a:ext>
                </a:extLst>
              </p:cNvPr>
              <p:cNvSpPr/>
              <p:nvPr/>
            </p:nvSpPr>
            <p:spPr>
              <a:xfrm>
                <a:off x="4134782" y="3341773"/>
                <a:ext cx="4088" cy="2549"/>
              </a:xfrm>
              <a:custGeom>
                <a:avLst/>
                <a:gdLst>
                  <a:gd name="connsiteX0" fmla="*/ 0 w 3492"/>
                  <a:gd name="connsiteY0" fmla="*/ 2178 h 2177"/>
                  <a:gd name="connsiteX1" fmla="*/ 3493 w 3492"/>
                  <a:gd name="connsiteY1" fmla="*/ 0 h 2177"/>
                  <a:gd name="connsiteX2" fmla="*/ 0 w 3492"/>
                  <a:gd name="connsiteY2" fmla="*/ 2178 h 21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492" h="2177">
                    <a:moveTo>
                      <a:pt x="0" y="2178"/>
                    </a:moveTo>
                    <a:lnTo>
                      <a:pt x="3493" y="0"/>
                    </a:lnTo>
                    <a:lnTo>
                      <a:pt x="0" y="2178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9" name="Free-form: Shape 872">
                <a:extLst>
                  <a:ext uri="{FF2B5EF4-FFF2-40B4-BE49-F238E27FC236}">
                    <a16:creationId xmlns:a16="http://schemas.microsoft.com/office/drawing/2014/main" id="{CCEDAB2F-20E1-E5AE-740E-849198D1D046}"/>
                  </a:ext>
                </a:extLst>
              </p:cNvPr>
              <p:cNvSpPr/>
              <p:nvPr/>
            </p:nvSpPr>
            <p:spPr>
              <a:xfrm>
                <a:off x="4229459" y="3474666"/>
                <a:ext cx="10958" cy="17770"/>
              </a:xfrm>
              <a:custGeom>
                <a:avLst/>
                <a:gdLst>
                  <a:gd name="connsiteX0" fmla="*/ 7930 w 9360"/>
                  <a:gd name="connsiteY0" fmla="*/ 15179 h 15178"/>
                  <a:gd name="connsiteX1" fmla="*/ 9360 w 9360"/>
                  <a:gd name="connsiteY1" fmla="*/ 10733 h 15178"/>
                  <a:gd name="connsiteX2" fmla="*/ 7396 w 9360"/>
                  <a:gd name="connsiteY2" fmla="*/ 6657 h 15178"/>
                  <a:gd name="connsiteX3" fmla="*/ 5120 w 9360"/>
                  <a:gd name="connsiteY3" fmla="*/ 2844 h 15178"/>
                  <a:gd name="connsiteX4" fmla="*/ 1044 w 9360"/>
                  <a:gd name="connsiteY4" fmla="*/ 0 h 15178"/>
                  <a:gd name="connsiteX5" fmla="*/ 0 w 9360"/>
                  <a:gd name="connsiteY5" fmla="*/ 4158 h 15178"/>
                  <a:gd name="connsiteX6" fmla="*/ 2137 w 9360"/>
                  <a:gd name="connsiteY6" fmla="*/ 8752 h 15178"/>
                  <a:gd name="connsiteX7" fmla="*/ 2194 w 9360"/>
                  <a:gd name="connsiteY7" fmla="*/ 12861 h 15178"/>
                  <a:gd name="connsiteX8" fmla="*/ 6887 w 9360"/>
                  <a:gd name="connsiteY8" fmla="*/ 12861 h 151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360" h="15178">
                    <a:moveTo>
                      <a:pt x="7930" y="15179"/>
                    </a:moveTo>
                    <a:lnTo>
                      <a:pt x="9360" y="10733"/>
                    </a:lnTo>
                    <a:lnTo>
                      <a:pt x="7396" y="6657"/>
                    </a:lnTo>
                    <a:lnTo>
                      <a:pt x="5120" y="2844"/>
                    </a:lnTo>
                    <a:lnTo>
                      <a:pt x="1044" y="0"/>
                    </a:lnTo>
                    <a:lnTo>
                      <a:pt x="0" y="4158"/>
                    </a:lnTo>
                    <a:lnTo>
                      <a:pt x="2137" y="8752"/>
                    </a:lnTo>
                    <a:lnTo>
                      <a:pt x="2194" y="12861"/>
                    </a:lnTo>
                    <a:lnTo>
                      <a:pt x="6887" y="12861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1" name="Free-form: Shape 873">
                <a:extLst>
                  <a:ext uri="{FF2B5EF4-FFF2-40B4-BE49-F238E27FC236}">
                    <a16:creationId xmlns:a16="http://schemas.microsoft.com/office/drawing/2014/main" id="{73FD4BD8-C932-0E1A-F6C8-466E521CA8EA}"/>
                  </a:ext>
                </a:extLst>
              </p:cNvPr>
              <p:cNvSpPr/>
              <p:nvPr/>
            </p:nvSpPr>
            <p:spPr>
              <a:xfrm>
                <a:off x="4202248" y="3403485"/>
                <a:ext cx="847" cy="5156"/>
              </a:xfrm>
              <a:custGeom>
                <a:avLst/>
                <a:gdLst>
                  <a:gd name="connsiteX0" fmla="*/ 0 w 723"/>
                  <a:gd name="connsiteY0" fmla="*/ 4405 h 4404"/>
                  <a:gd name="connsiteX1" fmla="*/ 723 w 723"/>
                  <a:gd name="connsiteY1" fmla="*/ 0 h 4404"/>
                  <a:gd name="connsiteX2" fmla="*/ 0 w 723"/>
                  <a:gd name="connsiteY2" fmla="*/ 4405 h 44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23" h="4404">
                    <a:moveTo>
                      <a:pt x="0" y="4405"/>
                    </a:moveTo>
                    <a:lnTo>
                      <a:pt x="723" y="0"/>
                    </a:lnTo>
                    <a:lnTo>
                      <a:pt x="0" y="4405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2" name="Free-form: Shape 874">
                <a:extLst>
                  <a:ext uri="{FF2B5EF4-FFF2-40B4-BE49-F238E27FC236}">
                    <a16:creationId xmlns:a16="http://schemas.microsoft.com/office/drawing/2014/main" id="{73BFDAFC-F10B-D412-391E-35D4D52F2ADB}"/>
                  </a:ext>
                </a:extLst>
              </p:cNvPr>
              <p:cNvSpPr/>
              <p:nvPr/>
            </p:nvSpPr>
            <p:spPr>
              <a:xfrm>
                <a:off x="4187113" y="3383415"/>
                <a:ext cx="1971" cy="5416"/>
              </a:xfrm>
              <a:custGeom>
                <a:avLst/>
                <a:gdLst>
                  <a:gd name="connsiteX0" fmla="*/ 1685 w 1684"/>
                  <a:gd name="connsiteY0" fmla="*/ 4627 h 4626"/>
                  <a:gd name="connsiteX1" fmla="*/ 0 w 1684"/>
                  <a:gd name="connsiteY1" fmla="*/ 0 h 4626"/>
                  <a:gd name="connsiteX2" fmla="*/ 1652 w 1684"/>
                  <a:gd name="connsiteY2" fmla="*/ 4273 h 4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684" h="4626">
                    <a:moveTo>
                      <a:pt x="1685" y="4627"/>
                    </a:moveTo>
                    <a:lnTo>
                      <a:pt x="0" y="0"/>
                    </a:lnTo>
                    <a:lnTo>
                      <a:pt x="1652" y="4273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3" name="Free-form: Shape 875">
                <a:extLst>
                  <a:ext uri="{FF2B5EF4-FFF2-40B4-BE49-F238E27FC236}">
                    <a16:creationId xmlns:a16="http://schemas.microsoft.com/office/drawing/2014/main" id="{A4C6E215-0873-A657-1A56-59EAD4AD7CA7}"/>
                  </a:ext>
                </a:extLst>
              </p:cNvPr>
              <p:cNvSpPr/>
              <p:nvPr/>
            </p:nvSpPr>
            <p:spPr>
              <a:xfrm>
                <a:off x="4231305" y="3502895"/>
                <a:ext cx="6148" cy="14739"/>
              </a:xfrm>
              <a:custGeom>
                <a:avLst/>
                <a:gdLst>
                  <a:gd name="connsiteX0" fmla="*/ 2679 w 5251"/>
                  <a:gd name="connsiteY0" fmla="*/ 12590 h 12589"/>
                  <a:gd name="connsiteX1" fmla="*/ 4553 w 5251"/>
                  <a:gd name="connsiteY1" fmla="*/ 8925 h 12589"/>
                  <a:gd name="connsiteX2" fmla="*/ 5251 w 5251"/>
                  <a:gd name="connsiteY2" fmla="*/ 4257 h 12589"/>
                  <a:gd name="connsiteX3" fmla="*/ 3706 w 5251"/>
                  <a:gd name="connsiteY3" fmla="*/ 0 h 12589"/>
                  <a:gd name="connsiteX4" fmla="*/ 1504 w 5251"/>
                  <a:gd name="connsiteY4" fmla="*/ 4027 h 12589"/>
                  <a:gd name="connsiteX5" fmla="*/ 0 w 5251"/>
                  <a:gd name="connsiteY5" fmla="*/ 7947 h 12589"/>
                  <a:gd name="connsiteX6" fmla="*/ 2638 w 5251"/>
                  <a:gd name="connsiteY6" fmla="*/ 11990 h 125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251" h="12589">
                    <a:moveTo>
                      <a:pt x="2679" y="12590"/>
                    </a:moveTo>
                    <a:lnTo>
                      <a:pt x="4553" y="8925"/>
                    </a:lnTo>
                    <a:lnTo>
                      <a:pt x="5251" y="4257"/>
                    </a:lnTo>
                    <a:lnTo>
                      <a:pt x="3706" y="0"/>
                    </a:lnTo>
                    <a:lnTo>
                      <a:pt x="1504" y="4027"/>
                    </a:lnTo>
                    <a:lnTo>
                      <a:pt x="0" y="7947"/>
                    </a:lnTo>
                    <a:lnTo>
                      <a:pt x="2638" y="11990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4" name="Free-form: Shape 876">
                <a:extLst>
                  <a:ext uri="{FF2B5EF4-FFF2-40B4-BE49-F238E27FC236}">
                    <a16:creationId xmlns:a16="http://schemas.microsoft.com/office/drawing/2014/main" id="{729D1E38-80EE-B4E1-D5AF-244836A0EDF4}"/>
                  </a:ext>
                </a:extLst>
              </p:cNvPr>
              <p:cNvSpPr/>
              <p:nvPr/>
            </p:nvSpPr>
            <p:spPr>
              <a:xfrm>
                <a:off x="4222320" y="3446754"/>
                <a:ext cx="6716" cy="15751"/>
              </a:xfrm>
              <a:custGeom>
                <a:avLst/>
                <a:gdLst>
                  <a:gd name="connsiteX0" fmla="*/ 1915 w 5736"/>
                  <a:gd name="connsiteY0" fmla="*/ 13453 h 13453"/>
                  <a:gd name="connsiteX1" fmla="*/ 5325 w 5736"/>
                  <a:gd name="connsiteY1" fmla="*/ 10840 h 13453"/>
                  <a:gd name="connsiteX2" fmla="*/ 5736 w 5736"/>
                  <a:gd name="connsiteY2" fmla="*/ 6443 h 13453"/>
                  <a:gd name="connsiteX3" fmla="*/ 4635 w 5736"/>
                  <a:gd name="connsiteY3" fmla="*/ 1685 h 13453"/>
                  <a:gd name="connsiteX4" fmla="*/ 452 w 5736"/>
                  <a:gd name="connsiteY4" fmla="*/ 0 h 13453"/>
                  <a:gd name="connsiteX5" fmla="*/ 0 w 5736"/>
                  <a:gd name="connsiteY5" fmla="*/ 5325 h 13453"/>
                  <a:gd name="connsiteX6" fmla="*/ 1422 w 5736"/>
                  <a:gd name="connsiteY6" fmla="*/ 10634 h 134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736" h="13453">
                    <a:moveTo>
                      <a:pt x="1915" y="13453"/>
                    </a:moveTo>
                    <a:lnTo>
                      <a:pt x="5325" y="10840"/>
                    </a:lnTo>
                    <a:lnTo>
                      <a:pt x="5736" y="6443"/>
                    </a:lnTo>
                    <a:lnTo>
                      <a:pt x="4635" y="1685"/>
                    </a:lnTo>
                    <a:lnTo>
                      <a:pt x="452" y="0"/>
                    </a:lnTo>
                    <a:lnTo>
                      <a:pt x="0" y="5325"/>
                    </a:lnTo>
                    <a:lnTo>
                      <a:pt x="1422" y="10634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5" name="Free-form: Shape 877">
                <a:extLst>
                  <a:ext uri="{FF2B5EF4-FFF2-40B4-BE49-F238E27FC236}">
                    <a16:creationId xmlns:a16="http://schemas.microsoft.com/office/drawing/2014/main" id="{3752A370-C324-6856-3011-C52EE99F65E8}"/>
                  </a:ext>
                </a:extLst>
              </p:cNvPr>
              <p:cNvSpPr/>
              <p:nvPr/>
            </p:nvSpPr>
            <p:spPr>
              <a:xfrm>
                <a:off x="4213861" y="3414790"/>
                <a:ext cx="16673" cy="23582"/>
              </a:xfrm>
              <a:custGeom>
                <a:avLst/>
                <a:gdLst>
                  <a:gd name="connsiteX0" fmla="*/ 1603 w 14241"/>
                  <a:gd name="connsiteY0" fmla="*/ 17578 h 20142"/>
                  <a:gd name="connsiteX1" fmla="*/ 5490 w 14241"/>
                  <a:gd name="connsiteY1" fmla="*/ 15302 h 20142"/>
                  <a:gd name="connsiteX2" fmla="*/ 5588 w 14241"/>
                  <a:gd name="connsiteY2" fmla="*/ 10560 h 20142"/>
                  <a:gd name="connsiteX3" fmla="*/ 4158 w 14241"/>
                  <a:gd name="connsiteY3" fmla="*/ 5868 h 20142"/>
                  <a:gd name="connsiteX4" fmla="*/ 0 w 14241"/>
                  <a:gd name="connsiteY4" fmla="*/ 6032 h 20142"/>
                  <a:gd name="connsiteX5" fmla="*/ 296 w 14241"/>
                  <a:gd name="connsiteY5" fmla="*/ 10560 h 20142"/>
                  <a:gd name="connsiteX6" fmla="*/ 682 w 14241"/>
                  <a:gd name="connsiteY6" fmla="*/ 15614 h 20142"/>
                  <a:gd name="connsiteX7" fmla="*/ 9032 w 14241"/>
                  <a:gd name="connsiteY7" fmla="*/ 9788 h 20142"/>
                  <a:gd name="connsiteX8" fmla="*/ 13872 w 14241"/>
                  <a:gd name="connsiteY8" fmla="*/ 8325 h 20142"/>
                  <a:gd name="connsiteX9" fmla="*/ 11160 w 14241"/>
                  <a:gd name="connsiteY9" fmla="*/ 3887 h 20142"/>
                  <a:gd name="connsiteX10" fmla="*/ 9574 w 14241"/>
                  <a:gd name="connsiteY10" fmla="*/ 0 h 20142"/>
                  <a:gd name="connsiteX11" fmla="*/ 8654 w 14241"/>
                  <a:gd name="connsiteY11" fmla="*/ 4134 h 20142"/>
                  <a:gd name="connsiteX12" fmla="*/ 7100 w 14241"/>
                  <a:gd name="connsiteY12" fmla="*/ 8596 h 20142"/>
                  <a:gd name="connsiteX13" fmla="*/ 13264 w 14241"/>
                  <a:gd name="connsiteY13" fmla="*/ 20142 h 20142"/>
                  <a:gd name="connsiteX14" fmla="*/ 14242 w 14241"/>
                  <a:gd name="connsiteY14" fmla="*/ 16083 h 20142"/>
                  <a:gd name="connsiteX15" fmla="*/ 13264 w 14241"/>
                  <a:gd name="connsiteY15" fmla="*/ 20142 h 20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4241" h="20142">
                    <a:moveTo>
                      <a:pt x="1603" y="17578"/>
                    </a:moveTo>
                    <a:lnTo>
                      <a:pt x="5490" y="15302"/>
                    </a:lnTo>
                    <a:lnTo>
                      <a:pt x="5588" y="10560"/>
                    </a:lnTo>
                    <a:lnTo>
                      <a:pt x="4158" y="5868"/>
                    </a:lnTo>
                    <a:lnTo>
                      <a:pt x="0" y="6032"/>
                    </a:lnTo>
                    <a:lnTo>
                      <a:pt x="296" y="10560"/>
                    </a:lnTo>
                    <a:lnTo>
                      <a:pt x="682" y="15614"/>
                    </a:lnTo>
                    <a:close/>
                    <a:moveTo>
                      <a:pt x="9032" y="9788"/>
                    </a:moveTo>
                    <a:lnTo>
                      <a:pt x="13872" y="8325"/>
                    </a:lnTo>
                    <a:lnTo>
                      <a:pt x="11160" y="3887"/>
                    </a:lnTo>
                    <a:lnTo>
                      <a:pt x="9574" y="0"/>
                    </a:lnTo>
                    <a:lnTo>
                      <a:pt x="8654" y="4134"/>
                    </a:lnTo>
                    <a:lnTo>
                      <a:pt x="7100" y="8596"/>
                    </a:lnTo>
                    <a:close/>
                    <a:moveTo>
                      <a:pt x="13264" y="20142"/>
                    </a:moveTo>
                    <a:lnTo>
                      <a:pt x="14242" y="16083"/>
                    </a:lnTo>
                    <a:lnTo>
                      <a:pt x="13264" y="20142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6" name="Free-form: Shape 878">
                <a:extLst>
                  <a:ext uri="{FF2B5EF4-FFF2-40B4-BE49-F238E27FC236}">
                    <a16:creationId xmlns:a16="http://schemas.microsoft.com/office/drawing/2014/main" id="{2EB5FABC-2AD7-5150-1486-0595B8CBFC35}"/>
                  </a:ext>
                </a:extLst>
              </p:cNvPr>
              <p:cNvSpPr/>
              <p:nvPr/>
            </p:nvSpPr>
            <p:spPr>
              <a:xfrm>
                <a:off x="3320102" y="3341944"/>
                <a:ext cx="54333" cy="95668"/>
              </a:xfrm>
              <a:custGeom>
                <a:avLst/>
                <a:gdLst>
                  <a:gd name="connsiteX0" fmla="*/ 40967 w 46407"/>
                  <a:gd name="connsiteY0" fmla="*/ 19362 h 81712"/>
                  <a:gd name="connsiteX1" fmla="*/ 44279 w 46407"/>
                  <a:gd name="connsiteY1" fmla="*/ 15557 h 81712"/>
                  <a:gd name="connsiteX2" fmla="*/ 46407 w 46407"/>
                  <a:gd name="connsiteY2" fmla="*/ 12023 h 81712"/>
                  <a:gd name="connsiteX3" fmla="*/ 43309 w 46407"/>
                  <a:gd name="connsiteY3" fmla="*/ 15113 h 81712"/>
                  <a:gd name="connsiteX4" fmla="*/ 41419 w 46407"/>
                  <a:gd name="connsiteY4" fmla="*/ 19017 h 81712"/>
                  <a:gd name="connsiteX5" fmla="*/ 41263 w 46407"/>
                  <a:gd name="connsiteY5" fmla="*/ 38756 h 81712"/>
                  <a:gd name="connsiteX6" fmla="*/ 42487 w 46407"/>
                  <a:gd name="connsiteY6" fmla="*/ 34680 h 81712"/>
                  <a:gd name="connsiteX7" fmla="*/ 45643 w 46407"/>
                  <a:gd name="connsiteY7" fmla="*/ 31697 h 81712"/>
                  <a:gd name="connsiteX8" fmla="*/ 42076 w 46407"/>
                  <a:gd name="connsiteY8" fmla="*/ 34171 h 81712"/>
                  <a:gd name="connsiteX9" fmla="*/ 40975 w 46407"/>
                  <a:gd name="connsiteY9" fmla="*/ 38354 h 81712"/>
                  <a:gd name="connsiteX10" fmla="*/ 0 w 46407"/>
                  <a:gd name="connsiteY10" fmla="*/ 81712 h 81712"/>
                  <a:gd name="connsiteX11" fmla="*/ 4224 w 46407"/>
                  <a:gd name="connsiteY11" fmla="*/ 81375 h 81712"/>
                  <a:gd name="connsiteX12" fmla="*/ 8374 w 46407"/>
                  <a:gd name="connsiteY12" fmla="*/ 81350 h 81712"/>
                  <a:gd name="connsiteX13" fmla="*/ 10067 w 46407"/>
                  <a:gd name="connsiteY13" fmla="*/ 77480 h 81712"/>
                  <a:gd name="connsiteX14" fmla="*/ 12984 w 46407"/>
                  <a:gd name="connsiteY14" fmla="*/ 74316 h 81712"/>
                  <a:gd name="connsiteX15" fmla="*/ 15261 w 46407"/>
                  <a:gd name="connsiteY15" fmla="*/ 70716 h 81712"/>
                  <a:gd name="connsiteX16" fmla="*/ 19493 w 46407"/>
                  <a:gd name="connsiteY16" fmla="*/ 69722 h 81712"/>
                  <a:gd name="connsiteX17" fmla="*/ 22394 w 46407"/>
                  <a:gd name="connsiteY17" fmla="*/ 66599 h 81712"/>
                  <a:gd name="connsiteX18" fmla="*/ 24777 w 46407"/>
                  <a:gd name="connsiteY18" fmla="*/ 63000 h 81712"/>
                  <a:gd name="connsiteX19" fmla="*/ 27021 w 46407"/>
                  <a:gd name="connsiteY19" fmla="*/ 58504 h 81712"/>
                  <a:gd name="connsiteX20" fmla="*/ 28599 w 46407"/>
                  <a:gd name="connsiteY20" fmla="*/ 54149 h 81712"/>
                  <a:gd name="connsiteX21" fmla="*/ 29897 w 46407"/>
                  <a:gd name="connsiteY21" fmla="*/ 50155 h 81712"/>
                  <a:gd name="connsiteX22" fmla="*/ 31590 w 46407"/>
                  <a:gd name="connsiteY22" fmla="*/ 44871 h 81712"/>
                  <a:gd name="connsiteX23" fmla="*/ 30472 w 46407"/>
                  <a:gd name="connsiteY23" fmla="*/ 40745 h 81712"/>
                  <a:gd name="connsiteX24" fmla="*/ 32009 w 46407"/>
                  <a:gd name="connsiteY24" fmla="*/ 35149 h 81712"/>
                  <a:gd name="connsiteX25" fmla="*/ 34639 w 46407"/>
                  <a:gd name="connsiteY25" fmla="*/ 31607 h 81712"/>
                  <a:gd name="connsiteX26" fmla="*/ 32658 w 46407"/>
                  <a:gd name="connsiteY26" fmla="*/ 26701 h 81712"/>
                  <a:gd name="connsiteX27" fmla="*/ 35157 w 46407"/>
                  <a:gd name="connsiteY27" fmla="*/ 21761 h 81712"/>
                  <a:gd name="connsiteX28" fmla="*/ 37071 w 46407"/>
                  <a:gd name="connsiteY28" fmla="*/ 16781 h 81712"/>
                  <a:gd name="connsiteX29" fmla="*/ 39060 w 46407"/>
                  <a:gd name="connsiteY29" fmla="*/ 12902 h 81712"/>
                  <a:gd name="connsiteX30" fmla="*/ 40350 w 46407"/>
                  <a:gd name="connsiteY30" fmla="*/ 8769 h 81712"/>
                  <a:gd name="connsiteX31" fmla="*/ 40786 w 46407"/>
                  <a:gd name="connsiteY31" fmla="*/ 4306 h 81712"/>
                  <a:gd name="connsiteX32" fmla="*/ 35173 w 46407"/>
                  <a:gd name="connsiteY32" fmla="*/ 4561 h 81712"/>
                  <a:gd name="connsiteX33" fmla="*/ 34836 w 46407"/>
                  <a:gd name="connsiteY33" fmla="*/ 0 h 81712"/>
                  <a:gd name="connsiteX34" fmla="*/ 30711 w 46407"/>
                  <a:gd name="connsiteY34" fmla="*/ 82 h 81712"/>
                  <a:gd name="connsiteX35" fmla="*/ 28097 w 46407"/>
                  <a:gd name="connsiteY35" fmla="*/ 3657 h 81712"/>
                  <a:gd name="connsiteX36" fmla="*/ 26207 w 46407"/>
                  <a:gd name="connsiteY36" fmla="*/ 7380 h 81712"/>
                  <a:gd name="connsiteX37" fmla="*/ 23462 w 46407"/>
                  <a:gd name="connsiteY37" fmla="*/ 10577 h 81712"/>
                  <a:gd name="connsiteX38" fmla="*/ 21408 w 46407"/>
                  <a:gd name="connsiteY38" fmla="*/ 14152 h 81712"/>
                  <a:gd name="connsiteX39" fmla="*/ 18614 w 46407"/>
                  <a:gd name="connsiteY39" fmla="*/ 17159 h 81712"/>
                  <a:gd name="connsiteX40" fmla="*/ 14488 w 46407"/>
                  <a:gd name="connsiteY40" fmla="*/ 16921 h 81712"/>
                  <a:gd name="connsiteX41" fmla="*/ 10396 w 46407"/>
                  <a:gd name="connsiteY41" fmla="*/ 16354 h 81712"/>
                  <a:gd name="connsiteX42" fmla="*/ 9294 w 46407"/>
                  <a:gd name="connsiteY42" fmla="*/ 21244 h 81712"/>
                  <a:gd name="connsiteX43" fmla="*/ 7150 w 46407"/>
                  <a:gd name="connsiteY43" fmla="*/ 39693 h 81712"/>
                  <a:gd name="connsiteX44" fmla="*/ 6377 w 46407"/>
                  <a:gd name="connsiteY44" fmla="*/ 45898 h 81712"/>
                  <a:gd name="connsiteX45" fmla="*/ 5490 w 46407"/>
                  <a:gd name="connsiteY45" fmla="*/ 50722 h 81712"/>
                  <a:gd name="connsiteX46" fmla="*/ 419 w 46407"/>
                  <a:gd name="connsiteY46" fmla="*/ 78178 h 81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46407" h="81712">
                    <a:moveTo>
                      <a:pt x="40967" y="19362"/>
                    </a:moveTo>
                    <a:lnTo>
                      <a:pt x="44279" y="15557"/>
                    </a:lnTo>
                    <a:lnTo>
                      <a:pt x="46407" y="12023"/>
                    </a:lnTo>
                    <a:lnTo>
                      <a:pt x="43309" y="15113"/>
                    </a:lnTo>
                    <a:lnTo>
                      <a:pt x="41419" y="19017"/>
                    </a:lnTo>
                    <a:close/>
                    <a:moveTo>
                      <a:pt x="41263" y="38756"/>
                    </a:moveTo>
                    <a:lnTo>
                      <a:pt x="42487" y="34680"/>
                    </a:lnTo>
                    <a:lnTo>
                      <a:pt x="45643" y="31697"/>
                    </a:lnTo>
                    <a:lnTo>
                      <a:pt x="42076" y="34171"/>
                    </a:lnTo>
                    <a:lnTo>
                      <a:pt x="40975" y="38354"/>
                    </a:lnTo>
                    <a:close/>
                    <a:moveTo>
                      <a:pt x="0" y="81712"/>
                    </a:moveTo>
                    <a:lnTo>
                      <a:pt x="4224" y="81375"/>
                    </a:lnTo>
                    <a:lnTo>
                      <a:pt x="8374" y="81350"/>
                    </a:lnTo>
                    <a:lnTo>
                      <a:pt x="10067" y="77480"/>
                    </a:lnTo>
                    <a:lnTo>
                      <a:pt x="12984" y="74316"/>
                    </a:lnTo>
                    <a:lnTo>
                      <a:pt x="15261" y="70716"/>
                    </a:lnTo>
                    <a:lnTo>
                      <a:pt x="19493" y="69722"/>
                    </a:lnTo>
                    <a:lnTo>
                      <a:pt x="22394" y="66599"/>
                    </a:lnTo>
                    <a:lnTo>
                      <a:pt x="24777" y="63000"/>
                    </a:lnTo>
                    <a:lnTo>
                      <a:pt x="27021" y="58504"/>
                    </a:lnTo>
                    <a:lnTo>
                      <a:pt x="28599" y="54149"/>
                    </a:lnTo>
                    <a:lnTo>
                      <a:pt x="29897" y="50155"/>
                    </a:lnTo>
                    <a:lnTo>
                      <a:pt x="31590" y="44871"/>
                    </a:lnTo>
                    <a:lnTo>
                      <a:pt x="30472" y="40745"/>
                    </a:lnTo>
                    <a:lnTo>
                      <a:pt x="32009" y="35149"/>
                    </a:lnTo>
                    <a:lnTo>
                      <a:pt x="34639" y="31607"/>
                    </a:lnTo>
                    <a:lnTo>
                      <a:pt x="32658" y="26701"/>
                    </a:lnTo>
                    <a:lnTo>
                      <a:pt x="35157" y="21761"/>
                    </a:lnTo>
                    <a:lnTo>
                      <a:pt x="37071" y="16781"/>
                    </a:lnTo>
                    <a:lnTo>
                      <a:pt x="39060" y="12902"/>
                    </a:lnTo>
                    <a:lnTo>
                      <a:pt x="40350" y="8769"/>
                    </a:lnTo>
                    <a:lnTo>
                      <a:pt x="40786" y="4306"/>
                    </a:lnTo>
                    <a:lnTo>
                      <a:pt x="35173" y="4561"/>
                    </a:lnTo>
                    <a:lnTo>
                      <a:pt x="34836" y="0"/>
                    </a:lnTo>
                    <a:lnTo>
                      <a:pt x="30711" y="82"/>
                    </a:lnTo>
                    <a:lnTo>
                      <a:pt x="28097" y="3657"/>
                    </a:lnTo>
                    <a:lnTo>
                      <a:pt x="26207" y="7380"/>
                    </a:lnTo>
                    <a:lnTo>
                      <a:pt x="23462" y="10577"/>
                    </a:lnTo>
                    <a:lnTo>
                      <a:pt x="21408" y="14152"/>
                    </a:lnTo>
                    <a:lnTo>
                      <a:pt x="18614" y="17159"/>
                    </a:lnTo>
                    <a:lnTo>
                      <a:pt x="14488" y="16921"/>
                    </a:lnTo>
                    <a:lnTo>
                      <a:pt x="10396" y="16354"/>
                    </a:lnTo>
                    <a:lnTo>
                      <a:pt x="9294" y="21244"/>
                    </a:lnTo>
                    <a:lnTo>
                      <a:pt x="7150" y="39693"/>
                    </a:lnTo>
                    <a:lnTo>
                      <a:pt x="6377" y="45898"/>
                    </a:lnTo>
                    <a:lnTo>
                      <a:pt x="5490" y="50722"/>
                    </a:lnTo>
                    <a:lnTo>
                      <a:pt x="419" y="78178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7" name="Free-form: Shape 879">
                <a:extLst>
                  <a:ext uri="{FF2B5EF4-FFF2-40B4-BE49-F238E27FC236}">
                    <a16:creationId xmlns:a16="http://schemas.microsoft.com/office/drawing/2014/main" id="{0A4F1229-A634-5F63-7961-B51AFBC64B7E}"/>
                  </a:ext>
                </a:extLst>
              </p:cNvPr>
              <p:cNvSpPr/>
              <p:nvPr/>
            </p:nvSpPr>
            <p:spPr>
              <a:xfrm>
                <a:off x="3410776" y="3611062"/>
                <a:ext cx="101882" cy="114863"/>
              </a:xfrm>
              <a:custGeom>
                <a:avLst/>
                <a:gdLst>
                  <a:gd name="connsiteX0" fmla="*/ 79551 w 87020"/>
                  <a:gd name="connsiteY0" fmla="*/ 98107 h 98107"/>
                  <a:gd name="connsiteX1" fmla="*/ 79469 w 87020"/>
                  <a:gd name="connsiteY1" fmla="*/ 93932 h 98107"/>
                  <a:gd name="connsiteX2" fmla="*/ 76346 w 87020"/>
                  <a:gd name="connsiteY2" fmla="*/ 89634 h 98107"/>
                  <a:gd name="connsiteX3" fmla="*/ 78811 w 87020"/>
                  <a:gd name="connsiteY3" fmla="*/ 86158 h 98107"/>
                  <a:gd name="connsiteX4" fmla="*/ 82000 w 87020"/>
                  <a:gd name="connsiteY4" fmla="*/ 83397 h 98107"/>
                  <a:gd name="connsiteX5" fmla="*/ 82148 w 87020"/>
                  <a:gd name="connsiteY5" fmla="*/ 79263 h 98107"/>
                  <a:gd name="connsiteX6" fmla="*/ 80118 w 87020"/>
                  <a:gd name="connsiteY6" fmla="*/ 75688 h 98107"/>
                  <a:gd name="connsiteX7" fmla="*/ 82641 w 87020"/>
                  <a:gd name="connsiteY7" fmla="*/ 72434 h 98107"/>
                  <a:gd name="connsiteX8" fmla="*/ 85977 w 87020"/>
                  <a:gd name="connsiteY8" fmla="*/ 69886 h 98107"/>
                  <a:gd name="connsiteX9" fmla="*/ 82838 w 87020"/>
                  <a:gd name="connsiteY9" fmla="*/ 66878 h 98107"/>
                  <a:gd name="connsiteX10" fmla="*/ 80060 w 87020"/>
                  <a:gd name="connsiteY10" fmla="*/ 63550 h 98107"/>
                  <a:gd name="connsiteX11" fmla="*/ 80315 w 87020"/>
                  <a:gd name="connsiteY11" fmla="*/ 56967 h 98107"/>
                  <a:gd name="connsiteX12" fmla="*/ 83199 w 87020"/>
                  <a:gd name="connsiteY12" fmla="*/ 52300 h 98107"/>
                  <a:gd name="connsiteX13" fmla="*/ 87021 w 87020"/>
                  <a:gd name="connsiteY13" fmla="*/ 50681 h 98107"/>
                  <a:gd name="connsiteX14" fmla="*/ 84909 w 87020"/>
                  <a:gd name="connsiteY14" fmla="*/ 46744 h 98107"/>
                  <a:gd name="connsiteX15" fmla="*/ 82082 w 87020"/>
                  <a:gd name="connsiteY15" fmla="*/ 43046 h 98107"/>
                  <a:gd name="connsiteX16" fmla="*/ 79469 w 87020"/>
                  <a:gd name="connsiteY16" fmla="*/ 38945 h 98107"/>
                  <a:gd name="connsiteX17" fmla="*/ 74916 w 87020"/>
                  <a:gd name="connsiteY17" fmla="*/ 33538 h 98107"/>
                  <a:gd name="connsiteX18" fmla="*/ 72573 w 87020"/>
                  <a:gd name="connsiteY18" fmla="*/ 29495 h 98107"/>
                  <a:gd name="connsiteX19" fmla="*/ 69960 w 87020"/>
                  <a:gd name="connsiteY19" fmla="*/ 26060 h 98107"/>
                  <a:gd name="connsiteX20" fmla="*/ 67635 w 87020"/>
                  <a:gd name="connsiteY20" fmla="*/ 21490 h 98107"/>
                  <a:gd name="connsiteX21" fmla="*/ 65514 w 87020"/>
                  <a:gd name="connsiteY21" fmla="*/ 14267 h 98107"/>
                  <a:gd name="connsiteX22" fmla="*/ 64627 w 87020"/>
                  <a:gd name="connsiteY22" fmla="*/ 9229 h 98107"/>
                  <a:gd name="connsiteX23" fmla="*/ 61241 w 87020"/>
                  <a:gd name="connsiteY23" fmla="*/ 11990 h 98107"/>
                  <a:gd name="connsiteX24" fmla="*/ 57124 w 87020"/>
                  <a:gd name="connsiteY24" fmla="*/ 14045 h 98107"/>
                  <a:gd name="connsiteX25" fmla="*/ 52924 w 87020"/>
                  <a:gd name="connsiteY25" fmla="*/ 11859 h 98107"/>
                  <a:gd name="connsiteX26" fmla="*/ 48215 w 87020"/>
                  <a:gd name="connsiteY26" fmla="*/ 11875 h 98107"/>
                  <a:gd name="connsiteX27" fmla="*/ 45520 w 87020"/>
                  <a:gd name="connsiteY27" fmla="*/ 8054 h 98107"/>
                  <a:gd name="connsiteX28" fmla="*/ 41550 w 87020"/>
                  <a:gd name="connsiteY28" fmla="*/ 6476 h 98107"/>
                  <a:gd name="connsiteX29" fmla="*/ 38198 w 87020"/>
                  <a:gd name="connsiteY29" fmla="*/ 3657 h 98107"/>
                  <a:gd name="connsiteX30" fmla="*/ 31820 w 87020"/>
                  <a:gd name="connsiteY30" fmla="*/ 4947 h 98107"/>
                  <a:gd name="connsiteX31" fmla="*/ 26355 w 87020"/>
                  <a:gd name="connsiteY31" fmla="*/ 6065 h 98107"/>
                  <a:gd name="connsiteX32" fmla="*/ 20504 w 87020"/>
                  <a:gd name="connsiteY32" fmla="*/ 3641 h 98107"/>
                  <a:gd name="connsiteX33" fmla="*/ 16477 w 87020"/>
                  <a:gd name="connsiteY33" fmla="*/ 1299 h 98107"/>
                  <a:gd name="connsiteX34" fmla="*/ 11883 w 87020"/>
                  <a:gd name="connsiteY34" fmla="*/ 0 h 98107"/>
                  <a:gd name="connsiteX35" fmla="*/ 6821 w 87020"/>
                  <a:gd name="connsiteY35" fmla="*/ 2885 h 98107"/>
                  <a:gd name="connsiteX36" fmla="*/ 6008 w 87020"/>
                  <a:gd name="connsiteY36" fmla="*/ 7100 h 98107"/>
                  <a:gd name="connsiteX37" fmla="*/ 1890 w 87020"/>
                  <a:gd name="connsiteY37" fmla="*/ 6763 h 98107"/>
                  <a:gd name="connsiteX38" fmla="*/ 3846 w 87020"/>
                  <a:gd name="connsiteY38" fmla="*/ 10790 h 98107"/>
                  <a:gd name="connsiteX39" fmla="*/ 6920 w 87020"/>
                  <a:gd name="connsiteY39" fmla="*/ 14152 h 98107"/>
                  <a:gd name="connsiteX40" fmla="*/ 6082 w 87020"/>
                  <a:gd name="connsiteY40" fmla="*/ 18195 h 98107"/>
                  <a:gd name="connsiteX41" fmla="*/ 2687 w 87020"/>
                  <a:gd name="connsiteY41" fmla="*/ 21441 h 98107"/>
                  <a:gd name="connsiteX42" fmla="*/ 0 w 87020"/>
                  <a:gd name="connsiteY42" fmla="*/ 25353 h 98107"/>
                  <a:gd name="connsiteX43" fmla="*/ 600 w 87020"/>
                  <a:gd name="connsiteY43" fmla="*/ 30169 h 98107"/>
                  <a:gd name="connsiteX44" fmla="*/ 2022 w 87020"/>
                  <a:gd name="connsiteY44" fmla="*/ 34097 h 98107"/>
                  <a:gd name="connsiteX45" fmla="*/ 4578 w 87020"/>
                  <a:gd name="connsiteY45" fmla="*/ 38206 h 98107"/>
                  <a:gd name="connsiteX46" fmla="*/ 8497 w 87020"/>
                  <a:gd name="connsiteY46" fmla="*/ 40474 h 98107"/>
                  <a:gd name="connsiteX47" fmla="*/ 13042 w 87020"/>
                  <a:gd name="connsiteY47" fmla="*/ 41485 h 98107"/>
                  <a:gd name="connsiteX48" fmla="*/ 16905 w 87020"/>
                  <a:gd name="connsiteY48" fmla="*/ 45076 h 98107"/>
                  <a:gd name="connsiteX49" fmla="*/ 18844 w 87020"/>
                  <a:gd name="connsiteY49" fmla="*/ 48988 h 98107"/>
                  <a:gd name="connsiteX50" fmla="*/ 22756 w 87020"/>
                  <a:gd name="connsiteY50" fmla="*/ 46522 h 98107"/>
                  <a:gd name="connsiteX51" fmla="*/ 25427 w 87020"/>
                  <a:gd name="connsiteY51" fmla="*/ 43128 h 98107"/>
                  <a:gd name="connsiteX52" fmla="*/ 24851 w 87020"/>
                  <a:gd name="connsiteY52" fmla="*/ 38575 h 98107"/>
                  <a:gd name="connsiteX53" fmla="*/ 20126 w 87020"/>
                  <a:gd name="connsiteY53" fmla="*/ 36661 h 98107"/>
                  <a:gd name="connsiteX54" fmla="*/ 17414 w 87020"/>
                  <a:gd name="connsiteY54" fmla="*/ 33415 h 98107"/>
                  <a:gd name="connsiteX55" fmla="*/ 17463 w 87020"/>
                  <a:gd name="connsiteY55" fmla="*/ 29166 h 98107"/>
                  <a:gd name="connsiteX56" fmla="*/ 21194 w 87020"/>
                  <a:gd name="connsiteY56" fmla="*/ 31179 h 98107"/>
                  <a:gd name="connsiteX57" fmla="*/ 24975 w 87020"/>
                  <a:gd name="connsiteY57" fmla="*/ 33752 h 98107"/>
                  <a:gd name="connsiteX58" fmla="*/ 28328 w 87020"/>
                  <a:gd name="connsiteY58" fmla="*/ 36891 h 98107"/>
                  <a:gd name="connsiteX59" fmla="*/ 31303 w 87020"/>
                  <a:gd name="connsiteY59" fmla="*/ 40301 h 98107"/>
                  <a:gd name="connsiteX60" fmla="*/ 33480 w 87020"/>
                  <a:gd name="connsiteY60" fmla="*/ 43835 h 98107"/>
                  <a:gd name="connsiteX61" fmla="*/ 33078 w 87020"/>
                  <a:gd name="connsiteY61" fmla="*/ 47977 h 98107"/>
                  <a:gd name="connsiteX62" fmla="*/ 35831 w 87020"/>
                  <a:gd name="connsiteY62" fmla="*/ 51659 h 98107"/>
                  <a:gd name="connsiteX63" fmla="*/ 40309 w 87020"/>
                  <a:gd name="connsiteY63" fmla="*/ 52242 h 98107"/>
                  <a:gd name="connsiteX64" fmla="*/ 45972 w 87020"/>
                  <a:gd name="connsiteY64" fmla="*/ 54247 h 98107"/>
                  <a:gd name="connsiteX65" fmla="*/ 51198 w 87020"/>
                  <a:gd name="connsiteY65" fmla="*/ 57724 h 98107"/>
                  <a:gd name="connsiteX66" fmla="*/ 55028 w 87020"/>
                  <a:gd name="connsiteY66" fmla="*/ 61307 h 98107"/>
                  <a:gd name="connsiteX67" fmla="*/ 59762 w 87020"/>
                  <a:gd name="connsiteY67" fmla="*/ 66303 h 98107"/>
                  <a:gd name="connsiteX68" fmla="*/ 60386 w 87020"/>
                  <a:gd name="connsiteY68" fmla="*/ 70486 h 98107"/>
                  <a:gd name="connsiteX69" fmla="*/ 59474 w 87020"/>
                  <a:gd name="connsiteY69" fmla="*/ 76872 h 98107"/>
                  <a:gd name="connsiteX70" fmla="*/ 56902 w 87020"/>
                  <a:gd name="connsiteY70" fmla="*/ 80455 h 98107"/>
                  <a:gd name="connsiteX71" fmla="*/ 60625 w 87020"/>
                  <a:gd name="connsiteY71" fmla="*/ 84260 h 98107"/>
                  <a:gd name="connsiteX72" fmla="*/ 64734 w 87020"/>
                  <a:gd name="connsiteY72" fmla="*/ 85607 h 98107"/>
                  <a:gd name="connsiteX73" fmla="*/ 68859 w 87020"/>
                  <a:gd name="connsiteY73" fmla="*/ 87621 h 98107"/>
                  <a:gd name="connsiteX74" fmla="*/ 69196 w 87020"/>
                  <a:gd name="connsiteY74" fmla="*/ 82805 h 98107"/>
                  <a:gd name="connsiteX75" fmla="*/ 65539 w 87020"/>
                  <a:gd name="connsiteY75" fmla="*/ 79781 h 98107"/>
                  <a:gd name="connsiteX76" fmla="*/ 67421 w 87020"/>
                  <a:gd name="connsiteY76" fmla="*/ 75976 h 98107"/>
                  <a:gd name="connsiteX77" fmla="*/ 70552 w 87020"/>
                  <a:gd name="connsiteY77" fmla="*/ 79444 h 98107"/>
                  <a:gd name="connsiteX78" fmla="*/ 73839 w 87020"/>
                  <a:gd name="connsiteY78" fmla="*/ 83931 h 98107"/>
                  <a:gd name="connsiteX79" fmla="*/ 73223 w 87020"/>
                  <a:gd name="connsiteY79" fmla="*/ 88517 h 98107"/>
                  <a:gd name="connsiteX80" fmla="*/ 76658 w 87020"/>
                  <a:gd name="connsiteY80" fmla="*/ 90883 h 98107"/>
                  <a:gd name="connsiteX81" fmla="*/ 79460 w 87020"/>
                  <a:gd name="connsiteY81" fmla="*/ 96135 h 98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</a:cxnLst>
                <a:rect l="l" t="t" r="r" b="b"/>
                <a:pathLst>
                  <a:path w="87020" h="98107">
                    <a:moveTo>
                      <a:pt x="79551" y="98107"/>
                    </a:moveTo>
                    <a:lnTo>
                      <a:pt x="79469" y="93932"/>
                    </a:lnTo>
                    <a:lnTo>
                      <a:pt x="76346" y="89634"/>
                    </a:lnTo>
                    <a:lnTo>
                      <a:pt x="78811" y="86158"/>
                    </a:lnTo>
                    <a:lnTo>
                      <a:pt x="82000" y="83397"/>
                    </a:lnTo>
                    <a:lnTo>
                      <a:pt x="82148" y="79263"/>
                    </a:lnTo>
                    <a:lnTo>
                      <a:pt x="80118" y="75688"/>
                    </a:lnTo>
                    <a:lnTo>
                      <a:pt x="82641" y="72434"/>
                    </a:lnTo>
                    <a:lnTo>
                      <a:pt x="85977" y="69886"/>
                    </a:lnTo>
                    <a:lnTo>
                      <a:pt x="82838" y="66878"/>
                    </a:lnTo>
                    <a:lnTo>
                      <a:pt x="80060" y="63550"/>
                    </a:lnTo>
                    <a:lnTo>
                      <a:pt x="80315" y="56967"/>
                    </a:lnTo>
                    <a:lnTo>
                      <a:pt x="83199" y="52300"/>
                    </a:lnTo>
                    <a:lnTo>
                      <a:pt x="87021" y="50681"/>
                    </a:lnTo>
                    <a:lnTo>
                      <a:pt x="84909" y="46744"/>
                    </a:lnTo>
                    <a:lnTo>
                      <a:pt x="82082" y="43046"/>
                    </a:lnTo>
                    <a:lnTo>
                      <a:pt x="79469" y="38945"/>
                    </a:lnTo>
                    <a:lnTo>
                      <a:pt x="74916" y="33538"/>
                    </a:lnTo>
                    <a:lnTo>
                      <a:pt x="72573" y="29495"/>
                    </a:lnTo>
                    <a:lnTo>
                      <a:pt x="69960" y="26060"/>
                    </a:lnTo>
                    <a:lnTo>
                      <a:pt x="67635" y="21490"/>
                    </a:lnTo>
                    <a:lnTo>
                      <a:pt x="65514" y="14267"/>
                    </a:lnTo>
                    <a:lnTo>
                      <a:pt x="64627" y="9229"/>
                    </a:lnTo>
                    <a:lnTo>
                      <a:pt x="61241" y="11990"/>
                    </a:lnTo>
                    <a:lnTo>
                      <a:pt x="57124" y="14045"/>
                    </a:lnTo>
                    <a:lnTo>
                      <a:pt x="52924" y="11859"/>
                    </a:lnTo>
                    <a:lnTo>
                      <a:pt x="48215" y="11875"/>
                    </a:lnTo>
                    <a:lnTo>
                      <a:pt x="45520" y="8054"/>
                    </a:lnTo>
                    <a:lnTo>
                      <a:pt x="41550" y="6476"/>
                    </a:lnTo>
                    <a:lnTo>
                      <a:pt x="38198" y="3657"/>
                    </a:lnTo>
                    <a:lnTo>
                      <a:pt x="31820" y="4947"/>
                    </a:lnTo>
                    <a:lnTo>
                      <a:pt x="26355" y="6065"/>
                    </a:lnTo>
                    <a:lnTo>
                      <a:pt x="20504" y="3641"/>
                    </a:lnTo>
                    <a:lnTo>
                      <a:pt x="16477" y="1299"/>
                    </a:lnTo>
                    <a:lnTo>
                      <a:pt x="11883" y="0"/>
                    </a:lnTo>
                    <a:lnTo>
                      <a:pt x="6821" y="2885"/>
                    </a:lnTo>
                    <a:lnTo>
                      <a:pt x="6008" y="7100"/>
                    </a:lnTo>
                    <a:lnTo>
                      <a:pt x="1890" y="6763"/>
                    </a:lnTo>
                    <a:lnTo>
                      <a:pt x="3846" y="10790"/>
                    </a:lnTo>
                    <a:lnTo>
                      <a:pt x="6920" y="14152"/>
                    </a:lnTo>
                    <a:lnTo>
                      <a:pt x="6082" y="18195"/>
                    </a:lnTo>
                    <a:lnTo>
                      <a:pt x="2687" y="21441"/>
                    </a:lnTo>
                    <a:lnTo>
                      <a:pt x="0" y="25353"/>
                    </a:lnTo>
                    <a:lnTo>
                      <a:pt x="600" y="30169"/>
                    </a:lnTo>
                    <a:lnTo>
                      <a:pt x="2022" y="34097"/>
                    </a:lnTo>
                    <a:lnTo>
                      <a:pt x="4578" y="38206"/>
                    </a:lnTo>
                    <a:lnTo>
                      <a:pt x="8497" y="40474"/>
                    </a:lnTo>
                    <a:lnTo>
                      <a:pt x="13042" y="41485"/>
                    </a:lnTo>
                    <a:lnTo>
                      <a:pt x="16905" y="45076"/>
                    </a:lnTo>
                    <a:lnTo>
                      <a:pt x="18844" y="48988"/>
                    </a:lnTo>
                    <a:lnTo>
                      <a:pt x="22756" y="46522"/>
                    </a:lnTo>
                    <a:lnTo>
                      <a:pt x="25427" y="43128"/>
                    </a:lnTo>
                    <a:lnTo>
                      <a:pt x="24851" y="38575"/>
                    </a:lnTo>
                    <a:lnTo>
                      <a:pt x="20126" y="36661"/>
                    </a:lnTo>
                    <a:lnTo>
                      <a:pt x="17414" y="33415"/>
                    </a:lnTo>
                    <a:lnTo>
                      <a:pt x="17463" y="29166"/>
                    </a:lnTo>
                    <a:lnTo>
                      <a:pt x="21194" y="31179"/>
                    </a:lnTo>
                    <a:lnTo>
                      <a:pt x="24975" y="33752"/>
                    </a:lnTo>
                    <a:lnTo>
                      <a:pt x="28328" y="36891"/>
                    </a:lnTo>
                    <a:lnTo>
                      <a:pt x="31303" y="40301"/>
                    </a:lnTo>
                    <a:lnTo>
                      <a:pt x="33480" y="43835"/>
                    </a:lnTo>
                    <a:lnTo>
                      <a:pt x="33078" y="47977"/>
                    </a:lnTo>
                    <a:lnTo>
                      <a:pt x="35831" y="51659"/>
                    </a:lnTo>
                    <a:lnTo>
                      <a:pt x="40309" y="52242"/>
                    </a:lnTo>
                    <a:lnTo>
                      <a:pt x="45972" y="54247"/>
                    </a:lnTo>
                    <a:lnTo>
                      <a:pt x="51198" y="57724"/>
                    </a:lnTo>
                    <a:lnTo>
                      <a:pt x="55028" y="61307"/>
                    </a:lnTo>
                    <a:lnTo>
                      <a:pt x="59762" y="66303"/>
                    </a:lnTo>
                    <a:lnTo>
                      <a:pt x="60386" y="70486"/>
                    </a:lnTo>
                    <a:lnTo>
                      <a:pt x="59474" y="76872"/>
                    </a:lnTo>
                    <a:lnTo>
                      <a:pt x="56902" y="80455"/>
                    </a:lnTo>
                    <a:lnTo>
                      <a:pt x="60625" y="84260"/>
                    </a:lnTo>
                    <a:lnTo>
                      <a:pt x="64734" y="85607"/>
                    </a:lnTo>
                    <a:lnTo>
                      <a:pt x="68859" y="87621"/>
                    </a:lnTo>
                    <a:lnTo>
                      <a:pt x="69196" y="82805"/>
                    </a:lnTo>
                    <a:lnTo>
                      <a:pt x="65539" y="79781"/>
                    </a:lnTo>
                    <a:lnTo>
                      <a:pt x="67421" y="75976"/>
                    </a:lnTo>
                    <a:lnTo>
                      <a:pt x="70552" y="79444"/>
                    </a:lnTo>
                    <a:lnTo>
                      <a:pt x="73839" y="83931"/>
                    </a:lnTo>
                    <a:lnTo>
                      <a:pt x="73223" y="88517"/>
                    </a:lnTo>
                    <a:lnTo>
                      <a:pt x="76658" y="90883"/>
                    </a:lnTo>
                    <a:lnTo>
                      <a:pt x="79460" y="96135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8" name="Free-form: Shape 880">
                <a:extLst>
                  <a:ext uri="{FF2B5EF4-FFF2-40B4-BE49-F238E27FC236}">
                    <a16:creationId xmlns:a16="http://schemas.microsoft.com/office/drawing/2014/main" id="{7F05F632-0369-F128-FFA0-75370C03AA12}"/>
                  </a:ext>
                </a:extLst>
              </p:cNvPr>
              <p:cNvSpPr/>
              <p:nvPr/>
            </p:nvSpPr>
            <p:spPr>
              <a:xfrm>
                <a:off x="3283501" y="3491735"/>
                <a:ext cx="77069" cy="46347"/>
              </a:xfrm>
              <a:custGeom>
                <a:avLst/>
                <a:gdLst>
                  <a:gd name="connsiteX0" fmla="*/ 58882 w 65826"/>
                  <a:gd name="connsiteY0" fmla="*/ 39586 h 39586"/>
                  <a:gd name="connsiteX1" fmla="*/ 62342 w 65826"/>
                  <a:gd name="connsiteY1" fmla="*/ 36332 h 39586"/>
                  <a:gd name="connsiteX2" fmla="*/ 61644 w 65826"/>
                  <a:gd name="connsiteY2" fmla="*/ 32091 h 39586"/>
                  <a:gd name="connsiteX3" fmla="*/ 65415 w 65826"/>
                  <a:gd name="connsiteY3" fmla="*/ 29922 h 39586"/>
                  <a:gd name="connsiteX4" fmla="*/ 64503 w 65826"/>
                  <a:gd name="connsiteY4" fmla="*/ 25714 h 39586"/>
                  <a:gd name="connsiteX5" fmla="*/ 65827 w 65826"/>
                  <a:gd name="connsiteY5" fmla="*/ 21400 h 39586"/>
                  <a:gd name="connsiteX6" fmla="*/ 64281 w 65826"/>
                  <a:gd name="connsiteY6" fmla="*/ 16477 h 39586"/>
                  <a:gd name="connsiteX7" fmla="*/ 59877 w 65826"/>
                  <a:gd name="connsiteY7" fmla="*/ 16230 h 39586"/>
                  <a:gd name="connsiteX8" fmla="*/ 56442 w 65826"/>
                  <a:gd name="connsiteY8" fmla="*/ 13708 h 39586"/>
                  <a:gd name="connsiteX9" fmla="*/ 52571 w 65826"/>
                  <a:gd name="connsiteY9" fmla="*/ 15236 h 39586"/>
                  <a:gd name="connsiteX10" fmla="*/ 48815 w 65826"/>
                  <a:gd name="connsiteY10" fmla="*/ 17356 h 39586"/>
                  <a:gd name="connsiteX11" fmla="*/ 44476 w 65826"/>
                  <a:gd name="connsiteY11" fmla="*/ 15820 h 39586"/>
                  <a:gd name="connsiteX12" fmla="*/ 41526 w 65826"/>
                  <a:gd name="connsiteY12" fmla="*/ 12393 h 39586"/>
                  <a:gd name="connsiteX13" fmla="*/ 37154 w 65826"/>
                  <a:gd name="connsiteY13" fmla="*/ 9697 h 39586"/>
                  <a:gd name="connsiteX14" fmla="*/ 34294 w 65826"/>
                  <a:gd name="connsiteY14" fmla="*/ 6722 h 39586"/>
                  <a:gd name="connsiteX15" fmla="*/ 31237 w 65826"/>
                  <a:gd name="connsiteY15" fmla="*/ 3682 h 39586"/>
                  <a:gd name="connsiteX16" fmla="*/ 27144 w 65826"/>
                  <a:gd name="connsiteY16" fmla="*/ 2219 h 39586"/>
                  <a:gd name="connsiteX17" fmla="*/ 23323 w 65826"/>
                  <a:gd name="connsiteY17" fmla="*/ 485 h 39586"/>
                  <a:gd name="connsiteX18" fmla="*/ 18680 w 65826"/>
                  <a:gd name="connsiteY18" fmla="*/ 0 h 39586"/>
                  <a:gd name="connsiteX19" fmla="*/ 15475 w 65826"/>
                  <a:gd name="connsiteY19" fmla="*/ 3295 h 39586"/>
                  <a:gd name="connsiteX20" fmla="*/ 13568 w 65826"/>
                  <a:gd name="connsiteY20" fmla="*/ 7010 h 39586"/>
                  <a:gd name="connsiteX21" fmla="*/ 10593 w 65826"/>
                  <a:gd name="connsiteY21" fmla="*/ 11028 h 39586"/>
                  <a:gd name="connsiteX22" fmla="*/ 6032 w 65826"/>
                  <a:gd name="connsiteY22" fmla="*/ 12023 h 39586"/>
                  <a:gd name="connsiteX23" fmla="*/ 2844 w 65826"/>
                  <a:gd name="connsiteY23" fmla="*/ 14751 h 39586"/>
                  <a:gd name="connsiteX24" fmla="*/ 0 w 65826"/>
                  <a:gd name="connsiteY24" fmla="*/ 18080 h 39586"/>
                  <a:gd name="connsiteX25" fmla="*/ 1323 w 65826"/>
                  <a:gd name="connsiteY25" fmla="*/ 22181 h 39586"/>
                  <a:gd name="connsiteX26" fmla="*/ 5153 w 65826"/>
                  <a:gd name="connsiteY26" fmla="*/ 24506 h 39586"/>
                  <a:gd name="connsiteX27" fmla="*/ 7659 w 65826"/>
                  <a:gd name="connsiteY27" fmla="*/ 27884 h 39586"/>
                  <a:gd name="connsiteX28" fmla="*/ 12458 w 65826"/>
                  <a:gd name="connsiteY28" fmla="*/ 28089 h 39586"/>
                  <a:gd name="connsiteX29" fmla="*/ 17225 w 65826"/>
                  <a:gd name="connsiteY29" fmla="*/ 28812 h 39586"/>
                  <a:gd name="connsiteX30" fmla="*/ 21490 w 65826"/>
                  <a:gd name="connsiteY30" fmla="*/ 29199 h 39586"/>
                  <a:gd name="connsiteX31" fmla="*/ 25994 w 65826"/>
                  <a:gd name="connsiteY31" fmla="*/ 31738 h 39586"/>
                  <a:gd name="connsiteX32" fmla="*/ 29692 w 65826"/>
                  <a:gd name="connsiteY32" fmla="*/ 33867 h 39586"/>
                  <a:gd name="connsiteX33" fmla="*/ 34343 w 65826"/>
                  <a:gd name="connsiteY33" fmla="*/ 36496 h 39586"/>
                  <a:gd name="connsiteX34" fmla="*/ 38814 w 65826"/>
                  <a:gd name="connsiteY34" fmla="*/ 37680 h 39586"/>
                  <a:gd name="connsiteX35" fmla="*/ 43843 w 65826"/>
                  <a:gd name="connsiteY35" fmla="*/ 39052 h 39586"/>
                  <a:gd name="connsiteX36" fmla="*/ 40457 w 65826"/>
                  <a:gd name="connsiteY36" fmla="*/ 36176 h 39586"/>
                  <a:gd name="connsiteX37" fmla="*/ 44410 w 65826"/>
                  <a:gd name="connsiteY37" fmla="*/ 37680 h 39586"/>
                  <a:gd name="connsiteX38" fmla="*/ 50845 w 65826"/>
                  <a:gd name="connsiteY38" fmla="*/ 39340 h 39586"/>
                  <a:gd name="connsiteX39" fmla="*/ 57395 w 65826"/>
                  <a:gd name="connsiteY39" fmla="*/ 39266 h 395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65826" h="39586">
                    <a:moveTo>
                      <a:pt x="58882" y="39586"/>
                    </a:moveTo>
                    <a:lnTo>
                      <a:pt x="62342" y="36332"/>
                    </a:lnTo>
                    <a:lnTo>
                      <a:pt x="61644" y="32091"/>
                    </a:lnTo>
                    <a:lnTo>
                      <a:pt x="65415" y="29922"/>
                    </a:lnTo>
                    <a:lnTo>
                      <a:pt x="64503" y="25714"/>
                    </a:lnTo>
                    <a:lnTo>
                      <a:pt x="65827" y="21400"/>
                    </a:lnTo>
                    <a:lnTo>
                      <a:pt x="64281" y="16477"/>
                    </a:lnTo>
                    <a:lnTo>
                      <a:pt x="59877" y="16230"/>
                    </a:lnTo>
                    <a:lnTo>
                      <a:pt x="56442" y="13708"/>
                    </a:lnTo>
                    <a:lnTo>
                      <a:pt x="52571" y="15236"/>
                    </a:lnTo>
                    <a:lnTo>
                      <a:pt x="48815" y="17356"/>
                    </a:lnTo>
                    <a:lnTo>
                      <a:pt x="44476" y="15820"/>
                    </a:lnTo>
                    <a:lnTo>
                      <a:pt x="41526" y="12393"/>
                    </a:lnTo>
                    <a:lnTo>
                      <a:pt x="37154" y="9697"/>
                    </a:lnTo>
                    <a:lnTo>
                      <a:pt x="34294" y="6722"/>
                    </a:lnTo>
                    <a:lnTo>
                      <a:pt x="31237" y="3682"/>
                    </a:lnTo>
                    <a:lnTo>
                      <a:pt x="27144" y="2219"/>
                    </a:lnTo>
                    <a:lnTo>
                      <a:pt x="23323" y="485"/>
                    </a:lnTo>
                    <a:lnTo>
                      <a:pt x="18680" y="0"/>
                    </a:lnTo>
                    <a:lnTo>
                      <a:pt x="15475" y="3295"/>
                    </a:lnTo>
                    <a:lnTo>
                      <a:pt x="13568" y="7010"/>
                    </a:lnTo>
                    <a:lnTo>
                      <a:pt x="10593" y="11028"/>
                    </a:lnTo>
                    <a:lnTo>
                      <a:pt x="6032" y="12023"/>
                    </a:lnTo>
                    <a:lnTo>
                      <a:pt x="2844" y="14751"/>
                    </a:lnTo>
                    <a:lnTo>
                      <a:pt x="0" y="18080"/>
                    </a:lnTo>
                    <a:lnTo>
                      <a:pt x="1323" y="22181"/>
                    </a:lnTo>
                    <a:lnTo>
                      <a:pt x="5153" y="24506"/>
                    </a:lnTo>
                    <a:lnTo>
                      <a:pt x="7659" y="27884"/>
                    </a:lnTo>
                    <a:lnTo>
                      <a:pt x="12458" y="28089"/>
                    </a:lnTo>
                    <a:lnTo>
                      <a:pt x="17225" y="28812"/>
                    </a:lnTo>
                    <a:lnTo>
                      <a:pt x="21490" y="29199"/>
                    </a:lnTo>
                    <a:lnTo>
                      <a:pt x="25994" y="31738"/>
                    </a:lnTo>
                    <a:lnTo>
                      <a:pt x="29692" y="33867"/>
                    </a:lnTo>
                    <a:lnTo>
                      <a:pt x="34343" y="36496"/>
                    </a:lnTo>
                    <a:lnTo>
                      <a:pt x="38814" y="37680"/>
                    </a:lnTo>
                    <a:lnTo>
                      <a:pt x="43843" y="39052"/>
                    </a:lnTo>
                    <a:lnTo>
                      <a:pt x="40457" y="36176"/>
                    </a:lnTo>
                    <a:lnTo>
                      <a:pt x="44410" y="37680"/>
                    </a:lnTo>
                    <a:lnTo>
                      <a:pt x="50845" y="39340"/>
                    </a:lnTo>
                    <a:lnTo>
                      <a:pt x="57395" y="39266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9" name="Free-form: Shape 881">
                <a:extLst>
                  <a:ext uri="{FF2B5EF4-FFF2-40B4-BE49-F238E27FC236}">
                    <a16:creationId xmlns:a16="http://schemas.microsoft.com/office/drawing/2014/main" id="{F1F1E21D-7521-F684-4C1E-9EC16D8F7131}"/>
                  </a:ext>
                </a:extLst>
              </p:cNvPr>
              <p:cNvSpPr/>
              <p:nvPr/>
            </p:nvSpPr>
            <p:spPr>
              <a:xfrm>
                <a:off x="3217968" y="3366759"/>
                <a:ext cx="134056" cy="149779"/>
              </a:xfrm>
              <a:custGeom>
                <a:avLst/>
                <a:gdLst>
                  <a:gd name="connsiteX0" fmla="*/ 54946 w 114501"/>
                  <a:gd name="connsiteY0" fmla="*/ 127930 h 127930"/>
                  <a:gd name="connsiteX1" fmla="*/ 57025 w 114501"/>
                  <a:gd name="connsiteY1" fmla="*/ 123476 h 127930"/>
                  <a:gd name="connsiteX2" fmla="*/ 60534 w 114501"/>
                  <a:gd name="connsiteY2" fmla="*/ 120345 h 127930"/>
                  <a:gd name="connsiteX3" fmla="*/ 64405 w 114501"/>
                  <a:gd name="connsiteY3" fmla="*/ 117888 h 127930"/>
                  <a:gd name="connsiteX4" fmla="*/ 68769 w 114501"/>
                  <a:gd name="connsiteY4" fmla="*/ 114379 h 127930"/>
                  <a:gd name="connsiteX5" fmla="*/ 72878 w 114501"/>
                  <a:gd name="connsiteY5" fmla="*/ 112949 h 127930"/>
                  <a:gd name="connsiteX6" fmla="*/ 71686 w 114501"/>
                  <a:gd name="connsiteY6" fmla="*/ 108914 h 127930"/>
                  <a:gd name="connsiteX7" fmla="*/ 75959 w 114501"/>
                  <a:gd name="connsiteY7" fmla="*/ 106834 h 127930"/>
                  <a:gd name="connsiteX8" fmla="*/ 79789 w 114501"/>
                  <a:gd name="connsiteY8" fmla="*/ 104509 h 127930"/>
                  <a:gd name="connsiteX9" fmla="*/ 82616 w 114501"/>
                  <a:gd name="connsiteY9" fmla="*/ 101419 h 127930"/>
                  <a:gd name="connsiteX10" fmla="*/ 85262 w 114501"/>
                  <a:gd name="connsiteY10" fmla="*/ 97778 h 127930"/>
                  <a:gd name="connsiteX11" fmla="*/ 83134 w 114501"/>
                  <a:gd name="connsiteY11" fmla="*/ 93390 h 127930"/>
                  <a:gd name="connsiteX12" fmla="*/ 85196 w 114501"/>
                  <a:gd name="connsiteY12" fmla="*/ 89486 h 127930"/>
                  <a:gd name="connsiteX13" fmla="*/ 87678 w 114501"/>
                  <a:gd name="connsiteY13" fmla="*/ 85476 h 127930"/>
                  <a:gd name="connsiteX14" fmla="*/ 93735 w 114501"/>
                  <a:gd name="connsiteY14" fmla="*/ 81926 h 127930"/>
                  <a:gd name="connsiteX15" fmla="*/ 98468 w 114501"/>
                  <a:gd name="connsiteY15" fmla="*/ 78745 h 127930"/>
                  <a:gd name="connsiteX16" fmla="*/ 102504 w 114501"/>
                  <a:gd name="connsiteY16" fmla="*/ 75409 h 127930"/>
                  <a:gd name="connsiteX17" fmla="*/ 108207 w 114501"/>
                  <a:gd name="connsiteY17" fmla="*/ 70889 h 127930"/>
                  <a:gd name="connsiteX18" fmla="*/ 111190 w 114501"/>
                  <a:gd name="connsiteY18" fmla="*/ 67840 h 127930"/>
                  <a:gd name="connsiteX19" fmla="*/ 114502 w 114501"/>
                  <a:gd name="connsiteY19" fmla="*/ 65301 h 127930"/>
                  <a:gd name="connsiteX20" fmla="*/ 108108 w 114501"/>
                  <a:gd name="connsiteY20" fmla="*/ 61068 h 127930"/>
                  <a:gd name="connsiteX21" fmla="*/ 104854 w 114501"/>
                  <a:gd name="connsiteY21" fmla="*/ 58143 h 127930"/>
                  <a:gd name="connsiteX22" fmla="*/ 106991 w 114501"/>
                  <a:gd name="connsiteY22" fmla="*/ 61808 h 127930"/>
                  <a:gd name="connsiteX23" fmla="*/ 104098 w 114501"/>
                  <a:gd name="connsiteY23" fmla="*/ 65079 h 127930"/>
                  <a:gd name="connsiteX24" fmla="*/ 99438 w 114501"/>
                  <a:gd name="connsiteY24" fmla="*/ 61693 h 127930"/>
                  <a:gd name="connsiteX25" fmla="*/ 94697 w 114501"/>
                  <a:gd name="connsiteY25" fmla="*/ 60452 h 127930"/>
                  <a:gd name="connsiteX26" fmla="*/ 90374 w 114501"/>
                  <a:gd name="connsiteY26" fmla="*/ 59893 h 127930"/>
                  <a:gd name="connsiteX27" fmla="*/ 88673 w 114501"/>
                  <a:gd name="connsiteY27" fmla="*/ 51585 h 127930"/>
                  <a:gd name="connsiteX28" fmla="*/ 92749 w 114501"/>
                  <a:gd name="connsiteY28" fmla="*/ 29528 h 127930"/>
                  <a:gd name="connsiteX29" fmla="*/ 93768 w 114501"/>
                  <a:gd name="connsiteY29" fmla="*/ 24013 h 127930"/>
                  <a:gd name="connsiteX30" fmla="*/ 96554 w 114501"/>
                  <a:gd name="connsiteY30" fmla="*/ 49 h 127930"/>
                  <a:gd name="connsiteX31" fmla="*/ 73075 w 114501"/>
                  <a:gd name="connsiteY31" fmla="*/ 41 h 127930"/>
                  <a:gd name="connsiteX32" fmla="*/ 59359 w 114501"/>
                  <a:gd name="connsiteY32" fmla="*/ 0 h 127930"/>
                  <a:gd name="connsiteX33" fmla="*/ 45692 w 114501"/>
                  <a:gd name="connsiteY33" fmla="*/ 66 h 127930"/>
                  <a:gd name="connsiteX34" fmla="*/ 43416 w 114501"/>
                  <a:gd name="connsiteY34" fmla="*/ 17710 h 127930"/>
                  <a:gd name="connsiteX35" fmla="*/ 31829 w 114501"/>
                  <a:gd name="connsiteY35" fmla="*/ 17776 h 127930"/>
                  <a:gd name="connsiteX36" fmla="*/ 35453 w 114501"/>
                  <a:gd name="connsiteY36" fmla="*/ 20479 h 127930"/>
                  <a:gd name="connsiteX37" fmla="*/ 36989 w 114501"/>
                  <a:gd name="connsiteY37" fmla="*/ 24597 h 127930"/>
                  <a:gd name="connsiteX38" fmla="*/ 39923 w 114501"/>
                  <a:gd name="connsiteY38" fmla="*/ 27999 h 127930"/>
                  <a:gd name="connsiteX39" fmla="*/ 43309 w 114501"/>
                  <a:gd name="connsiteY39" fmla="*/ 30571 h 127930"/>
                  <a:gd name="connsiteX40" fmla="*/ 47714 w 114501"/>
                  <a:gd name="connsiteY40" fmla="*/ 33094 h 127930"/>
                  <a:gd name="connsiteX41" fmla="*/ 50130 w 114501"/>
                  <a:gd name="connsiteY41" fmla="*/ 37014 h 127930"/>
                  <a:gd name="connsiteX42" fmla="*/ 51042 w 114501"/>
                  <a:gd name="connsiteY42" fmla="*/ 41033 h 127930"/>
                  <a:gd name="connsiteX43" fmla="*/ 55875 w 114501"/>
                  <a:gd name="connsiteY43" fmla="*/ 43703 h 127930"/>
                  <a:gd name="connsiteX44" fmla="*/ 54839 w 114501"/>
                  <a:gd name="connsiteY44" fmla="*/ 47681 h 127930"/>
                  <a:gd name="connsiteX45" fmla="*/ 54683 w 114501"/>
                  <a:gd name="connsiteY45" fmla="*/ 51897 h 127930"/>
                  <a:gd name="connsiteX46" fmla="*/ 27111 w 114501"/>
                  <a:gd name="connsiteY46" fmla="*/ 54699 h 127930"/>
                  <a:gd name="connsiteX47" fmla="*/ 18088 w 114501"/>
                  <a:gd name="connsiteY47" fmla="*/ 54716 h 127930"/>
                  <a:gd name="connsiteX48" fmla="*/ 8752 w 114501"/>
                  <a:gd name="connsiteY48" fmla="*/ 68957 h 127930"/>
                  <a:gd name="connsiteX49" fmla="*/ 5720 w 114501"/>
                  <a:gd name="connsiteY49" fmla="*/ 73650 h 127930"/>
                  <a:gd name="connsiteX50" fmla="*/ 1496 w 114501"/>
                  <a:gd name="connsiteY50" fmla="*/ 80208 h 127930"/>
                  <a:gd name="connsiteX51" fmla="*/ 4561 w 114501"/>
                  <a:gd name="connsiteY51" fmla="*/ 85607 h 127930"/>
                  <a:gd name="connsiteX52" fmla="*/ 2030 w 114501"/>
                  <a:gd name="connsiteY52" fmla="*/ 88870 h 127930"/>
                  <a:gd name="connsiteX53" fmla="*/ 1110 w 114501"/>
                  <a:gd name="connsiteY53" fmla="*/ 92954 h 127930"/>
                  <a:gd name="connsiteX54" fmla="*/ 1389 w 114501"/>
                  <a:gd name="connsiteY54" fmla="*/ 97203 h 127930"/>
                  <a:gd name="connsiteX55" fmla="*/ 0 w 114501"/>
                  <a:gd name="connsiteY55" fmla="*/ 101616 h 127930"/>
                  <a:gd name="connsiteX56" fmla="*/ 2835 w 114501"/>
                  <a:gd name="connsiteY56" fmla="*/ 106744 h 127930"/>
                  <a:gd name="connsiteX57" fmla="*/ 8719 w 114501"/>
                  <a:gd name="connsiteY57" fmla="*/ 112258 h 127930"/>
                  <a:gd name="connsiteX58" fmla="*/ 15861 w 114501"/>
                  <a:gd name="connsiteY58" fmla="*/ 117773 h 127930"/>
                  <a:gd name="connsiteX59" fmla="*/ 20027 w 114501"/>
                  <a:gd name="connsiteY59" fmla="*/ 119835 h 127930"/>
                  <a:gd name="connsiteX60" fmla="*/ 26240 w 114501"/>
                  <a:gd name="connsiteY60" fmla="*/ 121898 h 127930"/>
                  <a:gd name="connsiteX61" fmla="*/ 32494 w 114501"/>
                  <a:gd name="connsiteY61" fmla="*/ 122490 h 127930"/>
                  <a:gd name="connsiteX62" fmla="*/ 37072 w 114501"/>
                  <a:gd name="connsiteY62" fmla="*/ 122202 h 127930"/>
                  <a:gd name="connsiteX63" fmla="*/ 44780 w 114501"/>
                  <a:gd name="connsiteY63" fmla="*/ 122794 h 127930"/>
                  <a:gd name="connsiteX64" fmla="*/ 48988 w 114501"/>
                  <a:gd name="connsiteY64" fmla="*/ 124775 h 127930"/>
                  <a:gd name="connsiteX65" fmla="*/ 54946 w 114501"/>
                  <a:gd name="connsiteY65" fmla="*/ 127930 h 1279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</a:cxnLst>
                <a:rect l="l" t="t" r="r" b="b"/>
                <a:pathLst>
                  <a:path w="114501" h="127930">
                    <a:moveTo>
                      <a:pt x="54946" y="127930"/>
                    </a:moveTo>
                    <a:lnTo>
                      <a:pt x="57025" y="123476"/>
                    </a:lnTo>
                    <a:lnTo>
                      <a:pt x="60534" y="120345"/>
                    </a:lnTo>
                    <a:lnTo>
                      <a:pt x="64405" y="117888"/>
                    </a:lnTo>
                    <a:lnTo>
                      <a:pt x="68769" y="114379"/>
                    </a:lnTo>
                    <a:lnTo>
                      <a:pt x="72878" y="112949"/>
                    </a:lnTo>
                    <a:lnTo>
                      <a:pt x="71686" y="108914"/>
                    </a:lnTo>
                    <a:lnTo>
                      <a:pt x="75959" y="106834"/>
                    </a:lnTo>
                    <a:lnTo>
                      <a:pt x="79789" y="104509"/>
                    </a:lnTo>
                    <a:lnTo>
                      <a:pt x="82616" y="101419"/>
                    </a:lnTo>
                    <a:lnTo>
                      <a:pt x="85262" y="97778"/>
                    </a:lnTo>
                    <a:lnTo>
                      <a:pt x="83134" y="93390"/>
                    </a:lnTo>
                    <a:lnTo>
                      <a:pt x="85196" y="89486"/>
                    </a:lnTo>
                    <a:lnTo>
                      <a:pt x="87678" y="85476"/>
                    </a:lnTo>
                    <a:lnTo>
                      <a:pt x="93735" y="81926"/>
                    </a:lnTo>
                    <a:lnTo>
                      <a:pt x="98468" y="78745"/>
                    </a:lnTo>
                    <a:lnTo>
                      <a:pt x="102504" y="75409"/>
                    </a:lnTo>
                    <a:lnTo>
                      <a:pt x="108207" y="70889"/>
                    </a:lnTo>
                    <a:lnTo>
                      <a:pt x="111190" y="67840"/>
                    </a:lnTo>
                    <a:lnTo>
                      <a:pt x="114502" y="65301"/>
                    </a:lnTo>
                    <a:lnTo>
                      <a:pt x="108108" y="61068"/>
                    </a:lnTo>
                    <a:lnTo>
                      <a:pt x="104854" y="58143"/>
                    </a:lnTo>
                    <a:lnTo>
                      <a:pt x="106991" y="61808"/>
                    </a:lnTo>
                    <a:lnTo>
                      <a:pt x="104098" y="65079"/>
                    </a:lnTo>
                    <a:lnTo>
                      <a:pt x="99438" y="61693"/>
                    </a:lnTo>
                    <a:lnTo>
                      <a:pt x="94697" y="60452"/>
                    </a:lnTo>
                    <a:lnTo>
                      <a:pt x="90374" y="59893"/>
                    </a:lnTo>
                    <a:lnTo>
                      <a:pt x="88673" y="51585"/>
                    </a:lnTo>
                    <a:lnTo>
                      <a:pt x="92749" y="29528"/>
                    </a:lnTo>
                    <a:lnTo>
                      <a:pt x="93768" y="24013"/>
                    </a:lnTo>
                    <a:lnTo>
                      <a:pt x="96554" y="49"/>
                    </a:lnTo>
                    <a:lnTo>
                      <a:pt x="73075" y="41"/>
                    </a:lnTo>
                    <a:lnTo>
                      <a:pt x="59359" y="0"/>
                    </a:lnTo>
                    <a:lnTo>
                      <a:pt x="45692" y="66"/>
                    </a:lnTo>
                    <a:lnTo>
                      <a:pt x="43416" y="17710"/>
                    </a:lnTo>
                    <a:lnTo>
                      <a:pt x="31829" y="17776"/>
                    </a:lnTo>
                    <a:lnTo>
                      <a:pt x="35453" y="20479"/>
                    </a:lnTo>
                    <a:lnTo>
                      <a:pt x="36989" y="24597"/>
                    </a:lnTo>
                    <a:lnTo>
                      <a:pt x="39923" y="27999"/>
                    </a:lnTo>
                    <a:lnTo>
                      <a:pt x="43309" y="30571"/>
                    </a:lnTo>
                    <a:lnTo>
                      <a:pt x="47714" y="33094"/>
                    </a:lnTo>
                    <a:lnTo>
                      <a:pt x="50130" y="37014"/>
                    </a:lnTo>
                    <a:lnTo>
                      <a:pt x="51042" y="41033"/>
                    </a:lnTo>
                    <a:lnTo>
                      <a:pt x="55875" y="43703"/>
                    </a:lnTo>
                    <a:lnTo>
                      <a:pt x="54839" y="47681"/>
                    </a:lnTo>
                    <a:lnTo>
                      <a:pt x="54683" y="51897"/>
                    </a:lnTo>
                    <a:lnTo>
                      <a:pt x="27111" y="54699"/>
                    </a:lnTo>
                    <a:lnTo>
                      <a:pt x="18088" y="54716"/>
                    </a:lnTo>
                    <a:lnTo>
                      <a:pt x="8752" y="68957"/>
                    </a:lnTo>
                    <a:lnTo>
                      <a:pt x="5720" y="73650"/>
                    </a:lnTo>
                    <a:lnTo>
                      <a:pt x="1496" y="80208"/>
                    </a:lnTo>
                    <a:lnTo>
                      <a:pt x="4561" y="85607"/>
                    </a:lnTo>
                    <a:lnTo>
                      <a:pt x="2030" y="88870"/>
                    </a:lnTo>
                    <a:lnTo>
                      <a:pt x="1110" y="92954"/>
                    </a:lnTo>
                    <a:lnTo>
                      <a:pt x="1389" y="97203"/>
                    </a:lnTo>
                    <a:lnTo>
                      <a:pt x="0" y="101616"/>
                    </a:lnTo>
                    <a:lnTo>
                      <a:pt x="2835" y="106744"/>
                    </a:lnTo>
                    <a:lnTo>
                      <a:pt x="8719" y="112258"/>
                    </a:lnTo>
                    <a:lnTo>
                      <a:pt x="15861" y="117773"/>
                    </a:lnTo>
                    <a:lnTo>
                      <a:pt x="20027" y="119835"/>
                    </a:lnTo>
                    <a:lnTo>
                      <a:pt x="26240" y="121898"/>
                    </a:lnTo>
                    <a:lnTo>
                      <a:pt x="32494" y="122490"/>
                    </a:lnTo>
                    <a:lnTo>
                      <a:pt x="37072" y="122202"/>
                    </a:lnTo>
                    <a:lnTo>
                      <a:pt x="44780" y="122794"/>
                    </a:lnTo>
                    <a:lnTo>
                      <a:pt x="48988" y="124775"/>
                    </a:lnTo>
                    <a:lnTo>
                      <a:pt x="54946" y="127930"/>
                    </a:lnTo>
                    <a:close/>
                  </a:path>
                </a:pathLst>
              </a:custGeom>
              <a:solidFill>
                <a:srgbClr val="897254"/>
              </a:solidFill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grpSp>
          <p:nvGrpSpPr>
            <p:cNvPr id="1090" name="Group 1089">
              <a:extLst>
                <a:ext uri="{FF2B5EF4-FFF2-40B4-BE49-F238E27FC236}">
                  <a16:creationId xmlns:a16="http://schemas.microsoft.com/office/drawing/2014/main" id="{46E7311F-A3CC-8A77-9502-1DC2A6CFA9CB}"/>
                </a:ext>
              </a:extLst>
            </p:cNvPr>
            <p:cNvGrpSpPr/>
            <p:nvPr/>
          </p:nvGrpSpPr>
          <p:grpSpPr>
            <a:xfrm>
              <a:off x="4807855" y="1197865"/>
              <a:ext cx="5693747" cy="1815052"/>
              <a:chOff x="4807855" y="1197865"/>
              <a:chExt cx="5693747" cy="1815052"/>
            </a:xfrm>
            <a:solidFill>
              <a:srgbClr val="BBBBBB"/>
            </a:solidFill>
          </p:grpSpPr>
          <p:sp>
            <p:nvSpPr>
              <p:cNvPr id="1091" name="Free-form: Shape 1090">
                <a:extLst>
                  <a:ext uri="{FF2B5EF4-FFF2-40B4-BE49-F238E27FC236}">
                    <a16:creationId xmlns:a16="http://schemas.microsoft.com/office/drawing/2014/main" id="{0122080B-F97E-6856-5327-26A46B9C75F1}"/>
                  </a:ext>
                </a:extLst>
              </p:cNvPr>
              <p:cNvSpPr/>
              <p:nvPr/>
            </p:nvSpPr>
            <p:spPr>
              <a:xfrm>
                <a:off x="6428515" y="2403098"/>
                <a:ext cx="186950" cy="108599"/>
              </a:xfrm>
              <a:custGeom>
                <a:avLst/>
                <a:gdLst>
                  <a:gd name="connsiteX0" fmla="*/ 83224 w 159183"/>
                  <a:gd name="connsiteY0" fmla="*/ 92469 h 92469"/>
                  <a:gd name="connsiteX1" fmla="*/ 88500 w 159183"/>
                  <a:gd name="connsiteY1" fmla="*/ 90875 h 92469"/>
                  <a:gd name="connsiteX2" fmla="*/ 93981 w 159183"/>
                  <a:gd name="connsiteY2" fmla="*/ 90694 h 92469"/>
                  <a:gd name="connsiteX3" fmla="*/ 98304 w 159183"/>
                  <a:gd name="connsiteY3" fmla="*/ 90333 h 92469"/>
                  <a:gd name="connsiteX4" fmla="*/ 103169 w 159183"/>
                  <a:gd name="connsiteY4" fmla="*/ 89042 h 92469"/>
                  <a:gd name="connsiteX5" fmla="*/ 104649 w 159183"/>
                  <a:gd name="connsiteY5" fmla="*/ 85081 h 92469"/>
                  <a:gd name="connsiteX6" fmla="*/ 104122 w 159183"/>
                  <a:gd name="connsiteY6" fmla="*/ 80989 h 92469"/>
                  <a:gd name="connsiteX7" fmla="*/ 104114 w 159183"/>
                  <a:gd name="connsiteY7" fmla="*/ 76543 h 92469"/>
                  <a:gd name="connsiteX8" fmla="*/ 108938 w 159183"/>
                  <a:gd name="connsiteY8" fmla="*/ 77611 h 92469"/>
                  <a:gd name="connsiteX9" fmla="*/ 113179 w 159183"/>
                  <a:gd name="connsiteY9" fmla="*/ 74225 h 92469"/>
                  <a:gd name="connsiteX10" fmla="*/ 114691 w 159183"/>
                  <a:gd name="connsiteY10" fmla="*/ 69820 h 92469"/>
                  <a:gd name="connsiteX11" fmla="*/ 118923 w 159183"/>
                  <a:gd name="connsiteY11" fmla="*/ 69073 h 92469"/>
                  <a:gd name="connsiteX12" fmla="*/ 123081 w 159183"/>
                  <a:gd name="connsiteY12" fmla="*/ 68760 h 92469"/>
                  <a:gd name="connsiteX13" fmla="*/ 126155 w 159183"/>
                  <a:gd name="connsiteY13" fmla="*/ 66007 h 92469"/>
                  <a:gd name="connsiteX14" fmla="*/ 130272 w 159183"/>
                  <a:gd name="connsiteY14" fmla="*/ 65654 h 92469"/>
                  <a:gd name="connsiteX15" fmla="*/ 133954 w 159183"/>
                  <a:gd name="connsiteY15" fmla="*/ 67667 h 92469"/>
                  <a:gd name="connsiteX16" fmla="*/ 137496 w 159183"/>
                  <a:gd name="connsiteY16" fmla="*/ 70034 h 92469"/>
                  <a:gd name="connsiteX17" fmla="*/ 142303 w 159183"/>
                  <a:gd name="connsiteY17" fmla="*/ 69508 h 92469"/>
                  <a:gd name="connsiteX18" fmla="*/ 146347 w 159183"/>
                  <a:gd name="connsiteY18" fmla="*/ 68604 h 92469"/>
                  <a:gd name="connsiteX19" fmla="*/ 150949 w 159183"/>
                  <a:gd name="connsiteY19" fmla="*/ 69262 h 92469"/>
                  <a:gd name="connsiteX20" fmla="*/ 148426 w 159183"/>
                  <a:gd name="connsiteY20" fmla="*/ 65868 h 92469"/>
                  <a:gd name="connsiteX21" fmla="*/ 144982 w 159183"/>
                  <a:gd name="connsiteY21" fmla="*/ 62934 h 92469"/>
                  <a:gd name="connsiteX22" fmla="*/ 143101 w 159183"/>
                  <a:gd name="connsiteY22" fmla="*/ 58332 h 92469"/>
                  <a:gd name="connsiteX23" fmla="*/ 139189 w 159183"/>
                  <a:gd name="connsiteY23" fmla="*/ 55579 h 92469"/>
                  <a:gd name="connsiteX24" fmla="*/ 134809 w 159183"/>
                  <a:gd name="connsiteY24" fmla="*/ 54502 h 92469"/>
                  <a:gd name="connsiteX25" fmla="*/ 138408 w 159183"/>
                  <a:gd name="connsiteY25" fmla="*/ 51059 h 92469"/>
                  <a:gd name="connsiteX26" fmla="*/ 140265 w 159183"/>
                  <a:gd name="connsiteY26" fmla="*/ 46761 h 92469"/>
                  <a:gd name="connsiteX27" fmla="*/ 144613 w 159183"/>
                  <a:gd name="connsiteY27" fmla="*/ 47015 h 92469"/>
                  <a:gd name="connsiteX28" fmla="*/ 143618 w 159183"/>
                  <a:gd name="connsiteY28" fmla="*/ 42824 h 92469"/>
                  <a:gd name="connsiteX29" fmla="*/ 143306 w 159183"/>
                  <a:gd name="connsiteY29" fmla="*/ 38271 h 92469"/>
                  <a:gd name="connsiteX30" fmla="*/ 143947 w 159183"/>
                  <a:gd name="connsiteY30" fmla="*/ 32617 h 92469"/>
                  <a:gd name="connsiteX31" fmla="*/ 146667 w 159183"/>
                  <a:gd name="connsiteY31" fmla="*/ 26281 h 92469"/>
                  <a:gd name="connsiteX32" fmla="*/ 152132 w 159183"/>
                  <a:gd name="connsiteY32" fmla="*/ 24753 h 92469"/>
                  <a:gd name="connsiteX33" fmla="*/ 156332 w 159183"/>
                  <a:gd name="connsiteY33" fmla="*/ 26405 h 92469"/>
                  <a:gd name="connsiteX34" fmla="*/ 159183 w 159183"/>
                  <a:gd name="connsiteY34" fmla="*/ 21630 h 92469"/>
                  <a:gd name="connsiteX35" fmla="*/ 157581 w 159183"/>
                  <a:gd name="connsiteY35" fmla="*/ 16748 h 92469"/>
                  <a:gd name="connsiteX36" fmla="*/ 151803 w 159183"/>
                  <a:gd name="connsiteY36" fmla="*/ 14398 h 92469"/>
                  <a:gd name="connsiteX37" fmla="*/ 145960 w 159183"/>
                  <a:gd name="connsiteY37" fmla="*/ 13091 h 92469"/>
                  <a:gd name="connsiteX38" fmla="*/ 141761 w 159183"/>
                  <a:gd name="connsiteY38" fmla="*/ 9788 h 92469"/>
                  <a:gd name="connsiteX39" fmla="*/ 138121 w 159183"/>
                  <a:gd name="connsiteY39" fmla="*/ 7758 h 92469"/>
                  <a:gd name="connsiteX40" fmla="*/ 133576 w 159183"/>
                  <a:gd name="connsiteY40" fmla="*/ 5786 h 92469"/>
                  <a:gd name="connsiteX41" fmla="*/ 128423 w 159183"/>
                  <a:gd name="connsiteY41" fmla="*/ 6007 h 92469"/>
                  <a:gd name="connsiteX42" fmla="*/ 123706 w 159183"/>
                  <a:gd name="connsiteY42" fmla="*/ 4380 h 92469"/>
                  <a:gd name="connsiteX43" fmla="*/ 119819 w 159183"/>
                  <a:gd name="connsiteY43" fmla="*/ 2350 h 92469"/>
                  <a:gd name="connsiteX44" fmla="*/ 114551 w 159183"/>
                  <a:gd name="connsiteY44" fmla="*/ 2416 h 92469"/>
                  <a:gd name="connsiteX45" fmla="*/ 110582 w 159183"/>
                  <a:gd name="connsiteY45" fmla="*/ 4208 h 92469"/>
                  <a:gd name="connsiteX46" fmla="*/ 106317 w 159183"/>
                  <a:gd name="connsiteY46" fmla="*/ 5054 h 92469"/>
                  <a:gd name="connsiteX47" fmla="*/ 101049 w 159183"/>
                  <a:gd name="connsiteY47" fmla="*/ 5736 h 92469"/>
                  <a:gd name="connsiteX48" fmla="*/ 96997 w 159183"/>
                  <a:gd name="connsiteY48" fmla="*/ 6476 h 92469"/>
                  <a:gd name="connsiteX49" fmla="*/ 93217 w 159183"/>
                  <a:gd name="connsiteY49" fmla="*/ 9467 h 92469"/>
                  <a:gd name="connsiteX50" fmla="*/ 89190 w 159183"/>
                  <a:gd name="connsiteY50" fmla="*/ 13083 h 92469"/>
                  <a:gd name="connsiteX51" fmla="*/ 85550 w 159183"/>
                  <a:gd name="connsiteY51" fmla="*/ 16395 h 92469"/>
                  <a:gd name="connsiteX52" fmla="*/ 79945 w 159183"/>
                  <a:gd name="connsiteY52" fmla="*/ 17603 h 92469"/>
                  <a:gd name="connsiteX53" fmla="*/ 75129 w 159183"/>
                  <a:gd name="connsiteY53" fmla="*/ 17702 h 92469"/>
                  <a:gd name="connsiteX54" fmla="*/ 70412 w 159183"/>
                  <a:gd name="connsiteY54" fmla="*/ 16461 h 92469"/>
                  <a:gd name="connsiteX55" fmla="*/ 66139 w 159183"/>
                  <a:gd name="connsiteY55" fmla="*/ 15245 h 92469"/>
                  <a:gd name="connsiteX56" fmla="*/ 60485 w 159183"/>
                  <a:gd name="connsiteY56" fmla="*/ 16494 h 92469"/>
                  <a:gd name="connsiteX57" fmla="*/ 56376 w 159183"/>
                  <a:gd name="connsiteY57" fmla="*/ 14382 h 92469"/>
                  <a:gd name="connsiteX58" fmla="*/ 51815 w 159183"/>
                  <a:gd name="connsiteY58" fmla="*/ 14891 h 92469"/>
                  <a:gd name="connsiteX59" fmla="*/ 46580 w 159183"/>
                  <a:gd name="connsiteY59" fmla="*/ 16535 h 92469"/>
                  <a:gd name="connsiteX60" fmla="*/ 41148 w 159183"/>
                  <a:gd name="connsiteY60" fmla="*/ 14595 h 92469"/>
                  <a:gd name="connsiteX61" fmla="*/ 35362 w 159183"/>
                  <a:gd name="connsiteY61" fmla="*/ 13354 h 92469"/>
                  <a:gd name="connsiteX62" fmla="*/ 29585 w 159183"/>
                  <a:gd name="connsiteY62" fmla="*/ 12360 h 92469"/>
                  <a:gd name="connsiteX63" fmla="*/ 24366 w 159183"/>
                  <a:gd name="connsiteY63" fmla="*/ 11267 h 92469"/>
                  <a:gd name="connsiteX64" fmla="*/ 20323 w 159183"/>
                  <a:gd name="connsiteY64" fmla="*/ 12228 h 92469"/>
                  <a:gd name="connsiteX65" fmla="*/ 15672 w 159183"/>
                  <a:gd name="connsiteY65" fmla="*/ 12697 h 92469"/>
                  <a:gd name="connsiteX66" fmla="*/ 11604 w 159183"/>
                  <a:gd name="connsiteY66" fmla="*/ 10371 h 92469"/>
                  <a:gd name="connsiteX67" fmla="*/ 15433 w 159183"/>
                  <a:gd name="connsiteY67" fmla="*/ 6353 h 92469"/>
                  <a:gd name="connsiteX68" fmla="*/ 11423 w 159183"/>
                  <a:gd name="connsiteY68" fmla="*/ 2523 h 92469"/>
                  <a:gd name="connsiteX69" fmla="*/ 6320 w 159183"/>
                  <a:gd name="connsiteY69" fmla="*/ 0 h 92469"/>
                  <a:gd name="connsiteX70" fmla="*/ 5432 w 159183"/>
                  <a:gd name="connsiteY70" fmla="*/ 4742 h 92469"/>
                  <a:gd name="connsiteX71" fmla="*/ 1044 w 159183"/>
                  <a:gd name="connsiteY71" fmla="*/ 6196 h 92469"/>
                  <a:gd name="connsiteX72" fmla="*/ 0 w 159183"/>
                  <a:gd name="connsiteY72" fmla="*/ 11439 h 92469"/>
                  <a:gd name="connsiteX73" fmla="*/ 1676 w 159183"/>
                  <a:gd name="connsiteY73" fmla="*/ 16683 h 92469"/>
                  <a:gd name="connsiteX74" fmla="*/ 4060 w 159183"/>
                  <a:gd name="connsiteY74" fmla="*/ 21145 h 92469"/>
                  <a:gd name="connsiteX75" fmla="*/ 6862 w 159183"/>
                  <a:gd name="connsiteY75" fmla="*/ 24219 h 92469"/>
                  <a:gd name="connsiteX76" fmla="*/ 11382 w 159183"/>
                  <a:gd name="connsiteY76" fmla="*/ 26051 h 92469"/>
                  <a:gd name="connsiteX77" fmla="*/ 15137 w 159183"/>
                  <a:gd name="connsiteY77" fmla="*/ 30694 h 92469"/>
                  <a:gd name="connsiteX78" fmla="*/ 17726 w 159183"/>
                  <a:gd name="connsiteY78" fmla="*/ 34269 h 92469"/>
                  <a:gd name="connsiteX79" fmla="*/ 14669 w 159183"/>
                  <a:gd name="connsiteY79" fmla="*/ 37581 h 92469"/>
                  <a:gd name="connsiteX80" fmla="*/ 12385 w 159183"/>
                  <a:gd name="connsiteY80" fmla="*/ 41263 h 92469"/>
                  <a:gd name="connsiteX81" fmla="*/ 8267 w 159183"/>
                  <a:gd name="connsiteY81" fmla="*/ 41074 h 92469"/>
                  <a:gd name="connsiteX82" fmla="*/ 5481 w 159183"/>
                  <a:gd name="connsiteY82" fmla="*/ 44640 h 92469"/>
                  <a:gd name="connsiteX83" fmla="*/ 6106 w 159183"/>
                  <a:gd name="connsiteY83" fmla="*/ 48873 h 92469"/>
                  <a:gd name="connsiteX84" fmla="*/ 8580 w 159183"/>
                  <a:gd name="connsiteY84" fmla="*/ 53031 h 92469"/>
                  <a:gd name="connsiteX85" fmla="*/ 6780 w 159183"/>
                  <a:gd name="connsiteY85" fmla="*/ 58406 h 92469"/>
                  <a:gd name="connsiteX86" fmla="*/ 7560 w 159183"/>
                  <a:gd name="connsiteY86" fmla="*/ 62523 h 92469"/>
                  <a:gd name="connsiteX87" fmla="*/ 11267 w 159183"/>
                  <a:gd name="connsiteY87" fmla="*/ 65728 h 92469"/>
                  <a:gd name="connsiteX88" fmla="*/ 16017 w 159183"/>
                  <a:gd name="connsiteY88" fmla="*/ 67610 h 92469"/>
                  <a:gd name="connsiteX89" fmla="*/ 18787 w 159183"/>
                  <a:gd name="connsiteY89" fmla="*/ 70749 h 92469"/>
                  <a:gd name="connsiteX90" fmla="*/ 20890 w 159183"/>
                  <a:gd name="connsiteY90" fmla="*/ 74455 h 92469"/>
                  <a:gd name="connsiteX91" fmla="*/ 23635 w 159183"/>
                  <a:gd name="connsiteY91" fmla="*/ 77776 h 92469"/>
                  <a:gd name="connsiteX92" fmla="*/ 21967 w 159183"/>
                  <a:gd name="connsiteY92" fmla="*/ 81597 h 92469"/>
                  <a:gd name="connsiteX93" fmla="*/ 23101 w 159183"/>
                  <a:gd name="connsiteY93" fmla="*/ 85920 h 92469"/>
                  <a:gd name="connsiteX94" fmla="*/ 26774 w 159183"/>
                  <a:gd name="connsiteY94" fmla="*/ 89955 h 92469"/>
                  <a:gd name="connsiteX95" fmla="*/ 31023 w 159183"/>
                  <a:gd name="connsiteY95" fmla="*/ 87374 h 92469"/>
                  <a:gd name="connsiteX96" fmla="*/ 36184 w 159183"/>
                  <a:gd name="connsiteY96" fmla="*/ 87391 h 92469"/>
                  <a:gd name="connsiteX97" fmla="*/ 40490 w 159183"/>
                  <a:gd name="connsiteY97" fmla="*/ 87925 h 92469"/>
                  <a:gd name="connsiteX98" fmla="*/ 44246 w 159183"/>
                  <a:gd name="connsiteY98" fmla="*/ 86207 h 92469"/>
                  <a:gd name="connsiteX99" fmla="*/ 48889 w 159183"/>
                  <a:gd name="connsiteY99" fmla="*/ 86100 h 92469"/>
                  <a:gd name="connsiteX100" fmla="*/ 51609 w 159183"/>
                  <a:gd name="connsiteY100" fmla="*/ 82706 h 92469"/>
                  <a:gd name="connsiteX101" fmla="*/ 56811 w 159183"/>
                  <a:gd name="connsiteY101" fmla="*/ 83084 h 92469"/>
                  <a:gd name="connsiteX102" fmla="*/ 61216 w 159183"/>
                  <a:gd name="connsiteY102" fmla="*/ 82624 h 92469"/>
                  <a:gd name="connsiteX103" fmla="*/ 64561 w 159183"/>
                  <a:gd name="connsiteY103" fmla="*/ 85287 h 92469"/>
                  <a:gd name="connsiteX104" fmla="*/ 68793 w 159183"/>
                  <a:gd name="connsiteY104" fmla="*/ 87982 h 92469"/>
                  <a:gd name="connsiteX105" fmla="*/ 73050 w 159183"/>
                  <a:gd name="connsiteY105" fmla="*/ 87111 h 92469"/>
                  <a:gd name="connsiteX106" fmla="*/ 77562 w 159183"/>
                  <a:gd name="connsiteY106" fmla="*/ 89289 h 92469"/>
                  <a:gd name="connsiteX107" fmla="*/ 81367 w 159183"/>
                  <a:gd name="connsiteY107" fmla="*/ 91113 h 924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</a:cxnLst>
                <a:rect l="l" t="t" r="r" b="b"/>
                <a:pathLst>
                  <a:path w="159183" h="92469">
                    <a:moveTo>
                      <a:pt x="83224" y="92469"/>
                    </a:moveTo>
                    <a:lnTo>
                      <a:pt x="88500" y="90875"/>
                    </a:lnTo>
                    <a:lnTo>
                      <a:pt x="93981" y="90694"/>
                    </a:lnTo>
                    <a:lnTo>
                      <a:pt x="98304" y="90333"/>
                    </a:lnTo>
                    <a:lnTo>
                      <a:pt x="103169" y="89042"/>
                    </a:lnTo>
                    <a:lnTo>
                      <a:pt x="104649" y="85081"/>
                    </a:lnTo>
                    <a:lnTo>
                      <a:pt x="104122" y="80989"/>
                    </a:lnTo>
                    <a:lnTo>
                      <a:pt x="104114" y="76543"/>
                    </a:lnTo>
                    <a:lnTo>
                      <a:pt x="108938" y="77611"/>
                    </a:lnTo>
                    <a:lnTo>
                      <a:pt x="113179" y="74225"/>
                    </a:lnTo>
                    <a:lnTo>
                      <a:pt x="114691" y="69820"/>
                    </a:lnTo>
                    <a:lnTo>
                      <a:pt x="118923" y="69073"/>
                    </a:lnTo>
                    <a:lnTo>
                      <a:pt x="123081" y="68760"/>
                    </a:lnTo>
                    <a:lnTo>
                      <a:pt x="126155" y="66007"/>
                    </a:lnTo>
                    <a:lnTo>
                      <a:pt x="130272" y="65654"/>
                    </a:lnTo>
                    <a:lnTo>
                      <a:pt x="133954" y="67667"/>
                    </a:lnTo>
                    <a:lnTo>
                      <a:pt x="137496" y="70034"/>
                    </a:lnTo>
                    <a:lnTo>
                      <a:pt x="142303" y="69508"/>
                    </a:lnTo>
                    <a:lnTo>
                      <a:pt x="146347" y="68604"/>
                    </a:lnTo>
                    <a:lnTo>
                      <a:pt x="150949" y="69262"/>
                    </a:lnTo>
                    <a:lnTo>
                      <a:pt x="148426" y="65868"/>
                    </a:lnTo>
                    <a:lnTo>
                      <a:pt x="144982" y="62934"/>
                    </a:lnTo>
                    <a:lnTo>
                      <a:pt x="143101" y="58332"/>
                    </a:lnTo>
                    <a:lnTo>
                      <a:pt x="139189" y="55579"/>
                    </a:lnTo>
                    <a:lnTo>
                      <a:pt x="134809" y="54502"/>
                    </a:lnTo>
                    <a:lnTo>
                      <a:pt x="138408" y="51059"/>
                    </a:lnTo>
                    <a:lnTo>
                      <a:pt x="140265" y="46761"/>
                    </a:lnTo>
                    <a:lnTo>
                      <a:pt x="144613" y="47015"/>
                    </a:lnTo>
                    <a:lnTo>
                      <a:pt x="143618" y="42824"/>
                    </a:lnTo>
                    <a:lnTo>
                      <a:pt x="143306" y="38271"/>
                    </a:lnTo>
                    <a:lnTo>
                      <a:pt x="143947" y="32617"/>
                    </a:lnTo>
                    <a:lnTo>
                      <a:pt x="146667" y="26281"/>
                    </a:lnTo>
                    <a:lnTo>
                      <a:pt x="152132" y="24753"/>
                    </a:lnTo>
                    <a:lnTo>
                      <a:pt x="156332" y="26405"/>
                    </a:lnTo>
                    <a:lnTo>
                      <a:pt x="159183" y="21630"/>
                    </a:lnTo>
                    <a:lnTo>
                      <a:pt x="157581" y="16748"/>
                    </a:lnTo>
                    <a:lnTo>
                      <a:pt x="151803" y="14398"/>
                    </a:lnTo>
                    <a:lnTo>
                      <a:pt x="145960" y="13091"/>
                    </a:lnTo>
                    <a:lnTo>
                      <a:pt x="141761" y="9788"/>
                    </a:lnTo>
                    <a:lnTo>
                      <a:pt x="138121" y="7758"/>
                    </a:lnTo>
                    <a:lnTo>
                      <a:pt x="133576" y="5786"/>
                    </a:lnTo>
                    <a:lnTo>
                      <a:pt x="128423" y="6007"/>
                    </a:lnTo>
                    <a:lnTo>
                      <a:pt x="123706" y="4380"/>
                    </a:lnTo>
                    <a:lnTo>
                      <a:pt x="119819" y="2350"/>
                    </a:lnTo>
                    <a:lnTo>
                      <a:pt x="114551" y="2416"/>
                    </a:lnTo>
                    <a:lnTo>
                      <a:pt x="110582" y="4208"/>
                    </a:lnTo>
                    <a:lnTo>
                      <a:pt x="106317" y="5054"/>
                    </a:lnTo>
                    <a:lnTo>
                      <a:pt x="101049" y="5736"/>
                    </a:lnTo>
                    <a:lnTo>
                      <a:pt x="96997" y="6476"/>
                    </a:lnTo>
                    <a:lnTo>
                      <a:pt x="93217" y="9467"/>
                    </a:lnTo>
                    <a:lnTo>
                      <a:pt x="89190" y="13083"/>
                    </a:lnTo>
                    <a:lnTo>
                      <a:pt x="85550" y="16395"/>
                    </a:lnTo>
                    <a:lnTo>
                      <a:pt x="79945" y="17603"/>
                    </a:lnTo>
                    <a:lnTo>
                      <a:pt x="75129" y="17702"/>
                    </a:lnTo>
                    <a:lnTo>
                      <a:pt x="70412" y="16461"/>
                    </a:lnTo>
                    <a:lnTo>
                      <a:pt x="66139" y="15245"/>
                    </a:lnTo>
                    <a:lnTo>
                      <a:pt x="60485" y="16494"/>
                    </a:lnTo>
                    <a:lnTo>
                      <a:pt x="56376" y="14382"/>
                    </a:lnTo>
                    <a:lnTo>
                      <a:pt x="51815" y="14891"/>
                    </a:lnTo>
                    <a:lnTo>
                      <a:pt x="46580" y="16535"/>
                    </a:lnTo>
                    <a:lnTo>
                      <a:pt x="41148" y="14595"/>
                    </a:lnTo>
                    <a:lnTo>
                      <a:pt x="35362" y="13354"/>
                    </a:lnTo>
                    <a:lnTo>
                      <a:pt x="29585" y="12360"/>
                    </a:lnTo>
                    <a:lnTo>
                      <a:pt x="24366" y="11267"/>
                    </a:lnTo>
                    <a:lnTo>
                      <a:pt x="20323" y="12228"/>
                    </a:lnTo>
                    <a:lnTo>
                      <a:pt x="15672" y="12697"/>
                    </a:lnTo>
                    <a:lnTo>
                      <a:pt x="11604" y="10371"/>
                    </a:lnTo>
                    <a:lnTo>
                      <a:pt x="15433" y="6353"/>
                    </a:lnTo>
                    <a:lnTo>
                      <a:pt x="11423" y="2523"/>
                    </a:lnTo>
                    <a:lnTo>
                      <a:pt x="6320" y="0"/>
                    </a:lnTo>
                    <a:lnTo>
                      <a:pt x="5432" y="4742"/>
                    </a:lnTo>
                    <a:lnTo>
                      <a:pt x="1044" y="6196"/>
                    </a:lnTo>
                    <a:lnTo>
                      <a:pt x="0" y="11439"/>
                    </a:lnTo>
                    <a:lnTo>
                      <a:pt x="1676" y="16683"/>
                    </a:lnTo>
                    <a:lnTo>
                      <a:pt x="4060" y="21145"/>
                    </a:lnTo>
                    <a:lnTo>
                      <a:pt x="6862" y="24219"/>
                    </a:lnTo>
                    <a:lnTo>
                      <a:pt x="11382" y="26051"/>
                    </a:lnTo>
                    <a:lnTo>
                      <a:pt x="15137" y="30694"/>
                    </a:lnTo>
                    <a:lnTo>
                      <a:pt x="17726" y="34269"/>
                    </a:lnTo>
                    <a:lnTo>
                      <a:pt x="14669" y="37581"/>
                    </a:lnTo>
                    <a:lnTo>
                      <a:pt x="12385" y="41263"/>
                    </a:lnTo>
                    <a:lnTo>
                      <a:pt x="8267" y="41074"/>
                    </a:lnTo>
                    <a:lnTo>
                      <a:pt x="5481" y="44640"/>
                    </a:lnTo>
                    <a:lnTo>
                      <a:pt x="6106" y="48873"/>
                    </a:lnTo>
                    <a:lnTo>
                      <a:pt x="8580" y="53031"/>
                    </a:lnTo>
                    <a:lnTo>
                      <a:pt x="6780" y="58406"/>
                    </a:lnTo>
                    <a:lnTo>
                      <a:pt x="7560" y="62523"/>
                    </a:lnTo>
                    <a:lnTo>
                      <a:pt x="11267" y="65728"/>
                    </a:lnTo>
                    <a:lnTo>
                      <a:pt x="16017" y="67610"/>
                    </a:lnTo>
                    <a:lnTo>
                      <a:pt x="18787" y="70749"/>
                    </a:lnTo>
                    <a:lnTo>
                      <a:pt x="20890" y="74455"/>
                    </a:lnTo>
                    <a:lnTo>
                      <a:pt x="23635" y="77776"/>
                    </a:lnTo>
                    <a:lnTo>
                      <a:pt x="21967" y="81597"/>
                    </a:lnTo>
                    <a:lnTo>
                      <a:pt x="23101" y="85920"/>
                    </a:lnTo>
                    <a:lnTo>
                      <a:pt x="26774" y="89955"/>
                    </a:lnTo>
                    <a:lnTo>
                      <a:pt x="31023" y="87374"/>
                    </a:lnTo>
                    <a:lnTo>
                      <a:pt x="36184" y="87391"/>
                    </a:lnTo>
                    <a:lnTo>
                      <a:pt x="40490" y="87925"/>
                    </a:lnTo>
                    <a:lnTo>
                      <a:pt x="44246" y="86207"/>
                    </a:lnTo>
                    <a:lnTo>
                      <a:pt x="48889" y="86100"/>
                    </a:lnTo>
                    <a:lnTo>
                      <a:pt x="51609" y="82706"/>
                    </a:lnTo>
                    <a:lnTo>
                      <a:pt x="56811" y="83084"/>
                    </a:lnTo>
                    <a:lnTo>
                      <a:pt x="61216" y="82624"/>
                    </a:lnTo>
                    <a:lnTo>
                      <a:pt x="64561" y="85287"/>
                    </a:lnTo>
                    <a:lnTo>
                      <a:pt x="68793" y="87982"/>
                    </a:lnTo>
                    <a:lnTo>
                      <a:pt x="73050" y="87111"/>
                    </a:lnTo>
                    <a:lnTo>
                      <a:pt x="77562" y="89289"/>
                    </a:lnTo>
                    <a:lnTo>
                      <a:pt x="81367" y="91113"/>
                    </a:lnTo>
                    <a:close/>
                  </a:path>
                </a:pathLst>
              </a:custGeom>
              <a:solidFill>
                <a:srgbClr val="897254"/>
              </a:solidFill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092" name="Free-form: Shape 1091">
                <a:extLst>
                  <a:ext uri="{FF2B5EF4-FFF2-40B4-BE49-F238E27FC236}">
                    <a16:creationId xmlns:a16="http://schemas.microsoft.com/office/drawing/2014/main" id="{A16965D9-FA4C-F3EB-94EE-E9DC80A82FDF}"/>
                  </a:ext>
                </a:extLst>
              </p:cNvPr>
              <p:cNvSpPr/>
              <p:nvPr/>
            </p:nvSpPr>
            <p:spPr>
              <a:xfrm>
                <a:off x="5185316" y="2419698"/>
                <a:ext cx="707474" cy="593219"/>
              </a:xfrm>
              <a:custGeom>
                <a:avLst/>
                <a:gdLst>
                  <a:gd name="connsiteX0" fmla="*/ 343226 w 602398"/>
                  <a:gd name="connsiteY0" fmla="*/ 241668 h 505113"/>
                  <a:gd name="connsiteX1" fmla="*/ 347598 w 602398"/>
                  <a:gd name="connsiteY1" fmla="*/ 239654 h 505113"/>
                  <a:gd name="connsiteX2" fmla="*/ 350310 w 602398"/>
                  <a:gd name="connsiteY2" fmla="*/ 235858 h 505113"/>
                  <a:gd name="connsiteX3" fmla="*/ 352464 w 602398"/>
                  <a:gd name="connsiteY3" fmla="*/ 232053 h 505113"/>
                  <a:gd name="connsiteX4" fmla="*/ 358191 w 602398"/>
                  <a:gd name="connsiteY4" fmla="*/ 227377 h 505113"/>
                  <a:gd name="connsiteX5" fmla="*/ 366286 w 602398"/>
                  <a:gd name="connsiteY5" fmla="*/ 226711 h 505113"/>
                  <a:gd name="connsiteX6" fmla="*/ 370305 w 602398"/>
                  <a:gd name="connsiteY6" fmla="*/ 223802 h 505113"/>
                  <a:gd name="connsiteX7" fmla="*/ 374225 w 602398"/>
                  <a:gd name="connsiteY7" fmla="*/ 219791 h 505113"/>
                  <a:gd name="connsiteX8" fmla="*/ 378449 w 602398"/>
                  <a:gd name="connsiteY8" fmla="*/ 219479 h 505113"/>
                  <a:gd name="connsiteX9" fmla="*/ 383034 w 602398"/>
                  <a:gd name="connsiteY9" fmla="*/ 218887 h 505113"/>
                  <a:gd name="connsiteX10" fmla="*/ 387275 w 602398"/>
                  <a:gd name="connsiteY10" fmla="*/ 218674 h 505113"/>
                  <a:gd name="connsiteX11" fmla="*/ 391590 w 602398"/>
                  <a:gd name="connsiteY11" fmla="*/ 218805 h 505113"/>
                  <a:gd name="connsiteX12" fmla="*/ 395912 w 602398"/>
                  <a:gd name="connsiteY12" fmla="*/ 218674 h 505113"/>
                  <a:gd name="connsiteX13" fmla="*/ 400835 w 602398"/>
                  <a:gd name="connsiteY13" fmla="*/ 220054 h 505113"/>
                  <a:gd name="connsiteX14" fmla="*/ 404689 w 602398"/>
                  <a:gd name="connsiteY14" fmla="*/ 218419 h 505113"/>
                  <a:gd name="connsiteX15" fmla="*/ 412488 w 602398"/>
                  <a:gd name="connsiteY15" fmla="*/ 218674 h 505113"/>
                  <a:gd name="connsiteX16" fmla="*/ 417599 w 602398"/>
                  <a:gd name="connsiteY16" fmla="*/ 220153 h 505113"/>
                  <a:gd name="connsiteX17" fmla="*/ 422095 w 602398"/>
                  <a:gd name="connsiteY17" fmla="*/ 218772 h 505113"/>
                  <a:gd name="connsiteX18" fmla="*/ 426582 w 602398"/>
                  <a:gd name="connsiteY18" fmla="*/ 216110 h 505113"/>
                  <a:gd name="connsiteX19" fmla="*/ 432901 w 602398"/>
                  <a:gd name="connsiteY19" fmla="*/ 218896 h 505113"/>
                  <a:gd name="connsiteX20" fmla="*/ 436854 w 602398"/>
                  <a:gd name="connsiteY20" fmla="*/ 217104 h 505113"/>
                  <a:gd name="connsiteX21" fmla="*/ 439558 w 602398"/>
                  <a:gd name="connsiteY21" fmla="*/ 212814 h 505113"/>
                  <a:gd name="connsiteX22" fmla="*/ 443331 w 602398"/>
                  <a:gd name="connsiteY22" fmla="*/ 204604 h 505113"/>
                  <a:gd name="connsiteX23" fmla="*/ 446075 w 602398"/>
                  <a:gd name="connsiteY23" fmla="*/ 200849 h 505113"/>
                  <a:gd name="connsiteX24" fmla="*/ 450291 w 602398"/>
                  <a:gd name="connsiteY24" fmla="*/ 197578 h 505113"/>
                  <a:gd name="connsiteX25" fmla="*/ 454030 w 602398"/>
                  <a:gd name="connsiteY25" fmla="*/ 194644 h 505113"/>
                  <a:gd name="connsiteX26" fmla="*/ 457975 w 602398"/>
                  <a:gd name="connsiteY26" fmla="*/ 192746 h 505113"/>
                  <a:gd name="connsiteX27" fmla="*/ 465494 w 602398"/>
                  <a:gd name="connsiteY27" fmla="*/ 192688 h 505113"/>
                  <a:gd name="connsiteX28" fmla="*/ 469973 w 602398"/>
                  <a:gd name="connsiteY28" fmla="*/ 192105 h 505113"/>
                  <a:gd name="connsiteX29" fmla="*/ 471444 w 602398"/>
                  <a:gd name="connsiteY29" fmla="*/ 185695 h 505113"/>
                  <a:gd name="connsiteX30" fmla="*/ 472512 w 602398"/>
                  <a:gd name="connsiteY30" fmla="*/ 180575 h 505113"/>
                  <a:gd name="connsiteX31" fmla="*/ 474690 w 602398"/>
                  <a:gd name="connsiteY31" fmla="*/ 174699 h 505113"/>
                  <a:gd name="connsiteX32" fmla="*/ 477870 w 602398"/>
                  <a:gd name="connsiteY32" fmla="*/ 169070 h 505113"/>
                  <a:gd name="connsiteX33" fmla="*/ 481791 w 602398"/>
                  <a:gd name="connsiteY33" fmla="*/ 164862 h 505113"/>
                  <a:gd name="connsiteX34" fmla="*/ 486031 w 602398"/>
                  <a:gd name="connsiteY34" fmla="*/ 163136 h 505113"/>
                  <a:gd name="connsiteX35" fmla="*/ 490839 w 602398"/>
                  <a:gd name="connsiteY35" fmla="*/ 159504 h 505113"/>
                  <a:gd name="connsiteX36" fmla="*/ 495137 w 602398"/>
                  <a:gd name="connsiteY36" fmla="*/ 157195 h 505113"/>
                  <a:gd name="connsiteX37" fmla="*/ 494307 w 602398"/>
                  <a:gd name="connsiteY37" fmla="*/ 153135 h 505113"/>
                  <a:gd name="connsiteX38" fmla="*/ 487798 w 602398"/>
                  <a:gd name="connsiteY38" fmla="*/ 149338 h 505113"/>
                  <a:gd name="connsiteX39" fmla="*/ 484979 w 602398"/>
                  <a:gd name="connsiteY39" fmla="*/ 143208 h 505113"/>
                  <a:gd name="connsiteX40" fmla="*/ 482620 w 602398"/>
                  <a:gd name="connsiteY40" fmla="*/ 136214 h 505113"/>
                  <a:gd name="connsiteX41" fmla="*/ 482580 w 602398"/>
                  <a:gd name="connsiteY41" fmla="*/ 132047 h 505113"/>
                  <a:gd name="connsiteX42" fmla="*/ 485366 w 602398"/>
                  <a:gd name="connsiteY42" fmla="*/ 127355 h 505113"/>
                  <a:gd name="connsiteX43" fmla="*/ 488973 w 602398"/>
                  <a:gd name="connsiteY43" fmla="*/ 121052 h 505113"/>
                  <a:gd name="connsiteX44" fmla="*/ 491578 w 602398"/>
                  <a:gd name="connsiteY44" fmla="*/ 116976 h 505113"/>
                  <a:gd name="connsiteX45" fmla="*/ 494808 w 602398"/>
                  <a:gd name="connsiteY45" fmla="*/ 113984 h 505113"/>
                  <a:gd name="connsiteX46" fmla="*/ 497577 w 602398"/>
                  <a:gd name="connsiteY46" fmla="*/ 110220 h 505113"/>
                  <a:gd name="connsiteX47" fmla="*/ 501448 w 602398"/>
                  <a:gd name="connsiteY47" fmla="*/ 105569 h 505113"/>
                  <a:gd name="connsiteX48" fmla="*/ 505491 w 602398"/>
                  <a:gd name="connsiteY48" fmla="*/ 99142 h 505113"/>
                  <a:gd name="connsiteX49" fmla="*/ 509543 w 602398"/>
                  <a:gd name="connsiteY49" fmla="*/ 96932 h 505113"/>
                  <a:gd name="connsiteX50" fmla="*/ 513595 w 602398"/>
                  <a:gd name="connsiteY50" fmla="*/ 96044 h 505113"/>
                  <a:gd name="connsiteX51" fmla="*/ 511368 w 602398"/>
                  <a:gd name="connsiteY51" fmla="*/ 92502 h 505113"/>
                  <a:gd name="connsiteX52" fmla="*/ 515025 w 602398"/>
                  <a:gd name="connsiteY52" fmla="*/ 85854 h 505113"/>
                  <a:gd name="connsiteX53" fmla="*/ 520900 w 602398"/>
                  <a:gd name="connsiteY53" fmla="*/ 83421 h 505113"/>
                  <a:gd name="connsiteX54" fmla="*/ 526776 w 602398"/>
                  <a:gd name="connsiteY54" fmla="*/ 81646 h 505113"/>
                  <a:gd name="connsiteX55" fmla="*/ 534296 w 602398"/>
                  <a:gd name="connsiteY55" fmla="*/ 79657 h 505113"/>
                  <a:gd name="connsiteX56" fmla="*/ 540895 w 602398"/>
                  <a:gd name="connsiteY56" fmla="*/ 77439 h 505113"/>
                  <a:gd name="connsiteX57" fmla="*/ 546031 w 602398"/>
                  <a:gd name="connsiteY57" fmla="*/ 76781 h 505113"/>
                  <a:gd name="connsiteX58" fmla="*/ 549097 w 602398"/>
                  <a:gd name="connsiteY58" fmla="*/ 71686 h 505113"/>
                  <a:gd name="connsiteX59" fmla="*/ 553847 w 602398"/>
                  <a:gd name="connsiteY59" fmla="*/ 69023 h 505113"/>
                  <a:gd name="connsiteX60" fmla="*/ 558580 w 602398"/>
                  <a:gd name="connsiteY60" fmla="*/ 67215 h 505113"/>
                  <a:gd name="connsiteX61" fmla="*/ 569683 w 602398"/>
                  <a:gd name="connsiteY61" fmla="*/ 60830 h 505113"/>
                  <a:gd name="connsiteX62" fmla="*/ 573660 w 602398"/>
                  <a:gd name="connsiteY62" fmla="*/ 57288 h 505113"/>
                  <a:gd name="connsiteX63" fmla="*/ 573594 w 602398"/>
                  <a:gd name="connsiteY63" fmla="*/ 52858 h 505113"/>
                  <a:gd name="connsiteX64" fmla="*/ 570956 w 602398"/>
                  <a:gd name="connsiteY64" fmla="*/ 47541 h 505113"/>
                  <a:gd name="connsiteX65" fmla="*/ 574951 w 602398"/>
                  <a:gd name="connsiteY65" fmla="*/ 46218 h 505113"/>
                  <a:gd name="connsiteX66" fmla="*/ 572165 w 602398"/>
                  <a:gd name="connsiteY66" fmla="*/ 42668 h 505113"/>
                  <a:gd name="connsiteX67" fmla="*/ 568729 w 602398"/>
                  <a:gd name="connsiteY67" fmla="*/ 40334 h 505113"/>
                  <a:gd name="connsiteX68" fmla="*/ 564407 w 602398"/>
                  <a:gd name="connsiteY68" fmla="*/ 40203 h 505113"/>
                  <a:gd name="connsiteX69" fmla="*/ 560224 w 602398"/>
                  <a:gd name="connsiteY69" fmla="*/ 41633 h 505113"/>
                  <a:gd name="connsiteX70" fmla="*/ 556583 w 602398"/>
                  <a:gd name="connsiteY70" fmla="*/ 43539 h 505113"/>
                  <a:gd name="connsiteX71" fmla="*/ 550806 w 602398"/>
                  <a:gd name="connsiteY71" fmla="*/ 41780 h 505113"/>
                  <a:gd name="connsiteX72" fmla="*/ 546491 w 602398"/>
                  <a:gd name="connsiteY72" fmla="*/ 41444 h 505113"/>
                  <a:gd name="connsiteX73" fmla="*/ 542169 w 602398"/>
                  <a:gd name="connsiteY73" fmla="*/ 43383 h 505113"/>
                  <a:gd name="connsiteX74" fmla="*/ 538980 w 602398"/>
                  <a:gd name="connsiteY74" fmla="*/ 40433 h 505113"/>
                  <a:gd name="connsiteX75" fmla="*/ 534978 w 602398"/>
                  <a:gd name="connsiteY75" fmla="*/ 39060 h 505113"/>
                  <a:gd name="connsiteX76" fmla="*/ 529587 w 602398"/>
                  <a:gd name="connsiteY76" fmla="*/ 41123 h 505113"/>
                  <a:gd name="connsiteX77" fmla="*/ 527516 w 602398"/>
                  <a:gd name="connsiteY77" fmla="*/ 36085 h 505113"/>
                  <a:gd name="connsiteX78" fmla="*/ 525511 w 602398"/>
                  <a:gd name="connsiteY78" fmla="*/ 32437 h 505113"/>
                  <a:gd name="connsiteX79" fmla="*/ 520900 w 602398"/>
                  <a:gd name="connsiteY79" fmla="*/ 32552 h 505113"/>
                  <a:gd name="connsiteX80" fmla="*/ 516906 w 602398"/>
                  <a:gd name="connsiteY80" fmla="*/ 30201 h 505113"/>
                  <a:gd name="connsiteX81" fmla="*/ 512444 w 602398"/>
                  <a:gd name="connsiteY81" fmla="*/ 28911 h 505113"/>
                  <a:gd name="connsiteX82" fmla="*/ 508220 w 602398"/>
                  <a:gd name="connsiteY82" fmla="*/ 28114 h 505113"/>
                  <a:gd name="connsiteX83" fmla="*/ 508162 w 602398"/>
                  <a:gd name="connsiteY83" fmla="*/ 33299 h 505113"/>
                  <a:gd name="connsiteX84" fmla="*/ 502837 w 602398"/>
                  <a:gd name="connsiteY84" fmla="*/ 32954 h 505113"/>
                  <a:gd name="connsiteX85" fmla="*/ 498243 w 602398"/>
                  <a:gd name="connsiteY85" fmla="*/ 33620 h 505113"/>
                  <a:gd name="connsiteX86" fmla="*/ 492762 w 602398"/>
                  <a:gd name="connsiteY86" fmla="*/ 32527 h 505113"/>
                  <a:gd name="connsiteX87" fmla="*/ 488193 w 602398"/>
                  <a:gd name="connsiteY87" fmla="*/ 31911 h 505113"/>
                  <a:gd name="connsiteX88" fmla="*/ 484864 w 602398"/>
                  <a:gd name="connsiteY88" fmla="*/ 28878 h 505113"/>
                  <a:gd name="connsiteX89" fmla="*/ 479325 w 602398"/>
                  <a:gd name="connsiteY89" fmla="*/ 29634 h 505113"/>
                  <a:gd name="connsiteX90" fmla="*/ 475150 w 602398"/>
                  <a:gd name="connsiteY90" fmla="*/ 28673 h 505113"/>
                  <a:gd name="connsiteX91" fmla="*/ 471871 w 602398"/>
                  <a:gd name="connsiteY91" fmla="*/ 25106 h 505113"/>
                  <a:gd name="connsiteX92" fmla="*/ 467080 w 602398"/>
                  <a:gd name="connsiteY92" fmla="*/ 24917 h 505113"/>
                  <a:gd name="connsiteX93" fmla="*/ 463201 w 602398"/>
                  <a:gd name="connsiteY93" fmla="*/ 23306 h 505113"/>
                  <a:gd name="connsiteX94" fmla="*/ 458887 w 602398"/>
                  <a:gd name="connsiteY94" fmla="*/ 21885 h 505113"/>
                  <a:gd name="connsiteX95" fmla="*/ 453660 w 602398"/>
                  <a:gd name="connsiteY95" fmla="*/ 21457 h 505113"/>
                  <a:gd name="connsiteX96" fmla="*/ 455403 w 602398"/>
                  <a:gd name="connsiteY96" fmla="*/ 17513 h 505113"/>
                  <a:gd name="connsiteX97" fmla="*/ 451137 w 602398"/>
                  <a:gd name="connsiteY97" fmla="*/ 15113 h 505113"/>
                  <a:gd name="connsiteX98" fmla="*/ 446897 w 602398"/>
                  <a:gd name="connsiteY98" fmla="*/ 14258 h 505113"/>
                  <a:gd name="connsiteX99" fmla="*/ 441210 w 602398"/>
                  <a:gd name="connsiteY99" fmla="*/ 13206 h 505113"/>
                  <a:gd name="connsiteX100" fmla="*/ 436756 w 602398"/>
                  <a:gd name="connsiteY100" fmla="*/ 14546 h 505113"/>
                  <a:gd name="connsiteX101" fmla="*/ 430617 w 602398"/>
                  <a:gd name="connsiteY101" fmla="*/ 13880 h 505113"/>
                  <a:gd name="connsiteX102" fmla="*/ 426097 w 602398"/>
                  <a:gd name="connsiteY102" fmla="*/ 12113 h 505113"/>
                  <a:gd name="connsiteX103" fmla="*/ 422144 w 602398"/>
                  <a:gd name="connsiteY103" fmla="*/ 10766 h 505113"/>
                  <a:gd name="connsiteX104" fmla="*/ 417731 w 602398"/>
                  <a:gd name="connsiteY104" fmla="*/ 10100 h 505113"/>
                  <a:gd name="connsiteX105" fmla="*/ 414279 w 602398"/>
                  <a:gd name="connsiteY105" fmla="*/ 13223 h 505113"/>
                  <a:gd name="connsiteX106" fmla="*/ 409406 w 602398"/>
                  <a:gd name="connsiteY106" fmla="*/ 11670 h 505113"/>
                  <a:gd name="connsiteX107" fmla="*/ 403785 w 602398"/>
                  <a:gd name="connsiteY107" fmla="*/ 10782 h 505113"/>
                  <a:gd name="connsiteX108" fmla="*/ 400226 w 602398"/>
                  <a:gd name="connsiteY108" fmla="*/ 7840 h 505113"/>
                  <a:gd name="connsiteX109" fmla="*/ 394712 w 602398"/>
                  <a:gd name="connsiteY109" fmla="*/ 10560 h 505113"/>
                  <a:gd name="connsiteX110" fmla="*/ 389905 w 602398"/>
                  <a:gd name="connsiteY110" fmla="*/ 9714 h 505113"/>
                  <a:gd name="connsiteX111" fmla="*/ 380183 w 602398"/>
                  <a:gd name="connsiteY111" fmla="*/ 11004 h 505113"/>
                  <a:gd name="connsiteX112" fmla="*/ 375597 w 602398"/>
                  <a:gd name="connsiteY112" fmla="*/ 11226 h 505113"/>
                  <a:gd name="connsiteX113" fmla="*/ 369105 w 602398"/>
                  <a:gd name="connsiteY113" fmla="*/ 10100 h 505113"/>
                  <a:gd name="connsiteX114" fmla="*/ 363886 w 602398"/>
                  <a:gd name="connsiteY114" fmla="*/ 9459 h 505113"/>
                  <a:gd name="connsiteX115" fmla="*/ 359712 w 602398"/>
                  <a:gd name="connsiteY115" fmla="*/ 8761 h 505113"/>
                  <a:gd name="connsiteX116" fmla="*/ 354723 w 602398"/>
                  <a:gd name="connsiteY116" fmla="*/ 7109 h 505113"/>
                  <a:gd name="connsiteX117" fmla="*/ 349809 w 602398"/>
                  <a:gd name="connsiteY117" fmla="*/ 6353 h 505113"/>
                  <a:gd name="connsiteX118" fmla="*/ 344919 w 602398"/>
                  <a:gd name="connsiteY118" fmla="*/ 5909 h 505113"/>
                  <a:gd name="connsiteX119" fmla="*/ 340991 w 602398"/>
                  <a:gd name="connsiteY119" fmla="*/ 3698 h 505113"/>
                  <a:gd name="connsiteX120" fmla="*/ 336570 w 602398"/>
                  <a:gd name="connsiteY120" fmla="*/ 6131 h 505113"/>
                  <a:gd name="connsiteX121" fmla="*/ 331984 w 602398"/>
                  <a:gd name="connsiteY121" fmla="*/ 5580 h 505113"/>
                  <a:gd name="connsiteX122" fmla="*/ 327242 w 602398"/>
                  <a:gd name="connsiteY122" fmla="*/ 6246 h 505113"/>
                  <a:gd name="connsiteX123" fmla="*/ 322574 w 602398"/>
                  <a:gd name="connsiteY123" fmla="*/ 5933 h 505113"/>
                  <a:gd name="connsiteX124" fmla="*/ 316140 w 602398"/>
                  <a:gd name="connsiteY124" fmla="*/ 6131 h 505113"/>
                  <a:gd name="connsiteX125" fmla="*/ 309516 w 602398"/>
                  <a:gd name="connsiteY125" fmla="*/ 6353 h 505113"/>
                  <a:gd name="connsiteX126" fmla="*/ 304388 w 602398"/>
                  <a:gd name="connsiteY126" fmla="*/ 3254 h 505113"/>
                  <a:gd name="connsiteX127" fmla="*/ 300624 w 602398"/>
                  <a:gd name="connsiteY127" fmla="*/ 1027 h 505113"/>
                  <a:gd name="connsiteX128" fmla="*/ 296318 w 602398"/>
                  <a:gd name="connsiteY128" fmla="*/ 822 h 505113"/>
                  <a:gd name="connsiteX129" fmla="*/ 291346 w 602398"/>
                  <a:gd name="connsiteY129" fmla="*/ 0 h 505113"/>
                  <a:gd name="connsiteX130" fmla="*/ 287533 w 602398"/>
                  <a:gd name="connsiteY130" fmla="*/ 1701 h 505113"/>
                  <a:gd name="connsiteX131" fmla="*/ 284040 w 602398"/>
                  <a:gd name="connsiteY131" fmla="*/ 4364 h 505113"/>
                  <a:gd name="connsiteX132" fmla="*/ 279981 w 602398"/>
                  <a:gd name="connsiteY132" fmla="*/ 6320 h 505113"/>
                  <a:gd name="connsiteX133" fmla="*/ 282536 w 602398"/>
                  <a:gd name="connsiteY133" fmla="*/ 10560 h 505113"/>
                  <a:gd name="connsiteX134" fmla="*/ 278559 w 602398"/>
                  <a:gd name="connsiteY134" fmla="*/ 11744 h 505113"/>
                  <a:gd name="connsiteX135" fmla="*/ 274573 w 602398"/>
                  <a:gd name="connsiteY135" fmla="*/ 12804 h 505113"/>
                  <a:gd name="connsiteX136" fmla="*/ 267670 w 602398"/>
                  <a:gd name="connsiteY136" fmla="*/ 14546 h 505113"/>
                  <a:gd name="connsiteX137" fmla="*/ 262961 w 602398"/>
                  <a:gd name="connsiteY137" fmla="*/ 14324 h 505113"/>
                  <a:gd name="connsiteX138" fmla="*/ 259920 w 602398"/>
                  <a:gd name="connsiteY138" fmla="*/ 17430 h 505113"/>
                  <a:gd name="connsiteX139" fmla="*/ 256896 w 602398"/>
                  <a:gd name="connsiteY139" fmla="*/ 20307 h 505113"/>
                  <a:gd name="connsiteX140" fmla="*/ 254044 w 602398"/>
                  <a:gd name="connsiteY140" fmla="*/ 25344 h 505113"/>
                  <a:gd name="connsiteX141" fmla="*/ 257512 w 602398"/>
                  <a:gd name="connsiteY141" fmla="*/ 27736 h 505113"/>
                  <a:gd name="connsiteX142" fmla="*/ 261104 w 602398"/>
                  <a:gd name="connsiteY142" fmla="*/ 30366 h 505113"/>
                  <a:gd name="connsiteX143" fmla="*/ 260126 w 602398"/>
                  <a:gd name="connsiteY143" fmla="*/ 34483 h 505113"/>
                  <a:gd name="connsiteX144" fmla="*/ 264120 w 602398"/>
                  <a:gd name="connsiteY144" fmla="*/ 35576 h 505113"/>
                  <a:gd name="connsiteX145" fmla="*/ 262887 w 602398"/>
                  <a:gd name="connsiteY145" fmla="*/ 39792 h 505113"/>
                  <a:gd name="connsiteX146" fmla="*/ 266363 w 602398"/>
                  <a:gd name="connsiteY146" fmla="*/ 42454 h 505113"/>
                  <a:gd name="connsiteX147" fmla="*/ 264193 w 602398"/>
                  <a:gd name="connsiteY147" fmla="*/ 46440 h 505113"/>
                  <a:gd name="connsiteX148" fmla="*/ 269445 w 602398"/>
                  <a:gd name="connsiteY148" fmla="*/ 45388 h 505113"/>
                  <a:gd name="connsiteX149" fmla="*/ 266141 w 602398"/>
                  <a:gd name="connsiteY149" fmla="*/ 48092 h 505113"/>
                  <a:gd name="connsiteX150" fmla="*/ 263306 w 602398"/>
                  <a:gd name="connsiteY150" fmla="*/ 51149 h 505113"/>
                  <a:gd name="connsiteX151" fmla="*/ 262986 w 602398"/>
                  <a:gd name="connsiteY151" fmla="*/ 55307 h 505113"/>
                  <a:gd name="connsiteX152" fmla="*/ 268492 w 602398"/>
                  <a:gd name="connsiteY152" fmla="*/ 54888 h 505113"/>
                  <a:gd name="connsiteX153" fmla="*/ 272461 w 602398"/>
                  <a:gd name="connsiteY153" fmla="*/ 52694 h 505113"/>
                  <a:gd name="connsiteX154" fmla="*/ 276611 w 602398"/>
                  <a:gd name="connsiteY154" fmla="*/ 51823 h 505113"/>
                  <a:gd name="connsiteX155" fmla="*/ 280539 w 602398"/>
                  <a:gd name="connsiteY155" fmla="*/ 50377 h 505113"/>
                  <a:gd name="connsiteX156" fmla="*/ 283719 w 602398"/>
                  <a:gd name="connsiteY156" fmla="*/ 54108 h 505113"/>
                  <a:gd name="connsiteX157" fmla="*/ 280251 w 602398"/>
                  <a:gd name="connsiteY157" fmla="*/ 57469 h 505113"/>
                  <a:gd name="connsiteX158" fmla="*/ 283900 w 602398"/>
                  <a:gd name="connsiteY158" fmla="*/ 60723 h 505113"/>
                  <a:gd name="connsiteX159" fmla="*/ 287681 w 602398"/>
                  <a:gd name="connsiteY159" fmla="*/ 58430 h 505113"/>
                  <a:gd name="connsiteX160" fmla="*/ 291864 w 602398"/>
                  <a:gd name="connsiteY160" fmla="*/ 57896 h 505113"/>
                  <a:gd name="connsiteX161" fmla="*/ 296006 w 602398"/>
                  <a:gd name="connsiteY161" fmla="*/ 58356 h 505113"/>
                  <a:gd name="connsiteX162" fmla="*/ 300443 w 602398"/>
                  <a:gd name="connsiteY162" fmla="*/ 59893 h 505113"/>
                  <a:gd name="connsiteX163" fmla="*/ 306024 w 602398"/>
                  <a:gd name="connsiteY163" fmla="*/ 58365 h 505113"/>
                  <a:gd name="connsiteX164" fmla="*/ 309376 w 602398"/>
                  <a:gd name="connsiteY164" fmla="*/ 55521 h 505113"/>
                  <a:gd name="connsiteX165" fmla="*/ 313526 w 602398"/>
                  <a:gd name="connsiteY165" fmla="*/ 56441 h 505113"/>
                  <a:gd name="connsiteX166" fmla="*/ 318219 w 602398"/>
                  <a:gd name="connsiteY166" fmla="*/ 56458 h 505113"/>
                  <a:gd name="connsiteX167" fmla="*/ 322501 w 602398"/>
                  <a:gd name="connsiteY167" fmla="*/ 55718 h 505113"/>
                  <a:gd name="connsiteX168" fmla="*/ 323339 w 602398"/>
                  <a:gd name="connsiteY168" fmla="*/ 59893 h 505113"/>
                  <a:gd name="connsiteX169" fmla="*/ 322550 w 602398"/>
                  <a:gd name="connsiteY169" fmla="*/ 64191 h 505113"/>
                  <a:gd name="connsiteX170" fmla="*/ 327834 w 602398"/>
                  <a:gd name="connsiteY170" fmla="*/ 64577 h 505113"/>
                  <a:gd name="connsiteX171" fmla="*/ 331623 w 602398"/>
                  <a:gd name="connsiteY171" fmla="*/ 67100 h 505113"/>
                  <a:gd name="connsiteX172" fmla="*/ 329264 w 602398"/>
                  <a:gd name="connsiteY172" fmla="*/ 70700 h 505113"/>
                  <a:gd name="connsiteX173" fmla="*/ 326445 w 602398"/>
                  <a:gd name="connsiteY173" fmla="*/ 73781 h 505113"/>
                  <a:gd name="connsiteX174" fmla="*/ 323249 w 602398"/>
                  <a:gd name="connsiteY174" fmla="*/ 77439 h 505113"/>
                  <a:gd name="connsiteX175" fmla="*/ 318655 w 602398"/>
                  <a:gd name="connsiteY175" fmla="*/ 79419 h 505113"/>
                  <a:gd name="connsiteX176" fmla="*/ 316427 w 602398"/>
                  <a:gd name="connsiteY176" fmla="*/ 82895 h 505113"/>
                  <a:gd name="connsiteX177" fmla="*/ 312269 w 602398"/>
                  <a:gd name="connsiteY177" fmla="*/ 84703 h 505113"/>
                  <a:gd name="connsiteX178" fmla="*/ 314381 w 602398"/>
                  <a:gd name="connsiteY178" fmla="*/ 88706 h 505113"/>
                  <a:gd name="connsiteX179" fmla="*/ 315211 w 602398"/>
                  <a:gd name="connsiteY179" fmla="*/ 95551 h 505113"/>
                  <a:gd name="connsiteX180" fmla="*/ 315228 w 602398"/>
                  <a:gd name="connsiteY180" fmla="*/ 99742 h 505113"/>
                  <a:gd name="connsiteX181" fmla="*/ 314751 w 602398"/>
                  <a:gd name="connsiteY181" fmla="*/ 104649 h 505113"/>
                  <a:gd name="connsiteX182" fmla="*/ 312968 w 602398"/>
                  <a:gd name="connsiteY182" fmla="*/ 108552 h 505113"/>
                  <a:gd name="connsiteX183" fmla="*/ 309212 w 602398"/>
                  <a:gd name="connsiteY183" fmla="*/ 110500 h 505113"/>
                  <a:gd name="connsiteX184" fmla="*/ 312228 w 602398"/>
                  <a:gd name="connsiteY184" fmla="*/ 114765 h 505113"/>
                  <a:gd name="connsiteX185" fmla="*/ 311833 w 602398"/>
                  <a:gd name="connsiteY185" fmla="*/ 119318 h 505113"/>
                  <a:gd name="connsiteX186" fmla="*/ 309623 w 602398"/>
                  <a:gd name="connsiteY186" fmla="*/ 122999 h 505113"/>
                  <a:gd name="connsiteX187" fmla="*/ 307182 w 602398"/>
                  <a:gd name="connsiteY187" fmla="*/ 127412 h 505113"/>
                  <a:gd name="connsiteX188" fmla="*/ 302843 w 602398"/>
                  <a:gd name="connsiteY188" fmla="*/ 127117 h 505113"/>
                  <a:gd name="connsiteX189" fmla="*/ 296614 w 602398"/>
                  <a:gd name="connsiteY189" fmla="*/ 127158 h 505113"/>
                  <a:gd name="connsiteX190" fmla="*/ 298758 w 602398"/>
                  <a:gd name="connsiteY190" fmla="*/ 131316 h 505113"/>
                  <a:gd name="connsiteX191" fmla="*/ 301092 w 602398"/>
                  <a:gd name="connsiteY191" fmla="*/ 135195 h 505113"/>
                  <a:gd name="connsiteX192" fmla="*/ 302777 w 602398"/>
                  <a:gd name="connsiteY192" fmla="*/ 139148 h 505113"/>
                  <a:gd name="connsiteX193" fmla="*/ 305259 w 602398"/>
                  <a:gd name="connsiteY193" fmla="*/ 142780 h 505113"/>
                  <a:gd name="connsiteX194" fmla="*/ 309409 w 602398"/>
                  <a:gd name="connsiteY194" fmla="*/ 145689 h 505113"/>
                  <a:gd name="connsiteX195" fmla="*/ 307708 w 602398"/>
                  <a:gd name="connsiteY195" fmla="*/ 150480 h 505113"/>
                  <a:gd name="connsiteX196" fmla="*/ 305152 w 602398"/>
                  <a:gd name="connsiteY196" fmla="*/ 153817 h 505113"/>
                  <a:gd name="connsiteX197" fmla="*/ 301824 w 602398"/>
                  <a:gd name="connsiteY197" fmla="*/ 156537 h 505113"/>
                  <a:gd name="connsiteX198" fmla="*/ 301463 w 602398"/>
                  <a:gd name="connsiteY198" fmla="*/ 160737 h 505113"/>
                  <a:gd name="connsiteX199" fmla="*/ 300033 w 602398"/>
                  <a:gd name="connsiteY199" fmla="*/ 164780 h 505113"/>
                  <a:gd name="connsiteX200" fmla="*/ 302736 w 602398"/>
                  <a:gd name="connsiteY200" fmla="*/ 168733 h 505113"/>
                  <a:gd name="connsiteX201" fmla="*/ 304963 w 602398"/>
                  <a:gd name="connsiteY201" fmla="*/ 172636 h 505113"/>
                  <a:gd name="connsiteX202" fmla="*/ 309253 w 602398"/>
                  <a:gd name="connsiteY202" fmla="*/ 172406 h 505113"/>
                  <a:gd name="connsiteX203" fmla="*/ 308119 w 602398"/>
                  <a:gd name="connsiteY203" fmla="*/ 176474 h 505113"/>
                  <a:gd name="connsiteX204" fmla="*/ 304470 w 602398"/>
                  <a:gd name="connsiteY204" fmla="*/ 179194 h 505113"/>
                  <a:gd name="connsiteX205" fmla="*/ 300912 w 602398"/>
                  <a:gd name="connsiteY205" fmla="*/ 181273 h 505113"/>
                  <a:gd name="connsiteX206" fmla="*/ 298438 w 602398"/>
                  <a:gd name="connsiteY206" fmla="*/ 185465 h 505113"/>
                  <a:gd name="connsiteX207" fmla="*/ 295776 w 602398"/>
                  <a:gd name="connsiteY207" fmla="*/ 189730 h 505113"/>
                  <a:gd name="connsiteX208" fmla="*/ 293819 w 602398"/>
                  <a:gd name="connsiteY208" fmla="*/ 193469 h 505113"/>
                  <a:gd name="connsiteX209" fmla="*/ 295652 w 602398"/>
                  <a:gd name="connsiteY209" fmla="*/ 197438 h 505113"/>
                  <a:gd name="connsiteX210" fmla="*/ 296113 w 602398"/>
                  <a:gd name="connsiteY210" fmla="*/ 202016 h 505113"/>
                  <a:gd name="connsiteX211" fmla="*/ 300353 w 602398"/>
                  <a:gd name="connsiteY211" fmla="*/ 204382 h 505113"/>
                  <a:gd name="connsiteX212" fmla="*/ 305604 w 602398"/>
                  <a:gd name="connsiteY212" fmla="*/ 204161 h 505113"/>
                  <a:gd name="connsiteX213" fmla="*/ 309681 w 602398"/>
                  <a:gd name="connsiteY213" fmla="*/ 205944 h 505113"/>
                  <a:gd name="connsiteX214" fmla="*/ 317676 w 602398"/>
                  <a:gd name="connsiteY214" fmla="*/ 209543 h 505113"/>
                  <a:gd name="connsiteX215" fmla="*/ 321317 w 602398"/>
                  <a:gd name="connsiteY215" fmla="*/ 213085 h 505113"/>
                  <a:gd name="connsiteX216" fmla="*/ 322533 w 602398"/>
                  <a:gd name="connsiteY216" fmla="*/ 217967 h 505113"/>
                  <a:gd name="connsiteX217" fmla="*/ 323150 w 602398"/>
                  <a:gd name="connsiteY217" fmla="*/ 222462 h 505113"/>
                  <a:gd name="connsiteX218" fmla="*/ 326766 w 602398"/>
                  <a:gd name="connsiteY218" fmla="*/ 224969 h 505113"/>
                  <a:gd name="connsiteX219" fmla="*/ 327094 w 602398"/>
                  <a:gd name="connsiteY219" fmla="*/ 229563 h 505113"/>
                  <a:gd name="connsiteX220" fmla="*/ 330965 w 602398"/>
                  <a:gd name="connsiteY220" fmla="*/ 234855 h 505113"/>
                  <a:gd name="connsiteX221" fmla="*/ 335247 w 602398"/>
                  <a:gd name="connsiteY221" fmla="*/ 236310 h 505113"/>
                  <a:gd name="connsiteX222" fmla="*/ 338435 w 602398"/>
                  <a:gd name="connsiteY222" fmla="*/ 239022 h 505113"/>
                  <a:gd name="connsiteX223" fmla="*/ 342405 w 602398"/>
                  <a:gd name="connsiteY223" fmla="*/ 241101 h 505113"/>
                  <a:gd name="connsiteX224" fmla="*/ 6090 w 602398"/>
                  <a:gd name="connsiteY224" fmla="*/ 478084 h 505113"/>
                  <a:gd name="connsiteX225" fmla="*/ 9582 w 602398"/>
                  <a:gd name="connsiteY225" fmla="*/ 474797 h 505113"/>
                  <a:gd name="connsiteX226" fmla="*/ 10322 w 602398"/>
                  <a:gd name="connsiteY226" fmla="*/ 469422 h 505113"/>
                  <a:gd name="connsiteX227" fmla="*/ 6615 w 602398"/>
                  <a:gd name="connsiteY227" fmla="*/ 465543 h 505113"/>
                  <a:gd name="connsiteX228" fmla="*/ 3090 w 602398"/>
                  <a:gd name="connsiteY228" fmla="*/ 469718 h 505113"/>
                  <a:gd name="connsiteX229" fmla="*/ 5079 w 602398"/>
                  <a:gd name="connsiteY229" fmla="*/ 474016 h 505113"/>
                  <a:gd name="connsiteX230" fmla="*/ 6090 w 602398"/>
                  <a:gd name="connsiteY230" fmla="*/ 478084 h 505113"/>
                  <a:gd name="connsiteX231" fmla="*/ 118323 w 602398"/>
                  <a:gd name="connsiteY231" fmla="*/ 466489 h 505113"/>
                  <a:gd name="connsiteX232" fmla="*/ 125810 w 602398"/>
                  <a:gd name="connsiteY232" fmla="*/ 461960 h 505113"/>
                  <a:gd name="connsiteX233" fmla="*/ 127224 w 602398"/>
                  <a:gd name="connsiteY233" fmla="*/ 457778 h 505113"/>
                  <a:gd name="connsiteX234" fmla="*/ 123090 w 602398"/>
                  <a:gd name="connsiteY234" fmla="*/ 457095 h 505113"/>
                  <a:gd name="connsiteX235" fmla="*/ 118192 w 602398"/>
                  <a:gd name="connsiteY235" fmla="*/ 459257 h 505113"/>
                  <a:gd name="connsiteX236" fmla="*/ 116310 w 602398"/>
                  <a:gd name="connsiteY236" fmla="*/ 463111 h 505113"/>
                  <a:gd name="connsiteX237" fmla="*/ 2712 w 602398"/>
                  <a:gd name="connsiteY237" fmla="*/ 505113 h 505113"/>
                  <a:gd name="connsiteX238" fmla="*/ 4487 w 602398"/>
                  <a:gd name="connsiteY238" fmla="*/ 499665 h 505113"/>
                  <a:gd name="connsiteX239" fmla="*/ 0 w 602398"/>
                  <a:gd name="connsiteY239" fmla="*/ 500182 h 505113"/>
                  <a:gd name="connsiteX240" fmla="*/ 2712 w 602398"/>
                  <a:gd name="connsiteY240" fmla="*/ 505113 h 505113"/>
                  <a:gd name="connsiteX241" fmla="*/ 21795 w 602398"/>
                  <a:gd name="connsiteY241" fmla="*/ 491825 h 505113"/>
                  <a:gd name="connsiteX242" fmla="*/ 26586 w 602398"/>
                  <a:gd name="connsiteY242" fmla="*/ 489885 h 505113"/>
                  <a:gd name="connsiteX243" fmla="*/ 23060 w 602398"/>
                  <a:gd name="connsiteY243" fmla="*/ 486146 h 505113"/>
                  <a:gd name="connsiteX244" fmla="*/ 20422 w 602398"/>
                  <a:gd name="connsiteY244" fmla="*/ 490099 h 505113"/>
                  <a:gd name="connsiteX245" fmla="*/ 67437 w 602398"/>
                  <a:gd name="connsiteY245" fmla="*/ 501078 h 505113"/>
                  <a:gd name="connsiteX246" fmla="*/ 71908 w 602398"/>
                  <a:gd name="connsiteY246" fmla="*/ 498991 h 505113"/>
                  <a:gd name="connsiteX247" fmla="*/ 73683 w 602398"/>
                  <a:gd name="connsiteY247" fmla="*/ 492721 h 505113"/>
                  <a:gd name="connsiteX248" fmla="*/ 73141 w 602398"/>
                  <a:gd name="connsiteY248" fmla="*/ 485448 h 505113"/>
                  <a:gd name="connsiteX249" fmla="*/ 64840 w 602398"/>
                  <a:gd name="connsiteY249" fmla="*/ 487346 h 505113"/>
                  <a:gd name="connsiteX250" fmla="*/ 62646 w 602398"/>
                  <a:gd name="connsiteY250" fmla="*/ 490929 h 505113"/>
                  <a:gd name="connsiteX251" fmla="*/ 61142 w 602398"/>
                  <a:gd name="connsiteY251" fmla="*/ 496599 h 505113"/>
                  <a:gd name="connsiteX252" fmla="*/ 64569 w 602398"/>
                  <a:gd name="connsiteY252" fmla="*/ 499837 h 505113"/>
                  <a:gd name="connsiteX253" fmla="*/ 38304 w 602398"/>
                  <a:gd name="connsiteY253" fmla="*/ 492416 h 505113"/>
                  <a:gd name="connsiteX254" fmla="*/ 44041 w 602398"/>
                  <a:gd name="connsiteY254" fmla="*/ 488768 h 505113"/>
                  <a:gd name="connsiteX255" fmla="*/ 47163 w 602398"/>
                  <a:gd name="connsiteY255" fmla="*/ 482727 h 505113"/>
                  <a:gd name="connsiteX256" fmla="*/ 49678 w 602398"/>
                  <a:gd name="connsiteY256" fmla="*/ 478684 h 505113"/>
                  <a:gd name="connsiteX257" fmla="*/ 53146 w 602398"/>
                  <a:gd name="connsiteY257" fmla="*/ 476293 h 505113"/>
                  <a:gd name="connsiteX258" fmla="*/ 48183 w 602398"/>
                  <a:gd name="connsiteY258" fmla="*/ 474797 h 505113"/>
                  <a:gd name="connsiteX259" fmla="*/ 45068 w 602398"/>
                  <a:gd name="connsiteY259" fmla="*/ 477772 h 505113"/>
                  <a:gd name="connsiteX260" fmla="*/ 41534 w 602398"/>
                  <a:gd name="connsiteY260" fmla="*/ 479941 h 505113"/>
                  <a:gd name="connsiteX261" fmla="*/ 37400 w 602398"/>
                  <a:gd name="connsiteY261" fmla="*/ 480706 h 505113"/>
                  <a:gd name="connsiteX262" fmla="*/ 33267 w 602398"/>
                  <a:gd name="connsiteY262" fmla="*/ 480829 h 505113"/>
                  <a:gd name="connsiteX263" fmla="*/ 34187 w 602398"/>
                  <a:gd name="connsiteY263" fmla="*/ 485554 h 505113"/>
                  <a:gd name="connsiteX264" fmla="*/ 36085 w 602398"/>
                  <a:gd name="connsiteY264" fmla="*/ 489409 h 505113"/>
                  <a:gd name="connsiteX265" fmla="*/ 101895 w 602398"/>
                  <a:gd name="connsiteY265" fmla="*/ 491225 h 505113"/>
                  <a:gd name="connsiteX266" fmla="*/ 104772 w 602398"/>
                  <a:gd name="connsiteY266" fmla="*/ 487929 h 505113"/>
                  <a:gd name="connsiteX267" fmla="*/ 111190 w 602398"/>
                  <a:gd name="connsiteY267" fmla="*/ 485826 h 505113"/>
                  <a:gd name="connsiteX268" fmla="*/ 114321 w 602398"/>
                  <a:gd name="connsiteY268" fmla="*/ 482563 h 505113"/>
                  <a:gd name="connsiteX269" fmla="*/ 116072 w 602398"/>
                  <a:gd name="connsiteY269" fmla="*/ 476293 h 505113"/>
                  <a:gd name="connsiteX270" fmla="*/ 116261 w 602398"/>
                  <a:gd name="connsiteY270" fmla="*/ 470318 h 505113"/>
                  <a:gd name="connsiteX271" fmla="*/ 111379 w 602398"/>
                  <a:gd name="connsiteY271" fmla="*/ 469718 h 505113"/>
                  <a:gd name="connsiteX272" fmla="*/ 110500 w 602398"/>
                  <a:gd name="connsiteY272" fmla="*/ 473762 h 505113"/>
                  <a:gd name="connsiteX273" fmla="*/ 107722 w 602398"/>
                  <a:gd name="connsiteY273" fmla="*/ 478980 h 505113"/>
                  <a:gd name="connsiteX274" fmla="*/ 105364 w 602398"/>
                  <a:gd name="connsiteY274" fmla="*/ 484807 h 505113"/>
                  <a:gd name="connsiteX275" fmla="*/ 100802 w 602398"/>
                  <a:gd name="connsiteY275" fmla="*/ 488768 h 505113"/>
                  <a:gd name="connsiteX276" fmla="*/ 602398 w 602398"/>
                  <a:gd name="connsiteY276" fmla="*/ 122893 h 505113"/>
                  <a:gd name="connsiteX277" fmla="*/ 602136 w 602398"/>
                  <a:gd name="connsiteY277" fmla="*/ 118200 h 505113"/>
                  <a:gd name="connsiteX278" fmla="*/ 598930 w 602398"/>
                  <a:gd name="connsiteY278" fmla="*/ 114650 h 505113"/>
                  <a:gd name="connsiteX279" fmla="*/ 594123 w 602398"/>
                  <a:gd name="connsiteY279" fmla="*/ 115085 h 505113"/>
                  <a:gd name="connsiteX280" fmla="*/ 589332 w 602398"/>
                  <a:gd name="connsiteY280" fmla="*/ 115973 h 505113"/>
                  <a:gd name="connsiteX281" fmla="*/ 592290 w 602398"/>
                  <a:gd name="connsiteY281" fmla="*/ 118907 h 505113"/>
                  <a:gd name="connsiteX282" fmla="*/ 599958 w 602398"/>
                  <a:gd name="connsiteY282" fmla="*/ 122120 h 505113"/>
                  <a:gd name="connsiteX283" fmla="*/ 526818 w 602398"/>
                  <a:gd name="connsiteY283" fmla="*/ 152806 h 505113"/>
                  <a:gd name="connsiteX284" fmla="*/ 530129 w 602398"/>
                  <a:gd name="connsiteY284" fmla="*/ 149733 h 505113"/>
                  <a:gd name="connsiteX285" fmla="*/ 533622 w 602398"/>
                  <a:gd name="connsiteY285" fmla="*/ 147012 h 505113"/>
                  <a:gd name="connsiteX286" fmla="*/ 530129 w 602398"/>
                  <a:gd name="connsiteY286" fmla="*/ 144621 h 505113"/>
                  <a:gd name="connsiteX287" fmla="*/ 524993 w 602398"/>
                  <a:gd name="connsiteY287" fmla="*/ 147210 h 505113"/>
                  <a:gd name="connsiteX288" fmla="*/ 522536 w 602398"/>
                  <a:gd name="connsiteY288" fmla="*/ 151253 h 505113"/>
                  <a:gd name="connsiteX289" fmla="*/ 526818 w 602398"/>
                  <a:gd name="connsiteY289" fmla="*/ 152806 h 505113"/>
                  <a:gd name="connsiteX290" fmla="*/ 527146 w 602398"/>
                  <a:gd name="connsiteY290" fmla="*/ 158904 h 505113"/>
                  <a:gd name="connsiteX291" fmla="*/ 532110 w 602398"/>
                  <a:gd name="connsiteY291" fmla="*/ 158542 h 505113"/>
                  <a:gd name="connsiteX292" fmla="*/ 527869 w 602398"/>
                  <a:gd name="connsiteY292" fmla="*/ 154737 h 505113"/>
                  <a:gd name="connsiteX293" fmla="*/ 527146 w 602398"/>
                  <a:gd name="connsiteY293" fmla="*/ 158904 h 505113"/>
                  <a:gd name="connsiteX294" fmla="*/ 570751 w 602398"/>
                  <a:gd name="connsiteY294" fmla="*/ 140085 h 505113"/>
                  <a:gd name="connsiteX295" fmla="*/ 573734 w 602398"/>
                  <a:gd name="connsiteY295" fmla="*/ 137192 h 505113"/>
                  <a:gd name="connsiteX296" fmla="*/ 576413 w 602398"/>
                  <a:gd name="connsiteY296" fmla="*/ 132935 h 505113"/>
                  <a:gd name="connsiteX297" fmla="*/ 578788 w 602398"/>
                  <a:gd name="connsiteY297" fmla="*/ 129574 h 505113"/>
                  <a:gd name="connsiteX298" fmla="*/ 580941 w 602398"/>
                  <a:gd name="connsiteY298" fmla="*/ 125383 h 505113"/>
                  <a:gd name="connsiteX299" fmla="*/ 575945 w 602398"/>
                  <a:gd name="connsiteY299" fmla="*/ 125120 h 505113"/>
                  <a:gd name="connsiteX300" fmla="*/ 572205 w 602398"/>
                  <a:gd name="connsiteY300" fmla="*/ 122441 h 505113"/>
                  <a:gd name="connsiteX301" fmla="*/ 573972 w 602398"/>
                  <a:gd name="connsiteY301" fmla="*/ 118217 h 505113"/>
                  <a:gd name="connsiteX302" fmla="*/ 569757 w 602398"/>
                  <a:gd name="connsiteY302" fmla="*/ 118422 h 505113"/>
                  <a:gd name="connsiteX303" fmla="*/ 565335 w 602398"/>
                  <a:gd name="connsiteY303" fmla="*/ 120657 h 505113"/>
                  <a:gd name="connsiteX304" fmla="*/ 561284 w 602398"/>
                  <a:gd name="connsiteY304" fmla="*/ 122671 h 505113"/>
                  <a:gd name="connsiteX305" fmla="*/ 558169 w 602398"/>
                  <a:gd name="connsiteY305" fmla="*/ 125572 h 505113"/>
                  <a:gd name="connsiteX306" fmla="*/ 553748 w 602398"/>
                  <a:gd name="connsiteY306" fmla="*/ 128473 h 505113"/>
                  <a:gd name="connsiteX307" fmla="*/ 556205 w 602398"/>
                  <a:gd name="connsiteY307" fmla="*/ 133157 h 505113"/>
                  <a:gd name="connsiteX308" fmla="*/ 559328 w 602398"/>
                  <a:gd name="connsiteY308" fmla="*/ 130478 h 505113"/>
                  <a:gd name="connsiteX309" fmla="*/ 562517 w 602398"/>
                  <a:gd name="connsiteY309" fmla="*/ 134275 h 505113"/>
                  <a:gd name="connsiteX310" fmla="*/ 566626 w 602398"/>
                  <a:gd name="connsiteY310" fmla="*/ 136954 h 505113"/>
                  <a:gd name="connsiteX311" fmla="*/ 570751 w 602398"/>
                  <a:gd name="connsiteY311" fmla="*/ 140085 h 5051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</a:cxnLst>
                <a:rect l="l" t="t" r="r" b="b"/>
                <a:pathLst>
                  <a:path w="602398" h="505113">
                    <a:moveTo>
                      <a:pt x="343226" y="241668"/>
                    </a:moveTo>
                    <a:lnTo>
                      <a:pt x="347598" y="239654"/>
                    </a:lnTo>
                    <a:lnTo>
                      <a:pt x="350310" y="235858"/>
                    </a:lnTo>
                    <a:lnTo>
                      <a:pt x="352464" y="232053"/>
                    </a:lnTo>
                    <a:lnTo>
                      <a:pt x="358191" y="227377"/>
                    </a:lnTo>
                    <a:lnTo>
                      <a:pt x="366286" y="226711"/>
                    </a:lnTo>
                    <a:lnTo>
                      <a:pt x="370305" y="223802"/>
                    </a:lnTo>
                    <a:lnTo>
                      <a:pt x="374225" y="219791"/>
                    </a:lnTo>
                    <a:lnTo>
                      <a:pt x="378449" y="219479"/>
                    </a:lnTo>
                    <a:lnTo>
                      <a:pt x="383034" y="218887"/>
                    </a:lnTo>
                    <a:lnTo>
                      <a:pt x="387275" y="218674"/>
                    </a:lnTo>
                    <a:lnTo>
                      <a:pt x="391590" y="218805"/>
                    </a:lnTo>
                    <a:lnTo>
                      <a:pt x="395912" y="218674"/>
                    </a:lnTo>
                    <a:lnTo>
                      <a:pt x="400835" y="220054"/>
                    </a:lnTo>
                    <a:lnTo>
                      <a:pt x="404689" y="218419"/>
                    </a:lnTo>
                    <a:lnTo>
                      <a:pt x="412488" y="218674"/>
                    </a:lnTo>
                    <a:lnTo>
                      <a:pt x="417599" y="220153"/>
                    </a:lnTo>
                    <a:lnTo>
                      <a:pt x="422095" y="218772"/>
                    </a:lnTo>
                    <a:lnTo>
                      <a:pt x="426582" y="216110"/>
                    </a:lnTo>
                    <a:lnTo>
                      <a:pt x="432901" y="218896"/>
                    </a:lnTo>
                    <a:lnTo>
                      <a:pt x="436854" y="217104"/>
                    </a:lnTo>
                    <a:lnTo>
                      <a:pt x="439558" y="212814"/>
                    </a:lnTo>
                    <a:lnTo>
                      <a:pt x="443331" y="204604"/>
                    </a:lnTo>
                    <a:lnTo>
                      <a:pt x="446075" y="200849"/>
                    </a:lnTo>
                    <a:lnTo>
                      <a:pt x="450291" y="197578"/>
                    </a:lnTo>
                    <a:lnTo>
                      <a:pt x="454030" y="194644"/>
                    </a:lnTo>
                    <a:lnTo>
                      <a:pt x="457975" y="192746"/>
                    </a:lnTo>
                    <a:lnTo>
                      <a:pt x="465494" y="192688"/>
                    </a:lnTo>
                    <a:lnTo>
                      <a:pt x="469973" y="192105"/>
                    </a:lnTo>
                    <a:lnTo>
                      <a:pt x="471444" y="185695"/>
                    </a:lnTo>
                    <a:lnTo>
                      <a:pt x="472512" y="180575"/>
                    </a:lnTo>
                    <a:lnTo>
                      <a:pt x="474690" y="174699"/>
                    </a:lnTo>
                    <a:lnTo>
                      <a:pt x="477870" y="169070"/>
                    </a:lnTo>
                    <a:lnTo>
                      <a:pt x="481791" y="164862"/>
                    </a:lnTo>
                    <a:lnTo>
                      <a:pt x="486031" y="163136"/>
                    </a:lnTo>
                    <a:lnTo>
                      <a:pt x="490839" y="159504"/>
                    </a:lnTo>
                    <a:lnTo>
                      <a:pt x="495137" y="157195"/>
                    </a:lnTo>
                    <a:lnTo>
                      <a:pt x="494307" y="153135"/>
                    </a:lnTo>
                    <a:lnTo>
                      <a:pt x="487798" y="149338"/>
                    </a:lnTo>
                    <a:lnTo>
                      <a:pt x="484979" y="143208"/>
                    </a:lnTo>
                    <a:lnTo>
                      <a:pt x="482620" y="136214"/>
                    </a:lnTo>
                    <a:lnTo>
                      <a:pt x="482580" y="132047"/>
                    </a:lnTo>
                    <a:lnTo>
                      <a:pt x="485366" y="127355"/>
                    </a:lnTo>
                    <a:lnTo>
                      <a:pt x="488973" y="121052"/>
                    </a:lnTo>
                    <a:lnTo>
                      <a:pt x="491578" y="116976"/>
                    </a:lnTo>
                    <a:lnTo>
                      <a:pt x="494808" y="113984"/>
                    </a:lnTo>
                    <a:lnTo>
                      <a:pt x="497577" y="110220"/>
                    </a:lnTo>
                    <a:lnTo>
                      <a:pt x="501448" y="105569"/>
                    </a:lnTo>
                    <a:lnTo>
                      <a:pt x="505491" y="99142"/>
                    </a:lnTo>
                    <a:lnTo>
                      <a:pt x="509543" y="96932"/>
                    </a:lnTo>
                    <a:lnTo>
                      <a:pt x="513595" y="96044"/>
                    </a:lnTo>
                    <a:lnTo>
                      <a:pt x="511368" y="92502"/>
                    </a:lnTo>
                    <a:lnTo>
                      <a:pt x="515025" y="85854"/>
                    </a:lnTo>
                    <a:lnTo>
                      <a:pt x="520900" y="83421"/>
                    </a:lnTo>
                    <a:lnTo>
                      <a:pt x="526776" y="81646"/>
                    </a:lnTo>
                    <a:lnTo>
                      <a:pt x="534296" y="79657"/>
                    </a:lnTo>
                    <a:lnTo>
                      <a:pt x="540895" y="77439"/>
                    </a:lnTo>
                    <a:lnTo>
                      <a:pt x="546031" y="76781"/>
                    </a:lnTo>
                    <a:lnTo>
                      <a:pt x="549097" y="71686"/>
                    </a:lnTo>
                    <a:lnTo>
                      <a:pt x="553847" y="69023"/>
                    </a:lnTo>
                    <a:lnTo>
                      <a:pt x="558580" y="67215"/>
                    </a:lnTo>
                    <a:lnTo>
                      <a:pt x="569683" y="60830"/>
                    </a:lnTo>
                    <a:lnTo>
                      <a:pt x="573660" y="57288"/>
                    </a:lnTo>
                    <a:lnTo>
                      <a:pt x="573594" y="52858"/>
                    </a:lnTo>
                    <a:lnTo>
                      <a:pt x="570956" y="47541"/>
                    </a:lnTo>
                    <a:lnTo>
                      <a:pt x="574951" y="46218"/>
                    </a:lnTo>
                    <a:lnTo>
                      <a:pt x="572165" y="42668"/>
                    </a:lnTo>
                    <a:lnTo>
                      <a:pt x="568729" y="40334"/>
                    </a:lnTo>
                    <a:lnTo>
                      <a:pt x="564407" y="40203"/>
                    </a:lnTo>
                    <a:lnTo>
                      <a:pt x="560224" y="41633"/>
                    </a:lnTo>
                    <a:lnTo>
                      <a:pt x="556583" y="43539"/>
                    </a:lnTo>
                    <a:lnTo>
                      <a:pt x="550806" y="41780"/>
                    </a:lnTo>
                    <a:lnTo>
                      <a:pt x="546491" y="41444"/>
                    </a:lnTo>
                    <a:lnTo>
                      <a:pt x="542169" y="43383"/>
                    </a:lnTo>
                    <a:lnTo>
                      <a:pt x="538980" y="40433"/>
                    </a:lnTo>
                    <a:lnTo>
                      <a:pt x="534978" y="39060"/>
                    </a:lnTo>
                    <a:lnTo>
                      <a:pt x="529587" y="41123"/>
                    </a:lnTo>
                    <a:lnTo>
                      <a:pt x="527516" y="36085"/>
                    </a:lnTo>
                    <a:lnTo>
                      <a:pt x="525511" y="32437"/>
                    </a:lnTo>
                    <a:lnTo>
                      <a:pt x="520900" y="32552"/>
                    </a:lnTo>
                    <a:lnTo>
                      <a:pt x="516906" y="30201"/>
                    </a:lnTo>
                    <a:lnTo>
                      <a:pt x="512444" y="28911"/>
                    </a:lnTo>
                    <a:lnTo>
                      <a:pt x="508220" y="28114"/>
                    </a:lnTo>
                    <a:lnTo>
                      <a:pt x="508162" y="33299"/>
                    </a:lnTo>
                    <a:lnTo>
                      <a:pt x="502837" y="32954"/>
                    </a:lnTo>
                    <a:lnTo>
                      <a:pt x="498243" y="33620"/>
                    </a:lnTo>
                    <a:lnTo>
                      <a:pt x="492762" y="32527"/>
                    </a:lnTo>
                    <a:lnTo>
                      <a:pt x="488193" y="31911"/>
                    </a:lnTo>
                    <a:lnTo>
                      <a:pt x="484864" y="28878"/>
                    </a:lnTo>
                    <a:lnTo>
                      <a:pt x="479325" y="29634"/>
                    </a:lnTo>
                    <a:lnTo>
                      <a:pt x="475150" y="28673"/>
                    </a:lnTo>
                    <a:lnTo>
                      <a:pt x="471871" y="25106"/>
                    </a:lnTo>
                    <a:lnTo>
                      <a:pt x="467080" y="24917"/>
                    </a:lnTo>
                    <a:lnTo>
                      <a:pt x="463201" y="23306"/>
                    </a:lnTo>
                    <a:lnTo>
                      <a:pt x="458887" y="21885"/>
                    </a:lnTo>
                    <a:lnTo>
                      <a:pt x="453660" y="21457"/>
                    </a:lnTo>
                    <a:lnTo>
                      <a:pt x="455403" y="17513"/>
                    </a:lnTo>
                    <a:lnTo>
                      <a:pt x="451137" y="15113"/>
                    </a:lnTo>
                    <a:lnTo>
                      <a:pt x="446897" y="14258"/>
                    </a:lnTo>
                    <a:lnTo>
                      <a:pt x="441210" y="13206"/>
                    </a:lnTo>
                    <a:lnTo>
                      <a:pt x="436756" y="14546"/>
                    </a:lnTo>
                    <a:lnTo>
                      <a:pt x="430617" y="13880"/>
                    </a:lnTo>
                    <a:lnTo>
                      <a:pt x="426097" y="12113"/>
                    </a:lnTo>
                    <a:lnTo>
                      <a:pt x="422144" y="10766"/>
                    </a:lnTo>
                    <a:lnTo>
                      <a:pt x="417731" y="10100"/>
                    </a:lnTo>
                    <a:lnTo>
                      <a:pt x="414279" y="13223"/>
                    </a:lnTo>
                    <a:lnTo>
                      <a:pt x="409406" y="11670"/>
                    </a:lnTo>
                    <a:lnTo>
                      <a:pt x="403785" y="10782"/>
                    </a:lnTo>
                    <a:lnTo>
                      <a:pt x="400226" y="7840"/>
                    </a:lnTo>
                    <a:lnTo>
                      <a:pt x="394712" y="10560"/>
                    </a:lnTo>
                    <a:lnTo>
                      <a:pt x="389905" y="9714"/>
                    </a:lnTo>
                    <a:lnTo>
                      <a:pt x="380183" y="11004"/>
                    </a:lnTo>
                    <a:lnTo>
                      <a:pt x="375597" y="11226"/>
                    </a:lnTo>
                    <a:lnTo>
                      <a:pt x="369105" y="10100"/>
                    </a:lnTo>
                    <a:lnTo>
                      <a:pt x="363886" y="9459"/>
                    </a:lnTo>
                    <a:lnTo>
                      <a:pt x="359712" y="8761"/>
                    </a:lnTo>
                    <a:lnTo>
                      <a:pt x="354723" y="7109"/>
                    </a:lnTo>
                    <a:lnTo>
                      <a:pt x="349809" y="6353"/>
                    </a:lnTo>
                    <a:lnTo>
                      <a:pt x="344919" y="5909"/>
                    </a:lnTo>
                    <a:lnTo>
                      <a:pt x="340991" y="3698"/>
                    </a:lnTo>
                    <a:lnTo>
                      <a:pt x="336570" y="6131"/>
                    </a:lnTo>
                    <a:lnTo>
                      <a:pt x="331984" y="5580"/>
                    </a:lnTo>
                    <a:lnTo>
                      <a:pt x="327242" y="6246"/>
                    </a:lnTo>
                    <a:lnTo>
                      <a:pt x="322574" y="5933"/>
                    </a:lnTo>
                    <a:lnTo>
                      <a:pt x="316140" y="6131"/>
                    </a:lnTo>
                    <a:lnTo>
                      <a:pt x="309516" y="6353"/>
                    </a:lnTo>
                    <a:lnTo>
                      <a:pt x="304388" y="3254"/>
                    </a:lnTo>
                    <a:lnTo>
                      <a:pt x="300624" y="1027"/>
                    </a:lnTo>
                    <a:lnTo>
                      <a:pt x="296318" y="822"/>
                    </a:lnTo>
                    <a:lnTo>
                      <a:pt x="291346" y="0"/>
                    </a:lnTo>
                    <a:lnTo>
                      <a:pt x="287533" y="1701"/>
                    </a:lnTo>
                    <a:lnTo>
                      <a:pt x="284040" y="4364"/>
                    </a:lnTo>
                    <a:lnTo>
                      <a:pt x="279981" y="6320"/>
                    </a:lnTo>
                    <a:lnTo>
                      <a:pt x="282536" y="10560"/>
                    </a:lnTo>
                    <a:lnTo>
                      <a:pt x="278559" y="11744"/>
                    </a:lnTo>
                    <a:lnTo>
                      <a:pt x="274573" y="12804"/>
                    </a:lnTo>
                    <a:lnTo>
                      <a:pt x="267670" y="14546"/>
                    </a:lnTo>
                    <a:lnTo>
                      <a:pt x="262961" y="14324"/>
                    </a:lnTo>
                    <a:lnTo>
                      <a:pt x="259920" y="17430"/>
                    </a:lnTo>
                    <a:lnTo>
                      <a:pt x="256896" y="20307"/>
                    </a:lnTo>
                    <a:lnTo>
                      <a:pt x="254044" y="25344"/>
                    </a:lnTo>
                    <a:lnTo>
                      <a:pt x="257512" y="27736"/>
                    </a:lnTo>
                    <a:lnTo>
                      <a:pt x="261104" y="30366"/>
                    </a:lnTo>
                    <a:lnTo>
                      <a:pt x="260126" y="34483"/>
                    </a:lnTo>
                    <a:lnTo>
                      <a:pt x="264120" y="35576"/>
                    </a:lnTo>
                    <a:lnTo>
                      <a:pt x="262887" y="39792"/>
                    </a:lnTo>
                    <a:lnTo>
                      <a:pt x="266363" y="42454"/>
                    </a:lnTo>
                    <a:lnTo>
                      <a:pt x="264193" y="46440"/>
                    </a:lnTo>
                    <a:lnTo>
                      <a:pt x="269445" y="45388"/>
                    </a:lnTo>
                    <a:lnTo>
                      <a:pt x="266141" y="48092"/>
                    </a:lnTo>
                    <a:lnTo>
                      <a:pt x="263306" y="51149"/>
                    </a:lnTo>
                    <a:lnTo>
                      <a:pt x="262986" y="55307"/>
                    </a:lnTo>
                    <a:lnTo>
                      <a:pt x="268492" y="54888"/>
                    </a:lnTo>
                    <a:lnTo>
                      <a:pt x="272461" y="52694"/>
                    </a:lnTo>
                    <a:lnTo>
                      <a:pt x="276611" y="51823"/>
                    </a:lnTo>
                    <a:lnTo>
                      <a:pt x="280539" y="50377"/>
                    </a:lnTo>
                    <a:lnTo>
                      <a:pt x="283719" y="54108"/>
                    </a:lnTo>
                    <a:lnTo>
                      <a:pt x="280251" y="57469"/>
                    </a:lnTo>
                    <a:lnTo>
                      <a:pt x="283900" y="60723"/>
                    </a:lnTo>
                    <a:lnTo>
                      <a:pt x="287681" y="58430"/>
                    </a:lnTo>
                    <a:lnTo>
                      <a:pt x="291864" y="57896"/>
                    </a:lnTo>
                    <a:lnTo>
                      <a:pt x="296006" y="58356"/>
                    </a:lnTo>
                    <a:lnTo>
                      <a:pt x="300443" y="59893"/>
                    </a:lnTo>
                    <a:lnTo>
                      <a:pt x="306024" y="58365"/>
                    </a:lnTo>
                    <a:lnTo>
                      <a:pt x="309376" y="55521"/>
                    </a:lnTo>
                    <a:lnTo>
                      <a:pt x="313526" y="56441"/>
                    </a:lnTo>
                    <a:lnTo>
                      <a:pt x="318219" y="56458"/>
                    </a:lnTo>
                    <a:lnTo>
                      <a:pt x="322501" y="55718"/>
                    </a:lnTo>
                    <a:lnTo>
                      <a:pt x="323339" y="59893"/>
                    </a:lnTo>
                    <a:lnTo>
                      <a:pt x="322550" y="64191"/>
                    </a:lnTo>
                    <a:lnTo>
                      <a:pt x="327834" y="64577"/>
                    </a:lnTo>
                    <a:lnTo>
                      <a:pt x="331623" y="67100"/>
                    </a:lnTo>
                    <a:lnTo>
                      <a:pt x="329264" y="70700"/>
                    </a:lnTo>
                    <a:lnTo>
                      <a:pt x="326445" y="73781"/>
                    </a:lnTo>
                    <a:lnTo>
                      <a:pt x="323249" y="77439"/>
                    </a:lnTo>
                    <a:lnTo>
                      <a:pt x="318655" y="79419"/>
                    </a:lnTo>
                    <a:lnTo>
                      <a:pt x="316427" y="82895"/>
                    </a:lnTo>
                    <a:lnTo>
                      <a:pt x="312269" y="84703"/>
                    </a:lnTo>
                    <a:lnTo>
                      <a:pt x="314381" y="88706"/>
                    </a:lnTo>
                    <a:lnTo>
                      <a:pt x="315211" y="95551"/>
                    </a:lnTo>
                    <a:lnTo>
                      <a:pt x="315228" y="99742"/>
                    </a:lnTo>
                    <a:lnTo>
                      <a:pt x="314751" y="104649"/>
                    </a:lnTo>
                    <a:lnTo>
                      <a:pt x="312968" y="108552"/>
                    </a:lnTo>
                    <a:lnTo>
                      <a:pt x="309212" y="110500"/>
                    </a:lnTo>
                    <a:lnTo>
                      <a:pt x="312228" y="114765"/>
                    </a:lnTo>
                    <a:lnTo>
                      <a:pt x="311833" y="119318"/>
                    </a:lnTo>
                    <a:lnTo>
                      <a:pt x="309623" y="122999"/>
                    </a:lnTo>
                    <a:lnTo>
                      <a:pt x="307182" y="127412"/>
                    </a:lnTo>
                    <a:lnTo>
                      <a:pt x="302843" y="127117"/>
                    </a:lnTo>
                    <a:lnTo>
                      <a:pt x="296614" y="127158"/>
                    </a:lnTo>
                    <a:lnTo>
                      <a:pt x="298758" y="131316"/>
                    </a:lnTo>
                    <a:lnTo>
                      <a:pt x="301092" y="135195"/>
                    </a:lnTo>
                    <a:lnTo>
                      <a:pt x="302777" y="139148"/>
                    </a:lnTo>
                    <a:lnTo>
                      <a:pt x="305259" y="142780"/>
                    </a:lnTo>
                    <a:lnTo>
                      <a:pt x="309409" y="145689"/>
                    </a:lnTo>
                    <a:lnTo>
                      <a:pt x="307708" y="150480"/>
                    </a:lnTo>
                    <a:lnTo>
                      <a:pt x="305152" y="153817"/>
                    </a:lnTo>
                    <a:lnTo>
                      <a:pt x="301824" y="156537"/>
                    </a:lnTo>
                    <a:lnTo>
                      <a:pt x="301463" y="160737"/>
                    </a:lnTo>
                    <a:lnTo>
                      <a:pt x="300033" y="164780"/>
                    </a:lnTo>
                    <a:lnTo>
                      <a:pt x="302736" y="168733"/>
                    </a:lnTo>
                    <a:lnTo>
                      <a:pt x="304963" y="172636"/>
                    </a:lnTo>
                    <a:lnTo>
                      <a:pt x="309253" y="172406"/>
                    </a:lnTo>
                    <a:lnTo>
                      <a:pt x="308119" y="176474"/>
                    </a:lnTo>
                    <a:lnTo>
                      <a:pt x="304470" y="179194"/>
                    </a:lnTo>
                    <a:lnTo>
                      <a:pt x="300912" y="181273"/>
                    </a:lnTo>
                    <a:lnTo>
                      <a:pt x="298438" y="185465"/>
                    </a:lnTo>
                    <a:lnTo>
                      <a:pt x="295776" y="189730"/>
                    </a:lnTo>
                    <a:lnTo>
                      <a:pt x="293819" y="193469"/>
                    </a:lnTo>
                    <a:lnTo>
                      <a:pt x="295652" y="197438"/>
                    </a:lnTo>
                    <a:lnTo>
                      <a:pt x="296113" y="202016"/>
                    </a:lnTo>
                    <a:lnTo>
                      <a:pt x="300353" y="204382"/>
                    </a:lnTo>
                    <a:lnTo>
                      <a:pt x="305604" y="204161"/>
                    </a:lnTo>
                    <a:lnTo>
                      <a:pt x="309681" y="205944"/>
                    </a:lnTo>
                    <a:lnTo>
                      <a:pt x="317676" y="209543"/>
                    </a:lnTo>
                    <a:lnTo>
                      <a:pt x="321317" y="213085"/>
                    </a:lnTo>
                    <a:lnTo>
                      <a:pt x="322533" y="217967"/>
                    </a:lnTo>
                    <a:lnTo>
                      <a:pt x="323150" y="222462"/>
                    </a:lnTo>
                    <a:lnTo>
                      <a:pt x="326766" y="224969"/>
                    </a:lnTo>
                    <a:lnTo>
                      <a:pt x="327094" y="229563"/>
                    </a:lnTo>
                    <a:lnTo>
                      <a:pt x="330965" y="234855"/>
                    </a:lnTo>
                    <a:lnTo>
                      <a:pt x="335247" y="236310"/>
                    </a:lnTo>
                    <a:lnTo>
                      <a:pt x="338435" y="239022"/>
                    </a:lnTo>
                    <a:lnTo>
                      <a:pt x="342405" y="241101"/>
                    </a:lnTo>
                    <a:close/>
                    <a:moveTo>
                      <a:pt x="6090" y="478084"/>
                    </a:moveTo>
                    <a:lnTo>
                      <a:pt x="9582" y="474797"/>
                    </a:lnTo>
                    <a:lnTo>
                      <a:pt x="10322" y="469422"/>
                    </a:lnTo>
                    <a:lnTo>
                      <a:pt x="6615" y="465543"/>
                    </a:lnTo>
                    <a:lnTo>
                      <a:pt x="3090" y="469718"/>
                    </a:lnTo>
                    <a:lnTo>
                      <a:pt x="5079" y="474016"/>
                    </a:lnTo>
                    <a:lnTo>
                      <a:pt x="6090" y="478084"/>
                    </a:lnTo>
                    <a:close/>
                    <a:moveTo>
                      <a:pt x="118323" y="466489"/>
                    </a:moveTo>
                    <a:lnTo>
                      <a:pt x="125810" y="461960"/>
                    </a:lnTo>
                    <a:lnTo>
                      <a:pt x="127224" y="457778"/>
                    </a:lnTo>
                    <a:lnTo>
                      <a:pt x="123090" y="457095"/>
                    </a:lnTo>
                    <a:lnTo>
                      <a:pt x="118192" y="459257"/>
                    </a:lnTo>
                    <a:lnTo>
                      <a:pt x="116310" y="463111"/>
                    </a:lnTo>
                    <a:close/>
                    <a:moveTo>
                      <a:pt x="2712" y="505113"/>
                    </a:moveTo>
                    <a:lnTo>
                      <a:pt x="4487" y="499665"/>
                    </a:lnTo>
                    <a:lnTo>
                      <a:pt x="0" y="500182"/>
                    </a:lnTo>
                    <a:lnTo>
                      <a:pt x="2712" y="505113"/>
                    </a:lnTo>
                    <a:close/>
                    <a:moveTo>
                      <a:pt x="21795" y="491825"/>
                    </a:moveTo>
                    <a:lnTo>
                      <a:pt x="26586" y="489885"/>
                    </a:lnTo>
                    <a:lnTo>
                      <a:pt x="23060" y="486146"/>
                    </a:lnTo>
                    <a:lnTo>
                      <a:pt x="20422" y="490099"/>
                    </a:lnTo>
                    <a:close/>
                    <a:moveTo>
                      <a:pt x="67437" y="501078"/>
                    </a:moveTo>
                    <a:lnTo>
                      <a:pt x="71908" y="498991"/>
                    </a:lnTo>
                    <a:lnTo>
                      <a:pt x="73683" y="492721"/>
                    </a:lnTo>
                    <a:lnTo>
                      <a:pt x="73141" y="485448"/>
                    </a:lnTo>
                    <a:lnTo>
                      <a:pt x="64840" y="487346"/>
                    </a:lnTo>
                    <a:lnTo>
                      <a:pt x="62646" y="490929"/>
                    </a:lnTo>
                    <a:lnTo>
                      <a:pt x="61142" y="496599"/>
                    </a:lnTo>
                    <a:lnTo>
                      <a:pt x="64569" y="499837"/>
                    </a:lnTo>
                    <a:close/>
                    <a:moveTo>
                      <a:pt x="38304" y="492416"/>
                    </a:moveTo>
                    <a:lnTo>
                      <a:pt x="44041" y="488768"/>
                    </a:lnTo>
                    <a:lnTo>
                      <a:pt x="47163" y="482727"/>
                    </a:lnTo>
                    <a:lnTo>
                      <a:pt x="49678" y="478684"/>
                    </a:lnTo>
                    <a:lnTo>
                      <a:pt x="53146" y="476293"/>
                    </a:lnTo>
                    <a:lnTo>
                      <a:pt x="48183" y="474797"/>
                    </a:lnTo>
                    <a:lnTo>
                      <a:pt x="45068" y="477772"/>
                    </a:lnTo>
                    <a:lnTo>
                      <a:pt x="41534" y="479941"/>
                    </a:lnTo>
                    <a:lnTo>
                      <a:pt x="37400" y="480706"/>
                    </a:lnTo>
                    <a:lnTo>
                      <a:pt x="33267" y="480829"/>
                    </a:lnTo>
                    <a:lnTo>
                      <a:pt x="34187" y="485554"/>
                    </a:lnTo>
                    <a:lnTo>
                      <a:pt x="36085" y="489409"/>
                    </a:lnTo>
                    <a:close/>
                    <a:moveTo>
                      <a:pt x="101895" y="491225"/>
                    </a:moveTo>
                    <a:lnTo>
                      <a:pt x="104772" y="487929"/>
                    </a:lnTo>
                    <a:lnTo>
                      <a:pt x="111190" y="485826"/>
                    </a:lnTo>
                    <a:lnTo>
                      <a:pt x="114321" y="482563"/>
                    </a:lnTo>
                    <a:lnTo>
                      <a:pt x="116072" y="476293"/>
                    </a:lnTo>
                    <a:lnTo>
                      <a:pt x="116261" y="470318"/>
                    </a:lnTo>
                    <a:lnTo>
                      <a:pt x="111379" y="469718"/>
                    </a:lnTo>
                    <a:lnTo>
                      <a:pt x="110500" y="473762"/>
                    </a:lnTo>
                    <a:lnTo>
                      <a:pt x="107722" y="478980"/>
                    </a:lnTo>
                    <a:lnTo>
                      <a:pt x="105364" y="484807"/>
                    </a:lnTo>
                    <a:lnTo>
                      <a:pt x="100802" y="488768"/>
                    </a:lnTo>
                    <a:close/>
                    <a:moveTo>
                      <a:pt x="602398" y="122893"/>
                    </a:moveTo>
                    <a:lnTo>
                      <a:pt x="602136" y="118200"/>
                    </a:lnTo>
                    <a:lnTo>
                      <a:pt x="598930" y="114650"/>
                    </a:lnTo>
                    <a:lnTo>
                      <a:pt x="594123" y="115085"/>
                    </a:lnTo>
                    <a:lnTo>
                      <a:pt x="589332" y="115973"/>
                    </a:lnTo>
                    <a:lnTo>
                      <a:pt x="592290" y="118907"/>
                    </a:lnTo>
                    <a:lnTo>
                      <a:pt x="599958" y="122120"/>
                    </a:lnTo>
                    <a:close/>
                    <a:moveTo>
                      <a:pt x="526818" y="152806"/>
                    </a:moveTo>
                    <a:lnTo>
                      <a:pt x="530129" y="149733"/>
                    </a:lnTo>
                    <a:lnTo>
                      <a:pt x="533622" y="147012"/>
                    </a:lnTo>
                    <a:lnTo>
                      <a:pt x="530129" y="144621"/>
                    </a:lnTo>
                    <a:lnTo>
                      <a:pt x="524993" y="147210"/>
                    </a:lnTo>
                    <a:lnTo>
                      <a:pt x="522536" y="151253"/>
                    </a:lnTo>
                    <a:lnTo>
                      <a:pt x="526818" y="152806"/>
                    </a:lnTo>
                    <a:close/>
                    <a:moveTo>
                      <a:pt x="527146" y="158904"/>
                    </a:moveTo>
                    <a:lnTo>
                      <a:pt x="532110" y="158542"/>
                    </a:lnTo>
                    <a:lnTo>
                      <a:pt x="527869" y="154737"/>
                    </a:lnTo>
                    <a:lnTo>
                      <a:pt x="527146" y="158904"/>
                    </a:lnTo>
                    <a:close/>
                    <a:moveTo>
                      <a:pt x="570751" y="140085"/>
                    </a:moveTo>
                    <a:lnTo>
                      <a:pt x="573734" y="137192"/>
                    </a:lnTo>
                    <a:lnTo>
                      <a:pt x="576413" y="132935"/>
                    </a:lnTo>
                    <a:lnTo>
                      <a:pt x="578788" y="129574"/>
                    </a:lnTo>
                    <a:lnTo>
                      <a:pt x="580941" y="125383"/>
                    </a:lnTo>
                    <a:lnTo>
                      <a:pt x="575945" y="125120"/>
                    </a:lnTo>
                    <a:lnTo>
                      <a:pt x="572205" y="122441"/>
                    </a:lnTo>
                    <a:lnTo>
                      <a:pt x="573972" y="118217"/>
                    </a:lnTo>
                    <a:lnTo>
                      <a:pt x="569757" y="118422"/>
                    </a:lnTo>
                    <a:lnTo>
                      <a:pt x="565335" y="120657"/>
                    </a:lnTo>
                    <a:lnTo>
                      <a:pt x="561284" y="122671"/>
                    </a:lnTo>
                    <a:lnTo>
                      <a:pt x="558169" y="125572"/>
                    </a:lnTo>
                    <a:lnTo>
                      <a:pt x="553748" y="128473"/>
                    </a:lnTo>
                    <a:lnTo>
                      <a:pt x="556205" y="133157"/>
                    </a:lnTo>
                    <a:lnTo>
                      <a:pt x="559328" y="130478"/>
                    </a:lnTo>
                    <a:lnTo>
                      <a:pt x="562517" y="134275"/>
                    </a:lnTo>
                    <a:lnTo>
                      <a:pt x="566626" y="136954"/>
                    </a:lnTo>
                    <a:lnTo>
                      <a:pt x="570751" y="140085"/>
                    </a:lnTo>
                    <a:close/>
                  </a:path>
                </a:pathLst>
              </a:custGeom>
              <a:solidFill>
                <a:srgbClr val="0D8344"/>
              </a:solidFill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093" name="Free-form: Shape 1092">
                <a:extLst>
                  <a:ext uri="{FF2B5EF4-FFF2-40B4-BE49-F238E27FC236}">
                    <a16:creationId xmlns:a16="http://schemas.microsoft.com/office/drawing/2014/main" id="{DE71F2C6-3A35-5C63-2DFC-2FA2AFD40D44}"/>
                  </a:ext>
                </a:extLst>
              </p:cNvPr>
              <p:cNvSpPr/>
              <p:nvPr/>
            </p:nvSpPr>
            <p:spPr>
              <a:xfrm>
                <a:off x="6305669" y="1197865"/>
                <a:ext cx="4195933" cy="1315675"/>
              </a:xfrm>
              <a:custGeom>
                <a:avLst/>
                <a:gdLst>
                  <a:gd name="connsiteX0" fmla="*/ 3144829 w 3572741"/>
                  <a:gd name="connsiteY0" fmla="*/ 254884 h 1120268"/>
                  <a:gd name="connsiteX1" fmla="*/ 3149760 w 3572741"/>
                  <a:gd name="connsiteY1" fmla="*/ 254583 h 1120268"/>
                  <a:gd name="connsiteX2" fmla="*/ 3156006 w 3572741"/>
                  <a:gd name="connsiteY2" fmla="*/ 252847 h 1120268"/>
                  <a:gd name="connsiteX3" fmla="*/ 3160854 w 3572741"/>
                  <a:gd name="connsiteY3" fmla="*/ 252171 h 1120268"/>
                  <a:gd name="connsiteX4" fmla="*/ 3168907 w 3572741"/>
                  <a:gd name="connsiteY4" fmla="*/ 251277 h 1120268"/>
                  <a:gd name="connsiteX5" fmla="*/ 3171620 w 3572741"/>
                  <a:gd name="connsiteY5" fmla="*/ 247967 h 1120268"/>
                  <a:gd name="connsiteX6" fmla="*/ 3167017 w 3572741"/>
                  <a:gd name="connsiteY6" fmla="*/ 245755 h 1120268"/>
                  <a:gd name="connsiteX7" fmla="*/ 3159539 w 3572741"/>
                  <a:gd name="connsiteY7" fmla="*/ 244145 h 1120268"/>
                  <a:gd name="connsiteX8" fmla="*/ 3148774 w 3572741"/>
                  <a:gd name="connsiteY8" fmla="*/ 240743 h 1120268"/>
                  <a:gd name="connsiteX9" fmla="*/ 3138829 w 3572741"/>
                  <a:gd name="connsiteY9" fmla="*/ 238496 h 1120268"/>
                  <a:gd name="connsiteX10" fmla="*/ 3126667 w 3572741"/>
                  <a:gd name="connsiteY10" fmla="*/ 237105 h 1120268"/>
                  <a:gd name="connsiteX11" fmla="*/ 3119599 w 3572741"/>
                  <a:gd name="connsiteY11" fmla="*/ 236782 h 1120268"/>
                  <a:gd name="connsiteX12" fmla="*/ 3113929 w 3572741"/>
                  <a:gd name="connsiteY12" fmla="*/ 237759 h 1120268"/>
                  <a:gd name="connsiteX13" fmla="*/ 3109656 w 3572741"/>
                  <a:gd name="connsiteY13" fmla="*/ 237663 h 1120268"/>
                  <a:gd name="connsiteX14" fmla="*/ 3103985 w 3572741"/>
                  <a:gd name="connsiteY14" fmla="*/ 238370 h 1120268"/>
                  <a:gd name="connsiteX15" fmla="*/ 3129543 w 3572741"/>
                  <a:gd name="connsiteY15" fmla="*/ 252464 h 1120268"/>
                  <a:gd name="connsiteX16" fmla="*/ 3137515 w 3572741"/>
                  <a:gd name="connsiteY16" fmla="*/ 253186 h 1120268"/>
                  <a:gd name="connsiteX17" fmla="*/ 3144829 w 3572741"/>
                  <a:gd name="connsiteY17" fmla="*/ 254884 h 1120268"/>
                  <a:gd name="connsiteX18" fmla="*/ 3199890 w 3572741"/>
                  <a:gd name="connsiteY18" fmla="*/ 242903 h 1120268"/>
                  <a:gd name="connsiteX19" fmla="*/ 3194055 w 3572741"/>
                  <a:gd name="connsiteY19" fmla="*/ 241466 h 1120268"/>
                  <a:gd name="connsiteX20" fmla="*/ 3198329 w 3572741"/>
                  <a:gd name="connsiteY20" fmla="*/ 242413 h 1120268"/>
                  <a:gd name="connsiteX21" fmla="*/ 3413887 w 3572741"/>
                  <a:gd name="connsiteY21" fmla="*/ 399884 h 1120268"/>
                  <a:gd name="connsiteX22" fmla="*/ 3418079 w 3572741"/>
                  <a:gd name="connsiteY22" fmla="*/ 399522 h 1120268"/>
                  <a:gd name="connsiteX23" fmla="*/ 3403286 w 3572741"/>
                  <a:gd name="connsiteY23" fmla="*/ 399629 h 1120268"/>
                  <a:gd name="connsiteX24" fmla="*/ 3398273 w 3572741"/>
                  <a:gd name="connsiteY24" fmla="*/ 399810 h 1120268"/>
                  <a:gd name="connsiteX25" fmla="*/ 3393260 w 3572741"/>
                  <a:gd name="connsiteY25" fmla="*/ 399498 h 1120268"/>
                  <a:gd name="connsiteX26" fmla="*/ 3389151 w 3572741"/>
                  <a:gd name="connsiteY26" fmla="*/ 398922 h 1120268"/>
                  <a:gd name="connsiteX27" fmla="*/ 3393342 w 3572741"/>
                  <a:gd name="connsiteY27" fmla="*/ 399522 h 1120268"/>
                  <a:gd name="connsiteX28" fmla="*/ 3398273 w 3572741"/>
                  <a:gd name="connsiteY28" fmla="*/ 399835 h 1120268"/>
                  <a:gd name="connsiteX29" fmla="*/ 3406491 w 3572741"/>
                  <a:gd name="connsiteY29" fmla="*/ 399835 h 1120268"/>
                  <a:gd name="connsiteX30" fmla="*/ 3413887 w 3572741"/>
                  <a:gd name="connsiteY30" fmla="*/ 399884 h 1120268"/>
                  <a:gd name="connsiteX31" fmla="*/ 3408956 w 3572741"/>
                  <a:gd name="connsiteY31" fmla="*/ 357594 h 1120268"/>
                  <a:gd name="connsiteX32" fmla="*/ 3404025 w 3572741"/>
                  <a:gd name="connsiteY32" fmla="*/ 354413 h 1120268"/>
                  <a:gd name="connsiteX33" fmla="*/ 3407806 w 3572741"/>
                  <a:gd name="connsiteY33" fmla="*/ 356558 h 1120268"/>
                  <a:gd name="connsiteX34" fmla="*/ 3478728 w 3572741"/>
                  <a:gd name="connsiteY34" fmla="*/ 480749 h 1120268"/>
                  <a:gd name="connsiteX35" fmla="*/ 3475276 w 3572741"/>
                  <a:gd name="connsiteY35" fmla="*/ 477248 h 1120268"/>
                  <a:gd name="connsiteX36" fmla="*/ 3470591 w 3572741"/>
                  <a:gd name="connsiteY36" fmla="*/ 474167 h 1120268"/>
                  <a:gd name="connsiteX37" fmla="*/ 3466072 w 3572741"/>
                  <a:gd name="connsiteY37" fmla="*/ 471693 h 1120268"/>
                  <a:gd name="connsiteX38" fmla="*/ 3478728 w 3572741"/>
                  <a:gd name="connsiteY38" fmla="*/ 480749 h 1120268"/>
                  <a:gd name="connsiteX39" fmla="*/ 3560661 w 3572741"/>
                  <a:gd name="connsiteY39" fmla="*/ 433159 h 1120268"/>
                  <a:gd name="connsiteX40" fmla="*/ 3558031 w 3572741"/>
                  <a:gd name="connsiteY40" fmla="*/ 427143 h 1120268"/>
                  <a:gd name="connsiteX41" fmla="*/ 3553594 w 3572741"/>
                  <a:gd name="connsiteY41" fmla="*/ 427176 h 1120268"/>
                  <a:gd name="connsiteX42" fmla="*/ 3557703 w 3572741"/>
                  <a:gd name="connsiteY42" fmla="*/ 425902 h 1120268"/>
                  <a:gd name="connsiteX43" fmla="*/ 3562469 w 3572741"/>
                  <a:gd name="connsiteY43" fmla="*/ 428754 h 1120268"/>
                  <a:gd name="connsiteX44" fmla="*/ 3568058 w 3572741"/>
                  <a:gd name="connsiteY44" fmla="*/ 429107 h 1120268"/>
                  <a:gd name="connsiteX45" fmla="*/ 3572742 w 3572741"/>
                  <a:gd name="connsiteY45" fmla="*/ 428548 h 1120268"/>
                  <a:gd name="connsiteX46" fmla="*/ 3563126 w 3572741"/>
                  <a:gd name="connsiteY46" fmla="*/ 424694 h 1120268"/>
                  <a:gd name="connsiteX47" fmla="*/ 3555155 w 3572741"/>
                  <a:gd name="connsiteY47" fmla="*/ 423535 h 1120268"/>
                  <a:gd name="connsiteX48" fmla="*/ 3550060 w 3572741"/>
                  <a:gd name="connsiteY48" fmla="*/ 423856 h 1120268"/>
                  <a:gd name="connsiteX49" fmla="*/ 3544553 w 3572741"/>
                  <a:gd name="connsiteY49" fmla="*/ 421703 h 1120268"/>
                  <a:gd name="connsiteX50" fmla="*/ 3547348 w 3572741"/>
                  <a:gd name="connsiteY50" fmla="*/ 418563 h 1120268"/>
                  <a:gd name="connsiteX51" fmla="*/ 3540199 w 3572741"/>
                  <a:gd name="connsiteY51" fmla="*/ 416501 h 1120268"/>
                  <a:gd name="connsiteX52" fmla="*/ 3549156 w 3572741"/>
                  <a:gd name="connsiteY52" fmla="*/ 412745 h 1120268"/>
                  <a:gd name="connsiteX53" fmla="*/ 3547102 w 3572741"/>
                  <a:gd name="connsiteY53" fmla="*/ 409154 h 1120268"/>
                  <a:gd name="connsiteX54" fmla="*/ 3541267 w 3572741"/>
                  <a:gd name="connsiteY54" fmla="*/ 406877 h 1120268"/>
                  <a:gd name="connsiteX55" fmla="*/ 3532638 w 3572741"/>
                  <a:gd name="connsiteY55" fmla="*/ 401297 h 1120268"/>
                  <a:gd name="connsiteX56" fmla="*/ 3527872 w 3572741"/>
                  <a:gd name="connsiteY56" fmla="*/ 400525 h 1120268"/>
                  <a:gd name="connsiteX57" fmla="*/ 3523845 w 3572741"/>
                  <a:gd name="connsiteY57" fmla="*/ 399333 h 1120268"/>
                  <a:gd name="connsiteX58" fmla="*/ 3520311 w 3572741"/>
                  <a:gd name="connsiteY58" fmla="*/ 396334 h 1120268"/>
                  <a:gd name="connsiteX59" fmla="*/ 3512010 w 3572741"/>
                  <a:gd name="connsiteY59" fmla="*/ 394871 h 1120268"/>
                  <a:gd name="connsiteX60" fmla="*/ 3519571 w 3572741"/>
                  <a:gd name="connsiteY60" fmla="*/ 394386 h 1120268"/>
                  <a:gd name="connsiteX61" fmla="*/ 3523598 w 3572741"/>
                  <a:gd name="connsiteY61" fmla="*/ 396145 h 1120268"/>
                  <a:gd name="connsiteX62" fmla="*/ 3536500 w 3572741"/>
                  <a:gd name="connsiteY62" fmla="*/ 397985 h 1120268"/>
                  <a:gd name="connsiteX63" fmla="*/ 3531077 w 3572741"/>
                  <a:gd name="connsiteY63" fmla="*/ 398914 h 1120268"/>
                  <a:gd name="connsiteX64" fmla="*/ 3535268 w 3572741"/>
                  <a:gd name="connsiteY64" fmla="*/ 399029 h 1120268"/>
                  <a:gd name="connsiteX65" fmla="*/ 3546444 w 3572741"/>
                  <a:gd name="connsiteY65" fmla="*/ 397714 h 1120268"/>
                  <a:gd name="connsiteX66" fmla="*/ 3553347 w 3572741"/>
                  <a:gd name="connsiteY66" fmla="*/ 399243 h 1120268"/>
                  <a:gd name="connsiteX67" fmla="*/ 3549485 w 3572741"/>
                  <a:gd name="connsiteY67" fmla="*/ 396021 h 1120268"/>
                  <a:gd name="connsiteX68" fmla="*/ 3536418 w 3572741"/>
                  <a:gd name="connsiteY68" fmla="*/ 392537 h 1120268"/>
                  <a:gd name="connsiteX69" fmla="*/ 3530665 w 3572741"/>
                  <a:gd name="connsiteY69" fmla="*/ 390318 h 1120268"/>
                  <a:gd name="connsiteX70" fmla="*/ 3540199 w 3572741"/>
                  <a:gd name="connsiteY70" fmla="*/ 392882 h 1120268"/>
                  <a:gd name="connsiteX71" fmla="*/ 3557127 w 3572741"/>
                  <a:gd name="connsiteY71" fmla="*/ 395528 h 1120268"/>
                  <a:gd name="connsiteX72" fmla="*/ 3550881 w 3572741"/>
                  <a:gd name="connsiteY72" fmla="*/ 390967 h 1120268"/>
                  <a:gd name="connsiteX73" fmla="*/ 3546772 w 3572741"/>
                  <a:gd name="connsiteY73" fmla="*/ 389373 h 1120268"/>
                  <a:gd name="connsiteX74" fmla="*/ 3548909 w 3572741"/>
                  <a:gd name="connsiteY74" fmla="*/ 385453 h 1120268"/>
                  <a:gd name="connsiteX75" fmla="*/ 3557785 w 3572741"/>
                  <a:gd name="connsiteY75" fmla="*/ 384746 h 1120268"/>
                  <a:gd name="connsiteX76" fmla="*/ 3553347 w 3572741"/>
                  <a:gd name="connsiteY76" fmla="*/ 381393 h 1120268"/>
                  <a:gd name="connsiteX77" fmla="*/ 3544553 w 3572741"/>
                  <a:gd name="connsiteY77" fmla="*/ 380004 h 1120268"/>
                  <a:gd name="connsiteX78" fmla="*/ 3522036 w 3572741"/>
                  <a:gd name="connsiteY78" fmla="*/ 374408 h 1120268"/>
                  <a:gd name="connsiteX79" fmla="*/ 3503957 w 3572741"/>
                  <a:gd name="connsiteY79" fmla="*/ 369526 h 1120268"/>
                  <a:gd name="connsiteX80" fmla="*/ 3491465 w 3572741"/>
                  <a:gd name="connsiteY80" fmla="*/ 365524 h 1120268"/>
                  <a:gd name="connsiteX81" fmla="*/ 3485219 w 3572741"/>
                  <a:gd name="connsiteY81" fmla="*/ 363412 h 1120268"/>
                  <a:gd name="connsiteX82" fmla="*/ 3477823 w 3572741"/>
                  <a:gd name="connsiteY82" fmla="*/ 361086 h 1120268"/>
                  <a:gd name="connsiteX83" fmla="*/ 3456950 w 3572741"/>
                  <a:gd name="connsiteY83" fmla="*/ 358071 h 1120268"/>
                  <a:gd name="connsiteX84" fmla="*/ 3427036 w 3572741"/>
                  <a:gd name="connsiteY84" fmla="*/ 354948 h 1120268"/>
                  <a:gd name="connsiteX85" fmla="*/ 3415942 w 3572741"/>
                  <a:gd name="connsiteY85" fmla="*/ 355794 h 1120268"/>
                  <a:gd name="connsiteX86" fmla="*/ 3409861 w 3572741"/>
                  <a:gd name="connsiteY86" fmla="*/ 356838 h 1120268"/>
                  <a:gd name="connsiteX87" fmla="*/ 3417914 w 3572741"/>
                  <a:gd name="connsiteY87" fmla="*/ 355802 h 1120268"/>
                  <a:gd name="connsiteX88" fmla="*/ 3413147 w 3572741"/>
                  <a:gd name="connsiteY88" fmla="*/ 357232 h 1120268"/>
                  <a:gd name="connsiteX89" fmla="*/ 3419557 w 3572741"/>
                  <a:gd name="connsiteY89" fmla="*/ 357339 h 1120268"/>
                  <a:gd name="connsiteX90" fmla="*/ 3424982 w 3572741"/>
                  <a:gd name="connsiteY90" fmla="*/ 358744 h 1120268"/>
                  <a:gd name="connsiteX91" fmla="*/ 3431392 w 3572741"/>
                  <a:gd name="connsiteY91" fmla="*/ 361826 h 1120268"/>
                  <a:gd name="connsiteX92" fmla="*/ 3440267 w 3572741"/>
                  <a:gd name="connsiteY92" fmla="*/ 366708 h 1120268"/>
                  <a:gd name="connsiteX93" fmla="*/ 3440185 w 3572741"/>
                  <a:gd name="connsiteY93" fmla="*/ 371055 h 1120268"/>
                  <a:gd name="connsiteX94" fmla="*/ 3449224 w 3572741"/>
                  <a:gd name="connsiteY94" fmla="*/ 371170 h 1120268"/>
                  <a:gd name="connsiteX95" fmla="*/ 3455799 w 3572741"/>
                  <a:gd name="connsiteY95" fmla="*/ 373397 h 1120268"/>
                  <a:gd name="connsiteX96" fmla="*/ 3458758 w 3572741"/>
                  <a:gd name="connsiteY96" fmla="*/ 376635 h 1120268"/>
                  <a:gd name="connsiteX97" fmla="*/ 3453333 w 3572741"/>
                  <a:gd name="connsiteY97" fmla="*/ 375041 h 1120268"/>
                  <a:gd name="connsiteX98" fmla="*/ 3449718 w 3572741"/>
                  <a:gd name="connsiteY98" fmla="*/ 372896 h 1120268"/>
                  <a:gd name="connsiteX99" fmla="*/ 3444294 w 3572741"/>
                  <a:gd name="connsiteY99" fmla="*/ 372616 h 1120268"/>
                  <a:gd name="connsiteX100" fmla="*/ 3448238 w 3572741"/>
                  <a:gd name="connsiteY100" fmla="*/ 376766 h 1120268"/>
                  <a:gd name="connsiteX101" fmla="*/ 3443472 w 3572741"/>
                  <a:gd name="connsiteY101" fmla="*/ 375854 h 1120268"/>
                  <a:gd name="connsiteX102" fmla="*/ 3438377 w 3572741"/>
                  <a:gd name="connsiteY102" fmla="*/ 371984 h 1120268"/>
                  <a:gd name="connsiteX103" fmla="*/ 3430734 w 3572741"/>
                  <a:gd name="connsiteY103" fmla="*/ 369543 h 1120268"/>
                  <a:gd name="connsiteX104" fmla="*/ 3426379 w 3572741"/>
                  <a:gd name="connsiteY104" fmla="*/ 368729 h 1120268"/>
                  <a:gd name="connsiteX105" fmla="*/ 3418818 w 3572741"/>
                  <a:gd name="connsiteY105" fmla="*/ 367168 h 1120268"/>
                  <a:gd name="connsiteX106" fmla="*/ 3412819 w 3572741"/>
                  <a:gd name="connsiteY106" fmla="*/ 360536 h 1120268"/>
                  <a:gd name="connsiteX107" fmla="*/ 3406491 w 3572741"/>
                  <a:gd name="connsiteY107" fmla="*/ 357997 h 1120268"/>
                  <a:gd name="connsiteX108" fmla="*/ 3400574 w 3572741"/>
                  <a:gd name="connsiteY108" fmla="*/ 354438 h 1120268"/>
                  <a:gd name="connsiteX109" fmla="*/ 3394739 w 3572741"/>
                  <a:gd name="connsiteY109" fmla="*/ 350461 h 1120268"/>
                  <a:gd name="connsiteX110" fmla="*/ 3399012 w 3572741"/>
                  <a:gd name="connsiteY110" fmla="*/ 351365 h 1120268"/>
                  <a:gd name="connsiteX111" fmla="*/ 3392109 w 3572741"/>
                  <a:gd name="connsiteY111" fmla="*/ 347962 h 1120268"/>
                  <a:gd name="connsiteX112" fmla="*/ 3379865 w 3572741"/>
                  <a:gd name="connsiteY112" fmla="*/ 344503 h 1120268"/>
                  <a:gd name="connsiteX113" fmla="*/ 3374687 w 3572741"/>
                  <a:gd name="connsiteY113" fmla="*/ 342941 h 1120268"/>
                  <a:gd name="connsiteX114" fmla="*/ 3369839 w 3572741"/>
                  <a:gd name="connsiteY114" fmla="*/ 340689 h 1120268"/>
                  <a:gd name="connsiteX115" fmla="*/ 3351923 w 3572741"/>
                  <a:gd name="connsiteY115" fmla="*/ 336178 h 1120268"/>
                  <a:gd name="connsiteX116" fmla="*/ 3338692 w 3572741"/>
                  <a:gd name="connsiteY116" fmla="*/ 333244 h 1120268"/>
                  <a:gd name="connsiteX117" fmla="*/ 3307546 w 3572741"/>
                  <a:gd name="connsiteY117" fmla="*/ 325831 h 1120268"/>
                  <a:gd name="connsiteX118" fmla="*/ 3301300 w 3572741"/>
                  <a:gd name="connsiteY118" fmla="*/ 324294 h 1120268"/>
                  <a:gd name="connsiteX119" fmla="*/ 3285357 w 3572741"/>
                  <a:gd name="connsiteY119" fmla="*/ 320350 h 1120268"/>
                  <a:gd name="connsiteX120" fmla="*/ 3265387 w 3572741"/>
                  <a:gd name="connsiteY120" fmla="*/ 315526 h 1120268"/>
                  <a:gd name="connsiteX121" fmla="*/ 3249033 w 3572741"/>
                  <a:gd name="connsiteY121" fmla="*/ 310521 h 1120268"/>
                  <a:gd name="connsiteX122" fmla="*/ 3238843 w 3572741"/>
                  <a:gd name="connsiteY122" fmla="*/ 308557 h 1120268"/>
                  <a:gd name="connsiteX123" fmla="*/ 3231364 w 3572741"/>
                  <a:gd name="connsiteY123" fmla="*/ 306585 h 1120268"/>
                  <a:gd name="connsiteX124" fmla="*/ 3226105 w 3572741"/>
                  <a:gd name="connsiteY124" fmla="*/ 306765 h 1120268"/>
                  <a:gd name="connsiteX125" fmla="*/ 3216983 w 3572741"/>
                  <a:gd name="connsiteY125" fmla="*/ 304735 h 1120268"/>
                  <a:gd name="connsiteX126" fmla="*/ 3380851 w 3572741"/>
                  <a:gd name="connsiteY126" fmla="*/ 410773 h 1120268"/>
                  <a:gd name="connsiteX127" fmla="*/ 3382330 w 3572741"/>
                  <a:gd name="connsiteY127" fmla="*/ 405398 h 1120268"/>
                  <a:gd name="connsiteX128" fmla="*/ 3376660 w 3572741"/>
                  <a:gd name="connsiteY128" fmla="*/ 401215 h 1120268"/>
                  <a:gd name="connsiteX129" fmla="*/ 3372221 w 3572741"/>
                  <a:gd name="connsiteY129" fmla="*/ 395931 h 1120268"/>
                  <a:gd name="connsiteX130" fmla="*/ 3357183 w 3572741"/>
                  <a:gd name="connsiteY130" fmla="*/ 391025 h 1120268"/>
                  <a:gd name="connsiteX131" fmla="*/ 3346746 w 3572741"/>
                  <a:gd name="connsiteY131" fmla="*/ 385856 h 1120268"/>
                  <a:gd name="connsiteX132" fmla="*/ 3340665 w 3572741"/>
                  <a:gd name="connsiteY132" fmla="*/ 380374 h 1120268"/>
                  <a:gd name="connsiteX133" fmla="*/ 3345677 w 3572741"/>
                  <a:gd name="connsiteY133" fmla="*/ 381607 h 1120268"/>
                  <a:gd name="connsiteX134" fmla="*/ 3340665 w 3572741"/>
                  <a:gd name="connsiteY134" fmla="*/ 376397 h 1120268"/>
                  <a:gd name="connsiteX135" fmla="*/ 3347979 w 3572741"/>
                  <a:gd name="connsiteY135" fmla="*/ 377514 h 1120268"/>
                  <a:gd name="connsiteX136" fmla="*/ 3358662 w 3572741"/>
                  <a:gd name="connsiteY136" fmla="*/ 380654 h 1120268"/>
                  <a:gd name="connsiteX137" fmla="*/ 3355785 w 3572741"/>
                  <a:gd name="connsiteY137" fmla="*/ 375838 h 1120268"/>
                  <a:gd name="connsiteX138" fmla="*/ 3362113 w 3572741"/>
                  <a:gd name="connsiteY138" fmla="*/ 377424 h 1120268"/>
                  <a:gd name="connsiteX139" fmla="*/ 3365319 w 3572741"/>
                  <a:gd name="connsiteY139" fmla="*/ 380448 h 1120268"/>
                  <a:gd name="connsiteX140" fmla="*/ 3368442 w 3572741"/>
                  <a:gd name="connsiteY140" fmla="*/ 384450 h 1120268"/>
                  <a:gd name="connsiteX141" fmla="*/ 3377975 w 3572741"/>
                  <a:gd name="connsiteY141" fmla="*/ 390154 h 1120268"/>
                  <a:gd name="connsiteX142" fmla="*/ 3381837 w 3572741"/>
                  <a:gd name="connsiteY142" fmla="*/ 392027 h 1120268"/>
                  <a:gd name="connsiteX143" fmla="*/ 3387179 w 3572741"/>
                  <a:gd name="connsiteY143" fmla="*/ 393005 h 1120268"/>
                  <a:gd name="connsiteX144" fmla="*/ 3392767 w 3572741"/>
                  <a:gd name="connsiteY144" fmla="*/ 398372 h 1120268"/>
                  <a:gd name="connsiteX145" fmla="*/ 3411257 w 3572741"/>
                  <a:gd name="connsiteY145" fmla="*/ 399744 h 1120268"/>
                  <a:gd name="connsiteX146" fmla="*/ 3419065 w 3572741"/>
                  <a:gd name="connsiteY146" fmla="*/ 398700 h 1120268"/>
                  <a:gd name="connsiteX147" fmla="*/ 3422106 w 3572741"/>
                  <a:gd name="connsiteY147" fmla="*/ 395569 h 1120268"/>
                  <a:gd name="connsiteX148" fmla="*/ 3452265 w 3572741"/>
                  <a:gd name="connsiteY148" fmla="*/ 400780 h 1120268"/>
                  <a:gd name="connsiteX149" fmla="*/ 3458922 w 3572741"/>
                  <a:gd name="connsiteY149" fmla="*/ 404207 h 1120268"/>
                  <a:gd name="connsiteX150" fmla="*/ 3450046 w 3572741"/>
                  <a:gd name="connsiteY150" fmla="*/ 401084 h 1120268"/>
                  <a:gd name="connsiteX151" fmla="*/ 3459169 w 3572741"/>
                  <a:gd name="connsiteY151" fmla="*/ 404848 h 1120268"/>
                  <a:gd name="connsiteX152" fmla="*/ 3467797 w 3572741"/>
                  <a:gd name="connsiteY152" fmla="*/ 408168 h 1120268"/>
                  <a:gd name="connsiteX153" fmla="*/ 3471085 w 3572741"/>
                  <a:gd name="connsiteY153" fmla="*/ 411184 h 1120268"/>
                  <a:gd name="connsiteX154" fmla="*/ 3488671 w 3572741"/>
                  <a:gd name="connsiteY154" fmla="*/ 416665 h 1120268"/>
                  <a:gd name="connsiteX155" fmla="*/ 3498944 w 3572741"/>
                  <a:gd name="connsiteY155" fmla="*/ 417766 h 1120268"/>
                  <a:gd name="connsiteX156" fmla="*/ 3521461 w 3572741"/>
                  <a:gd name="connsiteY156" fmla="*/ 422861 h 1120268"/>
                  <a:gd name="connsiteX157" fmla="*/ 3528775 w 3572741"/>
                  <a:gd name="connsiteY157" fmla="*/ 425023 h 1120268"/>
                  <a:gd name="connsiteX158" fmla="*/ 3534528 w 3572741"/>
                  <a:gd name="connsiteY158" fmla="*/ 428277 h 1120268"/>
                  <a:gd name="connsiteX159" fmla="*/ 3546198 w 3572741"/>
                  <a:gd name="connsiteY159" fmla="*/ 430800 h 1120268"/>
                  <a:gd name="connsiteX160" fmla="*/ 3547348 w 3572741"/>
                  <a:gd name="connsiteY160" fmla="*/ 426518 h 1120268"/>
                  <a:gd name="connsiteX161" fmla="*/ 3541103 w 3572741"/>
                  <a:gd name="connsiteY161" fmla="*/ 423502 h 1120268"/>
                  <a:gd name="connsiteX162" fmla="*/ 3546444 w 3572741"/>
                  <a:gd name="connsiteY162" fmla="*/ 425195 h 1120268"/>
                  <a:gd name="connsiteX163" fmla="*/ 3550389 w 3572741"/>
                  <a:gd name="connsiteY163" fmla="*/ 428244 h 1120268"/>
                  <a:gd name="connsiteX164" fmla="*/ 3560661 w 3572741"/>
                  <a:gd name="connsiteY164" fmla="*/ 433159 h 1120268"/>
                  <a:gd name="connsiteX165" fmla="*/ 3559593 w 3572741"/>
                  <a:gd name="connsiteY165" fmla="*/ 423346 h 1120268"/>
                  <a:gd name="connsiteX166" fmla="*/ 3552690 w 3572741"/>
                  <a:gd name="connsiteY166" fmla="*/ 421563 h 1120268"/>
                  <a:gd name="connsiteX167" fmla="*/ 3559593 w 3572741"/>
                  <a:gd name="connsiteY167" fmla="*/ 423346 h 1120268"/>
                  <a:gd name="connsiteX168" fmla="*/ 3553840 w 3572741"/>
                  <a:gd name="connsiteY168" fmla="*/ 420914 h 1120268"/>
                  <a:gd name="connsiteX169" fmla="*/ 3560744 w 3572741"/>
                  <a:gd name="connsiteY169" fmla="*/ 418202 h 1120268"/>
                  <a:gd name="connsiteX170" fmla="*/ 3551785 w 3572741"/>
                  <a:gd name="connsiteY170" fmla="*/ 416419 h 1120268"/>
                  <a:gd name="connsiteX171" fmla="*/ 3553840 w 3572741"/>
                  <a:gd name="connsiteY171" fmla="*/ 420914 h 1120268"/>
                  <a:gd name="connsiteX172" fmla="*/ 233623 w 3572741"/>
                  <a:gd name="connsiteY172" fmla="*/ 295737 h 1120268"/>
                  <a:gd name="connsiteX173" fmla="*/ 229563 w 3572741"/>
                  <a:gd name="connsiteY173" fmla="*/ 293822 h 1120268"/>
                  <a:gd name="connsiteX174" fmla="*/ 233623 w 3572741"/>
                  <a:gd name="connsiteY174" fmla="*/ 295737 h 1120268"/>
                  <a:gd name="connsiteX175" fmla="*/ 271 w 3572741"/>
                  <a:gd name="connsiteY175" fmla="*/ 715169 h 1120268"/>
                  <a:gd name="connsiteX176" fmla="*/ 4397 w 3572741"/>
                  <a:gd name="connsiteY176" fmla="*/ 711027 h 1120268"/>
                  <a:gd name="connsiteX177" fmla="*/ 0 w 3572741"/>
                  <a:gd name="connsiteY177" fmla="*/ 715021 h 1120268"/>
                  <a:gd name="connsiteX178" fmla="*/ 241561 w 3572741"/>
                  <a:gd name="connsiteY178" fmla="*/ 371022 h 1120268"/>
                  <a:gd name="connsiteX179" fmla="*/ 234682 w 3572741"/>
                  <a:gd name="connsiteY179" fmla="*/ 368096 h 1120268"/>
                  <a:gd name="connsiteX180" fmla="*/ 241561 w 3572741"/>
                  <a:gd name="connsiteY180" fmla="*/ 371022 h 1120268"/>
                  <a:gd name="connsiteX181" fmla="*/ 175324 w 3572741"/>
                  <a:gd name="connsiteY181" fmla="*/ 542869 h 1120268"/>
                  <a:gd name="connsiteX182" fmla="*/ 172644 w 3572741"/>
                  <a:gd name="connsiteY182" fmla="*/ 539673 h 1120268"/>
                  <a:gd name="connsiteX183" fmla="*/ 175324 w 3572741"/>
                  <a:gd name="connsiteY183" fmla="*/ 542869 h 1120268"/>
                  <a:gd name="connsiteX184" fmla="*/ 179367 w 3572741"/>
                  <a:gd name="connsiteY184" fmla="*/ 545409 h 1120268"/>
                  <a:gd name="connsiteX185" fmla="*/ 175932 w 3572741"/>
                  <a:gd name="connsiteY185" fmla="*/ 543132 h 1120268"/>
                  <a:gd name="connsiteX186" fmla="*/ 179367 w 3572741"/>
                  <a:gd name="connsiteY186" fmla="*/ 545409 h 1120268"/>
                  <a:gd name="connsiteX187" fmla="*/ 300698 w 3572741"/>
                  <a:gd name="connsiteY187" fmla="*/ 412975 h 1120268"/>
                  <a:gd name="connsiteX188" fmla="*/ 306171 w 3572741"/>
                  <a:gd name="connsiteY188" fmla="*/ 410748 h 1120268"/>
                  <a:gd name="connsiteX189" fmla="*/ 300378 w 3572741"/>
                  <a:gd name="connsiteY189" fmla="*/ 410707 h 1120268"/>
                  <a:gd name="connsiteX190" fmla="*/ 294411 w 3572741"/>
                  <a:gd name="connsiteY190" fmla="*/ 408529 h 1120268"/>
                  <a:gd name="connsiteX191" fmla="*/ 299433 w 3572741"/>
                  <a:gd name="connsiteY191" fmla="*/ 411069 h 1120268"/>
                  <a:gd name="connsiteX192" fmla="*/ 305728 w 3572741"/>
                  <a:gd name="connsiteY192" fmla="*/ 408406 h 1120268"/>
                  <a:gd name="connsiteX193" fmla="*/ 310322 w 3572741"/>
                  <a:gd name="connsiteY193" fmla="*/ 407395 h 1120268"/>
                  <a:gd name="connsiteX194" fmla="*/ 306032 w 3572741"/>
                  <a:gd name="connsiteY194" fmla="*/ 407617 h 1120268"/>
                  <a:gd name="connsiteX195" fmla="*/ 431883 w 3572741"/>
                  <a:gd name="connsiteY195" fmla="*/ 367086 h 1120268"/>
                  <a:gd name="connsiteX196" fmla="*/ 426229 w 3572741"/>
                  <a:gd name="connsiteY196" fmla="*/ 364620 h 1120268"/>
                  <a:gd name="connsiteX197" fmla="*/ 431883 w 3572741"/>
                  <a:gd name="connsiteY197" fmla="*/ 367086 h 1120268"/>
                  <a:gd name="connsiteX198" fmla="*/ 43178 w 3572741"/>
                  <a:gd name="connsiteY198" fmla="*/ 719228 h 1120268"/>
                  <a:gd name="connsiteX199" fmla="*/ 59786 w 3572741"/>
                  <a:gd name="connsiteY199" fmla="*/ 718678 h 1120268"/>
                  <a:gd name="connsiteX200" fmla="*/ 67931 w 3572741"/>
                  <a:gd name="connsiteY200" fmla="*/ 718267 h 1120268"/>
                  <a:gd name="connsiteX201" fmla="*/ 72147 w 3572741"/>
                  <a:gd name="connsiteY201" fmla="*/ 717971 h 1120268"/>
                  <a:gd name="connsiteX202" fmla="*/ 71974 w 3572741"/>
                  <a:gd name="connsiteY202" fmla="*/ 713558 h 1120268"/>
                  <a:gd name="connsiteX203" fmla="*/ 72680 w 3572741"/>
                  <a:gd name="connsiteY203" fmla="*/ 709170 h 1120268"/>
                  <a:gd name="connsiteX204" fmla="*/ 74891 w 3572741"/>
                  <a:gd name="connsiteY204" fmla="*/ 705102 h 1120268"/>
                  <a:gd name="connsiteX205" fmla="*/ 72993 w 3572741"/>
                  <a:gd name="connsiteY205" fmla="*/ 701412 h 1120268"/>
                  <a:gd name="connsiteX206" fmla="*/ 69295 w 3572741"/>
                  <a:gd name="connsiteY206" fmla="*/ 699119 h 1120268"/>
                  <a:gd name="connsiteX207" fmla="*/ 64988 w 3572741"/>
                  <a:gd name="connsiteY207" fmla="*/ 697253 h 1120268"/>
                  <a:gd name="connsiteX208" fmla="*/ 59926 w 3572741"/>
                  <a:gd name="connsiteY208" fmla="*/ 696875 h 1120268"/>
                  <a:gd name="connsiteX209" fmla="*/ 55751 w 3572741"/>
                  <a:gd name="connsiteY209" fmla="*/ 698059 h 1120268"/>
                  <a:gd name="connsiteX210" fmla="*/ 49489 w 3572741"/>
                  <a:gd name="connsiteY210" fmla="*/ 695922 h 1120268"/>
                  <a:gd name="connsiteX211" fmla="*/ 44476 w 3572741"/>
                  <a:gd name="connsiteY211" fmla="*/ 693514 h 1120268"/>
                  <a:gd name="connsiteX212" fmla="*/ 39578 w 3572741"/>
                  <a:gd name="connsiteY212" fmla="*/ 692298 h 1120268"/>
                  <a:gd name="connsiteX213" fmla="*/ 35297 w 3572741"/>
                  <a:gd name="connsiteY213" fmla="*/ 691616 h 1120268"/>
                  <a:gd name="connsiteX214" fmla="*/ 34960 w 3572741"/>
                  <a:gd name="connsiteY214" fmla="*/ 698585 h 1120268"/>
                  <a:gd name="connsiteX215" fmla="*/ 27070 w 3572741"/>
                  <a:gd name="connsiteY215" fmla="*/ 701675 h 1120268"/>
                  <a:gd name="connsiteX216" fmla="*/ 19082 w 3572741"/>
                  <a:gd name="connsiteY216" fmla="*/ 700072 h 1120268"/>
                  <a:gd name="connsiteX217" fmla="*/ 28821 w 3572741"/>
                  <a:gd name="connsiteY217" fmla="*/ 691024 h 1120268"/>
                  <a:gd name="connsiteX218" fmla="*/ 20636 w 3572741"/>
                  <a:gd name="connsiteY218" fmla="*/ 698412 h 1120268"/>
                  <a:gd name="connsiteX219" fmla="*/ 15491 w 3572741"/>
                  <a:gd name="connsiteY219" fmla="*/ 700639 h 1120268"/>
                  <a:gd name="connsiteX220" fmla="*/ 6147 w 3572741"/>
                  <a:gd name="connsiteY220" fmla="*/ 699941 h 1120268"/>
                  <a:gd name="connsiteX221" fmla="*/ 6476 w 3572741"/>
                  <a:gd name="connsiteY221" fmla="*/ 705208 h 1120268"/>
                  <a:gd name="connsiteX222" fmla="*/ 4873 w 3572741"/>
                  <a:gd name="connsiteY222" fmla="*/ 709359 h 1120268"/>
                  <a:gd name="connsiteX223" fmla="*/ 8564 w 3572741"/>
                  <a:gd name="connsiteY223" fmla="*/ 707058 h 1120268"/>
                  <a:gd name="connsiteX224" fmla="*/ 17365 w 3572741"/>
                  <a:gd name="connsiteY224" fmla="*/ 708298 h 1120268"/>
                  <a:gd name="connsiteX225" fmla="*/ 9591 w 3572741"/>
                  <a:gd name="connsiteY225" fmla="*/ 712317 h 1120268"/>
                  <a:gd name="connsiteX226" fmla="*/ 4019 w 3572741"/>
                  <a:gd name="connsiteY226" fmla="*/ 715481 h 1120268"/>
                  <a:gd name="connsiteX227" fmla="*/ 16568 w 3572741"/>
                  <a:gd name="connsiteY227" fmla="*/ 716738 h 1120268"/>
                  <a:gd name="connsiteX228" fmla="*/ 24136 w 3572741"/>
                  <a:gd name="connsiteY228" fmla="*/ 717642 h 1120268"/>
                  <a:gd name="connsiteX229" fmla="*/ 32667 w 3572741"/>
                  <a:gd name="connsiteY229" fmla="*/ 718168 h 1120268"/>
                  <a:gd name="connsiteX230" fmla="*/ 39085 w 3572741"/>
                  <a:gd name="connsiteY230" fmla="*/ 718924 h 1120268"/>
                  <a:gd name="connsiteX231" fmla="*/ 338821 w 3572741"/>
                  <a:gd name="connsiteY231" fmla="*/ 26281 h 1120268"/>
                  <a:gd name="connsiteX232" fmla="*/ 344443 w 3572741"/>
                  <a:gd name="connsiteY232" fmla="*/ 25335 h 1120268"/>
                  <a:gd name="connsiteX233" fmla="*/ 348889 w 3572741"/>
                  <a:gd name="connsiteY233" fmla="*/ 24671 h 1120268"/>
                  <a:gd name="connsiteX234" fmla="*/ 354041 w 3572741"/>
                  <a:gd name="connsiteY234" fmla="*/ 23371 h 1120268"/>
                  <a:gd name="connsiteX235" fmla="*/ 358898 w 3572741"/>
                  <a:gd name="connsiteY235" fmla="*/ 21892 h 1120268"/>
                  <a:gd name="connsiteX236" fmla="*/ 363846 w 3572741"/>
                  <a:gd name="connsiteY236" fmla="*/ 20492 h 1120268"/>
                  <a:gd name="connsiteX237" fmla="*/ 368719 w 3572741"/>
                  <a:gd name="connsiteY237" fmla="*/ 22268 h 1120268"/>
                  <a:gd name="connsiteX238" fmla="*/ 372885 w 3572741"/>
                  <a:gd name="connsiteY238" fmla="*/ 22307 h 1120268"/>
                  <a:gd name="connsiteX239" fmla="*/ 379896 w 3572741"/>
                  <a:gd name="connsiteY239" fmla="*/ 22880 h 1120268"/>
                  <a:gd name="connsiteX240" fmla="*/ 375918 w 3572741"/>
                  <a:gd name="connsiteY240" fmla="*/ 21404 h 1120268"/>
                  <a:gd name="connsiteX241" fmla="*/ 370305 w 3572741"/>
                  <a:gd name="connsiteY241" fmla="*/ 19395 h 1120268"/>
                  <a:gd name="connsiteX242" fmla="*/ 365111 w 3572741"/>
                  <a:gd name="connsiteY242" fmla="*/ 19706 h 1120268"/>
                  <a:gd name="connsiteX243" fmla="*/ 354962 w 3572741"/>
                  <a:gd name="connsiteY243" fmla="*/ 18619 h 1120268"/>
                  <a:gd name="connsiteX244" fmla="*/ 349661 w 3572741"/>
                  <a:gd name="connsiteY244" fmla="*/ 19307 h 1120268"/>
                  <a:gd name="connsiteX245" fmla="*/ 339906 w 3572741"/>
                  <a:gd name="connsiteY245" fmla="*/ 21217 h 1120268"/>
                  <a:gd name="connsiteX246" fmla="*/ 335748 w 3572741"/>
                  <a:gd name="connsiteY246" fmla="*/ 22228 h 1120268"/>
                  <a:gd name="connsiteX247" fmla="*/ 328894 w 3572741"/>
                  <a:gd name="connsiteY247" fmla="*/ 22674 h 1120268"/>
                  <a:gd name="connsiteX248" fmla="*/ 315515 w 3572741"/>
                  <a:gd name="connsiteY248" fmla="*/ 23149 h 1120268"/>
                  <a:gd name="connsiteX249" fmla="*/ 323610 w 3572741"/>
                  <a:gd name="connsiteY249" fmla="*/ 24223 h 1120268"/>
                  <a:gd name="connsiteX250" fmla="*/ 328573 w 3572741"/>
                  <a:gd name="connsiteY250" fmla="*/ 24331 h 1120268"/>
                  <a:gd name="connsiteX251" fmla="*/ 333973 w 3572741"/>
                  <a:gd name="connsiteY251" fmla="*/ 24129 h 1120268"/>
                  <a:gd name="connsiteX252" fmla="*/ 338821 w 3572741"/>
                  <a:gd name="connsiteY252" fmla="*/ 26281 h 1120268"/>
                  <a:gd name="connsiteX253" fmla="*/ 369853 w 3572741"/>
                  <a:gd name="connsiteY253" fmla="*/ 33628 h 1120268"/>
                  <a:gd name="connsiteX254" fmla="*/ 375244 w 3572741"/>
                  <a:gd name="connsiteY254" fmla="*/ 33110 h 1120268"/>
                  <a:gd name="connsiteX255" fmla="*/ 379838 w 3572741"/>
                  <a:gd name="connsiteY255" fmla="*/ 32790 h 1120268"/>
                  <a:gd name="connsiteX256" fmla="*/ 384300 w 3572741"/>
                  <a:gd name="connsiteY256" fmla="*/ 31450 h 1120268"/>
                  <a:gd name="connsiteX257" fmla="*/ 389486 w 3572741"/>
                  <a:gd name="connsiteY257" fmla="*/ 31962 h 1120268"/>
                  <a:gd name="connsiteX258" fmla="*/ 381177 w 3572741"/>
                  <a:gd name="connsiteY258" fmla="*/ 29396 h 1120268"/>
                  <a:gd name="connsiteX259" fmla="*/ 385681 w 3572741"/>
                  <a:gd name="connsiteY259" fmla="*/ 27435 h 1120268"/>
                  <a:gd name="connsiteX260" fmla="*/ 391129 w 3572741"/>
                  <a:gd name="connsiteY260" fmla="*/ 27629 h 1120268"/>
                  <a:gd name="connsiteX261" fmla="*/ 397975 w 3572741"/>
                  <a:gd name="connsiteY261" fmla="*/ 28045 h 1120268"/>
                  <a:gd name="connsiteX262" fmla="*/ 403596 w 3572741"/>
                  <a:gd name="connsiteY262" fmla="*/ 25285 h 1120268"/>
                  <a:gd name="connsiteX263" fmla="*/ 409028 w 3572741"/>
                  <a:gd name="connsiteY263" fmla="*/ 24633 h 1120268"/>
                  <a:gd name="connsiteX264" fmla="*/ 418364 w 3572741"/>
                  <a:gd name="connsiteY264" fmla="*/ 24537 h 1120268"/>
                  <a:gd name="connsiteX265" fmla="*/ 426344 w 3572741"/>
                  <a:gd name="connsiteY265" fmla="*/ 22673 h 1120268"/>
                  <a:gd name="connsiteX266" fmla="*/ 431653 w 3572741"/>
                  <a:gd name="connsiteY266" fmla="*/ 21241 h 1120268"/>
                  <a:gd name="connsiteX267" fmla="*/ 427354 w 3572741"/>
                  <a:gd name="connsiteY267" fmla="*/ 20742 h 1120268"/>
                  <a:gd name="connsiteX268" fmla="*/ 421865 w 3572741"/>
                  <a:gd name="connsiteY268" fmla="*/ 19724 h 1120268"/>
                  <a:gd name="connsiteX269" fmla="*/ 417698 w 3572741"/>
                  <a:gd name="connsiteY269" fmla="*/ 20477 h 1120268"/>
                  <a:gd name="connsiteX270" fmla="*/ 413310 w 3572741"/>
                  <a:gd name="connsiteY270" fmla="*/ 20625 h 1120268"/>
                  <a:gd name="connsiteX271" fmla="*/ 408215 w 3572741"/>
                  <a:gd name="connsiteY271" fmla="*/ 21101 h 1120268"/>
                  <a:gd name="connsiteX272" fmla="*/ 404106 w 3572741"/>
                  <a:gd name="connsiteY272" fmla="*/ 20407 h 1120268"/>
                  <a:gd name="connsiteX273" fmla="*/ 409152 w 3572741"/>
                  <a:gd name="connsiteY273" fmla="*/ 19636 h 1120268"/>
                  <a:gd name="connsiteX274" fmla="*/ 415931 w 3572741"/>
                  <a:gd name="connsiteY274" fmla="*/ 18590 h 1120268"/>
                  <a:gd name="connsiteX275" fmla="*/ 407763 w 3572741"/>
                  <a:gd name="connsiteY275" fmla="*/ 17940 h 1120268"/>
                  <a:gd name="connsiteX276" fmla="*/ 402256 w 3572741"/>
                  <a:gd name="connsiteY276" fmla="*/ 18233 h 1120268"/>
                  <a:gd name="connsiteX277" fmla="*/ 397819 w 3572741"/>
                  <a:gd name="connsiteY277" fmla="*/ 18295 h 1120268"/>
                  <a:gd name="connsiteX278" fmla="*/ 404393 w 3572741"/>
                  <a:gd name="connsiteY278" fmla="*/ 17488 h 1120268"/>
                  <a:gd name="connsiteX279" fmla="*/ 394285 w 3572741"/>
                  <a:gd name="connsiteY279" fmla="*/ 17658 h 1120268"/>
                  <a:gd name="connsiteX280" fmla="*/ 389634 w 3572741"/>
                  <a:gd name="connsiteY280" fmla="*/ 19282 h 1120268"/>
                  <a:gd name="connsiteX281" fmla="*/ 382525 w 3572741"/>
                  <a:gd name="connsiteY281" fmla="*/ 20131 h 1120268"/>
                  <a:gd name="connsiteX282" fmla="*/ 386806 w 3572741"/>
                  <a:gd name="connsiteY282" fmla="*/ 20815 h 1120268"/>
                  <a:gd name="connsiteX283" fmla="*/ 394285 w 3572741"/>
                  <a:gd name="connsiteY283" fmla="*/ 21184 h 1120268"/>
                  <a:gd name="connsiteX284" fmla="*/ 389083 w 3572741"/>
                  <a:gd name="connsiteY284" fmla="*/ 22858 h 1120268"/>
                  <a:gd name="connsiteX285" fmla="*/ 383643 w 3572741"/>
                  <a:gd name="connsiteY285" fmla="*/ 24744 h 1120268"/>
                  <a:gd name="connsiteX286" fmla="*/ 377701 w 3572741"/>
                  <a:gd name="connsiteY286" fmla="*/ 25106 h 1120268"/>
                  <a:gd name="connsiteX287" fmla="*/ 373461 w 3572741"/>
                  <a:gd name="connsiteY287" fmla="*/ 24338 h 1120268"/>
                  <a:gd name="connsiteX288" fmla="*/ 367634 w 3572741"/>
                  <a:gd name="connsiteY288" fmla="*/ 24646 h 1120268"/>
                  <a:gd name="connsiteX289" fmla="*/ 359514 w 3572741"/>
                  <a:gd name="connsiteY289" fmla="*/ 26031 h 1120268"/>
                  <a:gd name="connsiteX290" fmla="*/ 365867 w 3572741"/>
                  <a:gd name="connsiteY290" fmla="*/ 25829 h 1120268"/>
                  <a:gd name="connsiteX291" fmla="*/ 373148 w 3572741"/>
                  <a:gd name="connsiteY291" fmla="*/ 26047 h 1120268"/>
                  <a:gd name="connsiteX292" fmla="*/ 365128 w 3572741"/>
                  <a:gd name="connsiteY292" fmla="*/ 27034 h 1120268"/>
                  <a:gd name="connsiteX293" fmla="*/ 374167 w 3572741"/>
                  <a:gd name="connsiteY293" fmla="*/ 28246 h 1120268"/>
                  <a:gd name="connsiteX294" fmla="*/ 369762 w 3572741"/>
                  <a:gd name="connsiteY294" fmla="*/ 28466 h 1120268"/>
                  <a:gd name="connsiteX295" fmla="*/ 365464 w 3572741"/>
                  <a:gd name="connsiteY295" fmla="*/ 29070 h 1120268"/>
                  <a:gd name="connsiteX296" fmla="*/ 359794 w 3572741"/>
                  <a:gd name="connsiteY296" fmla="*/ 29022 h 1120268"/>
                  <a:gd name="connsiteX297" fmla="*/ 353819 w 3572741"/>
                  <a:gd name="connsiteY297" fmla="*/ 27788 h 1120268"/>
                  <a:gd name="connsiteX298" fmla="*/ 349382 w 3572741"/>
                  <a:gd name="connsiteY298" fmla="*/ 28835 h 1120268"/>
                  <a:gd name="connsiteX299" fmla="*/ 356523 w 3572741"/>
                  <a:gd name="connsiteY299" fmla="*/ 30588 h 1120268"/>
                  <a:gd name="connsiteX300" fmla="*/ 363040 w 3572741"/>
                  <a:gd name="connsiteY300" fmla="*/ 31211 h 1120268"/>
                  <a:gd name="connsiteX301" fmla="*/ 368316 w 3572741"/>
                  <a:gd name="connsiteY301" fmla="*/ 30226 h 1120268"/>
                  <a:gd name="connsiteX302" fmla="*/ 374381 w 3572741"/>
                  <a:gd name="connsiteY302" fmla="*/ 30017 h 1120268"/>
                  <a:gd name="connsiteX303" fmla="*/ 370732 w 3572741"/>
                  <a:gd name="connsiteY303" fmla="*/ 31942 h 1120268"/>
                  <a:gd name="connsiteX304" fmla="*/ 403284 w 3572741"/>
                  <a:gd name="connsiteY304" fmla="*/ 15392 h 1120268"/>
                  <a:gd name="connsiteX305" fmla="*/ 409406 w 3572741"/>
                  <a:gd name="connsiteY305" fmla="*/ 14671 h 1120268"/>
                  <a:gd name="connsiteX306" fmla="*/ 403144 w 3572741"/>
                  <a:gd name="connsiteY306" fmla="*/ 12597 h 1120268"/>
                  <a:gd name="connsiteX307" fmla="*/ 411181 w 3572741"/>
                  <a:gd name="connsiteY307" fmla="*/ 33731 h 1120268"/>
                  <a:gd name="connsiteX308" fmla="*/ 414888 w 3572741"/>
                  <a:gd name="connsiteY308" fmla="*/ 31442 h 1120268"/>
                  <a:gd name="connsiteX309" fmla="*/ 407870 w 3572741"/>
                  <a:gd name="connsiteY309" fmla="*/ 30467 h 1120268"/>
                  <a:gd name="connsiteX310" fmla="*/ 401147 w 3572741"/>
                  <a:gd name="connsiteY310" fmla="*/ 31298 h 1120268"/>
                  <a:gd name="connsiteX311" fmla="*/ 406900 w 3572741"/>
                  <a:gd name="connsiteY311" fmla="*/ 32811 h 1120268"/>
                  <a:gd name="connsiteX312" fmla="*/ 411181 w 3572741"/>
                  <a:gd name="connsiteY312" fmla="*/ 33731 h 1120268"/>
                  <a:gd name="connsiteX313" fmla="*/ 399914 w 3572741"/>
                  <a:gd name="connsiteY313" fmla="*/ 34481 h 1120268"/>
                  <a:gd name="connsiteX314" fmla="*/ 404229 w 3572741"/>
                  <a:gd name="connsiteY314" fmla="*/ 34087 h 1120268"/>
                  <a:gd name="connsiteX315" fmla="*/ 399125 w 3572741"/>
                  <a:gd name="connsiteY315" fmla="*/ 32913 h 1120268"/>
                  <a:gd name="connsiteX316" fmla="*/ 415907 w 3572741"/>
                  <a:gd name="connsiteY316" fmla="*/ 35831 h 1120268"/>
                  <a:gd name="connsiteX317" fmla="*/ 411658 w 3572741"/>
                  <a:gd name="connsiteY317" fmla="*/ 35407 h 1120268"/>
                  <a:gd name="connsiteX318" fmla="*/ 415907 w 3572741"/>
                  <a:gd name="connsiteY318" fmla="*/ 35831 h 1120268"/>
                  <a:gd name="connsiteX319" fmla="*/ 434948 w 3572741"/>
                  <a:gd name="connsiteY319" fmla="*/ 36532 h 1120268"/>
                  <a:gd name="connsiteX320" fmla="*/ 430962 w 3572741"/>
                  <a:gd name="connsiteY320" fmla="*/ 35270 h 1120268"/>
                  <a:gd name="connsiteX321" fmla="*/ 426516 w 3572741"/>
                  <a:gd name="connsiteY321" fmla="*/ 32708 h 1120268"/>
                  <a:gd name="connsiteX322" fmla="*/ 421651 w 3572741"/>
                  <a:gd name="connsiteY322" fmla="*/ 33867 h 1120268"/>
                  <a:gd name="connsiteX323" fmla="*/ 416679 w 3572741"/>
                  <a:gd name="connsiteY323" fmla="*/ 35499 h 1120268"/>
                  <a:gd name="connsiteX324" fmla="*/ 434948 w 3572741"/>
                  <a:gd name="connsiteY324" fmla="*/ 36532 h 1120268"/>
                  <a:gd name="connsiteX325" fmla="*/ 450505 w 3572741"/>
                  <a:gd name="connsiteY325" fmla="*/ 28632 h 1120268"/>
                  <a:gd name="connsiteX326" fmla="*/ 444678 w 3572741"/>
                  <a:gd name="connsiteY326" fmla="*/ 28113 h 1120268"/>
                  <a:gd name="connsiteX327" fmla="*/ 450505 w 3572741"/>
                  <a:gd name="connsiteY327" fmla="*/ 28632 h 1120268"/>
                  <a:gd name="connsiteX328" fmla="*/ 463998 w 3572741"/>
                  <a:gd name="connsiteY328" fmla="*/ 25744 h 1120268"/>
                  <a:gd name="connsiteX329" fmla="*/ 460506 w 3572741"/>
                  <a:gd name="connsiteY329" fmla="*/ 22997 h 1120268"/>
                  <a:gd name="connsiteX330" fmla="*/ 456134 w 3572741"/>
                  <a:gd name="connsiteY330" fmla="*/ 22584 h 1120268"/>
                  <a:gd name="connsiteX331" fmla="*/ 460440 w 3572741"/>
                  <a:gd name="connsiteY331" fmla="*/ 25343 h 1120268"/>
                  <a:gd name="connsiteX332" fmla="*/ 468354 w 3572741"/>
                  <a:gd name="connsiteY332" fmla="*/ 32062 h 1120268"/>
                  <a:gd name="connsiteX333" fmla="*/ 472726 w 3572741"/>
                  <a:gd name="connsiteY333" fmla="*/ 30758 h 1120268"/>
                  <a:gd name="connsiteX334" fmla="*/ 467623 w 3572741"/>
                  <a:gd name="connsiteY334" fmla="*/ 28919 h 1120268"/>
                  <a:gd name="connsiteX335" fmla="*/ 463588 w 3572741"/>
                  <a:gd name="connsiteY335" fmla="*/ 28086 h 1120268"/>
                  <a:gd name="connsiteX336" fmla="*/ 458731 w 3572741"/>
                  <a:gd name="connsiteY336" fmla="*/ 27554 h 1120268"/>
                  <a:gd name="connsiteX337" fmla="*/ 453595 w 3572741"/>
                  <a:gd name="connsiteY337" fmla="*/ 28144 h 1120268"/>
                  <a:gd name="connsiteX338" fmla="*/ 449765 w 3572741"/>
                  <a:gd name="connsiteY338" fmla="*/ 29735 h 1120268"/>
                  <a:gd name="connsiteX339" fmla="*/ 445541 w 3572741"/>
                  <a:gd name="connsiteY339" fmla="*/ 29776 h 1120268"/>
                  <a:gd name="connsiteX340" fmla="*/ 449872 w 3572741"/>
                  <a:gd name="connsiteY340" fmla="*/ 31137 h 1120268"/>
                  <a:gd name="connsiteX341" fmla="*/ 461278 w 3572741"/>
                  <a:gd name="connsiteY341" fmla="*/ 31742 h 1120268"/>
                  <a:gd name="connsiteX342" fmla="*/ 466308 w 3572741"/>
                  <a:gd name="connsiteY342" fmla="*/ 31642 h 1120268"/>
                  <a:gd name="connsiteX343" fmla="*/ 470672 w 3572741"/>
                  <a:gd name="connsiteY343" fmla="*/ 11006 h 1120268"/>
                  <a:gd name="connsiteX344" fmla="*/ 465815 w 3572741"/>
                  <a:gd name="connsiteY344" fmla="*/ 9738 h 1120268"/>
                  <a:gd name="connsiteX345" fmla="*/ 470672 w 3572741"/>
                  <a:gd name="connsiteY345" fmla="*/ 11006 h 1120268"/>
                  <a:gd name="connsiteX346" fmla="*/ 479062 w 3572741"/>
                  <a:gd name="connsiteY346" fmla="*/ 26788 h 1120268"/>
                  <a:gd name="connsiteX347" fmla="*/ 474025 w 3572741"/>
                  <a:gd name="connsiteY347" fmla="*/ 24525 h 1120268"/>
                  <a:gd name="connsiteX348" fmla="*/ 469989 w 3572741"/>
                  <a:gd name="connsiteY348" fmla="*/ 23361 h 1120268"/>
                  <a:gd name="connsiteX349" fmla="*/ 475635 w 3572741"/>
                  <a:gd name="connsiteY349" fmla="*/ 26149 h 1120268"/>
                  <a:gd name="connsiteX350" fmla="*/ 484840 w 3572741"/>
                  <a:gd name="connsiteY350" fmla="*/ 21249 h 1120268"/>
                  <a:gd name="connsiteX351" fmla="*/ 490050 w 3572741"/>
                  <a:gd name="connsiteY351" fmla="*/ 20659 h 1120268"/>
                  <a:gd name="connsiteX352" fmla="*/ 502369 w 3572741"/>
                  <a:gd name="connsiteY352" fmla="*/ 20189 h 1120268"/>
                  <a:gd name="connsiteX353" fmla="*/ 496665 w 3572741"/>
                  <a:gd name="connsiteY353" fmla="*/ 19672 h 1120268"/>
                  <a:gd name="connsiteX354" fmla="*/ 490272 w 3572741"/>
                  <a:gd name="connsiteY354" fmla="*/ 19286 h 1120268"/>
                  <a:gd name="connsiteX355" fmla="*/ 483739 w 3572741"/>
                  <a:gd name="connsiteY355" fmla="*/ 18281 h 1120268"/>
                  <a:gd name="connsiteX356" fmla="*/ 477230 w 3572741"/>
                  <a:gd name="connsiteY356" fmla="*/ 18777 h 1120268"/>
                  <a:gd name="connsiteX357" fmla="*/ 472800 w 3572741"/>
                  <a:gd name="connsiteY357" fmla="*/ 18473 h 1120268"/>
                  <a:gd name="connsiteX358" fmla="*/ 468568 w 3572741"/>
                  <a:gd name="connsiteY358" fmla="*/ 19197 h 1120268"/>
                  <a:gd name="connsiteX359" fmla="*/ 481347 w 3572741"/>
                  <a:gd name="connsiteY359" fmla="*/ 19886 h 1120268"/>
                  <a:gd name="connsiteX360" fmla="*/ 490888 w 3572741"/>
                  <a:gd name="connsiteY360" fmla="*/ 26232 h 1120268"/>
                  <a:gd name="connsiteX361" fmla="*/ 485743 w 3572741"/>
                  <a:gd name="connsiteY361" fmla="*/ 24677 h 1120268"/>
                  <a:gd name="connsiteX362" fmla="*/ 490888 w 3572741"/>
                  <a:gd name="connsiteY362" fmla="*/ 26232 h 1120268"/>
                  <a:gd name="connsiteX363" fmla="*/ 497224 w 3572741"/>
                  <a:gd name="connsiteY363" fmla="*/ 30555 h 1120268"/>
                  <a:gd name="connsiteX364" fmla="*/ 502977 w 3572741"/>
                  <a:gd name="connsiteY364" fmla="*/ 29314 h 1120268"/>
                  <a:gd name="connsiteX365" fmla="*/ 496222 w 3572741"/>
                  <a:gd name="connsiteY365" fmla="*/ 28779 h 1120268"/>
                  <a:gd name="connsiteX366" fmla="*/ 532209 w 3572741"/>
                  <a:gd name="connsiteY366" fmla="*/ 5202 h 1120268"/>
                  <a:gd name="connsiteX367" fmla="*/ 536342 w 3572741"/>
                  <a:gd name="connsiteY367" fmla="*/ 4531 h 1120268"/>
                  <a:gd name="connsiteX368" fmla="*/ 530540 w 3572741"/>
                  <a:gd name="connsiteY368" fmla="*/ 4508 h 1120268"/>
                  <a:gd name="connsiteX369" fmla="*/ 526201 w 3572741"/>
                  <a:gd name="connsiteY369" fmla="*/ 3148 h 1120268"/>
                  <a:gd name="connsiteX370" fmla="*/ 531075 w 3572741"/>
                  <a:gd name="connsiteY370" fmla="*/ 2423 h 1120268"/>
                  <a:gd name="connsiteX371" fmla="*/ 535545 w 3572741"/>
                  <a:gd name="connsiteY371" fmla="*/ 2590 h 1120268"/>
                  <a:gd name="connsiteX372" fmla="*/ 543344 w 3572741"/>
                  <a:gd name="connsiteY372" fmla="*/ 2256 h 1120268"/>
                  <a:gd name="connsiteX373" fmla="*/ 534731 w 3572741"/>
                  <a:gd name="connsiteY373" fmla="*/ 0 h 1120268"/>
                  <a:gd name="connsiteX374" fmla="*/ 529414 w 3572741"/>
                  <a:gd name="connsiteY374" fmla="*/ 632 h 1120268"/>
                  <a:gd name="connsiteX375" fmla="*/ 525157 w 3572741"/>
                  <a:gd name="connsiteY375" fmla="*/ 520 h 1120268"/>
                  <a:gd name="connsiteX376" fmla="*/ 519536 w 3572741"/>
                  <a:gd name="connsiteY376" fmla="*/ 971 h 1120268"/>
                  <a:gd name="connsiteX377" fmla="*/ 523695 w 3572741"/>
                  <a:gd name="connsiteY377" fmla="*/ 1746 h 1120268"/>
                  <a:gd name="connsiteX378" fmla="*/ 594748 w 3572741"/>
                  <a:gd name="connsiteY378" fmla="*/ 6167 h 1120268"/>
                  <a:gd name="connsiteX379" fmla="*/ 589923 w 3572741"/>
                  <a:gd name="connsiteY379" fmla="*/ 5071 h 1120268"/>
                  <a:gd name="connsiteX380" fmla="*/ 594748 w 3572741"/>
                  <a:gd name="connsiteY380" fmla="*/ 6167 h 1120268"/>
                  <a:gd name="connsiteX381" fmla="*/ 505023 w 3572741"/>
                  <a:gd name="connsiteY381" fmla="*/ 13061 h 1120268"/>
                  <a:gd name="connsiteX382" fmla="*/ 509929 w 3572741"/>
                  <a:gd name="connsiteY382" fmla="*/ 12475 h 1120268"/>
                  <a:gd name="connsiteX383" fmla="*/ 515756 w 3572741"/>
                  <a:gd name="connsiteY383" fmla="*/ 11100 h 1120268"/>
                  <a:gd name="connsiteX384" fmla="*/ 522667 w 3572741"/>
                  <a:gd name="connsiteY384" fmla="*/ 10722 h 1120268"/>
                  <a:gd name="connsiteX385" fmla="*/ 528642 w 3572741"/>
                  <a:gd name="connsiteY385" fmla="*/ 10467 h 1120268"/>
                  <a:gd name="connsiteX386" fmla="*/ 523999 w 3572741"/>
                  <a:gd name="connsiteY386" fmla="*/ 10099 h 1120268"/>
                  <a:gd name="connsiteX387" fmla="*/ 519355 w 3572741"/>
                  <a:gd name="connsiteY387" fmla="*/ 10145 h 1120268"/>
                  <a:gd name="connsiteX388" fmla="*/ 515041 w 3572741"/>
                  <a:gd name="connsiteY388" fmla="*/ 9389 h 1120268"/>
                  <a:gd name="connsiteX389" fmla="*/ 509938 w 3572741"/>
                  <a:gd name="connsiteY389" fmla="*/ 8755 h 1120268"/>
                  <a:gd name="connsiteX390" fmla="*/ 503757 w 3572741"/>
                  <a:gd name="connsiteY390" fmla="*/ 8400 h 1120268"/>
                  <a:gd name="connsiteX391" fmla="*/ 499599 w 3572741"/>
                  <a:gd name="connsiteY391" fmla="*/ 8558 h 1120268"/>
                  <a:gd name="connsiteX392" fmla="*/ 504185 w 3572741"/>
                  <a:gd name="connsiteY392" fmla="*/ 10536 h 1120268"/>
                  <a:gd name="connsiteX393" fmla="*/ 498539 w 3572741"/>
                  <a:gd name="connsiteY393" fmla="*/ 10578 h 1120268"/>
                  <a:gd name="connsiteX394" fmla="*/ 494126 w 3572741"/>
                  <a:gd name="connsiteY394" fmla="*/ 10191 h 1120268"/>
                  <a:gd name="connsiteX395" fmla="*/ 489565 w 3572741"/>
                  <a:gd name="connsiteY395" fmla="*/ 10099 h 1120268"/>
                  <a:gd name="connsiteX396" fmla="*/ 494085 w 3572741"/>
                  <a:gd name="connsiteY396" fmla="*/ 12588 h 1120268"/>
                  <a:gd name="connsiteX397" fmla="*/ 498859 w 3572741"/>
                  <a:gd name="connsiteY397" fmla="*/ 12189 h 1120268"/>
                  <a:gd name="connsiteX398" fmla="*/ 503897 w 3572741"/>
                  <a:gd name="connsiteY398" fmla="*/ 12461 h 1120268"/>
                  <a:gd name="connsiteX399" fmla="*/ 530359 w 3572741"/>
                  <a:gd name="connsiteY399" fmla="*/ 8988 h 1120268"/>
                  <a:gd name="connsiteX400" fmla="*/ 536523 w 3572741"/>
                  <a:gd name="connsiteY400" fmla="*/ 8462 h 1120268"/>
                  <a:gd name="connsiteX401" fmla="*/ 530286 w 3572741"/>
                  <a:gd name="connsiteY401" fmla="*/ 6992 h 1120268"/>
                  <a:gd name="connsiteX402" fmla="*/ 524426 w 3572741"/>
                  <a:gd name="connsiteY402" fmla="*/ 6737 h 1120268"/>
                  <a:gd name="connsiteX403" fmla="*/ 520046 w 3572741"/>
                  <a:gd name="connsiteY403" fmla="*/ 5553 h 1120268"/>
                  <a:gd name="connsiteX404" fmla="*/ 515591 w 3572741"/>
                  <a:gd name="connsiteY404" fmla="*/ 5654 h 1120268"/>
                  <a:gd name="connsiteX405" fmla="*/ 510537 w 3572741"/>
                  <a:gd name="connsiteY405" fmla="*/ 6000 h 1120268"/>
                  <a:gd name="connsiteX406" fmla="*/ 514408 w 3572741"/>
                  <a:gd name="connsiteY406" fmla="*/ 7736 h 1120268"/>
                  <a:gd name="connsiteX407" fmla="*/ 520736 w 3572741"/>
                  <a:gd name="connsiteY407" fmla="*/ 8264 h 1120268"/>
                  <a:gd name="connsiteX408" fmla="*/ 526053 w 3572741"/>
                  <a:gd name="connsiteY408" fmla="*/ 8966 h 1120268"/>
                  <a:gd name="connsiteX409" fmla="*/ 530359 w 3572741"/>
                  <a:gd name="connsiteY409" fmla="*/ 8988 h 1120268"/>
                  <a:gd name="connsiteX410" fmla="*/ 531189 w 3572741"/>
                  <a:gd name="connsiteY410" fmla="*/ 19257 h 1120268"/>
                  <a:gd name="connsiteX411" fmla="*/ 535422 w 3572741"/>
                  <a:gd name="connsiteY411" fmla="*/ 19115 h 1120268"/>
                  <a:gd name="connsiteX412" fmla="*/ 540961 w 3572741"/>
                  <a:gd name="connsiteY412" fmla="*/ 17850 h 1120268"/>
                  <a:gd name="connsiteX413" fmla="*/ 534444 w 3572741"/>
                  <a:gd name="connsiteY413" fmla="*/ 17192 h 1120268"/>
                  <a:gd name="connsiteX414" fmla="*/ 527146 w 3572741"/>
                  <a:gd name="connsiteY414" fmla="*/ 15999 h 1120268"/>
                  <a:gd name="connsiteX415" fmla="*/ 514457 w 3572741"/>
                  <a:gd name="connsiteY415" fmla="*/ 14931 h 1120268"/>
                  <a:gd name="connsiteX416" fmla="*/ 506428 w 3572741"/>
                  <a:gd name="connsiteY416" fmla="*/ 14427 h 1120268"/>
                  <a:gd name="connsiteX417" fmla="*/ 500125 w 3572741"/>
                  <a:gd name="connsiteY417" fmla="*/ 13926 h 1120268"/>
                  <a:gd name="connsiteX418" fmla="*/ 504621 w 3572741"/>
                  <a:gd name="connsiteY418" fmla="*/ 14771 h 1120268"/>
                  <a:gd name="connsiteX419" fmla="*/ 513471 w 3572741"/>
                  <a:gd name="connsiteY419" fmla="*/ 15484 h 1120268"/>
                  <a:gd name="connsiteX420" fmla="*/ 518065 w 3572741"/>
                  <a:gd name="connsiteY420" fmla="*/ 17015 h 1120268"/>
                  <a:gd name="connsiteX421" fmla="*/ 522700 w 3572741"/>
                  <a:gd name="connsiteY421" fmla="*/ 17123 h 1120268"/>
                  <a:gd name="connsiteX422" fmla="*/ 531189 w 3572741"/>
                  <a:gd name="connsiteY422" fmla="*/ 19257 h 1120268"/>
                  <a:gd name="connsiteX423" fmla="*/ 525215 w 3572741"/>
                  <a:gd name="connsiteY423" fmla="*/ 22043 h 1120268"/>
                  <a:gd name="connsiteX424" fmla="*/ 531197 w 3572741"/>
                  <a:gd name="connsiteY424" fmla="*/ 21465 h 1120268"/>
                  <a:gd name="connsiteX425" fmla="*/ 526661 w 3572741"/>
                  <a:gd name="connsiteY425" fmla="*/ 18958 h 1120268"/>
                  <a:gd name="connsiteX426" fmla="*/ 522125 w 3572741"/>
                  <a:gd name="connsiteY426" fmla="*/ 18728 h 1120268"/>
                  <a:gd name="connsiteX427" fmla="*/ 516397 w 3572741"/>
                  <a:gd name="connsiteY427" fmla="*/ 18275 h 1120268"/>
                  <a:gd name="connsiteX428" fmla="*/ 512198 w 3572741"/>
                  <a:gd name="connsiteY428" fmla="*/ 17578 h 1120268"/>
                  <a:gd name="connsiteX429" fmla="*/ 505450 w 3572741"/>
                  <a:gd name="connsiteY429" fmla="*/ 16237 h 1120268"/>
                  <a:gd name="connsiteX430" fmla="*/ 501268 w 3572741"/>
                  <a:gd name="connsiteY430" fmla="*/ 15681 h 1120268"/>
                  <a:gd name="connsiteX431" fmla="*/ 492688 w 3572741"/>
                  <a:gd name="connsiteY431" fmla="*/ 15854 h 1120268"/>
                  <a:gd name="connsiteX432" fmla="*/ 486426 w 3572741"/>
                  <a:gd name="connsiteY432" fmla="*/ 15346 h 1120268"/>
                  <a:gd name="connsiteX433" fmla="*/ 479038 w 3572741"/>
                  <a:gd name="connsiteY433" fmla="*/ 14486 h 1120268"/>
                  <a:gd name="connsiteX434" fmla="*/ 474057 w 3572741"/>
                  <a:gd name="connsiteY434" fmla="*/ 14198 h 1120268"/>
                  <a:gd name="connsiteX435" fmla="*/ 478668 w 3572741"/>
                  <a:gd name="connsiteY435" fmla="*/ 15913 h 1120268"/>
                  <a:gd name="connsiteX436" fmla="*/ 487494 w 3572741"/>
                  <a:gd name="connsiteY436" fmla="*/ 17094 h 1120268"/>
                  <a:gd name="connsiteX437" fmla="*/ 491759 w 3572741"/>
                  <a:gd name="connsiteY437" fmla="*/ 17001 h 1120268"/>
                  <a:gd name="connsiteX438" fmla="*/ 499254 w 3572741"/>
                  <a:gd name="connsiteY438" fmla="*/ 18066 h 1120268"/>
                  <a:gd name="connsiteX439" fmla="*/ 504045 w 3572741"/>
                  <a:gd name="connsiteY439" fmla="*/ 19538 h 1120268"/>
                  <a:gd name="connsiteX440" fmla="*/ 508442 w 3572741"/>
                  <a:gd name="connsiteY440" fmla="*/ 19395 h 1120268"/>
                  <a:gd name="connsiteX441" fmla="*/ 516339 w 3572741"/>
                  <a:gd name="connsiteY441" fmla="*/ 19923 h 1120268"/>
                  <a:gd name="connsiteX442" fmla="*/ 520966 w 3572741"/>
                  <a:gd name="connsiteY442" fmla="*/ 21049 h 1120268"/>
                  <a:gd name="connsiteX443" fmla="*/ 525215 w 3572741"/>
                  <a:gd name="connsiteY443" fmla="*/ 22043 h 1120268"/>
                  <a:gd name="connsiteX444" fmla="*/ 513241 w 3572741"/>
                  <a:gd name="connsiteY444" fmla="*/ 23451 h 1120268"/>
                  <a:gd name="connsiteX445" fmla="*/ 518032 w 3572741"/>
                  <a:gd name="connsiteY445" fmla="*/ 23147 h 1120268"/>
                  <a:gd name="connsiteX446" fmla="*/ 514630 w 3572741"/>
                  <a:gd name="connsiteY446" fmla="*/ 20825 h 1120268"/>
                  <a:gd name="connsiteX447" fmla="*/ 509486 w 3572741"/>
                  <a:gd name="connsiteY447" fmla="*/ 20456 h 1120268"/>
                  <a:gd name="connsiteX448" fmla="*/ 502114 w 3572741"/>
                  <a:gd name="connsiteY448" fmla="*/ 20769 h 1120268"/>
                  <a:gd name="connsiteX449" fmla="*/ 496518 w 3572741"/>
                  <a:gd name="connsiteY449" fmla="*/ 21345 h 1120268"/>
                  <a:gd name="connsiteX450" fmla="*/ 500684 w 3572741"/>
                  <a:gd name="connsiteY450" fmla="*/ 21844 h 1120268"/>
                  <a:gd name="connsiteX451" fmla="*/ 507300 w 3572741"/>
                  <a:gd name="connsiteY451" fmla="*/ 23299 h 1120268"/>
                  <a:gd name="connsiteX452" fmla="*/ 511507 w 3572741"/>
                  <a:gd name="connsiteY452" fmla="*/ 22996 h 1120268"/>
                  <a:gd name="connsiteX453" fmla="*/ 512502 w 3572741"/>
                  <a:gd name="connsiteY453" fmla="*/ 28031 h 1120268"/>
                  <a:gd name="connsiteX454" fmla="*/ 506584 w 3572741"/>
                  <a:gd name="connsiteY454" fmla="*/ 26798 h 1120268"/>
                  <a:gd name="connsiteX455" fmla="*/ 512502 w 3572741"/>
                  <a:gd name="connsiteY455" fmla="*/ 28031 h 1120268"/>
                  <a:gd name="connsiteX456" fmla="*/ 522413 w 3572741"/>
                  <a:gd name="connsiteY456" fmla="*/ 14077 h 1120268"/>
                  <a:gd name="connsiteX457" fmla="*/ 528141 w 3572741"/>
                  <a:gd name="connsiteY457" fmla="*/ 13983 h 1120268"/>
                  <a:gd name="connsiteX458" fmla="*/ 532414 w 3572741"/>
                  <a:gd name="connsiteY458" fmla="*/ 12484 h 1120268"/>
                  <a:gd name="connsiteX459" fmla="*/ 528157 w 3572741"/>
                  <a:gd name="connsiteY459" fmla="*/ 11744 h 1120268"/>
                  <a:gd name="connsiteX460" fmla="*/ 520021 w 3572741"/>
                  <a:gd name="connsiteY460" fmla="*/ 12230 h 1120268"/>
                  <a:gd name="connsiteX461" fmla="*/ 515271 w 3572741"/>
                  <a:gd name="connsiteY461" fmla="*/ 12915 h 1120268"/>
                  <a:gd name="connsiteX462" fmla="*/ 520835 w 3572741"/>
                  <a:gd name="connsiteY462" fmla="*/ 14070 h 1120268"/>
                  <a:gd name="connsiteX463" fmla="*/ 542136 w 3572741"/>
                  <a:gd name="connsiteY463" fmla="*/ 17191 h 1120268"/>
                  <a:gd name="connsiteX464" fmla="*/ 546253 w 3572741"/>
                  <a:gd name="connsiteY464" fmla="*/ 16379 h 1120268"/>
                  <a:gd name="connsiteX465" fmla="*/ 540024 w 3572741"/>
                  <a:gd name="connsiteY465" fmla="*/ 14843 h 1120268"/>
                  <a:gd name="connsiteX466" fmla="*/ 534526 w 3572741"/>
                  <a:gd name="connsiteY466" fmla="*/ 14285 h 1120268"/>
                  <a:gd name="connsiteX467" fmla="*/ 538002 w 3572741"/>
                  <a:gd name="connsiteY467" fmla="*/ 16471 h 1120268"/>
                  <a:gd name="connsiteX468" fmla="*/ 542136 w 3572741"/>
                  <a:gd name="connsiteY468" fmla="*/ 17191 h 1120268"/>
                  <a:gd name="connsiteX469" fmla="*/ 539728 w 3572741"/>
                  <a:gd name="connsiteY469" fmla="*/ 13973 h 1120268"/>
                  <a:gd name="connsiteX470" fmla="*/ 534509 w 3572741"/>
                  <a:gd name="connsiteY470" fmla="*/ 13636 h 1120268"/>
                  <a:gd name="connsiteX471" fmla="*/ 539728 w 3572741"/>
                  <a:gd name="connsiteY471" fmla="*/ 13973 h 1120268"/>
                  <a:gd name="connsiteX472" fmla="*/ 534764 w 3572741"/>
                  <a:gd name="connsiteY472" fmla="*/ 24717 h 1120268"/>
                  <a:gd name="connsiteX473" fmla="*/ 539999 w 3572741"/>
                  <a:gd name="connsiteY473" fmla="*/ 24573 h 1120268"/>
                  <a:gd name="connsiteX474" fmla="*/ 530351 w 3572741"/>
                  <a:gd name="connsiteY474" fmla="*/ 23149 h 1120268"/>
                  <a:gd name="connsiteX475" fmla="*/ 534764 w 3572741"/>
                  <a:gd name="connsiteY475" fmla="*/ 24717 h 1120268"/>
                  <a:gd name="connsiteX476" fmla="*/ 546540 w 3572741"/>
                  <a:gd name="connsiteY476" fmla="*/ 21052 h 1120268"/>
                  <a:gd name="connsiteX477" fmla="*/ 550658 w 3572741"/>
                  <a:gd name="connsiteY477" fmla="*/ 20352 h 1120268"/>
                  <a:gd name="connsiteX478" fmla="*/ 541232 w 3572741"/>
                  <a:gd name="connsiteY478" fmla="*/ 18447 h 1120268"/>
                  <a:gd name="connsiteX479" fmla="*/ 536432 w 3572741"/>
                  <a:gd name="connsiteY479" fmla="*/ 19665 h 1120268"/>
                  <a:gd name="connsiteX480" fmla="*/ 542399 w 3572741"/>
                  <a:gd name="connsiteY480" fmla="*/ 20585 h 1120268"/>
                  <a:gd name="connsiteX481" fmla="*/ 546540 w 3572741"/>
                  <a:gd name="connsiteY481" fmla="*/ 21052 h 1120268"/>
                  <a:gd name="connsiteX482" fmla="*/ 554603 w 3572741"/>
                  <a:gd name="connsiteY482" fmla="*/ 24040 h 1120268"/>
                  <a:gd name="connsiteX483" fmla="*/ 550124 w 3572741"/>
                  <a:gd name="connsiteY483" fmla="*/ 23694 h 1120268"/>
                  <a:gd name="connsiteX484" fmla="*/ 554603 w 3572741"/>
                  <a:gd name="connsiteY484" fmla="*/ 24040 h 1120268"/>
                  <a:gd name="connsiteX485" fmla="*/ 549672 w 3572741"/>
                  <a:gd name="connsiteY485" fmla="*/ 32845 h 1120268"/>
                  <a:gd name="connsiteX486" fmla="*/ 544856 w 3572741"/>
                  <a:gd name="connsiteY486" fmla="*/ 31455 h 1120268"/>
                  <a:gd name="connsiteX487" fmla="*/ 555285 w 3572741"/>
                  <a:gd name="connsiteY487" fmla="*/ 31799 h 1120268"/>
                  <a:gd name="connsiteX488" fmla="*/ 547856 w 3572741"/>
                  <a:gd name="connsiteY488" fmla="*/ 30339 h 1120268"/>
                  <a:gd name="connsiteX489" fmla="*/ 551866 w 3572741"/>
                  <a:gd name="connsiteY489" fmla="*/ 29101 h 1120268"/>
                  <a:gd name="connsiteX490" fmla="*/ 555950 w 3572741"/>
                  <a:gd name="connsiteY490" fmla="*/ 28578 h 1120268"/>
                  <a:gd name="connsiteX491" fmla="*/ 561193 w 3572741"/>
                  <a:gd name="connsiteY491" fmla="*/ 28798 h 1120268"/>
                  <a:gd name="connsiteX492" fmla="*/ 566708 w 3572741"/>
                  <a:gd name="connsiteY492" fmla="*/ 28715 h 1120268"/>
                  <a:gd name="connsiteX493" fmla="*/ 562500 w 3572741"/>
                  <a:gd name="connsiteY493" fmla="*/ 27416 h 1120268"/>
                  <a:gd name="connsiteX494" fmla="*/ 543599 w 3572741"/>
                  <a:gd name="connsiteY494" fmla="*/ 25742 h 1120268"/>
                  <a:gd name="connsiteX495" fmla="*/ 535718 w 3572741"/>
                  <a:gd name="connsiteY495" fmla="*/ 26023 h 1120268"/>
                  <a:gd name="connsiteX496" fmla="*/ 525338 w 3572741"/>
                  <a:gd name="connsiteY496" fmla="*/ 26155 h 1120268"/>
                  <a:gd name="connsiteX497" fmla="*/ 530852 w 3572741"/>
                  <a:gd name="connsiteY497" fmla="*/ 27276 h 1120268"/>
                  <a:gd name="connsiteX498" fmla="*/ 534156 w 3572741"/>
                  <a:gd name="connsiteY498" fmla="*/ 30122 h 1120268"/>
                  <a:gd name="connsiteX499" fmla="*/ 545168 w 3572741"/>
                  <a:gd name="connsiteY499" fmla="*/ 32682 h 1120268"/>
                  <a:gd name="connsiteX500" fmla="*/ 549672 w 3572741"/>
                  <a:gd name="connsiteY500" fmla="*/ 32845 h 1120268"/>
                  <a:gd name="connsiteX501" fmla="*/ 525856 w 3572741"/>
                  <a:gd name="connsiteY501" fmla="*/ 33497 h 1120268"/>
                  <a:gd name="connsiteX502" fmla="*/ 532093 w 3572741"/>
                  <a:gd name="connsiteY502" fmla="*/ 33152 h 1120268"/>
                  <a:gd name="connsiteX503" fmla="*/ 530031 w 3572741"/>
                  <a:gd name="connsiteY503" fmla="*/ 29513 h 1120268"/>
                  <a:gd name="connsiteX504" fmla="*/ 522248 w 3572741"/>
                  <a:gd name="connsiteY504" fmla="*/ 28126 h 1120268"/>
                  <a:gd name="connsiteX505" fmla="*/ 516915 w 3572741"/>
                  <a:gd name="connsiteY505" fmla="*/ 28696 h 1120268"/>
                  <a:gd name="connsiteX506" fmla="*/ 511195 w 3572741"/>
                  <a:gd name="connsiteY506" fmla="*/ 28584 h 1120268"/>
                  <a:gd name="connsiteX507" fmla="*/ 515575 w 3572741"/>
                  <a:gd name="connsiteY507" fmla="*/ 30962 h 1120268"/>
                  <a:gd name="connsiteX508" fmla="*/ 510307 w 3572741"/>
                  <a:gd name="connsiteY508" fmla="*/ 32838 h 1120268"/>
                  <a:gd name="connsiteX509" fmla="*/ 518156 w 3572741"/>
                  <a:gd name="connsiteY509" fmla="*/ 33420 h 1120268"/>
                  <a:gd name="connsiteX510" fmla="*/ 525519 w 3572741"/>
                  <a:gd name="connsiteY510" fmla="*/ 33319 h 1120268"/>
                  <a:gd name="connsiteX511" fmla="*/ 565376 w 3572741"/>
                  <a:gd name="connsiteY511" fmla="*/ 37149 h 1120268"/>
                  <a:gd name="connsiteX512" fmla="*/ 561892 w 3572741"/>
                  <a:gd name="connsiteY512" fmla="*/ 34819 h 1120268"/>
                  <a:gd name="connsiteX513" fmla="*/ 555893 w 3572741"/>
                  <a:gd name="connsiteY513" fmla="*/ 35917 h 1120268"/>
                  <a:gd name="connsiteX514" fmla="*/ 561407 w 3572741"/>
                  <a:gd name="connsiteY514" fmla="*/ 36012 h 1120268"/>
                  <a:gd name="connsiteX515" fmla="*/ 565376 w 3572741"/>
                  <a:gd name="connsiteY515" fmla="*/ 37149 h 1120268"/>
                  <a:gd name="connsiteX516" fmla="*/ 546163 w 3572741"/>
                  <a:gd name="connsiteY516" fmla="*/ 10435 h 1120268"/>
                  <a:gd name="connsiteX517" fmla="*/ 551562 w 3572741"/>
                  <a:gd name="connsiteY517" fmla="*/ 9840 h 1120268"/>
                  <a:gd name="connsiteX518" fmla="*/ 545292 w 3572741"/>
                  <a:gd name="connsiteY518" fmla="*/ 8182 h 1120268"/>
                  <a:gd name="connsiteX519" fmla="*/ 540936 w 3572741"/>
                  <a:gd name="connsiteY519" fmla="*/ 8312 h 1120268"/>
                  <a:gd name="connsiteX520" fmla="*/ 546163 w 3572741"/>
                  <a:gd name="connsiteY520" fmla="*/ 10435 h 1120268"/>
                  <a:gd name="connsiteX521" fmla="*/ 561497 w 3572741"/>
                  <a:gd name="connsiteY521" fmla="*/ 12796 h 1120268"/>
                  <a:gd name="connsiteX522" fmla="*/ 549022 w 3572741"/>
                  <a:gd name="connsiteY522" fmla="*/ 11974 h 1120268"/>
                  <a:gd name="connsiteX523" fmla="*/ 561497 w 3572741"/>
                  <a:gd name="connsiteY523" fmla="*/ 12796 h 1120268"/>
                  <a:gd name="connsiteX524" fmla="*/ 572641 w 3572741"/>
                  <a:gd name="connsiteY524" fmla="*/ 11402 h 1120268"/>
                  <a:gd name="connsiteX525" fmla="*/ 563067 w 3572741"/>
                  <a:gd name="connsiteY525" fmla="*/ 10208 h 1120268"/>
                  <a:gd name="connsiteX526" fmla="*/ 572641 w 3572741"/>
                  <a:gd name="connsiteY526" fmla="*/ 11402 h 1120268"/>
                  <a:gd name="connsiteX527" fmla="*/ 584648 w 3572741"/>
                  <a:gd name="connsiteY527" fmla="*/ 17855 h 1120268"/>
                  <a:gd name="connsiteX528" fmla="*/ 589726 w 3572741"/>
                  <a:gd name="connsiteY528" fmla="*/ 17486 h 1120268"/>
                  <a:gd name="connsiteX529" fmla="*/ 594920 w 3572741"/>
                  <a:gd name="connsiteY529" fmla="*/ 15568 h 1120268"/>
                  <a:gd name="connsiteX530" fmla="*/ 585642 w 3572741"/>
                  <a:gd name="connsiteY530" fmla="*/ 13800 h 1120268"/>
                  <a:gd name="connsiteX531" fmla="*/ 579963 w 3572741"/>
                  <a:gd name="connsiteY531" fmla="*/ 14440 h 1120268"/>
                  <a:gd name="connsiteX532" fmla="*/ 573307 w 3572741"/>
                  <a:gd name="connsiteY532" fmla="*/ 15424 h 1120268"/>
                  <a:gd name="connsiteX533" fmla="*/ 569107 w 3572741"/>
                  <a:gd name="connsiteY533" fmla="*/ 16485 h 1120268"/>
                  <a:gd name="connsiteX534" fmla="*/ 575715 w 3572741"/>
                  <a:gd name="connsiteY534" fmla="*/ 17395 h 1120268"/>
                  <a:gd name="connsiteX535" fmla="*/ 584648 w 3572741"/>
                  <a:gd name="connsiteY535" fmla="*/ 17855 h 1120268"/>
                  <a:gd name="connsiteX536" fmla="*/ 598331 w 3572741"/>
                  <a:gd name="connsiteY536" fmla="*/ 27685 h 1120268"/>
                  <a:gd name="connsiteX537" fmla="*/ 602341 w 3572741"/>
                  <a:gd name="connsiteY537" fmla="*/ 26330 h 1120268"/>
                  <a:gd name="connsiteX538" fmla="*/ 610485 w 3572741"/>
                  <a:gd name="connsiteY538" fmla="*/ 23706 h 1120268"/>
                  <a:gd name="connsiteX539" fmla="*/ 608480 w 3572741"/>
                  <a:gd name="connsiteY539" fmla="*/ 19512 h 1120268"/>
                  <a:gd name="connsiteX540" fmla="*/ 600698 w 3572741"/>
                  <a:gd name="connsiteY540" fmla="*/ 18429 h 1120268"/>
                  <a:gd name="connsiteX541" fmla="*/ 595159 w 3572741"/>
                  <a:gd name="connsiteY541" fmla="*/ 19287 h 1120268"/>
                  <a:gd name="connsiteX542" fmla="*/ 585979 w 3572741"/>
                  <a:gd name="connsiteY542" fmla="*/ 19609 h 1120268"/>
                  <a:gd name="connsiteX543" fmla="*/ 579446 w 3572741"/>
                  <a:gd name="connsiteY543" fmla="*/ 20093 h 1120268"/>
                  <a:gd name="connsiteX544" fmla="*/ 572715 w 3572741"/>
                  <a:gd name="connsiteY544" fmla="*/ 19879 h 1120268"/>
                  <a:gd name="connsiteX545" fmla="*/ 568532 w 3572741"/>
                  <a:gd name="connsiteY545" fmla="*/ 19610 h 1120268"/>
                  <a:gd name="connsiteX546" fmla="*/ 564875 w 3572741"/>
                  <a:gd name="connsiteY546" fmla="*/ 21572 h 1120268"/>
                  <a:gd name="connsiteX547" fmla="*/ 566765 w 3572741"/>
                  <a:gd name="connsiteY547" fmla="*/ 25776 h 1120268"/>
                  <a:gd name="connsiteX548" fmla="*/ 572452 w 3572741"/>
                  <a:gd name="connsiteY548" fmla="*/ 26855 h 1120268"/>
                  <a:gd name="connsiteX549" fmla="*/ 577851 w 3572741"/>
                  <a:gd name="connsiteY549" fmla="*/ 26987 h 1120268"/>
                  <a:gd name="connsiteX550" fmla="*/ 584048 w 3572741"/>
                  <a:gd name="connsiteY550" fmla="*/ 26045 h 1120268"/>
                  <a:gd name="connsiteX551" fmla="*/ 588658 w 3572741"/>
                  <a:gd name="connsiteY551" fmla="*/ 27048 h 1120268"/>
                  <a:gd name="connsiteX552" fmla="*/ 598331 w 3572741"/>
                  <a:gd name="connsiteY552" fmla="*/ 27685 h 1120268"/>
                  <a:gd name="connsiteX553" fmla="*/ 575715 w 3572741"/>
                  <a:gd name="connsiteY553" fmla="*/ 36637 h 1120268"/>
                  <a:gd name="connsiteX554" fmla="*/ 580177 w 3572741"/>
                  <a:gd name="connsiteY554" fmla="*/ 35921 h 1120268"/>
                  <a:gd name="connsiteX555" fmla="*/ 574194 w 3572741"/>
                  <a:gd name="connsiteY555" fmla="*/ 32818 h 1120268"/>
                  <a:gd name="connsiteX556" fmla="*/ 567521 w 3572741"/>
                  <a:gd name="connsiteY556" fmla="*/ 33544 h 1120268"/>
                  <a:gd name="connsiteX557" fmla="*/ 573397 w 3572741"/>
                  <a:gd name="connsiteY557" fmla="*/ 35852 h 1120268"/>
                  <a:gd name="connsiteX558" fmla="*/ 585995 w 3572741"/>
                  <a:gd name="connsiteY558" fmla="*/ 31835 h 1120268"/>
                  <a:gd name="connsiteX559" fmla="*/ 580654 w 3572741"/>
                  <a:gd name="connsiteY559" fmla="*/ 31019 h 1120268"/>
                  <a:gd name="connsiteX560" fmla="*/ 585995 w 3572741"/>
                  <a:gd name="connsiteY560" fmla="*/ 31835 h 1120268"/>
                  <a:gd name="connsiteX561" fmla="*/ 616747 w 3572741"/>
                  <a:gd name="connsiteY561" fmla="*/ 5198 h 1120268"/>
                  <a:gd name="connsiteX562" fmla="*/ 621892 w 3572741"/>
                  <a:gd name="connsiteY562" fmla="*/ 4171 h 1120268"/>
                  <a:gd name="connsiteX563" fmla="*/ 616205 w 3572741"/>
                  <a:gd name="connsiteY563" fmla="*/ 2972 h 1120268"/>
                  <a:gd name="connsiteX564" fmla="*/ 610017 w 3572741"/>
                  <a:gd name="connsiteY564" fmla="*/ 2848 h 1120268"/>
                  <a:gd name="connsiteX565" fmla="*/ 603639 w 3572741"/>
                  <a:gd name="connsiteY565" fmla="*/ 3300 h 1120268"/>
                  <a:gd name="connsiteX566" fmla="*/ 598396 w 3572741"/>
                  <a:gd name="connsiteY566" fmla="*/ 3065 h 1120268"/>
                  <a:gd name="connsiteX567" fmla="*/ 603944 w 3572741"/>
                  <a:gd name="connsiteY567" fmla="*/ 4699 h 1120268"/>
                  <a:gd name="connsiteX568" fmla="*/ 608809 w 3572741"/>
                  <a:gd name="connsiteY568" fmla="*/ 5043 h 1120268"/>
                  <a:gd name="connsiteX569" fmla="*/ 616747 w 3572741"/>
                  <a:gd name="connsiteY569" fmla="*/ 5198 h 1120268"/>
                  <a:gd name="connsiteX570" fmla="*/ 628565 w 3572741"/>
                  <a:gd name="connsiteY570" fmla="*/ 22646 h 1120268"/>
                  <a:gd name="connsiteX571" fmla="*/ 638204 w 3572741"/>
                  <a:gd name="connsiteY571" fmla="*/ 21693 h 1120268"/>
                  <a:gd name="connsiteX572" fmla="*/ 644615 w 3572741"/>
                  <a:gd name="connsiteY572" fmla="*/ 21419 h 1120268"/>
                  <a:gd name="connsiteX573" fmla="*/ 651427 w 3572741"/>
                  <a:gd name="connsiteY573" fmla="*/ 21015 h 1120268"/>
                  <a:gd name="connsiteX574" fmla="*/ 657854 w 3572741"/>
                  <a:gd name="connsiteY574" fmla="*/ 19836 h 1120268"/>
                  <a:gd name="connsiteX575" fmla="*/ 662127 w 3572741"/>
                  <a:gd name="connsiteY575" fmla="*/ 17902 h 1120268"/>
                  <a:gd name="connsiteX576" fmla="*/ 657147 w 3572741"/>
                  <a:gd name="connsiteY576" fmla="*/ 16287 h 1120268"/>
                  <a:gd name="connsiteX577" fmla="*/ 651058 w 3572741"/>
                  <a:gd name="connsiteY577" fmla="*/ 12742 h 1120268"/>
                  <a:gd name="connsiteX578" fmla="*/ 642954 w 3572741"/>
                  <a:gd name="connsiteY578" fmla="*/ 12356 h 1120268"/>
                  <a:gd name="connsiteX579" fmla="*/ 638082 w 3572741"/>
                  <a:gd name="connsiteY579" fmla="*/ 13381 h 1120268"/>
                  <a:gd name="connsiteX580" fmla="*/ 627496 w 3572741"/>
                  <a:gd name="connsiteY580" fmla="*/ 16623 h 1120268"/>
                  <a:gd name="connsiteX581" fmla="*/ 623395 w 3572741"/>
                  <a:gd name="connsiteY581" fmla="*/ 17578 h 1120268"/>
                  <a:gd name="connsiteX582" fmla="*/ 618333 w 3572741"/>
                  <a:gd name="connsiteY582" fmla="*/ 18643 h 1120268"/>
                  <a:gd name="connsiteX583" fmla="*/ 626855 w 3572741"/>
                  <a:gd name="connsiteY583" fmla="*/ 22196 h 1120268"/>
                  <a:gd name="connsiteX584" fmla="*/ 492187 w 3572741"/>
                  <a:gd name="connsiteY584" fmla="*/ 322799 h 1120268"/>
                  <a:gd name="connsiteX585" fmla="*/ 487666 w 3572741"/>
                  <a:gd name="connsiteY585" fmla="*/ 321714 h 1120268"/>
                  <a:gd name="connsiteX586" fmla="*/ 492187 w 3572741"/>
                  <a:gd name="connsiteY586" fmla="*/ 322799 h 1120268"/>
                  <a:gd name="connsiteX587" fmla="*/ 535282 w 3572741"/>
                  <a:gd name="connsiteY587" fmla="*/ 312304 h 1120268"/>
                  <a:gd name="connsiteX588" fmla="*/ 545587 w 3572741"/>
                  <a:gd name="connsiteY588" fmla="*/ 310505 h 1120268"/>
                  <a:gd name="connsiteX589" fmla="*/ 551127 w 3572741"/>
                  <a:gd name="connsiteY589" fmla="*/ 308902 h 1120268"/>
                  <a:gd name="connsiteX590" fmla="*/ 555334 w 3572741"/>
                  <a:gd name="connsiteY590" fmla="*/ 305681 h 1120268"/>
                  <a:gd name="connsiteX591" fmla="*/ 558317 w 3572741"/>
                  <a:gd name="connsiteY591" fmla="*/ 302245 h 1120268"/>
                  <a:gd name="connsiteX592" fmla="*/ 561801 w 3572741"/>
                  <a:gd name="connsiteY592" fmla="*/ 300068 h 1120268"/>
                  <a:gd name="connsiteX593" fmla="*/ 558531 w 3572741"/>
                  <a:gd name="connsiteY593" fmla="*/ 297183 h 1120268"/>
                  <a:gd name="connsiteX594" fmla="*/ 548907 w 3572741"/>
                  <a:gd name="connsiteY594" fmla="*/ 294167 h 1120268"/>
                  <a:gd name="connsiteX595" fmla="*/ 539761 w 3572741"/>
                  <a:gd name="connsiteY595" fmla="*/ 290921 h 1120268"/>
                  <a:gd name="connsiteX596" fmla="*/ 535389 w 3572741"/>
                  <a:gd name="connsiteY596" fmla="*/ 290592 h 1120268"/>
                  <a:gd name="connsiteX597" fmla="*/ 527590 w 3572741"/>
                  <a:gd name="connsiteY597" fmla="*/ 291899 h 1120268"/>
                  <a:gd name="connsiteX598" fmla="*/ 523464 w 3572741"/>
                  <a:gd name="connsiteY598" fmla="*/ 294759 h 1120268"/>
                  <a:gd name="connsiteX599" fmla="*/ 521714 w 3572741"/>
                  <a:gd name="connsiteY599" fmla="*/ 301473 h 1120268"/>
                  <a:gd name="connsiteX600" fmla="*/ 523177 w 3572741"/>
                  <a:gd name="connsiteY600" fmla="*/ 306272 h 1120268"/>
                  <a:gd name="connsiteX601" fmla="*/ 526267 w 3572741"/>
                  <a:gd name="connsiteY601" fmla="*/ 310546 h 1120268"/>
                  <a:gd name="connsiteX602" fmla="*/ 531165 w 3572741"/>
                  <a:gd name="connsiteY602" fmla="*/ 310677 h 1120268"/>
                  <a:gd name="connsiteX603" fmla="*/ 535282 w 3572741"/>
                  <a:gd name="connsiteY603" fmla="*/ 312304 h 1120268"/>
                  <a:gd name="connsiteX604" fmla="*/ 543138 w 3572741"/>
                  <a:gd name="connsiteY604" fmla="*/ 312986 h 1120268"/>
                  <a:gd name="connsiteX605" fmla="*/ 536695 w 3572741"/>
                  <a:gd name="connsiteY605" fmla="*/ 312419 h 1120268"/>
                  <a:gd name="connsiteX606" fmla="*/ 543138 w 3572741"/>
                  <a:gd name="connsiteY606" fmla="*/ 312986 h 1120268"/>
                  <a:gd name="connsiteX607" fmla="*/ 687299 w 3572741"/>
                  <a:gd name="connsiteY607" fmla="*/ 263440 h 1120268"/>
                  <a:gd name="connsiteX608" fmla="*/ 683478 w 3572741"/>
                  <a:gd name="connsiteY608" fmla="*/ 261840 h 1120268"/>
                  <a:gd name="connsiteX609" fmla="*/ 678621 w 3572741"/>
                  <a:gd name="connsiteY609" fmla="*/ 261659 h 1120268"/>
                  <a:gd name="connsiteX610" fmla="*/ 674578 w 3572741"/>
                  <a:gd name="connsiteY610" fmla="*/ 260392 h 1120268"/>
                  <a:gd name="connsiteX611" fmla="*/ 679352 w 3572741"/>
                  <a:gd name="connsiteY611" fmla="*/ 261140 h 1120268"/>
                  <a:gd name="connsiteX612" fmla="*/ 686009 w 3572741"/>
                  <a:gd name="connsiteY612" fmla="*/ 261759 h 1120268"/>
                  <a:gd name="connsiteX613" fmla="*/ 689608 w 3572741"/>
                  <a:gd name="connsiteY613" fmla="*/ 259042 h 1120268"/>
                  <a:gd name="connsiteX614" fmla="*/ 685573 w 3572741"/>
                  <a:gd name="connsiteY614" fmla="*/ 256925 h 1120268"/>
                  <a:gd name="connsiteX615" fmla="*/ 680388 w 3572741"/>
                  <a:gd name="connsiteY615" fmla="*/ 256016 h 1120268"/>
                  <a:gd name="connsiteX616" fmla="*/ 674651 w 3572741"/>
                  <a:gd name="connsiteY616" fmla="*/ 254562 h 1120268"/>
                  <a:gd name="connsiteX617" fmla="*/ 669672 w 3572741"/>
                  <a:gd name="connsiteY617" fmla="*/ 252395 h 1120268"/>
                  <a:gd name="connsiteX618" fmla="*/ 664823 w 3572741"/>
                  <a:gd name="connsiteY618" fmla="*/ 250454 h 1120268"/>
                  <a:gd name="connsiteX619" fmla="*/ 660779 w 3572741"/>
                  <a:gd name="connsiteY619" fmla="*/ 248776 h 1120268"/>
                  <a:gd name="connsiteX620" fmla="*/ 655881 w 3572741"/>
                  <a:gd name="connsiteY620" fmla="*/ 247160 h 1120268"/>
                  <a:gd name="connsiteX621" fmla="*/ 651937 w 3572741"/>
                  <a:gd name="connsiteY621" fmla="*/ 244671 h 1120268"/>
                  <a:gd name="connsiteX622" fmla="*/ 648321 w 3572741"/>
                  <a:gd name="connsiteY622" fmla="*/ 242184 h 1120268"/>
                  <a:gd name="connsiteX623" fmla="*/ 644015 w 3572741"/>
                  <a:gd name="connsiteY623" fmla="*/ 239534 h 1120268"/>
                  <a:gd name="connsiteX624" fmla="*/ 640005 w 3572741"/>
                  <a:gd name="connsiteY624" fmla="*/ 236935 h 1120268"/>
                  <a:gd name="connsiteX625" fmla="*/ 636052 w 3572741"/>
                  <a:gd name="connsiteY625" fmla="*/ 234103 h 1120268"/>
                  <a:gd name="connsiteX626" fmla="*/ 632978 w 3572741"/>
                  <a:gd name="connsiteY626" fmla="*/ 230770 h 1120268"/>
                  <a:gd name="connsiteX627" fmla="*/ 628820 w 3572741"/>
                  <a:gd name="connsiteY627" fmla="*/ 228627 h 1120268"/>
                  <a:gd name="connsiteX628" fmla="*/ 626905 w 3572741"/>
                  <a:gd name="connsiteY628" fmla="*/ 224040 h 1120268"/>
                  <a:gd name="connsiteX629" fmla="*/ 625491 w 3572741"/>
                  <a:gd name="connsiteY629" fmla="*/ 219674 h 1120268"/>
                  <a:gd name="connsiteX630" fmla="*/ 623527 w 3572741"/>
                  <a:gd name="connsiteY630" fmla="*/ 215457 h 1120268"/>
                  <a:gd name="connsiteX631" fmla="*/ 619246 w 3572741"/>
                  <a:gd name="connsiteY631" fmla="*/ 212179 h 1120268"/>
                  <a:gd name="connsiteX632" fmla="*/ 624875 w 3572741"/>
                  <a:gd name="connsiteY632" fmla="*/ 213166 h 1120268"/>
                  <a:gd name="connsiteX633" fmla="*/ 629140 w 3572741"/>
                  <a:gd name="connsiteY633" fmla="*/ 210003 h 1120268"/>
                  <a:gd name="connsiteX634" fmla="*/ 623700 w 3572741"/>
                  <a:gd name="connsiteY634" fmla="*/ 207709 h 1120268"/>
                  <a:gd name="connsiteX635" fmla="*/ 616690 w 3572741"/>
                  <a:gd name="connsiteY635" fmla="*/ 207328 h 1120268"/>
                  <a:gd name="connsiteX636" fmla="*/ 620906 w 3572741"/>
                  <a:gd name="connsiteY636" fmla="*/ 206849 h 1120268"/>
                  <a:gd name="connsiteX637" fmla="*/ 626461 w 3572741"/>
                  <a:gd name="connsiteY637" fmla="*/ 206486 h 1120268"/>
                  <a:gd name="connsiteX638" fmla="*/ 630998 w 3572741"/>
                  <a:gd name="connsiteY638" fmla="*/ 206727 h 1120268"/>
                  <a:gd name="connsiteX639" fmla="*/ 631753 w 3572741"/>
                  <a:gd name="connsiteY639" fmla="*/ 202479 h 1120268"/>
                  <a:gd name="connsiteX640" fmla="*/ 627234 w 3572741"/>
                  <a:gd name="connsiteY640" fmla="*/ 202958 h 1120268"/>
                  <a:gd name="connsiteX641" fmla="*/ 623001 w 3572741"/>
                  <a:gd name="connsiteY641" fmla="*/ 202651 h 1120268"/>
                  <a:gd name="connsiteX642" fmla="*/ 618736 w 3572741"/>
                  <a:gd name="connsiteY642" fmla="*/ 202825 h 1120268"/>
                  <a:gd name="connsiteX643" fmla="*/ 624226 w 3572741"/>
                  <a:gd name="connsiteY643" fmla="*/ 202622 h 1120268"/>
                  <a:gd name="connsiteX644" fmla="*/ 628943 w 3572741"/>
                  <a:gd name="connsiteY644" fmla="*/ 201366 h 1120268"/>
                  <a:gd name="connsiteX645" fmla="*/ 633570 w 3572741"/>
                  <a:gd name="connsiteY645" fmla="*/ 200682 h 1120268"/>
                  <a:gd name="connsiteX646" fmla="*/ 622442 w 3572741"/>
                  <a:gd name="connsiteY646" fmla="*/ 199844 h 1120268"/>
                  <a:gd name="connsiteX647" fmla="*/ 627940 w 3572741"/>
                  <a:gd name="connsiteY647" fmla="*/ 199543 h 1120268"/>
                  <a:gd name="connsiteX648" fmla="*/ 634770 w 3572741"/>
                  <a:gd name="connsiteY648" fmla="*/ 198310 h 1120268"/>
                  <a:gd name="connsiteX649" fmla="*/ 630414 w 3572741"/>
                  <a:gd name="connsiteY649" fmla="*/ 195502 h 1120268"/>
                  <a:gd name="connsiteX650" fmla="*/ 621300 w 3572741"/>
                  <a:gd name="connsiteY650" fmla="*/ 194834 h 1120268"/>
                  <a:gd name="connsiteX651" fmla="*/ 617125 w 3572741"/>
                  <a:gd name="connsiteY651" fmla="*/ 193032 h 1120268"/>
                  <a:gd name="connsiteX652" fmla="*/ 611899 w 3572741"/>
                  <a:gd name="connsiteY652" fmla="*/ 193014 h 1120268"/>
                  <a:gd name="connsiteX653" fmla="*/ 606393 w 3572741"/>
                  <a:gd name="connsiteY653" fmla="*/ 192379 h 1120268"/>
                  <a:gd name="connsiteX654" fmla="*/ 598955 w 3572741"/>
                  <a:gd name="connsiteY654" fmla="*/ 190397 h 1120268"/>
                  <a:gd name="connsiteX655" fmla="*/ 593326 w 3572741"/>
                  <a:gd name="connsiteY655" fmla="*/ 191680 h 1120268"/>
                  <a:gd name="connsiteX656" fmla="*/ 589603 w 3572741"/>
                  <a:gd name="connsiteY656" fmla="*/ 193718 h 1120268"/>
                  <a:gd name="connsiteX657" fmla="*/ 584968 w 3572741"/>
                  <a:gd name="connsiteY657" fmla="*/ 194518 h 1120268"/>
                  <a:gd name="connsiteX658" fmla="*/ 578410 w 3572741"/>
                  <a:gd name="connsiteY658" fmla="*/ 194031 h 1120268"/>
                  <a:gd name="connsiteX659" fmla="*/ 574006 w 3572741"/>
                  <a:gd name="connsiteY659" fmla="*/ 195096 h 1120268"/>
                  <a:gd name="connsiteX660" fmla="*/ 569321 w 3572741"/>
                  <a:gd name="connsiteY660" fmla="*/ 197700 h 1120268"/>
                  <a:gd name="connsiteX661" fmla="*/ 572797 w 3572741"/>
                  <a:gd name="connsiteY661" fmla="*/ 199995 h 1120268"/>
                  <a:gd name="connsiteX662" fmla="*/ 576274 w 3572741"/>
                  <a:gd name="connsiteY662" fmla="*/ 203110 h 1120268"/>
                  <a:gd name="connsiteX663" fmla="*/ 580835 w 3572741"/>
                  <a:gd name="connsiteY663" fmla="*/ 203949 h 1120268"/>
                  <a:gd name="connsiteX664" fmla="*/ 574967 w 3572741"/>
                  <a:gd name="connsiteY664" fmla="*/ 204549 h 1120268"/>
                  <a:gd name="connsiteX665" fmla="*/ 570825 w 3572741"/>
                  <a:gd name="connsiteY665" fmla="*/ 203780 h 1120268"/>
                  <a:gd name="connsiteX666" fmla="*/ 562541 w 3572741"/>
                  <a:gd name="connsiteY666" fmla="*/ 204692 h 1120268"/>
                  <a:gd name="connsiteX667" fmla="*/ 559805 w 3572741"/>
                  <a:gd name="connsiteY667" fmla="*/ 207909 h 1120268"/>
                  <a:gd name="connsiteX668" fmla="*/ 566231 w 3572741"/>
                  <a:gd name="connsiteY668" fmla="*/ 209714 h 1120268"/>
                  <a:gd name="connsiteX669" fmla="*/ 571441 w 3572741"/>
                  <a:gd name="connsiteY669" fmla="*/ 209711 h 1120268"/>
                  <a:gd name="connsiteX670" fmla="*/ 567998 w 3572741"/>
                  <a:gd name="connsiteY670" fmla="*/ 212061 h 1120268"/>
                  <a:gd name="connsiteX671" fmla="*/ 572518 w 3572741"/>
                  <a:gd name="connsiteY671" fmla="*/ 211584 h 1120268"/>
                  <a:gd name="connsiteX672" fmla="*/ 579585 w 3572741"/>
                  <a:gd name="connsiteY672" fmla="*/ 212287 h 1120268"/>
                  <a:gd name="connsiteX673" fmla="*/ 575254 w 3572741"/>
                  <a:gd name="connsiteY673" fmla="*/ 211805 h 1120268"/>
                  <a:gd name="connsiteX674" fmla="*/ 571524 w 3572741"/>
                  <a:gd name="connsiteY674" fmla="*/ 214124 h 1120268"/>
                  <a:gd name="connsiteX675" fmla="*/ 567636 w 3572741"/>
                  <a:gd name="connsiteY675" fmla="*/ 217253 h 1120268"/>
                  <a:gd name="connsiteX676" fmla="*/ 570521 w 3572741"/>
                  <a:gd name="connsiteY676" fmla="*/ 220313 h 1120268"/>
                  <a:gd name="connsiteX677" fmla="*/ 566470 w 3572741"/>
                  <a:gd name="connsiteY677" fmla="*/ 219520 h 1120268"/>
                  <a:gd name="connsiteX678" fmla="*/ 569871 w 3572741"/>
                  <a:gd name="connsiteY678" fmla="*/ 222589 h 1120268"/>
                  <a:gd name="connsiteX679" fmla="*/ 565344 w 3572741"/>
                  <a:gd name="connsiteY679" fmla="*/ 224146 h 1120268"/>
                  <a:gd name="connsiteX680" fmla="*/ 560519 w 3572741"/>
                  <a:gd name="connsiteY680" fmla="*/ 224481 h 1120268"/>
                  <a:gd name="connsiteX681" fmla="*/ 556353 w 3572741"/>
                  <a:gd name="connsiteY681" fmla="*/ 222587 h 1120268"/>
                  <a:gd name="connsiteX682" fmla="*/ 551768 w 3572741"/>
                  <a:gd name="connsiteY682" fmla="*/ 224936 h 1120268"/>
                  <a:gd name="connsiteX683" fmla="*/ 552384 w 3572741"/>
                  <a:gd name="connsiteY683" fmla="*/ 229638 h 1120268"/>
                  <a:gd name="connsiteX684" fmla="*/ 554964 w 3572741"/>
                  <a:gd name="connsiteY684" fmla="*/ 233805 h 1120268"/>
                  <a:gd name="connsiteX685" fmla="*/ 558605 w 3572741"/>
                  <a:gd name="connsiteY685" fmla="*/ 236920 h 1120268"/>
                  <a:gd name="connsiteX686" fmla="*/ 563059 w 3572741"/>
                  <a:gd name="connsiteY686" fmla="*/ 238816 h 1120268"/>
                  <a:gd name="connsiteX687" fmla="*/ 570694 w 3572741"/>
                  <a:gd name="connsiteY687" fmla="*/ 240334 h 1120268"/>
                  <a:gd name="connsiteX688" fmla="*/ 575912 w 3572741"/>
                  <a:gd name="connsiteY688" fmla="*/ 239661 h 1120268"/>
                  <a:gd name="connsiteX689" fmla="*/ 575378 w 3572741"/>
                  <a:gd name="connsiteY689" fmla="*/ 234599 h 1120268"/>
                  <a:gd name="connsiteX690" fmla="*/ 579166 w 3572741"/>
                  <a:gd name="connsiteY690" fmla="*/ 236962 h 1120268"/>
                  <a:gd name="connsiteX691" fmla="*/ 582190 w 3572741"/>
                  <a:gd name="connsiteY691" fmla="*/ 239846 h 1120268"/>
                  <a:gd name="connsiteX692" fmla="*/ 586151 w 3572741"/>
                  <a:gd name="connsiteY692" fmla="*/ 241438 h 1120268"/>
                  <a:gd name="connsiteX693" fmla="*/ 591789 w 3572741"/>
                  <a:gd name="connsiteY693" fmla="*/ 241476 h 1120268"/>
                  <a:gd name="connsiteX694" fmla="*/ 594485 w 3572741"/>
                  <a:gd name="connsiteY694" fmla="*/ 237947 h 1120268"/>
                  <a:gd name="connsiteX695" fmla="*/ 595569 w 3572741"/>
                  <a:gd name="connsiteY695" fmla="*/ 241941 h 1120268"/>
                  <a:gd name="connsiteX696" fmla="*/ 599243 w 3572741"/>
                  <a:gd name="connsiteY696" fmla="*/ 244827 h 1120268"/>
                  <a:gd name="connsiteX697" fmla="*/ 603755 w 3572741"/>
                  <a:gd name="connsiteY697" fmla="*/ 247190 h 1120268"/>
                  <a:gd name="connsiteX698" fmla="*/ 609277 w 3572741"/>
                  <a:gd name="connsiteY698" fmla="*/ 248451 h 1120268"/>
                  <a:gd name="connsiteX699" fmla="*/ 614520 w 3572741"/>
                  <a:gd name="connsiteY699" fmla="*/ 246768 h 1120268"/>
                  <a:gd name="connsiteX700" fmla="*/ 618350 w 3572741"/>
                  <a:gd name="connsiteY700" fmla="*/ 249471 h 1120268"/>
                  <a:gd name="connsiteX701" fmla="*/ 611537 w 3572741"/>
                  <a:gd name="connsiteY701" fmla="*/ 249956 h 1120268"/>
                  <a:gd name="connsiteX702" fmla="*/ 607272 w 3572741"/>
                  <a:gd name="connsiteY702" fmla="*/ 249713 h 1120268"/>
                  <a:gd name="connsiteX703" fmla="*/ 610855 w 3572741"/>
                  <a:gd name="connsiteY703" fmla="*/ 253562 h 1120268"/>
                  <a:gd name="connsiteX704" fmla="*/ 606721 w 3572741"/>
                  <a:gd name="connsiteY704" fmla="*/ 255520 h 1120268"/>
                  <a:gd name="connsiteX705" fmla="*/ 610954 w 3572741"/>
                  <a:gd name="connsiteY705" fmla="*/ 256861 h 1120268"/>
                  <a:gd name="connsiteX706" fmla="*/ 614989 w 3572741"/>
                  <a:gd name="connsiteY706" fmla="*/ 257666 h 1120268"/>
                  <a:gd name="connsiteX707" fmla="*/ 620478 w 3572741"/>
                  <a:gd name="connsiteY707" fmla="*/ 258954 h 1120268"/>
                  <a:gd name="connsiteX708" fmla="*/ 624670 w 3572741"/>
                  <a:gd name="connsiteY708" fmla="*/ 258408 h 1120268"/>
                  <a:gd name="connsiteX709" fmla="*/ 630053 w 3572741"/>
                  <a:gd name="connsiteY709" fmla="*/ 259664 h 1120268"/>
                  <a:gd name="connsiteX710" fmla="*/ 635057 w 3572741"/>
                  <a:gd name="connsiteY710" fmla="*/ 261121 h 1120268"/>
                  <a:gd name="connsiteX711" fmla="*/ 630126 w 3572741"/>
                  <a:gd name="connsiteY711" fmla="*/ 259791 h 1120268"/>
                  <a:gd name="connsiteX712" fmla="*/ 635829 w 3572741"/>
                  <a:gd name="connsiteY712" fmla="*/ 260878 h 1120268"/>
                  <a:gd name="connsiteX713" fmla="*/ 641640 w 3572741"/>
                  <a:gd name="connsiteY713" fmla="*/ 262653 h 1120268"/>
                  <a:gd name="connsiteX714" fmla="*/ 646266 w 3572741"/>
                  <a:gd name="connsiteY714" fmla="*/ 262980 h 1120268"/>
                  <a:gd name="connsiteX715" fmla="*/ 635764 w 3572741"/>
                  <a:gd name="connsiteY715" fmla="*/ 257875 h 1120268"/>
                  <a:gd name="connsiteX716" fmla="*/ 643029 w 3572741"/>
                  <a:gd name="connsiteY716" fmla="*/ 259198 h 1120268"/>
                  <a:gd name="connsiteX717" fmla="*/ 647754 w 3572741"/>
                  <a:gd name="connsiteY717" fmla="*/ 259061 h 1120268"/>
                  <a:gd name="connsiteX718" fmla="*/ 654830 w 3572741"/>
                  <a:gd name="connsiteY718" fmla="*/ 261380 h 1120268"/>
                  <a:gd name="connsiteX719" fmla="*/ 650869 w 3572741"/>
                  <a:gd name="connsiteY719" fmla="*/ 259613 h 1120268"/>
                  <a:gd name="connsiteX720" fmla="*/ 654920 w 3572741"/>
                  <a:gd name="connsiteY720" fmla="*/ 260923 h 1120268"/>
                  <a:gd name="connsiteX721" fmla="*/ 650351 w 3572741"/>
                  <a:gd name="connsiteY721" fmla="*/ 259944 h 1120268"/>
                  <a:gd name="connsiteX722" fmla="*/ 654871 w 3572741"/>
                  <a:gd name="connsiteY722" fmla="*/ 261976 h 1120268"/>
                  <a:gd name="connsiteX723" fmla="*/ 661116 w 3572741"/>
                  <a:gd name="connsiteY723" fmla="*/ 263026 h 1120268"/>
                  <a:gd name="connsiteX724" fmla="*/ 656046 w 3572741"/>
                  <a:gd name="connsiteY724" fmla="*/ 260981 h 1120268"/>
                  <a:gd name="connsiteX725" fmla="*/ 660492 w 3572741"/>
                  <a:gd name="connsiteY725" fmla="*/ 260999 h 1120268"/>
                  <a:gd name="connsiteX726" fmla="*/ 665669 w 3572741"/>
                  <a:gd name="connsiteY726" fmla="*/ 260660 h 1120268"/>
                  <a:gd name="connsiteX727" fmla="*/ 670765 w 3572741"/>
                  <a:gd name="connsiteY727" fmla="*/ 258994 h 1120268"/>
                  <a:gd name="connsiteX728" fmla="*/ 674594 w 3572741"/>
                  <a:gd name="connsiteY728" fmla="*/ 261594 h 1120268"/>
                  <a:gd name="connsiteX729" fmla="*/ 678949 w 3572741"/>
                  <a:gd name="connsiteY729" fmla="*/ 262544 h 1120268"/>
                  <a:gd name="connsiteX730" fmla="*/ 684678 w 3572741"/>
                  <a:gd name="connsiteY730" fmla="*/ 263036 h 1120268"/>
                  <a:gd name="connsiteX731" fmla="*/ 596358 w 3572741"/>
                  <a:gd name="connsiteY731" fmla="*/ 253363 h 1120268"/>
                  <a:gd name="connsiteX732" fmla="*/ 596005 w 3572741"/>
                  <a:gd name="connsiteY732" fmla="*/ 248990 h 1120268"/>
                  <a:gd name="connsiteX733" fmla="*/ 592981 w 3572741"/>
                  <a:gd name="connsiteY733" fmla="*/ 245815 h 1120268"/>
                  <a:gd name="connsiteX734" fmla="*/ 587392 w 3572741"/>
                  <a:gd name="connsiteY734" fmla="*/ 244380 h 1120268"/>
                  <a:gd name="connsiteX735" fmla="*/ 591797 w 3572741"/>
                  <a:gd name="connsiteY735" fmla="*/ 245379 h 1120268"/>
                  <a:gd name="connsiteX736" fmla="*/ 587319 w 3572741"/>
                  <a:gd name="connsiteY736" fmla="*/ 242531 h 1120268"/>
                  <a:gd name="connsiteX737" fmla="*/ 582758 w 3572741"/>
                  <a:gd name="connsiteY737" fmla="*/ 242389 h 1120268"/>
                  <a:gd name="connsiteX738" fmla="*/ 577876 w 3572741"/>
                  <a:gd name="connsiteY738" fmla="*/ 243182 h 1120268"/>
                  <a:gd name="connsiteX739" fmla="*/ 580785 w 3572741"/>
                  <a:gd name="connsiteY739" fmla="*/ 246317 h 1120268"/>
                  <a:gd name="connsiteX740" fmla="*/ 585017 w 3572741"/>
                  <a:gd name="connsiteY740" fmla="*/ 246442 h 1120268"/>
                  <a:gd name="connsiteX741" fmla="*/ 589973 w 3572741"/>
                  <a:gd name="connsiteY741" fmla="*/ 249849 h 1120268"/>
                  <a:gd name="connsiteX742" fmla="*/ 594230 w 3572741"/>
                  <a:gd name="connsiteY742" fmla="*/ 251897 h 1120268"/>
                  <a:gd name="connsiteX743" fmla="*/ 598462 w 3572741"/>
                  <a:gd name="connsiteY743" fmla="*/ 244915 h 1120268"/>
                  <a:gd name="connsiteX744" fmla="*/ 594682 w 3572741"/>
                  <a:gd name="connsiteY744" fmla="*/ 243080 h 1120268"/>
                  <a:gd name="connsiteX745" fmla="*/ 598462 w 3572741"/>
                  <a:gd name="connsiteY745" fmla="*/ 244915 h 1120268"/>
                  <a:gd name="connsiteX746" fmla="*/ 611249 w 3572741"/>
                  <a:gd name="connsiteY746" fmla="*/ 249914 h 1120268"/>
                  <a:gd name="connsiteX747" fmla="*/ 615679 w 3572741"/>
                  <a:gd name="connsiteY747" fmla="*/ 249751 h 1120268"/>
                  <a:gd name="connsiteX748" fmla="*/ 610773 w 3572741"/>
                  <a:gd name="connsiteY748" fmla="*/ 249036 h 1120268"/>
                  <a:gd name="connsiteX749" fmla="*/ 583793 w 3572741"/>
                  <a:gd name="connsiteY749" fmla="*/ 321098 h 1120268"/>
                  <a:gd name="connsiteX750" fmla="*/ 588198 w 3572741"/>
                  <a:gd name="connsiteY750" fmla="*/ 319627 h 1120268"/>
                  <a:gd name="connsiteX751" fmla="*/ 592446 w 3572741"/>
                  <a:gd name="connsiteY751" fmla="*/ 319101 h 1120268"/>
                  <a:gd name="connsiteX752" fmla="*/ 585478 w 3572741"/>
                  <a:gd name="connsiteY752" fmla="*/ 318854 h 1120268"/>
                  <a:gd name="connsiteX753" fmla="*/ 673419 w 3572741"/>
                  <a:gd name="connsiteY753" fmla="*/ 307004 h 1120268"/>
                  <a:gd name="connsiteX754" fmla="*/ 669310 w 3572741"/>
                  <a:gd name="connsiteY754" fmla="*/ 306428 h 1120268"/>
                  <a:gd name="connsiteX755" fmla="*/ 673419 w 3572741"/>
                  <a:gd name="connsiteY755" fmla="*/ 307004 h 1120268"/>
                  <a:gd name="connsiteX756" fmla="*/ 650959 w 3572741"/>
                  <a:gd name="connsiteY756" fmla="*/ 309888 h 1120268"/>
                  <a:gd name="connsiteX757" fmla="*/ 646899 w 3572741"/>
                  <a:gd name="connsiteY757" fmla="*/ 308902 h 1120268"/>
                  <a:gd name="connsiteX758" fmla="*/ 650959 w 3572741"/>
                  <a:gd name="connsiteY758" fmla="*/ 309888 h 1120268"/>
                  <a:gd name="connsiteX759" fmla="*/ 656859 w 3572741"/>
                  <a:gd name="connsiteY759" fmla="*/ 125397 h 1120268"/>
                  <a:gd name="connsiteX760" fmla="*/ 661585 w 3572741"/>
                  <a:gd name="connsiteY760" fmla="*/ 123659 h 1120268"/>
                  <a:gd name="connsiteX761" fmla="*/ 654164 w 3572741"/>
                  <a:gd name="connsiteY761" fmla="*/ 123647 h 1120268"/>
                  <a:gd name="connsiteX762" fmla="*/ 673024 w 3572741"/>
                  <a:gd name="connsiteY762" fmla="*/ 120872 h 1120268"/>
                  <a:gd name="connsiteX763" fmla="*/ 677470 w 3572741"/>
                  <a:gd name="connsiteY763" fmla="*/ 120394 h 1120268"/>
                  <a:gd name="connsiteX764" fmla="*/ 672836 w 3572741"/>
                  <a:gd name="connsiteY764" fmla="*/ 120765 h 1120268"/>
                  <a:gd name="connsiteX765" fmla="*/ 634884 w 3572741"/>
                  <a:gd name="connsiteY765" fmla="*/ 129842 h 1120268"/>
                  <a:gd name="connsiteX766" fmla="*/ 642708 w 3572741"/>
                  <a:gd name="connsiteY766" fmla="*/ 128929 h 1120268"/>
                  <a:gd name="connsiteX767" fmla="*/ 638517 w 3572741"/>
                  <a:gd name="connsiteY767" fmla="*/ 129125 h 1120268"/>
                  <a:gd name="connsiteX768" fmla="*/ 636429 w 3572741"/>
                  <a:gd name="connsiteY768" fmla="*/ 195201 h 1120268"/>
                  <a:gd name="connsiteX769" fmla="*/ 641467 w 3572741"/>
                  <a:gd name="connsiteY769" fmla="*/ 191545 h 1120268"/>
                  <a:gd name="connsiteX770" fmla="*/ 639807 w 3572741"/>
                  <a:gd name="connsiteY770" fmla="*/ 187764 h 1120268"/>
                  <a:gd name="connsiteX771" fmla="*/ 634359 w 3572741"/>
                  <a:gd name="connsiteY771" fmla="*/ 186237 h 1120268"/>
                  <a:gd name="connsiteX772" fmla="*/ 630726 w 3572741"/>
                  <a:gd name="connsiteY772" fmla="*/ 184231 h 1120268"/>
                  <a:gd name="connsiteX773" fmla="*/ 635690 w 3572741"/>
                  <a:gd name="connsiteY773" fmla="*/ 185902 h 1120268"/>
                  <a:gd name="connsiteX774" fmla="*/ 641056 w 3572741"/>
                  <a:gd name="connsiteY774" fmla="*/ 187096 h 1120268"/>
                  <a:gd name="connsiteX775" fmla="*/ 647647 w 3572741"/>
                  <a:gd name="connsiteY775" fmla="*/ 186041 h 1120268"/>
                  <a:gd name="connsiteX776" fmla="*/ 643168 w 3572741"/>
                  <a:gd name="connsiteY776" fmla="*/ 181968 h 1120268"/>
                  <a:gd name="connsiteX777" fmla="*/ 638911 w 3572741"/>
                  <a:gd name="connsiteY777" fmla="*/ 180558 h 1120268"/>
                  <a:gd name="connsiteX778" fmla="*/ 631967 w 3572741"/>
                  <a:gd name="connsiteY778" fmla="*/ 180061 h 1120268"/>
                  <a:gd name="connsiteX779" fmla="*/ 625319 w 3572741"/>
                  <a:gd name="connsiteY779" fmla="*/ 179216 h 1120268"/>
                  <a:gd name="connsiteX780" fmla="*/ 631343 w 3572741"/>
                  <a:gd name="connsiteY780" fmla="*/ 179657 h 1120268"/>
                  <a:gd name="connsiteX781" fmla="*/ 641204 w 3572741"/>
                  <a:gd name="connsiteY781" fmla="*/ 180098 h 1120268"/>
                  <a:gd name="connsiteX782" fmla="*/ 645552 w 3572741"/>
                  <a:gd name="connsiteY782" fmla="*/ 181747 h 1120268"/>
                  <a:gd name="connsiteX783" fmla="*/ 649628 w 3572741"/>
                  <a:gd name="connsiteY783" fmla="*/ 182361 h 1120268"/>
                  <a:gd name="connsiteX784" fmla="*/ 647138 w 3572741"/>
                  <a:gd name="connsiteY784" fmla="*/ 178969 h 1120268"/>
                  <a:gd name="connsiteX785" fmla="*/ 643727 w 3572741"/>
                  <a:gd name="connsiteY785" fmla="*/ 175942 h 1120268"/>
                  <a:gd name="connsiteX786" fmla="*/ 639528 w 3572741"/>
                  <a:gd name="connsiteY786" fmla="*/ 174114 h 1120268"/>
                  <a:gd name="connsiteX787" fmla="*/ 634367 w 3572741"/>
                  <a:gd name="connsiteY787" fmla="*/ 174072 h 1120268"/>
                  <a:gd name="connsiteX788" fmla="*/ 639758 w 3572741"/>
                  <a:gd name="connsiteY788" fmla="*/ 173741 h 1120268"/>
                  <a:gd name="connsiteX789" fmla="*/ 634400 w 3572741"/>
                  <a:gd name="connsiteY789" fmla="*/ 170985 h 1120268"/>
                  <a:gd name="connsiteX790" fmla="*/ 639298 w 3572741"/>
                  <a:gd name="connsiteY790" fmla="*/ 171678 h 1120268"/>
                  <a:gd name="connsiteX791" fmla="*/ 643349 w 3572741"/>
                  <a:gd name="connsiteY791" fmla="*/ 174292 h 1120268"/>
                  <a:gd name="connsiteX792" fmla="*/ 647836 w 3572741"/>
                  <a:gd name="connsiteY792" fmla="*/ 175521 h 1120268"/>
                  <a:gd name="connsiteX793" fmla="*/ 652447 w 3572741"/>
                  <a:gd name="connsiteY793" fmla="*/ 176463 h 1120268"/>
                  <a:gd name="connsiteX794" fmla="*/ 654246 w 3572741"/>
                  <a:gd name="connsiteY794" fmla="*/ 172645 h 1120268"/>
                  <a:gd name="connsiteX795" fmla="*/ 658972 w 3572741"/>
                  <a:gd name="connsiteY795" fmla="*/ 170690 h 1120268"/>
                  <a:gd name="connsiteX796" fmla="*/ 655512 w 3572741"/>
                  <a:gd name="connsiteY796" fmla="*/ 166041 h 1120268"/>
                  <a:gd name="connsiteX797" fmla="*/ 651107 w 3572741"/>
                  <a:gd name="connsiteY797" fmla="*/ 164647 h 1120268"/>
                  <a:gd name="connsiteX798" fmla="*/ 646152 w 3572741"/>
                  <a:gd name="connsiteY798" fmla="*/ 162435 h 1120268"/>
                  <a:gd name="connsiteX799" fmla="*/ 657287 w 3572741"/>
                  <a:gd name="connsiteY799" fmla="*/ 163677 h 1120268"/>
                  <a:gd name="connsiteX800" fmla="*/ 665324 w 3572741"/>
                  <a:gd name="connsiteY800" fmla="*/ 164934 h 1120268"/>
                  <a:gd name="connsiteX801" fmla="*/ 659021 w 3572741"/>
                  <a:gd name="connsiteY801" fmla="*/ 161835 h 1120268"/>
                  <a:gd name="connsiteX802" fmla="*/ 663319 w 3572741"/>
                  <a:gd name="connsiteY802" fmla="*/ 162438 h 1120268"/>
                  <a:gd name="connsiteX803" fmla="*/ 659728 w 3572741"/>
                  <a:gd name="connsiteY803" fmla="*/ 157685 h 1120268"/>
                  <a:gd name="connsiteX804" fmla="*/ 664264 w 3572741"/>
                  <a:gd name="connsiteY804" fmla="*/ 158532 h 1120268"/>
                  <a:gd name="connsiteX805" fmla="*/ 668299 w 3572741"/>
                  <a:gd name="connsiteY805" fmla="*/ 160294 h 1120268"/>
                  <a:gd name="connsiteX806" fmla="*/ 674808 w 3572741"/>
                  <a:gd name="connsiteY806" fmla="*/ 161280 h 1120268"/>
                  <a:gd name="connsiteX807" fmla="*/ 672317 w 3572741"/>
                  <a:gd name="connsiteY807" fmla="*/ 157973 h 1120268"/>
                  <a:gd name="connsiteX808" fmla="*/ 666269 w 3572741"/>
                  <a:gd name="connsiteY808" fmla="*/ 155988 h 1120268"/>
                  <a:gd name="connsiteX809" fmla="*/ 670575 w 3572741"/>
                  <a:gd name="connsiteY809" fmla="*/ 157559 h 1120268"/>
                  <a:gd name="connsiteX810" fmla="*/ 675556 w 3572741"/>
                  <a:gd name="connsiteY810" fmla="*/ 157841 h 1120268"/>
                  <a:gd name="connsiteX811" fmla="*/ 680659 w 3572741"/>
                  <a:gd name="connsiteY811" fmla="*/ 157411 h 1120268"/>
                  <a:gd name="connsiteX812" fmla="*/ 685187 w 3572741"/>
                  <a:gd name="connsiteY812" fmla="*/ 154403 h 1120268"/>
                  <a:gd name="connsiteX813" fmla="*/ 676969 w 3572741"/>
                  <a:gd name="connsiteY813" fmla="*/ 151959 h 1120268"/>
                  <a:gd name="connsiteX814" fmla="*/ 671438 w 3572741"/>
                  <a:gd name="connsiteY814" fmla="*/ 150926 h 1120268"/>
                  <a:gd name="connsiteX815" fmla="*/ 676073 w 3572741"/>
                  <a:gd name="connsiteY815" fmla="*/ 151195 h 1120268"/>
                  <a:gd name="connsiteX816" fmla="*/ 680569 w 3572741"/>
                  <a:gd name="connsiteY816" fmla="*/ 150430 h 1120268"/>
                  <a:gd name="connsiteX817" fmla="*/ 685138 w 3572741"/>
                  <a:gd name="connsiteY817" fmla="*/ 150096 h 1120268"/>
                  <a:gd name="connsiteX818" fmla="*/ 687858 w 3572741"/>
                  <a:gd name="connsiteY818" fmla="*/ 146940 h 1120268"/>
                  <a:gd name="connsiteX819" fmla="*/ 692000 w 3572741"/>
                  <a:gd name="connsiteY819" fmla="*/ 144204 h 1120268"/>
                  <a:gd name="connsiteX820" fmla="*/ 696758 w 3572741"/>
                  <a:gd name="connsiteY820" fmla="*/ 145622 h 1120268"/>
                  <a:gd name="connsiteX821" fmla="*/ 699133 w 3572741"/>
                  <a:gd name="connsiteY821" fmla="*/ 142091 h 1120268"/>
                  <a:gd name="connsiteX822" fmla="*/ 707014 w 3572741"/>
                  <a:gd name="connsiteY822" fmla="*/ 140347 h 1120268"/>
                  <a:gd name="connsiteX823" fmla="*/ 714262 w 3572741"/>
                  <a:gd name="connsiteY823" fmla="*/ 138945 h 1120268"/>
                  <a:gd name="connsiteX824" fmla="*/ 719391 w 3572741"/>
                  <a:gd name="connsiteY824" fmla="*/ 137158 h 1120268"/>
                  <a:gd name="connsiteX825" fmla="*/ 727181 w 3572741"/>
                  <a:gd name="connsiteY825" fmla="*/ 136594 h 1120268"/>
                  <a:gd name="connsiteX826" fmla="*/ 730715 w 3572741"/>
                  <a:gd name="connsiteY826" fmla="*/ 134477 h 1120268"/>
                  <a:gd name="connsiteX827" fmla="*/ 736271 w 3572741"/>
                  <a:gd name="connsiteY827" fmla="*/ 135114 h 1120268"/>
                  <a:gd name="connsiteX828" fmla="*/ 742410 w 3572741"/>
                  <a:gd name="connsiteY828" fmla="*/ 133314 h 1120268"/>
                  <a:gd name="connsiteX829" fmla="*/ 748055 w 3572741"/>
                  <a:gd name="connsiteY829" fmla="*/ 132513 h 1120268"/>
                  <a:gd name="connsiteX830" fmla="*/ 753249 w 3572741"/>
                  <a:gd name="connsiteY830" fmla="*/ 131729 h 1120268"/>
                  <a:gd name="connsiteX831" fmla="*/ 760341 w 3572741"/>
                  <a:gd name="connsiteY831" fmla="*/ 130123 h 1120268"/>
                  <a:gd name="connsiteX832" fmla="*/ 764721 w 3572741"/>
                  <a:gd name="connsiteY832" fmla="*/ 129192 h 1120268"/>
                  <a:gd name="connsiteX833" fmla="*/ 769825 w 3572741"/>
                  <a:gd name="connsiteY833" fmla="*/ 127941 h 1120268"/>
                  <a:gd name="connsiteX834" fmla="*/ 774369 w 3572741"/>
                  <a:gd name="connsiteY834" fmla="*/ 127533 h 1120268"/>
                  <a:gd name="connsiteX835" fmla="*/ 788775 w 3572741"/>
                  <a:gd name="connsiteY835" fmla="*/ 124853 h 1120268"/>
                  <a:gd name="connsiteX836" fmla="*/ 796845 w 3572741"/>
                  <a:gd name="connsiteY836" fmla="*/ 122640 h 1120268"/>
                  <a:gd name="connsiteX837" fmla="*/ 802960 w 3572741"/>
                  <a:gd name="connsiteY837" fmla="*/ 121320 h 1120268"/>
                  <a:gd name="connsiteX838" fmla="*/ 805458 w 3572741"/>
                  <a:gd name="connsiteY838" fmla="*/ 117880 h 1120268"/>
                  <a:gd name="connsiteX839" fmla="*/ 809000 w 3572741"/>
                  <a:gd name="connsiteY839" fmla="*/ 115481 h 1120268"/>
                  <a:gd name="connsiteX840" fmla="*/ 809838 w 3572741"/>
                  <a:gd name="connsiteY840" fmla="*/ 110995 h 1120268"/>
                  <a:gd name="connsiteX841" fmla="*/ 804053 w 3572741"/>
                  <a:gd name="connsiteY841" fmla="*/ 108707 h 1120268"/>
                  <a:gd name="connsiteX842" fmla="*/ 798309 w 3572741"/>
                  <a:gd name="connsiteY842" fmla="*/ 106338 h 1120268"/>
                  <a:gd name="connsiteX843" fmla="*/ 787970 w 3572741"/>
                  <a:gd name="connsiteY843" fmla="*/ 104886 h 1120268"/>
                  <a:gd name="connsiteX844" fmla="*/ 781881 w 3572741"/>
                  <a:gd name="connsiteY844" fmla="*/ 104228 h 1120268"/>
                  <a:gd name="connsiteX845" fmla="*/ 775725 w 3572741"/>
                  <a:gd name="connsiteY845" fmla="*/ 104492 h 1120268"/>
                  <a:gd name="connsiteX846" fmla="*/ 768263 w 3572741"/>
                  <a:gd name="connsiteY846" fmla="*/ 105473 h 1120268"/>
                  <a:gd name="connsiteX847" fmla="*/ 763596 w 3572741"/>
                  <a:gd name="connsiteY847" fmla="*/ 106974 h 1120268"/>
                  <a:gd name="connsiteX848" fmla="*/ 759314 w 3572741"/>
                  <a:gd name="connsiteY848" fmla="*/ 109316 h 1120268"/>
                  <a:gd name="connsiteX849" fmla="*/ 753619 w 3572741"/>
                  <a:gd name="connsiteY849" fmla="*/ 110127 h 1120268"/>
                  <a:gd name="connsiteX850" fmla="*/ 756643 w 3572741"/>
                  <a:gd name="connsiteY850" fmla="*/ 114124 h 1120268"/>
                  <a:gd name="connsiteX851" fmla="*/ 748334 w 3572741"/>
                  <a:gd name="connsiteY851" fmla="*/ 114314 h 1120268"/>
                  <a:gd name="connsiteX852" fmla="*/ 745064 w 3572741"/>
                  <a:gd name="connsiteY852" fmla="*/ 117174 h 1120268"/>
                  <a:gd name="connsiteX853" fmla="*/ 738933 w 3572741"/>
                  <a:gd name="connsiteY853" fmla="*/ 116208 h 1120268"/>
                  <a:gd name="connsiteX854" fmla="*/ 732638 w 3572741"/>
                  <a:gd name="connsiteY854" fmla="*/ 118440 h 1120268"/>
                  <a:gd name="connsiteX855" fmla="*/ 728546 w 3572741"/>
                  <a:gd name="connsiteY855" fmla="*/ 120133 h 1120268"/>
                  <a:gd name="connsiteX856" fmla="*/ 723196 w 3572741"/>
                  <a:gd name="connsiteY856" fmla="*/ 119530 h 1120268"/>
                  <a:gd name="connsiteX857" fmla="*/ 718454 w 3572741"/>
                  <a:gd name="connsiteY857" fmla="*/ 119612 h 1120268"/>
                  <a:gd name="connsiteX858" fmla="*/ 713589 w 3572741"/>
                  <a:gd name="connsiteY858" fmla="*/ 121486 h 1120268"/>
                  <a:gd name="connsiteX859" fmla="*/ 708699 w 3572741"/>
                  <a:gd name="connsiteY859" fmla="*/ 122920 h 1120268"/>
                  <a:gd name="connsiteX860" fmla="*/ 703102 w 3572741"/>
                  <a:gd name="connsiteY860" fmla="*/ 122037 h 1120268"/>
                  <a:gd name="connsiteX861" fmla="*/ 697892 w 3572741"/>
                  <a:gd name="connsiteY861" fmla="*/ 123542 h 1120268"/>
                  <a:gd name="connsiteX862" fmla="*/ 691745 w 3572741"/>
                  <a:gd name="connsiteY862" fmla="*/ 121546 h 1120268"/>
                  <a:gd name="connsiteX863" fmla="*/ 685434 w 3572741"/>
                  <a:gd name="connsiteY863" fmla="*/ 121253 h 1120268"/>
                  <a:gd name="connsiteX864" fmla="*/ 680914 w 3572741"/>
                  <a:gd name="connsiteY864" fmla="*/ 120312 h 1120268"/>
                  <a:gd name="connsiteX865" fmla="*/ 676640 w 3572741"/>
                  <a:gd name="connsiteY865" fmla="*/ 120638 h 1120268"/>
                  <a:gd name="connsiteX866" fmla="*/ 672416 w 3572741"/>
                  <a:gd name="connsiteY866" fmla="*/ 121224 h 1120268"/>
                  <a:gd name="connsiteX867" fmla="*/ 675646 w 3572741"/>
                  <a:gd name="connsiteY867" fmla="*/ 124230 h 1120268"/>
                  <a:gd name="connsiteX868" fmla="*/ 672219 w 3572741"/>
                  <a:gd name="connsiteY868" fmla="*/ 126644 h 1120268"/>
                  <a:gd name="connsiteX869" fmla="*/ 667634 w 3572741"/>
                  <a:gd name="connsiteY869" fmla="*/ 127637 h 1120268"/>
                  <a:gd name="connsiteX870" fmla="*/ 663006 w 3572741"/>
                  <a:gd name="connsiteY870" fmla="*/ 124552 h 1120268"/>
                  <a:gd name="connsiteX871" fmla="*/ 658758 w 3572741"/>
                  <a:gd name="connsiteY871" fmla="*/ 125278 h 1120268"/>
                  <a:gd name="connsiteX872" fmla="*/ 663911 w 3572741"/>
                  <a:gd name="connsiteY872" fmla="*/ 128060 h 1120268"/>
                  <a:gd name="connsiteX873" fmla="*/ 656835 w 3572741"/>
                  <a:gd name="connsiteY873" fmla="*/ 128131 h 1120268"/>
                  <a:gd name="connsiteX874" fmla="*/ 648304 w 3572741"/>
                  <a:gd name="connsiteY874" fmla="*/ 129077 h 1120268"/>
                  <a:gd name="connsiteX875" fmla="*/ 642700 w 3572741"/>
                  <a:gd name="connsiteY875" fmla="*/ 130383 h 1120268"/>
                  <a:gd name="connsiteX876" fmla="*/ 638213 w 3572741"/>
                  <a:gd name="connsiteY876" fmla="*/ 130586 h 1120268"/>
                  <a:gd name="connsiteX877" fmla="*/ 630537 w 3572741"/>
                  <a:gd name="connsiteY877" fmla="*/ 134330 h 1120268"/>
                  <a:gd name="connsiteX878" fmla="*/ 625409 w 3572741"/>
                  <a:gd name="connsiteY878" fmla="*/ 135045 h 1120268"/>
                  <a:gd name="connsiteX879" fmla="*/ 633002 w 3572741"/>
                  <a:gd name="connsiteY879" fmla="*/ 135920 h 1120268"/>
                  <a:gd name="connsiteX880" fmla="*/ 627003 w 3572741"/>
                  <a:gd name="connsiteY880" fmla="*/ 137542 h 1120268"/>
                  <a:gd name="connsiteX881" fmla="*/ 618999 w 3572741"/>
                  <a:gd name="connsiteY881" fmla="*/ 138746 h 1120268"/>
                  <a:gd name="connsiteX882" fmla="*/ 622714 w 3572741"/>
                  <a:gd name="connsiteY882" fmla="*/ 140641 h 1120268"/>
                  <a:gd name="connsiteX883" fmla="*/ 627686 w 3572741"/>
                  <a:gd name="connsiteY883" fmla="*/ 142235 h 1120268"/>
                  <a:gd name="connsiteX884" fmla="*/ 620347 w 3572741"/>
                  <a:gd name="connsiteY884" fmla="*/ 143106 h 1120268"/>
                  <a:gd name="connsiteX885" fmla="*/ 614923 w 3572741"/>
                  <a:gd name="connsiteY885" fmla="*/ 142105 h 1120268"/>
                  <a:gd name="connsiteX886" fmla="*/ 610321 w 3572741"/>
                  <a:gd name="connsiteY886" fmla="*/ 141616 h 1120268"/>
                  <a:gd name="connsiteX887" fmla="*/ 605505 w 3572741"/>
                  <a:gd name="connsiteY887" fmla="*/ 143341 h 1120268"/>
                  <a:gd name="connsiteX888" fmla="*/ 609721 w 3572741"/>
                  <a:gd name="connsiteY888" fmla="*/ 144751 h 1120268"/>
                  <a:gd name="connsiteX889" fmla="*/ 606434 w 3572741"/>
                  <a:gd name="connsiteY889" fmla="*/ 147241 h 1120268"/>
                  <a:gd name="connsiteX890" fmla="*/ 600829 w 3572741"/>
                  <a:gd name="connsiteY890" fmla="*/ 147382 h 1120268"/>
                  <a:gd name="connsiteX891" fmla="*/ 596391 w 3572741"/>
                  <a:gd name="connsiteY891" fmla="*/ 147109 h 1120268"/>
                  <a:gd name="connsiteX892" fmla="*/ 591847 w 3572741"/>
                  <a:gd name="connsiteY892" fmla="*/ 146954 h 1120268"/>
                  <a:gd name="connsiteX893" fmla="*/ 594567 w 3572741"/>
                  <a:gd name="connsiteY893" fmla="*/ 150401 h 1120268"/>
                  <a:gd name="connsiteX894" fmla="*/ 601791 w 3572741"/>
                  <a:gd name="connsiteY894" fmla="*/ 150425 h 1120268"/>
                  <a:gd name="connsiteX895" fmla="*/ 606319 w 3572741"/>
                  <a:gd name="connsiteY895" fmla="*/ 152740 h 1120268"/>
                  <a:gd name="connsiteX896" fmla="*/ 601552 w 3572741"/>
                  <a:gd name="connsiteY896" fmla="*/ 154027 h 1120268"/>
                  <a:gd name="connsiteX897" fmla="*/ 597196 w 3572741"/>
                  <a:gd name="connsiteY897" fmla="*/ 155279 h 1120268"/>
                  <a:gd name="connsiteX898" fmla="*/ 601108 w 3572741"/>
                  <a:gd name="connsiteY898" fmla="*/ 156700 h 1120268"/>
                  <a:gd name="connsiteX899" fmla="*/ 605678 w 3572741"/>
                  <a:gd name="connsiteY899" fmla="*/ 156057 h 1120268"/>
                  <a:gd name="connsiteX900" fmla="*/ 610165 w 3572741"/>
                  <a:gd name="connsiteY900" fmla="*/ 156735 h 1120268"/>
                  <a:gd name="connsiteX901" fmla="*/ 615753 w 3572741"/>
                  <a:gd name="connsiteY901" fmla="*/ 158820 h 1120268"/>
                  <a:gd name="connsiteX902" fmla="*/ 609516 w 3572741"/>
                  <a:gd name="connsiteY902" fmla="*/ 158409 h 1120268"/>
                  <a:gd name="connsiteX903" fmla="*/ 603064 w 3572741"/>
                  <a:gd name="connsiteY903" fmla="*/ 159337 h 1120268"/>
                  <a:gd name="connsiteX904" fmla="*/ 598437 w 3572741"/>
                  <a:gd name="connsiteY904" fmla="*/ 158805 h 1120268"/>
                  <a:gd name="connsiteX905" fmla="*/ 595496 w 3572741"/>
                  <a:gd name="connsiteY905" fmla="*/ 162117 h 1120268"/>
                  <a:gd name="connsiteX906" fmla="*/ 600385 w 3572741"/>
                  <a:gd name="connsiteY906" fmla="*/ 162678 h 1120268"/>
                  <a:gd name="connsiteX907" fmla="*/ 604987 w 3572741"/>
                  <a:gd name="connsiteY907" fmla="*/ 162826 h 1120268"/>
                  <a:gd name="connsiteX908" fmla="*/ 609696 w 3572741"/>
                  <a:gd name="connsiteY908" fmla="*/ 164099 h 1120268"/>
                  <a:gd name="connsiteX909" fmla="*/ 604010 w 3572741"/>
                  <a:gd name="connsiteY909" fmla="*/ 164612 h 1120268"/>
                  <a:gd name="connsiteX910" fmla="*/ 598150 w 3572741"/>
                  <a:gd name="connsiteY910" fmla="*/ 164894 h 1120268"/>
                  <a:gd name="connsiteX911" fmla="*/ 593663 w 3572741"/>
                  <a:gd name="connsiteY911" fmla="*/ 165453 h 1120268"/>
                  <a:gd name="connsiteX912" fmla="*/ 598380 w 3572741"/>
                  <a:gd name="connsiteY912" fmla="*/ 167457 h 1120268"/>
                  <a:gd name="connsiteX913" fmla="*/ 602670 w 3572741"/>
                  <a:gd name="connsiteY913" fmla="*/ 168723 h 1120268"/>
                  <a:gd name="connsiteX914" fmla="*/ 596786 w 3572741"/>
                  <a:gd name="connsiteY914" fmla="*/ 168858 h 1120268"/>
                  <a:gd name="connsiteX915" fmla="*/ 591608 w 3572741"/>
                  <a:gd name="connsiteY915" fmla="*/ 168808 h 1120268"/>
                  <a:gd name="connsiteX916" fmla="*/ 597500 w 3572741"/>
                  <a:gd name="connsiteY916" fmla="*/ 170509 h 1120268"/>
                  <a:gd name="connsiteX917" fmla="*/ 602004 w 3572741"/>
                  <a:gd name="connsiteY917" fmla="*/ 172270 h 1120268"/>
                  <a:gd name="connsiteX918" fmla="*/ 607182 w 3572741"/>
                  <a:gd name="connsiteY918" fmla="*/ 173181 h 1120268"/>
                  <a:gd name="connsiteX919" fmla="*/ 611709 w 3572741"/>
                  <a:gd name="connsiteY919" fmla="*/ 174555 h 1120268"/>
                  <a:gd name="connsiteX920" fmla="*/ 606187 w 3572741"/>
                  <a:gd name="connsiteY920" fmla="*/ 173887 h 1120268"/>
                  <a:gd name="connsiteX921" fmla="*/ 600887 w 3572741"/>
                  <a:gd name="connsiteY921" fmla="*/ 172725 h 1120268"/>
                  <a:gd name="connsiteX922" fmla="*/ 593235 w 3572741"/>
                  <a:gd name="connsiteY922" fmla="*/ 171660 h 1120268"/>
                  <a:gd name="connsiteX923" fmla="*/ 584278 w 3572741"/>
                  <a:gd name="connsiteY923" fmla="*/ 175174 h 1120268"/>
                  <a:gd name="connsiteX924" fmla="*/ 589817 w 3572741"/>
                  <a:gd name="connsiteY924" fmla="*/ 176651 h 1120268"/>
                  <a:gd name="connsiteX925" fmla="*/ 585675 w 3572741"/>
                  <a:gd name="connsiteY925" fmla="*/ 177496 h 1120268"/>
                  <a:gd name="connsiteX926" fmla="*/ 579347 w 3572741"/>
                  <a:gd name="connsiteY926" fmla="*/ 178281 h 1120268"/>
                  <a:gd name="connsiteX927" fmla="*/ 575501 w 3572741"/>
                  <a:gd name="connsiteY927" fmla="*/ 181647 h 1120268"/>
                  <a:gd name="connsiteX928" fmla="*/ 570225 w 3572741"/>
                  <a:gd name="connsiteY928" fmla="*/ 181094 h 1120268"/>
                  <a:gd name="connsiteX929" fmla="*/ 575296 w 3572741"/>
                  <a:gd name="connsiteY929" fmla="*/ 183782 h 1120268"/>
                  <a:gd name="connsiteX930" fmla="*/ 579881 w 3572741"/>
                  <a:gd name="connsiteY930" fmla="*/ 185710 h 1120268"/>
                  <a:gd name="connsiteX931" fmla="*/ 585535 w 3572741"/>
                  <a:gd name="connsiteY931" fmla="*/ 185298 h 1120268"/>
                  <a:gd name="connsiteX932" fmla="*/ 592142 w 3572741"/>
                  <a:gd name="connsiteY932" fmla="*/ 183679 h 1120268"/>
                  <a:gd name="connsiteX933" fmla="*/ 598101 w 3572741"/>
                  <a:gd name="connsiteY933" fmla="*/ 183134 h 1120268"/>
                  <a:gd name="connsiteX934" fmla="*/ 604132 w 3572741"/>
                  <a:gd name="connsiteY934" fmla="*/ 183263 h 1120268"/>
                  <a:gd name="connsiteX935" fmla="*/ 598733 w 3572741"/>
                  <a:gd name="connsiteY935" fmla="*/ 183593 h 1120268"/>
                  <a:gd name="connsiteX936" fmla="*/ 594575 w 3572741"/>
                  <a:gd name="connsiteY936" fmla="*/ 184810 h 1120268"/>
                  <a:gd name="connsiteX937" fmla="*/ 586587 w 3572741"/>
                  <a:gd name="connsiteY937" fmla="*/ 187006 h 1120268"/>
                  <a:gd name="connsiteX938" fmla="*/ 587467 w 3572741"/>
                  <a:gd name="connsiteY938" fmla="*/ 191053 h 1120268"/>
                  <a:gd name="connsiteX939" fmla="*/ 583144 w 3572741"/>
                  <a:gd name="connsiteY939" fmla="*/ 192073 h 1120268"/>
                  <a:gd name="connsiteX940" fmla="*/ 587968 w 3572741"/>
                  <a:gd name="connsiteY940" fmla="*/ 193125 h 1120268"/>
                  <a:gd name="connsiteX941" fmla="*/ 592093 w 3572741"/>
                  <a:gd name="connsiteY941" fmla="*/ 191198 h 1120268"/>
                  <a:gd name="connsiteX942" fmla="*/ 598421 w 3572741"/>
                  <a:gd name="connsiteY942" fmla="*/ 189968 h 1120268"/>
                  <a:gd name="connsiteX943" fmla="*/ 606738 w 3572741"/>
                  <a:gd name="connsiteY943" fmla="*/ 191602 h 1120268"/>
                  <a:gd name="connsiteX944" fmla="*/ 612975 w 3572741"/>
                  <a:gd name="connsiteY944" fmla="*/ 192945 h 1120268"/>
                  <a:gd name="connsiteX945" fmla="*/ 618317 w 3572741"/>
                  <a:gd name="connsiteY945" fmla="*/ 192992 h 1120268"/>
                  <a:gd name="connsiteX946" fmla="*/ 622426 w 3572741"/>
                  <a:gd name="connsiteY946" fmla="*/ 193780 h 1120268"/>
                  <a:gd name="connsiteX947" fmla="*/ 628507 w 3572741"/>
                  <a:gd name="connsiteY947" fmla="*/ 194311 h 1120268"/>
                  <a:gd name="connsiteX948" fmla="*/ 636429 w 3572741"/>
                  <a:gd name="connsiteY948" fmla="*/ 195201 h 1120268"/>
                  <a:gd name="connsiteX949" fmla="*/ 671586 w 3572741"/>
                  <a:gd name="connsiteY949" fmla="*/ 262883 h 1120268"/>
                  <a:gd name="connsiteX950" fmla="*/ 667699 w 3572741"/>
                  <a:gd name="connsiteY950" fmla="*/ 260310 h 1120268"/>
                  <a:gd name="connsiteX951" fmla="*/ 662785 w 3572741"/>
                  <a:gd name="connsiteY951" fmla="*/ 261205 h 1120268"/>
                  <a:gd name="connsiteX952" fmla="*/ 668554 w 3572741"/>
                  <a:gd name="connsiteY952" fmla="*/ 262697 h 1120268"/>
                  <a:gd name="connsiteX953" fmla="*/ 671685 w 3572741"/>
                  <a:gd name="connsiteY953" fmla="*/ 263931 h 1120268"/>
                  <a:gd name="connsiteX954" fmla="*/ 667625 w 3572741"/>
                  <a:gd name="connsiteY954" fmla="*/ 262940 h 1120268"/>
                  <a:gd name="connsiteX955" fmla="*/ 671685 w 3572741"/>
                  <a:gd name="connsiteY955" fmla="*/ 263931 h 1120268"/>
                  <a:gd name="connsiteX956" fmla="*/ 684423 w 3572741"/>
                  <a:gd name="connsiteY956" fmla="*/ 265276 h 1120268"/>
                  <a:gd name="connsiteX957" fmla="*/ 676394 w 3572741"/>
                  <a:gd name="connsiteY957" fmla="*/ 262288 h 1120268"/>
                  <a:gd name="connsiteX958" fmla="*/ 681013 w 3572741"/>
                  <a:gd name="connsiteY958" fmla="*/ 264649 h 1120268"/>
                  <a:gd name="connsiteX959" fmla="*/ 710482 w 3572741"/>
                  <a:gd name="connsiteY959" fmla="*/ 311967 h 1120268"/>
                  <a:gd name="connsiteX960" fmla="*/ 714912 w 3572741"/>
                  <a:gd name="connsiteY960" fmla="*/ 311318 h 1120268"/>
                  <a:gd name="connsiteX961" fmla="*/ 719284 w 3572741"/>
                  <a:gd name="connsiteY961" fmla="*/ 311228 h 1120268"/>
                  <a:gd name="connsiteX962" fmla="*/ 723820 w 3572741"/>
                  <a:gd name="connsiteY962" fmla="*/ 310907 h 1120268"/>
                  <a:gd name="connsiteX963" fmla="*/ 713038 w 3572741"/>
                  <a:gd name="connsiteY963" fmla="*/ 311195 h 1120268"/>
                  <a:gd name="connsiteX964" fmla="*/ 753841 w 3572741"/>
                  <a:gd name="connsiteY964" fmla="*/ 286448 h 1120268"/>
                  <a:gd name="connsiteX965" fmla="*/ 758171 w 3572741"/>
                  <a:gd name="connsiteY965" fmla="*/ 286190 h 1120268"/>
                  <a:gd name="connsiteX966" fmla="*/ 763546 w 3572741"/>
                  <a:gd name="connsiteY966" fmla="*/ 285106 h 1120268"/>
                  <a:gd name="connsiteX967" fmla="*/ 761015 w 3572741"/>
                  <a:gd name="connsiteY967" fmla="*/ 281128 h 1120268"/>
                  <a:gd name="connsiteX968" fmla="*/ 757259 w 3572741"/>
                  <a:gd name="connsiteY968" fmla="*/ 278904 h 1120268"/>
                  <a:gd name="connsiteX969" fmla="*/ 749600 w 3572741"/>
                  <a:gd name="connsiteY969" fmla="*/ 275632 h 1120268"/>
                  <a:gd name="connsiteX970" fmla="*/ 744645 w 3572741"/>
                  <a:gd name="connsiteY970" fmla="*/ 274174 h 1120268"/>
                  <a:gd name="connsiteX971" fmla="*/ 739426 w 3572741"/>
                  <a:gd name="connsiteY971" fmla="*/ 272288 h 1120268"/>
                  <a:gd name="connsiteX972" fmla="*/ 734799 w 3572741"/>
                  <a:gd name="connsiteY972" fmla="*/ 270151 h 1120268"/>
                  <a:gd name="connsiteX973" fmla="*/ 727905 w 3572741"/>
                  <a:gd name="connsiteY973" fmla="*/ 267412 h 1120268"/>
                  <a:gd name="connsiteX974" fmla="*/ 723648 w 3572741"/>
                  <a:gd name="connsiteY974" fmla="*/ 265778 h 1120268"/>
                  <a:gd name="connsiteX975" fmla="*/ 718708 w 3572741"/>
                  <a:gd name="connsiteY975" fmla="*/ 266420 h 1120268"/>
                  <a:gd name="connsiteX976" fmla="*/ 715002 w 3572741"/>
                  <a:gd name="connsiteY976" fmla="*/ 268758 h 1120268"/>
                  <a:gd name="connsiteX977" fmla="*/ 719522 w 3572741"/>
                  <a:gd name="connsiteY977" fmla="*/ 270456 h 1120268"/>
                  <a:gd name="connsiteX978" fmla="*/ 723409 w 3572741"/>
                  <a:gd name="connsiteY978" fmla="*/ 272367 h 1120268"/>
                  <a:gd name="connsiteX979" fmla="*/ 717730 w 3572741"/>
                  <a:gd name="connsiteY979" fmla="*/ 271088 h 1120268"/>
                  <a:gd name="connsiteX980" fmla="*/ 720837 w 3572741"/>
                  <a:gd name="connsiteY980" fmla="*/ 274714 h 1120268"/>
                  <a:gd name="connsiteX981" fmla="*/ 725546 w 3572741"/>
                  <a:gd name="connsiteY981" fmla="*/ 278102 h 1120268"/>
                  <a:gd name="connsiteX982" fmla="*/ 729828 w 3572741"/>
                  <a:gd name="connsiteY982" fmla="*/ 279287 h 1120268"/>
                  <a:gd name="connsiteX983" fmla="*/ 734766 w 3572741"/>
                  <a:gd name="connsiteY983" fmla="*/ 281180 h 1120268"/>
                  <a:gd name="connsiteX984" fmla="*/ 730049 w 3572741"/>
                  <a:gd name="connsiteY984" fmla="*/ 279339 h 1120268"/>
                  <a:gd name="connsiteX985" fmla="*/ 735112 w 3572741"/>
                  <a:gd name="connsiteY985" fmla="*/ 279755 h 1120268"/>
                  <a:gd name="connsiteX986" fmla="*/ 739196 w 3572741"/>
                  <a:gd name="connsiteY986" fmla="*/ 280443 h 1120268"/>
                  <a:gd name="connsiteX987" fmla="*/ 743905 w 3572741"/>
                  <a:gd name="connsiteY987" fmla="*/ 281794 h 1120268"/>
                  <a:gd name="connsiteX988" fmla="*/ 749592 w 3572741"/>
                  <a:gd name="connsiteY988" fmla="*/ 285683 h 1120268"/>
                  <a:gd name="connsiteX989" fmla="*/ 753841 w 3572741"/>
                  <a:gd name="connsiteY989" fmla="*/ 286448 h 1120268"/>
                  <a:gd name="connsiteX990" fmla="*/ 745828 w 3572741"/>
                  <a:gd name="connsiteY990" fmla="*/ 300405 h 1120268"/>
                  <a:gd name="connsiteX991" fmla="*/ 741768 w 3572741"/>
                  <a:gd name="connsiteY991" fmla="*/ 296493 h 1120268"/>
                  <a:gd name="connsiteX992" fmla="*/ 734035 w 3572741"/>
                  <a:gd name="connsiteY992" fmla="*/ 294964 h 1120268"/>
                  <a:gd name="connsiteX993" fmla="*/ 738760 w 3572741"/>
                  <a:gd name="connsiteY993" fmla="*/ 296427 h 1120268"/>
                  <a:gd name="connsiteX994" fmla="*/ 743355 w 3572741"/>
                  <a:gd name="connsiteY994" fmla="*/ 297824 h 1120268"/>
                  <a:gd name="connsiteX995" fmla="*/ 882231 w 3572741"/>
                  <a:gd name="connsiteY995" fmla="*/ 267438 h 1120268"/>
                  <a:gd name="connsiteX996" fmla="*/ 877826 w 3572741"/>
                  <a:gd name="connsiteY996" fmla="*/ 265947 h 1120268"/>
                  <a:gd name="connsiteX997" fmla="*/ 882231 w 3572741"/>
                  <a:gd name="connsiteY997" fmla="*/ 267438 h 1120268"/>
                  <a:gd name="connsiteX998" fmla="*/ 897911 w 3572741"/>
                  <a:gd name="connsiteY998" fmla="*/ 306354 h 1120268"/>
                  <a:gd name="connsiteX999" fmla="*/ 889898 w 3572741"/>
                  <a:gd name="connsiteY999" fmla="*/ 302500 h 1120268"/>
                  <a:gd name="connsiteX1000" fmla="*/ 884450 w 3572741"/>
                  <a:gd name="connsiteY1000" fmla="*/ 301596 h 1120268"/>
                  <a:gd name="connsiteX1001" fmla="*/ 893350 w 3572741"/>
                  <a:gd name="connsiteY1001" fmla="*/ 304078 h 1120268"/>
                  <a:gd name="connsiteX1002" fmla="*/ 897911 w 3572741"/>
                  <a:gd name="connsiteY1002" fmla="*/ 306354 h 1120268"/>
                  <a:gd name="connsiteX1003" fmla="*/ 904140 w 3572741"/>
                  <a:gd name="connsiteY1003" fmla="*/ 292482 h 1120268"/>
                  <a:gd name="connsiteX1004" fmla="*/ 901387 w 3572741"/>
                  <a:gd name="connsiteY1004" fmla="*/ 289006 h 1120268"/>
                  <a:gd name="connsiteX1005" fmla="*/ 904140 w 3572741"/>
                  <a:gd name="connsiteY1005" fmla="*/ 292482 h 1120268"/>
                  <a:gd name="connsiteX1006" fmla="*/ 904132 w 3572741"/>
                  <a:gd name="connsiteY1006" fmla="*/ 294381 h 1120268"/>
                  <a:gd name="connsiteX1007" fmla="*/ 899941 w 3572741"/>
                  <a:gd name="connsiteY1007" fmla="*/ 292318 h 1120268"/>
                  <a:gd name="connsiteX1008" fmla="*/ 904132 w 3572741"/>
                  <a:gd name="connsiteY1008" fmla="*/ 294381 h 1120268"/>
                  <a:gd name="connsiteX1009" fmla="*/ 918119 w 3572741"/>
                  <a:gd name="connsiteY1009" fmla="*/ 310677 h 1120268"/>
                  <a:gd name="connsiteX1010" fmla="*/ 912901 w 3572741"/>
                  <a:gd name="connsiteY1010" fmla="*/ 309083 h 1120268"/>
                  <a:gd name="connsiteX1011" fmla="*/ 916862 w 3572741"/>
                  <a:gd name="connsiteY1011" fmla="*/ 310611 h 1120268"/>
                  <a:gd name="connsiteX1012" fmla="*/ 902012 w 3572741"/>
                  <a:gd name="connsiteY1012" fmla="*/ 46605 h 1120268"/>
                  <a:gd name="connsiteX1013" fmla="*/ 889701 w 3572741"/>
                  <a:gd name="connsiteY1013" fmla="*/ 43848 h 1120268"/>
                  <a:gd name="connsiteX1014" fmla="*/ 884721 w 3572741"/>
                  <a:gd name="connsiteY1014" fmla="*/ 43141 h 1120268"/>
                  <a:gd name="connsiteX1015" fmla="*/ 878574 w 3572741"/>
                  <a:gd name="connsiteY1015" fmla="*/ 42827 h 1120268"/>
                  <a:gd name="connsiteX1016" fmla="*/ 874219 w 3572741"/>
                  <a:gd name="connsiteY1016" fmla="*/ 42598 h 1120268"/>
                  <a:gd name="connsiteX1017" fmla="*/ 880752 w 3572741"/>
                  <a:gd name="connsiteY1017" fmla="*/ 44683 h 1120268"/>
                  <a:gd name="connsiteX1018" fmla="*/ 888896 w 3572741"/>
                  <a:gd name="connsiteY1018" fmla="*/ 45826 h 1120268"/>
                  <a:gd name="connsiteX1019" fmla="*/ 902012 w 3572741"/>
                  <a:gd name="connsiteY1019" fmla="*/ 46605 h 1120268"/>
                  <a:gd name="connsiteX1020" fmla="*/ 903409 w 3572741"/>
                  <a:gd name="connsiteY1020" fmla="*/ 20774 h 1120268"/>
                  <a:gd name="connsiteX1021" fmla="*/ 916097 w 3572741"/>
                  <a:gd name="connsiteY1021" fmla="*/ 20388 h 1120268"/>
                  <a:gd name="connsiteX1022" fmla="*/ 907502 w 3572741"/>
                  <a:gd name="connsiteY1022" fmla="*/ 17738 h 1120268"/>
                  <a:gd name="connsiteX1023" fmla="*/ 899793 w 3572741"/>
                  <a:gd name="connsiteY1023" fmla="*/ 18176 h 1120268"/>
                  <a:gd name="connsiteX1024" fmla="*/ 903409 w 3572741"/>
                  <a:gd name="connsiteY1024" fmla="*/ 20774 h 1120268"/>
                  <a:gd name="connsiteX1025" fmla="*/ 894616 w 3572741"/>
                  <a:gd name="connsiteY1025" fmla="*/ 191373 h 1120268"/>
                  <a:gd name="connsiteX1026" fmla="*/ 898667 w 3572741"/>
                  <a:gd name="connsiteY1026" fmla="*/ 190269 h 1120268"/>
                  <a:gd name="connsiteX1027" fmla="*/ 894320 w 3572741"/>
                  <a:gd name="connsiteY1027" fmla="*/ 190727 h 1120268"/>
                  <a:gd name="connsiteX1028" fmla="*/ 995804 w 3572741"/>
                  <a:gd name="connsiteY1028" fmla="*/ 191828 h 1120268"/>
                  <a:gd name="connsiteX1029" fmla="*/ 1001286 w 3572741"/>
                  <a:gd name="connsiteY1029" fmla="*/ 190457 h 1120268"/>
                  <a:gd name="connsiteX1030" fmla="*/ 1005502 w 3572741"/>
                  <a:gd name="connsiteY1030" fmla="*/ 188420 h 1120268"/>
                  <a:gd name="connsiteX1031" fmla="*/ 999905 w 3572741"/>
                  <a:gd name="connsiteY1031" fmla="*/ 187936 h 1120268"/>
                  <a:gd name="connsiteX1032" fmla="*/ 994563 w 3572741"/>
                  <a:gd name="connsiteY1032" fmla="*/ 190207 h 1120268"/>
                  <a:gd name="connsiteX1033" fmla="*/ 1021379 w 3572741"/>
                  <a:gd name="connsiteY1033" fmla="*/ 191146 h 1120268"/>
                  <a:gd name="connsiteX1034" fmla="*/ 1017040 w 3572741"/>
                  <a:gd name="connsiteY1034" fmla="*/ 189549 h 1120268"/>
                  <a:gd name="connsiteX1035" fmla="*/ 1009758 w 3572741"/>
                  <a:gd name="connsiteY1035" fmla="*/ 188306 h 1120268"/>
                  <a:gd name="connsiteX1036" fmla="*/ 1018576 w 3572741"/>
                  <a:gd name="connsiteY1036" fmla="*/ 190268 h 1120268"/>
                  <a:gd name="connsiteX1037" fmla="*/ 1024436 w 3572741"/>
                  <a:gd name="connsiteY1037" fmla="*/ 198060 h 1120268"/>
                  <a:gd name="connsiteX1038" fmla="*/ 1013095 w 3572741"/>
                  <a:gd name="connsiteY1038" fmla="*/ 196212 h 1120268"/>
                  <a:gd name="connsiteX1039" fmla="*/ 1019505 w 3572741"/>
                  <a:gd name="connsiteY1039" fmla="*/ 197962 h 1120268"/>
                  <a:gd name="connsiteX1040" fmla="*/ 1024436 w 3572741"/>
                  <a:gd name="connsiteY1040" fmla="*/ 198060 h 1120268"/>
                  <a:gd name="connsiteX1041" fmla="*/ 899185 w 3572741"/>
                  <a:gd name="connsiteY1041" fmla="*/ 201125 h 1120268"/>
                  <a:gd name="connsiteX1042" fmla="*/ 906409 w 3572741"/>
                  <a:gd name="connsiteY1042" fmla="*/ 200724 h 1120268"/>
                  <a:gd name="connsiteX1043" fmla="*/ 914232 w 3572741"/>
                  <a:gd name="connsiteY1043" fmla="*/ 198464 h 1120268"/>
                  <a:gd name="connsiteX1044" fmla="*/ 921028 w 3572741"/>
                  <a:gd name="connsiteY1044" fmla="*/ 197835 h 1120268"/>
                  <a:gd name="connsiteX1045" fmla="*/ 927627 w 3572741"/>
                  <a:gd name="connsiteY1045" fmla="*/ 197170 h 1120268"/>
                  <a:gd name="connsiteX1046" fmla="*/ 922598 w 3572741"/>
                  <a:gd name="connsiteY1046" fmla="*/ 194076 h 1120268"/>
                  <a:gd name="connsiteX1047" fmla="*/ 918522 w 3572741"/>
                  <a:gd name="connsiteY1047" fmla="*/ 195344 h 1120268"/>
                  <a:gd name="connsiteX1048" fmla="*/ 914117 w 3572741"/>
                  <a:gd name="connsiteY1048" fmla="*/ 194598 h 1120268"/>
                  <a:gd name="connsiteX1049" fmla="*/ 911956 w 3572741"/>
                  <a:gd name="connsiteY1049" fmla="*/ 190999 h 1120268"/>
                  <a:gd name="connsiteX1050" fmla="*/ 904666 w 3572741"/>
                  <a:gd name="connsiteY1050" fmla="*/ 189085 h 1120268"/>
                  <a:gd name="connsiteX1051" fmla="*/ 899891 w 3572741"/>
                  <a:gd name="connsiteY1051" fmla="*/ 189752 h 1120268"/>
                  <a:gd name="connsiteX1052" fmla="*/ 894772 w 3572741"/>
                  <a:gd name="connsiteY1052" fmla="*/ 192072 h 1120268"/>
                  <a:gd name="connsiteX1053" fmla="*/ 895166 w 3572741"/>
                  <a:gd name="connsiteY1053" fmla="*/ 196428 h 1120268"/>
                  <a:gd name="connsiteX1054" fmla="*/ 896982 w 3572741"/>
                  <a:gd name="connsiteY1054" fmla="*/ 200890 h 1120268"/>
                  <a:gd name="connsiteX1055" fmla="*/ 963811 w 3572741"/>
                  <a:gd name="connsiteY1055" fmla="*/ 212182 h 1120268"/>
                  <a:gd name="connsiteX1056" fmla="*/ 960647 w 3572741"/>
                  <a:gd name="connsiteY1056" fmla="*/ 209246 h 1120268"/>
                  <a:gd name="connsiteX1057" fmla="*/ 963811 w 3572741"/>
                  <a:gd name="connsiteY1057" fmla="*/ 212182 h 1120268"/>
                  <a:gd name="connsiteX1058" fmla="*/ 992870 w 3572741"/>
                  <a:gd name="connsiteY1058" fmla="*/ 200319 h 1120268"/>
                  <a:gd name="connsiteX1059" fmla="*/ 988778 w 3572741"/>
                  <a:gd name="connsiteY1059" fmla="*/ 199236 h 1120268"/>
                  <a:gd name="connsiteX1060" fmla="*/ 992870 w 3572741"/>
                  <a:gd name="connsiteY1060" fmla="*/ 200319 h 1120268"/>
                  <a:gd name="connsiteX1061" fmla="*/ 991596 w 3572741"/>
                  <a:gd name="connsiteY1061" fmla="*/ 205425 h 1120268"/>
                  <a:gd name="connsiteX1062" fmla="*/ 989246 w 3572741"/>
                  <a:gd name="connsiteY1062" fmla="*/ 201458 h 1120268"/>
                  <a:gd name="connsiteX1063" fmla="*/ 983395 w 3572741"/>
                  <a:gd name="connsiteY1063" fmla="*/ 198437 h 1120268"/>
                  <a:gd name="connsiteX1064" fmla="*/ 978185 w 3572741"/>
                  <a:gd name="connsiteY1064" fmla="*/ 199193 h 1120268"/>
                  <a:gd name="connsiteX1065" fmla="*/ 983789 w 3572741"/>
                  <a:gd name="connsiteY1065" fmla="*/ 203304 h 1120268"/>
                  <a:gd name="connsiteX1066" fmla="*/ 991596 w 3572741"/>
                  <a:gd name="connsiteY1066" fmla="*/ 205425 h 1120268"/>
                  <a:gd name="connsiteX1067" fmla="*/ 1086589 w 3572741"/>
                  <a:gd name="connsiteY1067" fmla="*/ 208704 h 1120268"/>
                  <a:gd name="connsiteX1068" fmla="*/ 1084789 w 3572741"/>
                  <a:gd name="connsiteY1068" fmla="*/ 203933 h 1120268"/>
                  <a:gd name="connsiteX1069" fmla="*/ 1080902 w 3572741"/>
                  <a:gd name="connsiteY1069" fmla="*/ 201424 h 1120268"/>
                  <a:gd name="connsiteX1070" fmla="*/ 1075667 w 3572741"/>
                  <a:gd name="connsiteY1070" fmla="*/ 199324 h 1120268"/>
                  <a:gd name="connsiteX1071" fmla="*/ 1068665 w 3572741"/>
                  <a:gd name="connsiteY1071" fmla="*/ 204848 h 1120268"/>
                  <a:gd name="connsiteX1072" fmla="*/ 1075083 w 3572741"/>
                  <a:gd name="connsiteY1072" fmla="*/ 207273 h 1120268"/>
                  <a:gd name="connsiteX1073" fmla="*/ 1086589 w 3572741"/>
                  <a:gd name="connsiteY1073" fmla="*/ 208704 h 1120268"/>
                  <a:gd name="connsiteX1074" fmla="*/ 1047200 w 3572741"/>
                  <a:gd name="connsiteY1074" fmla="*/ 219611 h 1120268"/>
                  <a:gd name="connsiteX1075" fmla="*/ 1052780 w 3572741"/>
                  <a:gd name="connsiteY1075" fmla="*/ 219150 h 1120268"/>
                  <a:gd name="connsiteX1076" fmla="*/ 1059995 w 3572741"/>
                  <a:gd name="connsiteY1076" fmla="*/ 219276 h 1120268"/>
                  <a:gd name="connsiteX1077" fmla="*/ 1064334 w 3572741"/>
                  <a:gd name="connsiteY1077" fmla="*/ 218016 h 1120268"/>
                  <a:gd name="connsiteX1078" fmla="*/ 1068978 w 3572741"/>
                  <a:gd name="connsiteY1078" fmla="*/ 215895 h 1120268"/>
                  <a:gd name="connsiteX1079" fmla="*/ 1065962 w 3572741"/>
                  <a:gd name="connsiteY1079" fmla="*/ 212401 h 1120268"/>
                  <a:gd name="connsiteX1080" fmla="*/ 1056634 w 3572741"/>
                  <a:gd name="connsiteY1080" fmla="*/ 211316 h 1120268"/>
                  <a:gd name="connsiteX1081" fmla="*/ 1050125 w 3572741"/>
                  <a:gd name="connsiteY1081" fmla="*/ 213324 h 1120268"/>
                  <a:gd name="connsiteX1082" fmla="*/ 1047093 w 3572741"/>
                  <a:gd name="connsiteY1082" fmla="*/ 216516 h 1120268"/>
                  <a:gd name="connsiteX1083" fmla="*/ 1042737 w 3572741"/>
                  <a:gd name="connsiteY1083" fmla="*/ 93328 h 1120268"/>
                  <a:gd name="connsiteX1084" fmla="*/ 1038456 w 3572741"/>
                  <a:gd name="connsiteY1084" fmla="*/ 92167 h 1120268"/>
                  <a:gd name="connsiteX1085" fmla="*/ 1032744 w 3572741"/>
                  <a:gd name="connsiteY1085" fmla="*/ 91874 h 1120268"/>
                  <a:gd name="connsiteX1086" fmla="*/ 1042737 w 3572741"/>
                  <a:gd name="connsiteY1086" fmla="*/ 93328 h 1120268"/>
                  <a:gd name="connsiteX1087" fmla="*/ 1085060 w 3572741"/>
                  <a:gd name="connsiteY1087" fmla="*/ 129197 h 1120268"/>
                  <a:gd name="connsiteX1088" fmla="*/ 1090895 w 3572741"/>
                  <a:gd name="connsiteY1088" fmla="*/ 129183 h 1120268"/>
                  <a:gd name="connsiteX1089" fmla="*/ 1083146 w 3572741"/>
                  <a:gd name="connsiteY1089" fmla="*/ 128117 h 1120268"/>
                  <a:gd name="connsiteX1090" fmla="*/ 1077762 w 3572741"/>
                  <a:gd name="connsiteY1090" fmla="*/ 127541 h 1120268"/>
                  <a:gd name="connsiteX1091" fmla="*/ 1072594 w 3572741"/>
                  <a:gd name="connsiteY1091" fmla="*/ 127956 h 1120268"/>
                  <a:gd name="connsiteX1092" fmla="*/ 1079135 w 3572741"/>
                  <a:gd name="connsiteY1092" fmla="*/ 128542 h 1120268"/>
                  <a:gd name="connsiteX1093" fmla="*/ 1083433 w 3572741"/>
                  <a:gd name="connsiteY1093" fmla="*/ 128379 h 1120268"/>
                  <a:gd name="connsiteX1094" fmla="*/ 1051901 w 3572741"/>
                  <a:gd name="connsiteY1094" fmla="*/ 162734 h 1120268"/>
                  <a:gd name="connsiteX1095" fmla="*/ 1045910 w 3572741"/>
                  <a:gd name="connsiteY1095" fmla="*/ 159939 h 1120268"/>
                  <a:gd name="connsiteX1096" fmla="*/ 1051901 w 3572741"/>
                  <a:gd name="connsiteY1096" fmla="*/ 162734 h 1120268"/>
                  <a:gd name="connsiteX1097" fmla="*/ 1091084 w 3572741"/>
                  <a:gd name="connsiteY1097" fmla="*/ 189071 h 1120268"/>
                  <a:gd name="connsiteX1098" fmla="*/ 1086663 w 3572741"/>
                  <a:gd name="connsiteY1098" fmla="*/ 187575 h 1120268"/>
                  <a:gd name="connsiteX1099" fmla="*/ 1091084 w 3572741"/>
                  <a:gd name="connsiteY1099" fmla="*/ 189071 h 1120268"/>
                  <a:gd name="connsiteX1100" fmla="*/ 1075955 w 3572741"/>
                  <a:gd name="connsiteY1100" fmla="*/ 130608 h 1120268"/>
                  <a:gd name="connsiteX1101" fmla="*/ 1068657 w 3572741"/>
                  <a:gd name="connsiteY1101" fmla="*/ 129893 h 1120268"/>
                  <a:gd name="connsiteX1102" fmla="*/ 1062370 w 3572741"/>
                  <a:gd name="connsiteY1102" fmla="*/ 129057 h 1120268"/>
                  <a:gd name="connsiteX1103" fmla="*/ 1066849 w 3572741"/>
                  <a:gd name="connsiteY1103" fmla="*/ 128471 h 1120268"/>
                  <a:gd name="connsiteX1104" fmla="*/ 1061935 w 3572741"/>
                  <a:gd name="connsiteY1104" fmla="*/ 128195 h 1120268"/>
                  <a:gd name="connsiteX1105" fmla="*/ 1066578 w 3572741"/>
                  <a:gd name="connsiteY1105" fmla="*/ 129994 h 1120268"/>
                  <a:gd name="connsiteX1106" fmla="*/ 1075955 w 3572741"/>
                  <a:gd name="connsiteY1106" fmla="*/ 130608 h 1120268"/>
                  <a:gd name="connsiteX1107" fmla="*/ 1090180 w 3572741"/>
                  <a:gd name="connsiteY1107" fmla="*/ 148822 h 1120268"/>
                  <a:gd name="connsiteX1108" fmla="*/ 1084091 w 3572741"/>
                  <a:gd name="connsiteY1108" fmla="*/ 146867 h 1120268"/>
                  <a:gd name="connsiteX1109" fmla="*/ 1078823 w 3572741"/>
                  <a:gd name="connsiteY1109" fmla="*/ 145527 h 1120268"/>
                  <a:gd name="connsiteX1110" fmla="*/ 1074722 w 3572741"/>
                  <a:gd name="connsiteY1110" fmla="*/ 143431 h 1120268"/>
                  <a:gd name="connsiteX1111" fmla="*/ 1079102 w 3572741"/>
                  <a:gd name="connsiteY1111" fmla="*/ 143965 h 1120268"/>
                  <a:gd name="connsiteX1112" fmla="*/ 1083260 w 3572741"/>
                  <a:gd name="connsiteY1112" fmla="*/ 145117 h 1120268"/>
                  <a:gd name="connsiteX1113" fmla="*/ 1087904 w 3572741"/>
                  <a:gd name="connsiteY1113" fmla="*/ 143185 h 1120268"/>
                  <a:gd name="connsiteX1114" fmla="*/ 1083491 w 3572741"/>
                  <a:gd name="connsiteY1114" fmla="*/ 140856 h 1120268"/>
                  <a:gd name="connsiteX1115" fmla="*/ 1077434 w 3572741"/>
                  <a:gd name="connsiteY1115" fmla="*/ 139042 h 1120268"/>
                  <a:gd name="connsiteX1116" fmla="*/ 1073613 w 3572741"/>
                  <a:gd name="connsiteY1116" fmla="*/ 141377 h 1120268"/>
                  <a:gd name="connsiteX1117" fmla="*/ 1078790 w 3572741"/>
                  <a:gd name="connsiteY1117" fmla="*/ 145620 h 1120268"/>
                  <a:gd name="connsiteX1118" fmla="*/ 1090180 w 3572741"/>
                  <a:gd name="connsiteY1118" fmla="*/ 148822 h 1120268"/>
                  <a:gd name="connsiteX1119" fmla="*/ 1121836 w 3572741"/>
                  <a:gd name="connsiteY1119" fmla="*/ 174545 h 1120268"/>
                  <a:gd name="connsiteX1120" fmla="*/ 1116404 w 3572741"/>
                  <a:gd name="connsiteY1120" fmla="*/ 173124 h 1120268"/>
                  <a:gd name="connsiteX1121" fmla="*/ 1121836 w 3572741"/>
                  <a:gd name="connsiteY1121" fmla="*/ 174545 h 1120268"/>
                  <a:gd name="connsiteX1122" fmla="*/ 1135215 w 3572741"/>
                  <a:gd name="connsiteY1122" fmla="*/ 174471 h 1120268"/>
                  <a:gd name="connsiteX1123" fmla="*/ 1139299 w 3572741"/>
                  <a:gd name="connsiteY1123" fmla="*/ 173922 h 1120268"/>
                  <a:gd name="connsiteX1124" fmla="*/ 1131805 w 3572741"/>
                  <a:gd name="connsiteY1124" fmla="*/ 172333 h 1120268"/>
                  <a:gd name="connsiteX1125" fmla="*/ 1126800 w 3572741"/>
                  <a:gd name="connsiteY1125" fmla="*/ 173802 h 1120268"/>
                  <a:gd name="connsiteX1126" fmla="*/ 1135215 w 3572741"/>
                  <a:gd name="connsiteY1126" fmla="*/ 174471 h 1120268"/>
                  <a:gd name="connsiteX1127" fmla="*/ 1154946 w 3572741"/>
                  <a:gd name="connsiteY1127" fmla="*/ 176813 h 1120268"/>
                  <a:gd name="connsiteX1128" fmla="*/ 1150352 w 3572741"/>
                  <a:gd name="connsiteY1128" fmla="*/ 175702 h 1120268"/>
                  <a:gd name="connsiteX1129" fmla="*/ 1145898 w 3572741"/>
                  <a:gd name="connsiteY1129" fmla="*/ 175233 h 1120268"/>
                  <a:gd name="connsiteX1130" fmla="*/ 1150961 w 3572741"/>
                  <a:gd name="connsiteY1130" fmla="*/ 176094 h 1120268"/>
                  <a:gd name="connsiteX1131" fmla="*/ 1170906 w 3572741"/>
                  <a:gd name="connsiteY1131" fmla="*/ 104676 h 1120268"/>
                  <a:gd name="connsiteX1132" fmla="*/ 1166460 w 3572741"/>
                  <a:gd name="connsiteY1132" fmla="*/ 103971 h 1120268"/>
                  <a:gd name="connsiteX1133" fmla="*/ 1162597 w 3572741"/>
                  <a:gd name="connsiteY1133" fmla="*/ 102022 h 1120268"/>
                  <a:gd name="connsiteX1134" fmla="*/ 1166715 w 3572741"/>
                  <a:gd name="connsiteY1134" fmla="*/ 101064 h 1120268"/>
                  <a:gd name="connsiteX1135" fmla="*/ 1162441 w 3572741"/>
                  <a:gd name="connsiteY1135" fmla="*/ 101470 h 1120268"/>
                  <a:gd name="connsiteX1136" fmla="*/ 1166477 w 3572741"/>
                  <a:gd name="connsiteY1136" fmla="*/ 104053 h 1120268"/>
                  <a:gd name="connsiteX1137" fmla="*/ 1170906 w 3572741"/>
                  <a:gd name="connsiteY1137" fmla="*/ 104676 h 1120268"/>
                  <a:gd name="connsiteX1138" fmla="*/ 1171062 w 3572741"/>
                  <a:gd name="connsiteY1138" fmla="*/ 100713 h 1120268"/>
                  <a:gd name="connsiteX1139" fmla="*/ 1176256 w 3572741"/>
                  <a:gd name="connsiteY1139" fmla="*/ 100009 h 1120268"/>
                  <a:gd name="connsiteX1140" fmla="*/ 1172097 w 3572741"/>
                  <a:gd name="connsiteY1140" fmla="*/ 97062 h 1120268"/>
                  <a:gd name="connsiteX1141" fmla="*/ 1167643 w 3572741"/>
                  <a:gd name="connsiteY1141" fmla="*/ 98127 h 1120268"/>
                  <a:gd name="connsiteX1142" fmla="*/ 1171062 w 3572741"/>
                  <a:gd name="connsiteY1142" fmla="*/ 100713 h 1120268"/>
                  <a:gd name="connsiteX1143" fmla="*/ 1153952 w 3572741"/>
                  <a:gd name="connsiteY1143" fmla="*/ 162459 h 1120268"/>
                  <a:gd name="connsiteX1144" fmla="*/ 1157979 w 3572741"/>
                  <a:gd name="connsiteY1144" fmla="*/ 161250 h 1120268"/>
                  <a:gd name="connsiteX1145" fmla="*/ 1152810 w 3572741"/>
                  <a:gd name="connsiteY1145" fmla="*/ 161402 h 1120268"/>
                  <a:gd name="connsiteX1146" fmla="*/ 1165252 w 3572741"/>
                  <a:gd name="connsiteY1146" fmla="*/ 157887 h 1120268"/>
                  <a:gd name="connsiteX1147" fmla="*/ 1160395 w 3572741"/>
                  <a:gd name="connsiteY1147" fmla="*/ 155763 h 1120268"/>
                  <a:gd name="connsiteX1148" fmla="*/ 1154199 w 3572741"/>
                  <a:gd name="connsiteY1148" fmla="*/ 156785 h 1120268"/>
                  <a:gd name="connsiteX1149" fmla="*/ 1161036 w 3572741"/>
                  <a:gd name="connsiteY1149" fmla="*/ 157527 h 1120268"/>
                  <a:gd name="connsiteX1150" fmla="*/ 1165252 w 3572741"/>
                  <a:gd name="connsiteY1150" fmla="*/ 157887 h 1120268"/>
                  <a:gd name="connsiteX1151" fmla="*/ 1185970 w 3572741"/>
                  <a:gd name="connsiteY1151" fmla="*/ 155439 h 1120268"/>
                  <a:gd name="connsiteX1152" fmla="*/ 1180776 w 3572741"/>
                  <a:gd name="connsiteY1152" fmla="*/ 153151 h 1120268"/>
                  <a:gd name="connsiteX1153" fmla="*/ 1186265 w 3572741"/>
                  <a:gd name="connsiteY1153" fmla="*/ 153795 h 1120268"/>
                  <a:gd name="connsiteX1154" fmla="*/ 1179477 w 3572741"/>
                  <a:gd name="connsiteY1154" fmla="*/ 151740 h 1120268"/>
                  <a:gd name="connsiteX1155" fmla="*/ 1175344 w 3572741"/>
                  <a:gd name="connsiteY1155" fmla="*/ 151032 h 1120268"/>
                  <a:gd name="connsiteX1156" fmla="*/ 1179593 w 3572741"/>
                  <a:gd name="connsiteY1156" fmla="*/ 152749 h 1120268"/>
                  <a:gd name="connsiteX1157" fmla="*/ 1171851 w 3572741"/>
                  <a:gd name="connsiteY1157" fmla="*/ 152325 h 1120268"/>
                  <a:gd name="connsiteX1158" fmla="*/ 1175837 w 3572741"/>
                  <a:gd name="connsiteY1158" fmla="*/ 154627 h 1120268"/>
                  <a:gd name="connsiteX1159" fmla="*/ 1185115 w 3572741"/>
                  <a:gd name="connsiteY1159" fmla="*/ 154718 h 1120268"/>
                  <a:gd name="connsiteX1160" fmla="*/ 1182567 w 3572741"/>
                  <a:gd name="connsiteY1160" fmla="*/ 157006 h 1120268"/>
                  <a:gd name="connsiteX1161" fmla="*/ 1178204 w 3572741"/>
                  <a:gd name="connsiteY1161" fmla="*/ 154769 h 1120268"/>
                  <a:gd name="connsiteX1162" fmla="*/ 1182567 w 3572741"/>
                  <a:gd name="connsiteY1162" fmla="*/ 157006 h 1120268"/>
                  <a:gd name="connsiteX1163" fmla="*/ 1155415 w 3572741"/>
                  <a:gd name="connsiteY1163" fmla="*/ 165464 h 1120268"/>
                  <a:gd name="connsiteX1164" fmla="*/ 1149539 w 3572741"/>
                  <a:gd name="connsiteY1164" fmla="*/ 164022 h 1120268"/>
                  <a:gd name="connsiteX1165" fmla="*/ 1153878 w 3572741"/>
                  <a:gd name="connsiteY1165" fmla="*/ 163883 h 1120268"/>
                  <a:gd name="connsiteX1166" fmla="*/ 1149761 w 3572741"/>
                  <a:gd name="connsiteY1166" fmla="*/ 163220 h 1120268"/>
                  <a:gd name="connsiteX1167" fmla="*/ 1155415 w 3572741"/>
                  <a:gd name="connsiteY1167" fmla="*/ 165464 h 1120268"/>
                  <a:gd name="connsiteX1168" fmla="*/ 1166550 w 3572741"/>
                  <a:gd name="connsiteY1168" fmla="*/ 165639 h 1120268"/>
                  <a:gd name="connsiteX1169" fmla="*/ 1162392 w 3572741"/>
                  <a:gd name="connsiteY1169" fmla="*/ 165123 h 1120268"/>
                  <a:gd name="connsiteX1170" fmla="*/ 1166550 w 3572741"/>
                  <a:gd name="connsiteY1170" fmla="*/ 165639 h 1120268"/>
                  <a:gd name="connsiteX1171" fmla="*/ 1164981 w 3572741"/>
                  <a:gd name="connsiteY1171" fmla="*/ 164358 h 1120268"/>
                  <a:gd name="connsiteX1172" fmla="*/ 1169000 w 3572741"/>
                  <a:gd name="connsiteY1172" fmla="*/ 162702 h 1120268"/>
                  <a:gd name="connsiteX1173" fmla="*/ 1164430 w 3572741"/>
                  <a:gd name="connsiteY1173" fmla="*/ 161227 h 1120268"/>
                  <a:gd name="connsiteX1174" fmla="*/ 1159573 w 3572741"/>
                  <a:gd name="connsiteY1174" fmla="*/ 161663 h 1120268"/>
                  <a:gd name="connsiteX1175" fmla="*/ 1163230 w 3572741"/>
                  <a:gd name="connsiteY1175" fmla="*/ 164040 h 1120268"/>
                  <a:gd name="connsiteX1176" fmla="*/ 1173388 w 3572741"/>
                  <a:gd name="connsiteY1176" fmla="*/ 164200 h 1120268"/>
                  <a:gd name="connsiteX1177" fmla="*/ 1177702 w 3572741"/>
                  <a:gd name="connsiteY1177" fmla="*/ 162632 h 1120268"/>
                  <a:gd name="connsiteX1178" fmla="*/ 1173470 w 3572741"/>
                  <a:gd name="connsiteY1178" fmla="*/ 160704 h 1120268"/>
                  <a:gd name="connsiteX1179" fmla="*/ 1170035 w 3572741"/>
                  <a:gd name="connsiteY1179" fmla="*/ 163644 h 1120268"/>
                  <a:gd name="connsiteX1180" fmla="*/ 1174210 w 3572741"/>
                  <a:gd name="connsiteY1180" fmla="*/ 172575 h 1120268"/>
                  <a:gd name="connsiteX1181" fmla="*/ 1179116 w 3572741"/>
                  <a:gd name="connsiteY1181" fmla="*/ 172141 h 1120268"/>
                  <a:gd name="connsiteX1182" fmla="*/ 1171169 w 3572741"/>
                  <a:gd name="connsiteY1182" fmla="*/ 170892 h 1120268"/>
                  <a:gd name="connsiteX1183" fmla="*/ 1175401 w 3572741"/>
                  <a:gd name="connsiteY1183" fmla="*/ 171475 h 1120268"/>
                  <a:gd name="connsiteX1184" fmla="*/ 1200105 w 3572741"/>
                  <a:gd name="connsiteY1184" fmla="*/ 178529 h 1120268"/>
                  <a:gd name="connsiteX1185" fmla="*/ 1193900 w 3572741"/>
                  <a:gd name="connsiteY1185" fmla="*/ 176493 h 1120268"/>
                  <a:gd name="connsiteX1186" fmla="*/ 1200105 w 3572741"/>
                  <a:gd name="connsiteY1186" fmla="*/ 178529 h 1120268"/>
                  <a:gd name="connsiteX1187" fmla="*/ 1205372 w 3572741"/>
                  <a:gd name="connsiteY1187" fmla="*/ 176068 h 1120268"/>
                  <a:gd name="connsiteX1188" fmla="*/ 1201419 w 3572741"/>
                  <a:gd name="connsiteY1188" fmla="*/ 174450 h 1120268"/>
                  <a:gd name="connsiteX1189" fmla="*/ 1205372 w 3572741"/>
                  <a:gd name="connsiteY1189" fmla="*/ 176068 h 1120268"/>
                  <a:gd name="connsiteX1190" fmla="*/ 743494 w 3572741"/>
                  <a:gd name="connsiteY1190" fmla="*/ 990867 h 1120268"/>
                  <a:gd name="connsiteX1191" fmla="*/ 743223 w 3572741"/>
                  <a:gd name="connsiteY1191" fmla="*/ 986216 h 1120268"/>
                  <a:gd name="connsiteX1192" fmla="*/ 740322 w 3572741"/>
                  <a:gd name="connsiteY1192" fmla="*/ 981252 h 1120268"/>
                  <a:gd name="connsiteX1193" fmla="*/ 742779 w 3572741"/>
                  <a:gd name="connsiteY1193" fmla="*/ 988994 h 1120268"/>
                  <a:gd name="connsiteX1194" fmla="*/ 990750 w 3572741"/>
                  <a:gd name="connsiteY1194" fmla="*/ 363544 h 1120268"/>
                  <a:gd name="connsiteX1195" fmla="*/ 994908 w 3572741"/>
                  <a:gd name="connsiteY1195" fmla="*/ 363133 h 1120268"/>
                  <a:gd name="connsiteX1196" fmla="*/ 983633 w 3572741"/>
                  <a:gd name="connsiteY1196" fmla="*/ 361834 h 1120268"/>
                  <a:gd name="connsiteX1197" fmla="*/ 990750 w 3572741"/>
                  <a:gd name="connsiteY1197" fmla="*/ 363544 h 1120268"/>
                  <a:gd name="connsiteX1198" fmla="*/ 989748 w 3572741"/>
                  <a:gd name="connsiteY1198" fmla="*/ 365335 h 1120268"/>
                  <a:gd name="connsiteX1199" fmla="*/ 985869 w 3572741"/>
                  <a:gd name="connsiteY1199" fmla="*/ 363683 h 1120268"/>
                  <a:gd name="connsiteX1200" fmla="*/ 989748 w 3572741"/>
                  <a:gd name="connsiteY1200" fmla="*/ 365335 h 1120268"/>
                  <a:gd name="connsiteX1201" fmla="*/ 1004178 w 3572741"/>
                  <a:gd name="connsiteY1201" fmla="*/ 365689 h 1120268"/>
                  <a:gd name="connsiteX1202" fmla="*/ 1000258 w 3572741"/>
                  <a:gd name="connsiteY1202" fmla="*/ 364094 h 1120268"/>
                  <a:gd name="connsiteX1203" fmla="*/ 1004178 w 3572741"/>
                  <a:gd name="connsiteY1203" fmla="*/ 365689 h 1120268"/>
                  <a:gd name="connsiteX1204" fmla="*/ 1005304 w 3572741"/>
                  <a:gd name="connsiteY1204" fmla="*/ 367513 h 1120268"/>
                  <a:gd name="connsiteX1205" fmla="*/ 1001507 w 3572741"/>
                  <a:gd name="connsiteY1205" fmla="*/ 365598 h 1120268"/>
                  <a:gd name="connsiteX1206" fmla="*/ 1005304 w 3572741"/>
                  <a:gd name="connsiteY1206" fmla="*/ 367513 h 1120268"/>
                  <a:gd name="connsiteX1207" fmla="*/ 1006898 w 3572741"/>
                  <a:gd name="connsiteY1207" fmla="*/ 370373 h 1120268"/>
                  <a:gd name="connsiteX1208" fmla="*/ 1002485 w 3572741"/>
                  <a:gd name="connsiteY1208" fmla="*/ 368138 h 1120268"/>
                  <a:gd name="connsiteX1209" fmla="*/ 995821 w 3572741"/>
                  <a:gd name="connsiteY1209" fmla="*/ 366584 h 1120268"/>
                  <a:gd name="connsiteX1210" fmla="*/ 1000990 w 3572741"/>
                  <a:gd name="connsiteY1210" fmla="*/ 369263 h 1120268"/>
                  <a:gd name="connsiteX1211" fmla="*/ 1006898 w 3572741"/>
                  <a:gd name="connsiteY1211" fmla="*/ 370373 h 1120268"/>
                  <a:gd name="connsiteX1212" fmla="*/ 1007745 w 3572741"/>
                  <a:gd name="connsiteY1212" fmla="*/ 367497 h 1120268"/>
                  <a:gd name="connsiteX1213" fmla="*/ 1003899 w 3572741"/>
                  <a:gd name="connsiteY1213" fmla="*/ 366034 h 1120268"/>
                  <a:gd name="connsiteX1214" fmla="*/ 1007745 w 3572741"/>
                  <a:gd name="connsiteY1214" fmla="*/ 367497 h 1120268"/>
                  <a:gd name="connsiteX1215" fmla="*/ 1012511 w 3572741"/>
                  <a:gd name="connsiteY1215" fmla="*/ 366798 h 1120268"/>
                  <a:gd name="connsiteX1216" fmla="*/ 1017105 w 3572741"/>
                  <a:gd name="connsiteY1216" fmla="*/ 366445 h 1120268"/>
                  <a:gd name="connsiteX1217" fmla="*/ 1007869 w 3572741"/>
                  <a:gd name="connsiteY1217" fmla="*/ 365598 h 1120268"/>
                  <a:gd name="connsiteX1218" fmla="*/ 1012511 w 3572741"/>
                  <a:gd name="connsiteY1218" fmla="*/ 366798 h 1120268"/>
                  <a:gd name="connsiteX1219" fmla="*/ 1006307 w 3572741"/>
                  <a:gd name="connsiteY1219" fmla="*/ 368680 h 1120268"/>
                  <a:gd name="connsiteX1220" fmla="*/ 999132 w 3572741"/>
                  <a:gd name="connsiteY1220" fmla="*/ 364727 h 1120268"/>
                  <a:gd name="connsiteX1221" fmla="*/ 1002485 w 3572741"/>
                  <a:gd name="connsiteY1221" fmla="*/ 368138 h 1120268"/>
                  <a:gd name="connsiteX1222" fmla="*/ 1006060 w 3572741"/>
                  <a:gd name="connsiteY1222" fmla="*/ 371992 h 1120268"/>
                  <a:gd name="connsiteX1223" fmla="*/ 1000907 w 3572741"/>
                  <a:gd name="connsiteY1223" fmla="*/ 369140 h 1120268"/>
                  <a:gd name="connsiteX1224" fmla="*/ 1006060 w 3572741"/>
                  <a:gd name="connsiteY1224" fmla="*/ 371992 h 1120268"/>
                  <a:gd name="connsiteX1225" fmla="*/ 1020327 w 3572741"/>
                  <a:gd name="connsiteY1225" fmla="*/ 371129 h 1120268"/>
                  <a:gd name="connsiteX1226" fmla="*/ 1028471 w 3572741"/>
                  <a:gd name="connsiteY1226" fmla="*/ 369962 h 1120268"/>
                  <a:gd name="connsiteX1227" fmla="*/ 1017894 w 3572741"/>
                  <a:gd name="connsiteY1227" fmla="*/ 366683 h 1120268"/>
                  <a:gd name="connsiteX1228" fmla="*/ 1012700 w 3572741"/>
                  <a:gd name="connsiteY1228" fmla="*/ 368680 h 1120268"/>
                  <a:gd name="connsiteX1229" fmla="*/ 1020327 w 3572741"/>
                  <a:gd name="connsiteY1229" fmla="*/ 371129 h 1120268"/>
                  <a:gd name="connsiteX1230" fmla="*/ 1027386 w 3572741"/>
                  <a:gd name="connsiteY1230" fmla="*/ 368935 h 1120268"/>
                  <a:gd name="connsiteX1231" fmla="*/ 1018067 w 3572741"/>
                  <a:gd name="connsiteY1231" fmla="*/ 366412 h 1120268"/>
                  <a:gd name="connsiteX1232" fmla="*/ 1027386 w 3572741"/>
                  <a:gd name="connsiteY1232" fmla="*/ 368935 h 1120268"/>
                  <a:gd name="connsiteX1233" fmla="*/ 1022595 w 3572741"/>
                  <a:gd name="connsiteY1233" fmla="*/ 371614 h 1120268"/>
                  <a:gd name="connsiteX1234" fmla="*/ 1028298 w 3572741"/>
                  <a:gd name="connsiteY1234" fmla="*/ 370644 h 1120268"/>
                  <a:gd name="connsiteX1235" fmla="*/ 1020902 w 3572741"/>
                  <a:gd name="connsiteY1235" fmla="*/ 370702 h 1120268"/>
                  <a:gd name="connsiteX1236" fmla="*/ 1034454 w 3572741"/>
                  <a:gd name="connsiteY1236" fmla="*/ 368039 h 1120268"/>
                  <a:gd name="connsiteX1237" fmla="*/ 1038966 w 3572741"/>
                  <a:gd name="connsiteY1237" fmla="*/ 367365 h 1120268"/>
                  <a:gd name="connsiteX1238" fmla="*/ 1034815 w 3572741"/>
                  <a:gd name="connsiteY1238" fmla="*/ 366741 h 1120268"/>
                  <a:gd name="connsiteX1239" fmla="*/ 1022636 w 3572741"/>
                  <a:gd name="connsiteY1239" fmla="*/ 364612 h 1120268"/>
                  <a:gd name="connsiteX1240" fmla="*/ 1033336 w 3572741"/>
                  <a:gd name="connsiteY1240" fmla="*/ 367546 h 1120268"/>
                  <a:gd name="connsiteX1241" fmla="*/ 1030073 w 3572741"/>
                  <a:gd name="connsiteY1241" fmla="*/ 365286 h 1120268"/>
                  <a:gd name="connsiteX1242" fmla="*/ 1035875 w 3572741"/>
                  <a:gd name="connsiteY1242" fmla="*/ 364168 h 1120268"/>
                  <a:gd name="connsiteX1243" fmla="*/ 1028266 w 3572741"/>
                  <a:gd name="connsiteY1243" fmla="*/ 361678 h 1120268"/>
                  <a:gd name="connsiteX1244" fmla="*/ 1019595 w 3572741"/>
                  <a:gd name="connsiteY1244" fmla="*/ 365122 h 1120268"/>
                  <a:gd name="connsiteX1245" fmla="*/ 1029950 w 3572741"/>
                  <a:gd name="connsiteY1245" fmla="*/ 364579 h 1120268"/>
                  <a:gd name="connsiteX1246" fmla="*/ 1031602 w 3572741"/>
                  <a:gd name="connsiteY1246" fmla="*/ 368795 h 1120268"/>
                  <a:gd name="connsiteX1247" fmla="*/ 1022381 w 3572741"/>
                  <a:gd name="connsiteY1247" fmla="*/ 365064 h 1120268"/>
                  <a:gd name="connsiteX1248" fmla="*/ 1027641 w 3572741"/>
                  <a:gd name="connsiteY1248" fmla="*/ 367579 h 1120268"/>
                  <a:gd name="connsiteX1249" fmla="*/ 1031602 w 3572741"/>
                  <a:gd name="connsiteY1249" fmla="*/ 368795 h 1120268"/>
                  <a:gd name="connsiteX1250" fmla="*/ 1038940 w 3572741"/>
                  <a:gd name="connsiteY1250" fmla="*/ 366560 h 1120268"/>
                  <a:gd name="connsiteX1251" fmla="*/ 1032292 w 3572741"/>
                  <a:gd name="connsiteY1251" fmla="*/ 365237 h 1120268"/>
                  <a:gd name="connsiteX1252" fmla="*/ 1036672 w 3572741"/>
                  <a:gd name="connsiteY1252" fmla="*/ 365401 h 1120268"/>
                  <a:gd name="connsiteX1253" fmla="*/ 767203 w 3572741"/>
                  <a:gd name="connsiteY1253" fmla="*/ 1120269 h 1120268"/>
                  <a:gd name="connsiteX1254" fmla="*/ 770285 w 3572741"/>
                  <a:gd name="connsiteY1254" fmla="*/ 1116275 h 1120268"/>
                  <a:gd name="connsiteX1255" fmla="*/ 772545 w 3572741"/>
                  <a:gd name="connsiteY1255" fmla="*/ 1111738 h 1120268"/>
                  <a:gd name="connsiteX1256" fmla="*/ 776909 w 3572741"/>
                  <a:gd name="connsiteY1256" fmla="*/ 1109618 h 1120268"/>
                  <a:gd name="connsiteX1257" fmla="*/ 780377 w 3572741"/>
                  <a:gd name="connsiteY1257" fmla="*/ 1106676 h 1120268"/>
                  <a:gd name="connsiteX1258" fmla="*/ 782940 w 3572741"/>
                  <a:gd name="connsiteY1258" fmla="*/ 1101737 h 1120268"/>
                  <a:gd name="connsiteX1259" fmla="*/ 776366 w 3572741"/>
                  <a:gd name="connsiteY1259" fmla="*/ 1095828 h 1120268"/>
                  <a:gd name="connsiteX1260" fmla="*/ 771197 w 3572741"/>
                  <a:gd name="connsiteY1260" fmla="*/ 1089089 h 1120268"/>
                  <a:gd name="connsiteX1261" fmla="*/ 765001 w 3572741"/>
                  <a:gd name="connsiteY1261" fmla="*/ 1083016 h 1120268"/>
                  <a:gd name="connsiteX1262" fmla="*/ 759651 w 3572741"/>
                  <a:gd name="connsiteY1262" fmla="*/ 1076491 h 1120268"/>
                  <a:gd name="connsiteX1263" fmla="*/ 754991 w 3572741"/>
                  <a:gd name="connsiteY1263" fmla="*/ 1072448 h 1120268"/>
                  <a:gd name="connsiteX1264" fmla="*/ 749756 w 3572741"/>
                  <a:gd name="connsiteY1264" fmla="*/ 1065331 h 1120268"/>
                  <a:gd name="connsiteX1265" fmla="*/ 746148 w 3572741"/>
                  <a:gd name="connsiteY1265" fmla="*/ 1058494 h 1120268"/>
                  <a:gd name="connsiteX1266" fmla="*/ 746272 w 3572741"/>
                  <a:gd name="connsiteY1266" fmla="*/ 1053448 h 1120268"/>
                  <a:gd name="connsiteX1267" fmla="*/ 745294 w 3572741"/>
                  <a:gd name="connsiteY1267" fmla="*/ 1045542 h 1120268"/>
                  <a:gd name="connsiteX1268" fmla="*/ 745179 w 3572741"/>
                  <a:gd name="connsiteY1268" fmla="*/ 1040726 h 1120268"/>
                  <a:gd name="connsiteX1269" fmla="*/ 747759 w 3572741"/>
                  <a:gd name="connsiteY1269" fmla="*/ 1035828 h 1120268"/>
                  <a:gd name="connsiteX1270" fmla="*/ 740963 w 3572741"/>
                  <a:gd name="connsiteY1270" fmla="*/ 1038269 h 1120268"/>
                  <a:gd name="connsiteX1271" fmla="*/ 737889 w 3572741"/>
                  <a:gd name="connsiteY1271" fmla="*/ 1033281 h 1120268"/>
                  <a:gd name="connsiteX1272" fmla="*/ 734405 w 3572741"/>
                  <a:gd name="connsiteY1272" fmla="*/ 1029533 h 1120268"/>
                  <a:gd name="connsiteX1273" fmla="*/ 724050 w 3572741"/>
                  <a:gd name="connsiteY1273" fmla="*/ 1020592 h 1120268"/>
                  <a:gd name="connsiteX1274" fmla="*/ 718240 w 3572741"/>
                  <a:gd name="connsiteY1274" fmla="*/ 1017009 h 1120268"/>
                  <a:gd name="connsiteX1275" fmla="*/ 722596 w 3572741"/>
                  <a:gd name="connsiteY1275" fmla="*/ 1017370 h 1120268"/>
                  <a:gd name="connsiteX1276" fmla="*/ 720681 w 3572741"/>
                  <a:gd name="connsiteY1276" fmla="*/ 1012127 h 1120268"/>
                  <a:gd name="connsiteX1277" fmla="*/ 725710 w 3572741"/>
                  <a:gd name="connsiteY1277" fmla="*/ 1012300 h 1120268"/>
                  <a:gd name="connsiteX1278" fmla="*/ 724091 w 3572741"/>
                  <a:gd name="connsiteY1278" fmla="*/ 1008183 h 1120268"/>
                  <a:gd name="connsiteX1279" fmla="*/ 727469 w 3572741"/>
                  <a:gd name="connsiteY1279" fmla="*/ 1011002 h 1120268"/>
                  <a:gd name="connsiteX1280" fmla="*/ 728332 w 3572741"/>
                  <a:gd name="connsiteY1280" fmla="*/ 1001912 h 1120268"/>
                  <a:gd name="connsiteX1281" fmla="*/ 729639 w 3572741"/>
                  <a:gd name="connsiteY1281" fmla="*/ 996472 h 1120268"/>
                  <a:gd name="connsiteX1282" fmla="*/ 731052 w 3572741"/>
                  <a:gd name="connsiteY1282" fmla="*/ 990382 h 1120268"/>
                  <a:gd name="connsiteX1283" fmla="*/ 734076 w 3572741"/>
                  <a:gd name="connsiteY1283" fmla="*/ 983882 h 1120268"/>
                  <a:gd name="connsiteX1284" fmla="*/ 737889 w 3572741"/>
                  <a:gd name="connsiteY1284" fmla="*/ 989248 h 1120268"/>
                  <a:gd name="connsiteX1285" fmla="*/ 735802 w 3572741"/>
                  <a:gd name="connsiteY1285" fmla="*/ 984227 h 1120268"/>
                  <a:gd name="connsiteX1286" fmla="*/ 740116 w 3572741"/>
                  <a:gd name="connsiteY1286" fmla="*/ 987679 h 1120268"/>
                  <a:gd name="connsiteX1287" fmla="*/ 739574 w 3572741"/>
                  <a:gd name="connsiteY1287" fmla="*/ 982937 h 1120268"/>
                  <a:gd name="connsiteX1288" fmla="*/ 742500 w 3572741"/>
                  <a:gd name="connsiteY1288" fmla="*/ 979732 h 1120268"/>
                  <a:gd name="connsiteX1289" fmla="*/ 746872 w 3572741"/>
                  <a:gd name="connsiteY1289" fmla="*/ 989158 h 1120268"/>
                  <a:gd name="connsiteX1290" fmla="*/ 745992 w 3572741"/>
                  <a:gd name="connsiteY1290" fmla="*/ 984096 h 1120268"/>
                  <a:gd name="connsiteX1291" fmla="*/ 749008 w 3572741"/>
                  <a:gd name="connsiteY1291" fmla="*/ 980537 h 1120268"/>
                  <a:gd name="connsiteX1292" fmla="*/ 752033 w 3572741"/>
                  <a:gd name="connsiteY1292" fmla="*/ 983767 h 1120268"/>
                  <a:gd name="connsiteX1293" fmla="*/ 755451 w 3572741"/>
                  <a:gd name="connsiteY1293" fmla="*/ 980800 h 1120268"/>
                  <a:gd name="connsiteX1294" fmla="*/ 760226 w 3572741"/>
                  <a:gd name="connsiteY1294" fmla="*/ 983019 h 1120268"/>
                  <a:gd name="connsiteX1295" fmla="*/ 760259 w 3572741"/>
                  <a:gd name="connsiteY1295" fmla="*/ 977842 h 1120268"/>
                  <a:gd name="connsiteX1296" fmla="*/ 762470 w 3572741"/>
                  <a:gd name="connsiteY1296" fmla="*/ 971925 h 1120268"/>
                  <a:gd name="connsiteX1297" fmla="*/ 763809 w 3572741"/>
                  <a:gd name="connsiteY1297" fmla="*/ 967684 h 1120268"/>
                  <a:gd name="connsiteX1298" fmla="*/ 767680 w 3572741"/>
                  <a:gd name="connsiteY1298" fmla="*/ 970717 h 1120268"/>
                  <a:gd name="connsiteX1299" fmla="*/ 769003 w 3572741"/>
                  <a:gd name="connsiteY1299" fmla="*/ 966180 h 1120268"/>
                  <a:gd name="connsiteX1300" fmla="*/ 765091 w 3572741"/>
                  <a:gd name="connsiteY1300" fmla="*/ 959548 h 1120268"/>
                  <a:gd name="connsiteX1301" fmla="*/ 748409 w 3572741"/>
                  <a:gd name="connsiteY1301" fmla="*/ 953360 h 1120268"/>
                  <a:gd name="connsiteX1302" fmla="*/ 749444 w 3572741"/>
                  <a:gd name="connsiteY1302" fmla="*/ 948914 h 1120268"/>
                  <a:gd name="connsiteX1303" fmla="*/ 756618 w 3572741"/>
                  <a:gd name="connsiteY1303" fmla="*/ 950065 h 1120268"/>
                  <a:gd name="connsiteX1304" fmla="*/ 755049 w 3572741"/>
                  <a:gd name="connsiteY1304" fmla="*/ 944337 h 1120268"/>
                  <a:gd name="connsiteX1305" fmla="*/ 748269 w 3572741"/>
                  <a:gd name="connsiteY1305" fmla="*/ 937746 h 1120268"/>
                  <a:gd name="connsiteX1306" fmla="*/ 741086 w 3572741"/>
                  <a:gd name="connsiteY1306" fmla="*/ 928073 h 1120268"/>
                  <a:gd name="connsiteX1307" fmla="*/ 735030 w 3572741"/>
                  <a:gd name="connsiteY1307" fmla="*/ 923792 h 1120268"/>
                  <a:gd name="connsiteX1308" fmla="*/ 731241 w 3572741"/>
                  <a:gd name="connsiteY1308" fmla="*/ 919502 h 1120268"/>
                  <a:gd name="connsiteX1309" fmla="*/ 726203 w 3572741"/>
                  <a:gd name="connsiteY1309" fmla="*/ 917316 h 1120268"/>
                  <a:gd name="connsiteX1310" fmla="*/ 716942 w 3572741"/>
                  <a:gd name="connsiteY1310" fmla="*/ 917472 h 1120268"/>
                  <a:gd name="connsiteX1311" fmla="*/ 710458 w 3572741"/>
                  <a:gd name="connsiteY1311" fmla="*/ 915015 h 1120268"/>
                  <a:gd name="connsiteX1312" fmla="*/ 710901 w 3572741"/>
                  <a:gd name="connsiteY1312" fmla="*/ 919814 h 1120268"/>
                  <a:gd name="connsiteX1313" fmla="*/ 705576 w 3572741"/>
                  <a:gd name="connsiteY1313" fmla="*/ 917382 h 1120268"/>
                  <a:gd name="connsiteX1314" fmla="*/ 700226 w 3572741"/>
                  <a:gd name="connsiteY1314" fmla="*/ 910125 h 1120268"/>
                  <a:gd name="connsiteX1315" fmla="*/ 703579 w 3572741"/>
                  <a:gd name="connsiteY1315" fmla="*/ 907545 h 1120268"/>
                  <a:gd name="connsiteX1316" fmla="*/ 700004 w 3572741"/>
                  <a:gd name="connsiteY1316" fmla="*/ 901841 h 1120268"/>
                  <a:gd name="connsiteX1317" fmla="*/ 690101 w 3572741"/>
                  <a:gd name="connsiteY1317" fmla="*/ 899236 h 1120268"/>
                  <a:gd name="connsiteX1318" fmla="*/ 683240 w 3572741"/>
                  <a:gd name="connsiteY1318" fmla="*/ 896812 h 1120268"/>
                  <a:gd name="connsiteX1319" fmla="*/ 686428 w 3572741"/>
                  <a:gd name="connsiteY1319" fmla="*/ 880926 h 1120268"/>
                  <a:gd name="connsiteX1320" fmla="*/ 691515 w 3572741"/>
                  <a:gd name="connsiteY1320" fmla="*/ 874369 h 1120268"/>
                  <a:gd name="connsiteX1321" fmla="*/ 683609 w 3572741"/>
                  <a:gd name="connsiteY1321" fmla="*/ 869035 h 1120268"/>
                  <a:gd name="connsiteX1322" fmla="*/ 682763 w 3572741"/>
                  <a:gd name="connsiteY1322" fmla="*/ 856692 h 1120268"/>
                  <a:gd name="connsiteX1323" fmla="*/ 688951 w 3572741"/>
                  <a:gd name="connsiteY1323" fmla="*/ 850816 h 1120268"/>
                  <a:gd name="connsiteX1324" fmla="*/ 691811 w 3572741"/>
                  <a:gd name="connsiteY1324" fmla="*/ 845992 h 1120268"/>
                  <a:gd name="connsiteX1325" fmla="*/ 688622 w 3572741"/>
                  <a:gd name="connsiteY1325" fmla="*/ 843066 h 1120268"/>
                  <a:gd name="connsiteX1326" fmla="*/ 694876 w 3572741"/>
                  <a:gd name="connsiteY1326" fmla="*/ 834897 h 1120268"/>
                  <a:gd name="connsiteX1327" fmla="*/ 705313 w 3572741"/>
                  <a:gd name="connsiteY1327" fmla="*/ 842425 h 1120268"/>
                  <a:gd name="connsiteX1328" fmla="*/ 710975 w 3572741"/>
                  <a:gd name="connsiteY1328" fmla="*/ 847249 h 1120268"/>
                  <a:gd name="connsiteX1329" fmla="*/ 714928 w 3572741"/>
                  <a:gd name="connsiteY1329" fmla="*/ 852821 h 1120268"/>
                  <a:gd name="connsiteX1330" fmla="*/ 720738 w 3572741"/>
                  <a:gd name="connsiteY1330" fmla="*/ 854892 h 1120268"/>
                  <a:gd name="connsiteX1331" fmla="*/ 727230 w 3572741"/>
                  <a:gd name="connsiteY1331" fmla="*/ 851235 h 1120268"/>
                  <a:gd name="connsiteX1332" fmla="*/ 730304 w 3572741"/>
                  <a:gd name="connsiteY1332" fmla="*/ 848268 h 1120268"/>
                  <a:gd name="connsiteX1333" fmla="*/ 726179 w 3572741"/>
                  <a:gd name="connsiteY1333" fmla="*/ 845885 h 1120268"/>
                  <a:gd name="connsiteX1334" fmla="*/ 723976 w 3572741"/>
                  <a:gd name="connsiteY1334" fmla="*/ 841102 h 1120268"/>
                  <a:gd name="connsiteX1335" fmla="*/ 719424 w 3572741"/>
                  <a:gd name="connsiteY1335" fmla="*/ 831479 h 1120268"/>
                  <a:gd name="connsiteX1336" fmla="*/ 728776 w 3572741"/>
                  <a:gd name="connsiteY1336" fmla="*/ 825274 h 1120268"/>
                  <a:gd name="connsiteX1337" fmla="*/ 735309 w 3572741"/>
                  <a:gd name="connsiteY1337" fmla="*/ 823343 h 1120268"/>
                  <a:gd name="connsiteX1338" fmla="*/ 732079 w 3572741"/>
                  <a:gd name="connsiteY1338" fmla="*/ 819201 h 1120268"/>
                  <a:gd name="connsiteX1339" fmla="*/ 733624 w 3572741"/>
                  <a:gd name="connsiteY1339" fmla="*/ 815043 h 1120268"/>
                  <a:gd name="connsiteX1340" fmla="*/ 741571 w 3572741"/>
                  <a:gd name="connsiteY1340" fmla="*/ 815593 h 1120268"/>
                  <a:gd name="connsiteX1341" fmla="*/ 745902 w 3572741"/>
                  <a:gd name="connsiteY1341" fmla="*/ 811525 h 1120268"/>
                  <a:gd name="connsiteX1342" fmla="*/ 753914 w 3572741"/>
                  <a:gd name="connsiteY1342" fmla="*/ 808830 h 1120268"/>
                  <a:gd name="connsiteX1343" fmla="*/ 756873 w 3572741"/>
                  <a:gd name="connsiteY1343" fmla="*/ 804852 h 1120268"/>
                  <a:gd name="connsiteX1344" fmla="*/ 755706 w 3572741"/>
                  <a:gd name="connsiteY1344" fmla="*/ 800776 h 1120268"/>
                  <a:gd name="connsiteX1345" fmla="*/ 760070 w 3572741"/>
                  <a:gd name="connsiteY1345" fmla="*/ 800628 h 1120268"/>
                  <a:gd name="connsiteX1346" fmla="*/ 759322 w 3572741"/>
                  <a:gd name="connsiteY1346" fmla="*/ 795615 h 1120268"/>
                  <a:gd name="connsiteX1347" fmla="*/ 763209 w 3572741"/>
                  <a:gd name="connsiteY1347" fmla="*/ 798360 h 1120268"/>
                  <a:gd name="connsiteX1348" fmla="*/ 772298 w 3572741"/>
                  <a:gd name="connsiteY1348" fmla="*/ 798261 h 1120268"/>
                  <a:gd name="connsiteX1349" fmla="*/ 776062 w 3572741"/>
                  <a:gd name="connsiteY1349" fmla="*/ 801902 h 1120268"/>
                  <a:gd name="connsiteX1350" fmla="*/ 782563 w 3572741"/>
                  <a:gd name="connsiteY1350" fmla="*/ 802650 h 1120268"/>
                  <a:gd name="connsiteX1351" fmla="*/ 787140 w 3572741"/>
                  <a:gd name="connsiteY1351" fmla="*/ 803899 h 1120268"/>
                  <a:gd name="connsiteX1352" fmla="*/ 786483 w 3572741"/>
                  <a:gd name="connsiteY1352" fmla="*/ 798590 h 1120268"/>
                  <a:gd name="connsiteX1353" fmla="*/ 794019 w 3572741"/>
                  <a:gd name="connsiteY1353" fmla="*/ 798179 h 1120268"/>
                  <a:gd name="connsiteX1354" fmla="*/ 797610 w 3572741"/>
                  <a:gd name="connsiteY1354" fmla="*/ 795517 h 1120268"/>
                  <a:gd name="connsiteX1355" fmla="*/ 801284 w 3572741"/>
                  <a:gd name="connsiteY1355" fmla="*/ 800110 h 1120268"/>
                  <a:gd name="connsiteX1356" fmla="*/ 805680 w 3572741"/>
                  <a:gd name="connsiteY1356" fmla="*/ 805197 h 1120268"/>
                  <a:gd name="connsiteX1357" fmla="*/ 812978 w 3572741"/>
                  <a:gd name="connsiteY1357" fmla="*/ 803603 h 1120268"/>
                  <a:gd name="connsiteX1358" fmla="*/ 819634 w 3572741"/>
                  <a:gd name="connsiteY1358" fmla="*/ 804203 h 1120268"/>
                  <a:gd name="connsiteX1359" fmla="*/ 829833 w 3572741"/>
                  <a:gd name="connsiteY1359" fmla="*/ 806027 h 1120268"/>
                  <a:gd name="connsiteX1360" fmla="*/ 832043 w 3572741"/>
                  <a:gd name="connsiteY1360" fmla="*/ 809635 h 1120268"/>
                  <a:gd name="connsiteX1361" fmla="*/ 838108 w 3572741"/>
                  <a:gd name="connsiteY1361" fmla="*/ 812363 h 1120268"/>
                  <a:gd name="connsiteX1362" fmla="*/ 847099 w 3572741"/>
                  <a:gd name="connsiteY1362" fmla="*/ 815560 h 1120268"/>
                  <a:gd name="connsiteX1363" fmla="*/ 852589 w 3572741"/>
                  <a:gd name="connsiteY1363" fmla="*/ 821485 h 1120268"/>
                  <a:gd name="connsiteX1364" fmla="*/ 858884 w 3572741"/>
                  <a:gd name="connsiteY1364" fmla="*/ 823170 h 1120268"/>
                  <a:gd name="connsiteX1365" fmla="*/ 858703 w 3572741"/>
                  <a:gd name="connsiteY1365" fmla="*/ 830197 h 1120268"/>
                  <a:gd name="connsiteX1366" fmla="*/ 862828 w 3572741"/>
                  <a:gd name="connsiteY1366" fmla="*/ 832982 h 1120268"/>
                  <a:gd name="connsiteX1367" fmla="*/ 863683 w 3572741"/>
                  <a:gd name="connsiteY1367" fmla="*/ 825397 h 1120268"/>
                  <a:gd name="connsiteX1368" fmla="*/ 859450 w 3572741"/>
                  <a:gd name="connsiteY1368" fmla="*/ 820532 h 1120268"/>
                  <a:gd name="connsiteX1369" fmla="*/ 867052 w 3572741"/>
                  <a:gd name="connsiteY1369" fmla="*/ 820080 h 1120268"/>
                  <a:gd name="connsiteX1370" fmla="*/ 873454 w 3572741"/>
                  <a:gd name="connsiteY1370" fmla="*/ 822422 h 1120268"/>
                  <a:gd name="connsiteX1371" fmla="*/ 886003 w 3572741"/>
                  <a:gd name="connsiteY1371" fmla="*/ 830410 h 1120268"/>
                  <a:gd name="connsiteX1372" fmla="*/ 891559 w 3572741"/>
                  <a:gd name="connsiteY1372" fmla="*/ 832309 h 1120268"/>
                  <a:gd name="connsiteX1373" fmla="*/ 899193 w 3572741"/>
                  <a:gd name="connsiteY1373" fmla="*/ 826211 h 1120268"/>
                  <a:gd name="connsiteX1374" fmla="*/ 898347 w 3572741"/>
                  <a:gd name="connsiteY1374" fmla="*/ 820672 h 1120268"/>
                  <a:gd name="connsiteX1375" fmla="*/ 903097 w 3572741"/>
                  <a:gd name="connsiteY1375" fmla="*/ 821773 h 1120268"/>
                  <a:gd name="connsiteX1376" fmla="*/ 903573 w 3572741"/>
                  <a:gd name="connsiteY1376" fmla="*/ 817105 h 1120268"/>
                  <a:gd name="connsiteX1377" fmla="*/ 911684 w 3572741"/>
                  <a:gd name="connsiteY1377" fmla="*/ 819349 h 1120268"/>
                  <a:gd name="connsiteX1378" fmla="*/ 916500 w 3572741"/>
                  <a:gd name="connsiteY1378" fmla="*/ 816933 h 1120268"/>
                  <a:gd name="connsiteX1379" fmla="*/ 920790 w 3572741"/>
                  <a:gd name="connsiteY1379" fmla="*/ 815363 h 1120268"/>
                  <a:gd name="connsiteX1380" fmla="*/ 924472 w 3572741"/>
                  <a:gd name="connsiteY1380" fmla="*/ 818708 h 1120268"/>
                  <a:gd name="connsiteX1381" fmla="*/ 931136 w 3572741"/>
                  <a:gd name="connsiteY1381" fmla="*/ 822537 h 1120268"/>
                  <a:gd name="connsiteX1382" fmla="*/ 936380 w 3572741"/>
                  <a:gd name="connsiteY1382" fmla="*/ 820623 h 1120268"/>
                  <a:gd name="connsiteX1383" fmla="*/ 934752 w 3572741"/>
                  <a:gd name="connsiteY1383" fmla="*/ 814656 h 1120268"/>
                  <a:gd name="connsiteX1384" fmla="*/ 939658 w 3572741"/>
                  <a:gd name="connsiteY1384" fmla="*/ 816226 h 1120268"/>
                  <a:gd name="connsiteX1385" fmla="*/ 945165 w 3572741"/>
                  <a:gd name="connsiteY1385" fmla="*/ 816941 h 1120268"/>
                  <a:gd name="connsiteX1386" fmla="*/ 950251 w 3572741"/>
                  <a:gd name="connsiteY1386" fmla="*/ 816563 h 1120268"/>
                  <a:gd name="connsiteX1387" fmla="*/ 956300 w 3572741"/>
                  <a:gd name="connsiteY1387" fmla="*/ 818009 h 1120268"/>
                  <a:gd name="connsiteX1388" fmla="*/ 957549 w 3572741"/>
                  <a:gd name="connsiteY1388" fmla="*/ 822735 h 1120268"/>
                  <a:gd name="connsiteX1389" fmla="*/ 962529 w 3572741"/>
                  <a:gd name="connsiteY1389" fmla="*/ 824370 h 1120268"/>
                  <a:gd name="connsiteX1390" fmla="*/ 966203 w 3572741"/>
                  <a:gd name="connsiteY1390" fmla="*/ 827822 h 1120268"/>
                  <a:gd name="connsiteX1391" fmla="*/ 983313 w 3572741"/>
                  <a:gd name="connsiteY1391" fmla="*/ 830550 h 1120268"/>
                  <a:gd name="connsiteX1392" fmla="*/ 990816 w 3572741"/>
                  <a:gd name="connsiteY1392" fmla="*/ 832752 h 1120268"/>
                  <a:gd name="connsiteX1393" fmla="*/ 993750 w 3572741"/>
                  <a:gd name="connsiteY1393" fmla="*/ 828569 h 1120268"/>
                  <a:gd name="connsiteX1394" fmla="*/ 992533 w 3572741"/>
                  <a:gd name="connsiteY1394" fmla="*/ 824148 h 1120268"/>
                  <a:gd name="connsiteX1395" fmla="*/ 997530 w 3572741"/>
                  <a:gd name="connsiteY1395" fmla="*/ 824436 h 1120268"/>
                  <a:gd name="connsiteX1396" fmla="*/ 1001754 w 3572741"/>
                  <a:gd name="connsiteY1396" fmla="*/ 828709 h 1120268"/>
                  <a:gd name="connsiteX1397" fmla="*/ 1013662 w 3572741"/>
                  <a:gd name="connsiteY1397" fmla="*/ 829120 h 1120268"/>
                  <a:gd name="connsiteX1398" fmla="*/ 1027501 w 3572741"/>
                  <a:gd name="connsiteY1398" fmla="*/ 824633 h 1120268"/>
                  <a:gd name="connsiteX1399" fmla="*/ 1026663 w 3572741"/>
                  <a:gd name="connsiteY1399" fmla="*/ 820056 h 1120268"/>
                  <a:gd name="connsiteX1400" fmla="*/ 1025471 w 3572741"/>
                  <a:gd name="connsiteY1400" fmla="*/ 811673 h 1120268"/>
                  <a:gd name="connsiteX1401" fmla="*/ 1022028 w 3572741"/>
                  <a:gd name="connsiteY1401" fmla="*/ 806594 h 1120268"/>
                  <a:gd name="connsiteX1402" fmla="*/ 1009701 w 3572741"/>
                  <a:gd name="connsiteY1402" fmla="*/ 804959 h 1120268"/>
                  <a:gd name="connsiteX1403" fmla="*/ 1006052 w 3572741"/>
                  <a:gd name="connsiteY1403" fmla="*/ 802288 h 1120268"/>
                  <a:gd name="connsiteX1404" fmla="*/ 993026 w 3572741"/>
                  <a:gd name="connsiteY1404" fmla="*/ 799387 h 1120268"/>
                  <a:gd name="connsiteX1405" fmla="*/ 993799 w 3572741"/>
                  <a:gd name="connsiteY1405" fmla="*/ 794867 h 1120268"/>
                  <a:gd name="connsiteX1406" fmla="*/ 983617 w 3572741"/>
                  <a:gd name="connsiteY1406" fmla="*/ 791596 h 1120268"/>
                  <a:gd name="connsiteX1407" fmla="*/ 979220 w 3572741"/>
                  <a:gd name="connsiteY1407" fmla="*/ 789000 h 1120268"/>
                  <a:gd name="connsiteX1408" fmla="*/ 983954 w 3572741"/>
                  <a:gd name="connsiteY1408" fmla="*/ 789074 h 1120268"/>
                  <a:gd name="connsiteX1409" fmla="*/ 989624 w 3572741"/>
                  <a:gd name="connsiteY1409" fmla="*/ 784110 h 1120268"/>
                  <a:gd name="connsiteX1410" fmla="*/ 994571 w 3572741"/>
                  <a:gd name="connsiteY1410" fmla="*/ 784118 h 1120268"/>
                  <a:gd name="connsiteX1411" fmla="*/ 1000817 w 3572741"/>
                  <a:gd name="connsiteY1411" fmla="*/ 778382 h 1120268"/>
                  <a:gd name="connsiteX1412" fmla="*/ 996980 w 3572741"/>
                  <a:gd name="connsiteY1412" fmla="*/ 773558 h 1120268"/>
                  <a:gd name="connsiteX1413" fmla="*/ 992147 w 3572741"/>
                  <a:gd name="connsiteY1413" fmla="*/ 769564 h 1120268"/>
                  <a:gd name="connsiteX1414" fmla="*/ 988137 w 3572741"/>
                  <a:gd name="connsiteY1414" fmla="*/ 765964 h 1120268"/>
                  <a:gd name="connsiteX1415" fmla="*/ 994481 w 3572741"/>
                  <a:gd name="connsiteY1415" fmla="*/ 760951 h 1120268"/>
                  <a:gd name="connsiteX1416" fmla="*/ 997423 w 3572741"/>
                  <a:gd name="connsiteY1416" fmla="*/ 757705 h 1120268"/>
                  <a:gd name="connsiteX1417" fmla="*/ 1002617 w 3572741"/>
                  <a:gd name="connsiteY1417" fmla="*/ 757689 h 1120268"/>
                  <a:gd name="connsiteX1418" fmla="*/ 1007449 w 3572741"/>
                  <a:gd name="connsiteY1418" fmla="*/ 760171 h 1120268"/>
                  <a:gd name="connsiteX1419" fmla="*/ 1011821 w 3572741"/>
                  <a:gd name="connsiteY1419" fmla="*/ 759004 h 1120268"/>
                  <a:gd name="connsiteX1420" fmla="*/ 1018922 w 3572741"/>
                  <a:gd name="connsiteY1420" fmla="*/ 759086 h 1120268"/>
                  <a:gd name="connsiteX1421" fmla="*/ 1008435 w 3572741"/>
                  <a:gd name="connsiteY1421" fmla="*/ 753251 h 1120268"/>
                  <a:gd name="connsiteX1422" fmla="*/ 1004894 w 3572741"/>
                  <a:gd name="connsiteY1422" fmla="*/ 750819 h 1120268"/>
                  <a:gd name="connsiteX1423" fmla="*/ 992541 w 3572741"/>
                  <a:gd name="connsiteY1423" fmla="*/ 749430 h 1120268"/>
                  <a:gd name="connsiteX1424" fmla="*/ 993355 w 3572741"/>
                  <a:gd name="connsiteY1424" fmla="*/ 743365 h 1120268"/>
                  <a:gd name="connsiteX1425" fmla="*/ 1000004 w 3572741"/>
                  <a:gd name="connsiteY1425" fmla="*/ 743003 h 1120268"/>
                  <a:gd name="connsiteX1426" fmla="*/ 994341 w 3572741"/>
                  <a:gd name="connsiteY1426" fmla="*/ 740719 h 1120268"/>
                  <a:gd name="connsiteX1427" fmla="*/ 988186 w 3572741"/>
                  <a:gd name="connsiteY1427" fmla="*/ 741088 h 1120268"/>
                  <a:gd name="connsiteX1428" fmla="*/ 982384 w 3572741"/>
                  <a:gd name="connsiteY1428" fmla="*/ 739922 h 1120268"/>
                  <a:gd name="connsiteX1429" fmla="*/ 988252 w 3572741"/>
                  <a:gd name="connsiteY1429" fmla="*/ 734917 h 1120268"/>
                  <a:gd name="connsiteX1430" fmla="*/ 984882 w 3572741"/>
                  <a:gd name="connsiteY1430" fmla="*/ 731646 h 1120268"/>
                  <a:gd name="connsiteX1431" fmla="*/ 985967 w 3572741"/>
                  <a:gd name="connsiteY1431" fmla="*/ 727644 h 1120268"/>
                  <a:gd name="connsiteX1432" fmla="*/ 991005 w 3572741"/>
                  <a:gd name="connsiteY1432" fmla="*/ 726304 h 1120268"/>
                  <a:gd name="connsiteX1433" fmla="*/ 994440 w 3572741"/>
                  <a:gd name="connsiteY1433" fmla="*/ 729748 h 1120268"/>
                  <a:gd name="connsiteX1434" fmla="*/ 999248 w 3572741"/>
                  <a:gd name="connsiteY1434" fmla="*/ 729238 h 1120268"/>
                  <a:gd name="connsiteX1435" fmla="*/ 1005855 w 3572741"/>
                  <a:gd name="connsiteY1435" fmla="*/ 730323 h 1120268"/>
                  <a:gd name="connsiteX1436" fmla="*/ 1015544 w 3572741"/>
                  <a:gd name="connsiteY1436" fmla="*/ 727800 h 1120268"/>
                  <a:gd name="connsiteX1437" fmla="*/ 1030057 w 3572741"/>
                  <a:gd name="connsiteY1437" fmla="*/ 725088 h 1120268"/>
                  <a:gd name="connsiteX1438" fmla="*/ 1036377 w 3572741"/>
                  <a:gd name="connsiteY1438" fmla="*/ 722902 h 1120268"/>
                  <a:gd name="connsiteX1439" fmla="*/ 1043707 w 3572741"/>
                  <a:gd name="connsiteY1439" fmla="*/ 720642 h 1120268"/>
                  <a:gd name="connsiteX1440" fmla="*/ 1049336 w 3572741"/>
                  <a:gd name="connsiteY1440" fmla="*/ 721866 h 1120268"/>
                  <a:gd name="connsiteX1441" fmla="*/ 1057596 w 3572741"/>
                  <a:gd name="connsiteY1441" fmla="*/ 718982 h 1120268"/>
                  <a:gd name="connsiteX1442" fmla="*/ 1061442 w 3572741"/>
                  <a:gd name="connsiteY1442" fmla="*/ 716952 h 1120268"/>
                  <a:gd name="connsiteX1443" fmla="*/ 1066126 w 3572741"/>
                  <a:gd name="connsiteY1443" fmla="*/ 717725 h 1120268"/>
                  <a:gd name="connsiteX1444" fmla="*/ 1074114 w 3572741"/>
                  <a:gd name="connsiteY1444" fmla="*/ 718867 h 1120268"/>
                  <a:gd name="connsiteX1445" fmla="*/ 1073769 w 3572741"/>
                  <a:gd name="connsiteY1445" fmla="*/ 712531 h 1120268"/>
                  <a:gd name="connsiteX1446" fmla="*/ 1079710 w 3572741"/>
                  <a:gd name="connsiteY1446" fmla="*/ 710871 h 1120268"/>
                  <a:gd name="connsiteX1447" fmla="*/ 1086227 w 3572741"/>
                  <a:gd name="connsiteY1447" fmla="*/ 710402 h 1120268"/>
                  <a:gd name="connsiteX1448" fmla="*/ 1089703 w 3572741"/>
                  <a:gd name="connsiteY1448" fmla="*/ 707263 h 1120268"/>
                  <a:gd name="connsiteX1449" fmla="*/ 1113947 w 3572741"/>
                  <a:gd name="connsiteY1449" fmla="*/ 705455 h 1120268"/>
                  <a:gd name="connsiteX1450" fmla="*/ 1119543 w 3572741"/>
                  <a:gd name="connsiteY1450" fmla="*/ 702570 h 1120268"/>
                  <a:gd name="connsiteX1451" fmla="*/ 1124022 w 3572741"/>
                  <a:gd name="connsiteY1451" fmla="*/ 702916 h 1120268"/>
                  <a:gd name="connsiteX1452" fmla="*/ 1129758 w 3572741"/>
                  <a:gd name="connsiteY1452" fmla="*/ 702193 h 1120268"/>
                  <a:gd name="connsiteX1453" fmla="*/ 1139546 w 3572741"/>
                  <a:gd name="connsiteY1453" fmla="*/ 699702 h 1120268"/>
                  <a:gd name="connsiteX1454" fmla="*/ 1138017 w 3572741"/>
                  <a:gd name="connsiteY1454" fmla="*/ 695339 h 1120268"/>
                  <a:gd name="connsiteX1455" fmla="*/ 1143827 w 3572741"/>
                  <a:gd name="connsiteY1455" fmla="*/ 692660 h 1120268"/>
                  <a:gd name="connsiteX1456" fmla="*/ 1145389 w 3572741"/>
                  <a:gd name="connsiteY1456" fmla="*/ 688608 h 1120268"/>
                  <a:gd name="connsiteX1457" fmla="*/ 1150961 w 3572741"/>
                  <a:gd name="connsiteY1457" fmla="*/ 689471 h 1120268"/>
                  <a:gd name="connsiteX1458" fmla="*/ 1155366 w 3572741"/>
                  <a:gd name="connsiteY1458" fmla="*/ 687367 h 1120268"/>
                  <a:gd name="connsiteX1459" fmla="*/ 1159869 w 3572741"/>
                  <a:gd name="connsiteY1459" fmla="*/ 688329 h 1120268"/>
                  <a:gd name="connsiteX1460" fmla="*/ 1164865 w 3572741"/>
                  <a:gd name="connsiteY1460" fmla="*/ 688945 h 1120268"/>
                  <a:gd name="connsiteX1461" fmla="*/ 1170528 w 3572741"/>
                  <a:gd name="connsiteY1461" fmla="*/ 688920 h 1120268"/>
                  <a:gd name="connsiteX1462" fmla="*/ 1176437 w 3572741"/>
                  <a:gd name="connsiteY1462" fmla="*/ 692635 h 1120268"/>
                  <a:gd name="connsiteX1463" fmla="*/ 1180800 w 3572741"/>
                  <a:gd name="connsiteY1463" fmla="*/ 693736 h 1120268"/>
                  <a:gd name="connsiteX1464" fmla="*/ 1186939 w 3572741"/>
                  <a:gd name="connsiteY1464" fmla="*/ 692471 h 1120268"/>
                  <a:gd name="connsiteX1465" fmla="*/ 1191508 w 3572741"/>
                  <a:gd name="connsiteY1465" fmla="*/ 691369 h 1120268"/>
                  <a:gd name="connsiteX1466" fmla="*/ 1195848 w 3572741"/>
                  <a:gd name="connsiteY1466" fmla="*/ 690613 h 1120268"/>
                  <a:gd name="connsiteX1467" fmla="*/ 1202866 w 3572741"/>
                  <a:gd name="connsiteY1467" fmla="*/ 696621 h 1120268"/>
                  <a:gd name="connsiteX1468" fmla="*/ 1204526 w 3572741"/>
                  <a:gd name="connsiteY1468" fmla="*/ 702110 h 1120268"/>
                  <a:gd name="connsiteX1469" fmla="*/ 1207715 w 3572741"/>
                  <a:gd name="connsiteY1469" fmla="*/ 705414 h 1120268"/>
                  <a:gd name="connsiteX1470" fmla="*/ 1212982 w 3572741"/>
                  <a:gd name="connsiteY1470" fmla="*/ 707773 h 1120268"/>
                  <a:gd name="connsiteX1471" fmla="*/ 1216130 w 3572741"/>
                  <a:gd name="connsiteY1471" fmla="*/ 710600 h 1120268"/>
                  <a:gd name="connsiteX1472" fmla="*/ 1215193 w 3572741"/>
                  <a:gd name="connsiteY1472" fmla="*/ 714947 h 1120268"/>
                  <a:gd name="connsiteX1473" fmla="*/ 1217987 w 3572741"/>
                  <a:gd name="connsiteY1473" fmla="*/ 718160 h 1120268"/>
                  <a:gd name="connsiteX1474" fmla="*/ 1212777 w 3572741"/>
                  <a:gd name="connsiteY1474" fmla="*/ 718694 h 1120268"/>
                  <a:gd name="connsiteX1475" fmla="*/ 1216220 w 3572741"/>
                  <a:gd name="connsiteY1475" fmla="*/ 722614 h 1120268"/>
                  <a:gd name="connsiteX1476" fmla="*/ 1220214 w 3572741"/>
                  <a:gd name="connsiteY1476" fmla="*/ 725926 h 1120268"/>
                  <a:gd name="connsiteX1477" fmla="*/ 1226747 w 3572741"/>
                  <a:gd name="connsiteY1477" fmla="*/ 724028 h 1120268"/>
                  <a:gd name="connsiteX1478" fmla="*/ 1233363 w 3572741"/>
                  <a:gd name="connsiteY1478" fmla="*/ 724365 h 1120268"/>
                  <a:gd name="connsiteX1479" fmla="*/ 1236445 w 3572741"/>
                  <a:gd name="connsiteY1479" fmla="*/ 721464 h 1120268"/>
                  <a:gd name="connsiteX1480" fmla="*/ 1243643 w 3572741"/>
                  <a:gd name="connsiteY1480" fmla="*/ 725162 h 1120268"/>
                  <a:gd name="connsiteX1481" fmla="*/ 1239978 w 3572741"/>
                  <a:gd name="connsiteY1481" fmla="*/ 722195 h 1120268"/>
                  <a:gd name="connsiteX1482" fmla="*/ 1237603 w 3572741"/>
                  <a:gd name="connsiteY1482" fmla="*/ 718629 h 1120268"/>
                  <a:gd name="connsiteX1483" fmla="*/ 1243249 w 3572741"/>
                  <a:gd name="connsiteY1483" fmla="*/ 719261 h 1120268"/>
                  <a:gd name="connsiteX1484" fmla="*/ 1245476 w 3572741"/>
                  <a:gd name="connsiteY1484" fmla="*/ 723173 h 1120268"/>
                  <a:gd name="connsiteX1485" fmla="*/ 1251015 w 3572741"/>
                  <a:gd name="connsiteY1485" fmla="*/ 724578 h 1120268"/>
                  <a:gd name="connsiteX1486" fmla="*/ 1250802 w 3572741"/>
                  <a:gd name="connsiteY1486" fmla="*/ 728827 h 1120268"/>
                  <a:gd name="connsiteX1487" fmla="*/ 1253743 w 3572741"/>
                  <a:gd name="connsiteY1487" fmla="*/ 731761 h 1120268"/>
                  <a:gd name="connsiteX1488" fmla="*/ 1258461 w 3572741"/>
                  <a:gd name="connsiteY1488" fmla="*/ 730249 h 1120268"/>
                  <a:gd name="connsiteX1489" fmla="*/ 1253727 w 3572741"/>
                  <a:gd name="connsiteY1489" fmla="*/ 727241 h 1120268"/>
                  <a:gd name="connsiteX1490" fmla="*/ 1263088 w 3572741"/>
                  <a:gd name="connsiteY1490" fmla="*/ 725819 h 1120268"/>
                  <a:gd name="connsiteX1491" fmla="*/ 1266342 w 3572741"/>
                  <a:gd name="connsiteY1491" fmla="*/ 729213 h 1120268"/>
                  <a:gd name="connsiteX1492" fmla="*/ 1271758 w 3572741"/>
                  <a:gd name="connsiteY1492" fmla="*/ 730150 h 1120268"/>
                  <a:gd name="connsiteX1493" fmla="*/ 1277330 w 3572741"/>
                  <a:gd name="connsiteY1493" fmla="*/ 730610 h 1120268"/>
                  <a:gd name="connsiteX1494" fmla="*/ 1281989 w 3572741"/>
                  <a:gd name="connsiteY1494" fmla="*/ 727159 h 1120268"/>
                  <a:gd name="connsiteX1495" fmla="*/ 1282877 w 3572741"/>
                  <a:gd name="connsiteY1495" fmla="*/ 733092 h 1120268"/>
                  <a:gd name="connsiteX1496" fmla="*/ 1276952 w 3572741"/>
                  <a:gd name="connsiteY1496" fmla="*/ 732492 h 1120268"/>
                  <a:gd name="connsiteX1497" fmla="*/ 1276598 w 3572741"/>
                  <a:gd name="connsiteY1497" fmla="*/ 738508 h 1120268"/>
                  <a:gd name="connsiteX1498" fmla="*/ 1280469 w 3572741"/>
                  <a:gd name="connsiteY1498" fmla="*/ 743127 h 1120268"/>
                  <a:gd name="connsiteX1499" fmla="*/ 1285925 w 3572741"/>
                  <a:gd name="connsiteY1499" fmla="*/ 742206 h 1120268"/>
                  <a:gd name="connsiteX1500" fmla="*/ 1290651 w 3572741"/>
                  <a:gd name="connsiteY1500" fmla="*/ 739248 h 1120268"/>
                  <a:gd name="connsiteX1501" fmla="*/ 1294998 w 3572741"/>
                  <a:gd name="connsiteY1501" fmla="*/ 739889 h 1120268"/>
                  <a:gd name="connsiteX1502" fmla="*/ 1299641 w 3572741"/>
                  <a:gd name="connsiteY1502" fmla="*/ 741146 h 1120268"/>
                  <a:gd name="connsiteX1503" fmla="*/ 1304983 w 3572741"/>
                  <a:gd name="connsiteY1503" fmla="*/ 745000 h 1120268"/>
                  <a:gd name="connsiteX1504" fmla="*/ 1303784 w 3572741"/>
                  <a:gd name="connsiteY1504" fmla="*/ 740965 h 1120268"/>
                  <a:gd name="connsiteX1505" fmla="*/ 1307835 w 3572741"/>
                  <a:gd name="connsiteY1505" fmla="*/ 738738 h 1120268"/>
                  <a:gd name="connsiteX1506" fmla="*/ 1309265 w 3572741"/>
                  <a:gd name="connsiteY1506" fmla="*/ 733939 h 1120268"/>
                  <a:gd name="connsiteX1507" fmla="*/ 1313793 w 3572741"/>
                  <a:gd name="connsiteY1507" fmla="*/ 734103 h 1120268"/>
                  <a:gd name="connsiteX1508" fmla="*/ 1318756 w 3572741"/>
                  <a:gd name="connsiteY1508" fmla="*/ 732501 h 1120268"/>
                  <a:gd name="connsiteX1509" fmla="*/ 1322717 w 3572741"/>
                  <a:gd name="connsiteY1509" fmla="*/ 729608 h 1120268"/>
                  <a:gd name="connsiteX1510" fmla="*/ 1319800 w 3572741"/>
                  <a:gd name="connsiteY1510" fmla="*/ 726682 h 1120268"/>
                  <a:gd name="connsiteX1511" fmla="*/ 1324657 w 3572741"/>
                  <a:gd name="connsiteY1511" fmla="*/ 725811 h 1120268"/>
                  <a:gd name="connsiteX1512" fmla="*/ 1336697 w 3572741"/>
                  <a:gd name="connsiteY1512" fmla="*/ 720979 h 1120268"/>
                  <a:gd name="connsiteX1513" fmla="*/ 1343813 w 3572741"/>
                  <a:gd name="connsiteY1513" fmla="*/ 718941 h 1120268"/>
                  <a:gd name="connsiteX1514" fmla="*/ 1348432 w 3572741"/>
                  <a:gd name="connsiteY1514" fmla="*/ 716204 h 1120268"/>
                  <a:gd name="connsiteX1515" fmla="*/ 1352064 w 3572741"/>
                  <a:gd name="connsiteY1515" fmla="*/ 719722 h 1120268"/>
                  <a:gd name="connsiteX1516" fmla="*/ 1349936 w 3572741"/>
                  <a:gd name="connsiteY1516" fmla="*/ 724365 h 1120268"/>
                  <a:gd name="connsiteX1517" fmla="*/ 1343616 w 3572741"/>
                  <a:gd name="connsiteY1517" fmla="*/ 723757 h 1120268"/>
                  <a:gd name="connsiteX1518" fmla="*/ 1347043 w 3572741"/>
                  <a:gd name="connsiteY1518" fmla="*/ 727825 h 1120268"/>
                  <a:gd name="connsiteX1519" fmla="*/ 1357324 w 3572741"/>
                  <a:gd name="connsiteY1519" fmla="*/ 733298 h 1120268"/>
                  <a:gd name="connsiteX1520" fmla="*/ 1369963 w 3572741"/>
                  <a:gd name="connsiteY1520" fmla="*/ 739412 h 1120268"/>
                  <a:gd name="connsiteX1521" fmla="*/ 1390894 w 3572741"/>
                  <a:gd name="connsiteY1521" fmla="*/ 750046 h 1120268"/>
                  <a:gd name="connsiteX1522" fmla="*/ 1395611 w 3572741"/>
                  <a:gd name="connsiteY1522" fmla="*/ 753958 h 1120268"/>
                  <a:gd name="connsiteX1523" fmla="*/ 1404800 w 3572741"/>
                  <a:gd name="connsiteY1523" fmla="*/ 761075 h 1120268"/>
                  <a:gd name="connsiteX1524" fmla="*/ 1410108 w 3572741"/>
                  <a:gd name="connsiteY1524" fmla="*/ 765356 h 1120268"/>
                  <a:gd name="connsiteX1525" fmla="*/ 1424063 w 3572741"/>
                  <a:gd name="connsiteY1525" fmla="*/ 777001 h 1120268"/>
                  <a:gd name="connsiteX1526" fmla="*/ 1441427 w 3572741"/>
                  <a:gd name="connsiteY1526" fmla="*/ 791103 h 1120268"/>
                  <a:gd name="connsiteX1527" fmla="*/ 1480356 w 3572741"/>
                  <a:gd name="connsiteY1527" fmla="*/ 826671 h 1120268"/>
                  <a:gd name="connsiteX1528" fmla="*/ 1480792 w 3572741"/>
                  <a:gd name="connsiteY1528" fmla="*/ 821806 h 1120268"/>
                  <a:gd name="connsiteX1529" fmla="*/ 1485402 w 3572741"/>
                  <a:gd name="connsiteY1529" fmla="*/ 819949 h 1120268"/>
                  <a:gd name="connsiteX1530" fmla="*/ 1484687 w 3572741"/>
                  <a:gd name="connsiteY1530" fmla="*/ 815527 h 1120268"/>
                  <a:gd name="connsiteX1531" fmla="*/ 1486322 w 3572741"/>
                  <a:gd name="connsiteY1531" fmla="*/ 809306 h 1120268"/>
                  <a:gd name="connsiteX1532" fmla="*/ 1491187 w 3572741"/>
                  <a:gd name="connsiteY1532" fmla="*/ 810531 h 1120268"/>
                  <a:gd name="connsiteX1533" fmla="*/ 1497129 w 3572741"/>
                  <a:gd name="connsiteY1533" fmla="*/ 813120 h 1120268"/>
                  <a:gd name="connsiteX1534" fmla="*/ 1501098 w 3572741"/>
                  <a:gd name="connsiteY1534" fmla="*/ 815766 h 1120268"/>
                  <a:gd name="connsiteX1535" fmla="*/ 1501090 w 3572741"/>
                  <a:gd name="connsiteY1535" fmla="*/ 820376 h 1120268"/>
                  <a:gd name="connsiteX1536" fmla="*/ 1506251 w 3572741"/>
                  <a:gd name="connsiteY1536" fmla="*/ 819595 h 1120268"/>
                  <a:gd name="connsiteX1537" fmla="*/ 1510467 w 3572741"/>
                  <a:gd name="connsiteY1537" fmla="*/ 820918 h 1120268"/>
                  <a:gd name="connsiteX1538" fmla="*/ 1513286 w 3572741"/>
                  <a:gd name="connsiteY1538" fmla="*/ 824091 h 1120268"/>
                  <a:gd name="connsiteX1539" fmla="*/ 1516861 w 3572741"/>
                  <a:gd name="connsiteY1539" fmla="*/ 826540 h 1120268"/>
                  <a:gd name="connsiteX1540" fmla="*/ 1520362 w 3572741"/>
                  <a:gd name="connsiteY1540" fmla="*/ 824189 h 1120268"/>
                  <a:gd name="connsiteX1541" fmla="*/ 1526229 w 3572741"/>
                  <a:gd name="connsiteY1541" fmla="*/ 825175 h 1120268"/>
                  <a:gd name="connsiteX1542" fmla="*/ 1531201 w 3572741"/>
                  <a:gd name="connsiteY1542" fmla="*/ 826457 h 1120268"/>
                  <a:gd name="connsiteX1543" fmla="*/ 1536617 w 3572741"/>
                  <a:gd name="connsiteY1543" fmla="*/ 825874 h 1120268"/>
                  <a:gd name="connsiteX1544" fmla="*/ 1540693 w 3572741"/>
                  <a:gd name="connsiteY1544" fmla="*/ 826408 h 1120268"/>
                  <a:gd name="connsiteX1545" fmla="*/ 1541975 w 3572741"/>
                  <a:gd name="connsiteY1545" fmla="*/ 821781 h 1120268"/>
                  <a:gd name="connsiteX1546" fmla="*/ 1546092 w 3572741"/>
                  <a:gd name="connsiteY1546" fmla="*/ 821872 h 1120268"/>
                  <a:gd name="connsiteX1547" fmla="*/ 1550554 w 3572741"/>
                  <a:gd name="connsiteY1547" fmla="*/ 819834 h 1120268"/>
                  <a:gd name="connsiteX1548" fmla="*/ 1555863 w 3572741"/>
                  <a:gd name="connsiteY1548" fmla="*/ 818584 h 1120268"/>
                  <a:gd name="connsiteX1549" fmla="*/ 1560506 w 3572741"/>
                  <a:gd name="connsiteY1549" fmla="*/ 820360 h 1120268"/>
                  <a:gd name="connsiteX1550" fmla="*/ 1565035 w 3572741"/>
                  <a:gd name="connsiteY1550" fmla="*/ 821346 h 1120268"/>
                  <a:gd name="connsiteX1551" fmla="*/ 1569357 w 3572741"/>
                  <a:gd name="connsiteY1551" fmla="*/ 822414 h 1120268"/>
                  <a:gd name="connsiteX1552" fmla="*/ 1573688 w 3572741"/>
                  <a:gd name="connsiteY1552" fmla="*/ 824740 h 1120268"/>
                  <a:gd name="connsiteX1553" fmla="*/ 1576786 w 3572741"/>
                  <a:gd name="connsiteY1553" fmla="*/ 827879 h 1120268"/>
                  <a:gd name="connsiteX1554" fmla="*/ 1580493 w 3572741"/>
                  <a:gd name="connsiteY1554" fmla="*/ 830575 h 1120268"/>
                  <a:gd name="connsiteX1555" fmla="*/ 1584281 w 3572741"/>
                  <a:gd name="connsiteY1555" fmla="*/ 832613 h 1120268"/>
                  <a:gd name="connsiteX1556" fmla="*/ 1586607 w 3572741"/>
                  <a:gd name="connsiteY1556" fmla="*/ 836557 h 1120268"/>
                  <a:gd name="connsiteX1557" fmla="*/ 1588686 w 3572741"/>
                  <a:gd name="connsiteY1557" fmla="*/ 840116 h 1120268"/>
                  <a:gd name="connsiteX1558" fmla="*/ 1592713 w 3572741"/>
                  <a:gd name="connsiteY1558" fmla="*/ 842655 h 1120268"/>
                  <a:gd name="connsiteX1559" fmla="*/ 1597841 w 3572741"/>
                  <a:gd name="connsiteY1559" fmla="*/ 842918 h 1120268"/>
                  <a:gd name="connsiteX1560" fmla="*/ 1603413 w 3572741"/>
                  <a:gd name="connsiteY1560" fmla="*/ 844718 h 1120268"/>
                  <a:gd name="connsiteX1561" fmla="*/ 1608639 w 3572741"/>
                  <a:gd name="connsiteY1561" fmla="*/ 845926 h 1120268"/>
                  <a:gd name="connsiteX1562" fmla="*/ 1612519 w 3572741"/>
                  <a:gd name="connsiteY1562" fmla="*/ 848515 h 1120268"/>
                  <a:gd name="connsiteX1563" fmla="*/ 1614491 w 3572741"/>
                  <a:gd name="connsiteY1563" fmla="*/ 852344 h 1120268"/>
                  <a:gd name="connsiteX1564" fmla="*/ 1617762 w 3572741"/>
                  <a:gd name="connsiteY1564" fmla="*/ 855056 h 1120268"/>
                  <a:gd name="connsiteX1565" fmla="*/ 1620942 w 3572741"/>
                  <a:gd name="connsiteY1565" fmla="*/ 858343 h 1120268"/>
                  <a:gd name="connsiteX1566" fmla="*/ 1624878 w 3572741"/>
                  <a:gd name="connsiteY1566" fmla="*/ 861351 h 1120268"/>
                  <a:gd name="connsiteX1567" fmla="*/ 1630508 w 3572741"/>
                  <a:gd name="connsiteY1567" fmla="*/ 861244 h 1120268"/>
                  <a:gd name="connsiteX1568" fmla="*/ 1635726 w 3572741"/>
                  <a:gd name="connsiteY1568" fmla="*/ 861770 h 1120268"/>
                  <a:gd name="connsiteX1569" fmla="*/ 1640731 w 3572741"/>
                  <a:gd name="connsiteY1569" fmla="*/ 862419 h 1120268"/>
                  <a:gd name="connsiteX1570" fmla="*/ 1645161 w 3572741"/>
                  <a:gd name="connsiteY1570" fmla="*/ 863389 h 1120268"/>
                  <a:gd name="connsiteX1571" fmla="*/ 1649097 w 3572741"/>
                  <a:gd name="connsiteY1571" fmla="*/ 861088 h 1120268"/>
                  <a:gd name="connsiteX1572" fmla="*/ 1652836 w 3572741"/>
                  <a:gd name="connsiteY1572" fmla="*/ 857949 h 1120268"/>
                  <a:gd name="connsiteX1573" fmla="*/ 1655441 w 3572741"/>
                  <a:gd name="connsiteY1573" fmla="*/ 854645 h 1120268"/>
                  <a:gd name="connsiteX1574" fmla="*/ 1659090 w 3572741"/>
                  <a:gd name="connsiteY1574" fmla="*/ 858130 h 1120268"/>
                  <a:gd name="connsiteX1575" fmla="*/ 1655852 w 3572741"/>
                  <a:gd name="connsiteY1575" fmla="*/ 860776 h 1120268"/>
                  <a:gd name="connsiteX1576" fmla="*/ 1660356 w 3572741"/>
                  <a:gd name="connsiteY1576" fmla="*/ 862025 h 1120268"/>
                  <a:gd name="connsiteX1577" fmla="*/ 1664892 w 3572741"/>
                  <a:gd name="connsiteY1577" fmla="*/ 866126 h 1120268"/>
                  <a:gd name="connsiteX1578" fmla="*/ 1668368 w 3572741"/>
                  <a:gd name="connsiteY1578" fmla="*/ 869175 h 1120268"/>
                  <a:gd name="connsiteX1579" fmla="*/ 1671573 w 3572741"/>
                  <a:gd name="connsiteY1579" fmla="*/ 871763 h 1120268"/>
                  <a:gd name="connsiteX1580" fmla="*/ 1677523 w 3572741"/>
                  <a:gd name="connsiteY1580" fmla="*/ 872322 h 1120268"/>
                  <a:gd name="connsiteX1581" fmla="*/ 1679627 w 3572741"/>
                  <a:gd name="connsiteY1581" fmla="*/ 875946 h 1120268"/>
                  <a:gd name="connsiteX1582" fmla="*/ 1683621 w 3572741"/>
                  <a:gd name="connsiteY1582" fmla="*/ 877270 h 1120268"/>
                  <a:gd name="connsiteX1583" fmla="*/ 1686949 w 3572741"/>
                  <a:gd name="connsiteY1583" fmla="*/ 874697 h 1120268"/>
                  <a:gd name="connsiteX1584" fmla="*/ 1693310 w 3572741"/>
                  <a:gd name="connsiteY1584" fmla="*/ 874245 h 1120268"/>
                  <a:gd name="connsiteX1585" fmla="*/ 1697715 w 3572741"/>
                  <a:gd name="connsiteY1585" fmla="*/ 871599 h 1120268"/>
                  <a:gd name="connsiteX1586" fmla="*/ 1696227 w 3572741"/>
                  <a:gd name="connsiteY1586" fmla="*/ 867506 h 1120268"/>
                  <a:gd name="connsiteX1587" fmla="*/ 1699901 w 3572741"/>
                  <a:gd name="connsiteY1587" fmla="*/ 864334 h 1120268"/>
                  <a:gd name="connsiteX1588" fmla="*/ 1704215 w 3572741"/>
                  <a:gd name="connsiteY1588" fmla="*/ 864992 h 1120268"/>
                  <a:gd name="connsiteX1589" fmla="*/ 1708686 w 3572741"/>
                  <a:gd name="connsiteY1589" fmla="*/ 865173 h 1120268"/>
                  <a:gd name="connsiteX1590" fmla="*/ 1713239 w 3572741"/>
                  <a:gd name="connsiteY1590" fmla="*/ 865863 h 1120268"/>
                  <a:gd name="connsiteX1591" fmla="*/ 1719772 w 3572741"/>
                  <a:gd name="connsiteY1591" fmla="*/ 864071 h 1120268"/>
                  <a:gd name="connsiteX1592" fmla="*/ 1720027 w 3572741"/>
                  <a:gd name="connsiteY1592" fmla="*/ 859683 h 1120268"/>
                  <a:gd name="connsiteX1593" fmla="*/ 1724407 w 3572741"/>
                  <a:gd name="connsiteY1593" fmla="*/ 861211 h 1120268"/>
                  <a:gd name="connsiteX1594" fmla="*/ 1728023 w 3572741"/>
                  <a:gd name="connsiteY1594" fmla="*/ 858565 h 1120268"/>
                  <a:gd name="connsiteX1595" fmla="*/ 1726955 w 3572741"/>
                  <a:gd name="connsiteY1595" fmla="*/ 854399 h 1120268"/>
                  <a:gd name="connsiteX1596" fmla="*/ 1731326 w 3572741"/>
                  <a:gd name="connsiteY1596" fmla="*/ 850265 h 1120268"/>
                  <a:gd name="connsiteX1597" fmla="*/ 1733759 w 3572741"/>
                  <a:gd name="connsiteY1597" fmla="*/ 846329 h 1120268"/>
                  <a:gd name="connsiteX1598" fmla="*/ 1738624 w 3572741"/>
                  <a:gd name="connsiteY1598" fmla="*/ 845490 h 1120268"/>
                  <a:gd name="connsiteX1599" fmla="*/ 1741747 w 3572741"/>
                  <a:gd name="connsiteY1599" fmla="*/ 842515 h 1120268"/>
                  <a:gd name="connsiteX1600" fmla="*/ 1746267 w 3572741"/>
                  <a:gd name="connsiteY1600" fmla="*/ 842425 h 1120268"/>
                  <a:gd name="connsiteX1601" fmla="*/ 1747557 w 3572741"/>
                  <a:gd name="connsiteY1601" fmla="*/ 838176 h 1120268"/>
                  <a:gd name="connsiteX1602" fmla="*/ 1752842 w 3572741"/>
                  <a:gd name="connsiteY1602" fmla="*/ 835736 h 1120268"/>
                  <a:gd name="connsiteX1603" fmla="*/ 1757148 w 3572741"/>
                  <a:gd name="connsiteY1603" fmla="*/ 834733 h 1120268"/>
                  <a:gd name="connsiteX1604" fmla="*/ 1761207 w 3572741"/>
                  <a:gd name="connsiteY1604" fmla="*/ 831955 h 1120268"/>
                  <a:gd name="connsiteX1605" fmla="*/ 1765193 w 3572741"/>
                  <a:gd name="connsiteY1605" fmla="*/ 827205 h 1120268"/>
                  <a:gd name="connsiteX1606" fmla="*/ 1769565 w 3572741"/>
                  <a:gd name="connsiteY1606" fmla="*/ 827279 h 1120268"/>
                  <a:gd name="connsiteX1607" fmla="*/ 1774480 w 3572741"/>
                  <a:gd name="connsiteY1607" fmla="*/ 827624 h 1120268"/>
                  <a:gd name="connsiteX1608" fmla="*/ 1774989 w 3572741"/>
                  <a:gd name="connsiteY1608" fmla="*/ 822513 h 1120268"/>
                  <a:gd name="connsiteX1609" fmla="*/ 1779131 w 3572741"/>
                  <a:gd name="connsiteY1609" fmla="*/ 824715 h 1120268"/>
                  <a:gd name="connsiteX1610" fmla="*/ 1784259 w 3572741"/>
                  <a:gd name="connsiteY1610" fmla="*/ 825784 h 1120268"/>
                  <a:gd name="connsiteX1611" fmla="*/ 1788245 w 3572741"/>
                  <a:gd name="connsiteY1611" fmla="*/ 826992 h 1120268"/>
                  <a:gd name="connsiteX1612" fmla="*/ 1793192 w 3572741"/>
                  <a:gd name="connsiteY1612" fmla="*/ 825060 h 1120268"/>
                  <a:gd name="connsiteX1613" fmla="*/ 1797597 w 3572741"/>
                  <a:gd name="connsiteY1613" fmla="*/ 830780 h 1120268"/>
                  <a:gd name="connsiteX1614" fmla="*/ 1802561 w 3572741"/>
                  <a:gd name="connsiteY1614" fmla="*/ 830994 h 1120268"/>
                  <a:gd name="connsiteX1615" fmla="*/ 1806933 w 3572741"/>
                  <a:gd name="connsiteY1615" fmla="*/ 829925 h 1120268"/>
                  <a:gd name="connsiteX1616" fmla="*/ 1811740 w 3572741"/>
                  <a:gd name="connsiteY1616" fmla="*/ 830607 h 1120268"/>
                  <a:gd name="connsiteX1617" fmla="*/ 1817189 w 3572741"/>
                  <a:gd name="connsiteY1617" fmla="*/ 830788 h 1120268"/>
                  <a:gd name="connsiteX1618" fmla="*/ 1821511 w 3572741"/>
                  <a:gd name="connsiteY1618" fmla="*/ 830912 h 1120268"/>
                  <a:gd name="connsiteX1619" fmla="*/ 1826754 w 3572741"/>
                  <a:gd name="connsiteY1619" fmla="*/ 831183 h 1120268"/>
                  <a:gd name="connsiteX1620" fmla="*/ 1830946 w 3572741"/>
                  <a:gd name="connsiteY1620" fmla="*/ 834067 h 1120268"/>
                  <a:gd name="connsiteX1621" fmla="*/ 1836879 w 3572741"/>
                  <a:gd name="connsiteY1621" fmla="*/ 842367 h 1120268"/>
                  <a:gd name="connsiteX1622" fmla="*/ 1840856 w 3572741"/>
                  <a:gd name="connsiteY1622" fmla="*/ 843641 h 1120268"/>
                  <a:gd name="connsiteX1623" fmla="*/ 1844883 w 3572741"/>
                  <a:gd name="connsiteY1623" fmla="*/ 846986 h 1120268"/>
                  <a:gd name="connsiteX1624" fmla="*/ 1852231 w 3572741"/>
                  <a:gd name="connsiteY1624" fmla="*/ 847298 h 1120268"/>
                  <a:gd name="connsiteX1625" fmla="*/ 1856241 w 3572741"/>
                  <a:gd name="connsiteY1625" fmla="*/ 849419 h 1120268"/>
                  <a:gd name="connsiteX1626" fmla="*/ 1866587 w 3572741"/>
                  <a:gd name="connsiteY1626" fmla="*/ 850117 h 1120268"/>
                  <a:gd name="connsiteX1627" fmla="*/ 1872348 w 3572741"/>
                  <a:gd name="connsiteY1627" fmla="*/ 849912 h 1120268"/>
                  <a:gd name="connsiteX1628" fmla="*/ 1876161 w 3572741"/>
                  <a:gd name="connsiteY1628" fmla="*/ 847586 h 1120268"/>
                  <a:gd name="connsiteX1629" fmla="*/ 1880237 w 3572741"/>
                  <a:gd name="connsiteY1629" fmla="*/ 849567 h 1120268"/>
                  <a:gd name="connsiteX1630" fmla="*/ 1884922 w 3572741"/>
                  <a:gd name="connsiteY1630" fmla="*/ 849188 h 1120268"/>
                  <a:gd name="connsiteX1631" fmla="*/ 1889910 w 3572741"/>
                  <a:gd name="connsiteY1631" fmla="*/ 851720 h 1120268"/>
                  <a:gd name="connsiteX1632" fmla="*/ 1894225 w 3572741"/>
                  <a:gd name="connsiteY1632" fmla="*/ 850553 h 1120268"/>
                  <a:gd name="connsiteX1633" fmla="*/ 1898383 w 3572741"/>
                  <a:gd name="connsiteY1633" fmla="*/ 851005 h 1120268"/>
                  <a:gd name="connsiteX1634" fmla="*/ 1905894 w 3572741"/>
                  <a:gd name="connsiteY1634" fmla="*/ 852098 h 1120268"/>
                  <a:gd name="connsiteX1635" fmla="*/ 1910003 w 3572741"/>
                  <a:gd name="connsiteY1635" fmla="*/ 854333 h 1120268"/>
                  <a:gd name="connsiteX1636" fmla="*/ 1913981 w 3572741"/>
                  <a:gd name="connsiteY1636" fmla="*/ 856692 h 1120268"/>
                  <a:gd name="connsiteX1637" fmla="*/ 1918049 w 3572741"/>
                  <a:gd name="connsiteY1637" fmla="*/ 855541 h 1120268"/>
                  <a:gd name="connsiteX1638" fmla="*/ 1919109 w 3572741"/>
                  <a:gd name="connsiteY1638" fmla="*/ 851194 h 1120268"/>
                  <a:gd name="connsiteX1639" fmla="*/ 1923505 w 3572741"/>
                  <a:gd name="connsiteY1639" fmla="*/ 849016 h 1120268"/>
                  <a:gd name="connsiteX1640" fmla="*/ 1927310 w 3572741"/>
                  <a:gd name="connsiteY1640" fmla="*/ 850996 h 1120268"/>
                  <a:gd name="connsiteX1641" fmla="*/ 1929825 w 3572741"/>
                  <a:gd name="connsiteY1641" fmla="*/ 847742 h 1120268"/>
                  <a:gd name="connsiteX1642" fmla="*/ 1929241 w 3572741"/>
                  <a:gd name="connsiteY1642" fmla="*/ 842770 h 1120268"/>
                  <a:gd name="connsiteX1643" fmla="*/ 1929028 w 3572741"/>
                  <a:gd name="connsiteY1643" fmla="*/ 837544 h 1120268"/>
                  <a:gd name="connsiteX1644" fmla="*/ 1926735 w 3572741"/>
                  <a:gd name="connsiteY1644" fmla="*/ 833681 h 1120268"/>
                  <a:gd name="connsiteX1645" fmla="*/ 1920810 w 3572741"/>
                  <a:gd name="connsiteY1645" fmla="*/ 830944 h 1120268"/>
                  <a:gd name="connsiteX1646" fmla="*/ 1916824 w 3572741"/>
                  <a:gd name="connsiteY1646" fmla="*/ 828742 h 1120268"/>
                  <a:gd name="connsiteX1647" fmla="*/ 1914030 w 3572741"/>
                  <a:gd name="connsiteY1647" fmla="*/ 825290 h 1120268"/>
                  <a:gd name="connsiteX1648" fmla="*/ 1909830 w 3572741"/>
                  <a:gd name="connsiteY1648" fmla="*/ 821083 h 1120268"/>
                  <a:gd name="connsiteX1649" fmla="*/ 1906231 w 3572741"/>
                  <a:gd name="connsiteY1649" fmla="*/ 818535 h 1120268"/>
                  <a:gd name="connsiteX1650" fmla="*/ 1905483 w 3572741"/>
                  <a:gd name="connsiteY1650" fmla="*/ 814328 h 1120268"/>
                  <a:gd name="connsiteX1651" fmla="*/ 1903453 w 3572741"/>
                  <a:gd name="connsiteY1651" fmla="*/ 808780 h 1120268"/>
                  <a:gd name="connsiteX1652" fmla="*/ 1905130 w 3572741"/>
                  <a:gd name="connsiteY1652" fmla="*/ 804671 h 1120268"/>
                  <a:gd name="connsiteX1653" fmla="*/ 1906116 w 3572741"/>
                  <a:gd name="connsiteY1653" fmla="*/ 799691 h 1120268"/>
                  <a:gd name="connsiteX1654" fmla="*/ 1909075 w 3572741"/>
                  <a:gd name="connsiteY1654" fmla="*/ 795451 h 1120268"/>
                  <a:gd name="connsiteX1655" fmla="*/ 1913249 w 3572741"/>
                  <a:gd name="connsiteY1655" fmla="*/ 792706 h 1120268"/>
                  <a:gd name="connsiteX1656" fmla="*/ 1911417 w 3572741"/>
                  <a:gd name="connsiteY1656" fmla="*/ 788038 h 1120268"/>
                  <a:gd name="connsiteX1657" fmla="*/ 1915945 w 3572741"/>
                  <a:gd name="connsiteY1657" fmla="*/ 786830 h 1120268"/>
                  <a:gd name="connsiteX1658" fmla="*/ 1920054 w 3572741"/>
                  <a:gd name="connsiteY1658" fmla="*/ 787734 h 1120268"/>
                  <a:gd name="connsiteX1659" fmla="*/ 1924664 w 3572741"/>
                  <a:gd name="connsiteY1659" fmla="*/ 790076 h 1120268"/>
                  <a:gd name="connsiteX1660" fmla="*/ 1929414 w 3572741"/>
                  <a:gd name="connsiteY1660" fmla="*/ 790257 h 1120268"/>
                  <a:gd name="connsiteX1661" fmla="*/ 1933523 w 3572741"/>
                  <a:gd name="connsiteY1661" fmla="*/ 792426 h 1120268"/>
                  <a:gd name="connsiteX1662" fmla="*/ 1938594 w 3572741"/>
                  <a:gd name="connsiteY1662" fmla="*/ 792312 h 1120268"/>
                  <a:gd name="connsiteX1663" fmla="*/ 1942185 w 3572741"/>
                  <a:gd name="connsiteY1663" fmla="*/ 795960 h 1120268"/>
                  <a:gd name="connsiteX1664" fmla="*/ 1946302 w 3572741"/>
                  <a:gd name="connsiteY1664" fmla="*/ 796807 h 1120268"/>
                  <a:gd name="connsiteX1665" fmla="*/ 1951504 w 3572741"/>
                  <a:gd name="connsiteY1665" fmla="*/ 796289 h 1120268"/>
                  <a:gd name="connsiteX1666" fmla="*/ 1957939 w 3572741"/>
                  <a:gd name="connsiteY1666" fmla="*/ 796305 h 1120268"/>
                  <a:gd name="connsiteX1667" fmla="*/ 1963437 w 3572741"/>
                  <a:gd name="connsiteY1667" fmla="*/ 798089 h 1120268"/>
                  <a:gd name="connsiteX1668" fmla="*/ 1967587 w 3572741"/>
                  <a:gd name="connsiteY1668" fmla="*/ 799362 h 1120268"/>
                  <a:gd name="connsiteX1669" fmla="*/ 1971606 w 3572741"/>
                  <a:gd name="connsiteY1669" fmla="*/ 800423 h 1120268"/>
                  <a:gd name="connsiteX1670" fmla="*/ 1976331 w 3572741"/>
                  <a:gd name="connsiteY1670" fmla="*/ 802436 h 1120268"/>
                  <a:gd name="connsiteX1671" fmla="*/ 1980662 w 3572741"/>
                  <a:gd name="connsiteY1671" fmla="*/ 803562 h 1120268"/>
                  <a:gd name="connsiteX1672" fmla="*/ 1985379 w 3572741"/>
                  <a:gd name="connsiteY1672" fmla="*/ 805140 h 1120268"/>
                  <a:gd name="connsiteX1673" fmla="*/ 1989546 w 3572741"/>
                  <a:gd name="connsiteY1673" fmla="*/ 804729 h 1120268"/>
                  <a:gd name="connsiteX1674" fmla="*/ 1994517 w 3572741"/>
                  <a:gd name="connsiteY1674" fmla="*/ 805658 h 1120268"/>
                  <a:gd name="connsiteX1675" fmla="*/ 1998865 w 3572741"/>
                  <a:gd name="connsiteY1675" fmla="*/ 806537 h 1120268"/>
                  <a:gd name="connsiteX1676" fmla="*/ 2003697 w 3572741"/>
                  <a:gd name="connsiteY1676" fmla="*/ 807959 h 1120268"/>
                  <a:gd name="connsiteX1677" fmla="*/ 2006820 w 3572741"/>
                  <a:gd name="connsiteY1677" fmla="*/ 812199 h 1120268"/>
                  <a:gd name="connsiteX1678" fmla="*/ 2009039 w 3572741"/>
                  <a:gd name="connsiteY1678" fmla="*/ 815832 h 1120268"/>
                  <a:gd name="connsiteX1679" fmla="*/ 2013682 w 3572741"/>
                  <a:gd name="connsiteY1679" fmla="*/ 819710 h 1120268"/>
                  <a:gd name="connsiteX1680" fmla="*/ 2016114 w 3572741"/>
                  <a:gd name="connsiteY1680" fmla="*/ 823967 h 1120268"/>
                  <a:gd name="connsiteX1681" fmla="*/ 2020832 w 3572741"/>
                  <a:gd name="connsiteY1681" fmla="*/ 826835 h 1120268"/>
                  <a:gd name="connsiteX1682" fmla="*/ 2025039 w 3572741"/>
                  <a:gd name="connsiteY1682" fmla="*/ 829449 h 1120268"/>
                  <a:gd name="connsiteX1683" fmla="*/ 2029362 w 3572741"/>
                  <a:gd name="connsiteY1683" fmla="*/ 832136 h 1120268"/>
                  <a:gd name="connsiteX1684" fmla="*/ 2032822 w 3572741"/>
                  <a:gd name="connsiteY1684" fmla="*/ 835210 h 1120268"/>
                  <a:gd name="connsiteX1685" fmla="*/ 2037695 w 3572741"/>
                  <a:gd name="connsiteY1685" fmla="*/ 837445 h 1120268"/>
                  <a:gd name="connsiteX1686" fmla="*/ 2041911 w 3572741"/>
                  <a:gd name="connsiteY1686" fmla="*/ 838908 h 1120268"/>
                  <a:gd name="connsiteX1687" fmla="*/ 2047269 w 3572741"/>
                  <a:gd name="connsiteY1687" fmla="*/ 839253 h 1120268"/>
                  <a:gd name="connsiteX1688" fmla="*/ 2052101 w 3572741"/>
                  <a:gd name="connsiteY1688" fmla="*/ 840272 h 1120268"/>
                  <a:gd name="connsiteX1689" fmla="*/ 2055545 w 3572741"/>
                  <a:gd name="connsiteY1689" fmla="*/ 842729 h 1120268"/>
                  <a:gd name="connsiteX1690" fmla="*/ 2059818 w 3572741"/>
                  <a:gd name="connsiteY1690" fmla="*/ 842951 h 1120268"/>
                  <a:gd name="connsiteX1691" fmla="*/ 2064757 w 3572741"/>
                  <a:gd name="connsiteY1691" fmla="*/ 844537 h 1120268"/>
                  <a:gd name="connsiteX1692" fmla="*/ 2069466 w 3572741"/>
                  <a:gd name="connsiteY1692" fmla="*/ 843313 h 1120268"/>
                  <a:gd name="connsiteX1693" fmla="*/ 2075925 w 3572741"/>
                  <a:gd name="connsiteY1693" fmla="*/ 844644 h 1120268"/>
                  <a:gd name="connsiteX1694" fmla="*/ 2078736 w 3572741"/>
                  <a:gd name="connsiteY1694" fmla="*/ 841521 h 1120268"/>
                  <a:gd name="connsiteX1695" fmla="*/ 2083083 w 3572741"/>
                  <a:gd name="connsiteY1695" fmla="*/ 839787 h 1120268"/>
                  <a:gd name="connsiteX1696" fmla="*/ 2087283 w 3572741"/>
                  <a:gd name="connsiteY1696" fmla="*/ 838604 h 1120268"/>
                  <a:gd name="connsiteX1697" fmla="*/ 2090923 w 3572741"/>
                  <a:gd name="connsiteY1697" fmla="*/ 836705 h 1120268"/>
                  <a:gd name="connsiteX1698" fmla="*/ 2096438 w 3572741"/>
                  <a:gd name="connsiteY1698" fmla="*/ 836475 h 1120268"/>
                  <a:gd name="connsiteX1699" fmla="*/ 2101360 w 3572741"/>
                  <a:gd name="connsiteY1699" fmla="*/ 835489 h 1120268"/>
                  <a:gd name="connsiteX1700" fmla="*/ 2106102 w 3572741"/>
                  <a:gd name="connsiteY1700" fmla="*/ 835957 h 1120268"/>
                  <a:gd name="connsiteX1701" fmla="*/ 2111600 w 3572741"/>
                  <a:gd name="connsiteY1701" fmla="*/ 835604 h 1120268"/>
                  <a:gd name="connsiteX1702" fmla="*/ 2118199 w 3572741"/>
                  <a:gd name="connsiteY1702" fmla="*/ 837133 h 1120268"/>
                  <a:gd name="connsiteX1703" fmla="*/ 2122866 w 3572741"/>
                  <a:gd name="connsiteY1703" fmla="*/ 839245 h 1120268"/>
                  <a:gd name="connsiteX1704" fmla="*/ 2127370 w 3572741"/>
                  <a:gd name="connsiteY1704" fmla="*/ 839212 h 1120268"/>
                  <a:gd name="connsiteX1705" fmla="*/ 2131783 w 3572741"/>
                  <a:gd name="connsiteY1705" fmla="*/ 838669 h 1120268"/>
                  <a:gd name="connsiteX1706" fmla="*/ 2138037 w 3572741"/>
                  <a:gd name="connsiteY1706" fmla="*/ 839877 h 1120268"/>
                  <a:gd name="connsiteX1707" fmla="*/ 2143798 w 3572741"/>
                  <a:gd name="connsiteY1707" fmla="*/ 842557 h 1120268"/>
                  <a:gd name="connsiteX1708" fmla="*/ 2147513 w 3572741"/>
                  <a:gd name="connsiteY1708" fmla="*/ 845507 h 1120268"/>
                  <a:gd name="connsiteX1709" fmla="*/ 2151350 w 3572741"/>
                  <a:gd name="connsiteY1709" fmla="*/ 847578 h 1120268"/>
                  <a:gd name="connsiteX1710" fmla="*/ 2156955 w 3572741"/>
                  <a:gd name="connsiteY1710" fmla="*/ 848835 h 1120268"/>
                  <a:gd name="connsiteX1711" fmla="*/ 2161746 w 3572741"/>
                  <a:gd name="connsiteY1711" fmla="*/ 849575 h 1120268"/>
                  <a:gd name="connsiteX1712" fmla="*/ 2165880 w 3572741"/>
                  <a:gd name="connsiteY1712" fmla="*/ 849188 h 1120268"/>
                  <a:gd name="connsiteX1713" fmla="*/ 2170194 w 3572741"/>
                  <a:gd name="connsiteY1713" fmla="*/ 850692 h 1120268"/>
                  <a:gd name="connsiteX1714" fmla="*/ 2173975 w 3572741"/>
                  <a:gd name="connsiteY1714" fmla="*/ 853265 h 1120268"/>
                  <a:gd name="connsiteX1715" fmla="*/ 2176604 w 3572741"/>
                  <a:gd name="connsiteY1715" fmla="*/ 856938 h 1120268"/>
                  <a:gd name="connsiteX1716" fmla="*/ 2180664 w 3572741"/>
                  <a:gd name="connsiteY1716" fmla="*/ 860538 h 1120268"/>
                  <a:gd name="connsiteX1717" fmla="*/ 2185217 w 3572741"/>
                  <a:gd name="connsiteY1717" fmla="*/ 862329 h 1120268"/>
                  <a:gd name="connsiteX1718" fmla="*/ 2189449 w 3572741"/>
                  <a:gd name="connsiteY1718" fmla="*/ 864129 h 1120268"/>
                  <a:gd name="connsiteX1719" fmla="*/ 2193353 w 3572741"/>
                  <a:gd name="connsiteY1719" fmla="*/ 866783 h 1120268"/>
                  <a:gd name="connsiteX1720" fmla="*/ 2197166 w 3572741"/>
                  <a:gd name="connsiteY1720" fmla="*/ 869561 h 1120268"/>
                  <a:gd name="connsiteX1721" fmla="*/ 2201867 w 3572741"/>
                  <a:gd name="connsiteY1721" fmla="*/ 869191 h 1120268"/>
                  <a:gd name="connsiteX1722" fmla="*/ 2207521 w 3572741"/>
                  <a:gd name="connsiteY1722" fmla="*/ 868887 h 1120268"/>
                  <a:gd name="connsiteX1723" fmla="*/ 2212665 w 3572741"/>
                  <a:gd name="connsiteY1723" fmla="*/ 868632 h 1120268"/>
                  <a:gd name="connsiteX1724" fmla="*/ 2216873 w 3572741"/>
                  <a:gd name="connsiteY1724" fmla="*/ 869364 h 1120268"/>
                  <a:gd name="connsiteX1725" fmla="*/ 2221615 w 3572741"/>
                  <a:gd name="connsiteY1725" fmla="*/ 871254 h 1120268"/>
                  <a:gd name="connsiteX1726" fmla="*/ 2227449 w 3572741"/>
                  <a:gd name="connsiteY1726" fmla="*/ 872519 h 1120268"/>
                  <a:gd name="connsiteX1727" fmla="*/ 2232035 w 3572741"/>
                  <a:gd name="connsiteY1727" fmla="*/ 873267 h 1120268"/>
                  <a:gd name="connsiteX1728" fmla="*/ 2236670 w 3572741"/>
                  <a:gd name="connsiteY1728" fmla="*/ 873777 h 1120268"/>
                  <a:gd name="connsiteX1729" fmla="*/ 2241362 w 3572741"/>
                  <a:gd name="connsiteY1729" fmla="*/ 874722 h 1120268"/>
                  <a:gd name="connsiteX1730" fmla="*/ 2244715 w 3572741"/>
                  <a:gd name="connsiteY1730" fmla="*/ 871821 h 1120268"/>
                  <a:gd name="connsiteX1731" fmla="*/ 2248701 w 3572741"/>
                  <a:gd name="connsiteY1731" fmla="*/ 873621 h 1120268"/>
                  <a:gd name="connsiteX1732" fmla="*/ 2252942 w 3572741"/>
                  <a:gd name="connsiteY1732" fmla="*/ 874212 h 1120268"/>
                  <a:gd name="connsiteX1733" fmla="*/ 2258448 w 3572741"/>
                  <a:gd name="connsiteY1733" fmla="*/ 872898 h 1120268"/>
                  <a:gd name="connsiteX1734" fmla="*/ 2265030 w 3572741"/>
                  <a:gd name="connsiteY1734" fmla="*/ 869939 h 1120268"/>
                  <a:gd name="connsiteX1735" fmla="*/ 2270644 w 3572741"/>
                  <a:gd name="connsiteY1735" fmla="*/ 869553 h 1120268"/>
                  <a:gd name="connsiteX1736" fmla="*/ 2276248 w 3572741"/>
                  <a:gd name="connsiteY1736" fmla="*/ 867671 h 1120268"/>
                  <a:gd name="connsiteX1737" fmla="*/ 2281442 w 3572741"/>
                  <a:gd name="connsiteY1737" fmla="*/ 867367 h 1120268"/>
                  <a:gd name="connsiteX1738" fmla="*/ 2286471 w 3572741"/>
                  <a:gd name="connsiteY1738" fmla="*/ 864614 h 1120268"/>
                  <a:gd name="connsiteX1739" fmla="*/ 2290860 w 3572741"/>
                  <a:gd name="connsiteY1739" fmla="*/ 863397 h 1120268"/>
                  <a:gd name="connsiteX1740" fmla="*/ 2296177 w 3572741"/>
                  <a:gd name="connsiteY1740" fmla="*/ 864006 h 1120268"/>
                  <a:gd name="connsiteX1741" fmla="*/ 2300352 w 3572741"/>
                  <a:gd name="connsiteY1741" fmla="*/ 862033 h 1120268"/>
                  <a:gd name="connsiteX1742" fmla="*/ 2303039 w 3572741"/>
                  <a:gd name="connsiteY1742" fmla="*/ 857965 h 1120268"/>
                  <a:gd name="connsiteX1743" fmla="*/ 2303138 w 3572741"/>
                  <a:gd name="connsiteY1743" fmla="*/ 853815 h 1120268"/>
                  <a:gd name="connsiteX1744" fmla="*/ 2307608 w 3572741"/>
                  <a:gd name="connsiteY1744" fmla="*/ 850799 h 1120268"/>
                  <a:gd name="connsiteX1745" fmla="*/ 2311421 w 3572741"/>
                  <a:gd name="connsiteY1745" fmla="*/ 846575 h 1120268"/>
                  <a:gd name="connsiteX1746" fmla="*/ 2317166 w 3572741"/>
                  <a:gd name="connsiteY1746" fmla="*/ 842606 h 1120268"/>
                  <a:gd name="connsiteX1747" fmla="*/ 2321570 w 3572741"/>
                  <a:gd name="connsiteY1747" fmla="*/ 840338 h 1120268"/>
                  <a:gd name="connsiteX1748" fmla="*/ 2325745 w 3572741"/>
                  <a:gd name="connsiteY1748" fmla="*/ 841817 h 1120268"/>
                  <a:gd name="connsiteX1749" fmla="*/ 2331219 w 3572741"/>
                  <a:gd name="connsiteY1749" fmla="*/ 841537 h 1120268"/>
                  <a:gd name="connsiteX1750" fmla="*/ 2338952 w 3572741"/>
                  <a:gd name="connsiteY1750" fmla="*/ 843362 h 1120268"/>
                  <a:gd name="connsiteX1751" fmla="*/ 2343324 w 3572741"/>
                  <a:gd name="connsiteY1751" fmla="*/ 846008 h 1120268"/>
                  <a:gd name="connsiteX1752" fmla="*/ 2349405 w 3572741"/>
                  <a:gd name="connsiteY1752" fmla="*/ 849180 h 1120268"/>
                  <a:gd name="connsiteX1753" fmla="*/ 2353596 w 3572741"/>
                  <a:gd name="connsiteY1753" fmla="*/ 850651 h 1120268"/>
                  <a:gd name="connsiteX1754" fmla="*/ 2357788 w 3572741"/>
                  <a:gd name="connsiteY1754" fmla="*/ 851670 h 1120268"/>
                  <a:gd name="connsiteX1755" fmla="*/ 2362472 w 3572741"/>
                  <a:gd name="connsiteY1755" fmla="*/ 852311 h 1120268"/>
                  <a:gd name="connsiteX1756" fmla="*/ 2368224 w 3572741"/>
                  <a:gd name="connsiteY1756" fmla="*/ 849723 h 1120268"/>
                  <a:gd name="connsiteX1757" fmla="*/ 2372991 w 3572741"/>
                  <a:gd name="connsiteY1757" fmla="*/ 847750 h 1120268"/>
                  <a:gd name="connsiteX1758" fmla="*/ 2384578 w 3572741"/>
                  <a:gd name="connsiteY1758" fmla="*/ 850931 h 1120268"/>
                  <a:gd name="connsiteX1759" fmla="*/ 2388359 w 3572741"/>
                  <a:gd name="connsiteY1759" fmla="*/ 853552 h 1120268"/>
                  <a:gd name="connsiteX1760" fmla="*/ 2399864 w 3572741"/>
                  <a:gd name="connsiteY1760" fmla="*/ 858450 h 1120268"/>
                  <a:gd name="connsiteX1761" fmla="*/ 2410958 w 3572741"/>
                  <a:gd name="connsiteY1761" fmla="*/ 860266 h 1120268"/>
                  <a:gd name="connsiteX1762" fmla="*/ 2420820 w 3572741"/>
                  <a:gd name="connsiteY1762" fmla="*/ 863512 h 1120268"/>
                  <a:gd name="connsiteX1763" fmla="*/ 2425175 w 3572741"/>
                  <a:gd name="connsiteY1763" fmla="*/ 860768 h 1120268"/>
                  <a:gd name="connsiteX1764" fmla="*/ 2427394 w 3572741"/>
                  <a:gd name="connsiteY1764" fmla="*/ 856913 h 1120268"/>
                  <a:gd name="connsiteX1765" fmla="*/ 2430682 w 3572741"/>
                  <a:gd name="connsiteY1765" fmla="*/ 854177 h 1120268"/>
                  <a:gd name="connsiteX1766" fmla="*/ 2433229 w 3572741"/>
                  <a:gd name="connsiteY1766" fmla="*/ 850701 h 1120268"/>
                  <a:gd name="connsiteX1767" fmla="*/ 2443255 w 3572741"/>
                  <a:gd name="connsiteY1767" fmla="*/ 849230 h 1120268"/>
                  <a:gd name="connsiteX1768" fmla="*/ 2445227 w 3572741"/>
                  <a:gd name="connsiteY1768" fmla="*/ 843124 h 1120268"/>
                  <a:gd name="connsiteX1769" fmla="*/ 2441940 w 3572741"/>
                  <a:gd name="connsiteY1769" fmla="*/ 838086 h 1120268"/>
                  <a:gd name="connsiteX1770" fmla="*/ 2437585 w 3572741"/>
                  <a:gd name="connsiteY1770" fmla="*/ 838094 h 1120268"/>
                  <a:gd name="connsiteX1771" fmla="*/ 2434708 w 3572741"/>
                  <a:gd name="connsiteY1771" fmla="*/ 830714 h 1120268"/>
                  <a:gd name="connsiteX1772" fmla="*/ 2436681 w 3572741"/>
                  <a:gd name="connsiteY1772" fmla="*/ 826581 h 1120268"/>
                  <a:gd name="connsiteX1773" fmla="*/ 2433969 w 3572741"/>
                  <a:gd name="connsiteY1773" fmla="*/ 821962 h 1120268"/>
                  <a:gd name="connsiteX1774" fmla="*/ 2435612 w 3572741"/>
                  <a:gd name="connsiteY1774" fmla="*/ 817311 h 1120268"/>
                  <a:gd name="connsiteX1775" fmla="*/ 2433805 w 3572741"/>
                  <a:gd name="connsiteY1775" fmla="*/ 813309 h 1120268"/>
                  <a:gd name="connsiteX1776" fmla="*/ 2433147 w 3572741"/>
                  <a:gd name="connsiteY1776" fmla="*/ 808813 h 1120268"/>
                  <a:gd name="connsiteX1777" fmla="*/ 2431832 w 3572741"/>
                  <a:gd name="connsiteY1777" fmla="*/ 803669 h 1120268"/>
                  <a:gd name="connsiteX1778" fmla="*/ 2431421 w 3572741"/>
                  <a:gd name="connsiteY1778" fmla="*/ 799338 h 1120268"/>
                  <a:gd name="connsiteX1779" fmla="*/ 2433475 w 3572741"/>
                  <a:gd name="connsiteY1779" fmla="*/ 795369 h 1120268"/>
                  <a:gd name="connsiteX1780" fmla="*/ 2436927 w 3572741"/>
                  <a:gd name="connsiteY1780" fmla="*/ 792459 h 1120268"/>
                  <a:gd name="connsiteX1781" fmla="*/ 2437749 w 3572741"/>
                  <a:gd name="connsiteY1781" fmla="*/ 788285 h 1120268"/>
                  <a:gd name="connsiteX1782" fmla="*/ 2436352 w 3572741"/>
                  <a:gd name="connsiteY1782" fmla="*/ 783888 h 1120268"/>
                  <a:gd name="connsiteX1783" fmla="*/ 2429038 w 3572741"/>
                  <a:gd name="connsiteY1783" fmla="*/ 779056 h 1120268"/>
                  <a:gd name="connsiteX1784" fmla="*/ 2427066 w 3572741"/>
                  <a:gd name="connsiteY1784" fmla="*/ 774618 h 1120268"/>
                  <a:gd name="connsiteX1785" fmla="*/ 2421559 w 3572741"/>
                  <a:gd name="connsiteY1785" fmla="*/ 770994 h 1120268"/>
                  <a:gd name="connsiteX1786" fmla="*/ 2417368 w 3572741"/>
                  <a:gd name="connsiteY1786" fmla="*/ 769646 h 1120268"/>
                  <a:gd name="connsiteX1787" fmla="*/ 2412930 w 3572741"/>
                  <a:gd name="connsiteY1787" fmla="*/ 771487 h 1120268"/>
                  <a:gd name="connsiteX1788" fmla="*/ 2407424 w 3572741"/>
                  <a:gd name="connsiteY1788" fmla="*/ 768578 h 1120268"/>
                  <a:gd name="connsiteX1789" fmla="*/ 2407753 w 3572741"/>
                  <a:gd name="connsiteY1789" fmla="*/ 763680 h 1120268"/>
                  <a:gd name="connsiteX1790" fmla="*/ 2409479 w 3572741"/>
                  <a:gd name="connsiteY1790" fmla="*/ 759300 h 1120268"/>
                  <a:gd name="connsiteX1791" fmla="*/ 2411944 w 3572741"/>
                  <a:gd name="connsiteY1791" fmla="*/ 755667 h 1120268"/>
                  <a:gd name="connsiteX1792" fmla="*/ 2413670 w 3572741"/>
                  <a:gd name="connsiteY1792" fmla="*/ 751624 h 1120268"/>
                  <a:gd name="connsiteX1793" fmla="*/ 2418355 w 3572741"/>
                  <a:gd name="connsiteY1793" fmla="*/ 749652 h 1120268"/>
                  <a:gd name="connsiteX1794" fmla="*/ 2423038 w 3572741"/>
                  <a:gd name="connsiteY1794" fmla="*/ 750120 h 1120268"/>
                  <a:gd name="connsiteX1795" fmla="*/ 2429120 w 3572741"/>
                  <a:gd name="connsiteY1795" fmla="*/ 748230 h 1120268"/>
                  <a:gd name="connsiteX1796" fmla="*/ 2433065 w 3572741"/>
                  <a:gd name="connsiteY1796" fmla="*/ 746315 h 1120268"/>
                  <a:gd name="connsiteX1797" fmla="*/ 2439228 w 3572741"/>
                  <a:gd name="connsiteY1797" fmla="*/ 746167 h 1120268"/>
                  <a:gd name="connsiteX1798" fmla="*/ 2442926 w 3572741"/>
                  <a:gd name="connsiteY1798" fmla="*/ 743833 h 1120268"/>
                  <a:gd name="connsiteX1799" fmla="*/ 2447035 w 3572741"/>
                  <a:gd name="connsiteY1799" fmla="*/ 745485 h 1120268"/>
                  <a:gd name="connsiteX1800" fmla="*/ 2456157 w 3572741"/>
                  <a:gd name="connsiteY1800" fmla="*/ 745107 h 1120268"/>
                  <a:gd name="connsiteX1801" fmla="*/ 2460513 w 3572741"/>
                  <a:gd name="connsiteY1801" fmla="*/ 743587 h 1120268"/>
                  <a:gd name="connsiteX1802" fmla="*/ 2465115 w 3572741"/>
                  <a:gd name="connsiteY1802" fmla="*/ 741992 h 1120268"/>
                  <a:gd name="connsiteX1803" fmla="*/ 2470786 w 3572741"/>
                  <a:gd name="connsiteY1803" fmla="*/ 743899 h 1120268"/>
                  <a:gd name="connsiteX1804" fmla="*/ 2475634 w 3572741"/>
                  <a:gd name="connsiteY1804" fmla="*/ 743833 h 1120268"/>
                  <a:gd name="connsiteX1805" fmla="*/ 2480647 w 3572741"/>
                  <a:gd name="connsiteY1805" fmla="*/ 744359 h 1120268"/>
                  <a:gd name="connsiteX1806" fmla="*/ 2485578 w 3572741"/>
                  <a:gd name="connsiteY1806" fmla="*/ 746858 h 1120268"/>
                  <a:gd name="connsiteX1807" fmla="*/ 2490016 w 3572741"/>
                  <a:gd name="connsiteY1807" fmla="*/ 747770 h 1120268"/>
                  <a:gd name="connsiteX1808" fmla="*/ 2494618 w 3572741"/>
                  <a:gd name="connsiteY1808" fmla="*/ 748912 h 1120268"/>
                  <a:gd name="connsiteX1809" fmla="*/ 2499795 w 3572741"/>
                  <a:gd name="connsiteY1809" fmla="*/ 752290 h 1120268"/>
                  <a:gd name="connsiteX1810" fmla="*/ 2504890 w 3572741"/>
                  <a:gd name="connsiteY1810" fmla="*/ 752569 h 1120268"/>
                  <a:gd name="connsiteX1811" fmla="*/ 2509164 w 3572741"/>
                  <a:gd name="connsiteY1811" fmla="*/ 754591 h 1120268"/>
                  <a:gd name="connsiteX1812" fmla="*/ 2513355 w 3572741"/>
                  <a:gd name="connsiteY1812" fmla="*/ 755897 h 1120268"/>
                  <a:gd name="connsiteX1813" fmla="*/ 2517382 w 3572741"/>
                  <a:gd name="connsiteY1813" fmla="*/ 752676 h 1120268"/>
                  <a:gd name="connsiteX1814" fmla="*/ 2522230 w 3572741"/>
                  <a:gd name="connsiteY1814" fmla="*/ 754410 h 1120268"/>
                  <a:gd name="connsiteX1815" fmla="*/ 2526586 w 3572741"/>
                  <a:gd name="connsiteY1815" fmla="*/ 755610 h 1120268"/>
                  <a:gd name="connsiteX1816" fmla="*/ 2530941 w 3572741"/>
                  <a:gd name="connsiteY1816" fmla="*/ 756341 h 1120268"/>
                  <a:gd name="connsiteX1817" fmla="*/ 2534969 w 3572741"/>
                  <a:gd name="connsiteY1817" fmla="*/ 758848 h 1120268"/>
                  <a:gd name="connsiteX1818" fmla="*/ 2537023 w 3572741"/>
                  <a:gd name="connsiteY1818" fmla="*/ 762718 h 1120268"/>
                  <a:gd name="connsiteX1819" fmla="*/ 2541625 w 3572741"/>
                  <a:gd name="connsiteY1819" fmla="*/ 762759 h 1120268"/>
                  <a:gd name="connsiteX1820" fmla="*/ 2545323 w 3572741"/>
                  <a:gd name="connsiteY1820" fmla="*/ 765315 h 1120268"/>
                  <a:gd name="connsiteX1821" fmla="*/ 2550418 w 3572741"/>
                  <a:gd name="connsiteY1821" fmla="*/ 765964 h 1120268"/>
                  <a:gd name="connsiteX1822" fmla="*/ 2550665 w 3572741"/>
                  <a:gd name="connsiteY1822" fmla="*/ 770534 h 1120268"/>
                  <a:gd name="connsiteX1823" fmla="*/ 2556171 w 3572741"/>
                  <a:gd name="connsiteY1823" fmla="*/ 771931 h 1120268"/>
                  <a:gd name="connsiteX1824" fmla="*/ 2559212 w 3572741"/>
                  <a:gd name="connsiteY1824" fmla="*/ 774840 h 1120268"/>
                  <a:gd name="connsiteX1825" fmla="*/ 2563239 w 3572741"/>
                  <a:gd name="connsiteY1825" fmla="*/ 776064 h 1120268"/>
                  <a:gd name="connsiteX1826" fmla="*/ 2566607 w 3572741"/>
                  <a:gd name="connsiteY1826" fmla="*/ 779738 h 1120268"/>
                  <a:gd name="connsiteX1827" fmla="*/ 2570881 w 3572741"/>
                  <a:gd name="connsiteY1827" fmla="*/ 783313 h 1120268"/>
                  <a:gd name="connsiteX1828" fmla="*/ 2575401 w 3572741"/>
                  <a:gd name="connsiteY1828" fmla="*/ 784702 h 1120268"/>
                  <a:gd name="connsiteX1829" fmla="*/ 2576962 w 3572741"/>
                  <a:gd name="connsiteY1829" fmla="*/ 789254 h 1120268"/>
                  <a:gd name="connsiteX1830" fmla="*/ 2581153 w 3572741"/>
                  <a:gd name="connsiteY1830" fmla="*/ 792254 h 1120268"/>
                  <a:gd name="connsiteX1831" fmla="*/ 2584523 w 3572741"/>
                  <a:gd name="connsiteY1831" fmla="*/ 794678 h 1120268"/>
                  <a:gd name="connsiteX1832" fmla="*/ 2588057 w 3572741"/>
                  <a:gd name="connsiteY1832" fmla="*/ 796988 h 1120268"/>
                  <a:gd name="connsiteX1833" fmla="*/ 2591755 w 3572741"/>
                  <a:gd name="connsiteY1833" fmla="*/ 799872 h 1120268"/>
                  <a:gd name="connsiteX1834" fmla="*/ 2596521 w 3572741"/>
                  <a:gd name="connsiteY1834" fmla="*/ 802773 h 1120268"/>
                  <a:gd name="connsiteX1835" fmla="*/ 2600959 w 3572741"/>
                  <a:gd name="connsiteY1835" fmla="*/ 806562 h 1120268"/>
                  <a:gd name="connsiteX1836" fmla="*/ 2603343 w 3572741"/>
                  <a:gd name="connsiteY1836" fmla="*/ 811229 h 1120268"/>
                  <a:gd name="connsiteX1837" fmla="*/ 2609752 w 3572741"/>
                  <a:gd name="connsiteY1837" fmla="*/ 817097 h 1120268"/>
                  <a:gd name="connsiteX1838" fmla="*/ 2615094 w 3572741"/>
                  <a:gd name="connsiteY1838" fmla="*/ 819998 h 1120268"/>
                  <a:gd name="connsiteX1839" fmla="*/ 2624052 w 3572741"/>
                  <a:gd name="connsiteY1839" fmla="*/ 825594 h 1120268"/>
                  <a:gd name="connsiteX1840" fmla="*/ 2627914 w 3572741"/>
                  <a:gd name="connsiteY1840" fmla="*/ 828898 h 1120268"/>
                  <a:gd name="connsiteX1841" fmla="*/ 2632024 w 3572741"/>
                  <a:gd name="connsiteY1841" fmla="*/ 831594 h 1120268"/>
                  <a:gd name="connsiteX1842" fmla="*/ 2634735 w 3572741"/>
                  <a:gd name="connsiteY1842" fmla="*/ 835514 h 1120268"/>
                  <a:gd name="connsiteX1843" fmla="*/ 2639173 w 3572741"/>
                  <a:gd name="connsiteY1843" fmla="*/ 840264 h 1120268"/>
                  <a:gd name="connsiteX1844" fmla="*/ 2645666 w 3572741"/>
                  <a:gd name="connsiteY1844" fmla="*/ 841694 h 1120268"/>
                  <a:gd name="connsiteX1845" fmla="*/ 2647884 w 3572741"/>
                  <a:gd name="connsiteY1845" fmla="*/ 847857 h 1120268"/>
                  <a:gd name="connsiteX1846" fmla="*/ 2651500 w 3572741"/>
                  <a:gd name="connsiteY1846" fmla="*/ 851366 h 1120268"/>
                  <a:gd name="connsiteX1847" fmla="*/ 2654376 w 3572741"/>
                  <a:gd name="connsiteY1847" fmla="*/ 855245 h 1120268"/>
                  <a:gd name="connsiteX1848" fmla="*/ 2658814 w 3572741"/>
                  <a:gd name="connsiteY1848" fmla="*/ 857661 h 1120268"/>
                  <a:gd name="connsiteX1849" fmla="*/ 2663334 w 3572741"/>
                  <a:gd name="connsiteY1849" fmla="*/ 860390 h 1120268"/>
                  <a:gd name="connsiteX1850" fmla="*/ 2667443 w 3572741"/>
                  <a:gd name="connsiteY1850" fmla="*/ 861861 h 1120268"/>
                  <a:gd name="connsiteX1851" fmla="*/ 2673606 w 3572741"/>
                  <a:gd name="connsiteY1851" fmla="*/ 862707 h 1120268"/>
                  <a:gd name="connsiteX1852" fmla="*/ 2678373 w 3572741"/>
                  <a:gd name="connsiteY1852" fmla="*/ 862896 h 1120268"/>
                  <a:gd name="connsiteX1853" fmla="*/ 2682647 w 3572741"/>
                  <a:gd name="connsiteY1853" fmla="*/ 861014 h 1120268"/>
                  <a:gd name="connsiteX1854" fmla="*/ 2687413 w 3572741"/>
                  <a:gd name="connsiteY1854" fmla="*/ 862222 h 1120268"/>
                  <a:gd name="connsiteX1855" fmla="*/ 2691193 w 3572741"/>
                  <a:gd name="connsiteY1855" fmla="*/ 865000 h 1120268"/>
                  <a:gd name="connsiteX1856" fmla="*/ 2696124 w 3572741"/>
                  <a:gd name="connsiteY1856" fmla="*/ 865452 h 1120268"/>
                  <a:gd name="connsiteX1857" fmla="*/ 2701795 w 3572741"/>
                  <a:gd name="connsiteY1857" fmla="*/ 868715 h 1120268"/>
                  <a:gd name="connsiteX1858" fmla="*/ 2707301 w 3572741"/>
                  <a:gd name="connsiteY1858" fmla="*/ 868673 h 1120268"/>
                  <a:gd name="connsiteX1859" fmla="*/ 2713053 w 3572741"/>
                  <a:gd name="connsiteY1859" fmla="*/ 869980 h 1120268"/>
                  <a:gd name="connsiteX1860" fmla="*/ 2718723 w 3572741"/>
                  <a:gd name="connsiteY1860" fmla="*/ 871344 h 1120268"/>
                  <a:gd name="connsiteX1861" fmla="*/ 2722914 w 3572741"/>
                  <a:gd name="connsiteY1861" fmla="*/ 874023 h 1120268"/>
                  <a:gd name="connsiteX1862" fmla="*/ 2727188 w 3572741"/>
                  <a:gd name="connsiteY1862" fmla="*/ 877187 h 1120268"/>
                  <a:gd name="connsiteX1863" fmla="*/ 2734502 w 3572741"/>
                  <a:gd name="connsiteY1863" fmla="*/ 881173 h 1120268"/>
                  <a:gd name="connsiteX1864" fmla="*/ 2738776 w 3572741"/>
                  <a:gd name="connsiteY1864" fmla="*/ 883564 h 1120268"/>
                  <a:gd name="connsiteX1865" fmla="*/ 2742802 w 3572741"/>
                  <a:gd name="connsiteY1865" fmla="*/ 882381 h 1120268"/>
                  <a:gd name="connsiteX1866" fmla="*/ 2747158 w 3572741"/>
                  <a:gd name="connsiteY1866" fmla="*/ 883778 h 1120268"/>
                  <a:gd name="connsiteX1867" fmla="*/ 2751760 w 3572741"/>
                  <a:gd name="connsiteY1867" fmla="*/ 891544 h 1120268"/>
                  <a:gd name="connsiteX1868" fmla="*/ 2756527 w 3572741"/>
                  <a:gd name="connsiteY1868" fmla="*/ 895103 h 1120268"/>
                  <a:gd name="connsiteX1869" fmla="*/ 2762690 w 3572741"/>
                  <a:gd name="connsiteY1869" fmla="*/ 899080 h 1120268"/>
                  <a:gd name="connsiteX1870" fmla="*/ 2765484 w 3572741"/>
                  <a:gd name="connsiteY1870" fmla="*/ 902145 h 1120268"/>
                  <a:gd name="connsiteX1871" fmla="*/ 2765073 w 3572741"/>
                  <a:gd name="connsiteY1871" fmla="*/ 906764 h 1120268"/>
                  <a:gd name="connsiteX1872" fmla="*/ 2769347 w 3572741"/>
                  <a:gd name="connsiteY1872" fmla="*/ 909887 h 1120268"/>
                  <a:gd name="connsiteX1873" fmla="*/ 2773867 w 3572741"/>
                  <a:gd name="connsiteY1873" fmla="*/ 912015 h 1120268"/>
                  <a:gd name="connsiteX1874" fmla="*/ 2778551 w 3572741"/>
                  <a:gd name="connsiteY1874" fmla="*/ 915722 h 1120268"/>
                  <a:gd name="connsiteX1875" fmla="*/ 2782085 w 3572741"/>
                  <a:gd name="connsiteY1875" fmla="*/ 919362 h 1120268"/>
                  <a:gd name="connsiteX1876" fmla="*/ 2787755 w 3572741"/>
                  <a:gd name="connsiteY1876" fmla="*/ 918179 h 1120268"/>
                  <a:gd name="connsiteX1877" fmla="*/ 2795151 w 3572741"/>
                  <a:gd name="connsiteY1877" fmla="*/ 918425 h 1120268"/>
                  <a:gd name="connsiteX1878" fmla="*/ 2800329 w 3572741"/>
                  <a:gd name="connsiteY1878" fmla="*/ 919140 h 1120268"/>
                  <a:gd name="connsiteX1879" fmla="*/ 2804684 w 3572741"/>
                  <a:gd name="connsiteY1879" fmla="*/ 919551 h 1120268"/>
                  <a:gd name="connsiteX1880" fmla="*/ 2810601 w 3572741"/>
                  <a:gd name="connsiteY1880" fmla="*/ 919157 h 1120268"/>
                  <a:gd name="connsiteX1881" fmla="*/ 2815367 w 3572741"/>
                  <a:gd name="connsiteY1881" fmla="*/ 917694 h 1120268"/>
                  <a:gd name="connsiteX1882" fmla="*/ 2819476 w 3572741"/>
                  <a:gd name="connsiteY1882" fmla="*/ 918656 h 1120268"/>
                  <a:gd name="connsiteX1883" fmla="*/ 2820134 w 3572741"/>
                  <a:gd name="connsiteY1883" fmla="*/ 913979 h 1120268"/>
                  <a:gd name="connsiteX1884" fmla="*/ 2822107 w 3572741"/>
                  <a:gd name="connsiteY1884" fmla="*/ 910314 h 1120268"/>
                  <a:gd name="connsiteX1885" fmla="*/ 2827530 w 3572741"/>
                  <a:gd name="connsiteY1885" fmla="*/ 906731 h 1120268"/>
                  <a:gd name="connsiteX1886" fmla="*/ 2832379 w 3572741"/>
                  <a:gd name="connsiteY1886" fmla="*/ 906279 h 1120268"/>
                  <a:gd name="connsiteX1887" fmla="*/ 2835995 w 3572741"/>
                  <a:gd name="connsiteY1887" fmla="*/ 903912 h 1120268"/>
                  <a:gd name="connsiteX1888" fmla="*/ 2840104 w 3572741"/>
                  <a:gd name="connsiteY1888" fmla="*/ 901620 h 1120268"/>
                  <a:gd name="connsiteX1889" fmla="*/ 2844048 w 3572741"/>
                  <a:gd name="connsiteY1889" fmla="*/ 899475 h 1120268"/>
                  <a:gd name="connsiteX1890" fmla="*/ 2850294 w 3572741"/>
                  <a:gd name="connsiteY1890" fmla="*/ 898456 h 1120268"/>
                  <a:gd name="connsiteX1891" fmla="*/ 2858348 w 3572741"/>
                  <a:gd name="connsiteY1891" fmla="*/ 897568 h 1120268"/>
                  <a:gd name="connsiteX1892" fmla="*/ 2861799 w 3572741"/>
                  <a:gd name="connsiteY1892" fmla="*/ 901488 h 1120268"/>
                  <a:gd name="connsiteX1893" fmla="*/ 2863279 w 3572741"/>
                  <a:gd name="connsiteY1893" fmla="*/ 905400 h 1120268"/>
                  <a:gd name="connsiteX1894" fmla="*/ 2863279 w 3572741"/>
                  <a:gd name="connsiteY1894" fmla="*/ 909558 h 1120268"/>
                  <a:gd name="connsiteX1895" fmla="*/ 2866484 w 3572741"/>
                  <a:gd name="connsiteY1895" fmla="*/ 912213 h 1120268"/>
                  <a:gd name="connsiteX1896" fmla="*/ 2870264 w 3572741"/>
                  <a:gd name="connsiteY1896" fmla="*/ 915426 h 1120268"/>
                  <a:gd name="connsiteX1897" fmla="*/ 2874784 w 3572741"/>
                  <a:gd name="connsiteY1897" fmla="*/ 918023 h 1120268"/>
                  <a:gd name="connsiteX1898" fmla="*/ 2875524 w 3572741"/>
                  <a:gd name="connsiteY1898" fmla="*/ 922362 h 1120268"/>
                  <a:gd name="connsiteX1899" fmla="*/ 2874044 w 3572741"/>
                  <a:gd name="connsiteY1899" fmla="*/ 927112 h 1120268"/>
                  <a:gd name="connsiteX1900" fmla="*/ 2869853 w 3572741"/>
                  <a:gd name="connsiteY1900" fmla="*/ 927408 h 1120268"/>
                  <a:gd name="connsiteX1901" fmla="*/ 2869771 w 3572741"/>
                  <a:gd name="connsiteY1901" fmla="*/ 932930 h 1120268"/>
                  <a:gd name="connsiteX1902" fmla="*/ 2874126 w 3572741"/>
                  <a:gd name="connsiteY1902" fmla="*/ 936579 h 1120268"/>
                  <a:gd name="connsiteX1903" fmla="*/ 2873305 w 3572741"/>
                  <a:gd name="connsiteY1903" fmla="*/ 941444 h 1120268"/>
                  <a:gd name="connsiteX1904" fmla="*/ 2875606 w 3572741"/>
                  <a:gd name="connsiteY1904" fmla="*/ 945430 h 1120268"/>
                  <a:gd name="connsiteX1905" fmla="*/ 2877661 w 3572741"/>
                  <a:gd name="connsiteY1905" fmla="*/ 949128 h 1120268"/>
                  <a:gd name="connsiteX1906" fmla="*/ 2878729 w 3572741"/>
                  <a:gd name="connsiteY1906" fmla="*/ 955333 h 1120268"/>
                  <a:gd name="connsiteX1907" fmla="*/ 2881934 w 3572741"/>
                  <a:gd name="connsiteY1907" fmla="*/ 958447 h 1120268"/>
                  <a:gd name="connsiteX1908" fmla="*/ 2884893 w 3572741"/>
                  <a:gd name="connsiteY1908" fmla="*/ 963230 h 1120268"/>
                  <a:gd name="connsiteX1909" fmla="*/ 2881770 w 3572741"/>
                  <a:gd name="connsiteY1909" fmla="*/ 966328 h 1120268"/>
                  <a:gd name="connsiteX1910" fmla="*/ 2884975 w 3572741"/>
                  <a:gd name="connsiteY1910" fmla="*/ 969640 h 1120268"/>
                  <a:gd name="connsiteX1911" fmla="*/ 2885138 w 3572741"/>
                  <a:gd name="connsiteY1911" fmla="*/ 974341 h 1120268"/>
                  <a:gd name="connsiteX1912" fmla="*/ 2884399 w 3572741"/>
                  <a:gd name="connsiteY1912" fmla="*/ 978869 h 1120268"/>
                  <a:gd name="connsiteX1913" fmla="*/ 2887275 w 3572741"/>
                  <a:gd name="connsiteY1913" fmla="*/ 982715 h 1120268"/>
                  <a:gd name="connsiteX1914" fmla="*/ 2883002 w 3572741"/>
                  <a:gd name="connsiteY1914" fmla="*/ 986915 h 1120268"/>
                  <a:gd name="connsiteX1915" fmla="*/ 2884481 w 3572741"/>
                  <a:gd name="connsiteY1915" fmla="*/ 990802 h 1120268"/>
                  <a:gd name="connsiteX1916" fmla="*/ 2887522 w 3572741"/>
                  <a:gd name="connsiteY1916" fmla="*/ 995519 h 1120268"/>
                  <a:gd name="connsiteX1917" fmla="*/ 2888508 w 3572741"/>
                  <a:gd name="connsiteY1917" fmla="*/ 999989 h 1120268"/>
                  <a:gd name="connsiteX1918" fmla="*/ 2883660 w 3572741"/>
                  <a:gd name="connsiteY1918" fmla="*/ 1000014 h 1120268"/>
                  <a:gd name="connsiteX1919" fmla="*/ 2858019 w 3572741"/>
                  <a:gd name="connsiteY1919" fmla="*/ 994097 h 1120268"/>
                  <a:gd name="connsiteX1920" fmla="*/ 2854321 w 3572741"/>
                  <a:gd name="connsiteY1920" fmla="*/ 991599 h 1120268"/>
                  <a:gd name="connsiteX1921" fmla="*/ 2851445 w 3572741"/>
                  <a:gd name="connsiteY1921" fmla="*/ 994919 h 1120268"/>
                  <a:gd name="connsiteX1922" fmla="*/ 2852678 w 3572741"/>
                  <a:gd name="connsiteY1922" fmla="*/ 999694 h 1120268"/>
                  <a:gd name="connsiteX1923" fmla="*/ 2849884 w 3572741"/>
                  <a:gd name="connsiteY1923" fmla="*/ 1002997 h 1120268"/>
                  <a:gd name="connsiteX1924" fmla="*/ 2845034 w 3572741"/>
                  <a:gd name="connsiteY1924" fmla="*/ 1004509 h 1120268"/>
                  <a:gd name="connsiteX1925" fmla="*/ 2840680 w 3572741"/>
                  <a:gd name="connsiteY1925" fmla="*/ 1005989 h 1120268"/>
                  <a:gd name="connsiteX1926" fmla="*/ 2843885 w 3572741"/>
                  <a:gd name="connsiteY1926" fmla="*/ 1008610 h 1120268"/>
                  <a:gd name="connsiteX1927" fmla="*/ 2864018 w 3572741"/>
                  <a:gd name="connsiteY1927" fmla="*/ 1031571 h 1120268"/>
                  <a:gd name="connsiteX1928" fmla="*/ 2865251 w 3572741"/>
                  <a:gd name="connsiteY1928" fmla="*/ 1035615 h 1120268"/>
                  <a:gd name="connsiteX1929" fmla="*/ 2867716 w 3572741"/>
                  <a:gd name="connsiteY1929" fmla="*/ 1041030 h 1120268"/>
                  <a:gd name="connsiteX1930" fmla="*/ 2869853 w 3572741"/>
                  <a:gd name="connsiteY1930" fmla="*/ 1045090 h 1120268"/>
                  <a:gd name="connsiteX1931" fmla="*/ 2873469 w 3572741"/>
                  <a:gd name="connsiteY1931" fmla="*/ 1048665 h 1120268"/>
                  <a:gd name="connsiteX1932" fmla="*/ 2876428 w 3572741"/>
                  <a:gd name="connsiteY1932" fmla="*/ 1051714 h 1120268"/>
                  <a:gd name="connsiteX1933" fmla="*/ 2877249 w 3572741"/>
                  <a:gd name="connsiteY1933" fmla="*/ 1055823 h 1120268"/>
                  <a:gd name="connsiteX1934" fmla="*/ 2878482 w 3572741"/>
                  <a:gd name="connsiteY1934" fmla="*/ 1060384 h 1120268"/>
                  <a:gd name="connsiteX1935" fmla="*/ 2879139 w 3572741"/>
                  <a:gd name="connsiteY1935" fmla="*/ 1064813 h 1120268"/>
                  <a:gd name="connsiteX1936" fmla="*/ 2876181 w 3572741"/>
                  <a:gd name="connsiteY1936" fmla="*/ 1067986 h 1120268"/>
                  <a:gd name="connsiteX1937" fmla="*/ 2871990 w 3572741"/>
                  <a:gd name="connsiteY1937" fmla="*/ 1068898 h 1120268"/>
                  <a:gd name="connsiteX1938" fmla="*/ 2867798 w 3572741"/>
                  <a:gd name="connsiteY1938" fmla="*/ 1070632 h 1120268"/>
                  <a:gd name="connsiteX1939" fmla="*/ 2870593 w 3572741"/>
                  <a:gd name="connsiteY1939" fmla="*/ 1073730 h 1120268"/>
                  <a:gd name="connsiteX1940" fmla="*/ 2873880 w 3572741"/>
                  <a:gd name="connsiteY1940" fmla="*/ 1076417 h 1120268"/>
                  <a:gd name="connsiteX1941" fmla="*/ 2875524 w 3572741"/>
                  <a:gd name="connsiteY1941" fmla="*/ 1080444 h 1120268"/>
                  <a:gd name="connsiteX1942" fmla="*/ 2878975 w 3572741"/>
                  <a:gd name="connsiteY1942" fmla="*/ 1084134 h 1120268"/>
                  <a:gd name="connsiteX1943" fmla="*/ 2881112 w 3572741"/>
                  <a:gd name="connsiteY1943" fmla="*/ 1078307 h 1120268"/>
                  <a:gd name="connsiteX1944" fmla="*/ 2873387 w 3572741"/>
                  <a:gd name="connsiteY1944" fmla="*/ 1074560 h 1120268"/>
                  <a:gd name="connsiteX1945" fmla="*/ 2877414 w 3572741"/>
                  <a:gd name="connsiteY1945" fmla="*/ 1073171 h 1120268"/>
                  <a:gd name="connsiteX1946" fmla="*/ 2881523 w 3572741"/>
                  <a:gd name="connsiteY1946" fmla="*/ 1076598 h 1120268"/>
                  <a:gd name="connsiteX1947" fmla="*/ 2886125 w 3572741"/>
                  <a:gd name="connsiteY1947" fmla="*/ 1075801 h 1120268"/>
                  <a:gd name="connsiteX1948" fmla="*/ 2886783 w 3572741"/>
                  <a:gd name="connsiteY1948" fmla="*/ 1071174 h 1120268"/>
                  <a:gd name="connsiteX1949" fmla="*/ 2890070 w 3572741"/>
                  <a:gd name="connsiteY1949" fmla="*/ 1067550 h 1120268"/>
                  <a:gd name="connsiteX1950" fmla="*/ 2889659 w 3572741"/>
                  <a:gd name="connsiteY1950" fmla="*/ 1059126 h 1120268"/>
                  <a:gd name="connsiteX1951" fmla="*/ 2889084 w 3572741"/>
                  <a:gd name="connsiteY1951" fmla="*/ 1052905 h 1120268"/>
                  <a:gd name="connsiteX1952" fmla="*/ 2897220 w 3572741"/>
                  <a:gd name="connsiteY1952" fmla="*/ 1054146 h 1120268"/>
                  <a:gd name="connsiteX1953" fmla="*/ 2896316 w 3572741"/>
                  <a:gd name="connsiteY1953" fmla="*/ 1060450 h 1120268"/>
                  <a:gd name="connsiteX1954" fmla="*/ 2900671 w 3572741"/>
                  <a:gd name="connsiteY1954" fmla="*/ 1057935 h 1120268"/>
                  <a:gd name="connsiteX1955" fmla="*/ 2903958 w 3572741"/>
                  <a:gd name="connsiteY1955" fmla="*/ 1054344 h 1120268"/>
                  <a:gd name="connsiteX1956" fmla="*/ 2908396 w 3572741"/>
                  <a:gd name="connsiteY1956" fmla="*/ 1062800 h 1120268"/>
                  <a:gd name="connsiteX1957" fmla="*/ 2911108 w 3572741"/>
                  <a:gd name="connsiteY1957" fmla="*/ 1067764 h 1120268"/>
                  <a:gd name="connsiteX1958" fmla="*/ 2921791 w 3572741"/>
                  <a:gd name="connsiteY1958" fmla="*/ 1068528 h 1120268"/>
                  <a:gd name="connsiteX1959" fmla="*/ 2928530 w 3572741"/>
                  <a:gd name="connsiteY1959" fmla="*/ 1072070 h 1120268"/>
                  <a:gd name="connsiteX1960" fmla="*/ 2933790 w 3572741"/>
                  <a:gd name="connsiteY1960" fmla="*/ 1072242 h 1120268"/>
                  <a:gd name="connsiteX1961" fmla="*/ 2942911 w 3572741"/>
                  <a:gd name="connsiteY1961" fmla="*/ 1070402 h 1120268"/>
                  <a:gd name="connsiteX1962" fmla="*/ 2955650 w 3572741"/>
                  <a:gd name="connsiteY1962" fmla="*/ 1064115 h 1120268"/>
                  <a:gd name="connsiteX1963" fmla="*/ 2961073 w 3572741"/>
                  <a:gd name="connsiteY1963" fmla="*/ 1058436 h 1120268"/>
                  <a:gd name="connsiteX1964" fmla="*/ 2966333 w 3572741"/>
                  <a:gd name="connsiteY1964" fmla="*/ 1052067 h 1120268"/>
                  <a:gd name="connsiteX1965" fmla="*/ 2970771 w 3572741"/>
                  <a:gd name="connsiteY1965" fmla="*/ 1045542 h 1120268"/>
                  <a:gd name="connsiteX1966" fmla="*/ 2969538 w 3572741"/>
                  <a:gd name="connsiteY1966" fmla="*/ 1041606 h 1120268"/>
                  <a:gd name="connsiteX1967" fmla="*/ 2973729 w 3572741"/>
                  <a:gd name="connsiteY1967" fmla="*/ 1039559 h 1120268"/>
                  <a:gd name="connsiteX1968" fmla="*/ 2972168 w 3572741"/>
                  <a:gd name="connsiteY1968" fmla="*/ 1026994 h 1120268"/>
                  <a:gd name="connsiteX1969" fmla="*/ 2972907 w 3572741"/>
                  <a:gd name="connsiteY1969" fmla="*/ 1021356 h 1120268"/>
                  <a:gd name="connsiteX1970" fmla="*/ 2978332 w 3572741"/>
                  <a:gd name="connsiteY1970" fmla="*/ 1014815 h 1120268"/>
                  <a:gd name="connsiteX1971" fmla="*/ 2977263 w 3572741"/>
                  <a:gd name="connsiteY1971" fmla="*/ 1008273 h 1120268"/>
                  <a:gd name="connsiteX1972" fmla="*/ 2979810 w 3572741"/>
                  <a:gd name="connsiteY1972" fmla="*/ 1001912 h 1120268"/>
                  <a:gd name="connsiteX1973" fmla="*/ 2980386 w 3572741"/>
                  <a:gd name="connsiteY1973" fmla="*/ 995831 h 1120268"/>
                  <a:gd name="connsiteX1974" fmla="*/ 2984988 w 3572741"/>
                  <a:gd name="connsiteY1974" fmla="*/ 990440 h 1120268"/>
                  <a:gd name="connsiteX1975" fmla="*/ 2985234 w 3572741"/>
                  <a:gd name="connsiteY1975" fmla="*/ 984211 h 1120268"/>
                  <a:gd name="connsiteX1976" fmla="*/ 2989014 w 3572741"/>
                  <a:gd name="connsiteY1976" fmla="*/ 977924 h 1120268"/>
                  <a:gd name="connsiteX1977" fmla="*/ 2988686 w 3572741"/>
                  <a:gd name="connsiteY1977" fmla="*/ 971925 h 1120268"/>
                  <a:gd name="connsiteX1978" fmla="*/ 2990001 w 3572741"/>
                  <a:gd name="connsiteY1978" fmla="*/ 966205 h 1120268"/>
                  <a:gd name="connsiteX1979" fmla="*/ 2988275 w 3572741"/>
                  <a:gd name="connsiteY1979" fmla="*/ 960773 h 1120268"/>
                  <a:gd name="connsiteX1980" fmla="*/ 2988769 w 3572741"/>
                  <a:gd name="connsiteY1980" fmla="*/ 953327 h 1120268"/>
                  <a:gd name="connsiteX1981" fmla="*/ 2985809 w 3572741"/>
                  <a:gd name="connsiteY1981" fmla="*/ 947862 h 1120268"/>
                  <a:gd name="connsiteX1982" fmla="*/ 2984823 w 3572741"/>
                  <a:gd name="connsiteY1982" fmla="*/ 942586 h 1120268"/>
                  <a:gd name="connsiteX1983" fmla="*/ 2985727 w 3572741"/>
                  <a:gd name="connsiteY1983" fmla="*/ 932265 h 1120268"/>
                  <a:gd name="connsiteX1984" fmla="*/ 2987782 w 3572741"/>
                  <a:gd name="connsiteY1984" fmla="*/ 928682 h 1120268"/>
                  <a:gd name="connsiteX1985" fmla="*/ 2985974 w 3572741"/>
                  <a:gd name="connsiteY1985" fmla="*/ 923011 h 1120268"/>
                  <a:gd name="connsiteX1986" fmla="*/ 2985234 w 3572741"/>
                  <a:gd name="connsiteY1986" fmla="*/ 917595 h 1120268"/>
                  <a:gd name="connsiteX1987" fmla="*/ 2987207 w 3572741"/>
                  <a:gd name="connsiteY1987" fmla="*/ 910339 h 1120268"/>
                  <a:gd name="connsiteX1988" fmla="*/ 2987946 w 3572741"/>
                  <a:gd name="connsiteY1988" fmla="*/ 905038 h 1120268"/>
                  <a:gd name="connsiteX1989" fmla="*/ 2991398 w 3572741"/>
                  <a:gd name="connsiteY1989" fmla="*/ 898423 h 1120268"/>
                  <a:gd name="connsiteX1990" fmla="*/ 2989836 w 3572741"/>
                  <a:gd name="connsiteY1990" fmla="*/ 891733 h 1120268"/>
                  <a:gd name="connsiteX1991" fmla="*/ 2986385 w 3572741"/>
                  <a:gd name="connsiteY1991" fmla="*/ 887123 h 1120268"/>
                  <a:gd name="connsiteX1992" fmla="*/ 2986303 w 3572741"/>
                  <a:gd name="connsiteY1992" fmla="*/ 880154 h 1120268"/>
                  <a:gd name="connsiteX1993" fmla="*/ 2982112 w 3572741"/>
                  <a:gd name="connsiteY1993" fmla="*/ 880343 h 1120268"/>
                  <a:gd name="connsiteX1994" fmla="*/ 2979810 w 3572741"/>
                  <a:gd name="connsiteY1994" fmla="*/ 873555 h 1120268"/>
                  <a:gd name="connsiteX1995" fmla="*/ 2978249 w 3572741"/>
                  <a:gd name="connsiteY1995" fmla="*/ 867745 h 1120268"/>
                  <a:gd name="connsiteX1996" fmla="*/ 2976934 w 3572741"/>
                  <a:gd name="connsiteY1996" fmla="*/ 862157 h 1120268"/>
                  <a:gd name="connsiteX1997" fmla="*/ 2972414 w 3572741"/>
                  <a:gd name="connsiteY1997" fmla="*/ 857538 h 1120268"/>
                  <a:gd name="connsiteX1998" fmla="*/ 2966415 w 3572741"/>
                  <a:gd name="connsiteY1998" fmla="*/ 852656 h 1120268"/>
                  <a:gd name="connsiteX1999" fmla="*/ 2967730 w 3572741"/>
                  <a:gd name="connsiteY1999" fmla="*/ 845860 h 1120268"/>
                  <a:gd name="connsiteX2000" fmla="*/ 2961731 w 3572741"/>
                  <a:gd name="connsiteY2000" fmla="*/ 843773 h 1120268"/>
                  <a:gd name="connsiteX2001" fmla="*/ 2956471 w 3572741"/>
                  <a:gd name="connsiteY2001" fmla="*/ 837765 h 1120268"/>
                  <a:gd name="connsiteX2002" fmla="*/ 2949814 w 3572741"/>
                  <a:gd name="connsiteY2002" fmla="*/ 832498 h 1120268"/>
                  <a:gd name="connsiteX2003" fmla="*/ 2945705 w 3572741"/>
                  <a:gd name="connsiteY2003" fmla="*/ 827304 h 1120268"/>
                  <a:gd name="connsiteX2004" fmla="*/ 2943405 w 3572741"/>
                  <a:gd name="connsiteY2004" fmla="*/ 822661 h 1120268"/>
                  <a:gd name="connsiteX2005" fmla="*/ 2943487 w 3572741"/>
                  <a:gd name="connsiteY2005" fmla="*/ 817754 h 1120268"/>
                  <a:gd name="connsiteX2006" fmla="*/ 2939624 w 3572741"/>
                  <a:gd name="connsiteY2006" fmla="*/ 813645 h 1120268"/>
                  <a:gd name="connsiteX2007" fmla="*/ 2935679 w 3572741"/>
                  <a:gd name="connsiteY2007" fmla="*/ 808969 h 1120268"/>
                  <a:gd name="connsiteX2008" fmla="*/ 2933460 w 3572741"/>
                  <a:gd name="connsiteY2008" fmla="*/ 804844 h 1120268"/>
                  <a:gd name="connsiteX2009" fmla="*/ 2933132 w 3572741"/>
                  <a:gd name="connsiteY2009" fmla="*/ 800447 h 1120268"/>
                  <a:gd name="connsiteX2010" fmla="*/ 2936912 w 3572741"/>
                  <a:gd name="connsiteY2010" fmla="*/ 798335 h 1120268"/>
                  <a:gd name="connsiteX2011" fmla="*/ 2934693 w 3572741"/>
                  <a:gd name="connsiteY2011" fmla="*/ 793996 h 1120268"/>
                  <a:gd name="connsiteX2012" fmla="*/ 2937406 w 3572741"/>
                  <a:gd name="connsiteY2012" fmla="*/ 790183 h 1120268"/>
                  <a:gd name="connsiteX2013" fmla="*/ 2931982 w 3572741"/>
                  <a:gd name="connsiteY2013" fmla="*/ 785918 h 1120268"/>
                  <a:gd name="connsiteX2014" fmla="*/ 2932064 w 3572741"/>
                  <a:gd name="connsiteY2014" fmla="*/ 781743 h 1120268"/>
                  <a:gd name="connsiteX2015" fmla="*/ 2918586 w 3572741"/>
                  <a:gd name="connsiteY2015" fmla="*/ 776812 h 1120268"/>
                  <a:gd name="connsiteX2016" fmla="*/ 2917436 w 3572741"/>
                  <a:gd name="connsiteY2016" fmla="*/ 772227 h 1120268"/>
                  <a:gd name="connsiteX2017" fmla="*/ 2909382 w 3572741"/>
                  <a:gd name="connsiteY2017" fmla="*/ 765110 h 1120268"/>
                  <a:gd name="connsiteX2018" fmla="*/ 2904369 w 3572741"/>
                  <a:gd name="connsiteY2018" fmla="*/ 758420 h 1120268"/>
                  <a:gd name="connsiteX2019" fmla="*/ 2906259 w 3572741"/>
                  <a:gd name="connsiteY2019" fmla="*/ 753843 h 1120268"/>
                  <a:gd name="connsiteX2020" fmla="*/ 2901903 w 3572741"/>
                  <a:gd name="connsiteY2020" fmla="*/ 751994 h 1120268"/>
                  <a:gd name="connsiteX2021" fmla="*/ 2892453 w 3572741"/>
                  <a:gd name="connsiteY2021" fmla="*/ 747704 h 1120268"/>
                  <a:gd name="connsiteX2022" fmla="*/ 2886700 w 3572741"/>
                  <a:gd name="connsiteY2022" fmla="*/ 745962 h 1120268"/>
                  <a:gd name="connsiteX2023" fmla="*/ 2876592 w 3572741"/>
                  <a:gd name="connsiteY2023" fmla="*/ 740949 h 1120268"/>
                  <a:gd name="connsiteX2024" fmla="*/ 2865662 w 3572741"/>
                  <a:gd name="connsiteY2024" fmla="*/ 735952 h 1120268"/>
                  <a:gd name="connsiteX2025" fmla="*/ 2859498 w 3572741"/>
                  <a:gd name="connsiteY2025" fmla="*/ 732525 h 1120268"/>
                  <a:gd name="connsiteX2026" fmla="*/ 2855143 w 3572741"/>
                  <a:gd name="connsiteY2026" fmla="*/ 728802 h 1120268"/>
                  <a:gd name="connsiteX2027" fmla="*/ 2841501 w 3572741"/>
                  <a:gd name="connsiteY2027" fmla="*/ 723231 h 1120268"/>
                  <a:gd name="connsiteX2028" fmla="*/ 2837639 w 3572741"/>
                  <a:gd name="connsiteY2028" fmla="*/ 720026 h 1120268"/>
                  <a:gd name="connsiteX2029" fmla="*/ 2833283 w 3572741"/>
                  <a:gd name="connsiteY2029" fmla="*/ 722072 h 1120268"/>
                  <a:gd name="connsiteX2030" fmla="*/ 2825640 w 3572741"/>
                  <a:gd name="connsiteY2030" fmla="*/ 723124 h 1120268"/>
                  <a:gd name="connsiteX2031" fmla="*/ 2811176 w 3572741"/>
                  <a:gd name="connsiteY2031" fmla="*/ 720223 h 1120268"/>
                  <a:gd name="connsiteX2032" fmla="*/ 2817176 w 3572741"/>
                  <a:gd name="connsiteY2032" fmla="*/ 727085 h 1120268"/>
                  <a:gd name="connsiteX2033" fmla="*/ 2823832 w 3572741"/>
                  <a:gd name="connsiteY2033" fmla="*/ 733783 h 1120268"/>
                  <a:gd name="connsiteX2034" fmla="*/ 2826626 w 3572741"/>
                  <a:gd name="connsiteY2034" fmla="*/ 740464 h 1120268"/>
                  <a:gd name="connsiteX2035" fmla="*/ 2821778 w 3572741"/>
                  <a:gd name="connsiteY2035" fmla="*/ 743455 h 1120268"/>
                  <a:gd name="connsiteX2036" fmla="*/ 2821366 w 3572741"/>
                  <a:gd name="connsiteY2036" fmla="*/ 735106 h 1120268"/>
                  <a:gd name="connsiteX2037" fmla="*/ 2816847 w 3572741"/>
                  <a:gd name="connsiteY2037" fmla="*/ 728950 h 1120268"/>
                  <a:gd name="connsiteX2038" fmla="*/ 2815203 w 3572741"/>
                  <a:gd name="connsiteY2038" fmla="*/ 733922 h 1120268"/>
                  <a:gd name="connsiteX2039" fmla="*/ 2812656 w 3572741"/>
                  <a:gd name="connsiteY2039" fmla="*/ 740004 h 1120268"/>
                  <a:gd name="connsiteX2040" fmla="*/ 2798521 w 3572741"/>
                  <a:gd name="connsiteY2040" fmla="*/ 742798 h 1120268"/>
                  <a:gd name="connsiteX2041" fmla="*/ 2794658 w 3572741"/>
                  <a:gd name="connsiteY2041" fmla="*/ 740924 h 1120268"/>
                  <a:gd name="connsiteX2042" fmla="*/ 2799343 w 3572741"/>
                  <a:gd name="connsiteY2042" fmla="*/ 738730 h 1120268"/>
                  <a:gd name="connsiteX2043" fmla="*/ 2797945 w 3572741"/>
                  <a:gd name="connsiteY2043" fmla="*/ 734062 h 1120268"/>
                  <a:gd name="connsiteX2044" fmla="*/ 2800164 w 3572741"/>
                  <a:gd name="connsiteY2044" fmla="*/ 729665 h 1120268"/>
                  <a:gd name="connsiteX2045" fmla="*/ 2793426 w 3572741"/>
                  <a:gd name="connsiteY2045" fmla="*/ 729838 h 1120268"/>
                  <a:gd name="connsiteX2046" fmla="*/ 2784632 w 3572741"/>
                  <a:gd name="connsiteY2046" fmla="*/ 726830 h 1120268"/>
                  <a:gd name="connsiteX2047" fmla="*/ 2788741 w 3572741"/>
                  <a:gd name="connsiteY2047" fmla="*/ 719360 h 1120268"/>
                  <a:gd name="connsiteX2048" fmla="*/ 2780770 w 3572741"/>
                  <a:gd name="connsiteY2048" fmla="*/ 719615 h 1120268"/>
                  <a:gd name="connsiteX2049" fmla="*/ 2778140 w 3572741"/>
                  <a:gd name="connsiteY2049" fmla="*/ 725055 h 1120268"/>
                  <a:gd name="connsiteX2050" fmla="*/ 2782085 w 3572741"/>
                  <a:gd name="connsiteY2050" fmla="*/ 727693 h 1120268"/>
                  <a:gd name="connsiteX2051" fmla="*/ 2787673 w 3572741"/>
                  <a:gd name="connsiteY2051" fmla="*/ 733290 h 1120268"/>
                  <a:gd name="connsiteX2052" fmla="*/ 2780113 w 3572741"/>
                  <a:gd name="connsiteY2052" fmla="*/ 733955 h 1120268"/>
                  <a:gd name="connsiteX2053" fmla="*/ 2772552 w 3572741"/>
                  <a:gd name="connsiteY2053" fmla="*/ 729296 h 1120268"/>
                  <a:gd name="connsiteX2054" fmla="*/ 2768772 w 3572741"/>
                  <a:gd name="connsiteY2054" fmla="*/ 722943 h 1120268"/>
                  <a:gd name="connsiteX2055" fmla="*/ 2766882 w 3572741"/>
                  <a:gd name="connsiteY2055" fmla="*/ 719212 h 1120268"/>
                  <a:gd name="connsiteX2056" fmla="*/ 2764334 w 3572741"/>
                  <a:gd name="connsiteY2056" fmla="*/ 715884 h 1120268"/>
                  <a:gd name="connsiteX2057" fmla="*/ 2762115 w 3572741"/>
                  <a:gd name="connsiteY2057" fmla="*/ 711799 h 1120268"/>
                  <a:gd name="connsiteX2058" fmla="*/ 2754965 w 3572741"/>
                  <a:gd name="connsiteY2058" fmla="*/ 709991 h 1120268"/>
                  <a:gd name="connsiteX2059" fmla="*/ 2749295 w 3572741"/>
                  <a:gd name="connsiteY2059" fmla="*/ 710756 h 1120268"/>
                  <a:gd name="connsiteX2060" fmla="*/ 2744035 w 3572741"/>
                  <a:gd name="connsiteY2060" fmla="*/ 710780 h 1120268"/>
                  <a:gd name="connsiteX2061" fmla="*/ 2734255 w 3572741"/>
                  <a:gd name="connsiteY2061" fmla="*/ 711462 h 1120268"/>
                  <a:gd name="connsiteX2062" fmla="*/ 2719464 w 3572741"/>
                  <a:gd name="connsiteY2062" fmla="*/ 706581 h 1120268"/>
                  <a:gd name="connsiteX2063" fmla="*/ 2714779 w 3572741"/>
                  <a:gd name="connsiteY2063" fmla="*/ 703302 h 1120268"/>
                  <a:gd name="connsiteX2064" fmla="*/ 2715600 w 3572741"/>
                  <a:gd name="connsiteY2064" fmla="*/ 698790 h 1120268"/>
                  <a:gd name="connsiteX2065" fmla="*/ 2722750 w 3572741"/>
                  <a:gd name="connsiteY2065" fmla="*/ 693235 h 1120268"/>
                  <a:gd name="connsiteX2066" fmla="*/ 2725463 w 3572741"/>
                  <a:gd name="connsiteY2066" fmla="*/ 687523 h 1120268"/>
                  <a:gd name="connsiteX2067" fmla="*/ 2724394 w 3572741"/>
                  <a:gd name="connsiteY2067" fmla="*/ 682173 h 1120268"/>
                  <a:gd name="connsiteX2068" fmla="*/ 2730558 w 3572741"/>
                  <a:gd name="connsiteY2068" fmla="*/ 679429 h 1120268"/>
                  <a:gd name="connsiteX2069" fmla="*/ 2733022 w 3572741"/>
                  <a:gd name="connsiteY2069" fmla="*/ 675772 h 1120268"/>
                  <a:gd name="connsiteX2070" fmla="*/ 2733681 w 3572741"/>
                  <a:gd name="connsiteY2070" fmla="*/ 670685 h 1120268"/>
                  <a:gd name="connsiteX2071" fmla="*/ 2738364 w 3572741"/>
                  <a:gd name="connsiteY2071" fmla="*/ 664414 h 1120268"/>
                  <a:gd name="connsiteX2072" fmla="*/ 2736968 w 3572741"/>
                  <a:gd name="connsiteY2072" fmla="*/ 658859 h 1120268"/>
                  <a:gd name="connsiteX2073" fmla="*/ 2742309 w 3572741"/>
                  <a:gd name="connsiteY2073" fmla="*/ 657034 h 1120268"/>
                  <a:gd name="connsiteX2074" fmla="*/ 2738282 w 3572741"/>
                  <a:gd name="connsiteY2074" fmla="*/ 655169 h 1120268"/>
                  <a:gd name="connsiteX2075" fmla="*/ 2736392 w 3572741"/>
                  <a:gd name="connsiteY2075" fmla="*/ 650378 h 1120268"/>
                  <a:gd name="connsiteX2076" fmla="*/ 2735571 w 3572741"/>
                  <a:gd name="connsiteY2076" fmla="*/ 644954 h 1120268"/>
                  <a:gd name="connsiteX2077" fmla="*/ 2740337 w 3572741"/>
                  <a:gd name="connsiteY2077" fmla="*/ 646639 h 1120268"/>
                  <a:gd name="connsiteX2078" fmla="*/ 2736228 w 3572741"/>
                  <a:gd name="connsiteY2078" fmla="*/ 641658 h 1120268"/>
                  <a:gd name="connsiteX2079" fmla="*/ 2740830 w 3572741"/>
                  <a:gd name="connsiteY2079" fmla="*/ 639423 h 1120268"/>
                  <a:gd name="connsiteX2080" fmla="*/ 2738200 w 3572741"/>
                  <a:gd name="connsiteY2080" fmla="*/ 636193 h 1120268"/>
                  <a:gd name="connsiteX2081" fmla="*/ 2745761 w 3572741"/>
                  <a:gd name="connsiteY2081" fmla="*/ 629833 h 1120268"/>
                  <a:gd name="connsiteX2082" fmla="*/ 2748309 w 3572741"/>
                  <a:gd name="connsiteY2082" fmla="*/ 626217 h 1120268"/>
                  <a:gd name="connsiteX2083" fmla="*/ 2746911 w 3572741"/>
                  <a:gd name="connsiteY2083" fmla="*/ 619971 h 1120268"/>
                  <a:gd name="connsiteX2084" fmla="*/ 2752910 w 3572741"/>
                  <a:gd name="connsiteY2084" fmla="*/ 617119 h 1120268"/>
                  <a:gd name="connsiteX2085" fmla="*/ 2751103 w 3572741"/>
                  <a:gd name="connsiteY2085" fmla="*/ 611432 h 1120268"/>
                  <a:gd name="connsiteX2086" fmla="*/ 2748309 w 3572741"/>
                  <a:gd name="connsiteY2086" fmla="*/ 605926 h 1120268"/>
                  <a:gd name="connsiteX2087" fmla="*/ 2748144 w 3572741"/>
                  <a:gd name="connsiteY2087" fmla="*/ 600486 h 1120268"/>
                  <a:gd name="connsiteX2088" fmla="*/ 2755047 w 3572741"/>
                  <a:gd name="connsiteY2088" fmla="*/ 594594 h 1120268"/>
                  <a:gd name="connsiteX2089" fmla="*/ 2756609 w 3572741"/>
                  <a:gd name="connsiteY2089" fmla="*/ 587838 h 1120268"/>
                  <a:gd name="connsiteX2090" fmla="*/ 2755869 w 3572741"/>
                  <a:gd name="connsiteY2090" fmla="*/ 582078 h 1120268"/>
                  <a:gd name="connsiteX2091" fmla="*/ 2759074 w 3572741"/>
                  <a:gd name="connsiteY2091" fmla="*/ 576457 h 1120268"/>
                  <a:gd name="connsiteX2092" fmla="*/ 2774359 w 3572741"/>
                  <a:gd name="connsiteY2092" fmla="*/ 571452 h 1120268"/>
                  <a:gd name="connsiteX2093" fmla="*/ 2779209 w 3572741"/>
                  <a:gd name="connsiteY2093" fmla="*/ 572635 h 1120268"/>
                  <a:gd name="connsiteX2094" fmla="*/ 2785043 w 3572741"/>
                  <a:gd name="connsiteY2094" fmla="*/ 570342 h 1120268"/>
                  <a:gd name="connsiteX2095" fmla="*/ 2812491 w 3572741"/>
                  <a:gd name="connsiteY2095" fmla="*/ 571098 h 1120268"/>
                  <a:gd name="connsiteX2096" fmla="*/ 2817586 w 3572741"/>
                  <a:gd name="connsiteY2096" fmla="*/ 569874 h 1120268"/>
                  <a:gd name="connsiteX2097" fmla="*/ 2827202 w 3572741"/>
                  <a:gd name="connsiteY2097" fmla="*/ 570227 h 1120268"/>
                  <a:gd name="connsiteX2098" fmla="*/ 2832954 w 3572741"/>
                  <a:gd name="connsiteY2098" fmla="*/ 570161 h 1120268"/>
                  <a:gd name="connsiteX2099" fmla="*/ 2834516 w 3572741"/>
                  <a:gd name="connsiteY2099" fmla="*/ 574854 h 1120268"/>
                  <a:gd name="connsiteX2100" fmla="*/ 2840762 w 3572741"/>
                  <a:gd name="connsiteY2100" fmla="*/ 577632 h 1120268"/>
                  <a:gd name="connsiteX2101" fmla="*/ 2845363 w 3572741"/>
                  <a:gd name="connsiteY2101" fmla="*/ 576152 h 1120268"/>
                  <a:gd name="connsiteX2102" fmla="*/ 2840844 w 3572741"/>
                  <a:gd name="connsiteY2102" fmla="*/ 570589 h 1120268"/>
                  <a:gd name="connsiteX2103" fmla="*/ 2848898 w 3572741"/>
                  <a:gd name="connsiteY2103" fmla="*/ 569751 h 1120268"/>
                  <a:gd name="connsiteX2104" fmla="*/ 2862293 w 3572741"/>
                  <a:gd name="connsiteY2104" fmla="*/ 572610 h 1120268"/>
                  <a:gd name="connsiteX2105" fmla="*/ 2873469 w 3572741"/>
                  <a:gd name="connsiteY2105" fmla="*/ 574665 h 1120268"/>
                  <a:gd name="connsiteX2106" fmla="*/ 2878400 w 3572741"/>
                  <a:gd name="connsiteY2106" fmla="*/ 574303 h 1120268"/>
                  <a:gd name="connsiteX2107" fmla="*/ 2885550 w 3572741"/>
                  <a:gd name="connsiteY2107" fmla="*/ 570145 h 1120268"/>
                  <a:gd name="connsiteX2108" fmla="*/ 2892617 w 3572741"/>
                  <a:gd name="connsiteY2108" fmla="*/ 574509 h 1120268"/>
                  <a:gd name="connsiteX2109" fmla="*/ 2901574 w 3572741"/>
                  <a:gd name="connsiteY2109" fmla="*/ 573786 h 1120268"/>
                  <a:gd name="connsiteX2110" fmla="*/ 2895658 w 3572741"/>
                  <a:gd name="connsiteY2110" fmla="*/ 570868 h 1120268"/>
                  <a:gd name="connsiteX2111" fmla="*/ 2894097 w 3572741"/>
                  <a:gd name="connsiteY2111" fmla="*/ 565880 h 1120268"/>
                  <a:gd name="connsiteX2112" fmla="*/ 2898288 w 3572741"/>
                  <a:gd name="connsiteY2112" fmla="*/ 568748 h 1120268"/>
                  <a:gd name="connsiteX2113" fmla="*/ 2903629 w 3572741"/>
                  <a:gd name="connsiteY2113" fmla="*/ 567425 h 1120268"/>
                  <a:gd name="connsiteX2114" fmla="*/ 2898698 w 3572741"/>
                  <a:gd name="connsiteY2114" fmla="*/ 565173 h 1120268"/>
                  <a:gd name="connsiteX2115" fmla="*/ 2902890 w 3572741"/>
                  <a:gd name="connsiteY2115" fmla="*/ 559840 h 1120268"/>
                  <a:gd name="connsiteX2116" fmla="*/ 2927708 w 3572741"/>
                  <a:gd name="connsiteY2116" fmla="*/ 563973 h 1120268"/>
                  <a:gd name="connsiteX2117" fmla="*/ 2933297 w 3572741"/>
                  <a:gd name="connsiteY2117" fmla="*/ 566184 h 1120268"/>
                  <a:gd name="connsiteX2118" fmla="*/ 2939542 w 3572741"/>
                  <a:gd name="connsiteY2118" fmla="*/ 568271 h 1120268"/>
                  <a:gd name="connsiteX2119" fmla="*/ 2948993 w 3572741"/>
                  <a:gd name="connsiteY2119" fmla="*/ 565584 h 1120268"/>
                  <a:gd name="connsiteX2120" fmla="*/ 2962141 w 3572741"/>
                  <a:gd name="connsiteY2120" fmla="*/ 570203 h 1120268"/>
                  <a:gd name="connsiteX2121" fmla="*/ 2973729 w 3572741"/>
                  <a:gd name="connsiteY2121" fmla="*/ 574213 h 1120268"/>
                  <a:gd name="connsiteX2122" fmla="*/ 2981783 w 3572741"/>
                  <a:gd name="connsiteY2122" fmla="*/ 575257 h 1120268"/>
                  <a:gd name="connsiteX2123" fmla="*/ 2963703 w 3572741"/>
                  <a:gd name="connsiteY2123" fmla="*/ 577147 h 1120268"/>
                  <a:gd name="connsiteX2124" fmla="*/ 2958197 w 3572741"/>
                  <a:gd name="connsiteY2124" fmla="*/ 578815 h 1120268"/>
                  <a:gd name="connsiteX2125" fmla="*/ 2971839 w 3572741"/>
                  <a:gd name="connsiteY2125" fmla="*/ 586713 h 1120268"/>
                  <a:gd name="connsiteX2126" fmla="*/ 2987454 w 3572741"/>
                  <a:gd name="connsiteY2126" fmla="*/ 584313 h 1120268"/>
                  <a:gd name="connsiteX2127" fmla="*/ 2991891 w 3572741"/>
                  <a:gd name="connsiteY2127" fmla="*/ 581650 h 1120268"/>
                  <a:gd name="connsiteX2128" fmla="*/ 3005122 w 3572741"/>
                  <a:gd name="connsiteY2128" fmla="*/ 584601 h 1120268"/>
                  <a:gd name="connsiteX2129" fmla="*/ 3002574 w 3572741"/>
                  <a:gd name="connsiteY2129" fmla="*/ 580023 h 1120268"/>
                  <a:gd name="connsiteX2130" fmla="*/ 3009149 w 3572741"/>
                  <a:gd name="connsiteY2130" fmla="*/ 579382 h 1120268"/>
                  <a:gd name="connsiteX2131" fmla="*/ 3005286 w 3572741"/>
                  <a:gd name="connsiteY2131" fmla="*/ 574714 h 1120268"/>
                  <a:gd name="connsiteX2132" fmla="*/ 3010875 w 3572741"/>
                  <a:gd name="connsiteY2132" fmla="*/ 575692 h 1120268"/>
                  <a:gd name="connsiteX2133" fmla="*/ 3018024 w 3572741"/>
                  <a:gd name="connsiteY2133" fmla="*/ 577048 h 1120268"/>
                  <a:gd name="connsiteX2134" fmla="*/ 3023366 w 3572741"/>
                  <a:gd name="connsiteY2134" fmla="*/ 579916 h 1120268"/>
                  <a:gd name="connsiteX2135" fmla="*/ 3031009 w 3572741"/>
                  <a:gd name="connsiteY2135" fmla="*/ 579325 h 1120268"/>
                  <a:gd name="connsiteX2136" fmla="*/ 3041118 w 3572741"/>
                  <a:gd name="connsiteY2136" fmla="*/ 578125 h 1120268"/>
                  <a:gd name="connsiteX2137" fmla="*/ 3048349 w 3572741"/>
                  <a:gd name="connsiteY2137" fmla="*/ 576761 h 1120268"/>
                  <a:gd name="connsiteX2138" fmla="*/ 3043911 w 3572741"/>
                  <a:gd name="connsiteY2138" fmla="*/ 573441 h 1120268"/>
                  <a:gd name="connsiteX2139" fmla="*/ 3039144 w 3572741"/>
                  <a:gd name="connsiteY2139" fmla="*/ 570523 h 1120268"/>
                  <a:gd name="connsiteX2140" fmla="*/ 3034789 w 3572741"/>
                  <a:gd name="connsiteY2140" fmla="*/ 568058 h 1120268"/>
                  <a:gd name="connsiteX2141" fmla="*/ 3030269 w 3572741"/>
                  <a:gd name="connsiteY2141" fmla="*/ 568427 h 1120268"/>
                  <a:gd name="connsiteX2142" fmla="*/ 3024435 w 3572741"/>
                  <a:gd name="connsiteY2142" fmla="*/ 566126 h 1120268"/>
                  <a:gd name="connsiteX2143" fmla="*/ 3019093 w 3572741"/>
                  <a:gd name="connsiteY2143" fmla="*/ 565905 h 1120268"/>
                  <a:gd name="connsiteX2144" fmla="*/ 3025503 w 3572741"/>
                  <a:gd name="connsiteY2144" fmla="*/ 569438 h 1120268"/>
                  <a:gd name="connsiteX2145" fmla="*/ 3020572 w 3572741"/>
                  <a:gd name="connsiteY2145" fmla="*/ 568132 h 1120268"/>
                  <a:gd name="connsiteX2146" fmla="*/ 3015395 w 3572741"/>
                  <a:gd name="connsiteY2146" fmla="*/ 568584 h 1120268"/>
                  <a:gd name="connsiteX2147" fmla="*/ 3011450 w 3572741"/>
                  <a:gd name="connsiteY2147" fmla="*/ 562412 h 1120268"/>
                  <a:gd name="connsiteX2148" fmla="*/ 3017038 w 3572741"/>
                  <a:gd name="connsiteY2148" fmla="*/ 564992 h 1120268"/>
                  <a:gd name="connsiteX2149" fmla="*/ 3007670 w 3572741"/>
                  <a:gd name="connsiteY2149" fmla="*/ 559527 h 1120268"/>
                  <a:gd name="connsiteX2150" fmla="*/ 3003972 w 3572741"/>
                  <a:gd name="connsiteY2150" fmla="*/ 556331 h 1120268"/>
                  <a:gd name="connsiteX2151" fmla="*/ 3009724 w 3572741"/>
                  <a:gd name="connsiteY2151" fmla="*/ 555911 h 1120268"/>
                  <a:gd name="connsiteX2152" fmla="*/ 3002410 w 3572741"/>
                  <a:gd name="connsiteY2152" fmla="*/ 550882 h 1120268"/>
                  <a:gd name="connsiteX2153" fmla="*/ 3005780 w 3572741"/>
                  <a:gd name="connsiteY2153" fmla="*/ 541974 h 1120268"/>
                  <a:gd name="connsiteX2154" fmla="*/ 3010546 w 3572741"/>
                  <a:gd name="connsiteY2154" fmla="*/ 537700 h 1120268"/>
                  <a:gd name="connsiteX2155" fmla="*/ 3011286 w 3572741"/>
                  <a:gd name="connsiteY2155" fmla="*/ 532227 h 1120268"/>
                  <a:gd name="connsiteX2156" fmla="*/ 3008902 w 3572741"/>
                  <a:gd name="connsiteY2156" fmla="*/ 528036 h 1120268"/>
                  <a:gd name="connsiteX2157" fmla="*/ 3010710 w 3572741"/>
                  <a:gd name="connsiteY2157" fmla="*/ 519045 h 1120268"/>
                  <a:gd name="connsiteX2158" fmla="*/ 3007341 w 3572741"/>
                  <a:gd name="connsiteY2158" fmla="*/ 514090 h 1120268"/>
                  <a:gd name="connsiteX2159" fmla="*/ 3003478 w 3572741"/>
                  <a:gd name="connsiteY2159" fmla="*/ 509701 h 1120268"/>
                  <a:gd name="connsiteX2160" fmla="*/ 3008163 w 3572741"/>
                  <a:gd name="connsiteY2160" fmla="*/ 508444 h 1120268"/>
                  <a:gd name="connsiteX2161" fmla="*/ 3012682 w 3572741"/>
                  <a:gd name="connsiteY2161" fmla="*/ 504836 h 1120268"/>
                  <a:gd name="connsiteX2162" fmla="*/ 3027146 w 3572741"/>
                  <a:gd name="connsiteY2162" fmla="*/ 503973 h 1120268"/>
                  <a:gd name="connsiteX2163" fmla="*/ 3032488 w 3572741"/>
                  <a:gd name="connsiteY2163" fmla="*/ 501697 h 1120268"/>
                  <a:gd name="connsiteX2164" fmla="*/ 3040953 w 3572741"/>
                  <a:gd name="connsiteY2164" fmla="*/ 501434 h 1120268"/>
                  <a:gd name="connsiteX2165" fmla="*/ 3051718 w 3572741"/>
                  <a:gd name="connsiteY2165" fmla="*/ 500111 h 1120268"/>
                  <a:gd name="connsiteX2166" fmla="*/ 3056813 w 3572741"/>
                  <a:gd name="connsiteY2166" fmla="*/ 502174 h 1120268"/>
                  <a:gd name="connsiteX2167" fmla="*/ 3061334 w 3572741"/>
                  <a:gd name="connsiteY2167" fmla="*/ 505740 h 1120268"/>
                  <a:gd name="connsiteX2168" fmla="*/ 3067662 w 3572741"/>
                  <a:gd name="connsiteY2168" fmla="*/ 504705 h 1120268"/>
                  <a:gd name="connsiteX2169" fmla="*/ 3066264 w 3572741"/>
                  <a:gd name="connsiteY2169" fmla="*/ 500703 h 1120268"/>
                  <a:gd name="connsiteX2170" fmla="*/ 3070373 w 3572741"/>
                  <a:gd name="connsiteY2170" fmla="*/ 498114 h 1120268"/>
                  <a:gd name="connsiteX2171" fmla="*/ 3075058 w 3572741"/>
                  <a:gd name="connsiteY2171" fmla="*/ 501270 h 1120268"/>
                  <a:gd name="connsiteX2172" fmla="*/ 3078920 w 3572741"/>
                  <a:gd name="connsiteY2172" fmla="*/ 505765 h 1120268"/>
                  <a:gd name="connsiteX2173" fmla="*/ 3081796 w 3572741"/>
                  <a:gd name="connsiteY2173" fmla="*/ 508814 h 1120268"/>
                  <a:gd name="connsiteX2174" fmla="*/ 3082783 w 3572741"/>
                  <a:gd name="connsiteY2174" fmla="*/ 512906 h 1120268"/>
                  <a:gd name="connsiteX2175" fmla="*/ 3085166 w 3572741"/>
                  <a:gd name="connsiteY2175" fmla="*/ 516457 h 1120268"/>
                  <a:gd name="connsiteX2176" fmla="*/ 3091740 w 3572741"/>
                  <a:gd name="connsiteY2176" fmla="*/ 521766 h 1120268"/>
                  <a:gd name="connsiteX2177" fmla="*/ 3092973 w 3572741"/>
                  <a:gd name="connsiteY2177" fmla="*/ 526376 h 1120268"/>
                  <a:gd name="connsiteX2178" fmla="*/ 3098479 w 3572741"/>
                  <a:gd name="connsiteY2178" fmla="*/ 523508 h 1120268"/>
                  <a:gd name="connsiteX2179" fmla="*/ 3103902 w 3572741"/>
                  <a:gd name="connsiteY2179" fmla="*/ 523639 h 1120268"/>
                  <a:gd name="connsiteX2180" fmla="*/ 3107108 w 3572741"/>
                  <a:gd name="connsiteY2180" fmla="*/ 527222 h 1120268"/>
                  <a:gd name="connsiteX2181" fmla="*/ 3110066 w 3572741"/>
                  <a:gd name="connsiteY2181" fmla="*/ 532022 h 1120268"/>
                  <a:gd name="connsiteX2182" fmla="*/ 3113353 w 3572741"/>
                  <a:gd name="connsiteY2182" fmla="*/ 536550 h 1120268"/>
                  <a:gd name="connsiteX2183" fmla="*/ 3113025 w 3572741"/>
                  <a:gd name="connsiteY2183" fmla="*/ 532005 h 1120268"/>
                  <a:gd name="connsiteX2184" fmla="*/ 3119270 w 3572741"/>
                  <a:gd name="connsiteY2184" fmla="*/ 532630 h 1120268"/>
                  <a:gd name="connsiteX2185" fmla="*/ 3119024 w 3572741"/>
                  <a:gd name="connsiteY2185" fmla="*/ 527403 h 1120268"/>
                  <a:gd name="connsiteX2186" fmla="*/ 3120175 w 3572741"/>
                  <a:gd name="connsiteY2186" fmla="*/ 523023 h 1120268"/>
                  <a:gd name="connsiteX2187" fmla="*/ 3123626 w 3572741"/>
                  <a:gd name="connsiteY2187" fmla="*/ 519275 h 1120268"/>
                  <a:gd name="connsiteX2188" fmla="*/ 3122229 w 3572741"/>
                  <a:gd name="connsiteY2188" fmla="*/ 514197 h 1120268"/>
                  <a:gd name="connsiteX2189" fmla="*/ 3126092 w 3572741"/>
                  <a:gd name="connsiteY2189" fmla="*/ 507992 h 1120268"/>
                  <a:gd name="connsiteX2190" fmla="*/ 3133488 w 3572741"/>
                  <a:gd name="connsiteY2190" fmla="*/ 507499 h 1120268"/>
                  <a:gd name="connsiteX2191" fmla="*/ 3129707 w 3572741"/>
                  <a:gd name="connsiteY2191" fmla="*/ 505806 h 1120268"/>
                  <a:gd name="connsiteX2192" fmla="*/ 3137761 w 3572741"/>
                  <a:gd name="connsiteY2192" fmla="*/ 506480 h 1120268"/>
                  <a:gd name="connsiteX2193" fmla="*/ 3144006 w 3572741"/>
                  <a:gd name="connsiteY2193" fmla="*/ 510096 h 1120268"/>
                  <a:gd name="connsiteX2194" fmla="*/ 3144418 w 3572741"/>
                  <a:gd name="connsiteY2194" fmla="*/ 504771 h 1120268"/>
                  <a:gd name="connsiteX2195" fmla="*/ 3133488 w 3572741"/>
                  <a:gd name="connsiteY2195" fmla="*/ 502363 h 1120268"/>
                  <a:gd name="connsiteX2196" fmla="*/ 3130448 w 3572741"/>
                  <a:gd name="connsiteY2196" fmla="*/ 498624 h 1120268"/>
                  <a:gd name="connsiteX2197" fmla="*/ 3128064 w 3572741"/>
                  <a:gd name="connsiteY2197" fmla="*/ 494482 h 1120268"/>
                  <a:gd name="connsiteX2198" fmla="*/ 3122065 w 3572741"/>
                  <a:gd name="connsiteY2198" fmla="*/ 491507 h 1120268"/>
                  <a:gd name="connsiteX2199" fmla="*/ 3122229 w 3572741"/>
                  <a:gd name="connsiteY2199" fmla="*/ 486814 h 1120268"/>
                  <a:gd name="connsiteX2200" fmla="*/ 3117709 w 3572741"/>
                  <a:gd name="connsiteY2200" fmla="*/ 485606 h 1120268"/>
                  <a:gd name="connsiteX2201" fmla="*/ 3113353 w 3572741"/>
                  <a:gd name="connsiteY2201" fmla="*/ 481974 h 1120268"/>
                  <a:gd name="connsiteX2202" fmla="*/ 3120093 w 3572741"/>
                  <a:gd name="connsiteY2202" fmla="*/ 479969 h 1120268"/>
                  <a:gd name="connsiteX2203" fmla="*/ 3125680 w 3572741"/>
                  <a:gd name="connsiteY2203" fmla="*/ 479870 h 1120268"/>
                  <a:gd name="connsiteX2204" fmla="*/ 3137350 w 3572741"/>
                  <a:gd name="connsiteY2204" fmla="*/ 477207 h 1120268"/>
                  <a:gd name="connsiteX2205" fmla="*/ 3142281 w 3572741"/>
                  <a:gd name="connsiteY2205" fmla="*/ 479393 h 1120268"/>
                  <a:gd name="connsiteX2206" fmla="*/ 3156663 w 3572741"/>
                  <a:gd name="connsiteY2206" fmla="*/ 483749 h 1120268"/>
                  <a:gd name="connsiteX2207" fmla="*/ 3144089 w 3572741"/>
                  <a:gd name="connsiteY2207" fmla="*/ 483987 h 1120268"/>
                  <a:gd name="connsiteX2208" fmla="*/ 3142857 w 3572741"/>
                  <a:gd name="connsiteY2208" fmla="*/ 489995 h 1120268"/>
                  <a:gd name="connsiteX2209" fmla="*/ 3146472 w 3572741"/>
                  <a:gd name="connsiteY2209" fmla="*/ 492822 h 1120268"/>
                  <a:gd name="connsiteX2210" fmla="*/ 3149842 w 3572741"/>
                  <a:gd name="connsiteY2210" fmla="*/ 495698 h 1120268"/>
                  <a:gd name="connsiteX2211" fmla="*/ 3160525 w 3572741"/>
                  <a:gd name="connsiteY2211" fmla="*/ 505165 h 1120268"/>
                  <a:gd name="connsiteX2212" fmla="*/ 3161922 w 3572741"/>
                  <a:gd name="connsiteY2212" fmla="*/ 511468 h 1120268"/>
                  <a:gd name="connsiteX2213" fmla="*/ 3169401 w 3572741"/>
                  <a:gd name="connsiteY2213" fmla="*/ 513161 h 1120268"/>
                  <a:gd name="connsiteX2214" fmla="*/ 3174742 w 3572741"/>
                  <a:gd name="connsiteY2214" fmla="*/ 518265 h 1120268"/>
                  <a:gd name="connsiteX2215" fmla="*/ 3171538 w 3572741"/>
                  <a:gd name="connsiteY2215" fmla="*/ 521429 h 1120268"/>
                  <a:gd name="connsiteX2216" fmla="*/ 3181974 w 3572741"/>
                  <a:gd name="connsiteY2216" fmla="*/ 526902 h 1120268"/>
                  <a:gd name="connsiteX2217" fmla="*/ 3175071 w 3572741"/>
                  <a:gd name="connsiteY2217" fmla="*/ 530395 h 1120268"/>
                  <a:gd name="connsiteX2218" fmla="*/ 3169072 w 3572741"/>
                  <a:gd name="connsiteY2218" fmla="*/ 532096 h 1120268"/>
                  <a:gd name="connsiteX2219" fmla="*/ 3164963 w 3572741"/>
                  <a:gd name="connsiteY2219" fmla="*/ 535588 h 1120268"/>
                  <a:gd name="connsiteX2220" fmla="*/ 3161018 w 3572741"/>
                  <a:gd name="connsiteY2220" fmla="*/ 537865 h 1120268"/>
                  <a:gd name="connsiteX2221" fmla="*/ 3161675 w 3572741"/>
                  <a:gd name="connsiteY2221" fmla="*/ 543724 h 1120268"/>
                  <a:gd name="connsiteX2222" fmla="*/ 3165949 w 3572741"/>
                  <a:gd name="connsiteY2222" fmla="*/ 546880 h 1120268"/>
                  <a:gd name="connsiteX2223" fmla="*/ 3162744 w 3572741"/>
                  <a:gd name="connsiteY2223" fmla="*/ 552558 h 1120268"/>
                  <a:gd name="connsiteX2224" fmla="*/ 3162826 w 3572741"/>
                  <a:gd name="connsiteY2224" fmla="*/ 558007 h 1120268"/>
                  <a:gd name="connsiteX2225" fmla="*/ 3162169 w 3572741"/>
                  <a:gd name="connsiteY2225" fmla="*/ 564220 h 1120268"/>
                  <a:gd name="connsiteX2226" fmla="*/ 3155923 w 3572741"/>
                  <a:gd name="connsiteY2226" fmla="*/ 565699 h 1120268"/>
                  <a:gd name="connsiteX2227" fmla="*/ 3158553 w 3572741"/>
                  <a:gd name="connsiteY2227" fmla="*/ 569274 h 1120268"/>
                  <a:gd name="connsiteX2228" fmla="*/ 3156580 w 3572741"/>
                  <a:gd name="connsiteY2228" fmla="*/ 575438 h 1120268"/>
                  <a:gd name="connsiteX2229" fmla="*/ 3156416 w 3572741"/>
                  <a:gd name="connsiteY2229" fmla="*/ 580919 h 1120268"/>
                  <a:gd name="connsiteX2230" fmla="*/ 3161018 w 3572741"/>
                  <a:gd name="connsiteY2230" fmla="*/ 585579 h 1120268"/>
                  <a:gd name="connsiteX2231" fmla="*/ 3160689 w 3572741"/>
                  <a:gd name="connsiteY2231" fmla="*/ 593410 h 1120268"/>
                  <a:gd name="connsiteX2232" fmla="*/ 3160360 w 3572741"/>
                  <a:gd name="connsiteY2232" fmla="*/ 599270 h 1120268"/>
                  <a:gd name="connsiteX2233" fmla="*/ 3156251 w 3572741"/>
                  <a:gd name="connsiteY2233" fmla="*/ 605211 h 1120268"/>
                  <a:gd name="connsiteX2234" fmla="*/ 3152965 w 3572741"/>
                  <a:gd name="connsiteY2234" fmla="*/ 611071 h 1120268"/>
                  <a:gd name="connsiteX2235" fmla="*/ 3145568 w 3572741"/>
                  <a:gd name="connsiteY2235" fmla="*/ 611523 h 1120268"/>
                  <a:gd name="connsiteX2236" fmla="*/ 3144582 w 3572741"/>
                  <a:gd name="connsiteY2236" fmla="*/ 616659 h 1120268"/>
                  <a:gd name="connsiteX2237" fmla="*/ 3136693 w 3572741"/>
                  <a:gd name="connsiteY2237" fmla="*/ 617473 h 1120268"/>
                  <a:gd name="connsiteX2238" fmla="*/ 3132008 w 3572741"/>
                  <a:gd name="connsiteY2238" fmla="*/ 615427 h 1120268"/>
                  <a:gd name="connsiteX2239" fmla="*/ 3136282 w 3572741"/>
                  <a:gd name="connsiteY2239" fmla="*/ 621204 h 1120268"/>
                  <a:gd name="connsiteX2240" fmla="*/ 3142446 w 3572741"/>
                  <a:gd name="connsiteY2240" fmla="*/ 625214 h 1120268"/>
                  <a:gd name="connsiteX2241" fmla="*/ 3145897 w 3572741"/>
                  <a:gd name="connsiteY2241" fmla="*/ 628444 h 1120268"/>
                  <a:gd name="connsiteX2242" fmla="*/ 3150746 w 3572741"/>
                  <a:gd name="connsiteY2242" fmla="*/ 638297 h 1120268"/>
                  <a:gd name="connsiteX2243" fmla="*/ 3145651 w 3572741"/>
                  <a:gd name="connsiteY2243" fmla="*/ 637623 h 1120268"/>
                  <a:gd name="connsiteX2244" fmla="*/ 3146390 w 3572741"/>
                  <a:gd name="connsiteY2244" fmla="*/ 646507 h 1120268"/>
                  <a:gd name="connsiteX2245" fmla="*/ 3147623 w 3572741"/>
                  <a:gd name="connsiteY2245" fmla="*/ 651997 h 1120268"/>
                  <a:gd name="connsiteX2246" fmla="*/ 3151238 w 3572741"/>
                  <a:gd name="connsiteY2246" fmla="*/ 656599 h 1120268"/>
                  <a:gd name="connsiteX2247" fmla="*/ 3156006 w 3572741"/>
                  <a:gd name="connsiteY2247" fmla="*/ 663198 h 1120268"/>
                  <a:gd name="connsiteX2248" fmla="*/ 3159868 w 3572741"/>
                  <a:gd name="connsiteY2248" fmla="*/ 669008 h 1120268"/>
                  <a:gd name="connsiteX2249" fmla="*/ 3168743 w 3572741"/>
                  <a:gd name="connsiteY2249" fmla="*/ 677974 h 1120268"/>
                  <a:gd name="connsiteX2250" fmla="*/ 3175153 w 3572741"/>
                  <a:gd name="connsiteY2250" fmla="*/ 685165 h 1120268"/>
                  <a:gd name="connsiteX2251" fmla="*/ 3181563 w 3572741"/>
                  <a:gd name="connsiteY2251" fmla="*/ 691476 h 1120268"/>
                  <a:gd name="connsiteX2252" fmla="*/ 3189864 w 3572741"/>
                  <a:gd name="connsiteY2252" fmla="*/ 698198 h 1120268"/>
                  <a:gd name="connsiteX2253" fmla="*/ 3202683 w 3572741"/>
                  <a:gd name="connsiteY2253" fmla="*/ 709391 h 1120268"/>
                  <a:gd name="connsiteX2254" fmla="*/ 3210901 w 3572741"/>
                  <a:gd name="connsiteY2254" fmla="*/ 716402 h 1120268"/>
                  <a:gd name="connsiteX2255" fmla="*/ 3232350 w 3572741"/>
                  <a:gd name="connsiteY2255" fmla="*/ 733774 h 1120268"/>
                  <a:gd name="connsiteX2256" fmla="*/ 3245910 w 3572741"/>
                  <a:gd name="connsiteY2256" fmla="*/ 745658 h 1120268"/>
                  <a:gd name="connsiteX2257" fmla="*/ 3253060 w 3572741"/>
                  <a:gd name="connsiteY2257" fmla="*/ 751805 h 1120268"/>
                  <a:gd name="connsiteX2258" fmla="*/ 3265634 w 3572741"/>
                  <a:gd name="connsiteY2258" fmla="*/ 763343 h 1120268"/>
                  <a:gd name="connsiteX2259" fmla="*/ 3282481 w 3572741"/>
                  <a:gd name="connsiteY2259" fmla="*/ 775555 h 1120268"/>
                  <a:gd name="connsiteX2260" fmla="*/ 3287494 w 3572741"/>
                  <a:gd name="connsiteY2260" fmla="*/ 779343 h 1120268"/>
                  <a:gd name="connsiteX2261" fmla="*/ 3297273 w 3572741"/>
                  <a:gd name="connsiteY2261" fmla="*/ 787866 h 1120268"/>
                  <a:gd name="connsiteX2262" fmla="*/ 3303683 w 3572741"/>
                  <a:gd name="connsiteY2262" fmla="*/ 793972 h 1120268"/>
                  <a:gd name="connsiteX2263" fmla="*/ 3309847 w 3572741"/>
                  <a:gd name="connsiteY2263" fmla="*/ 800447 h 1120268"/>
                  <a:gd name="connsiteX2264" fmla="*/ 3316010 w 3572741"/>
                  <a:gd name="connsiteY2264" fmla="*/ 806183 h 1120268"/>
                  <a:gd name="connsiteX2265" fmla="*/ 3320859 w 3572741"/>
                  <a:gd name="connsiteY2265" fmla="*/ 810482 h 1120268"/>
                  <a:gd name="connsiteX2266" fmla="*/ 3326858 w 3572741"/>
                  <a:gd name="connsiteY2266" fmla="*/ 812717 h 1120268"/>
                  <a:gd name="connsiteX2267" fmla="*/ 3333186 w 3572741"/>
                  <a:gd name="connsiteY2267" fmla="*/ 818174 h 1120268"/>
                  <a:gd name="connsiteX2268" fmla="*/ 3335487 w 3572741"/>
                  <a:gd name="connsiteY2268" fmla="*/ 822858 h 1120268"/>
                  <a:gd name="connsiteX2269" fmla="*/ 3338199 w 3572741"/>
                  <a:gd name="connsiteY2269" fmla="*/ 813120 h 1120268"/>
                  <a:gd name="connsiteX2270" fmla="*/ 3340090 w 3572741"/>
                  <a:gd name="connsiteY2270" fmla="*/ 807556 h 1120268"/>
                  <a:gd name="connsiteX2271" fmla="*/ 3342801 w 3572741"/>
                  <a:gd name="connsiteY2271" fmla="*/ 801409 h 1120268"/>
                  <a:gd name="connsiteX2272" fmla="*/ 3341733 w 3572741"/>
                  <a:gd name="connsiteY2272" fmla="*/ 795443 h 1120268"/>
                  <a:gd name="connsiteX2273" fmla="*/ 3341568 w 3572741"/>
                  <a:gd name="connsiteY2273" fmla="*/ 789254 h 1120268"/>
                  <a:gd name="connsiteX2274" fmla="*/ 3338445 w 3572741"/>
                  <a:gd name="connsiteY2274" fmla="*/ 783042 h 1120268"/>
                  <a:gd name="connsiteX2275" fmla="*/ 3336226 w 3572741"/>
                  <a:gd name="connsiteY2275" fmla="*/ 778464 h 1120268"/>
                  <a:gd name="connsiteX2276" fmla="*/ 3333186 w 3572741"/>
                  <a:gd name="connsiteY2276" fmla="*/ 774330 h 1120268"/>
                  <a:gd name="connsiteX2277" fmla="*/ 3329570 w 3572741"/>
                  <a:gd name="connsiteY2277" fmla="*/ 771898 h 1120268"/>
                  <a:gd name="connsiteX2278" fmla="*/ 3324968 w 3572741"/>
                  <a:gd name="connsiteY2278" fmla="*/ 769301 h 1120268"/>
                  <a:gd name="connsiteX2279" fmla="*/ 3325461 w 3572741"/>
                  <a:gd name="connsiteY2279" fmla="*/ 763458 h 1120268"/>
                  <a:gd name="connsiteX2280" fmla="*/ 3318722 w 3572741"/>
                  <a:gd name="connsiteY2280" fmla="*/ 760910 h 1120268"/>
                  <a:gd name="connsiteX2281" fmla="*/ 3316093 w 3572741"/>
                  <a:gd name="connsiteY2281" fmla="*/ 756982 h 1120268"/>
                  <a:gd name="connsiteX2282" fmla="*/ 3320448 w 3572741"/>
                  <a:gd name="connsiteY2282" fmla="*/ 758289 h 1120268"/>
                  <a:gd name="connsiteX2283" fmla="*/ 3325626 w 3572741"/>
                  <a:gd name="connsiteY2283" fmla="*/ 762242 h 1120268"/>
                  <a:gd name="connsiteX2284" fmla="*/ 3334336 w 3572741"/>
                  <a:gd name="connsiteY2284" fmla="*/ 753596 h 1120268"/>
                  <a:gd name="connsiteX2285" fmla="*/ 3339843 w 3572741"/>
                  <a:gd name="connsiteY2285" fmla="*/ 752224 h 1120268"/>
                  <a:gd name="connsiteX2286" fmla="*/ 3351102 w 3572741"/>
                  <a:gd name="connsiteY2286" fmla="*/ 755848 h 1120268"/>
                  <a:gd name="connsiteX2287" fmla="*/ 3345760 w 3572741"/>
                  <a:gd name="connsiteY2287" fmla="*/ 750975 h 1120268"/>
                  <a:gd name="connsiteX2288" fmla="*/ 3340582 w 3572741"/>
                  <a:gd name="connsiteY2288" fmla="*/ 748501 h 1120268"/>
                  <a:gd name="connsiteX2289" fmla="*/ 3335981 w 3572741"/>
                  <a:gd name="connsiteY2289" fmla="*/ 745230 h 1120268"/>
                  <a:gd name="connsiteX2290" fmla="*/ 3333762 w 3572741"/>
                  <a:gd name="connsiteY2290" fmla="*/ 740899 h 1120268"/>
                  <a:gd name="connsiteX2291" fmla="*/ 3327351 w 3572741"/>
                  <a:gd name="connsiteY2291" fmla="*/ 736421 h 1120268"/>
                  <a:gd name="connsiteX2292" fmla="*/ 3322009 w 3572741"/>
                  <a:gd name="connsiteY2292" fmla="*/ 728934 h 1120268"/>
                  <a:gd name="connsiteX2293" fmla="*/ 3319298 w 3572741"/>
                  <a:gd name="connsiteY2293" fmla="*/ 725219 h 1120268"/>
                  <a:gd name="connsiteX2294" fmla="*/ 3322174 w 3572741"/>
                  <a:gd name="connsiteY2294" fmla="*/ 717100 h 1120268"/>
                  <a:gd name="connsiteX2295" fmla="*/ 3326858 w 3572741"/>
                  <a:gd name="connsiteY2295" fmla="*/ 711972 h 1120268"/>
                  <a:gd name="connsiteX2296" fmla="*/ 3334501 w 3572741"/>
                  <a:gd name="connsiteY2296" fmla="*/ 711265 h 1120268"/>
                  <a:gd name="connsiteX2297" fmla="*/ 3339514 w 3572741"/>
                  <a:gd name="connsiteY2297" fmla="*/ 714207 h 1120268"/>
                  <a:gd name="connsiteX2298" fmla="*/ 3349047 w 3572741"/>
                  <a:gd name="connsiteY2298" fmla="*/ 713542 h 1120268"/>
                  <a:gd name="connsiteX2299" fmla="*/ 3351594 w 3572741"/>
                  <a:gd name="connsiteY2299" fmla="*/ 706170 h 1120268"/>
                  <a:gd name="connsiteX2300" fmla="*/ 3341651 w 3572741"/>
                  <a:gd name="connsiteY2300" fmla="*/ 699407 h 1120268"/>
                  <a:gd name="connsiteX2301" fmla="*/ 3329653 w 3572741"/>
                  <a:gd name="connsiteY2301" fmla="*/ 693062 h 1120268"/>
                  <a:gd name="connsiteX2302" fmla="*/ 3321680 w 3572741"/>
                  <a:gd name="connsiteY2302" fmla="*/ 687186 h 1120268"/>
                  <a:gd name="connsiteX2303" fmla="*/ 3315928 w 3572741"/>
                  <a:gd name="connsiteY2303" fmla="*/ 681623 h 1120268"/>
                  <a:gd name="connsiteX2304" fmla="*/ 3312888 w 3572741"/>
                  <a:gd name="connsiteY2304" fmla="*/ 675681 h 1120268"/>
                  <a:gd name="connsiteX2305" fmla="*/ 3309025 w 3572741"/>
                  <a:gd name="connsiteY2305" fmla="*/ 669912 h 1120268"/>
                  <a:gd name="connsiteX2306" fmla="*/ 3310915 w 3572741"/>
                  <a:gd name="connsiteY2306" fmla="*/ 663732 h 1120268"/>
                  <a:gd name="connsiteX2307" fmla="*/ 3315107 w 3572741"/>
                  <a:gd name="connsiteY2307" fmla="*/ 663075 h 1120268"/>
                  <a:gd name="connsiteX2308" fmla="*/ 3324393 w 3572741"/>
                  <a:gd name="connsiteY2308" fmla="*/ 667627 h 1120268"/>
                  <a:gd name="connsiteX2309" fmla="*/ 3331378 w 3572741"/>
                  <a:gd name="connsiteY2309" fmla="*/ 669403 h 1120268"/>
                  <a:gd name="connsiteX2310" fmla="*/ 3333350 w 3572741"/>
                  <a:gd name="connsiteY2310" fmla="*/ 664192 h 1120268"/>
                  <a:gd name="connsiteX2311" fmla="*/ 3325050 w 3572741"/>
                  <a:gd name="connsiteY2311" fmla="*/ 658012 h 1120268"/>
                  <a:gd name="connsiteX2312" fmla="*/ 3318394 w 3572741"/>
                  <a:gd name="connsiteY2312" fmla="*/ 653008 h 1120268"/>
                  <a:gd name="connsiteX2313" fmla="*/ 3314613 w 3572741"/>
                  <a:gd name="connsiteY2313" fmla="*/ 649597 h 1120268"/>
                  <a:gd name="connsiteX2314" fmla="*/ 3303601 w 3572741"/>
                  <a:gd name="connsiteY2314" fmla="*/ 648619 h 1120268"/>
                  <a:gd name="connsiteX2315" fmla="*/ 3293246 w 3572741"/>
                  <a:gd name="connsiteY2315" fmla="*/ 639440 h 1120268"/>
                  <a:gd name="connsiteX2316" fmla="*/ 3285932 w 3572741"/>
                  <a:gd name="connsiteY2316" fmla="*/ 634640 h 1120268"/>
                  <a:gd name="connsiteX2317" fmla="*/ 3281248 w 3572741"/>
                  <a:gd name="connsiteY2317" fmla="*/ 630433 h 1120268"/>
                  <a:gd name="connsiteX2318" fmla="*/ 3283631 w 3572741"/>
                  <a:gd name="connsiteY2318" fmla="*/ 626036 h 1120268"/>
                  <a:gd name="connsiteX2319" fmla="*/ 3280755 w 3572741"/>
                  <a:gd name="connsiteY2319" fmla="*/ 619166 h 1120268"/>
                  <a:gd name="connsiteX2320" fmla="*/ 3275332 w 3572741"/>
                  <a:gd name="connsiteY2320" fmla="*/ 616495 h 1120268"/>
                  <a:gd name="connsiteX2321" fmla="*/ 3259141 w 3572741"/>
                  <a:gd name="connsiteY2321" fmla="*/ 612616 h 1120268"/>
                  <a:gd name="connsiteX2322" fmla="*/ 3261854 w 3572741"/>
                  <a:gd name="connsiteY2322" fmla="*/ 618475 h 1120268"/>
                  <a:gd name="connsiteX2323" fmla="*/ 3257580 w 3572741"/>
                  <a:gd name="connsiteY2323" fmla="*/ 617538 h 1120268"/>
                  <a:gd name="connsiteX2324" fmla="*/ 3249691 w 3572741"/>
                  <a:gd name="connsiteY2324" fmla="*/ 615648 h 1120268"/>
                  <a:gd name="connsiteX2325" fmla="*/ 3243938 w 3572741"/>
                  <a:gd name="connsiteY2325" fmla="*/ 612821 h 1120268"/>
                  <a:gd name="connsiteX2326" fmla="*/ 3237035 w 3572741"/>
                  <a:gd name="connsiteY2326" fmla="*/ 607266 h 1120268"/>
                  <a:gd name="connsiteX2327" fmla="*/ 3232187 w 3572741"/>
                  <a:gd name="connsiteY2327" fmla="*/ 600363 h 1120268"/>
                  <a:gd name="connsiteX2328" fmla="*/ 3229474 w 3572741"/>
                  <a:gd name="connsiteY2328" fmla="*/ 593879 h 1120268"/>
                  <a:gd name="connsiteX2329" fmla="*/ 3228982 w 3572741"/>
                  <a:gd name="connsiteY2329" fmla="*/ 589326 h 1120268"/>
                  <a:gd name="connsiteX2330" fmla="*/ 3232844 w 3572741"/>
                  <a:gd name="connsiteY2330" fmla="*/ 582185 h 1120268"/>
                  <a:gd name="connsiteX2331" fmla="*/ 3224955 w 3572741"/>
                  <a:gd name="connsiteY2331" fmla="*/ 578634 h 1120268"/>
                  <a:gd name="connsiteX2332" fmla="*/ 3229557 w 3572741"/>
                  <a:gd name="connsiteY2332" fmla="*/ 578708 h 1120268"/>
                  <a:gd name="connsiteX2333" fmla="*/ 3233748 w 3572741"/>
                  <a:gd name="connsiteY2333" fmla="*/ 579620 h 1120268"/>
                  <a:gd name="connsiteX2334" fmla="*/ 3226845 w 3572741"/>
                  <a:gd name="connsiteY2334" fmla="*/ 576621 h 1120268"/>
                  <a:gd name="connsiteX2335" fmla="*/ 3226845 w 3572741"/>
                  <a:gd name="connsiteY2335" fmla="*/ 571550 h 1120268"/>
                  <a:gd name="connsiteX2336" fmla="*/ 3219778 w 3572741"/>
                  <a:gd name="connsiteY2336" fmla="*/ 568033 h 1120268"/>
                  <a:gd name="connsiteX2337" fmla="*/ 3219366 w 3572741"/>
                  <a:gd name="connsiteY2337" fmla="*/ 563538 h 1120268"/>
                  <a:gd name="connsiteX2338" fmla="*/ 3213860 w 3572741"/>
                  <a:gd name="connsiteY2338" fmla="*/ 559610 h 1120268"/>
                  <a:gd name="connsiteX2339" fmla="*/ 3217229 w 3572741"/>
                  <a:gd name="connsiteY2339" fmla="*/ 556347 h 1120268"/>
                  <a:gd name="connsiteX2340" fmla="*/ 3212134 w 3572741"/>
                  <a:gd name="connsiteY2340" fmla="*/ 553002 h 1120268"/>
                  <a:gd name="connsiteX2341" fmla="*/ 3221503 w 3572741"/>
                  <a:gd name="connsiteY2341" fmla="*/ 552731 h 1120268"/>
                  <a:gd name="connsiteX2342" fmla="*/ 3225941 w 3572741"/>
                  <a:gd name="connsiteY2342" fmla="*/ 553249 h 1120268"/>
                  <a:gd name="connsiteX2343" fmla="*/ 3233995 w 3572741"/>
                  <a:gd name="connsiteY2343" fmla="*/ 552254 h 1120268"/>
                  <a:gd name="connsiteX2344" fmla="*/ 3239911 w 3572741"/>
                  <a:gd name="connsiteY2344" fmla="*/ 554802 h 1120268"/>
                  <a:gd name="connsiteX2345" fmla="*/ 3245006 w 3572741"/>
                  <a:gd name="connsiteY2345" fmla="*/ 558377 h 1120268"/>
                  <a:gd name="connsiteX2346" fmla="*/ 3248869 w 3572741"/>
                  <a:gd name="connsiteY2346" fmla="*/ 555706 h 1120268"/>
                  <a:gd name="connsiteX2347" fmla="*/ 3244924 w 3572741"/>
                  <a:gd name="connsiteY2347" fmla="*/ 552131 h 1120268"/>
                  <a:gd name="connsiteX2348" fmla="*/ 3240486 w 3572741"/>
                  <a:gd name="connsiteY2348" fmla="*/ 550931 h 1120268"/>
                  <a:gd name="connsiteX2349" fmla="*/ 3245418 w 3572741"/>
                  <a:gd name="connsiteY2349" fmla="*/ 547850 h 1120268"/>
                  <a:gd name="connsiteX2350" fmla="*/ 3251992 w 3572741"/>
                  <a:gd name="connsiteY2350" fmla="*/ 542426 h 1120268"/>
                  <a:gd name="connsiteX2351" fmla="*/ 3257087 w 3572741"/>
                  <a:gd name="connsiteY2351" fmla="*/ 540026 h 1120268"/>
                  <a:gd name="connsiteX2352" fmla="*/ 3262511 w 3572741"/>
                  <a:gd name="connsiteY2352" fmla="*/ 545927 h 1120268"/>
                  <a:gd name="connsiteX2353" fmla="*/ 3273687 w 3572741"/>
                  <a:gd name="connsiteY2353" fmla="*/ 558500 h 1120268"/>
                  <a:gd name="connsiteX2354" fmla="*/ 3276892 w 3572741"/>
                  <a:gd name="connsiteY2354" fmla="*/ 554769 h 1120268"/>
                  <a:gd name="connsiteX2355" fmla="*/ 3276810 w 3572741"/>
                  <a:gd name="connsiteY2355" fmla="*/ 548269 h 1120268"/>
                  <a:gd name="connsiteX2356" fmla="*/ 3277632 w 3572741"/>
                  <a:gd name="connsiteY2356" fmla="*/ 543732 h 1120268"/>
                  <a:gd name="connsiteX2357" fmla="*/ 3273687 w 3572741"/>
                  <a:gd name="connsiteY2357" fmla="*/ 541283 h 1120268"/>
                  <a:gd name="connsiteX2358" fmla="*/ 3280098 w 3572741"/>
                  <a:gd name="connsiteY2358" fmla="*/ 543215 h 1120268"/>
                  <a:gd name="connsiteX2359" fmla="*/ 3287740 w 3572741"/>
                  <a:gd name="connsiteY2359" fmla="*/ 539130 h 1120268"/>
                  <a:gd name="connsiteX2360" fmla="*/ 3300560 w 3572741"/>
                  <a:gd name="connsiteY2360" fmla="*/ 536024 h 1120268"/>
                  <a:gd name="connsiteX2361" fmla="*/ 3305985 w 3572741"/>
                  <a:gd name="connsiteY2361" fmla="*/ 537511 h 1120268"/>
                  <a:gd name="connsiteX2362" fmla="*/ 3317161 w 3572741"/>
                  <a:gd name="connsiteY2362" fmla="*/ 537347 h 1120268"/>
                  <a:gd name="connsiteX2363" fmla="*/ 3333679 w 3572741"/>
                  <a:gd name="connsiteY2363" fmla="*/ 541423 h 1120268"/>
                  <a:gd name="connsiteX2364" fmla="*/ 3339843 w 3572741"/>
                  <a:gd name="connsiteY2364" fmla="*/ 545154 h 1120268"/>
                  <a:gd name="connsiteX2365" fmla="*/ 3351102 w 3572741"/>
                  <a:gd name="connsiteY2365" fmla="*/ 550718 h 1120268"/>
                  <a:gd name="connsiteX2366" fmla="*/ 3358169 w 3572741"/>
                  <a:gd name="connsiteY2366" fmla="*/ 552657 h 1120268"/>
                  <a:gd name="connsiteX2367" fmla="*/ 3363757 w 3572741"/>
                  <a:gd name="connsiteY2367" fmla="*/ 554925 h 1120268"/>
                  <a:gd name="connsiteX2368" fmla="*/ 3360716 w 3572741"/>
                  <a:gd name="connsiteY2368" fmla="*/ 549460 h 1120268"/>
                  <a:gd name="connsiteX2369" fmla="*/ 3357018 w 3572741"/>
                  <a:gd name="connsiteY2369" fmla="*/ 544957 h 1120268"/>
                  <a:gd name="connsiteX2370" fmla="*/ 3354142 w 3572741"/>
                  <a:gd name="connsiteY2370" fmla="*/ 541719 h 1120268"/>
                  <a:gd name="connsiteX2371" fmla="*/ 3361621 w 3572741"/>
                  <a:gd name="connsiteY2371" fmla="*/ 535958 h 1120268"/>
                  <a:gd name="connsiteX2372" fmla="*/ 3363675 w 3572741"/>
                  <a:gd name="connsiteY2372" fmla="*/ 531570 h 1120268"/>
                  <a:gd name="connsiteX2373" fmla="*/ 3367538 w 3572741"/>
                  <a:gd name="connsiteY2373" fmla="*/ 529038 h 1120268"/>
                  <a:gd name="connsiteX2374" fmla="*/ 3359402 w 3572741"/>
                  <a:gd name="connsiteY2374" fmla="*/ 522226 h 1120268"/>
                  <a:gd name="connsiteX2375" fmla="*/ 3368030 w 3572741"/>
                  <a:gd name="connsiteY2375" fmla="*/ 524395 h 1120268"/>
                  <a:gd name="connsiteX2376" fmla="*/ 3364415 w 3572741"/>
                  <a:gd name="connsiteY2376" fmla="*/ 521609 h 1120268"/>
                  <a:gd name="connsiteX2377" fmla="*/ 3369428 w 3572741"/>
                  <a:gd name="connsiteY2377" fmla="*/ 518971 h 1120268"/>
                  <a:gd name="connsiteX2378" fmla="*/ 3363593 w 3572741"/>
                  <a:gd name="connsiteY2378" fmla="*/ 513367 h 1120268"/>
                  <a:gd name="connsiteX2379" fmla="*/ 3368853 w 3572741"/>
                  <a:gd name="connsiteY2379" fmla="*/ 513054 h 1120268"/>
                  <a:gd name="connsiteX2380" fmla="*/ 3373208 w 3572741"/>
                  <a:gd name="connsiteY2380" fmla="*/ 513449 h 1120268"/>
                  <a:gd name="connsiteX2381" fmla="*/ 3374441 w 3572741"/>
                  <a:gd name="connsiteY2381" fmla="*/ 508912 h 1120268"/>
                  <a:gd name="connsiteX2382" fmla="*/ 3370578 w 3572741"/>
                  <a:gd name="connsiteY2382" fmla="*/ 506570 h 1120268"/>
                  <a:gd name="connsiteX2383" fmla="*/ 3378138 w 3572741"/>
                  <a:gd name="connsiteY2383" fmla="*/ 506307 h 1120268"/>
                  <a:gd name="connsiteX2384" fmla="*/ 3380275 w 3572741"/>
                  <a:gd name="connsiteY2384" fmla="*/ 502404 h 1120268"/>
                  <a:gd name="connsiteX2385" fmla="*/ 3389973 w 3572741"/>
                  <a:gd name="connsiteY2385" fmla="*/ 500448 h 1120268"/>
                  <a:gd name="connsiteX2386" fmla="*/ 3392767 w 3572741"/>
                  <a:gd name="connsiteY2386" fmla="*/ 497226 h 1120268"/>
                  <a:gd name="connsiteX2387" fmla="*/ 3398520 w 3572741"/>
                  <a:gd name="connsiteY2387" fmla="*/ 491104 h 1120268"/>
                  <a:gd name="connsiteX2388" fmla="*/ 3407395 w 3572741"/>
                  <a:gd name="connsiteY2388" fmla="*/ 488146 h 1120268"/>
                  <a:gd name="connsiteX2389" fmla="*/ 3416352 w 3572741"/>
                  <a:gd name="connsiteY2389" fmla="*/ 481144 h 1120268"/>
                  <a:gd name="connsiteX2390" fmla="*/ 3437884 w 3572741"/>
                  <a:gd name="connsiteY2390" fmla="*/ 481423 h 1120268"/>
                  <a:gd name="connsiteX2391" fmla="*/ 3466236 w 3572741"/>
                  <a:gd name="connsiteY2391" fmla="*/ 486938 h 1120268"/>
                  <a:gd name="connsiteX2392" fmla="*/ 3463935 w 3572741"/>
                  <a:gd name="connsiteY2392" fmla="*/ 482508 h 1120268"/>
                  <a:gd name="connsiteX2393" fmla="*/ 3467058 w 3572741"/>
                  <a:gd name="connsiteY2393" fmla="*/ 478736 h 1120268"/>
                  <a:gd name="connsiteX2394" fmla="*/ 3461223 w 3572741"/>
                  <a:gd name="connsiteY2394" fmla="*/ 474709 h 1120268"/>
                  <a:gd name="connsiteX2395" fmla="*/ 3450704 w 3572741"/>
                  <a:gd name="connsiteY2395" fmla="*/ 471151 h 1120268"/>
                  <a:gd name="connsiteX2396" fmla="*/ 3446842 w 3572741"/>
                  <a:gd name="connsiteY2396" fmla="*/ 469113 h 1120268"/>
                  <a:gd name="connsiteX2397" fmla="*/ 3438870 w 3572741"/>
                  <a:gd name="connsiteY2397" fmla="*/ 462678 h 1120268"/>
                  <a:gd name="connsiteX2398" fmla="*/ 3423174 w 3572741"/>
                  <a:gd name="connsiteY2398" fmla="*/ 457353 h 1120268"/>
                  <a:gd name="connsiteX2399" fmla="*/ 3414709 w 3572741"/>
                  <a:gd name="connsiteY2399" fmla="*/ 453145 h 1120268"/>
                  <a:gd name="connsiteX2400" fmla="*/ 3405997 w 3572741"/>
                  <a:gd name="connsiteY2400" fmla="*/ 447491 h 1120268"/>
                  <a:gd name="connsiteX2401" fmla="*/ 3394493 w 3572741"/>
                  <a:gd name="connsiteY2401" fmla="*/ 440752 h 1120268"/>
                  <a:gd name="connsiteX2402" fmla="*/ 3384138 w 3572741"/>
                  <a:gd name="connsiteY2402" fmla="*/ 435977 h 1120268"/>
                  <a:gd name="connsiteX2403" fmla="*/ 3372962 w 3572741"/>
                  <a:gd name="connsiteY2403" fmla="*/ 430537 h 1120268"/>
                  <a:gd name="connsiteX2404" fmla="*/ 3366798 w 3572741"/>
                  <a:gd name="connsiteY2404" fmla="*/ 427801 h 1120268"/>
                  <a:gd name="connsiteX2405" fmla="*/ 3373208 w 3572741"/>
                  <a:gd name="connsiteY2405" fmla="*/ 430899 h 1120268"/>
                  <a:gd name="connsiteX2406" fmla="*/ 3366552 w 3572741"/>
                  <a:gd name="connsiteY2406" fmla="*/ 433446 h 1120268"/>
                  <a:gd name="connsiteX2407" fmla="*/ 3354389 w 3572741"/>
                  <a:gd name="connsiteY2407" fmla="*/ 429345 h 1120268"/>
                  <a:gd name="connsiteX2408" fmla="*/ 3346006 w 3572741"/>
                  <a:gd name="connsiteY2408" fmla="*/ 425524 h 1120268"/>
                  <a:gd name="connsiteX2409" fmla="*/ 3340171 w 3572741"/>
                  <a:gd name="connsiteY2409" fmla="*/ 419303 h 1120268"/>
                  <a:gd name="connsiteX2410" fmla="*/ 3331707 w 3572741"/>
                  <a:gd name="connsiteY2410" fmla="*/ 420100 h 1120268"/>
                  <a:gd name="connsiteX2411" fmla="*/ 3331049 w 3572741"/>
                  <a:gd name="connsiteY2411" fmla="*/ 424784 h 1120268"/>
                  <a:gd name="connsiteX2412" fmla="*/ 3320037 w 3572741"/>
                  <a:gd name="connsiteY2412" fmla="*/ 421292 h 1120268"/>
                  <a:gd name="connsiteX2413" fmla="*/ 3312476 w 3572741"/>
                  <a:gd name="connsiteY2413" fmla="*/ 418333 h 1120268"/>
                  <a:gd name="connsiteX2414" fmla="*/ 3306313 w 3572741"/>
                  <a:gd name="connsiteY2414" fmla="*/ 415202 h 1120268"/>
                  <a:gd name="connsiteX2415" fmla="*/ 3313381 w 3572741"/>
                  <a:gd name="connsiteY2415" fmla="*/ 416583 h 1120268"/>
                  <a:gd name="connsiteX2416" fmla="*/ 3324557 w 3572741"/>
                  <a:gd name="connsiteY2416" fmla="*/ 416871 h 1120268"/>
                  <a:gd name="connsiteX2417" fmla="*/ 3333104 w 3572741"/>
                  <a:gd name="connsiteY2417" fmla="*/ 417684 h 1120268"/>
                  <a:gd name="connsiteX2418" fmla="*/ 3327680 w 3572741"/>
                  <a:gd name="connsiteY2418" fmla="*/ 414306 h 1120268"/>
                  <a:gd name="connsiteX2419" fmla="*/ 3319051 w 3572741"/>
                  <a:gd name="connsiteY2419" fmla="*/ 411940 h 1120268"/>
                  <a:gd name="connsiteX2420" fmla="*/ 3309108 w 3572741"/>
                  <a:gd name="connsiteY2420" fmla="*/ 412351 h 1120268"/>
                  <a:gd name="connsiteX2421" fmla="*/ 3303109 w 3572741"/>
                  <a:gd name="connsiteY2421" fmla="*/ 410041 h 1120268"/>
                  <a:gd name="connsiteX2422" fmla="*/ 3309682 w 3572741"/>
                  <a:gd name="connsiteY2422" fmla="*/ 411660 h 1120268"/>
                  <a:gd name="connsiteX2423" fmla="*/ 3322666 w 3572741"/>
                  <a:gd name="connsiteY2423" fmla="*/ 411603 h 1120268"/>
                  <a:gd name="connsiteX2424" fmla="*/ 3333021 w 3572741"/>
                  <a:gd name="connsiteY2424" fmla="*/ 414315 h 1120268"/>
                  <a:gd name="connsiteX2425" fmla="*/ 3336309 w 3572741"/>
                  <a:gd name="connsiteY2425" fmla="*/ 417668 h 1120268"/>
                  <a:gd name="connsiteX2426" fmla="*/ 3354389 w 3572741"/>
                  <a:gd name="connsiteY2426" fmla="*/ 421974 h 1120268"/>
                  <a:gd name="connsiteX2427" fmla="*/ 3370825 w 3572741"/>
                  <a:gd name="connsiteY2427" fmla="*/ 421612 h 1120268"/>
                  <a:gd name="connsiteX2428" fmla="*/ 3379947 w 3572741"/>
                  <a:gd name="connsiteY2428" fmla="*/ 417553 h 1120268"/>
                  <a:gd name="connsiteX2429" fmla="*/ 3379371 w 3572741"/>
                  <a:gd name="connsiteY2429" fmla="*/ 413115 h 1120268"/>
                  <a:gd name="connsiteX2430" fmla="*/ 3216983 w 3572741"/>
                  <a:gd name="connsiteY2430" fmla="*/ 304735 h 1120268"/>
                  <a:gd name="connsiteX2431" fmla="*/ 3194548 w 3572741"/>
                  <a:gd name="connsiteY2431" fmla="*/ 298013 h 1120268"/>
                  <a:gd name="connsiteX2432" fmla="*/ 3179591 w 3572741"/>
                  <a:gd name="connsiteY2432" fmla="*/ 294438 h 1120268"/>
                  <a:gd name="connsiteX2433" fmla="*/ 3173920 w 3572741"/>
                  <a:gd name="connsiteY2433" fmla="*/ 293222 h 1120268"/>
                  <a:gd name="connsiteX2434" fmla="*/ 3165456 w 3572741"/>
                  <a:gd name="connsiteY2434" fmla="*/ 291858 h 1120268"/>
                  <a:gd name="connsiteX2435" fmla="*/ 3158306 w 3572741"/>
                  <a:gd name="connsiteY2435" fmla="*/ 291825 h 1120268"/>
                  <a:gd name="connsiteX2436" fmla="*/ 3141459 w 3572741"/>
                  <a:gd name="connsiteY2436" fmla="*/ 288417 h 1120268"/>
                  <a:gd name="connsiteX2437" fmla="*/ 3133816 w 3572741"/>
                  <a:gd name="connsiteY2437" fmla="*/ 287874 h 1120268"/>
                  <a:gd name="connsiteX2438" fmla="*/ 3126831 w 3572741"/>
                  <a:gd name="connsiteY2438" fmla="*/ 286901 h 1120268"/>
                  <a:gd name="connsiteX2439" fmla="*/ 3113436 w 3572741"/>
                  <a:gd name="connsiteY2439" fmla="*/ 284388 h 1120268"/>
                  <a:gd name="connsiteX2440" fmla="*/ 3102012 w 3572741"/>
                  <a:gd name="connsiteY2440" fmla="*/ 280823 h 1120268"/>
                  <a:gd name="connsiteX2441" fmla="*/ 3097329 w 3572741"/>
                  <a:gd name="connsiteY2441" fmla="*/ 280778 h 1120268"/>
                  <a:gd name="connsiteX2442" fmla="*/ 3082453 w 3572741"/>
                  <a:gd name="connsiteY2442" fmla="*/ 281570 h 1120268"/>
                  <a:gd name="connsiteX2443" fmla="*/ 3068072 w 3572741"/>
                  <a:gd name="connsiteY2443" fmla="*/ 281284 h 1120268"/>
                  <a:gd name="connsiteX2444" fmla="*/ 3060018 w 3572741"/>
                  <a:gd name="connsiteY2444" fmla="*/ 280565 h 1120268"/>
                  <a:gd name="connsiteX2445" fmla="*/ 3055909 w 3572741"/>
                  <a:gd name="connsiteY2445" fmla="*/ 281331 h 1120268"/>
                  <a:gd name="connsiteX2446" fmla="*/ 3045144 w 3572741"/>
                  <a:gd name="connsiteY2446" fmla="*/ 278987 h 1120268"/>
                  <a:gd name="connsiteX2447" fmla="*/ 3049746 w 3572741"/>
                  <a:gd name="connsiteY2447" fmla="*/ 281849 h 1120268"/>
                  <a:gd name="connsiteX2448" fmla="*/ 3045472 w 3572741"/>
                  <a:gd name="connsiteY2448" fmla="*/ 283014 h 1120268"/>
                  <a:gd name="connsiteX2449" fmla="*/ 3039556 w 3572741"/>
                  <a:gd name="connsiteY2449" fmla="*/ 281295 h 1120268"/>
                  <a:gd name="connsiteX2450" fmla="*/ 3031995 w 3572741"/>
                  <a:gd name="connsiteY2450" fmla="*/ 279424 h 1120268"/>
                  <a:gd name="connsiteX2451" fmla="*/ 3027146 w 3572741"/>
                  <a:gd name="connsiteY2451" fmla="*/ 278765 h 1120268"/>
                  <a:gd name="connsiteX2452" fmla="*/ 3019422 w 3572741"/>
                  <a:gd name="connsiteY2452" fmla="*/ 278106 h 1120268"/>
                  <a:gd name="connsiteX2453" fmla="*/ 3009971 w 3572741"/>
                  <a:gd name="connsiteY2453" fmla="*/ 277396 h 1120268"/>
                  <a:gd name="connsiteX2454" fmla="*/ 2998794 w 3572741"/>
                  <a:gd name="connsiteY2454" fmla="*/ 275877 h 1120268"/>
                  <a:gd name="connsiteX2455" fmla="*/ 2988028 w 3572741"/>
                  <a:gd name="connsiteY2455" fmla="*/ 274950 h 1120268"/>
                  <a:gd name="connsiteX2456" fmla="*/ 2978003 w 3572741"/>
                  <a:gd name="connsiteY2456" fmla="*/ 274068 h 1120268"/>
                  <a:gd name="connsiteX2457" fmla="*/ 2982358 w 3572741"/>
                  <a:gd name="connsiteY2457" fmla="*/ 276156 h 1120268"/>
                  <a:gd name="connsiteX2458" fmla="*/ 2986467 w 3572741"/>
                  <a:gd name="connsiteY2458" fmla="*/ 279652 h 1120268"/>
                  <a:gd name="connsiteX2459" fmla="*/ 2991480 w 3572741"/>
                  <a:gd name="connsiteY2459" fmla="*/ 282484 h 1120268"/>
                  <a:gd name="connsiteX2460" fmla="*/ 2990247 w 3572741"/>
                  <a:gd name="connsiteY2460" fmla="*/ 287120 h 1120268"/>
                  <a:gd name="connsiteX2461" fmla="*/ 2999945 w 3572741"/>
                  <a:gd name="connsiteY2461" fmla="*/ 288106 h 1120268"/>
                  <a:gd name="connsiteX2462" fmla="*/ 3005451 w 3572741"/>
                  <a:gd name="connsiteY2462" fmla="*/ 290239 h 1120268"/>
                  <a:gd name="connsiteX2463" fmla="*/ 3009232 w 3572741"/>
                  <a:gd name="connsiteY2463" fmla="*/ 291948 h 1120268"/>
                  <a:gd name="connsiteX2464" fmla="*/ 3012682 w 3572741"/>
                  <a:gd name="connsiteY2464" fmla="*/ 294216 h 1120268"/>
                  <a:gd name="connsiteX2465" fmla="*/ 3019832 w 3572741"/>
                  <a:gd name="connsiteY2465" fmla="*/ 296706 h 1120268"/>
                  <a:gd name="connsiteX2466" fmla="*/ 3023284 w 3572741"/>
                  <a:gd name="connsiteY2466" fmla="*/ 299681 h 1120268"/>
                  <a:gd name="connsiteX2467" fmla="*/ 3028954 w 3572741"/>
                  <a:gd name="connsiteY2467" fmla="*/ 301613 h 1120268"/>
                  <a:gd name="connsiteX2468" fmla="*/ 3027311 w 3572741"/>
                  <a:gd name="connsiteY2468" fmla="*/ 306256 h 1120268"/>
                  <a:gd name="connsiteX2469" fmla="*/ 3023777 w 3572741"/>
                  <a:gd name="connsiteY2469" fmla="*/ 309140 h 1120268"/>
                  <a:gd name="connsiteX2470" fmla="*/ 3013176 w 3572741"/>
                  <a:gd name="connsiteY2470" fmla="*/ 310414 h 1120268"/>
                  <a:gd name="connsiteX2471" fmla="*/ 3008491 w 3572741"/>
                  <a:gd name="connsiteY2471" fmla="*/ 309362 h 1120268"/>
                  <a:gd name="connsiteX2472" fmla="*/ 3004054 w 3572741"/>
                  <a:gd name="connsiteY2472" fmla="*/ 307217 h 1120268"/>
                  <a:gd name="connsiteX2473" fmla="*/ 2997562 w 3572741"/>
                  <a:gd name="connsiteY2473" fmla="*/ 302862 h 1120268"/>
                  <a:gd name="connsiteX2474" fmla="*/ 2992959 w 3572741"/>
                  <a:gd name="connsiteY2474" fmla="*/ 302147 h 1120268"/>
                  <a:gd name="connsiteX2475" fmla="*/ 2982605 w 3572741"/>
                  <a:gd name="connsiteY2475" fmla="*/ 299772 h 1120268"/>
                  <a:gd name="connsiteX2476" fmla="*/ 2977509 w 3572741"/>
                  <a:gd name="connsiteY2476" fmla="*/ 298769 h 1120268"/>
                  <a:gd name="connsiteX2477" fmla="*/ 2969702 w 3572741"/>
                  <a:gd name="connsiteY2477" fmla="*/ 298572 h 1120268"/>
                  <a:gd name="connsiteX2478" fmla="*/ 2963703 w 3572741"/>
                  <a:gd name="connsiteY2478" fmla="*/ 296000 h 1120268"/>
                  <a:gd name="connsiteX2479" fmla="*/ 2957622 w 3572741"/>
                  <a:gd name="connsiteY2479" fmla="*/ 291167 h 1120268"/>
                  <a:gd name="connsiteX2480" fmla="*/ 2949568 w 3572741"/>
                  <a:gd name="connsiteY2480" fmla="*/ 288216 h 1120268"/>
                  <a:gd name="connsiteX2481" fmla="*/ 2944637 w 3572741"/>
                  <a:gd name="connsiteY2481" fmla="*/ 286678 h 1120268"/>
                  <a:gd name="connsiteX2482" fmla="*/ 2939789 w 3572741"/>
                  <a:gd name="connsiteY2482" fmla="*/ 283441 h 1120268"/>
                  <a:gd name="connsiteX2483" fmla="*/ 2933378 w 3572741"/>
                  <a:gd name="connsiteY2483" fmla="*/ 289318 h 1120268"/>
                  <a:gd name="connsiteX2484" fmla="*/ 2925325 w 3572741"/>
                  <a:gd name="connsiteY2484" fmla="*/ 291159 h 1120268"/>
                  <a:gd name="connsiteX2485" fmla="*/ 2919655 w 3572741"/>
                  <a:gd name="connsiteY2485" fmla="*/ 290724 h 1120268"/>
                  <a:gd name="connsiteX2486" fmla="*/ 2914231 w 3572741"/>
                  <a:gd name="connsiteY2486" fmla="*/ 290411 h 1120268"/>
                  <a:gd name="connsiteX2487" fmla="*/ 2903054 w 3572741"/>
                  <a:gd name="connsiteY2487" fmla="*/ 288710 h 1120268"/>
                  <a:gd name="connsiteX2488" fmla="*/ 2898041 w 3572741"/>
                  <a:gd name="connsiteY2488" fmla="*/ 288776 h 1120268"/>
                  <a:gd name="connsiteX2489" fmla="*/ 2891795 w 3572741"/>
                  <a:gd name="connsiteY2489" fmla="*/ 288233 h 1120268"/>
                  <a:gd name="connsiteX2490" fmla="*/ 2886700 w 3572741"/>
                  <a:gd name="connsiteY2490" fmla="*/ 289047 h 1120268"/>
                  <a:gd name="connsiteX2491" fmla="*/ 2877414 w 3572741"/>
                  <a:gd name="connsiteY2491" fmla="*/ 288262 h 1120268"/>
                  <a:gd name="connsiteX2492" fmla="*/ 2871086 w 3572741"/>
                  <a:gd name="connsiteY2492" fmla="*/ 286722 h 1120268"/>
                  <a:gd name="connsiteX2493" fmla="*/ 2866155 w 3572741"/>
                  <a:gd name="connsiteY2493" fmla="*/ 285194 h 1120268"/>
                  <a:gd name="connsiteX2494" fmla="*/ 2860321 w 3572741"/>
                  <a:gd name="connsiteY2494" fmla="*/ 283887 h 1120268"/>
                  <a:gd name="connsiteX2495" fmla="*/ 2852842 w 3572741"/>
                  <a:gd name="connsiteY2495" fmla="*/ 285925 h 1120268"/>
                  <a:gd name="connsiteX2496" fmla="*/ 2848404 w 3572741"/>
                  <a:gd name="connsiteY2496" fmla="*/ 285126 h 1120268"/>
                  <a:gd name="connsiteX2497" fmla="*/ 2842158 w 3572741"/>
                  <a:gd name="connsiteY2497" fmla="*/ 286523 h 1120268"/>
                  <a:gd name="connsiteX2498" fmla="*/ 2834762 w 3572741"/>
                  <a:gd name="connsiteY2498" fmla="*/ 286031 h 1120268"/>
                  <a:gd name="connsiteX2499" fmla="*/ 2830572 w 3572741"/>
                  <a:gd name="connsiteY2499" fmla="*/ 285984 h 1120268"/>
                  <a:gd name="connsiteX2500" fmla="*/ 2822435 w 3572741"/>
                  <a:gd name="connsiteY2500" fmla="*/ 287489 h 1120268"/>
                  <a:gd name="connsiteX2501" fmla="*/ 2817586 w 3572741"/>
                  <a:gd name="connsiteY2501" fmla="*/ 286784 h 1120268"/>
                  <a:gd name="connsiteX2502" fmla="*/ 2813313 w 3572741"/>
                  <a:gd name="connsiteY2502" fmla="*/ 287206 h 1120268"/>
                  <a:gd name="connsiteX2503" fmla="*/ 2807314 w 3572741"/>
                  <a:gd name="connsiteY2503" fmla="*/ 287867 h 1120268"/>
                  <a:gd name="connsiteX2504" fmla="*/ 2802219 w 3572741"/>
                  <a:gd name="connsiteY2504" fmla="*/ 288603 h 1120268"/>
                  <a:gd name="connsiteX2505" fmla="*/ 2796631 w 3572741"/>
                  <a:gd name="connsiteY2505" fmla="*/ 286382 h 1120268"/>
                  <a:gd name="connsiteX2506" fmla="*/ 2792275 w 3572741"/>
                  <a:gd name="connsiteY2506" fmla="*/ 286183 h 1120268"/>
                  <a:gd name="connsiteX2507" fmla="*/ 2786276 w 3572741"/>
                  <a:gd name="connsiteY2507" fmla="*/ 285120 h 1120268"/>
                  <a:gd name="connsiteX2508" fmla="*/ 2781181 w 3572741"/>
                  <a:gd name="connsiteY2508" fmla="*/ 284594 h 1120268"/>
                  <a:gd name="connsiteX2509" fmla="*/ 2775346 w 3572741"/>
                  <a:gd name="connsiteY2509" fmla="*/ 283250 h 1120268"/>
                  <a:gd name="connsiteX2510" fmla="*/ 2768936 w 3572741"/>
                  <a:gd name="connsiteY2510" fmla="*/ 280901 h 1120268"/>
                  <a:gd name="connsiteX2511" fmla="*/ 2767292 w 3572741"/>
                  <a:gd name="connsiteY2511" fmla="*/ 277111 h 1120268"/>
                  <a:gd name="connsiteX2512" fmla="*/ 2762854 w 3572741"/>
                  <a:gd name="connsiteY2512" fmla="*/ 272801 h 1120268"/>
                  <a:gd name="connsiteX2513" fmla="*/ 2756609 w 3572741"/>
                  <a:gd name="connsiteY2513" fmla="*/ 268218 h 1120268"/>
                  <a:gd name="connsiteX2514" fmla="*/ 2749705 w 3572741"/>
                  <a:gd name="connsiteY2514" fmla="*/ 265242 h 1120268"/>
                  <a:gd name="connsiteX2515" fmla="*/ 2742228 w 3572741"/>
                  <a:gd name="connsiteY2515" fmla="*/ 262402 h 1120268"/>
                  <a:gd name="connsiteX2516" fmla="*/ 2733352 w 3572741"/>
                  <a:gd name="connsiteY2516" fmla="*/ 259599 h 1120268"/>
                  <a:gd name="connsiteX2517" fmla="*/ 2723079 w 3572741"/>
                  <a:gd name="connsiteY2517" fmla="*/ 257147 h 1120268"/>
                  <a:gd name="connsiteX2518" fmla="*/ 2714451 w 3572741"/>
                  <a:gd name="connsiteY2518" fmla="*/ 255344 h 1120268"/>
                  <a:gd name="connsiteX2519" fmla="*/ 2699822 w 3572741"/>
                  <a:gd name="connsiteY2519" fmla="*/ 252895 h 1120268"/>
                  <a:gd name="connsiteX2520" fmla="*/ 2692015 w 3572741"/>
                  <a:gd name="connsiteY2520" fmla="*/ 251997 h 1120268"/>
                  <a:gd name="connsiteX2521" fmla="*/ 2677798 w 3572741"/>
                  <a:gd name="connsiteY2521" fmla="*/ 250793 h 1120268"/>
                  <a:gd name="connsiteX2522" fmla="*/ 2669662 w 3572741"/>
                  <a:gd name="connsiteY2522" fmla="*/ 250064 h 1120268"/>
                  <a:gd name="connsiteX2523" fmla="*/ 2659800 w 3572741"/>
                  <a:gd name="connsiteY2523" fmla="*/ 249970 h 1120268"/>
                  <a:gd name="connsiteX2524" fmla="*/ 2645583 w 3572741"/>
                  <a:gd name="connsiteY2524" fmla="*/ 249967 h 1120268"/>
                  <a:gd name="connsiteX2525" fmla="*/ 2640406 w 3572741"/>
                  <a:gd name="connsiteY2525" fmla="*/ 250640 h 1120268"/>
                  <a:gd name="connsiteX2526" fmla="*/ 2630216 w 3572741"/>
                  <a:gd name="connsiteY2526" fmla="*/ 251718 h 1120268"/>
                  <a:gd name="connsiteX2527" fmla="*/ 2619532 w 3572741"/>
                  <a:gd name="connsiteY2527" fmla="*/ 253171 h 1120268"/>
                  <a:gd name="connsiteX2528" fmla="*/ 2611643 w 3572741"/>
                  <a:gd name="connsiteY2528" fmla="*/ 254947 h 1120268"/>
                  <a:gd name="connsiteX2529" fmla="*/ 2602357 w 3572741"/>
                  <a:gd name="connsiteY2529" fmla="*/ 255869 h 1120268"/>
                  <a:gd name="connsiteX2530" fmla="*/ 2594713 w 3572741"/>
                  <a:gd name="connsiteY2530" fmla="*/ 256707 h 1120268"/>
                  <a:gd name="connsiteX2531" fmla="*/ 2588714 w 3572741"/>
                  <a:gd name="connsiteY2531" fmla="*/ 256526 h 1120268"/>
                  <a:gd name="connsiteX2532" fmla="*/ 2584030 w 3572741"/>
                  <a:gd name="connsiteY2532" fmla="*/ 256024 h 1120268"/>
                  <a:gd name="connsiteX2533" fmla="*/ 2576716 w 3572741"/>
                  <a:gd name="connsiteY2533" fmla="*/ 254684 h 1120268"/>
                  <a:gd name="connsiteX2534" fmla="*/ 2567101 w 3572741"/>
                  <a:gd name="connsiteY2534" fmla="*/ 253232 h 1120268"/>
                  <a:gd name="connsiteX2535" fmla="*/ 2561841 w 3572741"/>
                  <a:gd name="connsiteY2535" fmla="*/ 252972 h 1120268"/>
                  <a:gd name="connsiteX2536" fmla="*/ 2569484 w 3572741"/>
                  <a:gd name="connsiteY2536" fmla="*/ 252719 h 1120268"/>
                  <a:gd name="connsiteX2537" fmla="*/ 2566115 w 3572741"/>
                  <a:gd name="connsiteY2537" fmla="*/ 250058 h 1120268"/>
                  <a:gd name="connsiteX2538" fmla="*/ 2559376 w 3572741"/>
                  <a:gd name="connsiteY2538" fmla="*/ 247639 h 1120268"/>
                  <a:gd name="connsiteX2539" fmla="*/ 2555267 w 3572741"/>
                  <a:gd name="connsiteY2539" fmla="*/ 246116 h 1120268"/>
                  <a:gd name="connsiteX2540" fmla="*/ 2549350 w 3572741"/>
                  <a:gd name="connsiteY2540" fmla="*/ 243998 h 1120268"/>
                  <a:gd name="connsiteX2541" fmla="*/ 2538749 w 3572741"/>
                  <a:gd name="connsiteY2541" fmla="*/ 242616 h 1120268"/>
                  <a:gd name="connsiteX2542" fmla="*/ 2532585 w 3572741"/>
                  <a:gd name="connsiteY2542" fmla="*/ 241546 h 1120268"/>
                  <a:gd name="connsiteX2543" fmla="*/ 2526750 w 3572741"/>
                  <a:gd name="connsiteY2543" fmla="*/ 240571 h 1120268"/>
                  <a:gd name="connsiteX2544" fmla="*/ 2522230 w 3572741"/>
                  <a:gd name="connsiteY2544" fmla="*/ 239035 h 1120268"/>
                  <a:gd name="connsiteX2545" fmla="*/ 2514341 w 3572741"/>
                  <a:gd name="connsiteY2545" fmla="*/ 238765 h 1120268"/>
                  <a:gd name="connsiteX2546" fmla="*/ 2510150 w 3572741"/>
                  <a:gd name="connsiteY2546" fmla="*/ 238823 h 1120268"/>
                  <a:gd name="connsiteX2547" fmla="*/ 2506123 w 3572741"/>
                  <a:gd name="connsiteY2547" fmla="*/ 236123 h 1120268"/>
                  <a:gd name="connsiteX2548" fmla="*/ 2500617 w 3572741"/>
                  <a:gd name="connsiteY2548" fmla="*/ 235591 h 1120268"/>
                  <a:gd name="connsiteX2549" fmla="*/ 2496508 w 3572741"/>
                  <a:gd name="connsiteY2549" fmla="*/ 235587 h 1120268"/>
                  <a:gd name="connsiteX2550" fmla="*/ 2491742 w 3572741"/>
                  <a:gd name="connsiteY2550" fmla="*/ 234891 h 1120268"/>
                  <a:gd name="connsiteX2551" fmla="*/ 2486153 w 3572741"/>
                  <a:gd name="connsiteY2551" fmla="*/ 234190 h 1120268"/>
                  <a:gd name="connsiteX2552" fmla="*/ 2481633 w 3572741"/>
                  <a:gd name="connsiteY2552" fmla="*/ 234695 h 1120268"/>
                  <a:gd name="connsiteX2553" fmla="*/ 2483852 w 3572741"/>
                  <a:gd name="connsiteY2553" fmla="*/ 230444 h 1120268"/>
                  <a:gd name="connsiteX2554" fmla="*/ 2489687 w 3572741"/>
                  <a:gd name="connsiteY2554" fmla="*/ 230755 h 1120268"/>
                  <a:gd name="connsiteX2555" fmla="*/ 2495358 w 3572741"/>
                  <a:gd name="connsiteY2555" fmla="*/ 232892 h 1120268"/>
                  <a:gd name="connsiteX2556" fmla="*/ 2499631 w 3572741"/>
                  <a:gd name="connsiteY2556" fmla="*/ 230963 h 1120268"/>
                  <a:gd name="connsiteX2557" fmla="*/ 2495111 w 3572741"/>
                  <a:gd name="connsiteY2557" fmla="*/ 228072 h 1120268"/>
                  <a:gd name="connsiteX2558" fmla="*/ 2489440 w 3572741"/>
                  <a:gd name="connsiteY2558" fmla="*/ 226013 h 1120268"/>
                  <a:gd name="connsiteX2559" fmla="*/ 2482537 w 3572741"/>
                  <a:gd name="connsiteY2559" fmla="*/ 224103 h 1120268"/>
                  <a:gd name="connsiteX2560" fmla="*/ 2473169 w 3572741"/>
                  <a:gd name="connsiteY2560" fmla="*/ 221965 h 1120268"/>
                  <a:gd name="connsiteX2561" fmla="*/ 2463389 w 3572741"/>
                  <a:gd name="connsiteY2561" fmla="*/ 220515 h 1120268"/>
                  <a:gd name="connsiteX2562" fmla="*/ 2447529 w 3572741"/>
                  <a:gd name="connsiteY2562" fmla="*/ 218400 h 1120268"/>
                  <a:gd name="connsiteX2563" fmla="*/ 2439393 w 3572741"/>
                  <a:gd name="connsiteY2563" fmla="*/ 218561 h 1120268"/>
                  <a:gd name="connsiteX2564" fmla="*/ 2432325 w 3572741"/>
                  <a:gd name="connsiteY2564" fmla="*/ 218213 h 1120268"/>
                  <a:gd name="connsiteX2565" fmla="*/ 2423861 w 3572741"/>
                  <a:gd name="connsiteY2565" fmla="*/ 218749 h 1120268"/>
                  <a:gd name="connsiteX2566" fmla="*/ 2423367 w 3572741"/>
                  <a:gd name="connsiteY2566" fmla="*/ 223929 h 1120268"/>
                  <a:gd name="connsiteX2567" fmla="*/ 2423285 w 3572741"/>
                  <a:gd name="connsiteY2567" fmla="*/ 228068 h 1120268"/>
                  <a:gd name="connsiteX2568" fmla="*/ 2422381 w 3572741"/>
                  <a:gd name="connsiteY2568" fmla="*/ 232265 h 1120268"/>
                  <a:gd name="connsiteX2569" fmla="*/ 2418108 w 3572741"/>
                  <a:gd name="connsiteY2569" fmla="*/ 233948 h 1120268"/>
                  <a:gd name="connsiteX2570" fmla="*/ 2412602 w 3572741"/>
                  <a:gd name="connsiteY2570" fmla="*/ 235334 h 1120268"/>
                  <a:gd name="connsiteX2571" fmla="*/ 2406767 w 3572741"/>
                  <a:gd name="connsiteY2571" fmla="*/ 234520 h 1120268"/>
                  <a:gd name="connsiteX2572" fmla="*/ 2402576 w 3572741"/>
                  <a:gd name="connsiteY2572" fmla="*/ 233860 h 1120268"/>
                  <a:gd name="connsiteX2573" fmla="*/ 2397480 w 3572741"/>
                  <a:gd name="connsiteY2573" fmla="*/ 229058 h 1120268"/>
                  <a:gd name="connsiteX2574" fmla="*/ 2404137 w 3572741"/>
                  <a:gd name="connsiteY2574" fmla="*/ 229560 h 1120268"/>
                  <a:gd name="connsiteX2575" fmla="*/ 2410218 w 3572741"/>
                  <a:gd name="connsiteY2575" fmla="*/ 228595 h 1120268"/>
                  <a:gd name="connsiteX2576" fmla="*/ 2407342 w 3572741"/>
                  <a:gd name="connsiteY2576" fmla="*/ 225627 h 1120268"/>
                  <a:gd name="connsiteX2577" fmla="*/ 2402165 w 3572741"/>
                  <a:gd name="connsiteY2577" fmla="*/ 224269 h 1120268"/>
                  <a:gd name="connsiteX2578" fmla="*/ 2399782 w 3572741"/>
                  <a:gd name="connsiteY2578" fmla="*/ 220796 h 1120268"/>
                  <a:gd name="connsiteX2579" fmla="*/ 2395426 w 3572741"/>
                  <a:gd name="connsiteY2579" fmla="*/ 220294 h 1120268"/>
                  <a:gd name="connsiteX2580" fmla="*/ 2402412 w 3572741"/>
                  <a:gd name="connsiteY2580" fmla="*/ 220990 h 1120268"/>
                  <a:gd name="connsiteX2581" fmla="*/ 2406767 w 3572741"/>
                  <a:gd name="connsiteY2581" fmla="*/ 221405 h 1120268"/>
                  <a:gd name="connsiteX2582" fmla="*/ 2409972 w 3572741"/>
                  <a:gd name="connsiteY2582" fmla="*/ 224716 h 1120268"/>
                  <a:gd name="connsiteX2583" fmla="*/ 2413834 w 3572741"/>
                  <a:gd name="connsiteY2583" fmla="*/ 223166 h 1120268"/>
                  <a:gd name="connsiteX2584" fmla="*/ 2413999 w 3572741"/>
                  <a:gd name="connsiteY2584" fmla="*/ 227501 h 1120268"/>
                  <a:gd name="connsiteX2585" fmla="*/ 2418765 w 3572741"/>
                  <a:gd name="connsiteY2585" fmla="*/ 227096 h 1120268"/>
                  <a:gd name="connsiteX2586" fmla="*/ 2420327 w 3572741"/>
                  <a:gd name="connsiteY2586" fmla="*/ 222941 h 1120268"/>
                  <a:gd name="connsiteX2587" fmla="*/ 2419752 w 3572741"/>
                  <a:gd name="connsiteY2587" fmla="*/ 218610 h 1120268"/>
                  <a:gd name="connsiteX2588" fmla="*/ 2406521 w 3572741"/>
                  <a:gd name="connsiteY2588" fmla="*/ 218888 h 1120268"/>
                  <a:gd name="connsiteX2589" fmla="*/ 2387455 w 3572741"/>
                  <a:gd name="connsiteY2589" fmla="*/ 219848 h 1120268"/>
                  <a:gd name="connsiteX2590" fmla="*/ 2380387 w 3572741"/>
                  <a:gd name="connsiteY2590" fmla="*/ 220917 h 1120268"/>
                  <a:gd name="connsiteX2591" fmla="*/ 2375785 w 3572741"/>
                  <a:gd name="connsiteY2591" fmla="*/ 222513 h 1120268"/>
                  <a:gd name="connsiteX2592" fmla="*/ 2370033 w 3572741"/>
                  <a:gd name="connsiteY2592" fmla="*/ 220885 h 1120268"/>
                  <a:gd name="connsiteX2593" fmla="*/ 2374635 w 3572741"/>
                  <a:gd name="connsiteY2593" fmla="*/ 220684 h 1120268"/>
                  <a:gd name="connsiteX2594" fmla="*/ 2373895 w 3572741"/>
                  <a:gd name="connsiteY2594" fmla="*/ 216314 h 1120268"/>
                  <a:gd name="connsiteX2595" fmla="*/ 2378661 w 3572741"/>
                  <a:gd name="connsiteY2595" fmla="*/ 215817 h 1120268"/>
                  <a:gd name="connsiteX2596" fmla="*/ 2383263 w 3572741"/>
                  <a:gd name="connsiteY2596" fmla="*/ 216193 h 1120268"/>
                  <a:gd name="connsiteX2597" fmla="*/ 2388276 w 3572741"/>
                  <a:gd name="connsiteY2597" fmla="*/ 217937 h 1120268"/>
                  <a:gd name="connsiteX2598" fmla="*/ 2393371 w 3572741"/>
                  <a:gd name="connsiteY2598" fmla="*/ 217883 h 1120268"/>
                  <a:gd name="connsiteX2599" fmla="*/ 2417204 w 3572741"/>
                  <a:gd name="connsiteY2599" fmla="*/ 217910 h 1120268"/>
                  <a:gd name="connsiteX2600" fmla="*/ 2410383 w 3572741"/>
                  <a:gd name="connsiteY2600" fmla="*/ 216885 h 1120268"/>
                  <a:gd name="connsiteX2601" fmla="*/ 2391564 w 3572741"/>
                  <a:gd name="connsiteY2601" fmla="*/ 214028 h 1120268"/>
                  <a:gd name="connsiteX2602" fmla="*/ 2386633 w 3572741"/>
                  <a:gd name="connsiteY2602" fmla="*/ 213577 h 1120268"/>
                  <a:gd name="connsiteX2603" fmla="*/ 2364773 w 3572741"/>
                  <a:gd name="connsiteY2603" fmla="*/ 211306 h 1120268"/>
                  <a:gd name="connsiteX2604" fmla="*/ 2358938 w 3572741"/>
                  <a:gd name="connsiteY2604" fmla="*/ 210546 h 1120268"/>
                  <a:gd name="connsiteX2605" fmla="*/ 2347679 w 3572741"/>
                  <a:gd name="connsiteY2605" fmla="*/ 209801 h 1120268"/>
                  <a:gd name="connsiteX2606" fmla="*/ 2339215 w 3572741"/>
                  <a:gd name="connsiteY2606" fmla="*/ 209233 h 1120268"/>
                  <a:gd name="connsiteX2607" fmla="*/ 2306852 w 3572741"/>
                  <a:gd name="connsiteY2607" fmla="*/ 208270 h 1120268"/>
                  <a:gd name="connsiteX2608" fmla="*/ 2298897 w 3572741"/>
                  <a:gd name="connsiteY2608" fmla="*/ 207223 h 1120268"/>
                  <a:gd name="connsiteX2609" fmla="*/ 2294607 w 3572741"/>
                  <a:gd name="connsiteY2609" fmla="*/ 206282 h 1120268"/>
                  <a:gd name="connsiteX2610" fmla="*/ 2289562 w 3572741"/>
                  <a:gd name="connsiteY2610" fmla="*/ 205021 h 1120268"/>
                  <a:gd name="connsiteX2611" fmla="*/ 2283628 w 3572741"/>
                  <a:gd name="connsiteY2611" fmla="*/ 204739 h 1120268"/>
                  <a:gd name="connsiteX2612" fmla="*/ 2278089 w 3572741"/>
                  <a:gd name="connsiteY2612" fmla="*/ 204202 h 1120268"/>
                  <a:gd name="connsiteX2613" fmla="*/ 2283143 w 3572741"/>
                  <a:gd name="connsiteY2613" fmla="*/ 206665 h 1120268"/>
                  <a:gd name="connsiteX2614" fmla="*/ 2288197 w 3572741"/>
                  <a:gd name="connsiteY2614" fmla="*/ 208561 h 1120268"/>
                  <a:gd name="connsiteX2615" fmla="*/ 2293785 w 3572741"/>
                  <a:gd name="connsiteY2615" fmla="*/ 209802 h 1120268"/>
                  <a:gd name="connsiteX2616" fmla="*/ 2299094 w 3572741"/>
                  <a:gd name="connsiteY2616" fmla="*/ 211766 h 1120268"/>
                  <a:gd name="connsiteX2617" fmla="*/ 2294213 w 3572741"/>
                  <a:gd name="connsiteY2617" fmla="*/ 211721 h 1120268"/>
                  <a:gd name="connsiteX2618" fmla="*/ 2289627 w 3572741"/>
                  <a:gd name="connsiteY2618" fmla="*/ 214308 h 1120268"/>
                  <a:gd name="connsiteX2619" fmla="*/ 2282592 w 3572741"/>
                  <a:gd name="connsiteY2619" fmla="*/ 214520 h 1120268"/>
                  <a:gd name="connsiteX2620" fmla="*/ 2272361 w 3572741"/>
                  <a:gd name="connsiteY2620" fmla="*/ 213906 h 1120268"/>
                  <a:gd name="connsiteX2621" fmla="*/ 2267578 w 3572741"/>
                  <a:gd name="connsiteY2621" fmla="*/ 217757 h 1120268"/>
                  <a:gd name="connsiteX2622" fmla="*/ 2272492 w 3572741"/>
                  <a:gd name="connsiteY2622" fmla="*/ 222018 h 1120268"/>
                  <a:gd name="connsiteX2623" fmla="*/ 2277251 w 3572741"/>
                  <a:gd name="connsiteY2623" fmla="*/ 222686 h 1120268"/>
                  <a:gd name="connsiteX2624" fmla="*/ 2283086 w 3572741"/>
                  <a:gd name="connsiteY2624" fmla="*/ 220911 h 1120268"/>
                  <a:gd name="connsiteX2625" fmla="*/ 2288214 w 3572741"/>
                  <a:gd name="connsiteY2625" fmla="*/ 220834 h 1120268"/>
                  <a:gd name="connsiteX2626" fmla="*/ 2293399 w 3572741"/>
                  <a:gd name="connsiteY2626" fmla="*/ 221829 h 1120268"/>
                  <a:gd name="connsiteX2627" fmla="*/ 2297089 w 3572741"/>
                  <a:gd name="connsiteY2627" fmla="*/ 219970 h 1120268"/>
                  <a:gd name="connsiteX2628" fmla="*/ 2292438 w 3572741"/>
                  <a:gd name="connsiteY2628" fmla="*/ 223125 h 1120268"/>
                  <a:gd name="connsiteX2629" fmla="*/ 2288230 w 3572741"/>
                  <a:gd name="connsiteY2629" fmla="*/ 222202 h 1120268"/>
                  <a:gd name="connsiteX2630" fmla="*/ 2289307 w 3572741"/>
                  <a:gd name="connsiteY2630" fmla="*/ 226947 h 1120268"/>
                  <a:gd name="connsiteX2631" fmla="*/ 2284170 w 3572741"/>
                  <a:gd name="connsiteY2631" fmla="*/ 226863 h 1120268"/>
                  <a:gd name="connsiteX2632" fmla="*/ 2292109 w 3572741"/>
                  <a:gd name="connsiteY2632" fmla="*/ 228531 h 1120268"/>
                  <a:gd name="connsiteX2633" fmla="*/ 2296612 w 3572741"/>
                  <a:gd name="connsiteY2633" fmla="*/ 230080 h 1120268"/>
                  <a:gd name="connsiteX2634" fmla="*/ 2300302 w 3572741"/>
                  <a:gd name="connsiteY2634" fmla="*/ 233617 h 1120268"/>
                  <a:gd name="connsiteX2635" fmla="*/ 2304690 w 3572741"/>
                  <a:gd name="connsiteY2635" fmla="*/ 235717 h 1120268"/>
                  <a:gd name="connsiteX2636" fmla="*/ 2309539 w 3572741"/>
                  <a:gd name="connsiteY2636" fmla="*/ 237539 h 1120268"/>
                  <a:gd name="connsiteX2637" fmla="*/ 2313985 w 3572741"/>
                  <a:gd name="connsiteY2637" fmla="*/ 239374 h 1120268"/>
                  <a:gd name="connsiteX2638" fmla="*/ 2307961 w 3572741"/>
                  <a:gd name="connsiteY2638" fmla="*/ 239713 h 1120268"/>
                  <a:gd name="connsiteX2639" fmla="*/ 2302357 w 3572741"/>
                  <a:gd name="connsiteY2639" fmla="*/ 239358 h 1120268"/>
                  <a:gd name="connsiteX2640" fmla="*/ 2298240 w 3572741"/>
                  <a:gd name="connsiteY2640" fmla="*/ 240806 h 1120268"/>
                  <a:gd name="connsiteX2641" fmla="*/ 2293334 w 3572741"/>
                  <a:gd name="connsiteY2641" fmla="*/ 237834 h 1120268"/>
                  <a:gd name="connsiteX2642" fmla="*/ 2289035 w 3572741"/>
                  <a:gd name="connsiteY2642" fmla="*/ 236553 h 1120268"/>
                  <a:gd name="connsiteX2643" fmla="*/ 2284910 w 3572741"/>
                  <a:gd name="connsiteY2643" fmla="*/ 235770 h 1120268"/>
                  <a:gd name="connsiteX2644" fmla="*/ 2281344 w 3572741"/>
                  <a:gd name="connsiteY2644" fmla="*/ 238430 h 1120268"/>
                  <a:gd name="connsiteX2645" fmla="*/ 2274309 w 3572741"/>
                  <a:gd name="connsiteY2645" fmla="*/ 237193 h 1120268"/>
                  <a:gd name="connsiteX2646" fmla="*/ 2275813 w 3572741"/>
                  <a:gd name="connsiteY2646" fmla="*/ 241322 h 1120268"/>
                  <a:gd name="connsiteX2647" fmla="*/ 2280809 w 3572741"/>
                  <a:gd name="connsiteY2647" fmla="*/ 243574 h 1120268"/>
                  <a:gd name="connsiteX2648" fmla="*/ 2285222 w 3572741"/>
                  <a:gd name="connsiteY2648" fmla="*/ 243406 h 1120268"/>
                  <a:gd name="connsiteX2649" fmla="*/ 2280480 w 3572741"/>
                  <a:gd name="connsiteY2649" fmla="*/ 244235 h 1120268"/>
                  <a:gd name="connsiteX2650" fmla="*/ 2286710 w 3572741"/>
                  <a:gd name="connsiteY2650" fmla="*/ 245055 h 1120268"/>
                  <a:gd name="connsiteX2651" fmla="*/ 2281335 w 3572741"/>
                  <a:gd name="connsiteY2651" fmla="*/ 246005 h 1120268"/>
                  <a:gd name="connsiteX2652" fmla="*/ 2286258 w 3572741"/>
                  <a:gd name="connsiteY2652" fmla="*/ 247334 h 1120268"/>
                  <a:gd name="connsiteX2653" fmla="*/ 2279067 w 3572741"/>
                  <a:gd name="connsiteY2653" fmla="*/ 246852 h 1120268"/>
                  <a:gd name="connsiteX2654" fmla="*/ 2274761 w 3572741"/>
                  <a:gd name="connsiteY2654" fmla="*/ 245566 h 1120268"/>
                  <a:gd name="connsiteX2655" fmla="*/ 2270758 w 3572741"/>
                  <a:gd name="connsiteY2655" fmla="*/ 244338 h 1120268"/>
                  <a:gd name="connsiteX2656" fmla="*/ 2266715 w 3572741"/>
                  <a:gd name="connsiteY2656" fmla="*/ 243014 h 1120268"/>
                  <a:gd name="connsiteX2657" fmla="*/ 2258144 w 3572741"/>
                  <a:gd name="connsiteY2657" fmla="*/ 241215 h 1120268"/>
                  <a:gd name="connsiteX2658" fmla="*/ 2253377 w 3572741"/>
                  <a:gd name="connsiteY2658" fmla="*/ 239963 h 1120268"/>
                  <a:gd name="connsiteX2659" fmla="*/ 2249170 w 3572741"/>
                  <a:gd name="connsiteY2659" fmla="*/ 238298 h 1120268"/>
                  <a:gd name="connsiteX2660" fmla="*/ 2244691 w 3572741"/>
                  <a:gd name="connsiteY2660" fmla="*/ 238710 h 1120268"/>
                  <a:gd name="connsiteX2661" fmla="*/ 2236489 w 3572741"/>
                  <a:gd name="connsiteY2661" fmla="*/ 236896 h 1120268"/>
                  <a:gd name="connsiteX2662" fmla="*/ 2230153 w 3572741"/>
                  <a:gd name="connsiteY2662" fmla="*/ 236024 h 1120268"/>
                  <a:gd name="connsiteX2663" fmla="*/ 2224902 w 3572741"/>
                  <a:gd name="connsiteY2663" fmla="*/ 235371 h 1120268"/>
                  <a:gd name="connsiteX2664" fmla="*/ 2219363 w 3572741"/>
                  <a:gd name="connsiteY2664" fmla="*/ 236840 h 1120268"/>
                  <a:gd name="connsiteX2665" fmla="*/ 2212871 w 3572741"/>
                  <a:gd name="connsiteY2665" fmla="*/ 238842 h 1120268"/>
                  <a:gd name="connsiteX2666" fmla="*/ 2216281 w 3572741"/>
                  <a:gd name="connsiteY2666" fmla="*/ 241647 h 1120268"/>
                  <a:gd name="connsiteX2667" fmla="*/ 2211991 w 3572741"/>
                  <a:gd name="connsiteY2667" fmla="*/ 241245 h 1120268"/>
                  <a:gd name="connsiteX2668" fmla="*/ 2215772 w 3572741"/>
                  <a:gd name="connsiteY2668" fmla="*/ 243748 h 1120268"/>
                  <a:gd name="connsiteX2669" fmla="*/ 2210783 w 3572741"/>
                  <a:gd name="connsiteY2669" fmla="*/ 241660 h 1120268"/>
                  <a:gd name="connsiteX2670" fmla="*/ 2206674 w 3572741"/>
                  <a:gd name="connsiteY2670" fmla="*/ 242654 h 1120268"/>
                  <a:gd name="connsiteX2671" fmla="*/ 2198867 w 3572741"/>
                  <a:gd name="connsiteY2671" fmla="*/ 242186 h 1120268"/>
                  <a:gd name="connsiteX2672" fmla="*/ 2188866 w 3572741"/>
                  <a:gd name="connsiteY2672" fmla="*/ 240660 h 1120268"/>
                  <a:gd name="connsiteX2673" fmla="*/ 2184362 w 3572741"/>
                  <a:gd name="connsiteY2673" fmla="*/ 239737 h 1120268"/>
                  <a:gd name="connsiteX2674" fmla="*/ 2177311 w 3572741"/>
                  <a:gd name="connsiteY2674" fmla="*/ 237916 h 1120268"/>
                  <a:gd name="connsiteX2675" fmla="*/ 2169109 w 3572741"/>
                  <a:gd name="connsiteY2675" fmla="*/ 234803 h 1120268"/>
                  <a:gd name="connsiteX2676" fmla="*/ 2164746 w 3572741"/>
                  <a:gd name="connsiteY2676" fmla="*/ 233132 h 1120268"/>
                  <a:gd name="connsiteX2677" fmla="*/ 2160111 w 3572741"/>
                  <a:gd name="connsiteY2677" fmla="*/ 232386 h 1120268"/>
                  <a:gd name="connsiteX2678" fmla="*/ 2155139 w 3572741"/>
                  <a:gd name="connsiteY2678" fmla="*/ 228434 h 1120268"/>
                  <a:gd name="connsiteX2679" fmla="*/ 2160456 w 3572741"/>
                  <a:gd name="connsiteY2679" fmla="*/ 227622 h 1120268"/>
                  <a:gd name="connsiteX2680" fmla="*/ 2165050 w 3572741"/>
                  <a:gd name="connsiteY2680" fmla="*/ 228773 h 1120268"/>
                  <a:gd name="connsiteX2681" fmla="*/ 2159881 w 3572741"/>
                  <a:gd name="connsiteY2681" fmla="*/ 227282 h 1120268"/>
                  <a:gd name="connsiteX2682" fmla="*/ 2153150 w 3572741"/>
                  <a:gd name="connsiteY2682" fmla="*/ 228010 h 1120268"/>
                  <a:gd name="connsiteX2683" fmla="*/ 2153717 w 3572741"/>
                  <a:gd name="connsiteY2683" fmla="*/ 234707 h 1120268"/>
                  <a:gd name="connsiteX2684" fmla="*/ 2158220 w 3572741"/>
                  <a:gd name="connsiteY2684" fmla="*/ 240813 h 1120268"/>
                  <a:gd name="connsiteX2685" fmla="*/ 2161771 w 3572741"/>
                  <a:gd name="connsiteY2685" fmla="*/ 245341 h 1120268"/>
                  <a:gd name="connsiteX2686" fmla="*/ 2167523 w 3572741"/>
                  <a:gd name="connsiteY2686" fmla="*/ 246398 h 1120268"/>
                  <a:gd name="connsiteX2687" fmla="*/ 2162486 w 3572741"/>
                  <a:gd name="connsiteY2687" fmla="*/ 246719 h 1120268"/>
                  <a:gd name="connsiteX2688" fmla="*/ 2165436 w 3572741"/>
                  <a:gd name="connsiteY2688" fmla="*/ 249980 h 1120268"/>
                  <a:gd name="connsiteX2689" fmla="*/ 2167121 w 3572741"/>
                  <a:gd name="connsiteY2689" fmla="*/ 254766 h 1120268"/>
                  <a:gd name="connsiteX2690" fmla="*/ 2166464 w 3572741"/>
                  <a:gd name="connsiteY2690" fmla="*/ 258839 h 1120268"/>
                  <a:gd name="connsiteX2691" fmla="*/ 2161664 w 3572741"/>
                  <a:gd name="connsiteY2691" fmla="*/ 259236 h 1120268"/>
                  <a:gd name="connsiteX2692" fmla="*/ 2157226 w 3572741"/>
                  <a:gd name="connsiteY2692" fmla="*/ 257767 h 1120268"/>
                  <a:gd name="connsiteX2693" fmla="*/ 2152862 w 3572741"/>
                  <a:gd name="connsiteY2693" fmla="*/ 255375 h 1120268"/>
                  <a:gd name="connsiteX2694" fmla="*/ 2148868 w 3572741"/>
                  <a:gd name="connsiteY2694" fmla="*/ 252704 h 1120268"/>
                  <a:gd name="connsiteX2695" fmla="*/ 2144406 w 3572741"/>
                  <a:gd name="connsiteY2695" fmla="*/ 254004 h 1120268"/>
                  <a:gd name="connsiteX2696" fmla="*/ 2137519 w 3572741"/>
                  <a:gd name="connsiteY2696" fmla="*/ 253180 h 1120268"/>
                  <a:gd name="connsiteX2697" fmla="*/ 2131956 w 3572741"/>
                  <a:gd name="connsiteY2697" fmla="*/ 250261 h 1120268"/>
                  <a:gd name="connsiteX2698" fmla="*/ 2127896 w 3572741"/>
                  <a:gd name="connsiteY2698" fmla="*/ 249358 h 1120268"/>
                  <a:gd name="connsiteX2699" fmla="*/ 2123697 w 3572741"/>
                  <a:gd name="connsiteY2699" fmla="*/ 248875 h 1120268"/>
                  <a:gd name="connsiteX2700" fmla="*/ 2118939 w 3572741"/>
                  <a:gd name="connsiteY2700" fmla="*/ 246510 h 1120268"/>
                  <a:gd name="connsiteX2701" fmla="*/ 2112389 w 3572741"/>
                  <a:gd name="connsiteY2701" fmla="*/ 244870 h 1120268"/>
                  <a:gd name="connsiteX2702" fmla="*/ 2106562 w 3572741"/>
                  <a:gd name="connsiteY2702" fmla="*/ 242257 h 1120268"/>
                  <a:gd name="connsiteX2703" fmla="*/ 2102585 w 3572741"/>
                  <a:gd name="connsiteY2703" fmla="*/ 239946 h 1120268"/>
                  <a:gd name="connsiteX2704" fmla="*/ 2098270 w 3572741"/>
                  <a:gd name="connsiteY2704" fmla="*/ 237673 h 1120268"/>
                  <a:gd name="connsiteX2705" fmla="*/ 2092361 w 3572741"/>
                  <a:gd name="connsiteY2705" fmla="*/ 236707 h 1120268"/>
                  <a:gd name="connsiteX2706" fmla="*/ 2087233 w 3572741"/>
                  <a:gd name="connsiteY2706" fmla="*/ 235462 h 1120268"/>
                  <a:gd name="connsiteX2707" fmla="*/ 2091244 w 3572741"/>
                  <a:gd name="connsiteY2707" fmla="*/ 233850 h 1120268"/>
                  <a:gd name="connsiteX2708" fmla="*/ 2099478 w 3572741"/>
                  <a:gd name="connsiteY2708" fmla="*/ 233942 h 1120268"/>
                  <a:gd name="connsiteX2709" fmla="*/ 2094663 w 3572741"/>
                  <a:gd name="connsiteY2709" fmla="*/ 232344 h 1120268"/>
                  <a:gd name="connsiteX2710" fmla="*/ 2090282 w 3572741"/>
                  <a:gd name="connsiteY2710" fmla="*/ 230442 h 1120268"/>
                  <a:gd name="connsiteX2711" fmla="*/ 2083050 w 3572741"/>
                  <a:gd name="connsiteY2711" fmla="*/ 227750 h 1120268"/>
                  <a:gd name="connsiteX2712" fmla="*/ 2088803 w 3572741"/>
                  <a:gd name="connsiteY2712" fmla="*/ 230796 h 1120268"/>
                  <a:gd name="connsiteX2713" fmla="*/ 2084899 w 3572741"/>
                  <a:gd name="connsiteY2713" fmla="*/ 233045 h 1120268"/>
                  <a:gd name="connsiteX2714" fmla="*/ 2080215 w 3572741"/>
                  <a:gd name="connsiteY2714" fmla="*/ 232316 h 1120268"/>
                  <a:gd name="connsiteX2715" fmla="*/ 2075145 w 3572741"/>
                  <a:gd name="connsiteY2715" fmla="*/ 229529 h 1120268"/>
                  <a:gd name="connsiteX2716" fmla="*/ 2069647 w 3572741"/>
                  <a:gd name="connsiteY2716" fmla="*/ 227634 h 1120268"/>
                  <a:gd name="connsiteX2717" fmla="*/ 2063204 w 3572741"/>
                  <a:gd name="connsiteY2717" fmla="*/ 224808 h 1120268"/>
                  <a:gd name="connsiteX2718" fmla="*/ 2055413 w 3572741"/>
                  <a:gd name="connsiteY2718" fmla="*/ 222494 h 1120268"/>
                  <a:gd name="connsiteX2719" fmla="*/ 2050285 w 3572741"/>
                  <a:gd name="connsiteY2719" fmla="*/ 220764 h 1120268"/>
                  <a:gd name="connsiteX2720" fmla="*/ 2046110 w 3572741"/>
                  <a:gd name="connsiteY2720" fmla="*/ 220360 h 1120268"/>
                  <a:gd name="connsiteX2721" fmla="*/ 2039339 w 3572741"/>
                  <a:gd name="connsiteY2721" fmla="*/ 217354 h 1120268"/>
                  <a:gd name="connsiteX2722" fmla="*/ 2034728 w 3572741"/>
                  <a:gd name="connsiteY2722" fmla="*/ 217117 h 1120268"/>
                  <a:gd name="connsiteX2723" fmla="*/ 2028400 w 3572741"/>
                  <a:gd name="connsiteY2723" fmla="*/ 216283 h 1120268"/>
                  <a:gd name="connsiteX2724" fmla="*/ 2024201 w 3572741"/>
                  <a:gd name="connsiteY2724" fmla="*/ 216062 h 1120268"/>
                  <a:gd name="connsiteX2725" fmla="*/ 2016755 w 3572741"/>
                  <a:gd name="connsiteY2725" fmla="*/ 215789 h 1120268"/>
                  <a:gd name="connsiteX2726" fmla="*/ 2013403 w 3572741"/>
                  <a:gd name="connsiteY2726" fmla="*/ 213272 h 1120268"/>
                  <a:gd name="connsiteX2727" fmla="*/ 2019434 w 3572741"/>
                  <a:gd name="connsiteY2727" fmla="*/ 212550 h 1120268"/>
                  <a:gd name="connsiteX2728" fmla="*/ 2023083 w 3572741"/>
                  <a:gd name="connsiteY2728" fmla="*/ 209959 h 1120268"/>
                  <a:gd name="connsiteX2729" fmla="*/ 2027628 w 3572741"/>
                  <a:gd name="connsiteY2729" fmla="*/ 208676 h 1120268"/>
                  <a:gd name="connsiteX2730" fmla="*/ 2032575 w 3572741"/>
                  <a:gd name="connsiteY2730" fmla="*/ 206712 h 1120268"/>
                  <a:gd name="connsiteX2731" fmla="*/ 2037720 w 3572741"/>
                  <a:gd name="connsiteY2731" fmla="*/ 206167 h 1120268"/>
                  <a:gd name="connsiteX2732" fmla="*/ 2043571 w 3572741"/>
                  <a:gd name="connsiteY2732" fmla="*/ 202728 h 1120268"/>
                  <a:gd name="connsiteX2733" fmla="*/ 2046316 w 3572741"/>
                  <a:gd name="connsiteY2733" fmla="*/ 199250 h 1120268"/>
                  <a:gd name="connsiteX2734" fmla="*/ 2042412 w 3572741"/>
                  <a:gd name="connsiteY2734" fmla="*/ 197907 h 1120268"/>
                  <a:gd name="connsiteX2735" fmla="*/ 2037974 w 3572741"/>
                  <a:gd name="connsiteY2735" fmla="*/ 197593 h 1120268"/>
                  <a:gd name="connsiteX2736" fmla="*/ 2034079 w 3572741"/>
                  <a:gd name="connsiteY2736" fmla="*/ 195572 h 1120268"/>
                  <a:gd name="connsiteX2737" fmla="*/ 2026354 w 3572741"/>
                  <a:gd name="connsiteY2737" fmla="*/ 195181 h 1120268"/>
                  <a:gd name="connsiteX2738" fmla="*/ 2021374 w 3572741"/>
                  <a:gd name="connsiteY2738" fmla="*/ 195450 h 1120268"/>
                  <a:gd name="connsiteX2739" fmla="*/ 2018621 w 3572741"/>
                  <a:gd name="connsiteY2739" fmla="*/ 191702 h 1120268"/>
                  <a:gd name="connsiteX2740" fmla="*/ 2013846 w 3572741"/>
                  <a:gd name="connsiteY2740" fmla="*/ 192926 h 1120268"/>
                  <a:gd name="connsiteX2741" fmla="*/ 2007724 w 3572741"/>
                  <a:gd name="connsiteY2741" fmla="*/ 191525 h 1120268"/>
                  <a:gd name="connsiteX2742" fmla="*/ 2002932 w 3572741"/>
                  <a:gd name="connsiteY2742" fmla="*/ 189210 h 1120268"/>
                  <a:gd name="connsiteX2743" fmla="*/ 1998840 w 3572741"/>
                  <a:gd name="connsiteY2743" fmla="*/ 190157 h 1120268"/>
                  <a:gd name="connsiteX2744" fmla="*/ 1992019 w 3572741"/>
                  <a:gd name="connsiteY2744" fmla="*/ 187868 h 1120268"/>
                  <a:gd name="connsiteX2745" fmla="*/ 1988337 w 3572741"/>
                  <a:gd name="connsiteY2745" fmla="*/ 189849 h 1120268"/>
                  <a:gd name="connsiteX2746" fmla="*/ 1984006 w 3572741"/>
                  <a:gd name="connsiteY2746" fmla="*/ 191343 h 1120268"/>
                  <a:gd name="connsiteX2747" fmla="*/ 1979404 w 3572741"/>
                  <a:gd name="connsiteY2747" fmla="*/ 192113 h 1120268"/>
                  <a:gd name="connsiteX2748" fmla="*/ 1976224 w 3572741"/>
                  <a:gd name="connsiteY2748" fmla="*/ 187809 h 1120268"/>
                  <a:gd name="connsiteX2749" fmla="*/ 1971679 w 3572741"/>
                  <a:gd name="connsiteY2749" fmla="*/ 188566 h 1120268"/>
                  <a:gd name="connsiteX2750" fmla="*/ 1967225 w 3572741"/>
                  <a:gd name="connsiteY2750" fmla="*/ 189332 h 1120268"/>
                  <a:gd name="connsiteX2751" fmla="*/ 1962368 w 3572741"/>
                  <a:gd name="connsiteY2751" fmla="*/ 188146 h 1120268"/>
                  <a:gd name="connsiteX2752" fmla="*/ 1957290 w 3572741"/>
                  <a:gd name="connsiteY2752" fmla="*/ 186377 h 1120268"/>
                  <a:gd name="connsiteX2753" fmla="*/ 1952523 w 3572741"/>
                  <a:gd name="connsiteY2753" fmla="*/ 186198 h 1120268"/>
                  <a:gd name="connsiteX2754" fmla="*/ 1947436 w 3572741"/>
                  <a:gd name="connsiteY2754" fmla="*/ 183261 h 1120268"/>
                  <a:gd name="connsiteX2755" fmla="*/ 1942851 w 3572741"/>
                  <a:gd name="connsiteY2755" fmla="*/ 183531 h 1120268"/>
                  <a:gd name="connsiteX2756" fmla="*/ 1938643 w 3572741"/>
                  <a:gd name="connsiteY2756" fmla="*/ 182326 h 1120268"/>
                  <a:gd name="connsiteX2757" fmla="*/ 1934370 w 3572741"/>
                  <a:gd name="connsiteY2757" fmla="*/ 182572 h 1120268"/>
                  <a:gd name="connsiteX2758" fmla="*/ 1929340 w 3572741"/>
                  <a:gd name="connsiteY2758" fmla="*/ 180932 h 1120268"/>
                  <a:gd name="connsiteX2759" fmla="*/ 1928666 w 3572741"/>
                  <a:gd name="connsiteY2759" fmla="*/ 185304 h 1120268"/>
                  <a:gd name="connsiteX2760" fmla="*/ 1922930 w 3572741"/>
                  <a:gd name="connsiteY2760" fmla="*/ 185850 h 1120268"/>
                  <a:gd name="connsiteX2761" fmla="*/ 1918575 w 3572741"/>
                  <a:gd name="connsiteY2761" fmla="*/ 183723 h 1120268"/>
                  <a:gd name="connsiteX2762" fmla="*/ 1918763 w 3572741"/>
                  <a:gd name="connsiteY2762" fmla="*/ 188188 h 1120268"/>
                  <a:gd name="connsiteX2763" fmla="*/ 1922765 w 3572741"/>
                  <a:gd name="connsiteY2763" fmla="*/ 189816 h 1120268"/>
                  <a:gd name="connsiteX2764" fmla="*/ 1926546 w 3572741"/>
                  <a:gd name="connsiteY2764" fmla="*/ 191493 h 1120268"/>
                  <a:gd name="connsiteX2765" fmla="*/ 1929685 w 3572741"/>
                  <a:gd name="connsiteY2765" fmla="*/ 194498 h 1120268"/>
                  <a:gd name="connsiteX2766" fmla="*/ 1935487 w 3572741"/>
                  <a:gd name="connsiteY2766" fmla="*/ 196116 h 1120268"/>
                  <a:gd name="connsiteX2767" fmla="*/ 1939300 w 3572741"/>
                  <a:gd name="connsiteY2767" fmla="*/ 198661 h 1120268"/>
                  <a:gd name="connsiteX2768" fmla="*/ 1934230 w 3572741"/>
                  <a:gd name="connsiteY2768" fmla="*/ 198294 h 1120268"/>
                  <a:gd name="connsiteX2769" fmla="*/ 1937714 w 3572741"/>
                  <a:gd name="connsiteY2769" fmla="*/ 201842 h 1120268"/>
                  <a:gd name="connsiteX2770" fmla="*/ 1933120 w 3572741"/>
                  <a:gd name="connsiteY2770" fmla="*/ 202999 h 1120268"/>
                  <a:gd name="connsiteX2771" fmla="*/ 1927516 w 3572741"/>
                  <a:gd name="connsiteY2771" fmla="*/ 202156 h 1120268"/>
                  <a:gd name="connsiteX2772" fmla="*/ 1922848 w 3572741"/>
                  <a:gd name="connsiteY2772" fmla="*/ 200678 h 1120268"/>
                  <a:gd name="connsiteX2773" fmla="*/ 1931806 w 3572741"/>
                  <a:gd name="connsiteY2773" fmla="*/ 203955 h 1120268"/>
                  <a:gd name="connsiteX2774" fmla="*/ 1927516 w 3572741"/>
                  <a:gd name="connsiteY2774" fmla="*/ 203898 h 1120268"/>
                  <a:gd name="connsiteX2775" fmla="*/ 1922922 w 3572741"/>
                  <a:gd name="connsiteY2775" fmla="*/ 203314 h 1120268"/>
                  <a:gd name="connsiteX2776" fmla="*/ 1926760 w 3572741"/>
                  <a:gd name="connsiteY2776" fmla="*/ 205173 h 1120268"/>
                  <a:gd name="connsiteX2777" fmla="*/ 1921434 w 3572741"/>
                  <a:gd name="connsiteY2777" fmla="*/ 204683 h 1120268"/>
                  <a:gd name="connsiteX2778" fmla="*/ 1905532 w 3572741"/>
                  <a:gd name="connsiteY2778" fmla="*/ 202358 h 1120268"/>
                  <a:gd name="connsiteX2779" fmla="*/ 1898909 w 3572741"/>
                  <a:gd name="connsiteY2779" fmla="*/ 202123 h 1120268"/>
                  <a:gd name="connsiteX2780" fmla="*/ 1892795 w 3572741"/>
                  <a:gd name="connsiteY2780" fmla="*/ 203055 h 1120268"/>
                  <a:gd name="connsiteX2781" fmla="*/ 1884478 w 3572741"/>
                  <a:gd name="connsiteY2781" fmla="*/ 201920 h 1120268"/>
                  <a:gd name="connsiteX2782" fmla="*/ 1879457 w 3572741"/>
                  <a:gd name="connsiteY2782" fmla="*/ 201763 h 1120268"/>
                  <a:gd name="connsiteX2783" fmla="*/ 1873376 w 3572741"/>
                  <a:gd name="connsiteY2783" fmla="*/ 201397 h 1120268"/>
                  <a:gd name="connsiteX2784" fmla="*/ 1866760 w 3572741"/>
                  <a:gd name="connsiteY2784" fmla="*/ 200769 h 1120268"/>
                  <a:gd name="connsiteX2785" fmla="*/ 1858780 w 3572741"/>
                  <a:gd name="connsiteY2785" fmla="*/ 199946 h 1120268"/>
                  <a:gd name="connsiteX2786" fmla="*/ 1850274 w 3572741"/>
                  <a:gd name="connsiteY2786" fmla="*/ 198988 h 1120268"/>
                  <a:gd name="connsiteX2787" fmla="*/ 1846001 w 3572741"/>
                  <a:gd name="connsiteY2787" fmla="*/ 198108 h 1120268"/>
                  <a:gd name="connsiteX2788" fmla="*/ 1834857 w 3572741"/>
                  <a:gd name="connsiteY2788" fmla="*/ 196391 h 1120268"/>
                  <a:gd name="connsiteX2789" fmla="*/ 1830954 w 3572741"/>
                  <a:gd name="connsiteY2789" fmla="*/ 194349 h 1120268"/>
                  <a:gd name="connsiteX2790" fmla="*/ 1826853 w 3572741"/>
                  <a:gd name="connsiteY2790" fmla="*/ 191156 h 1120268"/>
                  <a:gd name="connsiteX2791" fmla="*/ 1831283 w 3572741"/>
                  <a:gd name="connsiteY2791" fmla="*/ 189662 h 1120268"/>
                  <a:gd name="connsiteX2792" fmla="*/ 1835876 w 3572741"/>
                  <a:gd name="connsiteY2792" fmla="*/ 189857 h 1120268"/>
                  <a:gd name="connsiteX2793" fmla="*/ 1827042 w 3572741"/>
                  <a:gd name="connsiteY2793" fmla="*/ 186949 h 1120268"/>
                  <a:gd name="connsiteX2794" fmla="*/ 1813219 w 3572741"/>
                  <a:gd name="connsiteY2794" fmla="*/ 186452 h 1120268"/>
                  <a:gd name="connsiteX2795" fmla="*/ 1799939 w 3572741"/>
                  <a:gd name="connsiteY2795" fmla="*/ 186254 h 1120268"/>
                  <a:gd name="connsiteX2796" fmla="*/ 1784744 w 3572741"/>
                  <a:gd name="connsiteY2796" fmla="*/ 184201 h 1120268"/>
                  <a:gd name="connsiteX2797" fmla="*/ 1778424 w 3572741"/>
                  <a:gd name="connsiteY2797" fmla="*/ 184511 h 1120268"/>
                  <a:gd name="connsiteX2798" fmla="*/ 1773477 w 3572741"/>
                  <a:gd name="connsiteY2798" fmla="*/ 183800 h 1120268"/>
                  <a:gd name="connsiteX2799" fmla="*/ 1766862 w 3572741"/>
                  <a:gd name="connsiteY2799" fmla="*/ 183325 h 1120268"/>
                  <a:gd name="connsiteX2800" fmla="*/ 1760640 w 3572741"/>
                  <a:gd name="connsiteY2800" fmla="*/ 183127 h 1120268"/>
                  <a:gd name="connsiteX2801" fmla="*/ 1756794 w 3572741"/>
                  <a:gd name="connsiteY2801" fmla="*/ 184925 h 1120268"/>
                  <a:gd name="connsiteX2802" fmla="*/ 1747639 w 3572741"/>
                  <a:gd name="connsiteY2802" fmla="*/ 186362 h 1120268"/>
                  <a:gd name="connsiteX2803" fmla="*/ 1742618 w 3572741"/>
                  <a:gd name="connsiteY2803" fmla="*/ 185984 h 1120268"/>
                  <a:gd name="connsiteX2804" fmla="*/ 1738361 w 3572741"/>
                  <a:gd name="connsiteY2804" fmla="*/ 186269 h 1120268"/>
                  <a:gd name="connsiteX2805" fmla="*/ 1729141 w 3572741"/>
                  <a:gd name="connsiteY2805" fmla="*/ 188311 h 1120268"/>
                  <a:gd name="connsiteX2806" fmla="*/ 1733611 w 3572741"/>
                  <a:gd name="connsiteY2806" fmla="*/ 190386 h 1120268"/>
                  <a:gd name="connsiteX2807" fmla="*/ 1738887 w 3572741"/>
                  <a:gd name="connsiteY2807" fmla="*/ 191689 h 1120268"/>
                  <a:gd name="connsiteX2808" fmla="*/ 1739569 w 3572741"/>
                  <a:gd name="connsiteY2808" fmla="*/ 195954 h 1120268"/>
                  <a:gd name="connsiteX2809" fmla="*/ 1736003 w 3572741"/>
                  <a:gd name="connsiteY2809" fmla="*/ 193122 h 1120268"/>
                  <a:gd name="connsiteX2810" fmla="*/ 1728516 w 3572741"/>
                  <a:gd name="connsiteY2810" fmla="*/ 191152 h 1120268"/>
                  <a:gd name="connsiteX2811" fmla="*/ 1724538 w 3572741"/>
                  <a:gd name="connsiteY2811" fmla="*/ 189845 h 1120268"/>
                  <a:gd name="connsiteX2812" fmla="*/ 1724678 w 3572741"/>
                  <a:gd name="connsiteY2812" fmla="*/ 185204 h 1120268"/>
                  <a:gd name="connsiteX2813" fmla="*/ 1715754 w 3572741"/>
                  <a:gd name="connsiteY2813" fmla="*/ 181051 h 1120268"/>
                  <a:gd name="connsiteX2814" fmla="*/ 1707946 w 3572741"/>
                  <a:gd name="connsiteY2814" fmla="*/ 178031 h 1120268"/>
                  <a:gd name="connsiteX2815" fmla="*/ 1702867 w 3572741"/>
                  <a:gd name="connsiteY2815" fmla="*/ 176113 h 1120268"/>
                  <a:gd name="connsiteX2816" fmla="*/ 1710568 w 3572741"/>
                  <a:gd name="connsiteY2816" fmla="*/ 180705 h 1120268"/>
                  <a:gd name="connsiteX2817" fmla="*/ 1703911 w 3572741"/>
                  <a:gd name="connsiteY2817" fmla="*/ 183270 h 1120268"/>
                  <a:gd name="connsiteX2818" fmla="*/ 1691576 w 3572741"/>
                  <a:gd name="connsiteY2818" fmla="*/ 182706 h 1120268"/>
                  <a:gd name="connsiteX2819" fmla="*/ 1683613 w 3572741"/>
                  <a:gd name="connsiteY2819" fmla="*/ 181408 h 1120268"/>
                  <a:gd name="connsiteX2820" fmla="*/ 1677022 w 3572741"/>
                  <a:gd name="connsiteY2820" fmla="*/ 179543 h 1120268"/>
                  <a:gd name="connsiteX2821" fmla="*/ 1671910 w 3572741"/>
                  <a:gd name="connsiteY2821" fmla="*/ 176848 h 1120268"/>
                  <a:gd name="connsiteX2822" fmla="*/ 1677745 w 3572741"/>
                  <a:gd name="connsiteY2822" fmla="*/ 175412 h 1120268"/>
                  <a:gd name="connsiteX2823" fmla="*/ 1670809 w 3572741"/>
                  <a:gd name="connsiteY2823" fmla="*/ 174662 h 1120268"/>
                  <a:gd name="connsiteX2824" fmla="*/ 1658868 w 3572741"/>
                  <a:gd name="connsiteY2824" fmla="*/ 176002 h 1120268"/>
                  <a:gd name="connsiteX2825" fmla="*/ 1653543 w 3572741"/>
                  <a:gd name="connsiteY2825" fmla="*/ 175392 h 1120268"/>
                  <a:gd name="connsiteX2826" fmla="*/ 1646985 w 3572741"/>
                  <a:gd name="connsiteY2826" fmla="*/ 175799 h 1120268"/>
                  <a:gd name="connsiteX2827" fmla="*/ 1646336 w 3572741"/>
                  <a:gd name="connsiteY2827" fmla="*/ 179914 h 1120268"/>
                  <a:gd name="connsiteX2828" fmla="*/ 1650248 w 3572741"/>
                  <a:gd name="connsiteY2828" fmla="*/ 184026 h 1120268"/>
                  <a:gd name="connsiteX2829" fmla="*/ 1655285 w 3572741"/>
                  <a:gd name="connsiteY2829" fmla="*/ 183634 h 1120268"/>
                  <a:gd name="connsiteX2830" fmla="*/ 1662131 w 3572741"/>
                  <a:gd name="connsiteY2830" fmla="*/ 183879 h 1120268"/>
                  <a:gd name="connsiteX2831" fmla="*/ 1666018 w 3572741"/>
                  <a:gd name="connsiteY2831" fmla="*/ 182029 h 1120268"/>
                  <a:gd name="connsiteX2832" fmla="*/ 1671105 w 3572741"/>
                  <a:gd name="connsiteY2832" fmla="*/ 181712 h 1120268"/>
                  <a:gd name="connsiteX2833" fmla="*/ 1666684 w 3572741"/>
                  <a:gd name="connsiteY2833" fmla="*/ 184988 h 1120268"/>
                  <a:gd name="connsiteX2834" fmla="*/ 1662016 w 3572741"/>
                  <a:gd name="connsiteY2834" fmla="*/ 187022 h 1120268"/>
                  <a:gd name="connsiteX2835" fmla="*/ 1658950 w 3572741"/>
                  <a:gd name="connsiteY2835" fmla="*/ 190128 h 1120268"/>
                  <a:gd name="connsiteX2836" fmla="*/ 1651530 w 3572741"/>
                  <a:gd name="connsiteY2836" fmla="*/ 189229 h 1120268"/>
                  <a:gd name="connsiteX2837" fmla="*/ 1645678 w 3572741"/>
                  <a:gd name="connsiteY2837" fmla="*/ 187163 h 1120268"/>
                  <a:gd name="connsiteX2838" fmla="*/ 1650798 w 3572741"/>
                  <a:gd name="connsiteY2838" fmla="*/ 189464 h 1120268"/>
                  <a:gd name="connsiteX2839" fmla="*/ 1646780 w 3572741"/>
                  <a:gd name="connsiteY2839" fmla="*/ 191869 h 1120268"/>
                  <a:gd name="connsiteX2840" fmla="*/ 1640714 w 3572741"/>
                  <a:gd name="connsiteY2840" fmla="*/ 193107 h 1120268"/>
                  <a:gd name="connsiteX2841" fmla="*/ 1633836 w 3572741"/>
                  <a:gd name="connsiteY2841" fmla="*/ 193715 h 1120268"/>
                  <a:gd name="connsiteX2842" fmla="*/ 1637962 w 3572741"/>
                  <a:gd name="connsiteY2842" fmla="*/ 194965 h 1120268"/>
                  <a:gd name="connsiteX2843" fmla="*/ 1632036 w 3572741"/>
                  <a:gd name="connsiteY2843" fmla="*/ 195161 h 1120268"/>
                  <a:gd name="connsiteX2844" fmla="*/ 1628117 w 3572741"/>
                  <a:gd name="connsiteY2844" fmla="*/ 197235 h 1120268"/>
                  <a:gd name="connsiteX2845" fmla="*/ 1622191 w 3572741"/>
                  <a:gd name="connsiteY2845" fmla="*/ 197099 h 1120268"/>
                  <a:gd name="connsiteX2846" fmla="*/ 1615091 w 3572741"/>
                  <a:gd name="connsiteY2846" fmla="*/ 196951 h 1120268"/>
                  <a:gd name="connsiteX2847" fmla="*/ 1607497 w 3572741"/>
                  <a:gd name="connsiteY2847" fmla="*/ 197644 h 1120268"/>
                  <a:gd name="connsiteX2848" fmla="*/ 1599575 w 3572741"/>
                  <a:gd name="connsiteY2848" fmla="*/ 196367 h 1120268"/>
                  <a:gd name="connsiteX2849" fmla="*/ 1604876 w 3572741"/>
                  <a:gd name="connsiteY2849" fmla="*/ 192824 h 1120268"/>
                  <a:gd name="connsiteX2850" fmla="*/ 1606593 w 3572741"/>
                  <a:gd name="connsiteY2850" fmla="*/ 187530 h 1120268"/>
                  <a:gd name="connsiteX2851" fmla="*/ 1599509 w 3572741"/>
                  <a:gd name="connsiteY2851" fmla="*/ 186513 h 1120268"/>
                  <a:gd name="connsiteX2852" fmla="*/ 1603988 w 3572741"/>
                  <a:gd name="connsiteY2852" fmla="*/ 185696 h 1120268"/>
                  <a:gd name="connsiteX2853" fmla="*/ 1608352 w 3572741"/>
                  <a:gd name="connsiteY2853" fmla="*/ 185655 h 1120268"/>
                  <a:gd name="connsiteX2854" fmla="*/ 1614762 w 3572741"/>
                  <a:gd name="connsiteY2854" fmla="*/ 185256 h 1120268"/>
                  <a:gd name="connsiteX2855" fmla="*/ 1621155 w 3572741"/>
                  <a:gd name="connsiteY2855" fmla="*/ 184289 h 1120268"/>
                  <a:gd name="connsiteX2856" fmla="*/ 1624854 w 3572741"/>
                  <a:gd name="connsiteY2856" fmla="*/ 181413 h 1120268"/>
                  <a:gd name="connsiteX2857" fmla="*/ 1626629 w 3572741"/>
                  <a:gd name="connsiteY2857" fmla="*/ 176658 h 1120268"/>
                  <a:gd name="connsiteX2858" fmla="*/ 1630080 w 3572741"/>
                  <a:gd name="connsiteY2858" fmla="*/ 174199 h 1120268"/>
                  <a:gd name="connsiteX2859" fmla="*/ 1636301 w 3572741"/>
                  <a:gd name="connsiteY2859" fmla="*/ 173778 h 1120268"/>
                  <a:gd name="connsiteX2860" fmla="*/ 1639884 w 3572741"/>
                  <a:gd name="connsiteY2860" fmla="*/ 170828 h 1120268"/>
                  <a:gd name="connsiteX2861" fmla="*/ 1636885 w 3572741"/>
                  <a:gd name="connsiteY2861" fmla="*/ 167703 h 1120268"/>
                  <a:gd name="connsiteX2862" fmla="*/ 1632496 w 3572741"/>
                  <a:gd name="connsiteY2862" fmla="*/ 168291 h 1120268"/>
                  <a:gd name="connsiteX2863" fmla="*/ 1638676 w 3572741"/>
                  <a:gd name="connsiteY2863" fmla="*/ 166026 h 1120268"/>
                  <a:gd name="connsiteX2864" fmla="*/ 1643040 w 3572741"/>
                  <a:gd name="connsiteY2864" fmla="*/ 165041 h 1120268"/>
                  <a:gd name="connsiteX2865" fmla="*/ 1647001 w 3572741"/>
                  <a:gd name="connsiteY2865" fmla="*/ 162919 h 1120268"/>
                  <a:gd name="connsiteX2866" fmla="*/ 1651694 w 3572741"/>
                  <a:gd name="connsiteY2866" fmla="*/ 161698 h 1120268"/>
                  <a:gd name="connsiteX2867" fmla="*/ 1656970 w 3572741"/>
                  <a:gd name="connsiteY2867" fmla="*/ 158312 h 1120268"/>
                  <a:gd name="connsiteX2868" fmla="*/ 1663569 w 3572741"/>
                  <a:gd name="connsiteY2868" fmla="*/ 159273 h 1120268"/>
                  <a:gd name="connsiteX2869" fmla="*/ 1664120 w 3572741"/>
                  <a:gd name="connsiteY2869" fmla="*/ 154167 h 1120268"/>
                  <a:gd name="connsiteX2870" fmla="*/ 1669239 w 3572741"/>
                  <a:gd name="connsiteY2870" fmla="*/ 152666 h 1120268"/>
                  <a:gd name="connsiteX2871" fmla="*/ 1674195 w 3572741"/>
                  <a:gd name="connsiteY2871" fmla="*/ 151419 h 1120268"/>
                  <a:gd name="connsiteX2872" fmla="*/ 1677013 w 3572741"/>
                  <a:gd name="connsiteY2872" fmla="*/ 147189 h 1120268"/>
                  <a:gd name="connsiteX2873" fmla="*/ 1678666 w 3572741"/>
                  <a:gd name="connsiteY2873" fmla="*/ 143134 h 1120268"/>
                  <a:gd name="connsiteX2874" fmla="*/ 1674088 w 3572741"/>
                  <a:gd name="connsiteY2874" fmla="*/ 141450 h 1120268"/>
                  <a:gd name="connsiteX2875" fmla="*/ 1670850 w 3572741"/>
                  <a:gd name="connsiteY2875" fmla="*/ 138849 h 1120268"/>
                  <a:gd name="connsiteX2876" fmla="*/ 1665829 w 3572741"/>
                  <a:gd name="connsiteY2876" fmla="*/ 138304 h 1120268"/>
                  <a:gd name="connsiteX2877" fmla="*/ 1661646 w 3572741"/>
                  <a:gd name="connsiteY2877" fmla="*/ 136319 h 1120268"/>
                  <a:gd name="connsiteX2878" fmla="*/ 1655934 w 3572741"/>
                  <a:gd name="connsiteY2878" fmla="*/ 136263 h 1120268"/>
                  <a:gd name="connsiteX2879" fmla="*/ 1651373 w 3572741"/>
                  <a:gd name="connsiteY2879" fmla="*/ 135505 h 1120268"/>
                  <a:gd name="connsiteX2880" fmla="*/ 1645152 w 3572741"/>
                  <a:gd name="connsiteY2880" fmla="*/ 132628 h 1120268"/>
                  <a:gd name="connsiteX2881" fmla="*/ 1640945 w 3572741"/>
                  <a:gd name="connsiteY2881" fmla="*/ 132244 h 1120268"/>
                  <a:gd name="connsiteX2882" fmla="*/ 1636022 w 3572741"/>
                  <a:gd name="connsiteY2882" fmla="*/ 130880 h 1120268"/>
                  <a:gd name="connsiteX2883" fmla="*/ 1644034 w 3572741"/>
                  <a:gd name="connsiteY2883" fmla="*/ 131621 h 1120268"/>
                  <a:gd name="connsiteX2884" fmla="*/ 1650642 w 3572741"/>
                  <a:gd name="connsiteY2884" fmla="*/ 133244 h 1120268"/>
                  <a:gd name="connsiteX2885" fmla="*/ 1656008 w 3572741"/>
                  <a:gd name="connsiteY2885" fmla="*/ 134134 h 1120268"/>
                  <a:gd name="connsiteX2886" fmla="*/ 1665270 w 3572741"/>
                  <a:gd name="connsiteY2886" fmla="*/ 135241 h 1120268"/>
                  <a:gd name="connsiteX2887" fmla="*/ 1669108 w 3572741"/>
                  <a:gd name="connsiteY2887" fmla="*/ 138069 h 1120268"/>
                  <a:gd name="connsiteX2888" fmla="*/ 1667530 w 3572741"/>
                  <a:gd name="connsiteY2888" fmla="*/ 132652 h 1120268"/>
                  <a:gd name="connsiteX2889" fmla="*/ 1663133 w 3572741"/>
                  <a:gd name="connsiteY2889" fmla="*/ 130017 h 1120268"/>
                  <a:gd name="connsiteX2890" fmla="*/ 1656896 w 3572741"/>
                  <a:gd name="connsiteY2890" fmla="*/ 129232 h 1120268"/>
                  <a:gd name="connsiteX2891" fmla="*/ 1652335 w 3572741"/>
                  <a:gd name="connsiteY2891" fmla="*/ 128497 h 1120268"/>
                  <a:gd name="connsiteX2892" fmla="*/ 1648694 w 3572741"/>
                  <a:gd name="connsiteY2892" fmla="*/ 125009 h 1120268"/>
                  <a:gd name="connsiteX2893" fmla="*/ 1644495 w 3572741"/>
                  <a:gd name="connsiteY2893" fmla="*/ 122771 h 1120268"/>
                  <a:gd name="connsiteX2894" fmla="*/ 1640262 w 3572741"/>
                  <a:gd name="connsiteY2894" fmla="*/ 121419 h 1120268"/>
                  <a:gd name="connsiteX2895" fmla="*/ 1634494 w 3572741"/>
                  <a:gd name="connsiteY2895" fmla="*/ 121789 h 1120268"/>
                  <a:gd name="connsiteX2896" fmla="*/ 1640041 w 3572741"/>
                  <a:gd name="connsiteY2896" fmla="*/ 122957 h 1120268"/>
                  <a:gd name="connsiteX2897" fmla="*/ 1646327 w 3572741"/>
                  <a:gd name="connsiteY2897" fmla="*/ 124697 h 1120268"/>
                  <a:gd name="connsiteX2898" fmla="*/ 1641298 w 3572741"/>
                  <a:gd name="connsiteY2898" fmla="*/ 123791 h 1120268"/>
                  <a:gd name="connsiteX2899" fmla="*/ 1637584 w 3572741"/>
                  <a:gd name="connsiteY2899" fmla="*/ 125932 h 1120268"/>
                  <a:gd name="connsiteX2900" fmla="*/ 1633540 w 3572741"/>
                  <a:gd name="connsiteY2900" fmla="*/ 123445 h 1120268"/>
                  <a:gd name="connsiteX2901" fmla="*/ 1629028 w 3572741"/>
                  <a:gd name="connsiteY2901" fmla="*/ 122933 h 1120268"/>
                  <a:gd name="connsiteX2902" fmla="*/ 1625988 w 3572741"/>
                  <a:gd name="connsiteY2902" fmla="*/ 119381 h 1120268"/>
                  <a:gd name="connsiteX2903" fmla="*/ 1621180 w 3572741"/>
                  <a:gd name="connsiteY2903" fmla="*/ 118299 h 1120268"/>
                  <a:gd name="connsiteX2904" fmla="*/ 1615830 w 3572741"/>
                  <a:gd name="connsiteY2904" fmla="*/ 116980 h 1120268"/>
                  <a:gd name="connsiteX2905" fmla="*/ 1610078 w 3572741"/>
                  <a:gd name="connsiteY2905" fmla="*/ 115571 h 1120268"/>
                  <a:gd name="connsiteX2906" fmla="*/ 1605960 w 3572741"/>
                  <a:gd name="connsiteY2906" fmla="*/ 114482 h 1120268"/>
                  <a:gd name="connsiteX2907" fmla="*/ 1599863 w 3572741"/>
                  <a:gd name="connsiteY2907" fmla="*/ 113342 h 1120268"/>
                  <a:gd name="connsiteX2908" fmla="*/ 1595647 w 3572741"/>
                  <a:gd name="connsiteY2908" fmla="*/ 112971 h 1120268"/>
                  <a:gd name="connsiteX2909" fmla="*/ 1589541 w 3572741"/>
                  <a:gd name="connsiteY2909" fmla="*/ 111262 h 1120268"/>
                  <a:gd name="connsiteX2910" fmla="*/ 1583345 w 3572741"/>
                  <a:gd name="connsiteY2910" fmla="*/ 109782 h 1120268"/>
                  <a:gd name="connsiteX2911" fmla="*/ 1576704 w 3572741"/>
                  <a:gd name="connsiteY2911" fmla="*/ 110516 h 1120268"/>
                  <a:gd name="connsiteX2912" fmla="*/ 1570294 w 3572741"/>
                  <a:gd name="connsiteY2912" fmla="*/ 110226 h 1120268"/>
                  <a:gd name="connsiteX2913" fmla="*/ 1564534 w 3572741"/>
                  <a:gd name="connsiteY2913" fmla="*/ 111274 h 1120268"/>
                  <a:gd name="connsiteX2914" fmla="*/ 1552535 w 3572741"/>
                  <a:gd name="connsiteY2914" fmla="*/ 109802 h 1120268"/>
                  <a:gd name="connsiteX2915" fmla="*/ 1548319 w 3572741"/>
                  <a:gd name="connsiteY2915" fmla="*/ 110541 h 1120268"/>
                  <a:gd name="connsiteX2916" fmla="*/ 1537537 w 3572741"/>
                  <a:gd name="connsiteY2916" fmla="*/ 111093 h 1120268"/>
                  <a:gd name="connsiteX2917" fmla="*/ 1533321 w 3572741"/>
                  <a:gd name="connsiteY2917" fmla="*/ 111086 h 1120268"/>
                  <a:gd name="connsiteX2918" fmla="*/ 1527256 w 3572741"/>
                  <a:gd name="connsiteY2918" fmla="*/ 110197 h 1120268"/>
                  <a:gd name="connsiteX2919" fmla="*/ 1530634 w 3572741"/>
                  <a:gd name="connsiteY2919" fmla="*/ 112880 h 1120268"/>
                  <a:gd name="connsiteX2920" fmla="*/ 1527388 w 3572741"/>
                  <a:gd name="connsiteY2920" fmla="*/ 115832 h 1120268"/>
                  <a:gd name="connsiteX2921" fmla="*/ 1522958 w 3572741"/>
                  <a:gd name="connsiteY2921" fmla="*/ 115057 h 1120268"/>
                  <a:gd name="connsiteX2922" fmla="*/ 1517378 w 3572741"/>
                  <a:gd name="connsiteY2922" fmla="*/ 115389 h 1120268"/>
                  <a:gd name="connsiteX2923" fmla="*/ 1512900 w 3572741"/>
                  <a:gd name="connsiteY2923" fmla="*/ 116373 h 1120268"/>
                  <a:gd name="connsiteX2924" fmla="*/ 1508396 w 3572741"/>
                  <a:gd name="connsiteY2924" fmla="*/ 116007 h 1120268"/>
                  <a:gd name="connsiteX2925" fmla="*/ 1504262 w 3572741"/>
                  <a:gd name="connsiteY2925" fmla="*/ 114464 h 1120268"/>
                  <a:gd name="connsiteX2926" fmla="*/ 1508643 w 3572741"/>
                  <a:gd name="connsiteY2926" fmla="*/ 113873 h 1120268"/>
                  <a:gd name="connsiteX2927" fmla="*/ 1505478 w 3572741"/>
                  <a:gd name="connsiteY2927" fmla="*/ 110851 h 1120268"/>
                  <a:gd name="connsiteX2928" fmla="*/ 1510836 w 3572741"/>
                  <a:gd name="connsiteY2928" fmla="*/ 108738 h 1120268"/>
                  <a:gd name="connsiteX2929" fmla="*/ 1507574 w 3572741"/>
                  <a:gd name="connsiteY2929" fmla="*/ 105280 h 1120268"/>
                  <a:gd name="connsiteX2930" fmla="*/ 1502331 w 3572741"/>
                  <a:gd name="connsiteY2930" fmla="*/ 104024 h 1120268"/>
                  <a:gd name="connsiteX2931" fmla="*/ 1497622 w 3572741"/>
                  <a:gd name="connsiteY2931" fmla="*/ 103623 h 1120268"/>
                  <a:gd name="connsiteX2932" fmla="*/ 1491894 w 3572741"/>
                  <a:gd name="connsiteY2932" fmla="*/ 103585 h 1120268"/>
                  <a:gd name="connsiteX2933" fmla="*/ 1483545 w 3572741"/>
                  <a:gd name="connsiteY2933" fmla="*/ 102753 h 1120268"/>
                  <a:gd name="connsiteX2934" fmla="*/ 1478466 w 3572741"/>
                  <a:gd name="connsiteY2934" fmla="*/ 104355 h 1120268"/>
                  <a:gd name="connsiteX2935" fmla="*/ 1473675 w 3572741"/>
                  <a:gd name="connsiteY2935" fmla="*/ 104480 h 1120268"/>
                  <a:gd name="connsiteX2936" fmla="*/ 1477907 w 3572741"/>
                  <a:gd name="connsiteY2936" fmla="*/ 102667 h 1120268"/>
                  <a:gd name="connsiteX2937" fmla="*/ 1472056 w 3572741"/>
                  <a:gd name="connsiteY2937" fmla="*/ 101779 h 1120268"/>
                  <a:gd name="connsiteX2938" fmla="*/ 1464356 w 3572741"/>
                  <a:gd name="connsiteY2938" fmla="*/ 101968 h 1120268"/>
                  <a:gd name="connsiteX2939" fmla="*/ 1459827 w 3572741"/>
                  <a:gd name="connsiteY2939" fmla="*/ 102524 h 1120268"/>
                  <a:gd name="connsiteX2940" fmla="*/ 1455505 w 3572741"/>
                  <a:gd name="connsiteY2940" fmla="*/ 101725 h 1120268"/>
                  <a:gd name="connsiteX2941" fmla="*/ 1449678 w 3572741"/>
                  <a:gd name="connsiteY2941" fmla="*/ 102417 h 1120268"/>
                  <a:gd name="connsiteX2942" fmla="*/ 1454806 w 3572741"/>
                  <a:gd name="connsiteY2942" fmla="*/ 100224 h 1120268"/>
                  <a:gd name="connsiteX2943" fmla="*/ 1464208 w 3572741"/>
                  <a:gd name="connsiteY2943" fmla="*/ 99534 h 1120268"/>
                  <a:gd name="connsiteX2944" fmla="*/ 1468185 w 3572741"/>
                  <a:gd name="connsiteY2944" fmla="*/ 96122 h 1120268"/>
                  <a:gd name="connsiteX2945" fmla="*/ 1474957 w 3572741"/>
                  <a:gd name="connsiteY2945" fmla="*/ 96307 h 1120268"/>
                  <a:gd name="connsiteX2946" fmla="*/ 1469623 w 3572741"/>
                  <a:gd name="connsiteY2946" fmla="*/ 94590 h 1120268"/>
                  <a:gd name="connsiteX2947" fmla="*/ 1465062 w 3572741"/>
                  <a:gd name="connsiteY2947" fmla="*/ 92217 h 1120268"/>
                  <a:gd name="connsiteX2948" fmla="*/ 1458373 w 3572741"/>
                  <a:gd name="connsiteY2948" fmla="*/ 91353 h 1120268"/>
                  <a:gd name="connsiteX2949" fmla="*/ 1453245 w 3572741"/>
                  <a:gd name="connsiteY2949" fmla="*/ 91567 h 1120268"/>
                  <a:gd name="connsiteX2950" fmla="*/ 1446638 w 3572741"/>
                  <a:gd name="connsiteY2950" fmla="*/ 90594 h 1120268"/>
                  <a:gd name="connsiteX2951" fmla="*/ 1442323 w 3572741"/>
                  <a:gd name="connsiteY2951" fmla="*/ 90189 h 1120268"/>
                  <a:gd name="connsiteX2952" fmla="*/ 1437047 w 3572741"/>
                  <a:gd name="connsiteY2952" fmla="*/ 88187 h 1120268"/>
                  <a:gd name="connsiteX2953" fmla="*/ 1431344 w 3572741"/>
                  <a:gd name="connsiteY2953" fmla="*/ 88793 h 1120268"/>
                  <a:gd name="connsiteX2954" fmla="*/ 1426815 w 3572741"/>
                  <a:gd name="connsiteY2954" fmla="*/ 87714 h 1120268"/>
                  <a:gd name="connsiteX2955" fmla="*/ 1422427 w 3572741"/>
                  <a:gd name="connsiteY2955" fmla="*/ 88297 h 1120268"/>
                  <a:gd name="connsiteX2956" fmla="*/ 1416625 w 3572741"/>
                  <a:gd name="connsiteY2956" fmla="*/ 90036 h 1120268"/>
                  <a:gd name="connsiteX2957" fmla="*/ 1411900 w 3572741"/>
                  <a:gd name="connsiteY2957" fmla="*/ 89821 h 1120268"/>
                  <a:gd name="connsiteX2958" fmla="*/ 1405630 w 3572741"/>
                  <a:gd name="connsiteY2958" fmla="*/ 92639 h 1120268"/>
                  <a:gd name="connsiteX2959" fmla="*/ 1402745 w 3572741"/>
                  <a:gd name="connsiteY2959" fmla="*/ 95878 h 1120268"/>
                  <a:gd name="connsiteX2960" fmla="*/ 1397395 w 3572741"/>
                  <a:gd name="connsiteY2960" fmla="*/ 98439 h 1120268"/>
                  <a:gd name="connsiteX2961" fmla="*/ 1394009 w 3572741"/>
                  <a:gd name="connsiteY2961" fmla="*/ 101571 h 1120268"/>
                  <a:gd name="connsiteX2962" fmla="*/ 1397083 w 3572741"/>
                  <a:gd name="connsiteY2962" fmla="*/ 104832 h 1120268"/>
                  <a:gd name="connsiteX2963" fmla="*/ 1392546 w 3572741"/>
                  <a:gd name="connsiteY2963" fmla="*/ 104974 h 1120268"/>
                  <a:gd name="connsiteX2964" fmla="*/ 1395135 w 3572741"/>
                  <a:gd name="connsiteY2964" fmla="*/ 108475 h 1120268"/>
                  <a:gd name="connsiteX2965" fmla="*/ 1400863 w 3572741"/>
                  <a:gd name="connsiteY2965" fmla="*/ 109740 h 1120268"/>
                  <a:gd name="connsiteX2966" fmla="*/ 1407347 w 3572741"/>
                  <a:gd name="connsiteY2966" fmla="*/ 111460 h 1120268"/>
                  <a:gd name="connsiteX2967" fmla="*/ 1403024 w 3572741"/>
                  <a:gd name="connsiteY2967" fmla="*/ 111530 h 1120268"/>
                  <a:gd name="connsiteX2968" fmla="*/ 1402400 w 3572741"/>
                  <a:gd name="connsiteY2968" fmla="*/ 115623 h 1120268"/>
                  <a:gd name="connsiteX2969" fmla="*/ 1397502 w 3572741"/>
                  <a:gd name="connsiteY2969" fmla="*/ 116539 h 1120268"/>
                  <a:gd name="connsiteX2970" fmla="*/ 1389481 w 3572741"/>
                  <a:gd name="connsiteY2970" fmla="*/ 116445 h 1120268"/>
                  <a:gd name="connsiteX2971" fmla="*/ 1383655 w 3572741"/>
                  <a:gd name="connsiteY2971" fmla="*/ 116979 h 1120268"/>
                  <a:gd name="connsiteX2972" fmla="*/ 1376250 w 3572741"/>
                  <a:gd name="connsiteY2972" fmla="*/ 116822 h 1120268"/>
                  <a:gd name="connsiteX2973" fmla="*/ 1367284 w 3572741"/>
                  <a:gd name="connsiteY2973" fmla="*/ 115617 h 1120268"/>
                  <a:gd name="connsiteX2974" fmla="*/ 1371779 w 3572741"/>
                  <a:gd name="connsiteY2974" fmla="*/ 118178 h 1120268"/>
                  <a:gd name="connsiteX2975" fmla="*/ 1378427 w 3572741"/>
                  <a:gd name="connsiteY2975" fmla="*/ 119519 h 1120268"/>
                  <a:gd name="connsiteX2976" fmla="*/ 1385109 w 3572741"/>
                  <a:gd name="connsiteY2976" fmla="*/ 121316 h 1120268"/>
                  <a:gd name="connsiteX2977" fmla="*/ 1391873 w 3572741"/>
                  <a:gd name="connsiteY2977" fmla="*/ 123529 h 1120268"/>
                  <a:gd name="connsiteX2978" fmla="*/ 1396400 w 3572741"/>
                  <a:gd name="connsiteY2978" fmla="*/ 125272 h 1120268"/>
                  <a:gd name="connsiteX2979" fmla="*/ 1392094 w 3572741"/>
                  <a:gd name="connsiteY2979" fmla="*/ 125198 h 1120268"/>
                  <a:gd name="connsiteX2980" fmla="*/ 1387805 w 3572741"/>
                  <a:gd name="connsiteY2980" fmla="*/ 125042 h 1120268"/>
                  <a:gd name="connsiteX2981" fmla="*/ 1381641 w 3572741"/>
                  <a:gd name="connsiteY2981" fmla="*/ 123929 h 1120268"/>
                  <a:gd name="connsiteX2982" fmla="*/ 1374754 w 3572741"/>
                  <a:gd name="connsiteY2982" fmla="*/ 122172 h 1120268"/>
                  <a:gd name="connsiteX2983" fmla="*/ 1368007 w 3572741"/>
                  <a:gd name="connsiteY2983" fmla="*/ 122390 h 1120268"/>
                  <a:gd name="connsiteX2984" fmla="*/ 1362641 w 3572741"/>
                  <a:gd name="connsiteY2984" fmla="*/ 123451 h 1120268"/>
                  <a:gd name="connsiteX2985" fmla="*/ 1366413 w 3572741"/>
                  <a:gd name="connsiteY2985" fmla="*/ 125282 h 1120268"/>
                  <a:gd name="connsiteX2986" fmla="*/ 1361885 w 3572741"/>
                  <a:gd name="connsiteY2986" fmla="*/ 126156 h 1120268"/>
                  <a:gd name="connsiteX2987" fmla="*/ 1355771 w 3572741"/>
                  <a:gd name="connsiteY2987" fmla="*/ 125614 h 1120268"/>
                  <a:gd name="connsiteX2988" fmla="*/ 1360685 w 3572741"/>
                  <a:gd name="connsiteY2988" fmla="*/ 127265 h 1120268"/>
                  <a:gd name="connsiteX2989" fmla="*/ 1355138 w 3572741"/>
                  <a:gd name="connsiteY2989" fmla="*/ 127368 h 1120268"/>
                  <a:gd name="connsiteX2990" fmla="*/ 1350330 w 3572741"/>
                  <a:gd name="connsiteY2990" fmla="*/ 128992 h 1120268"/>
                  <a:gd name="connsiteX2991" fmla="*/ 1345654 w 3572741"/>
                  <a:gd name="connsiteY2991" fmla="*/ 128173 h 1120268"/>
                  <a:gd name="connsiteX2992" fmla="*/ 1341808 w 3572741"/>
                  <a:gd name="connsiteY2992" fmla="*/ 129708 h 1120268"/>
                  <a:gd name="connsiteX2993" fmla="*/ 1335382 w 3572741"/>
                  <a:gd name="connsiteY2993" fmla="*/ 127820 h 1120268"/>
                  <a:gd name="connsiteX2994" fmla="*/ 1331355 w 3572741"/>
                  <a:gd name="connsiteY2994" fmla="*/ 128744 h 1120268"/>
                  <a:gd name="connsiteX2995" fmla="*/ 1326958 w 3572741"/>
                  <a:gd name="connsiteY2995" fmla="*/ 129570 h 1120268"/>
                  <a:gd name="connsiteX2996" fmla="*/ 1322447 w 3572741"/>
                  <a:gd name="connsiteY2996" fmla="*/ 130078 h 1120268"/>
                  <a:gd name="connsiteX2997" fmla="*/ 1327188 w 3572741"/>
                  <a:gd name="connsiteY2997" fmla="*/ 127142 h 1120268"/>
                  <a:gd name="connsiteX2998" fmla="*/ 1323309 w 3572741"/>
                  <a:gd name="connsiteY2998" fmla="*/ 124660 h 1120268"/>
                  <a:gd name="connsiteX2999" fmla="*/ 1313136 w 3572741"/>
                  <a:gd name="connsiteY2999" fmla="*/ 123765 h 1120268"/>
                  <a:gd name="connsiteX3000" fmla="*/ 1308015 w 3572741"/>
                  <a:gd name="connsiteY3000" fmla="*/ 124373 h 1120268"/>
                  <a:gd name="connsiteX3001" fmla="*/ 1303372 w 3572741"/>
                  <a:gd name="connsiteY3001" fmla="*/ 124496 h 1120268"/>
                  <a:gd name="connsiteX3002" fmla="*/ 1298491 w 3572741"/>
                  <a:gd name="connsiteY3002" fmla="*/ 123524 h 1120268"/>
                  <a:gd name="connsiteX3003" fmla="*/ 1293420 w 3572741"/>
                  <a:gd name="connsiteY3003" fmla="*/ 124722 h 1120268"/>
                  <a:gd name="connsiteX3004" fmla="*/ 1289114 w 3572741"/>
                  <a:gd name="connsiteY3004" fmla="*/ 124772 h 1120268"/>
                  <a:gd name="connsiteX3005" fmla="*/ 1280559 w 3572741"/>
                  <a:gd name="connsiteY3005" fmla="*/ 124426 h 1120268"/>
                  <a:gd name="connsiteX3006" fmla="*/ 1284866 w 3572741"/>
                  <a:gd name="connsiteY3006" fmla="*/ 125479 h 1120268"/>
                  <a:gd name="connsiteX3007" fmla="*/ 1280419 w 3572741"/>
                  <a:gd name="connsiteY3007" fmla="*/ 126245 h 1120268"/>
                  <a:gd name="connsiteX3008" fmla="*/ 1275727 w 3572741"/>
                  <a:gd name="connsiteY3008" fmla="*/ 125835 h 1120268"/>
                  <a:gd name="connsiteX3009" fmla="*/ 1271626 w 3572741"/>
                  <a:gd name="connsiteY3009" fmla="*/ 124710 h 1120268"/>
                  <a:gd name="connsiteX3010" fmla="*/ 1268248 w 3572741"/>
                  <a:gd name="connsiteY3010" fmla="*/ 128035 h 1120268"/>
                  <a:gd name="connsiteX3011" fmla="*/ 1275193 w 3572741"/>
                  <a:gd name="connsiteY3011" fmla="*/ 129913 h 1120268"/>
                  <a:gd name="connsiteX3012" fmla="*/ 1282515 w 3572741"/>
                  <a:gd name="connsiteY3012" fmla="*/ 130138 h 1120268"/>
                  <a:gd name="connsiteX3013" fmla="*/ 1288169 w 3572741"/>
                  <a:gd name="connsiteY3013" fmla="*/ 129721 h 1120268"/>
                  <a:gd name="connsiteX3014" fmla="*/ 1293437 w 3572741"/>
                  <a:gd name="connsiteY3014" fmla="*/ 128950 h 1120268"/>
                  <a:gd name="connsiteX3015" fmla="*/ 1286722 w 3572741"/>
                  <a:gd name="connsiteY3015" fmla="*/ 130278 h 1120268"/>
                  <a:gd name="connsiteX3016" fmla="*/ 1278135 w 3572741"/>
                  <a:gd name="connsiteY3016" fmla="*/ 131465 h 1120268"/>
                  <a:gd name="connsiteX3017" fmla="*/ 1269892 w 3572741"/>
                  <a:gd name="connsiteY3017" fmla="*/ 132599 h 1120268"/>
                  <a:gd name="connsiteX3018" fmla="*/ 1262109 w 3572741"/>
                  <a:gd name="connsiteY3018" fmla="*/ 133258 h 1120268"/>
                  <a:gd name="connsiteX3019" fmla="*/ 1255379 w 3572741"/>
                  <a:gd name="connsiteY3019" fmla="*/ 134081 h 1120268"/>
                  <a:gd name="connsiteX3020" fmla="*/ 1250580 w 3572741"/>
                  <a:gd name="connsiteY3020" fmla="*/ 135388 h 1120268"/>
                  <a:gd name="connsiteX3021" fmla="*/ 1246298 w 3572741"/>
                  <a:gd name="connsiteY3021" fmla="*/ 135004 h 1120268"/>
                  <a:gd name="connsiteX3022" fmla="*/ 1241885 w 3572741"/>
                  <a:gd name="connsiteY3022" fmla="*/ 135900 h 1120268"/>
                  <a:gd name="connsiteX3023" fmla="*/ 1237423 w 3572741"/>
                  <a:gd name="connsiteY3023" fmla="*/ 135628 h 1120268"/>
                  <a:gd name="connsiteX3024" fmla="*/ 1230413 w 3572741"/>
                  <a:gd name="connsiteY3024" fmla="*/ 136789 h 1120268"/>
                  <a:gd name="connsiteX3025" fmla="*/ 1226090 w 3572741"/>
                  <a:gd name="connsiteY3025" fmla="*/ 137503 h 1120268"/>
                  <a:gd name="connsiteX3026" fmla="*/ 1230249 w 3572741"/>
                  <a:gd name="connsiteY3026" fmla="*/ 138945 h 1120268"/>
                  <a:gd name="connsiteX3027" fmla="*/ 1222614 w 3572741"/>
                  <a:gd name="connsiteY3027" fmla="*/ 139132 h 1120268"/>
                  <a:gd name="connsiteX3028" fmla="*/ 1218365 w 3572741"/>
                  <a:gd name="connsiteY3028" fmla="*/ 140449 h 1120268"/>
                  <a:gd name="connsiteX3029" fmla="*/ 1214306 w 3572741"/>
                  <a:gd name="connsiteY3029" fmla="*/ 138902 h 1120268"/>
                  <a:gd name="connsiteX3030" fmla="*/ 1208766 w 3572741"/>
                  <a:gd name="connsiteY3030" fmla="*/ 140992 h 1120268"/>
                  <a:gd name="connsiteX3031" fmla="*/ 1213360 w 3572741"/>
                  <a:gd name="connsiteY3031" fmla="*/ 141301 h 1120268"/>
                  <a:gd name="connsiteX3032" fmla="*/ 1209169 w 3572741"/>
                  <a:gd name="connsiteY3032" fmla="*/ 141512 h 1120268"/>
                  <a:gd name="connsiteX3033" fmla="*/ 1205060 w 3572741"/>
                  <a:gd name="connsiteY3033" fmla="*/ 143914 h 1120268"/>
                  <a:gd name="connsiteX3034" fmla="*/ 1201617 w 3572741"/>
                  <a:gd name="connsiteY3034" fmla="*/ 147692 h 1120268"/>
                  <a:gd name="connsiteX3035" fmla="*/ 1183710 w 3572741"/>
                  <a:gd name="connsiteY3035" fmla="*/ 146980 h 1120268"/>
                  <a:gd name="connsiteX3036" fmla="*/ 1179461 w 3572741"/>
                  <a:gd name="connsiteY3036" fmla="*/ 147979 h 1120268"/>
                  <a:gd name="connsiteX3037" fmla="*/ 1190711 w 3572741"/>
                  <a:gd name="connsiteY3037" fmla="*/ 149785 h 1120268"/>
                  <a:gd name="connsiteX3038" fmla="*/ 1196670 w 3572741"/>
                  <a:gd name="connsiteY3038" fmla="*/ 149687 h 1120268"/>
                  <a:gd name="connsiteX3039" fmla="*/ 1192947 w 3572741"/>
                  <a:gd name="connsiteY3039" fmla="*/ 151706 h 1120268"/>
                  <a:gd name="connsiteX3040" fmla="*/ 1188657 w 3572741"/>
                  <a:gd name="connsiteY3040" fmla="*/ 150459 h 1120268"/>
                  <a:gd name="connsiteX3041" fmla="*/ 1192569 w 3572741"/>
                  <a:gd name="connsiteY3041" fmla="*/ 151827 h 1120268"/>
                  <a:gd name="connsiteX3042" fmla="*/ 1188862 w 3572741"/>
                  <a:gd name="connsiteY3042" fmla="*/ 154017 h 1120268"/>
                  <a:gd name="connsiteX3043" fmla="*/ 1191500 w 3572741"/>
                  <a:gd name="connsiteY3043" fmla="*/ 157609 h 1120268"/>
                  <a:gd name="connsiteX3044" fmla="*/ 1187104 w 3572741"/>
                  <a:gd name="connsiteY3044" fmla="*/ 156597 h 1120268"/>
                  <a:gd name="connsiteX3045" fmla="*/ 1190769 w 3572741"/>
                  <a:gd name="connsiteY3045" fmla="*/ 158810 h 1120268"/>
                  <a:gd name="connsiteX3046" fmla="*/ 1186306 w 3572741"/>
                  <a:gd name="connsiteY3046" fmla="*/ 159957 h 1120268"/>
                  <a:gd name="connsiteX3047" fmla="*/ 1182345 w 3572741"/>
                  <a:gd name="connsiteY3047" fmla="*/ 157853 h 1120268"/>
                  <a:gd name="connsiteX3048" fmla="*/ 1177891 w 3572741"/>
                  <a:gd name="connsiteY3048" fmla="*/ 157842 h 1120268"/>
                  <a:gd name="connsiteX3049" fmla="*/ 1172993 w 3572741"/>
                  <a:gd name="connsiteY3049" fmla="*/ 155316 h 1120268"/>
                  <a:gd name="connsiteX3050" fmla="*/ 1168876 w 3572741"/>
                  <a:gd name="connsiteY3050" fmla="*/ 154712 h 1120268"/>
                  <a:gd name="connsiteX3051" fmla="*/ 1173133 w 3572741"/>
                  <a:gd name="connsiteY3051" fmla="*/ 156062 h 1120268"/>
                  <a:gd name="connsiteX3052" fmla="*/ 1168161 w 3572741"/>
                  <a:gd name="connsiteY3052" fmla="*/ 157594 h 1120268"/>
                  <a:gd name="connsiteX3053" fmla="*/ 1171251 w 3572741"/>
                  <a:gd name="connsiteY3053" fmla="*/ 160467 h 1120268"/>
                  <a:gd name="connsiteX3054" fmla="*/ 1181104 w 3572741"/>
                  <a:gd name="connsiteY3054" fmla="*/ 160225 h 1120268"/>
                  <a:gd name="connsiteX3055" fmla="*/ 1190186 w 3572741"/>
                  <a:gd name="connsiteY3055" fmla="*/ 161564 h 1120268"/>
                  <a:gd name="connsiteX3056" fmla="*/ 1193037 w 3572741"/>
                  <a:gd name="connsiteY3056" fmla="*/ 164875 h 1120268"/>
                  <a:gd name="connsiteX3057" fmla="*/ 1197935 w 3572741"/>
                  <a:gd name="connsiteY3057" fmla="*/ 164531 h 1120268"/>
                  <a:gd name="connsiteX3058" fmla="*/ 1202693 w 3572741"/>
                  <a:gd name="connsiteY3058" fmla="*/ 166600 h 1120268"/>
                  <a:gd name="connsiteX3059" fmla="*/ 1198116 w 3572741"/>
                  <a:gd name="connsiteY3059" fmla="*/ 165802 h 1120268"/>
                  <a:gd name="connsiteX3060" fmla="*/ 1193777 w 3572741"/>
                  <a:gd name="connsiteY3060" fmla="*/ 167663 h 1120268"/>
                  <a:gd name="connsiteX3061" fmla="*/ 1190267 w 3572741"/>
                  <a:gd name="connsiteY3061" fmla="*/ 165390 h 1120268"/>
                  <a:gd name="connsiteX3062" fmla="*/ 1184901 w 3572741"/>
                  <a:gd name="connsiteY3062" fmla="*/ 163613 h 1120268"/>
                  <a:gd name="connsiteX3063" fmla="*/ 1180390 w 3572741"/>
                  <a:gd name="connsiteY3063" fmla="*/ 164531 h 1120268"/>
                  <a:gd name="connsiteX3064" fmla="*/ 1185041 w 3572741"/>
                  <a:gd name="connsiteY3064" fmla="*/ 166294 h 1120268"/>
                  <a:gd name="connsiteX3065" fmla="*/ 1180554 w 3572741"/>
                  <a:gd name="connsiteY3065" fmla="*/ 165614 h 1120268"/>
                  <a:gd name="connsiteX3066" fmla="*/ 1184334 w 3572741"/>
                  <a:gd name="connsiteY3066" fmla="*/ 168758 h 1120268"/>
                  <a:gd name="connsiteX3067" fmla="*/ 1190144 w 3572741"/>
                  <a:gd name="connsiteY3067" fmla="*/ 169361 h 1120268"/>
                  <a:gd name="connsiteX3068" fmla="*/ 1195593 w 3572741"/>
                  <a:gd name="connsiteY3068" fmla="*/ 169896 h 1120268"/>
                  <a:gd name="connsiteX3069" fmla="*/ 1201345 w 3572741"/>
                  <a:gd name="connsiteY3069" fmla="*/ 172939 h 1120268"/>
                  <a:gd name="connsiteX3070" fmla="*/ 1205504 w 3572741"/>
                  <a:gd name="connsiteY3070" fmla="*/ 173949 h 1120268"/>
                  <a:gd name="connsiteX3071" fmla="*/ 1210171 w 3572741"/>
                  <a:gd name="connsiteY3071" fmla="*/ 177215 h 1120268"/>
                  <a:gd name="connsiteX3072" fmla="*/ 1205865 w 3572741"/>
                  <a:gd name="connsiteY3072" fmla="*/ 178844 h 1120268"/>
                  <a:gd name="connsiteX3073" fmla="*/ 1200951 w 3572741"/>
                  <a:gd name="connsiteY3073" fmla="*/ 179142 h 1120268"/>
                  <a:gd name="connsiteX3074" fmla="*/ 1191944 w 3572741"/>
                  <a:gd name="connsiteY3074" fmla="*/ 179353 h 1120268"/>
                  <a:gd name="connsiteX3075" fmla="*/ 1186627 w 3572741"/>
                  <a:gd name="connsiteY3075" fmla="*/ 180238 h 1120268"/>
                  <a:gd name="connsiteX3076" fmla="*/ 1182609 w 3572741"/>
                  <a:gd name="connsiteY3076" fmla="*/ 181992 h 1120268"/>
                  <a:gd name="connsiteX3077" fmla="*/ 1175212 w 3572741"/>
                  <a:gd name="connsiteY3077" fmla="*/ 183105 h 1120268"/>
                  <a:gd name="connsiteX3078" fmla="*/ 1171021 w 3572741"/>
                  <a:gd name="connsiteY3078" fmla="*/ 182045 h 1120268"/>
                  <a:gd name="connsiteX3079" fmla="*/ 1162121 w 3572741"/>
                  <a:gd name="connsiteY3079" fmla="*/ 183228 h 1120268"/>
                  <a:gd name="connsiteX3080" fmla="*/ 1147148 w 3572741"/>
                  <a:gd name="connsiteY3080" fmla="*/ 184783 h 1120268"/>
                  <a:gd name="connsiteX3081" fmla="*/ 1139250 w 3572741"/>
                  <a:gd name="connsiteY3081" fmla="*/ 184976 h 1120268"/>
                  <a:gd name="connsiteX3082" fmla="*/ 1124425 w 3572741"/>
                  <a:gd name="connsiteY3082" fmla="*/ 184677 h 1120268"/>
                  <a:gd name="connsiteX3083" fmla="*/ 1117127 w 3572741"/>
                  <a:gd name="connsiteY3083" fmla="*/ 185188 h 1120268"/>
                  <a:gd name="connsiteX3084" fmla="*/ 1107151 w 3572741"/>
                  <a:gd name="connsiteY3084" fmla="*/ 185885 h 1120268"/>
                  <a:gd name="connsiteX3085" fmla="*/ 1101201 w 3572741"/>
                  <a:gd name="connsiteY3085" fmla="*/ 186447 h 1120268"/>
                  <a:gd name="connsiteX3086" fmla="*/ 1096376 w 3572741"/>
                  <a:gd name="connsiteY3086" fmla="*/ 186879 h 1120268"/>
                  <a:gd name="connsiteX3087" fmla="*/ 1091257 w 3572741"/>
                  <a:gd name="connsiteY3087" fmla="*/ 187305 h 1120268"/>
                  <a:gd name="connsiteX3088" fmla="*/ 1095777 w 3572741"/>
                  <a:gd name="connsiteY3088" fmla="*/ 188781 h 1120268"/>
                  <a:gd name="connsiteX3089" fmla="*/ 1093476 w 3572741"/>
                  <a:gd name="connsiteY3089" fmla="*/ 192502 h 1120268"/>
                  <a:gd name="connsiteX3090" fmla="*/ 1099253 w 3572741"/>
                  <a:gd name="connsiteY3090" fmla="*/ 194544 h 1120268"/>
                  <a:gd name="connsiteX3091" fmla="*/ 1095317 w 3572741"/>
                  <a:gd name="connsiteY3091" fmla="*/ 196561 h 1120268"/>
                  <a:gd name="connsiteX3092" fmla="*/ 1101874 w 3572741"/>
                  <a:gd name="connsiteY3092" fmla="*/ 197825 h 1120268"/>
                  <a:gd name="connsiteX3093" fmla="*/ 1106452 w 3572741"/>
                  <a:gd name="connsiteY3093" fmla="*/ 200105 h 1120268"/>
                  <a:gd name="connsiteX3094" fmla="*/ 1110248 w 3572741"/>
                  <a:gd name="connsiteY3094" fmla="*/ 202305 h 1120268"/>
                  <a:gd name="connsiteX3095" fmla="*/ 1112919 w 3572741"/>
                  <a:gd name="connsiteY3095" fmla="*/ 206504 h 1120268"/>
                  <a:gd name="connsiteX3096" fmla="*/ 1113881 w 3572741"/>
                  <a:gd name="connsiteY3096" fmla="*/ 210559 h 1120268"/>
                  <a:gd name="connsiteX3097" fmla="*/ 1117941 w 3572741"/>
                  <a:gd name="connsiteY3097" fmla="*/ 211806 h 1120268"/>
                  <a:gd name="connsiteX3098" fmla="*/ 1121606 w 3572741"/>
                  <a:gd name="connsiteY3098" fmla="*/ 215721 h 1120268"/>
                  <a:gd name="connsiteX3099" fmla="*/ 1126964 w 3572741"/>
                  <a:gd name="connsiteY3099" fmla="*/ 216967 h 1120268"/>
                  <a:gd name="connsiteX3100" fmla="*/ 1141543 w 3572741"/>
                  <a:gd name="connsiteY3100" fmla="*/ 218183 h 1120268"/>
                  <a:gd name="connsiteX3101" fmla="*/ 1150871 w 3572741"/>
                  <a:gd name="connsiteY3101" fmla="*/ 219866 h 1120268"/>
                  <a:gd name="connsiteX3102" fmla="*/ 1155316 w 3572741"/>
                  <a:gd name="connsiteY3102" fmla="*/ 221648 h 1120268"/>
                  <a:gd name="connsiteX3103" fmla="*/ 1159622 w 3572741"/>
                  <a:gd name="connsiteY3103" fmla="*/ 225080 h 1120268"/>
                  <a:gd name="connsiteX3104" fmla="*/ 1164093 w 3572741"/>
                  <a:gd name="connsiteY3104" fmla="*/ 226821 h 1120268"/>
                  <a:gd name="connsiteX3105" fmla="*/ 1167964 w 3572741"/>
                  <a:gd name="connsiteY3105" fmla="*/ 229429 h 1120268"/>
                  <a:gd name="connsiteX3106" fmla="*/ 1178121 w 3572741"/>
                  <a:gd name="connsiteY3106" fmla="*/ 229702 h 1120268"/>
                  <a:gd name="connsiteX3107" fmla="*/ 1183890 w 3572741"/>
                  <a:gd name="connsiteY3107" fmla="*/ 231099 h 1120268"/>
                  <a:gd name="connsiteX3108" fmla="*/ 1176806 w 3572741"/>
                  <a:gd name="connsiteY3108" fmla="*/ 233137 h 1120268"/>
                  <a:gd name="connsiteX3109" fmla="*/ 1171021 w 3572741"/>
                  <a:gd name="connsiteY3109" fmla="*/ 232506 h 1120268"/>
                  <a:gd name="connsiteX3110" fmla="*/ 1163255 w 3572741"/>
                  <a:gd name="connsiteY3110" fmla="*/ 234027 h 1120268"/>
                  <a:gd name="connsiteX3111" fmla="*/ 1153229 w 3572741"/>
                  <a:gd name="connsiteY3111" fmla="*/ 234359 h 1120268"/>
                  <a:gd name="connsiteX3112" fmla="*/ 1144387 w 3572741"/>
                  <a:gd name="connsiteY3112" fmla="*/ 232630 h 1120268"/>
                  <a:gd name="connsiteX3113" fmla="*/ 1129553 w 3572741"/>
                  <a:gd name="connsiteY3113" fmla="*/ 226847 h 1120268"/>
                  <a:gd name="connsiteX3114" fmla="*/ 1125214 w 3572741"/>
                  <a:gd name="connsiteY3114" fmla="*/ 225369 h 1120268"/>
                  <a:gd name="connsiteX3115" fmla="*/ 1109961 w 3572741"/>
                  <a:gd name="connsiteY3115" fmla="*/ 221802 h 1120268"/>
                  <a:gd name="connsiteX3116" fmla="*/ 1097321 w 3572741"/>
                  <a:gd name="connsiteY3116" fmla="*/ 218007 h 1120268"/>
                  <a:gd name="connsiteX3117" fmla="*/ 1080606 w 3572741"/>
                  <a:gd name="connsiteY3117" fmla="*/ 217071 h 1120268"/>
                  <a:gd name="connsiteX3118" fmla="*/ 1076324 w 3572741"/>
                  <a:gd name="connsiteY3118" fmla="*/ 217176 h 1120268"/>
                  <a:gd name="connsiteX3119" fmla="*/ 1071049 w 3572741"/>
                  <a:gd name="connsiteY3119" fmla="*/ 217596 h 1120268"/>
                  <a:gd name="connsiteX3120" fmla="*/ 1066372 w 3572741"/>
                  <a:gd name="connsiteY3120" fmla="*/ 218167 h 1120268"/>
                  <a:gd name="connsiteX3121" fmla="*/ 1063472 w 3572741"/>
                  <a:gd name="connsiteY3121" fmla="*/ 221472 h 1120268"/>
                  <a:gd name="connsiteX3122" fmla="*/ 1058631 w 3572741"/>
                  <a:gd name="connsiteY3122" fmla="*/ 221229 h 1120268"/>
                  <a:gd name="connsiteX3123" fmla="*/ 1060768 w 3572741"/>
                  <a:gd name="connsiteY3123" fmla="*/ 224815 h 1120268"/>
                  <a:gd name="connsiteX3124" fmla="*/ 1066175 w 3572741"/>
                  <a:gd name="connsiteY3124" fmla="*/ 224103 h 1120268"/>
                  <a:gd name="connsiteX3125" fmla="*/ 1072199 w 3572741"/>
                  <a:gd name="connsiteY3125" fmla="*/ 224149 h 1120268"/>
                  <a:gd name="connsiteX3126" fmla="*/ 1076612 w 3572741"/>
                  <a:gd name="connsiteY3126" fmla="*/ 225984 h 1120268"/>
                  <a:gd name="connsiteX3127" fmla="*/ 1072380 w 3572741"/>
                  <a:gd name="connsiteY3127" fmla="*/ 231281 h 1120268"/>
                  <a:gd name="connsiteX3128" fmla="*/ 1065847 w 3572741"/>
                  <a:gd name="connsiteY3128" fmla="*/ 230376 h 1120268"/>
                  <a:gd name="connsiteX3129" fmla="*/ 1056231 w 3572741"/>
                  <a:gd name="connsiteY3129" fmla="*/ 226957 h 1120268"/>
                  <a:gd name="connsiteX3130" fmla="*/ 1051909 w 3572741"/>
                  <a:gd name="connsiteY3130" fmla="*/ 225873 h 1120268"/>
                  <a:gd name="connsiteX3131" fmla="*/ 1041686 w 3572741"/>
                  <a:gd name="connsiteY3131" fmla="*/ 226365 h 1120268"/>
                  <a:gd name="connsiteX3132" fmla="*/ 1035941 w 3572741"/>
                  <a:gd name="connsiteY3132" fmla="*/ 229185 h 1120268"/>
                  <a:gd name="connsiteX3133" fmla="*/ 1040173 w 3572741"/>
                  <a:gd name="connsiteY3133" fmla="*/ 231389 h 1120268"/>
                  <a:gd name="connsiteX3134" fmla="*/ 1045647 w 3572741"/>
                  <a:gd name="connsiteY3134" fmla="*/ 234925 h 1120268"/>
                  <a:gd name="connsiteX3135" fmla="*/ 1055204 w 3572741"/>
                  <a:gd name="connsiteY3135" fmla="*/ 239050 h 1120268"/>
                  <a:gd name="connsiteX3136" fmla="*/ 1064918 w 3572741"/>
                  <a:gd name="connsiteY3136" fmla="*/ 241397 h 1120268"/>
                  <a:gd name="connsiteX3137" fmla="*/ 1069339 w 3572741"/>
                  <a:gd name="connsiteY3137" fmla="*/ 242550 h 1120268"/>
                  <a:gd name="connsiteX3138" fmla="*/ 1075092 w 3572741"/>
                  <a:gd name="connsiteY3138" fmla="*/ 244182 h 1120268"/>
                  <a:gd name="connsiteX3139" fmla="*/ 1082233 w 3572741"/>
                  <a:gd name="connsiteY3139" fmla="*/ 245114 h 1120268"/>
                  <a:gd name="connsiteX3140" fmla="*/ 1085611 w 3572741"/>
                  <a:gd name="connsiteY3140" fmla="*/ 242436 h 1120268"/>
                  <a:gd name="connsiteX3141" fmla="*/ 1092719 w 3572741"/>
                  <a:gd name="connsiteY3141" fmla="*/ 245511 h 1120268"/>
                  <a:gd name="connsiteX3142" fmla="*/ 1095629 w 3572741"/>
                  <a:gd name="connsiteY3142" fmla="*/ 248546 h 1120268"/>
                  <a:gd name="connsiteX3143" fmla="*/ 1100724 w 3572741"/>
                  <a:gd name="connsiteY3143" fmla="*/ 251105 h 1120268"/>
                  <a:gd name="connsiteX3144" fmla="*/ 1103608 w 3572741"/>
                  <a:gd name="connsiteY3144" fmla="*/ 254625 h 1120268"/>
                  <a:gd name="connsiteX3145" fmla="*/ 1097782 w 3572741"/>
                  <a:gd name="connsiteY3145" fmla="*/ 253094 h 1120268"/>
                  <a:gd name="connsiteX3146" fmla="*/ 1092005 w 3572741"/>
                  <a:gd name="connsiteY3146" fmla="*/ 252392 h 1120268"/>
                  <a:gd name="connsiteX3147" fmla="*/ 1088060 w 3572741"/>
                  <a:gd name="connsiteY3147" fmla="*/ 249200 h 1120268"/>
                  <a:gd name="connsiteX3148" fmla="*/ 1078806 w 3572741"/>
                  <a:gd name="connsiteY3148" fmla="*/ 247671 h 1120268"/>
                  <a:gd name="connsiteX3149" fmla="*/ 1070219 w 3572741"/>
                  <a:gd name="connsiteY3149" fmla="*/ 247351 h 1120268"/>
                  <a:gd name="connsiteX3150" fmla="*/ 1062099 w 3572741"/>
                  <a:gd name="connsiteY3150" fmla="*/ 246847 h 1120268"/>
                  <a:gd name="connsiteX3151" fmla="*/ 1054802 w 3572741"/>
                  <a:gd name="connsiteY3151" fmla="*/ 246859 h 1120268"/>
                  <a:gd name="connsiteX3152" fmla="*/ 1045671 w 3572741"/>
                  <a:gd name="connsiteY3152" fmla="*/ 246153 h 1120268"/>
                  <a:gd name="connsiteX3153" fmla="*/ 1039376 w 3572741"/>
                  <a:gd name="connsiteY3153" fmla="*/ 244749 h 1120268"/>
                  <a:gd name="connsiteX3154" fmla="*/ 1032958 w 3572741"/>
                  <a:gd name="connsiteY3154" fmla="*/ 243449 h 1120268"/>
                  <a:gd name="connsiteX3155" fmla="*/ 1029548 w 3572741"/>
                  <a:gd name="connsiteY3155" fmla="*/ 241122 h 1120268"/>
                  <a:gd name="connsiteX3156" fmla="*/ 1033393 w 3572741"/>
                  <a:gd name="connsiteY3156" fmla="*/ 238570 h 1120268"/>
                  <a:gd name="connsiteX3157" fmla="*/ 1030081 w 3572741"/>
                  <a:gd name="connsiteY3157" fmla="*/ 235224 h 1120268"/>
                  <a:gd name="connsiteX3158" fmla="*/ 1024279 w 3572741"/>
                  <a:gd name="connsiteY3158" fmla="*/ 233199 h 1120268"/>
                  <a:gd name="connsiteX3159" fmla="*/ 1021321 w 3572741"/>
                  <a:gd name="connsiteY3159" fmla="*/ 230116 h 1120268"/>
                  <a:gd name="connsiteX3160" fmla="*/ 1021954 w 3572741"/>
                  <a:gd name="connsiteY3160" fmla="*/ 224640 h 1120268"/>
                  <a:gd name="connsiteX3161" fmla="*/ 1021921 w 3572741"/>
                  <a:gd name="connsiteY3161" fmla="*/ 220477 h 1120268"/>
                  <a:gd name="connsiteX3162" fmla="*/ 1018922 w 3572741"/>
                  <a:gd name="connsiteY3162" fmla="*/ 217630 h 1120268"/>
                  <a:gd name="connsiteX3163" fmla="*/ 1014286 w 3572741"/>
                  <a:gd name="connsiteY3163" fmla="*/ 213871 h 1120268"/>
                  <a:gd name="connsiteX3164" fmla="*/ 1007967 w 3572741"/>
                  <a:gd name="connsiteY3164" fmla="*/ 209190 h 1120268"/>
                  <a:gd name="connsiteX3165" fmla="*/ 1000645 w 3572741"/>
                  <a:gd name="connsiteY3165" fmla="*/ 205468 h 1120268"/>
                  <a:gd name="connsiteX3166" fmla="*/ 996593 w 3572741"/>
                  <a:gd name="connsiteY3166" fmla="*/ 204377 h 1120268"/>
                  <a:gd name="connsiteX3167" fmla="*/ 1001565 w 3572741"/>
                  <a:gd name="connsiteY3167" fmla="*/ 210290 h 1120268"/>
                  <a:gd name="connsiteX3168" fmla="*/ 1006323 w 3572741"/>
                  <a:gd name="connsiteY3168" fmla="*/ 214494 h 1120268"/>
                  <a:gd name="connsiteX3169" fmla="*/ 1010400 w 3572741"/>
                  <a:gd name="connsiteY3169" fmla="*/ 219459 h 1120268"/>
                  <a:gd name="connsiteX3170" fmla="*/ 1009652 w 3572741"/>
                  <a:gd name="connsiteY3170" fmla="*/ 224078 h 1120268"/>
                  <a:gd name="connsiteX3171" fmla="*/ 1004975 w 3572741"/>
                  <a:gd name="connsiteY3171" fmla="*/ 226484 h 1120268"/>
                  <a:gd name="connsiteX3172" fmla="*/ 988844 w 3572741"/>
                  <a:gd name="connsiteY3172" fmla="*/ 231389 h 1120268"/>
                  <a:gd name="connsiteX3173" fmla="*/ 991103 w 3572741"/>
                  <a:gd name="connsiteY3173" fmla="*/ 234843 h 1120268"/>
                  <a:gd name="connsiteX3174" fmla="*/ 986041 w 3572741"/>
                  <a:gd name="connsiteY3174" fmla="*/ 241133 h 1120268"/>
                  <a:gd name="connsiteX3175" fmla="*/ 992567 w 3572741"/>
                  <a:gd name="connsiteY3175" fmla="*/ 243477 h 1120268"/>
                  <a:gd name="connsiteX3176" fmla="*/ 1001269 w 3572741"/>
                  <a:gd name="connsiteY3176" fmla="*/ 246725 h 1120268"/>
                  <a:gd name="connsiteX3177" fmla="*/ 1005649 w 3572741"/>
                  <a:gd name="connsiteY3177" fmla="*/ 249912 h 1120268"/>
                  <a:gd name="connsiteX3178" fmla="*/ 1012191 w 3572741"/>
                  <a:gd name="connsiteY3178" fmla="*/ 252800 h 1120268"/>
                  <a:gd name="connsiteX3179" fmla="*/ 1023458 w 3572741"/>
                  <a:gd name="connsiteY3179" fmla="*/ 259475 h 1120268"/>
                  <a:gd name="connsiteX3180" fmla="*/ 1027657 w 3572741"/>
                  <a:gd name="connsiteY3180" fmla="*/ 262738 h 1120268"/>
                  <a:gd name="connsiteX3181" fmla="*/ 1027485 w 3572741"/>
                  <a:gd name="connsiteY3181" fmla="*/ 267774 h 1120268"/>
                  <a:gd name="connsiteX3182" fmla="*/ 1023647 w 3572741"/>
                  <a:gd name="connsiteY3182" fmla="*/ 274328 h 1120268"/>
                  <a:gd name="connsiteX3183" fmla="*/ 1027106 w 3572741"/>
                  <a:gd name="connsiteY3183" fmla="*/ 276587 h 1120268"/>
                  <a:gd name="connsiteX3184" fmla="*/ 1028249 w 3572741"/>
                  <a:gd name="connsiteY3184" fmla="*/ 280951 h 1120268"/>
                  <a:gd name="connsiteX3185" fmla="*/ 1028956 w 3572741"/>
                  <a:gd name="connsiteY3185" fmla="*/ 285318 h 1120268"/>
                  <a:gd name="connsiteX3186" fmla="*/ 1032276 w 3572741"/>
                  <a:gd name="connsiteY3186" fmla="*/ 288015 h 1120268"/>
                  <a:gd name="connsiteX3187" fmla="*/ 1038029 w 3572741"/>
                  <a:gd name="connsiteY3187" fmla="*/ 290937 h 1120268"/>
                  <a:gd name="connsiteX3188" fmla="*/ 1041242 w 3572741"/>
                  <a:gd name="connsiteY3188" fmla="*/ 294093 h 1120268"/>
                  <a:gd name="connsiteX3189" fmla="*/ 1041653 w 3572741"/>
                  <a:gd name="connsiteY3189" fmla="*/ 299114 h 1120268"/>
                  <a:gd name="connsiteX3190" fmla="*/ 1045523 w 3572741"/>
                  <a:gd name="connsiteY3190" fmla="*/ 302032 h 1120268"/>
                  <a:gd name="connsiteX3191" fmla="*/ 1051572 w 3572741"/>
                  <a:gd name="connsiteY3191" fmla="*/ 300807 h 1120268"/>
                  <a:gd name="connsiteX3192" fmla="*/ 1058089 w 3572741"/>
                  <a:gd name="connsiteY3192" fmla="*/ 300717 h 1120268"/>
                  <a:gd name="connsiteX3193" fmla="*/ 1062699 w 3572741"/>
                  <a:gd name="connsiteY3193" fmla="*/ 301941 h 1120268"/>
                  <a:gd name="connsiteX3194" fmla="*/ 1070465 w 3572741"/>
                  <a:gd name="connsiteY3194" fmla="*/ 301432 h 1120268"/>
                  <a:gd name="connsiteX3195" fmla="*/ 1073366 w 3572741"/>
                  <a:gd name="connsiteY3195" fmla="*/ 298399 h 1120268"/>
                  <a:gd name="connsiteX3196" fmla="*/ 1082003 w 3572741"/>
                  <a:gd name="connsiteY3196" fmla="*/ 297841 h 1120268"/>
                  <a:gd name="connsiteX3197" fmla="*/ 1086523 w 3572741"/>
                  <a:gd name="connsiteY3197" fmla="*/ 297553 h 1120268"/>
                  <a:gd name="connsiteX3198" fmla="*/ 1095275 w 3572741"/>
                  <a:gd name="connsiteY3198" fmla="*/ 299895 h 1120268"/>
                  <a:gd name="connsiteX3199" fmla="*/ 1100929 w 3572741"/>
                  <a:gd name="connsiteY3199" fmla="*/ 300906 h 1120268"/>
                  <a:gd name="connsiteX3200" fmla="*/ 1105622 w 3572741"/>
                  <a:gd name="connsiteY3200" fmla="*/ 301991 h 1120268"/>
                  <a:gd name="connsiteX3201" fmla="*/ 1109944 w 3572741"/>
                  <a:gd name="connsiteY3201" fmla="*/ 304111 h 1120268"/>
                  <a:gd name="connsiteX3202" fmla="*/ 1116322 w 3572741"/>
                  <a:gd name="connsiteY3202" fmla="*/ 304916 h 1120268"/>
                  <a:gd name="connsiteX3203" fmla="*/ 1121680 w 3572741"/>
                  <a:gd name="connsiteY3203" fmla="*/ 306395 h 1120268"/>
                  <a:gd name="connsiteX3204" fmla="*/ 1126980 w 3572741"/>
                  <a:gd name="connsiteY3204" fmla="*/ 307488 h 1120268"/>
                  <a:gd name="connsiteX3205" fmla="*/ 1131016 w 3572741"/>
                  <a:gd name="connsiteY3205" fmla="*/ 311729 h 1120268"/>
                  <a:gd name="connsiteX3206" fmla="*/ 1133202 w 3572741"/>
                  <a:gd name="connsiteY3206" fmla="*/ 315328 h 1120268"/>
                  <a:gd name="connsiteX3207" fmla="*/ 1138206 w 3572741"/>
                  <a:gd name="connsiteY3207" fmla="*/ 317186 h 1120268"/>
                  <a:gd name="connsiteX3208" fmla="*/ 1141806 w 3572741"/>
                  <a:gd name="connsiteY3208" fmla="*/ 321056 h 1120268"/>
                  <a:gd name="connsiteX3209" fmla="*/ 1147723 w 3572741"/>
                  <a:gd name="connsiteY3209" fmla="*/ 323941 h 1120268"/>
                  <a:gd name="connsiteX3210" fmla="*/ 1140359 w 3572741"/>
                  <a:gd name="connsiteY3210" fmla="*/ 325313 h 1120268"/>
                  <a:gd name="connsiteX3211" fmla="*/ 1137253 w 3572741"/>
                  <a:gd name="connsiteY3211" fmla="*/ 328905 h 1120268"/>
                  <a:gd name="connsiteX3212" fmla="*/ 1139801 w 3572741"/>
                  <a:gd name="connsiteY3212" fmla="*/ 332553 h 1120268"/>
                  <a:gd name="connsiteX3213" fmla="*/ 1142118 w 3572741"/>
                  <a:gd name="connsiteY3213" fmla="*/ 336375 h 1120268"/>
                  <a:gd name="connsiteX3214" fmla="*/ 1146507 w 3572741"/>
                  <a:gd name="connsiteY3214" fmla="*/ 338544 h 1120268"/>
                  <a:gd name="connsiteX3215" fmla="*/ 1154018 w 3572741"/>
                  <a:gd name="connsiteY3215" fmla="*/ 339038 h 1120268"/>
                  <a:gd name="connsiteX3216" fmla="*/ 1158653 w 3572741"/>
                  <a:gd name="connsiteY3216" fmla="*/ 340665 h 1120268"/>
                  <a:gd name="connsiteX3217" fmla="*/ 1163666 w 3572741"/>
                  <a:gd name="connsiteY3217" fmla="*/ 341215 h 1120268"/>
                  <a:gd name="connsiteX3218" fmla="*/ 1168342 w 3572741"/>
                  <a:gd name="connsiteY3218" fmla="*/ 340352 h 1120268"/>
                  <a:gd name="connsiteX3219" fmla="*/ 1173109 w 3572741"/>
                  <a:gd name="connsiteY3219" fmla="*/ 340870 h 1120268"/>
                  <a:gd name="connsiteX3220" fmla="*/ 1177628 w 3572741"/>
                  <a:gd name="connsiteY3220" fmla="*/ 342678 h 1120268"/>
                  <a:gd name="connsiteX3221" fmla="*/ 1182156 w 3572741"/>
                  <a:gd name="connsiteY3221" fmla="*/ 343788 h 1120268"/>
                  <a:gd name="connsiteX3222" fmla="*/ 1177957 w 3572741"/>
                  <a:gd name="connsiteY3222" fmla="*/ 343623 h 1120268"/>
                  <a:gd name="connsiteX3223" fmla="*/ 1172911 w 3572741"/>
                  <a:gd name="connsiteY3223" fmla="*/ 342399 h 1120268"/>
                  <a:gd name="connsiteX3224" fmla="*/ 1167298 w 3572741"/>
                  <a:gd name="connsiteY3224" fmla="*/ 343483 h 1120268"/>
                  <a:gd name="connsiteX3225" fmla="*/ 1162984 w 3572741"/>
                  <a:gd name="connsiteY3225" fmla="*/ 343418 h 1120268"/>
                  <a:gd name="connsiteX3226" fmla="*/ 1158028 w 3572741"/>
                  <a:gd name="connsiteY3226" fmla="*/ 343730 h 1120268"/>
                  <a:gd name="connsiteX3227" fmla="*/ 1152029 w 3572741"/>
                  <a:gd name="connsiteY3227" fmla="*/ 342711 h 1120268"/>
                  <a:gd name="connsiteX3228" fmla="*/ 1146852 w 3572741"/>
                  <a:gd name="connsiteY3228" fmla="*/ 340714 h 1120268"/>
                  <a:gd name="connsiteX3229" fmla="*/ 1141198 w 3572741"/>
                  <a:gd name="connsiteY3229" fmla="*/ 339424 h 1120268"/>
                  <a:gd name="connsiteX3230" fmla="*/ 1134204 w 3572741"/>
                  <a:gd name="connsiteY3230" fmla="*/ 337230 h 1120268"/>
                  <a:gd name="connsiteX3231" fmla="*/ 1134500 w 3572741"/>
                  <a:gd name="connsiteY3231" fmla="*/ 333088 h 1120268"/>
                  <a:gd name="connsiteX3232" fmla="*/ 1130884 w 3572741"/>
                  <a:gd name="connsiteY3232" fmla="*/ 328477 h 1120268"/>
                  <a:gd name="connsiteX3233" fmla="*/ 1127490 w 3572741"/>
                  <a:gd name="connsiteY3233" fmla="*/ 324401 h 1120268"/>
                  <a:gd name="connsiteX3234" fmla="*/ 1125542 w 3572741"/>
                  <a:gd name="connsiteY3234" fmla="*/ 319396 h 1120268"/>
                  <a:gd name="connsiteX3235" fmla="*/ 1122033 w 3572741"/>
                  <a:gd name="connsiteY3235" fmla="*/ 315739 h 1120268"/>
                  <a:gd name="connsiteX3236" fmla="*/ 1117225 w 3572741"/>
                  <a:gd name="connsiteY3236" fmla="*/ 314071 h 1120268"/>
                  <a:gd name="connsiteX3237" fmla="*/ 1108128 w 3572741"/>
                  <a:gd name="connsiteY3237" fmla="*/ 310989 h 1120268"/>
                  <a:gd name="connsiteX3238" fmla="*/ 1104808 w 3572741"/>
                  <a:gd name="connsiteY3238" fmla="*/ 306305 h 1120268"/>
                  <a:gd name="connsiteX3239" fmla="*/ 1094149 w 3572741"/>
                  <a:gd name="connsiteY3239" fmla="*/ 304850 h 1120268"/>
                  <a:gd name="connsiteX3240" fmla="*/ 1090115 w 3572741"/>
                  <a:gd name="connsiteY3240" fmla="*/ 305804 h 1120268"/>
                  <a:gd name="connsiteX3241" fmla="*/ 1084436 w 3572741"/>
                  <a:gd name="connsiteY3241" fmla="*/ 306921 h 1120268"/>
                  <a:gd name="connsiteX3242" fmla="*/ 1078330 w 3572741"/>
                  <a:gd name="connsiteY3242" fmla="*/ 307431 h 1120268"/>
                  <a:gd name="connsiteX3243" fmla="*/ 1070884 w 3572741"/>
                  <a:gd name="connsiteY3243" fmla="*/ 309453 h 1120268"/>
                  <a:gd name="connsiteX3244" fmla="*/ 1065592 w 3572741"/>
                  <a:gd name="connsiteY3244" fmla="*/ 311104 h 1120268"/>
                  <a:gd name="connsiteX3245" fmla="*/ 1066183 w 3572741"/>
                  <a:gd name="connsiteY3245" fmla="*/ 316002 h 1120268"/>
                  <a:gd name="connsiteX3246" fmla="*/ 1066751 w 3572741"/>
                  <a:gd name="connsiteY3246" fmla="*/ 321221 h 1120268"/>
                  <a:gd name="connsiteX3247" fmla="*/ 1074854 w 3572741"/>
                  <a:gd name="connsiteY3247" fmla="*/ 324763 h 1120268"/>
                  <a:gd name="connsiteX3248" fmla="*/ 1079357 w 3572741"/>
                  <a:gd name="connsiteY3248" fmla="*/ 328034 h 1120268"/>
                  <a:gd name="connsiteX3249" fmla="*/ 1083072 w 3572741"/>
                  <a:gd name="connsiteY3249" fmla="*/ 330819 h 1120268"/>
                  <a:gd name="connsiteX3250" fmla="*/ 1086145 w 3572741"/>
                  <a:gd name="connsiteY3250" fmla="*/ 336112 h 1120268"/>
                  <a:gd name="connsiteX3251" fmla="*/ 1086079 w 3572741"/>
                  <a:gd name="connsiteY3251" fmla="*/ 341051 h 1120268"/>
                  <a:gd name="connsiteX3252" fmla="*/ 1081050 w 3572741"/>
                  <a:gd name="connsiteY3252" fmla="*/ 344503 h 1120268"/>
                  <a:gd name="connsiteX3253" fmla="*/ 1077360 w 3572741"/>
                  <a:gd name="connsiteY3253" fmla="*/ 351019 h 1120268"/>
                  <a:gd name="connsiteX3254" fmla="*/ 1081009 w 3572741"/>
                  <a:gd name="connsiteY3254" fmla="*/ 357643 h 1120268"/>
                  <a:gd name="connsiteX3255" fmla="*/ 1076768 w 3572741"/>
                  <a:gd name="connsiteY3255" fmla="*/ 359829 h 1120268"/>
                  <a:gd name="connsiteX3256" fmla="*/ 1067581 w 3572741"/>
                  <a:gd name="connsiteY3256" fmla="*/ 365475 h 1120268"/>
                  <a:gd name="connsiteX3257" fmla="*/ 1062033 w 3572741"/>
                  <a:gd name="connsiteY3257" fmla="*/ 368285 h 1120268"/>
                  <a:gd name="connsiteX3258" fmla="*/ 1056601 w 3572741"/>
                  <a:gd name="connsiteY3258" fmla="*/ 371334 h 1120268"/>
                  <a:gd name="connsiteX3259" fmla="*/ 1060036 w 3572741"/>
                  <a:gd name="connsiteY3259" fmla="*/ 373915 h 1120268"/>
                  <a:gd name="connsiteX3260" fmla="*/ 1057333 w 3572741"/>
                  <a:gd name="connsiteY3260" fmla="*/ 378361 h 1120268"/>
                  <a:gd name="connsiteX3261" fmla="*/ 1050339 w 3572741"/>
                  <a:gd name="connsiteY3261" fmla="*/ 378509 h 1120268"/>
                  <a:gd name="connsiteX3262" fmla="*/ 1035415 w 3572741"/>
                  <a:gd name="connsiteY3262" fmla="*/ 375411 h 1120268"/>
                  <a:gd name="connsiteX3263" fmla="*/ 1019045 w 3572741"/>
                  <a:gd name="connsiteY3263" fmla="*/ 376101 h 1120268"/>
                  <a:gd name="connsiteX3264" fmla="*/ 1008041 w 3572741"/>
                  <a:gd name="connsiteY3264" fmla="*/ 374178 h 1120268"/>
                  <a:gd name="connsiteX3265" fmla="*/ 989846 w 3572741"/>
                  <a:gd name="connsiteY3265" fmla="*/ 369329 h 1120268"/>
                  <a:gd name="connsiteX3266" fmla="*/ 986608 w 3572741"/>
                  <a:gd name="connsiteY3266" fmla="*/ 364497 h 1120268"/>
                  <a:gd name="connsiteX3267" fmla="*/ 977018 w 3572741"/>
                  <a:gd name="connsiteY3267" fmla="*/ 364029 h 1120268"/>
                  <a:gd name="connsiteX3268" fmla="*/ 984578 w 3572741"/>
                  <a:gd name="connsiteY3268" fmla="*/ 360396 h 1120268"/>
                  <a:gd name="connsiteX3269" fmla="*/ 1000012 w 3572741"/>
                  <a:gd name="connsiteY3269" fmla="*/ 363100 h 1120268"/>
                  <a:gd name="connsiteX3270" fmla="*/ 1005699 w 3572741"/>
                  <a:gd name="connsiteY3270" fmla="*/ 364744 h 1120268"/>
                  <a:gd name="connsiteX3271" fmla="*/ 1020105 w 3572741"/>
                  <a:gd name="connsiteY3271" fmla="*/ 364020 h 1120268"/>
                  <a:gd name="connsiteX3272" fmla="*/ 1025340 w 3572741"/>
                  <a:gd name="connsiteY3272" fmla="*/ 363084 h 1120268"/>
                  <a:gd name="connsiteX3273" fmla="*/ 1029958 w 3572741"/>
                  <a:gd name="connsiteY3273" fmla="*/ 359772 h 1120268"/>
                  <a:gd name="connsiteX3274" fmla="*/ 1038037 w 3572741"/>
                  <a:gd name="connsiteY3274" fmla="*/ 360544 h 1120268"/>
                  <a:gd name="connsiteX3275" fmla="*/ 1041743 w 3572741"/>
                  <a:gd name="connsiteY3275" fmla="*/ 356690 h 1120268"/>
                  <a:gd name="connsiteX3276" fmla="*/ 1043461 w 3572741"/>
                  <a:gd name="connsiteY3276" fmla="*/ 352951 h 1120268"/>
                  <a:gd name="connsiteX3277" fmla="*/ 1037963 w 3572741"/>
                  <a:gd name="connsiteY3277" fmla="*/ 351069 h 1120268"/>
                  <a:gd name="connsiteX3278" fmla="*/ 1044783 w 3572741"/>
                  <a:gd name="connsiteY3278" fmla="*/ 349516 h 1120268"/>
                  <a:gd name="connsiteX3279" fmla="*/ 1042672 w 3572741"/>
                  <a:gd name="connsiteY3279" fmla="*/ 345595 h 1120268"/>
                  <a:gd name="connsiteX3280" fmla="*/ 1046271 w 3572741"/>
                  <a:gd name="connsiteY3280" fmla="*/ 341749 h 1120268"/>
                  <a:gd name="connsiteX3281" fmla="*/ 1050331 w 3572741"/>
                  <a:gd name="connsiteY3281" fmla="*/ 339342 h 1120268"/>
                  <a:gd name="connsiteX3282" fmla="*/ 1052204 w 3572741"/>
                  <a:gd name="connsiteY3282" fmla="*/ 335463 h 1120268"/>
                  <a:gd name="connsiteX3283" fmla="*/ 1045712 w 3572741"/>
                  <a:gd name="connsiteY3283" fmla="*/ 329562 h 1120268"/>
                  <a:gd name="connsiteX3284" fmla="*/ 1044003 w 3572741"/>
                  <a:gd name="connsiteY3284" fmla="*/ 325281 h 1120268"/>
                  <a:gd name="connsiteX3285" fmla="*/ 1048252 w 3572741"/>
                  <a:gd name="connsiteY3285" fmla="*/ 321139 h 1120268"/>
                  <a:gd name="connsiteX3286" fmla="*/ 1047874 w 3572741"/>
                  <a:gd name="connsiteY3286" fmla="*/ 316471 h 1120268"/>
                  <a:gd name="connsiteX3287" fmla="*/ 1039286 w 3572741"/>
                  <a:gd name="connsiteY3287" fmla="*/ 313216 h 1120268"/>
                  <a:gd name="connsiteX3288" fmla="*/ 1029391 w 3572741"/>
                  <a:gd name="connsiteY3288" fmla="*/ 309855 h 1120268"/>
                  <a:gd name="connsiteX3289" fmla="*/ 1023302 w 3572741"/>
                  <a:gd name="connsiteY3289" fmla="*/ 307267 h 1120268"/>
                  <a:gd name="connsiteX3290" fmla="*/ 1017204 w 3572741"/>
                  <a:gd name="connsiteY3290" fmla="*/ 302114 h 1120268"/>
                  <a:gd name="connsiteX3291" fmla="*/ 1015380 w 3572741"/>
                  <a:gd name="connsiteY3291" fmla="*/ 297956 h 1120268"/>
                  <a:gd name="connsiteX3292" fmla="*/ 1013128 w 3572741"/>
                  <a:gd name="connsiteY3292" fmla="*/ 293781 h 1120268"/>
                  <a:gd name="connsiteX3293" fmla="*/ 1010613 w 3572741"/>
                  <a:gd name="connsiteY3293" fmla="*/ 288924 h 1120268"/>
                  <a:gd name="connsiteX3294" fmla="*/ 1009520 w 3572741"/>
                  <a:gd name="connsiteY3294" fmla="*/ 284452 h 1120268"/>
                  <a:gd name="connsiteX3295" fmla="*/ 1006948 w 3572741"/>
                  <a:gd name="connsiteY3295" fmla="*/ 280532 h 1120268"/>
                  <a:gd name="connsiteX3296" fmla="*/ 1003135 w 3572741"/>
                  <a:gd name="connsiteY3296" fmla="*/ 278326 h 1120268"/>
                  <a:gd name="connsiteX3297" fmla="*/ 1001278 w 3572741"/>
                  <a:gd name="connsiteY3297" fmla="*/ 273796 h 1120268"/>
                  <a:gd name="connsiteX3298" fmla="*/ 995549 w 3572741"/>
                  <a:gd name="connsiteY3298" fmla="*/ 271044 h 1120268"/>
                  <a:gd name="connsiteX3299" fmla="*/ 997694 w 3572741"/>
                  <a:gd name="connsiteY3299" fmla="*/ 267494 h 1120268"/>
                  <a:gd name="connsiteX3300" fmla="*/ 996182 w 3572741"/>
                  <a:gd name="connsiteY3300" fmla="*/ 263592 h 1120268"/>
                  <a:gd name="connsiteX3301" fmla="*/ 992599 w 3572741"/>
                  <a:gd name="connsiteY3301" fmla="*/ 257125 h 1120268"/>
                  <a:gd name="connsiteX3302" fmla="*/ 989164 w 3572741"/>
                  <a:gd name="connsiteY3302" fmla="*/ 254101 h 1120268"/>
                  <a:gd name="connsiteX3303" fmla="*/ 985277 w 3572741"/>
                  <a:gd name="connsiteY3303" fmla="*/ 252195 h 1120268"/>
                  <a:gd name="connsiteX3304" fmla="*/ 981743 w 3572741"/>
                  <a:gd name="connsiteY3304" fmla="*/ 248172 h 1120268"/>
                  <a:gd name="connsiteX3305" fmla="*/ 977691 w 3572741"/>
                  <a:gd name="connsiteY3305" fmla="*/ 247462 h 1120268"/>
                  <a:gd name="connsiteX3306" fmla="*/ 969161 w 3572741"/>
                  <a:gd name="connsiteY3306" fmla="*/ 244589 h 1120268"/>
                  <a:gd name="connsiteX3307" fmla="*/ 963154 w 3572741"/>
                  <a:gd name="connsiteY3307" fmla="*/ 241204 h 1120268"/>
                  <a:gd name="connsiteX3308" fmla="*/ 965307 w 3572741"/>
                  <a:gd name="connsiteY3308" fmla="*/ 236674 h 1120268"/>
                  <a:gd name="connsiteX3309" fmla="*/ 964403 w 3572741"/>
                  <a:gd name="connsiteY3309" fmla="*/ 231012 h 1120268"/>
                  <a:gd name="connsiteX3310" fmla="*/ 965315 w 3572741"/>
                  <a:gd name="connsiteY3310" fmla="*/ 225206 h 1120268"/>
                  <a:gd name="connsiteX3311" fmla="*/ 965825 w 3572741"/>
                  <a:gd name="connsiteY3311" fmla="*/ 220304 h 1120268"/>
                  <a:gd name="connsiteX3312" fmla="*/ 962176 w 3572741"/>
                  <a:gd name="connsiteY3312" fmla="*/ 215277 h 1120268"/>
                  <a:gd name="connsiteX3313" fmla="*/ 958223 w 3572741"/>
                  <a:gd name="connsiteY3313" fmla="*/ 211522 h 1120268"/>
                  <a:gd name="connsiteX3314" fmla="*/ 946381 w 3572741"/>
                  <a:gd name="connsiteY3314" fmla="*/ 206592 h 1120268"/>
                  <a:gd name="connsiteX3315" fmla="*/ 942099 w 3572741"/>
                  <a:gd name="connsiteY3315" fmla="*/ 205751 h 1120268"/>
                  <a:gd name="connsiteX3316" fmla="*/ 937678 w 3572741"/>
                  <a:gd name="connsiteY3316" fmla="*/ 206209 h 1120268"/>
                  <a:gd name="connsiteX3317" fmla="*/ 931153 w 3572741"/>
                  <a:gd name="connsiteY3317" fmla="*/ 203922 h 1120268"/>
                  <a:gd name="connsiteX3318" fmla="*/ 926666 w 3572741"/>
                  <a:gd name="connsiteY3318" fmla="*/ 204417 h 1120268"/>
                  <a:gd name="connsiteX3319" fmla="*/ 919598 w 3572741"/>
                  <a:gd name="connsiteY3319" fmla="*/ 203930 h 1120268"/>
                  <a:gd name="connsiteX3320" fmla="*/ 905357 w 3572741"/>
                  <a:gd name="connsiteY3320" fmla="*/ 204138 h 1120268"/>
                  <a:gd name="connsiteX3321" fmla="*/ 898840 w 3572741"/>
                  <a:gd name="connsiteY3321" fmla="*/ 204707 h 1120268"/>
                  <a:gd name="connsiteX3322" fmla="*/ 894016 w 3572741"/>
                  <a:gd name="connsiteY3322" fmla="*/ 204860 h 1120268"/>
                  <a:gd name="connsiteX3323" fmla="*/ 887244 w 3572741"/>
                  <a:gd name="connsiteY3323" fmla="*/ 202579 h 1120268"/>
                  <a:gd name="connsiteX3324" fmla="*/ 884433 w 3572741"/>
                  <a:gd name="connsiteY3324" fmla="*/ 208840 h 1120268"/>
                  <a:gd name="connsiteX3325" fmla="*/ 885518 w 3572741"/>
                  <a:gd name="connsiteY3325" fmla="*/ 215571 h 1120268"/>
                  <a:gd name="connsiteX3326" fmla="*/ 887606 w 3572741"/>
                  <a:gd name="connsiteY3326" fmla="*/ 221154 h 1120268"/>
                  <a:gd name="connsiteX3327" fmla="*/ 889233 w 3572741"/>
                  <a:gd name="connsiteY3327" fmla="*/ 230915 h 1120268"/>
                  <a:gd name="connsiteX3328" fmla="*/ 884877 w 3572741"/>
                  <a:gd name="connsiteY3328" fmla="*/ 237874 h 1120268"/>
                  <a:gd name="connsiteX3329" fmla="*/ 878147 w 3572741"/>
                  <a:gd name="connsiteY3329" fmla="*/ 241021 h 1120268"/>
                  <a:gd name="connsiteX3330" fmla="*/ 870759 w 3572741"/>
                  <a:gd name="connsiteY3330" fmla="*/ 244435 h 1120268"/>
                  <a:gd name="connsiteX3331" fmla="*/ 867077 w 3572741"/>
                  <a:gd name="connsiteY3331" fmla="*/ 249320 h 1120268"/>
                  <a:gd name="connsiteX3332" fmla="*/ 871580 w 3572741"/>
                  <a:gd name="connsiteY3332" fmla="*/ 251489 h 1120268"/>
                  <a:gd name="connsiteX3333" fmla="*/ 868794 w 3572741"/>
                  <a:gd name="connsiteY3333" fmla="*/ 255298 h 1120268"/>
                  <a:gd name="connsiteX3334" fmla="*/ 871950 w 3572741"/>
                  <a:gd name="connsiteY3334" fmla="*/ 258219 h 1120268"/>
                  <a:gd name="connsiteX3335" fmla="*/ 876758 w 3572741"/>
                  <a:gd name="connsiteY3335" fmla="*/ 257331 h 1120268"/>
                  <a:gd name="connsiteX3336" fmla="*/ 882370 w 3572741"/>
                  <a:gd name="connsiteY3336" fmla="*/ 256284 h 1120268"/>
                  <a:gd name="connsiteX3337" fmla="*/ 886882 w 3572741"/>
                  <a:gd name="connsiteY3337" fmla="*/ 259044 h 1120268"/>
                  <a:gd name="connsiteX3338" fmla="*/ 886661 w 3572741"/>
                  <a:gd name="connsiteY3338" fmla="*/ 264056 h 1120268"/>
                  <a:gd name="connsiteX3339" fmla="*/ 889734 w 3572741"/>
                  <a:gd name="connsiteY3339" fmla="*/ 266909 h 1120268"/>
                  <a:gd name="connsiteX3340" fmla="*/ 889718 w 3572741"/>
                  <a:gd name="connsiteY3340" fmla="*/ 271697 h 1120268"/>
                  <a:gd name="connsiteX3341" fmla="*/ 894123 w 3572741"/>
                  <a:gd name="connsiteY3341" fmla="*/ 273727 h 1120268"/>
                  <a:gd name="connsiteX3342" fmla="*/ 897952 w 3572741"/>
                  <a:gd name="connsiteY3342" fmla="*/ 276004 h 1120268"/>
                  <a:gd name="connsiteX3343" fmla="*/ 893169 w 3572741"/>
                  <a:gd name="connsiteY3343" fmla="*/ 278017 h 1120268"/>
                  <a:gd name="connsiteX3344" fmla="*/ 889389 w 3572741"/>
                  <a:gd name="connsiteY3344" fmla="*/ 280037 h 1120268"/>
                  <a:gd name="connsiteX3345" fmla="*/ 891476 w 3572741"/>
                  <a:gd name="connsiteY3345" fmla="*/ 285069 h 1120268"/>
                  <a:gd name="connsiteX3346" fmla="*/ 893810 w 3572741"/>
                  <a:gd name="connsiteY3346" fmla="*/ 288497 h 1120268"/>
                  <a:gd name="connsiteX3347" fmla="*/ 897385 w 3572741"/>
                  <a:gd name="connsiteY3347" fmla="*/ 291513 h 1120268"/>
                  <a:gd name="connsiteX3348" fmla="*/ 894221 w 3572741"/>
                  <a:gd name="connsiteY3348" fmla="*/ 287783 h 1120268"/>
                  <a:gd name="connsiteX3349" fmla="*/ 898873 w 3572741"/>
                  <a:gd name="connsiteY3349" fmla="*/ 286329 h 1120268"/>
                  <a:gd name="connsiteX3350" fmla="*/ 904888 w 3572741"/>
                  <a:gd name="connsiteY3350" fmla="*/ 287846 h 1120268"/>
                  <a:gd name="connsiteX3351" fmla="*/ 911159 w 3572741"/>
                  <a:gd name="connsiteY3351" fmla="*/ 288422 h 1120268"/>
                  <a:gd name="connsiteX3352" fmla="*/ 915193 w 3572741"/>
                  <a:gd name="connsiteY3352" fmla="*/ 290658 h 1120268"/>
                  <a:gd name="connsiteX3353" fmla="*/ 919722 w 3572741"/>
                  <a:gd name="connsiteY3353" fmla="*/ 291430 h 1120268"/>
                  <a:gd name="connsiteX3354" fmla="*/ 923157 w 3572741"/>
                  <a:gd name="connsiteY3354" fmla="*/ 294257 h 1120268"/>
                  <a:gd name="connsiteX3355" fmla="*/ 926165 w 3572741"/>
                  <a:gd name="connsiteY3355" fmla="*/ 298440 h 1120268"/>
                  <a:gd name="connsiteX3356" fmla="*/ 933470 w 3572741"/>
                  <a:gd name="connsiteY3356" fmla="*/ 302377 h 1120268"/>
                  <a:gd name="connsiteX3357" fmla="*/ 937177 w 3572741"/>
                  <a:gd name="connsiteY3357" fmla="*/ 304916 h 1120268"/>
                  <a:gd name="connsiteX3358" fmla="*/ 941729 w 3572741"/>
                  <a:gd name="connsiteY3358" fmla="*/ 306371 h 1120268"/>
                  <a:gd name="connsiteX3359" fmla="*/ 947754 w 3572741"/>
                  <a:gd name="connsiteY3359" fmla="*/ 305828 h 1120268"/>
                  <a:gd name="connsiteX3360" fmla="*/ 951944 w 3572741"/>
                  <a:gd name="connsiteY3360" fmla="*/ 306511 h 1120268"/>
                  <a:gd name="connsiteX3361" fmla="*/ 951863 w 3572741"/>
                  <a:gd name="connsiteY3361" fmla="*/ 314556 h 1120268"/>
                  <a:gd name="connsiteX3362" fmla="*/ 949520 w 3572741"/>
                  <a:gd name="connsiteY3362" fmla="*/ 319791 h 1120268"/>
                  <a:gd name="connsiteX3363" fmla="*/ 949693 w 3572741"/>
                  <a:gd name="connsiteY3363" fmla="*/ 323941 h 1120268"/>
                  <a:gd name="connsiteX3364" fmla="*/ 945789 w 3572741"/>
                  <a:gd name="connsiteY3364" fmla="*/ 326283 h 1120268"/>
                  <a:gd name="connsiteX3365" fmla="*/ 942173 w 3572741"/>
                  <a:gd name="connsiteY3365" fmla="*/ 323859 h 1120268"/>
                  <a:gd name="connsiteX3366" fmla="*/ 939568 w 3572741"/>
                  <a:gd name="connsiteY3366" fmla="*/ 320448 h 1120268"/>
                  <a:gd name="connsiteX3367" fmla="*/ 933602 w 3572741"/>
                  <a:gd name="connsiteY3367" fmla="*/ 319027 h 1120268"/>
                  <a:gd name="connsiteX3368" fmla="*/ 929131 w 3572741"/>
                  <a:gd name="connsiteY3368" fmla="*/ 318008 h 1120268"/>
                  <a:gd name="connsiteX3369" fmla="*/ 925474 w 3572741"/>
                  <a:gd name="connsiteY3369" fmla="*/ 315641 h 1120268"/>
                  <a:gd name="connsiteX3370" fmla="*/ 918513 w 3572741"/>
                  <a:gd name="connsiteY3370" fmla="*/ 313011 h 1120268"/>
                  <a:gd name="connsiteX3371" fmla="*/ 913961 w 3572741"/>
                  <a:gd name="connsiteY3371" fmla="*/ 311499 h 1120268"/>
                  <a:gd name="connsiteX3372" fmla="*/ 899629 w 3572741"/>
                  <a:gd name="connsiteY3372" fmla="*/ 307053 h 1120268"/>
                  <a:gd name="connsiteX3373" fmla="*/ 894369 w 3572741"/>
                  <a:gd name="connsiteY3373" fmla="*/ 305952 h 1120268"/>
                  <a:gd name="connsiteX3374" fmla="*/ 887146 w 3572741"/>
                  <a:gd name="connsiteY3374" fmla="*/ 303396 h 1120268"/>
                  <a:gd name="connsiteX3375" fmla="*/ 882593 w 3572741"/>
                  <a:gd name="connsiteY3375" fmla="*/ 302492 h 1120268"/>
                  <a:gd name="connsiteX3376" fmla="*/ 877974 w 3572741"/>
                  <a:gd name="connsiteY3376" fmla="*/ 301539 h 1120268"/>
                  <a:gd name="connsiteX3377" fmla="*/ 884072 w 3572741"/>
                  <a:gd name="connsiteY3377" fmla="*/ 301670 h 1120268"/>
                  <a:gd name="connsiteX3378" fmla="*/ 870841 w 3572741"/>
                  <a:gd name="connsiteY3378" fmla="*/ 299492 h 1120268"/>
                  <a:gd name="connsiteX3379" fmla="*/ 864119 w 3572741"/>
                  <a:gd name="connsiteY3379" fmla="*/ 297709 h 1120268"/>
                  <a:gd name="connsiteX3380" fmla="*/ 858514 w 3572741"/>
                  <a:gd name="connsiteY3380" fmla="*/ 295655 h 1120268"/>
                  <a:gd name="connsiteX3381" fmla="*/ 853065 w 3572741"/>
                  <a:gd name="connsiteY3381" fmla="*/ 293699 h 1120268"/>
                  <a:gd name="connsiteX3382" fmla="*/ 842875 w 3572741"/>
                  <a:gd name="connsiteY3382" fmla="*/ 290502 h 1120268"/>
                  <a:gd name="connsiteX3383" fmla="*/ 831509 w 3572741"/>
                  <a:gd name="connsiteY3383" fmla="*/ 288176 h 1120268"/>
                  <a:gd name="connsiteX3384" fmla="*/ 814826 w 3572741"/>
                  <a:gd name="connsiteY3384" fmla="*/ 285441 h 1120268"/>
                  <a:gd name="connsiteX3385" fmla="*/ 808729 w 3572741"/>
                  <a:gd name="connsiteY3385" fmla="*/ 284800 h 1120268"/>
                  <a:gd name="connsiteX3386" fmla="*/ 793567 w 3572741"/>
                  <a:gd name="connsiteY3386" fmla="*/ 284263 h 1120268"/>
                  <a:gd name="connsiteX3387" fmla="*/ 788915 w 3572741"/>
                  <a:gd name="connsiteY3387" fmla="*/ 283794 h 1120268"/>
                  <a:gd name="connsiteX3388" fmla="*/ 780270 w 3572741"/>
                  <a:gd name="connsiteY3388" fmla="*/ 283101 h 1120268"/>
                  <a:gd name="connsiteX3389" fmla="*/ 775865 w 3572741"/>
                  <a:gd name="connsiteY3389" fmla="*/ 282216 h 1120268"/>
                  <a:gd name="connsiteX3390" fmla="*/ 771756 w 3572741"/>
                  <a:gd name="connsiteY3390" fmla="*/ 281369 h 1120268"/>
                  <a:gd name="connsiteX3391" fmla="*/ 767425 w 3572741"/>
                  <a:gd name="connsiteY3391" fmla="*/ 281400 h 1120268"/>
                  <a:gd name="connsiteX3392" fmla="*/ 768378 w 3572741"/>
                  <a:gd name="connsiteY3392" fmla="*/ 285947 h 1120268"/>
                  <a:gd name="connsiteX3393" fmla="*/ 763768 w 3572741"/>
                  <a:gd name="connsiteY3393" fmla="*/ 286653 h 1120268"/>
                  <a:gd name="connsiteX3394" fmla="*/ 758944 w 3572741"/>
                  <a:gd name="connsiteY3394" fmla="*/ 287420 h 1120268"/>
                  <a:gd name="connsiteX3395" fmla="*/ 761763 w 3572741"/>
                  <a:gd name="connsiteY3395" fmla="*/ 291077 h 1120268"/>
                  <a:gd name="connsiteX3396" fmla="*/ 765716 w 3572741"/>
                  <a:gd name="connsiteY3396" fmla="*/ 293436 h 1120268"/>
                  <a:gd name="connsiteX3397" fmla="*/ 770992 w 3572741"/>
                  <a:gd name="connsiteY3397" fmla="*/ 296205 h 1120268"/>
                  <a:gd name="connsiteX3398" fmla="*/ 774016 w 3572741"/>
                  <a:gd name="connsiteY3398" fmla="*/ 299665 h 1120268"/>
                  <a:gd name="connsiteX3399" fmla="*/ 777697 w 3572741"/>
                  <a:gd name="connsiteY3399" fmla="*/ 301670 h 1120268"/>
                  <a:gd name="connsiteX3400" fmla="*/ 782168 w 3572741"/>
                  <a:gd name="connsiteY3400" fmla="*/ 302434 h 1120268"/>
                  <a:gd name="connsiteX3401" fmla="*/ 784141 w 3572741"/>
                  <a:gd name="connsiteY3401" fmla="*/ 306642 h 1120268"/>
                  <a:gd name="connsiteX3402" fmla="*/ 779563 w 3572741"/>
                  <a:gd name="connsiteY3402" fmla="*/ 310874 h 1120268"/>
                  <a:gd name="connsiteX3403" fmla="*/ 775232 w 3572741"/>
                  <a:gd name="connsiteY3403" fmla="*/ 312584 h 1120268"/>
                  <a:gd name="connsiteX3404" fmla="*/ 769192 w 3572741"/>
                  <a:gd name="connsiteY3404" fmla="*/ 312970 h 1120268"/>
                  <a:gd name="connsiteX3405" fmla="*/ 764836 w 3572741"/>
                  <a:gd name="connsiteY3405" fmla="*/ 313241 h 1120268"/>
                  <a:gd name="connsiteX3406" fmla="*/ 767441 w 3572741"/>
                  <a:gd name="connsiteY3406" fmla="*/ 316528 h 1120268"/>
                  <a:gd name="connsiteX3407" fmla="*/ 769463 w 3572741"/>
                  <a:gd name="connsiteY3407" fmla="*/ 321467 h 1120268"/>
                  <a:gd name="connsiteX3408" fmla="*/ 763842 w 3572741"/>
                  <a:gd name="connsiteY3408" fmla="*/ 321977 h 1120268"/>
                  <a:gd name="connsiteX3409" fmla="*/ 759536 w 3572741"/>
                  <a:gd name="connsiteY3409" fmla="*/ 321171 h 1120268"/>
                  <a:gd name="connsiteX3410" fmla="*/ 754679 w 3572741"/>
                  <a:gd name="connsiteY3410" fmla="*/ 320596 h 1120268"/>
                  <a:gd name="connsiteX3411" fmla="*/ 750948 w 3572741"/>
                  <a:gd name="connsiteY3411" fmla="*/ 316306 h 1120268"/>
                  <a:gd name="connsiteX3412" fmla="*/ 753068 w 3572741"/>
                  <a:gd name="connsiteY3412" fmla="*/ 312715 h 1120268"/>
                  <a:gd name="connsiteX3413" fmla="*/ 750890 w 3572741"/>
                  <a:gd name="connsiteY3413" fmla="*/ 308598 h 1120268"/>
                  <a:gd name="connsiteX3414" fmla="*/ 746214 w 3572741"/>
                  <a:gd name="connsiteY3414" fmla="*/ 306806 h 1120268"/>
                  <a:gd name="connsiteX3415" fmla="*/ 741875 w 3572741"/>
                  <a:gd name="connsiteY3415" fmla="*/ 306395 h 1120268"/>
                  <a:gd name="connsiteX3416" fmla="*/ 746371 w 3572741"/>
                  <a:gd name="connsiteY3416" fmla="*/ 305401 h 1120268"/>
                  <a:gd name="connsiteX3417" fmla="*/ 740536 w 3572741"/>
                  <a:gd name="connsiteY3417" fmla="*/ 304785 h 1120268"/>
                  <a:gd name="connsiteX3418" fmla="*/ 724527 w 3572741"/>
                  <a:gd name="connsiteY3418" fmla="*/ 309428 h 1120268"/>
                  <a:gd name="connsiteX3419" fmla="*/ 720024 w 3572741"/>
                  <a:gd name="connsiteY3419" fmla="*/ 311187 h 1120268"/>
                  <a:gd name="connsiteX3420" fmla="*/ 717509 w 3572741"/>
                  <a:gd name="connsiteY3420" fmla="*/ 315107 h 1120268"/>
                  <a:gd name="connsiteX3421" fmla="*/ 710433 w 3572741"/>
                  <a:gd name="connsiteY3421" fmla="*/ 317071 h 1120268"/>
                  <a:gd name="connsiteX3422" fmla="*/ 704467 w 3572741"/>
                  <a:gd name="connsiteY3422" fmla="*/ 315887 h 1120268"/>
                  <a:gd name="connsiteX3423" fmla="*/ 699010 w 3572741"/>
                  <a:gd name="connsiteY3423" fmla="*/ 314351 h 1120268"/>
                  <a:gd name="connsiteX3424" fmla="*/ 690931 w 3572741"/>
                  <a:gd name="connsiteY3424" fmla="*/ 315016 h 1120268"/>
                  <a:gd name="connsiteX3425" fmla="*/ 686256 w 3572741"/>
                  <a:gd name="connsiteY3425" fmla="*/ 313751 h 1120268"/>
                  <a:gd name="connsiteX3426" fmla="*/ 680240 w 3572741"/>
                  <a:gd name="connsiteY3426" fmla="*/ 316405 h 1120268"/>
                  <a:gd name="connsiteX3427" fmla="*/ 674758 w 3572741"/>
                  <a:gd name="connsiteY3427" fmla="*/ 316315 h 1120268"/>
                  <a:gd name="connsiteX3428" fmla="*/ 668307 w 3572741"/>
                  <a:gd name="connsiteY3428" fmla="*/ 319898 h 1120268"/>
                  <a:gd name="connsiteX3429" fmla="*/ 669745 w 3572741"/>
                  <a:gd name="connsiteY3429" fmla="*/ 324360 h 1120268"/>
                  <a:gd name="connsiteX3430" fmla="*/ 665645 w 3572741"/>
                  <a:gd name="connsiteY3430" fmla="*/ 326694 h 1120268"/>
                  <a:gd name="connsiteX3431" fmla="*/ 661988 w 3572741"/>
                  <a:gd name="connsiteY3431" fmla="*/ 324294 h 1120268"/>
                  <a:gd name="connsiteX3432" fmla="*/ 656112 w 3572741"/>
                  <a:gd name="connsiteY3432" fmla="*/ 322536 h 1120268"/>
                  <a:gd name="connsiteX3433" fmla="*/ 651904 w 3572741"/>
                  <a:gd name="connsiteY3433" fmla="*/ 324114 h 1120268"/>
                  <a:gd name="connsiteX3434" fmla="*/ 644204 w 3572741"/>
                  <a:gd name="connsiteY3434" fmla="*/ 324393 h 1120268"/>
                  <a:gd name="connsiteX3435" fmla="*/ 638952 w 3572741"/>
                  <a:gd name="connsiteY3435" fmla="*/ 324196 h 1120268"/>
                  <a:gd name="connsiteX3436" fmla="*/ 633225 w 3572741"/>
                  <a:gd name="connsiteY3436" fmla="*/ 324056 h 1120268"/>
                  <a:gd name="connsiteX3437" fmla="*/ 636865 w 3572741"/>
                  <a:gd name="connsiteY3437" fmla="*/ 321204 h 1120268"/>
                  <a:gd name="connsiteX3438" fmla="*/ 642067 w 3572741"/>
                  <a:gd name="connsiteY3438" fmla="*/ 322478 h 1120268"/>
                  <a:gd name="connsiteX3439" fmla="*/ 646875 w 3572741"/>
                  <a:gd name="connsiteY3439" fmla="*/ 320366 h 1120268"/>
                  <a:gd name="connsiteX3440" fmla="*/ 643900 w 3572741"/>
                  <a:gd name="connsiteY3440" fmla="*/ 316495 h 1120268"/>
                  <a:gd name="connsiteX3441" fmla="*/ 640078 w 3572741"/>
                  <a:gd name="connsiteY3441" fmla="*/ 314942 h 1120268"/>
                  <a:gd name="connsiteX3442" fmla="*/ 640925 w 3572741"/>
                  <a:gd name="connsiteY3442" fmla="*/ 310242 h 1120268"/>
                  <a:gd name="connsiteX3443" fmla="*/ 635493 w 3572741"/>
                  <a:gd name="connsiteY3443" fmla="*/ 307628 h 1120268"/>
                  <a:gd name="connsiteX3444" fmla="*/ 648748 w 3572741"/>
                  <a:gd name="connsiteY3444" fmla="*/ 305393 h 1120268"/>
                  <a:gd name="connsiteX3445" fmla="*/ 652956 w 3572741"/>
                  <a:gd name="connsiteY3445" fmla="*/ 304793 h 1120268"/>
                  <a:gd name="connsiteX3446" fmla="*/ 642766 w 3572741"/>
                  <a:gd name="connsiteY3446" fmla="*/ 304670 h 1120268"/>
                  <a:gd name="connsiteX3447" fmla="*/ 632460 w 3572741"/>
                  <a:gd name="connsiteY3447" fmla="*/ 306371 h 1120268"/>
                  <a:gd name="connsiteX3448" fmla="*/ 624218 w 3572741"/>
                  <a:gd name="connsiteY3448" fmla="*/ 309132 h 1120268"/>
                  <a:gd name="connsiteX3449" fmla="*/ 611019 w 3572741"/>
                  <a:gd name="connsiteY3449" fmla="*/ 314704 h 1120268"/>
                  <a:gd name="connsiteX3450" fmla="*/ 615950 w 3572741"/>
                  <a:gd name="connsiteY3450" fmla="*/ 315723 h 1120268"/>
                  <a:gd name="connsiteX3451" fmla="*/ 621588 w 3572741"/>
                  <a:gd name="connsiteY3451" fmla="*/ 317999 h 1120268"/>
                  <a:gd name="connsiteX3452" fmla="*/ 618588 w 3572741"/>
                  <a:gd name="connsiteY3452" fmla="*/ 321122 h 1120268"/>
                  <a:gd name="connsiteX3453" fmla="*/ 613830 w 3572741"/>
                  <a:gd name="connsiteY3453" fmla="*/ 322634 h 1120268"/>
                  <a:gd name="connsiteX3454" fmla="*/ 612334 w 3572741"/>
                  <a:gd name="connsiteY3454" fmla="*/ 318788 h 1120268"/>
                  <a:gd name="connsiteX3455" fmla="*/ 608151 w 3572741"/>
                  <a:gd name="connsiteY3455" fmla="*/ 317391 h 1120268"/>
                  <a:gd name="connsiteX3456" fmla="*/ 601601 w 3572741"/>
                  <a:gd name="connsiteY3456" fmla="*/ 317564 h 1120268"/>
                  <a:gd name="connsiteX3457" fmla="*/ 596613 w 3572741"/>
                  <a:gd name="connsiteY3457" fmla="*/ 318040 h 1120268"/>
                  <a:gd name="connsiteX3458" fmla="*/ 592677 w 3572741"/>
                  <a:gd name="connsiteY3458" fmla="*/ 320818 h 1120268"/>
                  <a:gd name="connsiteX3459" fmla="*/ 588461 w 3572741"/>
                  <a:gd name="connsiteY3459" fmla="*/ 321887 h 1120268"/>
                  <a:gd name="connsiteX3460" fmla="*/ 583366 w 3572741"/>
                  <a:gd name="connsiteY3460" fmla="*/ 321854 h 1120268"/>
                  <a:gd name="connsiteX3461" fmla="*/ 576010 w 3572741"/>
                  <a:gd name="connsiteY3461" fmla="*/ 325576 h 1120268"/>
                  <a:gd name="connsiteX3462" fmla="*/ 571063 w 3572741"/>
                  <a:gd name="connsiteY3462" fmla="*/ 328083 h 1120268"/>
                  <a:gd name="connsiteX3463" fmla="*/ 568474 w 3572741"/>
                  <a:gd name="connsiteY3463" fmla="*/ 331296 h 1120268"/>
                  <a:gd name="connsiteX3464" fmla="*/ 561300 w 3572741"/>
                  <a:gd name="connsiteY3464" fmla="*/ 332808 h 1120268"/>
                  <a:gd name="connsiteX3465" fmla="*/ 552630 w 3572741"/>
                  <a:gd name="connsiteY3465" fmla="*/ 335578 h 1120268"/>
                  <a:gd name="connsiteX3466" fmla="*/ 546442 w 3572741"/>
                  <a:gd name="connsiteY3466" fmla="*/ 335011 h 1120268"/>
                  <a:gd name="connsiteX3467" fmla="*/ 542341 w 3572741"/>
                  <a:gd name="connsiteY3467" fmla="*/ 333383 h 1120268"/>
                  <a:gd name="connsiteX3468" fmla="*/ 546853 w 3572741"/>
                  <a:gd name="connsiteY3468" fmla="*/ 335454 h 1120268"/>
                  <a:gd name="connsiteX3469" fmla="*/ 544305 w 3572741"/>
                  <a:gd name="connsiteY3469" fmla="*/ 340459 h 1120268"/>
                  <a:gd name="connsiteX3470" fmla="*/ 539810 w 3572741"/>
                  <a:gd name="connsiteY3470" fmla="*/ 340040 h 1120268"/>
                  <a:gd name="connsiteX3471" fmla="*/ 535693 w 3572741"/>
                  <a:gd name="connsiteY3471" fmla="*/ 342374 h 1120268"/>
                  <a:gd name="connsiteX3472" fmla="*/ 530400 w 3572741"/>
                  <a:gd name="connsiteY3472" fmla="*/ 342292 h 1120268"/>
                  <a:gd name="connsiteX3473" fmla="*/ 533967 w 3572741"/>
                  <a:gd name="connsiteY3473" fmla="*/ 346286 h 1120268"/>
                  <a:gd name="connsiteX3474" fmla="*/ 533277 w 3572741"/>
                  <a:gd name="connsiteY3474" fmla="*/ 351291 h 1120268"/>
                  <a:gd name="connsiteX3475" fmla="*/ 534304 w 3572741"/>
                  <a:gd name="connsiteY3475" fmla="*/ 355934 h 1120268"/>
                  <a:gd name="connsiteX3476" fmla="*/ 532373 w 3572741"/>
                  <a:gd name="connsiteY3476" fmla="*/ 360930 h 1120268"/>
                  <a:gd name="connsiteX3477" fmla="*/ 514145 w 3572741"/>
                  <a:gd name="connsiteY3477" fmla="*/ 362993 h 1120268"/>
                  <a:gd name="connsiteX3478" fmla="*/ 500668 w 3572741"/>
                  <a:gd name="connsiteY3478" fmla="*/ 362911 h 1120268"/>
                  <a:gd name="connsiteX3479" fmla="*/ 492178 w 3572741"/>
                  <a:gd name="connsiteY3479" fmla="*/ 358276 h 1120268"/>
                  <a:gd name="connsiteX3480" fmla="*/ 488759 w 3572741"/>
                  <a:gd name="connsiteY3480" fmla="*/ 354257 h 1120268"/>
                  <a:gd name="connsiteX3481" fmla="*/ 474345 w 3572741"/>
                  <a:gd name="connsiteY3481" fmla="*/ 349885 h 1120268"/>
                  <a:gd name="connsiteX3482" fmla="*/ 472315 w 3572741"/>
                  <a:gd name="connsiteY3482" fmla="*/ 344634 h 1120268"/>
                  <a:gd name="connsiteX3483" fmla="*/ 476153 w 3572741"/>
                  <a:gd name="connsiteY3483" fmla="*/ 342292 h 1120268"/>
                  <a:gd name="connsiteX3484" fmla="*/ 479432 w 3572741"/>
                  <a:gd name="connsiteY3484" fmla="*/ 338035 h 1120268"/>
                  <a:gd name="connsiteX3485" fmla="*/ 483557 w 3572741"/>
                  <a:gd name="connsiteY3485" fmla="*/ 337936 h 1120268"/>
                  <a:gd name="connsiteX3486" fmla="*/ 489540 w 3572741"/>
                  <a:gd name="connsiteY3486" fmla="*/ 336654 h 1120268"/>
                  <a:gd name="connsiteX3487" fmla="*/ 496542 w 3572741"/>
                  <a:gd name="connsiteY3487" fmla="*/ 335841 h 1120268"/>
                  <a:gd name="connsiteX3488" fmla="*/ 504045 w 3572741"/>
                  <a:gd name="connsiteY3488" fmla="*/ 336252 h 1120268"/>
                  <a:gd name="connsiteX3489" fmla="*/ 501646 w 3572741"/>
                  <a:gd name="connsiteY3489" fmla="*/ 332734 h 1120268"/>
                  <a:gd name="connsiteX3490" fmla="*/ 498054 w 3572741"/>
                  <a:gd name="connsiteY3490" fmla="*/ 329809 h 1120268"/>
                  <a:gd name="connsiteX3491" fmla="*/ 493345 w 3572741"/>
                  <a:gd name="connsiteY3491" fmla="*/ 325700 h 1120268"/>
                  <a:gd name="connsiteX3492" fmla="*/ 486886 w 3572741"/>
                  <a:gd name="connsiteY3492" fmla="*/ 323103 h 1120268"/>
                  <a:gd name="connsiteX3493" fmla="*/ 482925 w 3572741"/>
                  <a:gd name="connsiteY3493" fmla="*/ 320802 h 1120268"/>
                  <a:gd name="connsiteX3494" fmla="*/ 478742 w 3572741"/>
                  <a:gd name="connsiteY3494" fmla="*/ 318443 h 1120268"/>
                  <a:gd name="connsiteX3495" fmla="*/ 483845 w 3572741"/>
                  <a:gd name="connsiteY3495" fmla="*/ 319503 h 1120268"/>
                  <a:gd name="connsiteX3496" fmla="*/ 477846 w 3572741"/>
                  <a:gd name="connsiteY3496" fmla="*/ 318164 h 1120268"/>
                  <a:gd name="connsiteX3497" fmla="*/ 471691 w 3572741"/>
                  <a:gd name="connsiteY3497" fmla="*/ 316980 h 1120268"/>
                  <a:gd name="connsiteX3498" fmla="*/ 461369 w 3572741"/>
                  <a:gd name="connsiteY3498" fmla="*/ 316298 h 1120268"/>
                  <a:gd name="connsiteX3499" fmla="*/ 452658 w 3572741"/>
                  <a:gd name="connsiteY3499" fmla="*/ 316249 h 1120268"/>
                  <a:gd name="connsiteX3500" fmla="*/ 442435 w 3572741"/>
                  <a:gd name="connsiteY3500" fmla="*/ 316734 h 1120268"/>
                  <a:gd name="connsiteX3501" fmla="*/ 437594 w 3572741"/>
                  <a:gd name="connsiteY3501" fmla="*/ 315641 h 1120268"/>
                  <a:gd name="connsiteX3502" fmla="*/ 427856 w 3572741"/>
                  <a:gd name="connsiteY3502" fmla="*/ 313019 h 1120268"/>
                  <a:gd name="connsiteX3503" fmla="*/ 430518 w 3572741"/>
                  <a:gd name="connsiteY3503" fmla="*/ 316356 h 1120268"/>
                  <a:gd name="connsiteX3504" fmla="*/ 439920 w 3572741"/>
                  <a:gd name="connsiteY3504" fmla="*/ 319635 h 1120268"/>
                  <a:gd name="connsiteX3505" fmla="*/ 447390 w 3572741"/>
                  <a:gd name="connsiteY3505" fmla="*/ 322840 h 1120268"/>
                  <a:gd name="connsiteX3506" fmla="*/ 449650 w 3572741"/>
                  <a:gd name="connsiteY3506" fmla="*/ 328929 h 1120268"/>
                  <a:gd name="connsiteX3507" fmla="*/ 450250 w 3572741"/>
                  <a:gd name="connsiteY3507" fmla="*/ 333581 h 1120268"/>
                  <a:gd name="connsiteX3508" fmla="*/ 451787 w 3572741"/>
                  <a:gd name="connsiteY3508" fmla="*/ 337468 h 1120268"/>
                  <a:gd name="connsiteX3509" fmla="*/ 451080 w 3572741"/>
                  <a:gd name="connsiteY3509" fmla="*/ 341848 h 1120268"/>
                  <a:gd name="connsiteX3510" fmla="*/ 449124 w 3572741"/>
                  <a:gd name="connsiteY3510" fmla="*/ 350691 h 1120268"/>
                  <a:gd name="connsiteX3511" fmla="*/ 462676 w 3572741"/>
                  <a:gd name="connsiteY3511" fmla="*/ 356271 h 1120268"/>
                  <a:gd name="connsiteX3512" fmla="*/ 468732 w 3572741"/>
                  <a:gd name="connsiteY3512" fmla="*/ 360585 h 1120268"/>
                  <a:gd name="connsiteX3513" fmla="*/ 466439 w 3572741"/>
                  <a:gd name="connsiteY3513" fmla="*/ 364094 h 1120268"/>
                  <a:gd name="connsiteX3514" fmla="*/ 471855 w 3572741"/>
                  <a:gd name="connsiteY3514" fmla="*/ 367488 h 1120268"/>
                  <a:gd name="connsiteX3515" fmla="*/ 469686 w 3572741"/>
                  <a:gd name="connsiteY3515" fmla="*/ 371466 h 1120268"/>
                  <a:gd name="connsiteX3516" fmla="*/ 465971 w 3572741"/>
                  <a:gd name="connsiteY3516" fmla="*/ 378747 h 1120268"/>
                  <a:gd name="connsiteX3517" fmla="*/ 469710 w 3572741"/>
                  <a:gd name="connsiteY3517" fmla="*/ 383933 h 1120268"/>
                  <a:gd name="connsiteX3518" fmla="*/ 472751 w 3572741"/>
                  <a:gd name="connsiteY3518" fmla="*/ 389965 h 1120268"/>
                  <a:gd name="connsiteX3519" fmla="*/ 468223 w 3572741"/>
                  <a:gd name="connsiteY3519" fmla="*/ 385921 h 1120268"/>
                  <a:gd name="connsiteX3520" fmla="*/ 462478 w 3572741"/>
                  <a:gd name="connsiteY3520" fmla="*/ 380111 h 1120268"/>
                  <a:gd name="connsiteX3521" fmla="*/ 455181 w 3572741"/>
                  <a:gd name="connsiteY3521" fmla="*/ 376947 h 1120268"/>
                  <a:gd name="connsiteX3522" fmla="*/ 449650 w 3572741"/>
                  <a:gd name="connsiteY3522" fmla="*/ 376134 h 1120268"/>
                  <a:gd name="connsiteX3523" fmla="*/ 433962 w 3572741"/>
                  <a:gd name="connsiteY3523" fmla="*/ 374301 h 1120268"/>
                  <a:gd name="connsiteX3524" fmla="*/ 425547 w 3572741"/>
                  <a:gd name="connsiteY3524" fmla="*/ 371104 h 1120268"/>
                  <a:gd name="connsiteX3525" fmla="*/ 421249 w 3572741"/>
                  <a:gd name="connsiteY3525" fmla="*/ 372904 h 1120268"/>
                  <a:gd name="connsiteX3526" fmla="*/ 417057 w 3572741"/>
                  <a:gd name="connsiteY3526" fmla="*/ 378476 h 1120268"/>
                  <a:gd name="connsiteX3527" fmla="*/ 402404 w 3572741"/>
                  <a:gd name="connsiteY3527" fmla="*/ 384812 h 1120268"/>
                  <a:gd name="connsiteX3528" fmla="*/ 398271 w 3572741"/>
                  <a:gd name="connsiteY3528" fmla="*/ 385223 h 1120268"/>
                  <a:gd name="connsiteX3529" fmla="*/ 394269 w 3572741"/>
                  <a:gd name="connsiteY3529" fmla="*/ 389915 h 1120268"/>
                  <a:gd name="connsiteX3530" fmla="*/ 382985 w 3572741"/>
                  <a:gd name="connsiteY3530" fmla="*/ 394961 h 1120268"/>
                  <a:gd name="connsiteX3531" fmla="*/ 381128 w 3572741"/>
                  <a:gd name="connsiteY3531" fmla="*/ 400213 h 1120268"/>
                  <a:gd name="connsiteX3532" fmla="*/ 385484 w 3572741"/>
                  <a:gd name="connsiteY3532" fmla="*/ 404256 h 1120268"/>
                  <a:gd name="connsiteX3533" fmla="*/ 395008 w 3572741"/>
                  <a:gd name="connsiteY3533" fmla="*/ 411455 h 1120268"/>
                  <a:gd name="connsiteX3534" fmla="*/ 398172 w 3572741"/>
                  <a:gd name="connsiteY3534" fmla="*/ 415761 h 1120268"/>
                  <a:gd name="connsiteX3535" fmla="*/ 402289 w 3572741"/>
                  <a:gd name="connsiteY3535" fmla="*/ 417799 h 1120268"/>
                  <a:gd name="connsiteX3536" fmla="*/ 392527 w 3572741"/>
                  <a:gd name="connsiteY3536" fmla="*/ 418440 h 1120268"/>
                  <a:gd name="connsiteX3537" fmla="*/ 390751 w 3572741"/>
                  <a:gd name="connsiteY3537" fmla="*/ 422746 h 1120268"/>
                  <a:gd name="connsiteX3538" fmla="*/ 381942 w 3572741"/>
                  <a:gd name="connsiteY3538" fmla="*/ 423166 h 1120268"/>
                  <a:gd name="connsiteX3539" fmla="*/ 360361 w 3572741"/>
                  <a:gd name="connsiteY3539" fmla="*/ 417585 h 1120268"/>
                  <a:gd name="connsiteX3540" fmla="*/ 354157 w 3572741"/>
                  <a:gd name="connsiteY3540" fmla="*/ 420552 h 1120268"/>
                  <a:gd name="connsiteX3541" fmla="*/ 357148 w 3572741"/>
                  <a:gd name="connsiteY3541" fmla="*/ 417446 h 1120268"/>
                  <a:gd name="connsiteX3542" fmla="*/ 353006 w 3572741"/>
                  <a:gd name="connsiteY3542" fmla="*/ 416246 h 1120268"/>
                  <a:gd name="connsiteX3543" fmla="*/ 342512 w 3572741"/>
                  <a:gd name="connsiteY3543" fmla="*/ 412778 h 1120268"/>
                  <a:gd name="connsiteX3544" fmla="*/ 326322 w 3572741"/>
                  <a:gd name="connsiteY3544" fmla="*/ 407239 h 1120268"/>
                  <a:gd name="connsiteX3545" fmla="*/ 323273 w 3572741"/>
                  <a:gd name="connsiteY3545" fmla="*/ 411759 h 1120268"/>
                  <a:gd name="connsiteX3546" fmla="*/ 318958 w 3572741"/>
                  <a:gd name="connsiteY3546" fmla="*/ 414693 h 1120268"/>
                  <a:gd name="connsiteX3547" fmla="*/ 319822 w 3572741"/>
                  <a:gd name="connsiteY3547" fmla="*/ 419895 h 1120268"/>
                  <a:gd name="connsiteX3548" fmla="*/ 326519 w 3572741"/>
                  <a:gd name="connsiteY3548" fmla="*/ 422672 h 1120268"/>
                  <a:gd name="connsiteX3549" fmla="*/ 334548 w 3572741"/>
                  <a:gd name="connsiteY3549" fmla="*/ 428688 h 1120268"/>
                  <a:gd name="connsiteX3550" fmla="*/ 340112 w 3572741"/>
                  <a:gd name="connsiteY3550" fmla="*/ 430340 h 1120268"/>
                  <a:gd name="connsiteX3551" fmla="*/ 345741 w 3572741"/>
                  <a:gd name="connsiteY3551" fmla="*/ 429255 h 1120268"/>
                  <a:gd name="connsiteX3552" fmla="*/ 353244 w 3572741"/>
                  <a:gd name="connsiteY3552" fmla="*/ 430521 h 1120268"/>
                  <a:gd name="connsiteX3553" fmla="*/ 357797 w 3572741"/>
                  <a:gd name="connsiteY3553" fmla="*/ 438098 h 1120268"/>
                  <a:gd name="connsiteX3554" fmla="*/ 350220 w 3572741"/>
                  <a:gd name="connsiteY3554" fmla="*/ 443267 h 1120268"/>
                  <a:gd name="connsiteX3555" fmla="*/ 344591 w 3572741"/>
                  <a:gd name="connsiteY3555" fmla="*/ 445814 h 1120268"/>
                  <a:gd name="connsiteX3556" fmla="*/ 341155 w 3572741"/>
                  <a:gd name="connsiteY3556" fmla="*/ 443530 h 1120268"/>
                  <a:gd name="connsiteX3557" fmla="*/ 320627 w 3572741"/>
                  <a:gd name="connsiteY3557" fmla="*/ 440818 h 1120268"/>
                  <a:gd name="connsiteX3558" fmla="*/ 316904 w 3572741"/>
                  <a:gd name="connsiteY3558" fmla="*/ 437506 h 1120268"/>
                  <a:gd name="connsiteX3559" fmla="*/ 313009 w 3572741"/>
                  <a:gd name="connsiteY3559" fmla="*/ 434104 h 1120268"/>
                  <a:gd name="connsiteX3560" fmla="*/ 301939 w 3572741"/>
                  <a:gd name="connsiteY3560" fmla="*/ 429452 h 1120268"/>
                  <a:gd name="connsiteX3561" fmla="*/ 297082 w 3572741"/>
                  <a:gd name="connsiteY3561" fmla="*/ 431622 h 1120268"/>
                  <a:gd name="connsiteX3562" fmla="*/ 292645 w 3572741"/>
                  <a:gd name="connsiteY3562" fmla="*/ 430085 h 1120268"/>
                  <a:gd name="connsiteX3563" fmla="*/ 288305 w 3572741"/>
                  <a:gd name="connsiteY3563" fmla="*/ 428211 h 1120268"/>
                  <a:gd name="connsiteX3564" fmla="*/ 281912 w 3572741"/>
                  <a:gd name="connsiteY3564" fmla="*/ 425360 h 1120268"/>
                  <a:gd name="connsiteX3565" fmla="*/ 286095 w 3572741"/>
                  <a:gd name="connsiteY3565" fmla="*/ 423642 h 1120268"/>
                  <a:gd name="connsiteX3566" fmla="*/ 281961 w 3572741"/>
                  <a:gd name="connsiteY3566" fmla="*/ 419377 h 1120268"/>
                  <a:gd name="connsiteX3567" fmla="*/ 283465 w 3572741"/>
                  <a:gd name="connsiteY3567" fmla="*/ 415095 h 1120268"/>
                  <a:gd name="connsiteX3568" fmla="*/ 276808 w 3572741"/>
                  <a:gd name="connsiteY3568" fmla="*/ 413115 h 1120268"/>
                  <a:gd name="connsiteX3569" fmla="*/ 280646 w 3572741"/>
                  <a:gd name="connsiteY3569" fmla="*/ 411184 h 1120268"/>
                  <a:gd name="connsiteX3570" fmla="*/ 276685 w 3572741"/>
                  <a:gd name="connsiteY3570" fmla="*/ 409195 h 1120268"/>
                  <a:gd name="connsiteX3571" fmla="*/ 271220 w 3572741"/>
                  <a:gd name="connsiteY3571" fmla="*/ 404856 h 1120268"/>
                  <a:gd name="connsiteX3572" fmla="*/ 266503 w 3572741"/>
                  <a:gd name="connsiteY3572" fmla="*/ 401996 h 1120268"/>
                  <a:gd name="connsiteX3573" fmla="*/ 271384 w 3572741"/>
                  <a:gd name="connsiteY3573" fmla="*/ 400903 h 1120268"/>
                  <a:gd name="connsiteX3574" fmla="*/ 275000 w 3572741"/>
                  <a:gd name="connsiteY3574" fmla="*/ 397649 h 1120268"/>
                  <a:gd name="connsiteX3575" fmla="*/ 272863 w 3572741"/>
                  <a:gd name="connsiteY3575" fmla="*/ 393687 h 1120268"/>
                  <a:gd name="connsiteX3576" fmla="*/ 277638 w 3572741"/>
                  <a:gd name="connsiteY3576" fmla="*/ 393655 h 1120268"/>
                  <a:gd name="connsiteX3577" fmla="*/ 274162 w 3572741"/>
                  <a:gd name="connsiteY3577" fmla="*/ 390055 h 1120268"/>
                  <a:gd name="connsiteX3578" fmla="*/ 270070 w 3572741"/>
                  <a:gd name="connsiteY3578" fmla="*/ 387105 h 1120268"/>
                  <a:gd name="connsiteX3579" fmla="*/ 265615 w 3572741"/>
                  <a:gd name="connsiteY3579" fmla="*/ 382757 h 1120268"/>
                  <a:gd name="connsiteX3580" fmla="*/ 257175 w 3572741"/>
                  <a:gd name="connsiteY3580" fmla="*/ 380333 h 1120268"/>
                  <a:gd name="connsiteX3581" fmla="*/ 251127 w 3572741"/>
                  <a:gd name="connsiteY3581" fmla="*/ 378953 h 1120268"/>
                  <a:gd name="connsiteX3582" fmla="*/ 244018 w 3572741"/>
                  <a:gd name="connsiteY3582" fmla="*/ 377432 h 1120268"/>
                  <a:gd name="connsiteX3583" fmla="*/ 233499 w 3572741"/>
                  <a:gd name="connsiteY3583" fmla="*/ 377860 h 1120268"/>
                  <a:gd name="connsiteX3584" fmla="*/ 237797 w 3572741"/>
                  <a:gd name="connsiteY3584" fmla="*/ 376725 h 1120268"/>
                  <a:gd name="connsiteX3585" fmla="*/ 245933 w 3572741"/>
                  <a:gd name="connsiteY3585" fmla="*/ 375747 h 1120268"/>
                  <a:gd name="connsiteX3586" fmla="*/ 241569 w 3572741"/>
                  <a:gd name="connsiteY3586" fmla="*/ 374539 h 1120268"/>
                  <a:gd name="connsiteX3587" fmla="*/ 246081 w 3572741"/>
                  <a:gd name="connsiteY3587" fmla="*/ 373759 h 1120268"/>
                  <a:gd name="connsiteX3588" fmla="*/ 241890 w 3572741"/>
                  <a:gd name="connsiteY3588" fmla="*/ 372978 h 1120268"/>
                  <a:gd name="connsiteX3589" fmla="*/ 235587 w 3572741"/>
                  <a:gd name="connsiteY3589" fmla="*/ 370965 h 1120268"/>
                  <a:gd name="connsiteX3590" fmla="*/ 229875 w 3572741"/>
                  <a:gd name="connsiteY3590" fmla="*/ 371014 h 1120268"/>
                  <a:gd name="connsiteX3591" fmla="*/ 234239 w 3572741"/>
                  <a:gd name="connsiteY3591" fmla="*/ 370406 h 1120268"/>
                  <a:gd name="connsiteX3592" fmla="*/ 226078 w 3572741"/>
                  <a:gd name="connsiteY3592" fmla="*/ 369009 h 1120268"/>
                  <a:gd name="connsiteX3593" fmla="*/ 231765 w 3572741"/>
                  <a:gd name="connsiteY3593" fmla="*/ 369148 h 1120268"/>
                  <a:gd name="connsiteX3594" fmla="*/ 236104 w 3572741"/>
                  <a:gd name="connsiteY3594" fmla="*/ 367718 h 1120268"/>
                  <a:gd name="connsiteX3595" fmla="*/ 222142 w 3572741"/>
                  <a:gd name="connsiteY3595" fmla="*/ 364842 h 1120268"/>
                  <a:gd name="connsiteX3596" fmla="*/ 227796 w 3572741"/>
                  <a:gd name="connsiteY3596" fmla="*/ 365270 h 1120268"/>
                  <a:gd name="connsiteX3597" fmla="*/ 221402 w 3572741"/>
                  <a:gd name="connsiteY3597" fmla="*/ 363462 h 1120268"/>
                  <a:gd name="connsiteX3598" fmla="*/ 214984 w 3572741"/>
                  <a:gd name="connsiteY3598" fmla="*/ 361465 h 1120268"/>
                  <a:gd name="connsiteX3599" fmla="*/ 211121 w 3572741"/>
                  <a:gd name="connsiteY3599" fmla="*/ 356065 h 1120268"/>
                  <a:gd name="connsiteX3600" fmla="*/ 206174 w 3572741"/>
                  <a:gd name="connsiteY3600" fmla="*/ 355326 h 1120268"/>
                  <a:gd name="connsiteX3601" fmla="*/ 201999 w 3572741"/>
                  <a:gd name="connsiteY3601" fmla="*/ 354216 h 1120268"/>
                  <a:gd name="connsiteX3602" fmla="*/ 207588 w 3572741"/>
                  <a:gd name="connsiteY3602" fmla="*/ 355079 h 1120268"/>
                  <a:gd name="connsiteX3603" fmla="*/ 211475 w 3572741"/>
                  <a:gd name="connsiteY3603" fmla="*/ 353608 h 1120268"/>
                  <a:gd name="connsiteX3604" fmla="*/ 220704 w 3572741"/>
                  <a:gd name="connsiteY3604" fmla="*/ 355811 h 1120268"/>
                  <a:gd name="connsiteX3605" fmla="*/ 225396 w 3572741"/>
                  <a:gd name="connsiteY3605" fmla="*/ 355605 h 1120268"/>
                  <a:gd name="connsiteX3606" fmla="*/ 232759 w 3572741"/>
                  <a:gd name="connsiteY3606" fmla="*/ 363092 h 1120268"/>
                  <a:gd name="connsiteX3607" fmla="*/ 242104 w 3572741"/>
                  <a:gd name="connsiteY3607" fmla="*/ 365730 h 1120268"/>
                  <a:gd name="connsiteX3608" fmla="*/ 250494 w 3572741"/>
                  <a:gd name="connsiteY3608" fmla="*/ 366453 h 1120268"/>
                  <a:gd name="connsiteX3609" fmla="*/ 255252 w 3572741"/>
                  <a:gd name="connsiteY3609" fmla="*/ 366223 h 1120268"/>
                  <a:gd name="connsiteX3610" fmla="*/ 261055 w 3572741"/>
                  <a:gd name="connsiteY3610" fmla="*/ 367916 h 1120268"/>
                  <a:gd name="connsiteX3611" fmla="*/ 265303 w 3572741"/>
                  <a:gd name="connsiteY3611" fmla="*/ 369099 h 1120268"/>
                  <a:gd name="connsiteX3612" fmla="*/ 269930 w 3572741"/>
                  <a:gd name="connsiteY3612" fmla="*/ 368976 h 1120268"/>
                  <a:gd name="connsiteX3613" fmla="*/ 282841 w 3572741"/>
                  <a:gd name="connsiteY3613" fmla="*/ 374038 h 1120268"/>
                  <a:gd name="connsiteX3614" fmla="*/ 324539 w 3572741"/>
                  <a:gd name="connsiteY3614" fmla="*/ 379462 h 1120268"/>
                  <a:gd name="connsiteX3615" fmla="*/ 329494 w 3572741"/>
                  <a:gd name="connsiteY3615" fmla="*/ 381229 h 1120268"/>
                  <a:gd name="connsiteX3616" fmla="*/ 346193 w 3572741"/>
                  <a:gd name="connsiteY3616" fmla="*/ 383374 h 1120268"/>
                  <a:gd name="connsiteX3617" fmla="*/ 362539 w 3572741"/>
                  <a:gd name="connsiteY3617" fmla="*/ 382141 h 1120268"/>
                  <a:gd name="connsiteX3618" fmla="*/ 371694 w 3572741"/>
                  <a:gd name="connsiteY3618" fmla="*/ 379725 h 1120268"/>
                  <a:gd name="connsiteX3619" fmla="*/ 379912 w 3572741"/>
                  <a:gd name="connsiteY3619" fmla="*/ 377999 h 1120268"/>
                  <a:gd name="connsiteX3620" fmla="*/ 387554 w 3572741"/>
                  <a:gd name="connsiteY3620" fmla="*/ 374153 h 1120268"/>
                  <a:gd name="connsiteX3621" fmla="*/ 391844 w 3572741"/>
                  <a:gd name="connsiteY3621" fmla="*/ 370603 h 1120268"/>
                  <a:gd name="connsiteX3622" fmla="*/ 398640 w 3572741"/>
                  <a:gd name="connsiteY3622" fmla="*/ 364127 h 1120268"/>
                  <a:gd name="connsiteX3623" fmla="*/ 399298 w 3572741"/>
                  <a:gd name="connsiteY3623" fmla="*/ 358523 h 1120268"/>
                  <a:gd name="connsiteX3624" fmla="*/ 398871 w 3572741"/>
                  <a:gd name="connsiteY3624" fmla="*/ 354249 h 1120268"/>
                  <a:gd name="connsiteX3625" fmla="*/ 393102 w 3572741"/>
                  <a:gd name="connsiteY3625" fmla="*/ 351143 h 1120268"/>
                  <a:gd name="connsiteX3626" fmla="*/ 392452 w 3572741"/>
                  <a:gd name="connsiteY3626" fmla="*/ 346927 h 1120268"/>
                  <a:gd name="connsiteX3627" fmla="*/ 388730 w 3572741"/>
                  <a:gd name="connsiteY3627" fmla="*/ 343475 h 1120268"/>
                  <a:gd name="connsiteX3628" fmla="*/ 386913 w 3572741"/>
                  <a:gd name="connsiteY3628" fmla="*/ 339251 h 1120268"/>
                  <a:gd name="connsiteX3629" fmla="*/ 382772 w 3572741"/>
                  <a:gd name="connsiteY3629" fmla="*/ 338709 h 1120268"/>
                  <a:gd name="connsiteX3630" fmla="*/ 377660 w 3572741"/>
                  <a:gd name="connsiteY3630" fmla="*/ 336301 h 1120268"/>
                  <a:gd name="connsiteX3631" fmla="*/ 373362 w 3572741"/>
                  <a:gd name="connsiteY3631" fmla="*/ 336597 h 1120268"/>
                  <a:gd name="connsiteX3632" fmla="*/ 370034 w 3572741"/>
                  <a:gd name="connsiteY3632" fmla="*/ 334099 h 1120268"/>
                  <a:gd name="connsiteX3633" fmla="*/ 365966 w 3572741"/>
                  <a:gd name="connsiteY3633" fmla="*/ 332118 h 1120268"/>
                  <a:gd name="connsiteX3634" fmla="*/ 360616 w 3572741"/>
                  <a:gd name="connsiteY3634" fmla="*/ 328329 h 1120268"/>
                  <a:gd name="connsiteX3635" fmla="*/ 356285 w 3572741"/>
                  <a:gd name="connsiteY3635" fmla="*/ 329653 h 1120268"/>
                  <a:gd name="connsiteX3636" fmla="*/ 344500 w 3572741"/>
                  <a:gd name="connsiteY3636" fmla="*/ 325757 h 1120268"/>
                  <a:gd name="connsiteX3637" fmla="*/ 339208 w 3572741"/>
                  <a:gd name="connsiteY3637" fmla="*/ 324056 h 1120268"/>
                  <a:gd name="connsiteX3638" fmla="*/ 334918 w 3572741"/>
                  <a:gd name="connsiteY3638" fmla="*/ 322191 h 1120268"/>
                  <a:gd name="connsiteX3639" fmla="*/ 330653 w 3572741"/>
                  <a:gd name="connsiteY3639" fmla="*/ 321451 h 1120268"/>
                  <a:gd name="connsiteX3640" fmla="*/ 335921 w 3572741"/>
                  <a:gd name="connsiteY3640" fmla="*/ 323875 h 1120268"/>
                  <a:gd name="connsiteX3641" fmla="*/ 330423 w 3572741"/>
                  <a:gd name="connsiteY3641" fmla="*/ 322338 h 1120268"/>
                  <a:gd name="connsiteX3642" fmla="*/ 325443 w 3572741"/>
                  <a:gd name="connsiteY3642" fmla="*/ 319766 h 1120268"/>
                  <a:gd name="connsiteX3643" fmla="*/ 321292 w 3572741"/>
                  <a:gd name="connsiteY3643" fmla="*/ 318131 h 1120268"/>
                  <a:gd name="connsiteX3644" fmla="*/ 316699 w 3572741"/>
                  <a:gd name="connsiteY3644" fmla="*/ 315633 h 1120268"/>
                  <a:gd name="connsiteX3645" fmla="*/ 311677 w 3572741"/>
                  <a:gd name="connsiteY3645" fmla="*/ 313430 h 1120268"/>
                  <a:gd name="connsiteX3646" fmla="*/ 306927 w 3572741"/>
                  <a:gd name="connsiteY3646" fmla="*/ 311507 h 1120268"/>
                  <a:gd name="connsiteX3647" fmla="*/ 302925 w 3572741"/>
                  <a:gd name="connsiteY3647" fmla="*/ 310209 h 1120268"/>
                  <a:gd name="connsiteX3648" fmla="*/ 298405 w 3572741"/>
                  <a:gd name="connsiteY3648" fmla="*/ 308557 h 1120268"/>
                  <a:gd name="connsiteX3649" fmla="*/ 291469 w 3572741"/>
                  <a:gd name="connsiteY3649" fmla="*/ 306371 h 1120268"/>
                  <a:gd name="connsiteX3650" fmla="*/ 287336 w 3572741"/>
                  <a:gd name="connsiteY3650" fmla="*/ 305245 h 1120268"/>
                  <a:gd name="connsiteX3651" fmla="*/ 283317 w 3572741"/>
                  <a:gd name="connsiteY3651" fmla="*/ 304316 h 1120268"/>
                  <a:gd name="connsiteX3652" fmla="*/ 277688 w 3572741"/>
                  <a:gd name="connsiteY3652" fmla="*/ 302056 h 1120268"/>
                  <a:gd name="connsiteX3653" fmla="*/ 273118 w 3572741"/>
                  <a:gd name="connsiteY3653" fmla="*/ 300980 h 1120268"/>
                  <a:gd name="connsiteX3654" fmla="*/ 268393 w 3572741"/>
                  <a:gd name="connsiteY3654" fmla="*/ 299155 h 1120268"/>
                  <a:gd name="connsiteX3655" fmla="*/ 264103 w 3572741"/>
                  <a:gd name="connsiteY3655" fmla="*/ 298671 h 1120268"/>
                  <a:gd name="connsiteX3656" fmla="*/ 258055 w 3572741"/>
                  <a:gd name="connsiteY3656" fmla="*/ 297972 h 1120268"/>
                  <a:gd name="connsiteX3657" fmla="*/ 253330 w 3572741"/>
                  <a:gd name="connsiteY3657" fmla="*/ 297495 h 1120268"/>
                  <a:gd name="connsiteX3658" fmla="*/ 249343 w 3572741"/>
                  <a:gd name="connsiteY3658" fmla="*/ 299410 h 1120268"/>
                  <a:gd name="connsiteX3659" fmla="*/ 243673 w 3572741"/>
                  <a:gd name="connsiteY3659" fmla="*/ 297553 h 1120268"/>
                  <a:gd name="connsiteX3660" fmla="*/ 239556 w 3572741"/>
                  <a:gd name="connsiteY3660" fmla="*/ 297306 h 1120268"/>
                  <a:gd name="connsiteX3661" fmla="*/ 234371 w 3572741"/>
                  <a:gd name="connsiteY3661" fmla="*/ 296164 h 1120268"/>
                  <a:gd name="connsiteX3662" fmla="*/ 228149 w 3572741"/>
                  <a:gd name="connsiteY3662" fmla="*/ 295663 h 1120268"/>
                  <a:gd name="connsiteX3663" fmla="*/ 223613 w 3572741"/>
                  <a:gd name="connsiteY3663" fmla="*/ 296780 h 1120268"/>
                  <a:gd name="connsiteX3664" fmla="*/ 219775 w 3572741"/>
                  <a:gd name="connsiteY3664" fmla="*/ 300972 h 1120268"/>
                  <a:gd name="connsiteX3665" fmla="*/ 212494 w 3572741"/>
                  <a:gd name="connsiteY3665" fmla="*/ 302804 h 1120268"/>
                  <a:gd name="connsiteX3666" fmla="*/ 213464 w 3572741"/>
                  <a:gd name="connsiteY3666" fmla="*/ 306921 h 1120268"/>
                  <a:gd name="connsiteX3667" fmla="*/ 211154 w 3572741"/>
                  <a:gd name="connsiteY3667" fmla="*/ 303421 h 1120268"/>
                  <a:gd name="connsiteX3668" fmla="*/ 218477 w 3572741"/>
                  <a:gd name="connsiteY3668" fmla="*/ 301087 h 1120268"/>
                  <a:gd name="connsiteX3669" fmla="*/ 215329 w 3572741"/>
                  <a:gd name="connsiteY3669" fmla="*/ 298087 h 1120268"/>
                  <a:gd name="connsiteX3670" fmla="*/ 218731 w 3572741"/>
                  <a:gd name="connsiteY3670" fmla="*/ 294849 h 1120268"/>
                  <a:gd name="connsiteX3671" fmla="*/ 214943 w 3572741"/>
                  <a:gd name="connsiteY3671" fmla="*/ 292918 h 1120268"/>
                  <a:gd name="connsiteX3672" fmla="*/ 207678 w 3572741"/>
                  <a:gd name="connsiteY3672" fmla="*/ 294529 h 1120268"/>
                  <a:gd name="connsiteX3673" fmla="*/ 203487 w 3572741"/>
                  <a:gd name="connsiteY3673" fmla="*/ 291685 h 1120268"/>
                  <a:gd name="connsiteX3674" fmla="*/ 199115 w 3572741"/>
                  <a:gd name="connsiteY3674" fmla="*/ 291151 h 1120268"/>
                  <a:gd name="connsiteX3675" fmla="*/ 194940 w 3572741"/>
                  <a:gd name="connsiteY3675" fmla="*/ 292359 h 1120268"/>
                  <a:gd name="connsiteX3676" fmla="*/ 192064 w 3572741"/>
                  <a:gd name="connsiteY3676" fmla="*/ 288850 h 1120268"/>
                  <a:gd name="connsiteX3677" fmla="*/ 187528 w 3572741"/>
                  <a:gd name="connsiteY3677" fmla="*/ 289401 h 1120268"/>
                  <a:gd name="connsiteX3678" fmla="*/ 188662 w 3572741"/>
                  <a:gd name="connsiteY3678" fmla="*/ 284900 h 1120268"/>
                  <a:gd name="connsiteX3679" fmla="*/ 194349 w 3572741"/>
                  <a:gd name="connsiteY3679" fmla="*/ 287441 h 1120268"/>
                  <a:gd name="connsiteX3680" fmla="*/ 203668 w 3572741"/>
                  <a:gd name="connsiteY3680" fmla="*/ 288850 h 1120268"/>
                  <a:gd name="connsiteX3681" fmla="*/ 208418 w 3572741"/>
                  <a:gd name="connsiteY3681" fmla="*/ 286577 h 1120268"/>
                  <a:gd name="connsiteX3682" fmla="*/ 203832 w 3572741"/>
                  <a:gd name="connsiteY3682" fmla="*/ 283308 h 1120268"/>
                  <a:gd name="connsiteX3683" fmla="*/ 199008 w 3572741"/>
                  <a:gd name="connsiteY3683" fmla="*/ 282791 h 1120268"/>
                  <a:gd name="connsiteX3684" fmla="*/ 194817 w 3572741"/>
                  <a:gd name="connsiteY3684" fmla="*/ 282332 h 1120268"/>
                  <a:gd name="connsiteX3685" fmla="*/ 191119 w 3572741"/>
                  <a:gd name="connsiteY3685" fmla="*/ 280380 h 1120268"/>
                  <a:gd name="connsiteX3686" fmla="*/ 185087 w 3572741"/>
                  <a:gd name="connsiteY3686" fmla="*/ 278729 h 1120268"/>
                  <a:gd name="connsiteX3687" fmla="*/ 187191 w 3572741"/>
                  <a:gd name="connsiteY3687" fmla="*/ 283654 h 1120268"/>
                  <a:gd name="connsiteX3688" fmla="*/ 180263 w 3572741"/>
                  <a:gd name="connsiteY3688" fmla="*/ 281734 h 1120268"/>
                  <a:gd name="connsiteX3689" fmla="*/ 182572 w 3572741"/>
                  <a:gd name="connsiteY3689" fmla="*/ 286555 h 1120268"/>
                  <a:gd name="connsiteX3690" fmla="*/ 178406 w 3572741"/>
                  <a:gd name="connsiteY3690" fmla="*/ 285861 h 1120268"/>
                  <a:gd name="connsiteX3691" fmla="*/ 173787 w 3572741"/>
                  <a:gd name="connsiteY3691" fmla="*/ 286927 h 1120268"/>
                  <a:gd name="connsiteX3692" fmla="*/ 169415 w 3572741"/>
                  <a:gd name="connsiteY3692" fmla="*/ 284118 h 1120268"/>
                  <a:gd name="connsiteX3693" fmla="*/ 164566 w 3572741"/>
                  <a:gd name="connsiteY3693" fmla="*/ 283003 h 1120268"/>
                  <a:gd name="connsiteX3694" fmla="*/ 165249 w 3572741"/>
                  <a:gd name="connsiteY3694" fmla="*/ 289014 h 1120268"/>
                  <a:gd name="connsiteX3695" fmla="*/ 159816 w 3572741"/>
                  <a:gd name="connsiteY3695" fmla="*/ 289565 h 1120268"/>
                  <a:gd name="connsiteX3696" fmla="*/ 154458 w 3572741"/>
                  <a:gd name="connsiteY3696" fmla="*/ 288238 h 1120268"/>
                  <a:gd name="connsiteX3697" fmla="*/ 150086 w 3572741"/>
                  <a:gd name="connsiteY3697" fmla="*/ 286536 h 1120268"/>
                  <a:gd name="connsiteX3698" fmla="*/ 149199 w 3572741"/>
                  <a:gd name="connsiteY3698" fmla="*/ 291472 h 1120268"/>
                  <a:gd name="connsiteX3699" fmla="*/ 144629 w 3572741"/>
                  <a:gd name="connsiteY3699" fmla="*/ 292721 h 1120268"/>
                  <a:gd name="connsiteX3700" fmla="*/ 139172 w 3572741"/>
                  <a:gd name="connsiteY3700" fmla="*/ 295539 h 1120268"/>
                  <a:gd name="connsiteX3701" fmla="*/ 133576 w 3572741"/>
                  <a:gd name="connsiteY3701" fmla="*/ 296107 h 1120268"/>
                  <a:gd name="connsiteX3702" fmla="*/ 133535 w 3572741"/>
                  <a:gd name="connsiteY3702" fmla="*/ 300774 h 1120268"/>
                  <a:gd name="connsiteX3703" fmla="*/ 130404 w 3572741"/>
                  <a:gd name="connsiteY3703" fmla="*/ 303831 h 1120268"/>
                  <a:gd name="connsiteX3704" fmla="*/ 118241 w 3572741"/>
                  <a:gd name="connsiteY3704" fmla="*/ 306395 h 1120268"/>
                  <a:gd name="connsiteX3705" fmla="*/ 123460 w 3572741"/>
                  <a:gd name="connsiteY3705" fmla="*/ 307176 h 1120268"/>
                  <a:gd name="connsiteX3706" fmla="*/ 125407 w 3572741"/>
                  <a:gd name="connsiteY3706" fmla="*/ 311326 h 1120268"/>
                  <a:gd name="connsiteX3707" fmla="*/ 121085 w 3572741"/>
                  <a:gd name="connsiteY3707" fmla="*/ 316512 h 1120268"/>
                  <a:gd name="connsiteX3708" fmla="*/ 127717 w 3572741"/>
                  <a:gd name="connsiteY3708" fmla="*/ 325757 h 1120268"/>
                  <a:gd name="connsiteX3709" fmla="*/ 142591 w 3572741"/>
                  <a:gd name="connsiteY3709" fmla="*/ 329036 h 1120268"/>
                  <a:gd name="connsiteX3710" fmla="*/ 151319 w 3572741"/>
                  <a:gd name="connsiteY3710" fmla="*/ 336350 h 1120268"/>
                  <a:gd name="connsiteX3711" fmla="*/ 159619 w 3572741"/>
                  <a:gd name="connsiteY3711" fmla="*/ 339835 h 1120268"/>
                  <a:gd name="connsiteX3712" fmla="*/ 158863 w 3572741"/>
                  <a:gd name="connsiteY3712" fmla="*/ 343903 h 1120268"/>
                  <a:gd name="connsiteX3713" fmla="*/ 155214 w 3572741"/>
                  <a:gd name="connsiteY3713" fmla="*/ 347477 h 1120268"/>
                  <a:gd name="connsiteX3714" fmla="*/ 151919 w 3572741"/>
                  <a:gd name="connsiteY3714" fmla="*/ 350411 h 1120268"/>
                  <a:gd name="connsiteX3715" fmla="*/ 144597 w 3572741"/>
                  <a:gd name="connsiteY3715" fmla="*/ 358071 h 1120268"/>
                  <a:gd name="connsiteX3716" fmla="*/ 146856 w 3572741"/>
                  <a:gd name="connsiteY3716" fmla="*/ 363314 h 1120268"/>
                  <a:gd name="connsiteX3717" fmla="*/ 152880 w 3572741"/>
                  <a:gd name="connsiteY3717" fmla="*/ 367628 h 1120268"/>
                  <a:gd name="connsiteX3718" fmla="*/ 157334 w 3572741"/>
                  <a:gd name="connsiteY3718" fmla="*/ 371532 h 1120268"/>
                  <a:gd name="connsiteX3719" fmla="*/ 160572 w 3572741"/>
                  <a:gd name="connsiteY3719" fmla="*/ 375032 h 1120268"/>
                  <a:gd name="connsiteX3720" fmla="*/ 168371 w 3572741"/>
                  <a:gd name="connsiteY3720" fmla="*/ 381467 h 1120268"/>
                  <a:gd name="connsiteX3721" fmla="*/ 170960 w 3572741"/>
                  <a:gd name="connsiteY3721" fmla="*/ 385461 h 1120268"/>
                  <a:gd name="connsiteX3722" fmla="*/ 175118 w 3572741"/>
                  <a:gd name="connsiteY3722" fmla="*/ 391567 h 1120268"/>
                  <a:gd name="connsiteX3723" fmla="*/ 167492 w 3572741"/>
                  <a:gd name="connsiteY3723" fmla="*/ 394665 h 1120268"/>
                  <a:gd name="connsiteX3724" fmla="*/ 169144 w 3572741"/>
                  <a:gd name="connsiteY3724" fmla="*/ 398421 h 1120268"/>
                  <a:gd name="connsiteX3725" fmla="*/ 170007 w 3572741"/>
                  <a:gd name="connsiteY3725" fmla="*/ 402464 h 1120268"/>
                  <a:gd name="connsiteX3726" fmla="*/ 173319 w 3572741"/>
                  <a:gd name="connsiteY3726" fmla="*/ 406023 h 1120268"/>
                  <a:gd name="connsiteX3727" fmla="*/ 169423 w 3572741"/>
                  <a:gd name="connsiteY3727" fmla="*/ 410181 h 1120268"/>
                  <a:gd name="connsiteX3728" fmla="*/ 171092 w 3572741"/>
                  <a:gd name="connsiteY3728" fmla="*/ 415580 h 1120268"/>
                  <a:gd name="connsiteX3729" fmla="*/ 176384 w 3572741"/>
                  <a:gd name="connsiteY3729" fmla="*/ 417742 h 1120268"/>
                  <a:gd name="connsiteX3730" fmla="*/ 181142 w 3572741"/>
                  <a:gd name="connsiteY3730" fmla="*/ 418185 h 1120268"/>
                  <a:gd name="connsiteX3731" fmla="*/ 182819 w 3572741"/>
                  <a:gd name="connsiteY3731" fmla="*/ 422360 h 1120268"/>
                  <a:gd name="connsiteX3732" fmla="*/ 181726 w 3572741"/>
                  <a:gd name="connsiteY3732" fmla="*/ 426387 h 1120268"/>
                  <a:gd name="connsiteX3733" fmla="*/ 184339 w 3572741"/>
                  <a:gd name="connsiteY3733" fmla="*/ 429715 h 1120268"/>
                  <a:gd name="connsiteX3734" fmla="*/ 188349 w 3572741"/>
                  <a:gd name="connsiteY3734" fmla="*/ 430710 h 1120268"/>
                  <a:gd name="connsiteX3735" fmla="*/ 193888 w 3572741"/>
                  <a:gd name="connsiteY3735" fmla="*/ 433759 h 1120268"/>
                  <a:gd name="connsiteX3736" fmla="*/ 195442 w 3572741"/>
                  <a:gd name="connsiteY3736" fmla="*/ 438624 h 1120268"/>
                  <a:gd name="connsiteX3737" fmla="*/ 191168 w 3572741"/>
                  <a:gd name="connsiteY3737" fmla="*/ 445025 h 1120268"/>
                  <a:gd name="connsiteX3738" fmla="*/ 185358 w 3572741"/>
                  <a:gd name="connsiteY3738" fmla="*/ 446850 h 1120268"/>
                  <a:gd name="connsiteX3739" fmla="*/ 192245 w 3572741"/>
                  <a:gd name="connsiteY3739" fmla="*/ 451074 h 1120268"/>
                  <a:gd name="connsiteX3740" fmla="*/ 198375 w 3572741"/>
                  <a:gd name="connsiteY3740" fmla="*/ 455035 h 1120268"/>
                  <a:gd name="connsiteX3741" fmla="*/ 205377 w 3572741"/>
                  <a:gd name="connsiteY3741" fmla="*/ 456769 h 1120268"/>
                  <a:gd name="connsiteX3742" fmla="*/ 210193 w 3572741"/>
                  <a:gd name="connsiteY3742" fmla="*/ 459514 h 1120268"/>
                  <a:gd name="connsiteX3743" fmla="*/ 214187 w 3572741"/>
                  <a:gd name="connsiteY3743" fmla="*/ 460821 h 1120268"/>
                  <a:gd name="connsiteX3744" fmla="*/ 217737 w 3572741"/>
                  <a:gd name="connsiteY3744" fmla="*/ 464946 h 1120268"/>
                  <a:gd name="connsiteX3745" fmla="*/ 221706 w 3572741"/>
                  <a:gd name="connsiteY3745" fmla="*/ 466976 h 1120268"/>
                  <a:gd name="connsiteX3746" fmla="*/ 226160 w 3572741"/>
                  <a:gd name="connsiteY3746" fmla="*/ 470764 h 1120268"/>
                  <a:gd name="connsiteX3747" fmla="*/ 223793 w 3572741"/>
                  <a:gd name="connsiteY3747" fmla="*/ 474257 h 1120268"/>
                  <a:gd name="connsiteX3748" fmla="*/ 222734 w 3572741"/>
                  <a:gd name="connsiteY3748" fmla="*/ 478333 h 1120268"/>
                  <a:gd name="connsiteX3749" fmla="*/ 221000 w 3572741"/>
                  <a:gd name="connsiteY3749" fmla="*/ 482327 h 1120268"/>
                  <a:gd name="connsiteX3750" fmla="*/ 216011 w 3572741"/>
                  <a:gd name="connsiteY3750" fmla="*/ 486987 h 1120268"/>
                  <a:gd name="connsiteX3751" fmla="*/ 211960 w 3572741"/>
                  <a:gd name="connsiteY3751" fmla="*/ 490496 h 1120268"/>
                  <a:gd name="connsiteX3752" fmla="*/ 208714 w 3572741"/>
                  <a:gd name="connsiteY3752" fmla="*/ 493487 h 1120268"/>
                  <a:gd name="connsiteX3753" fmla="*/ 205377 w 3572741"/>
                  <a:gd name="connsiteY3753" fmla="*/ 496947 h 1120268"/>
                  <a:gd name="connsiteX3754" fmla="*/ 201868 w 3572741"/>
                  <a:gd name="connsiteY3754" fmla="*/ 500390 h 1120268"/>
                  <a:gd name="connsiteX3755" fmla="*/ 195754 w 3572741"/>
                  <a:gd name="connsiteY3755" fmla="*/ 506102 h 1120268"/>
                  <a:gd name="connsiteX3756" fmla="*/ 191776 w 3572741"/>
                  <a:gd name="connsiteY3756" fmla="*/ 510605 h 1120268"/>
                  <a:gd name="connsiteX3757" fmla="*/ 186985 w 3572741"/>
                  <a:gd name="connsiteY3757" fmla="*/ 514567 h 1120268"/>
                  <a:gd name="connsiteX3758" fmla="*/ 183912 w 3572741"/>
                  <a:gd name="connsiteY3758" fmla="*/ 517903 h 1120268"/>
                  <a:gd name="connsiteX3759" fmla="*/ 179909 w 3572741"/>
                  <a:gd name="connsiteY3759" fmla="*/ 520303 h 1120268"/>
                  <a:gd name="connsiteX3760" fmla="*/ 175184 w 3572741"/>
                  <a:gd name="connsiteY3760" fmla="*/ 523319 h 1120268"/>
                  <a:gd name="connsiteX3761" fmla="*/ 171519 w 3572741"/>
                  <a:gd name="connsiteY3761" fmla="*/ 525784 h 1120268"/>
                  <a:gd name="connsiteX3762" fmla="*/ 166448 w 3572741"/>
                  <a:gd name="connsiteY3762" fmla="*/ 529926 h 1120268"/>
                  <a:gd name="connsiteX3763" fmla="*/ 161871 w 3572741"/>
                  <a:gd name="connsiteY3763" fmla="*/ 533526 h 1120268"/>
                  <a:gd name="connsiteX3764" fmla="*/ 158567 w 3572741"/>
                  <a:gd name="connsiteY3764" fmla="*/ 536468 h 1120268"/>
                  <a:gd name="connsiteX3765" fmla="*/ 163966 w 3572741"/>
                  <a:gd name="connsiteY3765" fmla="*/ 538621 h 1120268"/>
                  <a:gd name="connsiteX3766" fmla="*/ 169719 w 3572741"/>
                  <a:gd name="connsiteY3766" fmla="*/ 535859 h 1120268"/>
                  <a:gd name="connsiteX3767" fmla="*/ 175825 w 3572741"/>
                  <a:gd name="connsiteY3767" fmla="*/ 533624 h 1120268"/>
                  <a:gd name="connsiteX3768" fmla="*/ 179014 w 3572741"/>
                  <a:gd name="connsiteY3768" fmla="*/ 540355 h 1120268"/>
                  <a:gd name="connsiteX3769" fmla="*/ 172119 w 3572741"/>
                  <a:gd name="connsiteY3769" fmla="*/ 537314 h 1120268"/>
                  <a:gd name="connsiteX3770" fmla="*/ 175874 w 3572741"/>
                  <a:gd name="connsiteY3770" fmla="*/ 540757 h 1120268"/>
                  <a:gd name="connsiteX3771" fmla="*/ 181529 w 3572741"/>
                  <a:gd name="connsiteY3771" fmla="*/ 543609 h 1120268"/>
                  <a:gd name="connsiteX3772" fmla="*/ 185571 w 3572741"/>
                  <a:gd name="connsiteY3772" fmla="*/ 545450 h 1120268"/>
                  <a:gd name="connsiteX3773" fmla="*/ 207884 w 3572741"/>
                  <a:gd name="connsiteY3773" fmla="*/ 548606 h 1120268"/>
                  <a:gd name="connsiteX3774" fmla="*/ 209741 w 3572741"/>
                  <a:gd name="connsiteY3774" fmla="*/ 552443 h 1120268"/>
                  <a:gd name="connsiteX3775" fmla="*/ 215535 w 3572741"/>
                  <a:gd name="connsiteY3775" fmla="*/ 553479 h 1120268"/>
                  <a:gd name="connsiteX3776" fmla="*/ 193708 w 3572741"/>
                  <a:gd name="connsiteY3776" fmla="*/ 553134 h 1120268"/>
                  <a:gd name="connsiteX3777" fmla="*/ 188645 w 3572741"/>
                  <a:gd name="connsiteY3777" fmla="*/ 555402 h 1120268"/>
                  <a:gd name="connsiteX3778" fmla="*/ 183164 w 3572741"/>
                  <a:gd name="connsiteY3778" fmla="*/ 559322 h 1120268"/>
                  <a:gd name="connsiteX3779" fmla="*/ 178874 w 3572741"/>
                  <a:gd name="connsiteY3779" fmla="*/ 557210 h 1120268"/>
                  <a:gd name="connsiteX3780" fmla="*/ 177239 w 3572741"/>
                  <a:gd name="connsiteY3780" fmla="*/ 562215 h 1120268"/>
                  <a:gd name="connsiteX3781" fmla="*/ 172431 w 3572741"/>
                  <a:gd name="connsiteY3781" fmla="*/ 561870 h 1120268"/>
                  <a:gd name="connsiteX3782" fmla="*/ 169095 w 3572741"/>
                  <a:gd name="connsiteY3782" fmla="*/ 558911 h 1120268"/>
                  <a:gd name="connsiteX3783" fmla="*/ 169793 w 3572741"/>
                  <a:gd name="connsiteY3783" fmla="*/ 564031 h 1120268"/>
                  <a:gd name="connsiteX3784" fmla="*/ 171601 w 3572741"/>
                  <a:gd name="connsiteY3784" fmla="*/ 569093 h 1120268"/>
                  <a:gd name="connsiteX3785" fmla="*/ 172702 w 3572741"/>
                  <a:gd name="connsiteY3785" fmla="*/ 573465 h 1120268"/>
                  <a:gd name="connsiteX3786" fmla="*/ 167845 w 3572741"/>
                  <a:gd name="connsiteY3786" fmla="*/ 574994 h 1120268"/>
                  <a:gd name="connsiteX3787" fmla="*/ 166308 w 3572741"/>
                  <a:gd name="connsiteY3787" fmla="*/ 579711 h 1120268"/>
                  <a:gd name="connsiteX3788" fmla="*/ 158066 w 3572741"/>
                  <a:gd name="connsiteY3788" fmla="*/ 588175 h 1120268"/>
                  <a:gd name="connsiteX3789" fmla="*/ 164895 w 3572741"/>
                  <a:gd name="connsiteY3789" fmla="*/ 600470 h 1120268"/>
                  <a:gd name="connsiteX3790" fmla="*/ 164279 w 3572741"/>
                  <a:gd name="connsiteY3790" fmla="*/ 604612 h 1120268"/>
                  <a:gd name="connsiteX3791" fmla="*/ 167410 w 3572741"/>
                  <a:gd name="connsiteY3791" fmla="*/ 607734 h 1120268"/>
                  <a:gd name="connsiteX3792" fmla="*/ 170130 w 3572741"/>
                  <a:gd name="connsiteY3792" fmla="*/ 611022 h 1120268"/>
                  <a:gd name="connsiteX3793" fmla="*/ 173581 w 3572741"/>
                  <a:gd name="connsiteY3793" fmla="*/ 614218 h 1120268"/>
                  <a:gd name="connsiteX3794" fmla="*/ 169431 w 3572741"/>
                  <a:gd name="connsiteY3794" fmla="*/ 615829 h 1120268"/>
                  <a:gd name="connsiteX3795" fmla="*/ 167944 w 3572741"/>
                  <a:gd name="connsiteY3795" fmla="*/ 619659 h 1120268"/>
                  <a:gd name="connsiteX3796" fmla="*/ 165207 w 3572741"/>
                  <a:gd name="connsiteY3796" fmla="*/ 622962 h 1120268"/>
                  <a:gd name="connsiteX3797" fmla="*/ 169637 w 3572741"/>
                  <a:gd name="connsiteY3797" fmla="*/ 624664 h 1120268"/>
                  <a:gd name="connsiteX3798" fmla="*/ 171963 w 3572741"/>
                  <a:gd name="connsiteY3798" fmla="*/ 628641 h 1120268"/>
                  <a:gd name="connsiteX3799" fmla="*/ 175858 w 3572741"/>
                  <a:gd name="connsiteY3799" fmla="*/ 630334 h 1120268"/>
                  <a:gd name="connsiteX3800" fmla="*/ 177789 w 3572741"/>
                  <a:gd name="connsiteY3800" fmla="*/ 634755 h 1120268"/>
                  <a:gd name="connsiteX3801" fmla="*/ 176285 w 3572741"/>
                  <a:gd name="connsiteY3801" fmla="*/ 640146 h 1120268"/>
                  <a:gd name="connsiteX3802" fmla="*/ 175990 w 3572741"/>
                  <a:gd name="connsiteY3802" fmla="*/ 645200 h 1120268"/>
                  <a:gd name="connsiteX3803" fmla="*/ 180065 w 3572741"/>
                  <a:gd name="connsiteY3803" fmla="*/ 643869 h 1120268"/>
                  <a:gd name="connsiteX3804" fmla="*/ 182909 w 3572741"/>
                  <a:gd name="connsiteY3804" fmla="*/ 646893 h 1120268"/>
                  <a:gd name="connsiteX3805" fmla="*/ 185259 w 3572741"/>
                  <a:gd name="connsiteY3805" fmla="*/ 650978 h 1120268"/>
                  <a:gd name="connsiteX3806" fmla="*/ 188637 w 3572741"/>
                  <a:gd name="connsiteY3806" fmla="*/ 653533 h 1120268"/>
                  <a:gd name="connsiteX3807" fmla="*/ 190667 w 3572741"/>
                  <a:gd name="connsiteY3807" fmla="*/ 657774 h 1120268"/>
                  <a:gd name="connsiteX3808" fmla="*/ 192647 w 3572741"/>
                  <a:gd name="connsiteY3808" fmla="*/ 661645 h 1120268"/>
                  <a:gd name="connsiteX3809" fmla="*/ 193650 w 3572741"/>
                  <a:gd name="connsiteY3809" fmla="*/ 666296 h 1120268"/>
                  <a:gd name="connsiteX3810" fmla="*/ 197907 w 3572741"/>
                  <a:gd name="connsiteY3810" fmla="*/ 666986 h 1120268"/>
                  <a:gd name="connsiteX3811" fmla="*/ 202484 w 3572741"/>
                  <a:gd name="connsiteY3811" fmla="*/ 666666 h 1120268"/>
                  <a:gd name="connsiteX3812" fmla="*/ 205870 w 3572741"/>
                  <a:gd name="connsiteY3812" fmla="*/ 670413 h 1120268"/>
                  <a:gd name="connsiteX3813" fmla="*/ 210735 w 3572741"/>
                  <a:gd name="connsiteY3813" fmla="*/ 669189 h 1120268"/>
                  <a:gd name="connsiteX3814" fmla="*/ 215387 w 3572741"/>
                  <a:gd name="connsiteY3814" fmla="*/ 668786 h 1120268"/>
                  <a:gd name="connsiteX3815" fmla="*/ 220424 w 3572741"/>
                  <a:gd name="connsiteY3815" fmla="*/ 670413 h 1120268"/>
                  <a:gd name="connsiteX3816" fmla="*/ 222051 w 3572741"/>
                  <a:gd name="connsiteY3816" fmla="*/ 674818 h 1120268"/>
                  <a:gd name="connsiteX3817" fmla="*/ 224829 w 3572741"/>
                  <a:gd name="connsiteY3817" fmla="*/ 678081 h 1120268"/>
                  <a:gd name="connsiteX3818" fmla="*/ 229859 w 3572741"/>
                  <a:gd name="connsiteY3818" fmla="*/ 675656 h 1120268"/>
                  <a:gd name="connsiteX3819" fmla="*/ 233590 w 3572741"/>
                  <a:gd name="connsiteY3819" fmla="*/ 673577 h 1120268"/>
                  <a:gd name="connsiteX3820" fmla="*/ 238726 w 3572741"/>
                  <a:gd name="connsiteY3820" fmla="*/ 674498 h 1120268"/>
                  <a:gd name="connsiteX3821" fmla="*/ 242917 w 3572741"/>
                  <a:gd name="connsiteY3821" fmla="*/ 674481 h 1120268"/>
                  <a:gd name="connsiteX3822" fmla="*/ 247568 w 3572741"/>
                  <a:gd name="connsiteY3822" fmla="*/ 675032 h 1120268"/>
                  <a:gd name="connsiteX3823" fmla="*/ 252097 w 3572741"/>
                  <a:gd name="connsiteY3823" fmla="*/ 678031 h 1120268"/>
                  <a:gd name="connsiteX3824" fmla="*/ 255310 w 3572741"/>
                  <a:gd name="connsiteY3824" fmla="*/ 680982 h 1120268"/>
                  <a:gd name="connsiteX3825" fmla="*/ 259583 w 3572741"/>
                  <a:gd name="connsiteY3825" fmla="*/ 681631 h 1120268"/>
                  <a:gd name="connsiteX3826" fmla="*/ 260750 w 3572741"/>
                  <a:gd name="connsiteY3826" fmla="*/ 687088 h 1120268"/>
                  <a:gd name="connsiteX3827" fmla="*/ 260323 w 3572741"/>
                  <a:gd name="connsiteY3827" fmla="*/ 691189 h 1120268"/>
                  <a:gd name="connsiteX3828" fmla="*/ 263610 w 3572741"/>
                  <a:gd name="connsiteY3828" fmla="*/ 694007 h 1120268"/>
                  <a:gd name="connsiteX3829" fmla="*/ 265016 w 3572741"/>
                  <a:gd name="connsiteY3829" fmla="*/ 697911 h 1120268"/>
                  <a:gd name="connsiteX3830" fmla="*/ 261227 w 3572741"/>
                  <a:gd name="connsiteY3830" fmla="*/ 700311 h 1120268"/>
                  <a:gd name="connsiteX3831" fmla="*/ 260167 w 3572741"/>
                  <a:gd name="connsiteY3831" fmla="*/ 704617 h 1120268"/>
                  <a:gd name="connsiteX3832" fmla="*/ 265196 w 3572741"/>
                  <a:gd name="connsiteY3832" fmla="*/ 706474 h 1120268"/>
                  <a:gd name="connsiteX3833" fmla="*/ 268993 w 3572741"/>
                  <a:gd name="connsiteY3833" fmla="*/ 708923 h 1120268"/>
                  <a:gd name="connsiteX3834" fmla="*/ 269667 w 3572741"/>
                  <a:gd name="connsiteY3834" fmla="*/ 713517 h 1120268"/>
                  <a:gd name="connsiteX3835" fmla="*/ 273620 w 3572741"/>
                  <a:gd name="connsiteY3835" fmla="*/ 715744 h 1120268"/>
                  <a:gd name="connsiteX3836" fmla="*/ 276118 w 3572741"/>
                  <a:gd name="connsiteY3836" fmla="*/ 719286 h 1120268"/>
                  <a:gd name="connsiteX3837" fmla="*/ 279570 w 3572741"/>
                  <a:gd name="connsiteY3837" fmla="*/ 722532 h 1120268"/>
                  <a:gd name="connsiteX3838" fmla="*/ 283111 w 3572741"/>
                  <a:gd name="connsiteY3838" fmla="*/ 724677 h 1120268"/>
                  <a:gd name="connsiteX3839" fmla="*/ 288215 w 3572741"/>
                  <a:gd name="connsiteY3839" fmla="*/ 725392 h 1120268"/>
                  <a:gd name="connsiteX3840" fmla="*/ 290738 w 3572741"/>
                  <a:gd name="connsiteY3840" fmla="*/ 728646 h 1120268"/>
                  <a:gd name="connsiteX3841" fmla="*/ 290763 w 3572741"/>
                  <a:gd name="connsiteY3841" fmla="*/ 732936 h 1120268"/>
                  <a:gd name="connsiteX3842" fmla="*/ 294913 w 3572741"/>
                  <a:gd name="connsiteY3842" fmla="*/ 734999 h 1120268"/>
                  <a:gd name="connsiteX3843" fmla="*/ 300336 w 3572741"/>
                  <a:gd name="connsiteY3843" fmla="*/ 734793 h 1120268"/>
                  <a:gd name="connsiteX3844" fmla="*/ 304372 w 3572741"/>
                  <a:gd name="connsiteY3844" fmla="*/ 737160 h 1120268"/>
                  <a:gd name="connsiteX3845" fmla="*/ 308242 w 3572741"/>
                  <a:gd name="connsiteY3845" fmla="*/ 742321 h 1120268"/>
                  <a:gd name="connsiteX3846" fmla="*/ 312360 w 3572741"/>
                  <a:gd name="connsiteY3846" fmla="*/ 744367 h 1120268"/>
                  <a:gd name="connsiteX3847" fmla="*/ 315753 w 3572741"/>
                  <a:gd name="connsiteY3847" fmla="*/ 746874 h 1120268"/>
                  <a:gd name="connsiteX3848" fmla="*/ 312302 w 3572741"/>
                  <a:gd name="connsiteY3848" fmla="*/ 750071 h 1120268"/>
                  <a:gd name="connsiteX3849" fmla="*/ 308908 w 3572741"/>
                  <a:gd name="connsiteY3849" fmla="*/ 753202 h 1120268"/>
                  <a:gd name="connsiteX3850" fmla="*/ 305160 w 3572741"/>
                  <a:gd name="connsiteY3850" fmla="*/ 755807 h 1120268"/>
                  <a:gd name="connsiteX3851" fmla="*/ 300033 w 3572741"/>
                  <a:gd name="connsiteY3851" fmla="*/ 756062 h 1120268"/>
                  <a:gd name="connsiteX3852" fmla="*/ 295463 w 3572741"/>
                  <a:gd name="connsiteY3852" fmla="*/ 755478 h 1120268"/>
                  <a:gd name="connsiteX3853" fmla="*/ 290392 w 3572741"/>
                  <a:gd name="connsiteY3853" fmla="*/ 752199 h 1120268"/>
                  <a:gd name="connsiteX3854" fmla="*/ 284648 w 3572741"/>
                  <a:gd name="connsiteY3854" fmla="*/ 752429 h 1120268"/>
                  <a:gd name="connsiteX3855" fmla="*/ 283934 w 3572741"/>
                  <a:gd name="connsiteY3855" fmla="*/ 757533 h 1120268"/>
                  <a:gd name="connsiteX3856" fmla="*/ 287483 w 3572741"/>
                  <a:gd name="connsiteY3856" fmla="*/ 762357 h 1120268"/>
                  <a:gd name="connsiteX3857" fmla="*/ 291576 w 3572741"/>
                  <a:gd name="connsiteY3857" fmla="*/ 765052 h 1120268"/>
                  <a:gd name="connsiteX3858" fmla="*/ 292012 w 3572741"/>
                  <a:gd name="connsiteY3858" fmla="*/ 769761 h 1120268"/>
                  <a:gd name="connsiteX3859" fmla="*/ 293055 w 3572741"/>
                  <a:gd name="connsiteY3859" fmla="*/ 773911 h 1120268"/>
                  <a:gd name="connsiteX3860" fmla="*/ 294880 w 3572741"/>
                  <a:gd name="connsiteY3860" fmla="*/ 778982 h 1120268"/>
                  <a:gd name="connsiteX3861" fmla="*/ 297855 w 3572741"/>
                  <a:gd name="connsiteY3861" fmla="*/ 782359 h 1120268"/>
                  <a:gd name="connsiteX3862" fmla="*/ 301158 w 3572741"/>
                  <a:gd name="connsiteY3862" fmla="*/ 785844 h 1120268"/>
                  <a:gd name="connsiteX3863" fmla="*/ 306418 w 3572741"/>
                  <a:gd name="connsiteY3863" fmla="*/ 787331 h 1120268"/>
                  <a:gd name="connsiteX3864" fmla="*/ 310930 w 3572741"/>
                  <a:gd name="connsiteY3864" fmla="*/ 786197 h 1120268"/>
                  <a:gd name="connsiteX3865" fmla="*/ 312524 w 3572741"/>
                  <a:gd name="connsiteY3865" fmla="*/ 782088 h 1120268"/>
                  <a:gd name="connsiteX3866" fmla="*/ 315942 w 3572741"/>
                  <a:gd name="connsiteY3866" fmla="*/ 779368 h 1120268"/>
                  <a:gd name="connsiteX3867" fmla="*/ 320923 w 3572741"/>
                  <a:gd name="connsiteY3867" fmla="*/ 780806 h 1120268"/>
                  <a:gd name="connsiteX3868" fmla="*/ 325656 w 3572741"/>
                  <a:gd name="connsiteY3868" fmla="*/ 780576 h 1120268"/>
                  <a:gd name="connsiteX3869" fmla="*/ 329864 w 3572741"/>
                  <a:gd name="connsiteY3869" fmla="*/ 779039 h 1120268"/>
                  <a:gd name="connsiteX3870" fmla="*/ 335304 w 3572741"/>
                  <a:gd name="connsiteY3870" fmla="*/ 778291 h 1120268"/>
                  <a:gd name="connsiteX3871" fmla="*/ 340358 w 3572741"/>
                  <a:gd name="connsiteY3871" fmla="*/ 778152 h 1120268"/>
                  <a:gd name="connsiteX3872" fmla="*/ 345076 w 3572741"/>
                  <a:gd name="connsiteY3872" fmla="*/ 777913 h 1120268"/>
                  <a:gd name="connsiteX3873" fmla="*/ 349217 w 3572741"/>
                  <a:gd name="connsiteY3873" fmla="*/ 779598 h 1120268"/>
                  <a:gd name="connsiteX3874" fmla="*/ 352726 w 3572741"/>
                  <a:gd name="connsiteY3874" fmla="*/ 781981 h 1120268"/>
                  <a:gd name="connsiteX3875" fmla="*/ 356046 w 3572741"/>
                  <a:gd name="connsiteY3875" fmla="*/ 784570 h 1120268"/>
                  <a:gd name="connsiteX3876" fmla="*/ 356457 w 3572741"/>
                  <a:gd name="connsiteY3876" fmla="*/ 788671 h 1120268"/>
                  <a:gd name="connsiteX3877" fmla="*/ 360279 w 3572741"/>
                  <a:gd name="connsiteY3877" fmla="*/ 791416 h 1120268"/>
                  <a:gd name="connsiteX3878" fmla="*/ 365234 w 3572741"/>
                  <a:gd name="connsiteY3878" fmla="*/ 794029 h 1120268"/>
                  <a:gd name="connsiteX3879" fmla="*/ 362999 w 3572741"/>
                  <a:gd name="connsiteY3879" fmla="*/ 797653 h 1120268"/>
                  <a:gd name="connsiteX3880" fmla="*/ 358890 w 3572741"/>
                  <a:gd name="connsiteY3880" fmla="*/ 798270 h 1120268"/>
                  <a:gd name="connsiteX3881" fmla="*/ 362037 w 3572741"/>
                  <a:gd name="connsiteY3881" fmla="*/ 801565 h 1120268"/>
                  <a:gd name="connsiteX3882" fmla="*/ 363813 w 3572741"/>
                  <a:gd name="connsiteY3882" fmla="*/ 805608 h 1120268"/>
                  <a:gd name="connsiteX3883" fmla="*/ 364996 w 3572741"/>
                  <a:gd name="connsiteY3883" fmla="*/ 809849 h 1120268"/>
                  <a:gd name="connsiteX3884" fmla="*/ 370601 w 3572741"/>
                  <a:gd name="connsiteY3884" fmla="*/ 811459 h 1120268"/>
                  <a:gd name="connsiteX3885" fmla="*/ 374891 w 3572741"/>
                  <a:gd name="connsiteY3885" fmla="*/ 811386 h 1120268"/>
                  <a:gd name="connsiteX3886" fmla="*/ 379156 w 3572741"/>
                  <a:gd name="connsiteY3886" fmla="*/ 813736 h 1120268"/>
                  <a:gd name="connsiteX3887" fmla="*/ 383445 w 3572741"/>
                  <a:gd name="connsiteY3887" fmla="*/ 811887 h 1120268"/>
                  <a:gd name="connsiteX3888" fmla="*/ 387209 w 3572741"/>
                  <a:gd name="connsiteY3888" fmla="*/ 814796 h 1120268"/>
                  <a:gd name="connsiteX3889" fmla="*/ 390949 w 3572741"/>
                  <a:gd name="connsiteY3889" fmla="*/ 817056 h 1120268"/>
                  <a:gd name="connsiteX3890" fmla="*/ 393151 w 3572741"/>
                  <a:gd name="connsiteY3890" fmla="*/ 820771 h 1120268"/>
                  <a:gd name="connsiteX3891" fmla="*/ 395953 w 3572741"/>
                  <a:gd name="connsiteY3891" fmla="*/ 823943 h 1120268"/>
                  <a:gd name="connsiteX3892" fmla="*/ 397819 w 3572741"/>
                  <a:gd name="connsiteY3892" fmla="*/ 828150 h 1120268"/>
                  <a:gd name="connsiteX3893" fmla="*/ 398304 w 3572741"/>
                  <a:gd name="connsiteY3893" fmla="*/ 832917 h 1120268"/>
                  <a:gd name="connsiteX3894" fmla="*/ 401961 w 3572741"/>
                  <a:gd name="connsiteY3894" fmla="*/ 834873 h 1120268"/>
                  <a:gd name="connsiteX3895" fmla="*/ 406809 w 3572741"/>
                  <a:gd name="connsiteY3895" fmla="*/ 838185 h 1120268"/>
                  <a:gd name="connsiteX3896" fmla="*/ 411017 w 3572741"/>
                  <a:gd name="connsiteY3896" fmla="*/ 835883 h 1120268"/>
                  <a:gd name="connsiteX3897" fmla="*/ 416564 w 3572741"/>
                  <a:gd name="connsiteY3897" fmla="*/ 835875 h 1120268"/>
                  <a:gd name="connsiteX3898" fmla="*/ 420213 w 3572741"/>
                  <a:gd name="connsiteY3898" fmla="*/ 838752 h 1120268"/>
                  <a:gd name="connsiteX3899" fmla="*/ 425341 w 3572741"/>
                  <a:gd name="connsiteY3899" fmla="*/ 839475 h 1120268"/>
                  <a:gd name="connsiteX3900" fmla="*/ 429877 w 3572741"/>
                  <a:gd name="connsiteY3900" fmla="*/ 842294 h 1120268"/>
                  <a:gd name="connsiteX3901" fmla="*/ 433732 w 3572741"/>
                  <a:gd name="connsiteY3901" fmla="*/ 839425 h 1120268"/>
                  <a:gd name="connsiteX3902" fmla="*/ 440101 w 3572741"/>
                  <a:gd name="connsiteY3902" fmla="*/ 838275 h 1120268"/>
                  <a:gd name="connsiteX3903" fmla="*/ 444300 w 3572741"/>
                  <a:gd name="connsiteY3903" fmla="*/ 836787 h 1120268"/>
                  <a:gd name="connsiteX3904" fmla="*/ 448746 w 3572741"/>
                  <a:gd name="connsiteY3904" fmla="*/ 835095 h 1120268"/>
                  <a:gd name="connsiteX3905" fmla="*/ 452050 w 3572741"/>
                  <a:gd name="connsiteY3905" fmla="*/ 839393 h 1120268"/>
                  <a:gd name="connsiteX3906" fmla="*/ 454285 w 3572741"/>
                  <a:gd name="connsiteY3906" fmla="*/ 843444 h 1120268"/>
                  <a:gd name="connsiteX3907" fmla="*/ 457835 w 3572741"/>
                  <a:gd name="connsiteY3907" fmla="*/ 846460 h 1120268"/>
                  <a:gd name="connsiteX3908" fmla="*/ 462290 w 3572741"/>
                  <a:gd name="connsiteY3908" fmla="*/ 847783 h 1120268"/>
                  <a:gd name="connsiteX3909" fmla="*/ 465758 w 3572741"/>
                  <a:gd name="connsiteY3909" fmla="*/ 851876 h 1120268"/>
                  <a:gd name="connsiteX3910" fmla="*/ 469891 w 3572741"/>
                  <a:gd name="connsiteY3910" fmla="*/ 849460 h 1120268"/>
                  <a:gd name="connsiteX3911" fmla="*/ 474625 w 3572741"/>
                  <a:gd name="connsiteY3911" fmla="*/ 849386 h 1120268"/>
                  <a:gd name="connsiteX3912" fmla="*/ 479547 w 3572741"/>
                  <a:gd name="connsiteY3912" fmla="*/ 849591 h 1120268"/>
                  <a:gd name="connsiteX3913" fmla="*/ 483155 w 3572741"/>
                  <a:gd name="connsiteY3913" fmla="*/ 851966 h 1120268"/>
                  <a:gd name="connsiteX3914" fmla="*/ 487593 w 3572741"/>
                  <a:gd name="connsiteY3914" fmla="*/ 853232 h 1120268"/>
                  <a:gd name="connsiteX3915" fmla="*/ 491537 w 3572741"/>
                  <a:gd name="connsiteY3915" fmla="*/ 854473 h 1120268"/>
                  <a:gd name="connsiteX3916" fmla="*/ 496287 w 3572741"/>
                  <a:gd name="connsiteY3916" fmla="*/ 855672 h 1120268"/>
                  <a:gd name="connsiteX3917" fmla="*/ 501070 w 3572741"/>
                  <a:gd name="connsiteY3917" fmla="*/ 856157 h 1120268"/>
                  <a:gd name="connsiteX3918" fmla="*/ 505343 w 3572741"/>
                  <a:gd name="connsiteY3918" fmla="*/ 856979 h 1120268"/>
                  <a:gd name="connsiteX3919" fmla="*/ 507300 w 3572741"/>
                  <a:gd name="connsiteY3919" fmla="*/ 860612 h 1120268"/>
                  <a:gd name="connsiteX3920" fmla="*/ 511992 w 3572741"/>
                  <a:gd name="connsiteY3920" fmla="*/ 862165 h 1120268"/>
                  <a:gd name="connsiteX3921" fmla="*/ 517087 w 3572741"/>
                  <a:gd name="connsiteY3921" fmla="*/ 860858 h 1120268"/>
                  <a:gd name="connsiteX3922" fmla="*/ 517367 w 3572741"/>
                  <a:gd name="connsiteY3922" fmla="*/ 865534 h 1120268"/>
                  <a:gd name="connsiteX3923" fmla="*/ 522240 w 3572741"/>
                  <a:gd name="connsiteY3923" fmla="*/ 868854 h 1120268"/>
                  <a:gd name="connsiteX3924" fmla="*/ 520235 w 3572741"/>
                  <a:gd name="connsiteY3924" fmla="*/ 873719 h 1120268"/>
                  <a:gd name="connsiteX3925" fmla="*/ 517498 w 3572741"/>
                  <a:gd name="connsiteY3925" fmla="*/ 876900 h 1120268"/>
                  <a:gd name="connsiteX3926" fmla="*/ 513545 w 3572741"/>
                  <a:gd name="connsiteY3926" fmla="*/ 878223 h 1120268"/>
                  <a:gd name="connsiteX3927" fmla="*/ 515789 w 3572741"/>
                  <a:gd name="connsiteY3927" fmla="*/ 882373 h 1120268"/>
                  <a:gd name="connsiteX3928" fmla="*/ 520194 w 3572741"/>
                  <a:gd name="connsiteY3928" fmla="*/ 883474 h 1120268"/>
                  <a:gd name="connsiteX3929" fmla="*/ 515452 w 3572741"/>
                  <a:gd name="connsiteY3929" fmla="*/ 884452 h 1120268"/>
                  <a:gd name="connsiteX3930" fmla="*/ 514120 w 3572741"/>
                  <a:gd name="connsiteY3930" fmla="*/ 888389 h 1120268"/>
                  <a:gd name="connsiteX3931" fmla="*/ 516545 w 3572741"/>
                  <a:gd name="connsiteY3931" fmla="*/ 891922 h 1120268"/>
                  <a:gd name="connsiteX3932" fmla="*/ 519109 w 3572741"/>
                  <a:gd name="connsiteY3932" fmla="*/ 895579 h 1120268"/>
                  <a:gd name="connsiteX3933" fmla="*/ 522289 w 3572741"/>
                  <a:gd name="connsiteY3933" fmla="*/ 899392 h 1120268"/>
                  <a:gd name="connsiteX3934" fmla="*/ 524705 w 3572741"/>
                  <a:gd name="connsiteY3934" fmla="*/ 903181 h 1120268"/>
                  <a:gd name="connsiteX3935" fmla="*/ 521969 w 3572741"/>
                  <a:gd name="connsiteY3935" fmla="*/ 906468 h 1120268"/>
                  <a:gd name="connsiteX3936" fmla="*/ 521804 w 3572741"/>
                  <a:gd name="connsiteY3936" fmla="*/ 911563 h 1120268"/>
                  <a:gd name="connsiteX3937" fmla="*/ 516183 w 3572741"/>
                  <a:gd name="connsiteY3937" fmla="*/ 915064 h 1120268"/>
                  <a:gd name="connsiteX3938" fmla="*/ 511565 w 3572741"/>
                  <a:gd name="connsiteY3938" fmla="*/ 914004 h 1120268"/>
                  <a:gd name="connsiteX3939" fmla="*/ 506560 w 3572741"/>
                  <a:gd name="connsiteY3939" fmla="*/ 914538 h 1120268"/>
                  <a:gd name="connsiteX3940" fmla="*/ 500865 w 3572741"/>
                  <a:gd name="connsiteY3940" fmla="*/ 914062 h 1120268"/>
                  <a:gd name="connsiteX3941" fmla="*/ 497109 w 3572741"/>
                  <a:gd name="connsiteY3941" fmla="*/ 916469 h 1120268"/>
                  <a:gd name="connsiteX3942" fmla="*/ 494940 w 3572741"/>
                  <a:gd name="connsiteY3942" fmla="*/ 920176 h 1120268"/>
                  <a:gd name="connsiteX3943" fmla="*/ 489919 w 3572741"/>
                  <a:gd name="connsiteY3943" fmla="*/ 920957 h 1120268"/>
                  <a:gd name="connsiteX3944" fmla="*/ 486804 w 3572741"/>
                  <a:gd name="connsiteY3944" fmla="*/ 923997 h 1120268"/>
                  <a:gd name="connsiteX3945" fmla="*/ 487634 w 3572741"/>
                  <a:gd name="connsiteY3945" fmla="*/ 928690 h 1120268"/>
                  <a:gd name="connsiteX3946" fmla="*/ 489006 w 3572741"/>
                  <a:gd name="connsiteY3946" fmla="*/ 932823 h 1120268"/>
                  <a:gd name="connsiteX3947" fmla="*/ 487486 w 3572741"/>
                  <a:gd name="connsiteY3947" fmla="*/ 937023 h 1120268"/>
                  <a:gd name="connsiteX3948" fmla="*/ 492910 w 3572741"/>
                  <a:gd name="connsiteY3948" fmla="*/ 936053 h 1120268"/>
                  <a:gd name="connsiteX3949" fmla="*/ 496460 w 3572741"/>
                  <a:gd name="connsiteY3949" fmla="*/ 932865 h 1120268"/>
                  <a:gd name="connsiteX3950" fmla="*/ 501300 w 3572741"/>
                  <a:gd name="connsiteY3950" fmla="*/ 932191 h 1120268"/>
                  <a:gd name="connsiteX3951" fmla="*/ 496123 w 3572741"/>
                  <a:gd name="connsiteY3951" fmla="*/ 933407 h 1120268"/>
                  <a:gd name="connsiteX3952" fmla="*/ 504768 w 3572741"/>
                  <a:gd name="connsiteY3952" fmla="*/ 934590 h 1120268"/>
                  <a:gd name="connsiteX3953" fmla="*/ 511672 w 3572741"/>
                  <a:gd name="connsiteY3953" fmla="*/ 932799 h 1120268"/>
                  <a:gd name="connsiteX3954" fmla="*/ 513011 w 3572741"/>
                  <a:gd name="connsiteY3954" fmla="*/ 937869 h 1120268"/>
                  <a:gd name="connsiteX3955" fmla="*/ 507941 w 3572741"/>
                  <a:gd name="connsiteY3955" fmla="*/ 940581 h 1120268"/>
                  <a:gd name="connsiteX3956" fmla="*/ 503897 w 3572741"/>
                  <a:gd name="connsiteY3956" fmla="*/ 943548 h 1120268"/>
                  <a:gd name="connsiteX3957" fmla="*/ 495663 w 3572741"/>
                  <a:gd name="connsiteY3957" fmla="*/ 944337 h 1120268"/>
                  <a:gd name="connsiteX3958" fmla="*/ 493871 w 3572741"/>
                  <a:gd name="connsiteY3958" fmla="*/ 948372 h 1120268"/>
                  <a:gd name="connsiteX3959" fmla="*/ 498572 w 3572741"/>
                  <a:gd name="connsiteY3959" fmla="*/ 949095 h 1120268"/>
                  <a:gd name="connsiteX3960" fmla="*/ 492844 w 3572741"/>
                  <a:gd name="connsiteY3960" fmla="*/ 950977 h 1120268"/>
                  <a:gd name="connsiteX3961" fmla="*/ 486048 w 3572741"/>
                  <a:gd name="connsiteY3961" fmla="*/ 951519 h 1120268"/>
                  <a:gd name="connsiteX3962" fmla="*/ 477854 w 3572741"/>
                  <a:gd name="connsiteY3962" fmla="*/ 950385 h 1120268"/>
                  <a:gd name="connsiteX3963" fmla="*/ 483237 w 3572741"/>
                  <a:gd name="connsiteY3963" fmla="*/ 958184 h 1120268"/>
                  <a:gd name="connsiteX3964" fmla="*/ 488143 w 3572741"/>
                  <a:gd name="connsiteY3964" fmla="*/ 959023 h 1120268"/>
                  <a:gd name="connsiteX3965" fmla="*/ 494077 w 3572741"/>
                  <a:gd name="connsiteY3965" fmla="*/ 963329 h 1120268"/>
                  <a:gd name="connsiteX3966" fmla="*/ 492375 w 3572741"/>
                  <a:gd name="connsiteY3966" fmla="*/ 971152 h 1120268"/>
                  <a:gd name="connsiteX3967" fmla="*/ 487593 w 3572741"/>
                  <a:gd name="connsiteY3967" fmla="*/ 970429 h 1120268"/>
                  <a:gd name="connsiteX3968" fmla="*/ 486483 w 3572741"/>
                  <a:gd name="connsiteY3968" fmla="*/ 976009 h 1120268"/>
                  <a:gd name="connsiteX3969" fmla="*/ 480829 w 3572741"/>
                  <a:gd name="connsiteY3969" fmla="*/ 982715 h 1120268"/>
                  <a:gd name="connsiteX3970" fmla="*/ 481355 w 3572741"/>
                  <a:gd name="connsiteY3970" fmla="*/ 989372 h 1120268"/>
                  <a:gd name="connsiteX3971" fmla="*/ 469078 w 3572741"/>
                  <a:gd name="connsiteY3971" fmla="*/ 990728 h 1120268"/>
                  <a:gd name="connsiteX3972" fmla="*/ 461385 w 3572741"/>
                  <a:gd name="connsiteY3972" fmla="*/ 988377 h 1120268"/>
                  <a:gd name="connsiteX3973" fmla="*/ 458205 w 3572741"/>
                  <a:gd name="connsiteY3973" fmla="*/ 992552 h 1120268"/>
                  <a:gd name="connsiteX3974" fmla="*/ 460958 w 3572741"/>
                  <a:gd name="connsiteY3974" fmla="*/ 989224 h 1120268"/>
                  <a:gd name="connsiteX3975" fmla="*/ 467508 w 3572741"/>
                  <a:gd name="connsiteY3975" fmla="*/ 991977 h 1120268"/>
                  <a:gd name="connsiteX3976" fmla="*/ 458394 w 3572741"/>
                  <a:gd name="connsiteY3976" fmla="*/ 995486 h 1120268"/>
                  <a:gd name="connsiteX3977" fmla="*/ 474773 w 3572741"/>
                  <a:gd name="connsiteY3977" fmla="*/ 1001912 h 1120268"/>
                  <a:gd name="connsiteX3978" fmla="*/ 478865 w 3572741"/>
                  <a:gd name="connsiteY3978" fmla="*/ 1007156 h 1120268"/>
                  <a:gd name="connsiteX3979" fmla="*/ 484914 w 3572741"/>
                  <a:gd name="connsiteY3979" fmla="*/ 1011955 h 1120268"/>
                  <a:gd name="connsiteX3980" fmla="*/ 491513 w 3572741"/>
                  <a:gd name="connsiteY3980" fmla="*/ 1011897 h 1120268"/>
                  <a:gd name="connsiteX3981" fmla="*/ 505475 w 3572741"/>
                  <a:gd name="connsiteY3981" fmla="*/ 1020395 h 1120268"/>
                  <a:gd name="connsiteX3982" fmla="*/ 520752 w 3572741"/>
                  <a:gd name="connsiteY3982" fmla="*/ 1026682 h 1120268"/>
                  <a:gd name="connsiteX3983" fmla="*/ 529036 w 3572741"/>
                  <a:gd name="connsiteY3983" fmla="*/ 1032229 h 1120268"/>
                  <a:gd name="connsiteX3984" fmla="*/ 536399 w 3572741"/>
                  <a:gd name="connsiteY3984" fmla="*/ 1037480 h 1120268"/>
                  <a:gd name="connsiteX3985" fmla="*/ 544651 w 3572741"/>
                  <a:gd name="connsiteY3985" fmla="*/ 1044153 h 1120268"/>
                  <a:gd name="connsiteX3986" fmla="*/ 552795 w 3572741"/>
                  <a:gd name="connsiteY3986" fmla="*/ 1051541 h 1120268"/>
                  <a:gd name="connsiteX3987" fmla="*/ 555819 w 3572741"/>
                  <a:gd name="connsiteY3987" fmla="*/ 1047457 h 1120268"/>
                  <a:gd name="connsiteX3988" fmla="*/ 559722 w 3572741"/>
                  <a:gd name="connsiteY3988" fmla="*/ 1045797 h 1120268"/>
                  <a:gd name="connsiteX3989" fmla="*/ 565426 w 3572741"/>
                  <a:gd name="connsiteY3989" fmla="*/ 1046923 h 1120268"/>
                  <a:gd name="connsiteX3990" fmla="*/ 570019 w 3572741"/>
                  <a:gd name="connsiteY3990" fmla="*/ 1046495 h 1120268"/>
                  <a:gd name="connsiteX3991" fmla="*/ 574679 w 3572741"/>
                  <a:gd name="connsiteY3991" fmla="*/ 1048821 h 1120268"/>
                  <a:gd name="connsiteX3992" fmla="*/ 579495 w 3572741"/>
                  <a:gd name="connsiteY3992" fmla="*/ 1050555 h 1120268"/>
                  <a:gd name="connsiteX3993" fmla="*/ 583974 w 3572741"/>
                  <a:gd name="connsiteY3993" fmla="*/ 1052075 h 1120268"/>
                  <a:gd name="connsiteX3994" fmla="*/ 588551 w 3572741"/>
                  <a:gd name="connsiteY3994" fmla="*/ 1053185 h 1120268"/>
                  <a:gd name="connsiteX3995" fmla="*/ 592660 w 3572741"/>
                  <a:gd name="connsiteY3995" fmla="*/ 1055091 h 1120268"/>
                  <a:gd name="connsiteX3996" fmla="*/ 596786 w 3572741"/>
                  <a:gd name="connsiteY3996" fmla="*/ 1057088 h 1120268"/>
                  <a:gd name="connsiteX3997" fmla="*/ 601199 w 3572741"/>
                  <a:gd name="connsiteY3997" fmla="*/ 1057697 h 1120268"/>
                  <a:gd name="connsiteX3998" fmla="*/ 605365 w 3572741"/>
                  <a:gd name="connsiteY3998" fmla="*/ 1057360 h 1120268"/>
                  <a:gd name="connsiteX3999" fmla="*/ 610222 w 3572741"/>
                  <a:gd name="connsiteY3999" fmla="*/ 1057039 h 1120268"/>
                  <a:gd name="connsiteX4000" fmla="*/ 614759 w 3572741"/>
                  <a:gd name="connsiteY4000" fmla="*/ 1057121 h 1120268"/>
                  <a:gd name="connsiteX4001" fmla="*/ 619188 w 3572741"/>
                  <a:gd name="connsiteY4001" fmla="*/ 1057779 h 1120268"/>
                  <a:gd name="connsiteX4002" fmla="*/ 623782 w 3572741"/>
                  <a:gd name="connsiteY4002" fmla="*/ 1059751 h 1120268"/>
                  <a:gd name="connsiteX4003" fmla="*/ 628047 w 3572741"/>
                  <a:gd name="connsiteY4003" fmla="*/ 1058411 h 1120268"/>
                  <a:gd name="connsiteX4004" fmla="*/ 631909 w 3572741"/>
                  <a:gd name="connsiteY4004" fmla="*/ 1060269 h 1120268"/>
                  <a:gd name="connsiteX4005" fmla="*/ 635189 w 3572741"/>
                  <a:gd name="connsiteY4005" fmla="*/ 1064000 h 1120268"/>
                  <a:gd name="connsiteX4006" fmla="*/ 641516 w 3572741"/>
                  <a:gd name="connsiteY4006" fmla="*/ 1066605 h 1120268"/>
                  <a:gd name="connsiteX4007" fmla="*/ 645741 w 3572741"/>
                  <a:gd name="connsiteY4007" fmla="*/ 1067353 h 1120268"/>
                  <a:gd name="connsiteX4008" fmla="*/ 650326 w 3572741"/>
                  <a:gd name="connsiteY4008" fmla="*/ 1069777 h 1120268"/>
                  <a:gd name="connsiteX4009" fmla="*/ 654238 w 3572741"/>
                  <a:gd name="connsiteY4009" fmla="*/ 1071462 h 1120268"/>
                  <a:gd name="connsiteX4010" fmla="*/ 654518 w 3572741"/>
                  <a:gd name="connsiteY4010" fmla="*/ 1075858 h 1120268"/>
                  <a:gd name="connsiteX4011" fmla="*/ 658749 w 3572741"/>
                  <a:gd name="connsiteY4011" fmla="*/ 1077132 h 1120268"/>
                  <a:gd name="connsiteX4012" fmla="*/ 663048 w 3572741"/>
                  <a:gd name="connsiteY4012" fmla="*/ 1076212 h 1120268"/>
                  <a:gd name="connsiteX4013" fmla="*/ 666754 w 3572741"/>
                  <a:gd name="connsiteY4013" fmla="*/ 1073878 h 1120268"/>
                  <a:gd name="connsiteX4014" fmla="*/ 671077 w 3572741"/>
                  <a:gd name="connsiteY4014" fmla="*/ 1072735 h 1120268"/>
                  <a:gd name="connsiteX4015" fmla="*/ 676262 w 3572741"/>
                  <a:gd name="connsiteY4015" fmla="*/ 1071856 h 1120268"/>
                  <a:gd name="connsiteX4016" fmla="*/ 680215 w 3572741"/>
                  <a:gd name="connsiteY4016" fmla="*/ 1075053 h 1120268"/>
                  <a:gd name="connsiteX4017" fmla="*/ 684094 w 3572741"/>
                  <a:gd name="connsiteY4017" fmla="*/ 1071692 h 1120268"/>
                  <a:gd name="connsiteX4018" fmla="*/ 688499 w 3572741"/>
                  <a:gd name="connsiteY4018" fmla="*/ 1073138 h 1120268"/>
                  <a:gd name="connsiteX4019" fmla="*/ 692912 w 3572741"/>
                  <a:gd name="connsiteY4019" fmla="*/ 1076154 h 1120268"/>
                  <a:gd name="connsiteX4020" fmla="*/ 697449 w 3572741"/>
                  <a:gd name="connsiteY4020" fmla="*/ 1077880 h 1120268"/>
                  <a:gd name="connsiteX4021" fmla="*/ 702174 w 3572741"/>
                  <a:gd name="connsiteY4021" fmla="*/ 1078455 h 1120268"/>
                  <a:gd name="connsiteX4022" fmla="*/ 706973 w 3572741"/>
                  <a:gd name="connsiteY4022" fmla="*/ 1079836 h 1120268"/>
                  <a:gd name="connsiteX4023" fmla="*/ 707146 w 3572741"/>
                  <a:gd name="connsiteY4023" fmla="*/ 1084635 h 1120268"/>
                  <a:gd name="connsiteX4024" fmla="*/ 704385 w 3572741"/>
                  <a:gd name="connsiteY4024" fmla="*/ 1087733 h 1120268"/>
                  <a:gd name="connsiteX4025" fmla="*/ 708510 w 3572741"/>
                  <a:gd name="connsiteY4025" fmla="*/ 1090454 h 1120268"/>
                  <a:gd name="connsiteX4026" fmla="*/ 712578 w 3572741"/>
                  <a:gd name="connsiteY4026" fmla="*/ 1091678 h 1120268"/>
                  <a:gd name="connsiteX4027" fmla="*/ 716194 w 3572741"/>
                  <a:gd name="connsiteY4027" fmla="*/ 1093708 h 1120268"/>
                  <a:gd name="connsiteX4028" fmla="*/ 720130 w 3572741"/>
                  <a:gd name="connsiteY4028" fmla="*/ 1095278 h 1120268"/>
                  <a:gd name="connsiteX4029" fmla="*/ 724601 w 3572741"/>
                  <a:gd name="connsiteY4029" fmla="*/ 1097176 h 1120268"/>
                  <a:gd name="connsiteX4030" fmla="*/ 728332 w 3572741"/>
                  <a:gd name="connsiteY4030" fmla="*/ 1099230 h 1120268"/>
                  <a:gd name="connsiteX4031" fmla="*/ 732244 w 3572741"/>
                  <a:gd name="connsiteY4031" fmla="*/ 1101104 h 1120268"/>
                  <a:gd name="connsiteX4032" fmla="*/ 736336 w 3572741"/>
                  <a:gd name="connsiteY4032" fmla="*/ 1099247 h 1120268"/>
                  <a:gd name="connsiteX4033" fmla="*/ 739969 w 3572741"/>
                  <a:gd name="connsiteY4033" fmla="*/ 1103660 h 1120268"/>
                  <a:gd name="connsiteX4034" fmla="*/ 744373 w 3572741"/>
                  <a:gd name="connsiteY4034" fmla="*/ 1106545 h 1120268"/>
                  <a:gd name="connsiteX4035" fmla="*/ 747891 w 3572741"/>
                  <a:gd name="connsiteY4035" fmla="*/ 1108919 h 1120268"/>
                  <a:gd name="connsiteX4036" fmla="*/ 750677 w 3572741"/>
                  <a:gd name="connsiteY4036" fmla="*/ 1112034 h 1120268"/>
                  <a:gd name="connsiteX4037" fmla="*/ 753939 w 3572741"/>
                  <a:gd name="connsiteY4037" fmla="*/ 1116455 h 1120268"/>
                  <a:gd name="connsiteX4038" fmla="*/ 758122 w 3572741"/>
                  <a:gd name="connsiteY4038" fmla="*/ 1117516 h 1120268"/>
                  <a:gd name="connsiteX4039" fmla="*/ 762535 w 3572741"/>
                  <a:gd name="connsiteY4039" fmla="*/ 1119282 h 1120268"/>
                  <a:gd name="connsiteX4040" fmla="*/ 767203 w 3572741"/>
                  <a:gd name="connsiteY4040" fmla="*/ 1120269 h 1120268"/>
                  <a:gd name="connsiteX4041" fmla="*/ 502862 w 3572741"/>
                  <a:gd name="connsiteY4041" fmla="*/ 970117 h 1120268"/>
                  <a:gd name="connsiteX4042" fmla="*/ 494118 w 3572741"/>
                  <a:gd name="connsiteY4042" fmla="*/ 965811 h 1120268"/>
                  <a:gd name="connsiteX4043" fmla="*/ 502073 w 3572741"/>
                  <a:gd name="connsiteY4043" fmla="*/ 967791 h 1120268"/>
                  <a:gd name="connsiteX4044" fmla="*/ 1100206 w 3572741"/>
                  <a:gd name="connsiteY4044" fmla="*/ 15303 h 1120268"/>
                  <a:gd name="connsiteX4045" fmla="*/ 1105482 w 3572741"/>
                  <a:gd name="connsiteY4045" fmla="*/ 15077 h 1120268"/>
                  <a:gd name="connsiteX4046" fmla="*/ 1109526 w 3572741"/>
                  <a:gd name="connsiteY4046" fmla="*/ 13690 h 1120268"/>
                  <a:gd name="connsiteX4047" fmla="*/ 1105194 w 3572741"/>
                  <a:gd name="connsiteY4047" fmla="*/ 12447 h 1120268"/>
                  <a:gd name="connsiteX4048" fmla="*/ 1098850 w 3572741"/>
                  <a:gd name="connsiteY4048" fmla="*/ 11864 h 1120268"/>
                  <a:gd name="connsiteX4049" fmla="*/ 1089276 w 3572741"/>
                  <a:gd name="connsiteY4049" fmla="*/ 12094 h 1120268"/>
                  <a:gd name="connsiteX4050" fmla="*/ 1083400 w 3572741"/>
                  <a:gd name="connsiteY4050" fmla="*/ 12700 h 1120268"/>
                  <a:gd name="connsiteX4051" fmla="*/ 1089654 w 3572741"/>
                  <a:gd name="connsiteY4051" fmla="*/ 14681 h 1120268"/>
                  <a:gd name="connsiteX4052" fmla="*/ 1100206 w 3572741"/>
                  <a:gd name="connsiteY4052" fmla="*/ 15303 h 1120268"/>
                  <a:gd name="connsiteX4053" fmla="*/ 1154067 w 3572741"/>
                  <a:gd name="connsiteY4053" fmla="*/ 47688 h 1120268"/>
                  <a:gd name="connsiteX4054" fmla="*/ 1149161 w 3572741"/>
                  <a:gd name="connsiteY4054" fmla="*/ 46573 h 1120268"/>
                  <a:gd name="connsiteX4055" fmla="*/ 1144337 w 3572741"/>
                  <a:gd name="connsiteY4055" fmla="*/ 45755 h 1120268"/>
                  <a:gd name="connsiteX4056" fmla="*/ 1135273 w 3572741"/>
                  <a:gd name="connsiteY4056" fmla="*/ 44761 h 1120268"/>
                  <a:gd name="connsiteX4057" fmla="*/ 1144222 w 3572741"/>
                  <a:gd name="connsiteY4057" fmla="*/ 45931 h 1120268"/>
                  <a:gd name="connsiteX4058" fmla="*/ 1149597 w 3572741"/>
                  <a:gd name="connsiteY4058" fmla="*/ 47053 h 1120268"/>
                  <a:gd name="connsiteX4059" fmla="*/ 1154067 w 3572741"/>
                  <a:gd name="connsiteY4059" fmla="*/ 47688 h 1120268"/>
                  <a:gd name="connsiteX4060" fmla="*/ 1148380 w 3572741"/>
                  <a:gd name="connsiteY4060" fmla="*/ 42776 h 1120268"/>
                  <a:gd name="connsiteX4061" fmla="*/ 1153098 w 3572741"/>
                  <a:gd name="connsiteY4061" fmla="*/ 42117 h 1120268"/>
                  <a:gd name="connsiteX4062" fmla="*/ 1148232 w 3572741"/>
                  <a:gd name="connsiteY4062" fmla="*/ 41115 h 1120268"/>
                  <a:gd name="connsiteX4063" fmla="*/ 1137442 w 3572741"/>
                  <a:gd name="connsiteY4063" fmla="*/ 40695 h 1120268"/>
                  <a:gd name="connsiteX4064" fmla="*/ 1148380 w 3572741"/>
                  <a:gd name="connsiteY4064" fmla="*/ 42776 h 1120268"/>
                  <a:gd name="connsiteX4065" fmla="*/ 1160000 w 3572741"/>
                  <a:gd name="connsiteY4065" fmla="*/ 42274 h 1120268"/>
                  <a:gd name="connsiteX4066" fmla="*/ 1171004 w 3572741"/>
                  <a:gd name="connsiteY4066" fmla="*/ 41607 h 1120268"/>
                  <a:gd name="connsiteX4067" fmla="*/ 1175319 w 3572741"/>
                  <a:gd name="connsiteY4067" fmla="*/ 39972 h 1120268"/>
                  <a:gd name="connsiteX4068" fmla="*/ 1178820 w 3572741"/>
                  <a:gd name="connsiteY4068" fmla="*/ 37768 h 1120268"/>
                  <a:gd name="connsiteX4069" fmla="*/ 1169788 w 3572741"/>
                  <a:gd name="connsiteY4069" fmla="*/ 34936 h 1120268"/>
                  <a:gd name="connsiteX4070" fmla="*/ 1164175 w 3572741"/>
                  <a:gd name="connsiteY4070" fmla="*/ 34346 h 1120268"/>
                  <a:gd name="connsiteX4071" fmla="*/ 1159606 w 3572741"/>
                  <a:gd name="connsiteY4071" fmla="*/ 33911 h 1120268"/>
                  <a:gd name="connsiteX4072" fmla="*/ 1154938 w 3572741"/>
                  <a:gd name="connsiteY4072" fmla="*/ 34205 h 1120268"/>
                  <a:gd name="connsiteX4073" fmla="*/ 1149079 w 3572741"/>
                  <a:gd name="connsiteY4073" fmla="*/ 33811 h 1120268"/>
                  <a:gd name="connsiteX4074" fmla="*/ 1142373 w 3572741"/>
                  <a:gd name="connsiteY4074" fmla="*/ 33276 h 1120268"/>
                  <a:gd name="connsiteX4075" fmla="*/ 1133711 w 3572741"/>
                  <a:gd name="connsiteY4075" fmla="*/ 33332 h 1120268"/>
                  <a:gd name="connsiteX4076" fmla="*/ 1125189 w 3572741"/>
                  <a:gd name="connsiteY4076" fmla="*/ 33308 h 1120268"/>
                  <a:gd name="connsiteX4077" fmla="*/ 1129766 w 3572741"/>
                  <a:gd name="connsiteY4077" fmla="*/ 33862 h 1120268"/>
                  <a:gd name="connsiteX4078" fmla="*/ 1135650 w 3572741"/>
                  <a:gd name="connsiteY4078" fmla="*/ 36422 h 1120268"/>
                  <a:gd name="connsiteX4079" fmla="*/ 1142192 w 3572741"/>
                  <a:gd name="connsiteY4079" fmla="*/ 38908 h 1120268"/>
                  <a:gd name="connsiteX4080" fmla="*/ 1147649 w 3572741"/>
                  <a:gd name="connsiteY4080" fmla="*/ 39088 h 1120268"/>
                  <a:gd name="connsiteX4081" fmla="*/ 1152752 w 3572741"/>
                  <a:gd name="connsiteY4081" fmla="*/ 39089 h 1120268"/>
                  <a:gd name="connsiteX4082" fmla="*/ 1157469 w 3572741"/>
                  <a:gd name="connsiteY4082" fmla="*/ 40209 h 1120268"/>
                  <a:gd name="connsiteX4083" fmla="*/ 1152538 w 3572741"/>
                  <a:gd name="connsiteY4083" fmla="*/ 40581 h 1120268"/>
                  <a:gd name="connsiteX4084" fmla="*/ 1160000 w 3572741"/>
                  <a:gd name="connsiteY4084" fmla="*/ 42274 h 1120268"/>
                  <a:gd name="connsiteX4085" fmla="*/ 1156541 w 3572741"/>
                  <a:gd name="connsiteY4085" fmla="*/ 47812 h 1120268"/>
                  <a:gd name="connsiteX4086" fmla="*/ 1152415 w 3572741"/>
                  <a:gd name="connsiteY4086" fmla="*/ 47199 h 1120268"/>
                  <a:gd name="connsiteX4087" fmla="*/ 1156541 w 3572741"/>
                  <a:gd name="connsiteY4087" fmla="*/ 47812 h 1120268"/>
                  <a:gd name="connsiteX4088" fmla="*/ 1175722 w 3572741"/>
                  <a:gd name="connsiteY4088" fmla="*/ 34570 h 1120268"/>
                  <a:gd name="connsiteX4089" fmla="*/ 1180390 w 3572741"/>
                  <a:gd name="connsiteY4089" fmla="*/ 33750 h 1120268"/>
                  <a:gd name="connsiteX4090" fmla="*/ 1187013 w 3572741"/>
                  <a:gd name="connsiteY4090" fmla="*/ 32358 h 1120268"/>
                  <a:gd name="connsiteX4091" fmla="*/ 1196234 w 3572741"/>
                  <a:gd name="connsiteY4091" fmla="*/ 31626 h 1120268"/>
                  <a:gd name="connsiteX4092" fmla="*/ 1202381 w 3572741"/>
                  <a:gd name="connsiteY4092" fmla="*/ 30820 h 1120268"/>
                  <a:gd name="connsiteX4093" fmla="*/ 1226797 w 3572741"/>
                  <a:gd name="connsiteY4093" fmla="*/ 30402 h 1120268"/>
                  <a:gd name="connsiteX4094" fmla="*/ 1231235 w 3572741"/>
                  <a:gd name="connsiteY4094" fmla="*/ 29866 h 1120268"/>
                  <a:gd name="connsiteX4095" fmla="*/ 1227224 w 3572741"/>
                  <a:gd name="connsiteY4095" fmla="*/ 28309 h 1120268"/>
                  <a:gd name="connsiteX4096" fmla="*/ 1222893 w 3572741"/>
                  <a:gd name="connsiteY4096" fmla="*/ 25704 h 1120268"/>
                  <a:gd name="connsiteX4097" fmla="*/ 1218949 w 3572741"/>
                  <a:gd name="connsiteY4097" fmla="*/ 24061 h 1120268"/>
                  <a:gd name="connsiteX4098" fmla="*/ 1224504 w 3572741"/>
                  <a:gd name="connsiteY4098" fmla="*/ 23029 h 1120268"/>
                  <a:gd name="connsiteX4099" fmla="*/ 1230725 w 3572741"/>
                  <a:gd name="connsiteY4099" fmla="*/ 22183 h 1120268"/>
                  <a:gd name="connsiteX4100" fmla="*/ 1226230 w 3572741"/>
                  <a:gd name="connsiteY4100" fmla="*/ 21311 h 1120268"/>
                  <a:gd name="connsiteX4101" fmla="*/ 1221874 w 3572741"/>
                  <a:gd name="connsiteY4101" fmla="*/ 19750 h 1120268"/>
                  <a:gd name="connsiteX4102" fmla="*/ 1216869 w 3572741"/>
                  <a:gd name="connsiteY4102" fmla="*/ 19506 h 1120268"/>
                  <a:gd name="connsiteX4103" fmla="*/ 1206564 w 3572741"/>
                  <a:gd name="connsiteY4103" fmla="*/ 17514 h 1120268"/>
                  <a:gd name="connsiteX4104" fmla="*/ 1202340 w 3572741"/>
                  <a:gd name="connsiteY4104" fmla="*/ 16975 h 1120268"/>
                  <a:gd name="connsiteX4105" fmla="*/ 1198091 w 3572741"/>
                  <a:gd name="connsiteY4105" fmla="*/ 15696 h 1120268"/>
                  <a:gd name="connsiteX4106" fmla="*/ 1193382 w 3572741"/>
                  <a:gd name="connsiteY4106" fmla="*/ 14299 h 1120268"/>
                  <a:gd name="connsiteX4107" fmla="*/ 1189092 w 3572741"/>
                  <a:gd name="connsiteY4107" fmla="*/ 13484 h 1120268"/>
                  <a:gd name="connsiteX4108" fmla="*/ 1184120 w 3572741"/>
                  <a:gd name="connsiteY4108" fmla="*/ 12414 h 1120268"/>
                  <a:gd name="connsiteX4109" fmla="*/ 1176108 w 3572741"/>
                  <a:gd name="connsiteY4109" fmla="*/ 10881 h 1120268"/>
                  <a:gd name="connsiteX4110" fmla="*/ 1170092 w 3572741"/>
                  <a:gd name="connsiteY4110" fmla="*/ 11094 h 1120268"/>
                  <a:gd name="connsiteX4111" fmla="*/ 1178853 w 3572741"/>
                  <a:gd name="connsiteY4111" fmla="*/ 12015 h 1120268"/>
                  <a:gd name="connsiteX4112" fmla="*/ 1173618 w 3572741"/>
                  <a:gd name="connsiteY4112" fmla="*/ 12483 h 1120268"/>
                  <a:gd name="connsiteX4113" fmla="*/ 1166304 w 3572741"/>
                  <a:gd name="connsiteY4113" fmla="*/ 13795 h 1120268"/>
                  <a:gd name="connsiteX4114" fmla="*/ 1157083 w 3572741"/>
                  <a:gd name="connsiteY4114" fmla="*/ 14997 h 1120268"/>
                  <a:gd name="connsiteX4115" fmla="*/ 1148947 w 3572741"/>
                  <a:gd name="connsiteY4115" fmla="*/ 15639 h 1120268"/>
                  <a:gd name="connsiteX4116" fmla="*/ 1143787 w 3572741"/>
                  <a:gd name="connsiteY4116" fmla="*/ 16392 h 1120268"/>
                  <a:gd name="connsiteX4117" fmla="*/ 1137993 w 3572741"/>
                  <a:gd name="connsiteY4117" fmla="*/ 18889 h 1120268"/>
                  <a:gd name="connsiteX4118" fmla="*/ 1146046 w 3572741"/>
                  <a:gd name="connsiteY4118" fmla="*/ 20728 h 1120268"/>
                  <a:gd name="connsiteX4119" fmla="*/ 1146753 w 3572741"/>
                  <a:gd name="connsiteY4119" fmla="*/ 24861 h 1120268"/>
                  <a:gd name="connsiteX4120" fmla="*/ 1140138 w 3572741"/>
                  <a:gd name="connsiteY4120" fmla="*/ 25982 h 1120268"/>
                  <a:gd name="connsiteX4121" fmla="*/ 1148158 w 3572741"/>
                  <a:gd name="connsiteY4121" fmla="*/ 27751 h 1120268"/>
                  <a:gd name="connsiteX4122" fmla="*/ 1143458 w 3572741"/>
                  <a:gd name="connsiteY4122" fmla="*/ 27755 h 1120268"/>
                  <a:gd name="connsiteX4123" fmla="*/ 1136480 w 3572741"/>
                  <a:gd name="connsiteY4123" fmla="*/ 27794 h 1120268"/>
                  <a:gd name="connsiteX4124" fmla="*/ 1131460 w 3572741"/>
                  <a:gd name="connsiteY4124" fmla="*/ 28044 h 1120268"/>
                  <a:gd name="connsiteX4125" fmla="*/ 1136974 w 3572741"/>
                  <a:gd name="connsiteY4125" fmla="*/ 29464 h 1120268"/>
                  <a:gd name="connsiteX4126" fmla="*/ 1142923 w 3572741"/>
                  <a:gd name="connsiteY4126" fmla="*/ 29563 h 1120268"/>
                  <a:gd name="connsiteX4127" fmla="*/ 1147715 w 3572741"/>
                  <a:gd name="connsiteY4127" fmla="*/ 30613 h 1120268"/>
                  <a:gd name="connsiteX4128" fmla="*/ 1157091 w 3572741"/>
                  <a:gd name="connsiteY4128" fmla="*/ 31366 h 1120268"/>
                  <a:gd name="connsiteX4129" fmla="*/ 1147452 w 3572741"/>
                  <a:gd name="connsiteY4129" fmla="*/ 31079 h 1120268"/>
                  <a:gd name="connsiteX4130" fmla="*/ 1142800 w 3572741"/>
                  <a:gd name="connsiteY4130" fmla="*/ 31367 h 1120268"/>
                  <a:gd name="connsiteX4131" fmla="*/ 1158176 w 3572741"/>
                  <a:gd name="connsiteY4131" fmla="*/ 32304 h 1120268"/>
                  <a:gd name="connsiteX4132" fmla="*/ 1167800 w 3572741"/>
                  <a:gd name="connsiteY4132" fmla="*/ 33664 h 1120268"/>
                  <a:gd name="connsiteX4133" fmla="*/ 1171900 w 3572741"/>
                  <a:gd name="connsiteY4133" fmla="*/ 34339 h 1120268"/>
                  <a:gd name="connsiteX4134" fmla="*/ 1166518 w 3572741"/>
                  <a:gd name="connsiteY4134" fmla="*/ 48836 h 1120268"/>
                  <a:gd name="connsiteX4135" fmla="*/ 1170446 w 3572741"/>
                  <a:gd name="connsiteY4135" fmla="*/ 47287 h 1120268"/>
                  <a:gd name="connsiteX4136" fmla="*/ 1174472 w 3572741"/>
                  <a:gd name="connsiteY4136" fmla="*/ 48664 h 1120268"/>
                  <a:gd name="connsiteX4137" fmla="*/ 1178664 w 3572741"/>
                  <a:gd name="connsiteY4137" fmla="*/ 48397 h 1120268"/>
                  <a:gd name="connsiteX4138" fmla="*/ 1171300 w 3572741"/>
                  <a:gd name="connsiteY4138" fmla="*/ 47244 h 1120268"/>
                  <a:gd name="connsiteX4139" fmla="*/ 1163658 w 3572741"/>
                  <a:gd name="connsiteY4139" fmla="*/ 47584 h 1120268"/>
                  <a:gd name="connsiteX4140" fmla="*/ 1158587 w 3572741"/>
                  <a:gd name="connsiteY4140" fmla="*/ 48026 h 1120268"/>
                  <a:gd name="connsiteX4141" fmla="*/ 1166518 w 3572741"/>
                  <a:gd name="connsiteY4141" fmla="*/ 48836 h 1120268"/>
                  <a:gd name="connsiteX4142" fmla="*/ 1185000 w 3572741"/>
                  <a:gd name="connsiteY4142" fmla="*/ 56273 h 1120268"/>
                  <a:gd name="connsiteX4143" fmla="*/ 1179362 w 3572741"/>
                  <a:gd name="connsiteY4143" fmla="*/ 55495 h 1120268"/>
                  <a:gd name="connsiteX4144" fmla="*/ 1174653 w 3572741"/>
                  <a:gd name="connsiteY4144" fmla="*/ 55020 h 1120268"/>
                  <a:gd name="connsiteX4145" fmla="*/ 1183044 w 3572741"/>
                  <a:gd name="connsiteY4145" fmla="*/ 56199 h 1120268"/>
                  <a:gd name="connsiteX4146" fmla="*/ 1179181 w 3572741"/>
                  <a:gd name="connsiteY4146" fmla="*/ 35121 h 1120268"/>
                  <a:gd name="connsiteX4147" fmla="*/ 1183972 w 3572741"/>
                  <a:gd name="connsiteY4147" fmla="*/ 34637 h 1120268"/>
                  <a:gd name="connsiteX4148" fmla="*/ 1179116 w 3572741"/>
                  <a:gd name="connsiteY4148" fmla="*/ 34471 h 1120268"/>
                  <a:gd name="connsiteX4149" fmla="*/ 1291859 w 3572741"/>
                  <a:gd name="connsiteY4149" fmla="*/ 63089 h 1120268"/>
                  <a:gd name="connsiteX4150" fmla="*/ 1302649 w 3572741"/>
                  <a:gd name="connsiteY4150" fmla="*/ 62328 h 1120268"/>
                  <a:gd name="connsiteX4151" fmla="*/ 1309355 w 3572741"/>
                  <a:gd name="connsiteY4151" fmla="*/ 62245 h 1120268"/>
                  <a:gd name="connsiteX4152" fmla="*/ 1315001 w 3572741"/>
                  <a:gd name="connsiteY4152" fmla="*/ 59513 h 1120268"/>
                  <a:gd name="connsiteX4153" fmla="*/ 1310909 w 3572741"/>
                  <a:gd name="connsiteY4153" fmla="*/ 57697 h 1120268"/>
                  <a:gd name="connsiteX4154" fmla="*/ 1307226 w 3572741"/>
                  <a:gd name="connsiteY4154" fmla="*/ 55490 h 1120268"/>
                  <a:gd name="connsiteX4155" fmla="*/ 1302567 w 3572741"/>
                  <a:gd name="connsiteY4155" fmla="*/ 55095 h 1120268"/>
                  <a:gd name="connsiteX4156" fmla="*/ 1297324 w 3572741"/>
                  <a:gd name="connsiteY4156" fmla="*/ 53182 h 1120268"/>
                  <a:gd name="connsiteX4157" fmla="*/ 1289755 w 3572741"/>
                  <a:gd name="connsiteY4157" fmla="*/ 51005 h 1120268"/>
                  <a:gd name="connsiteX4158" fmla="*/ 1298598 w 3572741"/>
                  <a:gd name="connsiteY4158" fmla="*/ 52129 h 1120268"/>
                  <a:gd name="connsiteX4159" fmla="*/ 1297538 w 3572741"/>
                  <a:gd name="connsiteY4159" fmla="*/ 47863 h 1120268"/>
                  <a:gd name="connsiteX4160" fmla="*/ 1294333 w 3572741"/>
                  <a:gd name="connsiteY4160" fmla="*/ 45189 h 1120268"/>
                  <a:gd name="connsiteX4161" fmla="*/ 1291810 w 3572741"/>
                  <a:gd name="connsiteY4161" fmla="*/ 41408 h 1120268"/>
                  <a:gd name="connsiteX4162" fmla="*/ 1289163 w 3572741"/>
                  <a:gd name="connsiteY4162" fmla="*/ 38218 h 1120268"/>
                  <a:gd name="connsiteX4163" fmla="*/ 1282926 w 3572741"/>
                  <a:gd name="connsiteY4163" fmla="*/ 36365 h 1120268"/>
                  <a:gd name="connsiteX4164" fmla="*/ 1278809 w 3572741"/>
                  <a:gd name="connsiteY4164" fmla="*/ 35728 h 1120268"/>
                  <a:gd name="connsiteX4165" fmla="*/ 1272678 w 3572741"/>
                  <a:gd name="connsiteY4165" fmla="*/ 34744 h 1120268"/>
                  <a:gd name="connsiteX4166" fmla="*/ 1268643 w 3572741"/>
                  <a:gd name="connsiteY4166" fmla="*/ 33724 h 1120268"/>
                  <a:gd name="connsiteX4167" fmla="*/ 1264181 w 3572741"/>
                  <a:gd name="connsiteY4167" fmla="*/ 33870 h 1120268"/>
                  <a:gd name="connsiteX4168" fmla="*/ 1258050 w 3572741"/>
                  <a:gd name="connsiteY4168" fmla="*/ 33444 h 1120268"/>
                  <a:gd name="connsiteX4169" fmla="*/ 1260326 w 3572741"/>
                  <a:gd name="connsiteY4169" fmla="*/ 37524 h 1120268"/>
                  <a:gd name="connsiteX4170" fmla="*/ 1255256 w 3572741"/>
                  <a:gd name="connsiteY4170" fmla="*/ 38351 h 1120268"/>
                  <a:gd name="connsiteX4171" fmla="*/ 1249470 w 3572741"/>
                  <a:gd name="connsiteY4171" fmla="*/ 38391 h 1120268"/>
                  <a:gd name="connsiteX4172" fmla="*/ 1247868 w 3572741"/>
                  <a:gd name="connsiteY4172" fmla="*/ 34482 h 1120268"/>
                  <a:gd name="connsiteX4173" fmla="*/ 1241400 w 3572741"/>
                  <a:gd name="connsiteY4173" fmla="*/ 32150 h 1120268"/>
                  <a:gd name="connsiteX4174" fmla="*/ 1230240 w 3572741"/>
                  <a:gd name="connsiteY4174" fmla="*/ 31437 h 1120268"/>
                  <a:gd name="connsiteX4175" fmla="*/ 1223304 w 3572741"/>
                  <a:gd name="connsiteY4175" fmla="*/ 32446 h 1120268"/>
                  <a:gd name="connsiteX4176" fmla="*/ 1218480 w 3572741"/>
                  <a:gd name="connsiteY4176" fmla="*/ 32612 h 1120268"/>
                  <a:gd name="connsiteX4177" fmla="*/ 1214215 w 3572741"/>
                  <a:gd name="connsiteY4177" fmla="*/ 32996 h 1120268"/>
                  <a:gd name="connsiteX4178" fmla="*/ 1210090 w 3572741"/>
                  <a:gd name="connsiteY4178" fmla="*/ 32612 h 1120268"/>
                  <a:gd name="connsiteX4179" fmla="*/ 1205117 w 3572741"/>
                  <a:gd name="connsiteY4179" fmla="*/ 32469 h 1120268"/>
                  <a:gd name="connsiteX4180" fmla="*/ 1195749 w 3572741"/>
                  <a:gd name="connsiteY4180" fmla="*/ 33253 h 1120268"/>
                  <a:gd name="connsiteX4181" fmla="*/ 1191410 w 3572741"/>
                  <a:gd name="connsiteY4181" fmla="*/ 34706 h 1120268"/>
                  <a:gd name="connsiteX4182" fmla="*/ 1186035 w 3572741"/>
                  <a:gd name="connsiteY4182" fmla="*/ 34992 h 1120268"/>
                  <a:gd name="connsiteX4183" fmla="*/ 1191254 w 3572741"/>
                  <a:gd name="connsiteY4183" fmla="*/ 37816 h 1120268"/>
                  <a:gd name="connsiteX4184" fmla="*/ 1196777 w 3572741"/>
                  <a:gd name="connsiteY4184" fmla="*/ 38720 h 1120268"/>
                  <a:gd name="connsiteX4185" fmla="*/ 1186816 w 3572741"/>
                  <a:gd name="connsiteY4185" fmla="*/ 40010 h 1120268"/>
                  <a:gd name="connsiteX4186" fmla="*/ 1183907 w 3572741"/>
                  <a:gd name="connsiteY4186" fmla="*/ 43215 h 1120268"/>
                  <a:gd name="connsiteX4187" fmla="*/ 1180176 w 3572741"/>
                  <a:gd name="connsiteY4187" fmla="*/ 45089 h 1120268"/>
                  <a:gd name="connsiteX4188" fmla="*/ 1172714 w 3572741"/>
                  <a:gd name="connsiteY4188" fmla="*/ 44451 h 1120268"/>
                  <a:gd name="connsiteX4189" fmla="*/ 1177522 w 3572741"/>
                  <a:gd name="connsiteY4189" fmla="*/ 45590 h 1120268"/>
                  <a:gd name="connsiteX4190" fmla="*/ 1181762 w 3572741"/>
                  <a:gd name="connsiteY4190" fmla="*/ 47352 h 1120268"/>
                  <a:gd name="connsiteX4191" fmla="*/ 1185008 w 3572741"/>
                  <a:gd name="connsiteY4191" fmla="*/ 44389 h 1120268"/>
                  <a:gd name="connsiteX4192" fmla="*/ 1189701 w 3572741"/>
                  <a:gd name="connsiteY4192" fmla="*/ 45158 h 1120268"/>
                  <a:gd name="connsiteX4193" fmla="*/ 1193267 w 3572741"/>
                  <a:gd name="connsiteY4193" fmla="*/ 47557 h 1120268"/>
                  <a:gd name="connsiteX4194" fmla="*/ 1199274 w 3572741"/>
                  <a:gd name="connsiteY4194" fmla="*/ 46572 h 1120268"/>
                  <a:gd name="connsiteX4195" fmla="*/ 1204362 w 3572741"/>
                  <a:gd name="connsiteY4195" fmla="*/ 49652 h 1120268"/>
                  <a:gd name="connsiteX4196" fmla="*/ 1214683 w 3572741"/>
                  <a:gd name="connsiteY4196" fmla="*/ 53594 h 1120268"/>
                  <a:gd name="connsiteX4197" fmla="*/ 1219672 w 3572741"/>
                  <a:gd name="connsiteY4197" fmla="*/ 56071 h 1120268"/>
                  <a:gd name="connsiteX4198" fmla="*/ 1225975 w 3572741"/>
                  <a:gd name="connsiteY4198" fmla="*/ 57149 h 1120268"/>
                  <a:gd name="connsiteX4199" fmla="*/ 1231103 w 3572741"/>
                  <a:gd name="connsiteY4199" fmla="*/ 55299 h 1120268"/>
                  <a:gd name="connsiteX4200" fmla="*/ 1235705 w 3572741"/>
                  <a:gd name="connsiteY4200" fmla="*/ 56257 h 1120268"/>
                  <a:gd name="connsiteX4201" fmla="*/ 1245657 w 3572741"/>
                  <a:gd name="connsiteY4201" fmla="*/ 58074 h 1120268"/>
                  <a:gd name="connsiteX4202" fmla="*/ 1250103 w 3572741"/>
                  <a:gd name="connsiteY4202" fmla="*/ 57244 h 1120268"/>
                  <a:gd name="connsiteX4203" fmla="*/ 1255584 w 3572741"/>
                  <a:gd name="connsiteY4203" fmla="*/ 57760 h 1120268"/>
                  <a:gd name="connsiteX4204" fmla="*/ 1260647 w 3572741"/>
                  <a:gd name="connsiteY4204" fmla="*/ 58235 h 1120268"/>
                  <a:gd name="connsiteX4205" fmla="*/ 1266531 w 3572741"/>
                  <a:gd name="connsiteY4205" fmla="*/ 60419 h 1120268"/>
                  <a:gd name="connsiteX4206" fmla="*/ 1272875 w 3572741"/>
                  <a:gd name="connsiteY4206" fmla="*/ 61545 h 1120268"/>
                  <a:gd name="connsiteX4207" fmla="*/ 1279680 w 3572741"/>
                  <a:gd name="connsiteY4207" fmla="*/ 61891 h 1120268"/>
                  <a:gd name="connsiteX4208" fmla="*/ 1285572 w 3572741"/>
                  <a:gd name="connsiteY4208" fmla="*/ 62126 h 1120268"/>
                  <a:gd name="connsiteX4209" fmla="*/ 1290741 w 3572741"/>
                  <a:gd name="connsiteY4209" fmla="*/ 62943 h 1120268"/>
                  <a:gd name="connsiteX4210" fmla="*/ 1208750 w 3572741"/>
                  <a:gd name="connsiteY4210" fmla="*/ 90217 h 1120268"/>
                  <a:gd name="connsiteX4211" fmla="*/ 1204740 w 3572741"/>
                  <a:gd name="connsiteY4211" fmla="*/ 88958 h 1120268"/>
                  <a:gd name="connsiteX4212" fmla="*/ 1208750 w 3572741"/>
                  <a:gd name="connsiteY4212" fmla="*/ 90217 h 1120268"/>
                  <a:gd name="connsiteX4213" fmla="*/ 1188862 w 3572741"/>
                  <a:gd name="connsiteY4213" fmla="*/ 101937 h 1120268"/>
                  <a:gd name="connsiteX4214" fmla="*/ 1183702 w 3572741"/>
                  <a:gd name="connsiteY4214" fmla="*/ 101367 h 1120268"/>
                  <a:gd name="connsiteX4215" fmla="*/ 1188862 w 3572741"/>
                  <a:gd name="connsiteY4215" fmla="*/ 101937 h 1120268"/>
                  <a:gd name="connsiteX4216" fmla="*/ 1295064 w 3572741"/>
                  <a:gd name="connsiteY4216" fmla="*/ 106079 h 1120268"/>
                  <a:gd name="connsiteX4217" fmla="*/ 1300899 w 3572741"/>
                  <a:gd name="connsiteY4217" fmla="*/ 104237 h 1120268"/>
                  <a:gd name="connsiteX4218" fmla="*/ 1305443 w 3572741"/>
                  <a:gd name="connsiteY4218" fmla="*/ 101937 h 1120268"/>
                  <a:gd name="connsiteX4219" fmla="*/ 1300931 w 3572741"/>
                  <a:gd name="connsiteY4219" fmla="*/ 100115 h 1120268"/>
                  <a:gd name="connsiteX4220" fmla="*/ 1293519 w 3572741"/>
                  <a:gd name="connsiteY4220" fmla="*/ 102532 h 1120268"/>
                  <a:gd name="connsiteX4221" fmla="*/ 1285959 w 3572741"/>
                  <a:gd name="connsiteY4221" fmla="*/ 104642 h 1120268"/>
                  <a:gd name="connsiteX4222" fmla="*/ 1292763 w 3572741"/>
                  <a:gd name="connsiteY4222" fmla="*/ 104676 h 1120268"/>
                  <a:gd name="connsiteX4223" fmla="*/ 1297439 w 3572741"/>
                  <a:gd name="connsiteY4223" fmla="*/ 103881 h 1120268"/>
                  <a:gd name="connsiteX4224" fmla="*/ 1280666 w 3572741"/>
                  <a:gd name="connsiteY4224" fmla="*/ 114809 h 1120268"/>
                  <a:gd name="connsiteX4225" fmla="*/ 1272111 w 3572741"/>
                  <a:gd name="connsiteY4225" fmla="*/ 113774 h 1120268"/>
                  <a:gd name="connsiteX4226" fmla="*/ 1276729 w 3572741"/>
                  <a:gd name="connsiteY4226" fmla="*/ 114658 h 1120268"/>
                  <a:gd name="connsiteX4227" fmla="*/ 1301269 w 3572741"/>
                  <a:gd name="connsiteY4227" fmla="*/ 123151 h 1120268"/>
                  <a:gd name="connsiteX4228" fmla="*/ 1297266 w 3572741"/>
                  <a:gd name="connsiteY4228" fmla="*/ 121418 h 1120268"/>
                  <a:gd name="connsiteX4229" fmla="*/ 1292220 w 3572741"/>
                  <a:gd name="connsiteY4229" fmla="*/ 122188 h 1120268"/>
                  <a:gd name="connsiteX4230" fmla="*/ 1296683 w 3572741"/>
                  <a:gd name="connsiteY4230" fmla="*/ 122653 h 1120268"/>
                  <a:gd name="connsiteX4231" fmla="*/ 1301269 w 3572741"/>
                  <a:gd name="connsiteY4231" fmla="*/ 123151 h 1120268"/>
                  <a:gd name="connsiteX4232" fmla="*/ 1289024 w 3572741"/>
                  <a:gd name="connsiteY4232" fmla="*/ 113345 h 1120268"/>
                  <a:gd name="connsiteX4233" fmla="*/ 1296486 w 3572741"/>
                  <a:gd name="connsiteY4233" fmla="*/ 113065 h 1120268"/>
                  <a:gd name="connsiteX4234" fmla="*/ 1291202 w 3572741"/>
                  <a:gd name="connsiteY4234" fmla="*/ 111201 h 1120268"/>
                  <a:gd name="connsiteX4235" fmla="*/ 1286986 w 3572741"/>
                  <a:gd name="connsiteY4235" fmla="*/ 112553 h 1120268"/>
                  <a:gd name="connsiteX4236" fmla="*/ 1268750 w 3572741"/>
                  <a:gd name="connsiteY4236" fmla="*/ 131373 h 1120268"/>
                  <a:gd name="connsiteX4237" fmla="*/ 1273089 w 3572741"/>
                  <a:gd name="connsiteY4237" fmla="*/ 131249 h 1120268"/>
                  <a:gd name="connsiteX4238" fmla="*/ 1268750 w 3572741"/>
                  <a:gd name="connsiteY4238" fmla="*/ 131373 h 1120268"/>
                  <a:gd name="connsiteX4239" fmla="*/ 1304022 w 3572741"/>
                  <a:gd name="connsiteY4239" fmla="*/ 107237 h 1120268"/>
                  <a:gd name="connsiteX4240" fmla="*/ 1308139 w 3572741"/>
                  <a:gd name="connsiteY4240" fmla="*/ 106667 h 1120268"/>
                  <a:gd name="connsiteX4241" fmla="*/ 1303857 w 3572741"/>
                  <a:gd name="connsiteY4241" fmla="*/ 105946 h 1120268"/>
                  <a:gd name="connsiteX4242" fmla="*/ 1299313 w 3572741"/>
                  <a:gd name="connsiteY4242" fmla="*/ 106470 h 1120268"/>
                  <a:gd name="connsiteX4243" fmla="*/ 1304022 w 3572741"/>
                  <a:gd name="connsiteY4243" fmla="*/ 107237 h 1120268"/>
                  <a:gd name="connsiteX4244" fmla="*/ 1301548 w 3572741"/>
                  <a:gd name="connsiteY4244" fmla="*/ 112921 h 1120268"/>
                  <a:gd name="connsiteX4245" fmla="*/ 1297628 w 3572741"/>
                  <a:gd name="connsiteY4245" fmla="*/ 111582 h 1120268"/>
                  <a:gd name="connsiteX4246" fmla="*/ 1301548 w 3572741"/>
                  <a:gd name="connsiteY4246" fmla="*/ 112921 h 1120268"/>
                  <a:gd name="connsiteX4247" fmla="*/ 1308467 w 3572741"/>
                  <a:gd name="connsiteY4247" fmla="*/ 113910 h 1120268"/>
                  <a:gd name="connsiteX4248" fmla="*/ 1314401 w 3572741"/>
                  <a:gd name="connsiteY4248" fmla="*/ 113854 h 1120268"/>
                  <a:gd name="connsiteX4249" fmla="*/ 1310670 w 3572741"/>
                  <a:gd name="connsiteY4249" fmla="*/ 111338 h 1120268"/>
                  <a:gd name="connsiteX4250" fmla="*/ 1306709 w 3572741"/>
                  <a:gd name="connsiteY4250" fmla="*/ 112667 h 1120268"/>
                  <a:gd name="connsiteX4251" fmla="*/ 1330500 w 3572741"/>
                  <a:gd name="connsiteY4251" fmla="*/ 120480 h 1120268"/>
                  <a:gd name="connsiteX4252" fmla="*/ 1325512 w 3572741"/>
                  <a:gd name="connsiteY4252" fmla="*/ 119174 h 1120268"/>
                  <a:gd name="connsiteX4253" fmla="*/ 1329843 w 3572741"/>
                  <a:gd name="connsiteY4253" fmla="*/ 119964 h 1120268"/>
                  <a:gd name="connsiteX4254" fmla="*/ 1330147 w 3572741"/>
                  <a:gd name="connsiteY4254" fmla="*/ 124897 h 1120268"/>
                  <a:gd name="connsiteX4255" fmla="*/ 1324558 w 3572741"/>
                  <a:gd name="connsiteY4255" fmla="*/ 122127 h 1120268"/>
                  <a:gd name="connsiteX4256" fmla="*/ 1329300 w 3572741"/>
                  <a:gd name="connsiteY4256" fmla="*/ 122586 h 1120268"/>
                  <a:gd name="connsiteX4257" fmla="*/ 1325356 w 3572741"/>
                  <a:gd name="connsiteY4257" fmla="*/ 120077 h 1120268"/>
                  <a:gd name="connsiteX4258" fmla="*/ 1318066 w 3572741"/>
                  <a:gd name="connsiteY4258" fmla="*/ 120573 h 1120268"/>
                  <a:gd name="connsiteX4259" fmla="*/ 1313736 w 3572741"/>
                  <a:gd name="connsiteY4259" fmla="*/ 120278 h 1120268"/>
                  <a:gd name="connsiteX4260" fmla="*/ 1306429 w 3572741"/>
                  <a:gd name="connsiteY4260" fmla="*/ 120789 h 1120268"/>
                  <a:gd name="connsiteX4261" fmla="*/ 1312429 w 3572741"/>
                  <a:gd name="connsiteY4261" fmla="*/ 122517 h 1120268"/>
                  <a:gd name="connsiteX4262" fmla="*/ 1318370 w 3572741"/>
                  <a:gd name="connsiteY4262" fmla="*/ 123827 h 1120268"/>
                  <a:gd name="connsiteX4263" fmla="*/ 1324345 w 3572741"/>
                  <a:gd name="connsiteY4263" fmla="*/ 123949 h 1120268"/>
                  <a:gd name="connsiteX4264" fmla="*/ 1328824 w 3572741"/>
                  <a:gd name="connsiteY4264" fmla="*/ 124111 h 1120268"/>
                  <a:gd name="connsiteX4265" fmla="*/ 1333664 w 3572741"/>
                  <a:gd name="connsiteY4265" fmla="*/ 123984 h 1120268"/>
                  <a:gd name="connsiteX4266" fmla="*/ 1328026 w 3572741"/>
                  <a:gd name="connsiteY4266" fmla="*/ 120675 h 1120268"/>
                  <a:gd name="connsiteX4267" fmla="*/ 1331831 w 3572741"/>
                  <a:gd name="connsiteY4267" fmla="*/ 123084 h 1120268"/>
                  <a:gd name="connsiteX4268" fmla="*/ 1335653 w 3572741"/>
                  <a:gd name="connsiteY4268" fmla="*/ 123381 h 1120268"/>
                  <a:gd name="connsiteX4269" fmla="*/ 1340181 w 3572741"/>
                  <a:gd name="connsiteY4269" fmla="*/ 122186 h 1120268"/>
                  <a:gd name="connsiteX4270" fmla="*/ 1335850 w 3572741"/>
                  <a:gd name="connsiteY4270" fmla="*/ 121766 h 1120268"/>
                  <a:gd name="connsiteX4271" fmla="*/ 1332341 w 3572741"/>
                  <a:gd name="connsiteY4271" fmla="*/ 119110 h 1120268"/>
                  <a:gd name="connsiteX4272" fmla="*/ 1333910 w 3572741"/>
                  <a:gd name="connsiteY4272" fmla="*/ 123080 h 1120268"/>
                  <a:gd name="connsiteX4273" fmla="*/ 1341644 w 3572741"/>
                  <a:gd name="connsiteY4273" fmla="*/ 127809 h 1120268"/>
                  <a:gd name="connsiteX4274" fmla="*/ 1348440 w 3572741"/>
                  <a:gd name="connsiteY4274" fmla="*/ 126969 h 1120268"/>
                  <a:gd name="connsiteX4275" fmla="*/ 1344216 w 3572741"/>
                  <a:gd name="connsiteY4275" fmla="*/ 125692 h 1120268"/>
                  <a:gd name="connsiteX4276" fmla="*/ 1340025 w 3572741"/>
                  <a:gd name="connsiteY4276" fmla="*/ 127187 h 1120268"/>
                  <a:gd name="connsiteX4277" fmla="*/ 1333245 w 3572741"/>
                  <a:gd name="connsiteY4277" fmla="*/ 110677 h 1120268"/>
                  <a:gd name="connsiteX4278" fmla="*/ 1326638 w 3572741"/>
                  <a:gd name="connsiteY4278" fmla="*/ 109878 h 1120268"/>
                  <a:gd name="connsiteX4279" fmla="*/ 1332078 w 3572741"/>
                  <a:gd name="connsiteY4279" fmla="*/ 110081 h 1120268"/>
                  <a:gd name="connsiteX4280" fmla="*/ 1340058 w 3572741"/>
                  <a:gd name="connsiteY4280" fmla="*/ 109896 h 1120268"/>
                  <a:gd name="connsiteX4281" fmla="*/ 1335028 w 3572741"/>
                  <a:gd name="connsiteY4281" fmla="*/ 108068 h 1120268"/>
                  <a:gd name="connsiteX4282" fmla="*/ 1340058 w 3572741"/>
                  <a:gd name="connsiteY4282" fmla="*/ 109896 h 1120268"/>
                  <a:gd name="connsiteX4283" fmla="*/ 1338661 w 3572741"/>
                  <a:gd name="connsiteY4283" fmla="*/ 113917 h 1120268"/>
                  <a:gd name="connsiteX4284" fmla="*/ 1334864 w 3572741"/>
                  <a:gd name="connsiteY4284" fmla="*/ 111995 h 1120268"/>
                  <a:gd name="connsiteX4285" fmla="*/ 1338661 w 3572741"/>
                  <a:gd name="connsiteY4285" fmla="*/ 113917 h 1120268"/>
                  <a:gd name="connsiteX4286" fmla="*/ 1337083 w 3572741"/>
                  <a:gd name="connsiteY4286" fmla="*/ 82734 h 1120268"/>
                  <a:gd name="connsiteX4287" fmla="*/ 1345334 w 3572741"/>
                  <a:gd name="connsiteY4287" fmla="*/ 82134 h 1120268"/>
                  <a:gd name="connsiteX4288" fmla="*/ 1353338 w 3572741"/>
                  <a:gd name="connsiteY4288" fmla="*/ 79412 h 1120268"/>
                  <a:gd name="connsiteX4289" fmla="*/ 1358860 w 3572741"/>
                  <a:gd name="connsiteY4289" fmla="*/ 78089 h 1120268"/>
                  <a:gd name="connsiteX4290" fmla="*/ 1363159 w 3572741"/>
                  <a:gd name="connsiteY4290" fmla="*/ 76789 h 1120268"/>
                  <a:gd name="connsiteX4291" fmla="*/ 1368558 w 3572741"/>
                  <a:gd name="connsiteY4291" fmla="*/ 76896 h 1120268"/>
                  <a:gd name="connsiteX4292" fmla="*/ 1373341 w 3572741"/>
                  <a:gd name="connsiteY4292" fmla="*/ 76698 h 1120268"/>
                  <a:gd name="connsiteX4293" fmla="*/ 1378288 w 3572741"/>
                  <a:gd name="connsiteY4293" fmla="*/ 76443 h 1120268"/>
                  <a:gd name="connsiteX4294" fmla="*/ 1385980 w 3572741"/>
                  <a:gd name="connsiteY4294" fmla="*/ 76343 h 1120268"/>
                  <a:gd name="connsiteX4295" fmla="*/ 1390549 w 3572741"/>
                  <a:gd name="connsiteY4295" fmla="*/ 77652 h 1120268"/>
                  <a:gd name="connsiteX4296" fmla="*/ 1394765 w 3572741"/>
                  <a:gd name="connsiteY4296" fmla="*/ 76044 h 1120268"/>
                  <a:gd name="connsiteX4297" fmla="*/ 1399507 w 3572741"/>
                  <a:gd name="connsiteY4297" fmla="*/ 75426 h 1120268"/>
                  <a:gd name="connsiteX4298" fmla="*/ 1412278 w 3572741"/>
                  <a:gd name="connsiteY4298" fmla="*/ 73711 h 1120268"/>
                  <a:gd name="connsiteX4299" fmla="*/ 1416847 w 3572741"/>
                  <a:gd name="connsiteY4299" fmla="*/ 73770 h 1120268"/>
                  <a:gd name="connsiteX4300" fmla="*/ 1423578 w 3572741"/>
                  <a:gd name="connsiteY4300" fmla="*/ 72324 h 1120268"/>
                  <a:gd name="connsiteX4301" fmla="*/ 1424391 w 3572741"/>
                  <a:gd name="connsiteY4301" fmla="*/ 68294 h 1120268"/>
                  <a:gd name="connsiteX4302" fmla="*/ 1419888 w 3572741"/>
                  <a:gd name="connsiteY4302" fmla="*/ 65985 h 1120268"/>
                  <a:gd name="connsiteX4303" fmla="*/ 1416066 w 3572741"/>
                  <a:gd name="connsiteY4303" fmla="*/ 64054 h 1120268"/>
                  <a:gd name="connsiteX4304" fmla="*/ 1405679 w 3572741"/>
                  <a:gd name="connsiteY4304" fmla="*/ 61085 h 1120268"/>
                  <a:gd name="connsiteX4305" fmla="*/ 1396409 w 3572741"/>
                  <a:gd name="connsiteY4305" fmla="*/ 61093 h 1120268"/>
                  <a:gd name="connsiteX4306" fmla="*/ 1392982 w 3572741"/>
                  <a:gd name="connsiteY4306" fmla="*/ 58157 h 1120268"/>
                  <a:gd name="connsiteX4307" fmla="*/ 1387410 w 3572741"/>
                  <a:gd name="connsiteY4307" fmla="*/ 57902 h 1120268"/>
                  <a:gd name="connsiteX4308" fmla="*/ 1383079 w 3572741"/>
                  <a:gd name="connsiteY4308" fmla="*/ 56109 h 1120268"/>
                  <a:gd name="connsiteX4309" fmla="*/ 1378773 w 3572741"/>
                  <a:gd name="connsiteY4309" fmla="*/ 54674 h 1120268"/>
                  <a:gd name="connsiteX4310" fmla="*/ 1373801 w 3572741"/>
                  <a:gd name="connsiteY4310" fmla="*/ 53688 h 1120268"/>
                  <a:gd name="connsiteX4311" fmla="*/ 1369700 w 3572741"/>
                  <a:gd name="connsiteY4311" fmla="*/ 55342 h 1120268"/>
                  <a:gd name="connsiteX4312" fmla="*/ 1365139 w 3572741"/>
                  <a:gd name="connsiteY4312" fmla="*/ 56511 h 1120268"/>
                  <a:gd name="connsiteX4313" fmla="*/ 1366019 w 3572741"/>
                  <a:gd name="connsiteY4313" fmla="*/ 60748 h 1120268"/>
                  <a:gd name="connsiteX4314" fmla="*/ 1361983 w 3572741"/>
                  <a:gd name="connsiteY4314" fmla="*/ 61909 h 1120268"/>
                  <a:gd name="connsiteX4315" fmla="*/ 1362090 w 3572741"/>
                  <a:gd name="connsiteY4315" fmla="*/ 57048 h 1120268"/>
                  <a:gd name="connsiteX4316" fmla="*/ 1358729 w 3572741"/>
                  <a:gd name="connsiteY4316" fmla="*/ 53448 h 1120268"/>
                  <a:gd name="connsiteX4317" fmla="*/ 1353503 w 3572741"/>
                  <a:gd name="connsiteY4317" fmla="*/ 48977 h 1120268"/>
                  <a:gd name="connsiteX4318" fmla="*/ 1348744 w 3572741"/>
                  <a:gd name="connsiteY4318" fmla="*/ 48396 h 1120268"/>
                  <a:gd name="connsiteX4319" fmla="*/ 1344520 w 3572741"/>
                  <a:gd name="connsiteY4319" fmla="*/ 47780 h 1120268"/>
                  <a:gd name="connsiteX4320" fmla="*/ 1346229 w 3572741"/>
                  <a:gd name="connsiteY4320" fmla="*/ 51907 h 1120268"/>
                  <a:gd name="connsiteX4321" fmla="*/ 1341783 w 3572741"/>
                  <a:gd name="connsiteY4321" fmla="*/ 52069 h 1120268"/>
                  <a:gd name="connsiteX4322" fmla="*/ 1336294 w 3572741"/>
                  <a:gd name="connsiteY4322" fmla="*/ 49516 h 1120268"/>
                  <a:gd name="connsiteX4323" fmla="*/ 1332661 w 3572741"/>
                  <a:gd name="connsiteY4323" fmla="*/ 52384 h 1120268"/>
                  <a:gd name="connsiteX4324" fmla="*/ 1330772 w 3572741"/>
                  <a:gd name="connsiteY4324" fmla="*/ 56479 h 1120268"/>
                  <a:gd name="connsiteX4325" fmla="*/ 1335193 w 3572741"/>
                  <a:gd name="connsiteY4325" fmla="*/ 57133 h 1120268"/>
                  <a:gd name="connsiteX4326" fmla="*/ 1343854 w 3572741"/>
                  <a:gd name="connsiteY4326" fmla="*/ 58492 h 1120268"/>
                  <a:gd name="connsiteX4327" fmla="*/ 1335546 w 3572741"/>
                  <a:gd name="connsiteY4327" fmla="*/ 57746 h 1120268"/>
                  <a:gd name="connsiteX4328" fmla="*/ 1331149 w 3572741"/>
                  <a:gd name="connsiteY4328" fmla="*/ 57507 h 1120268"/>
                  <a:gd name="connsiteX4329" fmla="*/ 1334741 w 3572741"/>
                  <a:gd name="connsiteY4329" fmla="*/ 61592 h 1120268"/>
                  <a:gd name="connsiteX4330" fmla="*/ 1343164 w 3572741"/>
                  <a:gd name="connsiteY4330" fmla="*/ 63501 h 1120268"/>
                  <a:gd name="connsiteX4331" fmla="*/ 1333697 w 3572741"/>
                  <a:gd name="connsiteY4331" fmla="*/ 62850 h 1120268"/>
                  <a:gd name="connsiteX4332" fmla="*/ 1329604 w 3572741"/>
                  <a:gd name="connsiteY4332" fmla="*/ 65106 h 1120268"/>
                  <a:gd name="connsiteX4333" fmla="*/ 1332399 w 3572741"/>
                  <a:gd name="connsiteY4333" fmla="*/ 69322 h 1120268"/>
                  <a:gd name="connsiteX4334" fmla="*/ 1335061 w 3572741"/>
                  <a:gd name="connsiteY4334" fmla="*/ 72835 h 1120268"/>
                  <a:gd name="connsiteX4335" fmla="*/ 1332440 w 3572741"/>
                  <a:gd name="connsiteY4335" fmla="*/ 76179 h 1120268"/>
                  <a:gd name="connsiteX4336" fmla="*/ 1331059 w 3572741"/>
                  <a:gd name="connsiteY4336" fmla="*/ 80593 h 1120268"/>
                  <a:gd name="connsiteX4337" fmla="*/ 1337083 w 3572741"/>
                  <a:gd name="connsiteY4337" fmla="*/ 82734 h 1120268"/>
                  <a:gd name="connsiteX4338" fmla="*/ 1395225 w 3572741"/>
                  <a:gd name="connsiteY4338" fmla="*/ 125824 h 1120268"/>
                  <a:gd name="connsiteX4339" fmla="*/ 1390730 w 3572741"/>
                  <a:gd name="connsiteY4339" fmla="*/ 124683 h 1120268"/>
                  <a:gd name="connsiteX4340" fmla="*/ 1395225 w 3572741"/>
                  <a:gd name="connsiteY4340" fmla="*/ 125824 h 1120268"/>
                  <a:gd name="connsiteX4341" fmla="*/ 1450295 w 3572741"/>
                  <a:gd name="connsiteY4341" fmla="*/ 76723 h 1120268"/>
                  <a:gd name="connsiteX4342" fmla="*/ 1454329 w 3572741"/>
                  <a:gd name="connsiteY4342" fmla="*/ 75526 h 1120268"/>
                  <a:gd name="connsiteX4343" fmla="*/ 1450064 w 3572741"/>
                  <a:gd name="connsiteY4343" fmla="*/ 73693 h 1120268"/>
                  <a:gd name="connsiteX4344" fmla="*/ 1445774 w 3572741"/>
                  <a:gd name="connsiteY4344" fmla="*/ 75271 h 1120268"/>
                  <a:gd name="connsiteX4345" fmla="*/ 1450295 w 3572741"/>
                  <a:gd name="connsiteY4345" fmla="*/ 76723 h 1120268"/>
                  <a:gd name="connsiteX4346" fmla="*/ 1476707 w 3572741"/>
                  <a:gd name="connsiteY4346" fmla="*/ 79980 h 1120268"/>
                  <a:gd name="connsiteX4347" fmla="*/ 1472286 w 3572741"/>
                  <a:gd name="connsiteY4347" fmla="*/ 76629 h 1120268"/>
                  <a:gd name="connsiteX4348" fmla="*/ 1467552 w 3572741"/>
                  <a:gd name="connsiteY4348" fmla="*/ 77241 h 1120268"/>
                  <a:gd name="connsiteX4349" fmla="*/ 1461758 w 3572741"/>
                  <a:gd name="connsiteY4349" fmla="*/ 76979 h 1120268"/>
                  <a:gd name="connsiteX4350" fmla="*/ 1457469 w 3572741"/>
                  <a:gd name="connsiteY4350" fmla="*/ 77565 h 1120268"/>
                  <a:gd name="connsiteX4351" fmla="*/ 1462827 w 3572741"/>
                  <a:gd name="connsiteY4351" fmla="*/ 78781 h 1120268"/>
                  <a:gd name="connsiteX4352" fmla="*/ 1473716 w 3572741"/>
                  <a:gd name="connsiteY4352" fmla="*/ 79303 h 1120268"/>
                  <a:gd name="connsiteX4353" fmla="*/ 1500277 w 3572741"/>
                  <a:gd name="connsiteY4353" fmla="*/ 99201 h 1120268"/>
                  <a:gd name="connsiteX4354" fmla="*/ 1505051 w 3572741"/>
                  <a:gd name="connsiteY4354" fmla="*/ 97878 h 1120268"/>
                  <a:gd name="connsiteX4355" fmla="*/ 1497302 w 3572741"/>
                  <a:gd name="connsiteY4355" fmla="*/ 96195 h 1120268"/>
                  <a:gd name="connsiteX4356" fmla="*/ 1500991 w 3572741"/>
                  <a:gd name="connsiteY4356" fmla="*/ 98109 h 1120268"/>
                  <a:gd name="connsiteX4357" fmla="*/ 1604440 w 3572741"/>
                  <a:gd name="connsiteY4357" fmla="*/ 186685 h 1120268"/>
                  <a:gd name="connsiteX4358" fmla="*/ 1599320 w 3572741"/>
                  <a:gd name="connsiteY4358" fmla="*/ 185237 h 1120268"/>
                  <a:gd name="connsiteX4359" fmla="*/ 1604440 w 3572741"/>
                  <a:gd name="connsiteY4359" fmla="*/ 186685 h 1120268"/>
                  <a:gd name="connsiteX4360" fmla="*/ 1621879 w 3572741"/>
                  <a:gd name="connsiteY4360" fmla="*/ 117528 h 1120268"/>
                  <a:gd name="connsiteX4361" fmla="*/ 1617384 w 3572741"/>
                  <a:gd name="connsiteY4361" fmla="*/ 115361 h 1120268"/>
                  <a:gd name="connsiteX4362" fmla="*/ 1613308 w 3572741"/>
                  <a:gd name="connsiteY4362" fmla="*/ 113070 h 1120268"/>
                  <a:gd name="connsiteX4363" fmla="*/ 1608804 w 3572741"/>
                  <a:gd name="connsiteY4363" fmla="*/ 113198 h 1120268"/>
                  <a:gd name="connsiteX4364" fmla="*/ 1612617 w 3572741"/>
                  <a:gd name="connsiteY4364" fmla="*/ 115066 h 1120268"/>
                  <a:gd name="connsiteX4365" fmla="*/ 1617564 w 3572741"/>
                  <a:gd name="connsiteY4365" fmla="*/ 116746 h 1120268"/>
                  <a:gd name="connsiteX4366" fmla="*/ 1621879 w 3572741"/>
                  <a:gd name="connsiteY4366" fmla="*/ 117528 h 1120268"/>
                  <a:gd name="connsiteX4367" fmla="*/ 1640073 w 3572741"/>
                  <a:gd name="connsiteY4367" fmla="*/ 119195 h 1120268"/>
                  <a:gd name="connsiteX4368" fmla="*/ 1635126 w 3572741"/>
                  <a:gd name="connsiteY4368" fmla="*/ 118036 h 1120268"/>
                  <a:gd name="connsiteX4369" fmla="*/ 1640073 w 3572741"/>
                  <a:gd name="connsiteY4369" fmla="*/ 119195 h 1120268"/>
                  <a:gd name="connsiteX4370" fmla="*/ 1699539 w 3572741"/>
                  <a:gd name="connsiteY4370" fmla="*/ 173770 h 1120268"/>
                  <a:gd name="connsiteX4371" fmla="*/ 1702999 w 3572741"/>
                  <a:gd name="connsiteY4371" fmla="*/ 170380 h 1120268"/>
                  <a:gd name="connsiteX4372" fmla="*/ 1702259 w 3572741"/>
                  <a:gd name="connsiteY4372" fmla="*/ 166160 h 1120268"/>
                  <a:gd name="connsiteX4373" fmla="*/ 1697748 w 3572741"/>
                  <a:gd name="connsiteY4373" fmla="*/ 163812 h 1120268"/>
                  <a:gd name="connsiteX4374" fmla="*/ 1691929 w 3572741"/>
                  <a:gd name="connsiteY4374" fmla="*/ 162913 h 1120268"/>
                  <a:gd name="connsiteX4375" fmla="*/ 1680523 w 3572741"/>
                  <a:gd name="connsiteY4375" fmla="*/ 162626 h 1120268"/>
                  <a:gd name="connsiteX4376" fmla="*/ 1670579 w 3572741"/>
                  <a:gd name="connsiteY4376" fmla="*/ 161919 h 1120268"/>
                  <a:gd name="connsiteX4377" fmla="*/ 1673710 w 3572741"/>
                  <a:gd name="connsiteY4377" fmla="*/ 164597 h 1120268"/>
                  <a:gd name="connsiteX4378" fmla="*/ 1668533 w 3572741"/>
                  <a:gd name="connsiteY4378" fmla="*/ 166524 h 1120268"/>
                  <a:gd name="connsiteX4379" fmla="*/ 1672798 w 3572741"/>
                  <a:gd name="connsiteY4379" fmla="*/ 169673 h 1120268"/>
                  <a:gd name="connsiteX4380" fmla="*/ 1679643 w 3572741"/>
                  <a:gd name="connsiteY4380" fmla="*/ 170455 h 1120268"/>
                  <a:gd name="connsiteX4381" fmla="*/ 1685831 w 3572741"/>
                  <a:gd name="connsiteY4381" fmla="*/ 172323 h 1120268"/>
                  <a:gd name="connsiteX4382" fmla="*/ 1692151 w 3572741"/>
                  <a:gd name="connsiteY4382" fmla="*/ 172893 h 1120268"/>
                  <a:gd name="connsiteX4383" fmla="*/ 1699539 w 3572741"/>
                  <a:gd name="connsiteY4383" fmla="*/ 173770 h 1120268"/>
                  <a:gd name="connsiteX4384" fmla="*/ 1905483 w 3572741"/>
                  <a:gd name="connsiteY4384" fmla="*/ 177683 h 1120268"/>
                  <a:gd name="connsiteX4385" fmla="*/ 1901382 w 3572741"/>
                  <a:gd name="connsiteY4385" fmla="*/ 176340 h 1120268"/>
                  <a:gd name="connsiteX4386" fmla="*/ 1905483 w 3572741"/>
                  <a:gd name="connsiteY4386" fmla="*/ 177683 h 1120268"/>
                  <a:gd name="connsiteX4387" fmla="*/ 1928609 w 3572741"/>
                  <a:gd name="connsiteY4387" fmla="*/ 195795 h 1120268"/>
                  <a:gd name="connsiteX4388" fmla="*/ 1924557 w 3572741"/>
                  <a:gd name="connsiteY4388" fmla="*/ 193476 h 1120268"/>
                  <a:gd name="connsiteX4389" fmla="*/ 1928231 w 3572741"/>
                  <a:gd name="connsiteY4389" fmla="*/ 195754 h 1120268"/>
                  <a:gd name="connsiteX4390" fmla="*/ 1863998 w 3572741"/>
                  <a:gd name="connsiteY4390" fmla="*/ 200808 h 1120268"/>
                  <a:gd name="connsiteX4391" fmla="*/ 1859356 w 3572741"/>
                  <a:gd name="connsiteY4391" fmla="*/ 198618 h 1120268"/>
                  <a:gd name="connsiteX4392" fmla="*/ 1863998 w 3572741"/>
                  <a:gd name="connsiteY4392" fmla="*/ 200808 h 1120268"/>
                  <a:gd name="connsiteX4393" fmla="*/ 1870072 w 3572741"/>
                  <a:gd name="connsiteY4393" fmla="*/ 200388 h 1120268"/>
                  <a:gd name="connsiteX4394" fmla="*/ 1874739 w 3572741"/>
                  <a:gd name="connsiteY4394" fmla="*/ 199854 h 1120268"/>
                  <a:gd name="connsiteX4395" fmla="*/ 1868346 w 3572741"/>
                  <a:gd name="connsiteY4395" fmla="*/ 198544 h 1120268"/>
                  <a:gd name="connsiteX4396" fmla="*/ 1923719 w 3572741"/>
                  <a:gd name="connsiteY4396" fmla="*/ 202921 h 1120268"/>
                  <a:gd name="connsiteX4397" fmla="*/ 1919684 w 3572741"/>
                  <a:gd name="connsiteY4397" fmla="*/ 202026 h 1120268"/>
                  <a:gd name="connsiteX4398" fmla="*/ 1923719 w 3572741"/>
                  <a:gd name="connsiteY4398" fmla="*/ 202921 h 1120268"/>
                  <a:gd name="connsiteX4399" fmla="*/ 1926111 w 3572741"/>
                  <a:gd name="connsiteY4399" fmla="*/ 205065 h 1120268"/>
                  <a:gd name="connsiteX4400" fmla="*/ 1921525 w 3572741"/>
                  <a:gd name="connsiteY4400" fmla="*/ 204431 h 1120268"/>
                  <a:gd name="connsiteX4401" fmla="*/ 1926111 w 3572741"/>
                  <a:gd name="connsiteY4401" fmla="*/ 205065 h 1120268"/>
                  <a:gd name="connsiteX4402" fmla="*/ 1928847 w 3572741"/>
                  <a:gd name="connsiteY4402" fmla="*/ 203595 h 1120268"/>
                  <a:gd name="connsiteX4403" fmla="*/ 1924615 w 3572741"/>
                  <a:gd name="connsiteY4403" fmla="*/ 202592 h 1120268"/>
                  <a:gd name="connsiteX4404" fmla="*/ 1928847 w 3572741"/>
                  <a:gd name="connsiteY4404" fmla="*/ 203595 h 1120268"/>
                  <a:gd name="connsiteX4405" fmla="*/ 1927541 w 3572741"/>
                  <a:gd name="connsiteY4405" fmla="*/ 178031 h 1120268"/>
                  <a:gd name="connsiteX4406" fmla="*/ 1933195 w 3572741"/>
                  <a:gd name="connsiteY4406" fmla="*/ 177622 h 1120268"/>
                  <a:gd name="connsiteX4407" fmla="*/ 1928790 w 3572741"/>
                  <a:gd name="connsiteY4407" fmla="*/ 177578 h 1120268"/>
                  <a:gd name="connsiteX4408" fmla="*/ 1932274 w 3572741"/>
                  <a:gd name="connsiteY4408" fmla="*/ 180332 h 1120268"/>
                  <a:gd name="connsiteX4409" fmla="*/ 1928288 w 3572741"/>
                  <a:gd name="connsiteY4409" fmla="*/ 178214 h 1120268"/>
                  <a:gd name="connsiteX4410" fmla="*/ 1932274 w 3572741"/>
                  <a:gd name="connsiteY4410" fmla="*/ 180332 h 1120268"/>
                  <a:gd name="connsiteX4411" fmla="*/ 1927680 w 3572741"/>
                  <a:gd name="connsiteY4411" fmla="*/ 184783 h 1120268"/>
                  <a:gd name="connsiteX4412" fmla="*/ 1922988 w 3572741"/>
                  <a:gd name="connsiteY4412" fmla="*/ 181561 h 1120268"/>
                  <a:gd name="connsiteX4413" fmla="*/ 1926308 w 3572741"/>
                  <a:gd name="connsiteY4413" fmla="*/ 184747 h 1120268"/>
                  <a:gd name="connsiteX4414" fmla="*/ 1967028 w 3572741"/>
                  <a:gd name="connsiteY4414" fmla="*/ 188779 h 1120268"/>
                  <a:gd name="connsiteX4415" fmla="*/ 1963659 w 3572741"/>
                  <a:gd name="connsiteY4415" fmla="*/ 186333 h 1120268"/>
                  <a:gd name="connsiteX4416" fmla="*/ 1967028 w 3572741"/>
                  <a:gd name="connsiteY4416" fmla="*/ 188779 h 1120268"/>
                  <a:gd name="connsiteX4417" fmla="*/ 1968310 w 3572741"/>
                  <a:gd name="connsiteY4417" fmla="*/ 184859 h 1120268"/>
                  <a:gd name="connsiteX4418" fmla="*/ 1964094 w 3572741"/>
                  <a:gd name="connsiteY4418" fmla="*/ 183785 h 1120268"/>
                  <a:gd name="connsiteX4419" fmla="*/ 1968310 w 3572741"/>
                  <a:gd name="connsiteY4419" fmla="*/ 184859 h 1120268"/>
                  <a:gd name="connsiteX4420" fmla="*/ 2031342 w 3572741"/>
                  <a:gd name="connsiteY4420" fmla="*/ 215183 h 1120268"/>
                  <a:gd name="connsiteX4421" fmla="*/ 2027110 w 3572741"/>
                  <a:gd name="connsiteY4421" fmla="*/ 213795 h 1120268"/>
                  <a:gd name="connsiteX4422" fmla="*/ 2031342 w 3572741"/>
                  <a:gd name="connsiteY4422" fmla="*/ 215183 h 1120268"/>
                  <a:gd name="connsiteX4423" fmla="*/ 2032649 w 3572741"/>
                  <a:gd name="connsiteY4423" fmla="*/ 209533 h 1120268"/>
                  <a:gd name="connsiteX4424" fmla="*/ 2036988 w 3572741"/>
                  <a:gd name="connsiteY4424" fmla="*/ 208199 h 1120268"/>
                  <a:gd name="connsiteX4425" fmla="*/ 2031745 w 3572741"/>
                  <a:gd name="connsiteY4425" fmla="*/ 208174 h 1120268"/>
                  <a:gd name="connsiteX4426" fmla="*/ 2042864 w 3572741"/>
                  <a:gd name="connsiteY4426" fmla="*/ 216918 h 1120268"/>
                  <a:gd name="connsiteX4427" fmla="*/ 2037227 w 3572741"/>
                  <a:gd name="connsiteY4427" fmla="*/ 215659 h 1120268"/>
                  <a:gd name="connsiteX4428" fmla="*/ 2042864 w 3572741"/>
                  <a:gd name="connsiteY4428" fmla="*/ 216918 h 1120268"/>
                  <a:gd name="connsiteX4429" fmla="*/ 2039552 w 3572741"/>
                  <a:gd name="connsiteY4429" fmla="*/ 210286 h 1120268"/>
                  <a:gd name="connsiteX4430" fmla="*/ 2035073 w 3572741"/>
                  <a:gd name="connsiteY4430" fmla="*/ 208878 h 1120268"/>
                  <a:gd name="connsiteX4431" fmla="*/ 2039552 w 3572741"/>
                  <a:gd name="connsiteY4431" fmla="*/ 210286 h 1120268"/>
                  <a:gd name="connsiteX4432" fmla="*/ 2038180 w 3572741"/>
                  <a:gd name="connsiteY4432" fmla="*/ 213052 h 1120268"/>
                  <a:gd name="connsiteX4433" fmla="*/ 2042519 w 3572741"/>
                  <a:gd name="connsiteY4433" fmla="*/ 212387 h 1120268"/>
                  <a:gd name="connsiteX4434" fmla="*/ 2038016 w 3572741"/>
                  <a:gd name="connsiteY4434" fmla="*/ 211790 h 1120268"/>
                  <a:gd name="connsiteX4435" fmla="*/ 2045190 w 3572741"/>
                  <a:gd name="connsiteY4435" fmla="*/ 211811 h 1120268"/>
                  <a:gd name="connsiteX4436" fmla="*/ 2039560 w 3572741"/>
                  <a:gd name="connsiteY4436" fmla="*/ 210570 h 1120268"/>
                  <a:gd name="connsiteX4437" fmla="*/ 2045190 w 3572741"/>
                  <a:gd name="connsiteY4437" fmla="*/ 211811 h 1120268"/>
                  <a:gd name="connsiteX4438" fmla="*/ 2039791 w 3572741"/>
                  <a:gd name="connsiteY4438" fmla="*/ 208393 h 1120268"/>
                  <a:gd name="connsiteX4439" fmla="*/ 2044729 w 3572741"/>
                  <a:gd name="connsiteY4439" fmla="*/ 207021 h 1120268"/>
                  <a:gd name="connsiteX4440" fmla="*/ 2040366 w 3572741"/>
                  <a:gd name="connsiteY4440" fmla="*/ 207922 h 1120268"/>
                  <a:gd name="connsiteX4441" fmla="*/ 2047984 w 3572741"/>
                  <a:gd name="connsiteY4441" fmla="*/ 211107 h 1120268"/>
                  <a:gd name="connsiteX4442" fmla="*/ 2043678 w 3572741"/>
                  <a:gd name="connsiteY4442" fmla="*/ 210502 h 1120268"/>
                  <a:gd name="connsiteX4443" fmla="*/ 2047984 w 3572741"/>
                  <a:gd name="connsiteY4443" fmla="*/ 211107 h 1120268"/>
                  <a:gd name="connsiteX4444" fmla="*/ 2045510 w 3572741"/>
                  <a:gd name="connsiteY4444" fmla="*/ 203848 h 1120268"/>
                  <a:gd name="connsiteX4445" fmla="*/ 2050745 w 3572741"/>
                  <a:gd name="connsiteY4445" fmla="*/ 203125 h 1120268"/>
                  <a:gd name="connsiteX4446" fmla="*/ 2045042 w 3572741"/>
                  <a:gd name="connsiteY4446" fmla="*/ 203792 h 1120268"/>
                  <a:gd name="connsiteX4447" fmla="*/ 2053687 w 3572741"/>
                  <a:gd name="connsiteY4447" fmla="*/ 204710 h 1120268"/>
                  <a:gd name="connsiteX4448" fmla="*/ 2049438 w 3572741"/>
                  <a:gd name="connsiteY4448" fmla="*/ 204313 h 1120268"/>
                  <a:gd name="connsiteX4449" fmla="*/ 2053687 w 3572741"/>
                  <a:gd name="connsiteY4449" fmla="*/ 204710 h 1120268"/>
                  <a:gd name="connsiteX4450" fmla="*/ 2050860 w 3572741"/>
                  <a:gd name="connsiteY4450" fmla="*/ 206026 h 1120268"/>
                  <a:gd name="connsiteX4451" fmla="*/ 2055651 w 3572741"/>
                  <a:gd name="connsiteY4451" fmla="*/ 205580 h 1120268"/>
                  <a:gd name="connsiteX4452" fmla="*/ 2050302 w 3572741"/>
                  <a:gd name="connsiteY4452" fmla="*/ 205448 h 1120268"/>
                  <a:gd name="connsiteX4453" fmla="*/ 2051468 w 3572741"/>
                  <a:gd name="connsiteY4453" fmla="*/ 206532 h 1120268"/>
                  <a:gd name="connsiteX4454" fmla="*/ 2046661 w 3572741"/>
                  <a:gd name="connsiteY4454" fmla="*/ 206163 h 1120268"/>
                  <a:gd name="connsiteX4455" fmla="*/ 2051468 w 3572741"/>
                  <a:gd name="connsiteY4455" fmla="*/ 206532 h 1120268"/>
                  <a:gd name="connsiteX4456" fmla="*/ 2039059 w 3572741"/>
                  <a:gd name="connsiteY4456" fmla="*/ 206478 h 1120268"/>
                  <a:gd name="connsiteX4457" fmla="*/ 2043431 w 3572741"/>
                  <a:gd name="connsiteY4457" fmla="*/ 205705 h 1120268"/>
                  <a:gd name="connsiteX4458" fmla="*/ 2047696 w 3572741"/>
                  <a:gd name="connsiteY4458" fmla="*/ 205633 h 1120268"/>
                  <a:gd name="connsiteX4459" fmla="*/ 2053260 w 3572741"/>
                  <a:gd name="connsiteY4459" fmla="*/ 205317 h 1120268"/>
                  <a:gd name="connsiteX4460" fmla="*/ 2046291 w 3572741"/>
                  <a:gd name="connsiteY4460" fmla="*/ 204568 h 1120268"/>
                  <a:gd name="connsiteX4461" fmla="*/ 2042125 w 3572741"/>
                  <a:gd name="connsiteY4461" fmla="*/ 204928 h 1120268"/>
                  <a:gd name="connsiteX4462" fmla="*/ 2052866 w 3572741"/>
                  <a:gd name="connsiteY4462" fmla="*/ 205255 h 1120268"/>
                  <a:gd name="connsiteX4463" fmla="*/ 2047696 w 3572741"/>
                  <a:gd name="connsiteY4463" fmla="*/ 204739 h 1120268"/>
                  <a:gd name="connsiteX4464" fmla="*/ 2052866 w 3572741"/>
                  <a:gd name="connsiteY4464" fmla="*/ 205255 h 1120268"/>
                  <a:gd name="connsiteX4465" fmla="*/ 2055076 w 3572741"/>
                  <a:gd name="connsiteY4465" fmla="*/ 205056 h 1120268"/>
                  <a:gd name="connsiteX4466" fmla="*/ 2049479 w 3572741"/>
                  <a:gd name="connsiteY4466" fmla="*/ 204492 h 1120268"/>
                  <a:gd name="connsiteX4467" fmla="*/ 2053572 w 3572741"/>
                  <a:gd name="connsiteY4467" fmla="*/ 204973 h 1120268"/>
                  <a:gd name="connsiteX4468" fmla="*/ 2056761 w 3572741"/>
                  <a:gd name="connsiteY4468" fmla="*/ 205328 h 1120268"/>
                  <a:gd name="connsiteX4469" fmla="*/ 2051912 w 3572741"/>
                  <a:gd name="connsiteY4469" fmla="*/ 204959 h 1120268"/>
                  <a:gd name="connsiteX4470" fmla="*/ 2056761 w 3572741"/>
                  <a:gd name="connsiteY4470" fmla="*/ 205328 h 1120268"/>
                  <a:gd name="connsiteX4471" fmla="*/ 2054936 w 3572741"/>
                  <a:gd name="connsiteY4471" fmla="*/ 208921 h 1120268"/>
                  <a:gd name="connsiteX4472" fmla="*/ 2048633 w 3572741"/>
                  <a:gd name="connsiteY4472" fmla="*/ 208177 h 1120268"/>
                  <a:gd name="connsiteX4473" fmla="*/ 2054936 w 3572741"/>
                  <a:gd name="connsiteY4473" fmla="*/ 208921 h 1120268"/>
                  <a:gd name="connsiteX4474" fmla="*/ 2048921 w 3572741"/>
                  <a:gd name="connsiteY4474" fmla="*/ 207745 h 1120268"/>
                  <a:gd name="connsiteX4475" fmla="*/ 2044557 w 3572741"/>
                  <a:gd name="connsiteY4475" fmla="*/ 207057 h 1120268"/>
                  <a:gd name="connsiteX4476" fmla="*/ 2048921 w 3572741"/>
                  <a:gd name="connsiteY4476" fmla="*/ 207745 h 1120268"/>
                  <a:gd name="connsiteX4477" fmla="*/ 2056687 w 3572741"/>
                  <a:gd name="connsiteY4477" fmla="*/ 211817 h 1120268"/>
                  <a:gd name="connsiteX4478" fmla="*/ 2051674 w 3572741"/>
                  <a:gd name="connsiteY4478" fmla="*/ 209848 h 1120268"/>
                  <a:gd name="connsiteX4479" fmla="*/ 2047203 w 3572741"/>
                  <a:gd name="connsiteY4479" fmla="*/ 209675 h 1120268"/>
                  <a:gd name="connsiteX4480" fmla="*/ 2054156 w 3572741"/>
                  <a:gd name="connsiteY4480" fmla="*/ 211268 h 1120268"/>
                  <a:gd name="connsiteX4481" fmla="*/ 2052142 w 3572741"/>
                  <a:gd name="connsiteY4481" fmla="*/ 207316 h 1120268"/>
                  <a:gd name="connsiteX4482" fmla="*/ 2047220 w 3572741"/>
                  <a:gd name="connsiteY4482" fmla="*/ 207055 h 1120268"/>
                  <a:gd name="connsiteX4483" fmla="*/ 2052142 w 3572741"/>
                  <a:gd name="connsiteY4483" fmla="*/ 207316 h 1120268"/>
                  <a:gd name="connsiteX4484" fmla="*/ 2057484 w 3572741"/>
                  <a:gd name="connsiteY4484" fmla="*/ 211900 h 1120268"/>
                  <a:gd name="connsiteX4485" fmla="*/ 2051748 w 3572741"/>
                  <a:gd name="connsiteY4485" fmla="*/ 209833 h 1120268"/>
                  <a:gd name="connsiteX4486" fmla="*/ 2055914 w 3572741"/>
                  <a:gd name="connsiteY4486" fmla="*/ 211487 h 1120268"/>
                  <a:gd name="connsiteX4487" fmla="*/ 2060410 w 3572741"/>
                  <a:gd name="connsiteY4487" fmla="*/ 212572 h 1120268"/>
                  <a:gd name="connsiteX4488" fmla="*/ 2054772 w 3572741"/>
                  <a:gd name="connsiteY4488" fmla="*/ 211881 h 1120268"/>
                  <a:gd name="connsiteX4489" fmla="*/ 2060410 w 3572741"/>
                  <a:gd name="connsiteY4489" fmla="*/ 212572 h 1120268"/>
                  <a:gd name="connsiteX4490" fmla="*/ 2054961 w 3572741"/>
                  <a:gd name="connsiteY4490" fmla="*/ 213633 h 1120268"/>
                  <a:gd name="connsiteX4491" fmla="*/ 2050318 w 3572741"/>
                  <a:gd name="connsiteY4491" fmla="*/ 212644 h 1120268"/>
                  <a:gd name="connsiteX4492" fmla="*/ 2054961 w 3572741"/>
                  <a:gd name="connsiteY4492" fmla="*/ 213633 h 1120268"/>
                  <a:gd name="connsiteX4493" fmla="*/ 2061765 w 3572741"/>
                  <a:gd name="connsiteY4493" fmla="*/ 212796 h 1120268"/>
                  <a:gd name="connsiteX4494" fmla="*/ 2057369 w 3572741"/>
                  <a:gd name="connsiteY4494" fmla="*/ 212390 h 1120268"/>
                  <a:gd name="connsiteX4495" fmla="*/ 2061765 w 3572741"/>
                  <a:gd name="connsiteY4495" fmla="*/ 212796 h 1120268"/>
                  <a:gd name="connsiteX4496" fmla="*/ 2056892 w 3572741"/>
                  <a:gd name="connsiteY4496" fmla="*/ 207173 h 1120268"/>
                  <a:gd name="connsiteX4497" fmla="*/ 2051896 w 3572741"/>
                  <a:gd name="connsiteY4497" fmla="*/ 206669 h 1120268"/>
                  <a:gd name="connsiteX4498" fmla="*/ 2056892 w 3572741"/>
                  <a:gd name="connsiteY4498" fmla="*/ 207173 h 1120268"/>
                  <a:gd name="connsiteX4499" fmla="*/ 2061798 w 3572741"/>
                  <a:gd name="connsiteY4499" fmla="*/ 209716 h 1120268"/>
                  <a:gd name="connsiteX4500" fmla="*/ 2057689 w 3572741"/>
                  <a:gd name="connsiteY4500" fmla="*/ 209514 h 1120268"/>
                  <a:gd name="connsiteX4501" fmla="*/ 2061798 w 3572741"/>
                  <a:gd name="connsiteY4501" fmla="*/ 209716 h 1120268"/>
                  <a:gd name="connsiteX4502" fmla="*/ 2056054 w 3572741"/>
                  <a:gd name="connsiteY4502" fmla="*/ 220214 h 1120268"/>
                  <a:gd name="connsiteX4503" fmla="*/ 2048806 w 3572741"/>
                  <a:gd name="connsiteY4503" fmla="*/ 217773 h 1120268"/>
                  <a:gd name="connsiteX4504" fmla="*/ 2056054 w 3572741"/>
                  <a:gd name="connsiteY4504" fmla="*/ 220214 h 1120268"/>
                  <a:gd name="connsiteX4505" fmla="*/ 2053745 w 3572741"/>
                  <a:gd name="connsiteY4505" fmla="*/ 216964 h 1120268"/>
                  <a:gd name="connsiteX4506" fmla="*/ 2049266 w 3572741"/>
                  <a:gd name="connsiteY4506" fmla="*/ 215995 h 1120268"/>
                  <a:gd name="connsiteX4507" fmla="*/ 2053745 w 3572741"/>
                  <a:gd name="connsiteY4507" fmla="*/ 216964 h 1120268"/>
                  <a:gd name="connsiteX4508" fmla="*/ 2057040 w 3572741"/>
                  <a:gd name="connsiteY4508" fmla="*/ 217891 h 1120268"/>
                  <a:gd name="connsiteX4509" fmla="*/ 2051041 w 3572741"/>
                  <a:gd name="connsiteY4509" fmla="*/ 216932 h 1120268"/>
                  <a:gd name="connsiteX4510" fmla="*/ 2055495 w 3572741"/>
                  <a:gd name="connsiteY4510" fmla="*/ 217705 h 1120268"/>
                  <a:gd name="connsiteX4511" fmla="*/ 2054673 w 3572741"/>
                  <a:gd name="connsiteY4511" fmla="*/ 218568 h 1120268"/>
                  <a:gd name="connsiteX4512" fmla="*/ 2059177 w 3572741"/>
                  <a:gd name="connsiteY4512" fmla="*/ 218021 h 1120268"/>
                  <a:gd name="connsiteX4513" fmla="*/ 2054452 w 3572741"/>
                  <a:gd name="connsiteY4513" fmla="*/ 217826 h 1120268"/>
                  <a:gd name="connsiteX4514" fmla="*/ 2047844 w 3572741"/>
                  <a:gd name="connsiteY4514" fmla="*/ 216765 h 1120268"/>
                  <a:gd name="connsiteX4515" fmla="*/ 2054673 w 3572741"/>
                  <a:gd name="connsiteY4515" fmla="*/ 218568 h 1120268"/>
                  <a:gd name="connsiteX4516" fmla="*/ 2062258 w 3572741"/>
                  <a:gd name="connsiteY4516" fmla="*/ 219208 h 1120268"/>
                  <a:gd name="connsiteX4517" fmla="*/ 2057697 w 3572741"/>
                  <a:gd name="connsiteY4517" fmla="*/ 218626 h 1120268"/>
                  <a:gd name="connsiteX4518" fmla="*/ 2062258 w 3572741"/>
                  <a:gd name="connsiteY4518" fmla="*/ 219208 h 1120268"/>
                  <a:gd name="connsiteX4519" fmla="*/ 2061872 w 3572741"/>
                  <a:gd name="connsiteY4519" fmla="*/ 219664 h 1120268"/>
                  <a:gd name="connsiteX4520" fmla="*/ 2057402 w 3572741"/>
                  <a:gd name="connsiteY4520" fmla="*/ 219222 h 1120268"/>
                  <a:gd name="connsiteX4521" fmla="*/ 2061872 w 3572741"/>
                  <a:gd name="connsiteY4521" fmla="*/ 219664 h 1120268"/>
                  <a:gd name="connsiteX4522" fmla="*/ 2060492 w 3572741"/>
                  <a:gd name="connsiteY4522" fmla="*/ 217318 h 1120268"/>
                  <a:gd name="connsiteX4523" fmla="*/ 2056366 w 3572741"/>
                  <a:gd name="connsiteY4523" fmla="*/ 216805 h 1120268"/>
                  <a:gd name="connsiteX4524" fmla="*/ 2060492 w 3572741"/>
                  <a:gd name="connsiteY4524" fmla="*/ 217318 h 1120268"/>
                  <a:gd name="connsiteX4525" fmla="*/ 2062439 w 3572741"/>
                  <a:gd name="connsiteY4525" fmla="*/ 218893 h 1120268"/>
                  <a:gd name="connsiteX4526" fmla="*/ 2058076 w 3572741"/>
                  <a:gd name="connsiteY4526" fmla="*/ 218121 h 1120268"/>
                  <a:gd name="connsiteX4527" fmla="*/ 2062439 w 3572741"/>
                  <a:gd name="connsiteY4527" fmla="*/ 218893 h 1120268"/>
                  <a:gd name="connsiteX4528" fmla="*/ 2067617 w 3572741"/>
                  <a:gd name="connsiteY4528" fmla="*/ 220448 h 1120268"/>
                  <a:gd name="connsiteX4529" fmla="*/ 2063779 w 3572741"/>
                  <a:gd name="connsiteY4529" fmla="*/ 218722 h 1120268"/>
                  <a:gd name="connsiteX4530" fmla="*/ 2067617 w 3572741"/>
                  <a:gd name="connsiteY4530" fmla="*/ 220448 h 1120268"/>
                  <a:gd name="connsiteX4531" fmla="*/ 2067683 w 3572741"/>
                  <a:gd name="connsiteY4531" fmla="*/ 221035 h 1120268"/>
                  <a:gd name="connsiteX4532" fmla="*/ 2063253 w 3572741"/>
                  <a:gd name="connsiteY4532" fmla="*/ 220219 h 1120268"/>
                  <a:gd name="connsiteX4533" fmla="*/ 2067683 w 3572741"/>
                  <a:gd name="connsiteY4533" fmla="*/ 221035 h 1120268"/>
                  <a:gd name="connsiteX4534" fmla="*/ 2060747 w 3572741"/>
                  <a:gd name="connsiteY4534" fmla="*/ 220271 h 1120268"/>
                  <a:gd name="connsiteX4535" fmla="*/ 2056588 w 3572741"/>
                  <a:gd name="connsiteY4535" fmla="*/ 219380 h 1120268"/>
                  <a:gd name="connsiteX4536" fmla="*/ 2060747 w 3572741"/>
                  <a:gd name="connsiteY4536" fmla="*/ 220271 h 1120268"/>
                  <a:gd name="connsiteX4537" fmla="*/ 2063549 w 3572741"/>
                  <a:gd name="connsiteY4537" fmla="*/ 217026 h 1120268"/>
                  <a:gd name="connsiteX4538" fmla="*/ 2057459 w 3572741"/>
                  <a:gd name="connsiteY4538" fmla="*/ 214996 h 1120268"/>
                  <a:gd name="connsiteX4539" fmla="*/ 2052019 w 3572741"/>
                  <a:gd name="connsiteY4539" fmla="*/ 213591 h 1120268"/>
                  <a:gd name="connsiteX4540" fmla="*/ 2045116 w 3572741"/>
                  <a:gd name="connsiteY4540" fmla="*/ 212607 h 1120268"/>
                  <a:gd name="connsiteX4541" fmla="*/ 2037169 w 3572741"/>
                  <a:gd name="connsiteY4541" fmla="*/ 213189 h 1120268"/>
                  <a:gd name="connsiteX4542" fmla="*/ 2043604 w 3572741"/>
                  <a:gd name="connsiteY4542" fmla="*/ 216313 h 1120268"/>
                  <a:gd name="connsiteX4543" fmla="*/ 2049496 w 3572741"/>
                  <a:gd name="connsiteY4543" fmla="*/ 215754 h 1120268"/>
                  <a:gd name="connsiteX4544" fmla="*/ 2054032 w 3572741"/>
                  <a:gd name="connsiteY4544" fmla="*/ 216138 h 1120268"/>
                  <a:gd name="connsiteX4545" fmla="*/ 2058897 w 3572741"/>
                  <a:gd name="connsiteY4545" fmla="*/ 216177 h 1120268"/>
                  <a:gd name="connsiteX4546" fmla="*/ 2063549 w 3572741"/>
                  <a:gd name="connsiteY4546" fmla="*/ 217026 h 1120268"/>
                  <a:gd name="connsiteX4547" fmla="*/ 2068890 w 3572741"/>
                  <a:gd name="connsiteY4547" fmla="*/ 222028 h 1120268"/>
                  <a:gd name="connsiteX4548" fmla="*/ 2063450 w 3572741"/>
                  <a:gd name="connsiteY4548" fmla="*/ 221190 h 1120268"/>
                  <a:gd name="connsiteX4549" fmla="*/ 2068890 w 3572741"/>
                  <a:gd name="connsiteY4549" fmla="*/ 222028 h 1120268"/>
                  <a:gd name="connsiteX4550" fmla="*/ 2069392 w 3572741"/>
                  <a:gd name="connsiteY4550" fmla="*/ 222749 h 1120268"/>
                  <a:gd name="connsiteX4551" fmla="*/ 2065127 w 3572741"/>
                  <a:gd name="connsiteY4551" fmla="*/ 221663 h 1120268"/>
                  <a:gd name="connsiteX4552" fmla="*/ 2069392 w 3572741"/>
                  <a:gd name="connsiteY4552" fmla="*/ 222749 h 1120268"/>
                  <a:gd name="connsiteX4553" fmla="*/ 2072712 w 3572741"/>
                  <a:gd name="connsiteY4553" fmla="*/ 224576 h 1120268"/>
                  <a:gd name="connsiteX4554" fmla="*/ 2068126 w 3572741"/>
                  <a:gd name="connsiteY4554" fmla="*/ 223452 h 1120268"/>
                  <a:gd name="connsiteX4555" fmla="*/ 2072712 w 3572741"/>
                  <a:gd name="connsiteY4555" fmla="*/ 224576 h 1120268"/>
                  <a:gd name="connsiteX4556" fmla="*/ 2070583 w 3572741"/>
                  <a:gd name="connsiteY4556" fmla="*/ 223530 h 1120268"/>
                  <a:gd name="connsiteX4557" fmla="*/ 2066458 w 3572741"/>
                  <a:gd name="connsiteY4557" fmla="*/ 222584 h 1120268"/>
                  <a:gd name="connsiteX4558" fmla="*/ 2070583 w 3572741"/>
                  <a:gd name="connsiteY4558" fmla="*/ 223530 h 1120268"/>
                  <a:gd name="connsiteX4559" fmla="*/ 2070871 w 3572741"/>
                  <a:gd name="connsiteY4559" fmla="*/ 221528 h 1120268"/>
                  <a:gd name="connsiteX4560" fmla="*/ 2066286 w 3572741"/>
                  <a:gd name="connsiteY4560" fmla="*/ 220912 h 1120268"/>
                  <a:gd name="connsiteX4561" fmla="*/ 2070871 w 3572741"/>
                  <a:gd name="connsiteY4561" fmla="*/ 221528 h 1120268"/>
                  <a:gd name="connsiteX4562" fmla="*/ 2073230 w 3572741"/>
                  <a:gd name="connsiteY4562" fmla="*/ 219796 h 1120268"/>
                  <a:gd name="connsiteX4563" fmla="*/ 2068414 w 3572741"/>
                  <a:gd name="connsiteY4563" fmla="*/ 217877 h 1120268"/>
                  <a:gd name="connsiteX4564" fmla="*/ 2073230 w 3572741"/>
                  <a:gd name="connsiteY4564" fmla="*/ 219796 h 1120268"/>
                  <a:gd name="connsiteX4565" fmla="*/ 2067707 w 3572741"/>
                  <a:gd name="connsiteY4565" fmla="*/ 216645 h 1120268"/>
                  <a:gd name="connsiteX4566" fmla="*/ 2062308 w 3572741"/>
                  <a:gd name="connsiteY4566" fmla="*/ 214799 h 1120268"/>
                  <a:gd name="connsiteX4567" fmla="*/ 2066655 w 3572741"/>
                  <a:gd name="connsiteY4567" fmla="*/ 216430 h 1120268"/>
                  <a:gd name="connsiteX4568" fmla="*/ 2071085 w 3572741"/>
                  <a:gd name="connsiteY4568" fmla="*/ 221341 h 1120268"/>
                  <a:gd name="connsiteX4569" fmla="*/ 2068011 w 3572741"/>
                  <a:gd name="connsiteY4569" fmla="*/ 218187 h 1120268"/>
                  <a:gd name="connsiteX4570" fmla="*/ 2063894 w 3572741"/>
                  <a:gd name="connsiteY4570" fmla="*/ 218685 h 1120268"/>
                  <a:gd name="connsiteX4571" fmla="*/ 2068061 w 3572741"/>
                  <a:gd name="connsiteY4571" fmla="*/ 220349 h 1120268"/>
                  <a:gd name="connsiteX4572" fmla="*/ 2073978 w 3572741"/>
                  <a:gd name="connsiteY4572" fmla="*/ 219521 h 1120268"/>
                  <a:gd name="connsiteX4573" fmla="*/ 2068414 w 3572741"/>
                  <a:gd name="connsiteY4573" fmla="*/ 217877 h 1120268"/>
                  <a:gd name="connsiteX4574" fmla="*/ 2073978 w 3572741"/>
                  <a:gd name="connsiteY4574" fmla="*/ 219521 h 1120268"/>
                  <a:gd name="connsiteX4575" fmla="*/ 2077602 w 3572741"/>
                  <a:gd name="connsiteY4575" fmla="*/ 222072 h 1120268"/>
                  <a:gd name="connsiteX4576" fmla="*/ 2073386 w 3572741"/>
                  <a:gd name="connsiteY4576" fmla="*/ 221513 h 1120268"/>
                  <a:gd name="connsiteX4577" fmla="*/ 2077602 w 3572741"/>
                  <a:gd name="connsiteY4577" fmla="*/ 222072 h 1120268"/>
                  <a:gd name="connsiteX4578" fmla="*/ 2074446 w 3572741"/>
                  <a:gd name="connsiteY4578" fmla="*/ 223825 h 1120268"/>
                  <a:gd name="connsiteX4579" fmla="*/ 2068472 w 3572741"/>
                  <a:gd name="connsiteY4579" fmla="*/ 222314 h 1120268"/>
                  <a:gd name="connsiteX4580" fmla="*/ 2074446 w 3572741"/>
                  <a:gd name="connsiteY4580" fmla="*/ 223825 h 1120268"/>
                  <a:gd name="connsiteX4581" fmla="*/ 2076542 w 3572741"/>
                  <a:gd name="connsiteY4581" fmla="*/ 227591 h 1120268"/>
                  <a:gd name="connsiteX4582" fmla="*/ 2070633 w 3572741"/>
                  <a:gd name="connsiteY4582" fmla="*/ 226089 h 1120268"/>
                  <a:gd name="connsiteX4583" fmla="*/ 2076542 w 3572741"/>
                  <a:gd name="connsiteY4583" fmla="*/ 227591 h 1120268"/>
                  <a:gd name="connsiteX4584" fmla="*/ 2076205 w 3572741"/>
                  <a:gd name="connsiteY4584" fmla="*/ 228855 h 1120268"/>
                  <a:gd name="connsiteX4585" fmla="*/ 2071726 w 3572741"/>
                  <a:gd name="connsiteY4585" fmla="*/ 227569 h 1120268"/>
                  <a:gd name="connsiteX4586" fmla="*/ 2075917 w 3572741"/>
                  <a:gd name="connsiteY4586" fmla="*/ 228738 h 1120268"/>
                  <a:gd name="connsiteX4587" fmla="*/ 2075333 w 3572741"/>
                  <a:gd name="connsiteY4587" fmla="*/ 228507 h 1120268"/>
                  <a:gd name="connsiteX4588" fmla="*/ 2070510 w 3572741"/>
                  <a:gd name="connsiteY4588" fmla="*/ 226405 h 1120268"/>
                  <a:gd name="connsiteX4589" fmla="*/ 2075333 w 3572741"/>
                  <a:gd name="connsiteY4589" fmla="*/ 228507 h 1120268"/>
                  <a:gd name="connsiteX4590" fmla="*/ 2077717 w 3572741"/>
                  <a:gd name="connsiteY4590" fmla="*/ 226693 h 1120268"/>
                  <a:gd name="connsiteX4591" fmla="*/ 2071898 w 3572741"/>
                  <a:gd name="connsiteY4591" fmla="*/ 225480 h 1120268"/>
                  <a:gd name="connsiteX4592" fmla="*/ 2077717 w 3572741"/>
                  <a:gd name="connsiteY4592" fmla="*/ 226693 h 1120268"/>
                  <a:gd name="connsiteX4593" fmla="*/ 2061881 w 3572741"/>
                  <a:gd name="connsiteY4593" fmla="*/ 209275 h 1120268"/>
                  <a:gd name="connsiteX4594" fmla="*/ 2056802 w 3572741"/>
                  <a:gd name="connsiteY4594" fmla="*/ 208678 h 1120268"/>
                  <a:gd name="connsiteX4595" fmla="*/ 2061881 w 3572741"/>
                  <a:gd name="connsiteY4595" fmla="*/ 209275 h 1120268"/>
                  <a:gd name="connsiteX4596" fmla="*/ 2061897 w 3572741"/>
                  <a:gd name="connsiteY4596" fmla="*/ 209543 h 1120268"/>
                  <a:gd name="connsiteX4597" fmla="*/ 2055035 w 3572741"/>
                  <a:gd name="connsiteY4597" fmla="*/ 209040 h 1120268"/>
                  <a:gd name="connsiteX4598" fmla="*/ 2061897 w 3572741"/>
                  <a:gd name="connsiteY4598" fmla="*/ 209543 h 1120268"/>
                  <a:gd name="connsiteX4599" fmla="*/ 2073690 w 3572741"/>
                  <a:gd name="connsiteY4599" fmla="*/ 218070 h 1120268"/>
                  <a:gd name="connsiteX4600" fmla="*/ 2067083 w 3572741"/>
                  <a:gd name="connsiteY4600" fmla="*/ 217730 h 1120268"/>
                  <a:gd name="connsiteX4601" fmla="*/ 2073690 w 3572741"/>
                  <a:gd name="connsiteY4601" fmla="*/ 218070 h 1120268"/>
                  <a:gd name="connsiteX4602" fmla="*/ 2075670 w 3572741"/>
                  <a:gd name="connsiteY4602" fmla="*/ 219131 h 1120268"/>
                  <a:gd name="connsiteX4603" fmla="*/ 2071553 w 3572741"/>
                  <a:gd name="connsiteY4603" fmla="*/ 218193 h 1120268"/>
                  <a:gd name="connsiteX4604" fmla="*/ 2075670 w 3572741"/>
                  <a:gd name="connsiteY4604" fmla="*/ 219131 h 1120268"/>
                  <a:gd name="connsiteX4605" fmla="*/ 2083436 w 3572741"/>
                  <a:gd name="connsiteY4605" fmla="*/ 223976 h 1120268"/>
                  <a:gd name="connsiteX4606" fmla="*/ 2078908 w 3572741"/>
                  <a:gd name="connsiteY4606" fmla="*/ 223428 h 1120268"/>
                  <a:gd name="connsiteX4607" fmla="*/ 2083436 w 3572741"/>
                  <a:gd name="connsiteY4607" fmla="*/ 223976 h 1120268"/>
                  <a:gd name="connsiteX4608" fmla="*/ 2113769 w 3572741"/>
                  <a:gd name="connsiteY4608" fmla="*/ 238358 h 1120268"/>
                  <a:gd name="connsiteX4609" fmla="*/ 2109553 w 3572741"/>
                  <a:gd name="connsiteY4609" fmla="*/ 236412 h 1120268"/>
                  <a:gd name="connsiteX4610" fmla="*/ 2113769 w 3572741"/>
                  <a:gd name="connsiteY4610" fmla="*/ 238358 h 1120268"/>
                  <a:gd name="connsiteX4611" fmla="*/ 2092164 w 3572741"/>
                  <a:gd name="connsiteY4611" fmla="*/ 141967 h 1120268"/>
                  <a:gd name="connsiteX4612" fmla="*/ 2090471 w 3572741"/>
                  <a:gd name="connsiteY4612" fmla="*/ 136991 h 1120268"/>
                  <a:gd name="connsiteX4613" fmla="*/ 2085187 w 3572741"/>
                  <a:gd name="connsiteY4613" fmla="*/ 134921 h 1120268"/>
                  <a:gd name="connsiteX4614" fmla="*/ 2078169 w 3572741"/>
                  <a:gd name="connsiteY4614" fmla="*/ 132757 h 1120268"/>
                  <a:gd name="connsiteX4615" fmla="*/ 2071800 w 3572741"/>
                  <a:gd name="connsiteY4615" fmla="*/ 130226 h 1120268"/>
                  <a:gd name="connsiteX4616" fmla="*/ 2077454 w 3572741"/>
                  <a:gd name="connsiteY4616" fmla="*/ 134812 h 1120268"/>
                  <a:gd name="connsiteX4617" fmla="*/ 2081365 w 3572741"/>
                  <a:gd name="connsiteY4617" fmla="*/ 136672 h 1120268"/>
                  <a:gd name="connsiteX4618" fmla="*/ 2084825 w 3572741"/>
                  <a:gd name="connsiteY4618" fmla="*/ 139990 h 1120268"/>
                  <a:gd name="connsiteX4619" fmla="*/ 2092164 w 3572741"/>
                  <a:gd name="connsiteY4619" fmla="*/ 141967 h 1120268"/>
                  <a:gd name="connsiteX4620" fmla="*/ 2154169 w 3572741"/>
                  <a:gd name="connsiteY4620" fmla="*/ 178865 h 1120268"/>
                  <a:gd name="connsiteX4621" fmla="*/ 2150356 w 3572741"/>
                  <a:gd name="connsiteY4621" fmla="*/ 175898 h 1120268"/>
                  <a:gd name="connsiteX4622" fmla="*/ 2145310 w 3572741"/>
                  <a:gd name="connsiteY4622" fmla="*/ 174055 h 1120268"/>
                  <a:gd name="connsiteX4623" fmla="*/ 2133805 w 3572741"/>
                  <a:gd name="connsiteY4623" fmla="*/ 171012 h 1120268"/>
                  <a:gd name="connsiteX4624" fmla="*/ 2127296 w 3572741"/>
                  <a:gd name="connsiteY4624" fmla="*/ 169621 h 1120268"/>
                  <a:gd name="connsiteX4625" fmla="*/ 2131948 w 3572741"/>
                  <a:gd name="connsiteY4625" fmla="*/ 172373 h 1120268"/>
                  <a:gd name="connsiteX4626" fmla="*/ 2137478 w 3572741"/>
                  <a:gd name="connsiteY4626" fmla="*/ 173410 h 1120268"/>
                  <a:gd name="connsiteX4627" fmla="*/ 2143437 w 3572741"/>
                  <a:gd name="connsiteY4627" fmla="*/ 175659 h 1120268"/>
                  <a:gd name="connsiteX4628" fmla="*/ 2150150 w 3572741"/>
                  <a:gd name="connsiteY4628" fmla="*/ 177530 h 1120268"/>
                  <a:gd name="connsiteX4629" fmla="*/ 2154169 w 3572741"/>
                  <a:gd name="connsiteY4629" fmla="*/ 178865 h 1120268"/>
                  <a:gd name="connsiteX4630" fmla="*/ 2184058 w 3572741"/>
                  <a:gd name="connsiteY4630" fmla="*/ 159704 h 1120268"/>
                  <a:gd name="connsiteX4631" fmla="*/ 2187321 w 3572741"/>
                  <a:gd name="connsiteY4631" fmla="*/ 156951 h 1120268"/>
                  <a:gd name="connsiteX4632" fmla="*/ 2183146 w 3572741"/>
                  <a:gd name="connsiteY4632" fmla="*/ 153953 h 1120268"/>
                  <a:gd name="connsiteX4633" fmla="*/ 2187427 w 3572741"/>
                  <a:gd name="connsiteY4633" fmla="*/ 152464 h 1120268"/>
                  <a:gd name="connsiteX4634" fmla="*/ 2191972 w 3572741"/>
                  <a:gd name="connsiteY4634" fmla="*/ 153358 h 1120268"/>
                  <a:gd name="connsiteX4635" fmla="*/ 2196344 w 3572741"/>
                  <a:gd name="connsiteY4635" fmla="*/ 155429 h 1120268"/>
                  <a:gd name="connsiteX4636" fmla="*/ 2207373 w 3572741"/>
                  <a:gd name="connsiteY4636" fmla="*/ 153393 h 1120268"/>
                  <a:gd name="connsiteX4637" fmla="*/ 2220004 w 3572741"/>
                  <a:gd name="connsiteY4637" fmla="*/ 152080 h 1120268"/>
                  <a:gd name="connsiteX4638" fmla="*/ 2227827 w 3572741"/>
                  <a:gd name="connsiteY4638" fmla="*/ 150446 h 1120268"/>
                  <a:gd name="connsiteX4639" fmla="*/ 2234164 w 3572741"/>
                  <a:gd name="connsiteY4639" fmla="*/ 151991 h 1120268"/>
                  <a:gd name="connsiteX4640" fmla="*/ 2228814 w 3572741"/>
                  <a:gd name="connsiteY4640" fmla="*/ 151222 h 1120268"/>
                  <a:gd name="connsiteX4641" fmla="*/ 2239875 w 3572741"/>
                  <a:gd name="connsiteY4641" fmla="*/ 155361 h 1120268"/>
                  <a:gd name="connsiteX4642" fmla="*/ 2245357 w 3572741"/>
                  <a:gd name="connsiteY4642" fmla="*/ 154394 h 1120268"/>
                  <a:gd name="connsiteX4643" fmla="*/ 2249400 w 3572741"/>
                  <a:gd name="connsiteY4643" fmla="*/ 153574 h 1120268"/>
                  <a:gd name="connsiteX4644" fmla="*/ 2258144 w 3572741"/>
                  <a:gd name="connsiteY4644" fmla="*/ 153026 h 1120268"/>
                  <a:gd name="connsiteX4645" fmla="*/ 2254257 w 3572741"/>
                  <a:gd name="connsiteY4645" fmla="*/ 150318 h 1120268"/>
                  <a:gd name="connsiteX4646" fmla="*/ 2242357 w 3572741"/>
                  <a:gd name="connsiteY4646" fmla="*/ 148987 h 1120268"/>
                  <a:gd name="connsiteX4647" fmla="*/ 2236210 w 3572741"/>
                  <a:gd name="connsiteY4647" fmla="*/ 148695 h 1120268"/>
                  <a:gd name="connsiteX4648" fmla="*/ 2231608 w 3572741"/>
                  <a:gd name="connsiteY4648" fmla="*/ 147328 h 1120268"/>
                  <a:gd name="connsiteX4649" fmla="*/ 2227532 w 3572741"/>
                  <a:gd name="connsiteY4649" fmla="*/ 146230 h 1120268"/>
                  <a:gd name="connsiteX4650" fmla="*/ 2222223 w 3572741"/>
                  <a:gd name="connsiteY4650" fmla="*/ 144448 h 1120268"/>
                  <a:gd name="connsiteX4651" fmla="*/ 2217366 w 3572741"/>
                  <a:gd name="connsiteY4651" fmla="*/ 143251 h 1120268"/>
                  <a:gd name="connsiteX4652" fmla="*/ 2212336 w 3572741"/>
                  <a:gd name="connsiteY4652" fmla="*/ 141431 h 1120268"/>
                  <a:gd name="connsiteX4653" fmla="*/ 2205976 w 3572741"/>
                  <a:gd name="connsiteY4653" fmla="*/ 138601 h 1120268"/>
                  <a:gd name="connsiteX4654" fmla="*/ 2202163 w 3572741"/>
                  <a:gd name="connsiteY4654" fmla="*/ 136405 h 1120268"/>
                  <a:gd name="connsiteX4655" fmla="*/ 2197265 w 3572741"/>
                  <a:gd name="connsiteY4655" fmla="*/ 135095 h 1120268"/>
                  <a:gd name="connsiteX4656" fmla="*/ 2204168 w 3572741"/>
                  <a:gd name="connsiteY4656" fmla="*/ 135159 h 1120268"/>
                  <a:gd name="connsiteX4657" fmla="*/ 2209164 w 3572741"/>
                  <a:gd name="connsiteY4657" fmla="*/ 133366 h 1120268"/>
                  <a:gd name="connsiteX4658" fmla="*/ 2215673 w 3572741"/>
                  <a:gd name="connsiteY4658" fmla="*/ 134065 h 1120268"/>
                  <a:gd name="connsiteX4659" fmla="*/ 2219626 w 3572741"/>
                  <a:gd name="connsiteY4659" fmla="*/ 135877 h 1120268"/>
                  <a:gd name="connsiteX4660" fmla="*/ 2216700 w 3572741"/>
                  <a:gd name="connsiteY4660" fmla="*/ 139740 h 1120268"/>
                  <a:gd name="connsiteX4661" fmla="*/ 2221163 w 3572741"/>
                  <a:gd name="connsiteY4661" fmla="*/ 142525 h 1120268"/>
                  <a:gd name="connsiteX4662" fmla="*/ 2225707 w 3572741"/>
                  <a:gd name="connsiteY4662" fmla="*/ 143207 h 1120268"/>
                  <a:gd name="connsiteX4663" fmla="*/ 2229915 w 3572741"/>
                  <a:gd name="connsiteY4663" fmla="*/ 144858 h 1120268"/>
                  <a:gd name="connsiteX4664" fmla="*/ 2236752 w 3572741"/>
                  <a:gd name="connsiteY4664" fmla="*/ 147070 h 1120268"/>
                  <a:gd name="connsiteX4665" fmla="*/ 2241034 w 3572741"/>
                  <a:gd name="connsiteY4665" fmla="*/ 147812 h 1120268"/>
                  <a:gd name="connsiteX4666" fmla="*/ 2249441 w 3572741"/>
                  <a:gd name="connsiteY4666" fmla="*/ 149316 h 1120268"/>
                  <a:gd name="connsiteX4667" fmla="*/ 2258900 w 3572741"/>
                  <a:gd name="connsiteY4667" fmla="*/ 149106 h 1120268"/>
                  <a:gd name="connsiteX4668" fmla="*/ 2263305 w 3572741"/>
                  <a:gd name="connsiteY4668" fmla="*/ 150207 h 1120268"/>
                  <a:gd name="connsiteX4669" fmla="*/ 2268194 w 3572741"/>
                  <a:gd name="connsiteY4669" fmla="*/ 149189 h 1120268"/>
                  <a:gd name="connsiteX4670" fmla="*/ 2267750 w 3572741"/>
                  <a:gd name="connsiteY4670" fmla="*/ 144988 h 1120268"/>
                  <a:gd name="connsiteX4671" fmla="*/ 2261144 w 3572741"/>
                  <a:gd name="connsiteY4671" fmla="*/ 141340 h 1120268"/>
                  <a:gd name="connsiteX4672" fmla="*/ 2266354 w 3572741"/>
                  <a:gd name="connsiteY4672" fmla="*/ 138709 h 1120268"/>
                  <a:gd name="connsiteX4673" fmla="*/ 2259072 w 3572741"/>
                  <a:gd name="connsiteY4673" fmla="*/ 136572 h 1120268"/>
                  <a:gd name="connsiteX4674" fmla="*/ 2249835 w 3572741"/>
                  <a:gd name="connsiteY4674" fmla="*/ 135207 h 1120268"/>
                  <a:gd name="connsiteX4675" fmla="*/ 2242176 w 3572741"/>
                  <a:gd name="connsiteY4675" fmla="*/ 134163 h 1120268"/>
                  <a:gd name="connsiteX4676" fmla="*/ 2238042 w 3572741"/>
                  <a:gd name="connsiteY4676" fmla="*/ 133564 h 1120268"/>
                  <a:gd name="connsiteX4677" fmla="*/ 2230810 w 3572741"/>
                  <a:gd name="connsiteY4677" fmla="*/ 131973 h 1120268"/>
                  <a:gd name="connsiteX4678" fmla="*/ 2222617 w 3572741"/>
                  <a:gd name="connsiteY4678" fmla="*/ 130897 h 1120268"/>
                  <a:gd name="connsiteX4679" fmla="*/ 2217037 w 3572741"/>
                  <a:gd name="connsiteY4679" fmla="*/ 130848 h 1120268"/>
                  <a:gd name="connsiteX4680" fmla="*/ 2202828 w 3572741"/>
                  <a:gd name="connsiteY4680" fmla="*/ 130818 h 1120268"/>
                  <a:gd name="connsiteX4681" fmla="*/ 2195308 w 3572741"/>
                  <a:gd name="connsiteY4681" fmla="*/ 129417 h 1120268"/>
                  <a:gd name="connsiteX4682" fmla="*/ 2190657 w 3572741"/>
                  <a:gd name="connsiteY4682" fmla="*/ 128091 h 1120268"/>
                  <a:gd name="connsiteX4683" fmla="*/ 2184387 w 3572741"/>
                  <a:gd name="connsiteY4683" fmla="*/ 126889 h 1120268"/>
                  <a:gd name="connsiteX4684" fmla="*/ 2176317 w 3572741"/>
                  <a:gd name="connsiteY4684" fmla="*/ 124908 h 1120268"/>
                  <a:gd name="connsiteX4685" fmla="*/ 2170581 w 3572741"/>
                  <a:gd name="connsiteY4685" fmla="*/ 124281 h 1120268"/>
                  <a:gd name="connsiteX4686" fmla="*/ 2165995 w 3572741"/>
                  <a:gd name="connsiteY4686" fmla="*/ 123319 h 1120268"/>
                  <a:gd name="connsiteX4687" fmla="*/ 2173441 w 3572741"/>
                  <a:gd name="connsiteY4687" fmla="*/ 125817 h 1120268"/>
                  <a:gd name="connsiteX4688" fmla="*/ 2179300 w 3572741"/>
                  <a:gd name="connsiteY4688" fmla="*/ 127515 h 1120268"/>
                  <a:gd name="connsiteX4689" fmla="*/ 2174846 w 3572741"/>
                  <a:gd name="connsiteY4689" fmla="*/ 126840 h 1120268"/>
                  <a:gd name="connsiteX4690" fmla="*/ 2166595 w 3572741"/>
                  <a:gd name="connsiteY4690" fmla="*/ 125886 h 1120268"/>
                  <a:gd name="connsiteX4691" fmla="*/ 2168189 w 3572741"/>
                  <a:gd name="connsiteY4691" fmla="*/ 129718 h 1120268"/>
                  <a:gd name="connsiteX4692" fmla="*/ 2172857 w 3572741"/>
                  <a:gd name="connsiteY4692" fmla="*/ 132411 h 1120268"/>
                  <a:gd name="connsiteX4693" fmla="*/ 2177155 w 3572741"/>
                  <a:gd name="connsiteY4693" fmla="*/ 134325 h 1120268"/>
                  <a:gd name="connsiteX4694" fmla="*/ 2182291 w 3572741"/>
                  <a:gd name="connsiteY4694" fmla="*/ 135296 h 1120268"/>
                  <a:gd name="connsiteX4695" fmla="*/ 2178133 w 3572741"/>
                  <a:gd name="connsiteY4695" fmla="*/ 136481 h 1120268"/>
                  <a:gd name="connsiteX4696" fmla="*/ 2174057 w 3572741"/>
                  <a:gd name="connsiteY4696" fmla="*/ 135865 h 1120268"/>
                  <a:gd name="connsiteX4697" fmla="*/ 2169603 w 3572741"/>
                  <a:gd name="connsiteY4697" fmla="*/ 135650 h 1120268"/>
                  <a:gd name="connsiteX4698" fmla="*/ 2165913 w 3572741"/>
                  <a:gd name="connsiteY4698" fmla="*/ 133732 h 1120268"/>
                  <a:gd name="connsiteX4699" fmla="*/ 2160242 w 3572741"/>
                  <a:gd name="connsiteY4699" fmla="*/ 131808 h 1120268"/>
                  <a:gd name="connsiteX4700" fmla="*/ 2152320 w 3572741"/>
                  <a:gd name="connsiteY4700" fmla="*/ 130931 h 1120268"/>
                  <a:gd name="connsiteX4701" fmla="*/ 2147603 w 3572741"/>
                  <a:gd name="connsiteY4701" fmla="*/ 129702 h 1120268"/>
                  <a:gd name="connsiteX4702" fmla="*/ 2139056 w 3572741"/>
                  <a:gd name="connsiteY4702" fmla="*/ 127484 h 1120268"/>
                  <a:gd name="connsiteX4703" fmla="*/ 2133657 w 3572741"/>
                  <a:gd name="connsiteY4703" fmla="*/ 126047 h 1120268"/>
                  <a:gd name="connsiteX4704" fmla="*/ 2127642 w 3572741"/>
                  <a:gd name="connsiteY4704" fmla="*/ 125240 h 1120268"/>
                  <a:gd name="connsiteX4705" fmla="*/ 2122357 w 3572741"/>
                  <a:gd name="connsiteY4705" fmla="*/ 123672 h 1120268"/>
                  <a:gd name="connsiteX4706" fmla="*/ 2116991 w 3572741"/>
                  <a:gd name="connsiteY4706" fmla="*/ 122582 h 1120268"/>
                  <a:gd name="connsiteX4707" fmla="*/ 2109373 w 3572741"/>
                  <a:gd name="connsiteY4707" fmla="*/ 124474 h 1120268"/>
                  <a:gd name="connsiteX4708" fmla="*/ 2103135 w 3572741"/>
                  <a:gd name="connsiteY4708" fmla="*/ 127477 h 1120268"/>
                  <a:gd name="connsiteX4709" fmla="*/ 2108485 w 3572741"/>
                  <a:gd name="connsiteY4709" fmla="*/ 131423 h 1120268"/>
                  <a:gd name="connsiteX4710" fmla="*/ 2104590 w 3572741"/>
                  <a:gd name="connsiteY4710" fmla="*/ 133762 h 1120268"/>
                  <a:gd name="connsiteX4711" fmla="*/ 2108666 w 3572741"/>
                  <a:gd name="connsiteY4711" fmla="*/ 135295 h 1120268"/>
                  <a:gd name="connsiteX4712" fmla="*/ 2113581 w 3572741"/>
                  <a:gd name="connsiteY4712" fmla="*/ 137001 h 1120268"/>
                  <a:gd name="connsiteX4713" fmla="*/ 2117303 w 3572741"/>
                  <a:gd name="connsiteY4713" fmla="*/ 139515 h 1120268"/>
                  <a:gd name="connsiteX4714" fmla="*/ 2121470 w 3572741"/>
                  <a:gd name="connsiteY4714" fmla="*/ 141043 h 1120268"/>
                  <a:gd name="connsiteX4715" fmla="*/ 2125653 w 3572741"/>
                  <a:gd name="connsiteY4715" fmla="*/ 142589 h 1120268"/>
                  <a:gd name="connsiteX4716" fmla="*/ 2119842 w 3572741"/>
                  <a:gd name="connsiteY4716" fmla="*/ 142594 h 1120268"/>
                  <a:gd name="connsiteX4717" fmla="*/ 2115503 w 3572741"/>
                  <a:gd name="connsiteY4717" fmla="*/ 142474 h 1120268"/>
                  <a:gd name="connsiteX4718" fmla="*/ 2119900 w 3572741"/>
                  <a:gd name="connsiteY4718" fmla="*/ 144605 h 1120268"/>
                  <a:gd name="connsiteX4719" fmla="*/ 2135071 w 3572741"/>
                  <a:gd name="connsiteY4719" fmla="*/ 149132 h 1120268"/>
                  <a:gd name="connsiteX4720" fmla="*/ 2140001 w 3572741"/>
                  <a:gd name="connsiteY4720" fmla="*/ 150067 h 1120268"/>
                  <a:gd name="connsiteX4721" fmla="*/ 2148984 w 3572741"/>
                  <a:gd name="connsiteY4721" fmla="*/ 151926 h 1120268"/>
                  <a:gd name="connsiteX4722" fmla="*/ 2154038 w 3572741"/>
                  <a:gd name="connsiteY4722" fmla="*/ 154004 h 1120268"/>
                  <a:gd name="connsiteX4723" fmla="*/ 2161368 w 3572741"/>
                  <a:gd name="connsiteY4723" fmla="*/ 156590 h 1120268"/>
                  <a:gd name="connsiteX4724" fmla="*/ 2172956 w 3572741"/>
                  <a:gd name="connsiteY4724" fmla="*/ 157740 h 1120268"/>
                  <a:gd name="connsiteX4725" fmla="*/ 2182883 w 3572741"/>
                  <a:gd name="connsiteY4725" fmla="*/ 159679 h 1120268"/>
                  <a:gd name="connsiteX4726" fmla="*/ 2235232 w 3572741"/>
                  <a:gd name="connsiteY4726" fmla="*/ 178051 h 1120268"/>
                  <a:gd name="connsiteX4727" fmla="*/ 2239538 w 3572741"/>
                  <a:gd name="connsiteY4727" fmla="*/ 177123 h 1120268"/>
                  <a:gd name="connsiteX4728" fmla="*/ 2238979 w 3572741"/>
                  <a:gd name="connsiteY4728" fmla="*/ 172994 h 1120268"/>
                  <a:gd name="connsiteX4729" fmla="*/ 2234985 w 3572741"/>
                  <a:gd name="connsiteY4729" fmla="*/ 169882 h 1120268"/>
                  <a:gd name="connsiteX4730" fmla="*/ 2229989 w 3572741"/>
                  <a:gd name="connsiteY4730" fmla="*/ 168977 h 1120268"/>
                  <a:gd name="connsiteX4731" fmla="*/ 2221976 w 3572741"/>
                  <a:gd name="connsiteY4731" fmla="*/ 169245 h 1120268"/>
                  <a:gd name="connsiteX4732" fmla="*/ 2223908 w 3572741"/>
                  <a:gd name="connsiteY4732" fmla="*/ 173971 h 1120268"/>
                  <a:gd name="connsiteX4733" fmla="*/ 2229134 w 3572741"/>
                  <a:gd name="connsiteY4733" fmla="*/ 175964 h 1120268"/>
                  <a:gd name="connsiteX4734" fmla="*/ 2235232 w 3572741"/>
                  <a:gd name="connsiteY4734" fmla="*/ 178051 h 1120268"/>
                  <a:gd name="connsiteX4735" fmla="*/ 2174566 w 3572741"/>
                  <a:gd name="connsiteY4735" fmla="*/ 135880 h 1120268"/>
                  <a:gd name="connsiteX4736" fmla="*/ 2169997 w 3572741"/>
                  <a:gd name="connsiteY4736" fmla="*/ 134093 h 1120268"/>
                  <a:gd name="connsiteX4737" fmla="*/ 2174566 w 3572741"/>
                  <a:gd name="connsiteY4737" fmla="*/ 135880 h 1120268"/>
                  <a:gd name="connsiteX4738" fmla="*/ 2315399 w 3572741"/>
                  <a:gd name="connsiteY4738" fmla="*/ 196545 h 1120268"/>
                  <a:gd name="connsiteX4739" fmla="*/ 2321225 w 3572741"/>
                  <a:gd name="connsiteY4739" fmla="*/ 195775 h 1120268"/>
                  <a:gd name="connsiteX4740" fmla="*/ 2315128 w 3572741"/>
                  <a:gd name="connsiteY4740" fmla="*/ 193268 h 1120268"/>
                  <a:gd name="connsiteX4741" fmla="*/ 2311660 w 3572741"/>
                  <a:gd name="connsiteY4741" fmla="*/ 190842 h 1120268"/>
                  <a:gd name="connsiteX4742" fmla="*/ 2305052 w 3572741"/>
                  <a:gd name="connsiteY4742" fmla="*/ 187273 h 1120268"/>
                  <a:gd name="connsiteX4743" fmla="*/ 2300804 w 3572741"/>
                  <a:gd name="connsiteY4743" fmla="*/ 185988 h 1120268"/>
                  <a:gd name="connsiteX4744" fmla="*/ 2286784 w 3572741"/>
                  <a:gd name="connsiteY4744" fmla="*/ 182537 h 1120268"/>
                  <a:gd name="connsiteX4745" fmla="*/ 2280431 w 3572741"/>
                  <a:gd name="connsiteY4745" fmla="*/ 180649 h 1120268"/>
                  <a:gd name="connsiteX4746" fmla="*/ 2271703 w 3572741"/>
                  <a:gd name="connsiteY4746" fmla="*/ 179489 h 1120268"/>
                  <a:gd name="connsiteX4747" fmla="*/ 2265828 w 3572741"/>
                  <a:gd name="connsiteY4747" fmla="*/ 178091 h 1120268"/>
                  <a:gd name="connsiteX4748" fmla="*/ 2257536 w 3572741"/>
                  <a:gd name="connsiteY4748" fmla="*/ 179016 h 1120268"/>
                  <a:gd name="connsiteX4749" fmla="*/ 2250255 w 3572741"/>
                  <a:gd name="connsiteY4749" fmla="*/ 179374 h 1120268"/>
                  <a:gd name="connsiteX4750" fmla="*/ 2250624 w 3572741"/>
                  <a:gd name="connsiteY4750" fmla="*/ 183726 h 1120268"/>
                  <a:gd name="connsiteX4751" fmla="*/ 2252703 w 3572741"/>
                  <a:gd name="connsiteY4751" fmla="*/ 187377 h 1120268"/>
                  <a:gd name="connsiteX4752" fmla="*/ 2249087 w 3572741"/>
                  <a:gd name="connsiteY4752" fmla="*/ 190078 h 1120268"/>
                  <a:gd name="connsiteX4753" fmla="*/ 2240730 w 3572741"/>
                  <a:gd name="connsiteY4753" fmla="*/ 190097 h 1120268"/>
                  <a:gd name="connsiteX4754" fmla="*/ 2244806 w 3572741"/>
                  <a:gd name="connsiteY4754" fmla="*/ 192439 h 1120268"/>
                  <a:gd name="connsiteX4755" fmla="*/ 2250073 w 3572741"/>
                  <a:gd name="connsiteY4755" fmla="*/ 191618 h 1120268"/>
                  <a:gd name="connsiteX4756" fmla="*/ 2255604 w 3572741"/>
                  <a:gd name="connsiteY4756" fmla="*/ 190285 h 1120268"/>
                  <a:gd name="connsiteX4757" fmla="*/ 2260954 w 3572741"/>
                  <a:gd name="connsiteY4757" fmla="*/ 190586 h 1120268"/>
                  <a:gd name="connsiteX4758" fmla="*/ 2271285 w 3572741"/>
                  <a:gd name="connsiteY4758" fmla="*/ 192475 h 1120268"/>
                  <a:gd name="connsiteX4759" fmla="*/ 2280217 w 3572741"/>
                  <a:gd name="connsiteY4759" fmla="*/ 193729 h 1120268"/>
                  <a:gd name="connsiteX4760" fmla="*/ 2295634 w 3572741"/>
                  <a:gd name="connsiteY4760" fmla="*/ 194936 h 1120268"/>
                  <a:gd name="connsiteX4761" fmla="*/ 2302439 w 3572741"/>
                  <a:gd name="connsiteY4761" fmla="*/ 195271 h 1120268"/>
                  <a:gd name="connsiteX4762" fmla="*/ 2306918 w 3572741"/>
                  <a:gd name="connsiteY4762" fmla="*/ 195766 h 1120268"/>
                  <a:gd name="connsiteX4763" fmla="*/ 2315399 w 3572741"/>
                  <a:gd name="connsiteY4763" fmla="*/ 196545 h 1120268"/>
                  <a:gd name="connsiteX4764" fmla="*/ 2259861 w 3572741"/>
                  <a:gd name="connsiteY4764" fmla="*/ 239851 h 1120268"/>
                  <a:gd name="connsiteX4765" fmla="*/ 2255654 w 3572741"/>
                  <a:gd name="connsiteY4765" fmla="*/ 238238 h 1120268"/>
                  <a:gd name="connsiteX4766" fmla="*/ 2259861 w 3572741"/>
                  <a:gd name="connsiteY4766" fmla="*/ 239851 h 1120268"/>
                  <a:gd name="connsiteX4767" fmla="*/ 2261414 w 3572741"/>
                  <a:gd name="connsiteY4767" fmla="*/ 240451 h 1120268"/>
                  <a:gd name="connsiteX4768" fmla="*/ 2256985 w 3572741"/>
                  <a:gd name="connsiteY4768" fmla="*/ 239506 h 1120268"/>
                  <a:gd name="connsiteX4769" fmla="*/ 2261414 w 3572741"/>
                  <a:gd name="connsiteY4769" fmla="*/ 240451 h 1120268"/>
                  <a:gd name="connsiteX4770" fmla="*/ 2271654 w 3572741"/>
                  <a:gd name="connsiteY4770" fmla="*/ 241436 h 1120268"/>
                  <a:gd name="connsiteX4771" fmla="*/ 2269953 w 3572741"/>
                  <a:gd name="connsiteY4771" fmla="*/ 237329 h 1120268"/>
                  <a:gd name="connsiteX4772" fmla="*/ 2264850 w 3572741"/>
                  <a:gd name="connsiteY4772" fmla="*/ 236664 h 1120268"/>
                  <a:gd name="connsiteX4773" fmla="*/ 2257412 w 3572741"/>
                  <a:gd name="connsiteY4773" fmla="*/ 236920 h 1120268"/>
                  <a:gd name="connsiteX4774" fmla="*/ 2261768 w 3572741"/>
                  <a:gd name="connsiteY4774" fmla="*/ 239562 h 1120268"/>
                  <a:gd name="connsiteX4775" fmla="*/ 2266888 w 3572741"/>
                  <a:gd name="connsiteY4775" fmla="*/ 240023 h 1120268"/>
                  <a:gd name="connsiteX4776" fmla="*/ 2271654 w 3572741"/>
                  <a:gd name="connsiteY4776" fmla="*/ 241436 h 1120268"/>
                  <a:gd name="connsiteX4777" fmla="*/ 2273635 w 3572741"/>
                  <a:gd name="connsiteY4777" fmla="*/ 231265 h 1120268"/>
                  <a:gd name="connsiteX4778" fmla="*/ 2268096 w 3572741"/>
                  <a:gd name="connsiteY4778" fmla="*/ 229185 h 1120268"/>
                  <a:gd name="connsiteX4779" fmla="*/ 2273068 w 3572741"/>
                  <a:gd name="connsiteY4779" fmla="*/ 230324 h 1120268"/>
                  <a:gd name="connsiteX4780" fmla="*/ 2275007 w 3572741"/>
                  <a:gd name="connsiteY4780" fmla="*/ 237185 h 1120268"/>
                  <a:gd name="connsiteX4781" fmla="*/ 2279133 w 3572741"/>
                  <a:gd name="connsiteY4781" fmla="*/ 236799 h 1120268"/>
                  <a:gd name="connsiteX4782" fmla="*/ 2274185 w 3572741"/>
                  <a:gd name="connsiteY4782" fmla="*/ 237114 h 1120268"/>
                  <a:gd name="connsiteX4783" fmla="*/ 2280604 w 3572741"/>
                  <a:gd name="connsiteY4783" fmla="*/ 235564 h 1120268"/>
                  <a:gd name="connsiteX4784" fmla="*/ 2275410 w 3572741"/>
                  <a:gd name="connsiteY4784" fmla="*/ 234848 h 1120268"/>
                  <a:gd name="connsiteX4785" fmla="*/ 2280579 w 3572741"/>
                  <a:gd name="connsiteY4785" fmla="*/ 235166 h 1120268"/>
                  <a:gd name="connsiteX4786" fmla="*/ 2290507 w 3572741"/>
                  <a:gd name="connsiteY4786" fmla="*/ 112608 h 1120268"/>
                  <a:gd name="connsiteX4787" fmla="*/ 2279601 w 3572741"/>
                  <a:gd name="connsiteY4787" fmla="*/ 110457 h 1120268"/>
                  <a:gd name="connsiteX4788" fmla="*/ 2286932 w 3572741"/>
                  <a:gd name="connsiteY4788" fmla="*/ 112092 h 1120268"/>
                  <a:gd name="connsiteX4789" fmla="*/ 2369703 w 3572741"/>
                  <a:gd name="connsiteY4789" fmla="*/ 157307 h 1120268"/>
                  <a:gd name="connsiteX4790" fmla="*/ 2377018 w 3572741"/>
                  <a:gd name="connsiteY4790" fmla="*/ 156703 h 1120268"/>
                  <a:gd name="connsiteX4791" fmla="*/ 2382524 w 3572741"/>
                  <a:gd name="connsiteY4791" fmla="*/ 155558 h 1120268"/>
                  <a:gd name="connsiteX4792" fmla="*/ 2393947 w 3572741"/>
                  <a:gd name="connsiteY4792" fmla="*/ 153869 h 1120268"/>
                  <a:gd name="connsiteX4793" fmla="*/ 2390002 w 3572741"/>
                  <a:gd name="connsiteY4793" fmla="*/ 151048 h 1120268"/>
                  <a:gd name="connsiteX4794" fmla="*/ 2388194 w 3572741"/>
                  <a:gd name="connsiteY4794" fmla="*/ 147215 h 1120268"/>
                  <a:gd name="connsiteX4795" fmla="*/ 2383510 w 3572741"/>
                  <a:gd name="connsiteY4795" fmla="*/ 148521 h 1120268"/>
                  <a:gd name="connsiteX4796" fmla="*/ 2378497 w 3572741"/>
                  <a:gd name="connsiteY4796" fmla="*/ 147674 h 1120268"/>
                  <a:gd name="connsiteX4797" fmla="*/ 2374224 w 3572741"/>
                  <a:gd name="connsiteY4797" fmla="*/ 146362 h 1120268"/>
                  <a:gd name="connsiteX4798" fmla="*/ 2363787 w 3572741"/>
                  <a:gd name="connsiteY4798" fmla="*/ 145427 h 1120268"/>
                  <a:gd name="connsiteX4799" fmla="*/ 2353760 w 3572741"/>
                  <a:gd name="connsiteY4799" fmla="*/ 144351 h 1120268"/>
                  <a:gd name="connsiteX4800" fmla="*/ 2347597 w 3572741"/>
                  <a:gd name="connsiteY4800" fmla="*/ 145319 h 1120268"/>
                  <a:gd name="connsiteX4801" fmla="*/ 2341845 w 3572741"/>
                  <a:gd name="connsiteY4801" fmla="*/ 145788 h 1120268"/>
                  <a:gd name="connsiteX4802" fmla="*/ 2337826 w 3572741"/>
                  <a:gd name="connsiteY4802" fmla="*/ 144576 h 1120268"/>
                  <a:gd name="connsiteX4803" fmla="*/ 2333224 w 3572741"/>
                  <a:gd name="connsiteY4803" fmla="*/ 141772 h 1120268"/>
                  <a:gd name="connsiteX4804" fmla="*/ 2328038 w 3572741"/>
                  <a:gd name="connsiteY4804" fmla="*/ 141103 h 1120268"/>
                  <a:gd name="connsiteX4805" fmla="*/ 2322269 w 3572741"/>
                  <a:gd name="connsiteY4805" fmla="*/ 141341 h 1120268"/>
                  <a:gd name="connsiteX4806" fmla="*/ 2312415 w 3572741"/>
                  <a:gd name="connsiteY4806" fmla="*/ 140208 h 1120268"/>
                  <a:gd name="connsiteX4807" fmla="*/ 2308233 w 3572741"/>
                  <a:gd name="connsiteY4807" fmla="*/ 140676 h 1120268"/>
                  <a:gd name="connsiteX4808" fmla="*/ 2312621 w 3572741"/>
                  <a:gd name="connsiteY4808" fmla="*/ 141461 h 1120268"/>
                  <a:gd name="connsiteX4809" fmla="*/ 2307699 w 3572741"/>
                  <a:gd name="connsiteY4809" fmla="*/ 141935 h 1120268"/>
                  <a:gd name="connsiteX4810" fmla="*/ 2312449 w 3572741"/>
                  <a:gd name="connsiteY4810" fmla="*/ 142452 h 1120268"/>
                  <a:gd name="connsiteX4811" fmla="*/ 2306967 w 3572741"/>
                  <a:gd name="connsiteY4811" fmla="*/ 143032 h 1120268"/>
                  <a:gd name="connsiteX4812" fmla="*/ 2300804 w 3572741"/>
                  <a:gd name="connsiteY4812" fmla="*/ 142289 h 1120268"/>
                  <a:gd name="connsiteX4813" fmla="*/ 2294426 w 3572741"/>
                  <a:gd name="connsiteY4813" fmla="*/ 140316 h 1120268"/>
                  <a:gd name="connsiteX4814" fmla="*/ 2290243 w 3572741"/>
                  <a:gd name="connsiteY4814" fmla="*/ 137689 h 1120268"/>
                  <a:gd name="connsiteX4815" fmla="*/ 2285058 w 3572741"/>
                  <a:gd name="connsiteY4815" fmla="*/ 136775 h 1120268"/>
                  <a:gd name="connsiteX4816" fmla="*/ 2288895 w 3572741"/>
                  <a:gd name="connsiteY4816" fmla="*/ 140272 h 1120268"/>
                  <a:gd name="connsiteX4817" fmla="*/ 2292413 w 3572741"/>
                  <a:gd name="connsiteY4817" fmla="*/ 143341 h 1120268"/>
                  <a:gd name="connsiteX4818" fmla="*/ 2299711 w 3572741"/>
                  <a:gd name="connsiteY4818" fmla="*/ 146526 h 1120268"/>
                  <a:gd name="connsiteX4819" fmla="*/ 2310493 w 3572741"/>
                  <a:gd name="connsiteY4819" fmla="*/ 147959 h 1120268"/>
                  <a:gd name="connsiteX4820" fmla="*/ 2321866 w 3572741"/>
                  <a:gd name="connsiteY4820" fmla="*/ 150245 h 1120268"/>
                  <a:gd name="connsiteX4821" fmla="*/ 2334563 w 3572741"/>
                  <a:gd name="connsiteY4821" fmla="*/ 151582 h 1120268"/>
                  <a:gd name="connsiteX4822" fmla="*/ 2342995 w 3572741"/>
                  <a:gd name="connsiteY4822" fmla="*/ 153869 h 1120268"/>
                  <a:gd name="connsiteX4823" fmla="*/ 2347679 w 3572741"/>
                  <a:gd name="connsiteY4823" fmla="*/ 155243 h 1120268"/>
                  <a:gd name="connsiteX4824" fmla="*/ 2354089 w 3572741"/>
                  <a:gd name="connsiteY4824" fmla="*/ 156360 h 1120268"/>
                  <a:gd name="connsiteX4825" fmla="*/ 2362554 w 3572741"/>
                  <a:gd name="connsiteY4825" fmla="*/ 157075 h 1120268"/>
                  <a:gd name="connsiteX4826" fmla="*/ 2369703 w 3572741"/>
                  <a:gd name="connsiteY4826" fmla="*/ 157307 h 1120268"/>
                  <a:gd name="connsiteX4827" fmla="*/ 2379976 w 3572741"/>
                  <a:gd name="connsiteY4827" fmla="*/ 125187 h 1120268"/>
                  <a:gd name="connsiteX4828" fmla="*/ 2373730 w 3572741"/>
                  <a:gd name="connsiteY4828" fmla="*/ 123120 h 1120268"/>
                  <a:gd name="connsiteX4829" fmla="*/ 2379976 w 3572741"/>
                  <a:gd name="connsiteY4829" fmla="*/ 125187 h 1120268"/>
                  <a:gd name="connsiteX4830" fmla="*/ 2544008 w 3572741"/>
                  <a:gd name="connsiteY4830" fmla="*/ 243075 h 1120268"/>
                  <a:gd name="connsiteX4831" fmla="*/ 2537844 w 3572741"/>
                  <a:gd name="connsiteY4831" fmla="*/ 241928 h 1120268"/>
                  <a:gd name="connsiteX4832" fmla="*/ 2544008 w 3572741"/>
                  <a:gd name="connsiteY4832" fmla="*/ 243075 h 1120268"/>
                  <a:gd name="connsiteX4833" fmla="*/ 2749295 w 3572741"/>
                  <a:gd name="connsiteY4833" fmla="*/ 257016 h 1120268"/>
                  <a:gd name="connsiteX4834" fmla="*/ 2743295 w 3572741"/>
                  <a:gd name="connsiteY4834" fmla="*/ 254093 h 1120268"/>
                  <a:gd name="connsiteX4835" fmla="*/ 2747076 w 3572741"/>
                  <a:gd name="connsiteY4835" fmla="*/ 256619 h 1120268"/>
                  <a:gd name="connsiteX4836" fmla="*/ 2765484 w 3572741"/>
                  <a:gd name="connsiteY4836" fmla="*/ 254880 h 1120268"/>
                  <a:gd name="connsiteX4837" fmla="*/ 2760964 w 3572741"/>
                  <a:gd name="connsiteY4837" fmla="*/ 253774 h 1120268"/>
                  <a:gd name="connsiteX4838" fmla="*/ 2765484 w 3572741"/>
                  <a:gd name="connsiteY4838" fmla="*/ 254880 h 1120268"/>
                  <a:gd name="connsiteX4839" fmla="*/ 2774606 w 3572741"/>
                  <a:gd name="connsiteY4839" fmla="*/ 258829 h 1120268"/>
                  <a:gd name="connsiteX4840" fmla="*/ 2770086 w 3572741"/>
                  <a:gd name="connsiteY4840" fmla="*/ 256855 h 1120268"/>
                  <a:gd name="connsiteX4841" fmla="*/ 2774606 w 3572741"/>
                  <a:gd name="connsiteY4841" fmla="*/ 258829 h 1120268"/>
                  <a:gd name="connsiteX4842" fmla="*/ 2947514 w 3572741"/>
                  <a:gd name="connsiteY4842" fmla="*/ 277799 h 1120268"/>
                  <a:gd name="connsiteX4843" fmla="*/ 2943405 w 3572741"/>
                  <a:gd name="connsiteY4843" fmla="*/ 277038 h 1120268"/>
                  <a:gd name="connsiteX4844" fmla="*/ 2947514 w 3572741"/>
                  <a:gd name="connsiteY4844" fmla="*/ 277799 h 1120268"/>
                  <a:gd name="connsiteX4845" fmla="*/ 2965922 w 3572741"/>
                  <a:gd name="connsiteY4845" fmla="*/ 280705 h 1120268"/>
                  <a:gd name="connsiteX4846" fmla="*/ 2961731 w 3572741"/>
                  <a:gd name="connsiteY4846" fmla="*/ 279440 h 1120268"/>
                  <a:gd name="connsiteX4847" fmla="*/ 2965922 w 3572741"/>
                  <a:gd name="connsiteY4847" fmla="*/ 280705 h 1120268"/>
                  <a:gd name="connsiteX4848" fmla="*/ 2973236 w 3572741"/>
                  <a:gd name="connsiteY4848" fmla="*/ 289195 h 1120268"/>
                  <a:gd name="connsiteX4849" fmla="*/ 2970278 w 3572741"/>
                  <a:gd name="connsiteY4849" fmla="*/ 285576 h 1120268"/>
                  <a:gd name="connsiteX4850" fmla="*/ 2967566 w 3572741"/>
                  <a:gd name="connsiteY4850" fmla="*/ 281531 h 1120268"/>
                  <a:gd name="connsiteX4851" fmla="*/ 2960416 w 3572741"/>
                  <a:gd name="connsiteY4851" fmla="*/ 280042 h 1120268"/>
                  <a:gd name="connsiteX4852" fmla="*/ 2955156 w 3572741"/>
                  <a:gd name="connsiteY4852" fmla="*/ 279622 h 1120268"/>
                  <a:gd name="connsiteX4853" fmla="*/ 2949733 w 3572741"/>
                  <a:gd name="connsiteY4853" fmla="*/ 278298 h 1120268"/>
                  <a:gd name="connsiteX4854" fmla="*/ 2942254 w 3572741"/>
                  <a:gd name="connsiteY4854" fmla="*/ 277552 h 1120268"/>
                  <a:gd name="connsiteX4855" fmla="*/ 2936501 w 3572741"/>
                  <a:gd name="connsiteY4855" fmla="*/ 277272 h 1120268"/>
                  <a:gd name="connsiteX4856" fmla="*/ 2934858 w 3572741"/>
                  <a:gd name="connsiteY4856" fmla="*/ 282409 h 1120268"/>
                  <a:gd name="connsiteX4857" fmla="*/ 2943405 w 3572741"/>
                  <a:gd name="connsiteY4857" fmla="*/ 283908 h 1120268"/>
                  <a:gd name="connsiteX4858" fmla="*/ 2947679 w 3572741"/>
                  <a:gd name="connsiteY4858" fmla="*/ 285823 h 1120268"/>
                  <a:gd name="connsiteX4859" fmla="*/ 2959101 w 3572741"/>
                  <a:gd name="connsiteY4859" fmla="*/ 287952 h 1120268"/>
                  <a:gd name="connsiteX4860" fmla="*/ 2968387 w 3572741"/>
                  <a:gd name="connsiteY4860" fmla="*/ 289162 h 1120268"/>
                  <a:gd name="connsiteX4861" fmla="*/ 2973236 w 3572741"/>
                  <a:gd name="connsiteY4861" fmla="*/ 289195 h 1120268"/>
                  <a:gd name="connsiteX4862" fmla="*/ 3064867 w 3572741"/>
                  <a:gd name="connsiteY4862" fmla="*/ 280648 h 1120268"/>
                  <a:gd name="connsiteX4863" fmla="*/ 3058540 w 3572741"/>
                  <a:gd name="connsiteY4863" fmla="*/ 279714 h 1120268"/>
                  <a:gd name="connsiteX4864" fmla="*/ 3064867 w 3572741"/>
                  <a:gd name="connsiteY4864" fmla="*/ 280648 h 1120268"/>
                  <a:gd name="connsiteX4865" fmla="*/ 3113682 w 3572741"/>
                  <a:gd name="connsiteY4865" fmla="*/ 257356 h 1120268"/>
                  <a:gd name="connsiteX4866" fmla="*/ 3117956 w 3572741"/>
                  <a:gd name="connsiteY4866" fmla="*/ 255308 h 1120268"/>
                  <a:gd name="connsiteX4867" fmla="*/ 3122393 w 3572741"/>
                  <a:gd name="connsiteY4867" fmla="*/ 255384 h 1120268"/>
                  <a:gd name="connsiteX4868" fmla="*/ 3127899 w 3572741"/>
                  <a:gd name="connsiteY4868" fmla="*/ 254003 h 1120268"/>
                  <a:gd name="connsiteX4869" fmla="*/ 3103985 w 3572741"/>
                  <a:gd name="connsiteY4869" fmla="*/ 238370 h 1120268"/>
                  <a:gd name="connsiteX4870" fmla="*/ 3099465 w 3572741"/>
                  <a:gd name="connsiteY4870" fmla="*/ 241526 h 1120268"/>
                  <a:gd name="connsiteX4871" fmla="*/ 3096753 w 3572741"/>
                  <a:gd name="connsiteY4871" fmla="*/ 246262 h 1120268"/>
                  <a:gd name="connsiteX4872" fmla="*/ 3099712 w 3572741"/>
                  <a:gd name="connsiteY4872" fmla="*/ 251095 h 1120268"/>
                  <a:gd name="connsiteX4873" fmla="*/ 3107519 w 3572741"/>
                  <a:gd name="connsiteY4873" fmla="*/ 254180 h 1120268"/>
                  <a:gd name="connsiteX4874" fmla="*/ 3113436 w 3572741"/>
                  <a:gd name="connsiteY4874" fmla="*/ 256952 h 1120268"/>
                  <a:gd name="connsiteX4875" fmla="*/ 2948828 w 3572741"/>
                  <a:gd name="connsiteY4875" fmla="*/ 582028 h 1120268"/>
                  <a:gd name="connsiteX4876" fmla="*/ 2947842 w 3572741"/>
                  <a:gd name="connsiteY4876" fmla="*/ 577722 h 1120268"/>
                  <a:gd name="connsiteX4877" fmla="*/ 2946856 w 3572741"/>
                  <a:gd name="connsiteY4877" fmla="*/ 581872 h 1120268"/>
                  <a:gd name="connsiteX4878" fmla="*/ 2751103 w 3572741"/>
                  <a:gd name="connsiteY4878" fmla="*/ 702316 h 1120268"/>
                  <a:gd name="connsiteX4879" fmla="*/ 2757513 w 3572741"/>
                  <a:gd name="connsiteY4879" fmla="*/ 701297 h 1120268"/>
                  <a:gd name="connsiteX4880" fmla="*/ 2755459 w 3572741"/>
                  <a:gd name="connsiteY4880" fmla="*/ 695708 h 1120268"/>
                  <a:gd name="connsiteX4881" fmla="*/ 2751267 w 3572741"/>
                  <a:gd name="connsiteY4881" fmla="*/ 695659 h 1120268"/>
                  <a:gd name="connsiteX4882" fmla="*/ 2748801 w 3572741"/>
                  <a:gd name="connsiteY4882" fmla="*/ 701839 h 1120268"/>
                  <a:gd name="connsiteX4883" fmla="*/ 2780113 w 3572741"/>
                  <a:gd name="connsiteY4883" fmla="*/ 710320 h 1120268"/>
                  <a:gd name="connsiteX4884" fmla="*/ 2780934 w 3572741"/>
                  <a:gd name="connsiteY4884" fmla="*/ 705989 h 1120268"/>
                  <a:gd name="connsiteX4885" fmla="*/ 2779290 w 3572741"/>
                  <a:gd name="connsiteY4885" fmla="*/ 701149 h 1120268"/>
                  <a:gd name="connsiteX4886" fmla="*/ 2777072 w 3572741"/>
                  <a:gd name="connsiteY4886" fmla="*/ 697171 h 1120268"/>
                  <a:gd name="connsiteX4887" fmla="*/ 2771401 w 3572741"/>
                  <a:gd name="connsiteY4887" fmla="*/ 694566 h 1120268"/>
                  <a:gd name="connsiteX4888" fmla="*/ 2761868 w 3572741"/>
                  <a:gd name="connsiteY4888" fmla="*/ 693440 h 1120268"/>
                  <a:gd name="connsiteX4889" fmla="*/ 2764251 w 3572741"/>
                  <a:gd name="connsiteY4889" fmla="*/ 698018 h 1120268"/>
                  <a:gd name="connsiteX4890" fmla="*/ 2764908 w 3572741"/>
                  <a:gd name="connsiteY4890" fmla="*/ 704485 h 1120268"/>
                  <a:gd name="connsiteX4891" fmla="*/ 2770991 w 3572741"/>
                  <a:gd name="connsiteY4891" fmla="*/ 704206 h 1120268"/>
                  <a:gd name="connsiteX4892" fmla="*/ 2780113 w 3572741"/>
                  <a:gd name="connsiteY4892" fmla="*/ 710320 h 1120268"/>
                  <a:gd name="connsiteX4893" fmla="*/ 2750527 w 3572741"/>
                  <a:gd name="connsiteY4893" fmla="*/ 710000 h 1120268"/>
                  <a:gd name="connsiteX4894" fmla="*/ 2746747 w 3572741"/>
                  <a:gd name="connsiteY4894" fmla="*/ 708430 h 1120268"/>
                  <a:gd name="connsiteX4895" fmla="*/ 2750527 w 3572741"/>
                  <a:gd name="connsiteY4895" fmla="*/ 710000 h 1120268"/>
                  <a:gd name="connsiteX4896" fmla="*/ 2783071 w 3572741"/>
                  <a:gd name="connsiteY4896" fmla="*/ 717281 h 1120268"/>
                  <a:gd name="connsiteX4897" fmla="*/ 2779948 w 3572741"/>
                  <a:gd name="connsiteY4897" fmla="*/ 712407 h 1120268"/>
                  <a:gd name="connsiteX4898" fmla="*/ 2781756 w 3572741"/>
                  <a:gd name="connsiteY4898" fmla="*/ 716656 h 1120268"/>
                  <a:gd name="connsiteX4899" fmla="*/ 2787016 w 3572741"/>
                  <a:gd name="connsiteY4899" fmla="*/ 718111 h 1120268"/>
                  <a:gd name="connsiteX4900" fmla="*/ 2790056 w 3572741"/>
                  <a:gd name="connsiteY4900" fmla="*/ 714963 h 1120268"/>
                  <a:gd name="connsiteX4901" fmla="*/ 2787016 w 3572741"/>
                  <a:gd name="connsiteY4901" fmla="*/ 718111 h 1120268"/>
                  <a:gd name="connsiteX4902" fmla="*/ 2897959 w 3572741"/>
                  <a:gd name="connsiteY4902" fmla="*/ 747589 h 1120268"/>
                  <a:gd name="connsiteX4903" fmla="*/ 2892125 w 3572741"/>
                  <a:gd name="connsiteY4903" fmla="*/ 745559 h 1120268"/>
                  <a:gd name="connsiteX4904" fmla="*/ 2897383 w 3572741"/>
                  <a:gd name="connsiteY4904" fmla="*/ 747375 h 1120268"/>
                  <a:gd name="connsiteX4905" fmla="*/ 2903629 w 3572741"/>
                  <a:gd name="connsiteY4905" fmla="*/ 749882 h 1120268"/>
                  <a:gd name="connsiteX4906" fmla="*/ 2899520 w 3572741"/>
                  <a:gd name="connsiteY4906" fmla="*/ 748246 h 1120268"/>
                  <a:gd name="connsiteX4907" fmla="*/ 2903629 w 3572741"/>
                  <a:gd name="connsiteY4907" fmla="*/ 749882 h 1120268"/>
                  <a:gd name="connsiteX4908" fmla="*/ 2978742 w 3572741"/>
                  <a:gd name="connsiteY4908" fmla="*/ 789435 h 1120268"/>
                  <a:gd name="connsiteX4909" fmla="*/ 2975537 w 3572741"/>
                  <a:gd name="connsiteY4909" fmla="*/ 786395 h 1120268"/>
                  <a:gd name="connsiteX4910" fmla="*/ 2978742 w 3572741"/>
                  <a:gd name="connsiteY4910" fmla="*/ 789435 h 1120268"/>
                  <a:gd name="connsiteX4911" fmla="*/ 3097164 w 3572741"/>
                  <a:gd name="connsiteY4911" fmla="*/ 974242 h 1120268"/>
                  <a:gd name="connsiteX4912" fmla="*/ 3095356 w 3572741"/>
                  <a:gd name="connsiteY4912" fmla="*/ 966295 h 1120268"/>
                  <a:gd name="connsiteX4913" fmla="*/ 3091904 w 3572741"/>
                  <a:gd name="connsiteY4913" fmla="*/ 959335 h 1120268"/>
                  <a:gd name="connsiteX4914" fmla="*/ 3089932 w 3572741"/>
                  <a:gd name="connsiteY4914" fmla="*/ 953064 h 1120268"/>
                  <a:gd name="connsiteX4915" fmla="*/ 3093549 w 3572741"/>
                  <a:gd name="connsiteY4915" fmla="*/ 948290 h 1120268"/>
                  <a:gd name="connsiteX4916" fmla="*/ 3099136 w 3572741"/>
                  <a:gd name="connsiteY4916" fmla="*/ 952801 h 1120268"/>
                  <a:gd name="connsiteX4917" fmla="*/ 3104396 w 3572741"/>
                  <a:gd name="connsiteY4917" fmla="*/ 952604 h 1120268"/>
                  <a:gd name="connsiteX4918" fmla="*/ 3115984 w 3572741"/>
                  <a:gd name="connsiteY4918" fmla="*/ 957009 h 1120268"/>
                  <a:gd name="connsiteX4919" fmla="*/ 3122312 w 3572741"/>
                  <a:gd name="connsiteY4919" fmla="*/ 963362 h 1120268"/>
                  <a:gd name="connsiteX4920" fmla="*/ 3128064 w 3572741"/>
                  <a:gd name="connsiteY4920" fmla="*/ 970667 h 1120268"/>
                  <a:gd name="connsiteX4921" fmla="*/ 3125598 w 3572741"/>
                  <a:gd name="connsiteY4921" fmla="*/ 965901 h 1120268"/>
                  <a:gd name="connsiteX4922" fmla="*/ 3125106 w 3572741"/>
                  <a:gd name="connsiteY4922" fmla="*/ 959918 h 1120268"/>
                  <a:gd name="connsiteX4923" fmla="*/ 3117545 w 3572741"/>
                  <a:gd name="connsiteY4923" fmla="*/ 953295 h 1120268"/>
                  <a:gd name="connsiteX4924" fmla="*/ 3111875 w 3572741"/>
                  <a:gd name="connsiteY4924" fmla="*/ 946802 h 1120268"/>
                  <a:gd name="connsiteX4925" fmla="*/ 3107272 w 3572741"/>
                  <a:gd name="connsiteY4925" fmla="*/ 946810 h 1120268"/>
                  <a:gd name="connsiteX4926" fmla="*/ 3099548 w 3572741"/>
                  <a:gd name="connsiteY4926" fmla="*/ 943186 h 1120268"/>
                  <a:gd name="connsiteX4927" fmla="*/ 3092808 w 3572741"/>
                  <a:gd name="connsiteY4927" fmla="*/ 935897 h 1120268"/>
                  <a:gd name="connsiteX4928" fmla="*/ 3083851 w 3572741"/>
                  <a:gd name="connsiteY4928" fmla="*/ 929101 h 1120268"/>
                  <a:gd name="connsiteX4929" fmla="*/ 3073990 w 3572741"/>
                  <a:gd name="connsiteY4929" fmla="*/ 923808 h 1120268"/>
                  <a:gd name="connsiteX4930" fmla="*/ 3065360 w 3572741"/>
                  <a:gd name="connsiteY4930" fmla="*/ 916215 h 1120268"/>
                  <a:gd name="connsiteX4931" fmla="*/ 3062484 w 3572741"/>
                  <a:gd name="connsiteY4931" fmla="*/ 912287 h 1120268"/>
                  <a:gd name="connsiteX4932" fmla="*/ 3059115 w 3572741"/>
                  <a:gd name="connsiteY4932" fmla="*/ 905975 h 1120268"/>
                  <a:gd name="connsiteX4933" fmla="*/ 3053937 w 3572741"/>
                  <a:gd name="connsiteY4933" fmla="*/ 893393 h 1120268"/>
                  <a:gd name="connsiteX4934" fmla="*/ 3052047 w 3572741"/>
                  <a:gd name="connsiteY4934" fmla="*/ 886860 h 1120268"/>
                  <a:gd name="connsiteX4935" fmla="*/ 3051636 w 3572741"/>
                  <a:gd name="connsiteY4935" fmla="*/ 882554 h 1120268"/>
                  <a:gd name="connsiteX4936" fmla="*/ 3046787 w 3572741"/>
                  <a:gd name="connsiteY4936" fmla="*/ 873999 h 1120268"/>
                  <a:gd name="connsiteX4937" fmla="*/ 3050567 w 3572741"/>
                  <a:gd name="connsiteY4937" fmla="*/ 870621 h 1120268"/>
                  <a:gd name="connsiteX4938" fmla="*/ 3057717 w 3572741"/>
                  <a:gd name="connsiteY4938" fmla="*/ 869701 h 1120268"/>
                  <a:gd name="connsiteX4939" fmla="*/ 3073414 w 3572741"/>
                  <a:gd name="connsiteY4939" fmla="*/ 873037 h 1120268"/>
                  <a:gd name="connsiteX4940" fmla="*/ 3084262 w 3572741"/>
                  <a:gd name="connsiteY4940" fmla="*/ 879110 h 1120268"/>
                  <a:gd name="connsiteX4941" fmla="*/ 3091740 w 3572741"/>
                  <a:gd name="connsiteY4941" fmla="*/ 883507 h 1120268"/>
                  <a:gd name="connsiteX4942" fmla="*/ 3099136 w 3572741"/>
                  <a:gd name="connsiteY4942" fmla="*/ 890361 h 1120268"/>
                  <a:gd name="connsiteX4943" fmla="*/ 3096835 w 3572741"/>
                  <a:gd name="connsiteY4943" fmla="*/ 886235 h 1120268"/>
                  <a:gd name="connsiteX4944" fmla="*/ 3093220 w 3572741"/>
                  <a:gd name="connsiteY4944" fmla="*/ 882948 h 1120268"/>
                  <a:gd name="connsiteX4945" fmla="*/ 3082865 w 3572741"/>
                  <a:gd name="connsiteY4945" fmla="*/ 878042 h 1120268"/>
                  <a:gd name="connsiteX4946" fmla="*/ 3071771 w 3572741"/>
                  <a:gd name="connsiteY4946" fmla="*/ 867885 h 1120268"/>
                  <a:gd name="connsiteX4947" fmla="*/ 3068812 w 3572741"/>
                  <a:gd name="connsiteY4947" fmla="*/ 864112 h 1120268"/>
                  <a:gd name="connsiteX4948" fmla="*/ 3064127 w 3572741"/>
                  <a:gd name="connsiteY4948" fmla="*/ 861014 h 1120268"/>
                  <a:gd name="connsiteX4949" fmla="*/ 3060101 w 3572741"/>
                  <a:gd name="connsiteY4949" fmla="*/ 856330 h 1120268"/>
                  <a:gd name="connsiteX4950" fmla="*/ 3043994 w 3572741"/>
                  <a:gd name="connsiteY4950" fmla="*/ 843715 h 1120268"/>
                  <a:gd name="connsiteX4951" fmla="*/ 3035035 w 3572741"/>
                  <a:gd name="connsiteY4951" fmla="*/ 836919 h 1120268"/>
                  <a:gd name="connsiteX4952" fmla="*/ 3028461 w 3572741"/>
                  <a:gd name="connsiteY4952" fmla="*/ 831150 h 1120268"/>
                  <a:gd name="connsiteX4953" fmla="*/ 3022298 w 3572741"/>
                  <a:gd name="connsiteY4953" fmla="*/ 825044 h 1120268"/>
                  <a:gd name="connsiteX4954" fmla="*/ 3016052 w 3572741"/>
                  <a:gd name="connsiteY4954" fmla="*/ 819513 h 1120268"/>
                  <a:gd name="connsiteX4955" fmla="*/ 3007587 w 3572741"/>
                  <a:gd name="connsiteY4955" fmla="*/ 812224 h 1120268"/>
                  <a:gd name="connsiteX4956" fmla="*/ 3000355 w 3572741"/>
                  <a:gd name="connsiteY4956" fmla="*/ 808189 h 1120268"/>
                  <a:gd name="connsiteX4957" fmla="*/ 2998219 w 3572741"/>
                  <a:gd name="connsiteY4957" fmla="*/ 804154 h 1120268"/>
                  <a:gd name="connsiteX4958" fmla="*/ 2991645 w 3572741"/>
                  <a:gd name="connsiteY4958" fmla="*/ 798787 h 1120268"/>
                  <a:gd name="connsiteX4959" fmla="*/ 2999534 w 3572741"/>
                  <a:gd name="connsiteY4959" fmla="*/ 805575 h 1120268"/>
                  <a:gd name="connsiteX4960" fmla="*/ 2992302 w 3572741"/>
                  <a:gd name="connsiteY4960" fmla="*/ 800160 h 1120268"/>
                  <a:gd name="connsiteX4961" fmla="*/ 2995343 w 3572741"/>
                  <a:gd name="connsiteY4961" fmla="*/ 803094 h 1120268"/>
                  <a:gd name="connsiteX4962" fmla="*/ 2991069 w 3572741"/>
                  <a:gd name="connsiteY4962" fmla="*/ 801335 h 1120268"/>
                  <a:gd name="connsiteX4963" fmla="*/ 2988193 w 3572741"/>
                  <a:gd name="connsiteY4963" fmla="*/ 796388 h 1120268"/>
                  <a:gd name="connsiteX4964" fmla="*/ 2979235 w 3572741"/>
                  <a:gd name="connsiteY4964" fmla="*/ 789632 h 1120268"/>
                  <a:gd name="connsiteX4965" fmla="*/ 2983345 w 3572741"/>
                  <a:gd name="connsiteY4965" fmla="*/ 793158 h 1120268"/>
                  <a:gd name="connsiteX4966" fmla="*/ 2978414 w 3572741"/>
                  <a:gd name="connsiteY4966" fmla="*/ 790881 h 1120268"/>
                  <a:gd name="connsiteX4967" fmla="*/ 2972825 w 3572741"/>
                  <a:gd name="connsiteY4967" fmla="*/ 783970 h 1120268"/>
                  <a:gd name="connsiteX4968" fmla="*/ 2968881 w 3572741"/>
                  <a:gd name="connsiteY4968" fmla="*/ 778086 h 1120268"/>
                  <a:gd name="connsiteX4969" fmla="*/ 2966497 w 3572741"/>
                  <a:gd name="connsiteY4969" fmla="*/ 773747 h 1120268"/>
                  <a:gd name="connsiteX4970" fmla="*/ 2970031 w 3572741"/>
                  <a:gd name="connsiteY4970" fmla="*/ 779294 h 1120268"/>
                  <a:gd name="connsiteX4971" fmla="*/ 2966250 w 3572741"/>
                  <a:gd name="connsiteY4971" fmla="*/ 771290 h 1120268"/>
                  <a:gd name="connsiteX4972" fmla="*/ 2960498 w 3572741"/>
                  <a:gd name="connsiteY4972" fmla="*/ 764567 h 1120268"/>
                  <a:gd name="connsiteX4973" fmla="*/ 2955650 w 3572741"/>
                  <a:gd name="connsiteY4973" fmla="*/ 760121 h 1120268"/>
                  <a:gd name="connsiteX4974" fmla="*/ 2949075 w 3572741"/>
                  <a:gd name="connsiteY4974" fmla="*/ 757689 h 1120268"/>
                  <a:gd name="connsiteX4975" fmla="*/ 2946034 w 3572741"/>
                  <a:gd name="connsiteY4975" fmla="*/ 754221 h 1120268"/>
                  <a:gd name="connsiteX4976" fmla="*/ 2941679 w 3572741"/>
                  <a:gd name="connsiteY4976" fmla="*/ 751090 h 1120268"/>
                  <a:gd name="connsiteX4977" fmla="*/ 2950061 w 3572741"/>
                  <a:gd name="connsiteY4977" fmla="*/ 754566 h 1120268"/>
                  <a:gd name="connsiteX4978" fmla="*/ 2959677 w 3572741"/>
                  <a:gd name="connsiteY4978" fmla="*/ 763417 h 1120268"/>
                  <a:gd name="connsiteX4979" fmla="*/ 2949897 w 3572741"/>
                  <a:gd name="connsiteY4979" fmla="*/ 754163 h 1120268"/>
                  <a:gd name="connsiteX4980" fmla="*/ 2942994 w 3572741"/>
                  <a:gd name="connsiteY4980" fmla="*/ 748296 h 1120268"/>
                  <a:gd name="connsiteX4981" fmla="*/ 2937406 w 3572741"/>
                  <a:gd name="connsiteY4981" fmla="*/ 745510 h 1120268"/>
                  <a:gd name="connsiteX4982" fmla="*/ 2934364 w 3572741"/>
                  <a:gd name="connsiteY4982" fmla="*/ 741992 h 1120268"/>
                  <a:gd name="connsiteX4983" fmla="*/ 2930010 w 3572741"/>
                  <a:gd name="connsiteY4983" fmla="*/ 740127 h 1120268"/>
                  <a:gd name="connsiteX4984" fmla="*/ 2924832 w 3572741"/>
                  <a:gd name="connsiteY4984" fmla="*/ 735780 h 1120268"/>
                  <a:gd name="connsiteX4985" fmla="*/ 2922120 w 3572741"/>
                  <a:gd name="connsiteY4985" fmla="*/ 732657 h 1120268"/>
                  <a:gd name="connsiteX4986" fmla="*/ 2919326 w 3572741"/>
                  <a:gd name="connsiteY4986" fmla="*/ 729074 h 1120268"/>
                  <a:gd name="connsiteX4987" fmla="*/ 2913984 w 3572741"/>
                  <a:gd name="connsiteY4987" fmla="*/ 723001 h 1120268"/>
                  <a:gd name="connsiteX4988" fmla="*/ 2904615 w 3572741"/>
                  <a:gd name="connsiteY4988" fmla="*/ 717100 h 1120268"/>
                  <a:gd name="connsiteX4989" fmla="*/ 2904369 w 3572741"/>
                  <a:gd name="connsiteY4989" fmla="*/ 721283 h 1120268"/>
                  <a:gd name="connsiteX4990" fmla="*/ 2895822 w 3572741"/>
                  <a:gd name="connsiteY4990" fmla="*/ 719779 h 1120268"/>
                  <a:gd name="connsiteX4991" fmla="*/ 2901739 w 3572741"/>
                  <a:gd name="connsiteY4991" fmla="*/ 722713 h 1120268"/>
                  <a:gd name="connsiteX4992" fmla="*/ 2909053 w 3572741"/>
                  <a:gd name="connsiteY4992" fmla="*/ 727200 h 1120268"/>
                  <a:gd name="connsiteX4993" fmla="*/ 2915710 w 3572741"/>
                  <a:gd name="connsiteY4993" fmla="*/ 730684 h 1120268"/>
                  <a:gd name="connsiteX4994" fmla="*/ 2920065 w 3572741"/>
                  <a:gd name="connsiteY4994" fmla="*/ 738196 h 1120268"/>
                  <a:gd name="connsiteX4995" fmla="*/ 2919655 w 3572741"/>
                  <a:gd name="connsiteY4995" fmla="*/ 733848 h 1120268"/>
                  <a:gd name="connsiteX4996" fmla="*/ 2923599 w 3572741"/>
                  <a:gd name="connsiteY4996" fmla="*/ 737218 h 1120268"/>
                  <a:gd name="connsiteX4997" fmla="*/ 2917847 w 3572741"/>
                  <a:gd name="connsiteY4997" fmla="*/ 738960 h 1120268"/>
                  <a:gd name="connsiteX4998" fmla="*/ 2921133 w 3572741"/>
                  <a:gd name="connsiteY4998" fmla="*/ 741458 h 1120268"/>
                  <a:gd name="connsiteX4999" fmla="*/ 2926393 w 3572741"/>
                  <a:gd name="connsiteY4999" fmla="*/ 743505 h 1120268"/>
                  <a:gd name="connsiteX5000" fmla="*/ 2919902 w 3572741"/>
                  <a:gd name="connsiteY5000" fmla="*/ 747425 h 1120268"/>
                  <a:gd name="connsiteX5001" fmla="*/ 2915217 w 3572741"/>
                  <a:gd name="connsiteY5001" fmla="*/ 743011 h 1120268"/>
                  <a:gd name="connsiteX5002" fmla="*/ 2909135 w 3572741"/>
                  <a:gd name="connsiteY5002" fmla="*/ 745896 h 1120268"/>
                  <a:gd name="connsiteX5003" fmla="*/ 2912012 w 3572741"/>
                  <a:gd name="connsiteY5003" fmla="*/ 750975 h 1120268"/>
                  <a:gd name="connsiteX5004" fmla="*/ 2920559 w 3572741"/>
                  <a:gd name="connsiteY5004" fmla="*/ 757171 h 1120268"/>
                  <a:gd name="connsiteX5005" fmla="*/ 2924997 w 3572741"/>
                  <a:gd name="connsiteY5005" fmla="*/ 764214 h 1120268"/>
                  <a:gd name="connsiteX5006" fmla="*/ 2931078 w 3572741"/>
                  <a:gd name="connsiteY5006" fmla="*/ 771577 h 1120268"/>
                  <a:gd name="connsiteX5007" fmla="*/ 2932229 w 3572741"/>
                  <a:gd name="connsiteY5007" fmla="*/ 776640 h 1120268"/>
                  <a:gd name="connsiteX5008" fmla="*/ 2935679 w 3572741"/>
                  <a:gd name="connsiteY5008" fmla="*/ 782105 h 1120268"/>
                  <a:gd name="connsiteX5009" fmla="*/ 2938638 w 3572741"/>
                  <a:gd name="connsiteY5009" fmla="*/ 785729 h 1120268"/>
                  <a:gd name="connsiteX5010" fmla="*/ 2944144 w 3572741"/>
                  <a:gd name="connsiteY5010" fmla="*/ 792205 h 1120268"/>
                  <a:gd name="connsiteX5011" fmla="*/ 2949651 w 3572741"/>
                  <a:gd name="connsiteY5011" fmla="*/ 794160 h 1120268"/>
                  <a:gd name="connsiteX5012" fmla="*/ 2952691 w 3572741"/>
                  <a:gd name="connsiteY5012" fmla="*/ 797070 h 1120268"/>
                  <a:gd name="connsiteX5013" fmla="*/ 2958115 w 3572741"/>
                  <a:gd name="connsiteY5013" fmla="*/ 800883 h 1120268"/>
                  <a:gd name="connsiteX5014" fmla="*/ 2966826 w 3572741"/>
                  <a:gd name="connsiteY5014" fmla="*/ 805912 h 1120268"/>
                  <a:gd name="connsiteX5015" fmla="*/ 2975619 w 3572741"/>
                  <a:gd name="connsiteY5015" fmla="*/ 812511 h 1120268"/>
                  <a:gd name="connsiteX5016" fmla="*/ 2980796 w 3572741"/>
                  <a:gd name="connsiteY5016" fmla="*/ 816801 h 1120268"/>
                  <a:gd name="connsiteX5017" fmla="*/ 2983180 w 3572741"/>
                  <a:gd name="connsiteY5017" fmla="*/ 824156 h 1120268"/>
                  <a:gd name="connsiteX5018" fmla="*/ 2989261 w 3572741"/>
                  <a:gd name="connsiteY5018" fmla="*/ 832325 h 1120268"/>
                  <a:gd name="connsiteX5019" fmla="*/ 2993123 w 3572741"/>
                  <a:gd name="connsiteY5019" fmla="*/ 835464 h 1120268"/>
                  <a:gd name="connsiteX5020" fmla="*/ 3000684 w 3572741"/>
                  <a:gd name="connsiteY5020" fmla="*/ 842252 h 1120268"/>
                  <a:gd name="connsiteX5021" fmla="*/ 3005615 w 3572741"/>
                  <a:gd name="connsiteY5021" fmla="*/ 848194 h 1120268"/>
                  <a:gd name="connsiteX5022" fmla="*/ 3010957 w 3572741"/>
                  <a:gd name="connsiteY5022" fmla="*/ 854612 h 1120268"/>
                  <a:gd name="connsiteX5023" fmla="*/ 3018107 w 3572741"/>
                  <a:gd name="connsiteY5023" fmla="*/ 866446 h 1120268"/>
                  <a:gd name="connsiteX5024" fmla="*/ 3022545 w 3572741"/>
                  <a:gd name="connsiteY5024" fmla="*/ 872741 h 1120268"/>
                  <a:gd name="connsiteX5025" fmla="*/ 3024599 w 3572741"/>
                  <a:gd name="connsiteY5025" fmla="*/ 877442 h 1120268"/>
                  <a:gd name="connsiteX5026" fmla="*/ 3027475 w 3572741"/>
                  <a:gd name="connsiteY5026" fmla="*/ 883145 h 1120268"/>
                  <a:gd name="connsiteX5027" fmla="*/ 3029448 w 3572741"/>
                  <a:gd name="connsiteY5027" fmla="*/ 889358 h 1120268"/>
                  <a:gd name="connsiteX5028" fmla="*/ 3038652 w 3572741"/>
                  <a:gd name="connsiteY5028" fmla="*/ 895974 h 1120268"/>
                  <a:gd name="connsiteX5029" fmla="*/ 3047199 w 3572741"/>
                  <a:gd name="connsiteY5029" fmla="*/ 903575 h 1120268"/>
                  <a:gd name="connsiteX5030" fmla="*/ 3052376 w 3572741"/>
                  <a:gd name="connsiteY5030" fmla="*/ 909928 h 1120268"/>
                  <a:gd name="connsiteX5031" fmla="*/ 3054102 w 3572741"/>
                  <a:gd name="connsiteY5031" fmla="*/ 915804 h 1120268"/>
                  <a:gd name="connsiteX5032" fmla="*/ 3055499 w 3572741"/>
                  <a:gd name="connsiteY5032" fmla="*/ 921704 h 1120268"/>
                  <a:gd name="connsiteX5033" fmla="*/ 3063388 w 3572741"/>
                  <a:gd name="connsiteY5033" fmla="*/ 931903 h 1120268"/>
                  <a:gd name="connsiteX5034" fmla="*/ 3070949 w 3572741"/>
                  <a:gd name="connsiteY5034" fmla="*/ 940310 h 1120268"/>
                  <a:gd name="connsiteX5035" fmla="*/ 3074811 w 3572741"/>
                  <a:gd name="connsiteY5035" fmla="*/ 952908 h 1120268"/>
                  <a:gd name="connsiteX5036" fmla="*/ 3085002 w 3572741"/>
                  <a:gd name="connsiteY5036" fmla="*/ 963830 h 1120268"/>
                  <a:gd name="connsiteX5037" fmla="*/ 3090014 w 3572741"/>
                  <a:gd name="connsiteY5037" fmla="*/ 969953 h 1120268"/>
                  <a:gd name="connsiteX5038" fmla="*/ 3097164 w 3572741"/>
                  <a:gd name="connsiteY5038" fmla="*/ 974242 h 1120268"/>
                  <a:gd name="connsiteX5039" fmla="*/ 3311655 w 3572741"/>
                  <a:gd name="connsiteY5039" fmla="*/ 824723 h 1120268"/>
                  <a:gd name="connsiteX5040" fmla="*/ 3305656 w 3572741"/>
                  <a:gd name="connsiteY5040" fmla="*/ 822315 h 1120268"/>
                  <a:gd name="connsiteX5041" fmla="*/ 3311655 w 3572741"/>
                  <a:gd name="connsiteY5041" fmla="*/ 824723 h 1120268"/>
                  <a:gd name="connsiteX5042" fmla="*/ 3334419 w 3572741"/>
                  <a:gd name="connsiteY5042" fmla="*/ 829999 h 1120268"/>
                  <a:gd name="connsiteX5043" fmla="*/ 3330967 w 3572741"/>
                  <a:gd name="connsiteY5043" fmla="*/ 822710 h 1120268"/>
                  <a:gd name="connsiteX5044" fmla="*/ 3327105 w 3572741"/>
                  <a:gd name="connsiteY5044" fmla="*/ 825775 h 1120268"/>
                  <a:gd name="connsiteX5045" fmla="*/ 3334419 w 3572741"/>
                  <a:gd name="connsiteY5045" fmla="*/ 829999 h 1120268"/>
                  <a:gd name="connsiteX5046" fmla="*/ 3319873 w 3572741"/>
                  <a:gd name="connsiteY5046" fmla="*/ 947764 h 1120268"/>
                  <a:gd name="connsiteX5047" fmla="*/ 3323160 w 3572741"/>
                  <a:gd name="connsiteY5047" fmla="*/ 941091 h 1120268"/>
                  <a:gd name="connsiteX5048" fmla="*/ 3322749 w 3572741"/>
                  <a:gd name="connsiteY5048" fmla="*/ 936094 h 1120268"/>
                  <a:gd name="connsiteX5049" fmla="*/ 3320448 w 3572741"/>
                  <a:gd name="connsiteY5049" fmla="*/ 939636 h 1120268"/>
                  <a:gd name="connsiteX5050" fmla="*/ 3319462 w 3572741"/>
                  <a:gd name="connsiteY5050" fmla="*/ 945093 h 1120268"/>
                  <a:gd name="connsiteX5051" fmla="*/ 3291521 w 3572741"/>
                  <a:gd name="connsiteY5051" fmla="*/ 984293 h 1120268"/>
                  <a:gd name="connsiteX5052" fmla="*/ 3295548 w 3572741"/>
                  <a:gd name="connsiteY5052" fmla="*/ 977850 h 1120268"/>
                  <a:gd name="connsiteX5053" fmla="*/ 3299245 w 3572741"/>
                  <a:gd name="connsiteY5053" fmla="*/ 974711 h 1120268"/>
                  <a:gd name="connsiteX5054" fmla="*/ 3301382 w 3572741"/>
                  <a:gd name="connsiteY5054" fmla="*/ 965309 h 1120268"/>
                  <a:gd name="connsiteX5055" fmla="*/ 3295877 w 3572741"/>
                  <a:gd name="connsiteY5055" fmla="*/ 964504 h 1120268"/>
                  <a:gd name="connsiteX5056" fmla="*/ 3291685 w 3572741"/>
                  <a:gd name="connsiteY5056" fmla="*/ 970963 h 1120268"/>
                  <a:gd name="connsiteX5057" fmla="*/ 3290617 w 3572741"/>
                  <a:gd name="connsiteY5057" fmla="*/ 976058 h 1120268"/>
                  <a:gd name="connsiteX5058" fmla="*/ 3289055 w 3572741"/>
                  <a:gd name="connsiteY5058" fmla="*/ 983142 h 1120268"/>
                  <a:gd name="connsiteX5059" fmla="*/ 3331296 w 3572741"/>
                  <a:gd name="connsiteY5059" fmla="*/ 871517 h 1120268"/>
                  <a:gd name="connsiteX5060" fmla="*/ 3329324 w 3572741"/>
                  <a:gd name="connsiteY5060" fmla="*/ 866290 h 1120268"/>
                  <a:gd name="connsiteX5061" fmla="*/ 3327598 w 3572741"/>
                  <a:gd name="connsiteY5061" fmla="*/ 861327 h 1120268"/>
                  <a:gd name="connsiteX5062" fmla="*/ 3326036 w 3572741"/>
                  <a:gd name="connsiteY5062" fmla="*/ 865904 h 1120268"/>
                  <a:gd name="connsiteX5063" fmla="*/ 3328666 w 3572741"/>
                  <a:gd name="connsiteY5063" fmla="*/ 870950 h 1120268"/>
                  <a:gd name="connsiteX5064" fmla="*/ 3325872 w 3572741"/>
                  <a:gd name="connsiteY5064" fmla="*/ 908934 h 1120268"/>
                  <a:gd name="connsiteX5065" fmla="*/ 3321845 w 3572741"/>
                  <a:gd name="connsiteY5065" fmla="*/ 906312 h 1120268"/>
                  <a:gd name="connsiteX5066" fmla="*/ 3325872 w 3572741"/>
                  <a:gd name="connsiteY5066" fmla="*/ 908934 h 1120268"/>
                  <a:gd name="connsiteX5067" fmla="*/ 3331049 w 3572741"/>
                  <a:gd name="connsiteY5067" fmla="*/ 877302 h 1120268"/>
                  <a:gd name="connsiteX5068" fmla="*/ 3327269 w 3572741"/>
                  <a:gd name="connsiteY5068" fmla="*/ 874615 h 1120268"/>
                  <a:gd name="connsiteX5069" fmla="*/ 3331049 w 3572741"/>
                  <a:gd name="connsiteY5069" fmla="*/ 877302 h 1120268"/>
                  <a:gd name="connsiteX5070" fmla="*/ 3326940 w 3572741"/>
                  <a:gd name="connsiteY5070" fmla="*/ 888019 h 1120268"/>
                  <a:gd name="connsiteX5071" fmla="*/ 3328420 w 3572741"/>
                  <a:gd name="connsiteY5071" fmla="*/ 882899 h 1120268"/>
                  <a:gd name="connsiteX5072" fmla="*/ 3325461 w 3572741"/>
                  <a:gd name="connsiteY5072" fmla="*/ 886268 h 1120268"/>
                  <a:gd name="connsiteX5073" fmla="*/ 3329570 w 3572741"/>
                  <a:gd name="connsiteY5073" fmla="*/ 848835 h 1120268"/>
                  <a:gd name="connsiteX5074" fmla="*/ 3328420 w 3572741"/>
                  <a:gd name="connsiteY5074" fmla="*/ 844644 h 1120268"/>
                  <a:gd name="connsiteX5075" fmla="*/ 3333597 w 3572741"/>
                  <a:gd name="connsiteY5075" fmla="*/ 842984 h 1120268"/>
                  <a:gd name="connsiteX5076" fmla="*/ 3333104 w 3572741"/>
                  <a:gd name="connsiteY5076" fmla="*/ 837387 h 1120268"/>
                  <a:gd name="connsiteX5077" fmla="*/ 3331789 w 3572741"/>
                  <a:gd name="connsiteY5077" fmla="*/ 831972 h 1120268"/>
                  <a:gd name="connsiteX5078" fmla="*/ 3326694 w 3572741"/>
                  <a:gd name="connsiteY5078" fmla="*/ 826540 h 1120268"/>
                  <a:gd name="connsiteX5079" fmla="*/ 3323242 w 3572741"/>
                  <a:gd name="connsiteY5079" fmla="*/ 830723 h 1120268"/>
                  <a:gd name="connsiteX5080" fmla="*/ 3325379 w 3572741"/>
                  <a:gd name="connsiteY5080" fmla="*/ 835711 h 1120268"/>
                  <a:gd name="connsiteX5081" fmla="*/ 3320119 w 3572741"/>
                  <a:gd name="connsiteY5081" fmla="*/ 840354 h 1120268"/>
                  <a:gd name="connsiteX5082" fmla="*/ 3324146 w 3572741"/>
                  <a:gd name="connsiteY5082" fmla="*/ 847364 h 1120268"/>
                  <a:gd name="connsiteX5083" fmla="*/ 3328749 w 3572741"/>
                  <a:gd name="connsiteY5083" fmla="*/ 847956 h 1120268"/>
                  <a:gd name="connsiteX5084" fmla="*/ 3229227 w 3572741"/>
                  <a:gd name="connsiteY5084" fmla="*/ 557004 h 1120268"/>
                  <a:gd name="connsiteX5085" fmla="*/ 3225118 w 3572741"/>
                  <a:gd name="connsiteY5085" fmla="*/ 555870 h 1120268"/>
                  <a:gd name="connsiteX5086" fmla="*/ 3229227 w 3572741"/>
                  <a:gd name="connsiteY5086" fmla="*/ 557004 h 1120268"/>
                  <a:gd name="connsiteX5087" fmla="*/ 3260456 w 3572741"/>
                  <a:gd name="connsiteY5087" fmla="*/ 598070 h 1120268"/>
                  <a:gd name="connsiteX5088" fmla="*/ 3259799 w 3572741"/>
                  <a:gd name="connsiteY5088" fmla="*/ 593764 h 1120268"/>
                  <a:gd name="connsiteX5089" fmla="*/ 3264236 w 3572741"/>
                  <a:gd name="connsiteY5089" fmla="*/ 587354 h 1120268"/>
                  <a:gd name="connsiteX5090" fmla="*/ 3272454 w 3572741"/>
                  <a:gd name="connsiteY5090" fmla="*/ 585727 h 1120268"/>
                  <a:gd name="connsiteX5091" fmla="*/ 3269003 w 3572741"/>
                  <a:gd name="connsiteY5091" fmla="*/ 580886 h 1120268"/>
                  <a:gd name="connsiteX5092" fmla="*/ 3260539 w 3572741"/>
                  <a:gd name="connsiteY5092" fmla="*/ 576358 h 1120268"/>
                  <a:gd name="connsiteX5093" fmla="*/ 3247143 w 3572741"/>
                  <a:gd name="connsiteY5093" fmla="*/ 581774 h 1120268"/>
                  <a:gd name="connsiteX5094" fmla="*/ 3252238 w 3572741"/>
                  <a:gd name="connsiteY5094" fmla="*/ 581741 h 1120268"/>
                  <a:gd name="connsiteX5095" fmla="*/ 3254540 w 3572741"/>
                  <a:gd name="connsiteY5095" fmla="*/ 587263 h 1120268"/>
                  <a:gd name="connsiteX5096" fmla="*/ 3257416 w 3572741"/>
                  <a:gd name="connsiteY5096" fmla="*/ 592638 h 1120268"/>
                  <a:gd name="connsiteX5097" fmla="*/ 3260456 w 3572741"/>
                  <a:gd name="connsiteY5097" fmla="*/ 598070 h 1120268"/>
                  <a:gd name="connsiteX5098" fmla="*/ 3460483 w 3572741"/>
                  <a:gd name="connsiteY5098" fmla="*/ 708405 h 1120268"/>
                  <a:gd name="connsiteX5099" fmla="*/ 3453745 w 3572741"/>
                  <a:gd name="connsiteY5099" fmla="*/ 702612 h 1120268"/>
                  <a:gd name="connsiteX5100" fmla="*/ 3446513 w 3572741"/>
                  <a:gd name="connsiteY5100" fmla="*/ 699908 h 1120268"/>
                  <a:gd name="connsiteX5101" fmla="*/ 3434678 w 3572741"/>
                  <a:gd name="connsiteY5101" fmla="*/ 693572 h 1120268"/>
                  <a:gd name="connsiteX5102" fmla="*/ 3431720 w 3572741"/>
                  <a:gd name="connsiteY5102" fmla="*/ 690013 h 1120268"/>
                  <a:gd name="connsiteX5103" fmla="*/ 3421776 w 3572741"/>
                  <a:gd name="connsiteY5103" fmla="*/ 688205 h 1120268"/>
                  <a:gd name="connsiteX5104" fmla="*/ 3428022 w 3572741"/>
                  <a:gd name="connsiteY5104" fmla="*/ 692898 h 1120268"/>
                  <a:gd name="connsiteX5105" fmla="*/ 3438048 w 3572741"/>
                  <a:gd name="connsiteY5105" fmla="*/ 698346 h 1120268"/>
                  <a:gd name="connsiteX5106" fmla="*/ 3449060 w 3572741"/>
                  <a:gd name="connsiteY5106" fmla="*/ 703951 h 1120268"/>
                  <a:gd name="connsiteX5107" fmla="*/ 3460483 w 3572741"/>
                  <a:gd name="connsiteY5107" fmla="*/ 708405 h 1120268"/>
                  <a:gd name="connsiteX5108" fmla="*/ 3499766 w 3572741"/>
                  <a:gd name="connsiteY5108" fmla="*/ 713837 h 1120268"/>
                  <a:gd name="connsiteX5109" fmla="*/ 3493767 w 3572741"/>
                  <a:gd name="connsiteY5109" fmla="*/ 711208 h 1120268"/>
                  <a:gd name="connsiteX5110" fmla="*/ 3485466 w 3572741"/>
                  <a:gd name="connsiteY5110" fmla="*/ 707830 h 1120268"/>
                  <a:gd name="connsiteX5111" fmla="*/ 3477248 w 3572741"/>
                  <a:gd name="connsiteY5111" fmla="*/ 704798 h 1120268"/>
                  <a:gd name="connsiteX5112" fmla="*/ 3472810 w 3572741"/>
                  <a:gd name="connsiteY5112" fmla="*/ 702735 h 1120268"/>
                  <a:gd name="connsiteX5113" fmla="*/ 3489328 w 3572741"/>
                  <a:gd name="connsiteY5113" fmla="*/ 709728 h 1120268"/>
                  <a:gd name="connsiteX5114" fmla="*/ 3499766 w 3572741"/>
                  <a:gd name="connsiteY5114" fmla="*/ 713837 h 1120268"/>
                  <a:gd name="connsiteX5115" fmla="*/ 2897959 w 3572741"/>
                  <a:gd name="connsiteY5115" fmla="*/ 1065372 h 1120268"/>
                  <a:gd name="connsiteX5116" fmla="*/ 2895329 w 3572741"/>
                  <a:gd name="connsiteY5116" fmla="*/ 1062044 h 1120268"/>
                  <a:gd name="connsiteX5117" fmla="*/ 2897959 w 3572741"/>
                  <a:gd name="connsiteY5117" fmla="*/ 1065372 h 1120268"/>
                  <a:gd name="connsiteX5118" fmla="*/ 2917024 w 3572741"/>
                  <a:gd name="connsiteY5118" fmla="*/ 1070352 h 1120268"/>
                  <a:gd name="connsiteX5119" fmla="*/ 2914148 w 3572741"/>
                  <a:gd name="connsiteY5119" fmla="*/ 1066983 h 1120268"/>
                  <a:gd name="connsiteX5120" fmla="*/ 2917024 w 3572741"/>
                  <a:gd name="connsiteY5120" fmla="*/ 1070352 h 1120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  <a:cxn ang="0">
                    <a:pos x="connsiteX1640" y="connsiteY1640"/>
                  </a:cxn>
                  <a:cxn ang="0">
                    <a:pos x="connsiteX1641" y="connsiteY1641"/>
                  </a:cxn>
                  <a:cxn ang="0">
                    <a:pos x="connsiteX1642" y="connsiteY1642"/>
                  </a:cxn>
                  <a:cxn ang="0">
                    <a:pos x="connsiteX1643" y="connsiteY1643"/>
                  </a:cxn>
                  <a:cxn ang="0">
                    <a:pos x="connsiteX1644" y="connsiteY1644"/>
                  </a:cxn>
                  <a:cxn ang="0">
                    <a:pos x="connsiteX1645" y="connsiteY1645"/>
                  </a:cxn>
                  <a:cxn ang="0">
                    <a:pos x="connsiteX1646" y="connsiteY1646"/>
                  </a:cxn>
                  <a:cxn ang="0">
                    <a:pos x="connsiteX1647" y="connsiteY1647"/>
                  </a:cxn>
                  <a:cxn ang="0">
                    <a:pos x="connsiteX1648" y="connsiteY1648"/>
                  </a:cxn>
                  <a:cxn ang="0">
                    <a:pos x="connsiteX1649" y="connsiteY1649"/>
                  </a:cxn>
                  <a:cxn ang="0">
                    <a:pos x="connsiteX1650" y="connsiteY1650"/>
                  </a:cxn>
                  <a:cxn ang="0">
                    <a:pos x="connsiteX1651" y="connsiteY1651"/>
                  </a:cxn>
                  <a:cxn ang="0">
                    <a:pos x="connsiteX1652" y="connsiteY1652"/>
                  </a:cxn>
                  <a:cxn ang="0">
                    <a:pos x="connsiteX1653" y="connsiteY1653"/>
                  </a:cxn>
                  <a:cxn ang="0">
                    <a:pos x="connsiteX1654" y="connsiteY1654"/>
                  </a:cxn>
                  <a:cxn ang="0">
                    <a:pos x="connsiteX1655" y="connsiteY1655"/>
                  </a:cxn>
                  <a:cxn ang="0">
                    <a:pos x="connsiteX1656" y="connsiteY1656"/>
                  </a:cxn>
                  <a:cxn ang="0">
                    <a:pos x="connsiteX1657" y="connsiteY1657"/>
                  </a:cxn>
                  <a:cxn ang="0">
                    <a:pos x="connsiteX1658" y="connsiteY1658"/>
                  </a:cxn>
                  <a:cxn ang="0">
                    <a:pos x="connsiteX1659" y="connsiteY1659"/>
                  </a:cxn>
                  <a:cxn ang="0">
                    <a:pos x="connsiteX1660" y="connsiteY1660"/>
                  </a:cxn>
                  <a:cxn ang="0">
                    <a:pos x="connsiteX1661" y="connsiteY1661"/>
                  </a:cxn>
                  <a:cxn ang="0">
                    <a:pos x="connsiteX1662" y="connsiteY1662"/>
                  </a:cxn>
                  <a:cxn ang="0">
                    <a:pos x="connsiteX1663" y="connsiteY1663"/>
                  </a:cxn>
                  <a:cxn ang="0">
                    <a:pos x="connsiteX1664" y="connsiteY1664"/>
                  </a:cxn>
                  <a:cxn ang="0">
                    <a:pos x="connsiteX1665" y="connsiteY1665"/>
                  </a:cxn>
                  <a:cxn ang="0">
                    <a:pos x="connsiteX1666" y="connsiteY1666"/>
                  </a:cxn>
                  <a:cxn ang="0">
                    <a:pos x="connsiteX1667" y="connsiteY1667"/>
                  </a:cxn>
                  <a:cxn ang="0">
                    <a:pos x="connsiteX1668" y="connsiteY1668"/>
                  </a:cxn>
                  <a:cxn ang="0">
                    <a:pos x="connsiteX1669" y="connsiteY1669"/>
                  </a:cxn>
                  <a:cxn ang="0">
                    <a:pos x="connsiteX1670" y="connsiteY1670"/>
                  </a:cxn>
                  <a:cxn ang="0">
                    <a:pos x="connsiteX1671" y="connsiteY1671"/>
                  </a:cxn>
                  <a:cxn ang="0">
                    <a:pos x="connsiteX1672" y="connsiteY1672"/>
                  </a:cxn>
                  <a:cxn ang="0">
                    <a:pos x="connsiteX1673" y="connsiteY1673"/>
                  </a:cxn>
                  <a:cxn ang="0">
                    <a:pos x="connsiteX1674" y="connsiteY1674"/>
                  </a:cxn>
                  <a:cxn ang="0">
                    <a:pos x="connsiteX1675" y="connsiteY1675"/>
                  </a:cxn>
                  <a:cxn ang="0">
                    <a:pos x="connsiteX1676" y="connsiteY1676"/>
                  </a:cxn>
                  <a:cxn ang="0">
                    <a:pos x="connsiteX1677" y="connsiteY1677"/>
                  </a:cxn>
                  <a:cxn ang="0">
                    <a:pos x="connsiteX1678" y="connsiteY1678"/>
                  </a:cxn>
                  <a:cxn ang="0">
                    <a:pos x="connsiteX1679" y="connsiteY1679"/>
                  </a:cxn>
                  <a:cxn ang="0">
                    <a:pos x="connsiteX1680" y="connsiteY1680"/>
                  </a:cxn>
                  <a:cxn ang="0">
                    <a:pos x="connsiteX1681" y="connsiteY1681"/>
                  </a:cxn>
                  <a:cxn ang="0">
                    <a:pos x="connsiteX1682" y="connsiteY1682"/>
                  </a:cxn>
                  <a:cxn ang="0">
                    <a:pos x="connsiteX1683" y="connsiteY1683"/>
                  </a:cxn>
                  <a:cxn ang="0">
                    <a:pos x="connsiteX1684" y="connsiteY1684"/>
                  </a:cxn>
                  <a:cxn ang="0">
                    <a:pos x="connsiteX1685" y="connsiteY1685"/>
                  </a:cxn>
                  <a:cxn ang="0">
                    <a:pos x="connsiteX1686" y="connsiteY1686"/>
                  </a:cxn>
                  <a:cxn ang="0">
                    <a:pos x="connsiteX1687" y="connsiteY1687"/>
                  </a:cxn>
                  <a:cxn ang="0">
                    <a:pos x="connsiteX1688" y="connsiteY1688"/>
                  </a:cxn>
                  <a:cxn ang="0">
                    <a:pos x="connsiteX1689" y="connsiteY1689"/>
                  </a:cxn>
                  <a:cxn ang="0">
                    <a:pos x="connsiteX1690" y="connsiteY1690"/>
                  </a:cxn>
                  <a:cxn ang="0">
                    <a:pos x="connsiteX1691" y="connsiteY1691"/>
                  </a:cxn>
                  <a:cxn ang="0">
                    <a:pos x="connsiteX1692" y="connsiteY1692"/>
                  </a:cxn>
                  <a:cxn ang="0">
                    <a:pos x="connsiteX1693" y="connsiteY1693"/>
                  </a:cxn>
                  <a:cxn ang="0">
                    <a:pos x="connsiteX1694" y="connsiteY1694"/>
                  </a:cxn>
                  <a:cxn ang="0">
                    <a:pos x="connsiteX1695" y="connsiteY1695"/>
                  </a:cxn>
                  <a:cxn ang="0">
                    <a:pos x="connsiteX1696" y="connsiteY1696"/>
                  </a:cxn>
                  <a:cxn ang="0">
                    <a:pos x="connsiteX1697" y="connsiteY1697"/>
                  </a:cxn>
                  <a:cxn ang="0">
                    <a:pos x="connsiteX1698" y="connsiteY1698"/>
                  </a:cxn>
                  <a:cxn ang="0">
                    <a:pos x="connsiteX1699" y="connsiteY1699"/>
                  </a:cxn>
                  <a:cxn ang="0">
                    <a:pos x="connsiteX1700" y="connsiteY1700"/>
                  </a:cxn>
                  <a:cxn ang="0">
                    <a:pos x="connsiteX1701" y="connsiteY1701"/>
                  </a:cxn>
                  <a:cxn ang="0">
                    <a:pos x="connsiteX1702" y="connsiteY1702"/>
                  </a:cxn>
                  <a:cxn ang="0">
                    <a:pos x="connsiteX1703" y="connsiteY1703"/>
                  </a:cxn>
                  <a:cxn ang="0">
                    <a:pos x="connsiteX1704" y="connsiteY1704"/>
                  </a:cxn>
                  <a:cxn ang="0">
                    <a:pos x="connsiteX1705" y="connsiteY1705"/>
                  </a:cxn>
                  <a:cxn ang="0">
                    <a:pos x="connsiteX1706" y="connsiteY1706"/>
                  </a:cxn>
                  <a:cxn ang="0">
                    <a:pos x="connsiteX1707" y="connsiteY1707"/>
                  </a:cxn>
                  <a:cxn ang="0">
                    <a:pos x="connsiteX1708" y="connsiteY1708"/>
                  </a:cxn>
                  <a:cxn ang="0">
                    <a:pos x="connsiteX1709" y="connsiteY1709"/>
                  </a:cxn>
                  <a:cxn ang="0">
                    <a:pos x="connsiteX1710" y="connsiteY1710"/>
                  </a:cxn>
                  <a:cxn ang="0">
                    <a:pos x="connsiteX1711" y="connsiteY1711"/>
                  </a:cxn>
                  <a:cxn ang="0">
                    <a:pos x="connsiteX1712" y="connsiteY1712"/>
                  </a:cxn>
                  <a:cxn ang="0">
                    <a:pos x="connsiteX1713" y="connsiteY1713"/>
                  </a:cxn>
                  <a:cxn ang="0">
                    <a:pos x="connsiteX1714" y="connsiteY1714"/>
                  </a:cxn>
                  <a:cxn ang="0">
                    <a:pos x="connsiteX1715" y="connsiteY1715"/>
                  </a:cxn>
                  <a:cxn ang="0">
                    <a:pos x="connsiteX1716" y="connsiteY1716"/>
                  </a:cxn>
                  <a:cxn ang="0">
                    <a:pos x="connsiteX1717" y="connsiteY1717"/>
                  </a:cxn>
                  <a:cxn ang="0">
                    <a:pos x="connsiteX1718" y="connsiteY1718"/>
                  </a:cxn>
                  <a:cxn ang="0">
                    <a:pos x="connsiteX1719" y="connsiteY1719"/>
                  </a:cxn>
                  <a:cxn ang="0">
                    <a:pos x="connsiteX1720" y="connsiteY1720"/>
                  </a:cxn>
                  <a:cxn ang="0">
                    <a:pos x="connsiteX1721" y="connsiteY1721"/>
                  </a:cxn>
                  <a:cxn ang="0">
                    <a:pos x="connsiteX1722" y="connsiteY1722"/>
                  </a:cxn>
                  <a:cxn ang="0">
                    <a:pos x="connsiteX1723" y="connsiteY1723"/>
                  </a:cxn>
                  <a:cxn ang="0">
                    <a:pos x="connsiteX1724" y="connsiteY1724"/>
                  </a:cxn>
                  <a:cxn ang="0">
                    <a:pos x="connsiteX1725" y="connsiteY1725"/>
                  </a:cxn>
                  <a:cxn ang="0">
                    <a:pos x="connsiteX1726" y="connsiteY1726"/>
                  </a:cxn>
                  <a:cxn ang="0">
                    <a:pos x="connsiteX1727" y="connsiteY1727"/>
                  </a:cxn>
                  <a:cxn ang="0">
                    <a:pos x="connsiteX1728" y="connsiteY1728"/>
                  </a:cxn>
                  <a:cxn ang="0">
                    <a:pos x="connsiteX1729" y="connsiteY1729"/>
                  </a:cxn>
                  <a:cxn ang="0">
                    <a:pos x="connsiteX1730" y="connsiteY1730"/>
                  </a:cxn>
                  <a:cxn ang="0">
                    <a:pos x="connsiteX1731" y="connsiteY1731"/>
                  </a:cxn>
                  <a:cxn ang="0">
                    <a:pos x="connsiteX1732" y="connsiteY1732"/>
                  </a:cxn>
                  <a:cxn ang="0">
                    <a:pos x="connsiteX1733" y="connsiteY1733"/>
                  </a:cxn>
                  <a:cxn ang="0">
                    <a:pos x="connsiteX1734" y="connsiteY1734"/>
                  </a:cxn>
                  <a:cxn ang="0">
                    <a:pos x="connsiteX1735" y="connsiteY1735"/>
                  </a:cxn>
                  <a:cxn ang="0">
                    <a:pos x="connsiteX1736" y="connsiteY1736"/>
                  </a:cxn>
                  <a:cxn ang="0">
                    <a:pos x="connsiteX1737" y="connsiteY1737"/>
                  </a:cxn>
                  <a:cxn ang="0">
                    <a:pos x="connsiteX1738" y="connsiteY1738"/>
                  </a:cxn>
                  <a:cxn ang="0">
                    <a:pos x="connsiteX1739" y="connsiteY1739"/>
                  </a:cxn>
                  <a:cxn ang="0">
                    <a:pos x="connsiteX1740" y="connsiteY1740"/>
                  </a:cxn>
                  <a:cxn ang="0">
                    <a:pos x="connsiteX1741" y="connsiteY1741"/>
                  </a:cxn>
                  <a:cxn ang="0">
                    <a:pos x="connsiteX1742" y="connsiteY1742"/>
                  </a:cxn>
                  <a:cxn ang="0">
                    <a:pos x="connsiteX1743" y="connsiteY1743"/>
                  </a:cxn>
                  <a:cxn ang="0">
                    <a:pos x="connsiteX1744" y="connsiteY1744"/>
                  </a:cxn>
                  <a:cxn ang="0">
                    <a:pos x="connsiteX1745" y="connsiteY1745"/>
                  </a:cxn>
                  <a:cxn ang="0">
                    <a:pos x="connsiteX1746" y="connsiteY1746"/>
                  </a:cxn>
                  <a:cxn ang="0">
                    <a:pos x="connsiteX1747" y="connsiteY1747"/>
                  </a:cxn>
                  <a:cxn ang="0">
                    <a:pos x="connsiteX1748" y="connsiteY1748"/>
                  </a:cxn>
                  <a:cxn ang="0">
                    <a:pos x="connsiteX1749" y="connsiteY1749"/>
                  </a:cxn>
                  <a:cxn ang="0">
                    <a:pos x="connsiteX1750" y="connsiteY1750"/>
                  </a:cxn>
                  <a:cxn ang="0">
                    <a:pos x="connsiteX1751" y="connsiteY1751"/>
                  </a:cxn>
                  <a:cxn ang="0">
                    <a:pos x="connsiteX1752" y="connsiteY1752"/>
                  </a:cxn>
                  <a:cxn ang="0">
                    <a:pos x="connsiteX1753" y="connsiteY1753"/>
                  </a:cxn>
                  <a:cxn ang="0">
                    <a:pos x="connsiteX1754" y="connsiteY1754"/>
                  </a:cxn>
                  <a:cxn ang="0">
                    <a:pos x="connsiteX1755" y="connsiteY1755"/>
                  </a:cxn>
                  <a:cxn ang="0">
                    <a:pos x="connsiteX1756" y="connsiteY1756"/>
                  </a:cxn>
                  <a:cxn ang="0">
                    <a:pos x="connsiteX1757" y="connsiteY1757"/>
                  </a:cxn>
                  <a:cxn ang="0">
                    <a:pos x="connsiteX1758" y="connsiteY1758"/>
                  </a:cxn>
                  <a:cxn ang="0">
                    <a:pos x="connsiteX1759" y="connsiteY1759"/>
                  </a:cxn>
                  <a:cxn ang="0">
                    <a:pos x="connsiteX1760" y="connsiteY1760"/>
                  </a:cxn>
                  <a:cxn ang="0">
                    <a:pos x="connsiteX1761" y="connsiteY1761"/>
                  </a:cxn>
                  <a:cxn ang="0">
                    <a:pos x="connsiteX1762" y="connsiteY1762"/>
                  </a:cxn>
                  <a:cxn ang="0">
                    <a:pos x="connsiteX1763" y="connsiteY1763"/>
                  </a:cxn>
                  <a:cxn ang="0">
                    <a:pos x="connsiteX1764" y="connsiteY1764"/>
                  </a:cxn>
                  <a:cxn ang="0">
                    <a:pos x="connsiteX1765" y="connsiteY1765"/>
                  </a:cxn>
                  <a:cxn ang="0">
                    <a:pos x="connsiteX1766" y="connsiteY1766"/>
                  </a:cxn>
                  <a:cxn ang="0">
                    <a:pos x="connsiteX1767" y="connsiteY1767"/>
                  </a:cxn>
                  <a:cxn ang="0">
                    <a:pos x="connsiteX1768" y="connsiteY1768"/>
                  </a:cxn>
                  <a:cxn ang="0">
                    <a:pos x="connsiteX1769" y="connsiteY1769"/>
                  </a:cxn>
                  <a:cxn ang="0">
                    <a:pos x="connsiteX1770" y="connsiteY1770"/>
                  </a:cxn>
                  <a:cxn ang="0">
                    <a:pos x="connsiteX1771" y="connsiteY1771"/>
                  </a:cxn>
                  <a:cxn ang="0">
                    <a:pos x="connsiteX1772" y="connsiteY1772"/>
                  </a:cxn>
                  <a:cxn ang="0">
                    <a:pos x="connsiteX1773" y="connsiteY1773"/>
                  </a:cxn>
                  <a:cxn ang="0">
                    <a:pos x="connsiteX1774" y="connsiteY1774"/>
                  </a:cxn>
                  <a:cxn ang="0">
                    <a:pos x="connsiteX1775" y="connsiteY1775"/>
                  </a:cxn>
                  <a:cxn ang="0">
                    <a:pos x="connsiteX1776" y="connsiteY1776"/>
                  </a:cxn>
                  <a:cxn ang="0">
                    <a:pos x="connsiteX1777" y="connsiteY1777"/>
                  </a:cxn>
                  <a:cxn ang="0">
                    <a:pos x="connsiteX1778" y="connsiteY1778"/>
                  </a:cxn>
                  <a:cxn ang="0">
                    <a:pos x="connsiteX1779" y="connsiteY1779"/>
                  </a:cxn>
                  <a:cxn ang="0">
                    <a:pos x="connsiteX1780" y="connsiteY1780"/>
                  </a:cxn>
                  <a:cxn ang="0">
                    <a:pos x="connsiteX1781" y="connsiteY1781"/>
                  </a:cxn>
                  <a:cxn ang="0">
                    <a:pos x="connsiteX1782" y="connsiteY1782"/>
                  </a:cxn>
                  <a:cxn ang="0">
                    <a:pos x="connsiteX1783" y="connsiteY1783"/>
                  </a:cxn>
                  <a:cxn ang="0">
                    <a:pos x="connsiteX1784" y="connsiteY1784"/>
                  </a:cxn>
                  <a:cxn ang="0">
                    <a:pos x="connsiteX1785" y="connsiteY1785"/>
                  </a:cxn>
                  <a:cxn ang="0">
                    <a:pos x="connsiteX1786" y="connsiteY1786"/>
                  </a:cxn>
                  <a:cxn ang="0">
                    <a:pos x="connsiteX1787" y="connsiteY1787"/>
                  </a:cxn>
                  <a:cxn ang="0">
                    <a:pos x="connsiteX1788" y="connsiteY1788"/>
                  </a:cxn>
                  <a:cxn ang="0">
                    <a:pos x="connsiteX1789" y="connsiteY1789"/>
                  </a:cxn>
                  <a:cxn ang="0">
                    <a:pos x="connsiteX1790" y="connsiteY1790"/>
                  </a:cxn>
                  <a:cxn ang="0">
                    <a:pos x="connsiteX1791" y="connsiteY1791"/>
                  </a:cxn>
                  <a:cxn ang="0">
                    <a:pos x="connsiteX1792" y="connsiteY1792"/>
                  </a:cxn>
                  <a:cxn ang="0">
                    <a:pos x="connsiteX1793" y="connsiteY1793"/>
                  </a:cxn>
                  <a:cxn ang="0">
                    <a:pos x="connsiteX1794" y="connsiteY1794"/>
                  </a:cxn>
                  <a:cxn ang="0">
                    <a:pos x="connsiteX1795" y="connsiteY1795"/>
                  </a:cxn>
                  <a:cxn ang="0">
                    <a:pos x="connsiteX1796" y="connsiteY1796"/>
                  </a:cxn>
                  <a:cxn ang="0">
                    <a:pos x="connsiteX1797" y="connsiteY1797"/>
                  </a:cxn>
                  <a:cxn ang="0">
                    <a:pos x="connsiteX1798" y="connsiteY1798"/>
                  </a:cxn>
                  <a:cxn ang="0">
                    <a:pos x="connsiteX1799" y="connsiteY1799"/>
                  </a:cxn>
                  <a:cxn ang="0">
                    <a:pos x="connsiteX1800" y="connsiteY1800"/>
                  </a:cxn>
                  <a:cxn ang="0">
                    <a:pos x="connsiteX1801" y="connsiteY1801"/>
                  </a:cxn>
                  <a:cxn ang="0">
                    <a:pos x="connsiteX1802" y="connsiteY1802"/>
                  </a:cxn>
                  <a:cxn ang="0">
                    <a:pos x="connsiteX1803" y="connsiteY1803"/>
                  </a:cxn>
                  <a:cxn ang="0">
                    <a:pos x="connsiteX1804" y="connsiteY1804"/>
                  </a:cxn>
                  <a:cxn ang="0">
                    <a:pos x="connsiteX1805" y="connsiteY1805"/>
                  </a:cxn>
                  <a:cxn ang="0">
                    <a:pos x="connsiteX1806" y="connsiteY1806"/>
                  </a:cxn>
                  <a:cxn ang="0">
                    <a:pos x="connsiteX1807" y="connsiteY1807"/>
                  </a:cxn>
                  <a:cxn ang="0">
                    <a:pos x="connsiteX1808" y="connsiteY1808"/>
                  </a:cxn>
                  <a:cxn ang="0">
                    <a:pos x="connsiteX1809" y="connsiteY1809"/>
                  </a:cxn>
                  <a:cxn ang="0">
                    <a:pos x="connsiteX1810" y="connsiteY1810"/>
                  </a:cxn>
                  <a:cxn ang="0">
                    <a:pos x="connsiteX1811" y="connsiteY1811"/>
                  </a:cxn>
                  <a:cxn ang="0">
                    <a:pos x="connsiteX1812" y="connsiteY1812"/>
                  </a:cxn>
                  <a:cxn ang="0">
                    <a:pos x="connsiteX1813" y="connsiteY1813"/>
                  </a:cxn>
                  <a:cxn ang="0">
                    <a:pos x="connsiteX1814" y="connsiteY1814"/>
                  </a:cxn>
                  <a:cxn ang="0">
                    <a:pos x="connsiteX1815" y="connsiteY1815"/>
                  </a:cxn>
                  <a:cxn ang="0">
                    <a:pos x="connsiteX1816" y="connsiteY1816"/>
                  </a:cxn>
                  <a:cxn ang="0">
                    <a:pos x="connsiteX1817" y="connsiteY1817"/>
                  </a:cxn>
                  <a:cxn ang="0">
                    <a:pos x="connsiteX1818" y="connsiteY1818"/>
                  </a:cxn>
                  <a:cxn ang="0">
                    <a:pos x="connsiteX1819" y="connsiteY1819"/>
                  </a:cxn>
                  <a:cxn ang="0">
                    <a:pos x="connsiteX1820" y="connsiteY1820"/>
                  </a:cxn>
                  <a:cxn ang="0">
                    <a:pos x="connsiteX1821" y="connsiteY1821"/>
                  </a:cxn>
                  <a:cxn ang="0">
                    <a:pos x="connsiteX1822" y="connsiteY1822"/>
                  </a:cxn>
                  <a:cxn ang="0">
                    <a:pos x="connsiteX1823" y="connsiteY1823"/>
                  </a:cxn>
                  <a:cxn ang="0">
                    <a:pos x="connsiteX1824" y="connsiteY1824"/>
                  </a:cxn>
                  <a:cxn ang="0">
                    <a:pos x="connsiteX1825" y="connsiteY1825"/>
                  </a:cxn>
                  <a:cxn ang="0">
                    <a:pos x="connsiteX1826" y="connsiteY1826"/>
                  </a:cxn>
                  <a:cxn ang="0">
                    <a:pos x="connsiteX1827" y="connsiteY1827"/>
                  </a:cxn>
                  <a:cxn ang="0">
                    <a:pos x="connsiteX1828" y="connsiteY1828"/>
                  </a:cxn>
                  <a:cxn ang="0">
                    <a:pos x="connsiteX1829" y="connsiteY1829"/>
                  </a:cxn>
                  <a:cxn ang="0">
                    <a:pos x="connsiteX1830" y="connsiteY1830"/>
                  </a:cxn>
                  <a:cxn ang="0">
                    <a:pos x="connsiteX1831" y="connsiteY1831"/>
                  </a:cxn>
                  <a:cxn ang="0">
                    <a:pos x="connsiteX1832" y="connsiteY1832"/>
                  </a:cxn>
                  <a:cxn ang="0">
                    <a:pos x="connsiteX1833" y="connsiteY1833"/>
                  </a:cxn>
                  <a:cxn ang="0">
                    <a:pos x="connsiteX1834" y="connsiteY1834"/>
                  </a:cxn>
                  <a:cxn ang="0">
                    <a:pos x="connsiteX1835" y="connsiteY1835"/>
                  </a:cxn>
                  <a:cxn ang="0">
                    <a:pos x="connsiteX1836" y="connsiteY1836"/>
                  </a:cxn>
                  <a:cxn ang="0">
                    <a:pos x="connsiteX1837" y="connsiteY1837"/>
                  </a:cxn>
                  <a:cxn ang="0">
                    <a:pos x="connsiteX1838" y="connsiteY1838"/>
                  </a:cxn>
                  <a:cxn ang="0">
                    <a:pos x="connsiteX1839" y="connsiteY1839"/>
                  </a:cxn>
                  <a:cxn ang="0">
                    <a:pos x="connsiteX1840" y="connsiteY1840"/>
                  </a:cxn>
                  <a:cxn ang="0">
                    <a:pos x="connsiteX1841" y="connsiteY1841"/>
                  </a:cxn>
                  <a:cxn ang="0">
                    <a:pos x="connsiteX1842" y="connsiteY1842"/>
                  </a:cxn>
                  <a:cxn ang="0">
                    <a:pos x="connsiteX1843" y="connsiteY1843"/>
                  </a:cxn>
                  <a:cxn ang="0">
                    <a:pos x="connsiteX1844" y="connsiteY1844"/>
                  </a:cxn>
                  <a:cxn ang="0">
                    <a:pos x="connsiteX1845" y="connsiteY1845"/>
                  </a:cxn>
                  <a:cxn ang="0">
                    <a:pos x="connsiteX1846" y="connsiteY1846"/>
                  </a:cxn>
                  <a:cxn ang="0">
                    <a:pos x="connsiteX1847" y="connsiteY1847"/>
                  </a:cxn>
                  <a:cxn ang="0">
                    <a:pos x="connsiteX1848" y="connsiteY1848"/>
                  </a:cxn>
                  <a:cxn ang="0">
                    <a:pos x="connsiteX1849" y="connsiteY1849"/>
                  </a:cxn>
                  <a:cxn ang="0">
                    <a:pos x="connsiteX1850" y="connsiteY1850"/>
                  </a:cxn>
                  <a:cxn ang="0">
                    <a:pos x="connsiteX1851" y="connsiteY1851"/>
                  </a:cxn>
                  <a:cxn ang="0">
                    <a:pos x="connsiteX1852" y="connsiteY1852"/>
                  </a:cxn>
                  <a:cxn ang="0">
                    <a:pos x="connsiteX1853" y="connsiteY1853"/>
                  </a:cxn>
                  <a:cxn ang="0">
                    <a:pos x="connsiteX1854" y="connsiteY1854"/>
                  </a:cxn>
                  <a:cxn ang="0">
                    <a:pos x="connsiteX1855" y="connsiteY1855"/>
                  </a:cxn>
                  <a:cxn ang="0">
                    <a:pos x="connsiteX1856" y="connsiteY1856"/>
                  </a:cxn>
                  <a:cxn ang="0">
                    <a:pos x="connsiteX1857" y="connsiteY1857"/>
                  </a:cxn>
                  <a:cxn ang="0">
                    <a:pos x="connsiteX1858" y="connsiteY1858"/>
                  </a:cxn>
                  <a:cxn ang="0">
                    <a:pos x="connsiteX1859" y="connsiteY1859"/>
                  </a:cxn>
                  <a:cxn ang="0">
                    <a:pos x="connsiteX1860" y="connsiteY1860"/>
                  </a:cxn>
                  <a:cxn ang="0">
                    <a:pos x="connsiteX1861" y="connsiteY1861"/>
                  </a:cxn>
                  <a:cxn ang="0">
                    <a:pos x="connsiteX1862" y="connsiteY1862"/>
                  </a:cxn>
                  <a:cxn ang="0">
                    <a:pos x="connsiteX1863" y="connsiteY1863"/>
                  </a:cxn>
                  <a:cxn ang="0">
                    <a:pos x="connsiteX1864" y="connsiteY1864"/>
                  </a:cxn>
                  <a:cxn ang="0">
                    <a:pos x="connsiteX1865" y="connsiteY1865"/>
                  </a:cxn>
                  <a:cxn ang="0">
                    <a:pos x="connsiteX1866" y="connsiteY1866"/>
                  </a:cxn>
                  <a:cxn ang="0">
                    <a:pos x="connsiteX1867" y="connsiteY1867"/>
                  </a:cxn>
                  <a:cxn ang="0">
                    <a:pos x="connsiteX1868" y="connsiteY1868"/>
                  </a:cxn>
                  <a:cxn ang="0">
                    <a:pos x="connsiteX1869" y="connsiteY1869"/>
                  </a:cxn>
                  <a:cxn ang="0">
                    <a:pos x="connsiteX1870" y="connsiteY1870"/>
                  </a:cxn>
                  <a:cxn ang="0">
                    <a:pos x="connsiteX1871" y="connsiteY1871"/>
                  </a:cxn>
                  <a:cxn ang="0">
                    <a:pos x="connsiteX1872" y="connsiteY1872"/>
                  </a:cxn>
                  <a:cxn ang="0">
                    <a:pos x="connsiteX1873" y="connsiteY1873"/>
                  </a:cxn>
                  <a:cxn ang="0">
                    <a:pos x="connsiteX1874" y="connsiteY1874"/>
                  </a:cxn>
                  <a:cxn ang="0">
                    <a:pos x="connsiteX1875" y="connsiteY1875"/>
                  </a:cxn>
                  <a:cxn ang="0">
                    <a:pos x="connsiteX1876" y="connsiteY1876"/>
                  </a:cxn>
                  <a:cxn ang="0">
                    <a:pos x="connsiteX1877" y="connsiteY1877"/>
                  </a:cxn>
                  <a:cxn ang="0">
                    <a:pos x="connsiteX1878" y="connsiteY1878"/>
                  </a:cxn>
                  <a:cxn ang="0">
                    <a:pos x="connsiteX1879" y="connsiteY1879"/>
                  </a:cxn>
                  <a:cxn ang="0">
                    <a:pos x="connsiteX1880" y="connsiteY1880"/>
                  </a:cxn>
                  <a:cxn ang="0">
                    <a:pos x="connsiteX1881" y="connsiteY1881"/>
                  </a:cxn>
                  <a:cxn ang="0">
                    <a:pos x="connsiteX1882" y="connsiteY1882"/>
                  </a:cxn>
                  <a:cxn ang="0">
                    <a:pos x="connsiteX1883" y="connsiteY1883"/>
                  </a:cxn>
                  <a:cxn ang="0">
                    <a:pos x="connsiteX1884" y="connsiteY1884"/>
                  </a:cxn>
                  <a:cxn ang="0">
                    <a:pos x="connsiteX1885" y="connsiteY1885"/>
                  </a:cxn>
                  <a:cxn ang="0">
                    <a:pos x="connsiteX1886" y="connsiteY1886"/>
                  </a:cxn>
                  <a:cxn ang="0">
                    <a:pos x="connsiteX1887" y="connsiteY1887"/>
                  </a:cxn>
                  <a:cxn ang="0">
                    <a:pos x="connsiteX1888" y="connsiteY1888"/>
                  </a:cxn>
                  <a:cxn ang="0">
                    <a:pos x="connsiteX1889" y="connsiteY1889"/>
                  </a:cxn>
                  <a:cxn ang="0">
                    <a:pos x="connsiteX1890" y="connsiteY1890"/>
                  </a:cxn>
                  <a:cxn ang="0">
                    <a:pos x="connsiteX1891" y="connsiteY1891"/>
                  </a:cxn>
                  <a:cxn ang="0">
                    <a:pos x="connsiteX1892" y="connsiteY1892"/>
                  </a:cxn>
                  <a:cxn ang="0">
                    <a:pos x="connsiteX1893" y="connsiteY1893"/>
                  </a:cxn>
                  <a:cxn ang="0">
                    <a:pos x="connsiteX1894" y="connsiteY1894"/>
                  </a:cxn>
                  <a:cxn ang="0">
                    <a:pos x="connsiteX1895" y="connsiteY1895"/>
                  </a:cxn>
                  <a:cxn ang="0">
                    <a:pos x="connsiteX1896" y="connsiteY1896"/>
                  </a:cxn>
                  <a:cxn ang="0">
                    <a:pos x="connsiteX1897" y="connsiteY1897"/>
                  </a:cxn>
                  <a:cxn ang="0">
                    <a:pos x="connsiteX1898" y="connsiteY1898"/>
                  </a:cxn>
                  <a:cxn ang="0">
                    <a:pos x="connsiteX1899" y="connsiteY1899"/>
                  </a:cxn>
                  <a:cxn ang="0">
                    <a:pos x="connsiteX1900" y="connsiteY1900"/>
                  </a:cxn>
                  <a:cxn ang="0">
                    <a:pos x="connsiteX1901" y="connsiteY1901"/>
                  </a:cxn>
                  <a:cxn ang="0">
                    <a:pos x="connsiteX1902" y="connsiteY1902"/>
                  </a:cxn>
                  <a:cxn ang="0">
                    <a:pos x="connsiteX1903" y="connsiteY1903"/>
                  </a:cxn>
                  <a:cxn ang="0">
                    <a:pos x="connsiteX1904" y="connsiteY1904"/>
                  </a:cxn>
                  <a:cxn ang="0">
                    <a:pos x="connsiteX1905" y="connsiteY1905"/>
                  </a:cxn>
                  <a:cxn ang="0">
                    <a:pos x="connsiteX1906" y="connsiteY1906"/>
                  </a:cxn>
                  <a:cxn ang="0">
                    <a:pos x="connsiteX1907" y="connsiteY1907"/>
                  </a:cxn>
                  <a:cxn ang="0">
                    <a:pos x="connsiteX1908" y="connsiteY1908"/>
                  </a:cxn>
                  <a:cxn ang="0">
                    <a:pos x="connsiteX1909" y="connsiteY1909"/>
                  </a:cxn>
                  <a:cxn ang="0">
                    <a:pos x="connsiteX1910" y="connsiteY1910"/>
                  </a:cxn>
                  <a:cxn ang="0">
                    <a:pos x="connsiteX1911" y="connsiteY1911"/>
                  </a:cxn>
                  <a:cxn ang="0">
                    <a:pos x="connsiteX1912" y="connsiteY1912"/>
                  </a:cxn>
                  <a:cxn ang="0">
                    <a:pos x="connsiteX1913" y="connsiteY1913"/>
                  </a:cxn>
                  <a:cxn ang="0">
                    <a:pos x="connsiteX1914" y="connsiteY1914"/>
                  </a:cxn>
                  <a:cxn ang="0">
                    <a:pos x="connsiteX1915" y="connsiteY1915"/>
                  </a:cxn>
                  <a:cxn ang="0">
                    <a:pos x="connsiteX1916" y="connsiteY1916"/>
                  </a:cxn>
                  <a:cxn ang="0">
                    <a:pos x="connsiteX1917" y="connsiteY1917"/>
                  </a:cxn>
                  <a:cxn ang="0">
                    <a:pos x="connsiteX1918" y="connsiteY1918"/>
                  </a:cxn>
                  <a:cxn ang="0">
                    <a:pos x="connsiteX1919" y="connsiteY1919"/>
                  </a:cxn>
                  <a:cxn ang="0">
                    <a:pos x="connsiteX1920" y="connsiteY1920"/>
                  </a:cxn>
                  <a:cxn ang="0">
                    <a:pos x="connsiteX1921" y="connsiteY1921"/>
                  </a:cxn>
                  <a:cxn ang="0">
                    <a:pos x="connsiteX1922" y="connsiteY1922"/>
                  </a:cxn>
                  <a:cxn ang="0">
                    <a:pos x="connsiteX1923" y="connsiteY1923"/>
                  </a:cxn>
                  <a:cxn ang="0">
                    <a:pos x="connsiteX1924" y="connsiteY1924"/>
                  </a:cxn>
                  <a:cxn ang="0">
                    <a:pos x="connsiteX1925" y="connsiteY1925"/>
                  </a:cxn>
                  <a:cxn ang="0">
                    <a:pos x="connsiteX1926" y="connsiteY1926"/>
                  </a:cxn>
                  <a:cxn ang="0">
                    <a:pos x="connsiteX1927" y="connsiteY1927"/>
                  </a:cxn>
                  <a:cxn ang="0">
                    <a:pos x="connsiteX1928" y="connsiteY1928"/>
                  </a:cxn>
                  <a:cxn ang="0">
                    <a:pos x="connsiteX1929" y="connsiteY1929"/>
                  </a:cxn>
                  <a:cxn ang="0">
                    <a:pos x="connsiteX1930" y="connsiteY1930"/>
                  </a:cxn>
                  <a:cxn ang="0">
                    <a:pos x="connsiteX1931" y="connsiteY1931"/>
                  </a:cxn>
                  <a:cxn ang="0">
                    <a:pos x="connsiteX1932" y="connsiteY1932"/>
                  </a:cxn>
                  <a:cxn ang="0">
                    <a:pos x="connsiteX1933" y="connsiteY1933"/>
                  </a:cxn>
                  <a:cxn ang="0">
                    <a:pos x="connsiteX1934" y="connsiteY1934"/>
                  </a:cxn>
                  <a:cxn ang="0">
                    <a:pos x="connsiteX1935" y="connsiteY1935"/>
                  </a:cxn>
                  <a:cxn ang="0">
                    <a:pos x="connsiteX1936" y="connsiteY1936"/>
                  </a:cxn>
                  <a:cxn ang="0">
                    <a:pos x="connsiteX1937" y="connsiteY1937"/>
                  </a:cxn>
                  <a:cxn ang="0">
                    <a:pos x="connsiteX1938" y="connsiteY1938"/>
                  </a:cxn>
                  <a:cxn ang="0">
                    <a:pos x="connsiteX1939" y="connsiteY1939"/>
                  </a:cxn>
                  <a:cxn ang="0">
                    <a:pos x="connsiteX1940" y="connsiteY1940"/>
                  </a:cxn>
                  <a:cxn ang="0">
                    <a:pos x="connsiteX1941" y="connsiteY1941"/>
                  </a:cxn>
                  <a:cxn ang="0">
                    <a:pos x="connsiteX1942" y="connsiteY1942"/>
                  </a:cxn>
                  <a:cxn ang="0">
                    <a:pos x="connsiteX1943" y="connsiteY1943"/>
                  </a:cxn>
                  <a:cxn ang="0">
                    <a:pos x="connsiteX1944" y="connsiteY1944"/>
                  </a:cxn>
                  <a:cxn ang="0">
                    <a:pos x="connsiteX1945" y="connsiteY1945"/>
                  </a:cxn>
                  <a:cxn ang="0">
                    <a:pos x="connsiteX1946" y="connsiteY1946"/>
                  </a:cxn>
                  <a:cxn ang="0">
                    <a:pos x="connsiteX1947" y="connsiteY1947"/>
                  </a:cxn>
                  <a:cxn ang="0">
                    <a:pos x="connsiteX1948" y="connsiteY1948"/>
                  </a:cxn>
                  <a:cxn ang="0">
                    <a:pos x="connsiteX1949" y="connsiteY1949"/>
                  </a:cxn>
                  <a:cxn ang="0">
                    <a:pos x="connsiteX1950" y="connsiteY1950"/>
                  </a:cxn>
                  <a:cxn ang="0">
                    <a:pos x="connsiteX1951" y="connsiteY1951"/>
                  </a:cxn>
                  <a:cxn ang="0">
                    <a:pos x="connsiteX1952" y="connsiteY1952"/>
                  </a:cxn>
                  <a:cxn ang="0">
                    <a:pos x="connsiteX1953" y="connsiteY1953"/>
                  </a:cxn>
                  <a:cxn ang="0">
                    <a:pos x="connsiteX1954" y="connsiteY1954"/>
                  </a:cxn>
                  <a:cxn ang="0">
                    <a:pos x="connsiteX1955" y="connsiteY1955"/>
                  </a:cxn>
                  <a:cxn ang="0">
                    <a:pos x="connsiteX1956" y="connsiteY1956"/>
                  </a:cxn>
                  <a:cxn ang="0">
                    <a:pos x="connsiteX1957" y="connsiteY1957"/>
                  </a:cxn>
                  <a:cxn ang="0">
                    <a:pos x="connsiteX1958" y="connsiteY1958"/>
                  </a:cxn>
                  <a:cxn ang="0">
                    <a:pos x="connsiteX1959" y="connsiteY1959"/>
                  </a:cxn>
                  <a:cxn ang="0">
                    <a:pos x="connsiteX1960" y="connsiteY1960"/>
                  </a:cxn>
                  <a:cxn ang="0">
                    <a:pos x="connsiteX1961" y="connsiteY1961"/>
                  </a:cxn>
                  <a:cxn ang="0">
                    <a:pos x="connsiteX1962" y="connsiteY1962"/>
                  </a:cxn>
                  <a:cxn ang="0">
                    <a:pos x="connsiteX1963" y="connsiteY1963"/>
                  </a:cxn>
                  <a:cxn ang="0">
                    <a:pos x="connsiteX1964" y="connsiteY1964"/>
                  </a:cxn>
                  <a:cxn ang="0">
                    <a:pos x="connsiteX1965" y="connsiteY1965"/>
                  </a:cxn>
                  <a:cxn ang="0">
                    <a:pos x="connsiteX1966" y="connsiteY1966"/>
                  </a:cxn>
                  <a:cxn ang="0">
                    <a:pos x="connsiteX1967" y="connsiteY1967"/>
                  </a:cxn>
                  <a:cxn ang="0">
                    <a:pos x="connsiteX1968" y="connsiteY1968"/>
                  </a:cxn>
                  <a:cxn ang="0">
                    <a:pos x="connsiteX1969" y="connsiteY1969"/>
                  </a:cxn>
                  <a:cxn ang="0">
                    <a:pos x="connsiteX1970" y="connsiteY1970"/>
                  </a:cxn>
                  <a:cxn ang="0">
                    <a:pos x="connsiteX1971" y="connsiteY1971"/>
                  </a:cxn>
                  <a:cxn ang="0">
                    <a:pos x="connsiteX1972" y="connsiteY1972"/>
                  </a:cxn>
                  <a:cxn ang="0">
                    <a:pos x="connsiteX1973" y="connsiteY1973"/>
                  </a:cxn>
                  <a:cxn ang="0">
                    <a:pos x="connsiteX1974" y="connsiteY1974"/>
                  </a:cxn>
                  <a:cxn ang="0">
                    <a:pos x="connsiteX1975" y="connsiteY1975"/>
                  </a:cxn>
                  <a:cxn ang="0">
                    <a:pos x="connsiteX1976" y="connsiteY1976"/>
                  </a:cxn>
                  <a:cxn ang="0">
                    <a:pos x="connsiteX1977" y="connsiteY1977"/>
                  </a:cxn>
                  <a:cxn ang="0">
                    <a:pos x="connsiteX1978" y="connsiteY1978"/>
                  </a:cxn>
                  <a:cxn ang="0">
                    <a:pos x="connsiteX1979" y="connsiteY1979"/>
                  </a:cxn>
                  <a:cxn ang="0">
                    <a:pos x="connsiteX1980" y="connsiteY1980"/>
                  </a:cxn>
                  <a:cxn ang="0">
                    <a:pos x="connsiteX1981" y="connsiteY1981"/>
                  </a:cxn>
                  <a:cxn ang="0">
                    <a:pos x="connsiteX1982" y="connsiteY1982"/>
                  </a:cxn>
                  <a:cxn ang="0">
                    <a:pos x="connsiteX1983" y="connsiteY1983"/>
                  </a:cxn>
                  <a:cxn ang="0">
                    <a:pos x="connsiteX1984" y="connsiteY1984"/>
                  </a:cxn>
                  <a:cxn ang="0">
                    <a:pos x="connsiteX1985" y="connsiteY1985"/>
                  </a:cxn>
                  <a:cxn ang="0">
                    <a:pos x="connsiteX1986" y="connsiteY1986"/>
                  </a:cxn>
                  <a:cxn ang="0">
                    <a:pos x="connsiteX1987" y="connsiteY1987"/>
                  </a:cxn>
                  <a:cxn ang="0">
                    <a:pos x="connsiteX1988" y="connsiteY1988"/>
                  </a:cxn>
                  <a:cxn ang="0">
                    <a:pos x="connsiteX1989" y="connsiteY1989"/>
                  </a:cxn>
                  <a:cxn ang="0">
                    <a:pos x="connsiteX1990" y="connsiteY1990"/>
                  </a:cxn>
                  <a:cxn ang="0">
                    <a:pos x="connsiteX1991" y="connsiteY1991"/>
                  </a:cxn>
                  <a:cxn ang="0">
                    <a:pos x="connsiteX1992" y="connsiteY1992"/>
                  </a:cxn>
                  <a:cxn ang="0">
                    <a:pos x="connsiteX1993" y="connsiteY1993"/>
                  </a:cxn>
                  <a:cxn ang="0">
                    <a:pos x="connsiteX1994" y="connsiteY1994"/>
                  </a:cxn>
                  <a:cxn ang="0">
                    <a:pos x="connsiteX1995" y="connsiteY1995"/>
                  </a:cxn>
                  <a:cxn ang="0">
                    <a:pos x="connsiteX1996" y="connsiteY1996"/>
                  </a:cxn>
                  <a:cxn ang="0">
                    <a:pos x="connsiteX1997" y="connsiteY1997"/>
                  </a:cxn>
                  <a:cxn ang="0">
                    <a:pos x="connsiteX1998" y="connsiteY1998"/>
                  </a:cxn>
                  <a:cxn ang="0">
                    <a:pos x="connsiteX1999" y="connsiteY1999"/>
                  </a:cxn>
                  <a:cxn ang="0">
                    <a:pos x="connsiteX2000" y="connsiteY2000"/>
                  </a:cxn>
                  <a:cxn ang="0">
                    <a:pos x="connsiteX2001" y="connsiteY2001"/>
                  </a:cxn>
                  <a:cxn ang="0">
                    <a:pos x="connsiteX2002" y="connsiteY2002"/>
                  </a:cxn>
                  <a:cxn ang="0">
                    <a:pos x="connsiteX2003" y="connsiteY2003"/>
                  </a:cxn>
                  <a:cxn ang="0">
                    <a:pos x="connsiteX2004" y="connsiteY2004"/>
                  </a:cxn>
                  <a:cxn ang="0">
                    <a:pos x="connsiteX2005" y="connsiteY2005"/>
                  </a:cxn>
                  <a:cxn ang="0">
                    <a:pos x="connsiteX2006" y="connsiteY2006"/>
                  </a:cxn>
                  <a:cxn ang="0">
                    <a:pos x="connsiteX2007" y="connsiteY2007"/>
                  </a:cxn>
                  <a:cxn ang="0">
                    <a:pos x="connsiteX2008" y="connsiteY2008"/>
                  </a:cxn>
                  <a:cxn ang="0">
                    <a:pos x="connsiteX2009" y="connsiteY2009"/>
                  </a:cxn>
                  <a:cxn ang="0">
                    <a:pos x="connsiteX2010" y="connsiteY2010"/>
                  </a:cxn>
                  <a:cxn ang="0">
                    <a:pos x="connsiteX2011" y="connsiteY2011"/>
                  </a:cxn>
                  <a:cxn ang="0">
                    <a:pos x="connsiteX2012" y="connsiteY2012"/>
                  </a:cxn>
                  <a:cxn ang="0">
                    <a:pos x="connsiteX2013" y="connsiteY2013"/>
                  </a:cxn>
                  <a:cxn ang="0">
                    <a:pos x="connsiteX2014" y="connsiteY2014"/>
                  </a:cxn>
                  <a:cxn ang="0">
                    <a:pos x="connsiteX2015" y="connsiteY2015"/>
                  </a:cxn>
                  <a:cxn ang="0">
                    <a:pos x="connsiteX2016" y="connsiteY2016"/>
                  </a:cxn>
                  <a:cxn ang="0">
                    <a:pos x="connsiteX2017" y="connsiteY2017"/>
                  </a:cxn>
                  <a:cxn ang="0">
                    <a:pos x="connsiteX2018" y="connsiteY2018"/>
                  </a:cxn>
                  <a:cxn ang="0">
                    <a:pos x="connsiteX2019" y="connsiteY2019"/>
                  </a:cxn>
                  <a:cxn ang="0">
                    <a:pos x="connsiteX2020" y="connsiteY2020"/>
                  </a:cxn>
                  <a:cxn ang="0">
                    <a:pos x="connsiteX2021" y="connsiteY2021"/>
                  </a:cxn>
                  <a:cxn ang="0">
                    <a:pos x="connsiteX2022" y="connsiteY2022"/>
                  </a:cxn>
                  <a:cxn ang="0">
                    <a:pos x="connsiteX2023" y="connsiteY2023"/>
                  </a:cxn>
                  <a:cxn ang="0">
                    <a:pos x="connsiteX2024" y="connsiteY2024"/>
                  </a:cxn>
                  <a:cxn ang="0">
                    <a:pos x="connsiteX2025" y="connsiteY2025"/>
                  </a:cxn>
                  <a:cxn ang="0">
                    <a:pos x="connsiteX2026" y="connsiteY2026"/>
                  </a:cxn>
                  <a:cxn ang="0">
                    <a:pos x="connsiteX2027" y="connsiteY2027"/>
                  </a:cxn>
                  <a:cxn ang="0">
                    <a:pos x="connsiteX2028" y="connsiteY2028"/>
                  </a:cxn>
                  <a:cxn ang="0">
                    <a:pos x="connsiteX2029" y="connsiteY2029"/>
                  </a:cxn>
                  <a:cxn ang="0">
                    <a:pos x="connsiteX2030" y="connsiteY2030"/>
                  </a:cxn>
                  <a:cxn ang="0">
                    <a:pos x="connsiteX2031" y="connsiteY2031"/>
                  </a:cxn>
                  <a:cxn ang="0">
                    <a:pos x="connsiteX2032" y="connsiteY2032"/>
                  </a:cxn>
                  <a:cxn ang="0">
                    <a:pos x="connsiteX2033" y="connsiteY2033"/>
                  </a:cxn>
                  <a:cxn ang="0">
                    <a:pos x="connsiteX2034" y="connsiteY2034"/>
                  </a:cxn>
                  <a:cxn ang="0">
                    <a:pos x="connsiteX2035" y="connsiteY2035"/>
                  </a:cxn>
                  <a:cxn ang="0">
                    <a:pos x="connsiteX2036" y="connsiteY2036"/>
                  </a:cxn>
                  <a:cxn ang="0">
                    <a:pos x="connsiteX2037" y="connsiteY2037"/>
                  </a:cxn>
                  <a:cxn ang="0">
                    <a:pos x="connsiteX2038" y="connsiteY2038"/>
                  </a:cxn>
                  <a:cxn ang="0">
                    <a:pos x="connsiteX2039" y="connsiteY2039"/>
                  </a:cxn>
                  <a:cxn ang="0">
                    <a:pos x="connsiteX2040" y="connsiteY2040"/>
                  </a:cxn>
                  <a:cxn ang="0">
                    <a:pos x="connsiteX2041" y="connsiteY2041"/>
                  </a:cxn>
                  <a:cxn ang="0">
                    <a:pos x="connsiteX2042" y="connsiteY2042"/>
                  </a:cxn>
                  <a:cxn ang="0">
                    <a:pos x="connsiteX2043" y="connsiteY2043"/>
                  </a:cxn>
                  <a:cxn ang="0">
                    <a:pos x="connsiteX2044" y="connsiteY2044"/>
                  </a:cxn>
                  <a:cxn ang="0">
                    <a:pos x="connsiteX2045" y="connsiteY2045"/>
                  </a:cxn>
                  <a:cxn ang="0">
                    <a:pos x="connsiteX2046" y="connsiteY2046"/>
                  </a:cxn>
                  <a:cxn ang="0">
                    <a:pos x="connsiteX2047" y="connsiteY2047"/>
                  </a:cxn>
                  <a:cxn ang="0">
                    <a:pos x="connsiteX2048" y="connsiteY2048"/>
                  </a:cxn>
                  <a:cxn ang="0">
                    <a:pos x="connsiteX2049" y="connsiteY2049"/>
                  </a:cxn>
                  <a:cxn ang="0">
                    <a:pos x="connsiteX2050" y="connsiteY2050"/>
                  </a:cxn>
                  <a:cxn ang="0">
                    <a:pos x="connsiteX2051" y="connsiteY2051"/>
                  </a:cxn>
                  <a:cxn ang="0">
                    <a:pos x="connsiteX2052" y="connsiteY2052"/>
                  </a:cxn>
                  <a:cxn ang="0">
                    <a:pos x="connsiteX2053" y="connsiteY2053"/>
                  </a:cxn>
                  <a:cxn ang="0">
                    <a:pos x="connsiteX2054" y="connsiteY2054"/>
                  </a:cxn>
                  <a:cxn ang="0">
                    <a:pos x="connsiteX2055" y="connsiteY2055"/>
                  </a:cxn>
                  <a:cxn ang="0">
                    <a:pos x="connsiteX2056" y="connsiteY2056"/>
                  </a:cxn>
                  <a:cxn ang="0">
                    <a:pos x="connsiteX2057" y="connsiteY2057"/>
                  </a:cxn>
                  <a:cxn ang="0">
                    <a:pos x="connsiteX2058" y="connsiteY2058"/>
                  </a:cxn>
                  <a:cxn ang="0">
                    <a:pos x="connsiteX2059" y="connsiteY2059"/>
                  </a:cxn>
                  <a:cxn ang="0">
                    <a:pos x="connsiteX2060" y="connsiteY2060"/>
                  </a:cxn>
                  <a:cxn ang="0">
                    <a:pos x="connsiteX2061" y="connsiteY2061"/>
                  </a:cxn>
                  <a:cxn ang="0">
                    <a:pos x="connsiteX2062" y="connsiteY2062"/>
                  </a:cxn>
                  <a:cxn ang="0">
                    <a:pos x="connsiteX2063" y="connsiteY2063"/>
                  </a:cxn>
                  <a:cxn ang="0">
                    <a:pos x="connsiteX2064" y="connsiteY2064"/>
                  </a:cxn>
                  <a:cxn ang="0">
                    <a:pos x="connsiteX2065" y="connsiteY2065"/>
                  </a:cxn>
                  <a:cxn ang="0">
                    <a:pos x="connsiteX2066" y="connsiteY2066"/>
                  </a:cxn>
                  <a:cxn ang="0">
                    <a:pos x="connsiteX2067" y="connsiteY2067"/>
                  </a:cxn>
                  <a:cxn ang="0">
                    <a:pos x="connsiteX2068" y="connsiteY2068"/>
                  </a:cxn>
                  <a:cxn ang="0">
                    <a:pos x="connsiteX2069" y="connsiteY2069"/>
                  </a:cxn>
                  <a:cxn ang="0">
                    <a:pos x="connsiteX2070" y="connsiteY2070"/>
                  </a:cxn>
                  <a:cxn ang="0">
                    <a:pos x="connsiteX2071" y="connsiteY2071"/>
                  </a:cxn>
                  <a:cxn ang="0">
                    <a:pos x="connsiteX2072" y="connsiteY2072"/>
                  </a:cxn>
                  <a:cxn ang="0">
                    <a:pos x="connsiteX2073" y="connsiteY2073"/>
                  </a:cxn>
                  <a:cxn ang="0">
                    <a:pos x="connsiteX2074" y="connsiteY2074"/>
                  </a:cxn>
                  <a:cxn ang="0">
                    <a:pos x="connsiteX2075" y="connsiteY2075"/>
                  </a:cxn>
                  <a:cxn ang="0">
                    <a:pos x="connsiteX2076" y="connsiteY2076"/>
                  </a:cxn>
                  <a:cxn ang="0">
                    <a:pos x="connsiteX2077" y="connsiteY2077"/>
                  </a:cxn>
                  <a:cxn ang="0">
                    <a:pos x="connsiteX2078" y="connsiteY2078"/>
                  </a:cxn>
                  <a:cxn ang="0">
                    <a:pos x="connsiteX2079" y="connsiteY2079"/>
                  </a:cxn>
                  <a:cxn ang="0">
                    <a:pos x="connsiteX2080" y="connsiteY2080"/>
                  </a:cxn>
                  <a:cxn ang="0">
                    <a:pos x="connsiteX2081" y="connsiteY2081"/>
                  </a:cxn>
                  <a:cxn ang="0">
                    <a:pos x="connsiteX2082" y="connsiteY2082"/>
                  </a:cxn>
                  <a:cxn ang="0">
                    <a:pos x="connsiteX2083" y="connsiteY2083"/>
                  </a:cxn>
                  <a:cxn ang="0">
                    <a:pos x="connsiteX2084" y="connsiteY2084"/>
                  </a:cxn>
                  <a:cxn ang="0">
                    <a:pos x="connsiteX2085" y="connsiteY2085"/>
                  </a:cxn>
                  <a:cxn ang="0">
                    <a:pos x="connsiteX2086" y="connsiteY2086"/>
                  </a:cxn>
                  <a:cxn ang="0">
                    <a:pos x="connsiteX2087" y="connsiteY2087"/>
                  </a:cxn>
                  <a:cxn ang="0">
                    <a:pos x="connsiteX2088" y="connsiteY2088"/>
                  </a:cxn>
                  <a:cxn ang="0">
                    <a:pos x="connsiteX2089" y="connsiteY2089"/>
                  </a:cxn>
                  <a:cxn ang="0">
                    <a:pos x="connsiteX2090" y="connsiteY2090"/>
                  </a:cxn>
                  <a:cxn ang="0">
                    <a:pos x="connsiteX2091" y="connsiteY2091"/>
                  </a:cxn>
                  <a:cxn ang="0">
                    <a:pos x="connsiteX2092" y="connsiteY2092"/>
                  </a:cxn>
                  <a:cxn ang="0">
                    <a:pos x="connsiteX2093" y="connsiteY2093"/>
                  </a:cxn>
                  <a:cxn ang="0">
                    <a:pos x="connsiteX2094" y="connsiteY2094"/>
                  </a:cxn>
                  <a:cxn ang="0">
                    <a:pos x="connsiteX2095" y="connsiteY2095"/>
                  </a:cxn>
                  <a:cxn ang="0">
                    <a:pos x="connsiteX2096" y="connsiteY2096"/>
                  </a:cxn>
                  <a:cxn ang="0">
                    <a:pos x="connsiteX2097" y="connsiteY2097"/>
                  </a:cxn>
                  <a:cxn ang="0">
                    <a:pos x="connsiteX2098" y="connsiteY2098"/>
                  </a:cxn>
                  <a:cxn ang="0">
                    <a:pos x="connsiteX2099" y="connsiteY2099"/>
                  </a:cxn>
                  <a:cxn ang="0">
                    <a:pos x="connsiteX2100" y="connsiteY2100"/>
                  </a:cxn>
                  <a:cxn ang="0">
                    <a:pos x="connsiteX2101" y="connsiteY2101"/>
                  </a:cxn>
                  <a:cxn ang="0">
                    <a:pos x="connsiteX2102" y="connsiteY2102"/>
                  </a:cxn>
                  <a:cxn ang="0">
                    <a:pos x="connsiteX2103" y="connsiteY2103"/>
                  </a:cxn>
                  <a:cxn ang="0">
                    <a:pos x="connsiteX2104" y="connsiteY2104"/>
                  </a:cxn>
                  <a:cxn ang="0">
                    <a:pos x="connsiteX2105" y="connsiteY2105"/>
                  </a:cxn>
                  <a:cxn ang="0">
                    <a:pos x="connsiteX2106" y="connsiteY2106"/>
                  </a:cxn>
                  <a:cxn ang="0">
                    <a:pos x="connsiteX2107" y="connsiteY2107"/>
                  </a:cxn>
                  <a:cxn ang="0">
                    <a:pos x="connsiteX2108" y="connsiteY2108"/>
                  </a:cxn>
                  <a:cxn ang="0">
                    <a:pos x="connsiteX2109" y="connsiteY2109"/>
                  </a:cxn>
                  <a:cxn ang="0">
                    <a:pos x="connsiteX2110" y="connsiteY2110"/>
                  </a:cxn>
                  <a:cxn ang="0">
                    <a:pos x="connsiteX2111" y="connsiteY2111"/>
                  </a:cxn>
                  <a:cxn ang="0">
                    <a:pos x="connsiteX2112" y="connsiteY2112"/>
                  </a:cxn>
                  <a:cxn ang="0">
                    <a:pos x="connsiteX2113" y="connsiteY2113"/>
                  </a:cxn>
                  <a:cxn ang="0">
                    <a:pos x="connsiteX2114" y="connsiteY2114"/>
                  </a:cxn>
                  <a:cxn ang="0">
                    <a:pos x="connsiteX2115" y="connsiteY2115"/>
                  </a:cxn>
                  <a:cxn ang="0">
                    <a:pos x="connsiteX2116" y="connsiteY2116"/>
                  </a:cxn>
                  <a:cxn ang="0">
                    <a:pos x="connsiteX2117" y="connsiteY2117"/>
                  </a:cxn>
                  <a:cxn ang="0">
                    <a:pos x="connsiteX2118" y="connsiteY2118"/>
                  </a:cxn>
                  <a:cxn ang="0">
                    <a:pos x="connsiteX2119" y="connsiteY2119"/>
                  </a:cxn>
                  <a:cxn ang="0">
                    <a:pos x="connsiteX2120" y="connsiteY2120"/>
                  </a:cxn>
                  <a:cxn ang="0">
                    <a:pos x="connsiteX2121" y="connsiteY2121"/>
                  </a:cxn>
                  <a:cxn ang="0">
                    <a:pos x="connsiteX2122" y="connsiteY2122"/>
                  </a:cxn>
                  <a:cxn ang="0">
                    <a:pos x="connsiteX2123" y="connsiteY2123"/>
                  </a:cxn>
                  <a:cxn ang="0">
                    <a:pos x="connsiteX2124" y="connsiteY2124"/>
                  </a:cxn>
                  <a:cxn ang="0">
                    <a:pos x="connsiteX2125" y="connsiteY2125"/>
                  </a:cxn>
                  <a:cxn ang="0">
                    <a:pos x="connsiteX2126" y="connsiteY2126"/>
                  </a:cxn>
                  <a:cxn ang="0">
                    <a:pos x="connsiteX2127" y="connsiteY2127"/>
                  </a:cxn>
                  <a:cxn ang="0">
                    <a:pos x="connsiteX2128" y="connsiteY2128"/>
                  </a:cxn>
                  <a:cxn ang="0">
                    <a:pos x="connsiteX2129" y="connsiteY2129"/>
                  </a:cxn>
                  <a:cxn ang="0">
                    <a:pos x="connsiteX2130" y="connsiteY2130"/>
                  </a:cxn>
                  <a:cxn ang="0">
                    <a:pos x="connsiteX2131" y="connsiteY2131"/>
                  </a:cxn>
                  <a:cxn ang="0">
                    <a:pos x="connsiteX2132" y="connsiteY2132"/>
                  </a:cxn>
                  <a:cxn ang="0">
                    <a:pos x="connsiteX2133" y="connsiteY2133"/>
                  </a:cxn>
                  <a:cxn ang="0">
                    <a:pos x="connsiteX2134" y="connsiteY2134"/>
                  </a:cxn>
                  <a:cxn ang="0">
                    <a:pos x="connsiteX2135" y="connsiteY2135"/>
                  </a:cxn>
                  <a:cxn ang="0">
                    <a:pos x="connsiteX2136" y="connsiteY2136"/>
                  </a:cxn>
                  <a:cxn ang="0">
                    <a:pos x="connsiteX2137" y="connsiteY2137"/>
                  </a:cxn>
                  <a:cxn ang="0">
                    <a:pos x="connsiteX2138" y="connsiteY2138"/>
                  </a:cxn>
                  <a:cxn ang="0">
                    <a:pos x="connsiteX2139" y="connsiteY2139"/>
                  </a:cxn>
                  <a:cxn ang="0">
                    <a:pos x="connsiteX2140" y="connsiteY2140"/>
                  </a:cxn>
                  <a:cxn ang="0">
                    <a:pos x="connsiteX2141" y="connsiteY2141"/>
                  </a:cxn>
                  <a:cxn ang="0">
                    <a:pos x="connsiteX2142" y="connsiteY2142"/>
                  </a:cxn>
                  <a:cxn ang="0">
                    <a:pos x="connsiteX2143" y="connsiteY2143"/>
                  </a:cxn>
                  <a:cxn ang="0">
                    <a:pos x="connsiteX2144" y="connsiteY2144"/>
                  </a:cxn>
                  <a:cxn ang="0">
                    <a:pos x="connsiteX2145" y="connsiteY2145"/>
                  </a:cxn>
                  <a:cxn ang="0">
                    <a:pos x="connsiteX2146" y="connsiteY2146"/>
                  </a:cxn>
                  <a:cxn ang="0">
                    <a:pos x="connsiteX2147" y="connsiteY2147"/>
                  </a:cxn>
                  <a:cxn ang="0">
                    <a:pos x="connsiteX2148" y="connsiteY2148"/>
                  </a:cxn>
                  <a:cxn ang="0">
                    <a:pos x="connsiteX2149" y="connsiteY2149"/>
                  </a:cxn>
                  <a:cxn ang="0">
                    <a:pos x="connsiteX2150" y="connsiteY2150"/>
                  </a:cxn>
                  <a:cxn ang="0">
                    <a:pos x="connsiteX2151" y="connsiteY2151"/>
                  </a:cxn>
                  <a:cxn ang="0">
                    <a:pos x="connsiteX2152" y="connsiteY2152"/>
                  </a:cxn>
                  <a:cxn ang="0">
                    <a:pos x="connsiteX2153" y="connsiteY2153"/>
                  </a:cxn>
                  <a:cxn ang="0">
                    <a:pos x="connsiteX2154" y="connsiteY2154"/>
                  </a:cxn>
                  <a:cxn ang="0">
                    <a:pos x="connsiteX2155" y="connsiteY2155"/>
                  </a:cxn>
                  <a:cxn ang="0">
                    <a:pos x="connsiteX2156" y="connsiteY2156"/>
                  </a:cxn>
                  <a:cxn ang="0">
                    <a:pos x="connsiteX2157" y="connsiteY2157"/>
                  </a:cxn>
                  <a:cxn ang="0">
                    <a:pos x="connsiteX2158" y="connsiteY2158"/>
                  </a:cxn>
                  <a:cxn ang="0">
                    <a:pos x="connsiteX2159" y="connsiteY2159"/>
                  </a:cxn>
                  <a:cxn ang="0">
                    <a:pos x="connsiteX2160" y="connsiteY2160"/>
                  </a:cxn>
                  <a:cxn ang="0">
                    <a:pos x="connsiteX2161" y="connsiteY2161"/>
                  </a:cxn>
                  <a:cxn ang="0">
                    <a:pos x="connsiteX2162" y="connsiteY2162"/>
                  </a:cxn>
                  <a:cxn ang="0">
                    <a:pos x="connsiteX2163" y="connsiteY2163"/>
                  </a:cxn>
                  <a:cxn ang="0">
                    <a:pos x="connsiteX2164" y="connsiteY2164"/>
                  </a:cxn>
                  <a:cxn ang="0">
                    <a:pos x="connsiteX2165" y="connsiteY2165"/>
                  </a:cxn>
                  <a:cxn ang="0">
                    <a:pos x="connsiteX2166" y="connsiteY2166"/>
                  </a:cxn>
                  <a:cxn ang="0">
                    <a:pos x="connsiteX2167" y="connsiteY2167"/>
                  </a:cxn>
                  <a:cxn ang="0">
                    <a:pos x="connsiteX2168" y="connsiteY2168"/>
                  </a:cxn>
                  <a:cxn ang="0">
                    <a:pos x="connsiteX2169" y="connsiteY2169"/>
                  </a:cxn>
                  <a:cxn ang="0">
                    <a:pos x="connsiteX2170" y="connsiteY2170"/>
                  </a:cxn>
                  <a:cxn ang="0">
                    <a:pos x="connsiteX2171" y="connsiteY2171"/>
                  </a:cxn>
                  <a:cxn ang="0">
                    <a:pos x="connsiteX2172" y="connsiteY2172"/>
                  </a:cxn>
                  <a:cxn ang="0">
                    <a:pos x="connsiteX2173" y="connsiteY2173"/>
                  </a:cxn>
                  <a:cxn ang="0">
                    <a:pos x="connsiteX2174" y="connsiteY2174"/>
                  </a:cxn>
                  <a:cxn ang="0">
                    <a:pos x="connsiteX2175" y="connsiteY2175"/>
                  </a:cxn>
                  <a:cxn ang="0">
                    <a:pos x="connsiteX2176" y="connsiteY2176"/>
                  </a:cxn>
                  <a:cxn ang="0">
                    <a:pos x="connsiteX2177" y="connsiteY2177"/>
                  </a:cxn>
                  <a:cxn ang="0">
                    <a:pos x="connsiteX2178" y="connsiteY2178"/>
                  </a:cxn>
                  <a:cxn ang="0">
                    <a:pos x="connsiteX2179" y="connsiteY2179"/>
                  </a:cxn>
                  <a:cxn ang="0">
                    <a:pos x="connsiteX2180" y="connsiteY2180"/>
                  </a:cxn>
                  <a:cxn ang="0">
                    <a:pos x="connsiteX2181" y="connsiteY2181"/>
                  </a:cxn>
                  <a:cxn ang="0">
                    <a:pos x="connsiteX2182" y="connsiteY2182"/>
                  </a:cxn>
                  <a:cxn ang="0">
                    <a:pos x="connsiteX2183" y="connsiteY2183"/>
                  </a:cxn>
                  <a:cxn ang="0">
                    <a:pos x="connsiteX2184" y="connsiteY2184"/>
                  </a:cxn>
                  <a:cxn ang="0">
                    <a:pos x="connsiteX2185" y="connsiteY2185"/>
                  </a:cxn>
                  <a:cxn ang="0">
                    <a:pos x="connsiteX2186" y="connsiteY2186"/>
                  </a:cxn>
                  <a:cxn ang="0">
                    <a:pos x="connsiteX2187" y="connsiteY2187"/>
                  </a:cxn>
                  <a:cxn ang="0">
                    <a:pos x="connsiteX2188" y="connsiteY2188"/>
                  </a:cxn>
                  <a:cxn ang="0">
                    <a:pos x="connsiteX2189" y="connsiteY2189"/>
                  </a:cxn>
                  <a:cxn ang="0">
                    <a:pos x="connsiteX2190" y="connsiteY2190"/>
                  </a:cxn>
                  <a:cxn ang="0">
                    <a:pos x="connsiteX2191" y="connsiteY2191"/>
                  </a:cxn>
                  <a:cxn ang="0">
                    <a:pos x="connsiteX2192" y="connsiteY2192"/>
                  </a:cxn>
                  <a:cxn ang="0">
                    <a:pos x="connsiteX2193" y="connsiteY2193"/>
                  </a:cxn>
                  <a:cxn ang="0">
                    <a:pos x="connsiteX2194" y="connsiteY2194"/>
                  </a:cxn>
                  <a:cxn ang="0">
                    <a:pos x="connsiteX2195" y="connsiteY2195"/>
                  </a:cxn>
                  <a:cxn ang="0">
                    <a:pos x="connsiteX2196" y="connsiteY2196"/>
                  </a:cxn>
                  <a:cxn ang="0">
                    <a:pos x="connsiteX2197" y="connsiteY2197"/>
                  </a:cxn>
                  <a:cxn ang="0">
                    <a:pos x="connsiteX2198" y="connsiteY2198"/>
                  </a:cxn>
                  <a:cxn ang="0">
                    <a:pos x="connsiteX2199" y="connsiteY2199"/>
                  </a:cxn>
                  <a:cxn ang="0">
                    <a:pos x="connsiteX2200" y="connsiteY2200"/>
                  </a:cxn>
                  <a:cxn ang="0">
                    <a:pos x="connsiteX2201" y="connsiteY2201"/>
                  </a:cxn>
                  <a:cxn ang="0">
                    <a:pos x="connsiteX2202" y="connsiteY2202"/>
                  </a:cxn>
                  <a:cxn ang="0">
                    <a:pos x="connsiteX2203" y="connsiteY2203"/>
                  </a:cxn>
                  <a:cxn ang="0">
                    <a:pos x="connsiteX2204" y="connsiteY2204"/>
                  </a:cxn>
                  <a:cxn ang="0">
                    <a:pos x="connsiteX2205" y="connsiteY2205"/>
                  </a:cxn>
                  <a:cxn ang="0">
                    <a:pos x="connsiteX2206" y="connsiteY2206"/>
                  </a:cxn>
                  <a:cxn ang="0">
                    <a:pos x="connsiteX2207" y="connsiteY2207"/>
                  </a:cxn>
                  <a:cxn ang="0">
                    <a:pos x="connsiteX2208" y="connsiteY2208"/>
                  </a:cxn>
                  <a:cxn ang="0">
                    <a:pos x="connsiteX2209" y="connsiteY2209"/>
                  </a:cxn>
                  <a:cxn ang="0">
                    <a:pos x="connsiteX2210" y="connsiteY2210"/>
                  </a:cxn>
                  <a:cxn ang="0">
                    <a:pos x="connsiteX2211" y="connsiteY2211"/>
                  </a:cxn>
                  <a:cxn ang="0">
                    <a:pos x="connsiteX2212" y="connsiteY2212"/>
                  </a:cxn>
                  <a:cxn ang="0">
                    <a:pos x="connsiteX2213" y="connsiteY2213"/>
                  </a:cxn>
                  <a:cxn ang="0">
                    <a:pos x="connsiteX2214" y="connsiteY2214"/>
                  </a:cxn>
                  <a:cxn ang="0">
                    <a:pos x="connsiteX2215" y="connsiteY2215"/>
                  </a:cxn>
                  <a:cxn ang="0">
                    <a:pos x="connsiteX2216" y="connsiteY2216"/>
                  </a:cxn>
                  <a:cxn ang="0">
                    <a:pos x="connsiteX2217" y="connsiteY2217"/>
                  </a:cxn>
                  <a:cxn ang="0">
                    <a:pos x="connsiteX2218" y="connsiteY2218"/>
                  </a:cxn>
                  <a:cxn ang="0">
                    <a:pos x="connsiteX2219" y="connsiteY2219"/>
                  </a:cxn>
                  <a:cxn ang="0">
                    <a:pos x="connsiteX2220" y="connsiteY2220"/>
                  </a:cxn>
                  <a:cxn ang="0">
                    <a:pos x="connsiteX2221" y="connsiteY2221"/>
                  </a:cxn>
                  <a:cxn ang="0">
                    <a:pos x="connsiteX2222" y="connsiteY2222"/>
                  </a:cxn>
                  <a:cxn ang="0">
                    <a:pos x="connsiteX2223" y="connsiteY2223"/>
                  </a:cxn>
                  <a:cxn ang="0">
                    <a:pos x="connsiteX2224" y="connsiteY2224"/>
                  </a:cxn>
                  <a:cxn ang="0">
                    <a:pos x="connsiteX2225" y="connsiteY2225"/>
                  </a:cxn>
                  <a:cxn ang="0">
                    <a:pos x="connsiteX2226" y="connsiteY2226"/>
                  </a:cxn>
                  <a:cxn ang="0">
                    <a:pos x="connsiteX2227" y="connsiteY2227"/>
                  </a:cxn>
                  <a:cxn ang="0">
                    <a:pos x="connsiteX2228" y="connsiteY2228"/>
                  </a:cxn>
                  <a:cxn ang="0">
                    <a:pos x="connsiteX2229" y="connsiteY2229"/>
                  </a:cxn>
                  <a:cxn ang="0">
                    <a:pos x="connsiteX2230" y="connsiteY2230"/>
                  </a:cxn>
                  <a:cxn ang="0">
                    <a:pos x="connsiteX2231" y="connsiteY2231"/>
                  </a:cxn>
                  <a:cxn ang="0">
                    <a:pos x="connsiteX2232" y="connsiteY2232"/>
                  </a:cxn>
                  <a:cxn ang="0">
                    <a:pos x="connsiteX2233" y="connsiteY2233"/>
                  </a:cxn>
                  <a:cxn ang="0">
                    <a:pos x="connsiteX2234" y="connsiteY2234"/>
                  </a:cxn>
                  <a:cxn ang="0">
                    <a:pos x="connsiteX2235" y="connsiteY2235"/>
                  </a:cxn>
                  <a:cxn ang="0">
                    <a:pos x="connsiteX2236" y="connsiteY2236"/>
                  </a:cxn>
                  <a:cxn ang="0">
                    <a:pos x="connsiteX2237" y="connsiteY2237"/>
                  </a:cxn>
                  <a:cxn ang="0">
                    <a:pos x="connsiteX2238" y="connsiteY2238"/>
                  </a:cxn>
                  <a:cxn ang="0">
                    <a:pos x="connsiteX2239" y="connsiteY2239"/>
                  </a:cxn>
                  <a:cxn ang="0">
                    <a:pos x="connsiteX2240" y="connsiteY2240"/>
                  </a:cxn>
                  <a:cxn ang="0">
                    <a:pos x="connsiteX2241" y="connsiteY2241"/>
                  </a:cxn>
                  <a:cxn ang="0">
                    <a:pos x="connsiteX2242" y="connsiteY2242"/>
                  </a:cxn>
                  <a:cxn ang="0">
                    <a:pos x="connsiteX2243" y="connsiteY2243"/>
                  </a:cxn>
                  <a:cxn ang="0">
                    <a:pos x="connsiteX2244" y="connsiteY2244"/>
                  </a:cxn>
                  <a:cxn ang="0">
                    <a:pos x="connsiteX2245" y="connsiteY2245"/>
                  </a:cxn>
                  <a:cxn ang="0">
                    <a:pos x="connsiteX2246" y="connsiteY2246"/>
                  </a:cxn>
                  <a:cxn ang="0">
                    <a:pos x="connsiteX2247" y="connsiteY2247"/>
                  </a:cxn>
                  <a:cxn ang="0">
                    <a:pos x="connsiteX2248" y="connsiteY2248"/>
                  </a:cxn>
                  <a:cxn ang="0">
                    <a:pos x="connsiteX2249" y="connsiteY2249"/>
                  </a:cxn>
                  <a:cxn ang="0">
                    <a:pos x="connsiteX2250" y="connsiteY2250"/>
                  </a:cxn>
                  <a:cxn ang="0">
                    <a:pos x="connsiteX2251" y="connsiteY2251"/>
                  </a:cxn>
                  <a:cxn ang="0">
                    <a:pos x="connsiteX2252" y="connsiteY2252"/>
                  </a:cxn>
                  <a:cxn ang="0">
                    <a:pos x="connsiteX2253" y="connsiteY2253"/>
                  </a:cxn>
                  <a:cxn ang="0">
                    <a:pos x="connsiteX2254" y="connsiteY2254"/>
                  </a:cxn>
                  <a:cxn ang="0">
                    <a:pos x="connsiteX2255" y="connsiteY2255"/>
                  </a:cxn>
                  <a:cxn ang="0">
                    <a:pos x="connsiteX2256" y="connsiteY2256"/>
                  </a:cxn>
                  <a:cxn ang="0">
                    <a:pos x="connsiteX2257" y="connsiteY2257"/>
                  </a:cxn>
                  <a:cxn ang="0">
                    <a:pos x="connsiteX2258" y="connsiteY2258"/>
                  </a:cxn>
                  <a:cxn ang="0">
                    <a:pos x="connsiteX2259" y="connsiteY2259"/>
                  </a:cxn>
                  <a:cxn ang="0">
                    <a:pos x="connsiteX2260" y="connsiteY2260"/>
                  </a:cxn>
                  <a:cxn ang="0">
                    <a:pos x="connsiteX2261" y="connsiteY2261"/>
                  </a:cxn>
                  <a:cxn ang="0">
                    <a:pos x="connsiteX2262" y="connsiteY2262"/>
                  </a:cxn>
                  <a:cxn ang="0">
                    <a:pos x="connsiteX2263" y="connsiteY2263"/>
                  </a:cxn>
                  <a:cxn ang="0">
                    <a:pos x="connsiteX2264" y="connsiteY2264"/>
                  </a:cxn>
                  <a:cxn ang="0">
                    <a:pos x="connsiteX2265" y="connsiteY2265"/>
                  </a:cxn>
                  <a:cxn ang="0">
                    <a:pos x="connsiteX2266" y="connsiteY2266"/>
                  </a:cxn>
                  <a:cxn ang="0">
                    <a:pos x="connsiteX2267" y="connsiteY2267"/>
                  </a:cxn>
                  <a:cxn ang="0">
                    <a:pos x="connsiteX2268" y="connsiteY2268"/>
                  </a:cxn>
                  <a:cxn ang="0">
                    <a:pos x="connsiteX2269" y="connsiteY2269"/>
                  </a:cxn>
                  <a:cxn ang="0">
                    <a:pos x="connsiteX2270" y="connsiteY2270"/>
                  </a:cxn>
                  <a:cxn ang="0">
                    <a:pos x="connsiteX2271" y="connsiteY2271"/>
                  </a:cxn>
                  <a:cxn ang="0">
                    <a:pos x="connsiteX2272" y="connsiteY2272"/>
                  </a:cxn>
                  <a:cxn ang="0">
                    <a:pos x="connsiteX2273" y="connsiteY2273"/>
                  </a:cxn>
                  <a:cxn ang="0">
                    <a:pos x="connsiteX2274" y="connsiteY2274"/>
                  </a:cxn>
                  <a:cxn ang="0">
                    <a:pos x="connsiteX2275" y="connsiteY2275"/>
                  </a:cxn>
                  <a:cxn ang="0">
                    <a:pos x="connsiteX2276" y="connsiteY2276"/>
                  </a:cxn>
                  <a:cxn ang="0">
                    <a:pos x="connsiteX2277" y="connsiteY2277"/>
                  </a:cxn>
                  <a:cxn ang="0">
                    <a:pos x="connsiteX2278" y="connsiteY2278"/>
                  </a:cxn>
                  <a:cxn ang="0">
                    <a:pos x="connsiteX2279" y="connsiteY2279"/>
                  </a:cxn>
                  <a:cxn ang="0">
                    <a:pos x="connsiteX2280" y="connsiteY2280"/>
                  </a:cxn>
                  <a:cxn ang="0">
                    <a:pos x="connsiteX2281" y="connsiteY2281"/>
                  </a:cxn>
                  <a:cxn ang="0">
                    <a:pos x="connsiteX2282" y="connsiteY2282"/>
                  </a:cxn>
                  <a:cxn ang="0">
                    <a:pos x="connsiteX2283" y="connsiteY2283"/>
                  </a:cxn>
                  <a:cxn ang="0">
                    <a:pos x="connsiteX2284" y="connsiteY2284"/>
                  </a:cxn>
                  <a:cxn ang="0">
                    <a:pos x="connsiteX2285" y="connsiteY2285"/>
                  </a:cxn>
                  <a:cxn ang="0">
                    <a:pos x="connsiteX2286" y="connsiteY2286"/>
                  </a:cxn>
                  <a:cxn ang="0">
                    <a:pos x="connsiteX2287" y="connsiteY2287"/>
                  </a:cxn>
                  <a:cxn ang="0">
                    <a:pos x="connsiteX2288" y="connsiteY2288"/>
                  </a:cxn>
                  <a:cxn ang="0">
                    <a:pos x="connsiteX2289" y="connsiteY2289"/>
                  </a:cxn>
                  <a:cxn ang="0">
                    <a:pos x="connsiteX2290" y="connsiteY2290"/>
                  </a:cxn>
                  <a:cxn ang="0">
                    <a:pos x="connsiteX2291" y="connsiteY2291"/>
                  </a:cxn>
                  <a:cxn ang="0">
                    <a:pos x="connsiteX2292" y="connsiteY2292"/>
                  </a:cxn>
                  <a:cxn ang="0">
                    <a:pos x="connsiteX2293" y="connsiteY2293"/>
                  </a:cxn>
                  <a:cxn ang="0">
                    <a:pos x="connsiteX2294" y="connsiteY2294"/>
                  </a:cxn>
                  <a:cxn ang="0">
                    <a:pos x="connsiteX2295" y="connsiteY2295"/>
                  </a:cxn>
                  <a:cxn ang="0">
                    <a:pos x="connsiteX2296" y="connsiteY2296"/>
                  </a:cxn>
                  <a:cxn ang="0">
                    <a:pos x="connsiteX2297" y="connsiteY2297"/>
                  </a:cxn>
                  <a:cxn ang="0">
                    <a:pos x="connsiteX2298" y="connsiteY2298"/>
                  </a:cxn>
                  <a:cxn ang="0">
                    <a:pos x="connsiteX2299" y="connsiteY2299"/>
                  </a:cxn>
                  <a:cxn ang="0">
                    <a:pos x="connsiteX2300" y="connsiteY2300"/>
                  </a:cxn>
                  <a:cxn ang="0">
                    <a:pos x="connsiteX2301" y="connsiteY2301"/>
                  </a:cxn>
                  <a:cxn ang="0">
                    <a:pos x="connsiteX2302" y="connsiteY2302"/>
                  </a:cxn>
                  <a:cxn ang="0">
                    <a:pos x="connsiteX2303" y="connsiteY2303"/>
                  </a:cxn>
                  <a:cxn ang="0">
                    <a:pos x="connsiteX2304" y="connsiteY2304"/>
                  </a:cxn>
                  <a:cxn ang="0">
                    <a:pos x="connsiteX2305" y="connsiteY2305"/>
                  </a:cxn>
                  <a:cxn ang="0">
                    <a:pos x="connsiteX2306" y="connsiteY2306"/>
                  </a:cxn>
                  <a:cxn ang="0">
                    <a:pos x="connsiteX2307" y="connsiteY2307"/>
                  </a:cxn>
                  <a:cxn ang="0">
                    <a:pos x="connsiteX2308" y="connsiteY2308"/>
                  </a:cxn>
                  <a:cxn ang="0">
                    <a:pos x="connsiteX2309" y="connsiteY2309"/>
                  </a:cxn>
                  <a:cxn ang="0">
                    <a:pos x="connsiteX2310" y="connsiteY2310"/>
                  </a:cxn>
                  <a:cxn ang="0">
                    <a:pos x="connsiteX2311" y="connsiteY2311"/>
                  </a:cxn>
                  <a:cxn ang="0">
                    <a:pos x="connsiteX2312" y="connsiteY2312"/>
                  </a:cxn>
                  <a:cxn ang="0">
                    <a:pos x="connsiteX2313" y="connsiteY2313"/>
                  </a:cxn>
                  <a:cxn ang="0">
                    <a:pos x="connsiteX2314" y="connsiteY2314"/>
                  </a:cxn>
                  <a:cxn ang="0">
                    <a:pos x="connsiteX2315" y="connsiteY2315"/>
                  </a:cxn>
                  <a:cxn ang="0">
                    <a:pos x="connsiteX2316" y="connsiteY2316"/>
                  </a:cxn>
                  <a:cxn ang="0">
                    <a:pos x="connsiteX2317" y="connsiteY2317"/>
                  </a:cxn>
                  <a:cxn ang="0">
                    <a:pos x="connsiteX2318" y="connsiteY2318"/>
                  </a:cxn>
                  <a:cxn ang="0">
                    <a:pos x="connsiteX2319" y="connsiteY2319"/>
                  </a:cxn>
                  <a:cxn ang="0">
                    <a:pos x="connsiteX2320" y="connsiteY2320"/>
                  </a:cxn>
                  <a:cxn ang="0">
                    <a:pos x="connsiteX2321" y="connsiteY2321"/>
                  </a:cxn>
                  <a:cxn ang="0">
                    <a:pos x="connsiteX2322" y="connsiteY2322"/>
                  </a:cxn>
                  <a:cxn ang="0">
                    <a:pos x="connsiteX2323" y="connsiteY2323"/>
                  </a:cxn>
                  <a:cxn ang="0">
                    <a:pos x="connsiteX2324" y="connsiteY2324"/>
                  </a:cxn>
                  <a:cxn ang="0">
                    <a:pos x="connsiteX2325" y="connsiteY2325"/>
                  </a:cxn>
                  <a:cxn ang="0">
                    <a:pos x="connsiteX2326" y="connsiteY2326"/>
                  </a:cxn>
                  <a:cxn ang="0">
                    <a:pos x="connsiteX2327" y="connsiteY2327"/>
                  </a:cxn>
                  <a:cxn ang="0">
                    <a:pos x="connsiteX2328" y="connsiteY2328"/>
                  </a:cxn>
                  <a:cxn ang="0">
                    <a:pos x="connsiteX2329" y="connsiteY2329"/>
                  </a:cxn>
                  <a:cxn ang="0">
                    <a:pos x="connsiteX2330" y="connsiteY2330"/>
                  </a:cxn>
                  <a:cxn ang="0">
                    <a:pos x="connsiteX2331" y="connsiteY2331"/>
                  </a:cxn>
                  <a:cxn ang="0">
                    <a:pos x="connsiteX2332" y="connsiteY2332"/>
                  </a:cxn>
                  <a:cxn ang="0">
                    <a:pos x="connsiteX2333" y="connsiteY2333"/>
                  </a:cxn>
                  <a:cxn ang="0">
                    <a:pos x="connsiteX2334" y="connsiteY2334"/>
                  </a:cxn>
                  <a:cxn ang="0">
                    <a:pos x="connsiteX2335" y="connsiteY2335"/>
                  </a:cxn>
                  <a:cxn ang="0">
                    <a:pos x="connsiteX2336" y="connsiteY2336"/>
                  </a:cxn>
                  <a:cxn ang="0">
                    <a:pos x="connsiteX2337" y="connsiteY2337"/>
                  </a:cxn>
                  <a:cxn ang="0">
                    <a:pos x="connsiteX2338" y="connsiteY2338"/>
                  </a:cxn>
                  <a:cxn ang="0">
                    <a:pos x="connsiteX2339" y="connsiteY2339"/>
                  </a:cxn>
                  <a:cxn ang="0">
                    <a:pos x="connsiteX2340" y="connsiteY2340"/>
                  </a:cxn>
                  <a:cxn ang="0">
                    <a:pos x="connsiteX2341" y="connsiteY2341"/>
                  </a:cxn>
                  <a:cxn ang="0">
                    <a:pos x="connsiteX2342" y="connsiteY2342"/>
                  </a:cxn>
                  <a:cxn ang="0">
                    <a:pos x="connsiteX2343" y="connsiteY2343"/>
                  </a:cxn>
                  <a:cxn ang="0">
                    <a:pos x="connsiteX2344" y="connsiteY2344"/>
                  </a:cxn>
                  <a:cxn ang="0">
                    <a:pos x="connsiteX2345" y="connsiteY2345"/>
                  </a:cxn>
                  <a:cxn ang="0">
                    <a:pos x="connsiteX2346" y="connsiteY2346"/>
                  </a:cxn>
                  <a:cxn ang="0">
                    <a:pos x="connsiteX2347" y="connsiteY2347"/>
                  </a:cxn>
                  <a:cxn ang="0">
                    <a:pos x="connsiteX2348" y="connsiteY2348"/>
                  </a:cxn>
                  <a:cxn ang="0">
                    <a:pos x="connsiteX2349" y="connsiteY2349"/>
                  </a:cxn>
                  <a:cxn ang="0">
                    <a:pos x="connsiteX2350" y="connsiteY2350"/>
                  </a:cxn>
                  <a:cxn ang="0">
                    <a:pos x="connsiteX2351" y="connsiteY2351"/>
                  </a:cxn>
                  <a:cxn ang="0">
                    <a:pos x="connsiteX2352" y="connsiteY2352"/>
                  </a:cxn>
                  <a:cxn ang="0">
                    <a:pos x="connsiteX2353" y="connsiteY2353"/>
                  </a:cxn>
                  <a:cxn ang="0">
                    <a:pos x="connsiteX2354" y="connsiteY2354"/>
                  </a:cxn>
                  <a:cxn ang="0">
                    <a:pos x="connsiteX2355" y="connsiteY2355"/>
                  </a:cxn>
                  <a:cxn ang="0">
                    <a:pos x="connsiteX2356" y="connsiteY2356"/>
                  </a:cxn>
                  <a:cxn ang="0">
                    <a:pos x="connsiteX2357" y="connsiteY2357"/>
                  </a:cxn>
                  <a:cxn ang="0">
                    <a:pos x="connsiteX2358" y="connsiteY2358"/>
                  </a:cxn>
                  <a:cxn ang="0">
                    <a:pos x="connsiteX2359" y="connsiteY2359"/>
                  </a:cxn>
                  <a:cxn ang="0">
                    <a:pos x="connsiteX2360" y="connsiteY2360"/>
                  </a:cxn>
                  <a:cxn ang="0">
                    <a:pos x="connsiteX2361" y="connsiteY2361"/>
                  </a:cxn>
                  <a:cxn ang="0">
                    <a:pos x="connsiteX2362" y="connsiteY2362"/>
                  </a:cxn>
                  <a:cxn ang="0">
                    <a:pos x="connsiteX2363" y="connsiteY2363"/>
                  </a:cxn>
                  <a:cxn ang="0">
                    <a:pos x="connsiteX2364" y="connsiteY2364"/>
                  </a:cxn>
                  <a:cxn ang="0">
                    <a:pos x="connsiteX2365" y="connsiteY2365"/>
                  </a:cxn>
                  <a:cxn ang="0">
                    <a:pos x="connsiteX2366" y="connsiteY2366"/>
                  </a:cxn>
                  <a:cxn ang="0">
                    <a:pos x="connsiteX2367" y="connsiteY2367"/>
                  </a:cxn>
                  <a:cxn ang="0">
                    <a:pos x="connsiteX2368" y="connsiteY2368"/>
                  </a:cxn>
                  <a:cxn ang="0">
                    <a:pos x="connsiteX2369" y="connsiteY2369"/>
                  </a:cxn>
                  <a:cxn ang="0">
                    <a:pos x="connsiteX2370" y="connsiteY2370"/>
                  </a:cxn>
                  <a:cxn ang="0">
                    <a:pos x="connsiteX2371" y="connsiteY2371"/>
                  </a:cxn>
                  <a:cxn ang="0">
                    <a:pos x="connsiteX2372" y="connsiteY2372"/>
                  </a:cxn>
                  <a:cxn ang="0">
                    <a:pos x="connsiteX2373" y="connsiteY2373"/>
                  </a:cxn>
                  <a:cxn ang="0">
                    <a:pos x="connsiteX2374" y="connsiteY2374"/>
                  </a:cxn>
                  <a:cxn ang="0">
                    <a:pos x="connsiteX2375" y="connsiteY2375"/>
                  </a:cxn>
                  <a:cxn ang="0">
                    <a:pos x="connsiteX2376" y="connsiteY2376"/>
                  </a:cxn>
                  <a:cxn ang="0">
                    <a:pos x="connsiteX2377" y="connsiteY2377"/>
                  </a:cxn>
                  <a:cxn ang="0">
                    <a:pos x="connsiteX2378" y="connsiteY2378"/>
                  </a:cxn>
                  <a:cxn ang="0">
                    <a:pos x="connsiteX2379" y="connsiteY2379"/>
                  </a:cxn>
                  <a:cxn ang="0">
                    <a:pos x="connsiteX2380" y="connsiteY2380"/>
                  </a:cxn>
                  <a:cxn ang="0">
                    <a:pos x="connsiteX2381" y="connsiteY2381"/>
                  </a:cxn>
                  <a:cxn ang="0">
                    <a:pos x="connsiteX2382" y="connsiteY2382"/>
                  </a:cxn>
                  <a:cxn ang="0">
                    <a:pos x="connsiteX2383" y="connsiteY2383"/>
                  </a:cxn>
                  <a:cxn ang="0">
                    <a:pos x="connsiteX2384" y="connsiteY2384"/>
                  </a:cxn>
                  <a:cxn ang="0">
                    <a:pos x="connsiteX2385" y="connsiteY2385"/>
                  </a:cxn>
                  <a:cxn ang="0">
                    <a:pos x="connsiteX2386" y="connsiteY2386"/>
                  </a:cxn>
                  <a:cxn ang="0">
                    <a:pos x="connsiteX2387" y="connsiteY2387"/>
                  </a:cxn>
                  <a:cxn ang="0">
                    <a:pos x="connsiteX2388" y="connsiteY2388"/>
                  </a:cxn>
                  <a:cxn ang="0">
                    <a:pos x="connsiteX2389" y="connsiteY2389"/>
                  </a:cxn>
                  <a:cxn ang="0">
                    <a:pos x="connsiteX2390" y="connsiteY2390"/>
                  </a:cxn>
                  <a:cxn ang="0">
                    <a:pos x="connsiteX2391" y="connsiteY2391"/>
                  </a:cxn>
                  <a:cxn ang="0">
                    <a:pos x="connsiteX2392" y="connsiteY2392"/>
                  </a:cxn>
                  <a:cxn ang="0">
                    <a:pos x="connsiteX2393" y="connsiteY2393"/>
                  </a:cxn>
                  <a:cxn ang="0">
                    <a:pos x="connsiteX2394" y="connsiteY2394"/>
                  </a:cxn>
                  <a:cxn ang="0">
                    <a:pos x="connsiteX2395" y="connsiteY2395"/>
                  </a:cxn>
                  <a:cxn ang="0">
                    <a:pos x="connsiteX2396" y="connsiteY2396"/>
                  </a:cxn>
                  <a:cxn ang="0">
                    <a:pos x="connsiteX2397" y="connsiteY2397"/>
                  </a:cxn>
                  <a:cxn ang="0">
                    <a:pos x="connsiteX2398" y="connsiteY2398"/>
                  </a:cxn>
                  <a:cxn ang="0">
                    <a:pos x="connsiteX2399" y="connsiteY2399"/>
                  </a:cxn>
                  <a:cxn ang="0">
                    <a:pos x="connsiteX2400" y="connsiteY2400"/>
                  </a:cxn>
                  <a:cxn ang="0">
                    <a:pos x="connsiteX2401" y="connsiteY2401"/>
                  </a:cxn>
                  <a:cxn ang="0">
                    <a:pos x="connsiteX2402" y="connsiteY2402"/>
                  </a:cxn>
                  <a:cxn ang="0">
                    <a:pos x="connsiteX2403" y="connsiteY2403"/>
                  </a:cxn>
                  <a:cxn ang="0">
                    <a:pos x="connsiteX2404" y="connsiteY2404"/>
                  </a:cxn>
                  <a:cxn ang="0">
                    <a:pos x="connsiteX2405" y="connsiteY2405"/>
                  </a:cxn>
                  <a:cxn ang="0">
                    <a:pos x="connsiteX2406" y="connsiteY2406"/>
                  </a:cxn>
                  <a:cxn ang="0">
                    <a:pos x="connsiteX2407" y="connsiteY2407"/>
                  </a:cxn>
                  <a:cxn ang="0">
                    <a:pos x="connsiteX2408" y="connsiteY2408"/>
                  </a:cxn>
                  <a:cxn ang="0">
                    <a:pos x="connsiteX2409" y="connsiteY2409"/>
                  </a:cxn>
                  <a:cxn ang="0">
                    <a:pos x="connsiteX2410" y="connsiteY2410"/>
                  </a:cxn>
                  <a:cxn ang="0">
                    <a:pos x="connsiteX2411" y="connsiteY2411"/>
                  </a:cxn>
                  <a:cxn ang="0">
                    <a:pos x="connsiteX2412" y="connsiteY2412"/>
                  </a:cxn>
                  <a:cxn ang="0">
                    <a:pos x="connsiteX2413" y="connsiteY2413"/>
                  </a:cxn>
                  <a:cxn ang="0">
                    <a:pos x="connsiteX2414" y="connsiteY2414"/>
                  </a:cxn>
                  <a:cxn ang="0">
                    <a:pos x="connsiteX2415" y="connsiteY2415"/>
                  </a:cxn>
                  <a:cxn ang="0">
                    <a:pos x="connsiteX2416" y="connsiteY2416"/>
                  </a:cxn>
                  <a:cxn ang="0">
                    <a:pos x="connsiteX2417" y="connsiteY2417"/>
                  </a:cxn>
                  <a:cxn ang="0">
                    <a:pos x="connsiteX2418" y="connsiteY2418"/>
                  </a:cxn>
                  <a:cxn ang="0">
                    <a:pos x="connsiteX2419" y="connsiteY2419"/>
                  </a:cxn>
                  <a:cxn ang="0">
                    <a:pos x="connsiteX2420" y="connsiteY2420"/>
                  </a:cxn>
                  <a:cxn ang="0">
                    <a:pos x="connsiteX2421" y="connsiteY2421"/>
                  </a:cxn>
                  <a:cxn ang="0">
                    <a:pos x="connsiteX2422" y="connsiteY2422"/>
                  </a:cxn>
                  <a:cxn ang="0">
                    <a:pos x="connsiteX2423" y="connsiteY2423"/>
                  </a:cxn>
                  <a:cxn ang="0">
                    <a:pos x="connsiteX2424" y="connsiteY2424"/>
                  </a:cxn>
                  <a:cxn ang="0">
                    <a:pos x="connsiteX2425" y="connsiteY2425"/>
                  </a:cxn>
                  <a:cxn ang="0">
                    <a:pos x="connsiteX2426" y="connsiteY2426"/>
                  </a:cxn>
                  <a:cxn ang="0">
                    <a:pos x="connsiteX2427" y="connsiteY2427"/>
                  </a:cxn>
                  <a:cxn ang="0">
                    <a:pos x="connsiteX2428" y="connsiteY2428"/>
                  </a:cxn>
                  <a:cxn ang="0">
                    <a:pos x="connsiteX2429" y="connsiteY2429"/>
                  </a:cxn>
                  <a:cxn ang="0">
                    <a:pos x="connsiteX2430" y="connsiteY2430"/>
                  </a:cxn>
                  <a:cxn ang="0">
                    <a:pos x="connsiteX2431" y="connsiteY2431"/>
                  </a:cxn>
                  <a:cxn ang="0">
                    <a:pos x="connsiteX2432" y="connsiteY2432"/>
                  </a:cxn>
                  <a:cxn ang="0">
                    <a:pos x="connsiteX2433" y="connsiteY2433"/>
                  </a:cxn>
                  <a:cxn ang="0">
                    <a:pos x="connsiteX2434" y="connsiteY2434"/>
                  </a:cxn>
                  <a:cxn ang="0">
                    <a:pos x="connsiteX2435" y="connsiteY2435"/>
                  </a:cxn>
                  <a:cxn ang="0">
                    <a:pos x="connsiteX2436" y="connsiteY2436"/>
                  </a:cxn>
                  <a:cxn ang="0">
                    <a:pos x="connsiteX2437" y="connsiteY2437"/>
                  </a:cxn>
                  <a:cxn ang="0">
                    <a:pos x="connsiteX2438" y="connsiteY2438"/>
                  </a:cxn>
                  <a:cxn ang="0">
                    <a:pos x="connsiteX2439" y="connsiteY2439"/>
                  </a:cxn>
                  <a:cxn ang="0">
                    <a:pos x="connsiteX2440" y="connsiteY2440"/>
                  </a:cxn>
                  <a:cxn ang="0">
                    <a:pos x="connsiteX2441" y="connsiteY2441"/>
                  </a:cxn>
                  <a:cxn ang="0">
                    <a:pos x="connsiteX2442" y="connsiteY2442"/>
                  </a:cxn>
                  <a:cxn ang="0">
                    <a:pos x="connsiteX2443" y="connsiteY2443"/>
                  </a:cxn>
                  <a:cxn ang="0">
                    <a:pos x="connsiteX2444" y="connsiteY2444"/>
                  </a:cxn>
                  <a:cxn ang="0">
                    <a:pos x="connsiteX2445" y="connsiteY2445"/>
                  </a:cxn>
                  <a:cxn ang="0">
                    <a:pos x="connsiteX2446" y="connsiteY2446"/>
                  </a:cxn>
                  <a:cxn ang="0">
                    <a:pos x="connsiteX2447" y="connsiteY2447"/>
                  </a:cxn>
                  <a:cxn ang="0">
                    <a:pos x="connsiteX2448" y="connsiteY2448"/>
                  </a:cxn>
                  <a:cxn ang="0">
                    <a:pos x="connsiteX2449" y="connsiteY2449"/>
                  </a:cxn>
                  <a:cxn ang="0">
                    <a:pos x="connsiteX2450" y="connsiteY2450"/>
                  </a:cxn>
                  <a:cxn ang="0">
                    <a:pos x="connsiteX2451" y="connsiteY2451"/>
                  </a:cxn>
                  <a:cxn ang="0">
                    <a:pos x="connsiteX2452" y="connsiteY2452"/>
                  </a:cxn>
                  <a:cxn ang="0">
                    <a:pos x="connsiteX2453" y="connsiteY2453"/>
                  </a:cxn>
                  <a:cxn ang="0">
                    <a:pos x="connsiteX2454" y="connsiteY2454"/>
                  </a:cxn>
                  <a:cxn ang="0">
                    <a:pos x="connsiteX2455" y="connsiteY2455"/>
                  </a:cxn>
                  <a:cxn ang="0">
                    <a:pos x="connsiteX2456" y="connsiteY2456"/>
                  </a:cxn>
                  <a:cxn ang="0">
                    <a:pos x="connsiteX2457" y="connsiteY2457"/>
                  </a:cxn>
                  <a:cxn ang="0">
                    <a:pos x="connsiteX2458" y="connsiteY2458"/>
                  </a:cxn>
                  <a:cxn ang="0">
                    <a:pos x="connsiteX2459" y="connsiteY2459"/>
                  </a:cxn>
                  <a:cxn ang="0">
                    <a:pos x="connsiteX2460" y="connsiteY2460"/>
                  </a:cxn>
                  <a:cxn ang="0">
                    <a:pos x="connsiteX2461" y="connsiteY2461"/>
                  </a:cxn>
                  <a:cxn ang="0">
                    <a:pos x="connsiteX2462" y="connsiteY2462"/>
                  </a:cxn>
                  <a:cxn ang="0">
                    <a:pos x="connsiteX2463" y="connsiteY2463"/>
                  </a:cxn>
                  <a:cxn ang="0">
                    <a:pos x="connsiteX2464" y="connsiteY2464"/>
                  </a:cxn>
                  <a:cxn ang="0">
                    <a:pos x="connsiteX2465" y="connsiteY2465"/>
                  </a:cxn>
                  <a:cxn ang="0">
                    <a:pos x="connsiteX2466" y="connsiteY2466"/>
                  </a:cxn>
                  <a:cxn ang="0">
                    <a:pos x="connsiteX2467" y="connsiteY2467"/>
                  </a:cxn>
                  <a:cxn ang="0">
                    <a:pos x="connsiteX2468" y="connsiteY2468"/>
                  </a:cxn>
                  <a:cxn ang="0">
                    <a:pos x="connsiteX2469" y="connsiteY2469"/>
                  </a:cxn>
                  <a:cxn ang="0">
                    <a:pos x="connsiteX2470" y="connsiteY2470"/>
                  </a:cxn>
                  <a:cxn ang="0">
                    <a:pos x="connsiteX2471" y="connsiteY2471"/>
                  </a:cxn>
                  <a:cxn ang="0">
                    <a:pos x="connsiteX2472" y="connsiteY2472"/>
                  </a:cxn>
                  <a:cxn ang="0">
                    <a:pos x="connsiteX2473" y="connsiteY2473"/>
                  </a:cxn>
                  <a:cxn ang="0">
                    <a:pos x="connsiteX2474" y="connsiteY2474"/>
                  </a:cxn>
                  <a:cxn ang="0">
                    <a:pos x="connsiteX2475" y="connsiteY2475"/>
                  </a:cxn>
                  <a:cxn ang="0">
                    <a:pos x="connsiteX2476" y="connsiteY2476"/>
                  </a:cxn>
                  <a:cxn ang="0">
                    <a:pos x="connsiteX2477" y="connsiteY2477"/>
                  </a:cxn>
                  <a:cxn ang="0">
                    <a:pos x="connsiteX2478" y="connsiteY2478"/>
                  </a:cxn>
                  <a:cxn ang="0">
                    <a:pos x="connsiteX2479" y="connsiteY2479"/>
                  </a:cxn>
                  <a:cxn ang="0">
                    <a:pos x="connsiteX2480" y="connsiteY2480"/>
                  </a:cxn>
                  <a:cxn ang="0">
                    <a:pos x="connsiteX2481" y="connsiteY2481"/>
                  </a:cxn>
                  <a:cxn ang="0">
                    <a:pos x="connsiteX2482" y="connsiteY2482"/>
                  </a:cxn>
                  <a:cxn ang="0">
                    <a:pos x="connsiteX2483" y="connsiteY2483"/>
                  </a:cxn>
                  <a:cxn ang="0">
                    <a:pos x="connsiteX2484" y="connsiteY2484"/>
                  </a:cxn>
                  <a:cxn ang="0">
                    <a:pos x="connsiteX2485" y="connsiteY2485"/>
                  </a:cxn>
                  <a:cxn ang="0">
                    <a:pos x="connsiteX2486" y="connsiteY2486"/>
                  </a:cxn>
                  <a:cxn ang="0">
                    <a:pos x="connsiteX2487" y="connsiteY2487"/>
                  </a:cxn>
                  <a:cxn ang="0">
                    <a:pos x="connsiteX2488" y="connsiteY2488"/>
                  </a:cxn>
                  <a:cxn ang="0">
                    <a:pos x="connsiteX2489" y="connsiteY2489"/>
                  </a:cxn>
                  <a:cxn ang="0">
                    <a:pos x="connsiteX2490" y="connsiteY2490"/>
                  </a:cxn>
                  <a:cxn ang="0">
                    <a:pos x="connsiteX2491" y="connsiteY2491"/>
                  </a:cxn>
                  <a:cxn ang="0">
                    <a:pos x="connsiteX2492" y="connsiteY2492"/>
                  </a:cxn>
                  <a:cxn ang="0">
                    <a:pos x="connsiteX2493" y="connsiteY2493"/>
                  </a:cxn>
                  <a:cxn ang="0">
                    <a:pos x="connsiteX2494" y="connsiteY2494"/>
                  </a:cxn>
                  <a:cxn ang="0">
                    <a:pos x="connsiteX2495" y="connsiteY2495"/>
                  </a:cxn>
                  <a:cxn ang="0">
                    <a:pos x="connsiteX2496" y="connsiteY2496"/>
                  </a:cxn>
                  <a:cxn ang="0">
                    <a:pos x="connsiteX2497" y="connsiteY2497"/>
                  </a:cxn>
                  <a:cxn ang="0">
                    <a:pos x="connsiteX2498" y="connsiteY2498"/>
                  </a:cxn>
                  <a:cxn ang="0">
                    <a:pos x="connsiteX2499" y="connsiteY2499"/>
                  </a:cxn>
                  <a:cxn ang="0">
                    <a:pos x="connsiteX2500" y="connsiteY2500"/>
                  </a:cxn>
                  <a:cxn ang="0">
                    <a:pos x="connsiteX2501" y="connsiteY2501"/>
                  </a:cxn>
                  <a:cxn ang="0">
                    <a:pos x="connsiteX2502" y="connsiteY2502"/>
                  </a:cxn>
                  <a:cxn ang="0">
                    <a:pos x="connsiteX2503" y="connsiteY2503"/>
                  </a:cxn>
                  <a:cxn ang="0">
                    <a:pos x="connsiteX2504" y="connsiteY2504"/>
                  </a:cxn>
                  <a:cxn ang="0">
                    <a:pos x="connsiteX2505" y="connsiteY2505"/>
                  </a:cxn>
                  <a:cxn ang="0">
                    <a:pos x="connsiteX2506" y="connsiteY2506"/>
                  </a:cxn>
                  <a:cxn ang="0">
                    <a:pos x="connsiteX2507" y="connsiteY2507"/>
                  </a:cxn>
                  <a:cxn ang="0">
                    <a:pos x="connsiteX2508" y="connsiteY2508"/>
                  </a:cxn>
                  <a:cxn ang="0">
                    <a:pos x="connsiteX2509" y="connsiteY2509"/>
                  </a:cxn>
                  <a:cxn ang="0">
                    <a:pos x="connsiteX2510" y="connsiteY2510"/>
                  </a:cxn>
                  <a:cxn ang="0">
                    <a:pos x="connsiteX2511" y="connsiteY2511"/>
                  </a:cxn>
                  <a:cxn ang="0">
                    <a:pos x="connsiteX2512" y="connsiteY2512"/>
                  </a:cxn>
                  <a:cxn ang="0">
                    <a:pos x="connsiteX2513" y="connsiteY2513"/>
                  </a:cxn>
                  <a:cxn ang="0">
                    <a:pos x="connsiteX2514" y="connsiteY2514"/>
                  </a:cxn>
                  <a:cxn ang="0">
                    <a:pos x="connsiteX2515" y="connsiteY2515"/>
                  </a:cxn>
                  <a:cxn ang="0">
                    <a:pos x="connsiteX2516" y="connsiteY2516"/>
                  </a:cxn>
                  <a:cxn ang="0">
                    <a:pos x="connsiteX2517" y="connsiteY2517"/>
                  </a:cxn>
                  <a:cxn ang="0">
                    <a:pos x="connsiteX2518" y="connsiteY2518"/>
                  </a:cxn>
                  <a:cxn ang="0">
                    <a:pos x="connsiteX2519" y="connsiteY2519"/>
                  </a:cxn>
                  <a:cxn ang="0">
                    <a:pos x="connsiteX2520" y="connsiteY2520"/>
                  </a:cxn>
                  <a:cxn ang="0">
                    <a:pos x="connsiteX2521" y="connsiteY2521"/>
                  </a:cxn>
                  <a:cxn ang="0">
                    <a:pos x="connsiteX2522" y="connsiteY2522"/>
                  </a:cxn>
                  <a:cxn ang="0">
                    <a:pos x="connsiteX2523" y="connsiteY2523"/>
                  </a:cxn>
                  <a:cxn ang="0">
                    <a:pos x="connsiteX2524" y="connsiteY2524"/>
                  </a:cxn>
                  <a:cxn ang="0">
                    <a:pos x="connsiteX2525" y="connsiteY2525"/>
                  </a:cxn>
                  <a:cxn ang="0">
                    <a:pos x="connsiteX2526" y="connsiteY2526"/>
                  </a:cxn>
                  <a:cxn ang="0">
                    <a:pos x="connsiteX2527" y="connsiteY2527"/>
                  </a:cxn>
                  <a:cxn ang="0">
                    <a:pos x="connsiteX2528" y="connsiteY2528"/>
                  </a:cxn>
                  <a:cxn ang="0">
                    <a:pos x="connsiteX2529" y="connsiteY2529"/>
                  </a:cxn>
                  <a:cxn ang="0">
                    <a:pos x="connsiteX2530" y="connsiteY2530"/>
                  </a:cxn>
                  <a:cxn ang="0">
                    <a:pos x="connsiteX2531" y="connsiteY2531"/>
                  </a:cxn>
                  <a:cxn ang="0">
                    <a:pos x="connsiteX2532" y="connsiteY2532"/>
                  </a:cxn>
                  <a:cxn ang="0">
                    <a:pos x="connsiteX2533" y="connsiteY2533"/>
                  </a:cxn>
                  <a:cxn ang="0">
                    <a:pos x="connsiteX2534" y="connsiteY2534"/>
                  </a:cxn>
                  <a:cxn ang="0">
                    <a:pos x="connsiteX2535" y="connsiteY2535"/>
                  </a:cxn>
                  <a:cxn ang="0">
                    <a:pos x="connsiteX2536" y="connsiteY2536"/>
                  </a:cxn>
                  <a:cxn ang="0">
                    <a:pos x="connsiteX2537" y="connsiteY2537"/>
                  </a:cxn>
                  <a:cxn ang="0">
                    <a:pos x="connsiteX2538" y="connsiteY2538"/>
                  </a:cxn>
                  <a:cxn ang="0">
                    <a:pos x="connsiteX2539" y="connsiteY2539"/>
                  </a:cxn>
                  <a:cxn ang="0">
                    <a:pos x="connsiteX2540" y="connsiteY2540"/>
                  </a:cxn>
                  <a:cxn ang="0">
                    <a:pos x="connsiteX2541" y="connsiteY2541"/>
                  </a:cxn>
                  <a:cxn ang="0">
                    <a:pos x="connsiteX2542" y="connsiteY2542"/>
                  </a:cxn>
                  <a:cxn ang="0">
                    <a:pos x="connsiteX2543" y="connsiteY2543"/>
                  </a:cxn>
                  <a:cxn ang="0">
                    <a:pos x="connsiteX2544" y="connsiteY2544"/>
                  </a:cxn>
                  <a:cxn ang="0">
                    <a:pos x="connsiteX2545" y="connsiteY2545"/>
                  </a:cxn>
                  <a:cxn ang="0">
                    <a:pos x="connsiteX2546" y="connsiteY2546"/>
                  </a:cxn>
                  <a:cxn ang="0">
                    <a:pos x="connsiteX2547" y="connsiteY2547"/>
                  </a:cxn>
                  <a:cxn ang="0">
                    <a:pos x="connsiteX2548" y="connsiteY2548"/>
                  </a:cxn>
                  <a:cxn ang="0">
                    <a:pos x="connsiteX2549" y="connsiteY2549"/>
                  </a:cxn>
                  <a:cxn ang="0">
                    <a:pos x="connsiteX2550" y="connsiteY2550"/>
                  </a:cxn>
                  <a:cxn ang="0">
                    <a:pos x="connsiteX2551" y="connsiteY2551"/>
                  </a:cxn>
                  <a:cxn ang="0">
                    <a:pos x="connsiteX2552" y="connsiteY2552"/>
                  </a:cxn>
                  <a:cxn ang="0">
                    <a:pos x="connsiteX2553" y="connsiteY2553"/>
                  </a:cxn>
                  <a:cxn ang="0">
                    <a:pos x="connsiteX2554" y="connsiteY2554"/>
                  </a:cxn>
                  <a:cxn ang="0">
                    <a:pos x="connsiteX2555" y="connsiteY2555"/>
                  </a:cxn>
                  <a:cxn ang="0">
                    <a:pos x="connsiteX2556" y="connsiteY2556"/>
                  </a:cxn>
                  <a:cxn ang="0">
                    <a:pos x="connsiteX2557" y="connsiteY2557"/>
                  </a:cxn>
                  <a:cxn ang="0">
                    <a:pos x="connsiteX2558" y="connsiteY2558"/>
                  </a:cxn>
                  <a:cxn ang="0">
                    <a:pos x="connsiteX2559" y="connsiteY2559"/>
                  </a:cxn>
                  <a:cxn ang="0">
                    <a:pos x="connsiteX2560" y="connsiteY2560"/>
                  </a:cxn>
                  <a:cxn ang="0">
                    <a:pos x="connsiteX2561" y="connsiteY2561"/>
                  </a:cxn>
                  <a:cxn ang="0">
                    <a:pos x="connsiteX2562" y="connsiteY2562"/>
                  </a:cxn>
                  <a:cxn ang="0">
                    <a:pos x="connsiteX2563" y="connsiteY2563"/>
                  </a:cxn>
                  <a:cxn ang="0">
                    <a:pos x="connsiteX2564" y="connsiteY2564"/>
                  </a:cxn>
                  <a:cxn ang="0">
                    <a:pos x="connsiteX2565" y="connsiteY2565"/>
                  </a:cxn>
                  <a:cxn ang="0">
                    <a:pos x="connsiteX2566" y="connsiteY2566"/>
                  </a:cxn>
                  <a:cxn ang="0">
                    <a:pos x="connsiteX2567" y="connsiteY2567"/>
                  </a:cxn>
                  <a:cxn ang="0">
                    <a:pos x="connsiteX2568" y="connsiteY2568"/>
                  </a:cxn>
                  <a:cxn ang="0">
                    <a:pos x="connsiteX2569" y="connsiteY2569"/>
                  </a:cxn>
                  <a:cxn ang="0">
                    <a:pos x="connsiteX2570" y="connsiteY2570"/>
                  </a:cxn>
                  <a:cxn ang="0">
                    <a:pos x="connsiteX2571" y="connsiteY2571"/>
                  </a:cxn>
                  <a:cxn ang="0">
                    <a:pos x="connsiteX2572" y="connsiteY2572"/>
                  </a:cxn>
                  <a:cxn ang="0">
                    <a:pos x="connsiteX2573" y="connsiteY2573"/>
                  </a:cxn>
                  <a:cxn ang="0">
                    <a:pos x="connsiteX2574" y="connsiteY2574"/>
                  </a:cxn>
                  <a:cxn ang="0">
                    <a:pos x="connsiteX2575" y="connsiteY2575"/>
                  </a:cxn>
                  <a:cxn ang="0">
                    <a:pos x="connsiteX2576" y="connsiteY2576"/>
                  </a:cxn>
                  <a:cxn ang="0">
                    <a:pos x="connsiteX2577" y="connsiteY2577"/>
                  </a:cxn>
                  <a:cxn ang="0">
                    <a:pos x="connsiteX2578" y="connsiteY2578"/>
                  </a:cxn>
                  <a:cxn ang="0">
                    <a:pos x="connsiteX2579" y="connsiteY2579"/>
                  </a:cxn>
                  <a:cxn ang="0">
                    <a:pos x="connsiteX2580" y="connsiteY2580"/>
                  </a:cxn>
                  <a:cxn ang="0">
                    <a:pos x="connsiteX2581" y="connsiteY2581"/>
                  </a:cxn>
                  <a:cxn ang="0">
                    <a:pos x="connsiteX2582" y="connsiteY2582"/>
                  </a:cxn>
                  <a:cxn ang="0">
                    <a:pos x="connsiteX2583" y="connsiteY2583"/>
                  </a:cxn>
                  <a:cxn ang="0">
                    <a:pos x="connsiteX2584" y="connsiteY2584"/>
                  </a:cxn>
                  <a:cxn ang="0">
                    <a:pos x="connsiteX2585" y="connsiteY2585"/>
                  </a:cxn>
                  <a:cxn ang="0">
                    <a:pos x="connsiteX2586" y="connsiteY2586"/>
                  </a:cxn>
                  <a:cxn ang="0">
                    <a:pos x="connsiteX2587" y="connsiteY2587"/>
                  </a:cxn>
                  <a:cxn ang="0">
                    <a:pos x="connsiteX2588" y="connsiteY2588"/>
                  </a:cxn>
                  <a:cxn ang="0">
                    <a:pos x="connsiteX2589" y="connsiteY2589"/>
                  </a:cxn>
                  <a:cxn ang="0">
                    <a:pos x="connsiteX2590" y="connsiteY2590"/>
                  </a:cxn>
                  <a:cxn ang="0">
                    <a:pos x="connsiteX2591" y="connsiteY2591"/>
                  </a:cxn>
                  <a:cxn ang="0">
                    <a:pos x="connsiteX2592" y="connsiteY2592"/>
                  </a:cxn>
                  <a:cxn ang="0">
                    <a:pos x="connsiteX2593" y="connsiteY2593"/>
                  </a:cxn>
                  <a:cxn ang="0">
                    <a:pos x="connsiteX2594" y="connsiteY2594"/>
                  </a:cxn>
                  <a:cxn ang="0">
                    <a:pos x="connsiteX2595" y="connsiteY2595"/>
                  </a:cxn>
                  <a:cxn ang="0">
                    <a:pos x="connsiteX2596" y="connsiteY2596"/>
                  </a:cxn>
                  <a:cxn ang="0">
                    <a:pos x="connsiteX2597" y="connsiteY2597"/>
                  </a:cxn>
                  <a:cxn ang="0">
                    <a:pos x="connsiteX2598" y="connsiteY2598"/>
                  </a:cxn>
                  <a:cxn ang="0">
                    <a:pos x="connsiteX2599" y="connsiteY2599"/>
                  </a:cxn>
                  <a:cxn ang="0">
                    <a:pos x="connsiteX2600" y="connsiteY2600"/>
                  </a:cxn>
                  <a:cxn ang="0">
                    <a:pos x="connsiteX2601" y="connsiteY2601"/>
                  </a:cxn>
                  <a:cxn ang="0">
                    <a:pos x="connsiteX2602" y="connsiteY2602"/>
                  </a:cxn>
                  <a:cxn ang="0">
                    <a:pos x="connsiteX2603" y="connsiteY2603"/>
                  </a:cxn>
                  <a:cxn ang="0">
                    <a:pos x="connsiteX2604" y="connsiteY2604"/>
                  </a:cxn>
                  <a:cxn ang="0">
                    <a:pos x="connsiteX2605" y="connsiteY2605"/>
                  </a:cxn>
                  <a:cxn ang="0">
                    <a:pos x="connsiteX2606" y="connsiteY2606"/>
                  </a:cxn>
                  <a:cxn ang="0">
                    <a:pos x="connsiteX2607" y="connsiteY2607"/>
                  </a:cxn>
                  <a:cxn ang="0">
                    <a:pos x="connsiteX2608" y="connsiteY2608"/>
                  </a:cxn>
                  <a:cxn ang="0">
                    <a:pos x="connsiteX2609" y="connsiteY2609"/>
                  </a:cxn>
                  <a:cxn ang="0">
                    <a:pos x="connsiteX2610" y="connsiteY2610"/>
                  </a:cxn>
                  <a:cxn ang="0">
                    <a:pos x="connsiteX2611" y="connsiteY2611"/>
                  </a:cxn>
                  <a:cxn ang="0">
                    <a:pos x="connsiteX2612" y="connsiteY2612"/>
                  </a:cxn>
                  <a:cxn ang="0">
                    <a:pos x="connsiteX2613" y="connsiteY2613"/>
                  </a:cxn>
                  <a:cxn ang="0">
                    <a:pos x="connsiteX2614" y="connsiteY2614"/>
                  </a:cxn>
                  <a:cxn ang="0">
                    <a:pos x="connsiteX2615" y="connsiteY2615"/>
                  </a:cxn>
                  <a:cxn ang="0">
                    <a:pos x="connsiteX2616" y="connsiteY2616"/>
                  </a:cxn>
                  <a:cxn ang="0">
                    <a:pos x="connsiteX2617" y="connsiteY2617"/>
                  </a:cxn>
                  <a:cxn ang="0">
                    <a:pos x="connsiteX2618" y="connsiteY2618"/>
                  </a:cxn>
                  <a:cxn ang="0">
                    <a:pos x="connsiteX2619" y="connsiteY2619"/>
                  </a:cxn>
                  <a:cxn ang="0">
                    <a:pos x="connsiteX2620" y="connsiteY2620"/>
                  </a:cxn>
                  <a:cxn ang="0">
                    <a:pos x="connsiteX2621" y="connsiteY2621"/>
                  </a:cxn>
                  <a:cxn ang="0">
                    <a:pos x="connsiteX2622" y="connsiteY2622"/>
                  </a:cxn>
                  <a:cxn ang="0">
                    <a:pos x="connsiteX2623" y="connsiteY2623"/>
                  </a:cxn>
                  <a:cxn ang="0">
                    <a:pos x="connsiteX2624" y="connsiteY2624"/>
                  </a:cxn>
                  <a:cxn ang="0">
                    <a:pos x="connsiteX2625" y="connsiteY2625"/>
                  </a:cxn>
                  <a:cxn ang="0">
                    <a:pos x="connsiteX2626" y="connsiteY2626"/>
                  </a:cxn>
                  <a:cxn ang="0">
                    <a:pos x="connsiteX2627" y="connsiteY2627"/>
                  </a:cxn>
                  <a:cxn ang="0">
                    <a:pos x="connsiteX2628" y="connsiteY2628"/>
                  </a:cxn>
                  <a:cxn ang="0">
                    <a:pos x="connsiteX2629" y="connsiteY2629"/>
                  </a:cxn>
                  <a:cxn ang="0">
                    <a:pos x="connsiteX2630" y="connsiteY2630"/>
                  </a:cxn>
                  <a:cxn ang="0">
                    <a:pos x="connsiteX2631" y="connsiteY2631"/>
                  </a:cxn>
                  <a:cxn ang="0">
                    <a:pos x="connsiteX2632" y="connsiteY2632"/>
                  </a:cxn>
                  <a:cxn ang="0">
                    <a:pos x="connsiteX2633" y="connsiteY2633"/>
                  </a:cxn>
                  <a:cxn ang="0">
                    <a:pos x="connsiteX2634" y="connsiteY2634"/>
                  </a:cxn>
                  <a:cxn ang="0">
                    <a:pos x="connsiteX2635" y="connsiteY2635"/>
                  </a:cxn>
                  <a:cxn ang="0">
                    <a:pos x="connsiteX2636" y="connsiteY2636"/>
                  </a:cxn>
                  <a:cxn ang="0">
                    <a:pos x="connsiteX2637" y="connsiteY2637"/>
                  </a:cxn>
                  <a:cxn ang="0">
                    <a:pos x="connsiteX2638" y="connsiteY2638"/>
                  </a:cxn>
                  <a:cxn ang="0">
                    <a:pos x="connsiteX2639" y="connsiteY2639"/>
                  </a:cxn>
                  <a:cxn ang="0">
                    <a:pos x="connsiteX2640" y="connsiteY2640"/>
                  </a:cxn>
                  <a:cxn ang="0">
                    <a:pos x="connsiteX2641" y="connsiteY2641"/>
                  </a:cxn>
                  <a:cxn ang="0">
                    <a:pos x="connsiteX2642" y="connsiteY2642"/>
                  </a:cxn>
                  <a:cxn ang="0">
                    <a:pos x="connsiteX2643" y="connsiteY2643"/>
                  </a:cxn>
                  <a:cxn ang="0">
                    <a:pos x="connsiteX2644" y="connsiteY2644"/>
                  </a:cxn>
                  <a:cxn ang="0">
                    <a:pos x="connsiteX2645" y="connsiteY2645"/>
                  </a:cxn>
                  <a:cxn ang="0">
                    <a:pos x="connsiteX2646" y="connsiteY2646"/>
                  </a:cxn>
                  <a:cxn ang="0">
                    <a:pos x="connsiteX2647" y="connsiteY2647"/>
                  </a:cxn>
                  <a:cxn ang="0">
                    <a:pos x="connsiteX2648" y="connsiteY2648"/>
                  </a:cxn>
                  <a:cxn ang="0">
                    <a:pos x="connsiteX2649" y="connsiteY2649"/>
                  </a:cxn>
                  <a:cxn ang="0">
                    <a:pos x="connsiteX2650" y="connsiteY2650"/>
                  </a:cxn>
                  <a:cxn ang="0">
                    <a:pos x="connsiteX2651" y="connsiteY2651"/>
                  </a:cxn>
                  <a:cxn ang="0">
                    <a:pos x="connsiteX2652" y="connsiteY2652"/>
                  </a:cxn>
                  <a:cxn ang="0">
                    <a:pos x="connsiteX2653" y="connsiteY2653"/>
                  </a:cxn>
                  <a:cxn ang="0">
                    <a:pos x="connsiteX2654" y="connsiteY2654"/>
                  </a:cxn>
                  <a:cxn ang="0">
                    <a:pos x="connsiteX2655" y="connsiteY2655"/>
                  </a:cxn>
                  <a:cxn ang="0">
                    <a:pos x="connsiteX2656" y="connsiteY2656"/>
                  </a:cxn>
                  <a:cxn ang="0">
                    <a:pos x="connsiteX2657" y="connsiteY2657"/>
                  </a:cxn>
                  <a:cxn ang="0">
                    <a:pos x="connsiteX2658" y="connsiteY2658"/>
                  </a:cxn>
                  <a:cxn ang="0">
                    <a:pos x="connsiteX2659" y="connsiteY2659"/>
                  </a:cxn>
                  <a:cxn ang="0">
                    <a:pos x="connsiteX2660" y="connsiteY2660"/>
                  </a:cxn>
                  <a:cxn ang="0">
                    <a:pos x="connsiteX2661" y="connsiteY2661"/>
                  </a:cxn>
                  <a:cxn ang="0">
                    <a:pos x="connsiteX2662" y="connsiteY2662"/>
                  </a:cxn>
                  <a:cxn ang="0">
                    <a:pos x="connsiteX2663" y="connsiteY2663"/>
                  </a:cxn>
                  <a:cxn ang="0">
                    <a:pos x="connsiteX2664" y="connsiteY2664"/>
                  </a:cxn>
                  <a:cxn ang="0">
                    <a:pos x="connsiteX2665" y="connsiteY2665"/>
                  </a:cxn>
                  <a:cxn ang="0">
                    <a:pos x="connsiteX2666" y="connsiteY2666"/>
                  </a:cxn>
                  <a:cxn ang="0">
                    <a:pos x="connsiteX2667" y="connsiteY2667"/>
                  </a:cxn>
                  <a:cxn ang="0">
                    <a:pos x="connsiteX2668" y="connsiteY2668"/>
                  </a:cxn>
                  <a:cxn ang="0">
                    <a:pos x="connsiteX2669" y="connsiteY2669"/>
                  </a:cxn>
                  <a:cxn ang="0">
                    <a:pos x="connsiteX2670" y="connsiteY2670"/>
                  </a:cxn>
                  <a:cxn ang="0">
                    <a:pos x="connsiteX2671" y="connsiteY2671"/>
                  </a:cxn>
                  <a:cxn ang="0">
                    <a:pos x="connsiteX2672" y="connsiteY2672"/>
                  </a:cxn>
                  <a:cxn ang="0">
                    <a:pos x="connsiteX2673" y="connsiteY2673"/>
                  </a:cxn>
                  <a:cxn ang="0">
                    <a:pos x="connsiteX2674" y="connsiteY2674"/>
                  </a:cxn>
                  <a:cxn ang="0">
                    <a:pos x="connsiteX2675" y="connsiteY2675"/>
                  </a:cxn>
                  <a:cxn ang="0">
                    <a:pos x="connsiteX2676" y="connsiteY2676"/>
                  </a:cxn>
                  <a:cxn ang="0">
                    <a:pos x="connsiteX2677" y="connsiteY2677"/>
                  </a:cxn>
                  <a:cxn ang="0">
                    <a:pos x="connsiteX2678" y="connsiteY2678"/>
                  </a:cxn>
                  <a:cxn ang="0">
                    <a:pos x="connsiteX2679" y="connsiteY2679"/>
                  </a:cxn>
                  <a:cxn ang="0">
                    <a:pos x="connsiteX2680" y="connsiteY2680"/>
                  </a:cxn>
                  <a:cxn ang="0">
                    <a:pos x="connsiteX2681" y="connsiteY2681"/>
                  </a:cxn>
                  <a:cxn ang="0">
                    <a:pos x="connsiteX2682" y="connsiteY2682"/>
                  </a:cxn>
                  <a:cxn ang="0">
                    <a:pos x="connsiteX2683" y="connsiteY2683"/>
                  </a:cxn>
                  <a:cxn ang="0">
                    <a:pos x="connsiteX2684" y="connsiteY2684"/>
                  </a:cxn>
                  <a:cxn ang="0">
                    <a:pos x="connsiteX2685" y="connsiteY2685"/>
                  </a:cxn>
                  <a:cxn ang="0">
                    <a:pos x="connsiteX2686" y="connsiteY2686"/>
                  </a:cxn>
                  <a:cxn ang="0">
                    <a:pos x="connsiteX2687" y="connsiteY2687"/>
                  </a:cxn>
                  <a:cxn ang="0">
                    <a:pos x="connsiteX2688" y="connsiteY2688"/>
                  </a:cxn>
                  <a:cxn ang="0">
                    <a:pos x="connsiteX2689" y="connsiteY2689"/>
                  </a:cxn>
                  <a:cxn ang="0">
                    <a:pos x="connsiteX2690" y="connsiteY2690"/>
                  </a:cxn>
                  <a:cxn ang="0">
                    <a:pos x="connsiteX2691" y="connsiteY2691"/>
                  </a:cxn>
                  <a:cxn ang="0">
                    <a:pos x="connsiteX2692" y="connsiteY2692"/>
                  </a:cxn>
                  <a:cxn ang="0">
                    <a:pos x="connsiteX2693" y="connsiteY2693"/>
                  </a:cxn>
                  <a:cxn ang="0">
                    <a:pos x="connsiteX2694" y="connsiteY2694"/>
                  </a:cxn>
                  <a:cxn ang="0">
                    <a:pos x="connsiteX2695" y="connsiteY2695"/>
                  </a:cxn>
                  <a:cxn ang="0">
                    <a:pos x="connsiteX2696" y="connsiteY2696"/>
                  </a:cxn>
                  <a:cxn ang="0">
                    <a:pos x="connsiteX2697" y="connsiteY2697"/>
                  </a:cxn>
                  <a:cxn ang="0">
                    <a:pos x="connsiteX2698" y="connsiteY2698"/>
                  </a:cxn>
                  <a:cxn ang="0">
                    <a:pos x="connsiteX2699" y="connsiteY2699"/>
                  </a:cxn>
                  <a:cxn ang="0">
                    <a:pos x="connsiteX2700" y="connsiteY2700"/>
                  </a:cxn>
                  <a:cxn ang="0">
                    <a:pos x="connsiteX2701" y="connsiteY2701"/>
                  </a:cxn>
                  <a:cxn ang="0">
                    <a:pos x="connsiteX2702" y="connsiteY2702"/>
                  </a:cxn>
                  <a:cxn ang="0">
                    <a:pos x="connsiteX2703" y="connsiteY2703"/>
                  </a:cxn>
                  <a:cxn ang="0">
                    <a:pos x="connsiteX2704" y="connsiteY2704"/>
                  </a:cxn>
                  <a:cxn ang="0">
                    <a:pos x="connsiteX2705" y="connsiteY2705"/>
                  </a:cxn>
                  <a:cxn ang="0">
                    <a:pos x="connsiteX2706" y="connsiteY2706"/>
                  </a:cxn>
                  <a:cxn ang="0">
                    <a:pos x="connsiteX2707" y="connsiteY2707"/>
                  </a:cxn>
                  <a:cxn ang="0">
                    <a:pos x="connsiteX2708" y="connsiteY2708"/>
                  </a:cxn>
                  <a:cxn ang="0">
                    <a:pos x="connsiteX2709" y="connsiteY2709"/>
                  </a:cxn>
                  <a:cxn ang="0">
                    <a:pos x="connsiteX2710" y="connsiteY2710"/>
                  </a:cxn>
                  <a:cxn ang="0">
                    <a:pos x="connsiteX2711" y="connsiteY2711"/>
                  </a:cxn>
                  <a:cxn ang="0">
                    <a:pos x="connsiteX2712" y="connsiteY2712"/>
                  </a:cxn>
                  <a:cxn ang="0">
                    <a:pos x="connsiteX2713" y="connsiteY2713"/>
                  </a:cxn>
                  <a:cxn ang="0">
                    <a:pos x="connsiteX2714" y="connsiteY2714"/>
                  </a:cxn>
                  <a:cxn ang="0">
                    <a:pos x="connsiteX2715" y="connsiteY2715"/>
                  </a:cxn>
                  <a:cxn ang="0">
                    <a:pos x="connsiteX2716" y="connsiteY2716"/>
                  </a:cxn>
                  <a:cxn ang="0">
                    <a:pos x="connsiteX2717" y="connsiteY2717"/>
                  </a:cxn>
                  <a:cxn ang="0">
                    <a:pos x="connsiteX2718" y="connsiteY2718"/>
                  </a:cxn>
                  <a:cxn ang="0">
                    <a:pos x="connsiteX2719" y="connsiteY2719"/>
                  </a:cxn>
                  <a:cxn ang="0">
                    <a:pos x="connsiteX2720" y="connsiteY2720"/>
                  </a:cxn>
                  <a:cxn ang="0">
                    <a:pos x="connsiteX2721" y="connsiteY2721"/>
                  </a:cxn>
                  <a:cxn ang="0">
                    <a:pos x="connsiteX2722" y="connsiteY2722"/>
                  </a:cxn>
                  <a:cxn ang="0">
                    <a:pos x="connsiteX2723" y="connsiteY2723"/>
                  </a:cxn>
                  <a:cxn ang="0">
                    <a:pos x="connsiteX2724" y="connsiteY2724"/>
                  </a:cxn>
                  <a:cxn ang="0">
                    <a:pos x="connsiteX2725" y="connsiteY2725"/>
                  </a:cxn>
                  <a:cxn ang="0">
                    <a:pos x="connsiteX2726" y="connsiteY2726"/>
                  </a:cxn>
                  <a:cxn ang="0">
                    <a:pos x="connsiteX2727" y="connsiteY2727"/>
                  </a:cxn>
                  <a:cxn ang="0">
                    <a:pos x="connsiteX2728" y="connsiteY2728"/>
                  </a:cxn>
                  <a:cxn ang="0">
                    <a:pos x="connsiteX2729" y="connsiteY2729"/>
                  </a:cxn>
                  <a:cxn ang="0">
                    <a:pos x="connsiteX2730" y="connsiteY2730"/>
                  </a:cxn>
                  <a:cxn ang="0">
                    <a:pos x="connsiteX2731" y="connsiteY2731"/>
                  </a:cxn>
                  <a:cxn ang="0">
                    <a:pos x="connsiteX2732" y="connsiteY2732"/>
                  </a:cxn>
                  <a:cxn ang="0">
                    <a:pos x="connsiteX2733" y="connsiteY2733"/>
                  </a:cxn>
                  <a:cxn ang="0">
                    <a:pos x="connsiteX2734" y="connsiteY2734"/>
                  </a:cxn>
                  <a:cxn ang="0">
                    <a:pos x="connsiteX2735" y="connsiteY2735"/>
                  </a:cxn>
                  <a:cxn ang="0">
                    <a:pos x="connsiteX2736" y="connsiteY2736"/>
                  </a:cxn>
                  <a:cxn ang="0">
                    <a:pos x="connsiteX2737" y="connsiteY2737"/>
                  </a:cxn>
                  <a:cxn ang="0">
                    <a:pos x="connsiteX2738" y="connsiteY2738"/>
                  </a:cxn>
                  <a:cxn ang="0">
                    <a:pos x="connsiteX2739" y="connsiteY2739"/>
                  </a:cxn>
                  <a:cxn ang="0">
                    <a:pos x="connsiteX2740" y="connsiteY2740"/>
                  </a:cxn>
                  <a:cxn ang="0">
                    <a:pos x="connsiteX2741" y="connsiteY2741"/>
                  </a:cxn>
                  <a:cxn ang="0">
                    <a:pos x="connsiteX2742" y="connsiteY2742"/>
                  </a:cxn>
                  <a:cxn ang="0">
                    <a:pos x="connsiteX2743" y="connsiteY2743"/>
                  </a:cxn>
                  <a:cxn ang="0">
                    <a:pos x="connsiteX2744" y="connsiteY2744"/>
                  </a:cxn>
                  <a:cxn ang="0">
                    <a:pos x="connsiteX2745" y="connsiteY2745"/>
                  </a:cxn>
                  <a:cxn ang="0">
                    <a:pos x="connsiteX2746" y="connsiteY2746"/>
                  </a:cxn>
                  <a:cxn ang="0">
                    <a:pos x="connsiteX2747" y="connsiteY2747"/>
                  </a:cxn>
                  <a:cxn ang="0">
                    <a:pos x="connsiteX2748" y="connsiteY2748"/>
                  </a:cxn>
                  <a:cxn ang="0">
                    <a:pos x="connsiteX2749" y="connsiteY2749"/>
                  </a:cxn>
                  <a:cxn ang="0">
                    <a:pos x="connsiteX2750" y="connsiteY2750"/>
                  </a:cxn>
                  <a:cxn ang="0">
                    <a:pos x="connsiteX2751" y="connsiteY2751"/>
                  </a:cxn>
                  <a:cxn ang="0">
                    <a:pos x="connsiteX2752" y="connsiteY2752"/>
                  </a:cxn>
                  <a:cxn ang="0">
                    <a:pos x="connsiteX2753" y="connsiteY2753"/>
                  </a:cxn>
                  <a:cxn ang="0">
                    <a:pos x="connsiteX2754" y="connsiteY2754"/>
                  </a:cxn>
                  <a:cxn ang="0">
                    <a:pos x="connsiteX2755" y="connsiteY2755"/>
                  </a:cxn>
                  <a:cxn ang="0">
                    <a:pos x="connsiteX2756" y="connsiteY2756"/>
                  </a:cxn>
                  <a:cxn ang="0">
                    <a:pos x="connsiteX2757" y="connsiteY2757"/>
                  </a:cxn>
                  <a:cxn ang="0">
                    <a:pos x="connsiteX2758" y="connsiteY2758"/>
                  </a:cxn>
                  <a:cxn ang="0">
                    <a:pos x="connsiteX2759" y="connsiteY2759"/>
                  </a:cxn>
                  <a:cxn ang="0">
                    <a:pos x="connsiteX2760" y="connsiteY2760"/>
                  </a:cxn>
                  <a:cxn ang="0">
                    <a:pos x="connsiteX2761" y="connsiteY2761"/>
                  </a:cxn>
                  <a:cxn ang="0">
                    <a:pos x="connsiteX2762" y="connsiteY2762"/>
                  </a:cxn>
                  <a:cxn ang="0">
                    <a:pos x="connsiteX2763" y="connsiteY2763"/>
                  </a:cxn>
                  <a:cxn ang="0">
                    <a:pos x="connsiteX2764" y="connsiteY2764"/>
                  </a:cxn>
                  <a:cxn ang="0">
                    <a:pos x="connsiteX2765" y="connsiteY2765"/>
                  </a:cxn>
                  <a:cxn ang="0">
                    <a:pos x="connsiteX2766" y="connsiteY2766"/>
                  </a:cxn>
                  <a:cxn ang="0">
                    <a:pos x="connsiteX2767" y="connsiteY2767"/>
                  </a:cxn>
                  <a:cxn ang="0">
                    <a:pos x="connsiteX2768" y="connsiteY2768"/>
                  </a:cxn>
                  <a:cxn ang="0">
                    <a:pos x="connsiteX2769" y="connsiteY2769"/>
                  </a:cxn>
                  <a:cxn ang="0">
                    <a:pos x="connsiteX2770" y="connsiteY2770"/>
                  </a:cxn>
                  <a:cxn ang="0">
                    <a:pos x="connsiteX2771" y="connsiteY2771"/>
                  </a:cxn>
                  <a:cxn ang="0">
                    <a:pos x="connsiteX2772" y="connsiteY2772"/>
                  </a:cxn>
                  <a:cxn ang="0">
                    <a:pos x="connsiteX2773" y="connsiteY2773"/>
                  </a:cxn>
                  <a:cxn ang="0">
                    <a:pos x="connsiteX2774" y="connsiteY2774"/>
                  </a:cxn>
                  <a:cxn ang="0">
                    <a:pos x="connsiteX2775" y="connsiteY2775"/>
                  </a:cxn>
                  <a:cxn ang="0">
                    <a:pos x="connsiteX2776" y="connsiteY2776"/>
                  </a:cxn>
                  <a:cxn ang="0">
                    <a:pos x="connsiteX2777" y="connsiteY2777"/>
                  </a:cxn>
                  <a:cxn ang="0">
                    <a:pos x="connsiteX2778" y="connsiteY2778"/>
                  </a:cxn>
                  <a:cxn ang="0">
                    <a:pos x="connsiteX2779" y="connsiteY2779"/>
                  </a:cxn>
                  <a:cxn ang="0">
                    <a:pos x="connsiteX2780" y="connsiteY2780"/>
                  </a:cxn>
                  <a:cxn ang="0">
                    <a:pos x="connsiteX2781" y="connsiteY2781"/>
                  </a:cxn>
                  <a:cxn ang="0">
                    <a:pos x="connsiteX2782" y="connsiteY2782"/>
                  </a:cxn>
                  <a:cxn ang="0">
                    <a:pos x="connsiteX2783" y="connsiteY2783"/>
                  </a:cxn>
                  <a:cxn ang="0">
                    <a:pos x="connsiteX2784" y="connsiteY2784"/>
                  </a:cxn>
                  <a:cxn ang="0">
                    <a:pos x="connsiteX2785" y="connsiteY2785"/>
                  </a:cxn>
                  <a:cxn ang="0">
                    <a:pos x="connsiteX2786" y="connsiteY2786"/>
                  </a:cxn>
                  <a:cxn ang="0">
                    <a:pos x="connsiteX2787" y="connsiteY2787"/>
                  </a:cxn>
                  <a:cxn ang="0">
                    <a:pos x="connsiteX2788" y="connsiteY2788"/>
                  </a:cxn>
                  <a:cxn ang="0">
                    <a:pos x="connsiteX2789" y="connsiteY2789"/>
                  </a:cxn>
                  <a:cxn ang="0">
                    <a:pos x="connsiteX2790" y="connsiteY2790"/>
                  </a:cxn>
                  <a:cxn ang="0">
                    <a:pos x="connsiteX2791" y="connsiteY2791"/>
                  </a:cxn>
                  <a:cxn ang="0">
                    <a:pos x="connsiteX2792" y="connsiteY2792"/>
                  </a:cxn>
                  <a:cxn ang="0">
                    <a:pos x="connsiteX2793" y="connsiteY2793"/>
                  </a:cxn>
                  <a:cxn ang="0">
                    <a:pos x="connsiteX2794" y="connsiteY2794"/>
                  </a:cxn>
                  <a:cxn ang="0">
                    <a:pos x="connsiteX2795" y="connsiteY2795"/>
                  </a:cxn>
                  <a:cxn ang="0">
                    <a:pos x="connsiteX2796" y="connsiteY2796"/>
                  </a:cxn>
                  <a:cxn ang="0">
                    <a:pos x="connsiteX2797" y="connsiteY2797"/>
                  </a:cxn>
                  <a:cxn ang="0">
                    <a:pos x="connsiteX2798" y="connsiteY2798"/>
                  </a:cxn>
                  <a:cxn ang="0">
                    <a:pos x="connsiteX2799" y="connsiteY2799"/>
                  </a:cxn>
                  <a:cxn ang="0">
                    <a:pos x="connsiteX2800" y="connsiteY2800"/>
                  </a:cxn>
                  <a:cxn ang="0">
                    <a:pos x="connsiteX2801" y="connsiteY2801"/>
                  </a:cxn>
                  <a:cxn ang="0">
                    <a:pos x="connsiteX2802" y="connsiteY2802"/>
                  </a:cxn>
                  <a:cxn ang="0">
                    <a:pos x="connsiteX2803" y="connsiteY2803"/>
                  </a:cxn>
                  <a:cxn ang="0">
                    <a:pos x="connsiteX2804" y="connsiteY2804"/>
                  </a:cxn>
                  <a:cxn ang="0">
                    <a:pos x="connsiteX2805" y="connsiteY2805"/>
                  </a:cxn>
                  <a:cxn ang="0">
                    <a:pos x="connsiteX2806" y="connsiteY2806"/>
                  </a:cxn>
                  <a:cxn ang="0">
                    <a:pos x="connsiteX2807" y="connsiteY2807"/>
                  </a:cxn>
                  <a:cxn ang="0">
                    <a:pos x="connsiteX2808" y="connsiteY2808"/>
                  </a:cxn>
                  <a:cxn ang="0">
                    <a:pos x="connsiteX2809" y="connsiteY2809"/>
                  </a:cxn>
                  <a:cxn ang="0">
                    <a:pos x="connsiteX2810" y="connsiteY2810"/>
                  </a:cxn>
                  <a:cxn ang="0">
                    <a:pos x="connsiteX2811" y="connsiteY2811"/>
                  </a:cxn>
                  <a:cxn ang="0">
                    <a:pos x="connsiteX2812" y="connsiteY2812"/>
                  </a:cxn>
                  <a:cxn ang="0">
                    <a:pos x="connsiteX2813" y="connsiteY2813"/>
                  </a:cxn>
                  <a:cxn ang="0">
                    <a:pos x="connsiteX2814" y="connsiteY2814"/>
                  </a:cxn>
                  <a:cxn ang="0">
                    <a:pos x="connsiteX2815" y="connsiteY2815"/>
                  </a:cxn>
                  <a:cxn ang="0">
                    <a:pos x="connsiteX2816" y="connsiteY2816"/>
                  </a:cxn>
                  <a:cxn ang="0">
                    <a:pos x="connsiteX2817" y="connsiteY2817"/>
                  </a:cxn>
                  <a:cxn ang="0">
                    <a:pos x="connsiteX2818" y="connsiteY2818"/>
                  </a:cxn>
                  <a:cxn ang="0">
                    <a:pos x="connsiteX2819" y="connsiteY2819"/>
                  </a:cxn>
                  <a:cxn ang="0">
                    <a:pos x="connsiteX2820" y="connsiteY2820"/>
                  </a:cxn>
                  <a:cxn ang="0">
                    <a:pos x="connsiteX2821" y="connsiteY2821"/>
                  </a:cxn>
                  <a:cxn ang="0">
                    <a:pos x="connsiteX2822" y="connsiteY2822"/>
                  </a:cxn>
                  <a:cxn ang="0">
                    <a:pos x="connsiteX2823" y="connsiteY2823"/>
                  </a:cxn>
                  <a:cxn ang="0">
                    <a:pos x="connsiteX2824" y="connsiteY2824"/>
                  </a:cxn>
                  <a:cxn ang="0">
                    <a:pos x="connsiteX2825" y="connsiteY2825"/>
                  </a:cxn>
                  <a:cxn ang="0">
                    <a:pos x="connsiteX2826" y="connsiteY2826"/>
                  </a:cxn>
                  <a:cxn ang="0">
                    <a:pos x="connsiteX2827" y="connsiteY2827"/>
                  </a:cxn>
                  <a:cxn ang="0">
                    <a:pos x="connsiteX2828" y="connsiteY2828"/>
                  </a:cxn>
                  <a:cxn ang="0">
                    <a:pos x="connsiteX2829" y="connsiteY2829"/>
                  </a:cxn>
                  <a:cxn ang="0">
                    <a:pos x="connsiteX2830" y="connsiteY2830"/>
                  </a:cxn>
                  <a:cxn ang="0">
                    <a:pos x="connsiteX2831" y="connsiteY2831"/>
                  </a:cxn>
                  <a:cxn ang="0">
                    <a:pos x="connsiteX2832" y="connsiteY2832"/>
                  </a:cxn>
                  <a:cxn ang="0">
                    <a:pos x="connsiteX2833" y="connsiteY2833"/>
                  </a:cxn>
                  <a:cxn ang="0">
                    <a:pos x="connsiteX2834" y="connsiteY2834"/>
                  </a:cxn>
                  <a:cxn ang="0">
                    <a:pos x="connsiteX2835" y="connsiteY2835"/>
                  </a:cxn>
                  <a:cxn ang="0">
                    <a:pos x="connsiteX2836" y="connsiteY2836"/>
                  </a:cxn>
                  <a:cxn ang="0">
                    <a:pos x="connsiteX2837" y="connsiteY2837"/>
                  </a:cxn>
                  <a:cxn ang="0">
                    <a:pos x="connsiteX2838" y="connsiteY2838"/>
                  </a:cxn>
                  <a:cxn ang="0">
                    <a:pos x="connsiteX2839" y="connsiteY2839"/>
                  </a:cxn>
                  <a:cxn ang="0">
                    <a:pos x="connsiteX2840" y="connsiteY2840"/>
                  </a:cxn>
                  <a:cxn ang="0">
                    <a:pos x="connsiteX2841" y="connsiteY2841"/>
                  </a:cxn>
                  <a:cxn ang="0">
                    <a:pos x="connsiteX2842" y="connsiteY2842"/>
                  </a:cxn>
                  <a:cxn ang="0">
                    <a:pos x="connsiteX2843" y="connsiteY2843"/>
                  </a:cxn>
                  <a:cxn ang="0">
                    <a:pos x="connsiteX2844" y="connsiteY2844"/>
                  </a:cxn>
                  <a:cxn ang="0">
                    <a:pos x="connsiteX2845" y="connsiteY2845"/>
                  </a:cxn>
                  <a:cxn ang="0">
                    <a:pos x="connsiteX2846" y="connsiteY2846"/>
                  </a:cxn>
                  <a:cxn ang="0">
                    <a:pos x="connsiteX2847" y="connsiteY2847"/>
                  </a:cxn>
                  <a:cxn ang="0">
                    <a:pos x="connsiteX2848" y="connsiteY2848"/>
                  </a:cxn>
                  <a:cxn ang="0">
                    <a:pos x="connsiteX2849" y="connsiteY2849"/>
                  </a:cxn>
                  <a:cxn ang="0">
                    <a:pos x="connsiteX2850" y="connsiteY2850"/>
                  </a:cxn>
                  <a:cxn ang="0">
                    <a:pos x="connsiteX2851" y="connsiteY2851"/>
                  </a:cxn>
                  <a:cxn ang="0">
                    <a:pos x="connsiteX2852" y="connsiteY2852"/>
                  </a:cxn>
                  <a:cxn ang="0">
                    <a:pos x="connsiteX2853" y="connsiteY2853"/>
                  </a:cxn>
                  <a:cxn ang="0">
                    <a:pos x="connsiteX2854" y="connsiteY2854"/>
                  </a:cxn>
                  <a:cxn ang="0">
                    <a:pos x="connsiteX2855" y="connsiteY2855"/>
                  </a:cxn>
                  <a:cxn ang="0">
                    <a:pos x="connsiteX2856" y="connsiteY2856"/>
                  </a:cxn>
                  <a:cxn ang="0">
                    <a:pos x="connsiteX2857" y="connsiteY2857"/>
                  </a:cxn>
                  <a:cxn ang="0">
                    <a:pos x="connsiteX2858" y="connsiteY2858"/>
                  </a:cxn>
                  <a:cxn ang="0">
                    <a:pos x="connsiteX2859" y="connsiteY2859"/>
                  </a:cxn>
                  <a:cxn ang="0">
                    <a:pos x="connsiteX2860" y="connsiteY2860"/>
                  </a:cxn>
                  <a:cxn ang="0">
                    <a:pos x="connsiteX2861" y="connsiteY2861"/>
                  </a:cxn>
                  <a:cxn ang="0">
                    <a:pos x="connsiteX2862" y="connsiteY2862"/>
                  </a:cxn>
                  <a:cxn ang="0">
                    <a:pos x="connsiteX2863" y="connsiteY2863"/>
                  </a:cxn>
                  <a:cxn ang="0">
                    <a:pos x="connsiteX2864" y="connsiteY2864"/>
                  </a:cxn>
                  <a:cxn ang="0">
                    <a:pos x="connsiteX2865" y="connsiteY2865"/>
                  </a:cxn>
                  <a:cxn ang="0">
                    <a:pos x="connsiteX2866" y="connsiteY2866"/>
                  </a:cxn>
                  <a:cxn ang="0">
                    <a:pos x="connsiteX2867" y="connsiteY2867"/>
                  </a:cxn>
                  <a:cxn ang="0">
                    <a:pos x="connsiteX2868" y="connsiteY2868"/>
                  </a:cxn>
                  <a:cxn ang="0">
                    <a:pos x="connsiteX2869" y="connsiteY2869"/>
                  </a:cxn>
                  <a:cxn ang="0">
                    <a:pos x="connsiteX2870" y="connsiteY2870"/>
                  </a:cxn>
                  <a:cxn ang="0">
                    <a:pos x="connsiteX2871" y="connsiteY2871"/>
                  </a:cxn>
                  <a:cxn ang="0">
                    <a:pos x="connsiteX2872" y="connsiteY2872"/>
                  </a:cxn>
                  <a:cxn ang="0">
                    <a:pos x="connsiteX2873" y="connsiteY2873"/>
                  </a:cxn>
                  <a:cxn ang="0">
                    <a:pos x="connsiteX2874" y="connsiteY2874"/>
                  </a:cxn>
                  <a:cxn ang="0">
                    <a:pos x="connsiteX2875" y="connsiteY2875"/>
                  </a:cxn>
                  <a:cxn ang="0">
                    <a:pos x="connsiteX2876" y="connsiteY2876"/>
                  </a:cxn>
                  <a:cxn ang="0">
                    <a:pos x="connsiteX2877" y="connsiteY2877"/>
                  </a:cxn>
                  <a:cxn ang="0">
                    <a:pos x="connsiteX2878" y="connsiteY2878"/>
                  </a:cxn>
                  <a:cxn ang="0">
                    <a:pos x="connsiteX2879" y="connsiteY2879"/>
                  </a:cxn>
                  <a:cxn ang="0">
                    <a:pos x="connsiteX2880" y="connsiteY2880"/>
                  </a:cxn>
                  <a:cxn ang="0">
                    <a:pos x="connsiteX2881" y="connsiteY2881"/>
                  </a:cxn>
                  <a:cxn ang="0">
                    <a:pos x="connsiteX2882" y="connsiteY2882"/>
                  </a:cxn>
                  <a:cxn ang="0">
                    <a:pos x="connsiteX2883" y="connsiteY2883"/>
                  </a:cxn>
                  <a:cxn ang="0">
                    <a:pos x="connsiteX2884" y="connsiteY2884"/>
                  </a:cxn>
                  <a:cxn ang="0">
                    <a:pos x="connsiteX2885" y="connsiteY2885"/>
                  </a:cxn>
                  <a:cxn ang="0">
                    <a:pos x="connsiteX2886" y="connsiteY2886"/>
                  </a:cxn>
                  <a:cxn ang="0">
                    <a:pos x="connsiteX2887" y="connsiteY2887"/>
                  </a:cxn>
                  <a:cxn ang="0">
                    <a:pos x="connsiteX2888" y="connsiteY2888"/>
                  </a:cxn>
                  <a:cxn ang="0">
                    <a:pos x="connsiteX2889" y="connsiteY2889"/>
                  </a:cxn>
                  <a:cxn ang="0">
                    <a:pos x="connsiteX2890" y="connsiteY2890"/>
                  </a:cxn>
                  <a:cxn ang="0">
                    <a:pos x="connsiteX2891" y="connsiteY2891"/>
                  </a:cxn>
                  <a:cxn ang="0">
                    <a:pos x="connsiteX2892" y="connsiteY2892"/>
                  </a:cxn>
                  <a:cxn ang="0">
                    <a:pos x="connsiteX2893" y="connsiteY2893"/>
                  </a:cxn>
                  <a:cxn ang="0">
                    <a:pos x="connsiteX2894" y="connsiteY2894"/>
                  </a:cxn>
                  <a:cxn ang="0">
                    <a:pos x="connsiteX2895" y="connsiteY2895"/>
                  </a:cxn>
                  <a:cxn ang="0">
                    <a:pos x="connsiteX2896" y="connsiteY2896"/>
                  </a:cxn>
                  <a:cxn ang="0">
                    <a:pos x="connsiteX2897" y="connsiteY2897"/>
                  </a:cxn>
                  <a:cxn ang="0">
                    <a:pos x="connsiteX2898" y="connsiteY2898"/>
                  </a:cxn>
                  <a:cxn ang="0">
                    <a:pos x="connsiteX2899" y="connsiteY2899"/>
                  </a:cxn>
                  <a:cxn ang="0">
                    <a:pos x="connsiteX2900" y="connsiteY2900"/>
                  </a:cxn>
                  <a:cxn ang="0">
                    <a:pos x="connsiteX2901" y="connsiteY2901"/>
                  </a:cxn>
                  <a:cxn ang="0">
                    <a:pos x="connsiteX2902" y="connsiteY2902"/>
                  </a:cxn>
                  <a:cxn ang="0">
                    <a:pos x="connsiteX2903" y="connsiteY2903"/>
                  </a:cxn>
                  <a:cxn ang="0">
                    <a:pos x="connsiteX2904" y="connsiteY2904"/>
                  </a:cxn>
                  <a:cxn ang="0">
                    <a:pos x="connsiteX2905" y="connsiteY2905"/>
                  </a:cxn>
                  <a:cxn ang="0">
                    <a:pos x="connsiteX2906" y="connsiteY2906"/>
                  </a:cxn>
                  <a:cxn ang="0">
                    <a:pos x="connsiteX2907" y="connsiteY2907"/>
                  </a:cxn>
                  <a:cxn ang="0">
                    <a:pos x="connsiteX2908" y="connsiteY2908"/>
                  </a:cxn>
                  <a:cxn ang="0">
                    <a:pos x="connsiteX2909" y="connsiteY2909"/>
                  </a:cxn>
                  <a:cxn ang="0">
                    <a:pos x="connsiteX2910" y="connsiteY2910"/>
                  </a:cxn>
                  <a:cxn ang="0">
                    <a:pos x="connsiteX2911" y="connsiteY2911"/>
                  </a:cxn>
                  <a:cxn ang="0">
                    <a:pos x="connsiteX2912" y="connsiteY2912"/>
                  </a:cxn>
                  <a:cxn ang="0">
                    <a:pos x="connsiteX2913" y="connsiteY2913"/>
                  </a:cxn>
                  <a:cxn ang="0">
                    <a:pos x="connsiteX2914" y="connsiteY2914"/>
                  </a:cxn>
                  <a:cxn ang="0">
                    <a:pos x="connsiteX2915" y="connsiteY2915"/>
                  </a:cxn>
                  <a:cxn ang="0">
                    <a:pos x="connsiteX2916" y="connsiteY2916"/>
                  </a:cxn>
                  <a:cxn ang="0">
                    <a:pos x="connsiteX2917" y="connsiteY2917"/>
                  </a:cxn>
                  <a:cxn ang="0">
                    <a:pos x="connsiteX2918" y="connsiteY2918"/>
                  </a:cxn>
                  <a:cxn ang="0">
                    <a:pos x="connsiteX2919" y="connsiteY2919"/>
                  </a:cxn>
                  <a:cxn ang="0">
                    <a:pos x="connsiteX2920" y="connsiteY2920"/>
                  </a:cxn>
                  <a:cxn ang="0">
                    <a:pos x="connsiteX2921" y="connsiteY2921"/>
                  </a:cxn>
                  <a:cxn ang="0">
                    <a:pos x="connsiteX2922" y="connsiteY2922"/>
                  </a:cxn>
                  <a:cxn ang="0">
                    <a:pos x="connsiteX2923" y="connsiteY2923"/>
                  </a:cxn>
                  <a:cxn ang="0">
                    <a:pos x="connsiteX2924" y="connsiteY2924"/>
                  </a:cxn>
                  <a:cxn ang="0">
                    <a:pos x="connsiteX2925" y="connsiteY2925"/>
                  </a:cxn>
                  <a:cxn ang="0">
                    <a:pos x="connsiteX2926" y="connsiteY2926"/>
                  </a:cxn>
                  <a:cxn ang="0">
                    <a:pos x="connsiteX2927" y="connsiteY2927"/>
                  </a:cxn>
                  <a:cxn ang="0">
                    <a:pos x="connsiteX2928" y="connsiteY2928"/>
                  </a:cxn>
                  <a:cxn ang="0">
                    <a:pos x="connsiteX2929" y="connsiteY2929"/>
                  </a:cxn>
                  <a:cxn ang="0">
                    <a:pos x="connsiteX2930" y="connsiteY2930"/>
                  </a:cxn>
                  <a:cxn ang="0">
                    <a:pos x="connsiteX2931" y="connsiteY2931"/>
                  </a:cxn>
                  <a:cxn ang="0">
                    <a:pos x="connsiteX2932" y="connsiteY2932"/>
                  </a:cxn>
                  <a:cxn ang="0">
                    <a:pos x="connsiteX2933" y="connsiteY2933"/>
                  </a:cxn>
                  <a:cxn ang="0">
                    <a:pos x="connsiteX2934" y="connsiteY2934"/>
                  </a:cxn>
                  <a:cxn ang="0">
                    <a:pos x="connsiteX2935" y="connsiteY2935"/>
                  </a:cxn>
                  <a:cxn ang="0">
                    <a:pos x="connsiteX2936" y="connsiteY2936"/>
                  </a:cxn>
                  <a:cxn ang="0">
                    <a:pos x="connsiteX2937" y="connsiteY2937"/>
                  </a:cxn>
                  <a:cxn ang="0">
                    <a:pos x="connsiteX2938" y="connsiteY2938"/>
                  </a:cxn>
                  <a:cxn ang="0">
                    <a:pos x="connsiteX2939" y="connsiteY2939"/>
                  </a:cxn>
                  <a:cxn ang="0">
                    <a:pos x="connsiteX2940" y="connsiteY2940"/>
                  </a:cxn>
                  <a:cxn ang="0">
                    <a:pos x="connsiteX2941" y="connsiteY2941"/>
                  </a:cxn>
                  <a:cxn ang="0">
                    <a:pos x="connsiteX2942" y="connsiteY2942"/>
                  </a:cxn>
                  <a:cxn ang="0">
                    <a:pos x="connsiteX2943" y="connsiteY2943"/>
                  </a:cxn>
                  <a:cxn ang="0">
                    <a:pos x="connsiteX2944" y="connsiteY2944"/>
                  </a:cxn>
                  <a:cxn ang="0">
                    <a:pos x="connsiteX2945" y="connsiteY2945"/>
                  </a:cxn>
                  <a:cxn ang="0">
                    <a:pos x="connsiteX2946" y="connsiteY2946"/>
                  </a:cxn>
                  <a:cxn ang="0">
                    <a:pos x="connsiteX2947" y="connsiteY2947"/>
                  </a:cxn>
                  <a:cxn ang="0">
                    <a:pos x="connsiteX2948" y="connsiteY2948"/>
                  </a:cxn>
                  <a:cxn ang="0">
                    <a:pos x="connsiteX2949" y="connsiteY2949"/>
                  </a:cxn>
                  <a:cxn ang="0">
                    <a:pos x="connsiteX2950" y="connsiteY2950"/>
                  </a:cxn>
                  <a:cxn ang="0">
                    <a:pos x="connsiteX2951" y="connsiteY2951"/>
                  </a:cxn>
                  <a:cxn ang="0">
                    <a:pos x="connsiteX2952" y="connsiteY2952"/>
                  </a:cxn>
                  <a:cxn ang="0">
                    <a:pos x="connsiteX2953" y="connsiteY2953"/>
                  </a:cxn>
                  <a:cxn ang="0">
                    <a:pos x="connsiteX2954" y="connsiteY2954"/>
                  </a:cxn>
                  <a:cxn ang="0">
                    <a:pos x="connsiteX2955" y="connsiteY2955"/>
                  </a:cxn>
                  <a:cxn ang="0">
                    <a:pos x="connsiteX2956" y="connsiteY2956"/>
                  </a:cxn>
                  <a:cxn ang="0">
                    <a:pos x="connsiteX2957" y="connsiteY2957"/>
                  </a:cxn>
                  <a:cxn ang="0">
                    <a:pos x="connsiteX2958" y="connsiteY2958"/>
                  </a:cxn>
                  <a:cxn ang="0">
                    <a:pos x="connsiteX2959" y="connsiteY2959"/>
                  </a:cxn>
                  <a:cxn ang="0">
                    <a:pos x="connsiteX2960" y="connsiteY2960"/>
                  </a:cxn>
                  <a:cxn ang="0">
                    <a:pos x="connsiteX2961" y="connsiteY2961"/>
                  </a:cxn>
                  <a:cxn ang="0">
                    <a:pos x="connsiteX2962" y="connsiteY2962"/>
                  </a:cxn>
                  <a:cxn ang="0">
                    <a:pos x="connsiteX2963" y="connsiteY2963"/>
                  </a:cxn>
                  <a:cxn ang="0">
                    <a:pos x="connsiteX2964" y="connsiteY2964"/>
                  </a:cxn>
                  <a:cxn ang="0">
                    <a:pos x="connsiteX2965" y="connsiteY2965"/>
                  </a:cxn>
                  <a:cxn ang="0">
                    <a:pos x="connsiteX2966" y="connsiteY2966"/>
                  </a:cxn>
                  <a:cxn ang="0">
                    <a:pos x="connsiteX2967" y="connsiteY2967"/>
                  </a:cxn>
                  <a:cxn ang="0">
                    <a:pos x="connsiteX2968" y="connsiteY2968"/>
                  </a:cxn>
                  <a:cxn ang="0">
                    <a:pos x="connsiteX2969" y="connsiteY2969"/>
                  </a:cxn>
                  <a:cxn ang="0">
                    <a:pos x="connsiteX2970" y="connsiteY2970"/>
                  </a:cxn>
                  <a:cxn ang="0">
                    <a:pos x="connsiteX2971" y="connsiteY2971"/>
                  </a:cxn>
                  <a:cxn ang="0">
                    <a:pos x="connsiteX2972" y="connsiteY2972"/>
                  </a:cxn>
                  <a:cxn ang="0">
                    <a:pos x="connsiteX2973" y="connsiteY2973"/>
                  </a:cxn>
                  <a:cxn ang="0">
                    <a:pos x="connsiteX2974" y="connsiteY2974"/>
                  </a:cxn>
                  <a:cxn ang="0">
                    <a:pos x="connsiteX2975" y="connsiteY2975"/>
                  </a:cxn>
                  <a:cxn ang="0">
                    <a:pos x="connsiteX2976" y="connsiteY2976"/>
                  </a:cxn>
                  <a:cxn ang="0">
                    <a:pos x="connsiteX2977" y="connsiteY2977"/>
                  </a:cxn>
                  <a:cxn ang="0">
                    <a:pos x="connsiteX2978" y="connsiteY2978"/>
                  </a:cxn>
                  <a:cxn ang="0">
                    <a:pos x="connsiteX2979" y="connsiteY2979"/>
                  </a:cxn>
                  <a:cxn ang="0">
                    <a:pos x="connsiteX2980" y="connsiteY2980"/>
                  </a:cxn>
                  <a:cxn ang="0">
                    <a:pos x="connsiteX2981" y="connsiteY2981"/>
                  </a:cxn>
                  <a:cxn ang="0">
                    <a:pos x="connsiteX2982" y="connsiteY2982"/>
                  </a:cxn>
                  <a:cxn ang="0">
                    <a:pos x="connsiteX2983" y="connsiteY2983"/>
                  </a:cxn>
                  <a:cxn ang="0">
                    <a:pos x="connsiteX2984" y="connsiteY2984"/>
                  </a:cxn>
                  <a:cxn ang="0">
                    <a:pos x="connsiteX2985" y="connsiteY2985"/>
                  </a:cxn>
                  <a:cxn ang="0">
                    <a:pos x="connsiteX2986" y="connsiteY2986"/>
                  </a:cxn>
                  <a:cxn ang="0">
                    <a:pos x="connsiteX2987" y="connsiteY2987"/>
                  </a:cxn>
                  <a:cxn ang="0">
                    <a:pos x="connsiteX2988" y="connsiteY2988"/>
                  </a:cxn>
                  <a:cxn ang="0">
                    <a:pos x="connsiteX2989" y="connsiteY2989"/>
                  </a:cxn>
                  <a:cxn ang="0">
                    <a:pos x="connsiteX2990" y="connsiteY2990"/>
                  </a:cxn>
                  <a:cxn ang="0">
                    <a:pos x="connsiteX2991" y="connsiteY2991"/>
                  </a:cxn>
                  <a:cxn ang="0">
                    <a:pos x="connsiteX2992" y="connsiteY2992"/>
                  </a:cxn>
                  <a:cxn ang="0">
                    <a:pos x="connsiteX2993" y="connsiteY2993"/>
                  </a:cxn>
                  <a:cxn ang="0">
                    <a:pos x="connsiteX2994" y="connsiteY2994"/>
                  </a:cxn>
                  <a:cxn ang="0">
                    <a:pos x="connsiteX2995" y="connsiteY2995"/>
                  </a:cxn>
                  <a:cxn ang="0">
                    <a:pos x="connsiteX2996" y="connsiteY2996"/>
                  </a:cxn>
                  <a:cxn ang="0">
                    <a:pos x="connsiteX2997" y="connsiteY2997"/>
                  </a:cxn>
                  <a:cxn ang="0">
                    <a:pos x="connsiteX2998" y="connsiteY2998"/>
                  </a:cxn>
                  <a:cxn ang="0">
                    <a:pos x="connsiteX2999" y="connsiteY2999"/>
                  </a:cxn>
                  <a:cxn ang="0">
                    <a:pos x="connsiteX3000" y="connsiteY3000"/>
                  </a:cxn>
                  <a:cxn ang="0">
                    <a:pos x="connsiteX3001" y="connsiteY3001"/>
                  </a:cxn>
                  <a:cxn ang="0">
                    <a:pos x="connsiteX3002" y="connsiteY3002"/>
                  </a:cxn>
                  <a:cxn ang="0">
                    <a:pos x="connsiteX3003" y="connsiteY3003"/>
                  </a:cxn>
                  <a:cxn ang="0">
                    <a:pos x="connsiteX3004" y="connsiteY3004"/>
                  </a:cxn>
                  <a:cxn ang="0">
                    <a:pos x="connsiteX3005" y="connsiteY3005"/>
                  </a:cxn>
                  <a:cxn ang="0">
                    <a:pos x="connsiteX3006" y="connsiteY3006"/>
                  </a:cxn>
                  <a:cxn ang="0">
                    <a:pos x="connsiteX3007" y="connsiteY3007"/>
                  </a:cxn>
                  <a:cxn ang="0">
                    <a:pos x="connsiteX3008" y="connsiteY3008"/>
                  </a:cxn>
                  <a:cxn ang="0">
                    <a:pos x="connsiteX3009" y="connsiteY3009"/>
                  </a:cxn>
                  <a:cxn ang="0">
                    <a:pos x="connsiteX3010" y="connsiteY3010"/>
                  </a:cxn>
                  <a:cxn ang="0">
                    <a:pos x="connsiteX3011" y="connsiteY3011"/>
                  </a:cxn>
                  <a:cxn ang="0">
                    <a:pos x="connsiteX3012" y="connsiteY3012"/>
                  </a:cxn>
                  <a:cxn ang="0">
                    <a:pos x="connsiteX3013" y="connsiteY3013"/>
                  </a:cxn>
                  <a:cxn ang="0">
                    <a:pos x="connsiteX3014" y="connsiteY3014"/>
                  </a:cxn>
                  <a:cxn ang="0">
                    <a:pos x="connsiteX3015" y="connsiteY3015"/>
                  </a:cxn>
                  <a:cxn ang="0">
                    <a:pos x="connsiteX3016" y="connsiteY3016"/>
                  </a:cxn>
                  <a:cxn ang="0">
                    <a:pos x="connsiteX3017" y="connsiteY3017"/>
                  </a:cxn>
                  <a:cxn ang="0">
                    <a:pos x="connsiteX3018" y="connsiteY3018"/>
                  </a:cxn>
                  <a:cxn ang="0">
                    <a:pos x="connsiteX3019" y="connsiteY3019"/>
                  </a:cxn>
                  <a:cxn ang="0">
                    <a:pos x="connsiteX3020" y="connsiteY3020"/>
                  </a:cxn>
                  <a:cxn ang="0">
                    <a:pos x="connsiteX3021" y="connsiteY3021"/>
                  </a:cxn>
                  <a:cxn ang="0">
                    <a:pos x="connsiteX3022" y="connsiteY3022"/>
                  </a:cxn>
                  <a:cxn ang="0">
                    <a:pos x="connsiteX3023" y="connsiteY3023"/>
                  </a:cxn>
                  <a:cxn ang="0">
                    <a:pos x="connsiteX3024" y="connsiteY3024"/>
                  </a:cxn>
                  <a:cxn ang="0">
                    <a:pos x="connsiteX3025" y="connsiteY3025"/>
                  </a:cxn>
                  <a:cxn ang="0">
                    <a:pos x="connsiteX3026" y="connsiteY3026"/>
                  </a:cxn>
                  <a:cxn ang="0">
                    <a:pos x="connsiteX3027" y="connsiteY3027"/>
                  </a:cxn>
                  <a:cxn ang="0">
                    <a:pos x="connsiteX3028" y="connsiteY3028"/>
                  </a:cxn>
                  <a:cxn ang="0">
                    <a:pos x="connsiteX3029" y="connsiteY3029"/>
                  </a:cxn>
                  <a:cxn ang="0">
                    <a:pos x="connsiteX3030" y="connsiteY3030"/>
                  </a:cxn>
                  <a:cxn ang="0">
                    <a:pos x="connsiteX3031" y="connsiteY3031"/>
                  </a:cxn>
                  <a:cxn ang="0">
                    <a:pos x="connsiteX3032" y="connsiteY3032"/>
                  </a:cxn>
                  <a:cxn ang="0">
                    <a:pos x="connsiteX3033" y="connsiteY3033"/>
                  </a:cxn>
                  <a:cxn ang="0">
                    <a:pos x="connsiteX3034" y="connsiteY3034"/>
                  </a:cxn>
                  <a:cxn ang="0">
                    <a:pos x="connsiteX3035" y="connsiteY3035"/>
                  </a:cxn>
                  <a:cxn ang="0">
                    <a:pos x="connsiteX3036" y="connsiteY3036"/>
                  </a:cxn>
                  <a:cxn ang="0">
                    <a:pos x="connsiteX3037" y="connsiteY3037"/>
                  </a:cxn>
                  <a:cxn ang="0">
                    <a:pos x="connsiteX3038" y="connsiteY3038"/>
                  </a:cxn>
                  <a:cxn ang="0">
                    <a:pos x="connsiteX3039" y="connsiteY3039"/>
                  </a:cxn>
                  <a:cxn ang="0">
                    <a:pos x="connsiteX3040" y="connsiteY3040"/>
                  </a:cxn>
                  <a:cxn ang="0">
                    <a:pos x="connsiteX3041" y="connsiteY3041"/>
                  </a:cxn>
                  <a:cxn ang="0">
                    <a:pos x="connsiteX3042" y="connsiteY3042"/>
                  </a:cxn>
                  <a:cxn ang="0">
                    <a:pos x="connsiteX3043" y="connsiteY3043"/>
                  </a:cxn>
                  <a:cxn ang="0">
                    <a:pos x="connsiteX3044" y="connsiteY3044"/>
                  </a:cxn>
                  <a:cxn ang="0">
                    <a:pos x="connsiteX3045" y="connsiteY3045"/>
                  </a:cxn>
                  <a:cxn ang="0">
                    <a:pos x="connsiteX3046" y="connsiteY3046"/>
                  </a:cxn>
                  <a:cxn ang="0">
                    <a:pos x="connsiteX3047" y="connsiteY3047"/>
                  </a:cxn>
                  <a:cxn ang="0">
                    <a:pos x="connsiteX3048" y="connsiteY3048"/>
                  </a:cxn>
                  <a:cxn ang="0">
                    <a:pos x="connsiteX3049" y="connsiteY3049"/>
                  </a:cxn>
                  <a:cxn ang="0">
                    <a:pos x="connsiteX3050" y="connsiteY3050"/>
                  </a:cxn>
                  <a:cxn ang="0">
                    <a:pos x="connsiteX3051" y="connsiteY3051"/>
                  </a:cxn>
                  <a:cxn ang="0">
                    <a:pos x="connsiteX3052" y="connsiteY3052"/>
                  </a:cxn>
                  <a:cxn ang="0">
                    <a:pos x="connsiteX3053" y="connsiteY3053"/>
                  </a:cxn>
                  <a:cxn ang="0">
                    <a:pos x="connsiteX3054" y="connsiteY3054"/>
                  </a:cxn>
                  <a:cxn ang="0">
                    <a:pos x="connsiteX3055" y="connsiteY3055"/>
                  </a:cxn>
                  <a:cxn ang="0">
                    <a:pos x="connsiteX3056" y="connsiteY3056"/>
                  </a:cxn>
                  <a:cxn ang="0">
                    <a:pos x="connsiteX3057" y="connsiteY3057"/>
                  </a:cxn>
                  <a:cxn ang="0">
                    <a:pos x="connsiteX3058" y="connsiteY3058"/>
                  </a:cxn>
                  <a:cxn ang="0">
                    <a:pos x="connsiteX3059" y="connsiteY3059"/>
                  </a:cxn>
                  <a:cxn ang="0">
                    <a:pos x="connsiteX3060" y="connsiteY3060"/>
                  </a:cxn>
                  <a:cxn ang="0">
                    <a:pos x="connsiteX3061" y="connsiteY3061"/>
                  </a:cxn>
                  <a:cxn ang="0">
                    <a:pos x="connsiteX3062" y="connsiteY3062"/>
                  </a:cxn>
                  <a:cxn ang="0">
                    <a:pos x="connsiteX3063" y="connsiteY3063"/>
                  </a:cxn>
                  <a:cxn ang="0">
                    <a:pos x="connsiteX3064" y="connsiteY3064"/>
                  </a:cxn>
                  <a:cxn ang="0">
                    <a:pos x="connsiteX3065" y="connsiteY3065"/>
                  </a:cxn>
                  <a:cxn ang="0">
                    <a:pos x="connsiteX3066" y="connsiteY3066"/>
                  </a:cxn>
                  <a:cxn ang="0">
                    <a:pos x="connsiteX3067" y="connsiteY3067"/>
                  </a:cxn>
                  <a:cxn ang="0">
                    <a:pos x="connsiteX3068" y="connsiteY3068"/>
                  </a:cxn>
                  <a:cxn ang="0">
                    <a:pos x="connsiteX3069" y="connsiteY3069"/>
                  </a:cxn>
                  <a:cxn ang="0">
                    <a:pos x="connsiteX3070" y="connsiteY3070"/>
                  </a:cxn>
                  <a:cxn ang="0">
                    <a:pos x="connsiteX3071" y="connsiteY3071"/>
                  </a:cxn>
                  <a:cxn ang="0">
                    <a:pos x="connsiteX3072" y="connsiteY3072"/>
                  </a:cxn>
                  <a:cxn ang="0">
                    <a:pos x="connsiteX3073" y="connsiteY3073"/>
                  </a:cxn>
                  <a:cxn ang="0">
                    <a:pos x="connsiteX3074" y="connsiteY3074"/>
                  </a:cxn>
                  <a:cxn ang="0">
                    <a:pos x="connsiteX3075" y="connsiteY3075"/>
                  </a:cxn>
                  <a:cxn ang="0">
                    <a:pos x="connsiteX3076" y="connsiteY3076"/>
                  </a:cxn>
                  <a:cxn ang="0">
                    <a:pos x="connsiteX3077" y="connsiteY3077"/>
                  </a:cxn>
                  <a:cxn ang="0">
                    <a:pos x="connsiteX3078" y="connsiteY3078"/>
                  </a:cxn>
                  <a:cxn ang="0">
                    <a:pos x="connsiteX3079" y="connsiteY3079"/>
                  </a:cxn>
                  <a:cxn ang="0">
                    <a:pos x="connsiteX3080" y="connsiteY3080"/>
                  </a:cxn>
                  <a:cxn ang="0">
                    <a:pos x="connsiteX3081" y="connsiteY3081"/>
                  </a:cxn>
                  <a:cxn ang="0">
                    <a:pos x="connsiteX3082" y="connsiteY3082"/>
                  </a:cxn>
                  <a:cxn ang="0">
                    <a:pos x="connsiteX3083" y="connsiteY3083"/>
                  </a:cxn>
                  <a:cxn ang="0">
                    <a:pos x="connsiteX3084" y="connsiteY3084"/>
                  </a:cxn>
                  <a:cxn ang="0">
                    <a:pos x="connsiteX3085" y="connsiteY3085"/>
                  </a:cxn>
                  <a:cxn ang="0">
                    <a:pos x="connsiteX3086" y="connsiteY3086"/>
                  </a:cxn>
                  <a:cxn ang="0">
                    <a:pos x="connsiteX3087" y="connsiteY3087"/>
                  </a:cxn>
                  <a:cxn ang="0">
                    <a:pos x="connsiteX3088" y="connsiteY3088"/>
                  </a:cxn>
                  <a:cxn ang="0">
                    <a:pos x="connsiteX3089" y="connsiteY3089"/>
                  </a:cxn>
                  <a:cxn ang="0">
                    <a:pos x="connsiteX3090" y="connsiteY3090"/>
                  </a:cxn>
                  <a:cxn ang="0">
                    <a:pos x="connsiteX3091" y="connsiteY3091"/>
                  </a:cxn>
                  <a:cxn ang="0">
                    <a:pos x="connsiteX3092" y="connsiteY3092"/>
                  </a:cxn>
                  <a:cxn ang="0">
                    <a:pos x="connsiteX3093" y="connsiteY3093"/>
                  </a:cxn>
                  <a:cxn ang="0">
                    <a:pos x="connsiteX3094" y="connsiteY3094"/>
                  </a:cxn>
                  <a:cxn ang="0">
                    <a:pos x="connsiteX3095" y="connsiteY3095"/>
                  </a:cxn>
                  <a:cxn ang="0">
                    <a:pos x="connsiteX3096" y="connsiteY3096"/>
                  </a:cxn>
                  <a:cxn ang="0">
                    <a:pos x="connsiteX3097" y="connsiteY3097"/>
                  </a:cxn>
                  <a:cxn ang="0">
                    <a:pos x="connsiteX3098" y="connsiteY3098"/>
                  </a:cxn>
                  <a:cxn ang="0">
                    <a:pos x="connsiteX3099" y="connsiteY3099"/>
                  </a:cxn>
                  <a:cxn ang="0">
                    <a:pos x="connsiteX3100" y="connsiteY3100"/>
                  </a:cxn>
                  <a:cxn ang="0">
                    <a:pos x="connsiteX3101" y="connsiteY3101"/>
                  </a:cxn>
                  <a:cxn ang="0">
                    <a:pos x="connsiteX3102" y="connsiteY3102"/>
                  </a:cxn>
                  <a:cxn ang="0">
                    <a:pos x="connsiteX3103" y="connsiteY3103"/>
                  </a:cxn>
                  <a:cxn ang="0">
                    <a:pos x="connsiteX3104" y="connsiteY3104"/>
                  </a:cxn>
                  <a:cxn ang="0">
                    <a:pos x="connsiteX3105" y="connsiteY3105"/>
                  </a:cxn>
                  <a:cxn ang="0">
                    <a:pos x="connsiteX3106" y="connsiteY3106"/>
                  </a:cxn>
                  <a:cxn ang="0">
                    <a:pos x="connsiteX3107" y="connsiteY3107"/>
                  </a:cxn>
                  <a:cxn ang="0">
                    <a:pos x="connsiteX3108" y="connsiteY3108"/>
                  </a:cxn>
                  <a:cxn ang="0">
                    <a:pos x="connsiteX3109" y="connsiteY3109"/>
                  </a:cxn>
                  <a:cxn ang="0">
                    <a:pos x="connsiteX3110" y="connsiteY3110"/>
                  </a:cxn>
                  <a:cxn ang="0">
                    <a:pos x="connsiteX3111" y="connsiteY3111"/>
                  </a:cxn>
                  <a:cxn ang="0">
                    <a:pos x="connsiteX3112" y="connsiteY3112"/>
                  </a:cxn>
                  <a:cxn ang="0">
                    <a:pos x="connsiteX3113" y="connsiteY3113"/>
                  </a:cxn>
                  <a:cxn ang="0">
                    <a:pos x="connsiteX3114" y="connsiteY3114"/>
                  </a:cxn>
                  <a:cxn ang="0">
                    <a:pos x="connsiteX3115" y="connsiteY3115"/>
                  </a:cxn>
                  <a:cxn ang="0">
                    <a:pos x="connsiteX3116" y="connsiteY3116"/>
                  </a:cxn>
                  <a:cxn ang="0">
                    <a:pos x="connsiteX3117" y="connsiteY3117"/>
                  </a:cxn>
                  <a:cxn ang="0">
                    <a:pos x="connsiteX3118" y="connsiteY3118"/>
                  </a:cxn>
                  <a:cxn ang="0">
                    <a:pos x="connsiteX3119" y="connsiteY3119"/>
                  </a:cxn>
                  <a:cxn ang="0">
                    <a:pos x="connsiteX3120" y="connsiteY3120"/>
                  </a:cxn>
                  <a:cxn ang="0">
                    <a:pos x="connsiteX3121" y="connsiteY3121"/>
                  </a:cxn>
                  <a:cxn ang="0">
                    <a:pos x="connsiteX3122" y="connsiteY3122"/>
                  </a:cxn>
                  <a:cxn ang="0">
                    <a:pos x="connsiteX3123" y="connsiteY3123"/>
                  </a:cxn>
                  <a:cxn ang="0">
                    <a:pos x="connsiteX3124" y="connsiteY3124"/>
                  </a:cxn>
                  <a:cxn ang="0">
                    <a:pos x="connsiteX3125" y="connsiteY3125"/>
                  </a:cxn>
                  <a:cxn ang="0">
                    <a:pos x="connsiteX3126" y="connsiteY3126"/>
                  </a:cxn>
                  <a:cxn ang="0">
                    <a:pos x="connsiteX3127" y="connsiteY3127"/>
                  </a:cxn>
                  <a:cxn ang="0">
                    <a:pos x="connsiteX3128" y="connsiteY3128"/>
                  </a:cxn>
                  <a:cxn ang="0">
                    <a:pos x="connsiteX3129" y="connsiteY3129"/>
                  </a:cxn>
                  <a:cxn ang="0">
                    <a:pos x="connsiteX3130" y="connsiteY3130"/>
                  </a:cxn>
                  <a:cxn ang="0">
                    <a:pos x="connsiteX3131" y="connsiteY3131"/>
                  </a:cxn>
                  <a:cxn ang="0">
                    <a:pos x="connsiteX3132" y="connsiteY3132"/>
                  </a:cxn>
                  <a:cxn ang="0">
                    <a:pos x="connsiteX3133" y="connsiteY3133"/>
                  </a:cxn>
                  <a:cxn ang="0">
                    <a:pos x="connsiteX3134" y="connsiteY3134"/>
                  </a:cxn>
                  <a:cxn ang="0">
                    <a:pos x="connsiteX3135" y="connsiteY3135"/>
                  </a:cxn>
                  <a:cxn ang="0">
                    <a:pos x="connsiteX3136" y="connsiteY3136"/>
                  </a:cxn>
                  <a:cxn ang="0">
                    <a:pos x="connsiteX3137" y="connsiteY3137"/>
                  </a:cxn>
                  <a:cxn ang="0">
                    <a:pos x="connsiteX3138" y="connsiteY3138"/>
                  </a:cxn>
                  <a:cxn ang="0">
                    <a:pos x="connsiteX3139" y="connsiteY3139"/>
                  </a:cxn>
                  <a:cxn ang="0">
                    <a:pos x="connsiteX3140" y="connsiteY3140"/>
                  </a:cxn>
                  <a:cxn ang="0">
                    <a:pos x="connsiteX3141" y="connsiteY3141"/>
                  </a:cxn>
                  <a:cxn ang="0">
                    <a:pos x="connsiteX3142" y="connsiteY3142"/>
                  </a:cxn>
                  <a:cxn ang="0">
                    <a:pos x="connsiteX3143" y="connsiteY3143"/>
                  </a:cxn>
                  <a:cxn ang="0">
                    <a:pos x="connsiteX3144" y="connsiteY3144"/>
                  </a:cxn>
                  <a:cxn ang="0">
                    <a:pos x="connsiteX3145" y="connsiteY3145"/>
                  </a:cxn>
                  <a:cxn ang="0">
                    <a:pos x="connsiteX3146" y="connsiteY3146"/>
                  </a:cxn>
                  <a:cxn ang="0">
                    <a:pos x="connsiteX3147" y="connsiteY3147"/>
                  </a:cxn>
                  <a:cxn ang="0">
                    <a:pos x="connsiteX3148" y="connsiteY3148"/>
                  </a:cxn>
                  <a:cxn ang="0">
                    <a:pos x="connsiteX3149" y="connsiteY3149"/>
                  </a:cxn>
                  <a:cxn ang="0">
                    <a:pos x="connsiteX3150" y="connsiteY3150"/>
                  </a:cxn>
                  <a:cxn ang="0">
                    <a:pos x="connsiteX3151" y="connsiteY3151"/>
                  </a:cxn>
                  <a:cxn ang="0">
                    <a:pos x="connsiteX3152" y="connsiteY3152"/>
                  </a:cxn>
                  <a:cxn ang="0">
                    <a:pos x="connsiteX3153" y="connsiteY3153"/>
                  </a:cxn>
                  <a:cxn ang="0">
                    <a:pos x="connsiteX3154" y="connsiteY3154"/>
                  </a:cxn>
                  <a:cxn ang="0">
                    <a:pos x="connsiteX3155" y="connsiteY3155"/>
                  </a:cxn>
                  <a:cxn ang="0">
                    <a:pos x="connsiteX3156" y="connsiteY3156"/>
                  </a:cxn>
                  <a:cxn ang="0">
                    <a:pos x="connsiteX3157" y="connsiteY3157"/>
                  </a:cxn>
                  <a:cxn ang="0">
                    <a:pos x="connsiteX3158" y="connsiteY3158"/>
                  </a:cxn>
                  <a:cxn ang="0">
                    <a:pos x="connsiteX3159" y="connsiteY3159"/>
                  </a:cxn>
                  <a:cxn ang="0">
                    <a:pos x="connsiteX3160" y="connsiteY3160"/>
                  </a:cxn>
                  <a:cxn ang="0">
                    <a:pos x="connsiteX3161" y="connsiteY3161"/>
                  </a:cxn>
                  <a:cxn ang="0">
                    <a:pos x="connsiteX3162" y="connsiteY3162"/>
                  </a:cxn>
                  <a:cxn ang="0">
                    <a:pos x="connsiteX3163" y="connsiteY3163"/>
                  </a:cxn>
                  <a:cxn ang="0">
                    <a:pos x="connsiteX3164" y="connsiteY3164"/>
                  </a:cxn>
                  <a:cxn ang="0">
                    <a:pos x="connsiteX3165" y="connsiteY3165"/>
                  </a:cxn>
                  <a:cxn ang="0">
                    <a:pos x="connsiteX3166" y="connsiteY3166"/>
                  </a:cxn>
                  <a:cxn ang="0">
                    <a:pos x="connsiteX3167" y="connsiteY3167"/>
                  </a:cxn>
                  <a:cxn ang="0">
                    <a:pos x="connsiteX3168" y="connsiteY3168"/>
                  </a:cxn>
                  <a:cxn ang="0">
                    <a:pos x="connsiteX3169" y="connsiteY3169"/>
                  </a:cxn>
                  <a:cxn ang="0">
                    <a:pos x="connsiteX3170" y="connsiteY3170"/>
                  </a:cxn>
                  <a:cxn ang="0">
                    <a:pos x="connsiteX3171" y="connsiteY3171"/>
                  </a:cxn>
                  <a:cxn ang="0">
                    <a:pos x="connsiteX3172" y="connsiteY3172"/>
                  </a:cxn>
                  <a:cxn ang="0">
                    <a:pos x="connsiteX3173" y="connsiteY3173"/>
                  </a:cxn>
                  <a:cxn ang="0">
                    <a:pos x="connsiteX3174" y="connsiteY3174"/>
                  </a:cxn>
                  <a:cxn ang="0">
                    <a:pos x="connsiteX3175" y="connsiteY3175"/>
                  </a:cxn>
                  <a:cxn ang="0">
                    <a:pos x="connsiteX3176" y="connsiteY3176"/>
                  </a:cxn>
                  <a:cxn ang="0">
                    <a:pos x="connsiteX3177" y="connsiteY3177"/>
                  </a:cxn>
                  <a:cxn ang="0">
                    <a:pos x="connsiteX3178" y="connsiteY3178"/>
                  </a:cxn>
                  <a:cxn ang="0">
                    <a:pos x="connsiteX3179" y="connsiteY3179"/>
                  </a:cxn>
                  <a:cxn ang="0">
                    <a:pos x="connsiteX3180" y="connsiteY3180"/>
                  </a:cxn>
                  <a:cxn ang="0">
                    <a:pos x="connsiteX3181" y="connsiteY3181"/>
                  </a:cxn>
                  <a:cxn ang="0">
                    <a:pos x="connsiteX3182" y="connsiteY3182"/>
                  </a:cxn>
                  <a:cxn ang="0">
                    <a:pos x="connsiteX3183" y="connsiteY3183"/>
                  </a:cxn>
                  <a:cxn ang="0">
                    <a:pos x="connsiteX3184" y="connsiteY3184"/>
                  </a:cxn>
                  <a:cxn ang="0">
                    <a:pos x="connsiteX3185" y="connsiteY3185"/>
                  </a:cxn>
                  <a:cxn ang="0">
                    <a:pos x="connsiteX3186" y="connsiteY3186"/>
                  </a:cxn>
                  <a:cxn ang="0">
                    <a:pos x="connsiteX3187" y="connsiteY3187"/>
                  </a:cxn>
                  <a:cxn ang="0">
                    <a:pos x="connsiteX3188" y="connsiteY3188"/>
                  </a:cxn>
                  <a:cxn ang="0">
                    <a:pos x="connsiteX3189" y="connsiteY3189"/>
                  </a:cxn>
                  <a:cxn ang="0">
                    <a:pos x="connsiteX3190" y="connsiteY3190"/>
                  </a:cxn>
                  <a:cxn ang="0">
                    <a:pos x="connsiteX3191" y="connsiteY3191"/>
                  </a:cxn>
                  <a:cxn ang="0">
                    <a:pos x="connsiteX3192" y="connsiteY3192"/>
                  </a:cxn>
                  <a:cxn ang="0">
                    <a:pos x="connsiteX3193" y="connsiteY3193"/>
                  </a:cxn>
                  <a:cxn ang="0">
                    <a:pos x="connsiteX3194" y="connsiteY3194"/>
                  </a:cxn>
                  <a:cxn ang="0">
                    <a:pos x="connsiteX3195" y="connsiteY3195"/>
                  </a:cxn>
                  <a:cxn ang="0">
                    <a:pos x="connsiteX3196" y="connsiteY3196"/>
                  </a:cxn>
                  <a:cxn ang="0">
                    <a:pos x="connsiteX3197" y="connsiteY3197"/>
                  </a:cxn>
                  <a:cxn ang="0">
                    <a:pos x="connsiteX3198" y="connsiteY3198"/>
                  </a:cxn>
                  <a:cxn ang="0">
                    <a:pos x="connsiteX3199" y="connsiteY3199"/>
                  </a:cxn>
                  <a:cxn ang="0">
                    <a:pos x="connsiteX3200" y="connsiteY3200"/>
                  </a:cxn>
                  <a:cxn ang="0">
                    <a:pos x="connsiteX3201" y="connsiteY3201"/>
                  </a:cxn>
                  <a:cxn ang="0">
                    <a:pos x="connsiteX3202" y="connsiteY3202"/>
                  </a:cxn>
                  <a:cxn ang="0">
                    <a:pos x="connsiteX3203" y="connsiteY3203"/>
                  </a:cxn>
                  <a:cxn ang="0">
                    <a:pos x="connsiteX3204" y="connsiteY3204"/>
                  </a:cxn>
                  <a:cxn ang="0">
                    <a:pos x="connsiteX3205" y="connsiteY3205"/>
                  </a:cxn>
                  <a:cxn ang="0">
                    <a:pos x="connsiteX3206" y="connsiteY3206"/>
                  </a:cxn>
                  <a:cxn ang="0">
                    <a:pos x="connsiteX3207" y="connsiteY3207"/>
                  </a:cxn>
                  <a:cxn ang="0">
                    <a:pos x="connsiteX3208" y="connsiteY3208"/>
                  </a:cxn>
                  <a:cxn ang="0">
                    <a:pos x="connsiteX3209" y="connsiteY3209"/>
                  </a:cxn>
                  <a:cxn ang="0">
                    <a:pos x="connsiteX3210" y="connsiteY3210"/>
                  </a:cxn>
                  <a:cxn ang="0">
                    <a:pos x="connsiteX3211" y="connsiteY3211"/>
                  </a:cxn>
                  <a:cxn ang="0">
                    <a:pos x="connsiteX3212" y="connsiteY3212"/>
                  </a:cxn>
                  <a:cxn ang="0">
                    <a:pos x="connsiteX3213" y="connsiteY3213"/>
                  </a:cxn>
                  <a:cxn ang="0">
                    <a:pos x="connsiteX3214" y="connsiteY3214"/>
                  </a:cxn>
                  <a:cxn ang="0">
                    <a:pos x="connsiteX3215" y="connsiteY3215"/>
                  </a:cxn>
                  <a:cxn ang="0">
                    <a:pos x="connsiteX3216" y="connsiteY3216"/>
                  </a:cxn>
                  <a:cxn ang="0">
                    <a:pos x="connsiteX3217" y="connsiteY3217"/>
                  </a:cxn>
                  <a:cxn ang="0">
                    <a:pos x="connsiteX3218" y="connsiteY3218"/>
                  </a:cxn>
                  <a:cxn ang="0">
                    <a:pos x="connsiteX3219" y="connsiteY3219"/>
                  </a:cxn>
                  <a:cxn ang="0">
                    <a:pos x="connsiteX3220" y="connsiteY3220"/>
                  </a:cxn>
                  <a:cxn ang="0">
                    <a:pos x="connsiteX3221" y="connsiteY3221"/>
                  </a:cxn>
                  <a:cxn ang="0">
                    <a:pos x="connsiteX3222" y="connsiteY3222"/>
                  </a:cxn>
                  <a:cxn ang="0">
                    <a:pos x="connsiteX3223" y="connsiteY3223"/>
                  </a:cxn>
                  <a:cxn ang="0">
                    <a:pos x="connsiteX3224" y="connsiteY3224"/>
                  </a:cxn>
                  <a:cxn ang="0">
                    <a:pos x="connsiteX3225" y="connsiteY3225"/>
                  </a:cxn>
                  <a:cxn ang="0">
                    <a:pos x="connsiteX3226" y="connsiteY3226"/>
                  </a:cxn>
                  <a:cxn ang="0">
                    <a:pos x="connsiteX3227" y="connsiteY3227"/>
                  </a:cxn>
                  <a:cxn ang="0">
                    <a:pos x="connsiteX3228" y="connsiteY3228"/>
                  </a:cxn>
                  <a:cxn ang="0">
                    <a:pos x="connsiteX3229" y="connsiteY3229"/>
                  </a:cxn>
                  <a:cxn ang="0">
                    <a:pos x="connsiteX3230" y="connsiteY3230"/>
                  </a:cxn>
                  <a:cxn ang="0">
                    <a:pos x="connsiteX3231" y="connsiteY3231"/>
                  </a:cxn>
                  <a:cxn ang="0">
                    <a:pos x="connsiteX3232" y="connsiteY3232"/>
                  </a:cxn>
                  <a:cxn ang="0">
                    <a:pos x="connsiteX3233" y="connsiteY3233"/>
                  </a:cxn>
                  <a:cxn ang="0">
                    <a:pos x="connsiteX3234" y="connsiteY3234"/>
                  </a:cxn>
                  <a:cxn ang="0">
                    <a:pos x="connsiteX3235" y="connsiteY3235"/>
                  </a:cxn>
                  <a:cxn ang="0">
                    <a:pos x="connsiteX3236" y="connsiteY3236"/>
                  </a:cxn>
                  <a:cxn ang="0">
                    <a:pos x="connsiteX3237" y="connsiteY3237"/>
                  </a:cxn>
                  <a:cxn ang="0">
                    <a:pos x="connsiteX3238" y="connsiteY3238"/>
                  </a:cxn>
                  <a:cxn ang="0">
                    <a:pos x="connsiteX3239" y="connsiteY3239"/>
                  </a:cxn>
                  <a:cxn ang="0">
                    <a:pos x="connsiteX3240" y="connsiteY3240"/>
                  </a:cxn>
                  <a:cxn ang="0">
                    <a:pos x="connsiteX3241" y="connsiteY3241"/>
                  </a:cxn>
                  <a:cxn ang="0">
                    <a:pos x="connsiteX3242" y="connsiteY3242"/>
                  </a:cxn>
                  <a:cxn ang="0">
                    <a:pos x="connsiteX3243" y="connsiteY3243"/>
                  </a:cxn>
                  <a:cxn ang="0">
                    <a:pos x="connsiteX3244" y="connsiteY3244"/>
                  </a:cxn>
                  <a:cxn ang="0">
                    <a:pos x="connsiteX3245" y="connsiteY3245"/>
                  </a:cxn>
                  <a:cxn ang="0">
                    <a:pos x="connsiteX3246" y="connsiteY3246"/>
                  </a:cxn>
                  <a:cxn ang="0">
                    <a:pos x="connsiteX3247" y="connsiteY3247"/>
                  </a:cxn>
                  <a:cxn ang="0">
                    <a:pos x="connsiteX3248" y="connsiteY3248"/>
                  </a:cxn>
                  <a:cxn ang="0">
                    <a:pos x="connsiteX3249" y="connsiteY3249"/>
                  </a:cxn>
                  <a:cxn ang="0">
                    <a:pos x="connsiteX3250" y="connsiteY3250"/>
                  </a:cxn>
                  <a:cxn ang="0">
                    <a:pos x="connsiteX3251" y="connsiteY3251"/>
                  </a:cxn>
                  <a:cxn ang="0">
                    <a:pos x="connsiteX3252" y="connsiteY3252"/>
                  </a:cxn>
                  <a:cxn ang="0">
                    <a:pos x="connsiteX3253" y="connsiteY3253"/>
                  </a:cxn>
                  <a:cxn ang="0">
                    <a:pos x="connsiteX3254" y="connsiteY3254"/>
                  </a:cxn>
                  <a:cxn ang="0">
                    <a:pos x="connsiteX3255" y="connsiteY3255"/>
                  </a:cxn>
                  <a:cxn ang="0">
                    <a:pos x="connsiteX3256" y="connsiteY3256"/>
                  </a:cxn>
                  <a:cxn ang="0">
                    <a:pos x="connsiteX3257" y="connsiteY3257"/>
                  </a:cxn>
                  <a:cxn ang="0">
                    <a:pos x="connsiteX3258" y="connsiteY3258"/>
                  </a:cxn>
                  <a:cxn ang="0">
                    <a:pos x="connsiteX3259" y="connsiteY3259"/>
                  </a:cxn>
                  <a:cxn ang="0">
                    <a:pos x="connsiteX3260" y="connsiteY3260"/>
                  </a:cxn>
                  <a:cxn ang="0">
                    <a:pos x="connsiteX3261" y="connsiteY3261"/>
                  </a:cxn>
                  <a:cxn ang="0">
                    <a:pos x="connsiteX3262" y="connsiteY3262"/>
                  </a:cxn>
                  <a:cxn ang="0">
                    <a:pos x="connsiteX3263" y="connsiteY3263"/>
                  </a:cxn>
                  <a:cxn ang="0">
                    <a:pos x="connsiteX3264" y="connsiteY3264"/>
                  </a:cxn>
                  <a:cxn ang="0">
                    <a:pos x="connsiteX3265" y="connsiteY3265"/>
                  </a:cxn>
                  <a:cxn ang="0">
                    <a:pos x="connsiteX3266" y="connsiteY3266"/>
                  </a:cxn>
                  <a:cxn ang="0">
                    <a:pos x="connsiteX3267" y="connsiteY3267"/>
                  </a:cxn>
                  <a:cxn ang="0">
                    <a:pos x="connsiteX3268" y="connsiteY3268"/>
                  </a:cxn>
                  <a:cxn ang="0">
                    <a:pos x="connsiteX3269" y="connsiteY3269"/>
                  </a:cxn>
                  <a:cxn ang="0">
                    <a:pos x="connsiteX3270" y="connsiteY3270"/>
                  </a:cxn>
                  <a:cxn ang="0">
                    <a:pos x="connsiteX3271" y="connsiteY3271"/>
                  </a:cxn>
                  <a:cxn ang="0">
                    <a:pos x="connsiteX3272" y="connsiteY3272"/>
                  </a:cxn>
                  <a:cxn ang="0">
                    <a:pos x="connsiteX3273" y="connsiteY3273"/>
                  </a:cxn>
                  <a:cxn ang="0">
                    <a:pos x="connsiteX3274" y="connsiteY3274"/>
                  </a:cxn>
                  <a:cxn ang="0">
                    <a:pos x="connsiteX3275" y="connsiteY3275"/>
                  </a:cxn>
                  <a:cxn ang="0">
                    <a:pos x="connsiteX3276" y="connsiteY3276"/>
                  </a:cxn>
                  <a:cxn ang="0">
                    <a:pos x="connsiteX3277" y="connsiteY3277"/>
                  </a:cxn>
                  <a:cxn ang="0">
                    <a:pos x="connsiteX3278" y="connsiteY3278"/>
                  </a:cxn>
                  <a:cxn ang="0">
                    <a:pos x="connsiteX3279" y="connsiteY3279"/>
                  </a:cxn>
                  <a:cxn ang="0">
                    <a:pos x="connsiteX3280" y="connsiteY3280"/>
                  </a:cxn>
                  <a:cxn ang="0">
                    <a:pos x="connsiteX3281" y="connsiteY3281"/>
                  </a:cxn>
                  <a:cxn ang="0">
                    <a:pos x="connsiteX3282" y="connsiteY3282"/>
                  </a:cxn>
                  <a:cxn ang="0">
                    <a:pos x="connsiteX3283" y="connsiteY3283"/>
                  </a:cxn>
                  <a:cxn ang="0">
                    <a:pos x="connsiteX3284" y="connsiteY3284"/>
                  </a:cxn>
                  <a:cxn ang="0">
                    <a:pos x="connsiteX3285" y="connsiteY3285"/>
                  </a:cxn>
                  <a:cxn ang="0">
                    <a:pos x="connsiteX3286" y="connsiteY3286"/>
                  </a:cxn>
                  <a:cxn ang="0">
                    <a:pos x="connsiteX3287" y="connsiteY3287"/>
                  </a:cxn>
                  <a:cxn ang="0">
                    <a:pos x="connsiteX3288" y="connsiteY3288"/>
                  </a:cxn>
                  <a:cxn ang="0">
                    <a:pos x="connsiteX3289" y="connsiteY3289"/>
                  </a:cxn>
                  <a:cxn ang="0">
                    <a:pos x="connsiteX3290" y="connsiteY3290"/>
                  </a:cxn>
                  <a:cxn ang="0">
                    <a:pos x="connsiteX3291" y="connsiteY3291"/>
                  </a:cxn>
                  <a:cxn ang="0">
                    <a:pos x="connsiteX3292" y="connsiteY3292"/>
                  </a:cxn>
                  <a:cxn ang="0">
                    <a:pos x="connsiteX3293" y="connsiteY3293"/>
                  </a:cxn>
                  <a:cxn ang="0">
                    <a:pos x="connsiteX3294" y="connsiteY3294"/>
                  </a:cxn>
                  <a:cxn ang="0">
                    <a:pos x="connsiteX3295" y="connsiteY3295"/>
                  </a:cxn>
                  <a:cxn ang="0">
                    <a:pos x="connsiteX3296" y="connsiteY3296"/>
                  </a:cxn>
                  <a:cxn ang="0">
                    <a:pos x="connsiteX3297" y="connsiteY3297"/>
                  </a:cxn>
                  <a:cxn ang="0">
                    <a:pos x="connsiteX3298" y="connsiteY3298"/>
                  </a:cxn>
                  <a:cxn ang="0">
                    <a:pos x="connsiteX3299" y="connsiteY3299"/>
                  </a:cxn>
                  <a:cxn ang="0">
                    <a:pos x="connsiteX3300" y="connsiteY3300"/>
                  </a:cxn>
                  <a:cxn ang="0">
                    <a:pos x="connsiteX3301" y="connsiteY3301"/>
                  </a:cxn>
                  <a:cxn ang="0">
                    <a:pos x="connsiteX3302" y="connsiteY3302"/>
                  </a:cxn>
                  <a:cxn ang="0">
                    <a:pos x="connsiteX3303" y="connsiteY3303"/>
                  </a:cxn>
                  <a:cxn ang="0">
                    <a:pos x="connsiteX3304" y="connsiteY3304"/>
                  </a:cxn>
                  <a:cxn ang="0">
                    <a:pos x="connsiteX3305" y="connsiteY3305"/>
                  </a:cxn>
                  <a:cxn ang="0">
                    <a:pos x="connsiteX3306" y="connsiteY3306"/>
                  </a:cxn>
                  <a:cxn ang="0">
                    <a:pos x="connsiteX3307" y="connsiteY3307"/>
                  </a:cxn>
                  <a:cxn ang="0">
                    <a:pos x="connsiteX3308" y="connsiteY3308"/>
                  </a:cxn>
                  <a:cxn ang="0">
                    <a:pos x="connsiteX3309" y="connsiteY3309"/>
                  </a:cxn>
                  <a:cxn ang="0">
                    <a:pos x="connsiteX3310" y="connsiteY3310"/>
                  </a:cxn>
                  <a:cxn ang="0">
                    <a:pos x="connsiteX3311" y="connsiteY3311"/>
                  </a:cxn>
                  <a:cxn ang="0">
                    <a:pos x="connsiteX3312" y="connsiteY3312"/>
                  </a:cxn>
                  <a:cxn ang="0">
                    <a:pos x="connsiteX3313" y="connsiteY3313"/>
                  </a:cxn>
                  <a:cxn ang="0">
                    <a:pos x="connsiteX3314" y="connsiteY3314"/>
                  </a:cxn>
                  <a:cxn ang="0">
                    <a:pos x="connsiteX3315" y="connsiteY3315"/>
                  </a:cxn>
                  <a:cxn ang="0">
                    <a:pos x="connsiteX3316" y="connsiteY3316"/>
                  </a:cxn>
                  <a:cxn ang="0">
                    <a:pos x="connsiteX3317" y="connsiteY3317"/>
                  </a:cxn>
                  <a:cxn ang="0">
                    <a:pos x="connsiteX3318" y="connsiteY3318"/>
                  </a:cxn>
                  <a:cxn ang="0">
                    <a:pos x="connsiteX3319" y="connsiteY3319"/>
                  </a:cxn>
                  <a:cxn ang="0">
                    <a:pos x="connsiteX3320" y="connsiteY3320"/>
                  </a:cxn>
                  <a:cxn ang="0">
                    <a:pos x="connsiteX3321" y="connsiteY3321"/>
                  </a:cxn>
                  <a:cxn ang="0">
                    <a:pos x="connsiteX3322" y="connsiteY3322"/>
                  </a:cxn>
                  <a:cxn ang="0">
                    <a:pos x="connsiteX3323" y="connsiteY3323"/>
                  </a:cxn>
                  <a:cxn ang="0">
                    <a:pos x="connsiteX3324" y="connsiteY3324"/>
                  </a:cxn>
                  <a:cxn ang="0">
                    <a:pos x="connsiteX3325" y="connsiteY3325"/>
                  </a:cxn>
                  <a:cxn ang="0">
                    <a:pos x="connsiteX3326" y="connsiteY3326"/>
                  </a:cxn>
                  <a:cxn ang="0">
                    <a:pos x="connsiteX3327" y="connsiteY3327"/>
                  </a:cxn>
                  <a:cxn ang="0">
                    <a:pos x="connsiteX3328" y="connsiteY3328"/>
                  </a:cxn>
                  <a:cxn ang="0">
                    <a:pos x="connsiteX3329" y="connsiteY3329"/>
                  </a:cxn>
                  <a:cxn ang="0">
                    <a:pos x="connsiteX3330" y="connsiteY3330"/>
                  </a:cxn>
                  <a:cxn ang="0">
                    <a:pos x="connsiteX3331" y="connsiteY3331"/>
                  </a:cxn>
                  <a:cxn ang="0">
                    <a:pos x="connsiteX3332" y="connsiteY3332"/>
                  </a:cxn>
                  <a:cxn ang="0">
                    <a:pos x="connsiteX3333" y="connsiteY3333"/>
                  </a:cxn>
                  <a:cxn ang="0">
                    <a:pos x="connsiteX3334" y="connsiteY3334"/>
                  </a:cxn>
                  <a:cxn ang="0">
                    <a:pos x="connsiteX3335" y="connsiteY3335"/>
                  </a:cxn>
                  <a:cxn ang="0">
                    <a:pos x="connsiteX3336" y="connsiteY3336"/>
                  </a:cxn>
                  <a:cxn ang="0">
                    <a:pos x="connsiteX3337" y="connsiteY3337"/>
                  </a:cxn>
                  <a:cxn ang="0">
                    <a:pos x="connsiteX3338" y="connsiteY3338"/>
                  </a:cxn>
                  <a:cxn ang="0">
                    <a:pos x="connsiteX3339" y="connsiteY3339"/>
                  </a:cxn>
                  <a:cxn ang="0">
                    <a:pos x="connsiteX3340" y="connsiteY3340"/>
                  </a:cxn>
                  <a:cxn ang="0">
                    <a:pos x="connsiteX3341" y="connsiteY3341"/>
                  </a:cxn>
                  <a:cxn ang="0">
                    <a:pos x="connsiteX3342" y="connsiteY3342"/>
                  </a:cxn>
                  <a:cxn ang="0">
                    <a:pos x="connsiteX3343" y="connsiteY3343"/>
                  </a:cxn>
                  <a:cxn ang="0">
                    <a:pos x="connsiteX3344" y="connsiteY3344"/>
                  </a:cxn>
                  <a:cxn ang="0">
                    <a:pos x="connsiteX3345" y="connsiteY3345"/>
                  </a:cxn>
                  <a:cxn ang="0">
                    <a:pos x="connsiteX3346" y="connsiteY3346"/>
                  </a:cxn>
                  <a:cxn ang="0">
                    <a:pos x="connsiteX3347" y="connsiteY3347"/>
                  </a:cxn>
                  <a:cxn ang="0">
                    <a:pos x="connsiteX3348" y="connsiteY3348"/>
                  </a:cxn>
                  <a:cxn ang="0">
                    <a:pos x="connsiteX3349" y="connsiteY3349"/>
                  </a:cxn>
                  <a:cxn ang="0">
                    <a:pos x="connsiteX3350" y="connsiteY3350"/>
                  </a:cxn>
                  <a:cxn ang="0">
                    <a:pos x="connsiteX3351" y="connsiteY3351"/>
                  </a:cxn>
                  <a:cxn ang="0">
                    <a:pos x="connsiteX3352" y="connsiteY3352"/>
                  </a:cxn>
                  <a:cxn ang="0">
                    <a:pos x="connsiteX3353" y="connsiteY3353"/>
                  </a:cxn>
                  <a:cxn ang="0">
                    <a:pos x="connsiteX3354" y="connsiteY3354"/>
                  </a:cxn>
                  <a:cxn ang="0">
                    <a:pos x="connsiteX3355" y="connsiteY3355"/>
                  </a:cxn>
                  <a:cxn ang="0">
                    <a:pos x="connsiteX3356" y="connsiteY3356"/>
                  </a:cxn>
                  <a:cxn ang="0">
                    <a:pos x="connsiteX3357" y="connsiteY3357"/>
                  </a:cxn>
                  <a:cxn ang="0">
                    <a:pos x="connsiteX3358" y="connsiteY3358"/>
                  </a:cxn>
                  <a:cxn ang="0">
                    <a:pos x="connsiteX3359" y="connsiteY3359"/>
                  </a:cxn>
                  <a:cxn ang="0">
                    <a:pos x="connsiteX3360" y="connsiteY3360"/>
                  </a:cxn>
                  <a:cxn ang="0">
                    <a:pos x="connsiteX3361" y="connsiteY3361"/>
                  </a:cxn>
                  <a:cxn ang="0">
                    <a:pos x="connsiteX3362" y="connsiteY3362"/>
                  </a:cxn>
                  <a:cxn ang="0">
                    <a:pos x="connsiteX3363" y="connsiteY3363"/>
                  </a:cxn>
                  <a:cxn ang="0">
                    <a:pos x="connsiteX3364" y="connsiteY3364"/>
                  </a:cxn>
                  <a:cxn ang="0">
                    <a:pos x="connsiteX3365" y="connsiteY3365"/>
                  </a:cxn>
                  <a:cxn ang="0">
                    <a:pos x="connsiteX3366" y="connsiteY3366"/>
                  </a:cxn>
                  <a:cxn ang="0">
                    <a:pos x="connsiteX3367" y="connsiteY3367"/>
                  </a:cxn>
                  <a:cxn ang="0">
                    <a:pos x="connsiteX3368" y="connsiteY3368"/>
                  </a:cxn>
                  <a:cxn ang="0">
                    <a:pos x="connsiteX3369" y="connsiteY3369"/>
                  </a:cxn>
                  <a:cxn ang="0">
                    <a:pos x="connsiteX3370" y="connsiteY3370"/>
                  </a:cxn>
                  <a:cxn ang="0">
                    <a:pos x="connsiteX3371" y="connsiteY3371"/>
                  </a:cxn>
                  <a:cxn ang="0">
                    <a:pos x="connsiteX3372" y="connsiteY3372"/>
                  </a:cxn>
                  <a:cxn ang="0">
                    <a:pos x="connsiteX3373" y="connsiteY3373"/>
                  </a:cxn>
                  <a:cxn ang="0">
                    <a:pos x="connsiteX3374" y="connsiteY3374"/>
                  </a:cxn>
                  <a:cxn ang="0">
                    <a:pos x="connsiteX3375" y="connsiteY3375"/>
                  </a:cxn>
                  <a:cxn ang="0">
                    <a:pos x="connsiteX3376" y="connsiteY3376"/>
                  </a:cxn>
                  <a:cxn ang="0">
                    <a:pos x="connsiteX3377" y="connsiteY3377"/>
                  </a:cxn>
                  <a:cxn ang="0">
                    <a:pos x="connsiteX3378" y="connsiteY3378"/>
                  </a:cxn>
                  <a:cxn ang="0">
                    <a:pos x="connsiteX3379" y="connsiteY3379"/>
                  </a:cxn>
                  <a:cxn ang="0">
                    <a:pos x="connsiteX3380" y="connsiteY3380"/>
                  </a:cxn>
                  <a:cxn ang="0">
                    <a:pos x="connsiteX3381" y="connsiteY3381"/>
                  </a:cxn>
                  <a:cxn ang="0">
                    <a:pos x="connsiteX3382" y="connsiteY3382"/>
                  </a:cxn>
                  <a:cxn ang="0">
                    <a:pos x="connsiteX3383" y="connsiteY3383"/>
                  </a:cxn>
                  <a:cxn ang="0">
                    <a:pos x="connsiteX3384" y="connsiteY3384"/>
                  </a:cxn>
                  <a:cxn ang="0">
                    <a:pos x="connsiteX3385" y="connsiteY3385"/>
                  </a:cxn>
                  <a:cxn ang="0">
                    <a:pos x="connsiteX3386" y="connsiteY3386"/>
                  </a:cxn>
                  <a:cxn ang="0">
                    <a:pos x="connsiteX3387" y="connsiteY3387"/>
                  </a:cxn>
                  <a:cxn ang="0">
                    <a:pos x="connsiteX3388" y="connsiteY3388"/>
                  </a:cxn>
                  <a:cxn ang="0">
                    <a:pos x="connsiteX3389" y="connsiteY3389"/>
                  </a:cxn>
                  <a:cxn ang="0">
                    <a:pos x="connsiteX3390" y="connsiteY3390"/>
                  </a:cxn>
                  <a:cxn ang="0">
                    <a:pos x="connsiteX3391" y="connsiteY3391"/>
                  </a:cxn>
                  <a:cxn ang="0">
                    <a:pos x="connsiteX3392" y="connsiteY3392"/>
                  </a:cxn>
                  <a:cxn ang="0">
                    <a:pos x="connsiteX3393" y="connsiteY3393"/>
                  </a:cxn>
                  <a:cxn ang="0">
                    <a:pos x="connsiteX3394" y="connsiteY3394"/>
                  </a:cxn>
                  <a:cxn ang="0">
                    <a:pos x="connsiteX3395" y="connsiteY3395"/>
                  </a:cxn>
                  <a:cxn ang="0">
                    <a:pos x="connsiteX3396" y="connsiteY3396"/>
                  </a:cxn>
                  <a:cxn ang="0">
                    <a:pos x="connsiteX3397" y="connsiteY3397"/>
                  </a:cxn>
                  <a:cxn ang="0">
                    <a:pos x="connsiteX3398" y="connsiteY3398"/>
                  </a:cxn>
                  <a:cxn ang="0">
                    <a:pos x="connsiteX3399" y="connsiteY3399"/>
                  </a:cxn>
                  <a:cxn ang="0">
                    <a:pos x="connsiteX3400" y="connsiteY3400"/>
                  </a:cxn>
                  <a:cxn ang="0">
                    <a:pos x="connsiteX3401" y="connsiteY3401"/>
                  </a:cxn>
                  <a:cxn ang="0">
                    <a:pos x="connsiteX3402" y="connsiteY3402"/>
                  </a:cxn>
                  <a:cxn ang="0">
                    <a:pos x="connsiteX3403" y="connsiteY3403"/>
                  </a:cxn>
                  <a:cxn ang="0">
                    <a:pos x="connsiteX3404" y="connsiteY3404"/>
                  </a:cxn>
                  <a:cxn ang="0">
                    <a:pos x="connsiteX3405" y="connsiteY3405"/>
                  </a:cxn>
                  <a:cxn ang="0">
                    <a:pos x="connsiteX3406" y="connsiteY3406"/>
                  </a:cxn>
                  <a:cxn ang="0">
                    <a:pos x="connsiteX3407" y="connsiteY3407"/>
                  </a:cxn>
                  <a:cxn ang="0">
                    <a:pos x="connsiteX3408" y="connsiteY3408"/>
                  </a:cxn>
                  <a:cxn ang="0">
                    <a:pos x="connsiteX3409" y="connsiteY3409"/>
                  </a:cxn>
                  <a:cxn ang="0">
                    <a:pos x="connsiteX3410" y="connsiteY3410"/>
                  </a:cxn>
                  <a:cxn ang="0">
                    <a:pos x="connsiteX3411" y="connsiteY3411"/>
                  </a:cxn>
                  <a:cxn ang="0">
                    <a:pos x="connsiteX3412" y="connsiteY3412"/>
                  </a:cxn>
                  <a:cxn ang="0">
                    <a:pos x="connsiteX3413" y="connsiteY3413"/>
                  </a:cxn>
                  <a:cxn ang="0">
                    <a:pos x="connsiteX3414" y="connsiteY3414"/>
                  </a:cxn>
                  <a:cxn ang="0">
                    <a:pos x="connsiteX3415" y="connsiteY3415"/>
                  </a:cxn>
                  <a:cxn ang="0">
                    <a:pos x="connsiteX3416" y="connsiteY3416"/>
                  </a:cxn>
                  <a:cxn ang="0">
                    <a:pos x="connsiteX3417" y="connsiteY3417"/>
                  </a:cxn>
                  <a:cxn ang="0">
                    <a:pos x="connsiteX3418" y="connsiteY3418"/>
                  </a:cxn>
                  <a:cxn ang="0">
                    <a:pos x="connsiteX3419" y="connsiteY3419"/>
                  </a:cxn>
                  <a:cxn ang="0">
                    <a:pos x="connsiteX3420" y="connsiteY3420"/>
                  </a:cxn>
                  <a:cxn ang="0">
                    <a:pos x="connsiteX3421" y="connsiteY3421"/>
                  </a:cxn>
                  <a:cxn ang="0">
                    <a:pos x="connsiteX3422" y="connsiteY3422"/>
                  </a:cxn>
                  <a:cxn ang="0">
                    <a:pos x="connsiteX3423" y="connsiteY3423"/>
                  </a:cxn>
                  <a:cxn ang="0">
                    <a:pos x="connsiteX3424" y="connsiteY3424"/>
                  </a:cxn>
                  <a:cxn ang="0">
                    <a:pos x="connsiteX3425" y="connsiteY3425"/>
                  </a:cxn>
                  <a:cxn ang="0">
                    <a:pos x="connsiteX3426" y="connsiteY3426"/>
                  </a:cxn>
                  <a:cxn ang="0">
                    <a:pos x="connsiteX3427" y="connsiteY3427"/>
                  </a:cxn>
                  <a:cxn ang="0">
                    <a:pos x="connsiteX3428" y="connsiteY3428"/>
                  </a:cxn>
                  <a:cxn ang="0">
                    <a:pos x="connsiteX3429" y="connsiteY3429"/>
                  </a:cxn>
                  <a:cxn ang="0">
                    <a:pos x="connsiteX3430" y="connsiteY3430"/>
                  </a:cxn>
                  <a:cxn ang="0">
                    <a:pos x="connsiteX3431" y="connsiteY3431"/>
                  </a:cxn>
                  <a:cxn ang="0">
                    <a:pos x="connsiteX3432" y="connsiteY3432"/>
                  </a:cxn>
                  <a:cxn ang="0">
                    <a:pos x="connsiteX3433" y="connsiteY3433"/>
                  </a:cxn>
                  <a:cxn ang="0">
                    <a:pos x="connsiteX3434" y="connsiteY3434"/>
                  </a:cxn>
                  <a:cxn ang="0">
                    <a:pos x="connsiteX3435" y="connsiteY3435"/>
                  </a:cxn>
                  <a:cxn ang="0">
                    <a:pos x="connsiteX3436" y="connsiteY3436"/>
                  </a:cxn>
                  <a:cxn ang="0">
                    <a:pos x="connsiteX3437" y="connsiteY3437"/>
                  </a:cxn>
                  <a:cxn ang="0">
                    <a:pos x="connsiteX3438" y="connsiteY3438"/>
                  </a:cxn>
                  <a:cxn ang="0">
                    <a:pos x="connsiteX3439" y="connsiteY3439"/>
                  </a:cxn>
                  <a:cxn ang="0">
                    <a:pos x="connsiteX3440" y="connsiteY3440"/>
                  </a:cxn>
                  <a:cxn ang="0">
                    <a:pos x="connsiteX3441" y="connsiteY3441"/>
                  </a:cxn>
                  <a:cxn ang="0">
                    <a:pos x="connsiteX3442" y="connsiteY3442"/>
                  </a:cxn>
                  <a:cxn ang="0">
                    <a:pos x="connsiteX3443" y="connsiteY3443"/>
                  </a:cxn>
                  <a:cxn ang="0">
                    <a:pos x="connsiteX3444" y="connsiteY3444"/>
                  </a:cxn>
                  <a:cxn ang="0">
                    <a:pos x="connsiteX3445" y="connsiteY3445"/>
                  </a:cxn>
                  <a:cxn ang="0">
                    <a:pos x="connsiteX3446" y="connsiteY3446"/>
                  </a:cxn>
                  <a:cxn ang="0">
                    <a:pos x="connsiteX3447" y="connsiteY3447"/>
                  </a:cxn>
                  <a:cxn ang="0">
                    <a:pos x="connsiteX3448" y="connsiteY3448"/>
                  </a:cxn>
                  <a:cxn ang="0">
                    <a:pos x="connsiteX3449" y="connsiteY3449"/>
                  </a:cxn>
                  <a:cxn ang="0">
                    <a:pos x="connsiteX3450" y="connsiteY3450"/>
                  </a:cxn>
                  <a:cxn ang="0">
                    <a:pos x="connsiteX3451" y="connsiteY3451"/>
                  </a:cxn>
                  <a:cxn ang="0">
                    <a:pos x="connsiteX3452" y="connsiteY3452"/>
                  </a:cxn>
                  <a:cxn ang="0">
                    <a:pos x="connsiteX3453" y="connsiteY3453"/>
                  </a:cxn>
                  <a:cxn ang="0">
                    <a:pos x="connsiteX3454" y="connsiteY3454"/>
                  </a:cxn>
                  <a:cxn ang="0">
                    <a:pos x="connsiteX3455" y="connsiteY3455"/>
                  </a:cxn>
                  <a:cxn ang="0">
                    <a:pos x="connsiteX3456" y="connsiteY3456"/>
                  </a:cxn>
                  <a:cxn ang="0">
                    <a:pos x="connsiteX3457" y="connsiteY3457"/>
                  </a:cxn>
                  <a:cxn ang="0">
                    <a:pos x="connsiteX3458" y="connsiteY3458"/>
                  </a:cxn>
                  <a:cxn ang="0">
                    <a:pos x="connsiteX3459" y="connsiteY3459"/>
                  </a:cxn>
                  <a:cxn ang="0">
                    <a:pos x="connsiteX3460" y="connsiteY3460"/>
                  </a:cxn>
                  <a:cxn ang="0">
                    <a:pos x="connsiteX3461" y="connsiteY3461"/>
                  </a:cxn>
                  <a:cxn ang="0">
                    <a:pos x="connsiteX3462" y="connsiteY3462"/>
                  </a:cxn>
                  <a:cxn ang="0">
                    <a:pos x="connsiteX3463" y="connsiteY3463"/>
                  </a:cxn>
                  <a:cxn ang="0">
                    <a:pos x="connsiteX3464" y="connsiteY3464"/>
                  </a:cxn>
                  <a:cxn ang="0">
                    <a:pos x="connsiteX3465" y="connsiteY3465"/>
                  </a:cxn>
                  <a:cxn ang="0">
                    <a:pos x="connsiteX3466" y="connsiteY3466"/>
                  </a:cxn>
                  <a:cxn ang="0">
                    <a:pos x="connsiteX3467" y="connsiteY3467"/>
                  </a:cxn>
                  <a:cxn ang="0">
                    <a:pos x="connsiteX3468" y="connsiteY3468"/>
                  </a:cxn>
                  <a:cxn ang="0">
                    <a:pos x="connsiteX3469" y="connsiteY3469"/>
                  </a:cxn>
                  <a:cxn ang="0">
                    <a:pos x="connsiteX3470" y="connsiteY3470"/>
                  </a:cxn>
                  <a:cxn ang="0">
                    <a:pos x="connsiteX3471" y="connsiteY3471"/>
                  </a:cxn>
                  <a:cxn ang="0">
                    <a:pos x="connsiteX3472" y="connsiteY3472"/>
                  </a:cxn>
                  <a:cxn ang="0">
                    <a:pos x="connsiteX3473" y="connsiteY3473"/>
                  </a:cxn>
                  <a:cxn ang="0">
                    <a:pos x="connsiteX3474" y="connsiteY3474"/>
                  </a:cxn>
                  <a:cxn ang="0">
                    <a:pos x="connsiteX3475" y="connsiteY3475"/>
                  </a:cxn>
                  <a:cxn ang="0">
                    <a:pos x="connsiteX3476" y="connsiteY3476"/>
                  </a:cxn>
                  <a:cxn ang="0">
                    <a:pos x="connsiteX3477" y="connsiteY3477"/>
                  </a:cxn>
                  <a:cxn ang="0">
                    <a:pos x="connsiteX3478" y="connsiteY3478"/>
                  </a:cxn>
                  <a:cxn ang="0">
                    <a:pos x="connsiteX3479" y="connsiteY3479"/>
                  </a:cxn>
                  <a:cxn ang="0">
                    <a:pos x="connsiteX3480" y="connsiteY3480"/>
                  </a:cxn>
                  <a:cxn ang="0">
                    <a:pos x="connsiteX3481" y="connsiteY3481"/>
                  </a:cxn>
                  <a:cxn ang="0">
                    <a:pos x="connsiteX3482" y="connsiteY3482"/>
                  </a:cxn>
                  <a:cxn ang="0">
                    <a:pos x="connsiteX3483" y="connsiteY3483"/>
                  </a:cxn>
                  <a:cxn ang="0">
                    <a:pos x="connsiteX3484" y="connsiteY3484"/>
                  </a:cxn>
                  <a:cxn ang="0">
                    <a:pos x="connsiteX3485" y="connsiteY3485"/>
                  </a:cxn>
                  <a:cxn ang="0">
                    <a:pos x="connsiteX3486" y="connsiteY3486"/>
                  </a:cxn>
                  <a:cxn ang="0">
                    <a:pos x="connsiteX3487" y="connsiteY3487"/>
                  </a:cxn>
                  <a:cxn ang="0">
                    <a:pos x="connsiteX3488" y="connsiteY3488"/>
                  </a:cxn>
                  <a:cxn ang="0">
                    <a:pos x="connsiteX3489" y="connsiteY3489"/>
                  </a:cxn>
                  <a:cxn ang="0">
                    <a:pos x="connsiteX3490" y="connsiteY3490"/>
                  </a:cxn>
                  <a:cxn ang="0">
                    <a:pos x="connsiteX3491" y="connsiteY3491"/>
                  </a:cxn>
                  <a:cxn ang="0">
                    <a:pos x="connsiteX3492" y="connsiteY3492"/>
                  </a:cxn>
                  <a:cxn ang="0">
                    <a:pos x="connsiteX3493" y="connsiteY3493"/>
                  </a:cxn>
                  <a:cxn ang="0">
                    <a:pos x="connsiteX3494" y="connsiteY3494"/>
                  </a:cxn>
                  <a:cxn ang="0">
                    <a:pos x="connsiteX3495" y="connsiteY3495"/>
                  </a:cxn>
                  <a:cxn ang="0">
                    <a:pos x="connsiteX3496" y="connsiteY3496"/>
                  </a:cxn>
                  <a:cxn ang="0">
                    <a:pos x="connsiteX3497" y="connsiteY3497"/>
                  </a:cxn>
                  <a:cxn ang="0">
                    <a:pos x="connsiteX3498" y="connsiteY3498"/>
                  </a:cxn>
                  <a:cxn ang="0">
                    <a:pos x="connsiteX3499" y="connsiteY3499"/>
                  </a:cxn>
                  <a:cxn ang="0">
                    <a:pos x="connsiteX3500" y="connsiteY3500"/>
                  </a:cxn>
                  <a:cxn ang="0">
                    <a:pos x="connsiteX3501" y="connsiteY3501"/>
                  </a:cxn>
                  <a:cxn ang="0">
                    <a:pos x="connsiteX3502" y="connsiteY3502"/>
                  </a:cxn>
                  <a:cxn ang="0">
                    <a:pos x="connsiteX3503" y="connsiteY3503"/>
                  </a:cxn>
                  <a:cxn ang="0">
                    <a:pos x="connsiteX3504" y="connsiteY3504"/>
                  </a:cxn>
                  <a:cxn ang="0">
                    <a:pos x="connsiteX3505" y="connsiteY3505"/>
                  </a:cxn>
                  <a:cxn ang="0">
                    <a:pos x="connsiteX3506" y="connsiteY3506"/>
                  </a:cxn>
                  <a:cxn ang="0">
                    <a:pos x="connsiteX3507" y="connsiteY3507"/>
                  </a:cxn>
                  <a:cxn ang="0">
                    <a:pos x="connsiteX3508" y="connsiteY3508"/>
                  </a:cxn>
                  <a:cxn ang="0">
                    <a:pos x="connsiteX3509" y="connsiteY3509"/>
                  </a:cxn>
                  <a:cxn ang="0">
                    <a:pos x="connsiteX3510" y="connsiteY3510"/>
                  </a:cxn>
                  <a:cxn ang="0">
                    <a:pos x="connsiteX3511" y="connsiteY3511"/>
                  </a:cxn>
                  <a:cxn ang="0">
                    <a:pos x="connsiteX3512" y="connsiteY3512"/>
                  </a:cxn>
                  <a:cxn ang="0">
                    <a:pos x="connsiteX3513" y="connsiteY3513"/>
                  </a:cxn>
                  <a:cxn ang="0">
                    <a:pos x="connsiteX3514" y="connsiteY3514"/>
                  </a:cxn>
                  <a:cxn ang="0">
                    <a:pos x="connsiteX3515" y="connsiteY3515"/>
                  </a:cxn>
                  <a:cxn ang="0">
                    <a:pos x="connsiteX3516" y="connsiteY3516"/>
                  </a:cxn>
                  <a:cxn ang="0">
                    <a:pos x="connsiteX3517" y="connsiteY3517"/>
                  </a:cxn>
                  <a:cxn ang="0">
                    <a:pos x="connsiteX3518" y="connsiteY3518"/>
                  </a:cxn>
                  <a:cxn ang="0">
                    <a:pos x="connsiteX3519" y="connsiteY3519"/>
                  </a:cxn>
                  <a:cxn ang="0">
                    <a:pos x="connsiteX3520" y="connsiteY3520"/>
                  </a:cxn>
                  <a:cxn ang="0">
                    <a:pos x="connsiteX3521" y="connsiteY3521"/>
                  </a:cxn>
                  <a:cxn ang="0">
                    <a:pos x="connsiteX3522" y="connsiteY3522"/>
                  </a:cxn>
                  <a:cxn ang="0">
                    <a:pos x="connsiteX3523" y="connsiteY3523"/>
                  </a:cxn>
                  <a:cxn ang="0">
                    <a:pos x="connsiteX3524" y="connsiteY3524"/>
                  </a:cxn>
                  <a:cxn ang="0">
                    <a:pos x="connsiteX3525" y="connsiteY3525"/>
                  </a:cxn>
                  <a:cxn ang="0">
                    <a:pos x="connsiteX3526" y="connsiteY3526"/>
                  </a:cxn>
                  <a:cxn ang="0">
                    <a:pos x="connsiteX3527" y="connsiteY3527"/>
                  </a:cxn>
                  <a:cxn ang="0">
                    <a:pos x="connsiteX3528" y="connsiteY3528"/>
                  </a:cxn>
                  <a:cxn ang="0">
                    <a:pos x="connsiteX3529" y="connsiteY3529"/>
                  </a:cxn>
                  <a:cxn ang="0">
                    <a:pos x="connsiteX3530" y="connsiteY3530"/>
                  </a:cxn>
                  <a:cxn ang="0">
                    <a:pos x="connsiteX3531" y="connsiteY3531"/>
                  </a:cxn>
                  <a:cxn ang="0">
                    <a:pos x="connsiteX3532" y="connsiteY3532"/>
                  </a:cxn>
                  <a:cxn ang="0">
                    <a:pos x="connsiteX3533" y="connsiteY3533"/>
                  </a:cxn>
                  <a:cxn ang="0">
                    <a:pos x="connsiteX3534" y="connsiteY3534"/>
                  </a:cxn>
                  <a:cxn ang="0">
                    <a:pos x="connsiteX3535" y="connsiteY3535"/>
                  </a:cxn>
                  <a:cxn ang="0">
                    <a:pos x="connsiteX3536" y="connsiteY3536"/>
                  </a:cxn>
                  <a:cxn ang="0">
                    <a:pos x="connsiteX3537" y="connsiteY3537"/>
                  </a:cxn>
                  <a:cxn ang="0">
                    <a:pos x="connsiteX3538" y="connsiteY3538"/>
                  </a:cxn>
                  <a:cxn ang="0">
                    <a:pos x="connsiteX3539" y="connsiteY3539"/>
                  </a:cxn>
                  <a:cxn ang="0">
                    <a:pos x="connsiteX3540" y="connsiteY3540"/>
                  </a:cxn>
                  <a:cxn ang="0">
                    <a:pos x="connsiteX3541" y="connsiteY3541"/>
                  </a:cxn>
                  <a:cxn ang="0">
                    <a:pos x="connsiteX3542" y="connsiteY3542"/>
                  </a:cxn>
                  <a:cxn ang="0">
                    <a:pos x="connsiteX3543" y="connsiteY3543"/>
                  </a:cxn>
                  <a:cxn ang="0">
                    <a:pos x="connsiteX3544" y="connsiteY3544"/>
                  </a:cxn>
                  <a:cxn ang="0">
                    <a:pos x="connsiteX3545" y="connsiteY3545"/>
                  </a:cxn>
                  <a:cxn ang="0">
                    <a:pos x="connsiteX3546" y="connsiteY3546"/>
                  </a:cxn>
                  <a:cxn ang="0">
                    <a:pos x="connsiteX3547" y="connsiteY3547"/>
                  </a:cxn>
                  <a:cxn ang="0">
                    <a:pos x="connsiteX3548" y="connsiteY3548"/>
                  </a:cxn>
                  <a:cxn ang="0">
                    <a:pos x="connsiteX3549" y="connsiteY3549"/>
                  </a:cxn>
                  <a:cxn ang="0">
                    <a:pos x="connsiteX3550" y="connsiteY3550"/>
                  </a:cxn>
                  <a:cxn ang="0">
                    <a:pos x="connsiteX3551" y="connsiteY3551"/>
                  </a:cxn>
                  <a:cxn ang="0">
                    <a:pos x="connsiteX3552" y="connsiteY3552"/>
                  </a:cxn>
                  <a:cxn ang="0">
                    <a:pos x="connsiteX3553" y="connsiteY3553"/>
                  </a:cxn>
                  <a:cxn ang="0">
                    <a:pos x="connsiteX3554" y="connsiteY3554"/>
                  </a:cxn>
                  <a:cxn ang="0">
                    <a:pos x="connsiteX3555" y="connsiteY3555"/>
                  </a:cxn>
                  <a:cxn ang="0">
                    <a:pos x="connsiteX3556" y="connsiteY3556"/>
                  </a:cxn>
                  <a:cxn ang="0">
                    <a:pos x="connsiteX3557" y="connsiteY3557"/>
                  </a:cxn>
                  <a:cxn ang="0">
                    <a:pos x="connsiteX3558" y="connsiteY3558"/>
                  </a:cxn>
                  <a:cxn ang="0">
                    <a:pos x="connsiteX3559" y="connsiteY3559"/>
                  </a:cxn>
                  <a:cxn ang="0">
                    <a:pos x="connsiteX3560" y="connsiteY3560"/>
                  </a:cxn>
                  <a:cxn ang="0">
                    <a:pos x="connsiteX3561" y="connsiteY3561"/>
                  </a:cxn>
                  <a:cxn ang="0">
                    <a:pos x="connsiteX3562" y="connsiteY3562"/>
                  </a:cxn>
                  <a:cxn ang="0">
                    <a:pos x="connsiteX3563" y="connsiteY3563"/>
                  </a:cxn>
                  <a:cxn ang="0">
                    <a:pos x="connsiteX3564" y="connsiteY3564"/>
                  </a:cxn>
                  <a:cxn ang="0">
                    <a:pos x="connsiteX3565" y="connsiteY3565"/>
                  </a:cxn>
                  <a:cxn ang="0">
                    <a:pos x="connsiteX3566" y="connsiteY3566"/>
                  </a:cxn>
                  <a:cxn ang="0">
                    <a:pos x="connsiteX3567" y="connsiteY3567"/>
                  </a:cxn>
                  <a:cxn ang="0">
                    <a:pos x="connsiteX3568" y="connsiteY3568"/>
                  </a:cxn>
                  <a:cxn ang="0">
                    <a:pos x="connsiteX3569" y="connsiteY3569"/>
                  </a:cxn>
                  <a:cxn ang="0">
                    <a:pos x="connsiteX3570" y="connsiteY3570"/>
                  </a:cxn>
                  <a:cxn ang="0">
                    <a:pos x="connsiteX3571" y="connsiteY3571"/>
                  </a:cxn>
                  <a:cxn ang="0">
                    <a:pos x="connsiteX3572" y="connsiteY3572"/>
                  </a:cxn>
                  <a:cxn ang="0">
                    <a:pos x="connsiteX3573" y="connsiteY3573"/>
                  </a:cxn>
                  <a:cxn ang="0">
                    <a:pos x="connsiteX3574" y="connsiteY3574"/>
                  </a:cxn>
                  <a:cxn ang="0">
                    <a:pos x="connsiteX3575" y="connsiteY3575"/>
                  </a:cxn>
                  <a:cxn ang="0">
                    <a:pos x="connsiteX3576" y="connsiteY3576"/>
                  </a:cxn>
                  <a:cxn ang="0">
                    <a:pos x="connsiteX3577" y="connsiteY3577"/>
                  </a:cxn>
                  <a:cxn ang="0">
                    <a:pos x="connsiteX3578" y="connsiteY3578"/>
                  </a:cxn>
                  <a:cxn ang="0">
                    <a:pos x="connsiteX3579" y="connsiteY3579"/>
                  </a:cxn>
                  <a:cxn ang="0">
                    <a:pos x="connsiteX3580" y="connsiteY3580"/>
                  </a:cxn>
                  <a:cxn ang="0">
                    <a:pos x="connsiteX3581" y="connsiteY3581"/>
                  </a:cxn>
                  <a:cxn ang="0">
                    <a:pos x="connsiteX3582" y="connsiteY3582"/>
                  </a:cxn>
                  <a:cxn ang="0">
                    <a:pos x="connsiteX3583" y="connsiteY3583"/>
                  </a:cxn>
                  <a:cxn ang="0">
                    <a:pos x="connsiteX3584" y="connsiteY3584"/>
                  </a:cxn>
                  <a:cxn ang="0">
                    <a:pos x="connsiteX3585" y="connsiteY3585"/>
                  </a:cxn>
                  <a:cxn ang="0">
                    <a:pos x="connsiteX3586" y="connsiteY3586"/>
                  </a:cxn>
                  <a:cxn ang="0">
                    <a:pos x="connsiteX3587" y="connsiteY3587"/>
                  </a:cxn>
                  <a:cxn ang="0">
                    <a:pos x="connsiteX3588" y="connsiteY3588"/>
                  </a:cxn>
                  <a:cxn ang="0">
                    <a:pos x="connsiteX3589" y="connsiteY3589"/>
                  </a:cxn>
                  <a:cxn ang="0">
                    <a:pos x="connsiteX3590" y="connsiteY3590"/>
                  </a:cxn>
                  <a:cxn ang="0">
                    <a:pos x="connsiteX3591" y="connsiteY3591"/>
                  </a:cxn>
                  <a:cxn ang="0">
                    <a:pos x="connsiteX3592" y="connsiteY3592"/>
                  </a:cxn>
                  <a:cxn ang="0">
                    <a:pos x="connsiteX3593" y="connsiteY3593"/>
                  </a:cxn>
                  <a:cxn ang="0">
                    <a:pos x="connsiteX3594" y="connsiteY3594"/>
                  </a:cxn>
                  <a:cxn ang="0">
                    <a:pos x="connsiteX3595" y="connsiteY3595"/>
                  </a:cxn>
                  <a:cxn ang="0">
                    <a:pos x="connsiteX3596" y="connsiteY3596"/>
                  </a:cxn>
                  <a:cxn ang="0">
                    <a:pos x="connsiteX3597" y="connsiteY3597"/>
                  </a:cxn>
                  <a:cxn ang="0">
                    <a:pos x="connsiteX3598" y="connsiteY3598"/>
                  </a:cxn>
                  <a:cxn ang="0">
                    <a:pos x="connsiteX3599" y="connsiteY3599"/>
                  </a:cxn>
                  <a:cxn ang="0">
                    <a:pos x="connsiteX3600" y="connsiteY3600"/>
                  </a:cxn>
                  <a:cxn ang="0">
                    <a:pos x="connsiteX3601" y="connsiteY3601"/>
                  </a:cxn>
                  <a:cxn ang="0">
                    <a:pos x="connsiteX3602" y="connsiteY3602"/>
                  </a:cxn>
                  <a:cxn ang="0">
                    <a:pos x="connsiteX3603" y="connsiteY3603"/>
                  </a:cxn>
                  <a:cxn ang="0">
                    <a:pos x="connsiteX3604" y="connsiteY3604"/>
                  </a:cxn>
                  <a:cxn ang="0">
                    <a:pos x="connsiteX3605" y="connsiteY3605"/>
                  </a:cxn>
                  <a:cxn ang="0">
                    <a:pos x="connsiteX3606" y="connsiteY3606"/>
                  </a:cxn>
                  <a:cxn ang="0">
                    <a:pos x="connsiteX3607" y="connsiteY3607"/>
                  </a:cxn>
                  <a:cxn ang="0">
                    <a:pos x="connsiteX3608" y="connsiteY3608"/>
                  </a:cxn>
                  <a:cxn ang="0">
                    <a:pos x="connsiteX3609" y="connsiteY3609"/>
                  </a:cxn>
                  <a:cxn ang="0">
                    <a:pos x="connsiteX3610" y="connsiteY3610"/>
                  </a:cxn>
                  <a:cxn ang="0">
                    <a:pos x="connsiteX3611" y="connsiteY3611"/>
                  </a:cxn>
                  <a:cxn ang="0">
                    <a:pos x="connsiteX3612" y="connsiteY3612"/>
                  </a:cxn>
                  <a:cxn ang="0">
                    <a:pos x="connsiteX3613" y="connsiteY3613"/>
                  </a:cxn>
                  <a:cxn ang="0">
                    <a:pos x="connsiteX3614" y="connsiteY3614"/>
                  </a:cxn>
                  <a:cxn ang="0">
                    <a:pos x="connsiteX3615" y="connsiteY3615"/>
                  </a:cxn>
                  <a:cxn ang="0">
                    <a:pos x="connsiteX3616" y="connsiteY3616"/>
                  </a:cxn>
                  <a:cxn ang="0">
                    <a:pos x="connsiteX3617" y="connsiteY3617"/>
                  </a:cxn>
                  <a:cxn ang="0">
                    <a:pos x="connsiteX3618" y="connsiteY3618"/>
                  </a:cxn>
                  <a:cxn ang="0">
                    <a:pos x="connsiteX3619" y="connsiteY3619"/>
                  </a:cxn>
                  <a:cxn ang="0">
                    <a:pos x="connsiteX3620" y="connsiteY3620"/>
                  </a:cxn>
                  <a:cxn ang="0">
                    <a:pos x="connsiteX3621" y="connsiteY3621"/>
                  </a:cxn>
                  <a:cxn ang="0">
                    <a:pos x="connsiteX3622" y="connsiteY3622"/>
                  </a:cxn>
                  <a:cxn ang="0">
                    <a:pos x="connsiteX3623" y="connsiteY3623"/>
                  </a:cxn>
                  <a:cxn ang="0">
                    <a:pos x="connsiteX3624" y="connsiteY3624"/>
                  </a:cxn>
                  <a:cxn ang="0">
                    <a:pos x="connsiteX3625" y="connsiteY3625"/>
                  </a:cxn>
                  <a:cxn ang="0">
                    <a:pos x="connsiteX3626" y="connsiteY3626"/>
                  </a:cxn>
                  <a:cxn ang="0">
                    <a:pos x="connsiteX3627" y="connsiteY3627"/>
                  </a:cxn>
                  <a:cxn ang="0">
                    <a:pos x="connsiteX3628" y="connsiteY3628"/>
                  </a:cxn>
                  <a:cxn ang="0">
                    <a:pos x="connsiteX3629" y="connsiteY3629"/>
                  </a:cxn>
                  <a:cxn ang="0">
                    <a:pos x="connsiteX3630" y="connsiteY3630"/>
                  </a:cxn>
                  <a:cxn ang="0">
                    <a:pos x="connsiteX3631" y="connsiteY3631"/>
                  </a:cxn>
                  <a:cxn ang="0">
                    <a:pos x="connsiteX3632" y="connsiteY3632"/>
                  </a:cxn>
                  <a:cxn ang="0">
                    <a:pos x="connsiteX3633" y="connsiteY3633"/>
                  </a:cxn>
                  <a:cxn ang="0">
                    <a:pos x="connsiteX3634" y="connsiteY3634"/>
                  </a:cxn>
                  <a:cxn ang="0">
                    <a:pos x="connsiteX3635" y="connsiteY3635"/>
                  </a:cxn>
                  <a:cxn ang="0">
                    <a:pos x="connsiteX3636" y="connsiteY3636"/>
                  </a:cxn>
                  <a:cxn ang="0">
                    <a:pos x="connsiteX3637" y="connsiteY3637"/>
                  </a:cxn>
                  <a:cxn ang="0">
                    <a:pos x="connsiteX3638" y="connsiteY3638"/>
                  </a:cxn>
                  <a:cxn ang="0">
                    <a:pos x="connsiteX3639" y="connsiteY3639"/>
                  </a:cxn>
                  <a:cxn ang="0">
                    <a:pos x="connsiteX3640" y="connsiteY3640"/>
                  </a:cxn>
                  <a:cxn ang="0">
                    <a:pos x="connsiteX3641" y="connsiteY3641"/>
                  </a:cxn>
                  <a:cxn ang="0">
                    <a:pos x="connsiteX3642" y="connsiteY3642"/>
                  </a:cxn>
                  <a:cxn ang="0">
                    <a:pos x="connsiteX3643" y="connsiteY3643"/>
                  </a:cxn>
                  <a:cxn ang="0">
                    <a:pos x="connsiteX3644" y="connsiteY3644"/>
                  </a:cxn>
                  <a:cxn ang="0">
                    <a:pos x="connsiteX3645" y="connsiteY3645"/>
                  </a:cxn>
                  <a:cxn ang="0">
                    <a:pos x="connsiteX3646" y="connsiteY3646"/>
                  </a:cxn>
                  <a:cxn ang="0">
                    <a:pos x="connsiteX3647" y="connsiteY3647"/>
                  </a:cxn>
                  <a:cxn ang="0">
                    <a:pos x="connsiteX3648" y="connsiteY3648"/>
                  </a:cxn>
                  <a:cxn ang="0">
                    <a:pos x="connsiteX3649" y="connsiteY3649"/>
                  </a:cxn>
                  <a:cxn ang="0">
                    <a:pos x="connsiteX3650" y="connsiteY3650"/>
                  </a:cxn>
                  <a:cxn ang="0">
                    <a:pos x="connsiteX3651" y="connsiteY3651"/>
                  </a:cxn>
                  <a:cxn ang="0">
                    <a:pos x="connsiteX3652" y="connsiteY3652"/>
                  </a:cxn>
                  <a:cxn ang="0">
                    <a:pos x="connsiteX3653" y="connsiteY3653"/>
                  </a:cxn>
                  <a:cxn ang="0">
                    <a:pos x="connsiteX3654" y="connsiteY3654"/>
                  </a:cxn>
                  <a:cxn ang="0">
                    <a:pos x="connsiteX3655" y="connsiteY3655"/>
                  </a:cxn>
                  <a:cxn ang="0">
                    <a:pos x="connsiteX3656" y="connsiteY3656"/>
                  </a:cxn>
                  <a:cxn ang="0">
                    <a:pos x="connsiteX3657" y="connsiteY3657"/>
                  </a:cxn>
                  <a:cxn ang="0">
                    <a:pos x="connsiteX3658" y="connsiteY3658"/>
                  </a:cxn>
                  <a:cxn ang="0">
                    <a:pos x="connsiteX3659" y="connsiteY3659"/>
                  </a:cxn>
                  <a:cxn ang="0">
                    <a:pos x="connsiteX3660" y="connsiteY3660"/>
                  </a:cxn>
                  <a:cxn ang="0">
                    <a:pos x="connsiteX3661" y="connsiteY3661"/>
                  </a:cxn>
                  <a:cxn ang="0">
                    <a:pos x="connsiteX3662" y="connsiteY3662"/>
                  </a:cxn>
                  <a:cxn ang="0">
                    <a:pos x="connsiteX3663" y="connsiteY3663"/>
                  </a:cxn>
                  <a:cxn ang="0">
                    <a:pos x="connsiteX3664" y="connsiteY3664"/>
                  </a:cxn>
                  <a:cxn ang="0">
                    <a:pos x="connsiteX3665" y="connsiteY3665"/>
                  </a:cxn>
                  <a:cxn ang="0">
                    <a:pos x="connsiteX3666" y="connsiteY3666"/>
                  </a:cxn>
                  <a:cxn ang="0">
                    <a:pos x="connsiteX3667" y="connsiteY3667"/>
                  </a:cxn>
                  <a:cxn ang="0">
                    <a:pos x="connsiteX3668" y="connsiteY3668"/>
                  </a:cxn>
                  <a:cxn ang="0">
                    <a:pos x="connsiteX3669" y="connsiteY3669"/>
                  </a:cxn>
                  <a:cxn ang="0">
                    <a:pos x="connsiteX3670" y="connsiteY3670"/>
                  </a:cxn>
                  <a:cxn ang="0">
                    <a:pos x="connsiteX3671" y="connsiteY3671"/>
                  </a:cxn>
                  <a:cxn ang="0">
                    <a:pos x="connsiteX3672" y="connsiteY3672"/>
                  </a:cxn>
                  <a:cxn ang="0">
                    <a:pos x="connsiteX3673" y="connsiteY3673"/>
                  </a:cxn>
                  <a:cxn ang="0">
                    <a:pos x="connsiteX3674" y="connsiteY3674"/>
                  </a:cxn>
                  <a:cxn ang="0">
                    <a:pos x="connsiteX3675" y="connsiteY3675"/>
                  </a:cxn>
                  <a:cxn ang="0">
                    <a:pos x="connsiteX3676" y="connsiteY3676"/>
                  </a:cxn>
                  <a:cxn ang="0">
                    <a:pos x="connsiteX3677" y="connsiteY3677"/>
                  </a:cxn>
                  <a:cxn ang="0">
                    <a:pos x="connsiteX3678" y="connsiteY3678"/>
                  </a:cxn>
                  <a:cxn ang="0">
                    <a:pos x="connsiteX3679" y="connsiteY3679"/>
                  </a:cxn>
                  <a:cxn ang="0">
                    <a:pos x="connsiteX3680" y="connsiteY3680"/>
                  </a:cxn>
                  <a:cxn ang="0">
                    <a:pos x="connsiteX3681" y="connsiteY3681"/>
                  </a:cxn>
                  <a:cxn ang="0">
                    <a:pos x="connsiteX3682" y="connsiteY3682"/>
                  </a:cxn>
                  <a:cxn ang="0">
                    <a:pos x="connsiteX3683" y="connsiteY3683"/>
                  </a:cxn>
                  <a:cxn ang="0">
                    <a:pos x="connsiteX3684" y="connsiteY3684"/>
                  </a:cxn>
                  <a:cxn ang="0">
                    <a:pos x="connsiteX3685" y="connsiteY3685"/>
                  </a:cxn>
                  <a:cxn ang="0">
                    <a:pos x="connsiteX3686" y="connsiteY3686"/>
                  </a:cxn>
                  <a:cxn ang="0">
                    <a:pos x="connsiteX3687" y="connsiteY3687"/>
                  </a:cxn>
                  <a:cxn ang="0">
                    <a:pos x="connsiteX3688" y="connsiteY3688"/>
                  </a:cxn>
                  <a:cxn ang="0">
                    <a:pos x="connsiteX3689" y="connsiteY3689"/>
                  </a:cxn>
                  <a:cxn ang="0">
                    <a:pos x="connsiteX3690" y="connsiteY3690"/>
                  </a:cxn>
                  <a:cxn ang="0">
                    <a:pos x="connsiteX3691" y="connsiteY3691"/>
                  </a:cxn>
                  <a:cxn ang="0">
                    <a:pos x="connsiteX3692" y="connsiteY3692"/>
                  </a:cxn>
                  <a:cxn ang="0">
                    <a:pos x="connsiteX3693" y="connsiteY3693"/>
                  </a:cxn>
                  <a:cxn ang="0">
                    <a:pos x="connsiteX3694" y="connsiteY3694"/>
                  </a:cxn>
                  <a:cxn ang="0">
                    <a:pos x="connsiteX3695" y="connsiteY3695"/>
                  </a:cxn>
                  <a:cxn ang="0">
                    <a:pos x="connsiteX3696" y="connsiteY3696"/>
                  </a:cxn>
                  <a:cxn ang="0">
                    <a:pos x="connsiteX3697" y="connsiteY3697"/>
                  </a:cxn>
                  <a:cxn ang="0">
                    <a:pos x="connsiteX3698" y="connsiteY3698"/>
                  </a:cxn>
                  <a:cxn ang="0">
                    <a:pos x="connsiteX3699" y="connsiteY3699"/>
                  </a:cxn>
                  <a:cxn ang="0">
                    <a:pos x="connsiteX3700" y="connsiteY3700"/>
                  </a:cxn>
                  <a:cxn ang="0">
                    <a:pos x="connsiteX3701" y="connsiteY3701"/>
                  </a:cxn>
                  <a:cxn ang="0">
                    <a:pos x="connsiteX3702" y="connsiteY3702"/>
                  </a:cxn>
                  <a:cxn ang="0">
                    <a:pos x="connsiteX3703" y="connsiteY3703"/>
                  </a:cxn>
                  <a:cxn ang="0">
                    <a:pos x="connsiteX3704" y="connsiteY3704"/>
                  </a:cxn>
                  <a:cxn ang="0">
                    <a:pos x="connsiteX3705" y="connsiteY3705"/>
                  </a:cxn>
                  <a:cxn ang="0">
                    <a:pos x="connsiteX3706" y="connsiteY3706"/>
                  </a:cxn>
                  <a:cxn ang="0">
                    <a:pos x="connsiteX3707" y="connsiteY3707"/>
                  </a:cxn>
                  <a:cxn ang="0">
                    <a:pos x="connsiteX3708" y="connsiteY3708"/>
                  </a:cxn>
                  <a:cxn ang="0">
                    <a:pos x="connsiteX3709" y="connsiteY3709"/>
                  </a:cxn>
                  <a:cxn ang="0">
                    <a:pos x="connsiteX3710" y="connsiteY3710"/>
                  </a:cxn>
                  <a:cxn ang="0">
                    <a:pos x="connsiteX3711" y="connsiteY3711"/>
                  </a:cxn>
                  <a:cxn ang="0">
                    <a:pos x="connsiteX3712" y="connsiteY3712"/>
                  </a:cxn>
                  <a:cxn ang="0">
                    <a:pos x="connsiteX3713" y="connsiteY3713"/>
                  </a:cxn>
                  <a:cxn ang="0">
                    <a:pos x="connsiteX3714" y="connsiteY3714"/>
                  </a:cxn>
                  <a:cxn ang="0">
                    <a:pos x="connsiteX3715" y="connsiteY3715"/>
                  </a:cxn>
                  <a:cxn ang="0">
                    <a:pos x="connsiteX3716" y="connsiteY3716"/>
                  </a:cxn>
                  <a:cxn ang="0">
                    <a:pos x="connsiteX3717" y="connsiteY3717"/>
                  </a:cxn>
                  <a:cxn ang="0">
                    <a:pos x="connsiteX3718" y="connsiteY3718"/>
                  </a:cxn>
                  <a:cxn ang="0">
                    <a:pos x="connsiteX3719" y="connsiteY3719"/>
                  </a:cxn>
                  <a:cxn ang="0">
                    <a:pos x="connsiteX3720" y="connsiteY3720"/>
                  </a:cxn>
                  <a:cxn ang="0">
                    <a:pos x="connsiteX3721" y="connsiteY3721"/>
                  </a:cxn>
                  <a:cxn ang="0">
                    <a:pos x="connsiteX3722" y="connsiteY3722"/>
                  </a:cxn>
                  <a:cxn ang="0">
                    <a:pos x="connsiteX3723" y="connsiteY3723"/>
                  </a:cxn>
                  <a:cxn ang="0">
                    <a:pos x="connsiteX3724" y="connsiteY3724"/>
                  </a:cxn>
                  <a:cxn ang="0">
                    <a:pos x="connsiteX3725" y="connsiteY3725"/>
                  </a:cxn>
                  <a:cxn ang="0">
                    <a:pos x="connsiteX3726" y="connsiteY3726"/>
                  </a:cxn>
                  <a:cxn ang="0">
                    <a:pos x="connsiteX3727" y="connsiteY3727"/>
                  </a:cxn>
                  <a:cxn ang="0">
                    <a:pos x="connsiteX3728" y="connsiteY3728"/>
                  </a:cxn>
                  <a:cxn ang="0">
                    <a:pos x="connsiteX3729" y="connsiteY3729"/>
                  </a:cxn>
                  <a:cxn ang="0">
                    <a:pos x="connsiteX3730" y="connsiteY3730"/>
                  </a:cxn>
                  <a:cxn ang="0">
                    <a:pos x="connsiteX3731" y="connsiteY3731"/>
                  </a:cxn>
                  <a:cxn ang="0">
                    <a:pos x="connsiteX3732" y="connsiteY3732"/>
                  </a:cxn>
                  <a:cxn ang="0">
                    <a:pos x="connsiteX3733" y="connsiteY3733"/>
                  </a:cxn>
                  <a:cxn ang="0">
                    <a:pos x="connsiteX3734" y="connsiteY3734"/>
                  </a:cxn>
                  <a:cxn ang="0">
                    <a:pos x="connsiteX3735" y="connsiteY3735"/>
                  </a:cxn>
                  <a:cxn ang="0">
                    <a:pos x="connsiteX3736" y="connsiteY3736"/>
                  </a:cxn>
                  <a:cxn ang="0">
                    <a:pos x="connsiteX3737" y="connsiteY3737"/>
                  </a:cxn>
                  <a:cxn ang="0">
                    <a:pos x="connsiteX3738" y="connsiteY3738"/>
                  </a:cxn>
                  <a:cxn ang="0">
                    <a:pos x="connsiteX3739" y="connsiteY3739"/>
                  </a:cxn>
                  <a:cxn ang="0">
                    <a:pos x="connsiteX3740" y="connsiteY3740"/>
                  </a:cxn>
                  <a:cxn ang="0">
                    <a:pos x="connsiteX3741" y="connsiteY3741"/>
                  </a:cxn>
                  <a:cxn ang="0">
                    <a:pos x="connsiteX3742" y="connsiteY3742"/>
                  </a:cxn>
                  <a:cxn ang="0">
                    <a:pos x="connsiteX3743" y="connsiteY3743"/>
                  </a:cxn>
                  <a:cxn ang="0">
                    <a:pos x="connsiteX3744" y="connsiteY3744"/>
                  </a:cxn>
                  <a:cxn ang="0">
                    <a:pos x="connsiteX3745" y="connsiteY3745"/>
                  </a:cxn>
                  <a:cxn ang="0">
                    <a:pos x="connsiteX3746" y="connsiteY3746"/>
                  </a:cxn>
                  <a:cxn ang="0">
                    <a:pos x="connsiteX3747" y="connsiteY3747"/>
                  </a:cxn>
                  <a:cxn ang="0">
                    <a:pos x="connsiteX3748" y="connsiteY3748"/>
                  </a:cxn>
                  <a:cxn ang="0">
                    <a:pos x="connsiteX3749" y="connsiteY3749"/>
                  </a:cxn>
                  <a:cxn ang="0">
                    <a:pos x="connsiteX3750" y="connsiteY3750"/>
                  </a:cxn>
                  <a:cxn ang="0">
                    <a:pos x="connsiteX3751" y="connsiteY3751"/>
                  </a:cxn>
                  <a:cxn ang="0">
                    <a:pos x="connsiteX3752" y="connsiteY3752"/>
                  </a:cxn>
                  <a:cxn ang="0">
                    <a:pos x="connsiteX3753" y="connsiteY3753"/>
                  </a:cxn>
                  <a:cxn ang="0">
                    <a:pos x="connsiteX3754" y="connsiteY3754"/>
                  </a:cxn>
                  <a:cxn ang="0">
                    <a:pos x="connsiteX3755" y="connsiteY3755"/>
                  </a:cxn>
                  <a:cxn ang="0">
                    <a:pos x="connsiteX3756" y="connsiteY3756"/>
                  </a:cxn>
                  <a:cxn ang="0">
                    <a:pos x="connsiteX3757" y="connsiteY3757"/>
                  </a:cxn>
                  <a:cxn ang="0">
                    <a:pos x="connsiteX3758" y="connsiteY3758"/>
                  </a:cxn>
                  <a:cxn ang="0">
                    <a:pos x="connsiteX3759" y="connsiteY3759"/>
                  </a:cxn>
                  <a:cxn ang="0">
                    <a:pos x="connsiteX3760" y="connsiteY3760"/>
                  </a:cxn>
                  <a:cxn ang="0">
                    <a:pos x="connsiteX3761" y="connsiteY3761"/>
                  </a:cxn>
                  <a:cxn ang="0">
                    <a:pos x="connsiteX3762" y="connsiteY3762"/>
                  </a:cxn>
                  <a:cxn ang="0">
                    <a:pos x="connsiteX3763" y="connsiteY3763"/>
                  </a:cxn>
                  <a:cxn ang="0">
                    <a:pos x="connsiteX3764" y="connsiteY3764"/>
                  </a:cxn>
                  <a:cxn ang="0">
                    <a:pos x="connsiteX3765" y="connsiteY3765"/>
                  </a:cxn>
                  <a:cxn ang="0">
                    <a:pos x="connsiteX3766" y="connsiteY3766"/>
                  </a:cxn>
                  <a:cxn ang="0">
                    <a:pos x="connsiteX3767" y="connsiteY3767"/>
                  </a:cxn>
                  <a:cxn ang="0">
                    <a:pos x="connsiteX3768" y="connsiteY3768"/>
                  </a:cxn>
                  <a:cxn ang="0">
                    <a:pos x="connsiteX3769" y="connsiteY3769"/>
                  </a:cxn>
                  <a:cxn ang="0">
                    <a:pos x="connsiteX3770" y="connsiteY3770"/>
                  </a:cxn>
                  <a:cxn ang="0">
                    <a:pos x="connsiteX3771" y="connsiteY3771"/>
                  </a:cxn>
                  <a:cxn ang="0">
                    <a:pos x="connsiteX3772" y="connsiteY3772"/>
                  </a:cxn>
                  <a:cxn ang="0">
                    <a:pos x="connsiteX3773" y="connsiteY3773"/>
                  </a:cxn>
                  <a:cxn ang="0">
                    <a:pos x="connsiteX3774" y="connsiteY3774"/>
                  </a:cxn>
                  <a:cxn ang="0">
                    <a:pos x="connsiteX3775" y="connsiteY3775"/>
                  </a:cxn>
                  <a:cxn ang="0">
                    <a:pos x="connsiteX3776" y="connsiteY3776"/>
                  </a:cxn>
                  <a:cxn ang="0">
                    <a:pos x="connsiteX3777" y="connsiteY3777"/>
                  </a:cxn>
                  <a:cxn ang="0">
                    <a:pos x="connsiteX3778" y="connsiteY3778"/>
                  </a:cxn>
                  <a:cxn ang="0">
                    <a:pos x="connsiteX3779" y="connsiteY3779"/>
                  </a:cxn>
                  <a:cxn ang="0">
                    <a:pos x="connsiteX3780" y="connsiteY3780"/>
                  </a:cxn>
                  <a:cxn ang="0">
                    <a:pos x="connsiteX3781" y="connsiteY3781"/>
                  </a:cxn>
                  <a:cxn ang="0">
                    <a:pos x="connsiteX3782" y="connsiteY3782"/>
                  </a:cxn>
                  <a:cxn ang="0">
                    <a:pos x="connsiteX3783" y="connsiteY3783"/>
                  </a:cxn>
                  <a:cxn ang="0">
                    <a:pos x="connsiteX3784" y="connsiteY3784"/>
                  </a:cxn>
                  <a:cxn ang="0">
                    <a:pos x="connsiteX3785" y="connsiteY3785"/>
                  </a:cxn>
                  <a:cxn ang="0">
                    <a:pos x="connsiteX3786" y="connsiteY3786"/>
                  </a:cxn>
                  <a:cxn ang="0">
                    <a:pos x="connsiteX3787" y="connsiteY3787"/>
                  </a:cxn>
                  <a:cxn ang="0">
                    <a:pos x="connsiteX3788" y="connsiteY3788"/>
                  </a:cxn>
                  <a:cxn ang="0">
                    <a:pos x="connsiteX3789" y="connsiteY3789"/>
                  </a:cxn>
                  <a:cxn ang="0">
                    <a:pos x="connsiteX3790" y="connsiteY3790"/>
                  </a:cxn>
                  <a:cxn ang="0">
                    <a:pos x="connsiteX3791" y="connsiteY3791"/>
                  </a:cxn>
                  <a:cxn ang="0">
                    <a:pos x="connsiteX3792" y="connsiteY3792"/>
                  </a:cxn>
                  <a:cxn ang="0">
                    <a:pos x="connsiteX3793" y="connsiteY3793"/>
                  </a:cxn>
                  <a:cxn ang="0">
                    <a:pos x="connsiteX3794" y="connsiteY3794"/>
                  </a:cxn>
                  <a:cxn ang="0">
                    <a:pos x="connsiteX3795" y="connsiteY3795"/>
                  </a:cxn>
                  <a:cxn ang="0">
                    <a:pos x="connsiteX3796" y="connsiteY3796"/>
                  </a:cxn>
                  <a:cxn ang="0">
                    <a:pos x="connsiteX3797" y="connsiteY3797"/>
                  </a:cxn>
                  <a:cxn ang="0">
                    <a:pos x="connsiteX3798" y="connsiteY3798"/>
                  </a:cxn>
                  <a:cxn ang="0">
                    <a:pos x="connsiteX3799" y="connsiteY3799"/>
                  </a:cxn>
                  <a:cxn ang="0">
                    <a:pos x="connsiteX3800" y="connsiteY3800"/>
                  </a:cxn>
                  <a:cxn ang="0">
                    <a:pos x="connsiteX3801" y="connsiteY3801"/>
                  </a:cxn>
                  <a:cxn ang="0">
                    <a:pos x="connsiteX3802" y="connsiteY3802"/>
                  </a:cxn>
                  <a:cxn ang="0">
                    <a:pos x="connsiteX3803" y="connsiteY3803"/>
                  </a:cxn>
                  <a:cxn ang="0">
                    <a:pos x="connsiteX3804" y="connsiteY3804"/>
                  </a:cxn>
                  <a:cxn ang="0">
                    <a:pos x="connsiteX3805" y="connsiteY3805"/>
                  </a:cxn>
                  <a:cxn ang="0">
                    <a:pos x="connsiteX3806" y="connsiteY3806"/>
                  </a:cxn>
                  <a:cxn ang="0">
                    <a:pos x="connsiteX3807" y="connsiteY3807"/>
                  </a:cxn>
                  <a:cxn ang="0">
                    <a:pos x="connsiteX3808" y="connsiteY3808"/>
                  </a:cxn>
                  <a:cxn ang="0">
                    <a:pos x="connsiteX3809" y="connsiteY3809"/>
                  </a:cxn>
                  <a:cxn ang="0">
                    <a:pos x="connsiteX3810" y="connsiteY3810"/>
                  </a:cxn>
                  <a:cxn ang="0">
                    <a:pos x="connsiteX3811" y="connsiteY3811"/>
                  </a:cxn>
                  <a:cxn ang="0">
                    <a:pos x="connsiteX3812" y="connsiteY3812"/>
                  </a:cxn>
                  <a:cxn ang="0">
                    <a:pos x="connsiteX3813" y="connsiteY3813"/>
                  </a:cxn>
                  <a:cxn ang="0">
                    <a:pos x="connsiteX3814" y="connsiteY3814"/>
                  </a:cxn>
                  <a:cxn ang="0">
                    <a:pos x="connsiteX3815" y="connsiteY3815"/>
                  </a:cxn>
                  <a:cxn ang="0">
                    <a:pos x="connsiteX3816" y="connsiteY3816"/>
                  </a:cxn>
                  <a:cxn ang="0">
                    <a:pos x="connsiteX3817" y="connsiteY3817"/>
                  </a:cxn>
                  <a:cxn ang="0">
                    <a:pos x="connsiteX3818" y="connsiteY3818"/>
                  </a:cxn>
                  <a:cxn ang="0">
                    <a:pos x="connsiteX3819" y="connsiteY3819"/>
                  </a:cxn>
                  <a:cxn ang="0">
                    <a:pos x="connsiteX3820" y="connsiteY3820"/>
                  </a:cxn>
                  <a:cxn ang="0">
                    <a:pos x="connsiteX3821" y="connsiteY3821"/>
                  </a:cxn>
                  <a:cxn ang="0">
                    <a:pos x="connsiteX3822" y="connsiteY3822"/>
                  </a:cxn>
                  <a:cxn ang="0">
                    <a:pos x="connsiteX3823" y="connsiteY3823"/>
                  </a:cxn>
                  <a:cxn ang="0">
                    <a:pos x="connsiteX3824" y="connsiteY3824"/>
                  </a:cxn>
                  <a:cxn ang="0">
                    <a:pos x="connsiteX3825" y="connsiteY3825"/>
                  </a:cxn>
                  <a:cxn ang="0">
                    <a:pos x="connsiteX3826" y="connsiteY3826"/>
                  </a:cxn>
                  <a:cxn ang="0">
                    <a:pos x="connsiteX3827" y="connsiteY3827"/>
                  </a:cxn>
                  <a:cxn ang="0">
                    <a:pos x="connsiteX3828" y="connsiteY3828"/>
                  </a:cxn>
                  <a:cxn ang="0">
                    <a:pos x="connsiteX3829" y="connsiteY3829"/>
                  </a:cxn>
                  <a:cxn ang="0">
                    <a:pos x="connsiteX3830" y="connsiteY3830"/>
                  </a:cxn>
                  <a:cxn ang="0">
                    <a:pos x="connsiteX3831" y="connsiteY3831"/>
                  </a:cxn>
                  <a:cxn ang="0">
                    <a:pos x="connsiteX3832" y="connsiteY3832"/>
                  </a:cxn>
                  <a:cxn ang="0">
                    <a:pos x="connsiteX3833" y="connsiteY3833"/>
                  </a:cxn>
                  <a:cxn ang="0">
                    <a:pos x="connsiteX3834" y="connsiteY3834"/>
                  </a:cxn>
                  <a:cxn ang="0">
                    <a:pos x="connsiteX3835" y="connsiteY3835"/>
                  </a:cxn>
                  <a:cxn ang="0">
                    <a:pos x="connsiteX3836" y="connsiteY3836"/>
                  </a:cxn>
                  <a:cxn ang="0">
                    <a:pos x="connsiteX3837" y="connsiteY3837"/>
                  </a:cxn>
                  <a:cxn ang="0">
                    <a:pos x="connsiteX3838" y="connsiteY3838"/>
                  </a:cxn>
                  <a:cxn ang="0">
                    <a:pos x="connsiteX3839" y="connsiteY3839"/>
                  </a:cxn>
                  <a:cxn ang="0">
                    <a:pos x="connsiteX3840" y="connsiteY3840"/>
                  </a:cxn>
                  <a:cxn ang="0">
                    <a:pos x="connsiteX3841" y="connsiteY3841"/>
                  </a:cxn>
                  <a:cxn ang="0">
                    <a:pos x="connsiteX3842" y="connsiteY3842"/>
                  </a:cxn>
                  <a:cxn ang="0">
                    <a:pos x="connsiteX3843" y="connsiteY3843"/>
                  </a:cxn>
                  <a:cxn ang="0">
                    <a:pos x="connsiteX3844" y="connsiteY3844"/>
                  </a:cxn>
                  <a:cxn ang="0">
                    <a:pos x="connsiteX3845" y="connsiteY3845"/>
                  </a:cxn>
                  <a:cxn ang="0">
                    <a:pos x="connsiteX3846" y="connsiteY3846"/>
                  </a:cxn>
                  <a:cxn ang="0">
                    <a:pos x="connsiteX3847" y="connsiteY3847"/>
                  </a:cxn>
                  <a:cxn ang="0">
                    <a:pos x="connsiteX3848" y="connsiteY3848"/>
                  </a:cxn>
                  <a:cxn ang="0">
                    <a:pos x="connsiteX3849" y="connsiteY3849"/>
                  </a:cxn>
                  <a:cxn ang="0">
                    <a:pos x="connsiteX3850" y="connsiteY3850"/>
                  </a:cxn>
                  <a:cxn ang="0">
                    <a:pos x="connsiteX3851" y="connsiteY3851"/>
                  </a:cxn>
                  <a:cxn ang="0">
                    <a:pos x="connsiteX3852" y="connsiteY3852"/>
                  </a:cxn>
                  <a:cxn ang="0">
                    <a:pos x="connsiteX3853" y="connsiteY3853"/>
                  </a:cxn>
                  <a:cxn ang="0">
                    <a:pos x="connsiteX3854" y="connsiteY3854"/>
                  </a:cxn>
                  <a:cxn ang="0">
                    <a:pos x="connsiteX3855" y="connsiteY3855"/>
                  </a:cxn>
                  <a:cxn ang="0">
                    <a:pos x="connsiteX3856" y="connsiteY3856"/>
                  </a:cxn>
                  <a:cxn ang="0">
                    <a:pos x="connsiteX3857" y="connsiteY3857"/>
                  </a:cxn>
                  <a:cxn ang="0">
                    <a:pos x="connsiteX3858" y="connsiteY3858"/>
                  </a:cxn>
                  <a:cxn ang="0">
                    <a:pos x="connsiteX3859" y="connsiteY3859"/>
                  </a:cxn>
                  <a:cxn ang="0">
                    <a:pos x="connsiteX3860" y="connsiteY3860"/>
                  </a:cxn>
                  <a:cxn ang="0">
                    <a:pos x="connsiteX3861" y="connsiteY3861"/>
                  </a:cxn>
                  <a:cxn ang="0">
                    <a:pos x="connsiteX3862" y="connsiteY3862"/>
                  </a:cxn>
                  <a:cxn ang="0">
                    <a:pos x="connsiteX3863" y="connsiteY3863"/>
                  </a:cxn>
                  <a:cxn ang="0">
                    <a:pos x="connsiteX3864" y="connsiteY3864"/>
                  </a:cxn>
                  <a:cxn ang="0">
                    <a:pos x="connsiteX3865" y="connsiteY3865"/>
                  </a:cxn>
                  <a:cxn ang="0">
                    <a:pos x="connsiteX3866" y="connsiteY3866"/>
                  </a:cxn>
                  <a:cxn ang="0">
                    <a:pos x="connsiteX3867" y="connsiteY3867"/>
                  </a:cxn>
                  <a:cxn ang="0">
                    <a:pos x="connsiteX3868" y="connsiteY3868"/>
                  </a:cxn>
                  <a:cxn ang="0">
                    <a:pos x="connsiteX3869" y="connsiteY3869"/>
                  </a:cxn>
                  <a:cxn ang="0">
                    <a:pos x="connsiteX3870" y="connsiteY3870"/>
                  </a:cxn>
                  <a:cxn ang="0">
                    <a:pos x="connsiteX3871" y="connsiteY3871"/>
                  </a:cxn>
                  <a:cxn ang="0">
                    <a:pos x="connsiteX3872" y="connsiteY3872"/>
                  </a:cxn>
                  <a:cxn ang="0">
                    <a:pos x="connsiteX3873" y="connsiteY3873"/>
                  </a:cxn>
                  <a:cxn ang="0">
                    <a:pos x="connsiteX3874" y="connsiteY3874"/>
                  </a:cxn>
                  <a:cxn ang="0">
                    <a:pos x="connsiteX3875" y="connsiteY3875"/>
                  </a:cxn>
                  <a:cxn ang="0">
                    <a:pos x="connsiteX3876" y="connsiteY3876"/>
                  </a:cxn>
                  <a:cxn ang="0">
                    <a:pos x="connsiteX3877" y="connsiteY3877"/>
                  </a:cxn>
                  <a:cxn ang="0">
                    <a:pos x="connsiteX3878" y="connsiteY3878"/>
                  </a:cxn>
                  <a:cxn ang="0">
                    <a:pos x="connsiteX3879" y="connsiteY3879"/>
                  </a:cxn>
                  <a:cxn ang="0">
                    <a:pos x="connsiteX3880" y="connsiteY3880"/>
                  </a:cxn>
                  <a:cxn ang="0">
                    <a:pos x="connsiteX3881" y="connsiteY3881"/>
                  </a:cxn>
                  <a:cxn ang="0">
                    <a:pos x="connsiteX3882" y="connsiteY3882"/>
                  </a:cxn>
                  <a:cxn ang="0">
                    <a:pos x="connsiteX3883" y="connsiteY3883"/>
                  </a:cxn>
                  <a:cxn ang="0">
                    <a:pos x="connsiteX3884" y="connsiteY3884"/>
                  </a:cxn>
                  <a:cxn ang="0">
                    <a:pos x="connsiteX3885" y="connsiteY3885"/>
                  </a:cxn>
                  <a:cxn ang="0">
                    <a:pos x="connsiteX3886" y="connsiteY3886"/>
                  </a:cxn>
                  <a:cxn ang="0">
                    <a:pos x="connsiteX3887" y="connsiteY3887"/>
                  </a:cxn>
                  <a:cxn ang="0">
                    <a:pos x="connsiteX3888" y="connsiteY3888"/>
                  </a:cxn>
                  <a:cxn ang="0">
                    <a:pos x="connsiteX3889" y="connsiteY3889"/>
                  </a:cxn>
                  <a:cxn ang="0">
                    <a:pos x="connsiteX3890" y="connsiteY3890"/>
                  </a:cxn>
                  <a:cxn ang="0">
                    <a:pos x="connsiteX3891" y="connsiteY3891"/>
                  </a:cxn>
                  <a:cxn ang="0">
                    <a:pos x="connsiteX3892" y="connsiteY3892"/>
                  </a:cxn>
                  <a:cxn ang="0">
                    <a:pos x="connsiteX3893" y="connsiteY3893"/>
                  </a:cxn>
                  <a:cxn ang="0">
                    <a:pos x="connsiteX3894" y="connsiteY3894"/>
                  </a:cxn>
                  <a:cxn ang="0">
                    <a:pos x="connsiteX3895" y="connsiteY3895"/>
                  </a:cxn>
                  <a:cxn ang="0">
                    <a:pos x="connsiteX3896" y="connsiteY3896"/>
                  </a:cxn>
                  <a:cxn ang="0">
                    <a:pos x="connsiteX3897" y="connsiteY3897"/>
                  </a:cxn>
                  <a:cxn ang="0">
                    <a:pos x="connsiteX3898" y="connsiteY3898"/>
                  </a:cxn>
                  <a:cxn ang="0">
                    <a:pos x="connsiteX3899" y="connsiteY3899"/>
                  </a:cxn>
                  <a:cxn ang="0">
                    <a:pos x="connsiteX3900" y="connsiteY3900"/>
                  </a:cxn>
                  <a:cxn ang="0">
                    <a:pos x="connsiteX3901" y="connsiteY3901"/>
                  </a:cxn>
                  <a:cxn ang="0">
                    <a:pos x="connsiteX3902" y="connsiteY3902"/>
                  </a:cxn>
                  <a:cxn ang="0">
                    <a:pos x="connsiteX3903" y="connsiteY3903"/>
                  </a:cxn>
                  <a:cxn ang="0">
                    <a:pos x="connsiteX3904" y="connsiteY3904"/>
                  </a:cxn>
                  <a:cxn ang="0">
                    <a:pos x="connsiteX3905" y="connsiteY3905"/>
                  </a:cxn>
                  <a:cxn ang="0">
                    <a:pos x="connsiteX3906" y="connsiteY3906"/>
                  </a:cxn>
                  <a:cxn ang="0">
                    <a:pos x="connsiteX3907" y="connsiteY3907"/>
                  </a:cxn>
                  <a:cxn ang="0">
                    <a:pos x="connsiteX3908" y="connsiteY3908"/>
                  </a:cxn>
                  <a:cxn ang="0">
                    <a:pos x="connsiteX3909" y="connsiteY3909"/>
                  </a:cxn>
                  <a:cxn ang="0">
                    <a:pos x="connsiteX3910" y="connsiteY3910"/>
                  </a:cxn>
                  <a:cxn ang="0">
                    <a:pos x="connsiteX3911" y="connsiteY3911"/>
                  </a:cxn>
                  <a:cxn ang="0">
                    <a:pos x="connsiteX3912" y="connsiteY3912"/>
                  </a:cxn>
                  <a:cxn ang="0">
                    <a:pos x="connsiteX3913" y="connsiteY3913"/>
                  </a:cxn>
                  <a:cxn ang="0">
                    <a:pos x="connsiteX3914" y="connsiteY3914"/>
                  </a:cxn>
                  <a:cxn ang="0">
                    <a:pos x="connsiteX3915" y="connsiteY3915"/>
                  </a:cxn>
                  <a:cxn ang="0">
                    <a:pos x="connsiteX3916" y="connsiteY3916"/>
                  </a:cxn>
                  <a:cxn ang="0">
                    <a:pos x="connsiteX3917" y="connsiteY3917"/>
                  </a:cxn>
                  <a:cxn ang="0">
                    <a:pos x="connsiteX3918" y="connsiteY3918"/>
                  </a:cxn>
                  <a:cxn ang="0">
                    <a:pos x="connsiteX3919" y="connsiteY3919"/>
                  </a:cxn>
                  <a:cxn ang="0">
                    <a:pos x="connsiteX3920" y="connsiteY3920"/>
                  </a:cxn>
                  <a:cxn ang="0">
                    <a:pos x="connsiteX3921" y="connsiteY3921"/>
                  </a:cxn>
                  <a:cxn ang="0">
                    <a:pos x="connsiteX3922" y="connsiteY3922"/>
                  </a:cxn>
                  <a:cxn ang="0">
                    <a:pos x="connsiteX3923" y="connsiteY3923"/>
                  </a:cxn>
                  <a:cxn ang="0">
                    <a:pos x="connsiteX3924" y="connsiteY3924"/>
                  </a:cxn>
                  <a:cxn ang="0">
                    <a:pos x="connsiteX3925" y="connsiteY3925"/>
                  </a:cxn>
                  <a:cxn ang="0">
                    <a:pos x="connsiteX3926" y="connsiteY3926"/>
                  </a:cxn>
                  <a:cxn ang="0">
                    <a:pos x="connsiteX3927" y="connsiteY3927"/>
                  </a:cxn>
                  <a:cxn ang="0">
                    <a:pos x="connsiteX3928" y="connsiteY3928"/>
                  </a:cxn>
                  <a:cxn ang="0">
                    <a:pos x="connsiteX3929" y="connsiteY3929"/>
                  </a:cxn>
                  <a:cxn ang="0">
                    <a:pos x="connsiteX3930" y="connsiteY3930"/>
                  </a:cxn>
                  <a:cxn ang="0">
                    <a:pos x="connsiteX3931" y="connsiteY3931"/>
                  </a:cxn>
                  <a:cxn ang="0">
                    <a:pos x="connsiteX3932" y="connsiteY3932"/>
                  </a:cxn>
                  <a:cxn ang="0">
                    <a:pos x="connsiteX3933" y="connsiteY3933"/>
                  </a:cxn>
                  <a:cxn ang="0">
                    <a:pos x="connsiteX3934" y="connsiteY3934"/>
                  </a:cxn>
                  <a:cxn ang="0">
                    <a:pos x="connsiteX3935" y="connsiteY3935"/>
                  </a:cxn>
                  <a:cxn ang="0">
                    <a:pos x="connsiteX3936" y="connsiteY3936"/>
                  </a:cxn>
                  <a:cxn ang="0">
                    <a:pos x="connsiteX3937" y="connsiteY3937"/>
                  </a:cxn>
                  <a:cxn ang="0">
                    <a:pos x="connsiteX3938" y="connsiteY3938"/>
                  </a:cxn>
                  <a:cxn ang="0">
                    <a:pos x="connsiteX3939" y="connsiteY3939"/>
                  </a:cxn>
                  <a:cxn ang="0">
                    <a:pos x="connsiteX3940" y="connsiteY3940"/>
                  </a:cxn>
                  <a:cxn ang="0">
                    <a:pos x="connsiteX3941" y="connsiteY3941"/>
                  </a:cxn>
                  <a:cxn ang="0">
                    <a:pos x="connsiteX3942" y="connsiteY3942"/>
                  </a:cxn>
                  <a:cxn ang="0">
                    <a:pos x="connsiteX3943" y="connsiteY3943"/>
                  </a:cxn>
                  <a:cxn ang="0">
                    <a:pos x="connsiteX3944" y="connsiteY3944"/>
                  </a:cxn>
                  <a:cxn ang="0">
                    <a:pos x="connsiteX3945" y="connsiteY3945"/>
                  </a:cxn>
                  <a:cxn ang="0">
                    <a:pos x="connsiteX3946" y="connsiteY3946"/>
                  </a:cxn>
                  <a:cxn ang="0">
                    <a:pos x="connsiteX3947" y="connsiteY3947"/>
                  </a:cxn>
                  <a:cxn ang="0">
                    <a:pos x="connsiteX3948" y="connsiteY3948"/>
                  </a:cxn>
                  <a:cxn ang="0">
                    <a:pos x="connsiteX3949" y="connsiteY3949"/>
                  </a:cxn>
                  <a:cxn ang="0">
                    <a:pos x="connsiteX3950" y="connsiteY3950"/>
                  </a:cxn>
                  <a:cxn ang="0">
                    <a:pos x="connsiteX3951" y="connsiteY3951"/>
                  </a:cxn>
                  <a:cxn ang="0">
                    <a:pos x="connsiteX3952" y="connsiteY3952"/>
                  </a:cxn>
                  <a:cxn ang="0">
                    <a:pos x="connsiteX3953" y="connsiteY3953"/>
                  </a:cxn>
                  <a:cxn ang="0">
                    <a:pos x="connsiteX3954" y="connsiteY3954"/>
                  </a:cxn>
                  <a:cxn ang="0">
                    <a:pos x="connsiteX3955" y="connsiteY3955"/>
                  </a:cxn>
                  <a:cxn ang="0">
                    <a:pos x="connsiteX3956" y="connsiteY3956"/>
                  </a:cxn>
                  <a:cxn ang="0">
                    <a:pos x="connsiteX3957" y="connsiteY3957"/>
                  </a:cxn>
                  <a:cxn ang="0">
                    <a:pos x="connsiteX3958" y="connsiteY3958"/>
                  </a:cxn>
                  <a:cxn ang="0">
                    <a:pos x="connsiteX3959" y="connsiteY3959"/>
                  </a:cxn>
                  <a:cxn ang="0">
                    <a:pos x="connsiteX3960" y="connsiteY3960"/>
                  </a:cxn>
                  <a:cxn ang="0">
                    <a:pos x="connsiteX3961" y="connsiteY3961"/>
                  </a:cxn>
                  <a:cxn ang="0">
                    <a:pos x="connsiteX3962" y="connsiteY3962"/>
                  </a:cxn>
                  <a:cxn ang="0">
                    <a:pos x="connsiteX3963" y="connsiteY3963"/>
                  </a:cxn>
                  <a:cxn ang="0">
                    <a:pos x="connsiteX3964" y="connsiteY3964"/>
                  </a:cxn>
                  <a:cxn ang="0">
                    <a:pos x="connsiteX3965" y="connsiteY3965"/>
                  </a:cxn>
                  <a:cxn ang="0">
                    <a:pos x="connsiteX3966" y="connsiteY3966"/>
                  </a:cxn>
                  <a:cxn ang="0">
                    <a:pos x="connsiteX3967" y="connsiteY3967"/>
                  </a:cxn>
                  <a:cxn ang="0">
                    <a:pos x="connsiteX3968" y="connsiteY3968"/>
                  </a:cxn>
                  <a:cxn ang="0">
                    <a:pos x="connsiteX3969" y="connsiteY3969"/>
                  </a:cxn>
                  <a:cxn ang="0">
                    <a:pos x="connsiteX3970" y="connsiteY3970"/>
                  </a:cxn>
                  <a:cxn ang="0">
                    <a:pos x="connsiteX3971" y="connsiteY3971"/>
                  </a:cxn>
                  <a:cxn ang="0">
                    <a:pos x="connsiteX3972" y="connsiteY3972"/>
                  </a:cxn>
                  <a:cxn ang="0">
                    <a:pos x="connsiteX3973" y="connsiteY3973"/>
                  </a:cxn>
                  <a:cxn ang="0">
                    <a:pos x="connsiteX3974" y="connsiteY3974"/>
                  </a:cxn>
                  <a:cxn ang="0">
                    <a:pos x="connsiteX3975" y="connsiteY3975"/>
                  </a:cxn>
                  <a:cxn ang="0">
                    <a:pos x="connsiteX3976" y="connsiteY3976"/>
                  </a:cxn>
                  <a:cxn ang="0">
                    <a:pos x="connsiteX3977" y="connsiteY3977"/>
                  </a:cxn>
                  <a:cxn ang="0">
                    <a:pos x="connsiteX3978" y="connsiteY3978"/>
                  </a:cxn>
                  <a:cxn ang="0">
                    <a:pos x="connsiteX3979" y="connsiteY3979"/>
                  </a:cxn>
                  <a:cxn ang="0">
                    <a:pos x="connsiteX3980" y="connsiteY3980"/>
                  </a:cxn>
                  <a:cxn ang="0">
                    <a:pos x="connsiteX3981" y="connsiteY3981"/>
                  </a:cxn>
                  <a:cxn ang="0">
                    <a:pos x="connsiteX3982" y="connsiteY3982"/>
                  </a:cxn>
                  <a:cxn ang="0">
                    <a:pos x="connsiteX3983" y="connsiteY3983"/>
                  </a:cxn>
                  <a:cxn ang="0">
                    <a:pos x="connsiteX3984" y="connsiteY3984"/>
                  </a:cxn>
                  <a:cxn ang="0">
                    <a:pos x="connsiteX3985" y="connsiteY3985"/>
                  </a:cxn>
                  <a:cxn ang="0">
                    <a:pos x="connsiteX3986" y="connsiteY3986"/>
                  </a:cxn>
                  <a:cxn ang="0">
                    <a:pos x="connsiteX3987" y="connsiteY3987"/>
                  </a:cxn>
                  <a:cxn ang="0">
                    <a:pos x="connsiteX3988" y="connsiteY3988"/>
                  </a:cxn>
                  <a:cxn ang="0">
                    <a:pos x="connsiteX3989" y="connsiteY3989"/>
                  </a:cxn>
                  <a:cxn ang="0">
                    <a:pos x="connsiteX3990" y="connsiteY3990"/>
                  </a:cxn>
                  <a:cxn ang="0">
                    <a:pos x="connsiteX3991" y="connsiteY3991"/>
                  </a:cxn>
                  <a:cxn ang="0">
                    <a:pos x="connsiteX3992" y="connsiteY3992"/>
                  </a:cxn>
                  <a:cxn ang="0">
                    <a:pos x="connsiteX3993" y="connsiteY3993"/>
                  </a:cxn>
                  <a:cxn ang="0">
                    <a:pos x="connsiteX3994" y="connsiteY3994"/>
                  </a:cxn>
                  <a:cxn ang="0">
                    <a:pos x="connsiteX3995" y="connsiteY3995"/>
                  </a:cxn>
                  <a:cxn ang="0">
                    <a:pos x="connsiteX3996" y="connsiteY3996"/>
                  </a:cxn>
                  <a:cxn ang="0">
                    <a:pos x="connsiteX3997" y="connsiteY3997"/>
                  </a:cxn>
                  <a:cxn ang="0">
                    <a:pos x="connsiteX3998" y="connsiteY3998"/>
                  </a:cxn>
                  <a:cxn ang="0">
                    <a:pos x="connsiteX3999" y="connsiteY3999"/>
                  </a:cxn>
                  <a:cxn ang="0">
                    <a:pos x="connsiteX4000" y="connsiteY4000"/>
                  </a:cxn>
                  <a:cxn ang="0">
                    <a:pos x="connsiteX4001" y="connsiteY4001"/>
                  </a:cxn>
                  <a:cxn ang="0">
                    <a:pos x="connsiteX4002" y="connsiteY4002"/>
                  </a:cxn>
                  <a:cxn ang="0">
                    <a:pos x="connsiteX4003" y="connsiteY4003"/>
                  </a:cxn>
                  <a:cxn ang="0">
                    <a:pos x="connsiteX4004" y="connsiteY4004"/>
                  </a:cxn>
                  <a:cxn ang="0">
                    <a:pos x="connsiteX4005" y="connsiteY4005"/>
                  </a:cxn>
                  <a:cxn ang="0">
                    <a:pos x="connsiteX4006" y="connsiteY4006"/>
                  </a:cxn>
                  <a:cxn ang="0">
                    <a:pos x="connsiteX4007" y="connsiteY4007"/>
                  </a:cxn>
                  <a:cxn ang="0">
                    <a:pos x="connsiteX4008" y="connsiteY4008"/>
                  </a:cxn>
                  <a:cxn ang="0">
                    <a:pos x="connsiteX4009" y="connsiteY4009"/>
                  </a:cxn>
                  <a:cxn ang="0">
                    <a:pos x="connsiteX4010" y="connsiteY4010"/>
                  </a:cxn>
                  <a:cxn ang="0">
                    <a:pos x="connsiteX4011" y="connsiteY4011"/>
                  </a:cxn>
                  <a:cxn ang="0">
                    <a:pos x="connsiteX4012" y="connsiteY4012"/>
                  </a:cxn>
                  <a:cxn ang="0">
                    <a:pos x="connsiteX4013" y="connsiteY4013"/>
                  </a:cxn>
                  <a:cxn ang="0">
                    <a:pos x="connsiteX4014" y="connsiteY4014"/>
                  </a:cxn>
                  <a:cxn ang="0">
                    <a:pos x="connsiteX4015" y="connsiteY4015"/>
                  </a:cxn>
                  <a:cxn ang="0">
                    <a:pos x="connsiteX4016" y="connsiteY4016"/>
                  </a:cxn>
                  <a:cxn ang="0">
                    <a:pos x="connsiteX4017" y="connsiteY4017"/>
                  </a:cxn>
                  <a:cxn ang="0">
                    <a:pos x="connsiteX4018" y="connsiteY4018"/>
                  </a:cxn>
                  <a:cxn ang="0">
                    <a:pos x="connsiteX4019" y="connsiteY4019"/>
                  </a:cxn>
                  <a:cxn ang="0">
                    <a:pos x="connsiteX4020" y="connsiteY4020"/>
                  </a:cxn>
                  <a:cxn ang="0">
                    <a:pos x="connsiteX4021" y="connsiteY4021"/>
                  </a:cxn>
                  <a:cxn ang="0">
                    <a:pos x="connsiteX4022" y="connsiteY4022"/>
                  </a:cxn>
                  <a:cxn ang="0">
                    <a:pos x="connsiteX4023" y="connsiteY4023"/>
                  </a:cxn>
                  <a:cxn ang="0">
                    <a:pos x="connsiteX4024" y="connsiteY4024"/>
                  </a:cxn>
                  <a:cxn ang="0">
                    <a:pos x="connsiteX4025" y="connsiteY4025"/>
                  </a:cxn>
                  <a:cxn ang="0">
                    <a:pos x="connsiteX4026" y="connsiteY4026"/>
                  </a:cxn>
                  <a:cxn ang="0">
                    <a:pos x="connsiteX4027" y="connsiteY4027"/>
                  </a:cxn>
                  <a:cxn ang="0">
                    <a:pos x="connsiteX4028" y="connsiteY4028"/>
                  </a:cxn>
                  <a:cxn ang="0">
                    <a:pos x="connsiteX4029" y="connsiteY4029"/>
                  </a:cxn>
                  <a:cxn ang="0">
                    <a:pos x="connsiteX4030" y="connsiteY4030"/>
                  </a:cxn>
                  <a:cxn ang="0">
                    <a:pos x="connsiteX4031" y="connsiteY4031"/>
                  </a:cxn>
                  <a:cxn ang="0">
                    <a:pos x="connsiteX4032" y="connsiteY4032"/>
                  </a:cxn>
                  <a:cxn ang="0">
                    <a:pos x="connsiteX4033" y="connsiteY4033"/>
                  </a:cxn>
                  <a:cxn ang="0">
                    <a:pos x="connsiteX4034" y="connsiteY4034"/>
                  </a:cxn>
                  <a:cxn ang="0">
                    <a:pos x="connsiteX4035" y="connsiteY4035"/>
                  </a:cxn>
                  <a:cxn ang="0">
                    <a:pos x="connsiteX4036" y="connsiteY4036"/>
                  </a:cxn>
                  <a:cxn ang="0">
                    <a:pos x="connsiteX4037" y="connsiteY4037"/>
                  </a:cxn>
                  <a:cxn ang="0">
                    <a:pos x="connsiteX4038" y="connsiteY4038"/>
                  </a:cxn>
                  <a:cxn ang="0">
                    <a:pos x="connsiteX4039" y="connsiteY4039"/>
                  </a:cxn>
                  <a:cxn ang="0">
                    <a:pos x="connsiteX4040" y="connsiteY4040"/>
                  </a:cxn>
                  <a:cxn ang="0">
                    <a:pos x="connsiteX4041" y="connsiteY4041"/>
                  </a:cxn>
                  <a:cxn ang="0">
                    <a:pos x="connsiteX4042" y="connsiteY4042"/>
                  </a:cxn>
                  <a:cxn ang="0">
                    <a:pos x="connsiteX4043" y="connsiteY4043"/>
                  </a:cxn>
                  <a:cxn ang="0">
                    <a:pos x="connsiteX4044" y="connsiteY4044"/>
                  </a:cxn>
                  <a:cxn ang="0">
                    <a:pos x="connsiteX4045" y="connsiteY4045"/>
                  </a:cxn>
                  <a:cxn ang="0">
                    <a:pos x="connsiteX4046" y="connsiteY4046"/>
                  </a:cxn>
                  <a:cxn ang="0">
                    <a:pos x="connsiteX4047" y="connsiteY4047"/>
                  </a:cxn>
                  <a:cxn ang="0">
                    <a:pos x="connsiteX4048" y="connsiteY4048"/>
                  </a:cxn>
                  <a:cxn ang="0">
                    <a:pos x="connsiteX4049" y="connsiteY4049"/>
                  </a:cxn>
                  <a:cxn ang="0">
                    <a:pos x="connsiteX4050" y="connsiteY4050"/>
                  </a:cxn>
                  <a:cxn ang="0">
                    <a:pos x="connsiteX4051" y="connsiteY4051"/>
                  </a:cxn>
                  <a:cxn ang="0">
                    <a:pos x="connsiteX4052" y="connsiteY4052"/>
                  </a:cxn>
                  <a:cxn ang="0">
                    <a:pos x="connsiteX4053" y="connsiteY4053"/>
                  </a:cxn>
                  <a:cxn ang="0">
                    <a:pos x="connsiteX4054" y="connsiteY4054"/>
                  </a:cxn>
                  <a:cxn ang="0">
                    <a:pos x="connsiteX4055" y="connsiteY4055"/>
                  </a:cxn>
                  <a:cxn ang="0">
                    <a:pos x="connsiteX4056" y="connsiteY4056"/>
                  </a:cxn>
                  <a:cxn ang="0">
                    <a:pos x="connsiteX4057" y="connsiteY4057"/>
                  </a:cxn>
                  <a:cxn ang="0">
                    <a:pos x="connsiteX4058" y="connsiteY4058"/>
                  </a:cxn>
                  <a:cxn ang="0">
                    <a:pos x="connsiteX4059" y="connsiteY4059"/>
                  </a:cxn>
                  <a:cxn ang="0">
                    <a:pos x="connsiteX4060" y="connsiteY4060"/>
                  </a:cxn>
                  <a:cxn ang="0">
                    <a:pos x="connsiteX4061" y="connsiteY4061"/>
                  </a:cxn>
                  <a:cxn ang="0">
                    <a:pos x="connsiteX4062" y="connsiteY4062"/>
                  </a:cxn>
                  <a:cxn ang="0">
                    <a:pos x="connsiteX4063" y="connsiteY4063"/>
                  </a:cxn>
                  <a:cxn ang="0">
                    <a:pos x="connsiteX4064" y="connsiteY4064"/>
                  </a:cxn>
                  <a:cxn ang="0">
                    <a:pos x="connsiteX4065" y="connsiteY4065"/>
                  </a:cxn>
                  <a:cxn ang="0">
                    <a:pos x="connsiteX4066" y="connsiteY4066"/>
                  </a:cxn>
                  <a:cxn ang="0">
                    <a:pos x="connsiteX4067" y="connsiteY4067"/>
                  </a:cxn>
                  <a:cxn ang="0">
                    <a:pos x="connsiteX4068" y="connsiteY4068"/>
                  </a:cxn>
                  <a:cxn ang="0">
                    <a:pos x="connsiteX4069" y="connsiteY4069"/>
                  </a:cxn>
                  <a:cxn ang="0">
                    <a:pos x="connsiteX4070" y="connsiteY4070"/>
                  </a:cxn>
                  <a:cxn ang="0">
                    <a:pos x="connsiteX4071" y="connsiteY4071"/>
                  </a:cxn>
                  <a:cxn ang="0">
                    <a:pos x="connsiteX4072" y="connsiteY4072"/>
                  </a:cxn>
                  <a:cxn ang="0">
                    <a:pos x="connsiteX4073" y="connsiteY4073"/>
                  </a:cxn>
                  <a:cxn ang="0">
                    <a:pos x="connsiteX4074" y="connsiteY4074"/>
                  </a:cxn>
                  <a:cxn ang="0">
                    <a:pos x="connsiteX4075" y="connsiteY4075"/>
                  </a:cxn>
                  <a:cxn ang="0">
                    <a:pos x="connsiteX4076" y="connsiteY4076"/>
                  </a:cxn>
                  <a:cxn ang="0">
                    <a:pos x="connsiteX4077" y="connsiteY4077"/>
                  </a:cxn>
                  <a:cxn ang="0">
                    <a:pos x="connsiteX4078" y="connsiteY4078"/>
                  </a:cxn>
                  <a:cxn ang="0">
                    <a:pos x="connsiteX4079" y="connsiteY4079"/>
                  </a:cxn>
                  <a:cxn ang="0">
                    <a:pos x="connsiteX4080" y="connsiteY4080"/>
                  </a:cxn>
                  <a:cxn ang="0">
                    <a:pos x="connsiteX4081" y="connsiteY4081"/>
                  </a:cxn>
                  <a:cxn ang="0">
                    <a:pos x="connsiteX4082" y="connsiteY4082"/>
                  </a:cxn>
                  <a:cxn ang="0">
                    <a:pos x="connsiteX4083" y="connsiteY4083"/>
                  </a:cxn>
                  <a:cxn ang="0">
                    <a:pos x="connsiteX4084" y="connsiteY4084"/>
                  </a:cxn>
                  <a:cxn ang="0">
                    <a:pos x="connsiteX4085" y="connsiteY4085"/>
                  </a:cxn>
                  <a:cxn ang="0">
                    <a:pos x="connsiteX4086" y="connsiteY4086"/>
                  </a:cxn>
                  <a:cxn ang="0">
                    <a:pos x="connsiteX4087" y="connsiteY4087"/>
                  </a:cxn>
                  <a:cxn ang="0">
                    <a:pos x="connsiteX4088" y="connsiteY4088"/>
                  </a:cxn>
                  <a:cxn ang="0">
                    <a:pos x="connsiteX4089" y="connsiteY4089"/>
                  </a:cxn>
                  <a:cxn ang="0">
                    <a:pos x="connsiteX4090" y="connsiteY4090"/>
                  </a:cxn>
                  <a:cxn ang="0">
                    <a:pos x="connsiteX4091" y="connsiteY4091"/>
                  </a:cxn>
                  <a:cxn ang="0">
                    <a:pos x="connsiteX4092" y="connsiteY4092"/>
                  </a:cxn>
                  <a:cxn ang="0">
                    <a:pos x="connsiteX4093" y="connsiteY4093"/>
                  </a:cxn>
                  <a:cxn ang="0">
                    <a:pos x="connsiteX4094" y="connsiteY4094"/>
                  </a:cxn>
                  <a:cxn ang="0">
                    <a:pos x="connsiteX4095" y="connsiteY4095"/>
                  </a:cxn>
                  <a:cxn ang="0">
                    <a:pos x="connsiteX4096" y="connsiteY4096"/>
                  </a:cxn>
                  <a:cxn ang="0">
                    <a:pos x="connsiteX4097" y="connsiteY4097"/>
                  </a:cxn>
                  <a:cxn ang="0">
                    <a:pos x="connsiteX4098" y="connsiteY4098"/>
                  </a:cxn>
                  <a:cxn ang="0">
                    <a:pos x="connsiteX4099" y="connsiteY4099"/>
                  </a:cxn>
                  <a:cxn ang="0">
                    <a:pos x="connsiteX4100" y="connsiteY4100"/>
                  </a:cxn>
                  <a:cxn ang="0">
                    <a:pos x="connsiteX4101" y="connsiteY4101"/>
                  </a:cxn>
                  <a:cxn ang="0">
                    <a:pos x="connsiteX4102" y="connsiteY4102"/>
                  </a:cxn>
                  <a:cxn ang="0">
                    <a:pos x="connsiteX4103" y="connsiteY4103"/>
                  </a:cxn>
                  <a:cxn ang="0">
                    <a:pos x="connsiteX4104" y="connsiteY4104"/>
                  </a:cxn>
                  <a:cxn ang="0">
                    <a:pos x="connsiteX4105" y="connsiteY4105"/>
                  </a:cxn>
                  <a:cxn ang="0">
                    <a:pos x="connsiteX4106" y="connsiteY4106"/>
                  </a:cxn>
                  <a:cxn ang="0">
                    <a:pos x="connsiteX4107" y="connsiteY4107"/>
                  </a:cxn>
                  <a:cxn ang="0">
                    <a:pos x="connsiteX4108" y="connsiteY4108"/>
                  </a:cxn>
                  <a:cxn ang="0">
                    <a:pos x="connsiteX4109" y="connsiteY4109"/>
                  </a:cxn>
                  <a:cxn ang="0">
                    <a:pos x="connsiteX4110" y="connsiteY4110"/>
                  </a:cxn>
                  <a:cxn ang="0">
                    <a:pos x="connsiteX4111" y="connsiteY4111"/>
                  </a:cxn>
                  <a:cxn ang="0">
                    <a:pos x="connsiteX4112" y="connsiteY4112"/>
                  </a:cxn>
                  <a:cxn ang="0">
                    <a:pos x="connsiteX4113" y="connsiteY4113"/>
                  </a:cxn>
                  <a:cxn ang="0">
                    <a:pos x="connsiteX4114" y="connsiteY4114"/>
                  </a:cxn>
                  <a:cxn ang="0">
                    <a:pos x="connsiteX4115" y="connsiteY4115"/>
                  </a:cxn>
                  <a:cxn ang="0">
                    <a:pos x="connsiteX4116" y="connsiteY4116"/>
                  </a:cxn>
                  <a:cxn ang="0">
                    <a:pos x="connsiteX4117" y="connsiteY4117"/>
                  </a:cxn>
                  <a:cxn ang="0">
                    <a:pos x="connsiteX4118" y="connsiteY4118"/>
                  </a:cxn>
                  <a:cxn ang="0">
                    <a:pos x="connsiteX4119" y="connsiteY4119"/>
                  </a:cxn>
                  <a:cxn ang="0">
                    <a:pos x="connsiteX4120" y="connsiteY4120"/>
                  </a:cxn>
                  <a:cxn ang="0">
                    <a:pos x="connsiteX4121" y="connsiteY4121"/>
                  </a:cxn>
                  <a:cxn ang="0">
                    <a:pos x="connsiteX4122" y="connsiteY4122"/>
                  </a:cxn>
                  <a:cxn ang="0">
                    <a:pos x="connsiteX4123" y="connsiteY4123"/>
                  </a:cxn>
                  <a:cxn ang="0">
                    <a:pos x="connsiteX4124" y="connsiteY4124"/>
                  </a:cxn>
                  <a:cxn ang="0">
                    <a:pos x="connsiteX4125" y="connsiteY4125"/>
                  </a:cxn>
                  <a:cxn ang="0">
                    <a:pos x="connsiteX4126" y="connsiteY4126"/>
                  </a:cxn>
                  <a:cxn ang="0">
                    <a:pos x="connsiteX4127" y="connsiteY4127"/>
                  </a:cxn>
                  <a:cxn ang="0">
                    <a:pos x="connsiteX4128" y="connsiteY4128"/>
                  </a:cxn>
                  <a:cxn ang="0">
                    <a:pos x="connsiteX4129" y="connsiteY4129"/>
                  </a:cxn>
                  <a:cxn ang="0">
                    <a:pos x="connsiteX4130" y="connsiteY4130"/>
                  </a:cxn>
                  <a:cxn ang="0">
                    <a:pos x="connsiteX4131" y="connsiteY4131"/>
                  </a:cxn>
                  <a:cxn ang="0">
                    <a:pos x="connsiteX4132" y="connsiteY4132"/>
                  </a:cxn>
                  <a:cxn ang="0">
                    <a:pos x="connsiteX4133" y="connsiteY4133"/>
                  </a:cxn>
                  <a:cxn ang="0">
                    <a:pos x="connsiteX4134" y="connsiteY4134"/>
                  </a:cxn>
                  <a:cxn ang="0">
                    <a:pos x="connsiteX4135" y="connsiteY4135"/>
                  </a:cxn>
                  <a:cxn ang="0">
                    <a:pos x="connsiteX4136" y="connsiteY4136"/>
                  </a:cxn>
                  <a:cxn ang="0">
                    <a:pos x="connsiteX4137" y="connsiteY4137"/>
                  </a:cxn>
                  <a:cxn ang="0">
                    <a:pos x="connsiteX4138" y="connsiteY4138"/>
                  </a:cxn>
                  <a:cxn ang="0">
                    <a:pos x="connsiteX4139" y="connsiteY4139"/>
                  </a:cxn>
                  <a:cxn ang="0">
                    <a:pos x="connsiteX4140" y="connsiteY4140"/>
                  </a:cxn>
                  <a:cxn ang="0">
                    <a:pos x="connsiteX4141" y="connsiteY4141"/>
                  </a:cxn>
                  <a:cxn ang="0">
                    <a:pos x="connsiteX4142" y="connsiteY4142"/>
                  </a:cxn>
                  <a:cxn ang="0">
                    <a:pos x="connsiteX4143" y="connsiteY4143"/>
                  </a:cxn>
                  <a:cxn ang="0">
                    <a:pos x="connsiteX4144" y="connsiteY4144"/>
                  </a:cxn>
                  <a:cxn ang="0">
                    <a:pos x="connsiteX4145" y="connsiteY4145"/>
                  </a:cxn>
                  <a:cxn ang="0">
                    <a:pos x="connsiteX4146" y="connsiteY4146"/>
                  </a:cxn>
                  <a:cxn ang="0">
                    <a:pos x="connsiteX4147" y="connsiteY4147"/>
                  </a:cxn>
                  <a:cxn ang="0">
                    <a:pos x="connsiteX4148" y="connsiteY4148"/>
                  </a:cxn>
                  <a:cxn ang="0">
                    <a:pos x="connsiteX4149" y="connsiteY4149"/>
                  </a:cxn>
                  <a:cxn ang="0">
                    <a:pos x="connsiteX4150" y="connsiteY4150"/>
                  </a:cxn>
                  <a:cxn ang="0">
                    <a:pos x="connsiteX4151" y="connsiteY4151"/>
                  </a:cxn>
                  <a:cxn ang="0">
                    <a:pos x="connsiteX4152" y="connsiteY4152"/>
                  </a:cxn>
                  <a:cxn ang="0">
                    <a:pos x="connsiteX4153" y="connsiteY4153"/>
                  </a:cxn>
                  <a:cxn ang="0">
                    <a:pos x="connsiteX4154" y="connsiteY4154"/>
                  </a:cxn>
                  <a:cxn ang="0">
                    <a:pos x="connsiteX4155" y="connsiteY4155"/>
                  </a:cxn>
                  <a:cxn ang="0">
                    <a:pos x="connsiteX4156" y="connsiteY4156"/>
                  </a:cxn>
                  <a:cxn ang="0">
                    <a:pos x="connsiteX4157" y="connsiteY4157"/>
                  </a:cxn>
                  <a:cxn ang="0">
                    <a:pos x="connsiteX4158" y="connsiteY4158"/>
                  </a:cxn>
                  <a:cxn ang="0">
                    <a:pos x="connsiteX4159" y="connsiteY4159"/>
                  </a:cxn>
                  <a:cxn ang="0">
                    <a:pos x="connsiteX4160" y="connsiteY4160"/>
                  </a:cxn>
                  <a:cxn ang="0">
                    <a:pos x="connsiteX4161" y="connsiteY4161"/>
                  </a:cxn>
                  <a:cxn ang="0">
                    <a:pos x="connsiteX4162" y="connsiteY4162"/>
                  </a:cxn>
                  <a:cxn ang="0">
                    <a:pos x="connsiteX4163" y="connsiteY4163"/>
                  </a:cxn>
                  <a:cxn ang="0">
                    <a:pos x="connsiteX4164" y="connsiteY4164"/>
                  </a:cxn>
                  <a:cxn ang="0">
                    <a:pos x="connsiteX4165" y="connsiteY4165"/>
                  </a:cxn>
                  <a:cxn ang="0">
                    <a:pos x="connsiteX4166" y="connsiteY4166"/>
                  </a:cxn>
                  <a:cxn ang="0">
                    <a:pos x="connsiteX4167" y="connsiteY4167"/>
                  </a:cxn>
                  <a:cxn ang="0">
                    <a:pos x="connsiteX4168" y="connsiteY4168"/>
                  </a:cxn>
                  <a:cxn ang="0">
                    <a:pos x="connsiteX4169" y="connsiteY4169"/>
                  </a:cxn>
                  <a:cxn ang="0">
                    <a:pos x="connsiteX4170" y="connsiteY4170"/>
                  </a:cxn>
                  <a:cxn ang="0">
                    <a:pos x="connsiteX4171" y="connsiteY4171"/>
                  </a:cxn>
                  <a:cxn ang="0">
                    <a:pos x="connsiteX4172" y="connsiteY4172"/>
                  </a:cxn>
                  <a:cxn ang="0">
                    <a:pos x="connsiteX4173" y="connsiteY4173"/>
                  </a:cxn>
                  <a:cxn ang="0">
                    <a:pos x="connsiteX4174" y="connsiteY4174"/>
                  </a:cxn>
                  <a:cxn ang="0">
                    <a:pos x="connsiteX4175" y="connsiteY4175"/>
                  </a:cxn>
                  <a:cxn ang="0">
                    <a:pos x="connsiteX4176" y="connsiteY4176"/>
                  </a:cxn>
                  <a:cxn ang="0">
                    <a:pos x="connsiteX4177" y="connsiteY4177"/>
                  </a:cxn>
                  <a:cxn ang="0">
                    <a:pos x="connsiteX4178" y="connsiteY4178"/>
                  </a:cxn>
                  <a:cxn ang="0">
                    <a:pos x="connsiteX4179" y="connsiteY4179"/>
                  </a:cxn>
                  <a:cxn ang="0">
                    <a:pos x="connsiteX4180" y="connsiteY4180"/>
                  </a:cxn>
                  <a:cxn ang="0">
                    <a:pos x="connsiteX4181" y="connsiteY4181"/>
                  </a:cxn>
                  <a:cxn ang="0">
                    <a:pos x="connsiteX4182" y="connsiteY4182"/>
                  </a:cxn>
                  <a:cxn ang="0">
                    <a:pos x="connsiteX4183" y="connsiteY4183"/>
                  </a:cxn>
                  <a:cxn ang="0">
                    <a:pos x="connsiteX4184" y="connsiteY4184"/>
                  </a:cxn>
                  <a:cxn ang="0">
                    <a:pos x="connsiteX4185" y="connsiteY4185"/>
                  </a:cxn>
                  <a:cxn ang="0">
                    <a:pos x="connsiteX4186" y="connsiteY4186"/>
                  </a:cxn>
                  <a:cxn ang="0">
                    <a:pos x="connsiteX4187" y="connsiteY4187"/>
                  </a:cxn>
                  <a:cxn ang="0">
                    <a:pos x="connsiteX4188" y="connsiteY4188"/>
                  </a:cxn>
                  <a:cxn ang="0">
                    <a:pos x="connsiteX4189" y="connsiteY4189"/>
                  </a:cxn>
                  <a:cxn ang="0">
                    <a:pos x="connsiteX4190" y="connsiteY4190"/>
                  </a:cxn>
                  <a:cxn ang="0">
                    <a:pos x="connsiteX4191" y="connsiteY4191"/>
                  </a:cxn>
                  <a:cxn ang="0">
                    <a:pos x="connsiteX4192" y="connsiteY4192"/>
                  </a:cxn>
                  <a:cxn ang="0">
                    <a:pos x="connsiteX4193" y="connsiteY4193"/>
                  </a:cxn>
                  <a:cxn ang="0">
                    <a:pos x="connsiteX4194" y="connsiteY4194"/>
                  </a:cxn>
                  <a:cxn ang="0">
                    <a:pos x="connsiteX4195" y="connsiteY4195"/>
                  </a:cxn>
                  <a:cxn ang="0">
                    <a:pos x="connsiteX4196" y="connsiteY4196"/>
                  </a:cxn>
                  <a:cxn ang="0">
                    <a:pos x="connsiteX4197" y="connsiteY4197"/>
                  </a:cxn>
                  <a:cxn ang="0">
                    <a:pos x="connsiteX4198" y="connsiteY4198"/>
                  </a:cxn>
                  <a:cxn ang="0">
                    <a:pos x="connsiteX4199" y="connsiteY4199"/>
                  </a:cxn>
                  <a:cxn ang="0">
                    <a:pos x="connsiteX4200" y="connsiteY4200"/>
                  </a:cxn>
                  <a:cxn ang="0">
                    <a:pos x="connsiteX4201" y="connsiteY4201"/>
                  </a:cxn>
                  <a:cxn ang="0">
                    <a:pos x="connsiteX4202" y="connsiteY4202"/>
                  </a:cxn>
                  <a:cxn ang="0">
                    <a:pos x="connsiteX4203" y="connsiteY4203"/>
                  </a:cxn>
                  <a:cxn ang="0">
                    <a:pos x="connsiteX4204" y="connsiteY4204"/>
                  </a:cxn>
                  <a:cxn ang="0">
                    <a:pos x="connsiteX4205" y="connsiteY4205"/>
                  </a:cxn>
                  <a:cxn ang="0">
                    <a:pos x="connsiteX4206" y="connsiteY4206"/>
                  </a:cxn>
                  <a:cxn ang="0">
                    <a:pos x="connsiteX4207" y="connsiteY4207"/>
                  </a:cxn>
                  <a:cxn ang="0">
                    <a:pos x="connsiteX4208" y="connsiteY4208"/>
                  </a:cxn>
                  <a:cxn ang="0">
                    <a:pos x="connsiteX4209" y="connsiteY4209"/>
                  </a:cxn>
                  <a:cxn ang="0">
                    <a:pos x="connsiteX4210" y="connsiteY4210"/>
                  </a:cxn>
                  <a:cxn ang="0">
                    <a:pos x="connsiteX4211" y="connsiteY4211"/>
                  </a:cxn>
                  <a:cxn ang="0">
                    <a:pos x="connsiteX4212" y="connsiteY4212"/>
                  </a:cxn>
                  <a:cxn ang="0">
                    <a:pos x="connsiteX4213" y="connsiteY4213"/>
                  </a:cxn>
                  <a:cxn ang="0">
                    <a:pos x="connsiteX4214" y="connsiteY4214"/>
                  </a:cxn>
                  <a:cxn ang="0">
                    <a:pos x="connsiteX4215" y="connsiteY4215"/>
                  </a:cxn>
                  <a:cxn ang="0">
                    <a:pos x="connsiteX4216" y="connsiteY4216"/>
                  </a:cxn>
                  <a:cxn ang="0">
                    <a:pos x="connsiteX4217" y="connsiteY4217"/>
                  </a:cxn>
                  <a:cxn ang="0">
                    <a:pos x="connsiteX4218" y="connsiteY4218"/>
                  </a:cxn>
                  <a:cxn ang="0">
                    <a:pos x="connsiteX4219" y="connsiteY4219"/>
                  </a:cxn>
                  <a:cxn ang="0">
                    <a:pos x="connsiteX4220" y="connsiteY4220"/>
                  </a:cxn>
                  <a:cxn ang="0">
                    <a:pos x="connsiteX4221" y="connsiteY4221"/>
                  </a:cxn>
                  <a:cxn ang="0">
                    <a:pos x="connsiteX4222" y="connsiteY4222"/>
                  </a:cxn>
                  <a:cxn ang="0">
                    <a:pos x="connsiteX4223" y="connsiteY4223"/>
                  </a:cxn>
                  <a:cxn ang="0">
                    <a:pos x="connsiteX4224" y="connsiteY4224"/>
                  </a:cxn>
                  <a:cxn ang="0">
                    <a:pos x="connsiteX4225" y="connsiteY4225"/>
                  </a:cxn>
                  <a:cxn ang="0">
                    <a:pos x="connsiteX4226" y="connsiteY4226"/>
                  </a:cxn>
                  <a:cxn ang="0">
                    <a:pos x="connsiteX4227" y="connsiteY4227"/>
                  </a:cxn>
                  <a:cxn ang="0">
                    <a:pos x="connsiteX4228" y="connsiteY4228"/>
                  </a:cxn>
                  <a:cxn ang="0">
                    <a:pos x="connsiteX4229" y="connsiteY4229"/>
                  </a:cxn>
                  <a:cxn ang="0">
                    <a:pos x="connsiteX4230" y="connsiteY4230"/>
                  </a:cxn>
                  <a:cxn ang="0">
                    <a:pos x="connsiteX4231" y="connsiteY4231"/>
                  </a:cxn>
                  <a:cxn ang="0">
                    <a:pos x="connsiteX4232" y="connsiteY4232"/>
                  </a:cxn>
                  <a:cxn ang="0">
                    <a:pos x="connsiteX4233" y="connsiteY4233"/>
                  </a:cxn>
                  <a:cxn ang="0">
                    <a:pos x="connsiteX4234" y="connsiteY4234"/>
                  </a:cxn>
                  <a:cxn ang="0">
                    <a:pos x="connsiteX4235" y="connsiteY4235"/>
                  </a:cxn>
                  <a:cxn ang="0">
                    <a:pos x="connsiteX4236" y="connsiteY4236"/>
                  </a:cxn>
                  <a:cxn ang="0">
                    <a:pos x="connsiteX4237" y="connsiteY4237"/>
                  </a:cxn>
                  <a:cxn ang="0">
                    <a:pos x="connsiteX4238" y="connsiteY4238"/>
                  </a:cxn>
                  <a:cxn ang="0">
                    <a:pos x="connsiteX4239" y="connsiteY4239"/>
                  </a:cxn>
                  <a:cxn ang="0">
                    <a:pos x="connsiteX4240" y="connsiteY4240"/>
                  </a:cxn>
                  <a:cxn ang="0">
                    <a:pos x="connsiteX4241" y="connsiteY4241"/>
                  </a:cxn>
                  <a:cxn ang="0">
                    <a:pos x="connsiteX4242" y="connsiteY4242"/>
                  </a:cxn>
                  <a:cxn ang="0">
                    <a:pos x="connsiteX4243" y="connsiteY4243"/>
                  </a:cxn>
                  <a:cxn ang="0">
                    <a:pos x="connsiteX4244" y="connsiteY4244"/>
                  </a:cxn>
                  <a:cxn ang="0">
                    <a:pos x="connsiteX4245" y="connsiteY4245"/>
                  </a:cxn>
                  <a:cxn ang="0">
                    <a:pos x="connsiteX4246" y="connsiteY4246"/>
                  </a:cxn>
                  <a:cxn ang="0">
                    <a:pos x="connsiteX4247" y="connsiteY4247"/>
                  </a:cxn>
                  <a:cxn ang="0">
                    <a:pos x="connsiteX4248" y="connsiteY4248"/>
                  </a:cxn>
                  <a:cxn ang="0">
                    <a:pos x="connsiteX4249" y="connsiteY4249"/>
                  </a:cxn>
                  <a:cxn ang="0">
                    <a:pos x="connsiteX4250" y="connsiteY4250"/>
                  </a:cxn>
                  <a:cxn ang="0">
                    <a:pos x="connsiteX4251" y="connsiteY4251"/>
                  </a:cxn>
                  <a:cxn ang="0">
                    <a:pos x="connsiteX4252" y="connsiteY4252"/>
                  </a:cxn>
                  <a:cxn ang="0">
                    <a:pos x="connsiteX4253" y="connsiteY4253"/>
                  </a:cxn>
                  <a:cxn ang="0">
                    <a:pos x="connsiteX4254" y="connsiteY4254"/>
                  </a:cxn>
                  <a:cxn ang="0">
                    <a:pos x="connsiteX4255" y="connsiteY4255"/>
                  </a:cxn>
                  <a:cxn ang="0">
                    <a:pos x="connsiteX4256" y="connsiteY4256"/>
                  </a:cxn>
                  <a:cxn ang="0">
                    <a:pos x="connsiteX4257" y="connsiteY4257"/>
                  </a:cxn>
                  <a:cxn ang="0">
                    <a:pos x="connsiteX4258" y="connsiteY4258"/>
                  </a:cxn>
                  <a:cxn ang="0">
                    <a:pos x="connsiteX4259" y="connsiteY4259"/>
                  </a:cxn>
                  <a:cxn ang="0">
                    <a:pos x="connsiteX4260" y="connsiteY4260"/>
                  </a:cxn>
                  <a:cxn ang="0">
                    <a:pos x="connsiteX4261" y="connsiteY4261"/>
                  </a:cxn>
                  <a:cxn ang="0">
                    <a:pos x="connsiteX4262" y="connsiteY4262"/>
                  </a:cxn>
                  <a:cxn ang="0">
                    <a:pos x="connsiteX4263" y="connsiteY4263"/>
                  </a:cxn>
                  <a:cxn ang="0">
                    <a:pos x="connsiteX4264" y="connsiteY4264"/>
                  </a:cxn>
                  <a:cxn ang="0">
                    <a:pos x="connsiteX4265" y="connsiteY4265"/>
                  </a:cxn>
                  <a:cxn ang="0">
                    <a:pos x="connsiteX4266" y="connsiteY4266"/>
                  </a:cxn>
                  <a:cxn ang="0">
                    <a:pos x="connsiteX4267" y="connsiteY4267"/>
                  </a:cxn>
                  <a:cxn ang="0">
                    <a:pos x="connsiteX4268" y="connsiteY4268"/>
                  </a:cxn>
                  <a:cxn ang="0">
                    <a:pos x="connsiteX4269" y="connsiteY4269"/>
                  </a:cxn>
                  <a:cxn ang="0">
                    <a:pos x="connsiteX4270" y="connsiteY4270"/>
                  </a:cxn>
                  <a:cxn ang="0">
                    <a:pos x="connsiteX4271" y="connsiteY4271"/>
                  </a:cxn>
                  <a:cxn ang="0">
                    <a:pos x="connsiteX4272" y="connsiteY4272"/>
                  </a:cxn>
                  <a:cxn ang="0">
                    <a:pos x="connsiteX4273" y="connsiteY4273"/>
                  </a:cxn>
                  <a:cxn ang="0">
                    <a:pos x="connsiteX4274" y="connsiteY4274"/>
                  </a:cxn>
                  <a:cxn ang="0">
                    <a:pos x="connsiteX4275" y="connsiteY4275"/>
                  </a:cxn>
                  <a:cxn ang="0">
                    <a:pos x="connsiteX4276" y="connsiteY4276"/>
                  </a:cxn>
                  <a:cxn ang="0">
                    <a:pos x="connsiteX4277" y="connsiteY4277"/>
                  </a:cxn>
                  <a:cxn ang="0">
                    <a:pos x="connsiteX4278" y="connsiteY4278"/>
                  </a:cxn>
                  <a:cxn ang="0">
                    <a:pos x="connsiteX4279" y="connsiteY4279"/>
                  </a:cxn>
                  <a:cxn ang="0">
                    <a:pos x="connsiteX4280" y="connsiteY4280"/>
                  </a:cxn>
                  <a:cxn ang="0">
                    <a:pos x="connsiteX4281" y="connsiteY4281"/>
                  </a:cxn>
                  <a:cxn ang="0">
                    <a:pos x="connsiteX4282" y="connsiteY4282"/>
                  </a:cxn>
                  <a:cxn ang="0">
                    <a:pos x="connsiteX4283" y="connsiteY4283"/>
                  </a:cxn>
                  <a:cxn ang="0">
                    <a:pos x="connsiteX4284" y="connsiteY4284"/>
                  </a:cxn>
                  <a:cxn ang="0">
                    <a:pos x="connsiteX4285" y="connsiteY4285"/>
                  </a:cxn>
                  <a:cxn ang="0">
                    <a:pos x="connsiteX4286" y="connsiteY4286"/>
                  </a:cxn>
                  <a:cxn ang="0">
                    <a:pos x="connsiteX4287" y="connsiteY4287"/>
                  </a:cxn>
                  <a:cxn ang="0">
                    <a:pos x="connsiteX4288" y="connsiteY4288"/>
                  </a:cxn>
                  <a:cxn ang="0">
                    <a:pos x="connsiteX4289" y="connsiteY4289"/>
                  </a:cxn>
                  <a:cxn ang="0">
                    <a:pos x="connsiteX4290" y="connsiteY4290"/>
                  </a:cxn>
                  <a:cxn ang="0">
                    <a:pos x="connsiteX4291" y="connsiteY4291"/>
                  </a:cxn>
                  <a:cxn ang="0">
                    <a:pos x="connsiteX4292" y="connsiteY4292"/>
                  </a:cxn>
                  <a:cxn ang="0">
                    <a:pos x="connsiteX4293" y="connsiteY4293"/>
                  </a:cxn>
                  <a:cxn ang="0">
                    <a:pos x="connsiteX4294" y="connsiteY4294"/>
                  </a:cxn>
                  <a:cxn ang="0">
                    <a:pos x="connsiteX4295" y="connsiteY4295"/>
                  </a:cxn>
                  <a:cxn ang="0">
                    <a:pos x="connsiteX4296" y="connsiteY4296"/>
                  </a:cxn>
                  <a:cxn ang="0">
                    <a:pos x="connsiteX4297" y="connsiteY4297"/>
                  </a:cxn>
                  <a:cxn ang="0">
                    <a:pos x="connsiteX4298" y="connsiteY4298"/>
                  </a:cxn>
                  <a:cxn ang="0">
                    <a:pos x="connsiteX4299" y="connsiteY4299"/>
                  </a:cxn>
                  <a:cxn ang="0">
                    <a:pos x="connsiteX4300" y="connsiteY4300"/>
                  </a:cxn>
                  <a:cxn ang="0">
                    <a:pos x="connsiteX4301" y="connsiteY4301"/>
                  </a:cxn>
                  <a:cxn ang="0">
                    <a:pos x="connsiteX4302" y="connsiteY4302"/>
                  </a:cxn>
                  <a:cxn ang="0">
                    <a:pos x="connsiteX4303" y="connsiteY4303"/>
                  </a:cxn>
                  <a:cxn ang="0">
                    <a:pos x="connsiteX4304" y="connsiteY4304"/>
                  </a:cxn>
                  <a:cxn ang="0">
                    <a:pos x="connsiteX4305" y="connsiteY4305"/>
                  </a:cxn>
                  <a:cxn ang="0">
                    <a:pos x="connsiteX4306" y="connsiteY4306"/>
                  </a:cxn>
                  <a:cxn ang="0">
                    <a:pos x="connsiteX4307" y="connsiteY4307"/>
                  </a:cxn>
                  <a:cxn ang="0">
                    <a:pos x="connsiteX4308" y="connsiteY4308"/>
                  </a:cxn>
                  <a:cxn ang="0">
                    <a:pos x="connsiteX4309" y="connsiteY4309"/>
                  </a:cxn>
                  <a:cxn ang="0">
                    <a:pos x="connsiteX4310" y="connsiteY4310"/>
                  </a:cxn>
                  <a:cxn ang="0">
                    <a:pos x="connsiteX4311" y="connsiteY4311"/>
                  </a:cxn>
                  <a:cxn ang="0">
                    <a:pos x="connsiteX4312" y="connsiteY4312"/>
                  </a:cxn>
                  <a:cxn ang="0">
                    <a:pos x="connsiteX4313" y="connsiteY4313"/>
                  </a:cxn>
                  <a:cxn ang="0">
                    <a:pos x="connsiteX4314" y="connsiteY4314"/>
                  </a:cxn>
                  <a:cxn ang="0">
                    <a:pos x="connsiteX4315" y="connsiteY4315"/>
                  </a:cxn>
                  <a:cxn ang="0">
                    <a:pos x="connsiteX4316" y="connsiteY4316"/>
                  </a:cxn>
                  <a:cxn ang="0">
                    <a:pos x="connsiteX4317" y="connsiteY4317"/>
                  </a:cxn>
                  <a:cxn ang="0">
                    <a:pos x="connsiteX4318" y="connsiteY4318"/>
                  </a:cxn>
                  <a:cxn ang="0">
                    <a:pos x="connsiteX4319" y="connsiteY4319"/>
                  </a:cxn>
                  <a:cxn ang="0">
                    <a:pos x="connsiteX4320" y="connsiteY4320"/>
                  </a:cxn>
                  <a:cxn ang="0">
                    <a:pos x="connsiteX4321" y="connsiteY4321"/>
                  </a:cxn>
                  <a:cxn ang="0">
                    <a:pos x="connsiteX4322" y="connsiteY4322"/>
                  </a:cxn>
                  <a:cxn ang="0">
                    <a:pos x="connsiteX4323" y="connsiteY4323"/>
                  </a:cxn>
                  <a:cxn ang="0">
                    <a:pos x="connsiteX4324" y="connsiteY4324"/>
                  </a:cxn>
                  <a:cxn ang="0">
                    <a:pos x="connsiteX4325" y="connsiteY4325"/>
                  </a:cxn>
                  <a:cxn ang="0">
                    <a:pos x="connsiteX4326" y="connsiteY4326"/>
                  </a:cxn>
                  <a:cxn ang="0">
                    <a:pos x="connsiteX4327" y="connsiteY4327"/>
                  </a:cxn>
                  <a:cxn ang="0">
                    <a:pos x="connsiteX4328" y="connsiteY4328"/>
                  </a:cxn>
                  <a:cxn ang="0">
                    <a:pos x="connsiteX4329" y="connsiteY4329"/>
                  </a:cxn>
                  <a:cxn ang="0">
                    <a:pos x="connsiteX4330" y="connsiteY4330"/>
                  </a:cxn>
                  <a:cxn ang="0">
                    <a:pos x="connsiteX4331" y="connsiteY4331"/>
                  </a:cxn>
                  <a:cxn ang="0">
                    <a:pos x="connsiteX4332" y="connsiteY4332"/>
                  </a:cxn>
                  <a:cxn ang="0">
                    <a:pos x="connsiteX4333" y="connsiteY4333"/>
                  </a:cxn>
                  <a:cxn ang="0">
                    <a:pos x="connsiteX4334" y="connsiteY4334"/>
                  </a:cxn>
                  <a:cxn ang="0">
                    <a:pos x="connsiteX4335" y="connsiteY4335"/>
                  </a:cxn>
                  <a:cxn ang="0">
                    <a:pos x="connsiteX4336" y="connsiteY4336"/>
                  </a:cxn>
                  <a:cxn ang="0">
                    <a:pos x="connsiteX4337" y="connsiteY4337"/>
                  </a:cxn>
                  <a:cxn ang="0">
                    <a:pos x="connsiteX4338" y="connsiteY4338"/>
                  </a:cxn>
                  <a:cxn ang="0">
                    <a:pos x="connsiteX4339" y="connsiteY4339"/>
                  </a:cxn>
                  <a:cxn ang="0">
                    <a:pos x="connsiteX4340" y="connsiteY4340"/>
                  </a:cxn>
                  <a:cxn ang="0">
                    <a:pos x="connsiteX4341" y="connsiteY4341"/>
                  </a:cxn>
                  <a:cxn ang="0">
                    <a:pos x="connsiteX4342" y="connsiteY4342"/>
                  </a:cxn>
                  <a:cxn ang="0">
                    <a:pos x="connsiteX4343" y="connsiteY4343"/>
                  </a:cxn>
                  <a:cxn ang="0">
                    <a:pos x="connsiteX4344" y="connsiteY4344"/>
                  </a:cxn>
                  <a:cxn ang="0">
                    <a:pos x="connsiteX4345" y="connsiteY4345"/>
                  </a:cxn>
                  <a:cxn ang="0">
                    <a:pos x="connsiteX4346" y="connsiteY4346"/>
                  </a:cxn>
                  <a:cxn ang="0">
                    <a:pos x="connsiteX4347" y="connsiteY4347"/>
                  </a:cxn>
                  <a:cxn ang="0">
                    <a:pos x="connsiteX4348" y="connsiteY4348"/>
                  </a:cxn>
                  <a:cxn ang="0">
                    <a:pos x="connsiteX4349" y="connsiteY4349"/>
                  </a:cxn>
                  <a:cxn ang="0">
                    <a:pos x="connsiteX4350" y="connsiteY4350"/>
                  </a:cxn>
                  <a:cxn ang="0">
                    <a:pos x="connsiteX4351" y="connsiteY4351"/>
                  </a:cxn>
                  <a:cxn ang="0">
                    <a:pos x="connsiteX4352" y="connsiteY4352"/>
                  </a:cxn>
                  <a:cxn ang="0">
                    <a:pos x="connsiteX4353" y="connsiteY4353"/>
                  </a:cxn>
                  <a:cxn ang="0">
                    <a:pos x="connsiteX4354" y="connsiteY4354"/>
                  </a:cxn>
                  <a:cxn ang="0">
                    <a:pos x="connsiteX4355" y="connsiteY4355"/>
                  </a:cxn>
                  <a:cxn ang="0">
                    <a:pos x="connsiteX4356" y="connsiteY4356"/>
                  </a:cxn>
                  <a:cxn ang="0">
                    <a:pos x="connsiteX4357" y="connsiteY4357"/>
                  </a:cxn>
                  <a:cxn ang="0">
                    <a:pos x="connsiteX4358" y="connsiteY4358"/>
                  </a:cxn>
                  <a:cxn ang="0">
                    <a:pos x="connsiteX4359" y="connsiteY4359"/>
                  </a:cxn>
                  <a:cxn ang="0">
                    <a:pos x="connsiteX4360" y="connsiteY4360"/>
                  </a:cxn>
                  <a:cxn ang="0">
                    <a:pos x="connsiteX4361" y="connsiteY4361"/>
                  </a:cxn>
                  <a:cxn ang="0">
                    <a:pos x="connsiteX4362" y="connsiteY4362"/>
                  </a:cxn>
                  <a:cxn ang="0">
                    <a:pos x="connsiteX4363" y="connsiteY4363"/>
                  </a:cxn>
                  <a:cxn ang="0">
                    <a:pos x="connsiteX4364" y="connsiteY4364"/>
                  </a:cxn>
                  <a:cxn ang="0">
                    <a:pos x="connsiteX4365" y="connsiteY4365"/>
                  </a:cxn>
                  <a:cxn ang="0">
                    <a:pos x="connsiteX4366" y="connsiteY4366"/>
                  </a:cxn>
                  <a:cxn ang="0">
                    <a:pos x="connsiteX4367" y="connsiteY4367"/>
                  </a:cxn>
                  <a:cxn ang="0">
                    <a:pos x="connsiteX4368" y="connsiteY4368"/>
                  </a:cxn>
                  <a:cxn ang="0">
                    <a:pos x="connsiteX4369" y="connsiteY4369"/>
                  </a:cxn>
                  <a:cxn ang="0">
                    <a:pos x="connsiteX4370" y="connsiteY4370"/>
                  </a:cxn>
                  <a:cxn ang="0">
                    <a:pos x="connsiteX4371" y="connsiteY4371"/>
                  </a:cxn>
                  <a:cxn ang="0">
                    <a:pos x="connsiteX4372" y="connsiteY4372"/>
                  </a:cxn>
                  <a:cxn ang="0">
                    <a:pos x="connsiteX4373" y="connsiteY4373"/>
                  </a:cxn>
                  <a:cxn ang="0">
                    <a:pos x="connsiteX4374" y="connsiteY4374"/>
                  </a:cxn>
                  <a:cxn ang="0">
                    <a:pos x="connsiteX4375" y="connsiteY4375"/>
                  </a:cxn>
                  <a:cxn ang="0">
                    <a:pos x="connsiteX4376" y="connsiteY4376"/>
                  </a:cxn>
                  <a:cxn ang="0">
                    <a:pos x="connsiteX4377" y="connsiteY4377"/>
                  </a:cxn>
                  <a:cxn ang="0">
                    <a:pos x="connsiteX4378" y="connsiteY4378"/>
                  </a:cxn>
                  <a:cxn ang="0">
                    <a:pos x="connsiteX4379" y="connsiteY4379"/>
                  </a:cxn>
                  <a:cxn ang="0">
                    <a:pos x="connsiteX4380" y="connsiteY4380"/>
                  </a:cxn>
                  <a:cxn ang="0">
                    <a:pos x="connsiteX4381" y="connsiteY4381"/>
                  </a:cxn>
                  <a:cxn ang="0">
                    <a:pos x="connsiteX4382" y="connsiteY4382"/>
                  </a:cxn>
                  <a:cxn ang="0">
                    <a:pos x="connsiteX4383" y="connsiteY4383"/>
                  </a:cxn>
                  <a:cxn ang="0">
                    <a:pos x="connsiteX4384" y="connsiteY4384"/>
                  </a:cxn>
                  <a:cxn ang="0">
                    <a:pos x="connsiteX4385" y="connsiteY4385"/>
                  </a:cxn>
                  <a:cxn ang="0">
                    <a:pos x="connsiteX4386" y="connsiteY4386"/>
                  </a:cxn>
                  <a:cxn ang="0">
                    <a:pos x="connsiteX4387" y="connsiteY4387"/>
                  </a:cxn>
                  <a:cxn ang="0">
                    <a:pos x="connsiteX4388" y="connsiteY4388"/>
                  </a:cxn>
                  <a:cxn ang="0">
                    <a:pos x="connsiteX4389" y="connsiteY4389"/>
                  </a:cxn>
                  <a:cxn ang="0">
                    <a:pos x="connsiteX4390" y="connsiteY4390"/>
                  </a:cxn>
                  <a:cxn ang="0">
                    <a:pos x="connsiteX4391" y="connsiteY4391"/>
                  </a:cxn>
                  <a:cxn ang="0">
                    <a:pos x="connsiteX4392" y="connsiteY4392"/>
                  </a:cxn>
                  <a:cxn ang="0">
                    <a:pos x="connsiteX4393" y="connsiteY4393"/>
                  </a:cxn>
                  <a:cxn ang="0">
                    <a:pos x="connsiteX4394" y="connsiteY4394"/>
                  </a:cxn>
                  <a:cxn ang="0">
                    <a:pos x="connsiteX4395" y="connsiteY4395"/>
                  </a:cxn>
                  <a:cxn ang="0">
                    <a:pos x="connsiteX4396" y="connsiteY4396"/>
                  </a:cxn>
                  <a:cxn ang="0">
                    <a:pos x="connsiteX4397" y="connsiteY4397"/>
                  </a:cxn>
                  <a:cxn ang="0">
                    <a:pos x="connsiteX4398" y="connsiteY4398"/>
                  </a:cxn>
                  <a:cxn ang="0">
                    <a:pos x="connsiteX4399" y="connsiteY4399"/>
                  </a:cxn>
                  <a:cxn ang="0">
                    <a:pos x="connsiteX4400" y="connsiteY4400"/>
                  </a:cxn>
                  <a:cxn ang="0">
                    <a:pos x="connsiteX4401" y="connsiteY4401"/>
                  </a:cxn>
                  <a:cxn ang="0">
                    <a:pos x="connsiteX4402" y="connsiteY4402"/>
                  </a:cxn>
                  <a:cxn ang="0">
                    <a:pos x="connsiteX4403" y="connsiteY4403"/>
                  </a:cxn>
                  <a:cxn ang="0">
                    <a:pos x="connsiteX4404" y="connsiteY4404"/>
                  </a:cxn>
                  <a:cxn ang="0">
                    <a:pos x="connsiteX4405" y="connsiteY4405"/>
                  </a:cxn>
                  <a:cxn ang="0">
                    <a:pos x="connsiteX4406" y="connsiteY4406"/>
                  </a:cxn>
                  <a:cxn ang="0">
                    <a:pos x="connsiteX4407" y="connsiteY4407"/>
                  </a:cxn>
                  <a:cxn ang="0">
                    <a:pos x="connsiteX4408" y="connsiteY4408"/>
                  </a:cxn>
                  <a:cxn ang="0">
                    <a:pos x="connsiteX4409" y="connsiteY4409"/>
                  </a:cxn>
                  <a:cxn ang="0">
                    <a:pos x="connsiteX4410" y="connsiteY4410"/>
                  </a:cxn>
                  <a:cxn ang="0">
                    <a:pos x="connsiteX4411" y="connsiteY4411"/>
                  </a:cxn>
                  <a:cxn ang="0">
                    <a:pos x="connsiteX4412" y="connsiteY4412"/>
                  </a:cxn>
                  <a:cxn ang="0">
                    <a:pos x="connsiteX4413" y="connsiteY4413"/>
                  </a:cxn>
                  <a:cxn ang="0">
                    <a:pos x="connsiteX4414" y="connsiteY4414"/>
                  </a:cxn>
                  <a:cxn ang="0">
                    <a:pos x="connsiteX4415" y="connsiteY4415"/>
                  </a:cxn>
                  <a:cxn ang="0">
                    <a:pos x="connsiteX4416" y="connsiteY4416"/>
                  </a:cxn>
                  <a:cxn ang="0">
                    <a:pos x="connsiteX4417" y="connsiteY4417"/>
                  </a:cxn>
                  <a:cxn ang="0">
                    <a:pos x="connsiteX4418" y="connsiteY4418"/>
                  </a:cxn>
                  <a:cxn ang="0">
                    <a:pos x="connsiteX4419" y="connsiteY4419"/>
                  </a:cxn>
                  <a:cxn ang="0">
                    <a:pos x="connsiteX4420" y="connsiteY4420"/>
                  </a:cxn>
                  <a:cxn ang="0">
                    <a:pos x="connsiteX4421" y="connsiteY4421"/>
                  </a:cxn>
                  <a:cxn ang="0">
                    <a:pos x="connsiteX4422" y="connsiteY4422"/>
                  </a:cxn>
                  <a:cxn ang="0">
                    <a:pos x="connsiteX4423" y="connsiteY4423"/>
                  </a:cxn>
                  <a:cxn ang="0">
                    <a:pos x="connsiteX4424" y="connsiteY4424"/>
                  </a:cxn>
                  <a:cxn ang="0">
                    <a:pos x="connsiteX4425" y="connsiteY4425"/>
                  </a:cxn>
                  <a:cxn ang="0">
                    <a:pos x="connsiteX4426" y="connsiteY4426"/>
                  </a:cxn>
                  <a:cxn ang="0">
                    <a:pos x="connsiteX4427" y="connsiteY4427"/>
                  </a:cxn>
                  <a:cxn ang="0">
                    <a:pos x="connsiteX4428" y="connsiteY4428"/>
                  </a:cxn>
                  <a:cxn ang="0">
                    <a:pos x="connsiteX4429" y="connsiteY4429"/>
                  </a:cxn>
                  <a:cxn ang="0">
                    <a:pos x="connsiteX4430" y="connsiteY4430"/>
                  </a:cxn>
                  <a:cxn ang="0">
                    <a:pos x="connsiteX4431" y="connsiteY4431"/>
                  </a:cxn>
                  <a:cxn ang="0">
                    <a:pos x="connsiteX4432" y="connsiteY4432"/>
                  </a:cxn>
                  <a:cxn ang="0">
                    <a:pos x="connsiteX4433" y="connsiteY4433"/>
                  </a:cxn>
                  <a:cxn ang="0">
                    <a:pos x="connsiteX4434" y="connsiteY4434"/>
                  </a:cxn>
                  <a:cxn ang="0">
                    <a:pos x="connsiteX4435" y="connsiteY4435"/>
                  </a:cxn>
                  <a:cxn ang="0">
                    <a:pos x="connsiteX4436" y="connsiteY4436"/>
                  </a:cxn>
                  <a:cxn ang="0">
                    <a:pos x="connsiteX4437" y="connsiteY4437"/>
                  </a:cxn>
                  <a:cxn ang="0">
                    <a:pos x="connsiteX4438" y="connsiteY4438"/>
                  </a:cxn>
                  <a:cxn ang="0">
                    <a:pos x="connsiteX4439" y="connsiteY4439"/>
                  </a:cxn>
                  <a:cxn ang="0">
                    <a:pos x="connsiteX4440" y="connsiteY4440"/>
                  </a:cxn>
                  <a:cxn ang="0">
                    <a:pos x="connsiteX4441" y="connsiteY4441"/>
                  </a:cxn>
                  <a:cxn ang="0">
                    <a:pos x="connsiteX4442" y="connsiteY4442"/>
                  </a:cxn>
                  <a:cxn ang="0">
                    <a:pos x="connsiteX4443" y="connsiteY4443"/>
                  </a:cxn>
                  <a:cxn ang="0">
                    <a:pos x="connsiteX4444" y="connsiteY4444"/>
                  </a:cxn>
                  <a:cxn ang="0">
                    <a:pos x="connsiteX4445" y="connsiteY4445"/>
                  </a:cxn>
                  <a:cxn ang="0">
                    <a:pos x="connsiteX4446" y="connsiteY4446"/>
                  </a:cxn>
                  <a:cxn ang="0">
                    <a:pos x="connsiteX4447" y="connsiteY4447"/>
                  </a:cxn>
                  <a:cxn ang="0">
                    <a:pos x="connsiteX4448" y="connsiteY4448"/>
                  </a:cxn>
                  <a:cxn ang="0">
                    <a:pos x="connsiteX4449" y="connsiteY4449"/>
                  </a:cxn>
                  <a:cxn ang="0">
                    <a:pos x="connsiteX4450" y="connsiteY4450"/>
                  </a:cxn>
                  <a:cxn ang="0">
                    <a:pos x="connsiteX4451" y="connsiteY4451"/>
                  </a:cxn>
                  <a:cxn ang="0">
                    <a:pos x="connsiteX4452" y="connsiteY4452"/>
                  </a:cxn>
                  <a:cxn ang="0">
                    <a:pos x="connsiteX4453" y="connsiteY4453"/>
                  </a:cxn>
                  <a:cxn ang="0">
                    <a:pos x="connsiteX4454" y="connsiteY4454"/>
                  </a:cxn>
                  <a:cxn ang="0">
                    <a:pos x="connsiteX4455" y="connsiteY4455"/>
                  </a:cxn>
                  <a:cxn ang="0">
                    <a:pos x="connsiteX4456" y="connsiteY4456"/>
                  </a:cxn>
                  <a:cxn ang="0">
                    <a:pos x="connsiteX4457" y="connsiteY4457"/>
                  </a:cxn>
                  <a:cxn ang="0">
                    <a:pos x="connsiteX4458" y="connsiteY4458"/>
                  </a:cxn>
                  <a:cxn ang="0">
                    <a:pos x="connsiteX4459" y="connsiteY4459"/>
                  </a:cxn>
                  <a:cxn ang="0">
                    <a:pos x="connsiteX4460" y="connsiteY4460"/>
                  </a:cxn>
                  <a:cxn ang="0">
                    <a:pos x="connsiteX4461" y="connsiteY4461"/>
                  </a:cxn>
                  <a:cxn ang="0">
                    <a:pos x="connsiteX4462" y="connsiteY4462"/>
                  </a:cxn>
                  <a:cxn ang="0">
                    <a:pos x="connsiteX4463" y="connsiteY4463"/>
                  </a:cxn>
                  <a:cxn ang="0">
                    <a:pos x="connsiteX4464" y="connsiteY4464"/>
                  </a:cxn>
                  <a:cxn ang="0">
                    <a:pos x="connsiteX4465" y="connsiteY4465"/>
                  </a:cxn>
                  <a:cxn ang="0">
                    <a:pos x="connsiteX4466" y="connsiteY4466"/>
                  </a:cxn>
                  <a:cxn ang="0">
                    <a:pos x="connsiteX4467" y="connsiteY4467"/>
                  </a:cxn>
                  <a:cxn ang="0">
                    <a:pos x="connsiteX4468" y="connsiteY4468"/>
                  </a:cxn>
                  <a:cxn ang="0">
                    <a:pos x="connsiteX4469" y="connsiteY4469"/>
                  </a:cxn>
                  <a:cxn ang="0">
                    <a:pos x="connsiteX4470" y="connsiteY4470"/>
                  </a:cxn>
                  <a:cxn ang="0">
                    <a:pos x="connsiteX4471" y="connsiteY4471"/>
                  </a:cxn>
                  <a:cxn ang="0">
                    <a:pos x="connsiteX4472" y="connsiteY4472"/>
                  </a:cxn>
                  <a:cxn ang="0">
                    <a:pos x="connsiteX4473" y="connsiteY4473"/>
                  </a:cxn>
                  <a:cxn ang="0">
                    <a:pos x="connsiteX4474" y="connsiteY4474"/>
                  </a:cxn>
                  <a:cxn ang="0">
                    <a:pos x="connsiteX4475" y="connsiteY4475"/>
                  </a:cxn>
                  <a:cxn ang="0">
                    <a:pos x="connsiteX4476" y="connsiteY4476"/>
                  </a:cxn>
                  <a:cxn ang="0">
                    <a:pos x="connsiteX4477" y="connsiteY4477"/>
                  </a:cxn>
                  <a:cxn ang="0">
                    <a:pos x="connsiteX4478" y="connsiteY4478"/>
                  </a:cxn>
                  <a:cxn ang="0">
                    <a:pos x="connsiteX4479" y="connsiteY4479"/>
                  </a:cxn>
                  <a:cxn ang="0">
                    <a:pos x="connsiteX4480" y="connsiteY4480"/>
                  </a:cxn>
                  <a:cxn ang="0">
                    <a:pos x="connsiteX4481" y="connsiteY4481"/>
                  </a:cxn>
                  <a:cxn ang="0">
                    <a:pos x="connsiteX4482" y="connsiteY4482"/>
                  </a:cxn>
                  <a:cxn ang="0">
                    <a:pos x="connsiteX4483" y="connsiteY4483"/>
                  </a:cxn>
                  <a:cxn ang="0">
                    <a:pos x="connsiteX4484" y="connsiteY4484"/>
                  </a:cxn>
                  <a:cxn ang="0">
                    <a:pos x="connsiteX4485" y="connsiteY4485"/>
                  </a:cxn>
                  <a:cxn ang="0">
                    <a:pos x="connsiteX4486" y="connsiteY4486"/>
                  </a:cxn>
                  <a:cxn ang="0">
                    <a:pos x="connsiteX4487" y="connsiteY4487"/>
                  </a:cxn>
                  <a:cxn ang="0">
                    <a:pos x="connsiteX4488" y="connsiteY4488"/>
                  </a:cxn>
                  <a:cxn ang="0">
                    <a:pos x="connsiteX4489" y="connsiteY4489"/>
                  </a:cxn>
                  <a:cxn ang="0">
                    <a:pos x="connsiteX4490" y="connsiteY4490"/>
                  </a:cxn>
                  <a:cxn ang="0">
                    <a:pos x="connsiteX4491" y="connsiteY4491"/>
                  </a:cxn>
                  <a:cxn ang="0">
                    <a:pos x="connsiteX4492" y="connsiteY4492"/>
                  </a:cxn>
                  <a:cxn ang="0">
                    <a:pos x="connsiteX4493" y="connsiteY4493"/>
                  </a:cxn>
                  <a:cxn ang="0">
                    <a:pos x="connsiteX4494" y="connsiteY4494"/>
                  </a:cxn>
                  <a:cxn ang="0">
                    <a:pos x="connsiteX4495" y="connsiteY4495"/>
                  </a:cxn>
                  <a:cxn ang="0">
                    <a:pos x="connsiteX4496" y="connsiteY4496"/>
                  </a:cxn>
                  <a:cxn ang="0">
                    <a:pos x="connsiteX4497" y="connsiteY4497"/>
                  </a:cxn>
                  <a:cxn ang="0">
                    <a:pos x="connsiteX4498" y="connsiteY4498"/>
                  </a:cxn>
                  <a:cxn ang="0">
                    <a:pos x="connsiteX4499" y="connsiteY4499"/>
                  </a:cxn>
                  <a:cxn ang="0">
                    <a:pos x="connsiteX4500" y="connsiteY4500"/>
                  </a:cxn>
                  <a:cxn ang="0">
                    <a:pos x="connsiteX4501" y="connsiteY4501"/>
                  </a:cxn>
                  <a:cxn ang="0">
                    <a:pos x="connsiteX4502" y="connsiteY4502"/>
                  </a:cxn>
                  <a:cxn ang="0">
                    <a:pos x="connsiteX4503" y="connsiteY4503"/>
                  </a:cxn>
                  <a:cxn ang="0">
                    <a:pos x="connsiteX4504" y="connsiteY4504"/>
                  </a:cxn>
                  <a:cxn ang="0">
                    <a:pos x="connsiteX4505" y="connsiteY4505"/>
                  </a:cxn>
                  <a:cxn ang="0">
                    <a:pos x="connsiteX4506" y="connsiteY4506"/>
                  </a:cxn>
                  <a:cxn ang="0">
                    <a:pos x="connsiteX4507" y="connsiteY4507"/>
                  </a:cxn>
                  <a:cxn ang="0">
                    <a:pos x="connsiteX4508" y="connsiteY4508"/>
                  </a:cxn>
                  <a:cxn ang="0">
                    <a:pos x="connsiteX4509" y="connsiteY4509"/>
                  </a:cxn>
                  <a:cxn ang="0">
                    <a:pos x="connsiteX4510" y="connsiteY4510"/>
                  </a:cxn>
                  <a:cxn ang="0">
                    <a:pos x="connsiteX4511" y="connsiteY4511"/>
                  </a:cxn>
                  <a:cxn ang="0">
                    <a:pos x="connsiteX4512" y="connsiteY4512"/>
                  </a:cxn>
                  <a:cxn ang="0">
                    <a:pos x="connsiteX4513" y="connsiteY4513"/>
                  </a:cxn>
                  <a:cxn ang="0">
                    <a:pos x="connsiteX4514" y="connsiteY4514"/>
                  </a:cxn>
                  <a:cxn ang="0">
                    <a:pos x="connsiteX4515" y="connsiteY4515"/>
                  </a:cxn>
                  <a:cxn ang="0">
                    <a:pos x="connsiteX4516" y="connsiteY4516"/>
                  </a:cxn>
                  <a:cxn ang="0">
                    <a:pos x="connsiteX4517" y="connsiteY4517"/>
                  </a:cxn>
                  <a:cxn ang="0">
                    <a:pos x="connsiteX4518" y="connsiteY4518"/>
                  </a:cxn>
                  <a:cxn ang="0">
                    <a:pos x="connsiteX4519" y="connsiteY4519"/>
                  </a:cxn>
                  <a:cxn ang="0">
                    <a:pos x="connsiteX4520" y="connsiteY4520"/>
                  </a:cxn>
                  <a:cxn ang="0">
                    <a:pos x="connsiteX4521" y="connsiteY4521"/>
                  </a:cxn>
                  <a:cxn ang="0">
                    <a:pos x="connsiteX4522" y="connsiteY4522"/>
                  </a:cxn>
                  <a:cxn ang="0">
                    <a:pos x="connsiteX4523" y="connsiteY4523"/>
                  </a:cxn>
                  <a:cxn ang="0">
                    <a:pos x="connsiteX4524" y="connsiteY4524"/>
                  </a:cxn>
                  <a:cxn ang="0">
                    <a:pos x="connsiteX4525" y="connsiteY4525"/>
                  </a:cxn>
                  <a:cxn ang="0">
                    <a:pos x="connsiteX4526" y="connsiteY4526"/>
                  </a:cxn>
                  <a:cxn ang="0">
                    <a:pos x="connsiteX4527" y="connsiteY4527"/>
                  </a:cxn>
                  <a:cxn ang="0">
                    <a:pos x="connsiteX4528" y="connsiteY4528"/>
                  </a:cxn>
                  <a:cxn ang="0">
                    <a:pos x="connsiteX4529" y="connsiteY4529"/>
                  </a:cxn>
                  <a:cxn ang="0">
                    <a:pos x="connsiteX4530" y="connsiteY4530"/>
                  </a:cxn>
                  <a:cxn ang="0">
                    <a:pos x="connsiteX4531" y="connsiteY4531"/>
                  </a:cxn>
                  <a:cxn ang="0">
                    <a:pos x="connsiteX4532" y="connsiteY4532"/>
                  </a:cxn>
                  <a:cxn ang="0">
                    <a:pos x="connsiteX4533" y="connsiteY4533"/>
                  </a:cxn>
                  <a:cxn ang="0">
                    <a:pos x="connsiteX4534" y="connsiteY4534"/>
                  </a:cxn>
                  <a:cxn ang="0">
                    <a:pos x="connsiteX4535" y="connsiteY4535"/>
                  </a:cxn>
                  <a:cxn ang="0">
                    <a:pos x="connsiteX4536" y="connsiteY4536"/>
                  </a:cxn>
                  <a:cxn ang="0">
                    <a:pos x="connsiteX4537" y="connsiteY4537"/>
                  </a:cxn>
                  <a:cxn ang="0">
                    <a:pos x="connsiteX4538" y="connsiteY4538"/>
                  </a:cxn>
                  <a:cxn ang="0">
                    <a:pos x="connsiteX4539" y="connsiteY4539"/>
                  </a:cxn>
                  <a:cxn ang="0">
                    <a:pos x="connsiteX4540" y="connsiteY4540"/>
                  </a:cxn>
                  <a:cxn ang="0">
                    <a:pos x="connsiteX4541" y="connsiteY4541"/>
                  </a:cxn>
                  <a:cxn ang="0">
                    <a:pos x="connsiteX4542" y="connsiteY4542"/>
                  </a:cxn>
                  <a:cxn ang="0">
                    <a:pos x="connsiteX4543" y="connsiteY4543"/>
                  </a:cxn>
                  <a:cxn ang="0">
                    <a:pos x="connsiteX4544" y="connsiteY4544"/>
                  </a:cxn>
                  <a:cxn ang="0">
                    <a:pos x="connsiteX4545" y="connsiteY4545"/>
                  </a:cxn>
                  <a:cxn ang="0">
                    <a:pos x="connsiteX4546" y="connsiteY4546"/>
                  </a:cxn>
                  <a:cxn ang="0">
                    <a:pos x="connsiteX4547" y="connsiteY4547"/>
                  </a:cxn>
                  <a:cxn ang="0">
                    <a:pos x="connsiteX4548" y="connsiteY4548"/>
                  </a:cxn>
                  <a:cxn ang="0">
                    <a:pos x="connsiteX4549" y="connsiteY4549"/>
                  </a:cxn>
                  <a:cxn ang="0">
                    <a:pos x="connsiteX4550" y="connsiteY4550"/>
                  </a:cxn>
                  <a:cxn ang="0">
                    <a:pos x="connsiteX4551" y="connsiteY4551"/>
                  </a:cxn>
                  <a:cxn ang="0">
                    <a:pos x="connsiteX4552" y="connsiteY4552"/>
                  </a:cxn>
                  <a:cxn ang="0">
                    <a:pos x="connsiteX4553" y="connsiteY4553"/>
                  </a:cxn>
                  <a:cxn ang="0">
                    <a:pos x="connsiteX4554" y="connsiteY4554"/>
                  </a:cxn>
                  <a:cxn ang="0">
                    <a:pos x="connsiteX4555" y="connsiteY4555"/>
                  </a:cxn>
                  <a:cxn ang="0">
                    <a:pos x="connsiteX4556" y="connsiteY4556"/>
                  </a:cxn>
                  <a:cxn ang="0">
                    <a:pos x="connsiteX4557" y="connsiteY4557"/>
                  </a:cxn>
                  <a:cxn ang="0">
                    <a:pos x="connsiteX4558" y="connsiteY4558"/>
                  </a:cxn>
                  <a:cxn ang="0">
                    <a:pos x="connsiteX4559" y="connsiteY4559"/>
                  </a:cxn>
                  <a:cxn ang="0">
                    <a:pos x="connsiteX4560" y="connsiteY4560"/>
                  </a:cxn>
                  <a:cxn ang="0">
                    <a:pos x="connsiteX4561" y="connsiteY4561"/>
                  </a:cxn>
                  <a:cxn ang="0">
                    <a:pos x="connsiteX4562" y="connsiteY4562"/>
                  </a:cxn>
                  <a:cxn ang="0">
                    <a:pos x="connsiteX4563" y="connsiteY4563"/>
                  </a:cxn>
                  <a:cxn ang="0">
                    <a:pos x="connsiteX4564" y="connsiteY4564"/>
                  </a:cxn>
                  <a:cxn ang="0">
                    <a:pos x="connsiteX4565" y="connsiteY4565"/>
                  </a:cxn>
                  <a:cxn ang="0">
                    <a:pos x="connsiteX4566" y="connsiteY4566"/>
                  </a:cxn>
                  <a:cxn ang="0">
                    <a:pos x="connsiteX4567" y="connsiteY4567"/>
                  </a:cxn>
                  <a:cxn ang="0">
                    <a:pos x="connsiteX4568" y="connsiteY4568"/>
                  </a:cxn>
                  <a:cxn ang="0">
                    <a:pos x="connsiteX4569" y="connsiteY4569"/>
                  </a:cxn>
                  <a:cxn ang="0">
                    <a:pos x="connsiteX4570" y="connsiteY4570"/>
                  </a:cxn>
                  <a:cxn ang="0">
                    <a:pos x="connsiteX4571" y="connsiteY4571"/>
                  </a:cxn>
                  <a:cxn ang="0">
                    <a:pos x="connsiteX4572" y="connsiteY4572"/>
                  </a:cxn>
                  <a:cxn ang="0">
                    <a:pos x="connsiteX4573" y="connsiteY4573"/>
                  </a:cxn>
                  <a:cxn ang="0">
                    <a:pos x="connsiteX4574" y="connsiteY4574"/>
                  </a:cxn>
                  <a:cxn ang="0">
                    <a:pos x="connsiteX4575" y="connsiteY4575"/>
                  </a:cxn>
                  <a:cxn ang="0">
                    <a:pos x="connsiteX4576" y="connsiteY4576"/>
                  </a:cxn>
                  <a:cxn ang="0">
                    <a:pos x="connsiteX4577" y="connsiteY4577"/>
                  </a:cxn>
                  <a:cxn ang="0">
                    <a:pos x="connsiteX4578" y="connsiteY4578"/>
                  </a:cxn>
                  <a:cxn ang="0">
                    <a:pos x="connsiteX4579" y="connsiteY4579"/>
                  </a:cxn>
                  <a:cxn ang="0">
                    <a:pos x="connsiteX4580" y="connsiteY4580"/>
                  </a:cxn>
                  <a:cxn ang="0">
                    <a:pos x="connsiteX4581" y="connsiteY4581"/>
                  </a:cxn>
                  <a:cxn ang="0">
                    <a:pos x="connsiteX4582" y="connsiteY4582"/>
                  </a:cxn>
                  <a:cxn ang="0">
                    <a:pos x="connsiteX4583" y="connsiteY4583"/>
                  </a:cxn>
                  <a:cxn ang="0">
                    <a:pos x="connsiteX4584" y="connsiteY4584"/>
                  </a:cxn>
                  <a:cxn ang="0">
                    <a:pos x="connsiteX4585" y="connsiteY4585"/>
                  </a:cxn>
                  <a:cxn ang="0">
                    <a:pos x="connsiteX4586" y="connsiteY4586"/>
                  </a:cxn>
                  <a:cxn ang="0">
                    <a:pos x="connsiteX4587" y="connsiteY4587"/>
                  </a:cxn>
                  <a:cxn ang="0">
                    <a:pos x="connsiteX4588" y="connsiteY4588"/>
                  </a:cxn>
                  <a:cxn ang="0">
                    <a:pos x="connsiteX4589" y="connsiteY4589"/>
                  </a:cxn>
                  <a:cxn ang="0">
                    <a:pos x="connsiteX4590" y="connsiteY4590"/>
                  </a:cxn>
                  <a:cxn ang="0">
                    <a:pos x="connsiteX4591" y="connsiteY4591"/>
                  </a:cxn>
                  <a:cxn ang="0">
                    <a:pos x="connsiteX4592" y="connsiteY4592"/>
                  </a:cxn>
                  <a:cxn ang="0">
                    <a:pos x="connsiteX4593" y="connsiteY4593"/>
                  </a:cxn>
                  <a:cxn ang="0">
                    <a:pos x="connsiteX4594" y="connsiteY4594"/>
                  </a:cxn>
                  <a:cxn ang="0">
                    <a:pos x="connsiteX4595" y="connsiteY4595"/>
                  </a:cxn>
                  <a:cxn ang="0">
                    <a:pos x="connsiteX4596" y="connsiteY4596"/>
                  </a:cxn>
                  <a:cxn ang="0">
                    <a:pos x="connsiteX4597" y="connsiteY4597"/>
                  </a:cxn>
                  <a:cxn ang="0">
                    <a:pos x="connsiteX4598" y="connsiteY4598"/>
                  </a:cxn>
                  <a:cxn ang="0">
                    <a:pos x="connsiteX4599" y="connsiteY4599"/>
                  </a:cxn>
                  <a:cxn ang="0">
                    <a:pos x="connsiteX4600" y="connsiteY4600"/>
                  </a:cxn>
                  <a:cxn ang="0">
                    <a:pos x="connsiteX4601" y="connsiteY4601"/>
                  </a:cxn>
                  <a:cxn ang="0">
                    <a:pos x="connsiteX4602" y="connsiteY4602"/>
                  </a:cxn>
                  <a:cxn ang="0">
                    <a:pos x="connsiteX4603" y="connsiteY4603"/>
                  </a:cxn>
                  <a:cxn ang="0">
                    <a:pos x="connsiteX4604" y="connsiteY4604"/>
                  </a:cxn>
                  <a:cxn ang="0">
                    <a:pos x="connsiteX4605" y="connsiteY4605"/>
                  </a:cxn>
                  <a:cxn ang="0">
                    <a:pos x="connsiteX4606" y="connsiteY4606"/>
                  </a:cxn>
                  <a:cxn ang="0">
                    <a:pos x="connsiteX4607" y="connsiteY4607"/>
                  </a:cxn>
                  <a:cxn ang="0">
                    <a:pos x="connsiteX4608" y="connsiteY4608"/>
                  </a:cxn>
                  <a:cxn ang="0">
                    <a:pos x="connsiteX4609" y="connsiteY4609"/>
                  </a:cxn>
                  <a:cxn ang="0">
                    <a:pos x="connsiteX4610" y="connsiteY4610"/>
                  </a:cxn>
                  <a:cxn ang="0">
                    <a:pos x="connsiteX4611" y="connsiteY4611"/>
                  </a:cxn>
                  <a:cxn ang="0">
                    <a:pos x="connsiteX4612" y="connsiteY4612"/>
                  </a:cxn>
                  <a:cxn ang="0">
                    <a:pos x="connsiteX4613" y="connsiteY4613"/>
                  </a:cxn>
                  <a:cxn ang="0">
                    <a:pos x="connsiteX4614" y="connsiteY4614"/>
                  </a:cxn>
                  <a:cxn ang="0">
                    <a:pos x="connsiteX4615" y="connsiteY4615"/>
                  </a:cxn>
                  <a:cxn ang="0">
                    <a:pos x="connsiteX4616" y="connsiteY4616"/>
                  </a:cxn>
                  <a:cxn ang="0">
                    <a:pos x="connsiteX4617" y="connsiteY4617"/>
                  </a:cxn>
                  <a:cxn ang="0">
                    <a:pos x="connsiteX4618" y="connsiteY4618"/>
                  </a:cxn>
                  <a:cxn ang="0">
                    <a:pos x="connsiteX4619" y="connsiteY4619"/>
                  </a:cxn>
                  <a:cxn ang="0">
                    <a:pos x="connsiteX4620" y="connsiteY4620"/>
                  </a:cxn>
                  <a:cxn ang="0">
                    <a:pos x="connsiteX4621" y="connsiteY4621"/>
                  </a:cxn>
                  <a:cxn ang="0">
                    <a:pos x="connsiteX4622" y="connsiteY4622"/>
                  </a:cxn>
                  <a:cxn ang="0">
                    <a:pos x="connsiteX4623" y="connsiteY4623"/>
                  </a:cxn>
                  <a:cxn ang="0">
                    <a:pos x="connsiteX4624" y="connsiteY4624"/>
                  </a:cxn>
                  <a:cxn ang="0">
                    <a:pos x="connsiteX4625" y="connsiteY4625"/>
                  </a:cxn>
                  <a:cxn ang="0">
                    <a:pos x="connsiteX4626" y="connsiteY4626"/>
                  </a:cxn>
                  <a:cxn ang="0">
                    <a:pos x="connsiteX4627" y="connsiteY4627"/>
                  </a:cxn>
                  <a:cxn ang="0">
                    <a:pos x="connsiteX4628" y="connsiteY4628"/>
                  </a:cxn>
                  <a:cxn ang="0">
                    <a:pos x="connsiteX4629" y="connsiteY4629"/>
                  </a:cxn>
                  <a:cxn ang="0">
                    <a:pos x="connsiteX4630" y="connsiteY4630"/>
                  </a:cxn>
                  <a:cxn ang="0">
                    <a:pos x="connsiteX4631" y="connsiteY4631"/>
                  </a:cxn>
                  <a:cxn ang="0">
                    <a:pos x="connsiteX4632" y="connsiteY4632"/>
                  </a:cxn>
                  <a:cxn ang="0">
                    <a:pos x="connsiteX4633" y="connsiteY4633"/>
                  </a:cxn>
                  <a:cxn ang="0">
                    <a:pos x="connsiteX4634" y="connsiteY4634"/>
                  </a:cxn>
                  <a:cxn ang="0">
                    <a:pos x="connsiteX4635" y="connsiteY4635"/>
                  </a:cxn>
                  <a:cxn ang="0">
                    <a:pos x="connsiteX4636" y="connsiteY4636"/>
                  </a:cxn>
                  <a:cxn ang="0">
                    <a:pos x="connsiteX4637" y="connsiteY4637"/>
                  </a:cxn>
                  <a:cxn ang="0">
                    <a:pos x="connsiteX4638" y="connsiteY4638"/>
                  </a:cxn>
                  <a:cxn ang="0">
                    <a:pos x="connsiteX4639" y="connsiteY4639"/>
                  </a:cxn>
                  <a:cxn ang="0">
                    <a:pos x="connsiteX4640" y="connsiteY4640"/>
                  </a:cxn>
                  <a:cxn ang="0">
                    <a:pos x="connsiteX4641" y="connsiteY4641"/>
                  </a:cxn>
                  <a:cxn ang="0">
                    <a:pos x="connsiteX4642" y="connsiteY4642"/>
                  </a:cxn>
                  <a:cxn ang="0">
                    <a:pos x="connsiteX4643" y="connsiteY4643"/>
                  </a:cxn>
                  <a:cxn ang="0">
                    <a:pos x="connsiteX4644" y="connsiteY4644"/>
                  </a:cxn>
                  <a:cxn ang="0">
                    <a:pos x="connsiteX4645" y="connsiteY4645"/>
                  </a:cxn>
                  <a:cxn ang="0">
                    <a:pos x="connsiteX4646" y="connsiteY4646"/>
                  </a:cxn>
                  <a:cxn ang="0">
                    <a:pos x="connsiteX4647" y="connsiteY4647"/>
                  </a:cxn>
                  <a:cxn ang="0">
                    <a:pos x="connsiteX4648" y="connsiteY4648"/>
                  </a:cxn>
                  <a:cxn ang="0">
                    <a:pos x="connsiteX4649" y="connsiteY4649"/>
                  </a:cxn>
                  <a:cxn ang="0">
                    <a:pos x="connsiteX4650" y="connsiteY4650"/>
                  </a:cxn>
                  <a:cxn ang="0">
                    <a:pos x="connsiteX4651" y="connsiteY4651"/>
                  </a:cxn>
                  <a:cxn ang="0">
                    <a:pos x="connsiteX4652" y="connsiteY4652"/>
                  </a:cxn>
                  <a:cxn ang="0">
                    <a:pos x="connsiteX4653" y="connsiteY4653"/>
                  </a:cxn>
                  <a:cxn ang="0">
                    <a:pos x="connsiteX4654" y="connsiteY4654"/>
                  </a:cxn>
                  <a:cxn ang="0">
                    <a:pos x="connsiteX4655" y="connsiteY4655"/>
                  </a:cxn>
                  <a:cxn ang="0">
                    <a:pos x="connsiteX4656" y="connsiteY4656"/>
                  </a:cxn>
                  <a:cxn ang="0">
                    <a:pos x="connsiteX4657" y="connsiteY4657"/>
                  </a:cxn>
                  <a:cxn ang="0">
                    <a:pos x="connsiteX4658" y="connsiteY4658"/>
                  </a:cxn>
                  <a:cxn ang="0">
                    <a:pos x="connsiteX4659" y="connsiteY4659"/>
                  </a:cxn>
                  <a:cxn ang="0">
                    <a:pos x="connsiteX4660" y="connsiteY4660"/>
                  </a:cxn>
                  <a:cxn ang="0">
                    <a:pos x="connsiteX4661" y="connsiteY4661"/>
                  </a:cxn>
                  <a:cxn ang="0">
                    <a:pos x="connsiteX4662" y="connsiteY4662"/>
                  </a:cxn>
                  <a:cxn ang="0">
                    <a:pos x="connsiteX4663" y="connsiteY4663"/>
                  </a:cxn>
                  <a:cxn ang="0">
                    <a:pos x="connsiteX4664" y="connsiteY4664"/>
                  </a:cxn>
                  <a:cxn ang="0">
                    <a:pos x="connsiteX4665" y="connsiteY4665"/>
                  </a:cxn>
                  <a:cxn ang="0">
                    <a:pos x="connsiteX4666" y="connsiteY4666"/>
                  </a:cxn>
                  <a:cxn ang="0">
                    <a:pos x="connsiteX4667" y="connsiteY4667"/>
                  </a:cxn>
                  <a:cxn ang="0">
                    <a:pos x="connsiteX4668" y="connsiteY4668"/>
                  </a:cxn>
                  <a:cxn ang="0">
                    <a:pos x="connsiteX4669" y="connsiteY4669"/>
                  </a:cxn>
                  <a:cxn ang="0">
                    <a:pos x="connsiteX4670" y="connsiteY4670"/>
                  </a:cxn>
                  <a:cxn ang="0">
                    <a:pos x="connsiteX4671" y="connsiteY4671"/>
                  </a:cxn>
                  <a:cxn ang="0">
                    <a:pos x="connsiteX4672" y="connsiteY4672"/>
                  </a:cxn>
                  <a:cxn ang="0">
                    <a:pos x="connsiteX4673" y="connsiteY4673"/>
                  </a:cxn>
                  <a:cxn ang="0">
                    <a:pos x="connsiteX4674" y="connsiteY4674"/>
                  </a:cxn>
                  <a:cxn ang="0">
                    <a:pos x="connsiteX4675" y="connsiteY4675"/>
                  </a:cxn>
                  <a:cxn ang="0">
                    <a:pos x="connsiteX4676" y="connsiteY4676"/>
                  </a:cxn>
                  <a:cxn ang="0">
                    <a:pos x="connsiteX4677" y="connsiteY4677"/>
                  </a:cxn>
                  <a:cxn ang="0">
                    <a:pos x="connsiteX4678" y="connsiteY4678"/>
                  </a:cxn>
                  <a:cxn ang="0">
                    <a:pos x="connsiteX4679" y="connsiteY4679"/>
                  </a:cxn>
                  <a:cxn ang="0">
                    <a:pos x="connsiteX4680" y="connsiteY4680"/>
                  </a:cxn>
                  <a:cxn ang="0">
                    <a:pos x="connsiteX4681" y="connsiteY4681"/>
                  </a:cxn>
                  <a:cxn ang="0">
                    <a:pos x="connsiteX4682" y="connsiteY4682"/>
                  </a:cxn>
                  <a:cxn ang="0">
                    <a:pos x="connsiteX4683" y="connsiteY4683"/>
                  </a:cxn>
                  <a:cxn ang="0">
                    <a:pos x="connsiteX4684" y="connsiteY4684"/>
                  </a:cxn>
                  <a:cxn ang="0">
                    <a:pos x="connsiteX4685" y="connsiteY4685"/>
                  </a:cxn>
                  <a:cxn ang="0">
                    <a:pos x="connsiteX4686" y="connsiteY4686"/>
                  </a:cxn>
                  <a:cxn ang="0">
                    <a:pos x="connsiteX4687" y="connsiteY4687"/>
                  </a:cxn>
                  <a:cxn ang="0">
                    <a:pos x="connsiteX4688" y="connsiteY4688"/>
                  </a:cxn>
                  <a:cxn ang="0">
                    <a:pos x="connsiteX4689" y="connsiteY4689"/>
                  </a:cxn>
                  <a:cxn ang="0">
                    <a:pos x="connsiteX4690" y="connsiteY4690"/>
                  </a:cxn>
                  <a:cxn ang="0">
                    <a:pos x="connsiteX4691" y="connsiteY4691"/>
                  </a:cxn>
                  <a:cxn ang="0">
                    <a:pos x="connsiteX4692" y="connsiteY4692"/>
                  </a:cxn>
                  <a:cxn ang="0">
                    <a:pos x="connsiteX4693" y="connsiteY4693"/>
                  </a:cxn>
                  <a:cxn ang="0">
                    <a:pos x="connsiteX4694" y="connsiteY4694"/>
                  </a:cxn>
                  <a:cxn ang="0">
                    <a:pos x="connsiteX4695" y="connsiteY4695"/>
                  </a:cxn>
                  <a:cxn ang="0">
                    <a:pos x="connsiteX4696" y="connsiteY4696"/>
                  </a:cxn>
                  <a:cxn ang="0">
                    <a:pos x="connsiteX4697" y="connsiteY4697"/>
                  </a:cxn>
                  <a:cxn ang="0">
                    <a:pos x="connsiteX4698" y="connsiteY4698"/>
                  </a:cxn>
                  <a:cxn ang="0">
                    <a:pos x="connsiteX4699" y="connsiteY4699"/>
                  </a:cxn>
                  <a:cxn ang="0">
                    <a:pos x="connsiteX4700" y="connsiteY4700"/>
                  </a:cxn>
                  <a:cxn ang="0">
                    <a:pos x="connsiteX4701" y="connsiteY4701"/>
                  </a:cxn>
                  <a:cxn ang="0">
                    <a:pos x="connsiteX4702" y="connsiteY4702"/>
                  </a:cxn>
                  <a:cxn ang="0">
                    <a:pos x="connsiteX4703" y="connsiteY4703"/>
                  </a:cxn>
                  <a:cxn ang="0">
                    <a:pos x="connsiteX4704" y="connsiteY4704"/>
                  </a:cxn>
                  <a:cxn ang="0">
                    <a:pos x="connsiteX4705" y="connsiteY4705"/>
                  </a:cxn>
                  <a:cxn ang="0">
                    <a:pos x="connsiteX4706" y="connsiteY4706"/>
                  </a:cxn>
                  <a:cxn ang="0">
                    <a:pos x="connsiteX4707" y="connsiteY4707"/>
                  </a:cxn>
                  <a:cxn ang="0">
                    <a:pos x="connsiteX4708" y="connsiteY4708"/>
                  </a:cxn>
                  <a:cxn ang="0">
                    <a:pos x="connsiteX4709" y="connsiteY4709"/>
                  </a:cxn>
                  <a:cxn ang="0">
                    <a:pos x="connsiteX4710" y="connsiteY4710"/>
                  </a:cxn>
                  <a:cxn ang="0">
                    <a:pos x="connsiteX4711" y="connsiteY4711"/>
                  </a:cxn>
                  <a:cxn ang="0">
                    <a:pos x="connsiteX4712" y="connsiteY4712"/>
                  </a:cxn>
                  <a:cxn ang="0">
                    <a:pos x="connsiteX4713" y="connsiteY4713"/>
                  </a:cxn>
                  <a:cxn ang="0">
                    <a:pos x="connsiteX4714" y="connsiteY4714"/>
                  </a:cxn>
                  <a:cxn ang="0">
                    <a:pos x="connsiteX4715" y="connsiteY4715"/>
                  </a:cxn>
                  <a:cxn ang="0">
                    <a:pos x="connsiteX4716" y="connsiteY4716"/>
                  </a:cxn>
                  <a:cxn ang="0">
                    <a:pos x="connsiteX4717" y="connsiteY4717"/>
                  </a:cxn>
                  <a:cxn ang="0">
                    <a:pos x="connsiteX4718" y="connsiteY4718"/>
                  </a:cxn>
                  <a:cxn ang="0">
                    <a:pos x="connsiteX4719" y="connsiteY4719"/>
                  </a:cxn>
                  <a:cxn ang="0">
                    <a:pos x="connsiteX4720" y="connsiteY4720"/>
                  </a:cxn>
                  <a:cxn ang="0">
                    <a:pos x="connsiteX4721" y="connsiteY4721"/>
                  </a:cxn>
                  <a:cxn ang="0">
                    <a:pos x="connsiteX4722" y="connsiteY4722"/>
                  </a:cxn>
                  <a:cxn ang="0">
                    <a:pos x="connsiteX4723" y="connsiteY4723"/>
                  </a:cxn>
                  <a:cxn ang="0">
                    <a:pos x="connsiteX4724" y="connsiteY4724"/>
                  </a:cxn>
                  <a:cxn ang="0">
                    <a:pos x="connsiteX4725" y="connsiteY4725"/>
                  </a:cxn>
                  <a:cxn ang="0">
                    <a:pos x="connsiteX4726" y="connsiteY4726"/>
                  </a:cxn>
                  <a:cxn ang="0">
                    <a:pos x="connsiteX4727" y="connsiteY4727"/>
                  </a:cxn>
                  <a:cxn ang="0">
                    <a:pos x="connsiteX4728" y="connsiteY4728"/>
                  </a:cxn>
                  <a:cxn ang="0">
                    <a:pos x="connsiteX4729" y="connsiteY4729"/>
                  </a:cxn>
                  <a:cxn ang="0">
                    <a:pos x="connsiteX4730" y="connsiteY4730"/>
                  </a:cxn>
                  <a:cxn ang="0">
                    <a:pos x="connsiteX4731" y="connsiteY4731"/>
                  </a:cxn>
                  <a:cxn ang="0">
                    <a:pos x="connsiteX4732" y="connsiteY4732"/>
                  </a:cxn>
                  <a:cxn ang="0">
                    <a:pos x="connsiteX4733" y="connsiteY4733"/>
                  </a:cxn>
                  <a:cxn ang="0">
                    <a:pos x="connsiteX4734" y="connsiteY4734"/>
                  </a:cxn>
                  <a:cxn ang="0">
                    <a:pos x="connsiteX4735" y="connsiteY4735"/>
                  </a:cxn>
                  <a:cxn ang="0">
                    <a:pos x="connsiteX4736" y="connsiteY4736"/>
                  </a:cxn>
                  <a:cxn ang="0">
                    <a:pos x="connsiteX4737" y="connsiteY4737"/>
                  </a:cxn>
                  <a:cxn ang="0">
                    <a:pos x="connsiteX4738" y="connsiteY4738"/>
                  </a:cxn>
                  <a:cxn ang="0">
                    <a:pos x="connsiteX4739" y="connsiteY4739"/>
                  </a:cxn>
                  <a:cxn ang="0">
                    <a:pos x="connsiteX4740" y="connsiteY4740"/>
                  </a:cxn>
                  <a:cxn ang="0">
                    <a:pos x="connsiteX4741" y="connsiteY4741"/>
                  </a:cxn>
                  <a:cxn ang="0">
                    <a:pos x="connsiteX4742" y="connsiteY4742"/>
                  </a:cxn>
                  <a:cxn ang="0">
                    <a:pos x="connsiteX4743" y="connsiteY4743"/>
                  </a:cxn>
                  <a:cxn ang="0">
                    <a:pos x="connsiteX4744" y="connsiteY4744"/>
                  </a:cxn>
                  <a:cxn ang="0">
                    <a:pos x="connsiteX4745" y="connsiteY4745"/>
                  </a:cxn>
                  <a:cxn ang="0">
                    <a:pos x="connsiteX4746" y="connsiteY4746"/>
                  </a:cxn>
                  <a:cxn ang="0">
                    <a:pos x="connsiteX4747" y="connsiteY4747"/>
                  </a:cxn>
                  <a:cxn ang="0">
                    <a:pos x="connsiteX4748" y="connsiteY4748"/>
                  </a:cxn>
                  <a:cxn ang="0">
                    <a:pos x="connsiteX4749" y="connsiteY4749"/>
                  </a:cxn>
                  <a:cxn ang="0">
                    <a:pos x="connsiteX4750" y="connsiteY4750"/>
                  </a:cxn>
                  <a:cxn ang="0">
                    <a:pos x="connsiteX4751" y="connsiteY4751"/>
                  </a:cxn>
                  <a:cxn ang="0">
                    <a:pos x="connsiteX4752" y="connsiteY4752"/>
                  </a:cxn>
                  <a:cxn ang="0">
                    <a:pos x="connsiteX4753" y="connsiteY4753"/>
                  </a:cxn>
                  <a:cxn ang="0">
                    <a:pos x="connsiteX4754" y="connsiteY4754"/>
                  </a:cxn>
                  <a:cxn ang="0">
                    <a:pos x="connsiteX4755" y="connsiteY4755"/>
                  </a:cxn>
                  <a:cxn ang="0">
                    <a:pos x="connsiteX4756" y="connsiteY4756"/>
                  </a:cxn>
                  <a:cxn ang="0">
                    <a:pos x="connsiteX4757" y="connsiteY4757"/>
                  </a:cxn>
                  <a:cxn ang="0">
                    <a:pos x="connsiteX4758" y="connsiteY4758"/>
                  </a:cxn>
                  <a:cxn ang="0">
                    <a:pos x="connsiteX4759" y="connsiteY4759"/>
                  </a:cxn>
                  <a:cxn ang="0">
                    <a:pos x="connsiteX4760" y="connsiteY4760"/>
                  </a:cxn>
                  <a:cxn ang="0">
                    <a:pos x="connsiteX4761" y="connsiteY4761"/>
                  </a:cxn>
                  <a:cxn ang="0">
                    <a:pos x="connsiteX4762" y="connsiteY4762"/>
                  </a:cxn>
                  <a:cxn ang="0">
                    <a:pos x="connsiteX4763" y="connsiteY4763"/>
                  </a:cxn>
                  <a:cxn ang="0">
                    <a:pos x="connsiteX4764" y="connsiteY4764"/>
                  </a:cxn>
                  <a:cxn ang="0">
                    <a:pos x="connsiteX4765" y="connsiteY4765"/>
                  </a:cxn>
                  <a:cxn ang="0">
                    <a:pos x="connsiteX4766" y="connsiteY4766"/>
                  </a:cxn>
                  <a:cxn ang="0">
                    <a:pos x="connsiteX4767" y="connsiteY4767"/>
                  </a:cxn>
                  <a:cxn ang="0">
                    <a:pos x="connsiteX4768" y="connsiteY4768"/>
                  </a:cxn>
                  <a:cxn ang="0">
                    <a:pos x="connsiteX4769" y="connsiteY4769"/>
                  </a:cxn>
                  <a:cxn ang="0">
                    <a:pos x="connsiteX4770" y="connsiteY4770"/>
                  </a:cxn>
                  <a:cxn ang="0">
                    <a:pos x="connsiteX4771" y="connsiteY4771"/>
                  </a:cxn>
                  <a:cxn ang="0">
                    <a:pos x="connsiteX4772" y="connsiteY4772"/>
                  </a:cxn>
                  <a:cxn ang="0">
                    <a:pos x="connsiteX4773" y="connsiteY4773"/>
                  </a:cxn>
                  <a:cxn ang="0">
                    <a:pos x="connsiteX4774" y="connsiteY4774"/>
                  </a:cxn>
                  <a:cxn ang="0">
                    <a:pos x="connsiteX4775" y="connsiteY4775"/>
                  </a:cxn>
                  <a:cxn ang="0">
                    <a:pos x="connsiteX4776" y="connsiteY4776"/>
                  </a:cxn>
                  <a:cxn ang="0">
                    <a:pos x="connsiteX4777" y="connsiteY4777"/>
                  </a:cxn>
                  <a:cxn ang="0">
                    <a:pos x="connsiteX4778" y="connsiteY4778"/>
                  </a:cxn>
                  <a:cxn ang="0">
                    <a:pos x="connsiteX4779" y="connsiteY4779"/>
                  </a:cxn>
                  <a:cxn ang="0">
                    <a:pos x="connsiteX4780" y="connsiteY4780"/>
                  </a:cxn>
                  <a:cxn ang="0">
                    <a:pos x="connsiteX4781" y="connsiteY4781"/>
                  </a:cxn>
                  <a:cxn ang="0">
                    <a:pos x="connsiteX4782" y="connsiteY4782"/>
                  </a:cxn>
                  <a:cxn ang="0">
                    <a:pos x="connsiteX4783" y="connsiteY4783"/>
                  </a:cxn>
                  <a:cxn ang="0">
                    <a:pos x="connsiteX4784" y="connsiteY4784"/>
                  </a:cxn>
                  <a:cxn ang="0">
                    <a:pos x="connsiteX4785" y="connsiteY4785"/>
                  </a:cxn>
                  <a:cxn ang="0">
                    <a:pos x="connsiteX4786" y="connsiteY4786"/>
                  </a:cxn>
                  <a:cxn ang="0">
                    <a:pos x="connsiteX4787" y="connsiteY4787"/>
                  </a:cxn>
                  <a:cxn ang="0">
                    <a:pos x="connsiteX4788" y="connsiteY4788"/>
                  </a:cxn>
                  <a:cxn ang="0">
                    <a:pos x="connsiteX4789" y="connsiteY4789"/>
                  </a:cxn>
                  <a:cxn ang="0">
                    <a:pos x="connsiteX4790" y="connsiteY4790"/>
                  </a:cxn>
                  <a:cxn ang="0">
                    <a:pos x="connsiteX4791" y="connsiteY4791"/>
                  </a:cxn>
                  <a:cxn ang="0">
                    <a:pos x="connsiteX4792" y="connsiteY4792"/>
                  </a:cxn>
                  <a:cxn ang="0">
                    <a:pos x="connsiteX4793" y="connsiteY4793"/>
                  </a:cxn>
                  <a:cxn ang="0">
                    <a:pos x="connsiteX4794" y="connsiteY4794"/>
                  </a:cxn>
                  <a:cxn ang="0">
                    <a:pos x="connsiteX4795" y="connsiteY4795"/>
                  </a:cxn>
                  <a:cxn ang="0">
                    <a:pos x="connsiteX4796" y="connsiteY4796"/>
                  </a:cxn>
                  <a:cxn ang="0">
                    <a:pos x="connsiteX4797" y="connsiteY4797"/>
                  </a:cxn>
                  <a:cxn ang="0">
                    <a:pos x="connsiteX4798" y="connsiteY4798"/>
                  </a:cxn>
                  <a:cxn ang="0">
                    <a:pos x="connsiteX4799" y="connsiteY4799"/>
                  </a:cxn>
                  <a:cxn ang="0">
                    <a:pos x="connsiteX4800" y="connsiteY4800"/>
                  </a:cxn>
                  <a:cxn ang="0">
                    <a:pos x="connsiteX4801" y="connsiteY4801"/>
                  </a:cxn>
                  <a:cxn ang="0">
                    <a:pos x="connsiteX4802" y="connsiteY4802"/>
                  </a:cxn>
                  <a:cxn ang="0">
                    <a:pos x="connsiteX4803" y="connsiteY4803"/>
                  </a:cxn>
                  <a:cxn ang="0">
                    <a:pos x="connsiteX4804" y="connsiteY4804"/>
                  </a:cxn>
                  <a:cxn ang="0">
                    <a:pos x="connsiteX4805" y="connsiteY4805"/>
                  </a:cxn>
                  <a:cxn ang="0">
                    <a:pos x="connsiteX4806" y="connsiteY4806"/>
                  </a:cxn>
                  <a:cxn ang="0">
                    <a:pos x="connsiteX4807" y="connsiteY4807"/>
                  </a:cxn>
                  <a:cxn ang="0">
                    <a:pos x="connsiteX4808" y="connsiteY4808"/>
                  </a:cxn>
                  <a:cxn ang="0">
                    <a:pos x="connsiteX4809" y="connsiteY4809"/>
                  </a:cxn>
                  <a:cxn ang="0">
                    <a:pos x="connsiteX4810" y="connsiteY4810"/>
                  </a:cxn>
                  <a:cxn ang="0">
                    <a:pos x="connsiteX4811" y="connsiteY4811"/>
                  </a:cxn>
                  <a:cxn ang="0">
                    <a:pos x="connsiteX4812" y="connsiteY4812"/>
                  </a:cxn>
                  <a:cxn ang="0">
                    <a:pos x="connsiteX4813" y="connsiteY4813"/>
                  </a:cxn>
                  <a:cxn ang="0">
                    <a:pos x="connsiteX4814" y="connsiteY4814"/>
                  </a:cxn>
                  <a:cxn ang="0">
                    <a:pos x="connsiteX4815" y="connsiteY4815"/>
                  </a:cxn>
                  <a:cxn ang="0">
                    <a:pos x="connsiteX4816" y="connsiteY4816"/>
                  </a:cxn>
                  <a:cxn ang="0">
                    <a:pos x="connsiteX4817" y="connsiteY4817"/>
                  </a:cxn>
                  <a:cxn ang="0">
                    <a:pos x="connsiteX4818" y="connsiteY4818"/>
                  </a:cxn>
                  <a:cxn ang="0">
                    <a:pos x="connsiteX4819" y="connsiteY4819"/>
                  </a:cxn>
                  <a:cxn ang="0">
                    <a:pos x="connsiteX4820" y="connsiteY4820"/>
                  </a:cxn>
                  <a:cxn ang="0">
                    <a:pos x="connsiteX4821" y="connsiteY4821"/>
                  </a:cxn>
                  <a:cxn ang="0">
                    <a:pos x="connsiteX4822" y="connsiteY4822"/>
                  </a:cxn>
                  <a:cxn ang="0">
                    <a:pos x="connsiteX4823" y="connsiteY4823"/>
                  </a:cxn>
                  <a:cxn ang="0">
                    <a:pos x="connsiteX4824" y="connsiteY4824"/>
                  </a:cxn>
                  <a:cxn ang="0">
                    <a:pos x="connsiteX4825" y="connsiteY4825"/>
                  </a:cxn>
                  <a:cxn ang="0">
                    <a:pos x="connsiteX4826" y="connsiteY4826"/>
                  </a:cxn>
                  <a:cxn ang="0">
                    <a:pos x="connsiteX4827" y="connsiteY4827"/>
                  </a:cxn>
                  <a:cxn ang="0">
                    <a:pos x="connsiteX4828" y="connsiteY4828"/>
                  </a:cxn>
                  <a:cxn ang="0">
                    <a:pos x="connsiteX4829" y="connsiteY4829"/>
                  </a:cxn>
                  <a:cxn ang="0">
                    <a:pos x="connsiteX4830" y="connsiteY4830"/>
                  </a:cxn>
                  <a:cxn ang="0">
                    <a:pos x="connsiteX4831" y="connsiteY4831"/>
                  </a:cxn>
                  <a:cxn ang="0">
                    <a:pos x="connsiteX4832" y="connsiteY4832"/>
                  </a:cxn>
                  <a:cxn ang="0">
                    <a:pos x="connsiteX4833" y="connsiteY4833"/>
                  </a:cxn>
                  <a:cxn ang="0">
                    <a:pos x="connsiteX4834" y="connsiteY4834"/>
                  </a:cxn>
                  <a:cxn ang="0">
                    <a:pos x="connsiteX4835" y="connsiteY4835"/>
                  </a:cxn>
                  <a:cxn ang="0">
                    <a:pos x="connsiteX4836" y="connsiteY4836"/>
                  </a:cxn>
                  <a:cxn ang="0">
                    <a:pos x="connsiteX4837" y="connsiteY4837"/>
                  </a:cxn>
                  <a:cxn ang="0">
                    <a:pos x="connsiteX4838" y="connsiteY4838"/>
                  </a:cxn>
                  <a:cxn ang="0">
                    <a:pos x="connsiteX4839" y="connsiteY4839"/>
                  </a:cxn>
                  <a:cxn ang="0">
                    <a:pos x="connsiteX4840" y="connsiteY4840"/>
                  </a:cxn>
                  <a:cxn ang="0">
                    <a:pos x="connsiteX4841" y="connsiteY4841"/>
                  </a:cxn>
                  <a:cxn ang="0">
                    <a:pos x="connsiteX4842" y="connsiteY4842"/>
                  </a:cxn>
                  <a:cxn ang="0">
                    <a:pos x="connsiteX4843" y="connsiteY4843"/>
                  </a:cxn>
                  <a:cxn ang="0">
                    <a:pos x="connsiteX4844" y="connsiteY4844"/>
                  </a:cxn>
                  <a:cxn ang="0">
                    <a:pos x="connsiteX4845" y="connsiteY4845"/>
                  </a:cxn>
                  <a:cxn ang="0">
                    <a:pos x="connsiteX4846" y="connsiteY4846"/>
                  </a:cxn>
                  <a:cxn ang="0">
                    <a:pos x="connsiteX4847" y="connsiteY4847"/>
                  </a:cxn>
                  <a:cxn ang="0">
                    <a:pos x="connsiteX4848" y="connsiteY4848"/>
                  </a:cxn>
                  <a:cxn ang="0">
                    <a:pos x="connsiteX4849" y="connsiteY4849"/>
                  </a:cxn>
                  <a:cxn ang="0">
                    <a:pos x="connsiteX4850" y="connsiteY4850"/>
                  </a:cxn>
                  <a:cxn ang="0">
                    <a:pos x="connsiteX4851" y="connsiteY4851"/>
                  </a:cxn>
                  <a:cxn ang="0">
                    <a:pos x="connsiteX4852" y="connsiteY4852"/>
                  </a:cxn>
                  <a:cxn ang="0">
                    <a:pos x="connsiteX4853" y="connsiteY4853"/>
                  </a:cxn>
                  <a:cxn ang="0">
                    <a:pos x="connsiteX4854" y="connsiteY4854"/>
                  </a:cxn>
                  <a:cxn ang="0">
                    <a:pos x="connsiteX4855" y="connsiteY4855"/>
                  </a:cxn>
                  <a:cxn ang="0">
                    <a:pos x="connsiteX4856" y="connsiteY4856"/>
                  </a:cxn>
                  <a:cxn ang="0">
                    <a:pos x="connsiteX4857" y="connsiteY4857"/>
                  </a:cxn>
                  <a:cxn ang="0">
                    <a:pos x="connsiteX4858" y="connsiteY4858"/>
                  </a:cxn>
                  <a:cxn ang="0">
                    <a:pos x="connsiteX4859" y="connsiteY4859"/>
                  </a:cxn>
                  <a:cxn ang="0">
                    <a:pos x="connsiteX4860" y="connsiteY4860"/>
                  </a:cxn>
                  <a:cxn ang="0">
                    <a:pos x="connsiteX4861" y="connsiteY4861"/>
                  </a:cxn>
                  <a:cxn ang="0">
                    <a:pos x="connsiteX4862" y="connsiteY4862"/>
                  </a:cxn>
                  <a:cxn ang="0">
                    <a:pos x="connsiteX4863" y="connsiteY4863"/>
                  </a:cxn>
                  <a:cxn ang="0">
                    <a:pos x="connsiteX4864" y="connsiteY4864"/>
                  </a:cxn>
                  <a:cxn ang="0">
                    <a:pos x="connsiteX4865" y="connsiteY4865"/>
                  </a:cxn>
                  <a:cxn ang="0">
                    <a:pos x="connsiteX4866" y="connsiteY4866"/>
                  </a:cxn>
                  <a:cxn ang="0">
                    <a:pos x="connsiteX4867" y="connsiteY4867"/>
                  </a:cxn>
                  <a:cxn ang="0">
                    <a:pos x="connsiteX4868" y="connsiteY4868"/>
                  </a:cxn>
                  <a:cxn ang="0">
                    <a:pos x="connsiteX4869" y="connsiteY4869"/>
                  </a:cxn>
                  <a:cxn ang="0">
                    <a:pos x="connsiteX4870" y="connsiteY4870"/>
                  </a:cxn>
                  <a:cxn ang="0">
                    <a:pos x="connsiteX4871" y="connsiteY4871"/>
                  </a:cxn>
                  <a:cxn ang="0">
                    <a:pos x="connsiteX4872" y="connsiteY4872"/>
                  </a:cxn>
                  <a:cxn ang="0">
                    <a:pos x="connsiteX4873" y="connsiteY4873"/>
                  </a:cxn>
                  <a:cxn ang="0">
                    <a:pos x="connsiteX4874" y="connsiteY4874"/>
                  </a:cxn>
                  <a:cxn ang="0">
                    <a:pos x="connsiteX4875" y="connsiteY4875"/>
                  </a:cxn>
                  <a:cxn ang="0">
                    <a:pos x="connsiteX4876" y="connsiteY4876"/>
                  </a:cxn>
                  <a:cxn ang="0">
                    <a:pos x="connsiteX4877" y="connsiteY4877"/>
                  </a:cxn>
                  <a:cxn ang="0">
                    <a:pos x="connsiteX4878" y="connsiteY4878"/>
                  </a:cxn>
                  <a:cxn ang="0">
                    <a:pos x="connsiteX4879" y="connsiteY4879"/>
                  </a:cxn>
                  <a:cxn ang="0">
                    <a:pos x="connsiteX4880" y="connsiteY4880"/>
                  </a:cxn>
                  <a:cxn ang="0">
                    <a:pos x="connsiteX4881" y="connsiteY4881"/>
                  </a:cxn>
                  <a:cxn ang="0">
                    <a:pos x="connsiteX4882" y="connsiteY4882"/>
                  </a:cxn>
                  <a:cxn ang="0">
                    <a:pos x="connsiteX4883" y="connsiteY4883"/>
                  </a:cxn>
                  <a:cxn ang="0">
                    <a:pos x="connsiteX4884" y="connsiteY4884"/>
                  </a:cxn>
                  <a:cxn ang="0">
                    <a:pos x="connsiteX4885" y="connsiteY4885"/>
                  </a:cxn>
                  <a:cxn ang="0">
                    <a:pos x="connsiteX4886" y="connsiteY4886"/>
                  </a:cxn>
                  <a:cxn ang="0">
                    <a:pos x="connsiteX4887" y="connsiteY4887"/>
                  </a:cxn>
                  <a:cxn ang="0">
                    <a:pos x="connsiteX4888" y="connsiteY4888"/>
                  </a:cxn>
                  <a:cxn ang="0">
                    <a:pos x="connsiteX4889" y="connsiteY4889"/>
                  </a:cxn>
                  <a:cxn ang="0">
                    <a:pos x="connsiteX4890" y="connsiteY4890"/>
                  </a:cxn>
                  <a:cxn ang="0">
                    <a:pos x="connsiteX4891" y="connsiteY4891"/>
                  </a:cxn>
                  <a:cxn ang="0">
                    <a:pos x="connsiteX4892" y="connsiteY4892"/>
                  </a:cxn>
                  <a:cxn ang="0">
                    <a:pos x="connsiteX4893" y="connsiteY4893"/>
                  </a:cxn>
                  <a:cxn ang="0">
                    <a:pos x="connsiteX4894" y="connsiteY4894"/>
                  </a:cxn>
                  <a:cxn ang="0">
                    <a:pos x="connsiteX4895" y="connsiteY4895"/>
                  </a:cxn>
                  <a:cxn ang="0">
                    <a:pos x="connsiteX4896" y="connsiteY4896"/>
                  </a:cxn>
                  <a:cxn ang="0">
                    <a:pos x="connsiteX4897" y="connsiteY4897"/>
                  </a:cxn>
                  <a:cxn ang="0">
                    <a:pos x="connsiteX4898" y="connsiteY4898"/>
                  </a:cxn>
                  <a:cxn ang="0">
                    <a:pos x="connsiteX4899" y="connsiteY4899"/>
                  </a:cxn>
                  <a:cxn ang="0">
                    <a:pos x="connsiteX4900" y="connsiteY4900"/>
                  </a:cxn>
                  <a:cxn ang="0">
                    <a:pos x="connsiteX4901" y="connsiteY4901"/>
                  </a:cxn>
                  <a:cxn ang="0">
                    <a:pos x="connsiteX4902" y="connsiteY4902"/>
                  </a:cxn>
                  <a:cxn ang="0">
                    <a:pos x="connsiteX4903" y="connsiteY4903"/>
                  </a:cxn>
                  <a:cxn ang="0">
                    <a:pos x="connsiteX4904" y="connsiteY4904"/>
                  </a:cxn>
                  <a:cxn ang="0">
                    <a:pos x="connsiteX4905" y="connsiteY4905"/>
                  </a:cxn>
                  <a:cxn ang="0">
                    <a:pos x="connsiteX4906" y="connsiteY4906"/>
                  </a:cxn>
                  <a:cxn ang="0">
                    <a:pos x="connsiteX4907" y="connsiteY4907"/>
                  </a:cxn>
                  <a:cxn ang="0">
                    <a:pos x="connsiteX4908" y="connsiteY4908"/>
                  </a:cxn>
                  <a:cxn ang="0">
                    <a:pos x="connsiteX4909" y="connsiteY4909"/>
                  </a:cxn>
                  <a:cxn ang="0">
                    <a:pos x="connsiteX4910" y="connsiteY4910"/>
                  </a:cxn>
                  <a:cxn ang="0">
                    <a:pos x="connsiteX4911" y="connsiteY4911"/>
                  </a:cxn>
                  <a:cxn ang="0">
                    <a:pos x="connsiteX4912" y="connsiteY4912"/>
                  </a:cxn>
                  <a:cxn ang="0">
                    <a:pos x="connsiteX4913" y="connsiteY4913"/>
                  </a:cxn>
                  <a:cxn ang="0">
                    <a:pos x="connsiteX4914" y="connsiteY4914"/>
                  </a:cxn>
                  <a:cxn ang="0">
                    <a:pos x="connsiteX4915" y="connsiteY4915"/>
                  </a:cxn>
                  <a:cxn ang="0">
                    <a:pos x="connsiteX4916" y="connsiteY4916"/>
                  </a:cxn>
                  <a:cxn ang="0">
                    <a:pos x="connsiteX4917" y="connsiteY4917"/>
                  </a:cxn>
                  <a:cxn ang="0">
                    <a:pos x="connsiteX4918" y="connsiteY4918"/>
                  </a:cxn>
                  <a:cxn ang="0">
                    <a:pos x="connsiteX4919" y="connsiteY4919"/>
                  </a:cxn>
                  <a:cxn ang="0">
                    <a:pos x="connsiteX4920" y="connsiteY4920"/>
                  </a:cxn>
                  <a:cxn ang="0">
                    <a:pos x="connsiteX4921" y="connsiteY4921"/>
                  </a:cxn>
                  <a:cxn ang="0">
                    <a:pos x="connsiteX4922" y="connsiteY4922"/>
                  </a:cxn>
                  <a:cxn ang="0">
                    <a:pos x="connsiteX4923" y="connsiteY4923"/>
                  </a:cxn>
                  <a:cxn ang="0">
                    <a:pos x="connsiteX4924" y="connsiteY4924"/>
                  </a:cxn>
                  <a:cxn ang="0">
                    <a:pos x="connsiteX4925" y="connsiteY4925"/>
                  </a:cxn>
                  <a:cxn ang="0">
                    <a:pos x="connsiteX4926" y="connsiteY4926"/>
                  </a:cxn>
                  <a:cxn ang="0">
                    <a:pos x="connsiteX4927" y="connsiteY4927"/>
                  </a:cxn>
                  <a:cxn ang="0">
                    <a:pos x="connsiteX4928" y="connsiteY4928"/>
                  </a:cxn>
                  <a:cxn ang="0">
                    <a:pos x="connsiteX4929" y="connsiteY4929"/>
                  </a:cxn>
                  <a:cxn ang="0">
                    <a:pos x="connsiteX4930" y="connsiteY4930"/>
                  </a:cxn>
                  <a:cxn ang="0">
                    <a:pos x="connsiteX4931" y="connsiteY4931"/>
                  </a:cxn>
                  <a:cxn ang="0">
                    <a:pos x="connsiteX4932" y="connsiteY4932"/>
                  </a:cxn>
                  <a:cxn ang="0">
                    <a:pos x="connsiteX4933" y="connsiteY4933"/>
                  </a:cxn>
                  <a:cxn ang="0">
                    <a:pos x="connsiteX4934" y="connsiteY4934"/>
                  </a:cxn>
                  <a:cxn ang="0">
                    <a:pos x="connsiteX4935" y="connsiteY4935"/>
                  </a:cxn>
                  <a:cxn ang="0">
                    <a:pos x="connsiteX4936" y="connsiteY4936"/>
                  </a:cxn>
                  <a:cxn ang="0">
                    <a:pos x="connsiteX4937" y="connsiteY4937"/>
                  </a:cxn>
                  <a:cxn ang="0">
                    <a:pos x="connsiteX4938" y="connsiteY4938"/>
                  </a:cxn>
                  <a:cxn ang="0">
                    <a:pos x="connsiteX4939" y="connsiteY4939"/>
                  </a:cxn>
                  <a:cxn ang="0">
                    <a:pos x="connsiteX4940" y="connsiteY4940"/>
                  </a:cxn>
                  <a:cxn ang="0">
                    <a:pos x="connsiteX4941" y="connsiteY4941"/>
                  </a:cxn>
                  <a:cxn ang="0">
                    <a:pos x="connsiteX4942" y="connsiteY4942"/>
                  </a:cxn>
                  <a:cxn ang="0">
                    <a:pos x="connsiteX4943" y="connsiteY4943"/>
                  </a:cxn>
                  <a:cxn ang="0">
                    <a:pos x="connsiteX4944" y="connsiteY4944"/>
                  </a:cxn>
                  <a:cxn ang="0">
                    <a:pos x="connsiteX4945" y="connsiteY4945"/>
                  </a:cxn>
                  <a:cxn ang="0">
                    <a:pos x="connsiteX4946" y="connsiteY4946"/>
                  </a:cxn>
                  <a:cxn ang="0">
                    <a:pos x="connsiteX4947" y="connsiteY4947"/>
                  </a:cxn>
                  <a:cxn ang="0">
                    <a:pos x="connsiteX4948" y="connsiteY4948"/>
                  </a:cxn>
                  <a:cxn ang="0">
                    <a:pos x="connsiteX4949" y="connsiteY4949"/>
                  </a:cxn>
                  <a:cxn ang="0">
                    <a:pos x="connsiteX4950" y="connsiteY4950"/>
                  </a:cxn>
                  <a:cxn ang="0">
                    <a:pos x="connsiteX4951" y="connsiteY4951"/>
                  </a:cxn>
                  <a:cxn ang="0">
                    <a:pos x="connsiteX4952" y="connsiteY4952"/>
                  </a:cxn>
                  <a:cxn ang="0">
                    <a:pos x="connsiteX4953" y="connsiteY4953"/>
                  </a:cxn>
                  <a:cxn ang="0">
                    <a:pos x="connsiteX4954" y="connsiteY4954"/>
                  </a:cxn>
                  <a:cxn ang="0">
                    <a:pos x="connsiteX4955" y="connsiteY4955"/>
                  </a:cxn>
                  <a:cxn ang="0">
                    <a:pos x="connsiteX4956" y="connsiteY4956"/>
                  </a:cxn>
                  <a:cxn ang="0">
                    <a:pos x="connsiteX4957" y="connsiteY4957"/>
                  </a:cxn>
                  <a:cxn ang="0">
                    <a:pos x="connsiteX4958" y="connsiteY4958"/>
                  </a:cxn>
                  <a:cxn ang="0">
                    <a:pos x="connsiteX4959" y="connsiteY4959"/>
                  </a:cxn>
                  <a:cxn ang="0">
                    <a:pos x="connsiteX4960" y="connsiteY4960"/>
                  </a:cxn>
                  <a:cxn ang="0">
                    <a:pos x="connsiteX4961" y="connsiteY4961"/>
                  </a:cxn>
                  <a:cxn ang="0">
                    <a:pos x="connsiteX4962" y="connsiteY4962"/>
                  </a:cxn>
                  <a:cxn ang="0">
                    <a:pos x="connsiteX4963" y="connsiteY4963"/>
                  </a:cxn>
                  <a:cxn ang="0">
                    <a:pos x="connsiteX4964" y="connsiteY4964"/>
                  </a:cxn>
                  <a:cxn ang="0">
                    <a:pos x="connsiteX4965" y="connsiteY4965"/>
                  </a:cxn>
                  <a:cxn ang="0">
                    <a:pos x="connsiteX4966" y="connsiteY4966"/>
                  </a:cxn>
                  <a:cxn ang="0">
                    <a:pos x="connsiteX4967" y="connsiteY4967"/>
                  </a:cxn>
                  <a:cxn ang="0">
                    <a:pos x="connsiteX4968" y="connsiteY4968"/>
                  </a:cxn>
                  <a:cxn ang="0">
                    <a:pos x="connsiteX4969" y="connsiteY4969"/>
                  </a:cxn>
                  <a:cxn ang="0">
                    <a:pos x="connsiteX4970" y="connsiteY4970"/>
                  </a:cxn>
                  <a:cxn ang="0">
                    <a:pos x="connsiteX4971" y="connsiteY4971"/>
                  </a:cxn>
                  <a:cxn ang="0">
                    <a:pos x="connsiteX4972" y="connsiteY4972"/>
                  </a:cxn>
                  <a:cxn ang="0">
                    <a:pos x="connsiteX4973" y="connsiteY4973"/>
                  </a:cxn>
                  <a:cxn ang="0">
                    <a:pos x="connsiteX4974" y="connsiteY4974"/>
                  </a:cxn>
                  <a:cxn ang="0">
                    <a:pos x="connsiteX4975" y="connsiteY4975"/>
                  </a:cxn>
                  <a:cxn ang="0">
                    <a:pos x="connsiteX4976" y="connsiteY4976"/>
                  </a:cxn>
                  <a:cxn ang="0">
                    <a:pos x="connsiteX4977" y="connsiteY4977"/>
                  </a:cxn>
                  <a:cxn ang="0">
                    <a:pos x="connsiteX4978" y="connsiteY4978"/>
                  </a:cxn>
                  <a:cxn ang="0">
                    <a:pos x="connsiteX4979" y="connsiteY4979"/>
                  </a:cxn>
                  <a:cxn ang="0">
                    <a:pos x="connsiteX4980" y="connsiteY4980"/>
                  </a:cxn>
                  <a:cxn ang="0">
                    <a:pos x="connsiteX4981" y="connsiteY4981"/>
                  </a:cxn>
                  <a:cxn ang="0">
                    <a:pos x="connsiteX4982" y="connsiteY4982"/>
                  </a:cxn>
                  <a:cxn ang="0">
                    <a:pos x="connsiteX4983" y="connsiteY4983"/>
                  </a:cxn>
                  <a:cxn ang="0">
                    <a:pos x="connsiteX4984" y="connsiteY4984"/>
                  </a:cxn>
                  <a:cxn ang="0">
                    <a:pos x="connsiteX4985" y="connsiteY4985"/>
                  </a:cxn>
                  <a:cxn ang="0">
                    <a:pos x="connsiteX4986" y="connsiteY4986"/>
                  </a:cxn>
                  <a:cxn ang="0">
                    <a:pos x="connsiteX4987" y="connsiteY4987"/>
                  </a:cxn>
                  <a:cxn ang="0">
                    <a:pos x="connsiteX4988" y="connsiteY4988"/>
                  </a:cxn>
                  <a:cxn ang="0">
                    <a:pos x="connsiteX4989" y="connsiteY4989"/>
                  </a:cxn>
                  <a:cxn ang="0">
                    <a:pos x="connsiteX4990" y="connsiteY4990"/>
                  </a:cxn>
                  <a:cxn ang="0">
                    <a:pos x="connsiteX4991" y="connsiteY4991"/>
                  </a:cxn>
                  <a:cxn ang="0">
                    <a:pos x="connsiteX4992" y="connsiteY4992"/>
                  </a:cxn>
                  <a:cxn ang="0">
                    <a:pos x="connsiteX4993" y="connsiteY4993"/>
                  </a:cxn>
                  <a:cxn ang="0">
                    <a:pos x="connsiteX4994" y="connsiteY4994"/>
                  </a:cxn>
                  <a:cxn ang="0">
                    <a:pos x="connsiteX4995" y="connsiteY4995"/>
                  </a:cxn>
                  <a:cxn ang="0">
                    <a:pos x="connsiteX4996" y="connsiteY4996"/>
                  </a:cxn>
                  <a:cxn ang="0">
                    <a:pos x="connsiteX4997" y="connsiteY4997"/>
                  </a:cxn>
                  <a:cxn ang="0">
                    <a:pos x="connsiteX4998" y="connsiteY4998"/>
                  </a:cxn>
                  <a:cxn ang="0">
                    <a:pos x="connsiteX4999" y="connsiteY4999"/>
                  </a:cxn>
                  <a:cxn ang="0">
                    <a:pos x="connsiteX5000" y="connsiteY5000"/>
                  </a:cxn>
                  <a:cxn ang="0">
                    <a:pos x="connsiteX5001" y="connsiteY5001"/>
                  </a:cxn>
                  <a:cxn ang="0">
                    <a:pos x="connsiteX5002" y="connsiteY5002"/>
                  </a:cxn>
                  <a:cxn ang="0">
                    <a:pos x="connsiteX5003" y="connsiteY5003"/>
                  </a:cxn>
                  <a:cxn ang="0">
                    <a:pos x="connsiteX5004" y="connsiteY5004"/>
                  </a:cxn>
                  <a:cxn ang="0">
                    <a:pos x="connsiteX5005" y="connsiteY5005"/>
                  </a:cxn>
                  <a:cxn ang="0">
                    <a:pos x="connsiteX5006" y="connsiteY5006"/>
                  </a:cxn>
                  <a:cxn ang="0">
                    <a:pos x="connsiteX5007" y="connsiteY5007"/>
                  </a:cxn>
                  <a:cxn ang="0">
                    <a:pos x="connsiteX5008" y="connsiteY5008"/>
                  </a:cxn>
                  <a:cxn ang="0">
                    <a:pos x="connsiteX5009" y="connsiteY5009"/>
                  </a:cxn>
                  <a:cxn ang="0">
                    <a:pos x="connsiteX5010" y="connsiteY5010"/>
                  </a:cxn>
                  <a:cxn ang="0">
                    <a:pos x="connsiteX5011" y="connsiteY5011"/>
                  </a:cxn>
                  <a:cxn ang="0">
                    <a:pos x="connsiteX5012" y="connsiteY5012"/>
                  </a:cxn>
                  <a:cxn ang="0">
                    <a:pos x="connsiteX5013" y="connsiteY5013"/>
                  </a:cxn>
                  <a:cxn ang="0">
                    <a:pos x="connsiteX5014" y="connsiteY5014"/>
                  </a:cxn>
                  <a:cxn ang="0">
                    <a:pos x="connsiteX5015" y="connsiteY5015"/>
                  </a:cxn>
                  <a:cxn ang="0">
                    <a:pos x="connsiteX5016" y="connsiteY5016"/>
                  </a:cxn>
                  <a:cxn ang="0">
                    <a:pos x="connsiteX5017" y="connsiteY5017"/>
                  </a:cxn>
                  <a:cxn ang="0">
                    <a:pos x="connsiteX5018" y="connsiteY5018"/>
                  </a:cxn>
                  <a:cxn ang="0">
                    <a:pos x="connsiteX5019" y="connsiteY5019"/>
                  </a:cxn>
                  <a:cxn ang="0">
                    <a:pos x="connsiteX5020" y="connsiteY5020"/>
                  </a:cxn>
                  <a:cxn ang="0">
                    <a:pos x="connsiteX5021" y="connsiteY5021"/>
                  </a:cxn>
                  <a:cxn ang="0">
                    <a:pos x="connsiteX5022" y="connsiteY5022"/>
                  </a:cxn>
                  <a:cxn ang="0">
                    <a:pos x="connsiteX5023" y="connsiteY5023"/>
                  </a:cxn>
                  <a:cxn ang="0">
                    <a:pos x="connsiteX5024" y="connsiteY5024"/>
                  </a:cxn>
                  <a:cxn ang="0">
                    <a:pos x="connsiteX5025" y="connsiteY5025"/>
                  </a:cxn>
                  <a:cxn ang="0">
                    <a:pos x="connsiteX5026" y="connsiteY5026"/>
                  </a:cxn>
                  <a:cxn ang="0">
                    <a:pos x="connsiteX5027" y="connsiteY5027"/>
                  </a:cxn>
                  <a:cxn ang="0">
                    <a:pos x="connsiteX5028" y="connsiteY5028"/>
                  </a:cxn>
                  <a:cxn ang="0">
                    <a:pos x="connsiteX5029" y="connsiteY5029"/>
                  </a:cxn>
                  <a:cxn ang="0">
                    <a:pos x="connsiteX5030" y="connsiteY5030"/>
                  </a:cxn>
                  <a:cxn ang="0">
                    <a:pos x="connsiteX5031" y="connsiteY5031"/>
                  </a:cxn>
                  <a:cxn ang="0">
                    <a:pos x="connsiteX5032" y="connsiteY5032"/>
                  </a:cxn>
                  <a:cxn ang="0">
                    <a:pos x="connsiteX5033" y="connsiteY5033"/>
                  </a:cxn>
                  <a:cxn ang="0">
                    <a:pos x="connsiteX5034" y="connsiteY5034"/>
                  </a:cxn>
                  <a:cxn ang="0">
                    <a:pos x="connsiteX5035" y="connsiteY5035"/>
                  </a:cxn>
                  <a:cxn ang="0">
                    <a:pos x="connsiteX5036" y="connsiteY5036"/>
                  </a:cxn>
                  <a:cxn ang="0">
                    <a:pos x="connsiteX5037" y="connsiteY5037"/>
                  </a:cxn>
                  <a:cxn ang="0">
                    <a:pos x="connsiteX5038" y="connsiteY5038"/>
                  </a:cxn>
                  <a:cxn ang="0">
                    <a:pos x="connsiteX5039" y="connsiteY5039"/>
                  </a:cxn>
                  <a:cxn ang="0">
                    <a:pos x="connsiteX5040" y="connsiteY5040"/>
                  </a:cxn>
                  <a:cxn ang="0">
                    <a:pos x="connsiteX5041" y="connsiteY5041"/>
                  </a:cxn>
                  <a:cxn ang="0">
                    <a:pos x="connsiteX5042" y="connsiteY5042"/>
                  </a:cxn>
                  <a:cxn ang="0">
                    <a:pos x="connsiteX5043" y="connsiteY5043"/>
                  </a:cxn>
                  <a:cxn ang="0">
                    <a:pos x="connsiteX5044" y="connsiteY5044"/>
                  </a:cxn>
                  <a:cxn ang="0">
                    <a:pos x="connsiteX5045" y="connsiteY5045"/>
                  </a:cxn>
                  <a:cxn ang="0">
                    <a:pos x="connsiteX5046" y="connsiteY5046"/>
                  </a:cxn>
                  <a:cxn ang="0">
                    <a:pos x="connsiteX5047" y="connsiteY5047"/>
                  </a:cxn>
                  <a:cxn ang="0">
                    <a:pos x="connsiteX5048" y="connsiteY5048"/>
                  </a:cxn>
                  <a:cxn ang="0">
                    <a:pos x="connsiteX5049" y="connsiteY5049"/>
                  </a:cxn>
                  <a:cxn ang="0">
                    <a:pos x="connsiteX5050" y="connsiteY5050"/>
                  </a:cxn>
                  <a:cxn ang="0">
                    <a:pos x="connsiteX5051" y="connsiteY5051"/>
                  </a:cxn>
                  <a:cxn ang="0">
                    <a:pos x="connsiteX5052" y="connsiteY5052"/>
                  </a:cxn>
                  <a:cxn ang="0">
                    <a:pos x="connsiteX5053" y="connsiteY5053"/>
                  </a:cxn>
                  <a:cxn ang="0">
                    <a:pos x="connsiteX5054" y="connsiteY5054"/>
                  </a:cxn>
                  <a:cxn ang="0">
                    <a:pos x="connsiteX5055" y="connsiteY5055"/>
                  </a:cxn>
                  <a:cxn ang="0">
                    <a:pos x="connsiteX5056" y="connsiteY5056"/>
                  </a:cxn>
                  <a:cxn ang="0">
                    <a:pos x="connsiteX5057" y="connsiteY5057"/>
                  </a:cxn>
                  <a:cxn ang="0">
                    <a:pos x="connsiteX5058" y="connsiteY5058"/>
                  </a:cxn>
                  <a:cxn ang="0">
                    <a:pos x="connsiteX5059" y="connsiteY5059"/>
                  </a:cxn>
                  <a:cxn ang="0">
                    <a:pos x="connsiteX5060" y="connsiteY5060"/>
                  </a:cxn>
                  <a:cxn ang="0">
                    <a:pos x="connsiteX5061" y="connsiteY5061"/>
                  </a:cxn>
                  <a:cxn ang="0">
                    <a:pos x="connsiteX5062" y="connsiteY5062"/>
                  </a:cxn>
                  <a:cxn ang="0">
                    <a:pos x="connsiteX5063" y="connsiteY5063"/>
                  </a:cxn>
                  <a:cxn ang="0">
                    <a:pos x="connsiteX5064" y="connsiteY5064"/>
                  </a:cxn>
                  <a:cxn ang="0">
                    <a:pos x="connsiteX5065" y="connsiteY5065"/>
                  </a:cxn>
                  <a:cxn ang="0">
                    <a:pos x="connsiteX5066" y="connsiteY5066"/>
                  </a:cxn>
                  <a:cxn ang="0">
                    <a:pos x="connsiteX5067" y="connsiteY5067"/>
                  </a:cxn>
                  <a:cxn ang="0">
                    <a:pos x="connsiteX5068" y="connsiteY5068"/>
                  </a:cxn>
                  <a:cxn ang="0">
                    <a:pos x="connsiteX5069" y="connsiteY5069"/>
                  </a:cxn>
                  <a:cxn ang="0">
                    <a:pos x="connsiteX5070" y="connsiteY5070"/>
                  </a:cxn>
                  <a:cxn ang="0">
                    <a:pos x="connsiteX5071" y="connsiteY5071"/>
                  </a:cxn>
                  <a:cxn ang="0">
                    <a:pos x="connsiteX5072" y="connsiteY5072"/>
                  </a:cxn>
                  <a:cxn ang="0">
                    <a:pos x="connsiteX5073" y="connsiteY5073"/>
                  </a:cxn>
                  <a:cxn ang="0">
                    <a:pos x="connsiteX5074" y="connsiteY5074"/>
                  </a:cxn>
                  <a:cxn ang="0">
                    <a:pos x="connsiteX5075" y="connsiteY5075"/>
                  </a:cxn>
                  <a:cxn ang="0">
                    <a:pos x="connsiteX5076" y="connsiteY5076"/>
                  </a:cxn>
                  <a:cxn ang="0">
                    <a:pos x="connsiteX5077" y="connsiteY5077"/>
                  </a:cxn>
                  <a:cxn ang="0">
                    <a:pos x="connsiteX5078" y="connsiteY5078"/>
                  </a:cxn>
                  <a:cxn ang="0">
                    <a:pos x="connsiteX5079" y="connsiteY5079"/>
                  </a:cxn>
                  <a:cxn ang="0">
                    <a:pos x="connsiteX5080" y="connsiteY5080"/>
                  </a:cxn>
                  <a:cxn ang="0">
                    <a:pos x="connsiteX5081" y="connsiteY5081"/>
                  </a:cxn>
                  <a:cxn ang="0">
                    <a:pos x="connsiteX5082" y="connsiteY5082"/>
                  </a:cxn>
                  <a:cxn ang="0">
                    <a:pos x="connsiteX5083" y="connsiteY5083"/>
                  </a:cxn>
                  <a:cxn ang="0">
                    <a:pos x="connsiteX5084" y="connsiteY5084"/>
                  </a:cxn>
                  <a:cxn ang="0">
                    <a:pos x="connsiteX5085" y="connsiteY5085"/>
                  </a:cxn>
                  <a:cxn ang="0">
                    <a:pos x="connsiteX5086" y="connsiteY5086"/>
                  </a:cxn>
                  <a:cxn ang="0">
                    <a:pos x="connsiteX5087" y="connsiteY5087"/>
                  </a:cxn>
                  <a:cxn ang="0">
                    <a:pos x="connsiteX5088" y="connsiteY5088"/>
                  </a:cxn>
                  <a:cxn ang="0">
                    <a:pos x="connsiteX5089" y="connsiteY5089"/>
                  </a:cxn>
                  <a:cxn ang="0">
                    <a:pos x="connsiteX5090" y="connsiteY5090"/>
                  </a:cxn>
                  <a:cxn ang="0">
                    <a:pos x="connsiteX5091" y="connsiteY5091"/>
                  </a:cxn>
                  <a:cxn ang="0">
                    <a:pos x="connsiteX5092" y="connsiteY5092"/>
                  </a:cxn>
                  <a:cxn ang="0">
                    <a:pos x="connsiteX5093" y="connsiteY5093"/>
                  </a:cxn>
                  <a:cxn ang="0">
                    <a:pos x="connsiteX5094" y="connsiteY5094"/>
                  </a:cxn>
                  <a:cxn ang="0">
                    <a:pos x="connsiteX5095" y="connsiteY5095"/>
                  </a:cxn>
                  <a:cxn ang="0">
                    <a:pos x="connsiteX5096" y="connsiteY5096"/>
                  </a:cxn>
                  <a:cxn ang="0">
                    <a:pos x="connsiteX5097" y="connsiteY5097"/>
                  </a:cxn>
                  <a:cxn ang="0">
                    <a:pos x="connsiteX5098" y="connsiteY5098"/>
                  </a:cxn>
                  <a:cxn ang="0">
                    <a:pos x="connsiteX5099" y="connsiteY5099"/>
                  </a:cxn>
                  <a:cxn ang="0">
                    <a:pos x="connsiteX5100" y="connsiteY5100"/>
                  </a:cxn>
                  <a:cxn ang="0">
                    <a:pos x="connsiteX5101" y="connsiteY5101"/>
                  </a:cxn>
                  <a:cxn ang="0">
                    <a:pos x="connsiteX5102" y="connsiteY5102"/>
                  </a:cxn>
                  <a:cxn ang="0">
                    <a:pos x="connsiteX5103" y="connsiteY5103"/>
                  </a:cxn>
                  <a:cxn ang="0">
                    <a:pos x="connsiteX5104" y="connsiteY5104"/>
                  </a:cxn>
                  <a:cxn ang="0">
                    <a:pos x="connsiteX5105" y="connsiteY5105"/>
                  </a:cxn>
                  <a:cxn ang="0">
                    <a:pos x="connsiteX5106" y="connsiteY5106"/>
                  </a:cxn>
                  <a:cxn ang="0">
                    <a:pos x="connsiteX5107" y="connsiteY5107"/>
                  </a:cxn>
                  <a:cxn ang="0">
                    <a:pos x="connsiteX5108" y="connsiteY5108"/>
                  </a:cxn>
                  <a:cxn ang="0">
                    <a:pos x="connsiteX5109" y="connsiteY5109"/>
                  </a:cxn>
                  <a:cxn ang="0">
                    <a:pos x="connsiteX5110" y="connsiteY5110"/>
                  </a:cxn>
                  <a:cxn ang="0">
                    <a:pos x="connsiteX5111" y="connsiteY5111"/>
                  </a:cxn>
                  <a:cxn ang="0">
                    <a:pos x="connsiteX5112" y="connsiteY5112"/>
                  </a:cxn>
                  <a:cxn ang="0">
                    <a:pos x="connsiteX5113" y="connsiteY5113"/>
                  </a:cxn>
                  <a:cxn ang="0">
                    <a:pos x="connsiteX5114" y="connsiteY5114"/>
                  </a:cxn>
                  <a:cxn ang="0">
                    <a:pos x="connsiteX5115" y="connsiteY5115"/>
                  </a:cxn>
                  <a:cxn ang="0">
                    <a:pos x="connsiteX5116" y="connsiteY5116"/>
                  </a:cxn>
                  <a:cxn ang="0">
                    <a:pos x="connsiteX5117" y="connsiteY5117"/>
                  </a:cxn>
                  <a:cxn ang="0">
                    <a:pos x="connsiteX5118" y="connsiteY5118"/>
                  </a:cxn>
                  <a:cxn ang="0">
                    <a:pos x="connsiteX5119" y="connsiteY5119"/>
                  </a:cxn>
                  <a:cxn ang="0">
                    <a:pos x="connsiteX5120" y="connsiteY5120"/>
                  </a:cxn>
                </a:cxnLst>
                <a:rect l="l" t="t" r="r" b="b"/>
                <a:pathLst>
                  <a:path w="3572741" h="1120268">
                    <a:moveTo>
                      <a:pt x="3144829" y="254884"/>
                    </a:moveTo>
                    <a:lnTo>
                      <a:pt x="3149760" y="254583"/>
                    </a:lnTo>
                    <a:lnTo>
                      <a:pt x="3156006" y="252847"/>
                    </a:lnTo>
                    <a:lnTo>
                      <a:pt x="3160854" y="252171"/>
                    </a:lnTo>
                    <a:lnTo>
                      <a:pt x="3168907" y="251277"/>
                    </a:lnTo>
                    <a:lnTo>
                      <a:pt x="3171620" y="247967"/>
                    </a:lnTo>
                    <a:lnTo>
                      <a:pt x="3167017" y="245755"/>
                    </a:lnTo>
                    <a:lnTo>
                      <a:pt x="3159539" y="244145"/>
                    </a:lnTo>
                    <a:lnTo>
                      <a:pt x="3148774" y="240743"/>
                    </a:lnTo>
                    <a:lnTo>
                      <a:pt x="3138829" y="238496"/>
                    </a:lnTo>
                    <a:lnTo>
                      <a:pt x="3126667" y="237105"/>
                    </a:lnTo>
                    <a:lnTo>
                      <a:pt x="3119599" y="236782"/>
                    </a:lnTo>
                    <a:lnTo>
                      <a:pt x="3113929" y="237759"/>
                    </a:lnTo>
                    <a:lnTo>
                      <a:pt x="3109656" y="237663"/>
                    </a:lnTo>
                    <a:lnTo>
                      <a:pt x="3103985" y="238370"/>
                    </a:lnTo>
                    <a:lnTo>
                      <a:pt x="3129543" y="252464"/>
                    </a:lnTo>
                    <a:lnTo>
                      <a:pt x="3137515" y="253186"/>
                    </a:lnTo>
                    <a:lnTo>
                      <a:pt x="3144829" y="254884"/>
                    </a:lnTo>
                    <a:close/>
                    <a:moveTo>
                      <a:pt x="3199890" y="242903"/>
                    </a:moveTo>
                    <a:lnTo>
                      <a:pt x="3194055" y="241466"/>
                    </a:lnTo>
                    <a:lnTo>
                      <a:pt x="3198329" y="242413"/>
                    </a:lnTo>
                    <a:close/>
                    <a:moveTo>
                      <a:pt x="3413887" y="399884"/>
                    </a:moveTo>
                    <a:lnTo>
                      <a:pt x="3418079" y="399522"/>
                    </a:lnTo>
                    <a:lnTo>
                      <a:pt x="3403286" y="399629"/>
                    </a:lnTo>
                    <a:lnTo>
                      <a:pt x="3398273" y="399810"/>
                    </a:lnTo>
                    <a:lnTo>
                      <a:pt x="3393260" y="399498"/>
                    </a:lnTo>
                    <a:lnTo>
                      <a:pt x="3389151" y="398922"/>
                    </a:lnTo>
                    <a:lnTo>
                      <a:pt x="3393342" y="399522"/>
                    </a:lnTo>
                    <a:lnTo>
                      <a:pt x="3398273" y="399835"/>
                    </a:lnTo>
                    <a:lnTo>
                      <a:pt x="3406491" y="399835"/>
                    </a:lnTo>
                    <a:lnTo>
                      <a:pt x="3413887" y="399884"/>
                    </a:lnTo>
                    <a:close/>
                    <a:moveTo>
                      <a:pt x="3408956" y="357594"/>
                    </a:moveTo>
                    <a:lnTo>
                      <a:pt x="3404025" y="354413"/>
                    </a:lnTo>
                    <a:lnTo>
                      <a:pt x="3407806" y="356558"/>
                    </a:lnTo>
                    <a:close/>
                    <a:moveTo>
                      <a:pt x="3478728" y="480749"/>
                    </a:moveTo>
                    <a:lnTo>
                      <a:pt x="3475276" y="477248"/>
                    </a:lnTo>
                    <a:lnTo>
                      <a:pt x="3470591" y="474167"/>
                    </a:lnTo>
                    <a:lnTo>
                      <a:pt x="3466072" y="471693"/>
                    </a:lnTo>
                    <a:lnTo>
                      <a:pt x="3478728" y="480749"/>
                    </a:lnTo>
                    <a:close/>
                    <a:moveTo>
                      <a:pt x="3560661" y="433159"/>
                    </a:moveTo>
                    <a:lnTo>
                      <a:pt x="3558031" y="427143"/>
                    </a:lnTo>
                    <a:lnTo>
                      <a:pt x="3553594" y="427176"/>
                    </a:lnTo>
                    <a:lnTo>
                      <a:pt x="3557703" y="425902"/>
                    </a:lnTo>
                    <a:lnTo>
                      <a:pt x="3562469" y="428754"/>
                    </a:lnTo>
                    <a:lnTo>
                      <a:pt x="3568058" y="429107"/>
                    </a:lnTo>
                    <a:lnTo>
                      <a:pt x="3572742" y="428548"/>
                    </a:lnTo>
                    <a:lnTo>
                      <a:pt x="3563126" y="424694"/>
                    </a:lnTo>
                    <a:lnTo>
                      <a:pt x="3555155" y="423535"/>
                    </a:lnTo>
                    <a:lnTo>
                      <a:pt x="3550060" y="423856"/>
                    </a:lnTo>
                    <a:lnTo>
                      <a:pt x="3544553" y="421703"/>
                    </a:lnTo>
                    <a:lnTo>
                      <a:pt x="3547348" y="418563"/>
                    </a:lnTo>
                    <a:lnTo>
                      <a:pt x="3540199" y="416501"/>
                    </a:lnTo>
                    <a:lnTo>
                      <a:pt x="3549156" y="412745"/>
                    </a:lnTo>
                    <a:lnTo>
                      <a:pt x="3547102" y="409154"/>
                    </a:lnTo>
                    <a:lnTo>
                      <a:pt x="3541267" y="406877"/>
                    </a:lnTo>
                    <a:lnTo>
                      <a:pt x="3532638" y="401297"/>
                    </a:lnTo>
                    <a:lnTo>
                      <a:pt x="3527872" y="400525"/>
                    </a:lnTo>
                    <a:lnTo>
                      <a:pt x="3523845" y="399333"/>
                    </a:lnTo>
                    <a:lnTo>
                      <a:pt x="3520311" y="396334"/>
                    </a:lnTo>
                    <a:lnTo>
                      <a:pt x="3512010" y="394871"/>
                    </a:lnTo>
                    <a:lnTo>
                      <a:pt x="3519571" y="394386"/>
                    </a:lnTo>
                    <a:lnTo>
                      <a:pt x="3523598" y="396145"/>
                    </a:lnTo>
                    <a:lnTo>
                      <a:pt x="3536500" y="397985"/>
                    </a:lnTo>
                    <a:lnTo>
                      <a:pt x="3531077" y="398914"/>
                    </a:lnTo>
                    <a:lnTo>
                      <a:pt x="3535268" y="399029"/>
                    </a:lnTo>
                    <a:lnTo>
                      <a:pt x="3546444" y="397714"/>
                    </a:lnTo>
                    <a:lnTo>
                      <a:pt x="3553347" y="399243"/>
                    </a:lnTo>
                    <a:lnTo>
                      <a:pt x="3549485" y="396021"/>
                    </a:lnTo>
                    <a:lnTo>
                      <a:pt x="3536418" y="392537"/>
                    </a:lnTo>
                    <a:lnTo>
                      <a:pt x="3530665" y="390318"/>
                    </a:lnTo>
                    <a:lnTo>
                      <a:pt x="3540199" y="392882"/>
                    </a:lnTo>
                    <a:lnTo>
                      <a:pt x="3557127" y="395528"/>
                    </a:lnTo>
                    <a:lnTo>
                      <a:pt x="3550881" y="390967"/>
                    </a:lnTo>
                    <a:lnTo>
                      <a:pt x="3546772" y="389373"/>
                    </a:lnTo>
                    <a:lnTo>
                      <a:pt x="3548909" y="385453"/>
                    </a:lnTo>
                    <a:lnTo>
                      <a:pt x="3557785" y="384746"/>
                    </a:lnTo>
                    <a:lnTo>
                      <a:pt x="3553347" y="381393"/>
                    </a:lnTo>
                    <a:lnTo>
                      <a:pt x="3544553" y="380004"/>
                    </a:lnTo>
                    <a:lnTo>
                      <a:pt x="3522036" y="374408"/>
                    </a:lnTo>
                    <a:lnTo>
                      <a:pt x="3503957" y="369526"/>
                    </a:lnTo>
                    <a:lnTo>
                      <a:pt x="3491465" y="365524"/>
                    </a:lnTo>
                    <a:lnTo>
                      <a:pt x="3485219" y="363412"/>
                    </a:lnTo>
                    <a:lnTo>
                      <a:pt x="3477823" y="361086"/>
                    </a:lnTo>
                    <a:lnTo>
                      <a:pt x="3456950" y="358071"/>
                    </a:lnTo>
                    <a:lnTo>
                      <a:pt x="3427036" y="354948"/>
                    </a:lnTo>
                    <a:lnTo>
                      <a:pt x="3415942" y="355794"/>
                    </a:lnTo>
                    <a:lnTo>
                      <a:pt x="3409861" y="356838"/>
                    </a:lnTo>
                    <a:lnTo>
                      <a:pt x="3417914" y="355802"/>
                    </a:lnTo>
                    <a:lnTo>
                      <a:pt x="3413147" y="357232"/>
                    </a:lnTo>
                    <a:lnTo>
                      <a:pt x="3419557" y="357339"/>
                    </a:lnTo>
                    <a:lnTo>
                      <a:pt x="3424982" y="358744"/>
                    </a:lnTo>
                    <a:lnTo>
                      <a:pt x="3431392" y="361826"/>
                    </a:lnTo>
                    <a:lnTo>
                      <a:pt x="3440267" y="366708"/>
                    </a:lnTo>
                    <a:lnTo>
                      <a:pt x="3440185" y="371055"/>
                    </a:lnTo>
                    <a:lnTo>
                      <a:pt x="3449224" y="371170"/>
                    </a:lnTo>
                    <a:lnTo>
                      <a:pt x="3455799" y="373397"/>
                    </a:lnTo>
                    <a:lnTo>
                      <a:pt x="3458758" y="376635"/>
                    </a:lnTo>
                    <a:lnTo>
                      <a:pt x="3453333" y="375041"/>
                    </a:lnTo>
                    <a:lnTo>
                      <a:pt x="3449718" y="372896"/>
                    </a:lnTo>
                    <a:lnTo>
                      <a:pt x="3444294" y="372616"/>
                    </a:lnTo>
                    <a:lnTo>
                      <a:pt x="3448238" y="376766"/>
                    </a:lnTo>
                    <a:lnTo>
                      <a:pt x="3443472" y="375854"/>
                    </a:lnTo>
                    <a:lnTo>
                      <a:pt x="3438377" y="371984"/>
                    </a:lnTo>
                    <a:lnTo>
                      <a:pt x="3430734" y="369543"/>
                    </a:lnTo>
                    <a:lnTo>
                      <a:pt x="3426379" y="368729"/>
                    </a:lnTo>
                    <a:lnTo>
                      <a:pt x="3418818" y="367168"/>
                    </a:lnTo>
                    <a:lnTo>
                      <a:pt x="3412819" y="360536"/>
                    </a:lnTo>
                    <a:lnTo>
                      <a:pt x="3406491" y="357997"/>
                    </a:lnTo>
                    <a:lnTo>
                      <a:pt x="3400574" y="354438"/>
                    </a:lnTo>
                    <a:lnTo>
                      <a:pt x="3394739" y="350461"/>
                    </a:lnTo>
                    <a:lnTo>
                      <a:pt x="3399012" y="351365"/>
                    </a:lnTo>
                    <a:lnTo>
                      <a:pt x="3392109" y="347962"/>
                    </a:lnTo>
                    <a:lnTo>
                      <a:pt x="3379865" y="344503"/>
                    </a:lnTo>
                    <a:lnTo>
                      <a:pt x="3374687" y="342941"/>
                    </a:lnTo>
                    <a:lnTo>
                      <a:pt x="3369839" y="340689"/>
                    </a:lnTo>
                    <a:lnTo>
                      <a:pt x="3351923" y="336178"/>
                    </a:lnTo>
                    <a:lnTo>
                      <a:pt x="3338692" y="333244"/>
                    </a:lnTo>
                    <a:lnTo>
                      <a:pt x="3307546" y="325831"/>
                    </a:lnTo>
                    <a:lnTo>
                      <a:pt x="3301300" y="324294"/>
                    </a:lnTo>
                    <a:lnTo>
                      <a:pt x="3285357" y="320350"/>
                    </a:lnTo>
                    <a:lnTo>
                      <a:pt x="3265387" y="315526"/>
                    </a:lnTo>
                    <a:lnTo>
                      <a:pt x="3249033" y="310521"/>
                    </a:lnTo>
                    <a:lnTo>
                      <a:pt x="3238843" y="308557"/>
                    </a:lnTo>
                    <a:lnTo>
                      <a:pt x="3231364" y="306585"/>
                    </a:lnTo>
                    <a:lnTo>
                      <a:pt x="3226105" y="306765"/>
                    </a:lnTo>
                    <a:lnTo>
                      <a:pt x="3216983" y="304735"/>
                    </a:lnTo>
                    <a:lnTo>
                      <a:pt x="3380851" y="410773"/>
                    </a:lnTo>
                    <a:lnTo>
                      <a:pt x="3382330" y="405398"/>
                    </a:lnTo>
                    <a:lnTo>
                      <a:pt x="3376660" y="401215"/>
                    </a:lnTo>
                    <a:lnTo>
                      <a:pt x="3372221" y="395931"/>
                    </a:lnTo>
                    <a:lnTo>
                      <a:pt x="3357183" y="391025"/>
                    </a:lnTo>
                    <a:lnTo>
                      <a:pt x="3346746" y="385856"/>
                    </a:lnTo>
                    <a:lnTo>
                      <a:pt x="3340665" y="380374"/>
                    </a:lnTo>
                    <a:lnTo>
                      <a:pt x="3345677" y="381607"/>
                    </a:lnTo>
                    <a:lnTo>
                      <a:pt x="3340665" y="376397"/>
                    </a:lnTo>
                    <a:lnTo>
                      <a:pt x="3347979" y="377514"/>
                    </a:lnTo>
                    <a:lnTo>
                      <a:pt x="3358662" y="380654"/>
                    </a:lnTo>
                    <a:lnTo>
                      <a:pt x="3355785" y="375838"/>
                    </a:lnTo>
                    <a:lnTo>
                      <a:pt x="3362113" y="377424"/>
                    </a:lnTo>
                    <a:lnTo>
                      <a:pt x="3365319" y="380448"/>
                    </a:lnTo>
                    <a:lnTo>
                      <a:pt x="3368442" y="384450"/>
                    </a:lnTo>
                    <a:lnTo>
                      <a:pt x="3377975" y="390154"/>
                    </a:lnTo>
                    <a:lnTo>
                      <a:pt x="3381837" y="392027"/>
                    </a:lnTo>
                    <a:lnTo>
                      <a:pt x="3387179" y="393005"/>
                    </a:lnTo>
                    <a:lnTo>
                      <a:pt x="3392767" y="398372"/>
                    </a:lnTo>
                    <a:lnTo>
                      <a:pt x="3411257" y="399744"/>
                    </a:lnTo>
                    <a:lnTo>
                      <a:pt x="3419065" y="398700"/>
                    </a:lnTo>
                    <a:lnTo>
                      <a:pt x="3422106" y="395569"/>
                    </a:lnTo>
                    <a:lnTo>
                      <a:pt x="3452265" y="400780"/>
                    </a:lnTo>
                    <a:lnTo>
                      <a:pt x="3458922" y="404207"/>
                    </a:lnTo>
                    <a:lnTo>
                      <a:pt x="3450046" y="401084"/>
                    </a:lnTo>
                    <a:lnTo>
                      <a:pt x="3459169" y="404848"/>
                    </a:lnTo>
                    <a:lnTo>
                      <a:pt x="3467797" y="408168"/>
                    </a:lnTo>
                    <a:lnTo>
                      <a:pt x="3471085" y="411184"/>
                    </a:lnTo>
                    <a:lnTo>
                      <a:pt x="3488671" y="416665"/>
                    </a:lnTo>
                    <a:lnTo>
                      <a:pt x="3498944" y="417766"/>
                    </a:lnTo>
                    <a:lnTo>
                      <a:pt x="3521461" y="422861"/>
                    </a:lnTo>
                    <a:lnTo>
                      <a:pt x="3528775" y="425023"/>
                    </a:lnTo>
                    <a:lnTo>
                      <a:pt x="3534528" y="428277"/>
                    </a:lnTo>
                    <a:lnTo>
                      <a:pt x="3546198" y="430800"/>
                    </a:lnTo>
                    <a:lnTo>
                      <a:pt x="3547348" y="426518"/>
                    </a:lnTo>
                    <a:lnTo>
                      <a:pt x="3541103" y="423502"/>
                    </a:lnTo>
                    <a:lnTo>
                      <a:pt x="3546444" y="425195"/>
                    </a:lnTo>
                    <a:lnTo>
                      <a:pt x="3550389" y="428244"/>
                    </a:lnTo>
                    <a:lnTo>
                      <a:pt x="3560661" y="433159"/>
                    </a:lnTo>
                    <a:close/>
                    <a:moveTo>
                      <a:pt x="3559593" y="423346"/>
                    </a:moveTo>
                    <a:lnTo>
                      <a:pt x="3552690" y="421563"/>
                    </a:lnTo>
                    <a:lnTo>
                      <a:pt x="3559593" y="423346"/>
                    </a:lnTo>
                    <a:close/>
                    <a:moveTo>
                      <a:pt x="3553840" y="420914"/>
                    </a:moveTo>
                    <a:lnTo>
                      <a:pt x="3560744" y="418202"/>
                    </a:lnTo>
                    <a:lnTo>
                      <a:pt x="3551785" y="416419"/>
                    </a:lnTo>
                    <a:lnTo>
                      <a:pt x="3553840" y="420914"/>
                    </a:lnTo>
                    <a:close/>
                    <a:moveTo>
                      <a:pt x="233623" y="295737"/>
                    </a:moveTo>
                    <a:lnTo>
                      <a:pt x="229563" y="293822"/>
                    </a:lnTo>
                    <a:lnTo>
                      <a:pt x="233623" y="295737"/>
                    </a:lnTo>
                    <a:close/>
                    <a:moveTo>
                      <a:pt x="271" y="715169"/>
                    </a:moveTo>
                    <a:lnTo>
                      <a:pt x="4397" y="711027"/>
                    </a:lnTo>
                    <a:lnTo>
                      <a:pt x="0" y="715021"/>
                    </a:lnTo>
                    <a:close/>
                    <a:moveTo>
                      <a:pt x="241561" y="371022"/>
                    </a:moveTo>
                    <a:lnTo>
                      <a:pt x="234682" y="368096"/>
                    </a:lnTo>
                    <a:lnTo>
                      <a:pt x="241561" y="371022"/>
                    </a:lnTo>
                    <a:close/>
                    <a:moveTo>
                      <a:pt x="175324" y="542869"/>
                    </a:moveTo>
                    <a:lnTo>
                      <a:pt x="172644" y="539673"/>
                    </a:lnTo>
                    <a:lnTo>
                      <a:pt x="175324" y="542869"/>
                    </a:lnTo>
                    <a:close/>
                    <a:moveTo>
                      <a:pt x="179367" y="545409"/>
                    </a:moveTo>
                    <a:lnTo>
                      <a:pt x="175932" y="543132"/>
                    </a:lnTo>
                    <a:lnTo>
                      <a:pt x="179367" y="545409"/>
                    </a:lnTo>
                    <a:close/>
                    <a:moveTo>
                      <a:pt x="300698" y="412975"/>
                    </a:moveTo>
                    <a:lnTo>
                      <a:pt x="306171" y="410748"/>
                    </a:lnTo>
                    <a:lnTo>
                      <a:pt x="300378" y="410707"/>
                    </a:lnTo>
                    <a:lnTo>
                      <a:pt x="294411" y="408529"/>
                    </a:lnTo>
                    <a:lnTo>
                      <a:pt x="299433" y="411069"/>
                    </a:lnTo>
                    <a:close/>
                    <a:moveTo>
                      <a:pt x="305728" y="408406"/>
                    </a:moveTo>
                    <a:lnTo>
                      <a:pt x="310322" y="407395"/>
                    </a:lnTo>
                    <a:lnTo>
                      <a:pt x="306032" y="407617"/>
                    </a:lnTo>
                    <a:close/>
                    <a:moveTo>
                      <a:pt x="431883" y="367086"/>
                    </a:moveTo>
                    <a:lnTo>
                      <a:pt x="426229" y="364620"/>
                    </a:lnTo>
                    <a:lnTo>
                      <a:pt x="431883" y="367086"/>
                    </a:lnTo>
                    <a:close/>
                    <a:moveTo>
                      <a:pt x="43178" y="719228"/>
                    </a:moveTo>
                    <a:lnTo>
                      <a:pt x="59786" y="718678"/>
                    </a:lnTo>
                    <a:lnTo>
                      <a:pt x="67931" y="718267"/>
                    </a:lnTo>
                    <a:lnTo>
                      <a:pt x="72147" y="717971"/>
                    </a:lnTo>
                    <a:lnTo>
                      <a:pt x="71974" y="713558"/>
                    </a:lnTo>
                    <a:lnTo>
                      <a:pt x="72680" y="709170"/>
                    </a:lnTo>
                    <a:lnTo>
                      <a:pt x="74891" y="705102"/>
                    </a:lnTo>
                    <a:lnTo>
                      <a:pt x="72993" y="701412"/>
                    </a:lnTo>
                    <a:lnTo>
                      <a:pt x="69295" y="699119"/>
                    </a:lnTo>
                    <a:lnTo>
                      <a:pt x="64988" y="697253"/>
                    </a:lnTo>
                    <a:lnTo>
                      <a:pt x="59926" y="696875"/>
                    </a:lnTo>
                    <a:lnTo>
                      <a:pt x="55751" y="698059"/>
                    </a:lnTo>
                    <a:lnTo>
                      <a:pt x="49489" y="695922"/>
                    </a:lnTo>
                    <a:lnTo>
                      <a:pt x="44476" y="693514"/>
                    </a:lnTo>
                    <a:lnTo>
                      <a:pt x="39578" y="692298"/>
                    </a:lnTo>
                    <a:lnTo>
                      <a:pt x="35297" y="691616"/>
                    </a:lnTo>
                    <a:lnTo>
                      <a:pt x="34960" y="698585"/>
                    </a:lnTo>
                    <a:lnTo>
                      <a:pt x="27070" y="701675"/>
                    </a:lnTo>
                    <a:lnTo>
                      <a:pt x="19082" y="700072"/>
                    </a:lnTo>
                    <a:lnTo>
                      <a:pt x="28821" y="691024"/>
                    </a:lnTo>
                    <a:lnTo>
                      <a:pt x="20636" y="698412"/>
                    </a:lnTo>
                    <a:lnTo>
                      <a:pt x="15491" y="700639"/>
                    </a:lnTo>
                    <a:lnTo>
                      <a:pt x="6147" y="699941"/>
                    </a:lnTo>
                    <a:lnTo>
                      <a:pt x="6476" y="705208"/>
                    </a:lnTo>
                    <a:lnTo>
                      <a:pt x="4873" y="709359"/>
                    </a:lnTo>
                    <a:lnTo>
                      <a:pt x="8564" y="707058"/>
                    </a:lnTo>
                    <a:lnTo>
                      <a:pt x="17365" y="708298"/>
                    </a:lnTo>
                    <a:lnTo>
                      <a:pt x="9591" y="712317"/>
                    </a:lnTo>
                    <a:lnTo>
                      <a:pt x="4019" y="715481"/>
                    </a:lnTo>
                    <a:lnTo>
                      <a:pt x="16568" y="716738"/>
                    </a:lnTo>
                    <a:lnTo>
                      <a:pt x="24136" y="717642"/>
                    </a:lnTo>
                    <a:lnTo>
                      <a:pt x="32667" y="718168"/>
                    </a:lnTo>
                    <a:lnTo>
                      <a:pt x="39085" y="718924"/>
                    </a:lnTo>
                    <a:close/>
                    <a:moveTo>
                      <a:pt x="338821" y="26281"/>
                    </a:moveTo>
                    <a:lnTo>
                      <a:pt x="344443" y="25335"/>
                    </a:lnTo>
                    <a:lnTo>
                      <a:pt x="348889" y="24671"/>
                    </a:lnTo>
                    <a:lnTo>
                      <a:pt x="354041" y="23371"/>
                    </a:lnTo>
                    <a:lnTo>
                      <a:pt x="358898" y="21892"/>
                    </a:lnTo>
                    <a:lnTo>
                      <a:pt x="363846" y="20492"/>
                    </a:lnTo>
                    <a:lnTo>
                      <a:pt x="368719" y="22268"/>
                    </a:lnTo>
                    <a:lnTo>
                      <a:pt x="372885" y="22307"/>
                    </a:lnTo>
                    <a:lnTo>
                      <a:pt x="379896" y="22880"/>
                    </a:lnTo>
                    <a:lnTo>
                      <a:pt x="375918" y="21404"/>
                    </a:lnTo>
                    <a:lnTo>
                      <a:pt x="370305" y="19395"/>
                    </a:lnTo>
                    <a:lnTo>
                      <a:pt x="365111" y="19706"/>
                    </a:lnTo>
                    <a:lnTo>
                      <a:pt x="354962" y="18619"/>
                    </a:lnTo>
                    <a:lnTo>
                      <a:pt x="349661" y="19307"/>
                    </a:lnTo>
                    <a:lnTo>
                      <a:pt x="339906" y="21217"/>
                    </a:lnTo>
                    <a:lnTo>
                      <a:pt x="335748" y="22228"/>
                    </a:lnTo>
                    <a:lnTo>
                      <a:pt x="328894" y="22674"/>
                    </a:lnTo>
                    <a:lnTo>
                      <a:pt x="315515" y="23149"/>
                    </a:lnTo>
                    <a:lnTo>
                      <a:pt x="323610" y="24223"/>
                    </a:lnTo>
                    <a:lnTo>
                      <a:pt x="328573" y="24331"/>
                    </a:lnTo>
                    <a:lnTo>
                      <a:pt x="333973" y="24129"/>
                    </a:lnTo>
                    <a:lnTo>
                      <a:pt x="338821" y="26281"/>
                    </a:lnTo>
                    <a:close/>
                    <a:moveTo>
                      <a:pt x="369853" y="33628"/>
                    </a:moveTo>
                    <a:lnTo>
                      <a:pt x="375244" y="33110"/>
                    </a:lnTo>
                    <a:lnTo>
                      <a:pt x="379838" y="32790"/>
                    </a:lnTo>
                    <a:lnTo>
                      <a:pt x="384300" y="31450"/>
                    </a:lnTo>
                    <a:lnTo>
                      <a:pt x="389486" y="31962"/>
                    </a:lnTo>
                    <a:lnTo>
                      <a:pt x="381177" y="29396"/>
                    </a:lnTo>
                    <a:lnTo>
                      <a:pt x="385681" y="27435"/>
                    </a:lnTo>
                    <a:lnTo>
                      <a:pt x="391129" y="27629"/>
                    </a:lnTo>
                    <a:lnTo>
                      <a:pt x="397975" y="28045"/>
                    </a:lnTo>
                    <a:lnTo>
                      <a:pt x="403596" y="25285"/>
                    </a:lnTo>
                    <a:lnTo>
                      <a:pt x="409028" y="24633"/>
                    </a:lnTo>
                    <a:lnTo>
                      <a:pt x="418364" y="24537"/>
                    </a:lnTo>
                    <a:lnTo>
                      <a:pt x="426344" y="22673"/>
                    </a:lnTo>
                    <a:lnTo>
                      <a:pt x="431653" y="21241"/>
                    </a:lnTo>
                    <a:lnTo>
                      <a:pt x="427354" y="20742"/>
                    </a:lnTo>
                    <a:lnTo>
                      <a:pt x="421865" y="19724"/>
                    </a:lnTo>
                    <a:lnTo>
                      <a:pt x="417698" y="20477"/>
                    </a:lnTo>
                    <a:lnTo>
                      <a:pt x="413310" y="20625"/>
                    </a:lnTo>
                    <a:lnTo>
                      <a:pt x="408215" y="21101"/>
                    </a:lnTo>
                    <a:lnTo>
                      <a:pt x="404106" y="20407"/>
                    </a:lnTo>
                    <a:lnTo>
                      <a:pt x="409152" y="19636"/>
                    </a:lnTo>
                    <a:lnTo>
                      <a:pt x="415931" y="18590"/>
                    </a:lnTo>
                    <a:lnTo>
                      <a:pt x="407763" y="17940"/>
                    </a:lnTo>
                    <a:lnTo>
                      <a:pt x="402256" y="18233"/>
                    </a:lnTo>
                    <a:lnTo>
                      <a:pt x="397819" y="18295"/>
                    </a:lnTo>
                    <a:lnTo>
                      <a:pt x="404393" y="17488"/>
                    </a:lnTo>
                    <a:lnTo>
                      <a:pt x="394285" y="17658"/>
                    </a:lnTo>
                    <a:lnTo>
                      <a:pt x="389634" y="19282"/>
                    </a:lnTo>
                    <a:lnTo>
                      <a:pt x="382525" y="20131"/>
                    </a:lnTo>
                    <a:lnTo>
                      <a:pt x="386806" y="20815"/>
                    </a:lnTo>
                    <a:lnTo>
                      <a:pt x="394285" y="21184"/>
                    </a:lnTo>
                    <a:lnTo>
                      <a:pt x="389083" y="22858"/>
                    </a:lnTo>
                    <a:lnTo>
                      <a:pt x="383643" y="24744"/>
                    </a:lnTo>
                    <a:lnTo>
                      <a:pt x="377701" y="25106"/>
                    </a:lnTo>
                    <a:lnTo>
                      <a:pt x="373461" y="24338"/>
                    </a:lnTo>
                    <a:lnTo>
                      <a:pt x="367634" y="24646"/>
                    </a:lnTo>
                    <a:lnTo>
                      <a:pt x="359514" y="26031"/>
                    </a:lnTo>
                    <a:lnTo>
                      <a:pt x="365867" y="25829"/>
                    </a:lnTo>
                    <a:lnTo>
                      <a:pt x="373148" y="26047"/>
                    </a:lnTo>
                    <a:lnTo>
                      <a:pt x="365128" y="27034"/>
                    </a:lnTo>
                    <a:lnTo>
                      <a:pt x="374167" y="28246"/>
                    </a:lnTo>
                    <a:lnTo>
                      <a:pt x="369762" y="28466"/>
                    </a:lnTo>
                    <a:lnTo>
                      <a:pt x="365464" y="29070"/>
                    </a:lnTo>
                    <a:lnTo>
                      <a:pt x="359794" y="29022"/>
                    </a:lnTo>
                    <a:lnTo>
                      <a:pt x="353819" y="27788"/>
                    </a:lnTo>
                    <a:lnTo>
                      <a:pt x="349382" y="28835"/>
                    </a:lnTo>
                    <a:lnTo>
                      <a:pt x="356523" y="30588"/>
                    </a:lnTo>
                    <a:lnTo>
                      <a:pt x="363040" y="31211"/>
                    </a:lnTo>
                    <a:lnTo>
                      <a:pt x="368316" y="30226"/>
                    </a:lnTo>
                    <a:lnTo>
                      <a:pt x="374381" y="30017"/>
                    </a:lnTo>
                    <a:lnTo>
                      <a:pt x="370732" y="31942"/>
                    </a:lnTo>
                    <a:close/>
                    <a:moveTo>
                      <a:pt x="403284" y="15392"/>
                    </a:moveTo>
                    <a:lnTo>
                      <a:pt x="409406" y="14671"/>
                    </a:lnTo>
                    <a:lnTo>
                      <a:pt x="403144" y="12597"/>
                    </a:lnTo>
                    <a:close/>
                    <a:moveTo>
                      <a:pt x="411181" y="33731"/>
                    </a:moveTo>
                    <a:lnTo>
                      <a:pt x="414888" y="31442"/>
                    </a:lnTo>
                    <a:lnTo>
                      <a:pt x="407870" y="30467"/>
                    </a:lnTo>
                    <a:lnTo>
                      <a:pt x="401147" y="31298"/>
                    </a:lnTo>
                    <a:lnTo>
                      <a:pt x="406900" y="32811"/>
                    </a:lnTo>
                    <a:lnTo>
                      <a:pt x="411181" y="33731"/>
                    </a:lnTo>
                    <a:close/>
                    <a:moveTo>
                      <a:pt x="399914" y="34481"/>
                    </a:moveTo>
                    <a:lnTo>
                      <a:pt x="404229" y="34087"/>
                    </a:lnTo>
                    <a:lnTo>
                      <a:pt x="399125" y="32913"/>
                    </a:lnTo>
                    <a:close/>
                    <a:moveTo>
                      <a:pt x="415907" y="35831"/>
                    </a:moveTo>
                    <a:lnTo>
                      <a:pt x="411658" y="35407"/>
                    </a:lnTo>
                    <a:lnTo>
                      <a:pt x="415907" y="35831"/>
                    </a:lnTo>
                    <a:close/>
                    <a:moveTo>
                      <a:pt x="434948" y="36532"/>
                    </a:moveTo>
                    <a:lnTo>
                      <a:pt x="430962" y="35270"/>
                    </a:lnTo>
                    <a:lnTo>
                      <a:pt x="426516" y="32708"/>
                    </a:lnTo>
                    <a:lnTo>
                      <a:pt x="421651" y="33867"/>
                    </a:lnTo>
                    <a:lnTo>
                      <a:pt x="416679" y="35499"/>
                    </a:lnTo>
                    <a:lnTo>
                      <a:pt x="434948" y="36532"/>
                    </a:lnTo>
                    <a:close/>
                    <a:moveTo>
                      <a:pt x="450505" y="28632"/>
                    </a:moveTo>
                    <a:lnTo>
                      <a:pt x="444678" y="28113"/>
                    </a:lnTo>
                    <a:lnTo>
                      <a:pt x="450505" y="28632"/>
                    </a:lnTo>
                    <a:close/>
                    <a:moveTo>
                      <a:pt x="463998" y="25744"/>
                    </a:moveTo>
                    <a:lnTo>
                      <a:pt x="460506" y="22997"/>
                    </a:lnTo>
                    <a:lnTo>
                      <a:pt x="456134" y="22584"/>
                    </a:lnTo>
                    <a:lnTo>
                      <a:pt x="460440" y="25343"/>
                    </a:lnTo>
                    <a:close/>
                    <a:moveTo>
                      <a:pt x="468354" y="32062"/>
                    </a:moveTo>
                    <a:lnTo>
                      <a:pt x="472726" y="30758"/>
                    </a:lnTo>
                    <a:lnTo>
                      <a:pt x="467623" y="28919"/>
                    </a:lnTo>
                    <a:lnTo>
                      <a:pt x="463588" y="28086"/>
                    </a:lnTo>
                    <a:lnTo>
                      <a:pt x="458731" y="27554"/>
                    </a:lnTo>
                    <a:lnTo>
                      <a:pt x="453595" y="28144"/>
                    </a:lnTo>
                    <a:lnTo>
                      <a:pt x="449765" y="29735"/>
                    </a:lnTo>
                    <a:lnTo>
                      <a:pt x="445541" y="29776"/>
                    </a:lnTo>
                    <a:lnTo>
                      <a:pt x="449872" y="31137"/>
                    </a:lnTo>
                    <a:lnTo>
                      <a:pt x="461278" y="31742"/>
                    </a:lnTo>
                    <a:lnTo>
                      <a:pt x="466308" y="31642"/>
                    </a:lnTo>
                    <a:close/>
                    <a:moveTo>
                      <a:pt x="470672" y="11006"/>
                    </a:moveTo>
                    <a:lnTo>
                      <a:pt x="465815" y="9738"/>
                    </a:lnTo>
                    <a:lnTo>
                      <a:pt x="470672" y="11006"/>
                    </a:lnTo>
                    <a:close/>
                    <a:moveTo>
                      <a:pt x="479062" y="26788"/>
                    </a:moveTo>
                    <a:lnTo>
                      <a:pt x="474025" y="24525"/>
                    </a:lnTo>
                    <a:lnTo>
                      <a:pt x="469989" y="23361"/>
                    </a:lnTo>
                    <a:lnTo>
                      <a:pt x="475635" y="26149"/>
                    </a:lnTo>
                    <a:close/>
                    <a:moveTo>
                      <a:pt x="484840" y="21249"/>
                    </a:moveTo>
                    <a:lnTo>
                      <a:pt x="490050" y="20659"/>
                    </a:lnTo>
                    <a:lnTo>
                      <a:pt x="502369" y="20189"/>
                    </a:lnTo>
                    <a:lnTo>
                      <a:pt x="496665" y="19672"/>
                    </a:lnTo>
                    <a:lnTo>
                      <a:pt x="490272" y="19286"/>
                    </a:lnTo>
                    <a:lnTo>
                      <a:pt x="483739" y="18281"/>
                    </a:lnTo>
                    <a:lnTo>
                      <a:pt x="477230" y="18777"/>
                    </a:lnTo>
                    <a:lnTo>
                      <a:pt x="472800" y="18473"/>
                    </a:lnTo>
                    <a:lnTo>
                      <a:pt x="468568" y="19197"/>
                    </a:lnTo>
                    <a:lnTo>
                      <a:pt x="481347" y="19886"/>
                    </a:lnTo>
                    <a:close/>
                    <a:moveTo>
                      <a:pt x="490888" y="26232"/>
                    </a:moveTo>
                    <a:lnTo>
                      <a:pt x="485743" y="24677"/>
                    </a:lnTo>
                    <a:lnTo>
                      <a:pt x="490888" y="26232"/>
                    </a:lnTo>
                    <a:close/>
                    <a:moveTo>
                      <a:pt x="497224" y="30555"/>
                    </a:moveTo>
                    <a:lnTo>
                      <a:pt x="502977" y="29314"/>
                    </a:lnTo>
                    <a:lnTo>
                      <a:pt x="496222" y="28779"/>
                    </a:lnTo>
                    <a:close/>
                    <a:moveTo>
                      <a:pt x="532209" y="5202"/>
                    </a:moveTo>
                    <a:lnTo>
                      <a:pt x="536342" y="4531"/>
                    </a:lnTo>
                    <a:lnTo>
                      <a:pt x="530540" y="4508"/>
                    </a:lnTo>
                    <a:close/>
                    <a:moveTo>
                      <a:pt x="526201" y="3148"/>
                    </a:moveTo>
                    <a:lnTo>
                      <a:pt x="531075" y="2423"/>
                    </a:lnTo>
                    <a:lnTo>
                      <a:pt x="535545" y="2590"/>
                    </a:lnTo>
                    <a:lnTo>
                      <a:pt x="543344" y="2256"/>
                    </a:lnTo>
                    <a:lnTo>
                      <a:pt x="534731" y="0"/>
                    </a:lnTo>
                    <a:lnTo>
                      <a:pt x="529414" y="632"/>
                    </a:lnTo>
                    <a:lnTo>
                      <a:pt x="525157" y="520"/>
                    </a:lnTo>
                    <a:lnTo>
                      <a:pt x="519536" y="971"/>
                    </a:lnTo>
                    <a:lnTo>
                      <a:pt x="523695" y="1746"/>
                    </a:lnTo>
                    <a:close/>
                    <a:moveTo>
                      <a:pt x="594748" y="6167"/>
                    </a:moveTo>
                    <a:lnTo>
                      <a:pt x="589923" y="5071"/>
                    </a:lnTo>
                    <a:lnTo>
                      <a:pt x="594748" y="6167"/>
                    </a:lnTo>
                    <a:close/>
                    <a:moveTo>
                      <a:pt x="505023" y="13061"/>
                    </a:moveTo>
                    <a:lnTo>
                      <a:pt x="509929" y="12475"/>
                    </a:lnTo>
                    <a:lnTo>
                      <a:pt x="515756" y="11100"/>
                    </a:lnTo>
                    <a:lnTo>
                      <a:pt x="522667" y="10722"/>
                    </a:lnTo>
                    <a:lnTo>
                      <a:pt x="528642" y="10467"/>
                    </a:lnTo>
                    <a:lnTo>
                      <a:pt x="523999" y="10099"/>
                    </a:lnTo>
                    <a:lnTo>
                      <a:pt x="519355" y="10145"/>
                    </a:lnTo>
                    <a:lnTo>
                      <a:pt x="515041" y="9389"/>
                    </a:lnTo>
                    <a:lnTo>
                      <a:pt x="509938" y="8755"/>
                    </a:lnTo>
                    <a:lnTo>
                      <a:pt x="503757" y="8400"/>
                    </a:lnTo>
                    <a:lnTo>
                      <a:pt x="499599" y="8558"/>
                    </a:lnTo>
                    <a:lnTo>
                      <a:pt x="504185" y="10536"/>
                    </a:lnTo>
                    <a:lnTo>
                      <a:pt x="498539" y="10578"/>
                    </a:lnTo>
                    <a:lnTo>
                      <a:pt x="494126" y="10191"/>
                    </a:lnTo>
                    <a:lnTo>
                      <a:pt x="489565" y="10099"/>
                    </a:lnTo>
                    <a:lnTo>
                      <a:pt x="494085" y="12588"/>
                    </a:lnTo>
                    <a:lnTo>
                      <a:pt x="498859" y="12189"/>
                    </a:lnTo>
                    <a:lnTo>
                      <a:pt x="503897" y="12461"/>
                    </a:lnTo>
                    <a:close/>
                    <a:moveTo>
                      <a:pt x="530359" y="8988"/>
                    </a:moveTo>
                    <a:lnTo>
                      <a:pt x="536523" y="8462"/>
                    </a:lnTo>
                    <a:lnTo>
                      <a:pt x="530286" y="6992"/>
                    </a:lnTo>
                    <a:lnTo>
                      <a:pt x="524426" y="6737"/>
                    </a:lnTo>
                    <a:lnTo>
                      <a:pt x="520046" y="5553"/>
                    </a:lnTo>
                    <a:lnTo>
                      <a:pt x="515591" y="5654"/>
                    </a:lnTo>
                    <a:lnTo>
                      <a:pt x="510537" y="6000"/>
                    </a:lnTo>
                    <a:lnTo>
                      <a:pt x="514408" y="7736"/>
                    </a:lnTo>
                    <a:lnTo>
                      <a:pt x="520736" y="8264"/>
                    </a:lnTo>
                    <a:lnTo>
                      <a:pt x="526053" y="8966"/>
                    </a:lnTo>
                    <a:lnTo>
                      <a:pt x="530359" y="8988"/>
                    </a:lnTo>
                    <a:close/>
                    <a:moveTo>
                      <a:pt x="531189" y="19257"/>
                    </a:moveTo>
                    <a:lnTo>
                      <a:pt x="535422" y="19115"/>
                    </a:lnTo>
                    <a:lnTo>
                      <a:pt x="540961" y="17850"/>
                    </a:lnTo>
                    <a:lnTo>
                      <a:pt x="534444" y="17192"/>
                    </a:lnTo>
                    <a:lnTo>
                      <a:pt x="527146" y="15999"/>
                    </a:lnTo>
                    <a:lnTo>
                      <a:pt x="514457" y="14931"/>
                    </a:lnTo>
                    <a:lnTo>
                      <a:pt x="506428" y="14427"/>
                    </a:lnTo>
                    <a:lnTo>
                      <a:pt x="500125" y="13926"/>
                    </a:lnTo>
                    <a:lnTo>
                      <a:pt x="504621" y="14771"/>
                    </a:lnTo>
                    <a:lnTo>
                      <a:pt x="513471" y="15484"/>
                    </a:lnTo>
                    <a:lnTo>
                      <a:pt x="518065" y="17015"/>
                    </a:lnTo>
                    <a:lnTo>
                      <a:pt x="522700" y="17123"/>
                    </a:lnTo>
                    <a:lnTo>
                      <a:pt x="531189" y="19257"/>
                    </a:lnTo>
                    <a:close/>
                    <a:moveTo>
                      <a:pt x="525215" y="22043"/>
                    </a:moveTo>
                    <a:lnTo>
                      <a:pt x="531197" y="21465"/>
                    </a:lnTo>
                    <a:lnTo>
                      <a:pt x="526661" y="18958"/>
                    </a:lnTo>
                    <a:lnTo>
                      <a:pt x="522125" y="18728"/>
                    </a:lnTo>
                    <a:lnTo>
                      <a:pt x="516397" y="18275"/>
                    </a:lnTo>
                    <a:lnTo>
                      <a:pt x="512198" y="17578"/>
                    </a:lnTo>
                    <a:lnTo>
                      <a:pt x="505450" y="16237"/>
                    </a:lnTo>
                    <a:lnTo>
                      <a:pt x="501268" y="15681"/>
                    </a:lnTo>
                    <a:lnTo>
                      <a:pt x="492688" y="15854"/>
                    </a:lnTo>
                    <a:lnTo>
                      <a:pt x="486426" y="15346"/>
                    </a:lnTo>
                    <a:lnTo>
                      <a:pt x="479038" y="14486"/>
                    </a:lnTo>
                    <a:lnTo>
                      <a:pt x="474057" y="14198"/>
                    </a:lnTo>
                    <a:lnTo>
                      <a:pt x="478668" y="15913"/>
                    </a:lnTo>
                    <a:lnTo>
                      <a:pt x="487494" y="17094"/>
                    </a:lnTo>
                    <a:lnTo>
                      <a:pt x="491759" y="17001"/>
                    </a:lnTo>
                    <a:lnTo>
                      <a:pt x="499254" y="18066"/>
                    </a:lnTo>
                    <a:lnTo>
                      <a:pt x="504045" y="19538"/>
                    </a:lnTo>
                    <a:lnTo>
                      <a:pt x="508442" y="19395"/>
                    </a:lnTo>
                    <a:lnTo>
                      <a:pt x="516339" y="19923"/>
                    </a:lnTo>
                    <a:lnTo>
                      <a:pt x="520966" y="21049"/>
                    </a:lnTo>
                    <a:lnTo>
                      <a:pt x="525215" y="22043"/>
                    </a:lnTo>
                    <a:close/>
                    <a:moveTo>
                      <a:pt x="513241" y="23451"/>
                    </a:moveTo>
                    <a:lnTo>
                      <a:pt x="518032" y="23147"/>
                    </a:lnTo>
                    <a:lnTo>
                      <a:pt x="514630" y="20825"/>
                    </a:lnTo>
                    <a:lnTo>
                      <a:pt x="509486" y="20456"/>
                    </a:lnTo>
                    <a:lnTo>
                      <a:pt x="502114" y="20769"/>
                    </a:lnTo>
                    <a:lnTo>
                      <a:pt x="496518" y="21345"/>
                    </a:lnTo>
                    <a:lnTo>
                      <a:pt x="500684" y="21844"/>
                    </a:lnTo>
                    <a:lnTo>
                      <a:pt x="507300" y="23299"/>
                    </a:lnTo>
                    <a:lnTo>
                      <a:pt x="511507" y="22996"/>
                    </a:lnTo>
                    <a:close/>
                    <a:moveTo>
                      <a:pt x="512502" y="28031"/>
                    </a:moveTo>
                    <a:lnTo>
                      <a:pt x="506584" y="26798"/>
                    </a:lnTo>
                    <a:lnTo>
                      <a:pt x="512502" y="28031"/>
                    </a:lnTo>
                    <a:close/>
                    <a:moveTo>
                      <a:pt x="522413" y="14077"/>
                    </a:moveTo>
                    <a:lnTo>
                      <a:pt x="528141" y="13983"/>
                    </a:lnTo>
                    <a:lnTo>
                      <a:pt x="532414" y="12484"/>
                    </a:lnTo>
                    <a:lnTo>
                      <a:pt x="528157" y="11744"/>
                    </a:lnTo>
                    <a:lnTo>
                      <a:pt x="520021" y="12230"/>
                    </a:lnTo>
                    <a:lnTo>
                      <a:pt x="515271" y="12915"/>
                    </a:lnTo>
                    <a:lnTo>
                      <a:pt x="520835" y="14070"/>
                    </a:lnTo>
                    <a:close/>
                    <a:moveTo>
                      <a:pt x="542136" y="17191"/>
                    </a:moveTo>
                    <a:lnTo>
                      <a:pt x="546253" y="16379"/>
                    </a:lnTo>
                    <a:lnTo>
                      <a:pt x="540024" y="14843"/>
                    </a:lnTo>
                    <a:lnTo>
                      <a:pt x="534526" y="14285"/>
                    </a:lnTo>
                    <a:lnTo>
                      <a:pt x="538002" y="16471"/>
                    </a:lnTo>
                    <a:lnTo>
                      <a:pt x="542136" y="17191"/>
                    </a:lnTo>
                    <a:close/>
                    <a:moveTo>
                      <a:pt x="539728" y="13973"/>
                    </a:moveTo>
                    <a:lnTo>
                      <a:pt x="534509" y="13636"/>
                    </a:lnTo>
                    <a:lnTo>
                      <a:pt x="539728" y="13973"/>
                    </a:lnTo>
                    <a:close/>
                    <a:moveTo>
                      <a:pt x="534764" y="24717"/>
                    </a:moveTo>
                    <a:lnTo>
                      <a:pt x="539999" y="24573"/>
                    </a:lnTo>
                    <a:lnTo>
                      <a:pt x="530351" y="23149"/>
                    </a:lnTo>
                    <a:lnTo>
                      <a:pt x="534764" y="24717"/>
                    </a:lnTo>
                    <a:close/>
                    <a:moveTo>
                      <a:pt x="546540" y="21052"/>
                    </a:moveTo>
                    <a:lnTo>
                      <a:pt x="550658" y="20352"/>
                    </a:lnTo>
                    <a:lnTo>
                      <a:pt x="541232" y="18447"/>
                    </a:lnTo>
                    <a:lnTo>
                      <a:pt x="536432" y="19665"/>
                    </a:lnTo>
                    <a:lnTo>
                      <a:pt x="542399" y="20585"/>
                    </a:lnTo>
                    <a:lnTo>
                      <a:pt x="546540" y="21052"/>
                    </a:lnTo>
                    <a:close/>
                    <a:moveTo>
                      <a:pt x="554603" y="24040"/>
                    </a:moveTo>
                    <a:lnTo>
                      <a:pt x="550124" y="23694"/>
                    </a:lnTo>
                    <a:lnTo>
                      <a:pt x="554603" y="24040"/>
                    </a:lnTo>
                    <a:close/>
                    <a:moveTo>
                      <a:pt x="549672" y="32845"/>
                    </a:moveTo>
                    <a:lnTo>
                      <a:pt x="544856" y="31455"/>
                    </a:lnTo>
                    <a:lnTo>
                      <a:pt x="555285" y="31799"/>
                    </a:lnTo>
                    <a:lnTo>
                      <a:pt x="547856" y="30339"/>
                    </a:lnTo>
                    <a:lnTo>
                      <a:pt x="551866" y="29101"/>
                    </a:lnTo>
                    <a:lnTo>
                      <a:pt x="555950" y="28578"/>
                    </a:lnTo>
                    <a:lnTo>
                      <a:pt x="561193" y="28798"/>
                    </a:lnTo>
                    <a:lnTo>
                      <a:pt x="566708" y="28715"/>
                    </a:lnTo>
                    <a:lnTo>
                      <a:pt x="562500" y="27416"/>
                    </a:lnTo>
                    <a:lnTo>
                      <a:pt x="543599" y="25742"/>
                    </a:lnTo>
                    <a:lnTo>
                      <a:pt x="535718" y="26023"/>
                    </a:lnTo>
                    <a:lnTo>
                      <a:pt x="525338" y="26155"/>
                    </a:lnTo>
                    <a:lnTo>
                      <a:pt x="530852" y="27276"/>
                    </a:lnTo>
                    <a:lnTo>
                      <a:pt x="534156" y="30122"/>
                    </a:lnTo>
                    <a:lnTo>
                      <a:pt x="545168" y="32682"/>
                    </a:lnTo>
                    <a:lnTo>
                      <a:pt x="549672" y="32845"/>
                    </a:lnTo>
                    <a:close/>
                    <a:moveTo>
                      <a:pt x="525856" y="33497"/>
                    </a:moveTo>
                    <a:lnTo>
                      <a:pt x="532093" y="33152"/>
                    </a:lnTo>
                    <a:lnTo>
                      <a:pt x="530031" y="29513"/>
                    </a:lnTo>
                    <a:lnTo>
                      <a:pt x="522248" y="28126"/>
                    </a:lnTo>
                    <a:lnTo>
                      <a:pt x="516915" y="28696"/>
                    </a:lnTo>
                    <a:lnTo>
                      <a:pt x="511195" y="28584"/>
                    </a:lnTo>
                    <a:lnTo>
                      <a:pt x="515575" y="30962"/>
                    </a:lnTo>
                    <a:lnTo>
                      <a:pt x="510307" y="32838"/>
                    </a:lnTo>
                    <a:lnTo>
                      <a:pt x="518156" y="33420"/>
                    </a:lnTo>
                    <a:lnTo>
                      <a:pt x="525519" y="33319"/>
                    </a:lnTo>
                    <a:close/>
                    <a:moveTo>
                      <a:pt x="565376" y="37149"/>
                    </a:moveTo>
                    <a:lnTo>
                      <a:pt x="561892" y="34819"/>
                    </a:lnTo>
                    <a:lnTo>
                      <a:pt x="555893" y="35917"/>
                    </a:lnTo>
                    <a:lnTo>
                      <a:pt x="561407" y="36012"/>
                    </a:lnTo>
                    <a:lnTo>
                      <a:pt x="565376" y="37149"/>
                    </a:lnTo>
                    <a:close/>
                    <a:moveTo>
                      <a:pt x="546163" y="10435"/>
                    </a:moveTo>
                    <a:lnTo>
                      <a:pt x="551562" y="9840"/>
                    </a:lnTo>
                    <a:lnTo>
                      <a:pt x="545292" y="8182"/>
                    </a:lnTo>
                    <a:lnTo>
                      <a:pt x="540936" y="8312"/>
                    </a:lnTo>
                    <a:lnTo>
                      <a:pt x="546163" y="10435"/>
                    </a:lnTo>
                    <a:close/>
                    <a:moveTo>
                      <a:pt x="561497" y="12796"/>
                    </a:moveTo>
                    <a:lnTo>
                      <a:pt x="549022" y="11974"/>
                    </a:lnTo>
                    <a:lnTo>
                      <a:pt x="561497" y="12796"/>
                    </a:lnTo>
                    <a:close/>
                    <a:moveTo>
                      <a:pt x="572641" y="11402"/>
                    </a:moveTo>
                    <a:lnTo>
                      <a:pt x="563067" y="10208"/>
                    </a:lnTo>
                    <a:lnTo>
                      <a:pt x="572641" y="11402"/>
                    </a:lnTo>
                    <a:close/>
                    <a:moveTo>
                      <a:pt x="584648" y="17855"/>
                    </a:moveTo>
                    <a:lnTo>
                      <a:pt x="589726" y="17486"/>
                    </a:lnTo>
                    <a:lnTo>
                      <a:pt x="594920" y="15568"/>
                    </a:lnTo>
                    <a:lnTo>
                      <a:pt x="585642" y="13800"/>
                    </a:lnTo>
                    <a:lnTo>
                      <a:pt x="579963" y="14440"/>
                    </a:lnTo>
                    <a:lnTo>
                      <a:pt x="573307" y="15424"/>
                    </a:lnTo>
                    <a:lnTo>
                      <a:pt x="569107" y="16485"/>
                    </a:lnTo>
                    <a:lnTo>
                      <a:pt x="575715" y="17395"/>
                    </a:lnTo>
                    <a:lnTo>
                      <a:pt x="584648" y="17855"/>
                    </a:lnTo>
                    <a:close/>
                    <a:moveTo>
                      <a:pt x="598331" y="27685"/>
                    </a:moveTo>
                    <a:lnTo>
                      <a:pt x="602341" y="26330"/>
                    </a:lnTo>
                    <a:lnTo>
                      <a:pt x="610485" y="23706"/>
                    </a:lnTo>
                    <a:lnTo>
                      <a:pt x="608480" y="19512"/>
                    </a:lnTo>
                    <a:lnTo>
                      <a:pt x="600698" y="18429"/>
                    </a:lnTo>
                    <a:lnTo>
                      <a:pt x="595159" y="19287"/>
                    </a:lnTo>
                    <a:lnTo>
                      <a:pt x="585979" y="19609"/>
                    </a:lnTo>
                    <a:lnTo>
                      <a:pt x="579446" y="20093"/>
                    </a:lnTo>
                    <a:lnTo>
                      <a:pt x="572715" y="19879"/>
                    </a:lnTo>
                    <a:lnTo>
                      <a:pt x="568532" y="19610"/>
                    </a:lnTo>
                    <a:lnTo>
                      <a:pt x="564875" y="21572"/>
                    </a:lnTo>
                    <a:lnTo>
                      <a:pt x="566765" y="25776"/>
                    </a:lnTo>
                    <a:lnTo>
                      <a:pt x="572452" y="26855"/>
                    </a:lnTo>
                    <a:lnTo>
                      <a:pt x="577851" y="26987"/>
                    </a:lnTo>
                    <a:lnTo>
                      <a:pt x="584048" y="26045"/>
                    </a:lnTo>
                    <a:lnTo>
                      <a:pt x="588658" y="27048"/>
                    </a:lnTo>
                    <a:lnTo>
                      <a:pt x="598331" y="27685"/>
                    </a:lnTo>
                    <a:close/>
                    <a:moveTo>
                      <a:pt x="575715" y="36637"/>
                    </a:moveTo>
                    <a:lnTo>
                      <a:pt x="580177" y="35921"/>
                    </a:lnTo>
                    <a:lnTo>
                      <a:pt x="574194" y="32818"/>
                    </a:lnTo>
                    <a:lnTo>
                      <a:pt x="567521" y="33544"/>
                    </a:lnTo>
                    <a:lnTo>
                      <a:pt x="573397" y="35852"/>
                    </a:lnTo>
                    <a:close/>
                    <a:moveTo>
                      <a:pt x="585995" y="31835"/>
                    </a:moveTo>
                    <a:lnTo>
                      <a:pt x="580654" y="31019"/>
                    </a:lnTo>
                    <a:lnTo>
                      <a:pt x="585995" y="31835"/>
                    </a:lnTo>
                    <a:close/>
                    <a:moveTo>
                      <a:pt x="616747" y="5198"/>
                    </a:moveTo>
                    <a:lnTo>
                      <a:pt x="621892" y="4171"/>
                    </a:lnTo>
                    <a:lnTo>
                      <a:pt x="616205" y="2972"/>
                    </a:lnTo>
                    <a:lnTo>
                      <a:pt x="610017" y="2848"/>
                    </a:lnTo>
                    <a:lnTo>
                      <a:pt x="603639" y="3300"/>
                    </a:lnTo>
                    <a:lnTo>
                      <a:pt x="598396" y="3065"/>
                    </a:lnTo>
                    <a:lnTo>
                      <a:pt x="603944" y="4699"/>
                    </a:lnTo>
                    <a:lnTo>
                      <a:pt x="608809" y="5043"/>
                    </a:lnTo>
                    <a:lnTo>
                      <a:pt x="616747" y="5198"/>
                    </a:lnTo>
                    <a:close/>
                    <a:moveTo>
                      <a:pt x="628565" y="22646"/>
                    </a:moveTo>
                    <a:lnTo>
                      <a:pt x="638204" y="21693"/>
                    </a:lnTo>
                    <a:lnTo>
                      <a:pt x="644615" y="21419"/>
                    </a:lnTo>
                    <a:lnTo>
                      <a:pt x="651427" y="21015"/>
                    </a:lnTo>
                    <a:lnTo>
                      <a:pt x="657854" y="19836"/>
                    </a:lnTo>
                    <a:lnTo>
                      <a:pt x="662127" y="17902"/>
                    </a:lnTo>
                    <a:lnTo>
                      <a:pt x="657147" y="16287"/>
                    </a:lnTo>
                    <a:lnTo>
                      <a:pt x="651058" y="12742"/>
                    </a:lnTo>
                    <a:lnTo>
                      <a:pt x="642954" y="12356"/>
                    </a:lnTo>
                    <a:lnTo>
                      <a:pt x="638082" y="13381"/>
                    </a:lnTo>
                    <a:lnTo>
                      <a:pt x="627496" y="16623"/>
                    </a:lnTo>
                    <a:lnTo>
                      <a:pt x="623395" y="17578"/>
                    </a:lnTo>
                    <a:lnTo>
                      <a:pt x="618333" y="18643"/>
                    </a:lnTo>
                    <a:lnTo>
                      <a:pt x="626855" y="22196"/>
                    </a:lnTo>
                    <a:close/>
                    <a:moveTo>
                      <a:pt x="492187" y="322799"/>
                    </a:moveTo>
                    <a:lnTo>
                      <a:pt x="487666" y="321714"/>
                    </a:lnTo>
                    <a:lnTo>
                      <a:pt x="492187" y="322799"/>
                    </a:lnTo>
                    <a:close/>
                    <a:moveTo>
                      <a:pt x="535282" y="312304"/>
                    </a:moveTo>
                    <a:lnTo>
                      <a:pt x="545587" y="310505"/>
                    </a:lnTo>
                    <a:lnTo>
                      <a:pt x="551127" y="308902"/>
                    </a:lnTo>
                    <a:lnTo>
                      <a:pt x="555334" y="305681"/>
                    </a:lnTo>
                    <a:lnTo>
                      <a:pt x="558317" y="302245"/>
                    </a:lnTo>
                    <a:lnTo>
                      <a:pt x="561801" y="300068"/>
                    </a:lnTo>
                    <a:lnTo>
                      <a:pt x="558531" y="297183"/>
                    </a:lnTo>
                    <a:lnTo>
                      <a:pt x="548907" y="294167"/>
                    </a:lnTo>
                    <a:lnTo>
                      <a:pt x="539761" y="290921"/>
                    </a:lnTo>
                    <a:lnTo>
                      <a:pt x="535389" y="290592"/>
                    </a:lnTo>
                    <a:lnTo>
                      <a:pt x="527590" y="291899"/>
                    </a:lnTo>
                    <a:lnTo>
                      <a:pt x="523464" y="294759"/>
                    </a:lnTo>
                    <a:lnTo>
                      <a:pt x="521714" y="301473"/>
                    </a:lnTo>
                    <a:lnTo>
                      <a:pt x="523177" y="306272"/>
                    </a:lnTo>
                    <a:lnTo>
                      <a:pt x="526267" y="310546"/>
                    </a:lnTo>
                    <a:lnTo>
                      <a:pt x="531165" y="310677"/>
                    </a:lnTo>
                    <a:lnTo>
                      <a:pt x="535282" y="312304"/>
                    </a:lnTo>
                    <a:close/>
                    <a:moveTo>
                      <a:pt x="543138" y="312986"/>
                    </a:moveTo>
                    <a:lnTo>
                      <a:pt x="536695" y="312419"/>
                    </a:lnTo>
                    <a:lnTo>
                      <a:pt x="543138" y="312986"/>
                    </a:lnTo>
                    <a:close/>
                    <a:moveTo>
                      <a:pt x="687299" y="263440"/>
                    </a:moveTo>
                    <a:lnTo>
                      <a:pt x="683478" y="261840"/>
                    </a:lnTo>
                    <a:lnTo>
                      <a:pt x="678621" y="261659"/>
                    </a:lnTo>
                    <a:lnTo>
                      <a:pt x="674578" y="260392"/>
                    </a:lnTo>
                    <a:lnTo>
                      <a:pt x="679352" y="261140"/>
                    </a:lnTo>
                    <a:lnTo>
                      <a:pt x="686009" y="261759"/>
                    </a:lnTo>
                    <a:lnTo>
                      <a:pt x="689608" y="259042"/>
                    </a:lnTo>
                    <a:lnTo>
                      <a:pt x="685573" y="256925"/>
                    </a:lnTo>
                    <a:lnTo>
                      <a:pt x="680388" y="256016"/>
                    </a:lnTo>
                    <a:lnTo>
                      <a:pt x="674651" y="254562"/>
                    </a:lnTo>
                    <a:lnTo>
                      <a:pt x="669672" y="252395"/>
                    </a:lnTo>
                    <a:lnTo>
                      <a:pt x="664823" y="250454"/>
                    </a:lnTo>
                    <a:lnTo>
                      <a:pt x="660779" y="248776"/>
                    </a:lnTo>
                    <a:lnTo>
                      <a:pt x="655881" y="247160"/>
                    </a:lnTo>
                    <a:lnTo>
                      <a:pt x="651937" y="244671"/>
                    </a:lnTo>
                    <a:lnTo>
                      <a:pt x="648321" y="242184"/>
                    </a:lnTo>
                    <a:lnTo>
                      <a:pt x="644015" y="239534"/>
                    </a:lnTo>
                    <a:lnTo>
                      <a:pt x="640005" y="236935"/>
                    </a:lnTo>
                    <a:lnTo>
                      <a:pt x="636052" y="234103"/>
                    </a:lnTo>
                    <a:lnTo>
                      <a:pt x="632978" y="230770"/>
                    </a:lnTo>
                    <a:lnTo>
                      <a:pt x="628820" y="228627"/>
                    </a:lnTo>
                    <a:lnTo>
                      <a:pt x="626905" y="224040"/>
                    </a:lnTo>
                    <a:lnTo>
                      <a:pt x="625491" y="219674"/>
                    </a:lnTo>
                    <a:lnTo>
                      <a:pt x="623527" y="215457"/>
                    </a:lnTo>
                    <a:lnTo>
                      <a:pt x="619246" y="212179"/>
                    </a:lnTo>
                    <a:lnTo>
                      <a:pt x="624875" y="213166"/>
                    </a:lnTo>
                    <a:lnTo>
                      <a:pt x="629140" y="210003"/>
                    </a:lnTo>
                    <a:lnTo>
                      <a:pt x="623700" y="207709"/>
                    </a:lnTo>
                    <a:lnTo>
                      <a:pt x="616690" y="207328"/>
                    </a:lnTo>
                    <a:lnTo>
                      <a:pt x="620906" y="206849"/>
                    </a:lnTo>
                    <a:lnTo>
                      <a:pt x="626461" y="206486"/>
                    </a:lnTo>
                    <a:lnTo>
                      <a:pt x="630998" y="206727"/>
                    </a:lnTo>
                    <a:lnTo>
                      <a:pt x="631753" y="202479"/>
                    </a:lnTo>
                    <a:lnTo>
                      <a:pt x="627234" y="202958"/>
                    </a:lnTo>
                    <a:lnTo>
                      <a:pt x="623001" y="202651"/>
                    </a:lnTo>
                    <a:lnTo>
                      <a:pt x="618736" y="202825"/>
                    </a:lnTo>
                    <a:lnTo>
                      <a:pt x="624226" y="202622"/>
                    </a:lnTo>
                    <a:lnTo>
                      <a:pt x="628943" y="201366"/>
                    </a:lnTo>
                    <a:lnTo>
                      <a:pt x="633570" y="200682"/>
                    </a:lnTo>
                    <a:lnTo>
                      <a:pt x="622442" y="199844"/>
                    </a:lnTo>
                    <a:lnTo>
                      <a:pt x="627940" y="199543"/>
                    </a:lnTo>
                    <a:lnTo>
                      <a:pt x="634770" y="198310"/>
                    </a:lnTo>
                    <a:lnTo>
                      <a:pt x="630414" y="195502"/>
                    </a:lnTo>
                    <a:lnTo>
                      <a:pt x="621300" y="194834"/>
                    </a:lnTo>
                    <a:lnTo>
                      <a:pt x="617125" y="193032"/>
                    </a:lnTo>
                    <a:lnTo>
                      <a:pt x="611899" y="193014"/>
                    </a:lnTo>
                    <a:lnTo>
                      <a:pt x="606393" y="192379"/>
                    </a:lnTo>
                    <a:lnTo>
                      <a:pt x="598955" y="190397"/>
                    </a:lnTo>
                    <a:lnTo>
                      <a:pt x="593326" y="191680"/>
                    </a:lnTo>
                    <a:lnTo>
                      <a:pt x="589603" y="193718"/>
                    </a:lnTo>
                    <a:lnTo>
                      <a:pt x="584968" y="194518"/>
                    </a:lnTo>
                    <a:lnTo>
                      <a:pt x="578410" y="194031"/>
                    </a:lnTo>
                    <a:lnTo>
                      <a:pt x="574006" y="195096"/>
                    </a:lnTo>
                    <a:lnTo>
                      <a:pt x="569321" y="197700"/>
                    </a:lnTo>
                    <a:lnTo>
                      <a:pt x="572797" y="199995"/>
                    </a:lnTo>
                    <a:lnTo>
                      <a:pt x="576274" y="203110"/>
                    </a:lnTo>
                    <a:lnTo>
                      <a:pt x="580835" y="203949"/>
                    </a:lnTo>
                    <a:lnTo>
                      <a:pt x="574967" y="204549"/>
                    </a:lnTo>
                    <a:lnTo>
                      <a:pt x="570825" y="203780"/>
                    </a:lnTo>
                    <a:lnTo>
                      <a:pt x="562541" y="204692"/>
                    </a:lnTo>
                    <a:lnTo>
                      <a:pt x="559805" y="207909"/>
                    </a:lnTo>
                    <a:lnTo>
                      <a:pt x="566231" y="209714"/>
                    </a:lnTo>
                    <a:lnTo>
                      <a:pt x="571441" y="209711"/>
                    </a:lnTo>
                    <a:lnTo>
                      <a:pt x="567998" y="212061"/>
                    </a:lnTo>
                    <a:lnTo>
                      <a:pt x="572518" y="211584"/>
                    </a:lnTo>
                    <a:lnTo>
                      <a:pt x="579585" y="212287"/>
                    </a:lnTo>
                    <a:lnTo>
                      <a:pt x="575254" y="211805"/>
                    </a:lnTo>
                    <a:lnTo>
                      <a:pt x="571524" y="214124"/>
                    </a:lnTo>
                    <a:lnTo>
                      <a:pt x="567636" y="217253"/>
                    </a:lnTo>
                    <a:lnTo>
                      <a:pt x="570521" y="220313"/>
                    </a:lnTo>
                    <a:lnTo>
                      <a:pt x="566470" y="219520"/>
                    </a:lnTo>
                    <a:lnTo>
                      <a:pt x="569871" y="222589"/>
                    </a:lnTo>
                    <a:lnTo>
                      <a:pt x="565344" y="224146"/>
                    </a:lnTo>
                    <a:lnTo>
                      <a:pt x="560519" y="224481"/>
                    </a:lnTo>
                    <a:lnTo>
                      <a:pt x="556353" y="222587"/>
                    </a:lnTo>
                    <a:lnTo>
                      <a:pt x="551768" y="224936"/>
                    </a:lnTo>
                    <a:lnTo>
                      <a:pt x="552384" y="229638"/>
                    </a:lnTo>
                    <a:lnTo>
                      <a:pt x="554964" y="233805"/>
                    </a:lnTo>
                    <a:lnTo>
                      <a:pt x="558605" y="236920"/>
                    </a:lnTo>
                    <a:lnTo>
                      <a:pt x="563059" y="238816"/>
                    </a:lnTo>
                    <a:lnTo>
                      <a:pt x="570694" y="240334"/>
                    </a:lnTo>
                    <a:lnTo>
                      <a:pt x="575912" y="239661"/>
                    </a:lnTo>
                    <a:lnTo>
                      <a:pt x="575378" y="234599"/>
                    </a:lnTo>
                    <a:lnTo>
                      <a:pt x="579166" y="236962"/>
                    </a:lnTo>
                    <a:lnTo>
                      <a:pt x="582190" y="239846"/>
                    </a:lnTo>
                    <a:lnTo>
                      <a:pt x="586151" y="241438"/>
                    </a:lnTo>
                    <a:lnTo>
                      <a:pt x="591789" y="241476"/>
                    </a:lnTo>
                    <a:lnTo>
                      <a:pt x="594485" y="237947"/>
                    </a:lnTo>
                    <a:lnTo>
                      <a:pt x="595569" y="241941"/>
                    </a:lnTo>
                    <a:lnTo>
                      <a:pt x="599243" y="244827"/>
                    </a:lnTo>
                    <a:lnTo>
                      <a:pt x="603755" y="247190"/>
                    </a:lnTo>
                    <a:lnTo>
                      <a:pt x="609277" y="248451"/>
                    </a:lnTo>
                    <a:lnTo>
                      <a:pt x="614520" y="246768"/>
                    </a:lnTo>
                    <a:lnTo>
                      <a:pt x="618350" y="249471"/>
                    </a:lnTo>
                    <a:lnTo>
                      <a:pt x="611537" y="249956"/>
                    </a:lnTo>
                    <a:lnTo>
                      <a:pt x="607272" y="249713"/>
                    </a:lnTo>
                    <a:lnTo>
                      <a:pt x="610855" y="253562"/>
                    </a:lnTo>
                    <a:lnTo>
                      <a:pt x="606721" y="255520"/>
                    </a:lnTo>
                    <a:lnTo>
                      <a:pt x="610954" y="256861"/>
                    </a:lnTo>
                    <a:lnTo>
                      <a:pt x="614989" y="257666"/>
                    </a:lnTo>
                    <a:lnTo>
                      <a:pt x="620478" y="258954"/>
                    </a:lnTo>
                    <a:lnTo>
                      <a:pt x="624670" y="258408"/>
                    </a:lnTo>
                    <a:lnTo>
                      <a:pt x="630053" y="259664"/>
                    </a:lnTo>
                    <a:lnTo>
                      <a:pt x="635057" y="261121"/>
                    </a:lnTo>
                    <a:lnTo>
                      <a:pt x="630126" y="259791"/>
                    </a:lnTo>
                    <a:lnTo>
                      <a:pt x="635829" y="260878"/>
                    </a:lnTo>
                    <a:lnTo>
                      <a:pt x="641640" y="262653"/>
                    </a:lnTo>
                    <a:lnTo>
                      <a:pt x="646266" y="262980"/>
                    </a:lnTo>
                    <a:lnTo>
                      <a:pt x="635764" y="257875"/>
                    </a:lnTo>
                    <a:lnTo>
                      <a:pt x="643029" y="259198"/>
                    </a:lnTo>
                    <a:lnTo>
                      <a:pt x="647754" y="259061"/>
                    </a:lnTo>
                    <a:lnTo>
                      <a:pt x="654830" y="261380"/>
                    </a:lnTo>
                    <a:lnTo>
                      <a:pt x="650869" y="259613"/>
                    </a:lnTo>
                    <a:lnTo>
                      <a:pt x="654920" y="260923"/>
                    </a:lnTo>
                    <a:lnTo>
                      <a:pt x="650351" y="259944"/>
                    </a:lnTo>
                    <a:lnTo>
                      <a:pt x="654871" y="261976"/>
                    </a:lnTo>
                    <a:lnTo>
                      <a:pt x="661116" y="263026"/>
                    </a:lnTo>
                    <a:lnTo>
                      <a:pt x="656046" y="260981"/>
                    </a:lnTo>
                    <a:lnTo>
                      <a:pt x="660492" y="260999"/>
                    </a:lnTo>
                    <a:lnTo>
                      <a:pt x="665669" y="260660"/>
                    </a:lnTo>
                    <a:lnTo>
                      <a:pt x="670765" y="258994"/>
                    </a:lnTo>
                    <a:lnTo>
                      <a:pt x="674594" y="261594"/>
                    </a:lnTo>
                    <a:lnTo>
                      <a:pt x="678949" y="262544"/>
                    </a:lnTo>
                    <a:lnTo>
                      <a:pt x="684678" y="263036"/>
                    </a:lnTo>
                    <a:close/>
                    <a:moveTo>
                      <a:pt x="596358" y="253363"/>
                    </a:moveTo>
                    <a:lnTo>
                      <a:pt x="596005" y="248990"/>
                    </a:lnTo>
                    <a:lnTo>
                      <a:pt x="592981" y="245815"/>
                    </a:lnTo>
                    <a:lnTo>
                      <a:pt x="587392" y="244380"/>
                    </a:lnTo>
                    <a:lnTo>
                      <a:pt x="591797" y="245379"/>
                    </a:lnTo>
                    <a:lnTo>
                      <a:pt x="587319" y="242531"/>
                    </a:lnTo>
                    <a:lnTo>
                      <a:pt x="582758" y="242389"/>
                    </a:lnTo>
                    <a:lnTo>
                      <a:pt x="577876" y="243182"/>
                    </a:lnTo>
                    <a:lnTo>
                      <a:pt x="580785" y="246317"/>
                    </a:lnTo>
                    <a:lnTo>
                      <a:pt x="585017" y="246442"/>
                    </a:lnTo>
                    <a:lnTo>
                      <a:pt x="589973" y="249849"/>
                    </a:lnTo>
                    <a:lnTo>
                      <a:pt x="594230" y="251897"/>
                    </a:lnTo>
                    <a:close/>
                    <a:moveTo>
                      <a:pt x="598462" y="244915"/>
                    </a:moveTo>
                    <a:lnTo>
                      <a:pt x="594682" y="243080"/>
                    </a:lnTo>
                    <a:lnTo>
                      <a:pt x="598462" y="244915"/>
                    </a:lnTo>
                    <a:close/>
                    <a:moveTo>
                      <a:pt x="611249" y="249914"/>
                    </a:moveTo>
                    <a:lnTo>
                      <a:pt x="615679" y="249751"/>
                    </a:lnTo>
                    <a:lnTo>
                      <a:pt x="610773" y="249036"/>
                    </a:lnTo>
                    <a:close/>
                    <a:moveTo>
                      <a:pt x="583793" y="321098"/>
                    </a:moveTo>
                    <a:lnTo>
                      <a:pt x="588198" y="319627"/>
                    </a:lnTo>
                    <a:lnTo>
                      <a:pt x="592446" y="319101"/>
                    </a:lnTo>
                    <a:lnTo>
                      <a:pt x="585478" y="318854"/>
                    </a:lnTo>
                    <a:close/>
                    <a:moveTo>
                      <a:pt x="673419" y="307004"/>
                    </a:moveTo>
                    <a:lnTo>
                      <a:pt x="669310" y="306428"/>
                    </a:lnTo>
                    <a:lnTo>
                      <a:pt x="673419" y="307004"/>
                    </a:lnTo>
                    <a:close/>
                    <a:moveTo>
                      <a:pt x="650959" y="309888"/>
                    </a:moveTo>
                    <a:lnTo>
                      <a:pt x="646899" y="308902"/>
                    </a:lnTo>
                    <a:lnTo>
                      <a:pt x="650959" y="309888"/>
                    </a:lnTo>
                    <a:close/>
                    <a:moveTo>
                      <a:pt x="656859" y="125397"/>
                    </a:moveTo>
                    <a:lnTo>
                      <a:pt x="661585" y="123659"/>
                    </a:lnTo>
                    <a:lnTo>
                      <a:pt x="654164" y="123647"/>
                    </a:lnTo>
                    <a:close/>
                    <a:moveTo>
                      <a:pt x="673024" y="120872"/>
                    </a:moveTo>
                    <a:lnTo>
                      <a:pt x="677470" y="120394"/>
                    </a:lnTo>
                    <a:lnTo>
                      <a:pt x="672836" y="120765"/>
                    </a:lnTo>
                    <a:close/>
                    <a:moveTo>
                      <a:pt x="634884" y="129842"/>
                    </a:moveTo>
                    <a:lnTo>
                      <a:pt x="642708" y="128929"/>
                    </a:lnTo>
                    <a:lnTo>
                      <a:pt x="638517" y="129125"/>
                    </a:lnTo>
                    <a:close/>
                    <a:moveTo>
                      <a:pt x="636429" y="195201"/>
                    </a:moveTo>
                    <a:lnTo>
                      <a:pt x="641467" y="191545"/>
                    </a:lnTo>
                    <a:lnTo>
                      <a:pt x="639807" y="187764"/>
                    </a:lnTo>
                    <a:lnTo>
                      <a:pt x="634359" y="186237"/>
                    </a:lnTo>
                    <a:lnTo>
                      <a:pt x="630726" y="184231"/>
                    </a:lnTo>
                    <a:lnTo>
                      <a:pt x="635690" y="185902"/>
                    </a:lnTo>
                    <a:lnTo>
                      <a:pt x="641056" y="187096"/>
                    </a:lnTo>
                    <a:lnTo>
                      <a:pt x="647647" y="186041"/>
                    </a:lnTo>
                    <a:lnTo>
                      <a:pt x="643168" y="181968"/>
                    </a:lnTo>
                    <a:lnTo>
                      <a:pt x="638911" y="180558"/>
                    </a:lnTo>
                    <a:lnTo>
                      <a:pt x="631967" y="180061"/>
                    </a:lnTo>
                    <a:lnTo>
                      <a:pt x="625319" y="179216"/>
                    </a:lnTo>
                    <a:lnTo>
                      <a:pt x="631343" y="179657"/>
                    </a:lnTo>
                    <a:lnTo>
                      <a:pt x="641204" y="180098"/>
                    </a:lnTo>
                    <a:lnTo>
                      <a:pt x="645552" y="181747"/>
                    </a:lnTo>
                    <a:lnTo>
                      <a:pt x="649628" y="182361"/>
                    </a:lnTo>
                    <a:lnTo>
                      <a:pt x="647138" y="178969"/>
                    </a:lnTo>
                    <a:lnTo>
                      <a:pt x="643727" y="175942"/>
                    </a:lnTo>
                    <a:lnTo>
                      <a:pt x="639528" y="174114"/>
                    </a:lnTo>
                    <a:lnTo>
                      <a:pt x="634367" y="174072"/>
                    </a:lnTo>
                    <a:lnTo>
                      <a:pt x="639758" y="173741"/>
                    </a:lnTo>
                    <a:lnTo>
                      <a:pt x="634400" y="170985"/>
                    </a:lnTo>
                    <a:lnTo>
                      <a:pt x="639298" y="171678"/>
                    </a:lnTo>
                    <a:lnTo>
                      <a:pt x="643349" y="174292"/>
                    </a:lnTo>
                    <a:lnTo>
                      <a:pt x="647836" y="175521"/>
                    </a:lnTo>
                    <a:lnTo>
                      <a:pt x="652447" y="176463"/>
                    </a:lnTo>
                    <a:lnTo>
                      <a:pt x="654246" y="172645"/>
                    </a:lnTo>
                    <a:lnTo>
                      <a:pt x="658972" y="170690"/>
                    </a:lnTo>
                    <a:lnTo>
                      <a:pt x="655512" y="166041"/>
                    </a:lnTo>
                    <a:lnTo>
                      <a:pt x="651107" y="164647"/>
                    </a:lnTo>
                    <a:lnTo>
                      <a:pt x="646152" y="162435"/>
                    </a:lnTo>
                    <a:lnTo>
                      <a:pt x="657287" y="163677"/>
                    </a:lnTo>
                    <a:lnTo>
                      <a:pt x="665324" y="164934"/>
                    </a:lnTo>
                    <a:lnTo>
                      <a:pt x="659021" y="161835"/>
                    </a:lnTo>
                    <a:lnTo>
                      <a:pt x="663319" y="162438"/>
                    </a:lnTo>
                    <a:lnTo>
                      <a:pt x="659728" y="157685"/>
                    </a:lnTo>
                    <a:lnTo>
                      <a:pt x="664264" y="158532"/>
                    </a:lnTo>
                    <a:lnTo>
                      <a:pt x="668299" y="160294"/>
                    </a:lnTo>
                    <a:lnTo>
                      <a:pt x="674808" y="161280"/>
                    </a:lnTo>
                    <a:lnTo>
                      <a:pt x="672317" y="157973"/>
                    </a:lnTo>
                    <a:lnTo>
                      <a:pt x="666269" y="155988"/>
                    </a:lnTo>
                    <a:lnTo>
                      <a:pt x="670575" y="157559"/>
                    </a:lnTo>
                    <a:lnTo>
                      <a:pt x="675556" y="157841"/>
                    </a:lnTo>
                    <a:lnTo>
                      <a:pt x="680659" y="157411"/>
                    </a:lnTo>
                    <a:lnTo>
                      <a:pt x="685187" y="154403"/>
                    </a:lnTo>
                    <a:lnTo>
                      <a:pt x="676969" y="151959"/>
                    </a:lnTo>
                    <a:lnTo>
                      <a:pt x="671438" y="150926"/>
                    </a:lnTo>
                    <a:lnTo>
                      <a:pt x="676073" y="151195"/>
                    </a:lnTo>
                    <a:lnTo>
                      <a:pt x="680569" y="150430"/>
                    </a:lnTo>
                    <a:lnTo>
                      <a:pt x="685138" y="150096"/>
                    </a:lnTo>
                    <a:lnTo>
                      <a:pt x="687858" y="146940"/>
                    </a:lnTo>
                    <a:lnTo>
                      <a:pt x="692000" y="144204"/>
                    </a:lnTo>
                    <a:lnTo>
                      <a:pt x="696758" y="145622"/>
                    </a:lnTo>
                    <a:lnTo>
                      <a:pt x="699133" y="142091"/>
                    </a:lnTo>
                    <a:lnTo>
                      <a:pt x="707014" y="140347"/>
                    </a:lnTo>
                    <a:lnTo>
                      <a:pt x="714262" y="138945"/>
                    </a:lnTo>
                    <a:lnTo>
                      <a:pt x="719391" y="137158"/>
                    </a:lnTo>
                    <a:lnTo>
                      <a:pt x="727181" y="136594"/>
                    </a:lnTo>
                    <a:lnTo>
                      <a:pt x="730715" y="134477"/>
                    </a:lnTo>
                    <a:lnTo>
                      <a:pt x="736271" y="135114"/>
                    </a:lnTo>
                    <a:lnTo>
                      <a:pt x="742410" y="133314"/>
                    </a:lnTo>
                    <a:lnTo>
                      <a:pt x="748055" y="132513"/>
                    </a:lnTo>
                    <a:lnTo>
                      <a:pt x="753249" y="131729"/>
                    </a:lnTo>
                    <a:lnTo>
                      <a:pt x="760341" y="130123"/>
                    </a:lnTo>
                    <a:lnTo>
                      <a:pt x="764721" y="129192"/>
                    </a:lnTo>
                    <a:lnTo>
                      <a:pt x="769825" y="127941"/>
                    </a:lnTo>
                    <a:lnTo>
                      <a:pt x="774369" y="127533"/>
                    </a:lnTo>
                    <a:lnTo>
                      <a:pt x="788775" y="124853"/>
                    </a:lnTo>
                    <a:lnTo>
                      <a:pt x="796845" y="122640"/>
                    </a:lnTo>
                    <a:lnTo>
                      <a:pt x="802960" y="121320"/>
                    </a:lnTo>
                    <a:lnTo>
                      <a:pt x="805458" y="117880"/>
                    </a:lnTo>
                    <a:lnTo>
                      <a:pt x="809000" y="115481"/>
                    </a:lnTo>
                    <a:lnTo>
                      <a:pt x="809838" y="110995"/>
                    </a:lnTo>
                    <a:lnTo>
                      <a:pt x="804053" y="108707"/>
                    </a:lnTo>
                    <a:lnTo>
                      <a:pt x="798309" y="106338"/>
                    </a:lnTo>
                    <a:lnTo>
                      <a:pt x="787970" y="104886"/>
                    </a:lnTo>
                    <a:lnTo>
                      <a:pt x="781881" y="104228"/>
                    </a:lnTo>
                    <a:lnTo>
                      <a:pt x="775725" y="104492"/>
                    </a:lnTo>
                    <a:lnTo>
                      <a:pt x="768263" y="105473"/>
                    </a:lnTo>
                    <a:lnTo>
                      <a:pt x="763596" y="106974"/>
                    </a:lnTo>
                    <a:lnTo>
                      <a:pt x="759314" y="109316"/>
                    </a:lnTo>
                    <a:lnTo>
                      <a:pt x="753619" y="110127"/>
                    </a:lnTo>
                    <a:lnTo>
                      <a:pt x="756643" y="114124"/>
                    </a:lnTo>
                    <a:lnTo>
                      <a:pt x="748334" y="114314"/>
                    </a:lnTo>
                    <a:lnTo>
                      <a:pt x="745064" y="117174"/>
                    </a:lnTo>
                    <a:lnTo>
                      <a:pt x="738933" y="116208"/>
                    </a:lnTo>
                    <a:lnTo>
                      <a:pt x="732638" y="118440"/>
                    </a:lnTo>
                    <a:lnTo>
                      <a:pt x="728546" y="120133"/>
                    </a:lnTo>
                    <a:lnTo>
                      <a:pt x="723196" y="119530"/>
                    </a:lnTo>
                    <a:lnTo>
                      <a:pt x="718454" y="119612"/>
                    </a:lnTo>
                    <a:lnTo>
                      <a:pt x="713589" y="121486"/>
                    </a:lnTo>
                    <a:lnTo>
                      <a:pt x="708699" y="122920"/>
                    </a:lnTo>
                    <a:lnTo>
                      <a:pt x="703102" y="122037"/>
                    </a:lnTo>
                    <a:lnTo>
                      <a:pt x="697892" y="123542"/>
                    </a:lnTo>
                    <a:lnTo>
                      <a:pt x="691745" y="121546"/>
                    </a:lnTo>
                    <a:lnTo>
                      <a:pt x="685434" y="121253"/>
                    </a:lnTo>
                    <a:lnTo>
                      <a:pt x="680914" y="120312"/>
                    </a:lnTo>
                    <a:lnTo>
                      <a:pt x="676640" y="120638"/>
                    </a:lnTo>
                    <a:lnTo>
                      <a:pt x="672416" y="121224"/>
                    </a:lnTo>
                    <a:lnTo>
                      <a:pt x="675646" y="124230"/>
                    </a:lnTo>
                    <a:lnTo>
                      <a:pt x="672219" y="126644"/>
                    </a:lnTo>
                    <a:lnTo>
                      <a:pt x="667634" y="127637"/>
                    </a:lnTo>
                    <a:lnTo>
                      <a:pt x="663006" y="124552"/>
                    </a:lnTo>
                    <a:lnTo>
                      <a:pt x="658758" y="125278"/>
                    </a:lnTo>
                    <a:lnTo>
                      <a:pt x="663911" y="128060"/>
                    </a:lnTo>
                    <a:lnTo>
                      <a:pt x="656835" y="128131"/>
                    </a:lnTo>
                    <a:lnTo>
                      <a:pt x="648304" y="129077"/>
                    </a:lnTo>
                    <a:lnTo>
                      <a:pt x="642700" y="130383"/>
                    </a:lnTo>
                    <a:lnTo>
                      <a:pt x="638213" y="130586"/>
                    </a:lnTo>
                    <a:lnTo>
                      <a:pt x="630537" y="134330"/>
                    </a:lnTo>
                    <a:lnTo>
                      <a:pt x="625409" y="135045"/>
                    </a:lnTo>
                    <a:lnTo>
                      <a:pt x="633002" y="135920"/>
                    </a:lnTo>
                    <a:lnTo>
                      <a:pt x="627003" y="137542"/>
                    </a:lnTo>
                    <a:lnTo>
                      <a:pt x="618999" y="138746"/>
                    </a:lnTo>
                    <a:lnTo>
                      <a:pt x="622714" y="140641"/>
                    </a:lnTo>
                    <a:lnTo>
                      <a:pt x="627686" y="142235"/>
                    </a:lnTo>
                    <a:lnTo>
                      <a:pt x="620347" y="143106"/>
                    </a:lnTo>
                    <a:lnTo>
                      <a:pt x="614923" y="142105"/>
                    </a:lnTo>
                    <a:lnTo>
                      <a:pt x="610321" y="141616"/>
                    </a:lnTo>
                    <a:lnTo>
                      <a:pt x="605505" y="143341"/>
                    </a:lnTo>
                    <a:lnTo>
                      <a:pt x="609721" y="144751"/>
                    </a:lnTo>
                    <a:lnTo>
                      <a:pt x="606434" y="147241"/>
                    </a:lnTo>
                    <a:lnTo>
                      <a:pt x="600829" y="147382"/>
                    </a:lnTo>
                    <a:lnTo>
                      <a:pt x="596391" y="147109"/>
                    </a:lnTo>
                    <a:lnTo>
                      <a:pt x="591847" y="146954"/>
                    </a:lnTo>
                    <a:lnTo>
                      <a:pt x="594567" y="150401"/>
                    </a:lnTo>
                    <a:lnTo>
                      <a:pt x="601791" y="150425"/>
                    </a:lnTo>
                    <a:lnTo>
                      <a:pt x="606319" y="152740"/>
                    </a:lnTo>
                    <a:lnTo>
                      <a:pt x="601552" y="154027"/>
                    </a:lnTo>
                    <a:lnTo>
                      <a:pt x="597196" y="155279"/>
                    </a:lnTo>
                    <a:lnTo>
                      <a:pt x="601108" y="156700"/>
                    </a:lnTo>
                    <a:lnTo>
                      <a:pt x="605678" y="156057"/>
                    </a:lnTo>
                    <a:lnTo>
                      <a:pt x="610165" y="156735"/>
                    </a:lnTo>
                    <a:lnTo>
                      <a:pt x="615753" y="158820"/>
                    </a:lnTo>
                    <a:lnTo>
                      <a:pt x="609516" y="158409"/>
                    </a:lnTo>
                    <a:lnTo>
                      <a:pt x="603064" y="159337"/>
                    </a:lnTo>
                    <a:lnTo>
                      <a:pt x="598437" y="158805"/>
                    </a:lnTo>
                    <a:lnTo>
                      <a:pt x="595496" y="162117"/>
                    </a:lnTo>
                    <a:lnTo>
                      <a:pt x="600385" y="162678"/>
                    </a:lnTo>
                    <a:lnTo>
                      <a:pt x="604987" y="162826"/>
                    </a:lnTo>
                    <a:lnTo>
                      <a:pt x="609696" y="164099"/>
                    </a:lnTo>
                    <a:lnTo>
                      <a:pt x="604010" y="164612"/>
                    </a:lnTo>
                    <a:lnTo>
                      <a:pt x="598150" y="164894"/>
                    </a:lnTo>
                    <a:lnTo>
                      <a:pt x="593663" y="165453"/>
                    </a:lnTo>
                    <a:lnTo>
                      <a:pt x="598380" y="167457"/>
                    </a:lnTo>
                    <a:lnTo>
                      <a:pt x="602670" y="168723"/>
                    </a:lnTo>
                    <a:lnTo>
                      <a:pt x="596786" y="168858"/>
                    </a:lnTo>
                    <a:lnTo>
                      <a:pt x="591608" y="168808"/>
                    </a:lnTo>
                    <a:lnTo>
                      <a:pt x="597500" y="170509"/>
                    </a:lnTo>
                    <a:lnTo>
                      <a:pt x="602004" y="172270"/>
                    </a:lnTo>
                    <a:lnTo>
                      <a:pt x="607182" y="173181"/>
                    </a:lnTo>
                    <a:lnTo>
                      <a:pt x="611709" y="174555"/>
                    </a:lnTo>
                    <a:lnTo>
                      <a:pt x="606187" y="173887"/>
                    </a:lnTo>
                    <a:lnTo>
                      <a:pt x="600887" y="172725"/>
                    </a:lnTo>
                    <a:lnTo>
                      <a:pt x="593235" y="171660"/>
                    </a:lnTo>
                    <a:lnTo>
                      <a:pt x="584278" y="175174"/>
                    </a:lnTo>
                    <a:lnTo>
                      <a:pt x="589817" y="176651"/>
                    </a:lnTo>
                    <a:lnTo>
                      <a:pt x="585675" y="177496"/>
                    </a:lnTo>
                    <a:lnTo>
                      <a:pt x="579347" y="178281"/>
                    </a:lnTo>
                    <a:lnTo>
                      <a:pt x="575501" y="181647"/>
                    </a:lnTo>
                    <a:lnTo>
                      <a:pt x="570225" y="181094"/>
                    </a:lnTo>
                    <a:lnTo>
                      <a:pt x="575296" y="183782"/>
                    </a:lnTo>
                    <a:lnTo>
                      <a:pt x="579881" y="185710"/>
                    </a:lnTo>
                    <a:lnTo>
                      <a:pt x="585535" y="185298"/>
                    </a:lnTo>
                    <a:lnTo>
                      <a:pt x="592142" y="183679"/>
                    </a:lnTo>
                    <a:lnTo>
                      <a:pt x="598101" y="183134"/>
                    </a:lnTo>
                    <a:lnTo>
                      <a:pt x="604132" y="183263"/>
                    </a:lnTo>
                    <a:lnTo>
                      <a:pt x="598733" y="183593"/>
                    </a:lnTo>
                    <a:lnTo>
                      <a:pt x="594575" y="184810"/>
                    </a:lnTo>
                    <a:lnTo>
                      <a:pt x="586587" y="187006"/>
                    </a:lnTo>
                    <a:lnTo>
                      <a:pt x="587467" y="191053"/>
                    </a:lnTo>
                    <a:lnTo>
                      <a:pt x="583144" y="192073"/>
                    </a:lnTo>
                    <a:lnTo>
                      <a:pt x="587968" y="193125"/>
                    </a:lnTo>
                    <a:lnTo>
                      <a:pt x="592093" y="191198"/>
                    </a:lnTo>
                    <a:lnTo>
                      <a:pt x="598421" y="189968"/>
                    </a:lnTo>
                    <a:lnTo>
                      <a:pt x="606738" y="191602"/>
                    </a:lnTo>
                    <a:lnTo>
                      <a:pt x="612975" y="192945"/>
                    </a:lnTo>
                    <a:lnTo>
                      <a:pt x="618317" y="192992"/>
                    </a:lnTo>
                    <a:lnTo>
                      <a:pt x="622426" y="193780"/>
                    </a:lnTo>
                    <a:lnTo>
                      <a:pt x="628507" y="194311"/>
                    </a:lnTo>
                    <a:lnTo>
                      <a:pt x="636429" y="195201"/>
                    </a:lnTo>
                    <a:close/>
                    <a:moveTo>
                      <a:pt x="671586" y="262883"/>
                    </a:moveTo>
                    <a:lnTo>
                      <a:pt x="667699" y="260310"/>
                    </a:lnTo>
                    <a:lnTo>
                      <a:pt x="662785" y="261205"/>
                    </a:lnTo>
                    <a:lnTo>
                      <a:pt x="668554" y="262697"/>
                    </a:lnTo>
                    <a:close/>
                    <a:moveTo>
                      <a:pt x="671685" y="263931"/>
                    </a:moveTo>
                    <a:lnTo>
                      <a:pt x="667625" y="262940"/>
                    </a:lnTo>
                    <a:lnTo>
                      <a:pt x="671685" y="263931"/>
                    </a:lnTo>
                    <a:close/>
                    <a:moveTo>
                      <a:pt x="684423" y="265276"/>
                    </a:moveTo>
                    <a:lnTo>
                      <a:pt x="676394" y="262288"/>
                    </a:lnTo>
                    <a:lnTo>
                      <a:pt x="681013" y="264649"/>
                    </a:lnTo>
                    <a:close/>
                    <a:moveTo>
                      <a:pt x="710482" y="311967"/>
                    </a:moveTo>
                    <a:lnTo>
                      <a:pt x="714912" y="311318"/>
                    </a:lnTo>
                    <a:lnTo>
                      <a:pt x="719284" y="311228"/>
                    </a:lnTo>
                    <a:lnTo>
                      <a:pt x="723820" y="310907"/>
                    </a:lnTo>
                    <a:lnTo>
                      <a:pt x="713038" y="311195"/>
                    </a:lnTo>
                    <a:close/>
                    <a:moveTo>
                      <a:pt x="753841" y="286448"/>
                    </a:moveTo>
                    <a:lnTo>
                      <a:pt x="758171" y="286190"/>
                    </a:lnTo>
                    <a:lnTo>
                      <a:pt x="763546" y="285106"/>
                    </a:lnTo>
                    <a:lnTo>
                      <a:pt x="761015" y="281128"/>
                    </a:lnTo>
                    <a:lnTo>
                      <a:pt x="757259" y="278904"/>
                    </a:lnTo>
                    <a:lnTo>
                      <a:pt x="749600" y="275632"/>
                    </a:lnTo>
                    <a:lnTo>
                      <a:pt x="744645" y="274174"/>
                    </a:lnTo>
                    <a:lnTo>
                      <a:pt x="739426" y="272288"/>
                    </a:lnTo>
                    <a:lnTo>
                      <a:pt x="734799" y="270151"/>
                    </a:lnTo>
                    <a:lnTo>
                      <a:pt x="727905" y="267412"/>
                    </a:lnTo>
                    <a:lnTo>
                      <a:pt x="723648" y="265778"/>
                    </a:lnTo>
                    <a:lnTo>
                      <a:pt x="718708" y="266420"/>
                    </a:lnTo>
                    <a:lnTo>
                      <a:pt x="715002" y="268758"/>
                    </a:lnTo>
                    <a:lnTo>
                      <a:pt x="719522" y="270456"/>
                    </a:lnTo>
                    <a:lnTo>
                      <a:pt x="723409" y="272367"/>
                    </a:lnTo>
                    <a:lnTo>
                      <a:pt x="717730" y="271088"/>
                    </a:lnTo>
                    <a:lnTo>
                      <a:pt x="720837" y="274714"/>
                    </a:lnTo>
                    <a:lnTo>
                      <a:pt x="725546" y="278102"/>
                    </a:lnTo>
                    <a:lnTo>
                      <a:pt x="729828" y="279287"/>
                    </a:lnTo>
                    <a:lnTo>
                      <a:pt x="734766" y="281180"/>
                    </a:lnTo>
                    <a:lnTo>
                      <a:pt x="730049" y="279339"/>
                    </a:lnTo>
                    <a:lnTo>
                      <a:pt x="735112" y="279755"/>
                    </a:lnTo>
                    <a:lnTo>
                      <a:pt x="739196" y="280443"/>
                    </a:lnTo>
                    <a:lnTo>
                      <a:pt x="743905" y="281794"/>
                    </a:lnTo>
                    <a:lnTo>
                      <a:pt x="749592" y="285683"/>
                    </a:lnTo>
                    <a:lnTo>
                      <a:pt x="753841" y="286448"/>
                    </a:lnTo>
                    <a:close/>
                    <a:moveTo>
                      <a:pt x="745828" y="300405"/>
                    </a:moveTo>
                    <a:lnTo>
                      <a:pt x="741768" y="296493"/>
                    </a:lnTo>
                    <a:lnTo>
                      <a:pt x="734035" y="294964"/>
                    </a:lnTo>
                    <a:lnTo>
                      <a:pt x="738760" y="296427"/>
                    </a:lnTo>
                    <a:lnTo>
                      <a:pt x="743355" y="297824"/>
                    </a:lnTo>
                    <a:close/>
                    <a:moveTo>
                      <a:pt x="882231" y="267438"/>
                    </a:moveTo>
                    <a:lnTo>
                      <a:pt x="877826" y="265947"/>
                    </a:lnTo>
                    <a:lnTo>
                      <a:pt x="882231" y="267438"/>
                    </a:lnTo>
                    <a:close/>
                    <a:moveTo>
                      <a:pt x="897911" y="306354"/>
                    </a:moveTo>
                    <a:lnTo>
                      <a:pt x="889898" y="302500"/>
                    </a:lnTo>
                    <a:lnTo>
                      <a:pt x="884450" y="301596"/>
                    </a:lnTo>
                    <a:lnTo>
                      <a:pt x="893350" y="304078"/>
                    </a:lnTo>
                    <a:lnTo>
                      <a:pt x="897911" y="306354"/>
                    </a:lnTo>
                    <a:close/>
                    <a:moveTo>
                      <a:pt x="904140" y="292482"/>
                    </a:moveTo>
                    <a:lnTo>
                      <a:pt x="901387" y="289006"/>
                    </a:lnTo>
                    <a:lnTo>
                      <a:pt x="904140" y="292482"/>
                    </a:lnTo>
                    <a:close/>
                    <a:moveTo>
                      <a:pt x="904132" y="294381"/>
                    </a:moveTo>
                    <a:lnTo>
                      <a:pt x="899941" y="292318"/>
                    </a:lnTo>
                    <a:lnTo>
                      <a:pt x="904132" y="294381"/>
                    </a:lnTo>
                    <a:close/>
                    <a:moveTo>
                      <a:pt x="918119" y="310677"/>
                    </a:moveTo>
                    <a:lnTo>
                      <a:pt x="912901" y="309083"/>
                    </a:lnTo>
                    <a:lnTo>
                      <a:pt x="916862" y="310611"/>
                    </a:lnTo>
                    <a:close/>
                    <a:moveTo>
                      <a:pt x="902012" y="46605"/>
                    </a:moveTo>
                    <a:lnTo>
                      <a:pt x="889701" y="43848"/>
                    </a:lnTo>
                    <a:lnTo>
                      <a:pt x="884721" y="43141"/>
                    </a:lnTo>
                    <a:lnTo>
                      <a:pt x="878574" y="42827"/>
                    </a:lnTo>
                    <a:lnTo>
                      <a:pt x="874219" y="42598"/>
                    </a:lnTo>
                    <a:lnTo>
                      <a:pt x="880752" y="44683"/>
                    </a:lnTo>
                    <a:lnTo>
                      <a:pt x="888896" y="45826"/>
                    </a:lnTo>
                    <a:lnTo>
                      <a:pt x="902012" y="46605"/>
                    </a:lnTo>
                    <a:close/>
                    <a:moveTo>
                      <a:pt x="903409" y="20774"/>
                    </a:moveTo>
                    <a:lnTo>
                      <a:pt x="916097" y="20388"/>
                    </a:lnTo>
                    <a:lnTo>
                      <a:pt x="907502" y="17738"/>
                    </a:lnTo>
                    <a:lnTo>
                      <a:pt x="899793" y="18176"/>
                    </a:lnTo>
                    <a:lnTo>
                      <a:pt x="903409" y="20774"/>
                    </a:lnTo>
                    <a:close/>
                    <a:moveTo>
                      <a:pt x="894616" y="191373"/>
                    </a:moveTo>
                    <a:lnTo>
                      <a:pt x="898667" y="190269"/>
                    </a:lnTo>
                    <a:lnTo>
                      <a:pt x="894320" y="190727"/>
                    </a:lnTo>
                    <a:close/>
                    <a:moveTo>
                      <a:pt x="995804" y="191828"/>
                    </a:moveTo>
                    <a:lnTo>
                      <a:pt x="1001286" y="190457"/>
                    </a:lnTo>
                    <a:lnTo>
                      <a:pt x="1005502" y="188420"/>
                    </a:lnTo>
                    <a:lnTo>
                      <a:pt x="999905" y="187936"/>
                    </a:lnTo>
                    <a:lnTo>
                      <a:pt x="994563" y="190207"/>
                    </a:lnTo>
                    <a:close/>
                    <a:moveTo>
                      <a:pt x="1021379" y="191146"/>
                    </a:moveTo>
                    <a:lnTo>
                      <a:pt x="1017040" y="189549"/>
                    </a:lnTo>
                    <a:lnTo>
                      <a:pt x="1009758" y="188306"/>
                    </a:lnTo>
                    <a:lnTo>
                      <a:pt x="1018576" y="190268"/>
                    </a:lnTo>
                    <a:close/>
                    <a:moveTo>
                      <a:pt x="1024436" y="198060"/>
                    </a:moveTo>
                    <a:lnTo>
                      <a:pt x="1013095" y="196212"/>
                    </a:lnTo>
                    <a:lnTo>
                      <a:pt x="1019505" y="197962"/>
                    </a:lnTo>
                    <a:lnTo>
                      <a:pt x="1024436" y="198060"/>
                    </a:lnTo>
                    <a:close/>
                    <a:moveTo>
                      <a:pt x="899185" y="201125"/>
                    </a:moveTo>
                    <a:lnTo>
                      <a:pt x="906409" y="200724"/>
                    </a:lnTo>
                    <a:lnTo>
                      <a:pt x="914232" y="198464"/>
                    </a:lnTo>
                    <a:lnTo>
                      <a:pt x="921028" y="197835"/>
                    </a:lnTo>
                    <a:lnTo>
                      <a:pt x="927627" y="197170"/>
                    </a:lnTo>
                    <a:lnTo>
                      <a:pt x="922598" y="194076"/>
                    </a:lnTo>
                    <a:lnTo>
                      <a:pt x="918522" y="195344"/>
                    </a:lnTo>
                    <a:lnTo>
                      <a:pt x="914117" y="194598"/>
                    </a:lnTo>
                    <a:lnTo>
                      <a:pt x="911956" y="190999"/>
                    </a:lnTo>
                    <a:lnTo>
                      <a:pt x="904666" y="189085"/>
                    </a:lnTo>
                    <a:lnTo>
                      <a:pt x="899891" y="189752"/>
                    </a:lnTo>
                    <a:lnTo>
                      <a:pt x="894772" y="192072"/>
                    </a:lnTo>
                    <a:lnTo>
                      <a:pt x="895166" y="196428"/>
                    </a:lnTo>
                    <a:lnTo>
                      <a:pt x="896982" y="200890"/>
                    </a:lnTo>
                    <a:close/>
                    <a:moveTo>
                      <a:pt x="963811" y="212182"/>
                    </a:moveTo>
                    <a:lnTo>
                      <a:pt x="960647" y="209246"/>
                    </a:lnTo>
                    <a:lnTo>
                      <a:pt x="963811" y="212182"/>
                    </a:lnTo>
                    <a:close/>
                    <a:moveTo>
                      <a:pt x="992870" y="200319"/>
                    </a:moveTo>
                    <a:lnTo>
                      <a:pt x="988778" y="199236"/>
                    </a:lnTo>
                    <a:lnTo>
                      <a:pt x="992870" y="200319"/>
                    </a:lnTo>
                    <a:close/>
                    <a:moveTo>
                      <a:pt x="991596" y="205425"/>
                    </a:moveTo>
                    <a:lnTo>
                      <a:pt x="989246" y="201458"/>
                    </a:lnTo>
                    <a:lnTo>
                      <a:pt x="983395" y="198437"/>
                    </a:lnTo>
                    <a:lnTo>
                      <a:pt x="978185" y="199193"/>
                    </a:lnTo>
                    <a:lnTo>
                      <a:pt x="983789" y="203304"/>
                    </a:lnTo>
                    <a:lnTo>
                      <a:pt x="991596" y="205425"/>
                    </a:lnTo>
                    <a:close/>
                    <a:moveTo>
                      <a:pt x="1086589" y="208704"/>
                    </a:moveTo>
                    <a:lnTo>
                      <a:pt x="1084789" y="203933"/>
                    </a:lnTo>
                    <a:lnTo>
                      <a:pt x="1080902" y="201424"/>
                    </a:lnTo>
                    <a:lnTo>
                      <a:pt x="1075667" y="199324"/>
                    </a:lnTo>
                    <a:lnTo>
                      <a:pt x="1068665" y="204848"/>
                    </a:lnTo>
                    <a:lnTo>
                      <a:pt x="1075083" y="207273"/>
                    </a:lnTo>
                    <a:lnTo>
                      <a:pt x="1086589" y="208704"/>
                    </a:lnTo>
                    <a:close/>
                    <a:moveTo>
                      <a:pt x="1047200" y="219611"/>
                    </a:moveTo>
                    <a:lnTo>
                      <a:pt x="1052780" y="219150"/>
                    </a:lnTo>
                    <a:lnTo>
                      <a:pt x="1059995" y="219276"/>
                    </a:lnTo>
                    <a:lnTo>
                      <a:pt x="1064334" y="218016"/>
                    </a:lnTo>
                    <a:lnTo>
                      <a:pt x="1068978" y="215895"/>
                    </a:lnTo>
                    <a:lnTo>
                      <a:pt x="1065962" y="212401"/>
                    </a:lnTo>
                    <a:lnTo>
                      <a:pt x="1056634" y="211316"/>
                    </a:lnTo>
                    <a:lnTo>
                      <a:pt x="1050125" y="213324"/>
                    </a:lnTo>
                    <a:lnTo>
                      <a:pt x="1047093" y="216516"/>
                    </a:lnTo>
                    <a:close/>
                    <a:moveTo>
                      <a:pt x="1042737" y="93328"/>
                    </a:moveTo>
                    <a:lnTo>
                      <a:pt x="1038456" y="92167"/>
                    </a:lnTo>
                    <a:lnTo>
                      <a:pt x="1032744" y="91874"/>
                    </a:lnTo>
                    <a:lnTo>
                      <a:pt x="1042737" y="93328"/>
                    </a:lnTo>
                    <a:close/>
                    <a:moveTo>
                      <a:pt x="1085060" y="129197"/>
                    </a:moveTo>
                    <a:lnTo>
                      <a:pt x="1090895" y="129183"/>
                    </a:lnTo>
                    <a:lnTo>
                      <a:pt x="1083146" y="128117"/>
                    </a:lnTo>
                    <a:lnTo>
                      <a:pt x="1077762" y="127541"/>
                    </a:lnTo>
                    <a:lnTo>
                      <a:pt x="1072594" y="127956"/>
                    </a:lnTo>
                    <a:lnTo>
                      <a:pt x="1079135" y="128542"/>
                    </a:lnTo>
                    <a:lnTo>
                      <a:pt x="1083433" y="128379"/>
                    </a:lnTo>
                    <a:close/>
                    <a:moveTo>
                      <a:pt x="1051901" y="162734"/>
                    </a:moveTo>
                    <a:lnTo>
                      <a:pt x="1045910" y="159939"/>
                    </a:lnTo>
                    <a:lnTo>
                      <a:pt x="1051901" y="162734"/>
                    </a:lnTo>
                    <a:close/>
                    <a:moveTo>
                      <a:pt x="1091084" y="189071"/>
                    </a:moveTo>
                    <a:lnTo>
                      <a:pt x="1086663" y="187575"/>
                    </a:lnTo>
                    <a:lnTo>
                      <a:pt x="1091084" y="189071"/>
                    </a:lnTo>
                    <a:close/>
                    <a:moveTo>
                      <a:pt x="1075955" y="130608"/>
                    </a:moveTo>
                    <a:lnTo>
                      <a:pt x="1068657" y="129893"/>
                    </a:lnTo>
                    <a:lnTo>
                      <a:pt x="1062370" y="129057"/>
                    </a:lnTo>
                    <a:lnTo>
                      <a:pt x="1066849" y="128471"/>
                    </a:lnTo>
                    <a:lnTo>
                      <a:pt x="1061935" y="128195"/>
                    </a:lnTo>
                    <a:lnTo>
                      <a:pt x="1066578" y="129994"/>
                    </a:lnTo>
                    <a:lnTo>
                      <a:pt x="1075955" y="130608"/>
                    </a:lnTo>
                    <a:close/>
                    <a:moveTo>
                      <a:pt x="1090180" y="148822"/>
                    </a:moveTo>
                    <a:lnTo>
                      <a:pt x="1084091" y="146867"/>
                    </a:lnTo>
                    <a:lnTo>
                      <a:pt x="1078823" y="145527"/>
                    </a:lnTo>
                    <a:lnTo>
                      <a:pt x="1074722" y="143431"/>
                    </a:lnTo>
                    <a:lnTo>
                      <a:pt x="1079102" y="143965"/>
                    </a:lnTo>
                    <a:lnTo>
                      <a:pt x="1083260" y="145117"/>
                    </a:lnTo>
                    <a:lnTo>
                      <a:pt x="1087904" y="143185"/>
                    </a:lnTo>
                    <a:lnTo>
                      <a:pt x="1083491" y="140856"/>
                    </a:lnTo>
                    <a:lnTo>
                      <a:pt x="1077434" y="139042"/>
                    </a:lnTo>
                    <a:lnTo>
                      <a:pt x="1073613" y="141377"/>
                    </a:lnTo>
                    <a:lnTo>
                      <a:pt x="1078790" y="145620"/>
                    </a:lnTo>
                    <a:lnTo>
                      <a:pt x="1090180" y="148822"/>
                    </a:lnTo>
                    <a:close/>
                    <a:moveTo>
                      <a:pt x="1121836" y="174545"/>
                    </a:moveTo>
                    <a:lnTo>
                      <a:pt x="1116404" y="173124"/>
                    </a:lnTo>
                    <a:lnTo>
                      <a:pt x="1121836" y="174545"/>
                    </a:lnTo>
                    <a:close/>
                    <a:moveTo>
                      <a:pt x="1135215" y="174471"/>
                    </a:moveTo>
                    <a:lnTo>
                      <a:pt x="1139299" y="173922"/>
                    </a:lnTo>
                    <a:lnTo>
                      <a:pt x="1131805" y="172333"/>
                    </a:lnTo>
                    <a:lnTo>
                      <a:pt x="1126800" y="173802"/>
                    </a:lnTo>
                    <a:lnTo>
                      <a:pt x="1135215" y="174471"/>
                    </a:lnTo>
                    <a:close/>
                    <a:moveTo>
                      <a:pt x="1154946" y="176813"/>
                    </a:moveTo>
                    <a:lnTo>
                      <a:pt x="1150352" y="175702"/>
                    </a:lnTo>
                    <a:lnTo>
                      <a:pt x="1145898" y="175233"/>
                    </a:lnTo>
                    <a:lnTo>
                      <a:pt x="1150961" y="176094"/>
                    </a:lnTo>
                    <a:close/>
                    <a:moveTo>
                      <a:pt x="1170906" y="104676"/>
                    </a:moveTo>
                    <a:lnTo>
                      <a:pt x="1166460" y="103971"/>
                    </a:lnTo>
                    <a:lnTo>
                      <a:pt x="1162597" y="102022"/>
                    </a:lnTo>
                    <a:lnTo>
                      <a:pt x="1166715" y="101064"/>
                    </a:lnTo>
                    <a:lnTo>
                      <a:pt x="1162441" y="101470"/>
                    </a:lnTo>
                    <a:lnTo>
                      <a:pt x="1166477" y="104053"/>
                    </a:lnTo>
                    <a:lnTo>
                      <a:pt x="1170906" y="104676"/>
                    </a:lnTo>
                    <a:close/>
                    <a:moveTo>
                      <a:pt x="1171062" y="100713"/>
                    </a:moveTo>
                    <a:lnTo>
                      <a:pt x="1176256" y="100009"/>
                    </a:lnTo>
                    <a:lnTo>
                      <a:pt x="1172097" y="97062"/>
                    </a:lnTo>
                    <a:lnTo>
                      <a:pt x="1167643" y="98127"/>
                    </a:lnTo>
                    <a:lnTo>
                      <a:pt x="1171062" y="100713"/>
                    </a:lnTo>
                    <a:close/>
                    <a:moveTo>
                      <a:pt x="1153952" y="162459"/>
                    </a:moveTo>
                    <a:lnTo>
                      <a:pt x="1157979" y="161250"/>
                    </a:lnTo>
                    <a:lnTo>
                      <a:pt x="1152810" y="161402"/>
                    </a:lnTo>
                    <a:close/>
                    <a:moveTo>
                      <a:pt x="1165252" y="157887"/>
                    </a:moveTo>
                    <a:lnTo>
                      <a:pt x="1160395" y="155763"/>
                    </a:lnTo>
                    <a:lnTo>
                      <a:pt x="1154199" y="156785"/>
                    </a:lnTo>
                    <a:lnTo>
                      <a:pt x="1161036" y="157527"/>
                    </a:lnTo>
                    <a:lnTo>
                      <a:pt x="1165252" y="157887"/>
                    </a:lnTo>
                    <a:close/>
                    <a:moveTo>
                      <a:pt x="1185970" y="155439"/>
                    </a:moveTo>
                    <a:lnTo>
                      <a:pt x="1180776" y="153151"/>
                    </a:lnTo>
                    <a:lnTo>
                      <a:pt x="1186265" y="153795"/>
                    </a:lnTo>
                    <a:lnTo>
                      <a:pt x="1179477" y="151740"/>
                    </a:lnTo>
                    <a:lnTo>
                      <a:pt x="1175344" y="151032"/>
                    </a:lnTo>
                    <a:lnTo>
                      <a:pt x="1179593" y="152749"/>
                    </a:lnTo>
                    <a:lnTo>
                      <a:pt x="1171851" y="152325"/>
                    </a:lnTo>
                    <a:lnTo>
                      <a:pt x="1175837" y="154627"/>
                    </a:lnTo>
                    <a:lnTo>
                      <a:pt x="1185115" y="154718"/>
                    </a:lnTo>
                    <a:close/>
                    <a:moveTo>
                      <a:pt x="1182567" y="157006"/>
                    </a:moveTo>
                    <a:lnTo>
                      <a:pt x="1178204" y="154769"/>
                    </a:lnTo>
                    <a:lnTo>
                      <a:pt x="1182567" y="157006"/>
                    </a:lnTo>
                    <a:close/>
                    <a:moveTo>
                      <a:pt x="1155415" y="165464"/>
                    </a:moveTo>
                    <a:lnTo>
                      <a:pt x="1149539" y="164022"/>
                    </a:lnTo>
                    <a:lnTo>
                      <a:pt x="1153878" y="163883"/>
                    </a:lnTo>
                    <a:lnTo>
                      <a:pt x="1149761" y="163220"/>
                    </a:lnTo>
                    <a:lnTo>
                      <a:pt x="1155415" y="165464"/>
                    </a:lnTo>
                    <a:close/>
                    <a:moveTo>
                      <a:pt x="1166550" y="165639"/>
                    </a:moveTo>
                    <a:lnTo>
                      <a:pt x="1162392" y="165123"/>
                    </a:lnTo>
                    <a:lnTo>
                      <a:pt x="1166550" y="165639"/>
                    </a:lnTo>
                    <a:close/>
                    <a:moveTo>
                      <a:pt x="1164981" y="164358"/>
                    </a:moveTo>
                    <a:lnTo>
                      <a:pt x="1169000" y="162702"/>
                    </a:lnTo>
                    <a:lnTo>
                      <a:pt x="1164430" y="161227"/>
                    </a:lnTo>
                    <a:lnTo>
                      <a:pt x="1159573" y="161663"/>
                    </a:lnTo>
                    <a:lnTo>
                      <a:pt x="1163230" y="164040"/>
                    </a:lnTo>
                    <a:close/>
                    <a:moveTo>
                      <a:pt x="1173388" y="164200"/>
                    </a:moveTo>
                    <a:lnTo>
                      <a:pt x="1177702" y="162632"/>
                    </a:lnTo>
                    <a:lnTo>
                      <a:pt x="1173470" y="160704"/>
                    </a:lnTo>
                    <a:lnTo>
                      <a:pt x="1170035" y="163644"/>
                    </a:lnTo>
                    <a:close/>
                    <a:moveTo>
                      <a:pt x="1174210" y="172575"/>
                    </a:moveTo>
                    <a:lnTo>
                      <a:pt x="1179116" y="172141"/>
                    </a:lnTo>
                    <a:lnTo>
                      <a:pt x="1171169" y="170892"/>
                    </a:lnTo>
                    <a:lnTo>
                      <a:pt x="1175401" y="171475"/>
                    </a:lnTo>
                    <a:close/>
                    <a:moveTo>
                      <a:pt x="1200105" y="178529"/>
                    </a:moveTo>
                    <a:lnTo>
                      <a:pt x="1193900" y="176493"/>
                    </a:lnTo>
                    <a:lnTo>
                      <a:pt x="1200105" y="178529"/>
                    </a:lnTo>
                    <a:close/>
                    <a:moveTo>
                      <a:pt x="1205372" y="176068"/>
                    </a:moveTo>
                    <a:lnTo>
                      <a:pt x="1201419" y="174450"/>
                    </a:lnTo>
                    <a:lnTo>
                      <a:pt x="1205372" y="176068"/>
                    </a:lnTo>
                    <a:close/>
                    <a:moveTo>
                      <a:pt x="743494" y="990867"/>
                    </a:moveTo>
                    <a:lnTo>
                      <a:pt x="743223" y="986216"/>
                    </a:lnTo>
                    <a:lnTo>
                      <a:pt x="740322" y="981252"/>
                    </a:lnTo>
                    <a:lnTo>
                      <a:pt x="742779" y="988994"/>
                    </a:lnTo>
                    <a:close/>
                    <a:moveTo>
                      <a:pt x="990750" y="363544"/>
                    </a:moveTo>
                    <a:lnTo>
                      <a:pt x="994908" y="363133"/>
                    </a:lnTo>
                    <a:lnTo>
                      <a:pt x="983633" y="361834"/>
                    </a:lnTo>
                    <a:lnTo>
                      <a:pt x="990750" y="363544"/>
                    </a:lnTo>
                    <a:close/>
                    <a:moveTo>
                      <a:pt x="989748" y="365335"/>
                    </a:moveTo>
                    <a:lnTo>
                      <a:pt x="985869" y="363683"/>
                    </a:lnTo>
                    <a:lnTo>
                      <a:pt x="989748" y="365335"/>
                    </a:lnTo>
                    <a:close/>
                    <a:moveTo>
                      <a:pt x="1004178" y="365689"/>
                    </a:moveTo>
                    <a:lnTo>
                      <a:pt x="1000258" y="364094"/>
                    </a:lnTo>
                    <a:lnTo>
                      <a:pt x="1004178" y="365689"/>
                    </a:lnTo>
                    <a:close/>
                    <a:moveTo>
                      <a:pt x="1005304" y="367513"/>
                    </a:moveTo>
                    <a:lnTo>
                      <a:pt x="1001507" y="365598"/>
                    </a:lnTo>
                    <a:lnTo>
                      <a:pt x="1005304" y="367513"/>
                    </a:lnTo>
                    <a:close/>
                    <a:moveTo>
                      <a:pt x="1006898" y="370373"/>
                    </a:moveTo>
                    <a:lnTo>
                      <a:pt x="1002485" y="368138"/>
                    </a:lnTo>
                    <a:lnTo>
                      <a:pt x="995821" y="366584"/>
                    </a:lnTo>
                    <a:lnTo>
                      <a:pt x="1000990" y="369263"/>
                    </a:lnTo>
                    <a:lnTo>
                      <a:pt x="1006898" y="370373"/>
                    </a:lnTo>
                    <a:close/>
                    <a:moveTo>
                      <a:pt x="1007745" y="367497"/>
                    </a:moveTo>
                    <a:lnTo>
                      <a:pt x="1003899" y="366034"/>
                    </a:lnTo>
                    <a:lnTo>
                      <a:pt x="1007745" y="367497"/>
                    </a:lnTo>
                    <a:close/>
                    <a:moveTo>
                      <a:pt x="1012511" y="366798"/>
                    </a:moveTo>
                    <a:lnTo>
                      <a:pt x="1017105" y="366445"/>
                    </a:lnTo>
                    <a:lnTo>
                      <a:pt x="1007869" y="365598"/>
                    </a:lnTo>
                    <a:lnTo>
                      <a:pt x="1012511" y="366798"/>
                    </a:lnTo>
                    <a:close/>
                    <a:moveTo>
                      <a:pt x="1006307" y="368680"/>
                    </a:moveTo>
                    <a:lnTo>
                      <a:pt x="999132" y="364727"/>
                    </a:lnTo>
                    <a:lnTo>
                      <a:pt x="1002485" y="368138"/>
                    </a:lnTo>
                    <a:close/>
                    <a:moveTo>
                      <a:pt x="1006060" y="371992"/>
                    </a:moveTo>
                    <a:lnTo>
                      <a:pt x="1000907" y="369140"/>
                    </a:lnTo>
                    <a:lnTo>
                      <a:pt x="1006060" y="371992"/>
                    </a:lnTo>
                    <a:close/>
                    <a:moveTo>
                      <a:pt x="1020327" y="371129"/>
                    </a:moveTo>
                    <a:lnTo>
                      <a:pt x="1028471" y="369962"/>
                    </a:lnTo>
                    <a:lnTo>
                      <a:pt x="1017894" y="366683"/>
                    </a:lnTo>
                    <a:lnTo>
                      <a:pt x="1012700" y="368680"/>
                    </a:lnTo>
                    <a:lnTo>
                      <a:pt x="1020327" y="371129"/>
                    </a:lnTo>
                    <a:close/>
                    <a:moveTo>
                      <a:pt x="1027386" y="368935"/>
                    </a:moveTo>
                    <a:lnTo>
                      <a:pt x="1018067" y="366412"/>
                    </a:lnTo>
                    <a:lnTo>
                      <a:pt x="1027386" y="368935"/>
                    </a:lnTo>
                    <a:close/>
                    <a:moveTo>
                      <a:pt x="1022595" y="371614"/>
                    </a:moveTo>
                    <a:lnTo>
                      <a:pt x="1028298" y="370644"/>
                    </a:lnTo>
                    <a:lnTo>
                      <a:pt x="1020902" y="370702"/>
                    </a:lnTo>
                    <a:close/>
                    <a:moveTo>
                      <a:pt x="1034454" y="368039"/>
                    </a:moveTo>
                    <a:lnTo>
                      <a:pt x="1038966" y="367365"/>
                    </a:lnTo>
                    <a:lnTo>
                      <a:pt x="1034815" y="366741"/>
                    </a:lnTo>
                    <a:lnTo>
                      <a:pt x="1022636" y="364612"/>
                    </a:lnTo>
                    <a:lnTo>
                      <a:pt x="1033336" y="367546"/>
                    </a:lnTo>
                    <a:close/>
                    <a:moveTo>
                      <a:pt x="1030073" y="365286"/>
                    </a:moveTo>
                    <a:lnTo>
                      <a:pt x="1035875" y="364168"/>
                    </a:lnTo>
                    <a:lnTo>
                      <a:pt x="1028266" y="361678"/>
                    </a:lnTo>
                    <a:lnTo>
                      <a:pt x="1019595" y="365122"/>
                    </a:lnTo>
                    <a:lnTo>
                      <a:pt x="1029950" y="364579"/>
                    </a:lnTo>
                    <a:close/>
                    <a:moveTo>
                      <a:pt x="1031602" y="368795"/>
                    </a:moveTo>
                    <a:lnTo>
                      <a:pt x="1022381" y="365064"/>
                    </a:lnTo>
                    <a:lnTo>
                      <a:pt x="1027641" y="367579"/>
                    </a:lnTo>
                    <a:lnTo>
                      <a:pt x="1031602" y="368795"/>
                    </a:lnTo>
                    <a:close/>
                    <a:moveTo>
                      <a:pt x="1038940" y="366560"/>
                    </a:moveTo>
                    <a:lnTo>
                      <a:pt x="1032292" y="365237"/>
                    </a:lnTo>
                    <a:lnTo>
                      <a:pt x="1036672" y="365401"/>
                    </a:lnTo>
                    <a:close/>
                    <a:moveTo>
                      <a:pt x="767203" y="1120269"/>
                    </a:moveTo>
                    <a:lnTo>
                      <a:pt x="770285" y="1116275"/>
                    </a:lnTo>
                    <a:lnTo>
                      <a:pt x="772545" y="1111738"/>
                    </a:lnTo>
                    <a:lnTo>
                      <a:pt x="776909" y="1109618"/>
                    </a:lnTo>
                    <a:lnTo>
                      <a:pt x="780377" y="1106676"/>
                    </a:lnTo>
                    <a:lnTo>
                      <a:pt x="782940" y="1101737"/>
                    </a:lnTo>
                    <a:lnTo>
                      <a:pt x="776366" y="1095828"/>
                    </a:lnTo>
                    <a:lnTo>
                      <a:pt x="771197" y="1089089"/>
                    </a:lnTo>
                    <a:lnTo>
                      <a:pt x="765001" y="1083016"/>
                    </a:lnTo>
                    <a:lnTo>
                      <a:pt x="759651" y="1076491"/>
                    </a:lnTo>
                    <a:lnTo>
                      <a:pt x="754991" y="1072448"/>
                    </a:lnTo>
                    <a:lnTo>
                      <a:pt x="749756" y="1065331"/>
                    </a:lnTo>
                    <a:lnTo>
                      <a:pt x="746148" y="1058494"/>
                    </a:lnTo>
                    <a:lnTo>
                      <a:pt x="746272" y="1053448"/>
                    </a:lnTo>
                    <a:lnTo>
                      <a:pt x="745294" y="1045542"/>
                    </a:lnTo>
                    <a:lnTo>
                      <a:pt x="745179" y="1040726"/>
                    </a:lnTo>
                    <a:lnTo>
                      <a:pt x="747759" y="1035828"/>
                    </a:lnTo>
                    <a:lnTo>
                      <a:pt x="740963" y="1038269"/>
                    </a:lnTo>
                    <a:lnTo>
                      <a:pt x="737889" y="1033281"/>
                    </a:lnTo>
                    <a:lnTo>
                      <a:pt x="734405" y="1029533"/>
                    </a:lnTo>
                    <a:lnTo>
                      <a:pt x="724050" y="1020592"/>
                    </a:lnTo>
                    <a:lnTo>
                      <a:pt x="718240" y="1017009"/>
                    </a:lnTo>
                    <a:lnTo>
                      <a:pt x="722596" y="1017370"/>
                    </a:lnTo>
                    <a:lnTo>
                      <a:pt x="720681" y="1012127"/>
                    </a:lnTo>
                    <a:lnTo>
                      <a:pt x="725710" y="1012300"/>
                    </a:lnTo>
                    <a:lnTo>
                      <a:pt x="724091" y="1008183"/>
                    </a:lnTo>
                    <a:lnTo>
                      <a:pt x="727469" y="1011002"/>
                    </a:lnTo>
                    <a:lnTo>
                      <a:pt x="728332" y="1001912"/>
                    </a:lnTo>
                    <a:lnTo>
                      <a:pt x="729639" y="996472"/>
                    </a:lnTo>
                    <a:lnTo>
                      <a:pt x="731052" y="990382"/>
                    </a:lnTo>
                    <a:lnTo>
                      <a:pt x="734076" y="983882"/>
                    </a:lnTo>
                    <a:lnTo>
                      <a:pt x="737889" y="989248"/>
                    </a:lnTo>
                    <a:lnTo>
                      <a:pt x="735802" y="984227"/>
                    </a:lnTo>
                    <a:lnTo>
                      <a:pt x="740116" y="987679"/>
                    </a:lnTo>
                    <a:lnTo>
                      <a:pt x="739574" y="982937"/>
                    </a:lnTo>
                    <a:lnTo>
                      <a:pt x="742500" y="979732"/>
                    </a:lnTo>
                    <a:lnTo>
                      <a:pt x="746872" y="989158"/>
                    </a:lnTo>
                    <a:lnTo>
                      <a:pt x="745992" y="984096"/>
                    </a:lnTo>
                    <a:lnTo>
                      <a:pt x="749008" y="980537"/>
                    </a:lnTo>
                    <a:lnTo>
                      <a:pt x="752033" y="983767"/>
                    </a:lnTo>
                    <a:lnTo>
                      <a:pt x="755451" y="980800"/>
                    </a:lnTo>
                    <a:lnTo>
                      <a:pt x="760226" y="983019"/>
                    </a:lnTo>
                    <a:lnTo>
                      <a:pt x="760259" y="977842"/>
                    </a:lnTo>
                    <a:lnTo>
                      <a:pt x="762470" y="971925"/>
                    </a:lnTo>
                    <a:lnTo>
                      <a:pt x="763809" y="967684"/>
                    </a:lnTo>
                    <a:lnTo>
                      <a:pt x="767680" y="970717"/>
                    </a:lnTo>
                    <a:lnTo>
                      <a:pt x="769003" y="966180"/>
                    </a:lnTo>
                    <a:lnTo>
                      <a:pt x="765091" y="959548"/>
                    </a:lnTo>
                    <a:lnTo>
                      <a:pt x="748409" y="953360"/>
                    </a:lnTo>
                    <a:lnTo>
                      <a:pt x="749444" y="948914"/>
                    </a:lnTo>
                    <a:lnTo>
                      <a:pt x="756618" y="950065"/>
                    </a:lnTo>
                    <a:lnTo>
                      <a:pt x="755049" y="944337"/>
                    </a:lnTo>
                    <a:lnTo>
                      <a:pt x="748269" y="937746"/>
                    </a:lnTo>
                    <a:lnTo>
                      <a:pt x="741086" y="928073"/>
                    </a:lnTo>
                    <a:lnTo>
                      <a:pt x="735030" y="923792"/>
                    </a:lnTo>
                    <a:lnTo>
                      <a:pt x="731241" y="919502"/>
                    </a:lnTo>
                    <a:lnTo>
                      <a:pt x="726203" y="917316"/>
                    </a:lnTo>
                    <a:lnTo>
                      <a:pt x="716942" y="917472"/>
                    </a:lnTo>
                    <a:lnTo>
                      <a:pt x="710458" y="915015"/>
                    </a:lnTo>
                    <a:lnTo>
                      <a:pt x="710901" y="919814"/>
                    </a:lnTo>
                    <a:lnTo>
                      <a:pt x="705576" y="917382"/>
                    </a:lnTo>
                    <a:lnTo>
                      <a:pt x="700226" y="910125"/>
                    </a:lnTo>
                    <a:lnTo>
                      <a:pt x="703579" y="907545"/>
                    </a:lnTo>
                    <a:lnTo>
                      <a:pt x="700004" y="901841"/>
                    </a:lnTo>
                    <a:lnTo>
                      <a:pt x="690101" y="899236"/>
                    </a:lnTo>
                    <a:lnTo>
                      <a:pt x="683240" y="896812"/>
                    </a:lnTo>
                    <a:lnTo>
                      <a:pt x="686428" y="880926"/>
                    </a:lnTo>
                    <a:lnTo>
                      <a:pt x="691515" y="874369"/>
                    </a:lnTo>
                    <a:lnTo>
                      <a:pt x="683609" y="869035"/>
                    </a:lnTo>
                    <a:lnTo>
                      <a:pt x="682763" y="856692"/>
                    </a:lnTo>
                    <a:lnTo>
                      <a:pt x="688951" y="850816"/>
                    </a:lnTo>
                    <a:lnTo>
                      <a:pt x="691811" y="845992"/>
                    </a:lnTo>
                    <a:lnTo>
                      <a:pt x="688622" y="843066"/>
                    </a:lnTo>
                    <a:lnTo>
                      <a:pt x="694876" y="834897"/>
                    </a:lnTo>
                    <a:lnTo>
                      <a:pt x="705313" y="842425"/>
                    </a:lnTo>
                    <a:lnTo>
                      <a:pt x="710975" y="847249"/>
                    </a:lnTo>
                    <a:lnTo>
                      <a:pt x="714928" y="852821"/>
                    </a:lnTo>
                    <a:lnTo>
                      <a:pt x="720738" y="854892"/>
                    </a:lnTo>
                    <a:lnTo>
                      <a:pt x="727230" y="851235"/>
                    </a:lnTo>
                    <a:lnTo>
                      <a:pt x="730304" y="848268"/>
                    </a:lnTo>
                    <a:lnTo>
                      <a:pt x="726179" y="845885"/>
                    </a:lnTo>
                    <a:lnTo>
                      <a:pt x="723976" y="841102"/>
                    </a:lnTo>
                    <a:lnTo>
                      <a:pt x="719424" y="831479"/>
                    </a:lnTo>
                    <a:lnTo>
                      <a:pt x="728776" y="825274"/>
                    </a:lnTo>
                    <a:lnTo>
                      <a:pt x="735309" y="823343"/>
                    </a:lnTo>
                    <a:lnTo>
                      <a:pt x="732079" y="819201"/>
                    </a:lnTo>
                    <a:lnTo>
                      <a:pt x="733624" y="815043"/>
                    </a:lnTo>
                    <a:lnTo>
                      <a:pt x="741571" y="815593"/>
                    </a:lnTo>
                    <a:lnTo>
                      <a:pt x="745902" y="811525"/>
                    </a:lnTo>
                    <a:lnTo>
                      <a:pt x="753914" y="808830"/>
                    </a:lnTo>
                    <a:lnTo>
                      <a:pt x="756873" y="804852"/>
                    </a:lnTo>
                    <a:lnTo>
                      <a:pt x="755706" y="800776"/>
                    </a:lnTo>
                    <a:lnTo>
                      <a:pt x="760070" y="800628"/>
                    </a:lnTo>
                    <a:lnTo>
                      <a:pt x="759322" y="795615"/>
                    </a:lnTo>
                    <a:lnTo>
                      <a:pt x="763209" y="798360"/>
                    </a:lnTo>
                    <a:lnTo>
                      <a:pt x="772298" y="798261"/>
                    </a:lnTo>
                    <a:lnTo>
                      <a:pt x="776062" y="801902"/>
                    </a:lnTo>
                    <a:lnTo>
                      <a:pt x="782563" y="802650"/>
                    </a:lnTo>
                    <a:lnTo>
                      <a:pt x="787140" y="803899"/>
                    </a:lnTo>
                    <a:lnTo>
                      <a:pt x="786483" y="798590"/>
                    </a:lnTo>
                    <a:lnTo>
                      <a:pt x="794019" y="798179"/>
                    </a:lnTo>
                    <a:lnTo>
                      <a:pt x="797610" y="795517"/>
                    </a:lnTo>
                    <a:lnTo>
                      <a:pt x="801284" y="800110"/>
                    </a:lnTo>
                    <a:lnTo>
                      <a:pt x="805680" y="805197"/>
                    </a:lnTo>
                    <a:lnTo>
                      <a:pt x="812978" y="803603"/>
                    </a:lnTo>
                    <a:lnTo>
                      <a:pt x="819634" y="804203"/>
                    </a:lnTo>
                    <a:lnTo>
                      <a:pt x="829833" y="806027"/>
                    </a:lnTo>
                    <a:lnTo>
                      <a:pt x="832043" y="809635"/>
                    </a:lnTo>
                    <a:lnTo>
                      <a:pt x="838108" y="812363"/>
                    </a:lnTo>
                    <a:lnTo>
                      <a:pt x="847099" y="815560"/>
                    </a:lnTo>
                    <a:lnTo>
                      <a:pt x="852589" y="821485"/>
                    </a:lnTo>
                    <a:lnTo>
                      <a:pt x="858884" y="823170"/>
                    </a:lnTo>
                    <a:lnTo>
                      <a:pt x="858703" y="830197"/>
                    </a:lnTo>
                    <a:lnTo>
                      <a:pt x="862828" y="832982"/>
                    </a:lnTo>
                    <a:lnTo>
                      <a:pt x="863683" y="825397"/>
                    </a:lnTo>
                    <a:lnTo>
                      <a:pt x="859450" y="820532"/>
                    </a:lnTo>
                    <a:lnTo>
                      <a:pt x="867052" y="820080"/>
                    </a:lnTo>
                    <a:lnTo>
                      <a:pt x="873454" y="822422"/>
                    </a:lnTo>
                    <a:lnTo>
                      <a:pt x="886003" y="830410"/>
                    </a:lnTo>
                    <a:lnTo>
                      <a:pt x="891559" y="832309"/>
                    </a:lnTo>
                    <a:lnTo>
                      <a:pt x="899193" y="826211"/>
                    </a:lnTo>
                    <a:lnTo>
                      <a:pt x="898347" y="820672"/>
                    </a:lnTo>
                    <a:lnTo>
                      <a:pt x="903097" y="821773"/>
                    </a:lnTo>
                    <a:lnTo>
                      <a:pt x="903573" y="817105"/>
                    </a:lnTo>
                    <a:lnTo>
                      <a:pt x="911684" y="819349"/>
                    </a:lnTo>
                    <a:lnTo>
                      <a:pt x="916500" y="816933"/>
                    </a:lnTo>
                    <a:lnTo>
                      <a:pt x="920790" y="815363"/>
                    </a:lnTo>
                    <a:lnTo>
                      <a:pt x="924472" y="818708"/>
                    </a:lnTo>
                    <a:lnTo>
                      <a:pt x="931136" y="822537"/>
                    </a:lnTo>
                    <a:lnTo>
                      <a:pt x="936380" y="820623"/>
                    </a:lnTo>
                    <a:lnTo>
                      <a:pt x="934752" y="814656"/>
                    </a:lnTo>
                    <a:lnTo>
                      <a:pt x="939658" y="816226"/>
                    </a:lnTo>
                    <a:lnTo>
                      <a:pt x="945165" y="816941"/>
                    </a:lnTo>
                    <a:lnTo>
                      <a:pt x="950251" y="816563"/>
                    </a:lnTo>
                    <a:lnTo>
                      <a:pt x="956300" y="818009"/>
                    </a:lnTo>
                    <a:lnTo>
                      <a:pt x="957549" y="822735"/>
                    </a:lnTo>
                    <a:lnTo>
                      <a:pt x="962529" y="824370"/>
                    </a:lnTo>
                    <a:lnTo>
                      <a:pt x="966203" y="827822"/>
                    </a:lnTo>
                    <a:lnTo>
                      <a:pt x="983313" y="830550"/>
                    </a:lnTo>
                    <a:lnTo>
                      <a:pt x="990816" y="832752"/>
                    </a:lnTo>
                    <a:lnTo>
                      <a:pt x="993750" y="828569"/>
                    </a:lnTo>
                    <a:lnTo>
                      <a:pt x="992533" y="824148"/>
                    </a:lnTo>
                    <a:lnTo>
                      <a:pt x="997530" y="824436"/>
                    </a:lnTo>
                    <a:lnTo>
                      <a:pt x="1001754" y="828709"/>
                    </a:lnTo>
                    <a:lnTo>
                      <a:pt x="1013662" y="829120"/>
                    </a:lnTo>
                    <a:lnTo>
                      <a:pt x="1027501" y="824633"/>
                    </a:lnTo>
                    <a:lnTo>
                      <a:pt x="1026663" y="820056"/>
                    </a:lnTo>
                    <a:lnTo>
                      <a:pt x="1025471" y="811673"/>
                    </a:lnTo>
                    <a:lnTo>
                      <a:pt x="1022028" y="806594"/>
                    </a:lnTo>
                    <a:lnTo>
                      <a:pt x="1009701" y="804959"/>
                    </a:lnTo>
                    <a:lnTo>
                      <a:pt x="1006052" y="802288"/>
                    </a:lnTo>
                    <a:lnTo>
                      <a:pt x="993026" y="799387"/>
                    </a:lnTo>
                    <a:lnTo>
                      <a:pt x="993799" y="794867"/>
                    </a:lnTo>
                    <a:lnTo>
                      <a:pt x="983617" y="791596"/>
                    </a:lnTo>
                    <a:lnTo>
                      <a:pt x="979220" y="789000"/>
                    </a:lnTo>
                    <a:lnTo>
                      <a:pt x="983954" y="789074"/>
                    </a:lnTo>
                    <a:lnTo>
                      <a:pt x="989624" y="784110"/>
                    </a:lnTo>
                    <a:lnTo>
                      <a:pt x="994571" y="784118"/>
                    </a:lnTo>
                    <a:lnTo>
                      <a:pt x="1000817" y="778382"/>
                    </a:lnTo>
                    <a:lnTo>
                      <a:pt x="996980" y="773558"/>
                    </a:lnTo>
                    <a:lnTo>
                      <a:pt x="992147" y="769564"/>
                    </a:lnTo>
                    <a:lnTo>
                      <a:pt x="988137" y="765964"/>
                    </a:lnTo>
                    <a:lnTo>
                      <a:pt x="994481" y="760951"/>
                    </a:lnTo>
                    <a:lnTo>
                      <a:pt x="997423" y="757705"/>
                    </a:lnTo>
                    <a:lnTo>
                      <a:pt x="1002617" y="757689"/>
                    </a:lnTo>
                    <a:lnTo>
                      <a:pt x="1007449" y="760171"/>
                    </a:lnTo>
                    <a:lnTo>
                      <a:pt x="1011821" y="759004"/>
                    </a:lnTo>
                    <a:lnTo>
                      <a:pt x="1018922" y="759086"/>
                    </a:lnTo>
                    <a:lnTo>
                      <a:pt x="1008435" y="753251"/>
                    </a:lnTo>
                    <a:lnTo>
                      <a:pt x="1004894" y="750819"/>
                    </a:lnTo>
                    <a:lnTo>
                      <a:pt x="992541" y="749430"/>
                    </a:lnTo>
                    <a:lnTo>
                      <a:pt x="993355" y="743365"/>
                    </a:lnTo>
                    <a:lnTo>
                      <a:pt x="1000004" y="743003"/>
                    </a:lnTo>
                    <a:lnTo>
                      <a:pt x="994341" y="740719"/>
                    </a:lnTo>
                    <a:lnTo>
                      <a:pt x="988186" y="741088"/>
                    </a:lnTo>
                    <a:lnTo>
                      <a:pt x="982384" y="739922"/>
                    </a:lnTo>
                    <a:lnTo>
                      <a:pt x="988252" y="734917"/>
                    </a:lnTo>
                    <a:lnTo>
                      <a:pt x="984882" y="731646"/>
                    </a:lnTo>
                    <a:lnTo>
                      <a:pt x="985967" y="727644"/>
                    </a:lnTo>
                    <a:lnTo>
                      <a:pt x="991005" y="726304"/>
                    </a:lnTo>
                    <a:lnTo>
                      <a:pt x="994440" y="729748"/>
                    </a:lnTo>
                    <a:lnTo>
                      <a:pt x="999248" y="729238"/>
                    </a:lnTo>
                    <a:lnTo>
                      <a:pt x="1005855" y="730323"/>
                    </a:lnTo>
                    <a:lnTo>
                      <a:pt x="1015544" y="727800"/>
                    </a:lnTo>
                    <a:lnTo>
                      <a:pt x="1030057" y="725088"/>
                    </a:lnTo>
                    <a:lnTo>
                      <a:pt x="1036377" y="722902"/>
                    </a:lnTo>
                    <a:lnTo>
                      <a:pt x="1043707" y="720642"/>
                    </a:lnTo>
                    <a:lnTo>
                      <a:pt x="1049336" y="721866"/>
                    </a:lnTo>
                    <a:lnTo>
                      <a:pt x="1057596" y="718982"/>
                    </a:lnTo>
                    <a:lnTo>
                      <a:pt x="1061442" y="716952"/>
                    </a:lnTo>
                    <a:lnTo>
                      <a:pt x="1066126" y="717725"/>
                    </a:lnTo>
                    <a:lnTo>
                      <a:pt x="1074114" y="718867"/>
                    </a:lnTo>
                    <a:lnTo>
                      <a:pt x="1073769" y="712531"/>
                    </a:lnTo>
                    <a:lnTo>
                      <a:pt x="1079710" y="710871"/>
                    </a:lnTo>
                    <a:lnTo>
                      <a:pt x="1086227" y="710402"/>
                    </a:lnTo>
                    <a:lnTo>
                      <a:pt x="1089703" y="707263"/>
                    </a:lnTo>
                    <a:lnTo>
                      <a:pt x="1113947" y="705455"/>
                    </a:lnTo>
                    <a:lnTo>
                      <a:pt x="1119543" y="702570"/>
                    </a:lnTo>
                    <a:lnTo>
                      <a:pt x="1124022" y="702916"/>
                    </a:lnTo>
                    <a:lnTo>
                      <a:pt x="1129758" y="702193"/>
                    </a:lnTo>
                    <a:lnTo>
                      <a:pt x="1139546" y="699702"/>
                    </a:lnTo>
                    <a:lnTo>
                      <a:pt x="1138017" y="695339"/>
                    </a:lnTo>
                    <a:lnTo>
                      <a:pt x="1143827" y="692660"/>
                    </a:lnTo>
                    <a:lnTo>
                      <a:pt x="1145389" y="688608"/>
                    </a:lnTo>
                    <a:lnTo>
                      <a:pt x="1150961" y="689471"/>
                    </a:lnTo>
                    <a:lnTo>
                      <a:pt x="1155366" y="687367"/>
                    </a:lnTo>
                    <a:lnTo>
                      <a:pt x="1159869" y="688329"/>
                    </a:lnTo>
                    <a:lnTo>
                      <a:pt x="1164865" y="688945"/>
                    </a:lnTo>
                    <a:lnTo>
                      <a:pt x="1170528" y="688920"/>
                    </a:lnTo>
                    <a:lnTo>
                      <a:pt x="1176437" y="692635"/>
                    </a:lnTo>
                    <a:lnTo>
                      <a:pt x="1180800" y="693736"/>
                    </a:lnTo>
                    <a:lnTo>
                      <a:pt x="1186939" y="692471"/>
                    </a:lnTo>
                    <a:lnTo>
                      <a:pt x="1191508" y="691369"/>
                    </a:lnTo>
                    <a:lnTo>
                      <a:pt x="1195848" y="690613"/>
                    </a:lnTo>
                    <a:lnTo>
                      <a:pt x="1202866" y="696621"/>
                    </a:lnTo>
                    <a:lnTo>
                      <a:pt x="1204526" y="702110"/>
                    </a:lnTo>
                    <a:lnTo>
                      <a:pt x="1207715" y="705414"/>
                    </a:lnTo>
                    <a:lnTo>
                      <a:pt x="1212982" y="707773"/>
                    </a:lnTo>
                    <a:lnTo>
                      <a:pt x="1216130" y="710600"/>
                    </a:lnTo>
                    <a:lnTo>
                      <a:pt x="1215193" y="714947"/>
                    </a:lnTo>
                    <a:lnTo>
                      <a:pt x="1217987" y="718160"/>
                    </a:lnTo>
                    <a:lnTo>
                      <a:pt x="1212777" y="718694"/>
                    </a:lnTo>
                    <a:lnTo>
                      <a:pt x="1216220" y="722614"/>
                    </a:lnTo>
                    <a:lnTo>
                      <a:pt x="1220214" y="725926"/>
                    </a:lnTo>
                    <a:lnTo>
                      <a:pt x="1226747" y="724028"/>
                    </a:lnTo>
                    <a:lnTo>
                      <a:pt x="1233363" y="724365"/>
                    </a:lnTo>
                    <a:lnTo>
                      <a:pt x="1236445" y="721464"/>
                    </a:lnTo>
                    <a:lnTo>
                      <a:pt x="1243643" y="725162"/>
                    </a:lnTo>
                    <a:lnTo>
                      <a:pt x="1239978" y="722195"/>
                    </a:lnTo>
                    <a:lnTo>
                      <a:pt x="1237603" y="718629"/>
                    </a:lnTo>
                    <a:lnTo>
                      <a:pt x="1243249" y="719261"/>
                    </a:lnTo>
                    <a:lnTo>
                      <a:pt x="1245476" y="723173"/>
                    </a:lnTo>
                    <a:lnTo>
                      <a:pt x="1251015" y="724578"/>
                    </a:lnTo>
                    <a:lnTo>
                      <a:pt x="1250802" y="728827"/>
                    </a:lnTo>
                    <a:lnTo>
                      <a:pt x="1253743" y="731761"/>
                    </a:lnTo>
                    <a:lnTo>
                      <a:pt x="1258461" y="730249"/>
                    </a:lnTo>
                    <a:lnTo>
                      <a:pt x="1253727" y="727241"/>
                    </a:lnTo>
                    <a:lnTo>
                      <a:pt x="1263088" y="725819"/>
                    </a:lnTo>
                    <a:lnTo>
                      <a:pt x="1266342" y="729213"/>
                    </a:lnTo>
                    <a:lnTo>
                      <a:pt x="1271758" y="730150"/>
                    </a:lnTo>
                    <a:lnTo>
                      <a:pt x="1277330" y="730610"/>
                    </a:lnTo>
                    <a:lnTo>
                      <a:pt x="1281989" y="727159"/>
                    </a:lnTo>
                    <a:lnTo>
                      <a:pt x="1282877" y="733092"/>
                    </a:lnTo>
                    <a:lnTo>
                      <a:pt x="1276952" y="732492"/>
                    </a:lnTo>
                    <a:lnTo>
                      <a:pt x="1276598" y="738508"/>
                    </a:lnTo>
                    <a:lnTo>
                      <a:pt x="1280469" y="743127"/>
                    </a:lnTo>
                    <a:lnTo>
                      <a:pt x="1285925" y="742206"/>
                    </a:lnTo>
                    <a:lnTo>
                      <a:pt x="1290651" y="739248"/>
                    </a:lnTo>
                    <a:lnTo>
                      <a:pt x="1294998" y="739889"/>
                    </a:lnTo>
                    <a:lnTo>
                      <a:pt x="1299641" y="741146"/>
                    </a:lnTo>
                    <a:lnTo>
                      <a:pt x="1304983" y="745000"/>
                    </a:lnTo>
                    <a:lnTo>
                      <a:pt x="1303784" y="740965"/>
                    </a:lnTo>
                    <a:lnTo>
                      <a:pt x="1307835" y="738738"/>
                    </a:lnTo>
                    <a:lnTo>
                      <a:pt x="1309265" y="733939"/>
                    </a:lnTo>
                    <a:lnTo>
                      <a:pt x="1313793" y="734103"/>
                    </a:lnTo>
                    <a:lnTo>
                      <a:pt x="1318756" y="732501"/>
                    </a:lnTo>
                    <a:lnTo>
                      <a:pt x="1322717" y="729608"/>
                    </a:lnTo>
                    <a:lnTo>
                      <a:pt x="1319800" y="726682"/>
                    </a:lnTo>
                    <a:lnTo>
                      <a:pt x="1324657" y="725811"/>
                    </a:lnTo>
                    <a:lnTo>
                      <a:pt x="1336697" y="720979"/>
                    </a:lnTo>
                    <a:lnTo>
                      <a:pt x="1343813" y="718941"/>
                    </a:lnTo>
                    <a:lnTo>
                      <a:pt x="1348432" y="716204"/>
                    </a:lnTo>
                    <a:lnTo>
                      <a:pt x="1352064" y="719722"/>
                    </a:lnTo>
                    <a:lnTo>
                      <a:pt x="1349936" y="724365"/>
                    </a:lnTo>
                    <a:lnTo>
                      <a:pt x="1343616" y="723757"/>
                    </a:lnTo>
                    <a:lnTo>
                      <a:pt x="1347043" y="727825"/>
                    </a:lnTo>
                    <a:lnTo>
                      <a:pt x="1357324" y="733298"/>
                    </a:lnTo>
                    <a:lnTo>
                      <a:pt x="1369963" y="739412"/>
                    </a:lnTo>
                    <a:lnTo>
                      <a:pt x="1390894" y="750046"/>
                    </a:lnTo>
                    <a:lnTo>
                      <a:pt x="1395611" y="753958"/>
                    </a:lnTo>
                    <a:lnTo>
                      <a:pt x="1404800" y="761075"/>
                    </a:lnTo>
                    <a:lnTo>
                      <a:pt x="1410108" y="765356"/>
                    </a:lnTo>
                    <a:lnTo>
                      <a:pt x="1424063" y="777001"/>
                    </a:lnTo>
                    <a:lnTo>
                      <a:pt x="1441427" y="791103"/>
                    </a:lnTo>
                    <a:lnTo>
                      <a:pt x="1480356" y="826671"/>
                    </a:lnTo>
                    <a:lnTo>
                      <a:pt x="1480792" y="821806"/>
                    </a:lnTo>
                    <a:lnTo>
                      <a:pt x="1485402" y="819949"/>
                    </a:lnTo>
                    <a:lnTo>
                      <a:pt x="1484687" y="815527"/>
                    </a:lnTo>
                    <a:lnTo>
                      <a:pt x="1486322" y="809306"/>
                    </a:lnTo>
                    <a:lnTo>
                      <a:pt x="1491187" y="810531"/>
                    </a:lnTo>
                    <a:lnTo>
                      <a:pt x="1497129" y="813120"/>
                    </a:lnTo>
                    <a:lnTo>
                      <a:pt x="1501098" y="815766"/>
                    </a:lnTo>
                    <a:lnTo>
                      <a:pt x="1501090" y="820376"/>
                    </a:lnTo>
                    <a:lnTo>
                      <a:pt x="1506251" y="819595"/>
                    </a:lnTo>
                    <a:lnTo>
                      <a:pt x="1510467" y="820918"/>
                    </a:lnTo>
                    <a:lnTo>
                      <a:pt x="1513286" y="824091"/>
                    </a:lnTo>
                    <a:lnTo>
                      <a:pt x="1516861" y="826540"/>
                    </a:lnTo>
                    <a:lnTo>
                      <a:pt x="1520362" y="824189"/>
                    </a:lnTo>
                    <a:lnTo>
                      <a:pt x="1526229" y="825175"/>
                    </a:lnTo>
                    <a:lnTo>
                      <a:pt x="1531201" y="826457"/>
                    </a:lnTo>
                    <a:lnTo>
                      <a:pt x="1536617" y="825874"/>
                    </a:lnTo>
                    <a:lnTo>
                      <a:pt x="1540693" y="826408"/>
                    </a:lnTo>
                    <a:lnTo>
                      <a:pt x="1541975" y="821781"/>
                    </a:lnTo>
                    <a:lnTo>
                      <a:pt x="1546092" y="821872"/>
                    </a:lnTo>
                    <a:lnTo>
                      <a:pt x="1550554" y="819834"/>
                    </a:lnTo>
                    <a:lnTo>
                      <a:pt x="1555863" y="818584"/>
                    </a:lnTo>
                    <a:lnTo>
                      <a:pt x="1560506" y="820360"/>
                    </a:lnTo>
                    <a:lnTo>
                      <a:pt x="1565035" y="821346"/>
                    </a:lnTo>
                    <a:lnTo>
                      <a:pt x="1569357" y="822414"/>
                    </a:lnTo>
                    <a:lnTo>
                      <a:pt x="1573688" y="824740"/>
                    </a:lnTo>
                    <a:lnTo>
                      <a:pt x="1576786" y="827879"/>
                    </a:lnTo>
                    <a:lnTo>
                      <a:pt x="1580493" y="830575"/>
                    </a:lnTo>
                    <a:lnTo>
                      <a:pt x="1584281" y="832613"/>
                    </a:lnTo>
                    <a:lnTo>
                      <a:pt x="1586607" y="836557"/>
                    </a:lnTo>
                    <a:lnTo>
                      <a:pt x="1588686" y="840116"/>
                    </a:lnTo>
                    <a:lnTo>
                      <a:pt x="1592713" y="842655"/>
                    </a:lnTo>
                    <a:lnTo>
                      <a:pt x="1597841" y="842918"/>
                    </a:lnTo>
                    <a:lnTo>
                      <a:pt x="1603413" y="844718"/>
                    </a:lnTo>
                    <a:lnTo>
                      <a:pt x="1608639" y="845926"/>
                    </a:lnTo>
                    <a:lnTo>
                      <a:pt x="1612519" y="848515"/>
                    </a:lnTo>
                    <a:lnTo>
                      <a:pt x="1614491" y="852344"/>
                    </a:lnTo>
                    <a:lnTo>
                      <a:pt x="1617762" y="855056"/>
                    </a:lnTo>
                    <a:lnTo>
                      <a:pt x="1620942" y="858343"/>
                    </a:lnTo>
                    <a:lnTo>
                      <a:pt x="1624878" y="861351"/>
                    </a:lnTo>
                    <a:lnTo>
                      <a:pt x="1630508" y="861244"/>
                    </a:lnTo>
                    <a:lnTo>
                      <a:pt x="1635726" y="861770"/>
                    </a:lnTo>
                    <a:lnTo>
                      <a:pt x="1640731" y="862419"/>
                    </a:lnTo>
                    <a:lnTo>
                      <a:pt x="1645161" y="863389"/>
                    </a:lnTo>
                    <a:lnTo>
                      <a:pt x="1649097" y="861088"/>
                    </a:lnTo>
                    <a:lnTo>
                      <a:pt x="1652836" y="857949"/>
                    </a:lnTo>
                    <a:lnTo>
                      <a:pt x="1655441" y="854645"/>
                    </a:lnTo>
                    <a:lnTo>
                      <a:pt x="1659090" y="858130"/>
                    </a:lnTo>
                    <a:lnTo>
                      <a:pt x="1655852" y="860776"/>
                    </a:lnTo>
                    <a:lnTo>
                      <a:pt x="1660356" y="862025"/>
                    </a:lnTo>
                    <a:lnTo>
                      <a:pt x="1664892" y="866126"/>
                    </a:lnTo>
                    <a:lnTo>
                      <a:pt x="1668368" y="869175"/>
                    </a:lnTo>
                    <a:lnTo>
                      <a:pt x="1671573" y="871763"/>
                    </a:lnTo>
                    <a:lnTo>
                      <a:pt x="1677523" y="872322"/>
                    </a:lnTo>
                    <a:lnTo>
                      <a:pt x="1679627" y="875946"/>
                    </a:lnTo>
                    <a:lnTo>
                      <a:pt x="1683621" y="877270"/>
                    </a:lnTo>
                    <a:lnTo>
                      <a:pt x="1686949" y="874697"/>
                    </a:lnTo>
                    <a:lnTo>
                      <a:pt x="1693310" y="874245"/>
                    </a:lnTo>
                    <a:lnTo>
                      <a:pt x="1697715" y="871599"/>
                    </a:lnTo>
                    <a:lnTo>
                      <a:pt x="1696227" y="867506"/>
                    </a:lnTo>
                    <a:lnTo>
                      <a:pt x="1699901" y="864334"/>
                    </a:lnTo>
                    <a:lnTo>
                      <a:pt x="1704215" y="864992"/>
                    </a:lnTo>
                    <a:lnTo>
                      <a:pt x="1708686" y="865173"/>
                    </a:lnTo>
                    <a:lnTo>
                      <a:pt x="1713239" y="865863"/>
                    </a:lnTo>
                    <a:lnTo>
                      <a:pt x="1719772" y="864071"/>
                    </a:lnTo>
                    <a:lnTo>
                      <a:pt x="1720027" y="859683"/>
                    </a:lnTo>
                    <a:lnTo>
                      <a:pt x="1724407" y="861211"/>
                    </a:lnTo>
                    <a:lnTo>
                      <a:pt x="1728023" y="858565"/>
                    </a:lnTo>
                    <a:lnTo>
                      <a:pt x="1726955" y="854399"/>
                    </a:lnTo>
                    <a:lnTo>
                      <a:pt x="1731326" y="850265"/>
                    </a:lnTo>
                    <a:lnTo>
                      <a:pt x="1733759" y="846329"/>
                    </a:lnTo>
                    <a:lnTo>
                      <a:pt x="1738624" y="845490"/>
                    </a:lnTo>
                    <a:lnTo>
                      <a:pt x="1741747" y="842515"/>
                    </a:lnTo>
                    <a:lnTo>
                      <a:pt x="1746267" y="842425"/>
                    </a:lnTo>
                    <a:lnTo>
                      <a:pt x="1747557" y="838176"/>
                    </a:lnTo>
                    <a:lnTo>
                      <a:pt x="1752842" y="835736"/>
                    </a:lnTo>
                    <a:lnTo>
                      <a:pt x="1757148" y="834733"/>
                    </a:lnTo>
                    <a:lnTo>
                      <a:pt x="1761207" y="831955"/>
                    </a:lnTo>
                    <a:lnTo>
                      <a:pt x="1765193" y="827205"/>
                    </a:lnTo>
                    <a:lnTo>
                      <a:pt x="1769565" y="827279"/>
                    </a:lnTo>
                    <a:lnTo>
                      <a:pt x="1774480" y="827624"/>
                    </a:lnTo>
                    <a:lnTo>
                      <a:pt x="1774989" y="822513"/>
                    </a:lnTo>
                    <a:lnTo>
                      <a:pt x="1779131" y="824715"/>
                    </a:lnTo>
                    <a:lnTo>
                      <a:pt x="1784259" y="825784"/>
                    </a:lnTo>
                    <a:lnTo>
                      <a:pt x="1788245" y="826992"/>
                    </a:lnTo>
                    <a:lnTo>
                      <a:pt x="1793192" y="825060"/>
                    </a:lnTo>
                    <a:lnTo>
                      <a:pt x="1797597" y="830780"/>
                    </a:lnTo>
                    <a:lnTo>
                      <a:pt x="1802561" y="830994"/>
                    </a:lnTo>
                    <a:lnTo>
                      <a:pt x="1806933" y="829925"/>
                    </a:lnTo>
                    <a:lnTo>
                      <a:pt x="1811740" y="830607"/>
                    </a:lnTo>
                    <a:lnTo>
                      <a:pt x="1817189" y="830788"/>
                    </a:lnTo>
                    <a:lnTo>
                      <a:pt x="1821511" y="830912"/>
                    </a:lnTo>
                    <a:lnTo>
                      <a:pt x="1826754" y="831183"/>
                    </a:lnTo>
                    <a:lnTo>
                      <a:pt x="1830946" y="834067"/>
                    </a:lnTo>
                    <a:lnTo>
                      <a:pt x="1836879" y="842367"/>
                    </a:lnTo>
                    <a:lnTo>
                      <a:pt x="1840856" y="843641"/>
                    </a:lnTo>
                    <a:lnTo>
                      <a:pt x="1844883" y="846986"/>
                    </a:lnTo>
                    <a:lnTo>
                      <a:pt x="1852231" y="847298"/>
                    </a:lnTo>
                    <a:lnTo>
                      <a:pt x="1856241" y="849419"/>
                    </a:lnTo>
                    <a:lnTo>
                      <a:pt x="1866587" y="850117"/>
                    </a:lnTo>
                    <a:lnTo>
                      <a:pt x="1872348" y="849912"/>
                    </a:lnTo>
                    <a:lnTo>
                      <a:pt x="1876161" y="847586"/>
                    </a:lnTo>
                    <a:lnTo>
                      <a:pt x="1880237" y="849567"/>
                    </a:lnTo>
                    <a:lnTo>
                      <a:pt x="1884922" y="849188"/>
                    </a:lnTo>
                    <a:lnTo>
                      <a:pt x="1889910" y="851720"/>
                    </a:lnTo>
                    <a:lnTo>
                      <a:pt x="1894225" y="850553"/>
                    </a:lnTo>
                    <a:lnTo>
                      <a:pt x="1898383" y="851005"/>
                    </a:lnTo>
                    <a:lnTo>
                      <a:pt x="1905894" y="852098"/>
                    </a:lnTo>
                    <a:lnTo>
                      <a:pt x="1910003" y="854333"/>
                    </a:lnTo>
                    <a:lnTo>
                      <a:pt x="1913981" y="856692"/>
                    </a:lnTo>
                    <a:lnTo>
                      <a:pt x="1918049" y="855541"/>
                    </a:lnTo>
                    <a:lnTo>
                      <a:pt x="1919109" y="851194"/>
                    </a:lnTo>
                    <a:lnTo>
                      <a:pt x="1923505" y="849016"/>
                    </a:lnTo>
                    <a:lnTo>
                      <a:pt x="1927310" y="850996"/>
                    </a:lnTo>
                    <a:lnTo>
                      <a:pt x="1929825" y="847742"/>
                    </a:lnTo>
                    <a:lnTo>
                      <a:pt x="1929241" y="842770"/>
                    </a:lnTo>
                    <a:lnTo>
                      <a:pt x="1929028" y="837544"/>
                    </a:lnTo>
                    <a:lnTo>
                      <a:pt x="1926735" y="833681"/>
                    </a:lnTo>
                    <a:lnTo>
                      <a:pt x="1920810" y="830944"/>
                    </a:lnTo>
                    <a:lnTo>
                      <a:pt x="1916824" y="828742"/>
                    </a:lnTo>
                    <a:lnTo>
                      <a:pt x="1914030" y="825290"/>
                    </a:lnTo>
                    <a:lnTo>
                      <a:pt x="1909830" y="821083"/>
                    </a:lnTo>
                    <a:lnTo>
                      <a:pt x="1906231" y="818535"/>
                    </a:lnTo>
                    <a:lnTo>
                      <a:pt x="1905483" y="814328"/>
                    </a:lnTo>
                    <a:lnTo>
                      <a:pt x="1903453" y="808780"/>
                    </a:lnTo>
                    <a:lnTo>
                      <a:pt x="1905130" y="804671"/>
                    </a:lnTo>
                    <a:lnTo>
                      <a:pt x="1906116" y="799691"/>
                    </a:lnTo>
                    <a:lnTo>
                      <a:pt x="1909075" y="795451"/>
                    </a:lnTo>
                    <a:lnTo>
                      <a:pt x="1913249" y="792706"/>
                    </a:lnTo>
                    <a:lnTo>
                      <a:pt x="1911417" y="788038"/>
                    </a:lnTo>
                    <a:lnTo>
                      <a:pt x="1915945" y="786830"/>
                    </a:lnTo>
                    <a:lnTo>
                      <a:pt x="1920054" y="787734"/>
                    </a:lnTo>
                    <a:lnTo>
                      <a:pt x="1924664" y="790076"/>
                    </a:lnTo>
                    <a:lnTo>
                      <a:pt x="1929414" y="790257"/>
                    </a:lnTo>
                    <a:lnTo>
                      <a:pt x="1933523" y="792426"/>
                    </a:lnTo>
                    <a:lnTo>
                      <a:pt x="1938594" y="792312"/>
                    </a:lnTo>
                    <a:lnTo>
                      <a:pt x="1942185" y="795960"/>
                    </a:lnTo>
                    <a:lnTo>
                      <a:pt x="1946302" y="796807"/>
                    </a:lnTo>
                    <a:lnTo>
                      <a:pt x="1951504" y="796289"/>
                    </a:lnTo>
                    <a:lnTo>
                      <a:pt x="1957939" y="796305"/>
                    </a:lnTo>
                    <a:lnTo>
                      <a:pt x="1963437" y="798089"/>
                    </a:lnTo>
                    <a:lnTo>
                      <a:pt x="1967587" y="799362"/>
                    </a:lnTo>
                    <a:lnTo>
                      <a:pt x="1971606" y="800423"/>
                    </a:lnTo>
                    <a:lnTo>
                      <a:pt x="1976331" y="802436"/>
                    </a:lnTo>
                    <a:lnTo>
                      <a:pt x="1980662" y="803562"/>
                    </a:lnTo>
                    <a:lnTo>
                      <a:pt x="1985379" y="805140"/>
                    </a:lnTo>
                    <a:lnTo>
                      <a:pt x="1989546" y="804729"/>
                    </a:lnTo>
                    <a:lnTo>
                      <a:pt x="1994517" y="805658"/>
                    </a:lnTo>
                    <a:lnTo>
                      <a:pt x="1998865" y="806537"/>
                    </a:lnTo>
                    <a:lnTo>
                      <a:pt x="2003697" y="807959"/>
                    </a:lnTo>
                    <a:lnTo>
                      <a:pt x="2006820" y="812199"/>
                    </a:lnTo>
                    <a:lnTo>
                      <a:pt x="2009039" y="815832"/>
                    </a:lnTo>
                    <a:lnTo>
                      <a:pt x="2013682" y="819710"/>
                    </a:lnTo>
                    <a:lnTo>
                      <a:pt x="2016114" y="823967"/>
                    </a:lnTo>
                    <a:lnTo>
                      <a:pt x="2020832" y="826835"/>
                    </a:lnTo>
                    <a:lnTo>
                      <a:pt x="2025039" y="829449"/>
                    </a:lnTo>
                    <a:lnTo>
                      <a:pt x="2029362" y="832136"/>
                    </a:lnTo>
                    <a:lnTo>
                      <a:pt x="2032822" y="835210"/>
                    </a:lnTo>
                    <a:lnTo>
                      <a:pt x="2037695" y="837445"/>
                    </a:lnTo>
                    <a:lnTo>
                      <a:pt x="2041911" y="838908"/>
                    </a:lnTo>
                    <a:lnTo>
                      <a:pt x="2047269" y="839253"/>
                    </a:lnTo>
                    <a:lnTo>
                      <a:pt x="2052101" y="840272"/>
                    </a:lnTo>
                    <a:lnTo>
                      <a:pt x="2055545" y="842729"/>
                    </a:lnTo>
                    <a:lnTo>
                      <a:pt x="2059818" y="842951"/>
                    </a:lnTo>
                    <a:lnTo>
                      <a:pt x="2064757" y="844537"/>
                    </a:lnTo>
                    <a:lnTo>
                      <a:pt x="2069466" y="843313"/>
                    </a:lnTo>
                    <a:lnTo>
                      <a:pt x="2075925" y="844644"/>
                    </a:lnTo>
                    <a:lnTo>
                      <a:pt x="2078736" y="841521"/>
                    </a:lnTo>
                    <a:lnTo>
                      <a:pt x="2083083" y="839787"/>
                    </a:lnTo>
                    <a:lnTo>
                      <a:pt x="2087283" y="838604"/>
                    </a:lnTo>
                    <a:lnTo>
                      <a:pt x="2090923" y="836705"/>
                    </a:lnTo>
                    <a:lnTo>
                      <a:pt x="2096438" y="836475"/>
                    </a:lnTo>
                    <a:lnTo>
                      <a:pt x="2101360" y="835489"/>
                    </a:lnTo>
                    <a:lnTo>
                      <a:pt x="2106102" y="835957"/>
                    </a:lnTo>
                    <a:lnTo>
                      <a:pt x="2111600" y="835604"/>
                    </a:lnTo>
                    <a:lnTo>
                      <a:pt x="2118199" y="837133"/>
                    </a:lnTo>
                    <a:lnTo>
                      <a:pt x="2122866" y="839245"/>
                    </a:lnTo>
                    <a:lnTo>
                      <a:pt x="2127370" y="839212"/>
                    </a:lnTo>
                    <a:lnTo>
                      <a:pt x="2131783" y="838669"/>
                    </a:lnTo>
                    <a:lnTo>
                      <a:pt x="2138037" y="839877"/>
                    </a:lnTo>
                    <a:lnTo>
                      <a:pt x="2143798" y="842557"/>
                    </a:lnTo>
                    <a:lnTo>
                      <a:pt x="2147513" y="845507"/>
                    </a:lnTo>
                    <a:lnTo>
                      <a:pt x="2151350" y="847578"/>
                    </a:lnTo>
                    <a:lnTo>
                      <a:pt x="2156955" y="848835"/>
                    </a:lnTo>
                    <a:lnTo>
                      <a:pt x="2161746" y="849575"/>
                    </a:lnTo>
                    <a:lnTo>
                      <a:pt x="2165880" y="849188"/>
                    </a:lnTo>
                    <a:lnTo>
                      <a:pt x="2170194" y="850692"/>
                    </a:lnTo>
                    <a:lnTo>
                      <a:pt x="2173975" y="853265"/>
                    </a:lnTo>
                    <a:lnTo>
                      <a:pt x="2176604" y="856938"/>
                    </a:lnTo>
                    <a:lnTo>
                      <a:pt x="2180664" y="860538"/>
                    </a:lnTo>
                    <a:lnTo>
                      <a:pt x="2185217" y="862329"/>
                    </a:lnTo>
                    <a:lnTo>
                      <a:pt x="2189449" y="864129"/>
                    </a:lnTo>
                    <a:lnTo>
                      <a:pt x="2193353" y="866783"/>
                    </a:lnTo>
                    <a:lnTo>
                      <a:pt x="2197166" y="869561"/>
                    </a:lnTo>
                    <a:lnTo>
                      <a:pt x="2201867" y="869191"/>
                    </a:lnTo>
                    <a:lnTo>
                      <a:pt x="2207521" y="868887"/>
                    </a:lnTo>
                    <a:lnTo>
                      <a:pt x="2212665" y="868632"/>
                    </a:lnTo>
                    <a:lnTo>
                      <a:pt x="2216873" y="869364"/>
                    </a:lnTo>
                    <a:lnTo>
                      <a:pt x="2221615" y="871254"/>
                    </a:lnTo>
                    <a:lnTo>
                      <a:pt x="2227449" y="872519"/>
                    </a:lnTo>
                    <a:lnTo>
                      <a:pt x="2232035" y="873267"/>
                    </a:lnTo>
                    <a:lnTo>
                      <a:pt x="2236670" y="873777"/>
                    </a:lnTo>
                    <a:lnTo>
                      <a:pt x="2241362" y="874722"/>
                    </a:lnTo>
                    <a:lnTo>
                      <a:pt x="2244715" y="871821"/>
                    </a:lnTo>
                    <a:lnTo>
                      <a:pt x="2248701" y="873621"/>
                    </a:lnTo>
                    <a:lnTo>
                      <a:pt x="2252942" y="874212"/>
                    </a:lnTo>
                    <a:lnTo>
                      <a:pt x="2258448" y="872898"/>
                    </a:lnTo>
                    <a:lnTo>
                      <a:pt x="2265030" y="869939"/>
                    </a:lnTo>
                    <a:lnTo>
                      <a:pt x="2270644" y="869553"/>
                    </a:lnTo>
                    <a:lnTo>
                      <a:pt x="2276248" y="867671"/>
                    </a:lnTo>
                    <a:lnTo>
                      <a:pt x="2281442" y="867367"/>
                    </a:lnTo>
                    <a:lnTo>
                      <a:pt x="2286471" y="864614"/>
                    </a:lnTo>
                    <a:lnTo>
                      <a:pt x="2290860" y="863397"/>
                    </a:lnTo>
                    <a:lnTo>
                      <a:pt x="2296177" y="864006"/>
                    </a:lnTo>
                    <a:lnTo>
                      <a:pt x="2300352" y="862033"/>
                    </a:lnTo>
                    <a:lnTo>
                      <a:pt x="2303039" y="857965"/>
                    </a:lnTo>
                    <a:lnTo>
                      <a:pt x="2303138" y="853815"/>
                    </a:lnTo>
                    <a:lnTo>
                      <a:pt x="2307608" y="850799"/>
                    </a:lnTo>
                    <a:lnTo>
                      <a:pt x="2311421" y="846575"/>
                    </a:lnTo>
                    <a:lnTo>
                      <a:pt x="2317166" y="842606"/>
                    </a:lnTo>
                    <a:lnTo>
                      <a:pt x="2321570" y="840338"/>
                    </a:lnTo>
                    <a:lnTo>
                      <a:pt x="2325745" y="841817"/>
                    </a:lnTo>
                    <a:lnTo>
                      <a:pt x="2331219" y="841537"/>
                    </a:lnTo>
                    <a:lnTo>
                      <a:pt x="2338952" y="843362"/>
                    </a:lnTo>
                    <a:lnTo>
                      <a:pt x="2343324" y="846008"/>
                    </a:lnTo>
                    <a:lnTo>
                      <a:pt x="2349405" y="849180"/>
                    </a:lnTo>
                    <a:lnTo>
                      <a:pt x="2353596" y="850651"/>
                    </a:lnTo>
                    <a:lnTo>
                      <a:pt x="2357788" y="851670"/>
                    </a:lnTo>
                    <a:lnTo>
                      <a:pt x="2362472" y="852311"/>
                    </a:lnTo>
                    <a:lnTo>
                      <a:pt x="2368224" y="849723"/>
                    </a:lnTo>
                    <a:lnTo>
                      <a:pt x="2372991" y="847750"/>
                    </a:lnTo>
                    <a:lnTo>
                      <a:pt x="2384578" y="850931"/>
                    </a:lnTo>
                    <a:lnTo>
                      <a:pt x="2388359" y="853552"/>
                    </a:lnTo>
                    <a:lnTo>
                      <a:pt x="2399864" y="858450"/>
                    </a:lnTo>
                    <a:lnTo>
                      <a:pt x="2410958" y="860266"/>
                    </a:lnTo>
                    <a:lnTo>
                      <a:pt x="2420820" y="863512"/>
                    </a:lnTo>
                    <a:lnTo>
                      <a:pt x="2425175" y="860768"/>
                    </a:lnTo>
                    <a:lnTo>
                      <a:pt x="2427394" y="856913"/>
                    </a:lnTo>
                    <a:lnTo>
                      <a:pt x="2430682" y="854177"/>
                    </a:lnTo>
                    <a:lnTo>
                      <a:pt x="2433229" y="850701"/>
                    </a:lnTo>
                    <a:lnTo>
                      <a:pt x="2443255" y="849230"/>
                    </a:lnTo>
                    <a:lnTo>
                      <a:pt x="2445227" y="843124"/>
                    </a:lnTo>
                    <a:lnTo>
                      <a:pt x="2441940" y="838086"/>
                    </a:lnTo>
                    <a:lnTo>
                      <a:pt x="2437585" y="838094"/>
                    </a:lnTo>
                    <a:lnTo>
                      <a:pt x="2434708" y="830714"/>
                    </a:lnTo>
                    <a:lnTo>
                      <a:pt x="2436681" y="826581"/>
                    </a:lnTo>
                    <a:lnTo>
                      <a:pt x="2433969" y="821962"/>
                    </a:lnTo>
                    <a:lnTo>
                      <a:pt x="2435612" y="817311"/>
                    </a:lnTo>
                    <a:lnTo>
                      <a:pt x="2433805" y="813309"/>
                    </a:lnTo>
                    <a:lnTo>
                      <a:pt x="2433147" y="808813"/>
                    </a:lnTo>
                    <a:lnTo>
                      <a:pt x="2431832" y="803669"/>
                    </a:lnTo>
                    <a:lnTo>
                      <a:pt x="2431421" y="799338"/>
                    </a:lnTo>
                    <a:lnTo>
                      <a:pt x="2433475" y="795369"/>
                    </a:lnTo>
                    <a:lnTo>
                      <a:pt x="2436927" y="792459"/>
                    </a:lnTo>
                    <a:lnTo>
                      <a:pt x="2437749" y="788285"/>
                    </a:lnTo>
                    <a:lnTo>
                      <a:pt x="2436352" y="783888"/>
                    </a:lnTo>
                    <a:lnTo>
                      <a:pt x="2429038" y="779056"/>
                    </a:lnTo>
                    <a:lnTo>
                      <a:pt x="2427066" y="774618"/>
                    </a:lnTo>
                    <a:lnTo>
                      <a:pt x="2421559" y="770994"/>
                    </a:lnTo>
                    <a:lnTo>
                      <a:pt x="2417368" y="769646"/>
                    </a:lnTo>
                    <a:lnTo>
                      <a:pt x="2412930" y="771487"/>
                    </a:lnTo>
                    <a:lnTo>
                      <a:pt x="2407424" y="768578"/>
                    </a:lnTo>
                    <a:lnTo>
                      <a:pt x="2407753" y="763680"/>
                    </a:lnTo>
                    <a:lnTo>
                      <a:pt x="2409479" y="759300"/>
                    </a:lnTo>
                    <a:lnTo>
                      <a:pt x="2411944" y="755667"/>
                    </a:lnTo>
                    <a:lnTo>
                      <a:pt x="2413670" y="751624"/>
                    </a:lnTo>
                    <a:lnTo>
                      <a:pt x="2418355" y="749652"/>
                    </a:lnTo>
                    <a:lnTo>
                      <a:pt x="2423038" y="750120"/>
                    </a:lnTo>
                    <a:lnTo>
                      <a:pt x="2429120" y="748230"/>
                    </a:lnTo>
                    <a:lnTo>
                      <a:pt x="2433065" y="746315"/>
                    </a:lnTo>
                    <a:lnTo>
                      <a:pt x="2439228" y="746167"/>
                    </a:lnTo>
                    <a:lnTo>
                      <a:pt x="2442926" y="743833"/>
                    </a:lnTo>
                    <a:lnTo>
                      <a:pt x="2447035" y="745485"/>
                    </a:lnTo>
                    <a:lnTo>
                      <a:pt x="2456157" y="745107"/>
                    </a:lnTo>
                    <a:lnTo>
                      <a:pt x="2460513" y="743587"/>
                    </a:lnTo>
                    <a:lnTo>
                      <a:pt x="2465115" y="741992"/>
                    </a:lnTo>
                    <a:lnTo>
                      <a:pt x="2470786" y="743899"/>
                    </a:lnTo>
                    <a:lnTo>
                      <a:pt x="2475634" y="743833"/>
                    </a:lnTo>
                    <a:lnTo>
                      <a:pt x="2480647" y="744359"/>
                    </a:lnTo>
                    <a:lnTo>
                      <a:pt x="2485578" y="746858"/>
                    </a:lnTo>
                    <a:lnTo>
                      <a:pt x="2490016" y="747770"/>
                    </a:lnTo>
                    <a:lnTo>
                      <a:pt x="2494618" y="748912"/>
                    </a:lnTo>
                    <a:lnTo>
                      <a:pt x="2499795" y="752290"/>
                    </a:lnTo>
                    <a:lnTo>
                      <a:pt x="2504890" y="752569"/>
                    </a:lnTo>
                    <a:lnTo>
                      <a:pt x="2509164" y="754591"/>
                    </a:lnTo>
                    <a:lnTo>
                      <a:pt x="2513355" y="755897"/>
                    </a:lnTo>
                    <a:lnTo>
                      <a:pt x="2517382" y="752676"/>
                    </a:lnTo>
                    <a:lnTo>
                      <a:pt x="2522230" y="754410"/>
                    </a:lnTo>
                    <a:lnTo>
                      <a:pt x="2526586" y="755610"/>
                    </a:lnTo>
                    <a:lnTo>
                      <a:pt x="2530941" y="756341"/>
                    </a:lnTo>
                    <a:lnTo>
                      <a:pt x="2534969" y="758848"/>
                    </a:lnTo>
                    <a:lnTo>
                      <a:pt x="2537023" y="762718"/>
                    </a:lnTo>
                    <a:lnTo>
                      <a:pt x="2541625" y="762759"/>
                    </a:lnTo>
                    <a:lnTo>
                      <a:pt x="2545323" y="765315"/>
                    </a:lnTo>
                    <a:lnTo>
                      <a:pt x="2550418" y="765964"/>
                    </a:lnTo>
                    <a:lnTo>
                      <a:pt x="2550665" y="770534"/>
                    </a:lnTo>
                    <a:lnTo>
                      <a:pt x="2556171" y="771931"/>
                    </a:lnTo>
                    <a:lnTo>
                      <a:pt x="2559212" y="774840"/>
                    </a:lnTo>
                    <a:lnTo>
                      <a:pt x="2563239" y="776064"/>
                    </a:lnTo>
                    <a:lnTo>
                      <a:pt x="2566607" y="779738"/>
                    </a:lnTo>
                    <a:lnTo>
                      <a:pt x="2570881" y="783313"/>
                    </a:lnTo>
                    <a:lnTo>
                      <a:pt x="2575401" y="784702"/>
                    </a:lnTo>
                    <a:lnTo>
                      <a:pt x="2576962" y="789254"/>
                    </a:lnTo>
                    <a:lnTo>
                      <a:pt x="2581153" y="792254"/>
                    </a:lnTo>
                    <a:lnTo>
                      <a:pt x="2584523" y="794678"/>
                    </a:lnTo>
                    <a:lnTo>
                      <a:pt x="2588057" y="796988"/>
                    </a:lnTo>
                    <a:lnTo>
                      <a:pt x="2591755" y="799872"/>
                    </a:lnTo>
                    <a:lnTo>
                      <a:pt x="2596521" y="802773"/>
                    </a:lnTo>
                    <a:lnTo>
                      <a:pt x="2600959" y="806562"/>
                    </a:lnTo>
                    <a:lnTo>
                      <a:pt x="2603343" y="811229"/>
                    </a:lnTo>
                    <a:lnTo>
                      <a:pt x="2609752" y="817097"/>
                    </a:lnTo>
                    <a:lnTo>
                      <a:pt x="2615094" y="819998"/>
                    </a:lnTo>
                    <a:lnTo>
                      <a:pt x="2624052" y="825594"/>
                    </a:lnTo>
                    <a:lnTo>
                      <a:pt x="2627914" y="828898"/>
                    </a:lnTo>
                    <a:lnTo>
                      <a:pt x="2632024" y="831594"/>
                    </a:lnTo>
                    <a:lnTo>
                      <a:pt x="2634735" y="835514"/>
                    </a:lnTo>
                    <a:lnTo>
                      <a:pt x="2639173" y="840264"/>
                    </a:lnTo>
                    <a:lnTo>
                      <a:pt x="2645666" y="841694"/>
                    </a:lnTo>
                    <a:lnTo>
                      <a:pt x="2647884" y="847857"/>
                    </a:lnTo>
                    <a:lnTo>
                      <a:pt x="2651500" y="851366"/>
                    </a:lnTo>
                    <a:lnTo>
                      <a:pt x="2654376" y="855245"/>
                    </a:lnTo>
                    <a:lnTo>
                      <a:pt x="2658814" y="857661"/>
                    </a:lnTo>
                    <a:lnTo>
                      <a:pt x="2663334" y="860390"/>
                    </a:lnTo>
                    <a:lnTo>
                      <a:pt x="2667443" y="861861"/>
                    </a:lnTo>
                    <a:lnTo>
                      <a:pt x="2673606" y="862707"/>
                    </a:lnTo>
                    <a:lnTo>
                      <a:pt x="2678373" y="862896"/>
                    </a:lnTo>
                    <a:lnTo>
                      <a:pt x="2682647" y="861014"/>
                    </a:lnTo>
                    <a:lnTo>
                      <a:pt x="2687413" y="862222"/>
                    </a:lnTo>
                    <a:lnTo>
                      <a:pt x="2691193" y="865000"/>
                    </a:lnTo>
                    <a:lnTo>
                      <a:pt x="2696124" y="865452"/>
                    </a:lnTo>
                    <a:lnTo>
                      <a:pt x="2701795" y="868715"/>
                    </a:lnTo>
                    <a:lnTo>
                      <a:pt x="2707301" y="868673"/>
                    </a:lnTo>
                    <a:lnTo>
                      <a:pt x="2713053" y="869980"/>
                    </a:lnTo>
                    <a:lnTo>
                      <a:pt x="2718723" y="871344"/>
                    </a:lnTo>
                    <a:lnTo>
                      <a:pt x="2722914" y="874023"/>
                    </a:lnTo>
                    <a:lnTo>
                      <a:pt x="2727188" y="877187"/>
                    </a:lnTo>
                    <a:lnTo>
                      <a:pt x="2734502" y="881173"/>
                    </a:lnTo>
                    <a:lnTo>
                      <a:pt x="2738776" y="883564"/>
                    </a:lnTo>
                    <a:lnTo>
                      <a:pt x="2742802" y="882381"/>
                    </a:lnTo>
                    <a:lnTo>
                      <a:pt x="2747158" y="883778"/>
                    </a:lnTo>
                    <a:lnTo>
                      <a:pt x="2751760" y="891544"/>
                    </a:lnTo>
                    <a:lnTo>
                      <a:pt x="2756527" y="895103"/>
                    </a:lnTo>
                    <a:lnTo>
                      <a:pt x="2762690" y="899080"/>
                    </a:lnTo>
                    <a:lnTo>
                      <a:pt x="2765484" y="902145"/>
                    </a:lnTo>
                    <a:lnTo>
                      <a:pt x="2765073" y="906764"/>
                    </a:lnTo>
                    <a:lnTo>
                      <a:pt x="2769347" y="909887"/>
                    </a:lnTo>
                    <a:lnTo>
                      <a:pt x="2773867" y="912015"/>
                    </a:lnTo>
                    <a:lnTo>
                      <a:pt x="2778551" y="915722"/>
                    </a:lnTo>
                    <a:lnTo>
                      <a:pt x="2782085" y="919362"/>
                    </a:lnTo>
                    <a:lnTo>
                      <a:pt x="2787755" y="918179"/>
                    </a:lnTo>
                    <a:lnTo>
                      <a:pt x="2795151" y="918425"/>
                    </a:lnTo>
                    <a:lnTo>
                      <a:pt x="2800329" y="919140"/>
                    </a:lnTo>
                    <a:lnTo>
                      <a:pt x="2804684" y="919551"/>
                    </a:lnTo>
                    <a:lnTo>
                      <a:pt x="2810601" y="919157"/>
                    </a:lnTo>
                    <a:lnTo>
                      <a:pt x="2815367" y="917694"/>
                    </a:lnTo>
                    <a:lnTo>
                      <a:pt x="2819476" y="918656"/>
                    </a:lnTo>
                    <a:lnTo>
                      <a:pt x="2820134" y="913979"/>
                    </a:lnTo>
                    <a:lnTo>
                      <a:pt x="2822107" y="910314"/>
                    </a:lnTo>
                    <a:lnTo>
                      <a:pt x="2827530" y="906731"/>
                    </a:lnTo>
                    <a:lnTo>
                      <a:pt x="2832379" y="906279"/>
                    </a:lnTo>
                    <a:lnTo>
                      <a:pt x="2835995" y="903912"/>
                    </a:lnTo>
                    <a:lnTo>
                      <a:pt x="2840104" y="901620"/>
                    </a:lnTo>
                    <a:lnTo>
                      <a:pt x="2844048" y="899475"/>
                    </a:lnTo>
                    <a:lnTo>
                      <a:pt x="2850294" y="898456"/>
                    </a:lnTo>
                    <a:lnTo>
                      <a:pt x="2858348" y="897568"/>
                    </a:lnTo>
                    <a:lnTo>
                      <a:pt x="2861799" y="901488"/>
                    </a:lnTo>
                    <a:lnTo>
                      <a:pt x="2863279" y="905400"/>
                    </a:lnTo>
                    <a:lnTo>
                      <a:pt x="2863279" y="909558"/>
                    </a:lnTo>
                    <a:lnTo>
                      <a:pt x="2866484" y="912213"/>
                    </a:lnTo>
                    <a:lnTo>
                      <a:pt x="2870264" y="915426"/>
                    </a:lnTo>
                    <a:lnTo>
                      <a:pt x="2874784" y="918023"/>
                    </a:lnTo>
                    <a:lnTo>
                      <a:pt x="2875524" y="922362"/>
                    </a:lnTo>
                    <a:lnTo>
                      <a:pt x="2874044" y="927112"/>
                    </a:lnTo>
                    <a:lnTo>
                      <a:pt x="2869853" y="927408"/>
                    </a:lnTo>
                    <a:lnTo>
                      <a:pt x="2869771" y="932930"/>
                    </a:lnTo>
                    <a:lnTo>
                      <a:pt x="2874126" y="936579"/>
                    </a:lnTo>
                    <a:lnTo>
                      <a:pt x="2873305" y="941444"/>
                    </a:lnTo>
                    <a:lnTo>
                      <a:pt x="2875606" y="945430"/>
                    </a:lnTo>
                    <a:lnTo>
                      <a:pt x="2877661" y="949128"/>
                    </a:lnTo>
                    <a:lnTo>
                      <a:pt x="2878729" y="955333"/>
                    </a:lnTo>
                    <a:lnTo>
                      <a:pt x="2881934" y="958447"/>
                    </a:lnTo>
                    <a:lnTo>
                      <a:pt x="2884893" y="963230"/>
                    </a:lnTo>
                    <a:lnTo>
                      <a:pt x="2881770" y="966328"/>
                    </a:lnTo>
                    <a:lnTo>
                      <a:pt x="2884975" y="969640"/>
                    </a:lnTo>
                    <a:lnTo>
                      <a:pt x="2885138" y="974341"/>
                    </a:lnTo>
                    <a:lnTo>
                      <a:pt x="2884399" y="978869"/>
                    </a:lnTo>
                    <a:lnTo>
                      <a:pt x="2887275" y="982715"/>
                    </a:lnTo>
                    <a:lnTo>
                      <a:pt x="2883002" y="986915"/>
                    </a:lnTo>
                    <a:lnTo>
                      <a:pt x="2884481" y="990802"/>
                    </a:lnTo>
                    <a:lnTo>
                      <a:pt x="2887522" y="995519"/>
                    </a:lnTo>
                    <a:lnTo>
                      <a:pt x="2888508" y="999989"/>
                    </a:lnTo>
                    <a:lnTo>
                      <a:pt x="2883660" y="1000014"/>
                    </a:lnTo>
                    <a:lnTo>
                      <a:pt x="2858019" y="994097"/>
                    </a:lnTo>
                    <a:lnTo>
                      <a:pt x="2854321" y="991599"/>
                    </a:lnTo>
                    <a:lnTo>
                      <a:pt x="2851445" y="994919"/>
                    </a:lnTo>
                    <a:lnTo>
                      <a:pt x="2852678" y="999694"/>
                    </a:lnTo>
                    <a:lnTo>
                      <a:pt x="2849884" y="1002997"/>
                    </a:lnTo>
                    <a:lnTo>
                      <a:pt x="2845034" y="1004509"/>
                    </a:lnTo>
                    <a:lnTo>
                      <a:pt x="2840680" y="1005989"/>
                    </a:lnTo>
                    <a:lnTo>
                      <a:pt x="2843885" y="1008610"/>
                    </a:lnTo>
                    <a:lnTo>
                      <a:pt x="2864018" y="1031571"/>
                    </a:lnTo>
                    <a:lnTo>
                      <a:pt x="2865251" y="1035615"/>
                    </a:lnTo>
                    <a:lnTo>
                      <a:pt x="2867716" y="1041030"/>
                    </a:lnTo>
                    <a:lnTo>
                      <a:pt x="2869853" y="1045090"/>
                    </a:lnTo>
                    <a:lnTo>
                      <a:pt x="2873469" y="1048665"/>
                    </a:lnTo>
                    <a:lnTo>
                      <a:pt x="2876428" y="1051714"/>
                    </a:lnTo>
                    <a:lnTo>
                      <a:pt x="2877249" y="1055823"/>
                    </a:lnTo>
                    <a:lnTo>
                      <a:pt x="2878482" y="1060384"/>
                    </a:lnTo>
                    <a:lnTo>
                      <a:pt x="2879139" y="1064813"/>
                    </a:lnTo>
                    <a:lnTo>
                      <a:pt x="2876181" y="1067986"/>
                    </a:lnTo>
                    <a:lnTo>
                      <a:pt x="2871990" y="1068898"/>
                    </a:lnTo>
                    <a:lnTo>
                      <a:pt x="2867798" y="1070632"/>
                    </a:lnTo>
                    <a:lnTo>
                      <a:pt x="2870593" y="1073730"/>
                    </a:lnTo>
                    <a:lnTo>
                      <a:pt x="2873880" y="1076417"/>
                    </a:lnTo>
                    <a:lnTo>
                      <a:pt x="2875524" y="1080444"/>
                    </a:lnTo>
                    <a:lnTo>
                      <a:pt x="2878975" y="1084134"/>
                    </a:lnTo>
                    <a:lnTo>
                      <a:pt x="2881112" y="1078307"/>
                    </a:lnTo>
                    <a:lnTo>
                      <a:pt x="2873387" y="1074560"/>
                    </a:lnTo>
                    <a:lnTo>
                      <a:pt x="2877414" y="1073171"/>
                    </a:lnTo>
                    <a:lnTo>
                      <a:pt x="2881523" y="1076598"/>
                    </a:lnTo>
                    <a:lnTo>
                      <a:pt x="2886125" y="1075801"/>
                    </a:lnTo>
                    <a:lnTo>
                      <a:pt x="2886783" y="1071174"/>
                    </a:lnTo>
                    <a:lnTo>
                      <a:pt x="2890070" y="1067550"/>
                    </a:lnTo>
                    <a:lnTo>
                      <a:pt x="2889659" y="1059126"/>
                    </a:lnTo>
                    <a:lnTo>
                      <a:pt x="2889084" y="1052905"/>
                    </a:lnTo>
                    <a:lnTo>
                      <a:pt x="2897220" y="1054146"/>
                    </a:lnTo>
                    <a:lnTo>
                      <a:pt x="2896316" y="1060450"/>
                    </a:lnTo>
                    <a:lnTo>
                      <a:pt x="2900671" y="1057935"/>
                    </a:lnTo>
                    <a:lnTo>
                      <a:pt x="2903958" y="1054344"/>
                    </a:lnTo>
                    <a:lnTo>
                      <a:pt x="2908396" y="1062800"/>
                    </a:lnTo>
                    <a:lnTo>
                      <a:pt x="2911108" y="1067764"/>
                    </a:lnTo>
                    <a:lnTo>
                      <a:pt x="2921791" y="1068528"/>
                    </a:lnTo>
                    <a:lnTo>
                      <a:pt x="2928530" y="1072070"/>
                    </a:lnTo>
                    <a:lnTo>
                      <a:pt x="2933790" y="1072242"/>
                    </a:lnTo>
                    <a:lnTo>
                      <a:pt x="2942911" y="1070402"/>
                    </a:lnTo>
                    <a:lnTo>
                      <a:pt x="2955650" y="1064115"/>
                    </a:lnTo>
                    <a:lnTo>
                      <a:pt x="2961073" y="1058436"/>
                    </a:lnTo>
                    <a:lnTo>
                      <a:pt x="2966333" y="1052067"/>
                    </a:lnTo>
                    <a:lnTo>
                      <a:pt x="2970771" y="1045542"/>
                    </a:lnTo>
                    <a:lnTo>
                      <a:pt x="2969538" y="1041606"/>
                    </a:lnTo>
                    <a:lnTo>
                      <a:pt x="2973729" y="1039559"/>
                    </a:lnTo>
                    <a:lnTo>
                      <a:pt x="2972168" y="1026994"/>
                    </a:lnTo>
                    <a:lnTo>
                      <a:pt x="2972907" y="1021356"/>
                    </a:lnTo>
                    <a:lnTo>
                      <a:pt x="2978332" y="1014815"/>
                    </a:lnTo>
                    <a:lnTo>
                      <a:pt x="2977263" y="1008273"/>
                    </a:lnTo>
                    <a:lnTo>
                      <a:pt x="2979810" y="1001912"/>
                    </a:lnTo>
                    <a:lnTo>
                      <a:pt x="2980386" y="995831"/>
                    </a:lnTo>
                    <a:lnTo>
                      <a:pt x="2984988" y="990440"/>
                    </a:lnTo>
                    <a:lnTo>
                      <a:pt x="2985234" y="984211"/>
                    </a:lnTo>
                    <a:lnTo>
                      <a:pt x="2989014" y="977924"/>
                    </a:lnTo>
                    <a:lnTo>
                      <a:pt x="2988686" y="971925"/>
                    </a:lnTo>
                    <a:lnTo>
                      <a:pt x="2990001" y="966205"/>
                    </a:lnTo>
                    <a:lnTo>
                      <a:pt x="2988275" y="960773"/>
                    </a:lnTo>
                    <a:lnTo>
                      <a:pt x="2988769" y="953327"/>
                    </a:lnTo>
                    <a:lnTo>
                      <a:pt x="2985809" y="947862"/>
                    </a:lnTo>
                    <a:lnTo>
                      <a:pt x="2984823" y="942586"/>
                    </a:lnTo>
                    <a:lnTo>
                      <a:pt x="2985727" y="932265"/>
                    </a:lnTo>
                    <a:lnTo>
                      <a:pt x="2987782" y="928682"/>
                    </a:lnTo>
                    <a:lnTo>
                      <a:pt x="2985974" y="923011"/>
                    </a:lnTo>
                    <a:lnTo>
                      <a:pt x="2985234" y="917595"/>
                    </a:lnTo>
                    <a:lnTo>
                      <a:pt x="2987207" y="910339"/>
                    </a:lnTo>
                    <a:lnTo>
                      <a:pt x="2987946" y="905038"/>
                    </a:lnTo>
                    <a:lnTo>
                      <a:pt x="2991398" y="898423"/>
                    </a:lnTo>
                    <a:lnTo>
                      <a:pt x="2989836" y="891733"/>
                    </a:lnTo>
                    <a:lnTo>
                      <a:pt x="2986385" y="887123"/>
                    </a:lnTo>
                    <a:lnTo>
                      <a:pt x="2986303" y="880154"/>
                    </a:lnTo>
                    <a:lnTo>
                      <a:pt x="2982112" y="880343"/>
                    </a:lnTo>
                    <a:lnTo>
                      <a:pt x="2979810" y="873555"/>
                    </a:lnTo>
                    <a:lnTo>
                      <a:pt x="2978249" y="867745"/>
                    </a:lnTo>
                    <a:lnTo>
                      <a:pt x="2976934" y="862157"/>
                    </a:lnTo>
                    <a:lnTo>
                      <a:pt x="2972414" y="857538"/>
                    </a:lnTo>
                    <a:lnTo>
                      <a:pt x="2966415" y="852656"/>
                    </a:lnTo>
                    <a:lnTo>
                      <a:pt x="2967730" y="845860"/>
                    </a:lnTo>
                    <a:lnTo>
                      <a:pt x="2961731" y="843773"/>
                    </a:lnTo>
                    <a:lnTo>
                      <a:pt x="2956471" y="837765"/>
                    </a:lnTo>
                    <a:lnTo>
                      <a:pt x="2949814" y="832498"/>
                    </a:lnTo>
                    <a:lnTo>
                      <a:pt x="2945705" y="827304"/>
                    </a:lnTo>
                    <a:lnTo>
                      <a:pt x="2943405" y="822661"/>
                    </a:lnTo>
                    <a:lnTo>
                      <a:pt x="2943487" y="817754"/>
                    </a:lnTo>
                    <a:lnTo>
                      <a:pt x="2939624" y="813645"/>
                    </a:lnTo>
                    <a:lnTo>
                      <a:pt x="2935679" y="808969"/>
                    </a:lnTo>
                    <a:lnTo>
                      <a:pt x="2933460" y="804844"/>
                    </a:lnTo>
                    <a:lnTo>
                      <a:pt x="2933132" y="800447"/>
                    </a:lnTo>
                    <a:lnTo>
                      <a:pt x="2936912" y="798335"/>
                    </a:lnTo>
                    <a:lnTo>
                      <a:pt x="2934693" y="793996"/>
                    </a:lnTo>
                    <a:lnTo>
                      <a:pt x="2937406" y="790183"/>
                    </a:lnTo>
                    <a:lnTo>
                      <a:pt x="2931982" y="785918"/>
                    </a:lnTo>
                    <a:lnTo>
                      <a:pt x="2932064" y="781743"/>
                    </a:lnTo>
                    <a:lnTo>
                      <a:pt x="2918586" y="776812"/>
                    </a:lnTo>
                    <a:lnTo>
                      <a:pt x="2917436" y="772227"/>
                    </a:lnTo>
                    <a:lnTo>
                      <a:pt x="2909382" y="765110"/>
                    </a:lnTo>
                    <a:lnTo>
                      <a:pt x="2904369" y="758420"/>
                    </a:lnTo>
                    <a:lnTo>
                      <a:pt x="2906259" y="753843"/>
                    </a:lnTo>
                    <a:lnTo>
                      <a:pt x="2901903" y="751994"/>
                    </a:lnTo>
                    <a:lnTo>
                      <a:pt x="2892453" y="747704"/>
                    </a:lnTo>
                    <a:lnTo>
                      <a:pt x="2886700" y="745962"/>
                    </a:lnTo>
                    <a:lnTo>
                      <a:pt x="2876592" y="740949"/>
                    </a:lnTo>
                    <a:lnTo>
                      <a:pt x="2865662" y="735952"/>
                    </a:lnTo>
                    <a:lnTo>
                      <a:pt x="2859498" y="732525"/>
                    </a:lnTo>
                    <a:lnTo>
                      <a:pt x="2855143" y="728802"/>
                    </a:lnTo>
                    <a:lnTo>
                      <a:pt x="2841501" y="723231"/>
                    </a:lnTo>
                    <a:lnTo>
                      <a:pt x="2837639" y="720026"/>
                    </a:lnTo>
                    <a:lnTo>
                      <a:pt x="2833283" y="722072"/>
                    </a:lnTo>
                    <a:lnTo>
                      <a:pt x="2825640" y="723124"/>
                    </a:lnTo>
                    <a:lnTo>
                      <a:pt x="2811176" y="720223"/>
                    </a:lnTo>
                    <a:lnTo>
                      <a:pt x="2817176" y="727085"/>
                    </a:lnTo>
                    <a:lnTo>
                      <a:pt x="2823832" y="733783"/>
                    </a:lnTo>
                    <a:lnTo>
                      <a:pt x="2826626" y="740464"/>
                    </a:lnTo>
                    <a:lnTo>
                      <a:pt x="2821778" y="743455"/>
                    </a:lnTo>
                    <a:lnTo>
                      <a:pt x="2821366" y="735106"/>
                    </a:lnTo>
                    <a:lnTo>
                      <a:pt x="2816847" y="728950"/>
                    </a:lnTo>
                    <a:lnTo>
                      <a:pt x="2815203" y="733922"/>
                    </a:lnTo>
                    <a:lnTo>
                      <a:pt x="2812656" y="740004"/>
                    </a:lnTo>
                    <a:lnTo>
                      <a:pt x="2798521" y="742798"/>
                    </a:lnTo>
                    <a:lnTo>
                      <a:pt x="2794658" y="740924"/>
                    </a:lnTo>
                    <a:lnTo>
                      <a:pt x="2799343" y="738730"/>
                    </a:lnTo>
                    <a:lnTo>
                      <a:pt x="2797945" y="734062"/>
                    </a:lnTo>
                    <a:lnTo>
                      <a:pt x="2800164" y="729665"/>
                    </a:lnTo>
                    <a:lnTo>
                      <a:pt x="2793426" y="729838"/>
                    </a:lnTo>
                    <a:lnTo>
                      <a:pt x="2784632" y="726830"/>
                    </a:lnTo>
                    <a:lnTo>
                      <a:pt x="2788741" y="719360"/>
                    </a:lnTo>
                    <a:lnTo>
                      <a:pt x="2780770" y="719615"/>
                    </a:lnTo>
                    <a:lnTo>
                      <a:pt x="2778140" y="725055"/>
                    </a:lnTo>
                    <a:lnTo>
                      <a:pt x="2782085" y="727693"/>
                    </a:lnTo>
                    <a:lnTo>
                      <a:pt x="2787673" y="733290"/>
                    </a:lnTo>
                    <a:lnTo>
                      <a:pt x="2780113" y="733955"/>
                    </a:lnTo>
                    <a:lnTo>
                      <a:pt x="2772552" y="729296"/>
                    </a:lnTo>
                    <a:lnTo>
                      <a:pt x="2768772" y="722943"/>
                    </a:lnTo>
                    <a:lnTo>
                      <a:pt x="2766882" y="719212"/>
                    </a:lnTo>
                    <a:lnTo>
                      <a:pt x="2764334" y="715884"/>
                    </a:lnTo>
                    <a:lnTo>
                      <a:pt x="2762115" y="711799"/>
                    </a:lnTo>
                    <a:lnTo>
                      <a:pt x="2754965" y="709991"/>
                    </a:lnTo>
                    <a:lnTo>
                      <a:pt x="2749295" y="710756"/>
                    </a:lnTo>
                    <a:lnTo>
                      <a:pt x="2744035" y="710780"/>
                    </a:lnTo>
                    <a:lnTo>
                      <a:pt x="2734255" y="711462"/>
                    </a:lnTo>
                    <a:lnTo>
                      <a:pt x="2719464" y="706581"/>
                    </a:lnTo>
                    <a:lnTo>
                      <a:pt x="2714779" y="703302"/>
                    </a:lnTo>
                    <a:lnTo>
                      <a:pt x="2715600" y="698790"/>
                    </a:lnTo>
                    <a:lnTo>
                      <a:pt x="2722750" y="693235"/>
                    </a:lnTo>
                    <a:lnTo>
                      <a:pt x="2725463" y="687523"/>
                    </a:lnTo>
                    <a:lnTo>
                      <a:pt x="2724394" y="682173"/>
                    </a:lnTo>
                    <a:lnTo>
                      <a:pt x="2730558" y="679429"/>
                    </a:lnTo>
                    <a:lnTo>
                      <a:pt x="2733022" y="675772"/>
                    </a:lnTo>
                    <a:lnTo>
                      <a:pt x="2733681" y="670685"/>
                    </a:lnTo>
                    <a:lnTo>
                      <a:pt x="2738364" y="664414"/>
                    </a:lnTo>
                    <a:lnTo>
                      <a:pt x="2736968" y="658859"/>
                    </a:lnTo>
                    <a:lnTo>
                      <a:pt x="2742309" y="657034"/>
                    </a:lnTo>
                    <a:lnTo>
                      <a:pt x="2738282" y="655169"/>
                    </a:lnTo>
                    <a:lnTo>
                      <a:pt x="2736392" y="650378"/>
                    </a:lnTo>
                    <a:lnTo>
                      <a:pt x="2735571" y="644954"/>
                    </a:lnTo>
                    <a:lnTo>
                      <a:pt x="2740337" y="646639"/>
                    </a:lnTo>
                    <a:lnTo>
                      <a:pt x="2736228" y="641658"/>
                    </a:lnTo>
                    <a:lnTo>
                      <a:pt x="2740830" y="639423"/>
                    </a:lnTo>
                    <a:lnTo>
                      <a:pt x="2738200" y="636193"/>
                    </a:lnTo>
                    <a:lnTo>
                      <a:pt x="2745761" y="629833"/>
                    </a:lnTo>
                    <a:lnTo>
                      <a:pt x="2748309" y="626217"/>
                    </a:lnTo>
                    <a:lnTo>
                      <a:pt x="2746911" y="619971"/>
                    </a:lnTo>
                    <a:lnTo>
                      <a:pt x="2752910" y="617119"/>
                    </a:lnTo>
                    <a:lnTo>
                      <a:pt x="2751103" y="611432"/>
                    </a:lnTo>
                    <a:lnTo>
                      <a:pt x="2748309" y="605926"/>
                    </a:lnTo>
                    <a:lnTo>
                      <a:pt x="2748144" y="600486"/>
                    </a:lnTo>
                    <a:lnTo>
                      <a:pt x="2755047" y="594594"/>
                    </a:lnTo>
                    <a:lnTo>
                      <a:pt x="2756609" y="587838"/>
                    </a:lnTo>
                    <a:lnTo>
                      <a:pt x="2755869" y="582078"/>
                    </a:lnTo>
                    <a:lnTo>
                      <a:pt x="2759074" y="576457"/>
                    </a:lnTo>
                    <a:lnTo>
                      <a:pt x="2774359" y="571452"/>
                    </a:lnTo>
                    <a:lnTo>
                      <a:pt x="2779209" y="572635"/>
                    </a:lnTo>
                    <a:lnTo>
                      <a:pt x="2785043" y="570342"/>
                    </a:lnTo>
                    <a:lnTo>
                      <a:pt x="2812491" y="571098"/>
                    </a:lnTo>
                    <a:lnTo>
                      <a:pt x="2817586" y="569874"/>
                    </a:lnTo>
                    <a:lnTo>
                      <a:pt x="2827202" y="570227"/>
                    </a:lnTo>
                    <a:lnTo>
                      <a:pt x="2832954" y="570161"/>
                    </a:lnTo>
                    <a:lnTo>
                      <a:pt x="2834516" y="574854"/>
                    </a:lnTo>
                    <a:lnTo>
                      <a:pt x="2840762" y="577632"/>
                    </a:lnTo>
                    <a:lnTo>
                      <a:pt x="2845363" y="576152"/>
                    </a:lnTo>
                    <a:lnTo>
                      <a:pt x="2840844" y="570589"/>
                    </a:lnTo>
                    <a:lnTo>
                      <a:pt x="2848898" y="569751"/>
                    </a:lnTo>
                    <a:lnTo>
                      <a:pt x="2862293" y="572610"/>
                    </a:lnTo>
                    <a:lnTo>
                      <a:pt x="2873469" y="574665"/>
                    </a:lnTo>
                    <a:lnTo>
                      <a:pt x="2878400" y="574303"/>
                    </a:lnTo>
                    <a:lnTo>
                      <a:pt x="2885550" y="570145"/>
                    </a:lnTo>
                    <a:lnTo>
                      <a:pt x="2892617" y="574509"/>
                    </a:lnTo>
                    <a:lnTo>
                      <a:pt x="2901574" y="573786"/>
                    </a:lnTo>
                    <a:lnTo>
                      <a:pt x="2895658" y="570868"/>
                    </a:lnTo>
                    <a:lnTo>
                      <a:pt x="2894097" y="565880"/>
                    </a:lnTo>
                    <a:lnTo>
                      <a:pt x="2898288" y="568748"/>
                    </a:lnTo>
                    <a:lnTo>
                      <a:pt x="2903629" y="567425"/>
                    </a:lnTo>
                    <a:lnTo>
                      <a:pt x="2898698" y="565173"/>
                    </a:lnTo>
                    <a:lnTo>
                      <a:pt x="2902890" y="559840"/>
                    </a:lnTo>
                    <a:lnTo>
                      <a:pt x="2927708" y="563973"/>
                    </a:lnTo>
                    <a:lnTo>
                      <a:pt x="2933297" y="566184"/>
                    </a:lnTo>
                    <a:lnTo>
                      <a:pt x="2939542" y="568271"/>
                    </a:lnTo>
                    <a:lnTo>
                      <a:pt x="2948993" y="565584"/>
                    </a:lnTo>
                    <a:lnTo>
                      <a:pt x="2962141" y="570203"/>
                    </a:lnTo>
                    <a:lnTo>
                      <a:pt x="2973729" y="574213"/>
                    </a:lnTo>
                    <a:lnTo>
                      <a:pt x="2981783" y="575257"/>
                    </a:lnTo>
                    <a:lnTo>
                      <a:pt x="2963703" y="577147"/>
                    </a:lnTo>
                    <a:lnTo>
                      <a:pt x="2958197" y="578815"/>
                    </a:lnTo>
                    <a:lnTo>
                      <a:pt x="2971839" y="586713"/>
                    </a:lnTo>
                    <a:lnTo>
                      <a:pt x="2987454" y="584313"/>
                    </a:lnTo>
                    <a:lnTo>
                      <a:pt x="2991891" y="581650"/>
                    </a:lnTo>
                    <a:lnTo>
                      <a:pt x="3005122" y="584601"/>
                    </a:lnTo>
                    <a:lnTo>
                      <a:pt x="3002574" y="580023"/>
                    </a:lnTo>
                    <a:lnTo>
                      <a:pt x="3009149" y="579382"/>
                    </a:lnTo>
                    <a:lnTo>
                      <a:pt x="3005286" y="574714"/>
                    </a:lnTo>
                    <a:lnTo>
                      <a:pt x="3010875" y="575692"/>
                    </a:lnTo>
                    <a:lnTo>
                      <a:pt x="3018024" y="577048"/>
                    </a:lnTo>
                    <a:lnTo>
                      <a:pt x="3023366" y="579916"/>
                    </a:lnTo>
                    <a:lnTo>
                      <a:pt x="3031009" y="579325"/>
                    </a:lnTo>
                    <a:lnTo>
                      <a:pt x="3041118" y="578125"/>
                    </a:lnTo>
                    <a:lnTo>
                      <a:pt x="3048349" y="576761"/>
                    </a:lnTo>
                    <a:lnTo>
                      <a:pt x="3043911" y="573441"/>
                    </a:lnTo>
                    <a:lnTo>
                      <a:pt x="3039144" y="570523"/>
                    </a:lnTo>
                    <a:lnTo>
                      <a:pt x="3034789" y="568058"/>
                    </a:lnTo>
                    <a:lnTo>
                      <a:pt x="3030269" y="568427"/>
                    </a:lnTo>
                    <a:lnTo>
                      <a:pt x="3024435" y="566126"/>
                    </a:lnTo>
                    <a:lnTo>
                      <a:pt x="3019093" y="565905"/>
                    </a:lnTo>
                    <a:lnTo>
                      <a:pt x="3025503" y="569438"/>
                    </a:lnTo>
                    <a:lnTo>
                      <a:pt x="3020572" y="568132"/>
                    </a:lnTo>
                    <a:lnTo>
                      <a:pt x="3015395" y="568584"/>
                    </a:lnTo>
                    <a:lnTo>
                      <a:pt x="3011450" y="562412"/>
                    </a:lnTo>
                    <a:lnTo>
                      <a:pt x="3017038" y="564992"/>
                    </a:lnTo>
                    <a:lnTo>
                      <a:pt x="3007670" y="559527"/>
                    </a:lnTo>
                    <a:lnTo>
                      <a:pt x="3003972" y="556331"/>
                    </a:lnTo>
                    <a:lnTo>
                      <a:pt x="3009724" y="555911"/>
                    </a:lnTo>
                    <a:lnTo>
                      <a:pt x="3002410" y="550882"/>
                    </a:lnTo>
                    <a:lnTo>
                      <a:pt x="3005780" y="541974"/>
                    </a:lnTo>
                    <a:lnTo>
                      <a:pt x="3010546" y="537700"/>
                    </a:lnTo>
                    <a:lnTo>
                      <a:pt x="3011286" y="532227"/>
                    </a:lnTo>
                    <a:lnTo>
                      <a:pt x="3008902" y="528036"/>
                    </a:lnTo>
                    <a:lnTo>
                      <a:pt x="3010710" y="519045"/>
                    </a:lnTo>
                    <a:lnTo>
                      <a:pt x="3007341" y="514090"/>
                    </a:lnTo>
                    <a:lnTo>
                      <a:pt x="3003478" y="509701"/>
                    </a:lnTo>
                    <a:lnTo>
                      <a:pt x="3008163" y="508444"/>
                    </a:lnTo>
                    <a:lnTo>
                      <a:pt x="3012682" y="504836"/>
                    </a:lnTo>
                    <a:lnTo>
                      <a:pt x="3027146" y="503973"/>
                    </a:lnTo>
                    <a:lnTo>
                      <a:pt x="3032488" y="501697"/>
                    </a:lnTo>
                    <a:lnTo>
                      <a:pt x="3040953" y="501434"/>
                    </a:lnTo>
                    <a:lnTo>
                      <a:pt x="3051718" y="500111"/>
                    </a:lnTo>
                    <a:lnTo>
                      <a:pt x="3056813" y="502174"/>
                    </a:lnTo>
                    <a:lnTo>
                      <a:pt x="3061334" y="505740"/>
                    </a:lnTo>
                    <a:lnTo>
                      <a:pt x="3067662" y="504705"/>
                    </a:lnTo>
                    <a:lnTo>
                      <a:pt x="3066264" y="500703"/>
                    </a:lnTo>
                    <a:lnTo>
                      <a:pt x="3070373" y="498114"/>
                    </a:lnTo>
                    <a:lnTo>
                      <a:pt x="3075058" y="501270"/>
                    </a:lnTo>
                    <a:lnTo>
                      <a:pt x="3078920" y="505765"/>
                    </a:lnTo>
                    <a:lnTo>
                      <a:pt x="3081796" y="508814"/>
                    </a:lnTo>
                    <a:lnTo>
                      <a:pt x="3082783" y="512906"/>
                    </a:lnTo>
                    <a:lnTo>
                      <a:pt x="3085166" y="516457"/>
                    </a:lnTo>
                    <a:lnTo>
                      <a:pt x="3091740" y="521766"/>
                    </a:lnTo>
                    <a:lnTo>
                      <a:pt x="3092973" y="526376"/>
                    </a:lnTo>
                    <a:lnTo>
                      <a:pt x="3098479" y="523508"/>
                    </a:lnTo>
                    <a:lnTo>
                      <a:pt x="3103902" y="523639"/>
                    </a:lnTo>
                    <a:lnTo>
                      <a:pt x="3107108" y="527222"/>
                    </a:lnTo>
                    <a:lnTo>
                      <a:pt x="3110066" y="532022"/>
                    </a:lnTo>
                    <a:lnTo>
                      <a:pt x="3113353" y="536550"/>
                    </a:lnTo>
                    <a:lnTo>
                      <a:pt x="3113025" y="532005"/>
                    </a:lnTo>
                    <a:lnTo>
                      <a:pt x="3119270" y="532630"/>
                    </a:lnTo>
                    <a:lnTo>
                      <a:pt x="3119024" y="527403"/>
                    </a:lnTo>
                    <a:lnTo>
                      <a:pt x="3120175" y="523023"/>
                    </a:lnTo>
                    <a:lnTo>
                      <a:pt x="3123626" y="519275"/>
                    </a:lnTo>
                    <a:lnTo>
                      <a:pt x="3122229" y="514197"/>
                    </a:lnTo>
                    <a:lnTo>
                      <a:pt x="3126092" y="507992"/>
                    </a:lnTo>
                    <a:lnTo>
                      <a:pt x="3133488" y="507499"/>
                    </a:lnTo>
                    <a:lnTo>
                      <a:pt x="3129707" y="505806"/>
                    </a:lnTo>
                    <a:lnTo>
                      <a:pt x="3137761" y="506480"/>
                    </a:lnTo>
                    <a:lnTo>
                      <a:pt x="3144006" y="510096"/>
                    </a:lnTo>
                    <a:lnTo>
                      <a:pt x="3144418" y="504771"/>
                    </a:lnTo>
                    <a:lnTo>
                      <a:pt x="3133488" y="502363"/>
                    </a:lnTo>
                    <a:lnTo>
                      <a:pt x="3130448" y="498624"/>
                    </a:lnTo>
                    <a:lnTo>
                      <a:pt x="3128064" y="494482"/>
                    </a:lnTo>
                    <a:lnTo>
                      <a:pt x="3122065" y="491507"/>
                    </a:lnTo>
                    <a:lnTo>
                      <a:pt x="3122229" y="486814"/>
                    </a:lnTo>
                    <a:lnTo>
                      <a:pt x="3117709" y="485606"/>
                    </a:lnTo>
                    <a:lnTo>
                      <a:pt x="3113353" y="481974"/>
                    </a:lnTo>
                    <a:lnTo>
                      <a:pt x="3120093" y="479969"/>
                    </a:lnTo>
                    <a:lnTo>
                      <a:pt x="3125680" y="479870"/>
                    </a:lnTo>
                    <a:lnTo>
                      <a:pt x="3137350" y="477207"/>
                    </a:lnTo>
                    <a:lnTo>
                      <a:pt x="3142281" y="479393"/>
                    </a:lnTo>
                    <a:lnTo>
                      <a:pt x="3156663" y="483749"/>
                    </a:lnTo>
                    <a:lnTo>
                      <a:pt x="3144089" y="483987"/>
                    </a:lnTo>
                    <a:lnTo>
                      <a:pt x="3142857" y="489995"/>
                    </a:lnTo>
                    <a:lnTo>
                      <a:pt x="3146472" y="492822"/>
                    </a:lnTo>
                    <a:lnTo>
                      <a:pt x="3149842" y="495698"/>
                    </a:lnTo>
                    <a:lnTo>
                      <a:pt x="3160525" y="505165"/>
                    </a:lnTo>
                    <a:lnTo>
                      <a:pt x="3161922" y="511468"/>
                    </a:lnTo>
                    <a:lnTo>
                      <a:pt x="3169401" y="513161"/>
                    </a:lnTo>
                    <a:lnTo>
                      <a:pt x="3174742" y="518265"/>
                    </a:lnTo>
                    <a:lnTo>
                      <a:pt x="3171538" y="521429"/>
                    </a:lnTo>
                    <a:lnTo>
                      <a:pt x="3181974" y="526902"/>
                    </a:lnTo>
                    <a:lnTo>
                      <a:pt x="3175071" y="530395"/>
                    </a:lnTo>
                    <a:lnTo>
                      <a:pt x="3169072" y="532096"/>
                    </a:lnTo>
                    <a:lnTo>
                      <a:pt x="3164963" y="535588"/>
                    </a:lnTo>
                    <a:lnTo>
                      <a:pt x="3161018" y="537865"/>
                    </a:lnTo>
                    <a:lnTo>
                      <a:pt x="3161675" y="543724"/>
                    </a:lnTo>
                    <a:lnTo>
                      <a:pt x="3165949" y="546880"/>
                    </a:lnTo>
                    <a:lnTo>
                      <a:pt x="3162744" y="552558"/>
                    </a:lnTo>
                    <a:lnTo>
                      <a:pt x="3162826" y="558007"/>
                    </a:lnTo>
                    <a:lnTo>
                      <a:pt x="3162169" y="564220"/>
                    </a:lnTo>
                    <a:lnTo>
                      <a:pt x="3155923" y="565699"/>
                    </a:lnTo>
                    <a:lnTo>
                      <a:pt x="3158553" y="569274"/>
                    </a:lnTo>
                    <a:lnTo>
                      <a:pt x="3156580" y="575438"/>
                    </a:lnTo>
                    <a:lnTo>
                      <a:pt x="3156416" y="580919"/>
                    </a:lnTo>
                    <a:lnTo>
                      <a:pt x="3161018" y="585579"/>
                    </a:lnTo>
                    <a:lnTo>
                      <a:pt x="3160689" y="593410"/>
                    </a:lnTo>
                    <a:lnTo>
                      <a:pt x="3160360" y="599270"/>
                    </a:lnTo>
                    <a:lnTo>
                      <a:pt x="3156251" y="605211"/>
                    </a:lnTo>
                    <a:lnTo>
                      <a:pt x="3152965" y="611071"/>
                    </a:lnTo>
                    <a:lnTo>
                      <a:pt x="3145568" y="611523"/>
                    </a:lnTo>
                    <a:lnTo>
                      <a:pt x="3144582" y="616659"/>
                    </a:lnTo>
                    <a:lnTo>
                      <a:pt x="3136693" y="617473"/>
                    </a:lnTo>
                    <a:lnTo>
                      <a:pt x="3132008" y="615427"/>
                    </a:lnTo>
                    <a:lnTo>
                      <a:pt x="3136282" y="621204"/>
                    </a:lnTo>
                    <a:lnTo>
                      <a:pt x="3142446" y="625214"/>
                    </a:lnTo>
                    <a:lnTo>
                      <a:pt x="3145897" y="628444"/>
                    </a:lnTo>
                    <a:lnTo>
                      <a:pt x="3150746" y="638297"/>
                    </a:lnTo>
                    <a:lnTo>
                      <a:pt x="3145651" y="637623"/>
                    </a:lnTo>
                    <a:lnTo>
                      <a:pt x="3146390" y="646507"/>
                    </a:lnTo>
                    <a:lnTo>
                      <a:pt x="3147623" y="651997"/>
                    </a:lnTo>
                    <a:lnTo>
                      <a:pt x="3151238" y="656599"/>
                    </a:lnTo>
                    <a:lnTo>
                      <a:pt x="3156006" y="663198"/>
                    </a:lnTo>
                    <a:lnTo>
                      <a:pt x="3159868" y="669008"/>
                    </a:lnTo>
                    <a:lnTo>
                      <a:pt x="3168743" y="677974"/>
                    </a:lnTo>
                    <a:lnTo>
                      <a:pt x="3175153" y="685165"/>
                    </a:lnTo>
                    <a:lnTo>
                      <a:pt x="3181563" y="691476"/>
                    </a:lnTo>
                    <a:lnTo>
                      <a:pt x="3189864" y="698198"/>
                    </a:lnTo>
                    <a:lnTo>
                      <a:pt x="3202683" y="709391"/>
                    </a:lnTo>
                    <a:lnTo>
                      <a:pt x="3210901" y="716402"/>
                    </a:lnTo>
                    <a:lnTo>
                      <a:pt x="3232350" y="733774"/>
                    </a:lnTo>
                    <a:lnTo>
                      <a:pt x="3245910" y="745658"/>
                    </a:lnTo>
                    <a:lnTo>
                      <a:pt x="3253060" y="751805"/>
                    </a:lnTo>
                    <a:lnTo>
                      <a:pt x="3265634" y="763343"/>
                    </a:lnTo>
                    <a:lnTo>
                      <a:pt x="3282481" y="775555"/>
                    </a:lnTo>
                    <a:lnTo>
                      <a:pt x="3287494" y="779343"/>
                    </a:lnTo>
                    <a:lnTo>
                      <a:pt x="3297273" y="787866"/>
                    </a:lnTo>
                    <a:lnTo>
                      <a:pt x="3303683" y="793972"/>
                    </a:lnTo>
                    <a:lnTo>
                      <a:pt x="3309847" y="800447"/>
                    </a:lnTo>
                    <a:lnTo>
                      <a:pt x="3316010" y="806183"/>
                    </a:lnTo>
                    <a:lnTo>
                      <a:pt x="3320859" y="810482"/>
                    </a:lnTo>
                    <a:lnTo>
                      <a:pt x="3326858" y="812717"/>
                    </a:lnTo>
                    <a:lnTo>
                      <a:pt x="3333186" y="818174"/>
                    </a:lnTo>
                    <a:lnTo>
                      <a:pt x="3335487" y="822858"/>
                    </a:lnTo>
                    <a:lnTo>
                      <a:pt x="3338199" y="813120"/>
                    </a:lnTo>
                    <a:lnTo>
                      <a:pt x="3340090" y="807556"/>
                    </a:lnTo>
                    <a:lnTo>
                      <a:pt x="3342801" y="801409"/>
                    </a:lnTo>
                    <a:lnTo>
                      <a:pt x="3341733" y="795443"/>
                    </a:lnTo>
                    <a:lnTo>
                      <a:pt x="3341568" y="789254"/>
                    </a:lnTo>
                    <a:lnTo>
                      <a:pt x="3338445" y="783042"/>
                    </a:lnTo>
                    <a:lnTo>
                      <a:pt x="3336226" y="778464"/>
                    </a:lnTo>
                    <a:lnTo>
                      <a:pt x="3333186" y="774330"/>
                    </a:lnTo>
                    <a:lnTo>
                      <a:pt x="3329570" y="771898"/>
                    </a:lnTo>
                    <a:lnTo>
                      <a:pt x="3324968" y="769301"/>
                    </a:lnTo>
                    <a:lnTo>
                      <a:pt x="3325461" y="763458"/>
                    </a:lnTo>
                    <a:lnTo>
                      <a:pt x="3318722" y="760910"/>
                    </a:lnTo>
                    <a:lnTo>
                      <a:pt x="3316093" y="756982"/>
                    </a:lnTo>
                    <a:lnTo>
                      <a:pt x="3320448" y="758289"/>
                    </a:lnTo>
                    <a:lnTo>
                      <a:pt x="3325626" y="762242"/>
                    </a:lnTo>
                    <a:lnTo>
                      <a:pt x="3334336" y="753596"/>
                    </a:lnTo>
                    <a:lnTo>
                      <a:pt x="3339843" y="752224"/>
                    </a:lnTo>
                    <a:lnTo>
                      <a:pt x="3351102" y="755848"/>
                    </a:lnTo>
                    <a:lnTo>
                      <a:pt x="3345760" y="750975"/>
                    </a:lnTo>
                    <a:lnTo>
                      <a:pt x="3340582" y="748501"/>
                    </a:lnTo>
                    <a:lnTo>
                      <a:pt x="3335981" y="745230"/>
                    </a:lnTo>
                    <a:lnTo>
                      <a:pt x="3333762" y="740899"/>
                    </a:lnTo>
                    <a:lnTo>
                      <a:pt x="3327351" y="736421"/>
                    </a:lnTo>
                    <a:lnTo>
                      <a:pt x="3322009" y="728934"/>
                    </a:lnTo>
                    <a:lnTo>
                      <a:pt x="3319298" y="725219"/>
                    </a:lnTo>
                    <a:lnTo>
                      <a:pt x="3322174" y="717100"/>
                    </a:lnTo>
                    <a:lnTo>
                      <a:pt x="3326858" y="711972"/>
                    </a:lnTo>
                    <a:lnTo>
                      <a:pt x="3334501" y="711265"/>
                    </a:lnTo>
                    <a:lnTo>
                      <a:pt x="3339514" y="714207"/>
                    </a:lnTo>
                    <a:lnTo>
                      <a:pt x="3349047" y="713542"/>
                    </a:lnTo>
                    <a:lnTo>
                      <a:pt x="3351594" y="706170"/>
                    </a:lnTo>
                    <a:lnTo>
                      <a:pt x="3341651" y="699407"/>
                    </a:lnTo>
                    <a:lnTo>
                      <a:pt x="3329653" y="693062"/>
                    </a:lnTo>
                    <a:lnTo>
                      <a:pt x="3321680" y="687186"/>
                    </a:lnTo>
                    <a:lnTo>
                      <a:pt x="3315928" y="681623"/>
                    </a:lnTo>
                    <a:lnTo>
                      <a:pt x="3312888" y="675681"/>
                    </a:lnTo>
                    <a:lnTo>
                      <a:pt x="3309025" y="669912"/>
                    </a:lnTo>
                    <a:lnTo>
                      <a:pt x="3310915" y="663732"/>
                    </a:lnTo>
                    <a:lnTo>
                      <a:pt x="3315107" y="663075"/>
                    </a:lnTo>
                    <a:lnTo>
                      <a:pt x="3324393" y="667627"/>
                    </a:lnTo>
                    <a:lnTo>
                      <a:pt x="3331378" y="669403"/>
                    </a:lnTo>
                    <a:lnTo>
                      <a:pt x="3333350" y="664192"/>
                    </a:lnTo>
                    <a:lnTo>
                      <a:pt x="3325050" y="658012"/>
                    </a:lnTo>
                    <a:lnTo>
                      <a:pt x="3318394" y="653008"/>
                    </a:lnTo>
                    <a:lnTo>
                      <a:pt x="3314613" y="649597"/>
                    </a:lnTo>
                    <a:lnTo>
                      <a:pt x="3303601" y="648619"/>
                    </a:lnTo>
                    <a:lnTo>
                      <a:pt x="3293246" y="639440"/>
                    </a:lnTo>
                    <a:lnTo>
                      <a:pt x="3285932" y="634640"/>
                    </a:lnTo>
                    <a:lnTo>
                      <a:pt x="3281248" y="630433"/>
                    </a:lnTo>
                    <a:lnTo>
                      <a:pt x="3283631" y="626036"/>
                    </a:lnTo>
                    <a:lnTo>
                      <a:pt x="3280755" y="619166"/>
                    </a:lnTo>
                    <a:lnTo>
                      <a:pt x="3275332" y="616495"/>
                    </a:lnTo>
                    <a:lnTo>
                      <a:pt x="3259141" y="612616"/>
                    </a:lnTo>
                    <a:lnTo>
                      <a:pt x="3261854" y="618475"/>
                    </a:lnTo>
                    <a:lnTo>
                      <a:pt x="3257580" y="617538"/>
                    </a:lnTo>
                    <a:lnTo>
                      <a:pt x="3249691" y="615648"/>
                    </a:lnTo>
                    <a:lnTo>
                      <a:pt x="3243938" y="612821"/>
                    </a:lnTo>
                    <a:lnTo>
                      <a:pt x="3237035" y="607266"/>
                    </a:lnTo>
                    <a:lnTo>
                      <a:pt x="3232187" y="600363"/>
                    </a:lnTo>
                    <a:lnTo>
                      <a:pt x="3229474" y="593879"/>
                    </a:lnTo>
                    <a:lnTo>
                      <a:pt x="3228982" y="589326"/>
                    </a:lnTo>
                    <a:lnTo>
                      <a:pt x="3232844" y="582185"/>
                    </a:lnTo>
                    <a:lnTo>
                      <a:pt x="3224955" y="578634"/>
                    </a:lnTo>
                    <a:lnTo>
                      <a:pt x="3229557" y="578708"/>
                    </a:lnTo>
                    <a:lnTo>
                      <a:pt x="3233748" y="579620"/>
                    </a:lnTo>
                    <a:lnTo>
                      <a:pt x="3226845" y="576621"/>
                    </a:lnTo>
                    <a:lnTo>
                      <a:pt x="3226845" y="571550"/>
                    </a:lnTo>
                    <a:lnTo>
                      <a:pt x="3219778" y="568033"/>
                    </a:lnTo>
                    <a:lnTo>
                      <a:pt x="3219366" y="563538"/>
                    </a:lnTo>
                    <a:lnTo>
                      <a:pt x="3213860" y="559610"/>
                    </a:lnTo>
                    <a:lnTo>
                      <a:pt x="3217229" y="556347"/>
                    </a:lnTo>
                    <a:lnTo>
                      <a:pt x="3212134" y="553002"/>
                    </a:lnTo>
                    <a:lnTo>
                      <a:pt x="3221503" y="552731"/>
                    </a:lnTo>
                    <a:lnTo>
                      <a:pt x="3225941" y="553249"/>
                    </a:lnTo>
                    <a:lnTo>
                      <a:pt x="3233995" y="552254"/>
                    </a:lnTo>
                    <a:lnTo>
                      <a:pt x="3239911" y="554802"/>
                    </a:lnTo>
                    <a:lnTo>
                      <a:pt x="3245006" y="558377"/>
                    </a:lnTo>
                    <a:lnTo>
                      <a:pt x="3248869" y="555706"/>
                    </a:lnTo>
                    <a:lnTo>
                      <a:pt x="3244924" y="552131"/>
                    </a:lnTo>
                    <a:lnTo>
                      <a:pt x="3240486" y="550931"/>
                    </a:lnTo>
                    <a:lnTo>
                      <a:pt x="3245418" y="547850"/>
                    </a:lnTo>
                    <a:lnTo>
                      <a:pt x="3251992" y="542426"/>
                    </a:lnTo>
                    <a:lnTo>
                      <a:pt x="3257087" y="540026"/>
                    </a:lnTo>
                    <a:lnTo>
                      <a:pt x="3262511" y="545927"/>
                    </a:lnTo>
                    <a:lnTo>
                      <a:pt x="3273687" y="558500"/>
                    </a:lnTo>
                    <a:lnTo>
                      <a:pt x="3276892" y="554769"/>
                    </a:lnTo>
                    <a:lnTo>
                      <a:pt x="3276810" y="548269"/>
                    </a:lnTo>
                    <a:lnTo>
                      <a:pt x="3277632" y="543732"/>
                    </a:lnTo>
                    <a:lnTo>
                      <a:pt x="3273687" y="541283"/>
                    </a:lnTo>
                    <a:lnTo>
                      <a:pt x="3280098" y="543215"/>
                    </a:lnTo>
                    <a:lnTo>
                      <a:pt x="3287740" y="539130"/>
                    </a:lnTo>
                    <a:lnTo>
                      <a:pt x="3300560" y="536024"/>
                    </a:lnTo>
                    <a:lnTo>
                      <a:pt x="3305985" y="537511"/>
                    </a:lnTo>
                    <a:lnTo>
                      <a:pt x="3317161" y="537347"/>
                    </a:lnTo>
                    <a:lnTo>
                      <a:pt x="3333679" y="541423"/>
                    </a:lnTo>
                    <a:lnTo>
                      <a:pt x="3339843" y="545154"/>
                    </a:lnTo>
                    <a:lnTo>
                      <a:pt x="3351102" y="550718"/>
                    </a:lnTo>
                    <a:lnTo>
                      <a:pt x="3358169" y="552657"/>
                    </a:lnTo>
                    <a:lnTo>
                      <a:pt x="3363757" y="554925"/>
                    </a:lnTo>
                    <a:lnTo>
                      <a:pt x="3360716" y="549460"/>
                    </a:lnTo>
                    <a:lnTo>
                      <a:pt x="3357018" y="544957"/>
                    </a:lnTo>
                    <a:lnTo>
                      <a:pt x="3354142" y="541719"/>
                    </a:lnTo>
                    <a:lnTo>
                      <a:pt x="3361621" y="535958"/>
                    </a:lnTo>
                    <a:lnTo>
                      <a:pt x="3363675" y="531570"/>
                    </a:lnTo>
                    <a:lnTo>
                      <a:pt x="3367538" y="529038"/>
                    </a:lnTo>
                    <a:lnTo>
                      <a:pt x="3359402" y="522226"/>
                    </a:lnTo>
                    <a:lnTo>
                      <a:pt x="3368030" y="524395"/>
                    </a:lnTo>
                    <a:lnTo>
                      <a:pt x="3364415" y="521609"/>
                    </a:lnTo>
                    <a:lnTo>
                      <a:pt x="3369428" y="518971"/>
                    </a:lnTo>
                    <a:lnTo>
                      <a:pt x="3363593" y="513367"/>
                    </a:lnTo>
                    <a:lnTo>
                      <a:pt x="3368853" y="513054"/>
                    </a:lnTo>
                    <a:lnTo>
                      <a:pt x="3373208" y="513449"/>
                    </a:lnTo>
                    <a:lnTo>
                      <a:pt x="3374441" y="508912"/>
                    </a:lnTo>
                    <a:lnTo>
                      <a:pt x="3370578" y="506570"/>
                    </a:lnTo>
                    <a:lnTo>
                      <a:pt x="3378138" y="506307"/>
                    </a:lnTo>
                    <a:lnTo>
                      <a:pt x="3380275" y="502404"/>
                    </a:lnTo>
                    <a:lnTo>
                      <a:pt x="3389973" y="500448"/>
                    </a:lnTo>
                    <a:lnTo>
                      <a:pt x="3392767" y="497226"/>
                    </a:lnTo>
                    <a:lnTo>
                      <a:pt x="3398520" y="491104"/>
                    </a:lnTo>
                    <a:lnTo>
                      <a:pt x="3407395" y="488146"/>
                    </a:lnTo>
                    <a:lnTo>
                      <a:pt x="3416352" y="481144"/>
                    </a:lnTo>
                    <a:lnTo>
                      <a:pt x="3437884" y="481423"/>
                    </a:lnTo>
                    <a:lnTo>
                      <a:pt x="3466236" y="486938"/>
                    </a:lnTo>
                    <a:lnTo>
                      <a:pt x="3463935" y="482508"/>
                    </a:lnTo>
                    <a:lnTo>
                      <a:pt x="3467058" y="478736"/>
                    </a:lnTo>
                    <a:lnTo>
                      <a:pt x="3461223" y="474709"/>
                    </a:lnTo>
                    <a:lnTo>
                      <a:pt x="3450704" y="471151"/>
                    </a:lnTo>
                    <a:lnTo>
                      <a:pt x="3446842" y="469113"/>
                    </a:lnTo>
                    <a:lnTo>
                      <a:pt x="3438870" y="462678"/>
                    </a:lnTo>
                    <a:lnTo>
                      <a:pt x="3423174" y="457353"/>
                    </a:lnTo>
                    <a:lnTo>
                      <a:pt x="3414709" y="453145"/>
                    </a:lnTo>
                    <a:lnTo>
                      <a:pt x="3405997" y="447491"/>
                    </a:lnTo>
                    <a:lnTo>
                      <a:pt x="3394493" y="440752"/>
                    </a:lnTo>
                    <a:lnTo>
                      <a:pt x="3384138" y="435977"/>
                    </a:lnTo>
                    <a:lnTo>
                      <a:pt x="3372962" y="430537"/>
                    </a:lnTo>
                    <a:lnTo>
                      <a:pt x="3366798" y="427801"/>
                    </a:lnTo>
                    <a:lnTo>
                      <a:pt x="3373208" y="430899"/>
                    </a:lnTo>
                    <a:lnTo>
                      <a:pt x="3366552" y="433446"/>
                    </a:lnTo>
                    <a:lnTo>
                      <a:pt x="3354389" y="429345"/>
                    </a:lnTo>
                    <a:lnTo>
                      <a:pt x="3346006" y="425524"/>
                    </a:lnTo>
                    <a:lnTo>
                      <a:pt x="3340171" y="419303"/>
                    </a:lnTo>
                    <a:lnTo>
                      <a:pt x="3331707" y="420100"/>
                    </a:lnTo>
                    <a:lnTo>
                      <a:pt x="3331049" y="424784"/>
                    </a:lnTo>
                    <a:lnTo>
                      <a:pt x="3320037" y="421292"/>
                    </a:lnTo>
                    <a:lnTo>
                      <a:pt x="3312476" y="418333"/>
                    </a:lnTo>
                    <a:lnTo>
                      <a:pt x="3306313" y="415202"/>
                    </a:lnTo>
                    <a:lnTo>
                      <a:pt x="3313381" y="416583"/>
                    </a:lnTo>
                    <a:lnTo>
                      <a:pt x="3324557" y="416871"/>
                    </a:lnTo>
                    <a:lnTo>
                      <a:pt x="3333104" y="417684"/>
                    </a:lnTo>
                    <a:lnTo>
                      <a:pt x="3327680" y="414306"/>
                    </a:lnTo>
                    <a:lnTo>
                      <a:pt x="3319051" y="411940"/>
                    </a:lnTo>
                    <a:lnTo>
                      <a:pt x="3309108" y="412351"/>
                    </a:lnTo>
                    <a:lnTo>
                      <a:pt x="3303109" y="410041"/>
                    </a:lnTo>
                    <a:lnTo>
                      <a:pt x="3309682" y="411660"/>
                    </a:lnTo>
                    <a:lnTo>
                      <a:pt x="3322666" y="411603"/>
                    </a:lnTo>
                    <a:lnTo>
                      <a:pt x="3333021" y="414315"/>
                    </a:lnTo>
                    <a:lnTo>
                      <a:pt x="3336309" y="417668"/>
                    </a:lnTo>
                    <a:lnTo>
                      <a:pt x="3354389" y="421974"/>
                    </a:lnTo>
                    <a:lnTo>
                      <a:pt x="3370825" y="421612"/>
                    </a:lnTo>
                    <a:lnTo>
                      <a:pt x="3379947" y="417553"/>
                    </a:lnTo>
                    <a:lnTo>
                      <a:pt x="3379371" y="413115"/>
                    </a:lnTo>
                    <a:lnTo>
                      <a:pt x="3216983" y="304735"/>
                    </a:lnTo>
                    <a:lnTo>
                      <a:pt x="3194548" y="298013"/>
                    </a:lnTo>
                    <a:lnTo>
                      <a:pt x="3179591" y="294438"/>
                    </a:lnTo>
                    <a:lnTo>
                      <a:pt x="3173920" y="293222"/>
                    </a:lnTo>
                    <a:lnTo>
                      <a:pt x="3165456" y="291858"/>
                    </a:lnTo>
                    <a:lnTo>
                      <a:pt x="3158306" y="291825"/>
                    </a:lnTo>
                    <a:lnTo>
                      <a:pt x="3141459" y="288417"/>
                    </a:lnTo>
                    <a:lnTo>
                      <a:pt x="3133816" y="287874"/>
                    </a:lnTo>
                    <a:lnTo>
                      <a:pt x="3126831" y="286901"/>
                    </a:lnTo>
                    <a:lnTo>
                      <a:pt x="3113436" y="284388"/>
                    </a:lnTo>
                    <a:lnTo>
                      <a:pt x="3102012" y="280823"/>
                    </a:lnTo>
                    <a:lnTo>
                      <a:pt x="3097329" y="280778"/>
                    </a:lnTo>
                    <a:lnTo>
                      <a:pt x="3082453" y="281570"/>
                    </a:lnTo>
                    <a:lnTo>
                      <a:pt x="3068072" y="281284"/>
                    </a:lnTo>
                    <a:lnTo>
                      <a:pt x="3060018" y="280565"/>
                    </a:lnTo>
                    <a:lnTo>
                      <a:pt x="3055909" y="281331"/>
                    </a:lnTo>
                    <a:lnTo>
                      <a:pt x="3045144" y="278987"/>
                    </a:lnTo>
                    <a:lnTo>
                      <a:pt x="3049746" y="281849"/>
                    </a:lnTo>
                    <a:lnTo>
                      <a:pt x="3045472" y="283014"/>
                    </a:lnTo>
                    <a:lnTo>
                      <a:pt x="3039556" y="281295"/>
                    </a:lnTo>
                    <a:lnTo>
                      <a:pt x="3031995" y="279424"/>
                    </a:lnTo>
                    <a:lnTo>
                      <a:pt x="3027146" y="278765"/>
                    </a:lnTo>
                    <a:lnTo>
                      <a:pt x="3019422" y="278106"/>
                    </a:lnTo>
                    <a:lnTo>
                      <a:pt x="3009971" y="277396"/>
                    </a:lnTo>
                    <a:lnTo>
                      <a:pt x="2998794" y="275877"/>
                    </a:lnTo>
                    <a:lnTo>
                      <a:pt x="2988028" y="274950"/>
                    </a:lnTo>
                    <a:lnTo>
                      <a:pt x="2978003" y="274068"/>
                    </a:lnTo>
                    <a:lnTo>
                      <a:pt x="2982358" y="276156"/>
                    </a:lnTo>
                    <a:lnTo>
                      <a:pt x="2986467" y="279652"/>
                    </a:lnTo>
                    <a:lnTo>
                      <a:pt x="2991480" y="282484"/>
                    </a:lnTo>
                    <a:lnTo>
                      <a:pt x="2990247" y="287120"/>
                    </a:lnTo>
                    <a:lnTo>
                      <a:pt x="2999945" y="288106"/>
                    </a:lnTo>
                    <a:lnTo>
                      <a:pt x="3005451" y="290239"/>
                    </a:lnTo>
                    <a:lnTo>
                      <a:pt x="3009232" y="291948"/>
                    </a:lnTo>
                    <a:lnTo>
                      <a:pt x="3012682" y="294216"/>
                    </a:lnTo>
                    <a:lnTo>
                      <a:pt x="3019832" y="296706"/>
                    </a:lnTo>
                    <a:lnTo>
                      <a:pt x="3023284" y="299681"/>
                    </a:lnTo>
                    <a:lnTo>
                      <a:pt x="3028954" y="301613"/>
                    </a:lnTo>
                    <a:lnTo>
                      <a:pt x="3027311" y="306256"/>
                    </a:lnTo>
                    <a:lnTo>
                      <a:pt x="3023777" y="309140"/>
                    </a:lnTo>
                    <a:lnTo>
                      <a:pt x="3013176" y="310414"/>
                    </a:lnTo>
                    <a:lnTo>
                      <a:pt x="3008491" y="309362"/>
                    </a:lnTo>
                    <a:lnTo>
                      <a:pt x="3004054" y="307217"/>
                    </a:lnTo>
                    <a:lnTo>
                      <a:pt x="2997562" y="302862"/>
                    </a:lnTo>
                    <a:lnTo>
                      <a:pt x="2992959" y="302147"/>
                    </a:lnTo>
                    <a:lnTo>
                      <a:pt x="2982605" y="299772"/>
                    </a:lnTo>
                    <a:lnTo>
                      <a:pt x="2977509" y="298769"/>
                    </a:lnTo>
                    <a:lnTo>
                      <a:pt x="2969702" y="298572"/>
                    </a:lnTo>
                    <a:lnTo>
                      <a:pt x="2963703" y="296000"/>
                    </a:lnTo>
                    <a:lnTo>
                      <a:pt x="2957622" y="291167"/>
                    </a:lnTo>
                    <a:lnTo>
                      <a:pt x="2949568" y="288216"/>
                    </a:lnTo>
                    <a:lnTo>
                      <a:pt x="2944637" y="286678"/>
                    </a:lnTo>
                    <a:lnTo>
                      <a:pt x="2939789" y="283441"/>
                    </a:lnTo>
                    <a:lnTo>
                      <a:pt x="2933378" y="289318"/>
                    </a:lnTo>
                    <a:lnTo>
                      <a:pt x="2925325" y="291159"/>
                    </a:lnTo>
                    <a:lnTo>
                      <a:pt x="2919655" y="290724"/>
                    </a:lnTo>
                    <a:lnTo>
                      <a:pt x="2914231" y="290411"/>
                    </a:lnTo>
                    <a:lnTo>
                      <a:pt x="2903054" y="288710"/>
                    </a:lnTo>
                    <a:lnTo>
                      <a:pt x="2898041" y="288776"/>
                    </a:lnTo>
                    <a:lnTo>
                      <a:pt x="2891795" y="288233"/>
                    </a:lnTo>
                    <a:lnTo>
                      <a:pt x="2886700" y="289047"/>
                    </a:lnTo>
                    <a:lnTo>
                      <a:pt x="2877414" y="288262"/>
                    </a:lnTo>
                    <a:lnTo>
                      <a:pt x="2871086" y="286722"/>
                    </a:lnTo>
                    <a:lnTo>
                      <a:pt x="2866155" y="285194"/>
                    </a:lnTo>
                    <a:lnTo>
                      <a:pt x="2860321" y="283887"/>
                    </a:lnTo>
                    <a:lnTo>
                      <a:pt x="2852842" y="285925"/>
                    </a:lnTo>
                    <a:lnTo>
                      <a:pt x="2848404" y="285126"/>
                    </a:lnTo>
                    <a:lnTo>
                      <a:pt x="2842158" y="286523"/>
                    </a:lnTo>
                    <a:lnTo>
                      <a:pt x="2834762" y="286031"/>
                    </a:lnTo>
                    <a:lnTo>
                      <a:pt x="2830572" y="285984"/>
                    </a:lnTo>
                    <a:lnTo>
                      <a:pt x="2822435" y="287489"/>
                    </a:lnTo>
                    <a:lnTo>
                      <a:pt x="2817586" y="286784"/>
                    </a:lnTo>
                    <a:lnTo>
                      <a:pt x="2813313" y="287206"/>
                    </a:lnTo>
                    <a:lnTo>
                      <a:pt x="2807314" y="287867"/>
                    </a:lnTo>
                    <a:lnTo>
                      <a:pt x="2802219" y="288603"/>
                    </a:lnTo>
                    <a:lnTo>
                      <a:pt x="2796631" y="286382"/>
                    </a:lnTo>
                    <a:lnTo>
                      <a:pt x="2792275" y="286183"/>
                    </a:lnTo>
                    <a:lnTo>
                      <a:pt x="2786276" y="285120"/>
                    </a:lnTo>
                    <a:lnTo>
                      <a:pt x="2781181" y="284594"/>
                    </a:lnTo>
                    <a:lnTo>
                      <a:pt x="2775346" y="283250"/>
                    </a:lnTo>
                    <a:lnTo>
                      <a:pt x="2768936" y="280901"/>
                    </a:lnTo>
                    <a:lnTo>
                      <a:pt x="2767292" y="277111"/>
                    </a:lnTo>
                    <a:lnTo>
                      <a:pt x="2762854" y="272801"/>
                    </a:lnTo>
                    <a:lnTo>
                      <a:pt x="2756609" y="268218"/>
                    </a:lnTo>
                    <a:lnTo>
                      <a:pt x="2749705" y="265242"/>
                    </a:lnTo>
                    <a:lnTo>
                      <a:pt x="2742228" y="262402"/>
                    </a:lnTo>
                    <a:lnTo>
                      <a:pt x="2733352" y="259599"/>
                    </a:lnTo>
                    <a:lnTo>
                      <a:pt x="2723079" y="257147"/>
                    </a:lnTo>
                    <a:lnTo>
                      <a:pt x="2714451" y="255344"/>
                    </a:lnTo>
                    <a:lnTo>
                      <a:pt x="2699822" y="252895"/>
                    </a:lnTo>
                    <a:lnTo>
                      <a:pt x="2692015" y="251997"/>
                    </a:lnTo>
                    <a:lnTo>
                      <a:pt x="2677798" y="250793"/>
                    </a:lnTo>
                    <a:lnTo>
                      <a:pt x="2669662" y="250064"/>
                    </a:lnTo>
                    <a:lnTo>
                      <a:pt x="2659800" y="249970"/>
                    </a:lnTo>
                    <a:lnTo>
                      <a:pt x="2645583" y="249967"/>
                    </a:lnTo>
                    <a:lnTo>
                      <a:pt x="2640406" y="250640"/>
                    </a:lnTo>
                    <a:lnTo>
                      <a:pt x="2630216" y="251718"/>
                    </a:lnTo>
                    <a:lnTo>
                      <a:pt x="2619532" y="253171"/>
                    </a:lnTo>
                    <a:lnTo>
                      <a:pt x="2611643" y="254947"/>
                    </a:lnTo>
                    <a:lnTo>
                      <a:pt x="2602357" y="255869"/>
                    </a:lnTo>
                    <a:lnTo>
                      <a:pt x="2594713" y="256707"/>
                    </a:lnTo>
                    <a:lnTo>
                      <a:pt x="2588714" y="256526"/>
                    </a:lnTo>
                    <a:lnTo>
                      <a:pt x="2584030" y="256024"/>
                    </a:lnTo>
                    <a:lnTo>
                      <a:pt x="2576716" y="254684"/>
                    </a:lnTo>
                    <a:lnTo>
                      <a:pt x="2567101" y="253232"/>
                    </a:lnTo>
                    <a:lnTo>
                      <a:pt x="2561841" y="252972"/>
                    </a:lnTo>
                    <a:lnTo>
                      <a:pt x="2569484" y="252719"/>
                    </a:lnTo>
                    <a:lnTo>
                      <a:pt x="2566115" y="250058"/>
                    </a:lnTo>
                    <a:lnTo>
                      <a:pt x="2559376" y="247639"/>
                    </a:lnTo>
                    <a:lnTo>
                      <a:pt x="2555267" y="246116"/>
                    </a:lnTo>
                    <a:lnTo>
                      <a:pt x="2549350" y="243998"/>
                    </a:lnTo>
                    <a:lnTo>
                      <a:pt x="2538749" y="242616"/>
                    </a:lnTo>
                    <a:lnTo>
                      <a:pt x="2532585" y="241546"/>
                    </a:lnTo>
                    <a:lnTo>
                      <a:pt x="2526750" y="240571"/>
                    </a:lnTo>
                    <a:lnTo>
                      <a:pt x="2522230" y="239035"/>
                    </a:lnTo>
                    <a:lnTo>
                      <a:pt x="2514341" y="238765"/>
                    </a:lnTo>
                    <a:lnTo>
                      <a:pt x="2510150" y="238823"/>
                    </a:lnTo>
                    <a:lnTo>
                      <a:pt x="2506123" y="236123"/>
                    </a:lnTo>
                    <a:lnTo>
                      <a:pt x="2500617" y="235591"/>
                    </a:lnTo>
                    <a:lnTo>
                      <a:pt x="2496508" y="235587"/>
                    </a:lnTo>
                    <a:lnTo>
                      <a:pt x="2491742" y="234891"/>
                    </a:lnTo>
                    <a:lnTo>
                      <a:pt x="2486153" y="234190"/>
                    </a:lnTo>
                    <a:lnTo>
                      <a:pt x="2481633" y="234695"/>
                    </a:lnTo>
                    <a:lnTo>
                      <a:pt x="2483852" y="230444"/>
                    </a:lnTo>
                    <a:lnTo>
                      <a:pt x="2489687" y="230755"/>
                    </a:lnTo>
                    <a:lnTo>
                      <a:pt x="2495358" y="232892"/>
                    </a:lnTo>
                    <a:lnTo>
                      <a:pt x="2499631" y="230963"/>
                    </a:lnTo>
                    <a:lnTo>
                      <a:pt x="2495111" y="228072"/>
                    </a:lnTo>
                    <a:lnTo>
                      <a:pt x="2489440" y="226013"/>
                    </a:lnTo>
                    <a:lnTo>
                      <a:pt x="2482537" y="224103"/>
                    </a:lnTo>
                    <a:lnTo>
                      <a:pt x="2473169" y="221965"/>
                    </a:lnTo>
                    <a:lnTo>
                      <a:pt x="2463389" y="220515"/>
                    </a:lnTo>
                    <a:lnTo>
                      <a:pt x="2447529" y="218400"/>
                    </a:lnTo>
                    <a:lnTo>
                      <a:pt x="2439393" y="218561"/>
                    </a:lnTo>
                    <a:lnTo>
                      <a:pt x="2432325" y="218213"/>
                    </a:lnTo>
                    <a:lnTo>
                      <a:pt x="2423861" y="218749"/>
                    </a:lnTo>
                    <a:lnTo>
                      <a:pt x="2423367" y="223929"/>
                    </a:lnTo>
                    <a:lnTo>
                      <a:pt x="2423285" y="228068"/>
                    </a:lnTo>
                    <a:lnTo>
                      <a:pt x="2422381" y="232265"/>
                    </a:lnTo>
                    <a:lnTo>
                      <a:pt x="2418108" y="233948"/>
                    </a:lnTo>
                    <a:lnTo>
                      <a:pt x="2412602" y="235334"/>
                    </a:lnTo>
                    <a:lnTo>
                      <a:pt x="2406767" y="234520"/>
                    </a:lnTo>
                    <a:lnTo>
                      <a:pt x="2402576" y="233860"/>
                    </a:lnTo>
                    <a:lnTo>
                      <a:pt x="2397480" y="229058"/>
                    </a:lnTo>
                    <a:lnTo>
                      <a:pt x="2404137" y="229560"/>
                    </a:lnTo>
                    <a:lnTo>
                      <a:pt x="2410218" y="228595"/>
                    </a:lnTo>
                    <a:lnTo>
                      <a:pt x="2407342" y="225627"/>
                    </a:lnTo>
                    <a:lnTo>
                      <a:pt x="2402165" y="224269"/>
                    </a:lnTo>
                    <a:lnTo>
                      <a:pt x="2399782" y="220796"/>
                    </a:lnTo>
                    <a:lnTo>
                      <a:pt x="2395426" y="220294"/>
                    </a:lnTo>
                    <a:lnTo>
                      <a:pt x="2402412" y="220990"/>
                    </a:lnTo>
                    <a:lnTo>
                      <a:pt x="2406767" y="221405"/>
                    </a:lnTo>
                    <a:lnTo>
                      <a:pt x="2409972" y="224716"/>
                    </a:lnTo>
                    <a:lnTo>
                      <a:pt x="2413834" y="223166"/>
                    </a:lnTo>
                    <a:lnTo>
                      <a:pt x="2413999" y="227501"/>
                    </a:lnTo>
                    <a:lnTo>
                      <a:pt x="2418765" y="227096"/>
                    </a:lnTo>
                    <a:lnTo>
                      <a:pt x="2420327" y="222941"/>
                    </a:lnTo>
                    <a:lnTo>
                      <a:pt x="2419752" y="218610"/>
                    </a:lnTo>
                    <a:lnTo>
                      <a:pt x="2406521" y="218888"/>
                    </a:lnTo>
                    <a:lnTo>
                      <a:pt x="2387455" y="219848"/>
                    </a:lnTo>
                    <a:lnTo>
                      <a:pt x="2380387" y="220917"/>
                    </a:lnTo>
                    <a:lnTo>
                      <a:pt x="2375785" y="222513"/>
                    </a:lnTo>
                    <a:lnTo>
                      <a:pt x="2370033" y="220885"/>
                    </a:lnTo>
                    <a:lnTo>
                      <a:pt x="2374635" y="220684"/>
                    </a:lnTo>
                    <a:lnTo>
                      <a:pt x="2373895" y="216314"/>
                    </a:lnTo>
                    <a:lnTo>
                      <a:pt x="2378661" y="215817"/>
                    </a:lnTo>
                    <a:lnTo>
                      <a:pt x="2383263" y="216193"/>
                    </a:lnTo>
                    <a:lnTo>
                      <a:pt x="2388276" y="217937"/>
                    </a:lnTo>
                    <a:lnTo>
                      <a:pt x="2393371" y="217883"/>
                    </a:lnTo>
                    <a:lnTo>
                      <a:pt x="2417204" y="217910"/>
                    </a:lnTo>
                    <a:lnTo>
                      <a:pt x="2410383" y="216885"/>
                    </a:lnTo>
                    <a:lnTo>
                      <a:pt x="2391564" y="214028"/>
                    </a:lnTo>
                    <a:lnTo>
                      <a:pt x="2386633" y="213577"/>
                    </a:lnTo>
                    <a:lnTo>
                      <a:pt x="2364773" y="211306"/>
                    </a:lnTo>
                    <a:lnTo>
                      <a:pt x="2358938" y="210546"/>
                    </a:lnTo>
                    <a:lnTo>
                      <a:pt x="2347679" y="209801"/>
                    </a:lnTo>
                    <a:lnTo>
                      <a:pt x="2339215" y="209233"/>
                    </a:lnTo>
                    <a:lnTo>
                      <a:pt x="2306852" y="208270"/>
                    </a:lnTo>
                    <a:lnTo>
                      <a:pt x="2298897" y="207223"/>
                    </a:lnTo>
                    <a:lnTo>
                      <a:pt x="2294607" y="206282"/>
                    </a:lnTo>
                    <a:lnTo>
                      <a:pt x="2289562" y="205021"/>
                    </a:lnTo>
                    <a:lnTo>
                      <a:pt x="2283628" y="204739"/>
                    </a:lnTo>
                    <a:lnTo>
                      <a:pt x="2278089" y="204202"/>
                    </a:lnTo>
                    <a:lnTo>
                      <a:pt x="2283143" y="206665"/>
                    </a:lnTo>
                    <a:lnTo>
                      <a:pt x="2288197" y="208561"/>
                    </a:lnTo>
                    <a:lnTo>
                      <a:pt x="2293785" y="209802"/>
                    </a:lnTo>
                    <a:lnTo>
                      <a:pt x="2299094" y="211766"/>
                    </a:lnTo>
                    <a:lnTo>
                      <a:pt x="2294213" y="211721"/>
                    </a:lnTo>
                    <a:lnTo>
                      <a:pt x="2289627" y="214308"/>
                    </a:lnTo>
                    <a:lnTo>
                      <a:pt x="2282592" y="214520"/>
                    </a:lnTo>
                    <a:lnTo>
                      <a:pt x="2272361" y="213906"/>
                    </a:lnTo>
                    <a:lnTo>
                      <a:pt x="2267578" y="217757"/>
                    </a:lnTo>
                    <a:lnTo>
                      <a:pt x="2272492" y="222018"/>
                    </a:lnTo>
                    <a:lnTo>
                      <a:pt x="2277251" y="222686"/>
                    </a:lnTo>
                    <a:lnTo>
                      <a:pt x="2283086" y="220911"/>
                    </a:lnTo>
                    <a:lnTo>
                      <a:pt x="2288214" y="220834"/>
                    </a:lnTo>
                    <a:lnTo>
                      <a:pt x="2293399" y="221829"/>
                    </a:lnTo>
                    <a:lnTo>
                      <a:pt x="2297089" y="219970"/>
                    </a:lnTo>
                    <a:lnTo>
                      <a:pt x="2292438" y="223125"/>
                    </a:lnTo>
                    <a:lnTo>
                      <a:pt x="2288230" y="222202"/>
                    </a:lnTo>
                    <a:lnTo>
                      <a:pt x="2289307" y="226947"/>
                    </a:lnTo>
                    <a:lnTo>
                      <a:pt x="2284170" y="226863"/>
                    </a:lnTo>
                    <a:lnTo>
                      <a:pt x="2292109" y="228531"/>
                    </a:lnTo>
                    <a:lnTo>
                      <a:pt x="2296612" y="230080"/>
                    </a:lnTo>
                    <a:lnTo>
                      <a:pt x="2300302" y="233617"/>
                    </a:lnTo>
                    <a:lnTo>
                      <a:pt x="2304690" y="235717"/>
                    </a:lnTo>
                    <a:lnTo>
                      <a:pt x="2309539" y="237539"/>
                    </a:lnTo>
                    <a:lnTo>
                      <a:pt x="2313985" y="239374"/>
                    </a:lnTo>
                    <a:lnTo>
                      <a:pt x="2307961" y="239713"/>
                    </a:lnTo>
                    <a:lnTo>
                      <a:pt x="2302357" y="239358"/>
                    </a:lnTo>
                    <a:lnTo>
                      <a:pt x="2298240" y="240806"/>
                    </a:lnTo>
                    <a:lnTo>
                      <a:pt x="2293334" y="237834"/>
                    </a:lnTo>
                    <a:lnTo>
                      <a:pt x="2289035" y="236553"/>
                    </a:lnTo>
                    <a:lnTo>
                      <a:pt x="2284910" y="235770"/>
                    </a:lnTo>
                    <a:lnTo>
                      <a:pt x="2281344" y="238430"/>
                    </a:lnTo>
                    <a:lnTo>
                      <a:pt x="2274309" y="237193"/>
                    </a:lnTo>
                    <a:lnTo>
                      <a:pt x="2275813" y="241322"/>
                    </a:lnTo>
                    <a:lnTo>
                      <a:pt x="2280809" y="243574"/>
                    </a:lnTo>
                    <a:lnTo>
                      <a:pt x="2285222" y="243406"/>
                    </a:lnTo>
                    <a:lnTo>
                      <a:pt x="2280480" y="244235"/>
                    </a:lnTo>
                    <a:lnTo>
                      <a:pt x="2286710" y="245055"/>
                    </a:lnTo>
                    <a:lnTo>
                      <a:pt x="2281335" y="246005"/>
                    </a:lnTo>
                    <a:lnTo>
                      <a:pt x="2286258" y="247334"/>
                    </a:lnTo>
                    <a:lnTo>
                      <a:pt x="2279067" y="246852"/>
                    </a:lnTo>
                    <a:lnTo>
                      <a:pt x="2274761" y="245566"/>
                    </a:lnTo>
                    <a:lnTo>
                      <a:pt x="2270758" y="244338"/>
                    </a:lnTo>
                    <a:lnTo>
                      <a:pt x="2266715" y="243014"/>
                    </a:lnTo>
                    <a:lnTo>
                      <a:pt x="2258144" y="241215"/>
                    </a:lnTo>
                    <a:lnTo>
                      <a:pt x="2253377" y="239963"/>
                    </a:lnTo>
                    <a:lnTo>
                      <a:pt x="2249170" y="238298"/>
                    </a:lnTo>
                    <a:lnTo>
                      <a:pt x="2244691" y="238710"/>
                    </a:lnTo>
                    <a:lnTo>
                      <a:pt x="2236489" y="236896"/>
                    </a:lnTo>
                    <a:lnTo>
                      <a:pt x="2230153" y="236024"/>
                    </a:lnTo>
                    <a:lnTo>
                      <a:pt x="2224902" y="235371"/>
                    </a:lnTo>
                    <a:lnTo>
                      <a:pt x="2219363" y="236840"/>
                    </a:lnTo>
                    <a:lnTo>
                      <a:pt x="2212871" y="238842"/>
                    </a:lnTo>
                    <a:lnTo>
                      <a:pt x="2216281" y="241647"/>
                    </a:lnTo>
                    <a:lnTo>
                      <a:pt x="2211991" y="241245"/>
                    </a:lnTo>
                    <a:lnTo>
                      <a:pt x="2215772" y="243748"/>
                    </a:lnTo>
                    <a:lnTo>
                      <a:pt x="2210783" y="241660"/>
                    </a:lnTo>
                    <a:lnTo>
                      <a:pt x="2206674" y="242654"/>
                    </a:lnTo>
                    <a:lnTo>
                      <a:pt x="2198867" y="242186"/>
                    </a:lnTo>
                    <a:lnTo>
                      <a:pt x="2188866" y="240660"/>
                    </a:lnTo>
                    <a:lnTo>
                      <a:pt x="2184362" y="239737"/>
                    </a:lnTo>
                    <a:lnTo>
                      <a:pt x="2177311" y="237916"/>
                    </a:lnTo>
                    <a:lnTo>
                      <a:pt x="2169109" y="234803"/>
                    </a:lnTo>
                    <a:lnTo>
                      <a:pt x="2164746" y="233132"/>
                    </a:lnTo>
                    <a:lnTo>
                      <a:pt x="2160111" y="232386"/>
                    </a:lnTo>
                    <a:lnTo>
                      <a:pt x="2155139" y="228434"/>
                    </a:lnTo>
                    <a:lnTo>
                      <a:pt x="2160456" y="227622"/>
                    </a:lnTo>
                    <a:lnTo>
                      <a:pt x="2165050" y="228773"/>
                    </a:lnTo>
                    <a:lnTo>
                      <a:pt x="2159881" y="227282"/>
                    </a:lnTo>
                    <a:lnTo>
                      <a:pt x="2153150" y="228010"/>
                    </a:lnTo>
                    <a:lnTo>
                      <a:pt x="2153717" y="234707"/>
                    </a:lnTo>
                    <a:lnTo>
                      <a:pt x="2158220" y="240813"/>
                    </a:lnTo>
                    <a:lnTo>
                      <a:pt x="2161771" y="245341"/>
                    </a:lnTo>
                    <a:lnTo>
                      <a:pt x="2167523" y="246398"/>
                    </a:lnTo>
                    <a:lnTo>
                      <a:pt x="2162486" y="246719"/>
                    </a:lnTo>
                    <a:lnTo>
                      <a:pt x="2165436" y="249980"/>
                    </a:lnTo>
                    <a:lnTo>
                      <a:pt x="2167121" y="254766"/>
                    </a:lnTo>
                    <a:lnTo>
                      <a:pt x="2166464" y="258839"/>
                    </a:lnTo>
                    <a:lnTo>
                      <a:pt x="2161664" y="259236"/>
                    </a:lnTo>
                    <a:lnTo>
                      <a:pt x="2157226" y="257767"/>
                    </a:lnTo>
                    <a:lnTo>
                      <a:pt x="2152862" y="255375"/>
                    </a:lnTo>
                    <a:lnTo>
                      <a:pt x="2148868" y="252704"/>
                    </a:lnTo>
                    <a:lnTo>
                      <a:pt x="2144406" y="254004"/>
                    </a:lnTo>
                    <a:lnTo>
                      <a:pt x="2137519" y="253180"/>
                    </a:lnTo>
                    <a:lnTo>
                      <a:pt x="2131956" y="250261"/>
                    </a:lnTo>
                    <a:lnTo>
                      <a:pt x="2127896" y="249358"/>
                    </a:lnTo>
                    <a:lnTo>
                      <a:pt x="2123697" y="248875"/>
                    </a:lnTo>
                    <a:lnTo>
                      <a:pt x="2118939" y="246510"/>
                    </a:lnTo>
                    <a:lnTo>
                      <a:pt x="2112389" y="244870"/>
                    </a:lnTo>
                    <a:lnTo>
                      <a:pt x="2106562" y="242257"/>
                    </a:lnTo>
                    <a:lnTo>
                      <a:pt x="2102585" y="239946"/>
                    </a:lnTo>
                    <a:lnTo>
                      <a:pt x="2098270" y="237673"/>
                    </a:lnTo>
                    <a:lnTo>
                      <a:pt x="2092361" y="236707"/>
                    </a:lnTo>
                    <a:lnTo>
                      <a:pt x="2087233" y="235462"/>
                    </a:lnTo>
                    <a:lnTo>
                      <a:pt x="2091244" y="233850"/>
                    </a:lnTo>
                    <a:lnTo>
                      <a:pt x="2099478" y="233942"/>
                    </a:lnTo>
                    <a:lnTo>
                      <a:pt x="2094663" y="232344"/>
                    </a:lnTo>
                    <a:lnTo>
                      <a:pt x="2090282" y="230442"/>
                    </a:lnTo>
                    <a:lnTo>
                      <a:pt x="2083050" y="227750"/>
                    </a:lnTo>
                    <a:lnTo>
                      <a:pt x="2088803" y="230796"/>
                    </a:lnTo>
                    <a:lnTo>
                      <a:pt x="2084899" y="233045"/>
                    </a:lnTo>
                    <a:lnTo>
                      <a:pt x="2080215" y="232316"/>
                    </a:lnTo>
                    <a:lnTo>
                      <a:pt x="2075145" y="229529"/>
                    </a:lnTo>
                    <a:lnTo>
                      <a:pt x="2069647" y="227634"/>
                    </a:lnTo>
                    <a:lnTo>
                      <a:pt x="2063204" y="224808"/>
                    </a:lnTo>
                    <a:lnTo>
                      <a:pt x="2055413" y="222494"/>
                    </a:lnTo>
                    <a:lnTo>
                      <a:pt x="2050285" y="220764"/>
                    </a:lnTo>
                    <a:lnTo>
                      <a:pt x="2046110" y="220360"/>
                    </a:lnTo>
                    <a:lnTo>
                      <a:pt x="2039339" y="217354"/>
                    </a:lnTo>
                    <a:lnTo>
                      <a:pt x="2034728" y="217117"/>
                    </a:lnTo>
                    <a:lnTo>
                      <a:pt x="2028400" y="216283"/>
                    </a:lnTo>
                    <a:lnTo>
                      <a:pt x="2024201" y="216062"/>
                    </a:lnTo>
                    <a:lnTo>
                      <a:pt x="2016755" y="215789"/>
                    </a:lnTo>
                    <a:lnTo>
                      <a:pt x="2013403" y="213272"/>
                    </a:lnTo>
                    <a:lnTo>
                      <a:pt x="2019434" y="212550"/>
                    </a:lnTo>
                    <a:lnTo>
                      <a:pt x="2023083" y="209959"/>
                    </a:lnTo>
                    <a:lnTo>
                      <a:pt x="2027628" y="208676"/>
                    </a:lnTo>
                    <a:lnTo>
                      <a:pt x="2032575" y="206712"/>
                    </a:lnTo>
                    <a:lnTo>
                      <a:pt x="2037720" y="206167"/>
                    </a:lnTo>
                    <a:lnTo>
                      <a:pt x="2043571" y="202728"/>
                    </a:lnTo>
                    <a:lnTo>
                      <a:pt x="2046316" y="199250"/>
                    </a:lnTo>
                    <a:lnTo>
                      <a:pt x="2042412" y="197907"/>
                    </a:lnTo>
                    <a:lnTo>
                      <a:pt x="2037974" y="197593"/>
                    </a:lnTo>
                    <a:lnTo>
                      <a:pt x="2034079" y="195572"/>
                    </a:lnTo>
                    <a:lnTo>
                      <a:pt x="2026354" y="195181"/>
                    </a:lnTo>
                    <a:lnTo>
                      <a:pt x="2021374" y="195450"/>
                    </a:lnTo>
                    <a:lnTo>
                      <a:pt x="2018621" y="191702"/>
                    </a:lnTo>
                    <a:lnTo>
                      <a:pt x="2013846" y="192926"/>
                    </a:lnTo>
                    <a:lnTo>
                      <a:pt x="2007724" y="191525"/>
                    </a:lnTo>
                    <a:lnTo>
                      <a:pt x="2002932" y="189210"/>
                    </a:lnTo>
                    <a:lnTo>
                      <a:pt x="1998840" y="190157"/>
                    </a:lnTo>
                    <a:lnTo>
                      <a:pt x="1992019" y="187868"/>
                    </a:lnTo>
                    <a:lnTo>
                      <a:pt x="1988337" y="189849"/>
                    </a:lnTo>
                    <a:lnTo>
                      <a:pt x="1984006" y="191343"/>
                    </a:lnTo>
                    <a:lnTo>
                      <a:pt x="1979404" y="192113"/>
                    </a:lnTo>
                    <a:lnTo>
                      <a:pt x="1976224" y="187809"/>
                    </a:lnTo>
                    <a:lnTo>
                      <a:pt x="1971679" y="188566"/>
                    </a:lnTo>
                    <a:lnTo>
                      <a:pt x="1967225" y="189332"/>
                    </a:lnTo>
                    <a:lnTo>
                      <a:pt x="1962368" y="188146"/>
                    </a:lnTo>
                    <a:lnTo>
                      <a:pt x="1957290" y="186377"/>
                    </a:lnTo>
                    <a:lnTo>
                      <a:pt x="1952523" y="186198"/>
                    </a:lnTo>
                    <a:lnTo>
                      <a:pt x="1947436" y="183261"/>
                    </a:lnTo>
                    <a:lnTo>
                      <a:pt x="1942851" y="183531"/>
                    </a:lnTo>
                    <a:lnTo>
                      <a:pt x="1938643" y="182326"/>
                    </a:lnTo>
                    <a:lnTo>
                      <a:pt x="1934370" y="182572"/>
                    </a:lnTo>
                    <a:lnTo>
                      <a:pt x="1929340" y="180932"/>
                    </a:lnTo>
                    <a:lnTo>
                      <a:pt x="1928666" y="185304"/>
                    </a:lnTo>
                    <a:lnTo>
                      <a:pt x="1922930" y="185850"/>
                    </a:lnTo>
                    <a:lnTo>
                      <a:pt x="1918575" y="183723"/>
                    </a:lnTo>
                    <a:lnTo>
                      <a:pt x="1918763" y="188188"/>
                    </a:lnTo>
                    <a:lnTo>
                      <a:pt x="1922765" y="189816"/>
                    </a:lnTo>
                    <a:lnTo>
                      <a:pt x="1926546" y="191493"/>
                    </a:lnTo>
                    <a:lnTo>
                      <a:pt x="1929685" y="194498"/>
                    </a:lnTo>
                    <a:lnTo>
                      <a:pt x="1935487" y="196116"/>
                    </a:lnTo>
                    <a:lnTo>
                      <a:pt x="1939300" y="198661"/>
                    </a:lnTo>
                    <a:lnTo>
                      <a:pt x="1934230" y="198294"/>
                    </a:lnTo>
                    <a:lnTo>
                      <a:pt x="1937714" y="201842"/>
                    </a:lnTo>
                    <a:lnTo>
                      <a:pt x="1933120" y="202999"/>
                    </a:lnTo>
                    <a:lnTo>
                      <a:pt x="1927516" y="202156"/>
                    </a:lnTo>
                    <a:lnTo>
                      <a:pt x="1922848" y="200678"/>
                    </a:lnTo>
                    <a:lnTo>
                      <a:pt x="1931806" y="203955"/>
                    </a:lnTo>
                    <a:lnTo>
                      <a:pt x="1927516" y="203898"/>
                    </a:lnTo>
                    <a:lnTo>
                      <a:pt x="1922922" y="203314"/>
                    </a:lnTo>
                    <a:lnTo>
                      <a:pt x="1926760" y="205173"/>
                    </a:lnTo>
                    <a:lnTo>
                      <a:pt x="1921434" y="204683"/>
                    </a:lnTo>
                    <a:lnTo>
                      <a:pt x="1905532" y="202358"/>
                    </a:lnTo>
                    <a:lnTo>
                      <a:pt x="1898909" y="202123"/>
                    </a:lnTo>
                    <a:lnTo>
                      <a:pt x="1892795" y="203055"/>
                    </a:lnTo>
                    <a:lnTo>
                      <a:pt x="1884478" y="201920"/>
                    </a:lnTo>
                    <a:lnTo>
                      <a:pt x="1879457" y="201763"/>
                    </a:lnTo>
                    <a:lnTo>
                      <a:pt x="1873376" y="201397"/>
                    </a:lnTo>
                    <a:lnTo>
                      <a:pt x="1866760" y="200769"/>
                    </a:lnTo>
                    <a:lnTo>
                      <a:pt x="1858780" y="199946"/>
                    </a:lnTo>
                    <a:lnTo>
                      <a:pt x="1850274" y="198988"/>
                    </a:lnTo>
                    <a:lnTo>
                      <a:pt x="1846001" y="198108"/>
                    </a:lnTo>
                    <a:lnTo>
                      <a:pt x="1834857" y="196391"/>
                    </a:lnTo>
                    <a:lnTo>
                      <a:pt x="1830954" y="194349"/>
                    </a:lnTo>
                    <a:lnTo>
                      <a:pt x="1826853" y="191156"/>
                    </a:lnTo>
                    <a:lnTo>
                      <a:pt x="1831283" y="189662"/>
                    </a:lnTo>
                    <a:lnTo>
                      <a:pt x="1835876" y="189857"/>
                    </a:lnTo>
                    <a:lnTo>
                      <a:pt x="1827042" y="186949"/>
                    </a:lnTo>
                    <a:lnTo>
                      <a:pt x="1813219" y="186452"/>
                    </a:lnTo>
                    <a:lnTo>
                      <a:pt x="1799939" y="186254"/>
                    </a:lnTo>
                    <a:lnTo>
                      <a:pt x="1784744" y="184201"/>
                    </a:lnTo>
                    <a:lnTo>
                      <a:pt x="1778424" y="184511"/>
                    </a:lnTo>
                    <a:lnTo>
                      <a:pt x="1773477" y="183800"/>
                    </a:lnTo>
                    <a:lnTo>
                      <a:pt x="1766862" y="183325"/>
                    </a:lnTo>
                    <a:lnTo>
                      <a:pt x="1760640" y="183127"/>
                    </a:lnTo>
                    <a:lnTo>
                      <a:pt x="1756794" y="184925"/>
                    </a:lnTo>
                    <a:lnTo>
                      <a:pt x="1747639" y="186362"/>
                    </a:lnTo>
                    <a:lnTo>
                      <a:pt x="1742618" y="185984"/>
                    </a:lnTo>
                    <a:lnTo>
                      <a:pt x="1738361" y="186269"/>
                    </a:lnTo>
                    <a:lnTo>
                      <a:pt x="1729141" y="188311"/>
                    </a:lnTo>
                    <a:lnTo>
                      <a:pt x="1733611" y="190386"/>
                    </a:lnTo>
                    <a:lnTo>
                      <a:pt x="1738887" y="191689"/>
                    </a:lnTo>
                    <a:lnTo>
                      <a:pt x="1739569" y="195954"/>
                    </a:lnTo>
                    <a:lnTo>
                      <a:pt x="1736003" y="193122"/>
                    </a:lnTo>
                    <a:lnTo>
                      <a:pt x="1728516" y="191152"/>
                    </a:lnTo>
                    <a:lnTo>
                      <a:pt x="1724538" y="189845"/>
                    </a:lnTo>
                    <a:lnTo>
                      <a:pt x="1724678" y="185204"/>
                    </a:lnTo>
                    <a:lnTo>
                      <a:pt x="1715754" y="181051"/>
                    </a:lnTo>
                    <a:lnTo>
                      <a:pt x="1707946" y="178031"/>
                    </a:lnTo>
                    <a:lnTo>
                      <a:pt x="1702867" y="176113"/>
                    </a:lnTo>
                    <a:lnTo>
                      <a:pt x="1710568" y="180705"/>
                    </a:lnTo>
                    <a:lnTo>
                      <a:pt x="1703911" y="183270"/>
                    </a:lnTo>
                    <a:lnTo>
                      <a:pt x="1691576" y="182706"/>
                    </a:lnTo>
                    <a:lnTo>
                      <a:pt x="1683613" y="181408"/>
                    </a:lnTo>
                    <a:lnTo>
                      <a:pt x="1677022" y="179543"/>
                    </a:lnTo>
                    <a:lnTo>
                      <a:pt x="1671910" y="176848"/>
                    </a:lnTo>
                    <a:lnTo>
                      <a:pt x="1677745" y="175412"/>
                    </a:lnTo>
                    <a:lnTo>
                      <a:pt x="1670809" y="174662"/>
                    </a:lnTo>
                    <a:lnTo>
                      <a:pt x="1658868" y="176002"/>
                    </a:lnTo>
                    <a:lnTo>
                      <a:pt x="1653543" y="175392"/>
                    </a:lnTo>
                    <a:lnTo>
                      <a:pt x="1646985" y="175799"/>
                    </a:lnTo>
                    <a:lnTo>
                      <a:pt x="1646336" y="179914"/>
                    </a:lnTo>
                    <a:lnTo>
                      <a:pt x="1650248" y="184026"/>
                    </a:lnTo>
                    <a:lnTo>
                      <a:pt x="1655285" y="183634"/>
                    </a:lnTo>
                    <a:lnTo>
                      <a:pt x="1662131" y="183879"/>
                    </a:lnTo>
                    <a:lnTo>
                      <a:pt x="1666018" y="182029"/>
                    </a:lnTo>
                    <a:lnTo>
                      <a:pt x="1671105" y="181712"/>
                    </a:lnTo>
                    <a:lnTo>
                      <a:pt x="1666684" y="184988"/>
                    </a:lnTo>
                    <a:lnTo>
                      <a:pt x="1662016" y="187022"/>
                    </a:lnTo>
                    <a:lnTo>
                      <a:pt x="1658950" y="190128"/>
                    </a:lnTo>
                    <a:lnTo>
                      <a:pt x="1651530" y="189229"/>
                    </a:lnTo>
                    <a:lnTo>
                      <a:pt x="1645678" y="187163"/>
                    </a:lnTo>
                    <a:lnTo>
                      <a:pt x="1650798" y="189464"/>
                    </a:lnTo>
                    <a:lnTo>
                      <a:pt x="1646780" y="191869"/>
                    </a:lnTo>
                    <a:lnTo>
                      <a:pt x="1640714" y="193107"/>
                    </a:lnTo>
                    <a:lnTo>
                      <a:pt x="1633836" y="193715"/>
                    </a:lnTo>
                    <a:lnTo>
                      <a:pt x="1637962" y="194965"/>
                    </a:lnTo>
                    <a:lnTo>
                      <a:pt x="1632036" y="195161"/>
                    </a:lnTo>
                    <a:lnTo>
                      <a:pt x="1628117" y="197235"/>
                    </a:lnTo>
                    <a:lnTo>
                      <a:pt x="1622191" y="197099"/>
                    </a:lnTo>
                    <a:lnTo>
                      <a:pt x="1615091" y="196951"/>
                    </a:lnTo>
                    <a:lnTo>
                      <a:pt x="1607497" y="197644"/>
                    </a:lnTo>
                    <a:lnTo>
                      <a:pt x="1599575" y="196367"/>
                    </a:lnTo>
                    <a:lnTo>
                      <a:pt x="1604876" y="192824"/>
                    </a:lnTo>
                    <a:lnTo>
                      <a:pt x="1606593" y="187530"/>
                    </a:lnTo>
                    <a:lnTo>
                      <a:pt x="1599509" y="186513"/>
                    </a:lnTo>
                    <a:lnTo>
                      <a:pt x="1603988" y="185696"/>
                    </a:lnTo>
                    <a:lnTo>
                      <a:pt x="1608352" y="185655"/>
                    </a:lnTo>
                    <a:lnTo>
                      <a:pt x="1614762" y="185256"/>
                    </a:lnTo>
                    <a:lnTo>
                      <a:pt x="1621155" y="184289"/>
                    </a:lnTo>
                    <a:lnTo>
                      <a:pt x="1624854" y="181413"/>
                    </a:lnTo>
                    <a:lnTo>
                      <a:pt x="1626629" y="176658"/>
                    </a:lnTo>
                    <a:lnTo>
                      <a:pt x="1630080" y="174199"/>
                    </a:lnTo>
                    <a:lnTo>
                      <a:pt x="1636301" y="173778"/>
                    </a:lnTo>
                    <a:lnTo>
                      <a:pt x="1639884" y="170828"/>
                    </a:lnTo>
                    <a:lnTo>
                      <a:pt x="1636885" y="167703"/>
                    </a:lnTo>
                    <a:lnTo>
                      <a:pt x="1632496" y="168291"/>
                    </a:lnTo>
                    <a:lnTo>
                      <a:pt x="1638676" y="166026"/>
                    </a:lnTo>
                    <a:lnTo>
                      <a:pt x="1643040" y="165041"/>
                    </a:lnTo>
                    <a:lnTo>
                      <a:pt x="1647001" y="162919"/>
                    </a:lnTo>
                    <a:lnTo>
                      <a:pt x="1651694" y="161698"/>
                    </a:lnTo>
                    <a:lnTo>
                      <a:pt x="1656970" y="158312"/>
                    </a:lnTo>
                    <a:lnTo>
                      <a:pt x="1663569" y="159273"/>
                    </a:lnTo>
                    <a:lnTo>
                      <a:pt x="1664120" y="154167"/>
                    </a:lnTo>
                    <a:lnTo>
                      <a:pt x="1669239" y="152666"/>
                    </a:lnTo>
                    <a:lnTo>
                      <a:pt x="1674195" y="151419"/>
                    </a:lnTo>
                    <a:lnTo>
                      <a:pt x="1677013" y="147189"/>
                    </a:lnTo>
                    <a:lnTo>
                      <a:pt x="1678666" y="143134"/>
                    </a:lnTo>
                    <a:lnTo>
                      <a:pt x="1674088" y="141450"/>
                    </a:lnTo>
                    <a:lnTo>
                      <a:pt x="1670850" y="138849"/>
                    </a:lnTo>
                    <a:lnTo>
                      <a:pt x="1665829" y="138304"/>
                    </a:lnTo>
                    <a:lnTo>
                      <a:pt x="1661646" y="136319"/>
                    </a:lnTo>
                    <a:lnTo>
                      <a:pt x="1655934" y="136263"/>
                    </a:lnTo>
                    <a:lnTo>
                      <a:pt x="1651373" y="135505"/>
                    </a:lnTo>
                    <a:lnTo>
                      <a:pt x="1645152" y="132628"/>
                    </a:lnTo>
                    <a:lnTo>
                      <a:pt x="1640945" y="132244"/>
                    </a:lnTo>
                    <a:lnTo>
                      <a:pt x="1636022" y="130880"/>
                    </a:lnTo>
                    <a:lnTo>
                      <a:pt x="1644034" y="131621"/>
                    </a:lnTo>
                    <a:lnTo>
                      <a:pt x="1650642" y="133244"/>
                    </a:lnTo>
                    <a:lnTo>
                      <a:pt x="1656008" y="134134"/>
                    </a:lnTo>
                    <a:lnTo>
                      <a:pt x="1665270" y="135241"/>
                    </a:lnTo>
                    <a:lnTo>
                      <a:pt x="1669108" y="138069"/>
                    </a:lnTo>
                    <a:lnTo>
                      <a:pt x="1667530" y="132652"/>
                    </a:lnTo>
                    <a:lnTo>
                      <a:pt x="1663133" y="130017"/>
                    </a:lnTo>
                    <a:lnTo>
                      <a:pt x="1656896" y="129232"/>
                    </a:lnTo>
                    <a:lnTo>
                      <a:pt x="1652335" y="128497"/>
                    </a:lnTo>
                    <a:lnTo>
                      <a:pt x="1648694" y="125009"/>
                    </a:lnTo>
                    <a:lnTo>
                      <a:pt x="1644495" y="122771"/>
                    </a:lnTo>
                    <a:lnTo>
                      <a:pt x="1640262" y="121419"/>
                    </a:lnTo>
                    <a:lnTo>
                      <a:pt x="1634494" y="121789"/>
                    </a:lnTo>
                    <a:lnTo>
                      <a:pt x="1640041" y="122957"/>
                    </a:lnTo>
                    <a:lnTo>
                      <a:pt x="1646327" y="124697"/>
                    </a:lnTo>
                    <a:lnTo>
                      <a:pt x="1641298" y="123791"/>
                    </a:lnTo>
                    <a:lnTo>
                      <a:pt x="1637584" y="125932"/>
                    </a:lnTo>
                    <a:lnTo>
                      <a:pt x="1633540" y="123445"/>
                    </a:lnTo>
                    <a:lnTo>
                      <a:pt x="1629028" y="122933"/>
                    </a:lnTo>
                    <a:lnTo>
                      <a:pt x="1625988" y="119381"/>
                    </a:lnTo>
                    <a:lnTo>
                      <a:pt x="1621180" y="118299"/>
                    </a:lnTo>
                    <a:lnTo>
                      <a:pt x="1615830" y="116980"/>
                    </a:lnTo>
                    <a:lnTo>
                      <a:pt x="1610078" y="115571"/>
                    </a:lnTo>
                    <a:lnTo>
                      <a:pt x="1605960" y="114482"/>
                    </a:lnTo>
                    <a:lnTo>
                      <a:pt x="1599863" y="113342"/>
                    </a:lnTo>
                    <a:lnTo>
                      <a:pt x="1595647" y="112971"/>
                    </a:lnTo>
                    <a:lnTo>
                      <a:pt x="1589541" y="111262"/>
                    </a:lnTo>
                    <a:lnTo>
                      <a:pt x="1583345" y="109782"/>
                    </a:lnTo>
                    <a:lnTo>
                      <a:pt x="1576704" y="110516"/>
                    </a:lnTo>
                    <a:lnTo>
                      <a:pt x="1570294" y="110226"/>
                    </a:lnTo>
                    <a:lnTo>
                      <a:pt x="1564534" y="111274"/>
                    </a:lnTo>
                    <a:lnTo>
                      <a:pt x="1552535" y="109802"/>
                    </a:lnTo>
                    <a:lnTo>
                      <a:pt x="1548319" y="110541"/>
                    </a:lnTo>
                    <a:lnTo>
                      <a:pt x="1537537" y="111093"/>
                    </a:lnTo>
                    <a:lnTo>
                      <a:pt x="1533321" y="111086"/>
                    </a:lnTo>
                    <a:lnTo>
                      <a:pt x="1527256" y="110197"/>
                    </a:lnTo>
                    <a:lnTo>
                      <a:pt x="1530634" y="112880"/>
                    </a:lnTo>
                    <a:lnTo>
                      <a:pt x="1527388" y="115832"/>
                    </a:lnTo>
                    <a:lnTo>
                      <a:pt x="1522958" y="115057"/>
                    </a:lnTo>
                    <a:lnTo>
                      <a:pt x="1517378" y="115389"/>
                    </a:lnTo>
                    <a:lnTo>
                      <a:pt x="1512900" y="116373"/>
                    </a:lnTo>
                    <a:lnTo>
                      <a:pt x="1508396" y="116007"/>
                    </a:lnTo>
                    <a:lnTo>
                      <a:pt x="1504262" y="114464"/>
                    </a:lnTo>
                    <a:lnTo>
                      <a:pt x="1508643" y="113873"/>
                    </a:lnTo>
                    <a:lnTo>
                      <a:pt x="1505478" y="110851"/>
                    </a:lnTo>
                    <a:lnTo>
                      <a:pt x="1510836" y="108738"/>
                    </a:lnTo>
                    <a:lnTo>
                      <a:pt x="1507574" y="105280"/>
                    </a:lnTo>
                    <a:lnTo>
                      <a:pt x="1502331" y="104024"/>
                    </a:lnTo>
                    <a:lnTo>
                      <a:pt x="1497622" y="103623"/>
                    </a:lnTo>
                    <a:lnTo>
                      <a:pt x="1491894" y="103585"/>
                    </a:lnTo>
                    <a:lnTo>
                      <a:pt x="1483545" y="102753"/>
                    </a:lnTo>
                    <a:lnTo>
                      <a:pt x="1478466" y="104355"/>
                    </a:lnTo>
                    <a:lnTo>
                      <a:pt x="1473675" y="104480"/>
                    </a:lnTo>
                    <a:lnTo>
                      <a:pt x="1477907" y="102667"/>
                    </a:lnTo>
                    <a:lnTo>
                      <a:pt x="1472056" y="101779"/>
                    </a:lnTo>
                    <a:lnTo>
                      <a:pt x="1464356" y="101968"/>
                    </a:lnTo>
                    <a:lnTo>
                      <a:pt x="1459827" y="102524"/>
                    </a:lnTo>
                    <a:lnTo>
                      <a:pt x="1455505" y="101725"/>
                    </a:lnTo>
                    <a:lnTo>
                      <a:pt x="1449678" y="102417"/>
                    </a:lnTo>
                    <a:lnTo>
                      <a:pt x="1454806" y="100224"/>
                    </a:lnTo>
                    <a:lnTo>
                      <a:pt x="1464208" y="99534"/>
                    </a:lnTo>
                    <a:lnTo>
                      <a:pt x="1468185" y="96122"/>
                    </a:lnTo>
                    <a:lnTo>
                      <a:pt x="1474957" y="96307"/>
                    </a:lnTo>
                    <a:lnTo>
                      <a:pt x="1469623" y="94590"/>
                    </a:lnTo>
                    <a:lnTo>
                      <a:pt x="1465062" y="92217"/>
                    </a:lnTo>
                    <a:lnTo>
                      <a:pt x="1458373" y="91353"/>
                    </a:lnTo>
                    <a:lnTo>
                      <a:pt x="1453245" y="91567"/>
                    </a:lnTo>
                    <a:lnTo>
                      <a:pt x="1446638" y="90594"/>
                    </a:lnTo>
                    <a:lnTo>
                      <a:pt x="1442323" y="90189"/>
                    </a:lnTo>
                    <a:lnTo>
                      <a:pt x="1437047" y="88187"/>
                    </a:lnTo>
                    <a:lnTo>
                      <a:pt x="1431344" y="88793"/>
                    </a:lnTo>
                    <a:lnTo>
                      <a:pt x="1426815" y="87714"/>
                    </a:lnTo>
                    <a:lnTo>
                      <a:pt x="1422427" y="88297"/>
                    </a:lnTo>
                    <a:lnTo>
                      <a:pt x="1416625" y="90036"/>
                    </a:lnTo>
                    <a:lnTo>
                      <a:pt x="1411900" y="89821"/>
                    </a:lnTo>
                    <a:lnTo>
                      <a:pt x="1405630" y="92639"/>
                    </a:lnTo>
                    <a:lnTo>
                      <a:pt x="1402745" y="95878"/>
                    </a:lnTo>
                    <a:lnTo>
                      <a:pt x="1397395" y="98439"/>
                    </a:lnTo>
                    <a:lnTo>
                      <a:pt x="1394009" y="101571"/>
                    </a:lnTo>
                    <a:lnTo>
                      <a:pt x="1397083" y="104832"/>
                    </a:lnTo>
                    <a:lnTo>
                      <a:pt x="1392546" y="104974"/>
                    </a:lnTo>
                    <a:lnTo>
                      <a:pt x="1395135" y="108475"/>
                    </a:lnTo>
                    <a:lnTo>
                      <a:pt x="1400863" y="109740"/>
                    </a:lnTo>
                    <a:lnTo>
                      <a:pt x="1407347" y="111460"/>
                    </a:lnTo>
                    <a:lnTo>
                      <a:pt x="1403024" y="111530"/>
                    </a:lnTo>
                    <a:lnTo>
                      <a:pt x="1402400" y="115623"/>
                    </a:lnTo>
                    <a:lnTo>
                      <a:pt x="1397502" y="116539"/>
                    </a:lnTo>
                    <a:lnTo>
                      <a:pt x="1389481" y="116445"/>
                    </a:lnTo>
                    <a:lnTo>
                      <a:pt x="1383655" y="116979"/>
                    </a:lnTo>
                    <a:lnTo>
                      <a:pt x="1376250" y="116822"/>
                    </a:lnTo>
                    <a:lnTo>
                      <a:pt x="1367284" y="115617"/>
                    </a:lnTo>
                    <a:lnTo>
                      <a:pt x="1371779" y="118178"/>
                    </a:lnTo>
                    <a:lnTo>
                      <a:pt x="1378427" y="119519"/>
                    </a:lnTo>
                    <a:lnTo>
                      <a:pt x="1385109" y="121316"/>
                    </a:lnTo>
                    <a:lnTo>
                      <a:pt x="1391873" y="123529"/>
                    </a:lnTo>
                    <a:lnTo>
                      <a:pt x="1396400" y="125272"/>
                    </a:lnTo>
                    <a:lnTo>
                      <a:pt x="1392094" y="125198"/>
                    </a:lnTo>
                    <a:lnTo>
                      <a:pt x="1387805" y="125042"/>
                    </a:lnTo>
                    <a:lnTo>
                      <a:pt x="1381641" y="123929"/>
                    </a:lnTo>
                    <a:lnTo>
                      <a:pt x="1374754" y="122172"/>
                    </a:lnTo>
                    <a:lnTo>
                      <a:pt x="1368007" y="122390"/>
                    </a:lnTo>
                    <a:lnTo>
                      <a:pt x="1362641" y="123451"/>
                    </a:lnTo>
                    <a:lnTo>
                      <a:pt x="1366413" y="125282"/>
                    </a:lnTo>
                    <a:lnTo>
                      <a:pt x="1361885" y="126156"/>
                    </a:lnTo>
                    <a:lnTo>
                      <a:pt x="1355771" y="125614"/>
                    </a:lnTo>
                    <a:lnTo>
                      <a:pt x="1360685" y="127265"/>
                    </a:lnTo>
                    <a:lnTo>
                      <a:pt x="1355138" y="127368"/>
                    </a:lnTo>
                    <a:lnTo>
                      <a:pt x="1350330" y="128992"/>
                    </a:lnTo>
                    <a:lnTo>
                      <a:pt x="1345654" y="128173"/>
                    </a:lnTo>
                    <a:lnTo>
                      <a:pt x="1341808" y="129708"/>
                    </a:lnTo>
                    <a:lnTo>
                      <a:pt x="1335382" y="127820"/>
                    </a:lnTo>
                    <a:lnTo>
                      <a:pt x="1331355" y="128744"/>
                    </a:lnTo>
                    <a:lnTo>
                      <a:pt x="1326958" y="129570"/>
                    </a:lnTo>
                    <a:lnTo>
                      <a:pt x="1322447" y="130078"/>
                    </a:lnTo>
                    <a:lnTo>
                      <a:pt x="1327188" y="127142"/>
                    </a:lnTo>
                    <a:lnTo>
                      <a:pt x="1323309" y="124660"/>
                    </a:lnTo>
                    <a:lnTo>
                      <a:pt x="1313136" y="123765"/>
                    </a:lnTo>
                    <a:lnTo>
                      <a:pt x="1308015" y="124373"/>
                    </a:lnTo>
                    <a:lnTo>
                      <a:pt x="1303372" y="124496"/>
                    </a:lnTo>
                    <a:lnTo>
                      <a:pt x="1298491" y="123524"/>
                    </a:lnTo>
                    <a:lnTo>
                      <a:pt x="1293420" y="124722"/>
                    </a:lnTo>
                    <a:lnTo>
                      <a:pt x="1289114" y="124772"/>
                    </a:lnTo>
                    <a:lnTo>
                      <a:pt x="1280559" y="124426"/>
                    </a:lnTo>
                    <a:lnTo>
                      <a:pt x="1284866" y="125479"/>
                    </a:lnTo>
                    <a:lnTo>
                      <a:pt x="1280419" y="126245"/>
                    </a:lnTo>
                    <a:lnTo>
                      <a:pt x="1275727" y="125835"/>
                    </a:lnTo>
                    <a:lnTo>
                      <a:pt x="1271626" y="124710"/>
                    </a:lnTo>
                    <a:lnTo>
                      <a:pt x="1268248" y="128035"/>
                    </a:lnTo>
                    <a:lnTo>
                      <a:pt x="1275193" y="129913"/>
                    </a:lnTo>
                    <a:lnTo>
                      <a:pt x="1282515" y="130138"/>
                    </a:lnTo>
                    <a:lnTo>
                      <a:pt x="1288169" y="129721"/>
                    </a:lnTo>
                    <a:lnTo>
                      <a:pt x="1293437" y="128950"/>
                    </a:lnTo>
                    <a:lnTo>
                      <a:pt x="1286722" y="130278"/>
                    </a:lnTo>
                    <a:lnTo>
                      <a:pt x="1278135" y="131465"/>
                    </a:lnTo>
                    <a:lnTo>
                      <a:pt x="1269892" y="132599"/>
                    </a:lnTo>
                    <a:lnTo>
                      <a:pt x="1262109" y="133258"/>
                    </a:lnTo>
                    <a:lnTo>
                      <a:pt x="1255379" y="134081"/>
                    </a:lnTo>
                    <a:lnTo>
                      <a:pt x="1250580" y="135388"/>
                    </a:lnTo>
                    <a:lnTo>
                      <a:pt x="1246298" y="135004"/>
                    </a:lnTo>
                    <a:lnTo>
                      <a:pt x="1241885" y="135900"/>
                    </a:lnTo>
                    <a:lnTo>
                      <a:pt x="1237423" y="135628"/>
                    </a:lnTo>
                    <a:lnTo>
                      <a:pt x="1230413" y="136789"/>
                    </a:lnTo>
                    <a:lnTo>
                      <a:pt x="1226090" y="137503"/>
                    </a:lnTo>
                    <a:lnTo>
                      <a:pt x="1230249" y="138945"/>
                    </a:lnTo>
                    <a:lnTo>
                      <a:pt x="1222614" y="139132"/>
                    </a:lnTo>
                    <a:lnTo>
                      <a:pt x="1218365" y="140449"/>
                    </a:lnTo>
                    <a:lnTo>
                      <a:pt x="1214306" y="138902"/>
                    </a:lnTo>
                    <a:lnTo>
                      <a:pt x="1208766" y="140992"/>
                    </a:lnTo>
                    <a:lnTo>
                      <a:pt x="1213360" y="141301"/>
                    </a:lnTo>
                    <a:lnTo>
                      <a:pt x="1209169" y="141512"/>
                    </a:lnTo>
                    <a:lnTo>
                      <a:pt x="1205060" y="143914"/>
                    </a:lnTo>
                    <a:lnTo>
                      <a:pt x="1201617" y="147692"/>
                    </a:lnTo>
                    <a:lnTo>
                      <a:pt x="1183710" y="146980"/>
                    </a:lnTo>
                    <a:lnTo>
                      <a:pt x="1179461" y="147979"/>
                    </a:lnTo>
                    <a:lnTo>
                      <a:pt x="1190711" y="149785"/>
                    </a:lnTo>
                    <a:lnTo>
                      <a:pt x="1196670" y="149687"/>
                    </a:lnTo>
                    <a:lnTo>
                      <a:pt x="1192947" y="151706"/>
                    </a:lnTo>
                    <a:lnTo>
                      <a:pt x="1188657" y="150459"/>
                    </a:lnTo>
                    <a:lnTo>
                      <a:pt x="1192569" y="151827"/>
                    </a:lnTo>
                    <a:lnTo>
                      <a:pt x="1188862" y="154017"/>
                    </a:lnTo>
                    <a:lnTo>
                      <a:pt x="1191500" y="157609"/>
                    </a:lnTo>
                    <a:lnTo>
                      <a:pt x="1187104" y="156597"/>
                    </a:lnTo>
                    <a:lnTo>
                      <a:pt x="1190769" y="158810"/>
                    </a:lnTo>
                    <a:lnTo>
                      <a:pt x="1186306" y="159957"/>
                    </a:lnTo>
                    <a:lnTo>
                      <a:pt x="1182345" y="157853"/>
                    </a:lnTo>
                    <a:lnTo>
                      <a:pt x="1177891" y="157842"/>
                    </a:lnTo>
                    <a:lnTo>
                      <a:pt x="1172993" y="155316"/>
                    </a:lnTo>
                    <a:lnTo>
                      <a:pt x="1168876" y="154712"/>
                    </a:lnTo>
                    <a:lnTo>
                      <a:pt x="1173133" y="156062"/>
                    </a:lnTo>
                    <a:lnTo>
                      <a:pt x="1168161" y="157594"/>
                    </a:lnTo>
                    <a:lnTo>
                      <a:pt x="1171251" y="160467"/>
                    </a:lnTo>
                    <a:lnTo>
                      <a:pt x="1181104" y="160225"/>
                    </a:lnTo>
                    <a:lnTo>
                      <a:pt x="1190186" y="161564"/>
                    </a:lnTo>
                    <a:lnTo>
                      <a:pt x="1193037" y="164875"/>
                    </a:lnTo>
                    <a:lnTo>
                      <a:pt x="1197935" y="164531"/>
                    </a:lnTo>
                    <a:lnTo>
                      <a:pt x="1202693" y="166600"/>
                    </a:lnTo>
                    <a:lnTo>
                      <a:pt x="1198116" y="165802"/>
                    </a:lnTo>
                    <a:lnTo>
                      <a:pt x="1193777" y="167663"/>
                    </a:lnTo>
                    <a:lnTo>
                      <a:pt x="1190267" y="165390"/>
                    </a:lnTo>
                    <a:lnTo>
                      <a:pt x="1184901" y="163613"/>
                    </a:lnTo>
                    <a:lnTo>
                      <a:pt x="1180390" y="164531"/>
                    </a:lnTo>
                    <a:lnTo>
                      <a:pt x="1185041" y="166294"/>
                    </a:lnTo>
                    <a:lnTo>
                      <a:pt x="1180554" y="165614"/>
                    </a:lnTo>
                    <a:lnTo>
                      <a:pt x="1184334" y="168758"/>
                    </a:lnTo>
                    <a:lnTo>
                      <a:pt x="1190144" y="169361"/>
                    </a:lnTo>
                    <a:lnTo>
                      <a:pt x="1195593" y="169896"/>
                    </a:lnTo>
                    <a:lnTo>
                      <a:pt x="1201345" y="172939"/>
                    </a:lnTo>
                    <a:lnTo>
                      <a:pt x="1205504" y="173949"/>
                    </a:lnTo>
                    <a:lnTo>
                      <a:pt x="1210171" y="177215"/>
                    </a:lnTo>
                    <a:lnTo>
                      <a:pt x="1205865" y="178844"/>
                    </a:lnTo>
                    <a:lnTo>
                      <a:pt x="1200951" y="179142"/>
                    </a:lnTo>
                    <a:lnTo>
                      <a:pt x="1191944" y="179353"/>
                    </a:lnTo>
                    <a:lnTo>
                      <a:pt x="1186627" y="180238"/>
                    </a:lnTo>
                    <a:lnTo>
                      <a:pt x="1182609" y="181992"/>
                    </a:lnTo>
                    <a:lnTo>
                      <a:pt x="1175212" y="183105"/>
                    </a:lnTo>
                    <a:lnTo>
                      <a:pt x="1171021" y="182045"/>
                    </a:lnTo>
                    <a:lnTo>
                      <a:pt x="1162121" y="183228"/>
                    </a:lnTo>
                    <a:lnTo>
                      <a:pt x="1147148" y="184783"/>
                    </a:lnTo>
                    <a:lnTo>
                      <a:pt x="1139250" y="184976"/>
                    </a:lnTo>
                    <a:lnTo>
                      <a:pt x="1124425" y="184677"/>
                    </a:lnTo>
                    <a:lnTo>
                      <a:pt x="1117127" y="185188"/>
                    </a:lnTo>
                    <a:lnTo>
                      <a:pt x="1107151" y="185885"/>
                    </a:lnTo>
                    <a:lnTo>
                      <a:pt x="1101201" y="186447"/>
                    </a:lnTo>
                    <a:lnTo>
                      <a:pt x="1096376" y="186879"/>
                    </a:lnTo>
                    <a:lnTo>
                      <a:pt x="1091257" y="187305"/>
                    </a:lnTo>
                    <a:lnTo>
                      <a:pt x="1095777" y="188781"/>
                    </a:lnTo>
                    <a:lnTo>
                      <a:pt x="1093476" y="192502"/>
                    </a:lnTo>
                    <a:lnTo>
                      <a:pt x="1099253" y="194544"/>
                    </a:lnTo>
                    <a:lnTo>
                      <a:pt x="1095317" y="196561"/>
                    </a:lnTo>
                    <a:lnTo>
                      <a:pt x="1101874" y="197825"/>
                    </a:lnTo>
                    <a:lnTo>
                      <a:pt x="1106452" y="200105"/>
                    </a:lnTo>
                    <a:lnTo>
                      <a:pt x="1110248" y="202305"/>
                    </a:lnTo>
                    <a:lnTo>
                      <a:pt x="1112919" y="206504"/>
                    </a:lnTo>
                    <a:lnTo>
                      <a:pt x="1113881" y="210559"/>
                    </a:lnTo>
                    <a:lnTo>
                      <a:pt x="1117941" y="211806"/>
                    </a:lnTo>
                    <a:lnTo>
                      <a:pt x="1121606" y="215721"/>
                    </a:lnTo>
                    <a:lnTo>
                      <a:pt x="1126964" y="216967"/>
                    </a:lnTo>
                    <a:lnTo>
                      <a:pt x="1141543" y="218183"/>
                    </a:lnTo>
                    <a:lnTo>
                      <a:pt x="1150871" y="219866"/>
                    </a:lnTo>
                    <a:lnTo>
                      <a:pt x="1155316" y="221648"/>
                    </a:lnTo>
                    <a:lnTo>
                      <a:pt x="1159622" y="225080"/>
                    </a:lnTo>
                    <a:lnTo>
                      <a:pt x="1164093" y="226821"/>
                    </a:lnTo>
                    <a:lnTo>
                      <a:pt x="1167964" y="229429"/>
                    </a:lnTo>
                    <a:lnTo>
                      <a:pt x="1178121" y="229702"/>
                    </a:lnTo>
                    <a:lnTo>
                      <a:pt x="1183890" y="231099"/>
                    </a:lnTo>
                    <a:lnTo>
                      <a:pt x="1176806" y="233137"/>
                    </a:lnTo>
                    <a:lnTo>
                      <a:pt x="1171021" y="232506"/>
                    </a:lnTo>
                    <a:lnTo>
                      <a:pt x="1163255" y="234027"/>
                    </a:lnTo>
                    <a:lnTo>
                      <a:pt x="1153229" y="234359"/>
                    </a:lnTo>
                    <a:lnTo>
                      <a:pt x="1144387" y="232630"/>
                    </a:lnTo>
                    <a:lnTo>
                      <a:pt x="1129553" y="226847"/>
                    </a:lnTo>
                    <a:lnTo>
                      <a:pt x="1125214" y="225369"/>
                    </a:lnTo>
                    <a:lnTo>
                      <a:pt x="1109961" y="221802"/>
                    </a:lnTo>
                    <a:lnTo>
                      <a:pt x="1097321" y="218007"/>
                    </a:lnTo>
                    <a:lnTo>
                      <a:pt x="1080606" y="217071"/>
                    </a:lnTo>
                    <a:lnTo>
                      <a:pt x="1076324" y="217176"/>
                    </a:lnTo>
                    <a:lnTo>
                      <a:pt x="1071049" y="217596"/>
                    </a:lnTo>
                    <a:lnTo>
                      <a:pt x="1066372" y="218167"/>
                    </a:lnTo>
                    <a:lnTo>
                      <a:pt x="1063472" y="221472"/>
                    </a:lnTo>
                    <a:lnTo>
                      <a:pt x="1058631" y="221229"/>
                    </a:lnTo>
                    <a:lnTo>
                      <a:pt x="1060768" y="224815"/>
                    </a:lnTo>
                    <a:lnTo>
                      <a:pt x="1066175" y="224103"/>
                    </a:lnTo>
                    <a:lnTo>
                      <a:pt x="1072199" y="224149"/>
                    </a:lnTo>
                    <a:lnTo>
                      <a:pt x="1076612" y="225984"/>
                    </a:lnTo>
                    <a:lnTo>
                      <a:pt x="1072380" y="231281"/>
                    </a:lnTo>
                    <a:lnTo>
                      <a:pt x="1065847" y="230376"/>
                    </a:lnTo>
                    <a:lnTo>
                      <a:pt x="1056231" y="226957"/>
                    </a:lnTo>
                    <a:lnTo>
                      <a:pt x="1051909" y="225873"/>
                    </a:lnTo>
                    <a:lnTo>
                      <a:pt x="1041686" y="226365"/>
                    </a:lnTo>
                    <a:lnTo>
                      <a:pt x="1035941" y="229185"/>
                    </a:lnTo>
                    <a:lnTo>
                      <a:pt x="1040173" y="231389"/>
                    </a:lnTo>
                    <a:lnTo>
                      <a:pt x="1045647" y="234925"/>
                    </a:lnTo>
                    <a:lnTo>
                      <a:pt x="1055204" y="239050"/>
                    </a:lnTo>
                    <a:lnTo>
                      <a:pt x="1064918" y="241397"/>
                    </a:lnTo>
                    <a:lnTo>
                      <a:pt x="1069339" y="242550"/>
                    </a:lnTo>
                    <a:lnTo>
                      <a:pt x="1075092" y="244182"/>
                    </a:lnTo>
                    <a:lnTo>
                      <a:pt x="1082233" y="245114"/>
                    </a:lnTo>
                    <a:lnTo>
                      <a:pt x="1085611" y="242436"/>
                    </a:lnTo>
                    <a:lnTo>
                      <a:pt x="1092719" y="245511"/>
                    </a:lnTo>
                    <a:lnTo>
                      <a:pt x="1095629" y="248546"/>
                    </a:lnTo>
                    <a:lnTo>
                      <a:pt x="1100724" y="251105"/>
                    </a:lnTo>
                    <a:lnTo>
                      <a:pt x="1103608" y="254625"/>
                    </a:lnTo>
                    <a:lnTo>
                      <a:pt x="1097782" y="253094"/>
                    </a:lnTo>
                    <a:lnTo>
                      <a:pt x="1092005" y="252392"/>
                    </a:lnTo>
                    <a:lnTo>
                      <a:pt x="1088060" y="249200"/>
                    </a:lnTo>
                    <a:lnTo>
                      <a:pt x="1078806" y="247671"/>
                    </a:lnTo>
                    <a:lnTo>
                      <a:pt x="1070219" y="247351"/>
                    </a:lnTo>
                    <a:lnTo>
                      <a:pt x="1062099" y="246847"/>
                    </a:lnTo>
                    <a:lnTo>
                      <a:pt x="1054802" y="246859"/>
                    </a:lnTo>
                    <a:lnTo>
                      <a:pt x="1045671" y="246153"/>
                    </a:lnTo>
                    <a:lnTo>
                      <a:pt x="1039376" y="244749"/>
                    </a:lnTo>
                    <a:lnTo>
                      <a:pt x="1032958" y="243449"/>
                    </a:lnTo>
                    <a:lnTo>
                      <a:pt x="1029548" y="241122"/>
                    </a:lnTo>
                    <a:lnTo>
                      <a:pt x="1033393" y="238570"/>
                    </a:lnTo>
                    <a:lnTo>
                      <a:pt x="1030081" y="235224"/>
                    </a:lnTo>
                    <a:lnTo>
                      <a:pt x="1024279" y="233199"/>
                    </a:lnTo>
                    <a:lnTo>
                      <a:pt x="1021321" y="230116"/>
                    </a:lnTo>
                    <a:lnTo>
                      <a:pt x="1021954" y="224640"/>
                    </a:lnTo>
                    <a:lnTo>
                      <a:pt x="1021921" y="220477"/>
                    </a:lnTo>
                    <a:lnTo>
                      <a:pt x="1018922" y="217630"/>
                    </a:lnTo>
                    <a:lnTo>
                      <a:pt x="1014286" y="213871"/>
                    </a:lnTo>
                    <a:lnTo>
                      <a:pt x="1007967" y="209190"/>
                    </a:lnTo>
                    <a:lnTo>
                      <a:pt x="1000645" y="205468"/>
                    </a:lnTo>
                    <a:lnTo>
                      <a:pt x="996593" y="204377"/>
                    </a:lnTo>
                    <a:lnTo>
                      <a:pt x="1001565" y="210290"/>
                    </a:lnTo>
                    <a:lnTo>
                      <a:pt x="1006323" y="214494"/>
                    </a:lnTo>
                    <a:lnTo>
                      <a:pt x="1010400" y="219459"/>
                    </a:lnTo>
                    <a:lnTo>
                      <a:pt x="1009652" y="224078"/>
                    </a:lnTo>
                    <a:lnTo>
                      <a:pt x="1004975" y="226484"/>
                    </a:lnTo>
                    <a:lnTo>
                      <a:pt x="988844" y="231389"/>
                    </a:lnTo>
                    <a:lnTo>
                      <a:pt x="991103" y="234843"/>
                    </a:lnTo>
                    <a:lnTo>
                      <a:pt x="986041" y="241133"/>
                    </a:lnTo>
                    <a:lnTo>
                      <a:pt x="992567" y="243477"/>
                    </a:lnTo>
                    <a:lnTo>
                      <a:pt x="1001269" y="246725"/>
                    </a:lnTo>
                    <a:lnTo>
                      <a:pt x="1005649" y="249912"/>
                    </a:lnTo>
                    <a:lnTo>
                      <a:pt x="1012191" y="252800"/>
                    </a:lnTo>
                    <a:lnTo>
                      <a:pt x="1023458" y="259475"/>
                    </a:lnTo>
                    <a:lnTo>
                      <a:pt x="1027657" y="262738"/>
                    </a:lnTo>
                    <a:lnTo>
                      <a:pt x="1027485" y="267774"/>
                    </a:lnTo>
                    <a:lnTo>
                      <a:pt x="1023647" y="274328"/>
                    </a:lnTo>
                    <a:lnTo>
                      <a:pt x="1027106" y="276587"/>
                    </a:lnTo>
                    <a:lnTo>
                      <a:pt x="1028249" y="280951"/>
                    </a:lnTo>
                    <a:lnTo>
                      <a:pt x="1028956" y="285318"/>
                    </a:lnTo>
                    <a:lnTo>
                      <a:pt x="1032276" y="288015"/>
                    </a:lnTo>
                    <a:lnTo>
                      <a:pt x="1038029" y="290937"/>
                    </a:lnTo>
                    <a:lnTo>
                      <a:pt x="1041242" y="294093"/>
                    </a:lnTo>
                    <a:lnTo>
                      <a:pt x="1041653" y="299114"/>
                    </a:lnTo>
                    <a:lnTo>
                      <a:pt x="1045523" y="302032"/>
                    </a:lnTo>
                    <a:lnTo>
                      <a:pt x="1051572" y="300807"/>
                    </a:lnTo>
                    <a:lnTo>
                      <a:pt x="1058089" y="300717"/>
                    </a:lnTo>
                    <a:lnTo>
                      <a:pt x="1062699" y="301941"/>
                    </a:lnTo>
                    <a:lnTo>
                      <a:pt x="1070465" y="301432"/>
                    </a:lnTo>
                    <a:lnTo>
                      <a:pt x="1073366" y="298399"/>
                    </a:lnTo>
                    <a:lnTo>
                      <a:pt x="1082003" y="297841"/>
                    </a:lnTo>
                    <a:lnTo>
                      <a:pt x="1086523" y="297553"/>
                    </a:lnTo>
                    <a:lnTo>
                      <a:pt x="1095275" y="299895"/>
                    </a:lnTo>
                    <a:lnTo>
                      <a:pt x="1100929" y="300906"/>
                    </a:lnTo>
                    <a:lnTo>
                      <a:pt x="1105622" y="301991"/>
                    </a:lnTo>
                    <a:lnTo>
                      <a:pt x="1109944" y="304111"/>
                    </a:lnTo>
                    <a:lnTo>
                      <a:pt x="1116322" y="304916"/>
                    </a:lnTo>
                    <a:lnTo>
                      <a:pt x="1121680" y="306395"/>
                    </a:lnTo>
                    <a:lnTo>
                      <a:pt x="1126980" y="307488"/>
                    </a:lnTo>
                    <a:lnTo>
                      <a:pt x="1131016" y="311729"/>
                    </a:lnTo>
                    <a:lnTo>
                      <a:pt x="1133202" y="315328"/>
                    </a:lnTo>
                    <a:lnTo>
                      <a:pt x="1138206" y="317186"/>
                    </a:lnTo>
                    <a:lnTo>
                      <a:pt x="1141806" y="321056"/>
                    </a:lnTo>
                    <a:lnTo>
                      <a:pt x="1147723" y="323941"/>
                    </a:lnTo>
                    <a:lnTo>
                      <a:pt x="1140359" y="325313"/>
                    </a:lnTo>
                    <a:lnTo>
                      <a:pt x="1137253" y="328905"/>
                    </a:lnTo>
                    <a:lnTo>
                      <a:pt x="1139801" y="332553"/>
                    </a:lnTo>
                    <a:lnTo>
                      <a:pt x="1142118" y="336375"/>
                    </a:lnTo>
                    <a:lnTo>
                      <a:pt x="1146507" y="338544"/>
                    </a:lnTo>
                    <a:lnTo>
                      <a:pt x="1154018" y="339038"/>
                    </a:lnTo>
                    <a:lnTo>
                      <a:pt x="1158653" y="340665"/>
                    </a:lnTo>
                    <a:lnTo>
                      <a:pt x="1163666" y="341215"/>
                    </a:lnTo>
                    <a:lnTo>
                      <a:pt x="1168342" y="340352"/>
                    </a:lnTo>
                    <a:lnTo>
                      <a:pt x="1173109" y="340870"/>
                    </a:lnTo>
                    <a:lnTo>
                      <a:pt x="1177628" y="342678"/>
                    </a:lnTo>
                    <a:lnTo>
                      <a:pt x="1182156" y="343788"/>
                    </a:lnTo>
                    <a:lnTo>
                      <a:pt x="1177957" y="343623"/>
                    </a:lnTo>
                    <a:lnTo>
                      <a:pt x="1172911" y="342399"/>
                    </a:lnTo>
                    <a:lnTo>
                      <a:pt x="1167298" y="343483"/>
                    </a:lnTo>
                    <a:lnTo>
                      <a:pt x="1162984" y="343418"/>
                    </a:lnTo>
                    <a:lnTo>
                      <a:pt x="1158028" y="343730"/>
                    </a:lnTo>
                    <a:lnTo>
                      <a:pt x="1152029" y="342711"/>
                    </a:lnTo>
                    <a:lnTo>
                      <a:pt x="1146852" y="340714"/>
                    </a:lnTo>
                    <a:lnTo>
                      <a:pt x="1141198" y="339424"/>
                    </a:lnTo>
                    <a:lnTo>
                      <a:pt x="1134204" y="337230"/>
                    </a:lnTo>
                    <a:lnTo>
                      <a:pt x="1134500" y="333088"/>
                    </a:lnTo>
                    <a:lnTo>
                      <a:pt x="1130884" y="328477"/>
                    </a:lnTo>
                    <a:lnTo>
                      <a:pt x="1127490" y="324401"/>
                    </a:lnTo>
                    <a:lnTo>
                      <a:pt x="1125542" y="319396"/>
                    </a:lnTo>
                    <a:lnTo>
                      <a:pt x="1122033" y="315739"/>
                    </a:lnTo>
                    <a:lnTo>
                      <a:pt x="1117225" y="314071"/>
                    </a:lnTo>
                    <a:lnTo>
                      <a:pt x="1108128" y="310989"/>
                    </a:lnTo>
                    <a:lnTo>
                      <a:pt x="1104808" y="306305"/>
                    </a:lnTo>
                    <a:lnTo>
                      <a:pt x="1094149" y="304850"/>
                    </a:lnTo>
                    <a:lnTo>
                      <a:pt x="1090115" y="305804"/>
                    </a:lnTo>
                    <a:lnTo>
                      <a:pt x="1084436" y="306921"/>
                    </a:lnTo>
                    <a:lnTo>
                      <a:pt x="1078330" y="307431"/>
                    </a:lnTo>
                    <a:lnTo>
                      <a:pt x="1070884" y="309453"/>
                    </a:lnTo>
                    <a:lnTo>
                      <a:pt x="1065592" y="311104"/>
                    </a:lnTo>
                    <a:lnTo>
                      <a:pt x="1066183" y="316002"/>
                    </a:lnTo>
                    <a:lnTo>
                      <a:pt x="1066751" y="321221"/>
                    </a:lnTo>
                    <a:lnTo>
                      <a:pt x="1074854" y="324763"/>
                    </a:lnTo>
                    <a:lnTo>
                      <a:pt x="1079357" y="328034"/>
                    </a:lnTo>
                    <a:lnTo>
                      <a:pt x="1083072" y="330819"/>
                    </a:lnTo>
                    <a:lnTo>
                      <a:pt x="1086145" y="336112"/>
                    </a:lnTo>
                    <a:lnTo>
                      <a:pt x="1086079" y="341051"/>
                    </a:lnTo>
                    <a:lnTo>
                      <a:pt x="1081050" y="344503"/>
                    </a:lnTo>
                    <a:lnTo>
                      <a:pt x="1077360" y="351019"/>
                    </a:lnTo>
                    <a:lnTo>
                      <a:pt x="1081009" y="357643"/>
                    </a:lnTo>
                    <a:lnTo>
                      <a:pt x="1076768" y="359829"/>
                    </a:lnTo>
                    <a:lnTo>
                      <a:pt x="1067581" y="365475"/>
                    </a:lnTo>
                    <a:lnTo>
                      <a:pt x="1062033" y="368285"/>
                    </a:lnTo>
                    <a:lnTo>
                      <a:pt x="1056601" y="371334"/>
                    </a:lnTo>
                    <a:lnTo>
                      <a:pt x="1060036" y="373915"/>
                    </a:lnTo>
                    <a:lnTo>
                      <a:pt x="1057333" y="378361"/>
                    </a:lnTo>
                    <a:lnTo>
                      <a:pt x="1050339" y="378509"/>
                    </a:lnTo>
                    <a:lnTo>
                      <a:pt x="1035415" y="375411"/>
                    </a:lnTo>
                    <a:lnTo>
                      <a:pt x="1019045" y="376101"/>
                    </a:lnTo>
                    <a:lnTo>
                      <a:pt x="1008041" y="374178"/>
                    </a:lnTo>
                    <a:lnTo>
                      <a:pt x="989846" y="369329"/>
                    </a:lnTo>
                    <a:lnTo>
                      <a:pt x="986608" y="364497"/>
                    </a:lnTo>
                    <a:lnTo>
                      <a:pt x="977018" y="364029"/>
                    </a:lnTo>
                    <a:lnTo>
                      <a:pt x="984578" y="360396"/>
                    </a:lnTo>
                    <a:lnTo>
                      <a:pt x="1000012" y="363100"/>
                    </a:lnTo>
                    <a:lnTo>
                      <a:pt x="1005699" y="364744"/>
                    </a:lnTo>
                    <a:lnTo>
                      <a:pt x="1020105" y="364020"/>
                    </a:lnTo>
                    <a:lnTo>
                      <a:pt x="1025340" y="363084"/>
                    </a:lnTo>
                    <a:lnTo>
                      <a:pt x="1029958" y="359772"/>
                    </a:lnTo>
                    <a:lnTo>
                      <a:pt x="1038037" y="360544"/>
                    </a:lnTo>
                    <a:lnTo>
                      <a:pt x="1041743" y="356690"/>
                    </a:lnTo>
                    <a:lnTo>
                      <a:pt x="1043461" y="352951"/>
                    </a:lnTo>
                    <a:lnTo>
                      <a:pt x="1037963" y="351069"/>
                    </a:lnTo>
                    <a:lnTo>
                      <a:pt x="1044783" y="349516"/>
                    </a:lnTo>
                    <a:lnTo>
                      <a:pt x="1042672" y="345595"/>
                    </a:lnTo>
                    <a:lnTo>
                      <a:pt x="1046271" y="341749"/>
                    </a:lnTo>
                    <a:lnTo>
                      <a:pt x="1050331" y="339342"/>
                    </a:lnTo>
                    <a:lnTo>
                      <a:pt x="1052204" y="335463"/>
                    </a:lnTo>
                    <a:lnTo>
                      <a:pt x="1045712" y="329562"/>
                    </a:lnTo>
                    <a:lnTo>
                      <a:pt x="1044003" y="325281"/>
                    </a:lnTo>
                    <a:lnTo>
                      <a:pt x="1048252" y="321139"/>
                    </a:lnTo>
                    <a:lnTo>
                      <a:pt x="1047874" y="316471"/>
                    </a:lnTo>
                    <a:lnTo>
                      <a:pt x="1039286" y="313216"/>
                    </a:lnTo>
                    <a:lnTo>
                      <a:pt x="1029391" y="309855"/>
                    </a:lnTo>
                    <a:lnTo>
                      <a:pt x="1023302" y="307267"/>
                    </a:lnTo>
                    <a:lnTo>
                      <a:pt x="1017204" y="302114"/>
                    </a:lnTo>
                    <a:lnTo>
                      <a:pt x="1015380" y="297956"/>
                    </a:lnTo>
                    <a:lnTo>
                      <a:pt x="1013128" y="293781"/>
                    </a:lnTo>
                    <a:lnTo>
                      <a:pt x="1010613" y="288924"/>
                    </a:lnTo>
                    <a:lnTo>
                      <a:pt x="1009520" y="284452"/>
                    </a:lnTo>
                    <a:lnTo>
                      <a:pt x="1006948" y="280532"/>
                    </a:lnTo>
                    <a:lnTo>
                      <a:pt x="1003135" y="278326"/>
                    </a:lnTo>
                    <a:lnTo>
                      <a:pt x="1001278" y="273796"/>
                    </a:lnTo>
                    <a:lnTo>
                      <a:pt x="995549" y="271044"/>
                    </a:lnTo>
                    <a:lnTo>
                      <a:pt x="997694" y="267494"/>
                    </a:lnTo>
                    <a:lnTo>
                      <a:pt x="996182" y="263592"/>
                    </a:lnTo>
                    <a:lnTo>
                      <a:pt x="992599" y="257125"/>
                    </a:lnTo>
                    <a:lnTo>
                      <a:pt x="989164" y="254101"/>
                    </a:lnTo>
                    <a:lnTo>
                      <a:pt x="985277" y="252195"/>
                    </a:lnTo>
                    <a:lnTo>
                      <a:pt x="981743" y="248172"/>
                    </a:lnTo>
                    <a:lnTo>
                      <a:pt x="977691" y="247462"/>
                    </a:lnTo>
                    <a:lnTo>
                      <a:pt x="969161" y="244589"/>
                    </a:lnTo>
                    <a:lnTo>
                      <a:pt x="963154" y="241204"/>
                    </a:lnTo>
                    <a:lnTo>
                      <a:pt x="965307" y="236674"/>
                    </a:lnTo>
                    <a:lnTo>
                      <a:pt x="964403" y="231012"/>
                    </a:lnTo>
                    <a:lnTo>
                      <a:pt x="965315" y="225206"/>
                    </a:lnTo>
                    <a:lnTo>
                      <a:pt x="965825" y="220304"/>
                    </a:lnTo>
                    <a:lnTo>
                      <a:pt x="962176" y="215277"/>
                    </a:lnTo>
                    <a:lnTo>
                      <a:pt x="958223" y="211522"/>
                    </a:lnTo>
                    <a:lnTo>
                      <a:pt x="946381" y="206592"/>
                    </a:lnTo>
                    <a:lnTo>
                      <a:pt x="942099" y="205751"/>
                    </a:lnTo>
                    <a:lnTo>
                      <a:pt x="937678" y="206209"/>
                    </a:lnTo>
                    <a:lnTo>
                      <a:pt x="931153" y="203922"/>
                    </a:lnTo>
                    <a:lnTo>
                      <a:pt x="926666" y="204417"/>
                    </a:lnTo>
                    <a:lnTo>
                      <a:pt x="919598" y="203930"/>
                    </a:lnTo>
                    <a:lnTo>
                      <a:pt x="905357" y="204138"/>
                    </a:lnTo>
                    <a:lnTo>
                      <a:pt x="898840" y="204707"/>
                    </a:lnTo>
                    <a:lnTo>
                      <a:pt x="894016" y="204860"/>
                    </a:lnTo>
                    <a:lnTo>
                      <a:pt x="887244" y="202579"/>
                    </a:lnTo>
                    <a:lnTo>
                      <a:pt x="884433" y="208840"/>
                    </a:lnTo>
                    <a:lnTo>
                      <a:pt x="885518" y="215571"/>
                    </a:lnTo>
                    <a:lnTo>
                      <a:pt x="887606" y="221154"/>
                    </a:lnTo>
                    <a:lnTo>
                      <a:pt x="889233" y="230915"/>
                    </a:lnTo>
                    <a:lnTo>
                      <a:pt x="884877" y="237874"/>
                    </a:lnTo>
                    <a:lnTo>
                      <a:pt x="878147" y="241021"/>
                    </a:lnTo>
                    <a:lnTo>
                      <a:pt x="870759" y="244435"/>
                    </a:lnTo>
                    <a:lnTo>
                      <a:pt x="867077" y="249320"/>
                    </a:lnTo>
                    <a:lnTo>
                      <a:pt x="871580" y="251489"/>
                    </a:lnTo>
                    <a:lnTo>
                      <a:pt x="868794" y="255298"/>
                    </a:lnTo>
                    <a:lnTo>
                      <a:pt x="871950" y="258219"/>
                    </a:lnTo>
                    <a:lnTo>
                      <a:pt x="876758" y="257331"/>
                    </a:lnTo>
                    <a:lnTo>
                      <a:pt x="882370" y="256284"/>
                    </a:lnTo>
                    <a:lnTo>
                      <a:pt x="886882" y="259044"/>
                    </a:lnTo>
                    <a:lnTo>
                      <a:pt x="886661" y="264056"/>
                    </a:lnTo>
                    <a:lnTo>
                      <a:pt x="889734" y="266909"/>
                    </a:lnTo>
                    <a:lnTo>
                      <a:pt x="889718" y="271697"/>
                    </a:lnTo>
                    <a:lnTo>
                      <a:pt x="894123" y="273727"/>
                    </a:lnTo>
                    <a:lnTo>
                      <a:pt x="897952" y="276004"/>
                    </a:lnTo>
                    <a:lnTo>
                      <a:pt x="893169" y="278017"/>
                    </a:lnTo>
                    <a:lnTo>
                      <a:pt x="889389" y="280037"/>
                    </a:lnTo>
                    <a:lnTo>
                      <a:pt x="891476" y="285069"/>
                    </a:lnTo>
                    <a:lnTo>
                      <a:pt x="893810" y="288497"/>
                    </a:lnTo>
                    <a:lnTo>
                      <a:pt x="897385" y="291513"/>
                    </a:lnTo>
                    <a:lnTo>
                      <a:pt x="894221" y="287783"/>
                    </a:lnTo>
                    <a:lnTo>
                      <a:pt x="898873" y="286329"/>
                    </a:lnTo>
                    <a:lnTo>
                      <a:pt x="904888" y="287846"/>
                    </a:lnTo>
                    <a:lnTo>
                      <a:pt x="911159" y="288422"/>
                    </a:lnTo>
                    <a:lnTo>
                      <a:pt x="915193" y="290658"/>
                    </a:lnTo>
                    <a:lnTo>
                      <a:pt x="919722" y="291430"/>
                    </a:lnTo>
                    <a:lnTo>
                      <a:pt x="923157" y="294257"/>
                    </a:lnTo>
                    <a:lnTo>
                      <a:pt x="926165" y="298440"/>
                    </a:lnTo>
                    <a:lnTo>
                      <a:pt x="933470" y="302377"/>
                    </a:lnTo>
                    <a:lnTo>
                      <a:pt x="937177" y="304916"/>
                    </a:lnTo>
                    <a:lnTo>
                      <a:pt x="941729" y="306371"/>
                    </a:lnTo>
                    <a:lnTo>
                      <a:pt x="947754" y="305828"/>
                    </a:lnTo>
                    <a:lnTo>
                      <a:pt x="951944" y="306511"/>
                    </a:lnTo>
                    <a:lnTo>
                      <a:pt x="951863" y="314556"/>
                    </a:lnTo>
                    <a:lnTo>
                      <a:pt x="949520" y="319791"/>
                    </a:lnTo>
                    <a:lnTo>
                      <a:pt x="949693" y="323941"/>
                    </a:lnTo>
                    <a:lnTo>
                      <a:pt x="945789" y="326283"/>
                    </a:lnTo>
                    <a:lnTo>
                      <a:pt x="942173" y="323859"/>
                    </a:lnTo>
                    <a:lnTo>
                      <a:pt x="939568" y="320448"/>
                    </a:lnTo>
                    <a:lnTo>
                      <a:pt x="933602" y="319027"/>
                    </a:lnTo>
                    <a:lnTo>
                      <a:pt x="929131" y="318008"/>
                    </a:lnTo>
                    <a:lnTo>
                      <a:pt x="925474" y="315641"/>
                    </a:lnTo>
                    <a:lnTo>
                      <a:pt x="918513" y="313011"/>
                    </a:lnTo>
                    <a:lnTo>
                      <a:pt x="913961" y="311499"/>
                    </a:lnTo>
                    <a:lnTo>
                      <a:pt x="899629" y="307053"/>
                    </a:lnTo>
                    <a:lnTo>
                      <a:pt x="894369" y="305952"/>
                    </a:lnTo>
                    <a:lnTo>
                      <a:pt x="887146" y="303396"/>
                    </a:lnTo>
                    <a:lnTo>
                      <a:pt x="882593" y="302492"/>
                    </a:lnTo>
                    <a:lnTo>
                      <a:pt x="877974" y="301539"/>
                    </a:lnTo>
                    <a:lnTo>
                      <a:pt x="884072" y="301670"/>
                    </a:lnTo>
                    <a:lnTo>
                      <a:pt x="870841" y="299492"/>
                    </a:lnTo>
                    <a:lnTo>
                      <a:pt x="864119" y="297709"/>
                    </a:lnTo>
                    <a:lnTo>
                      <a:pt x="858514" y="295655"/>
                    </a:lnTo>
                    <a:lnTo>
                      <a:pt x="853065" y="293699"/>
                    </a:lnTo>
                    <a:lnTo>
                      <a:pt x="842875" y="290502"/>
                    </a:lnTo>
                    <a:lnTo>
                      <a:pt x="831509" y="288176"/>
                    </a:lnTo>
                    <a:lnTo>
                      <a:pt x="814826" y="285441"/>
                    </a:lnTo>
                    <a:lnTo>
                      <a:pt x="808729" y="284800"/>
                    </a:lnTo>
                    <a:lnTo>
                      <a:pt x="793567" y="284263"/>
                    </a:lnTo>
                    <a:lnTo>
                      <a:pt x="788915" y="283794"/>
                    </a:lnTo>
                    <a:lnTo>
                      <a:pt x="780270" y="283101"/>
                    </a:lnTo>
                    <a:lnTo>
                      <a:pt x="775865" y="282216"/>
                    </a:lnTo>
                    <a:lnTo>
                      <a:pt x="771756" y="281369"/>
                    </a:lnTo>
                    <a:lnTo>
                      <a:pt x="767425" y="281400"/>
                    </a:lnTo>
                    <a:lnTo>
                      <a:pt x="768378" y="285947"/>
                    </a:lnTo>
                    <a:lnTo>
                      <a:pt x="763768" y="286653"/>
                    </a:lnTo>
                    <a:lnTo>
                      <a:pt x="758944" y="287420"/>
                    </a:lnTo>
                    <a:lnTo>
                      <a:pt x="761763" y="291077"/>
                    </a:lnTo>
                    <a:lnTo>
                      <a:pt x="765716" y="293436"/>
                    </a:lnTo>
                    <a:lnTo>
                      <a:pt x="770992" y="296205"/>
                    </a:lnTo>
                    <a:lnTo>
                      <a:pt x="774016" y="299665"/>
                    </a:lnTo>
                    <a:lnTo>
                      <a:pt x="777697" y="301670"/>
                    </a:lnTo>
                    <a:lnTo>
                      <a:pt x="782168" y="302434"/>
                    </a:lnTo>
                    <a:lnTo>
                      <a:pt x="784141" y="306642"/>
                    </a:lnTo>
                    <a:lnTo>
                      <a:pt x="779563" y="310874"/>
                    </a:lnTo>
                    <a:lnTo>
                      <a:pt x="775232" y="312584"/>
                    </a:lnTo>
                    <a:lnTo>
                      <a:pt x="769192" y="312970"/>
                    </a:lnTo>
                    <a:lnTo>
                      <a:pt x="764836" y="313241"/>
                    </a:lnTo>
                    <a:lnTo>
                      <a:pt x="767441" y="316528"/>
                    </a:lnTo>
                    <a:lnTo>
                      <a:pt x="769463" y="321467"/>
                    </a:lnTo>
                    <a:lnTo>
                      <a:pt x="763842" y="321977"/>
                    </a:lnTo>
                    <a:lnTo>
                      <a:pt x="759536" y="321171"/>
                    </a:lnTo>
                    <a:lnTo>
                      <a:pt x="754679" y="320596"/>
                    </a:lnTo>
                    <a:lnTo>
                      <a:pt x="750948" y="316306"/>
                    </a:lnTo>
                    <a:lnTo>
                      <a:pt x="753068" y="312715"/>
                    </a:lnTo>
                    <a:lnTo>
                      <a:pt x="750890" y="308598"/>
                    </a:lnTo>
                    <a:lnTo>
                      <a:pt x="746214" y="306806"/>
                    </a:lnTo>
                    <a:lnTo>
                      <a:pt x="741875" y="306395"/>
                    </a:lnTo>
                    <a:lnTo>
                      <a:pt x="746371" y="305401"/>
                    </a:lnTo>
                    <a:lnTo>
                      <a:pt x="740536" y="304785"/>
                    </a:lnTo>
                    <a:lnTo>
                      <a:pt x="724527" y="309428"/>
                    </a:lnTo>
                    <a:lnTo>
                      <a:pt x="720024" y="311187"/>
                    </a:lnTo>
                    <a:lnTo>
                      <a:pt x="717509" y="315107"/>
                    </a:lnTo>
                    <a:lnTo>
                      <a:pt x="710433" y="317071"/>
                    </a:lnTo>
                    <a:lnTo>
                      <a:pt x="704467" y="315887"/>
                    </a:lnTo>
                    <a:lnTo>
                      <a:pt x="699010" y="314351"/>
                    </a:lnTo>
                    <a:lnTo>
                      <a:pt x="690931" y="315016"/>
                    </a:lnTo>
                    <a:lnTo>
                      <a:pt x="686256" y="313751"/>
                    </a:lnTo>
                    <a:lnTo>
                      <a:pt x="680240" y="316405"/>
                    </a:lnTo>
                    <a:lnTo>
                      <a:pt x="674758" y="316315"/>
                    </a:lnTo>
                    <a:lnTo>
                      <a:pt x="668307" y="319898"/>
                    </a:lnTo>
                    <a:lnTo>
                      <a:pt x="669745" y="324360"/>
                    </a:lnTo>
                    <a:lnTo>
                      <a:pt x="665645" y="326694"/>
                    </a:lnTo>
                    <a:lnTo>
                      <a:pt x="661988" y="324294"/>
                    </a:lnTo>
                    <a:lnTo>
                      <a:pt x="656112" y="322536"/>
                    </a:lnTo>
                    <a:lnTo>
                      <a:pt x="651904" y="324114"/>
                    </a:lnTo>
                    <a:lnTo>
                      <a:pt x="644204" y="324393"/>
                    </a:lnTo>
                    <a:lnTo>
                      <a:pt x="638952" y="324196"/>
                    </a:lnTo>
                    <a:lnTo>
                      <a:pt x="633225" y="324056"/>
                    </a:lnTo>
                    <a:lnTo>
                      <a:pt x="636865" y="321204"/>
                    </a:lnTo>
                    <a:lnTo>
                      <a:pt x="642067" y="322478"/>
                    </a:lnTo>
                    <a:lnTo>
                      <a:pt x="646875" y="320366"/>
                    </a:lnTo>
                    <a:lnTo>
                      <a:pt x="643900" y="316495"/>
                    </a:lnTo>
                    <a:lnTo>
                      <a:pt x="640078" y="314942"/>
                    </a:lnTo>
                    <a:lnTo>
                      <a:pt x="640925" y="310242"/>
                    </a:lnTo>
                    <a:lnTo>
                      <a:pt x="635493" y="307628"/>
                    </a:lnTo>
                    <a:lnTo>
                      <a:pt x="648748" y="305393"/>
                    </a:lnTo>
                    <a:lnTo>
                      <a:pt x="652956" y="304793"/>
                    </a:lnTo>
                    <a:lnTo>
                      <a:pt x="642766" y="304670"/>
                    </a:lnTo>
                    <a:lnTo>
                      <a:pt x="632460" y="306371"/>
                    </a:lnTo>
                    <a:lnTo>
                      <a:pt x="624218" y="309132"/>
                    </a:lnTo>
                    <a:lnTo>
                      <a:pt x="611019" y="314704"/>
                    </a:lnTo>
                    <a:lnTo>
                      <a:pt x="615950" y="315723"/>
                    </a:lnTo>
                    <a:lnTo>
                      <a:pt x="621588" y="317999"/>
                    </a:lnTo>
                    <a:lnTo>
                      <a:pt x="618588" y="321122"/>
                    </a:lnTo>
                    <a:lnTo>
                      <a:pt x="613830" y="322634"/>
                    </a:lnTo>
                    <a:lnTo>
                      <a:pt x="612334" y="318788"/>
                    </a:lnTo>
                    <a:lnTo>
                      <a:pt x="608151" y="317391"/>
                    </a:lnTo>
                    <a:lnTo>
                      <a:pt x="601601" y="317564"/>
                    </a:lnTo>
                    <a:lnTo>
                      <a:pt x="596613" y="318040"/>
                    </a:lnTo>
                    <a:lnTo>
                      <a:pt x="592677" y="320818"/>
                    </a:lnTo>
                    <a:lnTo>
                      <a:pt x="588461" y="321887"/>
                    </a:lnTo>
                    <a:lnTo>
                      <a:pt x="583366" y="321854"/>
                    </a:lnTo>
                    <a:lnTo>
                      <a:pt x="576010" y="325576"/>
                    </a:lnTo>
                    <a:lnTo>
                      <a:pt x="571063" y="328083"/>
                    </a:lnTo>
                    <a:lnTo>
                      <a:pt x="568474" y="331296"/>
                    </a:lnTo>
                    <a:lnTo>
                      <a:pt x="561300" y="332808"/>
                    </a:lnTo>
                    <a:lnTo>
                      <a:pt x="552630" y="335578"/>
                    </a:lnTo>
                    <a:lnTo>
                      <a:pt x="546442" y="335011"/>
                    </a:lnTo>
                    <a:lnTo>
                      <a:pt x="542341" y="333383"/>
                    </a:lnTo>
                    <a:lnTo>
                      <a:pt x="546853" y="335454"/>
                    </a:lnTo>
                    <a:lnTo>
                      <a:pt x="544305" y="340459"/>
                    </a:lnTo>
                    <a:lnTo>
                      <a:pt x="539810" y="340040"/>
                    </a:lnTo>
                    <a:lnTo>
                      <a:pt x="535693" y="342374"/>
                    </a:lnTo>
                    <a:lnTo>
                      <a:pt x="530400" y="342292"/>
                    </a:lnTo>
                    <a:lnTo>
                      <a:pt x="533967" y="346286"/>
                    </a:lnTo>
                    <a:lnTo>
                      <a:pt x="533277" y="351291"/>
                    </a:lnTo>
                    <a:lnTo>
                      <a:pt x="534304" y="355934"/>
                    </a:lnTo>
                    <a:lnTo>
                      <a:pt x="532373" y="360930"/>
                    </a:lnTo>
                    <a:lnTo>
                      <a:pt x="514145" y="362993"/>
                    </a:lnTo>
                    <a:lnTo>
                      <a:pt x="500668" y="362911"/>
                    </a:lnTo>
                    <a:lnTo>
                      <a:pt x="492178" y="358276"/>
                    </a:lnTo>
                    <a:lnTo>
                      <a:pt x="488759" y="354257"/>
                    </a:lnTo>
                    <a:lnTo>
                      <a:pt x="474345" y="349885"/>
                    </a:lnTo>
                    <a:lnTo>
                      <a:pt x="472315" y="344634"/>
                    </a:lnTo>
                    <a:lnTo>
                      <a:pt x="476153" y="342292"/>
                    </a:lnTo>
                    <a:lnTo>
                      <a:pt x="479432" y="338035"/>
                    </a:lnTo>
                    <a:lnTo>
                      <a:pt x="483557" y="337936"/>
                    </a:lnTo>
                    <a:lnTo>
                      <a:pt x="489540" y="336654"/>
                    </a:lnTo>
                    <a:lnTo>
                      <a:pt x="496542" y="335841"/>
                    </a:lnTo>
                    <a:lnTo>
                      <a:pt x="504045" y="336252"/>
                    </a:lnTo>
                    <a:lnTo>
                      <a:pt x="501646" y="332734"/>
                    </a:lnTo>
                    <a:lnTo>
                      <a:pt x="498054" y="329809"/>
                    </a:lnTo>
                    <a:lnTo>
                      <a:pt x="493345" y="325700"/>
                    </a:lnTo>
                    <a:lnTo>
                      <a:pt x="486886" y="323103"/>
                    </a:lnTo>
                    <a:lnTo>
                      <a:pt x="482925" y="320802"/>
                    </a:lnTo>
                    <a:lnTo>
                      <a:pt x="478742" y="318443"/>
                    </a:lnTo>
                    <a:lnTo>
                      <a:pt x="483845" y="319503"/>
                    </a:lnTo>
                    <a:lnTo>
                      <a:pt x="477846" y="318164"/>
                    </a:lnTo>
                    <a:lnTo>
                      <a:pt x="471691" y="316980"/>
                    </a:lnTo>
                    <a:lnTo>
                      <a:pt x="461369" y="316298"/>
                    </a:lnTo>
                    <a:lnTo>
                      <a:pt x="452658" y="316249"/>
                    </a:lnTo>
                    <a:lnTo>
                      <a:pt x="442435" y="316734"/>
                    </a:lnTo>
                    <a:lnTo>
                      <a:pt x="437594" y="315641"/>
                    </a:lnTo>
                    <a:lnTo>
                      <a:pt x="427856" y="313019"/>
                    </a:lnTo>
                    <a:lnTo>
                      <a:pt x="430518" y="316356"/>
                    </a:lnTo>
                    <a:lnTo>
                      <a:pt x="439920" y="319635"/>
                    </a:lnTo>
                    <a:lnTo>
                      <a:pt x="447390" y="322840"/>
                    </a:lnTo>
                    <a:lnTo>
                      <a:pt x="449650" y="328929"/>
                    </a:lnTo>
                    <a:lnTo>
                      <a:pt x="450250" y="333581"/>
                    </a:lnTo>
                    <a:lnTo>
                      <a:pt x="451787" y="337468"/>
                    </a:lnTo>
                    <a:lnTo>
                      <a:pt x="451080" y="341848"/>
                    </a:lnTo>
                    <a:lnTo>
                      <a:pt x="449124" y="350691"/>
                    </a:lnTo>
                    <a:lnTo>
                      <a:pt x="462676" y="356271"/>
                    </a:lnTo>
                    <a:lnTo>
                      <a:pt x="468732" y="360585"/>
                    </a:lnTo>
                    <a:lnTo>
                      <a:pt x="466439" y="364094"/>
                    </a:lnTo>
                    <a:lnTo>
                      <a:pt x="471855" y="367488"/>
                    </a:lnTo>
                    <a:lnTo>
                      <a:pt x="469686" y="371466"/>
                    </a:lnTo>
                    <a:lnTo>
                      <a:pt x="465971" y="378747"/>
                    </a:lnTo>
                    <a:lnTo>
                      <a:pt x="469710" y="383933"/>
                    </a:lnTo>
                    <a:lnTo>
                      <a:pt x="472751" y="389965"/>
                    </a:lnTo>
                    <a:lnTo>
                      <a:pt x="468223" y="385921"/>
                    </a:lnTo>
                    <a:lnTo>
                      <a:pt x="462478" y="380111"/>
                    </a:lnTo>
                    <a:lnTo>
                      <a:pt x="455181" y="376947"/>
                    </a:lnTo>
                    <a:lnTo>
                      <a:pt x="449650" y="376134"/>
                    </a:lnTo>
                    <a:lnTo>
                      <a:pt x="433962" y="374301"/>
                    </a:lnTo>
                    <a:lnTo>
                      <a:pt x="425547" y="371104"/>
                    </a:lnTo>
                    <a:lnTo>
                      <a:pt x="421249" y="372904"/>
                    </a:lnTo>
                    <a:lnTo>
                      <a:pt x="417057" y="378476"/>
                    </a:lnTo>
                    <a:lnTo>
                      <a:pt x="402404" y="384812"/>
                    </a:lnTo>
                    <a:lnTo>
                      <a:pt x="398271" y="385223"/>
                    </a:lnTo>
                    <a:lnTo>
                      <a:pt x="394269" y="389915"/>
                    </a:lnTo>
                    <a:lnTo>
                      <a:pt x="382985" y="394961"/>
                    </a:lnTo>
                    <a:lnTo>
                      <a:pt x="381128" y="400213"/>
                    </a:lnTo>
                    <a:lnTo>
                      <a:pt x="385484" y="404256"/>
                    </a:lnTo>
                    <a:lnTo>
                      <a:pt x="395008" y="411455"/>
                    </a:lnTo>
                    <a:lnTo>
                      <a:pt x="398172" y="415761"/>
                    </a:lnTo>
                    <a:lnTo>
                      <a:pt x="402289" y="417799"/>
                    </a:lnTo>
                    <a:lnTo>
                      <a:pt x="392527" y="418440"/>
                    </a:lnTo>
                    <a:lnTo>
                      <a:pt x="390751" y="422746"/>
                    </a:lnTo>
                    <a:lnTo>
                      <a:pt x="381942" y="423166"/>
                    </a:lnTo>
                    <a:lnTo>
                      <a:pt x="360361" y="417585"/>
                    </a:lnTo>
                    <a:lnTo>
                      <a:pt x="354157" y="420552"/>
                    </a:lnTo>
                    <a:lnTo>
                      <a:pt x="357148" y="417446"/>
                    </a:lnTo>
                    <a:lnTo>
                      <a:pt x="353006" y="416246"/>
                    </a:lnTo>
                    <a:lnTo>
                      <a:pt x="342512" y="412778"/>
                    </a:lnTo>
                    <a:lnTo>
                      <a:pt x="326322" y="407239"/>
                    </a:lnTo>
                    <a:lnTo>
                      <a:pt x="323273" y="411759"/>
                    </a:lnTo>
                    <a:lnTo>
                      <a:pt x="318958" y="414693"/>
                    </a:lnTo>
                    <a:lnTo>
                      <a:pt x="319822" y="419895"/>
                    </a:lnTo>
                    <a:lnTo>
                      <a:pt x="326519" y="422672"/>
                    </a:lnTo>
                    <a:lnTo>
                      <a:pt x="334548" y="428688"/>
                    </a:lnTo>
                    <a:lnTo>
                      <a:pt x="340112" y="430340"/>
                    </a:lnTo>
                    <a:lnTo>
                      <a:pt x="345741" y="429255"/>
                    </a:lnTo>
                    <a:lnTo>
                      <a:pt x="353244" y="430521"/>
                    </a:lnTo>
                    <a:lnTo>
                      <a:pt x="357797" y="438098"/>
                    </a:lnTo>
                    <a:lnTo>
                      <a:pt x="350220" y="443267"/>
                    </a:lnTo>
                    <a:lnTo>
                      <a:pt x="344591" y="445814"/>
                    </a:lnTo>
                    <a:lnTo>
                      <a:pt x="341155" y="443530"/>
                    </a:lnTo>
                    <a:lnTo>
                      <a:pt x="320627" y="440818"/>
                    </a:lnTo>
                    <a:lnTo>
                      <a:pt x="316904" y="437506"/>
                    </a:lnTo>
                    <a:lnTo>
                      <a:pt x="313009" y="434104"/>
                    </a:lnTo>
                    <a:lnTo>
                      <a:pt x="301939" y="429452"/>
                    </a:lnTo>
                    <a:lnTo>
                      <a:pt x="297082" y="431622"/>
                    </a:lnTo>
                    <a:lnTo>
                      <a:pt x="292645" y="430085"/>
                    </a:lnTo>
                    <a:lnTo>
                      <a:pt x="288305" y="428211"/>
                    </a:lnTo>
                    <a:lnTo>
                      <a:pt x="281912" y="425360"/>
                    </a:lnTo>
                    <a:lnTo>
                      <a:pt x="286095" y="423642"/>
                    </a:lnTo>
                    <a:lnTo>
                      <a:pt x="281961" y="419377"/>
                    </a:lnTo>
                    <a:lnTo>
                      <a:pt x="283465" y="415095"/>
                    </a:lnTo>
                    <a:lnTo>
                      <a:pt x="276808" y="413115"/>
                    </a:lnTo>
                    <a:lnTo>
                      <a:pt x="280646" y="411184"/>
                    </a:lnTo>
                    <a:lnTo>
                      <a:pt x="276685" y="409195"/>
                    </a:lnTo>
                    <a:lnTo>
                      <a:pt x="271220" y="404856"/>
                    </a:lnTo>
                    <a:lnTo>
                      <a:pt x="266503" y="401996"/>
                    </a:lnTo>
                    <a:lnTo>
                      <a:pt x="271384" y="400903"/>
                    </a:lnTo>
                    <a:lnTo>
                      <a:pt x="275000" y="397649"/>
                    </a:lnTo>
                    <a:lnTo>
                      <a:pt x="272863" y="393687"/>
                    </a:lnTo>
                    <a:lnTo>
                      <a:pt x="277638" y="393655"/>
                    </a:lnTo>
                    <a:lnTo>
                      <a:pt x="274162" y="390055"/>
                    </a:lnTo>
                    <a:lnTo>
                      <a:pt x="270070" y="387105"/>
                    </a:lnTo>
                    <a:lnTo>
                      <a:pt x="265615" y="382757"/>
                    </a:lnTo>
                    <a:lnTo>
                      <a:pt x="257175" y="380333"/>
                    </a:lnTo>
                    <a:lnTo>
                      <a:pt x="251127" y="378953"/>
                    </a:lnTo>
                    <a:lnTo>
                      <a:pt x="244018" y="377432"/>
                    </a:lnTo>
                    <a:lnTo>
                      <a:pt x="233499" y="377860"/>
                    </a:lnTo>
                    <a:lnTo>
                      <a:pt x="237797" y="376725"/>
                    </a:lnTo>
                    <a:lnTo>
                      <a:pt x="245933" y="375747"/>
                    </a:lnTo>
                    <a:lnTo>
                      <a:pt x="241569" y="374539"/>
                    </a:lnTo>
                    <a:lnTo>
                      <a:pt x="246081" y="373759"/>
                    </a:lnTo>
                    <a:lnTo>
                      <a:pt x="241890" y="372978"/>
                    </a:lnTo>
                    <a:lnTo>
                      <a:pt x="235587" y="370965"/>
                    </a:lnTo>
                    <a:lnTo>
                      <a:pt x="229875" y="371014"/>
                    </a:lnTo>
                    <a:lnTo>
                      <a:pt x="234239" y="370406"/>
                    </a:lnTo>
                    <a:lnTo>
                      <a:pt x="226078" y="369009"/>
                    </a:lnTo>
                    <a:lnTo>
                      <a:pt x="231765" y="369148"/>
                    </a:lnTo>
                    <a:lnTo>
                      <a:pt x="236104" y="367718"/>
                    </a:lnTo>
                    <a:lnTo>
                      <a:pt x="222142" y="364842"/>
                    </a:lnTo>
                    <a:lnTo>
                      <a:pt x="227796" y="365270"/>
                    </a:lnTo>
                    <a:lnTo>
                      <a:pt x="221402" y="363462"/>
                    </a:lnTo>
                    <a:lnTo>
                      <a:pt x="214984" y="361465"/>
                    </a:lnTo>
                    <a:lnTo>
                      <a:pt x="211121" y="356065"/>
                    </a:lnTo>
                    <a:lnTo>
                      <a:pt x="206174" y="355326"/>
                    </a:lnTo>
                    <a:lnTo>
                      <a:pt x="201999" y="354216"/>
                    </a:lnTo>
                    <a:lnTo>
                      <a:pt x="207588" y="355079"/>
                    </a:lnTo>
                    <a:lnTo>
                      <a:pt x="211475" y="353608"/>
                    </a:lnTo>
                    <a:lnTo>
                      <a:pt x="220704" y="355811"/>
                    </a:lnTo>
                    <a:lnTo>
                      <a:pt x="225396" y="355605"/>
                    </a:lnTo>
                    <a:lnTo>
                      <a:pt x="232759" y="363092"/>
                    </a:lnTo>
                    <a:lnTo>
                      <a:pt x="242104" y="365730"/>
                    </a:lnTo>
                    <a:lnTo>
                      <a:pt x="250494" y="366453"/>
                    </a:lnTo>
                    <a:lnTo>
                      <a:pt x="255252" y="366223"/>
                    </a:lnTo>
                    <a:lnTo>
                      <a:pt x="261055" y="367916"/>
                    </a:lnTo>
                    <a:lnTo>
                      <a:pt x="265303" y="369099"/>
                    </a:lnTo>
                    <a:lnTo>
                      <a:pt x="269930" y="368976"/>
                    </a:lnTo>
                    <a:lnTo>
                      <a:pt x="282841" y="374038"/>
                    </a:lnTo>
                    <a:lnTo>
                      <a:pt x="324539" y="379462"/>
                    </a:lnTo>
                    <a:lnTo>
                      <a:pt x="329494" y="381229"/>
                    </a:lnTo>
                    <a:lnTo>
                      <a:pt x="346193" y="383374"/>
                    </a:lnTo>
                    <a:lnTo>
                      <a:pt x="362539" y="382141"/>
                    </a:lnTo>
                    <a:lnTo>
                      <a:pt x="371694" y="379725"/>
                    </a:lnTo>
                    <a:lnTo>
                      <a:pt x="379912" y="377999"/>
                    </a:lnTo>
                    <a:lnTo>
                      <a:pt x="387554" y="374153"/>
                    </a:lnTo>
                    <a:lnTo>
                      <a:pt x="391844" y="370603"/>
                    </a:lnTo>
                    <a:lnTo>
                      <a:pt x="398640" y="364127"/>
                    </a:lnTo>
                    <a:lnTo>
                      <a:pt x="399298" y="358523"/>
                    </a:lnTo>
                    <a:lnTo>
                      <a:pt x="398871" y="354249"/>
                    </a:lnTo>
                    <a:lnTo>
                      <a:pt x="393102" y="351143"/>
                    </a:lnTo>
                    <a:lnTo>
                      <a:pt x="392452" y="346927"/>
                    </a:lnTo>
                    <a:lnTo>
                      <a:pt x="388730" y="343475"/>
                    </a:lnTo>
                    <a:lnTo>
                      <a:pt x="386913" y="339251"/>
                    </a:lnTo>
                    <a:lnTo>
                      <a:pt x="382772" y="338709"/>
                    </a:lnTo>
                    <a:lnTo>
                      <a:pt x="377660" y="336301"/>
                    </a:lnTo>
                    <a:lnTo>
                      <a:pt x="373362" y="336597"/>
                    </a:lnTo>
                    <a:lnTo>
                      <a:pt x="370034" y="334099"/>
                    </a:lnTo>
                    <a:lnTo>
                      <a:pt x="365966" y="332118"/>
                    </a:lnTo>
                    <a:lnTo>
                      <a:pt x="360616" y="328329"/>
                    </a:lnTo>
                    <a:lnTo>
                      <a:pt x="356285" y="329653"/>
                    </a:lnTo>
                    <a:lnTo>
                      <a:pt x="344500" y="325757"/>
                    </a:lnTo>
                    <a:lnTo>
                      <a:pt x="339208" y="324056"/>
                    </a:lnTo>
                    <a:lnTo>
                      <a:pt x="334918" y="322191"/>
                    </a:lnTo>
                    <a:lnTo>
                      <a:pt x="330653" y="321451"/>
                    </a:lnTo>
                    <a:lnTo>
                      <a:pt x="335921" y="323875"/>
                    </a:lnTo>
                    <a:lnTo>
                      <a:pt x="330423" y="322338"/>
                    </a:lnTo>
                    <a:lnTo>
                      <a:pt x="325443" y="319766"/>
                    </a:lnTo>
                    <a:lnTo>
                      <a:pt x="321292" y="318131"/>
                    </a:lnTo>
                    <a:lnTo>
                      <a:pt x="316699" y="315633"/>
                    </a:lnTo>
                    <a:lnTo>
                      <a:pt x="311677" y="313430"/>
                    </a:lnTo>
                    <a:lnTo>
                      <a:pt x="306927" y="311507"/>
                    </a:lnTo>
                    <a:lnTo>
                      <a:pt x="302925" y="310209"/>
                    </a:lnTo>
                    <a:lnTo>
                      <a:pt x="298405" y="308557"/>
                    </a:lnTo>
                    <a:lnTo>
                      <a:pt x="291469" y="306371"/>
                    </a:lnTo>
                    <a:lnTo>
                      <a:pt x="287336" y="305245"/>
                    </a:lnTo>
                    <a:lnTo>
                      <a:pt x="283317" y="304316"/>
                    </a:lnTo>
                    <a:lnTo>
                      <a:pt x="277688" y="302056"/>
                    </a:lnTo>
                    <a:lnTo>
                      <a:pt x="273118" y="300980"/>
                    </a:lnTo>
                    <a:lnTo>
                      <a:pt x="268393" y="299155"/>
                    </a:lnTo>
                    <a:lnTo>
                      <a:pt x="264103" y="298671"/>
                    </a:lnTo>
                    <a:lnTo>
                      <a:pt x="258055" y="297972"/>
                    </a:lnTo>
                    <a:lnTo>
                      <a:pt x="253330" y="297495"/>
                    </a:lnTo>
                    <a:lnTo>
                      <a:pt x="249343" y="299410"/>
                    </a:lnTo>
                    <a:lnTo>
                      <a:pt x="243673" y="297553"/>
                    </a:lnTo>
                    <a:lnTo>
                      <a:pt x="239556" y="297306"/>
                    </a:lnTo>
                    <a:lnTo>
                      <a:pt x="234371" y="296164"/>
                    </a:lnTo>
                    <a:lnTo>
                      <a:pt x="228149" y="295663"/>
                    </a:lnTo>
                    <a:lnTo>
                      <a:pt x="223613" y="296780"/>
                    </a:lnTo>
                    <a:lnTo>
                      <a:pt x="219775" y="300972"/>
                    </a:lnTo>
                    <a:lnTo>
                      <a:pt x="212494" y="302804"/>
                    </a:lnTo>
                    <a:lnTo>
                      <a:pt x="213464" y="306921"/>
                    </a:lnTo>
                    <a:lnTo>
                      <a:pt x="211154" y="303421"/>
                    </a:lnTo>
                    <a:lnTo>
                      <a:pt x="218477" y="301087"/>
                    </a:lnTo>
                    <a:lnTo>
                      <a:pt x="215329" y="298087"/>
                    </a:lnTo>
                    <a:lnTo>
                      <a:pt x="218731" y="294849"/>
                    </a:lnTo>
                    <a:lnTo>
                      <a:pt x="214943" y="292918"/>
                    </a:lnTo>
                    <a:lnTo>
                      <a:pt x="207678" y="294529"/>
                    </a:lnTo>
                    <a:lnTo>
                      <a:pt x="203487" y="291685"/>
                    </a:lnTo>
                    <a:lnTo>
                      <a:pt x="199115" y="291151"/>
                    </a:lnTo>
                    <a:lnTo>
                      <a:pt x="194940" y="292359"/>
                    </a:lnTo>
                    <a:lnTo>
                      <a:pt x="192064" y="288850"/>
                    </a:lnTo>
                    <a:lnTo>
                      <a:pt x="187528" y="289401"/>
                    </a:lnTo>
                    <a:lnTo>
                      <a:pt x="188662" y="284900"/>
                    </a:lnTo>
                    <a:lnTo>
                      <a:pt x="194349" y="287441"/>
                    </a:lnTo>
                    <a:lnTo>
                      <a:pt x="203668" y="288850"/>
                    </a:lnTo>
                    <a:lnTo>
                      <a:pt x="208418" y="286577"/>
                    </a:lnTo>
                    <a:lnTo>
                      <a:pt x="203832" y="283308"/>
                    </a:lnTo>
                    <a:lnTo>
                      <a:pt x="199008" y="282791"/>
                    </a:lnTo>
                    <a:lnTo>
                      <a:pt x="194817" y="282332"/>
                    </a:lnTo>
                    <a:lnTo>
                      <a:pt x="191119" y="280380"/>
                    </a:lnTo>
                    <a:lnTo>
                      <a:pt x="185087" y="278729"/>
                    </a:lnTo>
                    <a:lnTo>
                      <a:pt x="187191" y="283654"/>
                    </a:lnTo>
                    <a:lnTo>
                      <a:pt x="180263" y="281734"/>
                    </a:lnTo>
                    <a:lnTo>
                      <a:pt x="182572" y="286555"/>
                    </a:lnTo>
                    <a:lnTo>
                      <a:pt x="178406" y="285861"/>
                    </a:lnTo>
                    <a:lnTo>
                      <a:pt x="173787" y="286927"/>
                    </a:lnTo>
                    <a:lnTo>
                      <a:pt x="169415" y="284118"/>
                    </a:lnTo>
                    <a:lnTo>
                      <a:pt x="164566" y="283003"/>
                    </a:lnTo>
                    <a:lnTo>
                      <a:pt x="165249" y="289014"/>
                    </a:lnTo>
                    <a:lnTo>
                      <a:pt x="159816" y="289565"/>
                    </a:lnTo>
                    <a:lnTo>
                      <a:pt x="154458" y="288238"/>
                    </a:lnTo>
                    <a:lnTo>
                      <a:pt x="150086" y="286536"/>
                    </a:lnTo>
                    <a:lnTo>
                      <a:pt x="149199" y="291472"/>
                    </a:lnTo>
                    <a:lnTo>
                      <a:pt x="144629" y="292721"/>
                    </a:lnTo>
                    <a:lnTo>
                      <a:pt x="139172" y="295539"/>
                    </a:lnTo>
                    <a:lnTo>
                      <a:pt x="133576" y="296107"/>
                    </a:lnTo>
                    <a:lnTo>
                      <a:pt x="133535" y="300774"/>
                    </a:lnTo>
                    <a:lnTo>
                      <a:pt x="130404" y="303831"/>
                    </a:lnTo>
                    <a:lnTo>
                      <a:pt x="118241" y="306395"/>
                    </a:lnTo>
                    <a:lnTo>
                      <a:pt x="123460" y="307176"/>
                    </a:lnTo>
                    <a:lnTo>
                      <a:pt x="125407" y="311326"/>
                    </a:lnTo>
                    <a:lnTo>
                      <a:pt x="121085" y="316512"/>
                    </a:lnTo>
                    <a:lnTo>
                      <a:pt x="127717" y="325757"/>
                    </a:lnTo>
                    <a:lnTo>
                      <a:pt x="142591" y="329036"/>
                    </a:lnTo>
                    <a:lnTo>
                      <a:pt x="151319" y="336350"/>
                    </a:lnTo>
                    <a:lnTo>
                      <a:pt x="159619" y="339835"/>
                    </a:lnTo>
                    <a:lnTo>
                      <a:pt x="158863" y="343903"/>
                    </a:lnTo>
                    <a:lnTo>
                      <a:pt x="155214" y="347477"/>
                    </a:lnTo>
                    <a:lnTo>
                      <a:pt x="151919" y="350411"/>
                    </a:lnTo>
                    <a:lnTo>
                      <a:pt x="144597" y="358071"/>
                    </a:lnTo>
                    <a:lnTo>
                      <a:pt x="146856" y="363314"/>
                    </a:lnTo>
                    <a:lnTo>
                      <a:pt x="152880" y="367628"/>
                    </a:lnTo>
                    <a:lnTo>
                      <a:pt x="157334" y="371532"/>
                    </a:lnTo>
                    <a:lnTo>
                      <a:pt x="160572" y="375032"/>
                    </a:lnTo>
                    <a:lnTo>
                      <a:pt x="168371" y="381467"/>
                    </a:lnTo>
                    <a:lnTo>
                      <a:pt x="170960" y="385461"/>
                    </a:lnTo>
                    <a:lnTo>
                      <a:pt x="175118" y="391567"/>
                    </a:lnTo>
                    <a:lnTo>
                      <a:pt x="167492" y="394665"/>
                    </a:lnTo>
                    <a:lnTo>
                      <a:pt x="169144" y="398421"/>
                    </a:lnTo>
                    <a:lnTo>
                      <a:pt x="170007" y="402464"/>
                    </a:lnTo>
                    <a:lnTo>
                      <a:pt x="173319" y="406023"/>
                    </a:lnTo>
                    <a:lnTo>
                      <a:pt x="169423" y="410181"/>
                    </a:lnTo>
                    <a:lnTo>
                      <a:pt x="171092" y="415580"/>
                    </a:lnTo>
                    <a:lnTo>
                      <a:pt x="176384" y="417742"/>
                    </a:lnTo>
                    <a:lnTo>
                      <a:pt x="181142" y="418185"/>
                    </a:lnTo>
                    <a:lnTo>
                      <a:pt x="182819" y="422360"/>
                    </a:lnTo>
                    <a:lnTo>
                      <a:pt x="181726" y="426387"/>
                    </a:lnTo>
                    <a:lnTo>
                      <a:pt x="184339" y="429715"/>
                    </a:lnTo>
                    <a:lnTo>
                      <a:pt x="188349" y="430710"/>
                    </a:lnTo>
                    <a:lnTo>
                      <a:pt x="193888" y="433759"/>
                    </a:lnTo>
                    <a:lnTo>
                      <a:pt x="195442" y="438624"/>
                    </a:lnTo>
                    <a:lnTo>
                      <a:pt x="191168" y="445025"/>
                    </a:lnTo>
                    <a:lnTo>
                      <a:pt x="185358" y="446850"/>
                    </a:lnTo>
                    <a:lnTo>
                      <a:pt x="192245" y="451074"/>
                    </a:lnTo>
                    <a:lnTo>
                      <a:pt x="198375" y="455035"/>
                    </a:lnTo>
                    <a:lnTo>
                      <a:pt x="205377" y="456769"/>
                    </a:lnTo>
                    <a:lnTo>
                      <a:pt x="210193" y="459514"/>
                    </a:lnTo>
                    <a:lnTo>
                      <a:pt x="214187" y="460821"/>
                    </a:lnTo>
                    <a:lnTo>
                      <a:pt x="217737" y="464946"/>
                    </a:lnTo>
                    <a:lnTo>
                      <a:pt x="221706" y="466976"/>
                    </a:lnTo>
                    <a:lnTo>
                      <a:pt x="226160" y="470764"/>
                    </a:lnTo>
                    <a:lnTo>
                      <a:pt x="223793" y="474257"/>
                    </a:lnTo>
                    <a:lnTo>
                      <a:pt x="222734" y="478333"/>
                    </a:lnTo>
                    <a:lnTo>
                      <a:pt x="221000" y="482327"/>
                    </a:lnTo>
                    <a:lnTo>
                      <a:pt x="216011" y="486987"/>
                    </a:lnTo>
                    <a:lnTo>
                      <a:pt x="211960" y="490496"/>
                    </a:lnTo>
                    <a:lnTo>
                      <a:pt x="208714" y="493487"/>
                    </a:lnTo>
                    <a:lnTo>
                      <a:pt x="205377" y="496947"/>
                    </a:lnTo>
                    <a:lnTo>
                      <a:pt x="201868" y="500390"/>
                    </a:lnTo>
                    <a:lnTo>
                      <a:pt x="195754" y="506102"/>
                    </a:lnTo>
                    <a:lnTo>
                      <a:pt x="191776" y="510605"/>
                    </a:lnTo>
                    <a:lnTo>
                      <a:pt x="186985" y="514567"/>
                    </a:lnTo>
                    <a:lnTo>
                      <a:pt x="183912" y="517903"/>
                    </a:lnTo>
                    <a:lnTo>
                      <a:pt x="179909" y="520303"/>
                    </a:lnTo>
                    <a:lnTo>
                      <a:pt x="175184" y="523319"/>
                    </a:lnTo>
                    <a:lnTo>
                      <a:pt x="171519" y="525784"/>
                    </a:lnTo>
                    <a:lnTo>
                      <a:pt x="166448" y="529926"/>
                    </a:lnTo>
                    <a:lnTo>
                      <a:pt x="161871" y="533526"/>
                    </a:lnTo>
                    <a:lnTo>
                      <a:pt x="158567" y="536468"/>
                    </a:lnTo>
                    <a:lnTo>
                      <a:pt x="163966" y="538621"/>
                    </a:lnTo>
                    <a:lnTo>
                      <a:pt x="169719" y="535859"/>
                    </a:lnTo>
                    <a:lnTo>
                      <a:pt x="175825" y="533624"/>
                    </a:lnTo>
                    <a:lnTo>
                      <a:pt x="179014" y="540355"/>
                    </a:lnTo>
                    <a:lnTo>
                      <a:pt x="172119" y="537314"/>
                    </a:lnTo>
                    <a:lnTo>
                      <a:pt x="175874" y="540757"/>
                    </a:lnTo>
                    <a:lnTo>
                      <a:pt x="181529" y="543609"/>
                    </a:lnTo>
                    <a:lnTo>
                      <a:pt x="185571" y="545450"/>
                    </a:lnTo>
                    <a:lnTo>
                      <a:pt x="207884" y="548606"/>
                    </a:lnTo>
                    <a:lnTo>
                      <a:pt x="209741" y="552443"/>
                    </a:lnTo>
                    <a:lnTo>
                      <a:pt x="215535" y="553479"/>
                    </a:lnTo>
                    <a:lnTo>
                      <a:pt x="193708" y="553134"/>
                    </a:lnTo>
                    <a:lnTo>
                      <a:pt x="188645" y="555402"/>
                    </a:lnTo>
                    <a:lnTo>
                      <a:pt x="183164" y="559322"/>
                    </a:lnTo>
                    <a:lnTo>
                      <a:pt x="178874" y="557210"/>
                    </a:lnTo>
                    <a:lnTo>
                      <a:pt x="177239" y="562215"/>
                    </a:lnTo>
                    <a:lnTo>
                      <a:pt x="172431" y="561870"/>
                    </a:lnTo>
                    <a:lnTo>
                      <a:pt x="169095" y="558911"/>
                    </a:lnTo>
                    <a:lnTo>
                      <a:pt x="169793" y="564031"/>
                    </a:lnTo>
                    <a:lnTo>
                      <a:pt x="171601" y="569093"/>
                    </a:lnTo>
                    <a:lnTo>
                      <a:pt x="172702" y="573465"/>
                    </a:lnTo>
                    <a:lnTo>
                      <a:pt x="167845" y="574994"/>
                    </a:lnTo>
                    <a:lnTo>
                      <a:pt x="166308" y="579711"/>
                    </a:lnTo>
                    <a:lnTo>
                      <a:pt x="158066" y="588175"/>
                    </a:lnTo>
                    <a:lnTo>
                      <a:pt x="164895" y="600470"/>
                    </a:lnTo>
                    <a:lnTo>
                      <a:pt x="164279" y="604612"/>
                    </a:lnTo>
                    <a:lnTo>
                      <a:pt x="167410" y="607734"/>
                    </a:lnTo>
                    <a:lnTo>
                      <a:pt x="170130" y="611022"/>
                    </a:lnTo>
                    <a:lnTo>
                      <a:pt x="173581" y="614218"/>
                    </a:lnTo>
                    <a:lnTo>
                      <a:pt x="169431" y="615829"/>
                    </a:lnTo>
                    <a:lnTo>
                      <a:pt x="167944" y="619659"/>
                    </a:lnTo>
                    <a:lnTo>
                      <a:pt x="165207" y="622962"/>
                    </a:lnTo>
                    <a:lnTo>
                      <a:pt x="169637" y="624664"/>
                    </a:lnTo>
                    <a:lnTo>
                      <a:pt x="171963" y="628641"/>
                    </a:lnTo>
                    <a:lnTo>
                      <a:pt x="175858" y="630334"/>
                    </a:lnTo>
                    <a:lnTo>
                      <a:pt x="177789" y="634755"/>
                    </a:lnTo>
                    <a:lnTo>
                      <a:pt x="176285" y="640146"/>
                    </a:lnTo>
                    <a:lnTo>
                      <a:pt x="175990" y="645200"/>
                    </a:lnTo>
                    <a:lnTo>
                      <a:pt x="180065" y="643869"/>
                    </a:lnTo>
                    <a:lnTo>
                      <a:pt x="182909" y="646893"/>
                    </a:lnTo>
                    <a:lnTo>
                      <a:pt x="185259" y="650978"/>
                    </a:lnTo>
                    <a:lnTo>
                      <a:pt x="188637" y="653533"/>
                    </a:lnTo>
                    <a:lnTo>
                      <a:pt x="190667" y="657774"/>
                    </a:lnTo>
                    <a:lnTo>
                      <a:pt x="192647" y="661645"/>
                    </a:lnTo>
                    <a:lnTo>
                      <a:pt x="193650" y="666296"/>
                    </a:lnTo>
                    <a:lnTo>
                      <a:pt x="197907" y="666986"/>
                    </a:lnTo>
                    <a:lnTo>
                      <a:pt x="202484" y="666666"/>
                    </a:lnTo>
                    <a:lnTo>
                      <a:pt x="205870" y="670413"/>
                    </a:lnTo>
                    <a:lnTo>
                      <a:pt x="210735" y="669189"/>
                    </a:lnTo>
                    <a:lnTo>
                      <a:pt x="215387" y="668786"/>
                    </a:lnTo>
                    <a:lnTo>
                      <a:pt x="220424" y="670413"/>
                    </a:lnTo>
                    <a:lnTo>
                      <a:pt x="222051" y="674818"/>
                    </a:lnTo>
                    <a:lnTo>
                      <a:pt x="224829" y="678081"/>
                    </a:lnTo>
                    <a:lnTo>
                      <a:pt x="229859" y="675656"/>
                    </a:lnTo>
                    <a:lnTo>
                      <a:pt x="233590" y="673577"/>
                    </a:lnTo>
                    <a:lnTo>
                      <a:pt x="238726" y="674498"/>
                    </a:lnTo>
                    <a:lnTo>
                      <a:pt x="242917" y="674481"/>
                    </a:lnTo>
                    <a:lnTo>
                      <a:pt x="247568" y="675032"/>
                    </a:lnTo>
                    <a:lnTo>
                      <a:pt x="252097" y="678031"/>
                    </a:lnTo>
                    <a:lnTo>
                      <a:pt x="255310" y="680982"/>
                    </a:lnTo>
                    <a:lnTo>
                      <a:pt x="259583" y="681631"/>
                    </a:lnTo>
                    <a:lnTo>
                      <a:pt x="260750" y="687088"/>
                    </a:lnTo>
                    <a:lnTo>
                      <a:pt x="260323" y="691189"/>
                    </a:lnTo>
                    <a:lnTo>
                      <a:pt x="263610" y="694007"/>
                    </a:lnTo>
                    <a:lnTo>
                      <a:pt x="265016" y="697911"/>
                    </a:lnTo>
                    <a:lnTo>
                      <a:pt x="261227" y="700311"/>
                    </a:lnTo>
                    <a:lnTo>
                      <a:pt x="260167" y="704617"/>
                    </a:lnTo>
                    <a:lnTo>
                      <a:pt x="265196" y="706474"/>
                    </a:lnTo>
                    <a:lnTo>
                      <a:pt x="268993" y="708923"/>
                    </a:lnTo>
                    <a:lnTo>
                      <a:pt x="269667" y="713517"/>
                    </a:lnTo>
                    <a:lnTo>
                      <a:pt x="273620" y="715744"/>
                    </a:lnTo>
                    <a:lnTo>
                      <a:pt x="276118" y="719286"/>
                    </a:lnTo>
                    <a:lnTo>
                      <a:pt x="279570" y="722532"/>
                    </a:lnTo>
                    <a:lnTo>
                      <a:pt x="283111" y="724677"/>
                    </a:lnTo>
                    <a:lnTo>
                      <a:pt x="288215" y="725392"/>
                    </a:lnTo>
                    <a:lnTo>
                      <a:pt x="290738" y="728646"/>
                    </a:lnTo>
                    <a:lnTo>
                      <a:pt x="290763" y="732936"/>
                    </a:lnTo>
                    <a:lnTo>
                      <a:pt x="294913" y="734999"/>
                    </a:lnTo>
                    <a:lnTo>
                      <a:pt x="300336" y="734793"/>
                    </a:lnTo>
                    <a:lnTo>
                      <a:pt x="304372" y="737160"/>
                    </a:lnTo>
                    <a:lnTo>
                      <a:pt x="308242" y="742321"/>
                    </a:lnTo>
                    <a:lnTo>
                      <a:pt x="312360" y="744367"/>
                    </a:lnTo>
                    <a:lnTo>
                      <a:pt x="315753" y="746874"/>
                    </a:lnTo>
                    <a:lnTo>
                      <a:pt x="312302" y="750071"/>
                    </a:lnTo>
                    <a:lnTo>
                      <a:pt x="308908" y="753202"/>
                    </a:lnTo>
                    <a:lnTo>
                      <a:pt x="305160" y="755807"/>
                    </a:lnTo>
                    <a:lnTo>
                      <a:pt x="300033" y="756062"/>
                    </a:lnTo>
                    <a:lnTo>
                      <a:pt x="295463" y="755478"/>
                    </a:lnTo>
                    <a:lnTo>
                      <a:pt x="290392" y="752199"/>
                    </a:lnTo>
                    <a:lnTo>
                      <a:pt x="284648" y="752429"/>
                    </a:lnTo>
                    <a:lnTo>
                      <a:pt x="283934" y="757533"/>
                    </a:lnTo>
                    <a:lnTo>
                      <a:pt x="287483" y="762357"/>
                    </a:lnTo>
                    <a:lnTo>
                      <a:pt x="291576" y="765052"/>
                    </a:lnTo>
                    <a:lnTo>
                      <a:pt x="292012" y="769761"/>
                    </a:lnTo>
                    <a:lnTo>
                      <a:pt x="293055" y="773911"/>
                    </a:lnTo>
                    <a:lnTo>
                      <a:pt x="294880" y="778982"/>
                    </a:lnTo>
                    <a:lnTo>
                      <a:pt x="297855" y="782359"/>
                    </a:lnTo>
                    <a:lnTo>
                      <a:pt x="301158" y="785844"/>
                    </a:lnTo>
                    <a:lnTo>
                      <a:pt x="306418" y="787331"/>
                    </a:lnTo>
                    <a:lnTo>
                      <a:pt x="310930" y="786197"/>
                    </a:lnTo>
                    <a:lnTo>
                      <a:pt x="312524" y="782088"/>
                    </a:lnTo>
                    <a:lnTo>
                      <a:pt x="315942" y="779368"/>
                    </a:lnTo>
                    <a:lnTo>
                      <a:pt x="320923" y="780806"/>
                    </a:lnTo>
                    <a:lnTo>
                      <a:pt x="325656" y="780576"/>
                    </a:lnTo>
                    <a:lnTo>
                      <a:pt x="329864" y="779039"/>
                    </a:lnTo>
                    <a:lnTo>
                      <a:pt x="335304" y="778291"/>
                    </a:lnTo>
                    <a:lnTo>
                      <a:pt x="340358" y="778152"/>
                    </a:lnTo>
                    <a:lnTo>
                      <a:pt x="345076" y="777913"/>
                    </a:lnTo>
                    <a:lnTo>
                      <a:pt x="349217" y="779598"/>
                    </a:lnTo>
                    <a:lnTo>
                      <a:pt x="352726" y="781981"/>
                    </a:lnTo>
                    <a:lnTo>
                      <a:pt x="356046" y="784570"/>
                    </a:lnTo>
                    <a:lnTo>
                      <a:pt x="356457" y="788671"/>
                    </a:lnTo>
                    <a:lnTo>
                      <a:pt x="360279" y="791416"/>
                    </a:lnTo>
                    <a:lnTo>
                      <a:pt x="365234" y="794029"/>
                    </a:lnTo>
                    <a:lnTo>
                      <a:pt x="362999" y="797653"/>
                    </a:lnTo>
                    <a:lnTo>
                      <a:pt x="358890" y="798270"/>
                    </a:lnTo>
                    <a:lnTo>
                      <a:pt x="362037" y="801565"/>
                    </a:lnTo>
                    <a:lnTo>
                      <a:pt x="363813" y="805608"/>
                    </a:lnTo>
                    <a:lnTo>
                      <a:pt x="364996" y="809849"/>
                    </a:lnTo>
                    <a:lnTo>
                      <a:pt x="370601" y="811459"/>
                    </a:lnTo>
                    <a:lnTo>
                      <a:pt x="374891" y="811386"/>
                    </a:lnTo>
                    <a:lnTo>
                      <a:pt x="379156" y="813736"/>
                    </a:lnTo>
                    <a:lnTo>
                      <a:pt x="383445" y="811887"/>
                    </a:lnTo>
                    <a:lnTo>
                      <a:pt x="387209" y="814796"/>
                    </a:lnTo>
                    <a:lnTo>
                      <a:pt x="390949" y="817056"/>
                    </a:lnTo>
                    <a:lnTo>
                      <a:pt x="393151" y="820771"/>
                    </a:lnTo>
                    <a:lnTo>
                      <a:pt x="395953" y="823943"/>
                    </a:lnTo>
                    <a:lnTo>
                      <a:pt x="397819" y="828150"/>
                    </a:lnTo>
                    <a:lnTo>
                      <a:pt x="398304" y="832917"/>
                    </a:lnTo>
                    <a:lnTo>
                      <a:pt x="401961" y="834873"/>
                    </a:lnTo>
                    <a:lnTo>
                      <a:pt x="406809" y="838185"/>
                    </a:lnTo>
                    <a:lnTo>
                      <a:pt x="411017" y="835883"/>
                    </a:lnTo>
                    <a:lnTo>
                      <a:pt x="416564" y="835875"/>
                    </a:lnTo>
                    <a:lnTo>
                      <a:pt x="420213" y="838752"/>
                    </a:lnTo>
                    <a:lnTo>
                      <a:pt x="425341" y="839475"/>
                    </a:lnTo>
                    <a:lnTo>
                      <a:pt x="429877" y="842294"/>
                    </a:lnTo>
                    <a:lnTo>
                      <a:pt x="433732" y="839425"/>
                    </a:lnTo>
                    <a:lnTo>
                      <a:pt x="440101" y="838275"/>
                    </a:lnTo>
                    <a:lnTo>
                      <a:pt x="444300" y="836787"/>
                    </a:lnTo>
                    <a:lnTo>
                      <a:pt x="448746" y="835095"/>
                    </a:lnTo>
                    <a:lnTo>
                      <a:pt x="452050" y="839393"/>
                    </a:lnTo>
                    <a:lnTo>
                      <a:pt x="454285" y="843444"/>
                    </a:lnTo>
                    <a:lnTo>
                      <a:pt x="457835" y="846460"/>
                    </a:lnTo>
                    <a:lnTo>
                      <a:pt x="462290" y="847783"/>
                    </a:lnTo>
                    <a:lnTo>
                      <a:pt x="465758" y="851876"/>
                    </a:lnTo>
                    <a:lnTo>
                      <a:pt x="469891" y="849460"/>
                    </a:lnTo>
                    <a:lnTo>
                      <a:pt x="474625" y="849386"/>
                    </a:lnTo>
                    <a:lnTo>
                      <a:pt x="479547" y="849591"/>
                    </a:lnTo>
                    <a:lnTo>
                      <a:pt x="483155" y="851966"/>
                    </a:lnTo>
                    <a:lnTo>
                      <a:pt x="487593" y="853232"/>
                    </a:lnTo>
                    <a:lnTo>
                      <a:pt x="491537" y="854473"/>
                    </a:lnTo>
                    <a:lnTo>
                      <a:pt x="496287" y="855672"/>
                    </a:lnTo>
                    <a:lnTo>
                      <a:pt x="501070" y="856157"/>
                    </a:lnTo>
                    <a:lnTo>
                      <a:pt x="505343" y="856979"/>
                    </a:lnTo>
                    <a:lnTo>
                      <a:pt x="507300" y="860612"/>
                    </a:lnTo>
                    <a:lnTo>
                      <a:pt x="511992" y="862165"/>
                    </a:lnTo>
                    <a:lnTo>
                      <a:pt x="517087" y="860858"/>
                    </a:lnTo>
                    <a:lnTo>
                      <a:pt x="517367" y="865534"/>
                    </a:lnTo>
                    <a:lnTo>
                      <a:pt x="522240" y="868854"/>
                    </a:lnTo>
                    <a:lnTo>
                      <a:pt x="520235" y="873719"/>
                    </a:lnTo>
                    <a:lnTo>
                      <a:pt x="517498" y="876900"/>
                    </a:lnTo>
                    <a:lnTo>
                      <a:pt x="513545" y="878223"/>
                    </a:lnTo>
                    <a:lnTo>
                      <a:pt x="515789" y="882373"/>
                    </a:lnTo>
                    <a:lnTo>
                      <a:pt x="520194" y="883474"/>
                    </a:lnTo>
                    <a:lnTo>
                      <a:pt x="515452" y="884452"/>
                    </a:lnTo>
                    <a:lnTo>
                      <a:pt x="514120" y="888389"/>
                    </a:lnTo>
                    <a:lnTo>
                      <a:pt x="516545" y="891922"/>
                    </a:lnTo>
                    <a:lnTo>
                      <a:pt x="519109" y="895579"/>
                    </a:lnTo>
                    <a:lnTo>
                      <a:pt x="522289" y="899392"/>
                    </a:lnTo>
                    <a:lnTo>
                      <a:pt x="524705" y="903181"/>
                    </a:lnTo>
                    <a:lnTo>
                      <a:pt x="521969" y="906468"/>
                    </a:lnTo>
                    <a:lnTo>
                      <a:pt x="521804" y="911563"/>
                    </a:lnTo>
                    <a:lnTo>
                      <a:pt x="516183" y="915064"/>
                    </a:lnTo>
                    <a:lnTo>
                      <a:pt x="511565" y="914004"/>
                    </a:lnTo>
                    <a:lnTo>
                      <a:pt x="506560" y="914538"/>
                    </a:lnTo>
                    <a:lnTo>
                      <a:pt x="500865" y="914062"/>
                    </a:lnTo>
                    <a:lnTo>
                      <a:pt x="497109" y="916469"/>
                    </a:lnTo>
                    <a:lnTo>
                      <a:pt x="494940" y="920176"/>
                    </a:lnTo>
                    <a:lnTo>
                      <a:pt x="489919" y="920957"/>
                    </a:lnTo>
                    <a:lnTo>
                      <a:pt x="486804" y="923997"/>
                    </a:lnTo>
                    <a:lnTo>
                      <a:pt x="487634" y="928690"/>
                    </a:lnTo>
                    <a:lnTo>
                      <a:pt x="489006" y="932823"/>
                    </a:lnTo>
                    <a:lnTo>
                      <a:pt x="487486" y="937023"/>
                    </a:lnTo>
                    <a:lnTo>
                      <a:pt x="492910" y="936053"/>
                    </a:lnTo>
                    <a:lnTo>
                      <a:pt x="496460" y="932865"/>
                    </a:lnTo>
                    <a:lnTo>
                      <a:pt x="501300" y="932191"/>
                    </a:lnTo>
                    <a:lnTo>
                      <a:pt x="496123" y="933407"/>
                    </a:lnTo>
                    <a:lnTo>
                      <a:pt x="504768" y="934590"/>
                    </a:lnTo>
                    <a:lnTo>
                      <a:pt x="511672" y="932799"/>
                    </a:lnTo>
                    <a:lnTo>
                      <a:pt x="513011" y="937869"/>
                    </a:lnTo>
                    <a:lnTo>
                      <a:pt x="507941" y="940581"/>
                    </a:lnTo>
                    <a:lnTo>
                      <a:pt x="503897" y="943548"/>
                    </a:lnTo>
                    <a:lnTo>
                      <a:pt x="495663" y="944337"/>
                    </a:lnTo>
                    <a:lnTo>
                      <a:pt x="493871" y="948372"/>
                    </a:lnTo>
                    <a:lnTo>
                      <a:pt x="498572" y="949095"/>
                    </a:lnTo>
                    <a:lnTo>
                      <a:pt x="492844" y="950977"/>
                    </a:lnTo>
                    <a:lnTo>
                      <a:pt x="486048" y="951519"/>
                    </a:lnTo>
                    <a:lnTo>
                      <a:pt x="477854" y="950385"/>
                    </a:lnTo>
                    <a:lnTo>
                      <a:pt x="483237" y="958184"/>
                    </a:lnTo>
                    <a:lnTo>
                      <a:pt x="488143" y="959023"/>
                    </a:lnTo>
                    <a:lnTo>
                      <a:pt x="494077" y="963329"/>
                    </a:lnTo>
                    <a:lnTo>
                      <a:pt x="492375" y="971152"/>
                    </a:lnTo>
                    <a:lnTo>
                      <a:pt x="487593" y="970429"/>
                    </a:lnTo>
                    <a:lnTo>
                      <a:pt x="486483" y="976009"/>
                    </a:lnTo>
                    <a:lnTo>
                      <a:pt x="480829" y="982715"/>
                    </a:lnTo>
                    <a:lnTo>
                      <a:pt x="481355" y="989372"/>
                    </a:lnTo>
                    <a:lnTo>
                      <a:pt x="469078" y="990728"/>
                    </a:lnTo>
                    <a:lnTo>
                      <a:pt x="461385" y="988377"/>
                    </a:lnTo>
                    <a:lnTo>
                      <a:pt x="458205" y="992552"/>
                    </a:lnTo>
                    <a:lnTo>
                      <a:pt x="460958" y="989224"/>
                    </a:lnTo>
                    <a:lnTo>
                      <a:pt x="467508" y="991977"/>
                    </a:lnTo>
                    <a:lnTo>
                      <a:pt x="458394" y="995486"/>
                    </a:lnTo>
                    <a:lnTo>
                      <a:pt x="474773" y="1001912"/>
                    </a:lnTo>
                    <a:lnTo>
                      <a:pt x="478865" y="1007156"/>
                    </a:lnTo>
                    <a:lnTo>
                      <a:pt x="484914" y="1011955"/>
                    </a:lnTo>
                    <a:lnTo>
                      <a:pt x="491513" y="1011897"/>
                    </a:lnTo>
                    <a:lnTo>
                      <a:pt x="505475" y="1020395"/>
                    </a:lnTo>
                    <a:lnTo>
                      <a:pt x="520752" y="1026682"/>
                    </a:lnTo>
                    <a:lnTo>
                      <a:pt x="529036" y="1032229"/>
                    </a:lnTo>
                    <a:lnTo>
                      <a:pt x="536399" y="1037480"/>
                    </a:lnTo>
                    <a:lnTo>
                      <a:pt x="544651" y="1044153"/>
                    </a:lnTo>
                    <a:lnTo>
                      <a:pt x="552795" y="1051541"/>
                    </a:lnTo>
                    <a:lnTo>
                      <a:pt x="555819" y="1047457"/>
                    </a:lnTo>
                    <a:lnTo>
                      <a:pt x="559722" y="1045797"/>
                    </a:lnTo>
                    <a:lnTo>
                      <a:pt x="565426" y="1046923"/>
                    </a:lnTo>
                    <a:lnTo>
                      <a:pt x="570019" y="1046495"/>
                    </a:lnTo>
                    <a:lnTo>
                      <a:pt x="574679" y="1048821"/>
                    </a:lnTo>
                    <a:lnTo>
                      <a:pt x="579495" y="1050555"/>
                    </a:lnTo>
                    <a:lnTo>
                      <a:pt x="583974" y="1052075"/>
                    </a:lnTo>
                    <a:lnTo>
                      <a:pt x="588551" y="1053185"/>
                    </a:lnTo>
                    <a:lnTo>
                      <a:pt x="592660" y="1055091"/>
                    </a:lnTo>
                    <a:lnTo>
                      <a:pt x="596786" y="1057088"/>
                    </a:lnTo>
                    <a:lnTo>
                      <a:pt x="601199" y="1057697"/>
                    </a:lnTo>
                    <a:lnTo>
                      <a:pt x="605365" y="1057360"/>
                    </a:lnTo>
                    <a:lnTo>
                      <a:pt x="610222" y="1057039"/>
                    </a:lnTo>
                    <a:lnTo>
                      <a:pt x="614759" y="1057121"/>
                    </a:lnTo>
                    <a:lnTo>
                      <a:pt x="619188" y="1057779"/>
                    </a:lnTo>
                    <a:lnTo>
                      <a:pt x="623782" y="1059751"/>
                    </a:lnTo>
                    <a:lnTo>
                      <a:pt x="628047" y="1058411"/>
                    </a:lnTo>
                    <a:lnTo>
                      <a:pt x="631909" y="1060269"/>
                    </a:lnTo>
                    <a:lnTo>
                      <a:pt x="635189" y="1064000"/>
                    </a:lnTo>
                    <a:lnTo>
                      <a:pt x="641516" y="1066605"/>
                    </a:lnTo>
                    <a:lnTo>
                      <a:pt x="645741" y="1067353"/>
                    </a:lnTo>
                    <a:lnTo>
                      <a:pt x="650326" y="1069777"/>
                    </a:lnTo>
                    <a:lnTo>
                      <a:pt x="654238" y="1071462"/>
                    </a:lnTo>
                    <a:lnTo>
                      <a:pt x="654518" y="1075858"/>
                    </a:lnTo>
                    <a:lnTo>
                      <a:pt x="658749" y="1077132"/>
                    </a:lnTo>
                    <a:lnTo>
                      <a:pt x="663048" y="1076212"/>
                    </a:lnTo>
                    <a:lnTo>
                      <a:pt x="666754" y="1073878"/>
                    </a:lnTo>
                    <a:lnTo>
                      <a:pt x="671077" y="1072735"/>
                    </a:lnTo>
                    <a:lnTo>
                      <a:pt x="676262" y="1071856"/>
                    </a:lnTo>
                    <a:lnTo>
                      <a:pt x="680215" y="1075053"/>
                    </a:lnTo>
                    <a:lnTo>
                      <a:pt x="684094" y="1071692"/>
                    </a:lnTo>
                    <a:lnTo>
                      <a:pt x="688499" y="1073138"/>
                    </a:lnTo>
                    <a:lnTo>
                      <a:pt x="692912" y="1076154"/>
                    </a:lnTo>
                    <a:lnTo>
                      <a:pt x="697449" y="1077880"/>
                    </a:lnTo>
                    <a:lnTo>
                      <a:pt x="702174" y="1078455"/>
                    </a:lnTo>
                    <a:lnTo>
                      <a:pt x="706973" y="1079836"/>
                    </a:lnTo>
                    <a:lnTo>
                      <a:pt x="707146" y="1084635"/>
                    </a:lnTo>
                    <a:lnTo>
                      <a:pt x="704385" y="1087733"/>
                    </a:lnTo>
                    <a:lnTo>
                      <a:pt x="708510" y="1090454"/>
                    </a:lnTo>
                    <a:lnTo>
                      <a:pt x="712578" y="1091678"/>
                    </a:lnTo>
                    <a:lnTo>
                      <a:pt x="716194" y="1093708"/>
                    </a:lnTo>
                    <a:lnTo>
                      <a:pt x="720130" y="1095278"/>
                    </a:lnTo>
                    <a:lnTo>
                      <a:pt x="724601" y="1097176"/>
                    </a:lnTo>
                    <a:lnTo>
                      <a:pt x="728332" y="1099230"/>
                    </a:lnTo>
                    <a:lnTo>
                      <a:pt x="732244" y="1101104"/>
                    </a:lnTo>
                    <a:lnTo>
                      <a:pt x="736336" y="1099247"/>
                    </a:lnTo>
                    <a:lnTo>
                      <a:pt x="739969" y="1103660"/>
                    </a:lnTo>
                    <a:lnTo>
                      <a:pt x="744373" y="1106545"/>
                    </a:lnTo>
                    <a:lnTo>
                      <a:pt x="747891" y="1108919"/>
                    </a:lnTo>
                    <a:lnTo>
                      <a:pt x="750677" y="1112034"/>
                    </a:lnTo>
                    <a:lnTo>
                      <a:pt x="753939" y="1116455"/>
                    </a:lnTo>
                    <a:lnTo>
                      <a:pt x="758122" y="1117516"/>
                    </a:lnTo>
                    <a:lnTo>
                      <a:pt x="762535" y="1119282"/>
                    </a:lnTo>
                    <a:lnTo>
                      <a:pt x="767203" y="1120269"/>
                    </a:lnTo>
                    <a:close/>
                    <a:moveTo>
                      <a:pt x="502862" y="970117"/>
                    </a:moveTo>
                    <a:lnTo>
                      <a:pt x="494118" y="965811"/>
                    </a:lnTo>
                    <a:lnTo>
                      <a:pt x="502073" y="967791"/>
                    </a:lnTo>
                    <a:close/>
                    <a:moveTo>
                      <a:pt x="1100206" y="15303"/>
                    </a:moveTo>
                    <a:lnTo>
                      <a:pt x="1105482" y="15077"/>
                    </a:lnTo>
                    <a:lnTo>
                      <a:pt x="1109526" y="13690"/>
                    </a:lnTo>
                    <a:lnTo>
                      <a:pt x="1105194" y="12447"/>
                    </a:lnTo>
                    <a:lnTo>
                      <a:pt x="1098850" y="11864"/>
                    </a:lnTo>
                    <a:lnTo>
                      <a:pt x="1089276" y="12094"/>
                    </a:lnTo>
                    <a:lnTo>
                      <a:pt x="1083400" y="12700"/>
                    </a:lnTo>
                    <a:lnTo>
                      <a:pt x="1089654" y="14681"/>
                    </a:lnTo>
                    <a:lnTo>
                      <a:pt x="1100206" y="15303"/>
                    </a:lnTo>
                    <a:close/>
                    <a:moveTo>
                      <a:pt x="1154067" y="47688"/>
                    </a:moveTo>
                    <a:lnTo>
                      <a:pt x="1149161" y="46573"/>
                    </a:lnTo>
                    <a:lnTo>
                      <a:pt x="1144337" y="45755"/>
                    </a:lnTo>
                    <a:lnTo>
                      <a:pt x="1135273" y="44761"/>
                    </a:lnTo>
                    <a:lnTo>
                      <a:pt x="1144222" y="45931"/>
                    </a:lnTo>
                    <a:lnTo>
                      <a:pt x="1149597" y="47053"/>
                    </a:lnTo>
                    <a:lnTo>
                      <a:pt x="1154067" y="47688"/>
                    </a:lnTo>
                    <a:close/>
                    <a:moveTo>
                      <a:pt x="1148380" y="42776"/>
                    </a:moveTo>
                    <a:lnTo>
                      <a:pt x="1153098" y="42117"/>
                    </a:lnTo>
                    <a:lnTo>
                      <a:pt x="1148232" y="41115"/>
                    </a:lnTo>
                    <a:lnTo>
                      <a:pt x="1137442" y="40695"/>
                    </a:lnTo>
                    <a:lnTo>
                      <a:pt x="1148380" y="42776"/>
                    </a:lnTo>
                    <a:close/>
                    <a:moveTo>
                      <a:pt x="1160000" y="42274"/>
                    </a:moveTo>
                    <a:lnTo>
                      <a:pt x="1171004" y="41607"/>
                    </a:lnTo>
                    <a:lnTo>
                      <a:pt x="1175319" y="39972"/>
                    </a:lnTo>
                    <a:lnTo>
                      <a:pt x="1178820" y="37768"/>
                    </a:lnTo>
                    <a:lnTo>
                      <a:pt x="1169788" y="34936"/>
                    </a:lnTo>
                    <a:lnTo>
                      <a:pt x="1164175" y="34346"/>
                    </a:lnTo>
                    <a:lnTo>
                      <a:pt x="1159606" y="33911"/>
                    </a:lnTo>
                    <a:lnTo>
                      <a:pt x="1154938" y="34205"/>
                    </a:lnTo>
                    <a:lnTo>
                      <a:pt x="1149079" y="33811"/>
                    </a:lnTo>
                    <a:lnTo>
                      <a:pt x="1142373" y="33276"/>
                    </a:lnTo>
                    <a:lnTo>
                      <a:pt x="1133711" y="33332"/>
                    </a:lnTo>
                    <a:lnTo>
                      <a:pt x="1125189" y="33308"/>
                    </a:lnTo>
                    <a:lnTo>
                      <a:pt x="1129766" y="33862"/>
                    </a:lnTo>
                    <a:lnTo>
                      <a:pt x="1135650" y="36422"/>
                    </a:lnTo>
                    <a:lnTo>
                      <a:pt x="1142192" y="38908"/>
                    </a:lnTo>
                    <a:lnTo>
                      <a:pt x="1147649" y="39088"/>
                    </a:lnTo>
                    <a:lnTo>
                      <a:pt x="1152752" y="39089"/>
                    </a:lnTo>
                    <a:lnTo>
                      <a:pt x="1157469" y="40209"/>
                    </a:lnTo>
                    <a:lnTo>
                      <a:pt x="1152538" y="40581"/>
                    </a:lnTo>
                    <a:lnTo>
                      <a:pt x="1160000" y="42274"/>
                    </a:lnTo>
                    <a:close/>
                    <a:moveTo>
                      <a:pt x="1156541" y="47812"/>
                    </a:moveTo>
                    <a:lnTo>
                      <a:pt x="1152415" y="47199"/>
                    </a:lnTo>
                    <a:lnTo>
                      <a:pt x="1156541" y="47812"/>
                    </a:lnTo>
                    <a:close/>
                    <a:moveTo>
                      <a:pt x="1175722" y="34570"/>
                    </a:moveTo>
                    <a:lnTo>
                      <a:pt x="1180390" y="33750"/>
                    </a:lnTo>
                    <a:lnTo>
                      <a:pt x="1187013" y="32358"/>
                    </a:lnTo>
                    <a:lnTo>
                      <a:pt x="1196234" y="31626"/>
                    </a:lnTo>
                    <a:lnTo>
                      <a:pt x="1202381" y="30820"/>
                    </a:lnTo>
                    <a:lnTo>
                      <a:pt x="1226797" y="30402"/>
                    </a:lnTo>
                    <a:lnTo>
                      <a:pt x="1231235" y="29866"/>
                    </a:lnTo>
                    <a:lnTo>
                      <a:pt x="1227224" y="28309"/>
                    </a:lnTo>
                    <a:lnTo>
                      <a:pt x="1222893" y="25704"/>
                    </a:lnTo>
                    <a:lnTo>
                      <a:pt x="1218949" y="24061"/>
                    </a:lnTo>
                    <a:lnTo>
                      <a:pt x="1224504" y="23029"/>
                    </a:lnTo>
                    <a:lnTo>
                      <a:pt x="1230725" y="22183"/>
                    </a:lnTo>
                    <a:lnTo>
                      <a:pt x="1226230" y="21311"/>
                    </a:lnTo>
                    <a:lnTo>
                      <a:pt x="1221874" y="19750"/>
                    </a:lnTo>
                    <a:lnTo>
                      <a:pt x="1216869" y="19506"/>
                    </a:lnTo>
                    <a:lnTo>
                      <a:pt x="1206564" y="17514"/>
                    </a:lnTo>
                    <a:lnTo>
                      <a:pt x="1202340" y="16975"/>
                    </a:lnTo>
                    <a:lnTo>
                      <a:pt x="1198091" y="15696"/>
                    </a:lnTo>
                    <a:lnTo>
                      <a:pt x="1193382" y="14299"/>
                    </a:lnTo>
                    <a:lnTo>
                      <a:pt x="1189092" y="13484"/>
                    </a:lnTo>
                    <a:lnTo>
                      <a:pt x="1184120" y="12414"/>
                    </a:lnTo>
                    <a:lnTo>
                      <a:pt x="1176108" y="10881"/>
                    </a:lnTo>
                    <a:lnTo>
                      <a:pt x="1170092" y="11094"/>
                    </a:lnTo>
                    <a:lnTo>
                      <a:pt x="1178853" y="12015"/>
                    </a:lnTo>
                    <a:lnTo>
                      <a:pt x="1173618" y="12483"/>
                    </a:lnTo>
                    <a:lnTo>
                      <a:pt x="1166304" y="13795"/>
                    </a:lnTo>
                    <a:lnTo>
                      <a:pt x="1157083" y="14997"/>
                    </a:lnTo>
                    <a:lnTo>
                      <a:pt x="1148947" y="15639"/>
                    </a:lnTo>
                    <a:lnTo>
                      <a:pt x="1143787" y="16392"/>
                    </a:lnTo>
                    <a:lnTo>
                      <a:pt x="1137993" y="18889"/>
                    </a:lnTo>
                    <a:lnTo>
                      <a:pt x="1146046" y="20728"/>
                    </a:lnTo>
                    <a:lnTo>
                      <a:pt x="1146753" y="24861"/>
                    </a:lnTo>
                    <a:lnTo>
                      <a:pt x="1140138" y="25982"/>
                    </a:lnTo>
                    <a:lnTo>
                      <a:pt x="1148158" y="27751"/>
                    </a:lnTo>
                    <a:lnTo>
                      <a:pt x="1143458" y="27755"/>
                    </a:lnTo>
                    <a:lnTo>
                      <a:pt x="1136480" y="27794"/>
                    </a:lnTo>
                    <a:lnTo>
                      <a:pt x="1131460" y="28044"/>
                    </a:lnTo>
                    <a:lnTo>
                      <a:pt x="1136974" y="29464"/>
                    </a:lnTo>
                    <a:lnTo>
                      <a:pt x="1142923" y="29563"/>
                    </a:lnTo>
                    <a:lnTo>
                      <a:pt x="1147715" y="30613"/>
                    </a:lnTo>
                    <a:lnTo>
                      <a:pt x="1157091" y="31366"/>
                    </a:lnTo>
                    <a:lnTo>
                      <a:pt x="1147452" y="31079"/>
                    </a:lnTo>
                    <a:lnTo>
                      <a:pt x="1142800" y="31367"/>
                    </a:lnTo>
                    <a:lnTo>
                      <a:pt x="1158176" y="32304"/>
                    </a:lnTo>
                    <a:lnTo>
                      <a:pt x="1167800" y="33664"/>
                    </a:lnTo>
                    <a:lnTo>
                      <a:pt x="1171900" y="34339"/>
                    </a:lnTo>
                    <a:close/>
                    <a:moveTo>
                      <a:pt x="1166518" y="48836"/>
                    </a:moveTo>
                    <a:lnTo>
                      <a:pt x="1170446" y="47287"/>
                    </a:lnTo>
                    <a:lnTo>
                      <a:pt x="1174472" y="48664"/>
                    </a:lnTo>
                    <a:lnTo>
                      <a:pt x="1178664" y="48397"/>
                    </a:lnTo>
                    <a:lnTo>
                      <a:pt x="1171300" y="47244"/>
                    </a:lnTo>
                    <a:lnTo>
                      <a:pt x="1163658" y="47584"/>
                    </a:lnTo>
                    <a:lnTo>
                      <a:pt x="1158587" y="48026"/>
                    </a:lnTo>
                    <a:lnTo>
                      <a:pt x="1166518" y="48836"/>
                    </a:lnTo>
                    <a:close/>
                    <a:moveTo>
                      <a:pt x="1185000" y="56273"/>
                    </a:moveTo>
                    <a:lnTo>
                      <a:pt x="1179362" y="55495"/>
                    </a:lnTo>
                    <a:lnTo>
                      <a:pt x="1174653" y="55020"/>
                    </a:lnTo>
                    <a:lnTo>
                      <a:pt x="1183044" y="56199"/>
                    </a:lnTo>
                    <a:close/>
                    <a:moveTo>
                      <a:pt x="1179181" y="35121"/>
                    </a:moveTo>
                    <a:lnTo>
                      <a:pt x="1183972" y="34637"/>
                    </a:lnTo>
                    <a:lnTo>
                      <a:pt x="1179116" y="34471"/>
                    </a:lnTo>
                    <a:close/>
                    <a:moveTo>
                      <a:pt x="1291859" y="63089"/>
                    </a:moveTo>
                    <a:lnTo>
                      <a:pt x="1302649" y="62328"/>
                    </a:lnTo>
                    <a:lnTo>
                      <a:pt x="1309355" y="62245"/>
                    </a:lnTo>
                    <a:lnTo>
                      <a:pt x="1315001" y="59513"/>
                    </a:lnTo>
                    <a:lnTo>
                      <a:pt x="1310909" y="57697"/>
                    </a:lnTo>
                    <a:lnTo>
                      <a:pt x="1307226" y="55490"/>
                    </a:lnTo>
                    <a:lnTo>
                      <a:pt x="1302567" y="55095"/>
                    </a:lnTo>
                    <a:lnTo>
                      <a:pt x="1297324" y="53182"/>
                    </a:lnTo>
                    <a:lnTo>
                      <a:pt x="1289755" y="51005"/>
                    </a:lnTo>
                    <a:lnTo>
                      <a:pt x="1298598" y="52129"/>
                    </a:lnTo>
                    <a:lnTo>
                      <a:pt x="1297538" y="47863"/>
                    </a:lnTo>
                    <a:lnTo>
                      <a:pt x="1294333" y="45189"/>
                    </a:lnTo>
                    <a:lnTo>
                      <a:pt x="1291810" y="41408"/>
                    </a:lnTo>
                    <a:lnTo>
                      <a:pt x="1289163" y="38218"/>
                    </a:lnTo>
                    <a:lnTo>
                      <a:pt x="1282926" y="36365"/>
                    </a:lnTo>
                    <a:lnTo>
                      <a:pt x="1278809" y="35728"/>
                    </a:lnTo>
                    <a:lnTo>
                      <a:pt x="1272678" y="34744"/>
                    </a:lnTo>
                    <a:lnTo>
                      <a:pt x="1268643" y="33724"/>
                    </a:lnTo>
                    <a:lnTo>
                      <a:pt x="1264181" y="33870"/>
                    </a:lnTo>
                    <a:lnTo>
                      <a:pt x="1258050" y="33444"/>
                    </a:lnTo>
                    <a:lnTo>
                      <a:pt x="1260326" y="37524"/>
                    </a:lnTo>
                    <a:lnTo>
                      <a:pt x="1255256" y="38351"/>
                    </a:lnTo>
                    <a:lnTo>
                      <a:pt x="1249470" y="38391"/>
                    </a:lnTo>
                    <a:lnTo>
                      <a:pt x="1247868" y="34482"/>
                    </a:lnTo>
                    <a:lnTo>
                      <a:pt x="1241400" y="32150"/>
                    </a:lnTo>
                    <a:lnTo>
                      <a:pt x="1230240" y="31437"/>
                    </a:lnTo>
                    <a:lnTo>
                      <a:pt x="1223304" y="32446"/>
                    </a:lnTo>
                    <a:lnTo>
                      <a:pt x="1218480" y="32612"/>
                    </a:lnTo>
                    <a:lnTo>
                      <a:pt x="1214215" y="32996"/>
                    </a:lnTo>
                    <a:lnTo>
                      <a:pt x="1210090" y="32612"/>
                    </a:lnTo>
                    <a:lnTo>
                      <a:pt x="1205117" y="32469"/>
                    </a:lnTo>
                    <a:lnTo>
                      <a:pt x="1195749" y="33253"/>
                    </a:lnTo>
                    <a:lnTo>
                      <a:pt x="1191410" y="34706"/>
                    </a:lnTo>
                    <a:lnTo>
                      <a:pt x="1186035" y="34992"/>
                    </a:lnTo>
                    <a:lnTo>
                      <a:pt x="1191254" y="37816"/>
                    </a:lnTo>
                    <a:lnTo>
                      <a:pt x="1196777" y="38720"/>
                    </a:lnTo>
                    <a:lnTo>
                      <a:pt x="1186816" y="40010"/>
                    </a:lnTo>
                    <a:lnTo>
                      <a:pt x="1183907" y="43215"/>
                    </a:lnTo>
                    <a:lnTo>
                      <a:pt x="1180176" y="45089"/>
                    </a:lnTo>
                    <a:lnTo>
                      <a:pt x="1172714" y="44451"/>
                    </a:lnTo>
                    <a:lnTo>
                      <a:pt x="1177522" y="45590"/>
                    </a:lnTo>
                    <a:lnTo>
                      <a:pt x="1181762" y="47352"/>
                    </a:lnTo>
                    <a:lnTo>
                      <a:pt x="1185008" y="44389"/>
                    </a:lnTo>
                    <a:lnTo>
                      <a:pt x="1189701" y="45158"/>
                    </a:lnTo>
                    <a:lnTo>
                      <a:pt x="1193267" y="47557"/>
                    </a:lnTo>
                    <a:lnTo>
                      <a:pt x="1199274" y="46572"/>
                    </a:lnTo>
                    <a:lnTo>
                      <a:pt x="1204362" y="49652"/>
                    </a:lnTo>
                    <a:lnTo>
                      <a:pt x="1214683" y="53594"/>
                    </a:lnTo>
                    <a:lnTo>
                      <a:pt x="1219672" y="56071"/>
                    </a:lnTo>
                    <a:lnTo>
                      <a:pt x="1225975" y="57149"/>
                    </a:lnTo>
                    <a:lnTo>
                      <a:pt x="1231103" y="55299"/>
                    </a:lnTo>
                    <a:lnTo>
                      <a:pt x="1235705" y="56257"/>
                    </a:lnTo>
                    <a:lnTo>
                      <a:pt x="1245657" y="58074"/>
                    </a:lnTo>
                    <a:lnTo>
                      <a:pt x="1250103" y="57244"/>
                    </a:lnTo>
                    <a:lnTo>
                      <a:pt x="1255584" y="57760"/>
                    </a:lnTo>
                    <a:lnTo>
                      <a:pt x="1260647" y="58235"/>
                    </a:lnTo>
                    <a:lnTo>
                      <a:pt x="1266531" y="60419"/>
                    </a:lnTo>
                    <a:lnTo>
                      <a:pt x="1272875" y="61545"/>
                    </a:lnTo>
                    <a:lnTo>
                      <a:pt x="1279680" y="61891"/>
                    </a:lnTo>
                    <a:lnTo>
                      <a:pt x="1285572" y="62126"/>
                    </a:lnTo>
                    <a:lnTo>
                      <a:pt x="1290741" y="62943"/>
                    </a:lnTo>
                    <a:close/>
                    <a:moveTo>
                      <a:pt x="1208750" y="90217"/>
                    </a:moveTo>
                    <a:lnTo>
                      <a:pt x="1204740" y="88958"/>
                    </a:lnTo>
                    <a:lnTo>
                      <a:pt x="1208750" y="90217"/>
                    </a:lnTo>
                    <a:close/>
                    <a:moveTo>
                      <a:pt x="1188862" y="101937"/>
                    </a:moveTo>
                    <a:lnTo>
                      <a:pt x="1183702" y="101367"/>
                    </a:lnTo>
                    <a:lnTo>
                      <a:pt x="1188862" y="101937"/>
                    </a:lnTo>
                    <a:close/>
                    <a:moveTo>
                      <a:pt x="1295064" y="106079"/>
                    </a:moveTo>
                    <a:lnTo>
                      <a:pt x="1300899" y="104237"/>
                    </a:lnTo>
                    <a:lnTo>
                      <a:pt x="1305443" y="101937"/>
                    </a:lnTo>
                    <a:lnTo>
                      <a:pt x="1300931" y="100115"/>
                    </a:lnTo>
                    <a:lnTo>
                      <a:pt x="1293519" y="102532"/>
                    </a:lnTo>
                    <a:lnTo>
                      <a:pt x="1285959" y="104642"/>
                    </a:lnTo>
                    <a:lnTo>
                      <a:pt x="1292763" y="104676"/>
                    </a:lnTo>
                    <a:lnTo>
                      <a:pt x="1297439" y="103881"/>
                    </a:lnTo>
                    <a:close/>
                    <a:moveTo>
                      <a:pt x="1280666" y="114809"/>
                    </a:moveTo>
                    <a:lnTo>
                      <a:pt x="1272111" y="113774"/>
                    </a:lnTo>
                    <a:lnTo>
                      <a:pt x="1276729" y="114658"/>
                    </a:lnTo>
                    <a:close/>
                    <a:moveTo>
                      <a:pt x="1301269" y="123151"/>
                    </a:moveTo>
                    <a:lnTo>
                      <a:pt x="1297266" y="121418"/>
                    </a:lnTo>
                    <a:lnTo>
                      <a:pt x="1292220" y="122188"/>
                    </a:lnTo>
                    <a:lnTo>
                      <a:pt x="1296683" y="122653"/>
                    </a:lnTo>
                    <a:lnTo>
                      <a:pt x="1301269" y="123151"/>
                    </a:lnTo>
                    <a:close/>
                    <a:moveTo>
                      <a:pt x="1289024" y="113345"/>
                    </a:moveTo>
                    <a:lnTo>
                      <a:pt x="1296486" y="113065"/>
                    </a:lnTo>
                    <a:lnTo>
                      <a:pt x="1291202" y="111201"/>
                    </a:lnTo>
                    <a:lnTo>
                      <a:pt x="1286986" y="112553"/>
                    </a:lnTo>
                    <a:close/>
                    <a:moveTo>
                      <a:pt x="1268750" y="131373"/>
                    </a:moveTo>
                    <a:lnTo>
                      <a:pt x="1273089" y="131249"/>
                    </a:lnTo>
                    <a:lnTo>
                      <a:pt x="1268750" y="131373"/>
                    </a:lnTo>
                    <a:close/>
                    <a:moveTo>
                      <a:pt x="1304022" y="107237"/>
                    </a:moveTo>
                    <a:lnTo>
                      <a:pt x="1308139" y="106667"/>
                    </a:lnTo>
                    <a:lnTo>
                      <a:pt x="1303857" y="105946"/>
                    </a:lnTo>
                    <a:lnTo>
                      <a:pt x="1299313" y="106470"/>
                    </a:lnTo>
                    <a:lnTo>
                      <a:pt x="1304022" y="107237"/>
                    </a:lnTo>
                    <a:close/>
                    <a:moveTo>
                      <a:pt x="1301548" y="112921"/>
                    </a:moveTo>
                    <a:lnTo>
                      <a:pt x="1297628" y="111582"/>
                    </a:lnTo>
                    <a:lnTo>
                      <a:pt x="1301548" y="112921"/>
                    </a:lnTo>
                    <a:close/>
                    <a:moveTo>
                      <a:pt x="1308467" y="113910"/>
                    </a:moveTo>
                    <a:lnTo>
                      <a:pt x="1314401" y="113854"/>
                    </a:lnTo>
                    <a:lnTo>
                      <a:pt x="1310670" y="111338"/>
                    </a:lnTo>
                    <a:lnTo>
                      <a:pt x="1306709" y="112667"/>
                    </a:lnTo>
                    <a:close/>
                    <a:moveTo>
                      <a:pt x="1330500" y="120480"/>
                    </a:moveTo>
                    <a:lnTo>
                      <a:pt x="1325512" y="119174"/>
                    </a:lnTo>
                    <a:lnTo>
                      <a:pt x="1329843" y="119964"/>
                    </a:lnTo>
                    <a:close/>
                    <a:moveTo>
                      <a:pt x="1330147" y="124897"/>
                    </a:moveTo>
                    <a:lnTo>
                      <a:pt x="1324558" y="122127"/>
                    </a:lnTo>
                    <a:lnTo>
                      <a:pt x="1329300" y="122586"/>
                    </a:lnTo>
                    <a:lnTo>
                      <a:pt x="1325356" y="120077"/>
                    </a:lnTo>
                    <a:lnTo>
                      <a:pt x="1318066" y="120573"/>
                    </a:lnTo>
                    <a:lnTo>
                      <a:pt x="1313736" y="120278"/>
                    </a:lnTo>
                    <a:lnTo>
                      <a:pt x="1306429" y="120789"/>
                    </a:lnTo>
                    <a:lnTo>
                      <a:pt x="1312429" y="122517"/>
                    </a:lnTo>
                    <a:lnTo>
                      <a:pt x="1318370" y="123827"/>
                    </a:lnTo>
                    <a:lnTo>
                      <a:pt x="1324345" y="123949"/>
                    </a:lnTo>
                    <a:lnTo>
                      <a:pt x="1328824" y="124111"/>
                    </a:lnTo>
                    <a:close/>
                    <a:moveTo>
                      <a:pt x="1333664" y="123984"/>
                    </a:moveTo>
                    <a:lnTo>
                      <a:pt x="1328026" y="120675"/>
                    </a:lnTo>
                    <a:lnTo>
                      <a:pt x="1331831" y="123084"/>
                    </a:lnTo>
                    <a:close/>
                    <a:moveTo>
                      <a:pt x="1335653" y="123381"/>
                    </a:moveTo>
                    <a:lnTo>
                      <a:pt x="1340181" y="122186"/>
                    </a:lnTo>
                    <a:lnTo>
                      <a:pt x="1335850" y="121766"/>
                    </a:lnTo>
                    <a:lnTo>
                      <a:pt x="1332341" y="119110"/>
                    </a:lnTo>
                    <a:lnTo>
                      <a:pt x="1333910" y="123080"/>
                    </a:lnTo>
                    <a:close/>
                    <a:moveTo>
                      <a:pt x="1341644" y="127809"/>
                    </a:moveTo>
                    <a:lnTo>
                      <a:pt x="1348440" y="126969"/>
                    </a:lnTo>
                    <a:lnTo>
                      <a:pt x="1344216" y="125692"/>
                    </a:lnTo>
                    <a:lnTo>
                      <a:pt x="1340025" y="127187"/>
                    </a:lnTo>
                    <a:close/>
                    <a:moveTo>
                      <a:pt x="1333245" y="110677"/>
                    </a:moveTo>
                    <a:lnTo>
                      <a:pt x="1326638" y="109878"/>
                    </a:lnTo>
                    <a:lnTo>
                      <a:pt x="1332078" y="110081"/>
                    </a:lnTo>
                    <a:close/>
                    <a:moveTo>
                      <a:pt x="1340058" y="109896"/>
                    </a:moveTo>
                    <a:lnTo>
                      <a:pt x="1335028" y="108068"/>
                    </a:lnTo>
                    <a:lnTo>
                      <a:pt x="1340058" y="109896"/>
                    </a:lnTo>
                    <a:close/>
                    <a:moveTo>
                      <a:pt x="1338661" y="113917"/>
                    </a:moveTo>
                    <a:lnTo>
                      <a:pt x="1334864" y="111995"/>
                    </a:lnTo>
                    <a:lnTo>
                      <a:pt x="1338661" y="113917"/>
                    </a:lnTo>
                    <a:close/>
                    <a:moveTo>
                      <a:pt x="1337083" y="82734"/>
                    </a:moveTo>
                    <a:lnTo>
                      <a:pt x="1345334" y="82134"/>
                    </a:lnTo>
                    <a:lnTo>
                      <a:pt x="1353338" y="79412"/>
                    </a:lnTo>
                    <a:lnTo>
                      <a:pt x="1358860" y="78089"/>
                    </a:lnTo>
                    <a:lnTo>
                      <a:pt x="1363159" y="76789"/>
                    </a:lnTo>
                    <a:lnTo>
                      <a:pt x="1368558" y="76896"/>
                    </a:lnTo>
                    <a:lnTo>
                      <a:pt x="1373341" y="76698"/>
                    </a:lnTo>
                    <a:lnTo>
                      <a:pt x="1378288" y="76443"/>
                    </a:lnTo>
                    <a:lnTo>
                      <a:pt x="1385980" y="76343"/>
                    </a:lnTo>
                    <a:lnTo>
                      <a:pt x="1390549" y="77652"/>
                    </a:lnTo>
                    <a:lnTo>
                      <a:pt x="1394765" y="76044"/>
                    </a:lnTo>
                    <a:lnTo>
                      <a:pt x="1399507" y="75426"/>
                    </a:lnTo>
                    <a:lnTo>
                      <a:pt x="1412278" y="73711"/>
                    </a:lnTo>
                    <a:lnTo>
                      <a:pt x="1416847" y="73770"/>
                    </a:lnTo>
                    <a:lnTo>
                      <a:pt x="1423578" y="72324"/>
                    </a:lnTo>
                    <a:lnTo>
                      <a:pt x="1424391" y="68294"/>
                    </a:lnTo>
                    <a:lnTo>
                      <a:pt x="1419888" y="65985"/>
                    </a:lnTo>
                    <a:lnTo>
                      <a:pt x="1416066" y="64054"/>
                    </a:lnTo>
                    <a:lnTo>
                      <a:pt x="1405679" y="61085"/>
                    </a:lnTo>
                    <a:lnTo>
                      <a:pt x="1396409" y="61093"/>
                    </a:lnTo>
                    <a:lnTo>
                      <a:pt x="1392982" y="58157"/>
                    </a:lnTo>
                    <a:lnTo>
                      <a:pt x="1387410" y="57902"/>
                    </a:lnTo>
                    <a:lnTo>
                      <a:pt x="1383079" y="56109"/>
                    </a:lnTo>
                    <a:lnTo>
                      <a:pt x="1378773" y="54674"/>
                    </a:lnTo>
                    <a:lnTo>
                      <a:pt x="1373801" y="53688"/>
                    </a:lnTo>
                    <a:lnTo>
                      <a:pt x="1369700" y="55342"/>
                    </a:lnTo>
                    <a:lnTo>
                      <a:pt x="1365139" y="56511"/>
                    </a:lnTo>
                    <a:lnTo>
                      <a:pt x="1366019" y="60748"/>
                    </a:lnTo>
                    <a:lnTo>
                      <a:pt x="1361983" y="61909"/>
                    </a:lnTo>
                    <a:lnTo>
                      <a:pt x="1362090" y="57048"/>
                    </a:lnTo>
                    <a:lnTo>
                      <a:pt x="1358729" y="53448"/>
                    </a:lnTo>
                    <a:lnTo>
                      <a:pt x="1353503" y="48977"/>
                    </a:lnTo>
                    <a:lnTo>
                      <a:pt x="1348744" y="48396"/>
                    </a:lnTo>
                    <a:lnTo>
                      <a:pt x="1344520" y="47780"/>
                    </a:lnTo>
                    <a:lnTo>
                      <a:pt x="1346229" y="51907"/>
                    </a:lnTo>
                    <a:lnTo>
                      <a:pt x="1341783" y="52069"/>
                    </a:lnTo>
                    <a:lnTo>
                      <a:pt x="1336294" y="49516"/>
                    </a:lnTo>
                    <a:lnTo>
                      <a:pt x="1332661" y="52384"/>
                    </a:lnTo>
                    <a:lnTo>
                      <a:pt x="1330772" y="56479"/>
                    </a:lnTo>
                    <a:lnTo>
                      <a:pt x="1335193" y="57133"/>
                    </a:lnTo>
                    <a:lnTo>
                      <a:pt x="1343854" y="58492"/>
                    </a:lnTo>
                    <a:lnTo>
                      <a:pt x="1335546" y="57746"/>
                    </a:lnTo>
                    <a:lnTo>
                      <a:pt x="1331149" y="57507"/>
                    </a:lnTo>
                    <a:lnTo>
                      <a:pt x="1334741" y="61592"/>
                    </a:lnTo>
                    <a:lnTo>
                      <a:pt x="1343164" y="63501"/>
                    </a:lnTo>
                    <a:lnTo>
                      <a:pt x="1333697" y="62850"/>
                    </a:lnTo>
                    <a:lnTo>
                      <a:pt x="1329604" y="65106"/>
                    </a:lnTo>
                    <a:lnTo>
                      <a:pt x="1332399" y="69322"/>
                    </a:lnTo>
                    <a:lnTo>
                      <a:pt x="1335061" y="72835"/>
                    </a:lnTo>
                    <a:lnTo>
                      <a:pt x="1332440" y="76179"/>
                    </a:lnTo>
                    <a:lnTo>
                      <a:pt x="1331059" y="80593"/>
                    </a:lnTo>
                    <a:lnTo>
                      <a:pt x="1337083" y="82734"/>
                    </a:lnTo>
                    <a:close/>
                    <a:moveTo>
                      <a:pt x="1395225" y="125824"/>
                    </a:moveTo>
                    <a:lnTo>
                      <a:pt x="1390730" y="124683"/>
                    </a:lnTo>
                    <a:lnTo>
                      <a:pt x="1395225" y="125824"/>
                    </a:lnTo>
                    <a:close/>
                    <a:moveTo>
                      <a:pt x="1450295" y="76723"/>
                    </a:moveTo>
                    <a:lnTo>
                      <a:pt x="1454329" y="75526"/>
                    </a:lnTo>
                    <a:lnTo>
                      <a:pt x="1450064" y="73693"/>
                    </a:lnTo>
                    <a:lnTo>
                      <a:pt x="1445774" y="75271"/>
                    </a:lnTo>
                    <a:lnTo>
                      <a:pt x="1450295" y="76723"/>
                    </a:lnTo>
                    <a:close/>
                    <a:moveTo>
                      <a:pt x="1476707" y="79980"/>
                    </a:moveTo>
                    <a:lnTo>
                      <a:pt x="1472286" y="76629"/>
                    </a:lnTo>
                    <a:lnTo>
                      <a:pt x="1467552" y="77241"/>
                    </a:lnTo>
                    <a:lnTo>
                      <a:pt x="1461758" y="76979"/>
                    </a:lnTo>
                    <a:lnTo>
                      <a:pt x="1457469" y="77565"/>
                    </a:lnTo>
                    <a:lnTo>
                      <a:pt x="1462827" y="78781"/>
                    </a:lnTo>
                    <a:lnTo>
                      <a:pt x="1473716" y="79303"/>
                    </a:lnTo>
                    <a:close/>
                    <a:moveTo>
                      <a:pt x="1500277" y="99201"/>
                    </a:moveTo>
                    <a:lnTo>
                      <a:pt x="1505051" y="97878"/>
                    </a:lnTo>
                    <a:lnTo>
                      <a:pt x="1497302" y="96195"/>
                    </a:lnTo>
                    <a:lnTo>
                      <a:pt x="1500991" y="98109"/>
                    </a:lnTo>
                    <a:close/>
                    <a:moveTo>
                      <a:pt x="1604440" y="186685"/>
                    </a:moveTo>
                    <a:lnTo>
                      <a:pt x="1599320" y="185237"/>
                    </a:lnTo>
                    <a:lnTo>
                      <a:pt x="1604440" y="186685"/>
                    </a:lnTo>
                    <a:close/>
                    <a:moveTo>
                      <a:pt x="1621879" y="117528"/>
                    </a:moveTo>
                    <a:lnTo>
                      <a:pt x="1617384" y="115361"/>
                    </a:lnTo>
                    <a:lnTo>
                      <a:pt x="1613308" y="113070"/>
                    </a:lnTo>
                    <a:lnTo>
                      <a:pt x="1608804" y="113198"/>
                    </a:lnTo>
                    <a:lnTo>
                      <a:pt x="1612617" y="115066"/>
                    </a:lnTo>
                    <a:lnTo>
                      <a:pt x="1617564" y="116746"/>
                    </a:lnTo>
                    <a:lnTo>
                      <a:pt x="1621879" y="117528"/>
                    </a:lnTo>
                    <a:close/>
                    <a:moveTo>
                      <a:pt x="1640073" y="119195"/>
                    </a:moveTo>
                    <a:lnTo>
                      <a:pt x="1635126" y="118036"/>
                    </a:lnTo>
                    <a:lnTo>
                      <a:pt x="1640073" y="119195"/>
                    </a:lnTo>
                    <a:close/>
                    <a:moveTo>
                      <a:pt x="1699539" y="173770"/>
                    </a:moveTo>
                    <a:lnTo>
                      <a:pt x="1702999" y="170380"/>
                    </a:lnTo>
                    <a:lnTo>
                      <a:pt x="1702259" y="166160"/>
                    </a:lnTo>
                    <a:lnTo>
                      <a:pt x="1697748" y="163812"/>
                    </a:lnTo>
                    <a:lnTo>
                      <a:pt x="1691929" y="162913"/>
                    </a:lnTo>
                    <a:lnTo>
                      <a:pt x="1680523" y="162626"/>
                    </a:lnTo>
                    <a:lnTo>
                      <a:pt x="1670579" y="161919"/>
                    </a:lnTo>
                    <a:lnTo>
                      <a:pt x="1673710" y="164597"/>
                    </a:lnTo>
                    <a:lnTo>
                      <a:pt x="1668533" y="166524"/>
                    </a:lnTo>
                    <a:lnTo>
                      <a:pt x="1672798" y="169673"/>
                    </a:lnTo>
                    <a:lnTo>
                      <a:pt x="1679643" y="170455"/>
                    </a:lnTo>
                    <a:lnTo>
                      <a:pt x="1685831" y="172323"/>
                    </a:lnTo>
                    <a:lnTo>
                      <a:pt x="1692151" y="172893"/>
                    </a:lnTo>
                    <a:lnTo>
                      <a:pt x="1699539" y="173770"/>
                    </a:lnTo>
                    <a:close/>
                    <a:moveTo>
                      <a:pt x="1905483" y="177683"/>
                    </a:moveTo>
                    <a:lnTo>
                      <a:pt x="1901382" y="176340"/>
                    </a:lnTo>
                    <a:lnTo>
                      <a:pt x="1905483" y="177683"/>
                    </a:lnTo>
                    <a:close/>
                    <a:moveTo>
                      <a:pt x="1928609" y="195795"/>
                    </a:moveTo>
                    <a:lnTo>
                      <a:pt x="1924557" y="193476"/>
                    </a:lnTo>
                    <a:lnTo>
                      <a:pt x="1928231" y="195754"/>
                    </a:lnTo>
                    <a:close/>
                    <a:moveTo>
                      <a:pt x="1863998" y="200808"/>
                    </a:moveTo>
                    <a:lnTo>
                      <a:pt x="1859356" y="198618"/>
                    </a:lnTo>
                    <a:lnTo>
                      <a:pt x="1863998" y="200808"/>
                    </a:lnTo>
                    <a:close/>
                    <a:moveTo>
                      <a:pt x="1870072" y="200388"/>
                    </a:moveTo>
                    <a:lnTo>
                      <a:pt x="1874739" y="199854"/>
                    </a:lnTo>
                    <a:lnTo>
                      <a:pt x="1868346" y="198544"/>
                    </a:lnTo>
                    <a:close/>
                    <a:moveTo>
                      <a:pt x="1923719" y="202921"/>
                    </a:moveTo>
                    <a:lnTo>
                      <a:pt x="1919684" y="202026"/>
                    </a:lnTo>
                    <a:lnTo>
                      <a:pt x="1923719" y="202921"/>
                    </a:lnTo>
                    <a:close/>
                    <a:moveTo>
                      <a:pt x="1926111" y="205065"/>
                    </a:moveTo>
                    <a:lnTo>
                      <a:pt x="1921525" y="204431"/>
                    </a:lnTo>
                    <a:lnTo>
                      <a:pt x="1926111" y="205065"/>
                    </a:lnTo>
                    <a:close/>
                    <a:moveTo>
                      <a:pt x="1928847" y="203595"/>
                    </a:moveTo>
                    <a:lnTo>
                      <a:pt x="1924615" y="202592"/>
                    </a:lnTo>
                    <a:lnTo>
                      <a:pt x="1928847" y="203595"/>
                    </a:lnTo>
                    <a:close/>
                    <a:moveTo>
                      <a:pt x="1927541" y="178031"/>
                    </a:moveTo>
                    <a:lnTo>
                      <a:pt x="1933195" y="177622"/>
                    </a:lnTo>
                    <a:lnTo>
                      <a:pt x="1928790" y="177578"/>
                    </a:lnTo>
                    <a:close/>
                    <a:moveTo>
                      <a:pt x="1932274" y="180332"/>
                    </a:moveTo>
                    <a:lnTo>
                      <a:pt x="1928288" y="178214"/>
                    </a:lnTo>
                    <a:lnTo>
                      <a:pt x="1932274" y="180332"/>
                    </a:lnTo>
                    <a:close/>
                    <a:moveTo>
                      <a:pt x="1927680" y="184783"/>
                    </a:moveTo>
                    <a:lnTo>
                      <a:pt x="1922988" y="181561"/>
                    </a:lnTo>
                    <a:lnTo>
                      <a:pt x="1926308" y="184747"/>
                    </a:lnTo>
                    <a:close/>
                    <a:moveTo>
                      <a:pt x="1967028" y="188779"/>
                    </a:moveTo>
                    <a:lnTo>
                      <a:pt x="1963659" y="186333"/>
                    </a:lnTo>
                    <a:lnTo>
                      <a:pt x="1967028" y="188779"/>
                    </a:lnTo>
                    <a:close/>
                    <a:moveTo>
                      <a:pt x="1968310" y="184859"/>
                    </a:moveTo>
                    <a:lnTo>
                      <a:pt x="1964094" y="183785"/>
                    </a:lnTo>
                    <a:lnTo>
                      <a:pt x="1968310" y="184859"/>
                    </a:lnTo>
                    <a:close/>
                    <a:moveTo>
                      <a:pt x="2031342" y="215183"/>
                    </a:moveTo>
                    <a:lnTo>
                      <a:pt x="2027110" y="213795"/>
                    </a:lnTo>
                    <a:lnTo>
                      <a:pt x="2031342" y="215183"/>
                    </a:lnTo>
                    <a:close/>
                    <a:moveTo>
                      <a:pt x="2032649" y="209533"/>
                    </a:moveTo>
                    <a:lnTo>
                      <a:pt x="2036988" y="208199"/>
                    </a:lnTo>
                    <a:lnTo>
                      <a:pt x="2031745" y="208174"/>
                    </a:lnTo>
                    <a:close/>
                    <a:moveTo>
                      <a:pt x="2042864" y="216918"/>
                    </a:moveTo>
                    <a:lnTo>
                      <a:pt x="2037227" y="215659"/>
                    </a:lnTo>
                    <a:lnTo>
                      <a:pt x="2042864" y="216918"/>
                    </a:lnTo>
                    <a:close/>
                    <a:moveTo>
                      <a:pt x="2039552" y="210286"/>
                    </a:moveTo>
                    <a:lnTo>
                      <a:pt x="2035073" y="208878"/>
                    </a:lnTo>
                    <a:lnTo>
                      <a:pt x="2039552" y="210286"/>
                    </a:lnTo>
                    <a:close/>
                    <a:moveTo>
                      <a:pt x="2038180" y="213052"/>
                    </a:moveTo>
                    <a:lnTo>
                      <a:pt x="2042519" y="212387"/>
                    </a:lnTo>
                    <a:lnTo>
                      <a:pt x="2038016" y="211790"/>
                    </a:lnTo>
                    <a:close/>
                    <a:moveTo>
                      <a:pt x="2045190" y="211811"/>
                    </a:moveTo>
                    <a:lnTo>
                      <a:pt x="2039560" y="210570"/>
                    </a:lnTo>
                    <a:lnTo>
                      <a:pt x="2045190" y="211811"/>
                    </a:lnTo>
                    <a:close/>
                    <a:moveTo>
                      <a:pt x="2039791" y="208393"/>
                    </a:moveTo>
                    <a:lnTo>
                      <a:pt x="2044729" y="207021"/>
                    </a:lnTo>
                    <a:lnTo>
                      <a:pt x="2040366" y="207922"/>
                    </a:lnTo>
                    <a:close/>
                    <a:moveTo>
                      <a:pt x="2047984" y="211107"/>
                    </a:moveTo>
                    <a:lnTo>
                      <a:pt x="2043678" y="210502"/>
                    </a:lnTo>
                    <a:lnTo>
                      <a:pt x="2047984" y="211107"/>
                    </a:lnTo>
                    <a:close/>
                    <a:moveTo>
                      <a:pt x="2045510" y="203848"/>
                    </a:moveTo>
                    <a:lnTo>
                      <a:pt x="2050745" y="203125"/>
                    </a:lnTo>
                    <a:lnTo>
                      <a:pt x="2045042" y="203792"/>
                    </a:lnTo>
                    <a:close/>
                    <a:moveTo>
                      <a:pt x="2053687" y="204710"/>
                    </a:moveTo>
                    <a:lnTo>
                      <a:pt x="2049438" y="204313"/>
                    </a:lnTo>
                    <a:lnTo>
                      <a:pt x="2053687" y="204710"/>
                    </a:lnTo>
                    <a:close/>
                    <a:moveTo>
                      <a:pt x="2050860" y="206026"/>
                    </a:moveTo>
                    <a:lnTo>
                      <a:pt x="2055651" y="205580"/>
                    </a:lnTo>
                    <a:lnTo>
                      <a:pt x="2050302" y="205448"/>
                    </a:lnTo>
                    <a:close/>
                    <a:moveTo>
                      <a:pt x="2051468" y="206532"/>
                    </a:moveTo>
                    <a:lnTo>
                      <a:pt x="2046661" y="206163"/>
                    </a:lnTo>
                    <a:lnTo>
                      <a:pt x="2051468" y="206532"/>
                    </a:lnTo>
                    <a:close/>
                    <a:moveTo>
                      <a:pt x="2039059" y="206478"/>
                    </a:moveTo>
                    <a:lnTo>
                      <a:pt x="2043431" y="205705"/>
                    </a:lnTo>
                    <a:lnTo>
                      <a:pt x="2047696" y="205633"/>
                    </a:lnTo>
                    <a:lnTo>
                      <a:pt x="2053260" y="205317"/>
                    </a:lnTo>
                    <a:lnTo>
                      <a:pt x="2046291" y="204568"/>
                    </a:lnTo>
                    <a:lnTo>
                      <a:pt x="2042125" y="204928"/>
                    </a:lnTo>
                    <a:close/>
                    <a:moveTo>
                      <a:pt x="2052866" y="205255"/>
                    </a:moveTo>
                    <a:lnTo>
                      <a:pt x="2047696" y="204739"/>
                    </a:lnTo>
                    <a:lnTo>
                      <a:pt x="2052866" y="205255"/>
                    </a:lnTo>
                    <a:close/>
                    <a:moveTo>
                      <a:pt x="2055076" y="205056"/>
                    </a:moveTo>
                    <a:lnTo>
                      <a:pt x="2049479" y="204492"/>
                    </a:lnTo>
                    <a:lnTo>
                      <a:pt x="2053572" y="204973"/>
                    </a:lnTo>
                    <a:close/>
                    <a:moveTo>
                      <a:pt x="2056761" y="205328"/>
                    </a:moveTo>
                    <a:lnTo>
                      <a:pt x="2051912" y="204959"/>
                    </a:lnTo>
                    <a:lnTo>
                      <a:pt x="2056761" y="205328"/>
                    </a:lnTo>
                    <a:close/>
                    <a:moveTo>
                      <a:pt x="2054936" y="208921"/>
                    </a:moveTo>
                    <a:lnTo>
                      <a:pt x="2048633" y="208177"/>
                    </a:lnTo>
                    <a:lnTo>
                      <a:pt x="2054936" y="208921"/>
                    </a:lnTo>
                    <a:close/>
                    <a:moveTo>
                      <a:pt x="2048921" y="207745"/>
                    </a:moveTo>
                    <a:lnTo>
                      <a:pt x="2044557" y="207057"/>
                    </a:lnTo>
                    <a:lnTo>
                      <a:pt x="2048921" y="207745"/>
                    </a:lnTo>
                    <a:close/>
                    <a:moveTo>
                      <a:pt x="2056687" y="211817"/>
                    </a:moveTo>
                    <a:lnTo>
                      <a:pt x="2051674" y="209848"/>
                    </a:lnTo>
                    <a:lnTo>
                      <a:pt x="2047203" y="209675"/>
                    </a:lnTo>
                    <a:lnTo>
                      <a:pt x="2054156" y="211268"/>
                    </a:lnTo>
                    <a:close/>
                    <a:moveTo>
                      <a:pt x="2052142" y="207316"/>
                    </a:moveTo>
                    <a:lnTo>
                      <a:pt x="2047220" y="207055"/>
                    </a:lnTo>
                    <a:lnTo>
                      <a:pt x="2052142" y="207316"/>
                    </a:lnTo>
                    <a:close/>
                    <a:moveTo>
                      <a:pt x="2057484" y="211900"/>
                    </a:moveTo>
                    <a:lnTo>
                      <a:pt x="2051748" y="209833"/>
                    </a:lnTo>
                    <a:lnTo>
                      <a:pt x="2055914" y="211487"/>
                    </a:lnTo>
                    <a:close/>
                    <a:moveTo>
                      <a:pt x="2060410" y="212572"/>
                    </a:moveTo>
                    <a:lnTo>
                      <a:pt x="2054772" y="211881"/>
                    </a:lnTo>
                    <a:lnTo>
                      <a:pt x="2060410" y="212572"/>
                    </a:lnTo>
                    <a:close/>
                    <a:moveTo>
                      <a:pt x="2054961" y="213633"/>
                    </a:moveTo>
                    <a:lnTo>
                      <a:pt x="2050318" y="212644"/>
                    </a:lnTo>
                    <a:lnTo>
                      <a:pt x="2054961" y="213633"/>
                    </a:lnTo>
                    <a:close/>
                    <a:moveTo>
                      <a:pt x="2061765" y="212796"/>
                    </a:moveTo>
                    <a:lnTo>
                      <a:pt x="2057369" y="212390"/>
                    </a:lnTo>
                    <a:lnTo>
                      <a:pt x="2061765" y="212796"/>
                    </a:lnTo>
                    <a:close/>
                    <a:moveTo>
                      <a:pt x="2056892" y="207173"/>
                    </a:moveTo>
                    <a:lnTo>
                      <a:pt x="2051896" y="206669"/>
                    </a:lnTo>
                    <a:lnTo>
                      <a:pt x="2056892" y="207173"/>
                    </a:lnTo>
                    <a:close/>
                    <a:moveTo>
                      <a:pt x="2061798" y="209716"/>
                    </a:moveTo>
                    <a:lnTo>
                      <a:pt x="2057689" y="209514"/>
                    </a:lnTo>
                    <a:lnTo>
                      <a:pt x="2061798" y="209716"/>
                    </a:lnTo>
                    <a:close/>
                    <a:moveTo>
                      <a:pt x="2056054" y="220214"/>
                    </a:moveTo>
                    <a:lnTo>
                      <a:pt x="2048806" y="217773"/>
                    </a:lnTo>
                    <a:lnTo>
                      <a:pt x="2056054" y="220214"/>
                    </a:lnTo>
                    <a:close/>
                    <a:moveTo>
                      <a:pt x="2053745" y="216964"/>
                    </a:moveTo>
                    <a:lnTo>
                      <a:pt x="2049266" y="215995"/>
                    </a:lnTo>
                    <a:lnTo>
                      <a:pt x="2053745" y="216964"/>
                    </a:lnTo>
                    <a:close/>
                    <a:moveTo>
                      <a:pt x="2057040" y="217891"/>
                    </a:moveTo>
                    <a:lnTo>
                      <a:pt x="2051041" y="216932"/>
                    </a:lnTo>
                    <a:lnTo>
                      <a:pt x="2055495" y="217705"/>
                    </a:lnTo>
                    <a:close/>
                    <a:moveTo>
                      <a:pt x="2054673" y="218568"/>
                    </a:moveTo>
                    <a:lnTo>
                      <a:pt x="2059177" y="218021"/>
                    </a:lnTo>
                    <a:lnTo>
                      <a:pt x="2054452" y="217826"/>
                    </a:lnTo>
                    <a:lnTo>
                      <a:pt x="2047844" y="216765"/>
                    </a:lnTo>
                    <a:lnTo>
                      <a:pt x="2054673" y="218568"/>
                    </a:lnTo>
                    <a:close/>
                    <a:moveTo>
                      <a:pt x="2062258" y="219208"/>
                    </a:moveTo>
                    <a:lnTo>
                      <a:pt x="2057697" y="218626"/>
                    </a:lnTo>
                    <a:lnTo>
                      <a:pt x="2062258" y="219208"/>
                    </a:lnTo>
                    <a:close/>
                    <a:moveTo>
                      <a:pt x="2061872" y="219664"/>
                    </a:moveTo>
                    <a:lnTo>
                      <a:pt x="2057402" y="219222"/>
                    </a:lnTo>
                    <a:lnTo>
                      <a:pt x="2061872" y="219664"/>
                    </a:lnTo>
                    <a:close/>
                    <a:moveTo>
                      <a:pt x="2060492" y="217318"/>
                    </a:moveTo>
                    <a:lnTo>
                      <a:pt x="2056366" y="216805"/>
                    </a:lnTo>
                    <a:lnTo>
                      <a:pt x="2060492" y="217318"/>
                    </a:lnTo>
                    <a:close/>
                    <a:moveTo>
                      <a:pt x="2062439" y="218893"/>
                    </a:moveTo>
                    <a:lnTo>
                      <a:pt x="2058076" y="218121"/>
                    </a:lnTo>
                    <a:lnTo>
                      <a:pt x="2062439" y="218893"/>
                    </a:lnTo>
                    <a:close/>
                    <a:moveTo>
                      <a:pt x="2067617" y="220448"/>
                    </a:moveTo>
                    <a:lnTo>
                      <a:pt x="2063779" y="218722"/>
                    </a:lnTo>
                    <a:lnTo>
                      <a:pt x="2067617" y="220448"/>
                    </a:lnTo>
                    <a:close/>
                    <a:moveTo>
                      <a:pt x="2067683" y="221035"/>
                    </a:moveTo>
                    <a:lnTo>
                      <a:pt x="2063253" y="220219"/>
                    </a:lnTo>
                    <a:lnTo>
                      <a:pt x="2067683" y="221035"/>
                    </a:lnTo>
                    <a:close/>
                    <a:moveTo>
                      <a:pt x="2060747" y="220271"/>
                    </a:moveTo>
                    <a:lnTo>
                      <a:pt x="2056588" y="219380"/>
                    </a:lnTo>
                    <a:lnTo>
                      <a:pt x="2060747" y="220271"/>
                    </a:lnTo>
                    <a:close/>
                    <a:moveTo>
                      <a:pt x="2063549" y="217026"/>
                    </a:moveTo>
                    <a:lnTo>
                      <a:pt x="2057459" y="214996"/>
                    </a:lnTo>
                    <a:lnTo>
                      <a:pt x="2052019" y="213591"/>
                    </a:lnTo>
                    <a:lnTo>
                      <a:pt x="2045116" y="212607"/>
                    </a:lnTo>
                    <a:lnTo>
                      <a:pt x="2037169" y="213189"/>
                    </a:lnTo>
                    <a:lnTo>
                      <a:pt x="2043604" y="216313"/>
                    </a:lnTo>
                    <a:lnTo>
                      <a:pt x="2049496" y="215754"/>
                    </a:lnTo>
                    <a:lnTo>
                      <a:pt x="2054032" y="216138"/>
                    </a:lnTo>
                    <a:lnTo>
                      <a:pt x="2058897" y="216177"/>
                    </a:lnTo>
                    <a:lnTo>
                      <a:pt x="2063549" y="217026"/>
                    </a:lnTo>
                    <a:close/>
                    <a:moveTo>
                      <a:pt x="2068890" y="222028"/>
                    </a:moveTo>
                    <a:lnTo>
                      <a:pt x="2063450" y="221190"/>
                    </a:lnTo>
                    <a:lnTo>
                      <a:pt x="2068890" y="222028"/>
                    </a:lnTo>
                    <a:close/>
                    <a:moveTo>
                      <a:pt x="2069392" y="222749"/>
                    </a:moveTo>
                    <a:lnTo>
                      <a:pt x="2065127" y="221663"/>
                    </a:lnTo>
                    <a:lnTo>
                      <a:pt x="2069392" y="222749"/>
                    </a:lnTo>
                    <a:close/>
                    <a:moveTo>
                      <a:pt x="2072712" y="224576"/>
                    </a:moveTo>
                    <a:lnTo>
                      <a:pt x="2068126" y="223452"/>
                    </a:lnTo>
                    <a:lnTo>
                      <a:pt x="2072712" y="224576"/>
                    </a:lnTo>
                    <a:close/>
                    <a:moveTo>
                      <a:pt x="2070583" y="223530"/>
                    </a:moveTo>
                    <a:lnTo>
                      <a:pt x="2066458" y="222584"/>
                    </a:lnTo>
                    <a:lnTo>
                      <a:pt x="2070583" y="223530"/>
                    </a:lnTo>
                    <a:close/>
                    <a:moveTo>
                      <a:pt x="2070871" y="221528"/>
                    </a:moveTo>
                    <a:lnTo>
                      <a:pt x="2066286" y="220912"/>
                    </a:lnTo>
                    <a:lnTo>
                      <a:pt x="2070871" y="221528"/>
                    </a:lnTo>
                    <a:close/>
                    <a:moveTo>
                      <a:pt x="2073230" y="219796"/>
                    </a:moveTo>
                    <a:lnTo>
                      <a:pt x="2068414" y="217877"/>
                    </a:lnTo>
                    <a:lnTo>
                      <a:pt x="2073230" y="219796"/>
                    </a:lnTo>
                    <a:close/>
                    <a:moveTo>
                      <a:pt x="2067707" y="216645"/>
                    </a:moveTo>
                    <a:lnTo>
                      <a:pt x="2062308" y="214799"/>
                    </a:lnTo>
                    <a:lnTo>
                      <a:pt x="2066655" y="216430"/>
                    </a:lnTo>
                    <a:close/>
                    <a:moveTo>
                      <a:pt x="2071085" y="221341"/>
                    </a:moveTo>
                    <a:lnTo>
                      <a:pt x="2068011" y="218187"/>
                    </a:lnTo>
                    <a:lnTo>
                      <a:pt x="2063894" y="218685"/>
                    </a:lnTo>
                    <a:lnTo>
                      <a:pt x="2068061" y="220349"/>
                    </a:lnTo>
                    <a:close/>
                    <a:moveTo>
                      <a:pt x="2073978" y="219521"/>
                    </a:moveTo>
                    <a:lnTo>
                      <a:pt x="2068414" y="217877"/>
                    </a:lnTo>
                    <a:lnTo>
                      <a:pt x="2073978" y="219521"/>
                    </a:lnTo>
                    <a:close/>
                    <a:moveTo>
                      <a:pt x="2077602" y="222072"/>
                    </a:moveTo>
                    <a:lnTo>
                      <a:pt x="2073386" y="221513"/>
                    </a:lnTo>
                    <a:lnTo>
                      <a:pt x="2077602" y="222072"/>
                    </a:lnTo>
                    <a:close/>
                    <a:moveTo>
                      <a:pt x="2074446" y="223825"/>
                    </a:moveTo>
                    <a:lnTo>
                      <a:pt x="2068472" y="222314"/>
                    </a:lnTo>
                    <a:lnTo>
                      <a:pt x="2074446" y="223825"/>
                    </a:lnTo>
                    <a:close/>
                    <a:moveTo>
                      <a:pt x="2076542" y="227591"/>
                    </a:moveTo>
                    <a:lnTo>
                      <a:pt x="2070633" y="226089"/>
                    </a:lnTo>
                    <a:lnTo>
                      <a:pt x="2076542" y="227591"/>
                    </a:lnTo>
                    <a:close/>
                    <a:moveTo>
                      <a:pt x="2076205" y="228855"/>
                    </a:moveTo>
                    <a:lnTo>
                      <a:pt x="2071726" y="227569"/>
                    </a:lnTo>
                    <a:lnTo>
                      <a:pt x="2075917" y="228738"/>
                    </a:lnTo>
                    <a:close/>
                    <a:moveTo>
                      <a:pt x="2075333" y="228507"/>
                    </a:moveTo>
                    <a:lnTo>
                      <a:pt x="2070510" y="226405"/>
                    </a:lnTo>
                    <a:lnTo>
                      <a:pt x="2075333" y="228507"/>
                    </a:lnTo>
                    <a:close/>
                    <a:moveTo>
                      <a:pt x="2077717" y="226693"/>
                    </a:moveTo>
                    <a:lnTo>
                      <a:pt x="2071898" y="225480"/>
                    </a:lnTo>
                    <a:lnTo>
                      <a:pt x="2077717" y="226693"/>
                    </a:lnTo>
                    <a:close/>
                    <a:moveTo>
                      <a:pt x="2061881" y="209275"/>
                    </a:moveTo>
                    <a:lnTo>
                      <a:pt x="2056802" y="208678"/>
                    </a:lnTo>
                    <a:lnTo>
                      <a:pt x="2061881" y="209275"/>
                    </a:lnTo>
                    <a:close/>
                    <a:moveTo>
                      <a:pt x="2061897" y="209543"/>
                    </a:moveTo>
                    <a:lnTo>
                      <a:pt x="2055035" y="209040"/>
                    </a:lnTo>
                    <a:lnTo>
                      <a:pt x="2061897" y="209543"/>
                    </a:lnTo>
                    <a:close/>
                    <a:moveTo>
                      <a:pt x="2073690" y="218070"/>
                    </a:moveTo>
                    <a:lnTo>
                      <a:pt x="2067083" y="217730"/>
                    </a:lnTo>
                    <a:lnTo>
                      <a:pt x="2073690" y="218070"/>
                    </a:lnTo>
                    <a:close/>
                    <a:moveTo>
                      <a:pt x="2075670" y="219131"/>
                    </a:moveTo>
                    <a:lnTo>
                      <a:pt x="2071553" y="218193"/>
                    </a:lnTo>
                    <a:lnTo>
                      <a:pt x="2075670" y="219131"/>
                    </a:lnTo>
                    <a:close/>
                    <a:moveTo>
                      <a:pt x="2083436" y="223976"/>
                    </a:moveTo>
                    <a:lnTo>
                      <a:pt x="2078908" y="223428"/>
                    </a:lnTo>
                    <a:lnTo>
                      <a:pt x="2083436" y="223976"/>
                    </a:lnTo>
                    <a:close/>
                    <a:moveTo>
                      <a:pt x="2113769" y="238358"/>
                    </a:moveTo>
                    <a:lnTo>
                      <a:pt x="2109553" y="236412"/>
                    </a:lnTo>
                    <a:lnTo>
                      <a:pt x="2113769" y="238358"/>
                    </a:lnTo>
                    <a:close/>
                    <a:moveTo>
                      <a:pt x="2092164" y="141967"/>
                    </a:moveTo>
                    <a:lnTo>
                      <a:pt x="2090471" y="136991"/>
                    </a:lnTo>
                    <a:lnTo>
                      <a:pt x="2085187" y="134921"/>
                    </a:lnTo>
                    <a:lnTo>
                      <a:pt x="2078169" y="132757"/>
                    </a:lnTo>
                    <a:lnTo>
                      <a:pt x="2071800" y="130226"/>
                    </a:lnTo>
                    <a:lnTo>
                      <a:pt x="2077454" y="134812"/>
                    </a:lnTo>
                    <a:lnTo>
                      <a:pt x="2081365" y="136672"/>
                    </a:lnTo>
                    <a:lnTo>
                      <a:pt x="2084825" y="139990"/>
                    </a:lnTo>
                    <a:lnTo>
                      <a:pt x="2092164" y="141967"/>
                    </a:lnTo>
                    <a:close/>
                    <a:moveTo>
                      <a:pt x="2154169" y="178865"/>
                    </a:moveTo>
                    <a:lnTo>
                      <a:pt x="2150356" y="175898"/>
                    </a:lnTo>
                    <a:lnTo>
                      <a:pt x="2145310" y="174055"/>
                    </a:lnTo>
                    <a:lnTo>
                      <a:pt x="2133805" y="171012"/>
                    </a:lnTo>
                    <a:lnTo>
                      <a:pt x="2127296" y="169621"/>
                    </a:lnTo>
                    <a:lnTo>
                      <a:pt x="2131948" y="172373"/>
                    </a:lnTo>
                    <a:lnTo>
                      <a:pt x="2137478" y="173410"/>
                    </a:lnTo>
                    <a:lnTo>
                      <a:pt x="2143437" y="175659"/>
                    </a:lnTo>
                    <a:lnTo>
                      <a:pt x="2150150" y="177530"/>
                    </a:lnTo>
                    <a:lnTo>
                      <a:pt x="2154169" y="178865"/>
                    </a:lnTo>
                    <a:close/>
                    <a:moveTo>
                      <a:pt x="2184058" y="159704"/>
                    </a:moveTo>
                    <a:lnTo>
                      <a:pt x="2187321" y="156951"/>
                    </a:lnTo>
                    <a:lnTo>
                      <a:pt x="2183146" y="153953"/>
                    </a:lnTo>
                    <a:lnTo>
                      <a:pt x="2187427" y="152464"/>
                    </a:lnTo>
                    <a:lnTo>
                      <a:pt x="2191972" y="153358"/>
                    </a:lnTo>
                    <a:lnTo>
                      <a:pt x="2196344" y="155429"/>
                    </a:lnTo>
                    <a:lnTo>
                      <a:pt x="2207373" y="153393"/>
                    </a:lnTo>
                    <a:lnTo>
                      <a:pt x="2220004" y="152080"/>
                    </a:lnTo>
                    <a:lnTo>
                      <a:pt x="2227827" y="150446"/>
                    </a:lnTo>
                    <a:lnTo>
                      <a:pt x="2234164" y="151991"/>
                    </a:lnTo>
                    <a:lnTo>
                      <a:pt x="2228814" y="151222"/>
                    </a:lnTo>
                    <a:lnTo>
                      <a:pt x="2239875" y="155361"/>
                    </a:lnTo>
                    <a:lnTo>
                      <a:pt x="2245357" y="154394"/>
                    </a:lnTo>
                    <a:lnTo>
                      <a:pt x="2249400" y="153574"/>
                    </a:lnTo>
                    <a:lnTo>
                      <a:pt x="2258144" y="153026"/>
                    </a:lnTo>
                    <a:lnTo>
                      <a:pt x="2254257" y="150318"/>
                    </a:lnTo>
                    <a:lnTo>
                      <a:pt x="2242357" y="148987"/>
                    </a:lnTo>
                    <a:lnTo>
                      <a:pt x="2236210" y="148695"/>
                    </a:lnTo>
                    <a:lnTo>
                      <a:pt x="2231608" y="147328"/>
                    </a:lnTo>
                    <a:lnTo>
                      <a:pt x="2227532" y="146230"/>
                    </a:lnTo>
                    <a:lnTo>
                      <a:pt x="2222223" y="144448"/>
                    </a:lnTo>
                    <a:lnTo>
                      <a:pt x="2217366" y="143251"/>
                    </a:lnTo>
                    <a:lnTo>
                      <a:pt x="2212336" y="141431"/>
                    </a:lnTo>
                    <a:lnTo>
                      <a:pt x="2205976" y="138601"/>
                    </a:lnTo>
                    <a:lnTo>
                      <a:pt x="2202163" y="136405"/>
                    </a:lnTo>
                    <a:lnTo>
                      <a:pt x="2197265" y="135095"/>
                    </a:lnTo>
                    <a:lnTo>
                      <a:pt x="2204168" y="135159"/>
                    </a:lnTo>
                    <a:lnTo>
                      <a:pt x="2209164" y="133366"/>
                    </a:lnTo>
                    <a:lnTo>
                      <a:pt x="2215673" y="134065"/>
                    </a:lnTo>
                    <a:lnTo>
                      <a:pt x="2219626" y="135877"/>
                    </a:lnTo>
                    <a:lnTo>
                      <a:pt x="2216700" y="139740"/>
                    </a:lnTo>
                    <a:lnTo>
                      <a:pt x="2221163" y="142525"/>
                    </a:lnTo>
                    <a:lnTo>
                      <a:pt x="2225707" y="143207"/>
                    </a:lnTo>
                    <a:lnTo>
                      <a:pt x="2229915" y="144858"/>
                    </a:lnTo>
                    <a:lnTo>
                      <a:pt x="2236752" y="147070"/>
                    </a:lnTo>
                    <a:lnTo>
                      <a:pt x="2241034" y="147812"/>
                    </a:lnTo>
                    <a:lnTo>
                      <a:pt x="2249441" y="149316"/>
                    </a:lnTo>
                    <a:lnTo>
                      <a:pt x="2258900" y="149106"/>
                    </a:lnTo>
                    <a:lnTo>
                      <a:pt x="2263305" y="150207"/>
                    </a:lnTo>
                    <a:lnTo>
                      <a:pt x="2268194" y="149189"/>
                    </a:lnTo>
                    <a:lnTo>
                      <a:pt x="2267750" y="144988"/>
                    </a:lnTo>
                    <a:lnTo>
                      <a:pt x="2261144" y="141340"/>
                    </a:lnTo>
                    <a:lnTo>
                      <a:pt x="2266354" y="138709"/>
                    </a:lnTo>
                    <a:lnTo>
                      <a:pt x="2259072" y="136572"/>
                    </a:lnTo>
                    <a:lnTo>
                      <a:pt x="2249835" y="135207"/>
                    </a:lnTo>
                    <a:lnTo>
                      <a:pt x="2242176" y="134163"/>
                    </a:lnTo>
                    <a:lnTo>
                      <a:pt x="2238042" y="133564"/>
                    </a:lnTo>
                    <a:lnTo>
                      <a:pt x="2230810" y="131973"/>
                    </a:lnTo>
                    <a:lnTo>
                      <a:pt x="2222617" y="130897"/>
                    </a:lnTo>
                    <a:lnTo>
                      <a:pt x="2217037" y="130848"/>
                    </a:lnTo>
                    <a:lnTo>
                      <a:pt x="2202828" y="130818"/>
                    </a:lnTo>
                    <a:lnTo>
                      <a:pt x="2195308" y="129417"/>
                    </a:lnTo>
                    <a:lnTo>
                      <a:pt x="2190657" y="128091"/>
                    </a:lnTo>
                    <a:lnTo>
                      <a:pt x="2184387" y="126889"/>
                    </a:lnTo>
                    <a:lnTo>
                      <a:pt x="2176317" y="124908"/>
                    </a:lnTo>
                    <a:lnTo>
                      <a:pt x="2170581" y="124281"/>
                    </a:lnTo>
                    <a:lnTo>
                      <a:pt x="2165995" y="123319"/>
                    </a:lnTo>
                    <a:lnTo>
                      <a:pt x="2173441" y="125817"/>
                    </a:lnTo>
                    <a:lnTo>
                      <a:pt x="2179300" y="127515"/>
                    </a:lnTo>
                    <a:lnTo>
                      <a:pt x="2174846" y="126840"/>
                    </a:lnTo>
                    <a:lnTo>
                      <a:pt x="2166595" y="125886"/>
                    </a:lnTo>
                    <a:lnTo>
                      <a:pt x="2168189" y="129718"/>
                    </a:lnTo>
                    <a:lnTo>
                      <a:pt x="2172857" y="132411"/>
                    </a:lnTo>
                    <a:lnTo>
                      <a:pt x="2177155" y="134325"/>
                    </a:lnTo>
                    <a:lnTo>
                      <a:pt x="2182291" y="135296"/>
                    </a:lnTo>
                    <a:lnTo>
                      <a:pt x="2178133" y="136481"/>
                    </a:lnTo>
                    <a:lnTo>
                      <a:pt x="2174057" y="135865"/>
                    </a:lnTo>
                    <a:lnTo>
                      <a:pt x="2169603" y="135650"/>
                    </a:lnTo>
                    <a:lnTo>
                      <a:pt x="2165913" y="133732"/>
                    </a:lnTo>
                    <a:lnTo>
                      <a:pt x="2160242" y="131808"/>
                    </a:lnTo>
                    <a:lnTo>
                      <a:pt x="2152320" y="130931"/>
                    </a:lnTo>
                    <a:lnTo>
                      <a:pt x="2147603" y="129702"/>
                    </a:lnTo>
                    <a:lnTo>
                      <a:pt x="2139056" y="127484"/>
                    </a:lnTo>
                    <a:lnTo>
                      <a:pt x="2133657" y="126047"/>
                    </a:lnTo>
                    <a:lnTo>
                      <a:pt x="2127642" y="125240"/>
                    </a:lnTo>
                    <a:lnTo>
                      <a:pt x="2122357" y="123672"/>
                    </a:lnTo>
                    <a:lnTo>
                      <a:pt x="2116991" y="122582"/>
                    </a:lnTo>
                    <a:lnTo>
                      <a:pt x="2109373" y="124474"/>
                    </a:lnTo>
                    <a:lnTo>
                      <a:pt x="2103135" y="127477"/>
                    </a:lnTo>
                    <a:lnTo>
                      <a:pt x="2108485" y="131423"/>
                    </a:lnTo>
                    <a:lnTo>
                      <a:pt x="2104590" y="133762"/>
                    </a:lnTo>
                    <a:lnTo>
                      <a:pt x="2108666" y="135295"/>
                    </a:lnTo>
                    <a:lnTo>
                      <a:pt x="2113581" y="137001"/>
                    </a:lnTo>
                    <a:lnTo>
                      <a:pt x="2117303" y="139515"/>
                    </a:lnTo>
                    <a:lnTo>
                      <a:pt x="2121470" y="141043"/>
                    </a:lnTo>
                    <a:lnTo>
                      <a:pt x="2125653" y="142589"/>
                    </a:lnTo>
                    <a:lnTo>
                      <a:pt x="2119842" y="142594"/>
                    </a:lnTo>
                    <a:lnTo>
                      <a:pt x="2115503" y="142474"/>
                    </a:lnTo>
                    <a:lnTo>
                      <a:pt x="2119900" y="144605"/>
                    </a:lnTo>
                    <a:lnTo>
                      <a:pt x="2135071" y="149132"/>
                    </a:lnTo>
                    <a:lnTo>
                      <a:pt x="2140001" y="150067"/>
                    </a:lnTo>
                    <a:lnTo>
                      <a:pt x="2148984" y="151926"/>
                    </a:lnTo>
                    <a:lnTo>
                      <a:pt x="2154038" y="154004"/>
                    </a:lnTo>
                    <a:lnTo>
                      <a:pt x="2161368" y="156590"/>
                    </a:lnTo>
                    <a:lnTo>
                      <a:pt x="2172956" y="157740"/>
                    </a:lnTo>
                    <a:lnTo>
                      <a:pt x="2182883" y="159679"/>
                    </a:lnTo>
                    <a:close/>
                    <a:moveTo>
                      <a:pt x="2235232" y="178051"/>
                    </a:moveTo>
                    <a:lnTo>
                      <a:pt x="2239538" y="177123"/>
                    </a:lnTo>
                    <a:lnTo>
                      <a:pt x="2238979" y="172994"/>
                    </a:lnTo>
                    <a:lnTo>
                      <a:pt x="2234985" y="169882"/>
                    </a:lnTo>
                    <a:lnTo>
                      <a:pt x="2229989" y="168977"/>
                    </a:lnTo>
                    <a:lnTo>
                      <a:pt x="2221976" y="169245"/>
                    </a:lnTo>
                    <a:lnTo>
                      <a:pt x="2223908" y="173971"/>
                    </a:lnTo>
                    <a:lnTo>
                      <a:pt x="2229134" y="175964"/>
                    </a:lnTo>
                    <a:lnTo>
                      <a:pt x="2235232" y="178051"/>
                    </a:lnTo>
                    <a:close/>
                    <a:moveTo>
                      <a:pt x="2174566" y="135880"/>
                    </a:moveTo>
                    <a:lnTo>
                      <a:pt x="2169997" y="134093"/>
                    </a:lnTo>
                    <a:lnTo>
                      <a:pt x="2174566" y="135880"/>
                    </a:lnTo>
                    <a:close/>
                    <a:moveTo>
                      <a:pt x="2315399" y="196545"/>
                    </a:moveTo>
                    <a:lnTo>
                      <a:pt x="2321225" y="195775"/>
                    </a:lnTo>
                    <a:lnTo>
                      <a:pt x="2315128" y="193268"/>
                    </a:lnTo>
                    <a:lnTo>
                      <a:pt x="2311660" y="190842"/>
                    </a:lnTo>
                    <a:lnTo>
                      <a:pt x="2305052" y="187273"/>
                    </a:lnTo>
                    <a:lnTo>
                      <a:pt x="2300804" y="185988"/>
                    </a:lnTo>
                    <a:lnTo>
                      <a:pt x="2286784" y="182537"/>
                    </a:lnTo>
                    <a:lnTo>
                      <a:pt x="2280431" y="180649"/>
                    </a:lnTo>
                    <a:lnTo>
                      <a:pt x="2271703" y="179489"/>
                    </a:lnTo>
                    <a:lnTo>
                      <a:pt x="2265828" y="178091"/>
                    </a:lnTo>
                    <a:lnTo>
                      <a:pt x="2257536" y="179016"/>
                    </a:lnTo>
                    <a:lnTo>
                      <a:pt x="2250255" y="179374"/>
                    </a:lnTo>
                    <a:lnTo>
                      <a:pt x="2250624" y="183726"/>
                    </a:lnTo>
                    <a:lnTo>
                      <a:pt x="2252703" y="187377"/>
                    </a:lnTo>
                    <a:lnTo>
                      <a:pt x="2249087" y="190078"/>
                    </a:lnTo>
                    <a:lnTo>
                      <a:pt x="2240730" y="190097"/>
                    </a:lnTo>
                    <a:lnTo>
                      <a:pt x="2244806" y="192439"/>
                    </a:lnTo>
                    <a:lnTo>
                      <a:pt x="2250073" y="191618"/>
                    </a:lnTo>
                    <a:lnTo>
                      <a:pt x="2255604" y="190285"/>
                    </a:lnTo>
                    <a:lnTo>
                      <a:pt x="2260954" y="190586"/>
                    </a:lnTo>
                    <a:lnTo>
                      <a:pt x="2271285" y="192475"/>
                    </a:lnTo>
                    <a:lnTo>
                      <a:pt x="2280217" y="193729"/>
                    </a:lnTo>
                    <a:lnTo>
                      <a:pt x="2295634" y="194936"/>
                    </a:lnTo>
                    <a:lnTo>
                      <a:pt x="2302439" y="195271"/>
                    </a:lnTo>
                    <a:lnTo>
                      <a:pt x="2306918" y="195766"/>
                    </a:lnTo>
                    <a:lnTo>
                      <a:pt x="2315399" y="196545"/>
                    </a:lnTo>
                    <a:close/>
                    <a:moveTo>
                      <a:pt x="2259861" y="239851"/>
                    </a:moveTo>
                    <a:lnTo>
                      <a:pt x="2255654" y="238238"/>
                    </a:lnTo>
                    <a:lnTo>
                      <a:pt x="2259861" y="239851"/>
                    </a:lnTo>
                    <a:close/>
                    <a:moveTo>
                      <a:pt x="2261414" y="240451"/>
                    </a:moveTo>
                    <a:lnTo>
                      <a:pt x="2256985" y="239506"/>
                    </a:lnTo>
                    <a:lnTo>
                      <a:pt x="2261414" y="240451"/>
                    </a:lnTo>
                    <a:close/>
                    <a:moveTo>
                      <a:pt x="2271654" y="241436"/>
                    </a:moveTo>
                    <a:lnTo>
                      <a:pt x="2269953" y="237329"/>
                    </a:lnTo>
                    <a:lnTo>
                      <a:pt x="2264850" y="236664"/>
                    </a:lnTo>
                    <a:lnTo>
                      <a:pt x="2257412" y="236920"/>
                    </a:lnTo>
                    <a:lnTo>
                      <a:pt x="2261768" y="239562"/>
                    </a:lnTo>
                    <a:lnTo>
                      <a:pt x="2266888" y="240023"/>
                    </a:lnTo>
                    <a:lnTo>
                      <a:pt x="2271654" y="241436"/>
                    </a:lnTo>
                    <a:close/>
                    <a:moveTo>
                      <a:pt x="2273635" y="231265"/>
                    </a:moveTo>
                    <a:lnTo>
                      <a:pt x="2268096" y="229185"/>
                    </a:lnTo>
                    <a:lnTo>
                      <a:pt x="2273068" y="230324"/>
                    </a:lnTo>
                    <a:close/>
                    <a:moveTo>
                      <a:pt x="2275007" y="237185"/>
                    </a:moveTo>
                    <a:lnTo>
                      <a:pt x="2279133" y="236799"/>
                    </a:lnTo>
                    <a:lnTo>
                      <a:pt x="2274185" y="237114"/>
                    </a:lnTo>
                    <a:close/>
                    <a:moveTo>
                      <a:pt x="2280604" y="235564"/>
                    </a:moveTo>
                    <a:lnTo>
                      <a:pt x="2275410" y="234848"/>
                    </a:lnTo>
                    <a:lnTo>
                      <a:pt x="2280579" y="235166"/>
                    </a:lnTo>
                    <a:close/>
                    <a:moveTo>
                      <a:pt x="2290507" y="112608"/>
                    </a:moveTo>
                    <a:lnTo>
                      <a:pt x="2279601" y="110457"/>
                    </a:lnTo>
                    <a:lnTo>
                      <a:pt x="2286932" y="112092"/>
                    </a:lnTo>
                    <a:close/>
                    <a:moveTo>
                      <a:pt x="2369703" y="157307"/>
                    </a:moveTo>
                    <a:lnTo>
                      <a:pt x="2377018" y="156703"/>
                    </a:lnTo>
                    <a:lnTo>
                      <a:pt x="2382524" y="155558"/>
                    </a:lnTo>
                    <a:lnTo>
                      <a:pt x="2393947" y="153869"/>
                    </a:lnTo>
                    <a:lnTo>
                      <a:pt x="2390002" y="151048"/>
                    </a:lnTo>
                    <a:lnTo>
                      <a:pt x="2388194" y="147215"/>
                    </a:lnTo>
                    <a:lnTo>
                      <a:pt x="2383510" y="148521"/>
                    </a:lnTo>
                    <a:lnTo>
                      <a:pt x="2378497" y="147674"/>
                    </a:lnTo>
                    <a:lnTo>
                      <a:pt x="2374224" y="146362"/>
                    </a:lnTo>
                    <a:lnTo>
                      <a:pt x="2363787" y="145427"/>
                    </a:lnTo>
                    <a:lnTo>
                      <a:pt x="2353760" y="144351"/>
                    </a:lnTo>
                    <a:lnTo>
                      <a:pt x="2347597" y="145319"/>
                    </a:lnTo>
                    <a:lnTo>
                      <a:pt x="2341845" y="145788"/>
                    </a:lnTo>
                    <a:lnTo>
                      <a:pt x="2337826" y="144576"/>
                    </a:lnTo>
                    <a:lnTo>
                      <a:pt x="2333224" y="141772"/>
                    </a:lnTo>
                    <a:lnTo>
                      <a:pt x="2328038" y="141103"/>
                    </a:lnTo>
                    <a:lnTo>
                      <a:pt x="2322269" y="141341"/>
                    </a:lnTo>
                    <a:lnTo>
                      <a:pt x="2312415" y="140208"/>
                    </a:lnTo>
                    <a:lnTo>
                      <a:pt x="2308233" y="140676"/>
                    </a:lnTo>
                    <a:lnTo>
                      <a:pt x="2312621" y="141461"/>
                    </a:lnTo>
                    <a:lnTo>
                      <a:pt x="2307699" y="141935"/>
                    </a:lnTo>
                    <a:lnTo>
                      <a:pt x="2312449" y="142452"/>
                    </a:lnTo>
                    <a:lnTo>
                      <a:pt x="2306967" y="143032"/>
                    </a:lnTo>
                    <a:lnTo>
                      <a:pt x="2300804" y="142289"/>
                    </a:lnTo>
                    <a:lnTo>
                      <a:pt x="2294426" y="140316"/>
                    </a:lnTo>
                    <a:lnTo>
                      <a:pt x="2290243" y="137689"/>
                    </a:lnTo>
                    <a:lnTo>
                      <a:pt x="2285058" y="136775"/>
                    </a:lnTo>
                    <a:lnTo>
                      <a:pt x="2288895" y="140272"/>
                    </a:lnTo>
                    <a:lnTo>
                      <a:pt x="2292413" y="143341"/>
                    </a:lnTo>
                    <a:lnTo>
                      <a:pt x="2299711" y="146526"/>
                    </a:lnTo>
                    <a:lnTo>
                      <a:pt x="2310493" y="147959"/>
                    </a:lnTo>
                    <a:lnTo>
                      <a:pt x="2321866" y="150245"/>
                    </a:lnTo>
                    <a:lnTo>
                      <a:pt x="2334563" y="151582"/>
                    </a:lnTo>
                    <a:lnTo>
                      <a:pt x="2342995" y="153869"/>
                    </a:lnTo>
                    <a:lnTo>
                      <a:pt x="2347679" y="155243"/>
                    </a:lnTo>
                    <a:lnTo>
                      <a:pt x="2354089" y="156360"/>
                    </a:lnTo>
                    <a:lnTo>
                      <a:pt x="2362554" y="157075"/>
                    </a:lnTo>
                    <a:lnTo>
                      <a:pt x="2369703" y="157307"/>
                    </a:lnTo>
                    <a:close/>
                    <a:moveTo>
                      <a:pt x="2379976" y="125187"/>
                    </a:moveTo>
                    <a:lnTo>
                      <a:pt x="2373730" y="123120"/>
                    </a:lnTo>
                    <a:lnTo>
                      <a:pt x="2379976" y="125187"/>
                    </a:lnTo>
                    <a:close/>
                    <a:moveTo>
                      <a:pt x="2544008" y="243075"/>
                    </a:moveTo>
                    <a:lnTo>
                      <a:pt x="2537844" y="241928"/>
                    </a:lnTo>
                    <a:lnTo>
                      <a:pt x="2544008" y="243075"/>
                    </a:lnTo>
                    <a:close/>
                    <a:moveTo>
                      <a:pt x="2749295" y="257016"/>
                    </a:moveTo>
                    <a:lnTo>
                      <a:pt x="2743295" y="254093"/>
                    </a:lnTo>
                    <a:lnTo>
                      <a:pt x="2747076" y="256619"/>
                    </a:lnTo>
                    <a:close/>
                    <a:moveTo>
                      <a:pt x="2765484" y="254880"/>
                    </a:moveTo>
                    <a:lnTo>
                      <a:pt x="2760964" y="253774"/>
                    </a:lnTo>
                    <a:lnTo>
                      <a:pt x="2765484" y="254880"/>
                    </a:lnTo>
                    <a:close/>
                    <a:moveTo>
                      <a:pt x="2774606" y="258829"/>
                    </a:moveTo>
                    <a:lnTo>
                      <a:pt x="2770086" y="256855"/>
                    </a:lnTo>
                    <a:lnTo>
                      <a:pt x="2774606" y="258829"/>
                    </a:lnTo>
                    <a:close/>
                    <a:moveTo>
                      <a:pt x="2947514" y="277799"/>
                    </a:moveTo>
                    <a:lnTo>
                      <a:pt x="2943405" y="277038"/>
                    </a:lnTo>
                    <a:lnTo>
                      <a:pt x="2947514" y="277799"/>
                    </a:lnTo>
                    <a:close/>
                    <a:moveTo>
                      <a:pt x="2965922" y="280705"/>
                    </a:moveTo>
                    <a:lnTo>
                      <a:pt x="2961731" y="279440"/>
                    </a:lnTo>
                    <a:lnTo>
                      <a:pt x="2965922" y="280705"/>
                    </a:lnTo>
                    <a:close/>
                    <a:moveTo>
                      <a:pt x="2973236" y="289195"/>
                    </a:moveTo>
                    <a:lnTo>
                      <a:pt x="2970278" y="285576"/>
                    </a:lnTo>
                    <a:lnTo>
                      <a:pt x="2967566" y="281531"/>
                    </a:lnTo>
                    <a:lnTo>
                      <a:pt x="2960416" y="280042"/>
                    </a:lnTo>
                    <a:lnTo>
                      <a:pt x="2955156" y="279622"/>
                    </a:lnTo>
                    <a:lnTo>
                      <a:pt x="2949733" y="278298"/>
                    </a:lnTo>
                    <a:lnTo>
                      <a:pt x="2942254" y="277552"/>
                    </a:lnTo>
                    <a:lnTo>
                      <a:pt x="2936501" y="277272"/>
                    </a:lnTo>
                    <a:lnTo>
                      <a:pt x="2934858" y="282409"/>
                    </a:lnTo>
                    <a:lnTo>
                      <a:pt x="2943405" y="283908"/>
                    </a:lnTo>
                    <a:lnTo>
                      <a:pt x="2947679" y="285823"/>
                    </a:lnTo>
                    <a:lnTo>
                      <a:pt x="2959101" y="287952"/>
                    </a:lnTo>
                    <a:lnTo>
                      <a:pt x="2968387" y="289162"/>
                    </a:lnTo>
                    <a:lnTo>
                      <a:pt x="2973236" y="289195"/>
                    </a:lnTo>
                    <a:close/>
                    <a:moveTo>
                      <a:pt x="3064867" y="280648"/>
                    </a:moveTo>
                    <a:lnTo>
                      <a:pt x="3058540" y="279714"/>
                    </a:lnTo>
                    <a:lnTo>
                      <a:pt x="3064867" y="280648"/>
                    </a:lnTo>
                    <a:close/>
                    <a:moveTo>
                      <a:pt x="3113682" y="257356"/>
                    </a:moveTo>
                    <a:lnTo>
                      <a:pt x="3117956" y="255308"/>
                    </a:lnTo>
                    <a:lnTo>
                      <a:pt x="3122393" y="255384"/>
                    </a:lnTo>
                    <a:lnTo>
                      <a:pt x="3127899" y="254003"/>
                    </a:lnTo>
                    <a:lnTo>
                      <a:pt x="3103985" y="238370"/>
                    </a:lnTo>
                    <a:lnTo>
                      <a:pt x="3099465" y="241526"/>
                    </a:lnTo>
                    <a:lnTo>
                      <a:pt x="3096753" y="246262"/>
                    </a:lnTo>
                    <a:lnTo>
                      <a:pt x="3099712" y="251095"/>
                    </a:lnTo>
                    <a:lnTo>
                      <a:pt x="3107519" y="254180"/>
                    </a:lnTo>
                    <a:lnTo>
                      <a:pt x="3113436" y="256952"/>
                    </a:lnTo>
                    <a:close/>
                    <a:moveTo>
                      <a:pt x="2948828" y="582028"/>
                    </a:moveTo>
                    <a:lnTo>
                      <a:pt x="2947842" y="577722"/>
                    </a:lnTo>
                    <a:lnTo>
                      <a:pt x="2946856" y="581872"/>
                    </a:lnTo>
                    <a:close/>
                    <a:moveTo>
                      <a:pt x="2751103" y="702316"/>
                    </a:moveTo>
                    <a:lnTo>
                      <a:pt x="2757513" y="701297"/>
                    </a:lnTo>
                    <a:lnTo>
                      <a:pt x="2755459" y="695708"/>
                    </a:lnTo>
                    <a:lnTo>
                      <a:pt x="2751267" y="695659"/>
                    </a:lnTo>
                    <a:lnTo>
                      <a:pt x="2748801" y="701839"/>
                    </a:lnTo>
                    <a:close/>
                    <a:moveTo>
                      <a:pt x="2780113" y="710320"/>
                    </a:moveTo>
                    <a:lnTo>
                      <a:pt x="2780934" y="705989"/>
                    </a:lnTo>
                    <a:lnTo>
                      <a:pt x="2779290" y="701149"/>
                    </a:lnTo>
                    <a:lnTo>
                      <a:pt x="2777072" y="697171"/>
                    </a:lnTo>
                    <a:lnTo>
                      <a:pt x="2771401" y="694566"/>
                    </a:lnTo>
                    <a:lnTo>
                      <a:pt x="2761868" y="693440"/>
                    </a:lnTo>
                    <a:lnTo>
                      <a:pt x="2764251" y="698018"/>
                    </a:lnTo>
                    <a:lnTo>
                      <a:pt x="2764908" y="704485"/>
                    </a:lnTo>
                    <a:lnTo>
                      <a:pt x="2770991" y="704206"/>
                    </a:lnTo>
                    <a:lnTo>
                      <a:pt x="2780113" y="710320"/>
                    </a:lnTo>
                    <a:close/>
                    <a:moveTo>
                      <a:pt x="2750527" y="710000"/>
                    </a:moveTo>
                    <a:lnTo>
                      <a:pt x="2746747" y="708430"/>
                    </a:lnTo>
                    <a:lnTo>
                      <a:pt x="2750527" y="710000"/>
                    </a:lnTo>
                    <a:close/>
                    <a:moveTo>
                      <a:pt x="2783071" y="717281"/>
                    </a:moveTo>
                    <a:lnTo>
                      <a:pt x="2779948" y="712407"/>
                    </a:lnTo>
                    <a:lnTo>
                      <a:pt x="2781756" y="716656"/>
                    </a:lnTo>
                    <a:close/>
                    <a:moveTo>
                      <a:pt x="2787016" y="718111"/>
                    </a:moveTo>
                    <a:lnTo>
                      <a:pt x="2790056" y="714963"/>
                    </a:lnTo>
                    <a:lnTo>
                      <a:pt x="2787016" y="718111"/>
                    </a:lnTo>
                    <a:close/>
                    <a:moveTo>
                      <a:pt x="2897959" y="747589"/>
                    </a:moveTo>
                    <a:lnTo>
                      <a:pt x="2892125" y="745559"/>
                    </a:lnTo>
                    <a:lnTo>
                      <a:pt x="2897383" y="747375"/>
                    </a:lnTo>
                    <a:close/>
                    <a:moveTo>
                      <a:pt x="2903629" y="749882"/>
                    </a:moveTo>
                    <a:lnTo>
                      <a:pt x="2899520" y="748246"/>
                    </a:lnTo>
                    <a:lnTo>
                      <a:pt x="2903629" y="749882"/>
                    </a:lnTo>
                    <a:close/>
                    <a:moveTo>
                      <a:pt x="2978742" y="789435"/>
                    </a:moveTo>
                    <a:lnTo>
                      <a:pt x="2975537" y="786395"/>
                    </a:lnTo>
                    <a:lnTo>
                      <a:pt x="2978742" y="789435"/>
                    </a:lnTo>
                    <a:close/>
                    <a:moveTo>
                      <a:pt x="3097164" y="974242"/>
                    </a:moveTo>
                    <a:lnTo>
                      <a:pt x="3095356" y="966295"/>
                    </a:lnTo>
                    <a:lnTo>
                      <a:pt x="3091904" y="959335"/>
                    </a:lnTo>
                    <a:lnTo>
                      <a:pt x="3089932" y="953064"/>
                    </a:lnTo>
                    <a:lnTo>
                      <a:pt x="3093549" y="948290"/>
                    </a:lnTo>
                    <a:lnTo>
                      <a:pt x="3099136" y="952801"/>
                    </a:lnTo>
                    <a:lnTo>
                      <a:pt x="3104396" y="952604"/>
                    </a:lnTo>
                    <a:lnTo>
                      <a:pt x="3115984" y="957009"/>
                    </a:lnTo>
                    <a:lnTo>
                      <a:pt x="3122312" y="963362"/>
                    </a:lnTo>
                    <a:lnTo>
                      <a:pt x="3128064" y="970667"/>
                    </a:lnTo>
                    <a:lnTo>
                      <a:pt x="3125598" y="965901"/>
                    </a:lnTo>
                    <a:lnTo>
                      <a:pt x="3125106" y="959918"/>
                    </a:lnTo>
                    <a:lnTo>
                      <a:pt x="3117545" y="953295"/>
                    </a:lnTo>
                    <a:lnTo>
                      <a:pt x="3111875" y="946802"/>
                    </a:lnTo>
                    <a:lnTo>
                      <a:pt x="3107272" y="946810"/>
                    </a:lnTo>
                    <a:lnTo>
                      <a:pt x="3099548" y="943186"/>
                    </a:lnTo>
                    <a:lnTo>
                      <a:pt x="3092808" y="935897"/>
                    </a:lnTo>
                    <a:lnTo>
                      <a:pt x="3083851" y="929101"/>
                    </a:lnTo>
                    <a:lnTo>
                      <a:pt x="3073990" y="923808"/>
                    </a:lnTo>
                    <a:lnTo>
                      <a:pt x="3065360" y="916215"/>
                    </a:lnTo>
                    <a:lnTo>
                      <a:pt x="3062484" y="912287"/>
                    </a:lnTo>
                    <a:lnTo>
                      <a:pt x="3059115" y="905975"/>
                    </a:lnTo>
                    <a:lnTo>
                      <a:pt x="3053937" y="893393"/>
                    </a:lnTo>
                    <a:lnTo>
                      <a:pt x="3052047" y="886860"/>
                    </a:lnTo>
                    <a:lnTo>
                      <a:pt x="3051636" y="882554"/>
                    </a:lnTo>
                    <a:lnTo>
                      <a:pt x="3046787" y="873999"/>
                    </a:lnTo>
                    <a:lnTo>
                      <a:pt x="3050567" y="870621"/>
                    </a:lnTo>
                    <a:lnTo>
                      <a:pt x="3057717" y="869701"/>
                    </a:lnTo>
                    <a:lnTo>
                      <a:pt x="3073414" y="873037"/>
                    </a:lnTo>
                    <a:lnTo>
                      <a:pt x="3084262" y="879110"/>
                    </a:lnTo>
                    <a:lnTo>
                      <a:pt x="3091740" y="883507"/>
                    </a:lnTo>
                    <a:lnTo>
                      <a:pt x="3099136" y="890361"/>
                    </a:lnTo>
                    <a:lnTo>
                      <a:pt x="3096835" y="886235"/>
                    </a:lnTo>
                    <a:lnTo>
                      <a:pt x="3093220" y="882948"/>
                    </a:lnTo>
                    <a:lnTo>
                      <a:pt x="3082865" y="878042"/>
                    </a:lnTo>
                    <a:lnTo>
                      <a:pt x="3071771" y="867885"/>
                    </a:lnTo>
                    <a:lnTo>
                      <a:pt x="3068812" y="864112"/>
                    </a:lnTo>
                    <a:lnTo>
                      <a:pt x="3064127" y="861014"/>
                    </a:lnTo>
                    <a:lnTo>
                      <a:pt x="3060101" y="856330"/>
                    </a:lnTo>
                    <a:lnTo>
                      <a:pt x="3043994" y="843715"/>
                    </a:lnTo>
                    <a:lnTo>
                      <a:pt x="3035035" y="836919"/>
                    </a:lnTo>
                    <a:lnTo>
                      <a:pt x="3028461" y="831150"/>
                    </a:lnTo>
                    <a:lnTo>
                      <a:pt x="3022298" y="825044"/>
                    </a:lnTo>
                    <a:lnTo>
                      <a:pt x="3016052" y="819513"/>
                    </a:lnTo>
                    <a:lnTo>
                      <a:pt x="3007587" y="812224"/>
                    </a:lnTo>
                    <a:lnTo>
                      <a:pt x="3000355" y="808189"/>
                    </a:lnTo>
                    <a:lnTo>
                      <a:pt x="2998219" y="804154"/>
                    </a:lnTo>
                    <a:lnTo>
                      <a:pt x="2991645" y="798787"/>
                    </a:lnTo>
                    <a:lnTo>
                      <a:pt x="2999534" y="805575"/>
                    </a:lnTo>
                    <a:lnTo>
                      <a:pt x="2992302" y="800160"/>
                    </a:lnTo>
                    <a:lnTo>
                      <a:pt x="2995343" y="803094"/>
                    </a:lnTo>
                    <a:lnTo>
                      <a:pt x="2991069" y="801335"/>
                    </a:lnTo>
                    <a:lnTo>
                      <a:pt x="2988193" y="796388"/>
                    </a:lnTo>
                    <a:lnTo>
                      <a:pt x="2979235" y="789632"/>
                    </a:lnTo>
                    <a:lnTo>
                      <a:pt x="2983345" y="793158"/>
                    </a:lnTo>
                    <a:lnTo>
                      <a:pt x="2978414" y="790881"/>
                    </a:lnTo>
                    <a:lnTo>
                      <a:pt x="2972825" y="783970"/>
                    </a:lnTo>
                    <a:lnTo>
                      <a:pt x="2968881" y="778086"/>
                    </a:lnTo>
                    <a:lnTo>
                      <a:pt x="2966497" y="773747"/>
                    </a:lnTo>
                    <a:lnTo>
                      <a:pt x="2970031" y="779294"/>
                    </a:lnTo>
                    <a:lnTo>
                      <a:pt x="2966250" y="771290"/>
                    </a:lnTo>
                    <a:lnTo>
                      <a:pt x="2960498" y="764567"/>
                    </a:lnTo>
                    <a:lnTo>
                      <a:pt x="2955650" y="760121"/>
                    </a:lnTo>
                    <a:lnTo>
                      <a:pt x="2949075" y="757689"/>
                    </a:lnTo>
                    <a:lnTo>
                      <a:pt x="2946034" y="754221"/>
                    </a:lnTo>
                    <a:lnTo>
                      <a:pt x="2941679" y="751090"/>
                    </a:lnTo>
                    <a:lnTo>
                      <a:pt x="2950061" y="754566"/>
                    </a:lnTo>
                    <a:lnTo>
                      <a:pt x="2959677" y="763417"/>
                    </a:lnTo>
                    <a:lnTo>
                      <a:pt x="2949897" y="754163"/>
                    </a:lnTo>
                    <a:lnTo>
                      <a:pt x="2942994" y="748296"/>
                    </a:lnTo>
                    <a:lnTo>
                      <a:pt x="2937406" y="745510"/>
                    </a:lnTo>
                    <a:lnTo>
                      <a:pt x="2934364" y="741992"/>
                    </a:lnTo>
                    <a:lnTo>
                      <a:pt x="2930010" y="740127"/>
                    </a:lnTo>
                    <a:lnTo>
                      <a:pt x="2924832" y="735780"/>
                    </a:lnTo>
                    <a:lnTo>
                      <a:pt x="2922120" y="732657"/>
                    </a:lnTo>
                    <a:lnTo>
                      <a:pt x="2919326" y="729074"/>
                    </a:lnTo>
                    <a:lnTo>
                      <a:pt x="2913984" y="723001"/>
                    </a:lnTo>
                    <a:lnTo>
                      <a:pt x="2904615" y="717100"/>
                    </a:lnTo>
                    <a:lnTo>
                      <a:pt x="2904369" y="721283"/>
                    </a:lnTo>
                    <a:lnTo>
                      <a:pt x="2895822" y="719779"/>
                    </a:lnTo>
                    <a:lnTo>
                      <a:pt x="2901739" y="722713"/>
                    </a:lnTo>
                    <a:lnTo>
                      <a:pt x="2909053" y="727200"/>
                    </a:lnTo>
                    <a:lnTo>
                      <a:pt x="2915710" y="730684"/>
                    </a:lnTo>
                    <a:lnTo>
                      <a:pt x="2920065" y="738196"/>
                    </a:lnTo>
                    <a:lnTo>
                      <a:pt x="2919655" y="733848"/>
                    </a:lnTo>
                    <a:lnTo>
                      <a:pt x="2923599" y="737218"/>
                    </a:lnTo>
                    <a:lnTo>
                      <a:pt x="2917847" y="738960"/>
                    </a:lnTo>
                    <a:lnTo>
                      <a:pt x="2921133" y="741458"/>
                    </a:lnTo>
                    <a:lnTo>
                      <a:pt x="2926393" y="743505"/>
                    </a:lnTo>
                    <a:lnTo>
                      <a:pt x="2919902" y="747425"/>
                    </a:lnTo>
                    <a:lnTo>
                      <a:pt x="2915217" y="743011"/>
                    </a:lnTo>
                    <a:lnTo>
                      <a:pt x="2909135" y="745896"/>
                    </a:lnTo>
                    <a:lnTo>
                      <a:pt x="2912012" y="750975"/>
                    </a:lnTo>
                    <a:lnTo>
                      <a:pt x="2920559" y="757171"/>
                    </a:lnTo>
                    <a:lnTo>
                      <a:pt x="2924997" y="764214"/>
                    </a:lnTo>
                    <a:lnTo>
                      <a:pt x="2931078" y="771577"/>
                    </a:lnTo>
                    <a:lnTo>
                      <a:pt x="2932229" y="776640"/>
                    </a:lnTo>
                    <a:lnTo>
                      <a:pt x="2935679" y="782105"/>
                    </a:lnTo>
                    <a:lnTo>
                      <a:pt x="2938638" y="785729"/>
                    </a:lnTo>
                    <a:lnTo>
                      <a:pt x="2944144" y="792205"/>
                    </a:lnTo>
                    <a:lnTo>
                      <a:pt x="2949651" y="794160"/>
                    </a:lnTo>
                    <a:lnTo>
                      <a:pt x="2952691" y="797070"/>
                    </a:lnTo>
                    <a:lnTo>
                      <a:pt x="2958115" y="800883"/>
                    </a:lnTo>
                    <a:lnTo>
                      <a:pt x="2966826" y="805912"/>
                    </a:lnTo>
                    <a:lnTo>
                      <a:pt x="2975619" y="812511"/>
                    </a:lnTo>
                    <a:lnTo>
                      <a:pt x="2980796" y="816801"/>
                    </a:lnTo>
                    <a:lnTo>
                      <a:pt x="2983180" y="824156"/>
                    </a:lnTo>
                    <a:lnTo>
                      <a:pt x="2989261" y="832325"/>
                    </a:lnTo>
                    <a:lnTo>
                      <a:pt x="2993123" y="835464"/>
                    </a:lnTo>
                    <a:lnTo>
                      <a:pt x="3000684" y="842252"/>
                    </a:lnTo>
                    <a:lnTo>
                      <a:pt x="3005615" y="848194"/>
                    </a:lnTo>
                    <a:lnTo>
                      <a:pt x="3010957" y="854612"/>
                    </a:lnTo>
                    <a:lnTo>
                      <a:pt x="3018107" y="866446"/>
                    </a:lnTo>
                    <a:lnTo>
                      <a:pt x="3022545" y="872741"/>
                    </a:lnTo>
                    <a:lnTo>
                      <a:pt x="3024599" y="877442"/>
                    </a:lnTo>
                    <a:lnTo>
                      <a:pt x="3027475" y="883145"/>
                    </a:lnTo>
                    <a:lnTo>
                      <a:pt x="3029448" y="889358"/>
                    </a:lnTo>
                    <a:lnTo>
                      <a:pt x="3038652" y="895974"/>
                    </a:lnTo>
                    <a:lnTo>
                      <a:pt x="3047199" y="903575"/>
                    </a:lnTo>
                    <a:lnTo>
                      <a:pt x="3052376" y="909928"/>
                    </a:lnTo>
                    <a:lnTo>
                      <a:pt x="3054102" y="915804"/>
                    </a:lnTo>
                    <a:lnTo>
                      <a:pt x="3055499" y="921704"/>
                    </a:lnTo>
                    <a:lnTo>
                      <a:pt x="3063388" y="931903"/>
                    </a:lnTo>
                    <a:lnTo>
                      <a:pt x="3070949" y="940310"/>
                    </a:lnTo>
                    <a:lnTo>
                      <a:pt x="3074811" y="952908"/>
                    </a:lnTo>
                    <a:lnTo>
                      <a:pt x="3085002" y="963830"/>
                    </a:lnTo>
                    <a:lnTo>
                      <a:pt x="3090014" y="969953"/>
                    </a:lnTo>
                    <a:lnTo>
                      <a:pt x="3097164" y="974242"/>
                    </a:lnTo>
                    <a:close/>
                    <a:moveTo>
                      <a:pt x="3311655" y="824723"/>
                    </a:moveTo>
                    <a:lnTo>
                      <a:pt x="3305656" y="822315"/>
                    </a:lnTo>
                    <a:lnTo>
                      <a:pt x="3311655" y="824723"/>
                    </a:lnTo>
                    <a:close/>
                    <a:moveTo>
                      <a:pt x="3334419" y="829999"/>
                    </a:moveTo>
                    <a:lnTo>
                      <a:pt x="3330967" y="822710"/>
                    </a:lnTo>
                    <a:lnTo>
                      <a:pt x="3327105" y="825775"/>
                    </a:lnTo>
                    <a:lnTo>
                      <a:pt x="3334419" y="829999"/>
                    </a:lnTo>
                    <a:close/>
                    <a:moveTo>
                      <a:pt x="3319873" y="947764"/>
                    </a:moveTo>
                    <a:lnTo>
                      <a:pt x="3323160" y="941091"/>
                    </a:lnTo>
                    <a:lnTo>
                      <a:pt x="3322749" y="936094"/>
                    </a:lnTo>
                    <a:lnTo>
                      <a:pt x="3320448" y="939636"/>
                    </a:lnTo>
                    <a:lnTo>
                      <a:pt x="3319462" y="945093"/>
                    </a:lnTo>
                    <a:close/>
                    <a:moveTo>
                      <a:pt x="3291521" y="984293"/>
                    </a:moveTo>
                    <a:lnTo>
                      <a:pt x="3295548" y="977850"/>
                    </a:lnTo>
                    <a:lnTo>
                      <a:pt x="3299245" y="974711"/>
                    </a:lnTo>
                    <a:lnTo>
                      <a:pt x="3301382" y="965309"/>
                    </a:lnTo>
                    <a:lnTo>
                      <a:pt x="3295877" y="964504"/>
                    </a:lnTo>
                    <a:lnTo>
                      <a:pt x="3291685" y="970963"/>
                    </a:lnTo>
                    <a:lnTo>
                      <a:pt x="3290617" y="976058"/>
                    </a:lnTo>
                    <a:lnTo>
                      <a:pt x="3289055" y="983142"/>
                    </a:lnTo>
                    <a:close/>
                    <a:moveTo>
                      <a:pt x="3331296" y="871517"/>
                    </a:moveTo>
                    <a:lnTo>
                      <a:pt x="3329324" y="866290"/>
                    </a:lnTo>
                    <a:lnTo>
                      <a:pt x="3327598" y="861327"/>
                    </a:lnTo>
                    <a:lnTo>
                      <a:pt x="3326036" y="865904"/>
                    </a:lnTo>
                    <a:lnTo>
                      <a:pt x="3328666" y="870950"/>
                    </a:lnTo>
                    <a:close/>
                    <a:moveTo>
                      <a:pt x="3325872" y="908934"/>
                    </a:moveTo>
                    <a:lnTo>
                      <a:pt x="3321845" y="906312"/>
                    </a:lnTo>
                    <a:lnTo>
                      <a:pt x="3325872" y="908934"/>
                    </a:lnTo>
                    <a:close/>
                    <a:moveTo>
                      <a:pt x="3331049" y="877302"/>
                    </a:moveTo>
                    <a:lnTo>
                      <a:pt x="3327269" y="874615"/>
                    </a:lnTo>
                    <a:lnTo>
                      <a:pt x="3331049" y="877302"/>
                    </a:lnTo>
                    <a:close/>
                    <a:moveTo>
                      <a:pt x="3326940" y="888019"/>
                    </a:moveTo>
                    <a:lnTo>
                      <a:pt x="3328420" y="882899"/>
                    </a:lnTo>
                    <a:lnTo>
                      <a:pt x="3325461" y="886268"/>
                    </a:lnTo>
                    <a:close/>
                    <a:moveTo>
                      <a:pt x="3329570" y="848835"/>
                    </a:moveTo>
                    <a:lnTo>
                      <a:pt x="3328420" y="844644"/>
                    </a:lnTo>
                    <a:lnTo>
                      <a:pt x="3333597" y="842984"/>
                    </a:lnTo>
                    <a:lnTo>
                      <a:pt x="3333104" y="837387"/>
                    </a:lnTo>
                    <a:lnTo>
                      <a:pt x="3331789" y="831972"/>
                    </a:lnTo>
                    <a:lnTo>
                      <a:pt x="3326694" y="826540"/>
                    </a:lnTo>
                    <a:lnTo>
                      <a:pt x="3323242" y="830723"/>
                    </a:lnTo>
                    <a:lnTo>
                      <a:pt x="3325379" y="835711"/>
                    </a:lnTo>
                    <a:lnTo>
                      <a:pt x="3320119" y="840354"/>
                    </a:lnTo>
                    <a:lnTo>
                      <a:pt x="3324146" y="847364"/>
                    </a:lnTo>
                    <a:lnTo>
                      <a:pt x="3328749" y="847956"/>
                    </a:lnTo>
                    <a:close/>
                    <a:moveTo>
                      <a:pt x="3229227" y="557004"/>
                    </a:moveTo>
                    <a:lnTo>
                      <a:pt x="3225118" y="555870"/>
                    </a:lnTo>
                    <a:lnTo>
                      <a:pt x="3229227" y="557004"/>
                    </a:lnTo>
                    <a:close/>
                    <a:moveTo>
                      <a:pt x="3260456" y="598070"/>
                    </a:moveTo>
                    <a:lnTo>
                      <a:pt x="3259799" y="593764"/>
                    </a:lnTo>
                    <a:lnTo>
                      <a:pt x="3264236" y="587354"/>
                    </a:lnTo>
                    <a:lnTo>
                      <a:pt x="3272454" y="585727"/>
                    </a:lnTo>
                    <a:lnTo>
                      <a:pt x="3269003" y="580886"/>
                    </a:lnTo>
                    <a:lnTo>
                      <a:pt x="3260539" y="576358"/>
                    </a:lnTo>
                    <a:lnTo>
                      <a:pt x="3247143" y="581774"/>
                    </a:lnTo>
                    <a:lnTo>
                      <a:pt x="3252238" y="581741"/>
                    </a:lnTo>
                    <a:lnTo>
                      <a:pt x="3254540" y="587263"/>
                    </a:lnTo>
                    <a:lnTo>
                      <a:pt x="3257416" y="592638"/>
                    </a:lnTo>
                    <a:lnTo>
                      <a:pt x="3260456" y="598070"/>
                    </a:lnTo>
                    <a:close/>
                    <a:moveTo>
                      <a:pt x="3460483" y="708405"/>
                    </a:moveTo>
                    <a:lnTo>
                      <a:pt x="3453745" y="702612"/>
                    </a:lnTo>
                    <a:lnTo>
                      <a:pt x="3446513" y="699908"/>
                    </a:lnTo>
                    <a:lnTo>
                      <a:pt x="3434678" y="693572"/>
                    </a:lnTo>
                    <a:lnTo>
                      <a:pt x="3431720" y="690013"/>
                    </a:lnTo>
                    <a:lnTo>
                      <a:pt x="3421776" y="688205"/>
                    </a:lnTo>
                    <a:lnTo>
                      <a:pt x="3428022" y="692898"/>
                    </a:lnTo>
                    <a:lnTo>
                      <a:pt x="3438048" y="698346"/>
                    </a:lnTo>
                    <a:lnTo>
                      <a:pt x="3449060" y="703951"/>
                    </a:lnTo>
                    <a:lnTo>
                      <a:pt x="3460483" y="708405"/>
                    </a:lnTo>
                    <a:close/>
                    <a:moveTo>
                      <a:pt x="3499766" y="713837"/>
                    </a:moveTo>
                    <a:lnTo>
                      <a:pt x="3493767" y="711208"/>
                    </a:lnTo>
                    <a:lnTo>
                      <a:pt x="3485466" y="707830"/>
                    </a:lnTo>
                    <a:lnTo>
                      <a:pt x="3477248" y="704798"/>
                    </a:lnTo>
                    <a:lnTo>
                      <a:pt x="3472810" y="702735"/>
                    </a:lnTo>
                    <a:lnTo>
                      <a:pt x="3489328" y="709728"/>
                    </a:lnTo>
                    <a:lnTo>
                      <a:pt x="3499766" y="713837"/>
                    </a:lnTo>
                    <a:close/>
                    <a:moveTo>
                      <a:pt x="2897959" y="1065372"/>
                    </a:moveTo>
                    <a:lnTo>
                      <a:pt x="2895329" y="1062044"/>
                    </a:lnTo>
                    <a:lnTo>
                      <a:pt x="2897959" y="1065372"/>
                    </a:lnTo>
                    <a:close/>
                    <a:moveTo>
                      <a:pt x="2917024" y="1070352"/>
                    </a:moveTo>
                    <a:lnTo>
                      <a:pt x="2914148" y="1066983"/>
                    </a:lnTo>
                    <a:lnTo>
                      <a:pt x="2917024" y="1070352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094" name="Free-form: Shape 1093">
                <a:extLst>
                  <a:ext uri="{FF2B5EF4-FFF2-40B4-BE49-F238E27FC236}">
                    <a16:creationId xmlns:a16="http://schemas.microsoft.com/office/drawing/2014/main" id="{F3C4C869-EC26-5FE6-2C3B-92645ECE57C9}"/>
                  </a:ext>
                </a:extLst>
              </p:cNvPr>
              <p:cNvSpPr/>
              <p:nvPr/>
            </p:nvSpPr>
            <p:spPr>
              <a:xfrm>
                <a:off x="6057867" y="1553583"/>
                <a:ext cx="301212" cy="453320"/>
              </a:xfrm>
              <a:custGeom>
                <a:avLst/>
                <a:gdLst>
                  <a:gd name="connsiteX0" fmla="*/ 212502 w 256476"/>
                  <a:gd name="connsiteY0" fmla="*/ 99537 h 385992"/>
                  <a:gd name="connsiteX1" fmla="*/ 208500 w 256476"/>
                  <a:gd name="connsiteY1" fmla="*/ 98214 h 385992"/>
                  <a:gd name="connsiteX2" fmla="*/ 212502 w 256476"/>
                  <a:gd name="connsiteY2" fmla="*/ 99537 h 385992"/>
                  <a:gd name="connsiteX3" fmla="*/ 10470 w 256476"/>
                  <a:gd name="connsiteY3" fmla="*/ 306171 h 385992"/>
                  <a:gd name="connsiteX4" fmla="*/ 14456 w 256476"/>
                  <a:gd name="connsiteY4" fmla="*/ 304774 h 385992"/>
                  <a:gd name="connsiteX5" fmla="*/ 18449 w 256476"/>
                  <a:gd name="connsiteY5" fmla="*/ 303698 h 385992"/>
                  <a:gd name="connsiteX6" fmla="*/ 15877 w 256476"/>
                  <a:gd name="connsiteY6" fmla="*/ 299523 h 385992"/>
                  <a:gd name="connsiteX7" fmla="*/ 11390 w 256476"/>
                  <a:gd name="connsiteY7" fmla="*/ 302103 h 385992"/>
                  <a:gd name="connsiteX8" fmla="*/ 9886 w 256476"/>
                  <a:gd name="connsiteY8" fmla="*/ 306114 h 385992"/>
                  <a:gd name="connsiteX9" fmla="*/ 12968 w 256476"/>
                  <a:gd name="connsiteY9" fmla="*/ 310264 h 385992"/>
                  <a:gd name="connsiteX10" fmla="*/ 16715 w 256476"/>
                  <a:gd name="connsiteY10" fmla="*/ 308094 h 385992"/>
                  <a:gd name="connsiteX11" fmla="*/ 12212 w 256476"/>
                  <a:gd name="connsiteY11" fmla="*/ 306738 h 385992"/>
                  <a:gd name="connsiteX12" fmla="*/ 164164 w 256476"/>
                  <a:gd name="connsiteY12" fmla="*/ 241413 h 385992"/>
                  <a:gd name="connsiteX13" fmla="*/ 160531 w 256476"/>
                  <a:gd name="connsiteY13" fmla="*/ 238208 h 385992"/>
                  <a:gd name="connsiteX14" fmla="*/ 164164 w 256476"/>
                  <a:gd name="connsiteY14" fmla="*/ 241413 h 385992"/>
                  <a:gd name="connsiteX15" fmla="*/ 167196 w 256476"/>
                  <a:gd name="connsiteY15" fmla="*/ 266486 h 385992"/>
                  <a:gd name="connsiteX16" fmla="*/ 170590 w 256476"/>
                  <a:gd name="connsiteY16" fmla="*/ 263216 h 385992"/>
                  <a:gd name="connsiteX17" fmla="*/ 166119 w 256476"/>
                  <a:gd name="connsiteY17" fmla="*/ 264530 h 385992"/>
                  <a:gd name="connsiteX18" fmla="*/ 170516 w 256476"/>
                  <a:gd name="connsiteY18" fmla="*/ 262427 h 385992"/>
                  <a:gd name="connsiteX19" fmla="*/ 174674 w 256476"/>
                  <a:gd name="connsiteY19" fmla="*/ 259764 h 385992"/>
                  <a:gd name="connsiteX20" fmla="*/ 170952 w 256476"/>
                  <a:gd name="connsiteY20" fmla="*/ 262024 h 385992"/>
                  <a:gd name="connsiteX21" fmla="*/ 167130 w 256476"/>
                  <a:gd name="connsiteY21" fmla="*/ 270719 h 385992"/>
                  <a:gd name="connsiteX22" fmla="*/ 164903 w 256476"/>
                  <a:gd name="connsiteY22" fmla="*/ 266757 h 385992"/>
                  <a:gd name="connsiteX23" fmla="*/ 159668 w 256476"/>
                  <a:gd name="connsiteY23" fmla="*/ 269091 h 385992"/>
                  <a:gd name="connsiteX24" fmla="*/ 164468 w 256476"/>
                  <a:gd name="connsiteY24" fmla="*/ 270612 h 385992"/>
                  <a:gd name="connsiteX25" fmla="*/ 166711 w 256476"/>
                  <a:gd name="connsiteY25" fmla="*/ 272888 h 385992"/>
                  <a:gd name="connsiteX26" fmla="*/ 162503 w 256476"/>
                  <a:gd name="connsiteY26" fmla="*/ 270513 h 385992"/>
                  <a:gd name="connsiteX27" fmla="*/ 166711 w 256476"/>
                  <a:gd name="connsiteY27" fmla="*/ 272888 h 385992"/>
                  <a:gd name="connsiteX28" fmla="*/ 148599 w 256476"/>
                  <a:gd name="connsiteY28" fmla="*/ 281583 h 385992"/>
                  <a:gd name="connsiteX29" fmla="*/ 147974 w 256476"/>
                  <a:gd name="connsiteY29" fmla="*/ 276866 h 385992"/>
                  <a:gd name="connsiteX30" fmla="*/ 147752 w 256476"/>
                  <a:gd name="connsiteY30" fmla="*/ 281172 h 385992"/>
                  <a:gd name="connsiteX31" fmla="*/ 185851 w 256476"/>
                  <a:gd name="connsiteY31" fmla="*/ 312894 h 385992"/>
                  <a:gd name="connsiteX32" fmla="*/ 188637 w 256476"/>
                  <a:gd name="connsiteY32" fmla="*/ 309680 h 385992"/>
                  <a:gd name="connsiteX33" fmla="*/ 184372 w 256476"/>
                  <a:gd name="connsiteY33" fmla="*/ 309286 h 385992"/>
                  <a:gd name="connsiteX34" fmla="*/ 128924 w 256476"/>
                  <a:gd name="connsiteY34" fmla="*/ 361002 h 385992"/>
                  <a:gd name="connsiteX35" fmla="*/ 132278 w 256476"/>
                  <a:gd name="connsiteY35" fmla="*/ 355808 h 385992"/>
                  <a:gd name="connsiteX36" fmla="*/ 133436 w 256476"/>
                  <a:gd name="connsiteY36" fmla="*/ 351444 h 385992"/>
                  <a:gd name="connsiteX37" fmla="*/ 134735 w 256476"/>
                  <a:gd name="connsiteY37" fmla="*/ 347237 h 385992"/>
                  <a:gd name="connsiteX38" fmla="*/ 136395 w 256476"/>
                  <a:gd name="connsiteY38" fmla="*/ 342832 h 385992"/>
                  <a:gd name="connsiteX39" fmla="*/ 137554 w 256476"/>
                  <a:gd name="connsiteY39" fmla="*/ 338682 h 385992"/>
                  <a:gd name="connsiteX40" fmla="*/ 139600 w 256476"/>
                  <a:gd name="connsiteY40" fmla="*/ 334244 h 385992"/>
                  <a:gd name="connsiteX41" fmla="*/ 140446 w 256476"/>
                  <a:gd name="connsiteY41" fmla="*/ 329765 h 385992"/>
                  <a:gd name="connsiteX42" fmla="*/ 136921 w 256476"/>
                  <a:gd name="connsiteY42" fmla="*/ 334869 h 385992"/>
                  <a:gd name="connsiteX43" fmla="*/ 134184 w 256476"/>
                  <a:gd name="connsiteY43" fmla="*/ 339471 h 385992"/>
                  <a:gd name="connsiteX44" fmla="*/ 130963 w 256476"/>
                  <a:gd name="connsiteY44" fmla="*/ 343243 h 385992"/>
                  <a:gd name="connsiteX45" fmla="*/ 128859 w 256476"/>
                  <a:gd name="connsiteY45" fmla="*/ 348141 h 385992"/>
                  <a:gd name="connsiteX46" fmla="*/ 127684 w 256476"/>
                  <a:gd name="connsiteY46" fmla="*/ 354296 h 385992"/>
                  <a:gd name="connsiteX47" fmla="*/ 128530 w 256476"/>
                  <a:gd name="connsiteY47" fmla="*/ 358824 h 385992"/>
                  <a:gd name="connsiteX48" fmla="*/ 167993 w 256476"/>
                  <a:gd name="connsiteY48" fmla="*/ 340235 h 385992"/>
                  <a:gd name="connsiteX49" fmla="*/ 172324 w 256476"/>
                  <a:gd name="connsiteY49" fmla="*/ 337687 h 385992"/>
                  <a:gd name="connsiteX50" fmla="*/ 172579 w 256476"/>
                  <a:gd name="connsiteY50" fmla="*/ 332978 h 385992"/>
                  <a:gd name="connsiteX51" fmla="*/ 178365 w 256476"/>
                  <a:gd name="connsiteY51" fmla="*/ 330694 h 385992"/>
                  <a:gd name="connsiteX52" fmla="*/ 181906 w 256476"/>
                  <a:gd name="connsiteY52" fmla="*/ 325894 h 385992"/>
                  <a:gd name="connsiteX53" fmla="*/ 178537 w 256476"/>
                  <a:gd name="connsiteY53" fmla="*/ 322574 h 385992"/>
                  <a:gd name="connsiteX54" fmla="*/ 179079 w 256476"/>
                  <a:gd name="connsiteY54" fmla="*/ 318432 h 385992"/>
                  <a:gd name="connsiteX55" fmla="*/ 182038 w 256476"/>
                  <a:gd name="connsiteY55" fmla="*/ 314480 h 385992"/>
                  <a:gd name="connsiteX56" fmla="*/ 180172 w 256476"/>
                  <a:gd name="connsiteY56" fmla="*/ 310362 h 385992"/>
                  <a:gd name="connsiteX57" fmla="*/ 174230 w 256476"/>
                  <a:gd name="connsiteY57" fmla="*/ 311579 h 385992"/>
                  <a:gd name="connsiteX58" fmla="*/ 169489 w 256476"/>
                  <a:gd name="connsiteY58" fmla="*/ 316140 h 385992"/>
                  <a:gd name="connsiteX59" fmla="*/ 166851 w 256476"/>
                  <a:gd name="connsiteY59" fmla="*/ 319451 h 385992"/>
                  <a:gd name="connsiteX60" fmla="*/ 164254 w 256476"/>
                  <a:gd name="connsiteY60" fmla="*/ 323100 h 385992"/>
                  <a:gd name="connsiteX61" fmla="*/ 165881 w 256476"/>
                  <a:gd name="connsiteY61" fmla="*/ 328130 h 385992"/>
                  <a:gd name="connsiteX62" fmla="*/ 165939 w 256476"/>
                  <a:gd name="connsiteY62" fmla="*/ 332600 h 385992"/>
                  <a:gd name="connsiteX63" fmla="*/ 169555 w 256476"/>
                  <a:gd name="connsiteY63" fmla="*/ 334564 h 385992"/>
                  <a:gd name="connsiteX64" fmla="*/ 166333 w 256476"/>
                  <a:gd name="connsiteY64" fmla="*/ 339824 h 385992"/>
                  <a:gd name="connsiteX65" fmla="*/ 60805 w 256476"/>
                  <a:gd name="connsiteY65" fmla="*/ 385993 h 385992"/>
                  <a:gd name="connsiteX66" fmla="*/ 66057 w 256476"/>
                  <a:gd name="connsiteY66" fmla="*/ 384563 h 385992"/>
                  <a:gd name="connsiteX67" fmla="*/ 71366 w 256476"/>
                  <a:gd name="connsiteY67" fmla="*/ 383421 h 385992"/>
                  <a:gd name="connsiteX68" fmla="*/ 76995 w 256476"/>
                  <a:gd name="connsiteY68" fmla="*/ 384744 h 385992"/>
                  <a:gd name="connsiteX69" fmla="*/ 80948 w 256476"/>
                  <a:gd name="connsiteY69" fmla="*/ 383158 h 385992"/>
                  <a:gd name="connsiteX70" fmla="*/ 83438 w 256476"/>
                  <a:gd name="connsiteY70" fmla="*/ 379616 h 385992"/>
                  <a:gd name="connsiteX71" fmla="*/ 79419 w 256476"/>
                  <a:gd name="connsiteY71" fmla="*/ 375424 h 385992"/>
                  <a:gd name="connsiteX72" fmla="*/ 80340 w 256476"/>
                  <a:gd name="connsiteY72" fmla="*/ 369770 h 385992"/>
                  <a:gd name="connsiteX73" fmla="*/ 84547 w 256476"/>
                  <a:gd name="connsiteY73" fmla="*/ 366278 h 385992"/>
                  <a:gd name="connsiteX74" fmla="*/ 89461 w 256476"/>
                  <a:gd name="connsiteY74" fmla="*/ 366927 h 385992"/>
                  <a:gd name="connsiteX75" fmla="*/ 88985 w 256476"/>
                  <a:gd name="connsiteY75" fmla="*/ 362424 h 385992"/>
                  <a:gd name="connsiteX76" fmla="*/ 93472 w 256476"/>
                  <a:gd name="connsiteY76" fmla="*/ 361865 h 385992"/>
                  <a:gd name="connsiteX77" fmla="*/ 98312 w 256476"/>
                  <a:gd name="connsiteY77" fmla="*/ 361594 h 385992"/>
                  <a:gd name="connsiteX78" fmla="*/ 102857 w 256476"/>
                  <a:gd name="connsiteY78" fmla="*/ 361421 h 385992"/>
                  <a:gd name="connsiteX79" fmla="*/ 107961 w 256476"/>
                  <a:gd name="connsiteY79" fmla="*/ 362128 h 385992"/>
                  <a:gd name="connsiteX80" fmla="*/ 112776 w 256476"/>
                  <a:gd name="connsiteY80" fmla="*/ 361289 h 385992"/>
                  <a:gd name="connsiteX81" fmla="*/ 116630 w 256476"/>
                  <a:gd name="connsiteY81" fmla="*/ 364429 h 385992"/>
                  <a:gd name="connsiteX82" fmla="*/ 119047 w 256476"/>
                  <a:gd name="connsiteY82" fmla="*/ 360706 h 385992"/>
                  <a:gd name="connsiteX83" fmla="*/ 121109 w 256476"/>
                  <a:gd name="connsiteY83" fmla="*/ 356293 h 385992"/>
                  <a:gd name="connsiteX84" fmla="*/ 122884 w 256476"/>
                  <a:gd name="connsiteY84" fmla="*/ 351880 h 385992"/>
                  <a:gd name="connsiteX85" fmla="*/ 124922 w 256476"/>
                  <a:gd name="connsiteY85" fmla="*/ 347409 h 385992"/>
                  <a:gd name="connsiteX86" fmla="*/ 128103 w 256476"/>
                  <a:gd name="connsiteY86" fmla="*/ 344467 h 385992"/>
                  <a:gd name="connsiteX87" fmla="*/ 127289 w 256476"/>
                  <a:gd name="connsiteY87" fmla="*/ 340046 h 385992"/>
                  <a:gd name="connsiteX88" fmla="*/ 128802 w 256476"/>
                  <a:gd name="connsiteY88" fmla="*/ 335781 h 385992"/>
                  <a:gd name="connsiteX89" fmla="*/ 127109 w 256476"/>
                  <a:gd name="connsiteY89" fmla="*/ 331877 h 385992"/>
                  <a:gd name="connsiteX90" fmla="*/ 128620 w 256476"/>
                  <a:gd name="connsiteY90" fmla="*/ 326486 h 385992"/>
                  <a:gd name="connsiteX91" fmla="*/ 131530 w 256476"/>
                  <a:gd name="connsiteY91" fmla="*/ 323133 h 385992"/>
                  <a:gd name="connsiteX92" fmla="*/ 127388 w 256476"/>
                  <a:gd name="connsiteY92" fmla="*/ 320479 h 385992"/>
                  <a:gd name="connsiteX93" fmla="*/ 127610 w 256476"/>
                  <a:gd name="connsiteY93" fmla="*/ 316164 h 385992"/>
                  <a:gd name="connsiteX94" fmla="*/ 124545 w 256476"/>
                  <a:gd name="connsiteY94" fmla="*/ 313140 h 385992"/>
                  <a:gd name="connsiteX95" fmla="*/ 129179 w 256476"/>
                  <a:gd name="connsiteY95" fmla="*/ 315104 h 385992"/>
                  <a:gd name="connsiteX96" fmla="*/ 126106 w 256476"/>
                  <a:gd name="connsiteY96" fmla="*/ 311940 h 385992"/>
                  <a:gd name="connsiteX97" fmla="*/ 130552 w 256476"/>
                  <a:gd name="connsiteY97" fmla="*/ 311463 h 385992"/>
                  <a:gd name="connsiteX98" fmla="*/ 128843 w 256476"/>
                  <a:gd name="connsiteY98" fmla="*/ 307297 h 385992"/>
                  <a:gd name="connsiteX99" fmla="*/ 127897 w 256476"/>
                  <a:gd name="connsiteY99" fmla="*/ 303163 h 385992"/>
                  <a:gd name="connsiteX100" fmla="*/ 132253 w 256476"/>
                  <a:gd name="connsiteY100" fmla="*/ 304560 h 385992"/>
                  <a:gd name="connsiteX101" fmla="*/ 129779 w 256476"/>
                  <a:gd name="connsiteY101" fmla="*/ 300279 h 385992"/>
                  <a:gd name="connsiteX102" fmla="*/ 126599 w 256476"/>
                  <a:gd name="connsiteY102" fmla="*/ 295989 h 385992"/>
                  <a:gd name="connsiteX103" fmla="*/ 121635 w 256476"/>
                  <a:gd name="connsiteY103" fmla="*/ 294387 h 385992"/>
                  <a:gd name="connsiteX104" fmla="*/ 125908 w 256476"/>
                  <a:gd name="connsiteY104" fmla="*/ 295323 h 385992"/>
                  <a:gd name="connsiteX105" fmla="*/ 130092 w 256476"/>
                  <a:gd name="connsiteY105" fmla="*/ 295422 h 385992"/>
                  <a:gd name="connsiteX106" fmla="*/ 130034 w 256476"/>
                  <a:gd name="connsiteY106" fmla="*/ 290886 h 385992"/>
                  <a:gd name="connsiteX107" fmla="*/ 124363 w 256476"/>
                  <a:gd name="connsiteY107" fmla="*/ 289751 h 385992"/>
                  <a:gd name="connsiteX108" fmla="*/ 119753 w 256476"/>
                  <a:gd name="connsiteY108" fmla="*/ 289850 h 385992"/>
                  <a:gd name="connsiteX109" fmla="*/ 131637 w 256476"/>
                  <a:gd name="connsiteY109" fmla="*/ 290236 h 385992"/>
                  <a:gd name="connsiteX110" fmla="*/ 136880 w 256476"/>
                  <a:gd name="connsiteY110" fmla="*/ 289374 h 385992"/>
                  <a:gd name="connsiteX111" fmla="*/ 142074 w 256476"/>
                  <a:gd name="connsiteY111" fmla="*/ 286094 h 385992"/>
                  <a:gd name="connsiteX112" fmla="*/ 143816 w 256476"/>
                  <a:gd name="connsiteY112" fmla="*/ 282331 h 385992"/>
                  <a:gd name="connsiteX113" fmla="*/ 147349 w 256476"/>
                  <a:gd name="connsiteY113" fmla="*/ 278830 h 385992"/>
                  <a:gd name="connsiteX114" fmla="*/ 147456 w 256476"/>
                  <a:gd name="connsiteY114" fmla="*/ 273784 h 385992"/>
                  <a:gd name="connsiteX115" fmla="*/ 149700 w 256476"/>
                  <a:gd name="connsiteY115" fmla="*/ 277252 h 385992"/>
                  <a:gd name="connsiteX116" fmla="*/ 151204 w 256476"/>
                  <a:gd name="connsiteY116" fmla="*/ 282750 h 385992"/>
                  <a:gd name="connsiteX117" fmla="*/ 155608 w 256476"/>
                  <a:gd name="connsiteY117" fmla="*/ 280909 h 385992"/>
                  <a:gd name="connsiteX118" fmla="*/ 158123 w 256476"/>
                  <a:gd name="connsiteY118" fmla="*/ 277597 h 385992"/>
                  <a:gd name="connsiteX119" fmla="*/ 162980 w 256476"/>
                  <a:gd name="connsiteY119" fmla="*/ 276373 h 385992"/>
                  <a:gd name="connsiteX120" fmla="*/ 160967 w 256476"/>
                  <a:gd name="connsiteY120" fmla="*/ 271532 h 385992"/>
                  <a:gd name="connsiteX121" fmla="*/ 156299 w 256476"/>
                  <a:gd name="connsiteY121" fmla="*/ 269716 h 385992"/>
                  <a:gd name="connsiteX122" fmla="*/ 158814 w 256476"/>
                  <a:gd name="connsiteY122" fmla="*/ 266355 h 385992"/>
                  <a:gd name="connsiteX123" fmla="*/ 163317 w 256476"/>
                  <a:gd name="connsiteY123" fmla="*/ 265097 h 385992"/>
                  <a:gd name="connsiteX124" fmla="*/ 168733 w 256476"/>
                  <a:gd name="connsiteY124" fmla="*/ 262164 h 385992"/>
                  <a:gd name="connsiteX125" fmla="*/ 172184 w 256476"/>
                  <a:gd name="connsiteY125" fmla="*/ 258901 h 385992"/>
                  <a:gd name="connsiteX126" fmla="*/ 177280 w 256476"/>
                  <a:gd name="connsiteY126" fmla="*/ 258104 h 385992"/>
                  <a:gd name="connsiteX127" fmla="*/ 171683 w 256476"/>
                  <a:gd name="connsiteY127" fmla="*/ 256518 h 385992"/>
                  <a:gd name="connsiteX128" fmla="*/ 171889 w 256476"/>
                  <a:gd name="connsiteY128" fmla="*/ 251907 h 385992"/>
                  <a:gd name="connsiteX129" fmla="*/ 175644 w 256476"/>
                  <a:gd name="connsiteY129" fmla="*/ 254817 h 385992"/>
                  <a:gd name="connsiteX130" fmla="*/ 172513 w 256476"/>
                  <a:gd name="connsiteY130" fmla="*/ 250494 h 385992"/>
                  <a:gd name="connsiteX131" fmla="*/ 170500 w 256476"/>
                  <a:gd name="connsiteY131" fmla="*/ 246763 h 385992"/>
                  <a:gd name="connsiteX132" fmla="*/ 164919 w 256476"/>
                  <a:gd name="connsiteY132" fmla="*/ 245810 h 385992"/>
                  <a:gd name="connsiteX133" fmla="*/ 161090 w 256476"/>
                  <a:gd name="connsiteY133" fmla="*/ 243632 h 385992"/>
                  <a:gd name="connsiteX134" fmla="*/ 157893 w 256476"/>
                  <a:gd name="connsiteY134" fmla="*/ 240928 h 385992"/>
                  <a:gd name="connsiteX135" fmla="*/ 162076 w 256476"/>
                  <a:gd name="connsiteY135" fmla="*/ 243426 h 385992"/>
                  <a:gd name="connsiteX136" fmla="*/ 157030 w 256476"/>
                  <a:gd name="connsiteY136" fmla="*/ 239893 h 385992"/>
                  <a:gd name="connsiteX137" fmla="*/ 153036 w 256476"/>
                  <a:gd name="connsiteY137" fmla="*/ 237707 h 385992"/>
                  <a:gd name="connsiteX138" fmla="*/ 150168 w 256476"/>
                  <a:gd name="connsiteY138" fmla="*/ 234017 h 385992"/>
                  <a:gd name="connsiteX139" fmla="*/ 144728 w 256476"/>
                  <a:gd name="connsiteY139" fmla="*/ 233852 h 385992"/>
                  <a:gd name="connsiteX140" fmla="*/ 141022 w 256476"/>
                  <a:gd name="connsiteY140" fmla="*/ 232053 h 385992"/>
                  <a:gd name="connsiteX141" fmla="*/ 136239 w 256476"/>
                  <a:gd name="connsiteY141" fmla="*/ 231403 h 385992"/>
                  <a:gd name="connsiteX142" fmla="*/ 131735 w 256476"/>
                  <a:gd name="connsiteY142" fmla="*/ 230828 h 385992"/>
                  <a:gd name="connsiteX143" fmla="*/ 132220 w 256476"/>
                  <a:gd name="connsiteY143" fmla="*/ 226514 h 385992"/>
                  <a:gd name="connsiteX144" fmla="*/ 129327 w 256476"/>
                  <a:gd name="connsiteY144" fmla="*/ 223268 h 385992"/>
                  <a:gd name="connsiteX145" fmla="*/ 129640 w 256476"/>
                  <a:gd name="connsiteY145" fmla="*/ 218822 h 385992"/>
                  <a:gd name="connsiteX146" fmla="*/ 128990 w 256476"/>
                  <a:gd name="connsiteY146" fmla="*/ 214721 h 385992"/>
                  <a:gd name="connsiteX147" fmla="*/ 126410 w 256476"/>
                  <a:gd name="connsiteY147" fmla="*/ 210316 h 385992"/>
                  <a:gd name="connsiteX148" fmla="*/ 125975 w 256476"/>
                  <a:gd name="connsiteY148" fmla="*/ 206075 h 385992"/>
                  <a:gd name="connsiteX149" fmla="*/ 129138 w 256476"/>
                  <a:gd name="connsiteY149" fmla="*/ 202747 h 385992"/>
                  <a:gd name="connsiteX150" fmla="*/ 133404 w 256476"/>
                  <a:gd name="connsiteY150" fmla="*/ 204226 h 385992"/>
                  <a:gd name="connsiteX151" fmla="*/ 131637 w 256476"/>
                  <a:gd name="connsiteY151" fmla="*/ 199961 h 385992"/>
                  <a:gd name="connsiteX152" fmla="*/ 129952 w 256476"/>
                  <a:gd name="connsiteY152" fmla="*/ 194702 h 385992"/>
                  <a:gd name="connsiteX153" fmla="*/ 132154 w 256476"/>
                  <a:gd name="connsiteY153" fmla="*/ 190009 h 385992"/>
                  <a:gd name="connsiteX154" fmla="*/ 135573 w 256476"/>
                  <a:gd name="connsiteY154" fmla="*/ 187396 h 385992"/>
                  <a:gd name="connsiteX155" fmla="*/ 131325 w 256476"/>
                  <a:gd name="connsiteY155" fmla="*/ 186065 h 385992"/>
                  <a:gd name="connsiteX156" fmla="*/ 127651 w 256476"/>
                  <a:gd name="connsiteY156" fmla="*/ 182407 h 385992"/>
                  <a:gd name="connsiteX157" fmla="*/ 130979 w 256476"/>
                  <a:gd name="connsiteY157" fmla="*/ 179112 h 385992"/>
                  <a:gd name="connsiteX158" fmla="*/ 134546 w 256476"/>
                  <a:gd name="connsiteY158" fmla="*/ 181405 h 385992"/>
                  <a:gd name="connsiteX159" fmla="*/ 138425 w 256476"/>
                  <a:gd name="connsiteY159" fmla="*/ 179926 h 385992"/>
                  <a:gd name="connsiteX160" fmla="*/ 140233 w 256476"/>
                  <a:gd name="connsiteY160" fmla="*/ 175102 h 385992"/>
                  <a:gd name="connsiteX161" fmla="*/ 138285 w 256476"/>
                  <a:gd name="connsiteY161" fmla="*/ 170524 h 385992"/>
                  <a:gd name="connsiteX162" fmla="*/ 135704 w 256476"/>
                  <a:gd name="connsiteY162" fmla="*/ 166933 h 385992"/>
                  <a:gd name="connsiteX163" fmla="*/ 139164 w 256476"/>
                  <a:gd name="connsiteY163" fmla="*/ 169933 h 385992"/>
                  <a:gd name="connsiteX164" fmla="*/ 143520 w 256476"/>
                  <a:gd name="connsiteY164" fmla="*/ 170368 h 385992"/>
                  <a:gd name="connsiteX165" fmla="*/ 147966 w 256476"/>
                  <a:gd name="connsiteY165" fmla="*/ 169826 h 385992"/>
                  <a:gd name="connsiteX166" fmla="*/ 151722 w 256476"/>
                  <a:gd name="connsiteY166" fmla="*/ 167368 h 385992"/>
                  <a:gd name="connsiteX167" fmla="*/ 147818 w 256476"/>
                  <a:gd name="connsiteY167" fmla="*/ 165363 h 385992"/>
                  <a:gd name="connsiteX168" fmla="*/ 151722 w 256476"/>
                  <a:gd name="connsiteY168" fmla="*/ 162199 h 385992"/>
                  <a:gd name="connsiteX169" fmla="*/ 154557 w 256476"/>
                  <a:gd name="connsiteY169" fmla="*/ 158994 h 385992"/>
                  <a:gd name="connsiteX170" fmla="*/ 158723 w 256476"/>
                  <a:gd name="connsiteY170" fmla="*/ 159570 h 385992"/>
                  <a:gd name="connsiteX171" fmla="*/ 154721 w 256476"/>
                  <a:gd name="connsiteY171" fmla="*/ 157868 h 385992"/>
                  <a:gd name="connsiteX172" fmla="*/ 160096 w 256476"/>
                  <a:gd name="connsiteY172" fmla="*/ 158994 h 385992"/>
                  <a:gd name="connsiteX173" fmla="*/ 163794 w 256476"/>
                  <a:gd name="connsiteY173" fmla="*/ 156019 h 385992"/>
                  <a:gd name="connsiteX174" fmla="*/ 166202 w 256476"/>
                  <a:gd name="connsiteY174" fmla="*/ 152190 h 385992"/>
                  <a:gd name="connsiteX175" fmla="*/ 171502 w 256476"/>
                  <a:gd name="connsiteY175" fmla="*/ 153858 h 385992"/>
                  <a:gd name="connsiteX176" fmla="*/ 169292 w 256476"/>
                  <a:gd name="connsiteY176" fmla="*/ 149839 h 385992"/>
                  <a:gd name="connsiteX177" fmla="*/ 173672 w 256476"/>
                  <a:gd name="connsiteY177" fmla="*/ 152592 h 385992"/>
                  <a:gd name="connsiteX178" fmla="*/ 176778 w 256476"/>
                  <a:gd name="connsiteY178" fmla="*/ 149724 h 385992"/>
                  <a:gd name="connsiteX179" fmla="*/ 181397 w 256476"/>
                  <a:gd name="connsiteY179" fmla="*/ 148270 h 385992"/>
                  <a:gd name="connsiteX180" fmla="*/ 186114 w 256476"/>
                  <a:gd name="connsiteY180" fmla="*/ 146791 h 385992"/>
                  <a:gd name="connsiteX181" fmla="*/ 190239 w 256476"/>
                  <a:gd name="connsiteY181" fmla="*/ 145122 h 385992"/>
                  <a:gd name="connsiteX182" fmla="*/ 193527 w 256476"/>
                  <a:gd name="connsiteY182" fmla="*/ 142221 h 385992"/>
                  <a:gd name="connsiteX183" fmla="*/ 197028 w 256476"/>
                  <a:gd name="connsiteY183" fmla="*/ 139830 h 385992"/>
                  <a:gd name="connsiteX184" fmla="*/ 198926 w 256476"/>
                  <a:gd name="connsiteY184" fmla="*/ 136009 h 385992"/>
                  <a:gd name="connsiteX185" fmla="*/ 201416 w 256476"/>
                  <a:gd name="connsiteY185" fmla="*/ 132023 h 385992"/>
                  <a:gd name="connsiteX186" fmla="*/ 204457 w 256476"/>
                  <a:gd name="connsiteY186" fmla="*/ 129253 h 385992"/>
                  <a:gd name="connsiteX187" fmla="*/ 208516 w 256476"/>
                  <a:gd name="connsiteY187" fmla="*/ 127914 h 385992"/>
                  <a:gd name="connsiteX188" fmla="*/ 212264 w 256476"/>
                  <a:gd name="connsiteY188" fmla="*/ 124487 h 385992"/>
                  <a:gd name="connsiteX189" fmla="*/ 208467 w 256476"/>
                  <a:gd name="connsiteY189" fmla="*/ 122539 h 385992"/>
                  <a:gd name="connsiteX190" fmla="*/ 204670 w 256476"/>
                  <a:gd name="connsiteY190" fmla="*/ 120082 h 385992"/>
                  <a:gd name="connsiteX191" fmla="*/ 200117 w 256476"/>
                  <a:gd name="connsiteY191" fmla="*/ 117855 h 385992"/>
                  <a:gd name="connsiteX192" fmla="*/ 204210 w 256476"/>
                  <a:gd name="connsiteY192" fmla="*/ 118332 h 385992"/>
                  <a:gd name="connsiteX193" fmla="*/ 200455 w 256476"/>
                  <a:gd name="connsiteY193" fmla="*/ 115266 h 385992"/>
                  <a:gd name="connsiteX194" fmla="*/ 201621 w 256476"/>
                  <a:gd name="connsiteY194" fmla="*/ 110722 h 385992"/>
                  <a:gd name="connsiteX195" fmla="*/ 205541 w 256476"/>
                  <a:gd name="connsiteY195" fmla="*/ 108470 h 385992"/>
                  <a:gd name="connsiteX196" fmla="*/ 208089 w 256476"/>
                  <a:gd name="connsiteY196" fmla="*/ 105216 h 385992"/>
                  <a:gd name="connsiteX197" fmla="*/ 210103 w 256476"/>
                  <a:gd name="connsiteY197" fmla="*/ 100548 h 385992"/>
                  <a:gd name="connsiteX198" fmla="*/ 204662 w 256476"/>
                  <a:gd name="connsiteY198" fmla="*/ 99323 h 385992"/>
                  <a:gd name="connsiteX199" fmla="*/ 209363 w 256476"/>
                  <a:gd name="connsiteY199" fmla="*/ 99693 h 385992"/>
                  <a:gd name="connsiteX200" fmla="*/ 213365 w 256476"/>
                  <a:gd name="connsiteY200" fmla="*/ 97951 h 385992"/>
                  <a:gd name="connsiteX201" fmla="*/ 216759 w 256476"/>
                  <a:gd name="connsiteY201" fmla="*/ 95379 h 385992"/>
                  <a:gd name="connsiteX202" fmla="*/ 221558 w 256476"/>
                  <a:gd name="connsiteY202" fmla="*/ 94097 h 385992"/>
                  <a:gd name="connsiteX203" fmla="*/ 219742 w 256476"/>
                  <a:gd name="connsiteY203" fmla="*/ 90333 h 385992"/>
                  <a:gd name="connsiteX204" fmla="*/ 221336 w 256476"/>
                  <a:gd name="connsiteY204" fmla="*/ 86224 h 385992"/>
                  <a:gd name="connsiteX205" fmla="*/ 225577 w 256476"/>
                  <a:gd name="connsiteY205" fmla="*/ 87925 h 385992"/>
                  <a:gd name="connsiteX206" fmla="*/ 229595 w 256476"/>
                  <a:gd name="connsiteY206" fmla="*/ 85755 h 385992"/>
                  <a:gd name="connsiteX207" fmla="*/ 233836 w 256476"/>
                  <a:gd name="connsiteY207" fmla="*/ 87974 h 385992"/>
                  <a:gd name="connsiteX208" fmla="*/ 238553 w 256476"/>
                  <a:gd name="connsiteY208" fmla="*/ 89536 h 385992"/>
                  <a:gd name="connsiteX209" fmla="*/ 241701 w 256476"/>
                  <a:gd name="connsiteY209" fmla="*/ 86832 h 385992"/>
                  <a:gd name="connsiteX210" fmla="*/ 246960 w 256476"/>
                  <a:gd name="connsiteY210" fmla="*/ 87128 h 385992"/>
                  <a:gd name="connsiteX211" fmla="*/ 251562 w 256476"/>
                  <a:gd name="connsiteY211" fmla="*/ 87514 h 385992"/>
                  <a:gd name="connsiteX212" fmla="*/ 256173 w 256476"/>
                  <a:gd name="connsiteY212" fmla="*/ 87654 h 385992"/>
                  <a:gd name="connsiteX213" fmla="*/ 256477 w 256476"/>
                  <a:gd name="connsiteY213" fmla="*/ 83314 h 385992"/>
                  <a:gd name="connsiteX214" fmla="*/ 253296 w 256476"/>
                  <a:gd name="connsiteY214" fmla="*/ 79863 h 385992"/>
                  <a:gd name="connsiteX215" fmla="*/ 249459 w 256476"/>
                  <a:gd name="connsiteY215" fmla="*/ 76978 h 385992"/>
                  <a:gd name="connsiteX216" fmla="*/ 245958 w 256476"/>
                  <a:gd name="connsiteY216" fmla="*/ 73921 h 385992"/>
                  <a:gd name="connsiteX217" fmla="*/ 245193 w 256476"/>
                  <a:gd name="connsiteY217" fmla="*/ 69788 h 385992"/>
                  <a:gd name="connsiteX218" fmla="*/ 249039 w 256476"/>
                  <a:gd name="connsiteY218" fmla="*/ 66944 h 385992"/>
                  <a:gd name="connsiteX219" fmla="*/ 249138 w 256476"/>
                  <a:gd name="connsiteY219" fmla="*/ 62580 h 385992"/>
                  <a:gd name="connsiteX220" fmla="*/ 248768 w 256476"/>
                  <a:gd name="connsiteY220" fmla="*/ 58192 h 385992"/>
                  <a:gd name="connsiteX221" fmla="*/ 245243 w 256476"/>
                  <a:gd name="connsiteY221" fmla="*/ 55250 h 385992"/>
                  <a:gd name="connsiteX222" fmla="*/ 241717 w 256476"/>
                  <a:gd name="connsiteY222" fmla="*/ 52275 h 385992"/>
                  <a:gd name="connsiteX223" fmla="*/ 238816 w 256476"/>
                  <a:gd name="connsiteY223" fmla="*/ 49021 h 385992"/>
                  <a:gd name="connsiteX224" fmla="*/ 242613 w 256476"/>
                  <a:gd name="connsiteY224" fmla="*/ 46243 h 385992"/>
                  <a:gd name="connsiteX225" fmla="*/ 237337 w 256476"/>
                  <a:gd name="connsiteY225" fmla="*/ 42693 h 385992"/>
                  <a:gd name="connsiteX226" fmla="*/ 236934 w 256476"/>
                  <a:gd name="connsiteY226" fmla="*/ 38411 h 385992"/>
                  <a:gd name="connsiteX227" fmla="*/ 234674 w 256476"/>
                  <a:gd name="connsiteY227" fmla="*/ 33801 h 385992"/>
                  <a:gd name="connsiteX228" fmla="*/ 237353 w 256476"/>
                  <a:gd name="connsiteY228" fmla="*/ 29766 h 385992"/>
                  <a:gd name="connsiteX229" fmla="*/ 232875 w 256476"/>
                  <a:gd name="connsiteY229" fmla="*/ 27596 h 385992"/>
                  <a:gd name="connsiteX230" fmla="*/ 229226 w 256476"/>
                  <a:gd name="connsiteY230" fmla="*/ 24531 h 385992"/>
                  <a:gd name="connsiteX231" fmla="*/ 225298 w 256476"/>
                  <a:gd name="connsiteY231" fmla="*/ 23323 h 385992"/>
                  <a:gd name="connsiteX232" fmla="*/ 221328 w 256476"/>
                  <a:gd name="connsiteY232" fmla="*/ 19526 h 385992"/>
                  <a:gd name="connsiteX233" fmla="*/ 217187 w 256476"/>
                  <a:gd name="connsiteY233" fmla="*/ 17578 h 385992"/>
                  <a:gd name="connsiteX234" fmla="*/ 212321 w 256476"/>
                  <a:gd name="connsiteY234" fmla="*/ 16798 h 385992"/>
                  <a:gd name="connsiteX235" fmla="*/ 207391 w 256476"/>
                  <a:gd name="connsiteY235" fmla="*/ 16140 h 385992"/>
                  <a:gd name="connsiteX236" fmla="*/ 202690 w 256476"/>
                  <a:gd name="connsiteY236" fmla="*/ 15212 h 385992"/>
                  <a:gd name="connsiteX237" fmla="*/ 197364 w 256476"/>
                  <a:gd name="connsiteY237" fmla="*/ 12417 h 385992"/>
                  <a:gd name="connsiteX238" fmla="*/ 191554 w 256476"/>
                  <a:gd name="connsiteY238" fmla="*/ 10330 h 385992"/>
                  <a:gd name="connsiteX239" fmla="*/ 187166 w 256476"/>
                  <a:gd name="connsiteY239" fmla="*/ 9385 h 385992"/>
                  <a:gd name="connsiteX240" fmla="*/ 183271 w 256476"/>
                  <a:gd name="connsiteY240" fmla="*/ 6558 h 385992"/>
                  <a:gd name="connsiteX241" fmla="*/ 177551 w 256476"/>
                  <a:gd name="connsiteY241" fmla="*/ 4019 h 385992"/>
                  <a:gd name="connsiteX242" fmla="*/ 173754 w 256476"/>
                  <a:gd name="connsiteY242" fmla="*/ 1340 h 385992"/>
                  <a:gd name="connsiteX243" fmla="*/ 169283 w 256476"/>
                  <a:gd name="connsiteY243" fmla="*/ 0 h 385992"/>
                  <a:gd name="connsiteX244" fmla="*/ 157688 w 256476"/>
                  <a:gd name="connsiteY244" fmla="*/ 0 h 385992"/>
                  <a:gd name="connsiteX245" fmla="*/ 161739 w 256476"/>
                  <a:gd name="connsiteY245" fmla="*/ 2416 h 385992"/>
                  <a:gd name="connsiteX246" fmla="*/ 164468 w 256476"/>
                  <a:gd name="connsiteY246" fmla="*/ 6558 h 385992"/>
                  <a:gd name="connsiteX247" fmla="*/ 162380 w 256476"/>
                  <a:gd name="connsiteY247" fmla="*/ 10231 h 385992"/>
                  <a:gd name="connsiteX248" fmla="*/ 157433 w 256476"/>
                  <a:gd name="connsiteY248" fmla="*/ 13132 h 385992"/>
                  <a:gd name="connsiteX249" fmla="*/ 163687 w 256476"/>
                  <a:gd name="connsiteY249" fmla="*/ 14940 h 385992"/>
                  <a:gd name="connsiteX250" fmla="*/ 159052 w 256476"/>
                  <a:gd name="connsiteY250" fmla="*/ 17710 h 385992"/>
                  <a:gd name="connsiteX251" fmla="*/ 153464 w 256476"/>
                  <a:gd name="connsiteY251" fmla="*/ 17554 h 385992"/>
                  <a:gd name="connsiteX252" fmla="*/ 138022 w 256476"/>
                  <a:gd name="connsiteY252" fmla="*/ 14242 h 385992"/>
                  <a:gd name="connsiteX253" fmla="*/ 130609 w 256476"/>
                  <a:gd name="connsiteY253" fmla="*/ 14513 h 385992"/>
                  <a:gd name="connsiteX254" fmla="*/ 125868 w 256476"/>
                  <a:gd name="connsiteY254" fmla="*/ 12491 h 385992"/>
                  <a:gd name="connsiteX255" fmla="*/ 120312 w 256476"/>
                  <a:gd name="connsiteY255" fmla="*/ 13716 h 385992"/>
                  <a:gd name="connsiteX256" fmla="*/ 120896 w 256476"/>
                  <a:gd name="connsiteY256" fmla="*/ 18992 h 385992"/>
                  <a:gd name="connsiteX257" fmla="*/ 118011 w 256476"/>
                  <a:gd name="connsiteY257" fmla="*/ 28985 h 385992"/>
                  <a:gd name="connsiteX258" fmla="*/ 112867 w 256476"/>
                  <a:gd name="connsiteY258" fmla="*/ 27128 h 385992"/>
                  <a:gd name="connsiteX259" fmla="*/ 104632 w 256476"/>
                  <a:gd name="connsiteY259" fmla="*/ 24958 h 385992"/>
                  <a:gd name="connsiteX260" fmla="*/ 97926 w 256476"/>
                  <a:gd name="connsiteY260" fmla="*/ 28771 h 385992"/>
                  <a:gd name="connsiteX261" fmla="*/ 93324 w 256476"/>
                  <a:gd name="connsiteY261" fmla="*/ 32889 h 385992"/>
                  <a:gd name="connsiteX262" fmla="*/ 91459 w 256476"/>
                  <a:gd name="connsiteY262" fmla="*/ 37655 h 385992"/>
                  <a:gd name="connsiteX263" fmla="*/ 83676 w 256476"/>
                  <a:gd name="connsiteY263" fmla="*/ 41107 h 385992"/>
                  <a:gd name="connsiteX264" fmla="*/ 88220 w 256476"/>
                  <a:gd name="connsiteY264" fmla="*/ 48026 h 385992"/>
                  <a:gd name="connsiteX265" fmla="*/ 90242 w 256476"/>
                  <a:gd name="connsiteY265" fmla="*/ 53861 h 385992"/>
                  <a:gd name="connsiteX266" fmla="*/ 86429 w 256476"/>
                  <a:gd name="connsiteY266" fmla="*/ 55554 h 385992"/>
                  <a:gd name="connsiteX267" fmla="*/ 82649 w 256476"/>
                  <a:gd name="connsiteY267" fmla="*/ 58496 h 385992"/>
                  <a:gd name="connsiteX268" fmla="*/ 79255 w 256476"/>
                  <a:gd name="connsiteY268" fmla="*/ 62202 h 385992"/>
                  <a:gd name="connsiteX269" fmla="*/ 75861 w 256476"/>
                  <a:gd name="connsiteY269" fmla="*/ 66007 h 385992"/>
                  <a:gd name="connsiteX270" fmla="*/ 71127 w 256476"/>
                  <a:gd name="connsiteY270" fmla="*/ 68966 h 385992"/>
                  <a:gd name="connsiteX271" fmla="*/ 74110 w 256476"/>
                  <a:gd name="connsiteY271" fmla="*/ 74398 h 385992"/>
                  <a:gd name="connsiteX272" fmla="*/ 65095 w 256476"/>
                  <a:gd name="connsiteY272" fmla="*/ 77874 h 385992"/>
                  <a:gd name="connsiteX273" fmla="*/ 54206 w 256476"/>
                  <a:gd name="connsiteY273" fmla="*/ 78433 h 385992"/>
                  <a:gd name="connsiteX274" fmla="*/ 55998 w 256476"/>
                  <a:gd name="connsiteY274" fmla="*/ 83142 h 385992"/>
                  <a:gd name="connsiteX275" fmla="*/ 57600 w 256476"/>
                  <a:gd name="connsiteY275" fmla="*/ 87070 h 385992"/>
                  <a:gd name="connsiteX276" fmla="*/ 55891 w 256476"/>
                  <a:gd name="connsiteY276" fmla="*/ 94894 h 385992"/>
                  <a:gd name="connsiteX277" fmla="*/ 56770 w 256476"/>
                  <a:gd name="connsiteY277" fmla="*/ 100589 h 385992"/>
                  <a:gd name="connsiteX278" fmla="*/ 53549 w 256476"/>
                  <a:gd name="connsiteY278" fmla="*/ 105725 h 385992"/>
                  <a:gd name="connsiteX279" fmla="*/ 49818 w 256476"/>
                  <a:gd name="connsiteY279" fmla="*/ 109530 h 385992"/>
                  <a:gd name="connsiteX280" fmla="*/ 41764 w 256476"/>
                  <a:gd name="connsiteY280" fmla="*/ 119079 h 385992"/>
                  <a:gd name="connsiteX281" fmla="*/ 46153 w 256476"/>
                  <a:gd name="connsiteY281" fmla="*/ 122827 h 385992"/>
                  <a:gd name="connsiteX282" fmla="*/ 50410 w 256476"/>
                  <a:gd name="connsiteY282" fmla="*/ 123640 h 385992"/>
                  <a:gd name="connsiteX283" fmla="*/ 52283 w 256476"/>
                  <a:gd name="connsiteY283" fmla="*/ 129105 h 385992"/>
                  <a:gd name="connsiteX284" fmla="*/ 49317 w 256476"/>
                  <a:gd name="connsiteY284" fmla="*/ 136896 h 385992"/>
                  <a:gd name="connsiteX285" fmla="*/ 43761 w 256476"/>
                  <a:gd name="connsiteY285" fmla="*/ 135811 h 385992"/>
                  <a:gd name="connsiteX286" fmla="*/ 32741 w 256476"/>
                  <a:gd name="connsiteY286" fmla="*/ 134431 h 385992"/>
                  <a:gd name="connsiteX287" fmla="*/ 26717 w 256476"/>
                  <a:gd name="connsiteY287" fmla="*/ 135483 h 385992"/>
                  <a:gd name="connsiteX288" fmla="*/ 21704 w 256476"/>
                  <a:gd name="connsiteY288" fmla="*/ 137849 h 385992"/>
                  <a:gd name="connsiteX289" fmla="*/ 17735 w 256476"/>
                  <a:gd name="connsiteY289" fmla="*/ 142230 h 385992"/>
                  <a:gd name="connsiteX290" fmla="*/ 14784 w 256476"/>
                  <a:gd name="connsiteY290" fmla="*/ 145147 h 385992"/>
                  <a:gd name="connsiteX291" fmla="*/ 11185 w 256476"/>
                  <a:gd name="connsiteY291" fmla="*/ 148566 h 385992"/>
                  <a:gd name="connsiteX292" fmla="*/ 10396 w 256476"/>
                  <a:gd name="connsiteY292" fmla="*/ 155288 h 385992"/>
                  <a:gd name="connsiteX293" fmla="*/ 14258 w 256476"/>
                  <a:gd name="connsiteY293" fmla="*/ 165298 h 385992"/>
                  <a:gd name="connsiteX294" fmla="*/ 13149 w 256476"/>
                  <a:gd name="connsiteY294" fmla="*/ 172414 h 385992"/>
                  <a:gd name="connsiteX295" fmla="*/ 17998 w 256476"/>
                  <a:gd name="connsiteY295" fmla="*/ 185958 h 385992"/>
                  <a:gd name="connsiteX296" fmla="*/ 17283 w 256476"/>
                  <a:gd name="connsiteY296" fmla="*/ 191053 h 385992"/>
                  <a:gd name="connsiteX297" fmla="*/ 16510 w 256476"/>
                  <a:gd name="connsiteY297" fmla="*/ 197019 h 385992"/>
                  <a:gd name="connsiteX298" fmla="*/ 15894 w 256476"/>
                  <a:gd name="connsiteY298" fmla="*/ 201284 h 385992"/>
                  <a:gd name="connsiteX299" fmla="*/ 20685 w 256476"/>
                  <a:gd name="connsiteY299" fmla="*/ 204358 h 385992"/>
                  <a:gd name="connsiteX300" fmla="*/ 25854 w 256476"/>
                  <a:gd name="connsiteY300" fmla="*/ 205656 h 385992"/>
                  <a:gd name="connsiteX301" fmla="*/ 31524 w 256476"/>
                  <a:gd name="connsiteY301" fmla="*/ 210283 h 385992"/>
                  <a:gd name="connsiteX302" fmla="*/ 32568 w 256476"/>
                  <a:gd name="connsiteY302" fmla="*/ 214400 h 385992"/>
                  <a:gd name="connsiteX303" fmla="*/ 29766 w 256476"/>
                  <a:gd name="connsiteY303" fmla="*/ 219964 h 385992"/>
                  <a:gd name="connsiteX304" fmla="*/ 24572 w 256476"/>
                  <a:gd name="connsiteY304" fmla="*/ 220260 h 385992"/>
                  <a:gd name="connsiteX305" fmla="*/ 19699 w 256476"/>
                  <a:gd name="connsiteY305" fmla="*/ 221320 h 385992"/>
                  <a:gd name="connsiteX306" fmla="*/ 22452 w 256476"/>
                  <a:gd name="connsiteY306" fmla="*/ 224780 h 385992"/>
                  <a:gd name="connsiteX307" fmla="*/ 24268 w 256476"/>
                  <a:gd name="connsiteY307" fmla="*/ 229185 h 385992"/>
                  <a:gd name="connsiteX308" fmla="*/ 27317 w 256476"/>
                  <a:gd name="connsiteY308" fmla="*/ 232957 h 385992"/>
                  <a:gd name="connsiteX309" fmla="*/ 29873 w 256476"/>
                  <a:gd name="connsiteY309" fmla="*/ 238430 h 385992"/>
                  <a:gd name="connsiteX310" fmla="*/ 29018 w 256476"/>
                  <a:gd name="connsiteY310" fmla="*/ 244421 h 385992"/>
                  <a:gd name="connsiteX311" fmla="*/ 27350 w 256476"/>
                  <a:gd name="connsiteY311" fmla="*/ 248768 h 385992"/>
                  <a:gd name="connsiteX312" fmla="*/ 22748 w 256476"/>
                  <a:gd name="connsiteY312" fmla="*/ 251990 h 385992"/>
                  <a:gd name="connsiteX313" fmla="*/ 17291 w 256476"/>
                  <a:gd name="connsiteY313" fmla="*/ 252770 h 385992"/>
                  <a:gd name="connsiteX314" fmla="*/ 16773 w 256476"/>
                  <a:gd name="connsiteY314" fmla="*/ 258794 h 385992"/>
                  <a:gd name="connsiteX315" fmla="*/ 11999 w 256476"/>
                  <a:gd name="connsiteY315" fmla="*/ 260808 h 385992"/>
                  <a:gd name="connsiteX316" fmla="*/ 13289 w 256476"/>
                  <a:gd name="connsiteY316" fmla="*/ 265697 h 385992"/>
                  <a:gd name="connsiteX317" fmla="*/ 15392 w 256476"/>
                  <a:gd name="connsiteY317" fmla="*/ 271992 h 385992"/>
                  <a:gd name="connsiteX318" fmla="*/ 14546 w 256476"/>
                  <a:gd name="connsiteY318" fmla="*/ 276537 h 385992"/>
                  <a:gd name="connsiteX319" fmla="*/ 12870 w 256476"/>
                  <a:gd name="connsiteY319" fmla="*/ 280375 h 385992"/>
                  <a:gd name="connsiteX320" fmla="*/ 9393 w 256476"/>
                  <a:gd name="connsiteY320" fmla="*/ 282668 h 385992"/>
                  <a:gd name="connsiteX321" fmla="*/ 5416 w 256476"/>
                  <a:gd name="connsiteY321" fmla="*/ 276463 h 385992"/>
                  <a:gd name="connsiteX322" fmla="*/ 0 w 256476"/>
                  <a:gd name="connsiteY322" fmla="*/ 278419 h 385992"/>
                  <a:gd name="connsiteX323" fmla="*/ 2005 w 256476"/>
                  <a:gd name="connsiteY323" fmla="*/ 283062 h 385992"/>
                  <a:gd name="connsiteX324" fmla="*/ 1800 w 256476"/>
                  <a:gd name="connsiteY324" fmla="*/ 287344 h 385992"/>
                  <a:gd name="connsiteX325" fmla="*/ 4372 w 256476"/>
                  <a:gd name="connsiteY325" fmla="*/ 291165 h 385992"/>
                  <a:gd name="connsiteX326" fmla="*/ 5104 w 256476"/>
                  <a:gd name="connsiteY326" fmla="*/ 295816 h 385992"/>
                  <a:gd name="connsiteX327" fmla="*/ 9204 w 256476"/>
                  <a:gd name="connsiteY327" fmla="*/ 298331 h 385992"/>
                  <a:gd name="connsiteX328" fmla="*/ 11538 w 256476"/>
                  <a:gd name="connsiteY328" fmla="*/ 294395 h 385992"/>
                  <a:gd name="connsiteX329" fmla="*/ 10363 w 256476"/>
                  <a:gd name="connsiteY329" fmla="*/ 300238 h 385992"/>
                  <a:gd name="connsiteX330" fmla="*/ 15269 w 256476"/>
                  <a:gd name="connsiteY330" fmla="*/ 299087 h 385992"/>
                  <a:gd name="connsiteX331" fmla="*/ 19411 w 256476"/>
                  <a:gd name="connsiteY331" fmla="*/ 297986 h 385992"/>
                  <a:gd name="connsiteX332" fmla="*/ 19394 w 256476"/>
                  <a:gd name="connsiteY332" fmla="*/ 302415 h 385992"/>
                  <a:gd name="connsiteX333" fmla="*/ 18063 w 256476"/>
                  <a:gd name="connsiteY333" fmla="*/ 306664 h 385992"/>
                  <a:gd name="connsiteX334" fmla="*/ 17570 w 256476"/>
                  <a:gd name="connsiteY334" fmla="*/ 311053 h 385992"/>
                  <a:gd name="connsiteX335" fmla="*/ 17817 w 256476"/>
                  <a:gd name="connsiteY335" fmla="*/ 315170 h 385992"/>
                  <a:gd name="connsiteX336" fmla="*/ 20290 w 256476"/>
                  <a:gd name="connsiteY336" fmla="*/ 318884 h 385992"/>
                  <a:gd name="connsiteX337" fmla="*/ 22271 w 256476"/>
                  <a:gd name="connsiteY337" fmla="*/ 322615 h 385992"/>
                  <a:gd name="connsiteX338" fmla="*/ 22558 w 256476"/>
                  <a:gd name="connsiteY338" fmla="*/ 326938 h 385992"/>
                  <a:gd name="connsiteX339" fmla="*/ 26191 w 256476"/>
                  <a:gd name="connsiteY339" fmla="*/ 324793 h 385992"/>
                  <a:gd name="connsiteX340" fmla="*/ 27818 w 256476"/>
                  <a:gd name="connsiteY340" fmla="*/ 329173 h 385992"/>
                  <a:gd name="connsiteX341" fmla="*/ 29133 w 256476"/>
                  <a:gd name="connsiteY341" fmla="*/ 333135 h 385992"/>
                  <a:gd name="connsiteX342" fmla="*/ 32576 w 256476"/>
                  <a:gd name="connsiteY342" fmla="*/ 337079 h 385992"/>
                  <a:gd name="connsiteX343" fmla="*/ 36340 w 256476"/>
                  <a:gd name="connsiteY343" fmla="*/ 340703 h 385992"/>
                  <a:gd name="connsiteX344" fmla="*/ 39858 w 256476"/>
                  <a:gd name="connsiteY344" fmla="*/ 344303 h 385992"/>
                  <a:gd name="connsiteX345" fmla="*/ 42487 w 256476"/>
                  <a:gd name="connsiteY345" fmla="*/ 347984 h 385992"/>
                  <a:gd name="connsiteX346" fmla="*/ 47533 w 256476"/>
                  <a:gd name="connsiteY346" fmla="*/ 349727 h 385992"/>
                  <a:gd name="connsiteX347" fmla="*/ 46136 w 256476"/>
                  <a:gd name="connsiteY347" fmla="*/ 354082 h 385992"/>
                  <a:gd name="connsiteX348" fmla="*/ 41312 w 256476"/>
                  <a:gd name="connsiteY348" fmla="*/ 353474 h 385992"/>
                  <a:gd name="connsiteX349" fmla="*/ 44427 w 256476"/>
                  <a:gd name="connsiteY349" fmla="*/ 357912 h 385992"/>
                  <a:gd name="connsiteX350" fmla="*/ 38444 w 256476"/>
                  <a:gd name="connsiteY350" fmla="*/ 358076 h 385992"/>
                  <a:gd name="connsiteX351" fmla="*/ 40038 w 256476"/>
                  <a:gd name="connsiteY351" fmla="*/ 362432 h 385992"/>
                  <a:gd name="connsiteX352" fmla="*/ 43679 w 256476"/>
                  <a:gd name="connsiteY352" fmla="*/ 366508 h 385992"/>
                  <a:gd name="connsiteX353" fmla="*/ 46942 w 256476"/>
                  <a:gd name="connsiteY353" fmla="*/ 370946 h 385992"/>
                  <a:gd name="connsiteX354" fmla="*/ 50023 w 256476"/>
                  <a:gd name="connsiteY354" fmla="*/ 373986 h 385992"/>
                  <a:gd name="connsiteX355" fmla="*/ 52645 w 256476"/>
                  <a:gd name="connsiteY355" fmla="*/ 377175 h 385992"/>
                  <a:gd name="connsiteX356" fmla="*/ 49070 w 256476"/>
                  <a:gd name="connsiteY356" fmla="*/ 379410 h 385992"/>
                  <a:gd name="connsiteX357" fmla="*/ 51239 w 256476"/>
                  <a:gd name="connsiteY357" fmla="*/ 383084 h 385992"/>
                  <a:gd name="connsiteX358" fmla="*/ 60805 w 256476"/>
                  <a:gd name="connsiteY358" fmla="*/ 385993 h 385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</a:cxnLst>
                <a:rect l="l" t="t" r="r" b="b"/>
                <a:pathLst>
                  <a:path w="256476" h="385992">
                    <a:moveTo>
                      <a:pt x="212502" y="99537"/>
                    </a:moveTo>
                    <a:lnTo>
                      <a:pt x="208500" y="98214"/>
                    </a:lnTo>
                    <a:lnTo>
                      <a:pt x="212502" y="99537"/>
                    </a:lnTo>
                    <a:close/>
                    <a:moveTo>
                      <a:pt x="10470" y="306171"/>
                    </a:moveTo>
                    <a:lnTo>
                      <a:pt x="14456" y="304774"/>
                    </a:lnTo>
                    <a:lnTo>
                      <a:pt x="18449" y="303698"/>
                    </a:lnTo>
                    <a:lnTo>
                      <a:pt x="15877" y="299523"/>
                    </a:lnTo>
                    <a:lnTo>
                      <a:pt x="11390" y="302103"/>
                    </a:lnTo>
                    <a:lnTo>
                      <a:pt x="9886" y="306114"/>
                    </a:lnTo>
                    <a:close/>
                    <a:moveTo>
                      <a:pt x="12968" y="310264"/>
                    </a:moveTo>
                    <a:lnTo>
                      <a:pt x="16715" y="308094"/>
                    </a:lnTo>
                    <a:lnTo>
                      <a:pt x="12212" y="306738"/>
                    </a:lnTo>
                    <a:close/>
                    <a:moveTo>
                      <a:pt x="164164" y="241413"/>
                    </a:moveTo>
                    <a:lnTo>
                      <a:pt x="160531" y="238208"/>
                    </a:lnTo>
                    <a:lnTo>
                      <a:pt x="164164" y="241413"/>
                    </a:lnTo>
                    <a:close/>
                    <a:moveTo>
                      <a:pt x="167196" y="266486"/>
                    </a:moveTo>
                    <a:lnTo>
                      <a:pt x="170590" y="263216"/>
                    </a:lnTo>
                    <a:lnTo>
                      <a:pt x="166119" y="264530"/>
                    </a:lnTo>
                    <a:close/>
                    <a:moveTo>
                      <a:pt x="170516" y="262427"/>
                    </a:moveTo>
                    <a:lnTo>
                      <a:pt x="174674" y="259764"/>
                    </a:lnTo>
                    <a:lnTo>
                      <a:pt x="170952" y="262024"/>
                    </a:lnTo>
                    <a:close/>
                    <a:moveTo>
                      <a:pt x="167130" y="270719"/>
                    </a:moveTo>
                    <a:lnTo>
                      <a:pt x="164903" y="266757"/>
                    </a:lnTo>
                    <a:lnTo>
                      <a:pt x="159668" y="269091"/>
                    </a:lnTo>
                    <a:lnTo>
                      <a:pt x="164468" y="270612"/>
                    </a:lnTo>
                    <a:close/>
                    <a:moveTo>
                      <a:pt x="166711" y="272888"/>
                    </a:moveTo>
                    <a:lnTo>
                      <a:pt x="162503" y="270513"/>
                    </a:lnTo>
                    <a:lnTo>
                      <a:pt x="166711" y="272888"/>
                    </a:lnTo>
                    <a:close/>
                    <a:moveTo>
                      <a:pt x="148599" y="281583"/>
                    </a:moveTo>
                    <a:lnTo>
                      <a:pt x="147974" y="276866"/>
                    </a:lnTo>
                    <a:lnTo>
                      <a:pt x="147752" y="281172"/>
                    </a:lnTo>
                    <a:close/>
                    <a:moveTo>
                      <a:pt x="185851" y="312894"/>
                    </a:moveTo>
                    <a:lnTo>
                      <a:pt x="188637" y="309680"/>
                    </a:lnTo>
                    <a:lnTo>
                      <a:pt x="184372" y="309286"/>
                    </a:lnTo>
                    <a:close/>
                    <a:moveTo>
                      <a:pt x="128924" y="361002"/>
                    </a:moveTo>
                    <a:lnTo>
                      <a:pt x="132278" y="355808"/>
                    </a:lnTo>
                    <a:lnTo>
                      <a:pt x="133436" y="351444"/>
                    </a:lnTo>
                    <a:lnTo>
                      <a:pt x="134735" y="347237"/>
                    </a:lnTo>
                    <a:lnTo>
                      <a:pt x="136395" y="342832"/>
                    </a:lnTo>
                    <a:lnTo>
                      <a:pt x="137554" y="338682"/>
                    </a:lnTo>
                    <a:lnTo>
                      <a:pt x="139600" y="334244"/>
                    </a:lnTo>
                    <a:lnTo>
                      <a:pt x="140446" y="329765"/>
                    </a:lnTo>
                    <a:lnTo>
                      <a:pt x="136921" y="334869"/>
                    </a:lnTo>
                    <a:lnTo>
                      <a:pt x="134184" y="339471"/>
                    </a:lnTo>
                    <a:lnTo>
                      <a:pt x="130963" y="343243"/>
                    </a:lnTo>
                    <a:lnTo>
                      <a:pt x="128859" y="348141"/>
                    </a:lnTo>
                    <a:lnTo>
                      <a:pt x="127684" y="354296"/>
                    </a:lnTo>
                    <a:lnTo>
                      <a:pt x="128530" y="358824"/>
                    </a:lnTo>
                    <a:close/>
                    <a:moveTo>
                      <a:pt x="167993" y="340235"/>
                    </a:moveTo>
                    <a:lnTo>
                      <a:pt x="172324" y="337687"/>
                    </a:lnTo>
                    <a:lnTo>
                      <a:pt x="172579" y="332978"/>
                    </a:lnTo>
                    <a:lnTo>
                      <a:pt x="178365" y="330694"/>
                    </a:lnTo>
                    <a:lnTo>
                      <a:pt x="181906" y="325894"/>
                    </a:lnTo>
                    <a:lnTo>
                      <a:pt x="178537" y="322574"/>
                    </a:lnTo>
                    <a:lnTo>
                      <a:pt x="179079" y="318432"/>
                    </a:lnTo>
                    <a:lnTo>
                      <a:pt x="182038" y="314480"/>
                    </a:lnTo>
                    <a:lnTo>
                      <a:pt x="180172" y="310362"/>
                    </a:lnTo>
                    <a:lnTo>
                      <a:pt x="174230" y="311579"/>
                    </a:lnTo>
                    <a:lnTo>
                      <a:pt x="169489" y="316140"/>
                    </a:lnTo>
                    <a:lnTo>
                      <a:pt x="166851" y="319451"/>
                    </a:lnTo>
                    <a:lnTo>
                      <a:pt x="164254" y="323100"/>
                    </a:lnTo>
                    <a:lnTo>
                      <a:pt x="165881" y="328130"/>
                    </a:lnTo>
                    <a:lnTo>
                      <a:pt x="165939" y="332600"/>
                    </a:lnTo>
                    <a:lnTo>
                      <a:pt x="169555" y="334564"/>
                    </a:lnTo>
                    <a:lnTo>
                      <a:pt x="166333" y="339824"/>
                    </a:lnTo>
                    <a:close/>
                    <a:moveTo>
                      <a:pt x="60805" y="385993"/>
                    </a:moveTo>
                    <a:lnTo>
                      <a:pt x="66057" y="384563"/>
                    </a:lnTo>
                    <a:lnTo>
                      <a:pt x="71366" y="383421"/>
                    </a:lnTo>
                    <a:lnTo>
                      <a:pt x="76995" y="384744"/>
                    </a:lnTo>
                    <a:lnTo>
                      <a:pt x="80948" y="383158"/>
                    </a:lnTo>
                    <a:lnTo>
                      <a:pt x="83438" y="379616"/>
                    </a:lnTo>
                    <a:lnTo>
                      <a:pt x="79419" y="375424"/>
                    </a:lnTo>
                    <a:lnTo>
                      <a:pt x="80340" y="369770"/>
                    </a:lnTo>
                    <a:lnTo>
                      <a:pt x="84547" y="366278"/>
                    </a:lnTo>
                    <a:lnTo>
                      <a:pt x="89461" y="366927"/>
                    </a:lnTo>
                    <a:lnTo>
                      <a:pt x="88985" y="362424"/>
                    </a:lnTo>
                    <a:lnTo>
                      <a:pt x="93472" y="361865"/>
                    </a:lnTo>
                    <a:lnTo>
                      <a:pt x="98312" y="361594"/>
                    </a:lnTo>
                    <a:lnTo>
                      <a:pt x="102857" y="361421"/>
                    </a:lnTo>
                    <a:lnTo>
                      <a:pt x="107961" y="362128"/>
                    </a:lnTo>
                    <a:lnTo>
                      <a:pt x="112776" y="361289"/>
                    </a:lnTo>
                    <a:lnTo>
                      <a:pt x="116630" y="364429"/>
                    </a:lnTo>
                    <a:lnTo>
                      <a:pt x="119047" y="360706"/>
                    </a:lnTo>
                    <a:lnTo>
                      <a:pt x="121109" y="356293"/>
                    </a:lnTo>
                    <a:lnTo>
                      <a:pt x="122884" y="351880"/>
                    </a:lnTo>
                    <a:lnTo>
                      <a:pt x="124922" y="347409"/>
                    </a:lnTo>
                    <a:lnTo>
                      <a:pt x="128103" y="344467"/>
                    </a:lnTo>
                    <a:lnTo>
                      <a:pt x="127289" y="340046"/>
                    </a:lnTo>
                    <a:lnTo>
                      <a:pt x="128802" y="335781"/>
                    </a:lnTo>
                    <a:lnTo>
                      <a:pt x="127109" y="331877"/>
                    </a:lnTo>
                    <a:lnTo>
                      <a:pt x="128620" y="326486"/>
                    </a:lnTo>
                    <a:lnTo>
                      <a:pt x="131530" y="323133"/>
                    </a:lnTo>
                    <a:lnTo>
                      <a:pt x="127388" y="320479"/>
                    </a:lnTo>
                    <a:lnTo>
                      <a:pt x="127610" y="316164"/>
                    </a:lnTo>
                    <a:lnTo>
                      <a:pt x="124545" y="313140"/>
                    </a:lnTo>
                    <a:lnTo>
                      <a:pt x="129179" y="315104"/>
                    </a:lnTo>
                    <a:lnTo>
                      <a:pt x="126106" y="311940"/>
                    </a:lnTo>
                    <a:lnTo>
                      <a:pt x="130552" y="311463"/>
                    </a:lnTo>
                    <a:lnTo>
                      <a:pt x="128843" y="307297"/>
                    </a:lnTo>
                    <a:lnTo>
                      <a:pt x="127897" y="303163"/>
                    </a:lnTo>
                    <a:lnTo>
                      <a:pt x="132253" y="304560"/>
                    </a:lnTo>
                    <a:lnTo>
                      <a:pt x="129779" y="300279"/>
                    </a:lnTo>
                    <a:lnTo>
                      <a:pt x="126599" y="295989"/>
                    </a:lnTo>
                    <a:lnTo>
                      <a:pt x="121635" y="294387"/>
                    </a:lnTo>
                    <a:lnTo>
                      <a:pt x="125908" y="295323"/>
                    </a:lnTo>
                    <a:lnTo>
                      <a:pt x="130092" y="295422"/>
                    </a:lnTo>
                    <a:lnTo>
                      <a:pt x="130034" y="290886"/>
                    </a:lnTo>
                    <a:lnTo>
                      <a:pt x="124363" y="289751"/>
                    </a:lnTo>
                    <a:lnTo>
                      <a:pt x="119753" y="289850"/>
                    </a:lnTo>
                    <a:lnTo>
                      <a:pt x="131637" y="290236"/>
                    </a:lnTo>
                    <a:lnTo>
                      <a:pt x="136880" y="289374"/>
                    </a:lnTo>
                    <a:lnTo>
                      <a:pt x="142074" y="286094"/>
                    </a:lnTo>
                    <a:lnTo>
                      <a:pt x="143816" y="282331"/>
                    </a:lnTo>
                    <a:lnTo>
                      <a:pt x="147349" y="278830"/>
                    </a:lnTo>
                    <a:lnTo>
                      <a:pt x="147456" y="273784"/>
                    </a:lnTo>
                    <a:lnTo>
                      <a:pt x="149700" y="277252"/>
                    </a:lnTo>
                    <a:lnTo>
                      <a:pt x="151204" y="282750"/>
                    </a:lnTo>
                    <a:lnTo>
                      <a:pt x="155608" y="280909"/>
                    </a:lnTo>
                    <a:lnTo>
                      <a:pt x="158123" y="277597"/>
                    </a:lnTo>
                    <a:lnTo>
                      <a:pt x="162980" y="276373"/>
                    </a:lnTo>
                    <a:lnTo>
                      <a:pt x="160967" y="271532"/>
                    </a:lnTo>
                    <a:lnTo>
                      <a:pt x="156299" y="269716"/>
                    </a:lnTo>
                    <a:lnTo>
                      <a:pt x="158814" y="266355"/>
                    </a:lnTo>
                    <a:lnTo>
                      <a:pt x="163317" y="265097"/>
                    </a:lnTo>
                    <a:lnTo>
                      <a:pt x="168733" y="262164"/>
                    </a:lnTo>
                    <a:lnTo>
                      <a:pt x="172184" y="258901"/>
                    </a:lnTo>
                    <a:lnTo>
                      <a:pt x="177280" y="258104"/>
                    </a:lnTo>
                    <a:lnTo>
                      <a:pt x="171683" y="256518"/>
                    </a:lnTo>
                    <a:lnTo>
                      <a:pt x="171889" y="251907"/>
                    </a:lnTo>
                    <a:lnTo>
                      <a:pt x="175644" y="254817"/>
                    </a:lnTo>
                    <a:lnTo>
                      <a:pt x="172513" y="250494"/>
                    </a:lnTo>
                    <a:lnTo>
                      <a:pt x="170500" y="246763"/>
                    </a:lnTo>
                    <a:lnTo>
                      <a:pt x="164919" y="245810"/>
                    </a:lnTo>
                    <a:lnTo>
                      <a:pt x="161090" y="243632"/>
                    </a:lnTo>
                    <a:lnTo>
                      <a:pt x="157893" y="240928"/>
                    </a:lnTo>
                    <a:lnTo>
                      <a:pt x="162076" y="243426"/>
                    </a:lnTo>
                    <a:lnTo>
                      <a:pt x="157030" y="239893"/>
                    </a:lnTo>
                    <a:lnTo>
                      <a:pt x="153036" y="237707"/>
                    </a:lnTo>
                    <a:lnTo>
                      <a:pt x="150168" y="234017"/>
                    </a:lnTo>
                    <a:lnTo>
                      <a:pt x="144728" y="233852"/>
                    </a:lnTo>
                    <a:lnTo>
                      <a:pt x="141022" y="232053"/>
                    </a:lnTo>
                    <a:lnTo>
                      <a:pt x="136239" y="231403"/>
                    </a:lnTo>
                    <a:lnTo>
                      <a:pt x="131735" y="230828"/>
                    </a:lnTo>
                    <a:lnTo>
                      <a:pt x="132220" y="226514"/>
                    </a:lnTo>
                    <a:lnTo>
                      <a:pt x="129327" y="223268"/>
                    </a:lnTo>
                    <a:lnTo>
                      <a:pt x="129640" y="218822"/>
                    </a:lnTo>
                    <a:lnTo>
                      <a:pt x="128990" y="214721"/>
                    </a:lnTo>
                    <a:lnTo>
                      <a:pt x="126410" y="210316"/>
                    </a:lnTo>
                    <a:lnTo>
                      <a:pt x="125975" y="206075"/>
                    </a:lnTo>
                    <a:lnTo>
                      <a:pt x="129138" y="202747"/>
                    </a:lnTo>
                    <a:lnTo>
                      <a:pt x="133404" y="204226"/>
                    </a:lnTo>
                    <a:lnTo>
                      <a:pt x="131637" y="199961"/>
                    </a:lnTo>
                    <a:lnTo>
                      <a:pt x="129952" y="194702"/>
                    </a:lnTo>
                    <a:lnTo>
                      <a:pt x="132154" y="190009"/>
                    </a:lnTo>
                    <a:lnTo>
                      <a:pt x="135573" y="187396"/>
                    </a:lnTo>
                    <a:lnTo>
                      <a:pt x="131325" y="186065"/>
                    </a:lnTo>
                    <a:lnTo>
                      <a:pt x="127651" y="182407"/>
                    </a:lnTo>
                    <a:lnTo>
                      <a:pt x="130979" y="179112"/>
                    </a:lnTo>
                    <a:lnTo>
                      <a:pt x="134546" y="181405"/>
                    </a:lnTo>
                    <a:lnTo>
                      <a:pt x="138425" y="179926"/>
                    </a:lnTo>
                    <a:lnTo>
                      <a:pt x="140233" y="175102"/>
                    </a:lnTo>
                    <a:lnTo>
                      <a:pt x="138285" y="170524"/>
                    </a:lnTo>
                    <a:lnTo>
                      <a:pt x="135704" y="166933"/>
                    </a:lnTo>
                    <a:lnTo>
                      <a:pt x="139164" y="169933"/>
                    </a:lnTo>
                    <a:lnTo>
                      <a:pt x="143520" y="170368"/>
                    </a:lnTo>
                    <a:lnTo>
                      <a:pt x="147966" y="169826"/>
                    </a:lnTo>
                    <a:lnTo>
                      <a:pt x="151722" y="167368"/>
                    </a:lnTo>
                    <a:lnTo>
                      <a:pt x="147818" y="165363"/>
                    </a:lnTo>
                    <a:lnTo>
                      <a:pt x="151722" y="162199"/>
                    </a:lnTo>
                    <a:lnTo>
                      <a:pt x="154557" y="158994"/>
                    </a:lnTo>
                    <a:lnTo>
                      <a:pt x="158723" y="159570"/>
                    </a:lnTo>
                    <a:lnTo>
                      <a:pt x="154721" y="157868"/>
                    </a:lnTo>
                    <a:lnTo>
                      <a:pt x="160096" y="158994"/>
                    </a:lnTo>
                    <a:lnTo>
                      <a:pt x="163794" y="156019"/>
                    </a:lnTo>
                    <a:lnTo>
                      <a:pt x="166202" y="152190"/>
                    </a:lnTo>
                    <a:lnTo>
                      <a:pt x="171502" y="153858"/>
                    </a:lnTo>
                    <a:lnTo>
                      <a:pt x="169292" y="149839"/>
                    </a:lnTo>
                    <a:lnTo>
                      <a:pt x="173672" y="152592"/>
                    </a:lnTo>
                    <a:lnTo>
                      <a:pt x="176778" y="149724"/>
                    </a:lnTo>
                    <a:lnTo>
                      <a:pt x="181397" y="148270"/>
                    </a:lnTo>
                    <a:lnTo>
                      <a:pt x="186114" y="146791"/>
                    </a:lnTo>
                    <a:lnTo>
                      <a:pt x="190239" y="145122"/>
                    </a:lnTo>
                    <a:lnTo>
                      <a:pt x="193527" y="142221"/>
                    </a:lnTo>
                    <a:lnTo>
                      <a:pt x="197028" y="139830"/>
                    </a:lnTo>
                    <a:lnTo>
                      <a:pt x="198926" y="136009"/>
                    </a:lnTo>
                    <a:lnTo>
                      <a:pt x="201416" y="132023"/>
                    </a:lnTo>
                    <a:lnTo>
                      <a:pt x="204457" y="129253"/>
                    </a:lnTo>
                    <a:lnTo>
                      <a:pt x="208516" y="127914"/>
                    </a:lnTo>
                    <a:lnTo>
                      <a:pt x="212264" y="124487"/>
                    </a:lnTo>
                    <a:lnTo>
                      <a:pt x="208467" y="122539"/>
                    </a:lnTo>
                    <a:lnTo>
                      <a:pt x="204670" y="120082"/>
                    </a:lnTo>
                    <a:lnTo>
                      <a:pt x="200117" y="117855"/>
                    </a:lnTo>
                    <a:lnTo>
                      <a:pt x="204210" y="118332"/>
                    </a:lnTo>
                    <a:lnTo>
                      <a:pt x="200455" y="115266"/>
                    </a:lnTo>
                    <a:lnTo>
                      <a:pt x="201621" y="110722"/>
                    </a:lnTo>
                    <a:lnTo>
                      <a:pt x="205541" y="108470"/>
                    </a:lnTo>
                    <a:lnTo>
                      <a:pt x="208089" y="105216"/>
                    </a:lnTo>
                    <a:lnTo>
                      <a:pt x="210103" y="100548"/>
                    </a:lnTo>
                    <a:lnTo>
                      <a:pt x="204662" y="99323"/>
                    </a:lnTo>
                    <a:lnTo>
                      <a:pt x="209363" y="99693"/>
                    </a:lnTo>
                    <a:lnTo>
                      <a:pt x="213365" y="97951"/>
                    </a:lnTo>
                    <a:lnTo>
                      <a:pt x="216759" y="95379"/>
                    </a:lnTo>
                    <a:lnTo>
                      <a:pt x="221558" y="94097"/>
                    </a:lnTo>
                    <a:lnTo>
                      <a:pt x="219742" y="90333"/>
                    </a:lnTo>
                    <a:lnTo>
                      <a:pt x="221336" y="86224"/>
                    </a:lnTo>
                    <a:lnTo>
                      <a:pt x="225577" y="87925"/>
                    </a:lnTo>
                    <a:lnTo>
                      <a:pt x="229595" y="85755"/>
                    </a:lnTo>
                    <a:lnTo>
                      <a:pt x="233836" y="87974"/>
                    </a:lnTo>
                    <a:lnTo>
                      <a:pt x="238553" y="89536"/>
                    </a:lnTo>
                    <a:lnTo>
                      <a:pt x="241701" y="86832"/>
                    </a:lnTo>
                    <a:lnTo>
                      <a:pt x="246960" y="87128"/>
                    </a:lnTo>
                    <a:lnTo>
                      <a:pt x="251562" y="87514"/>
                    </a:lnTo>
                    <a:lnTo>
                      <a:pt x="256173" y="87654"/>
                    </a:lnTo>
                    <a:lnTo>
                      <a:pt x="256477" y="83314"/>
                    </a:lnTo>
                    <a:lnTo>
                      <a:pt x="253296" y="79863"/>
                    </a:lnTo>
                    <a:lnTo>
                      <a:pt x="249459" y="76978"/>
                    </a:lnTo>
                    <a:lnTo>
                      <a:pt x="245958" y="73921"/>
                    </a:lnTo>
                    <a:lnTo>
                      <a:pt x="245193" y="69788"/>
                    </a:lnTo>
                    <a:lnTo>
                      <a:pt x="249039" y="66944"/>
                    </a:lnTo>
                    <a:lnTo>
                      <a:pt x="249138" y="62580"/>
                    </a:lnTo>
                    <a:lnTo>
                      <a:pt x="248768" y="58192"/>
                    </a:lnTo>
                    <a:lnTo>
                      <a:pt x="245243" y="55250"/>
                    </a:lnTo>
                    <a:lnTo>
                      <a:pt x="241717" y="52275"/>
                    </a:lnTo>
                    <a:lnTo>
                      <a:pt x="238816" y="49021"/>
                    </a:lnTo>
                    <a:lnTo>
                      <a:pt x="242613" y="46243"/>
                    </a:lnTo>
                    <a:lnTo>
                      <a:pt x="237337" y="42693"/>
                    </a:lnTo>
                    <a:lnTo>
                      <a:pt x="236934" y="38411"/>
                    </a:lnTo>
                    <a:lnTo>
                      <a:pt x="234674" y="33801"/>
                    </a:lnTo>
                    <a:lnTo>
                      <a:pt x="237353" y="29766"/>
                    </a:lnTo>
                    <a:lnTo>
                      <a:pt x="232875" y="27596"/>
                    </a:lnTo>
                    <a:lnTo>
                      <a:pt x="229226" y="24531"/>
                    </a:lnTo>
                    <a:lnTo>
                      <a:pt x="225298" y="23323"/>
                    </a:lnTo>
                    <a:lnTo>
                      <a:pt x="221328" y="19526"/>
                    </a:lnTo>
                    <a:lnTo>
                      <a:pt x="217187" y="17578"/>
                    </a:lnTo>
                    <a:lnTo>
                      <a:pt x="212321" y="16798"/>
                    </a:lnTo>
                    <a:lnTo>
                      <a:pt x="207391" y="16140"/>
                    </a:lnTo>
                    <a:lnTo>
                      <a:pt x="202690" y="15212"/>
                    </a:lnTo>
                    <a:lnTo>
                      <a:pt x="197364" y="12417"/>
                    </a:lnTo>
                    <a:lnTo>
                      <a:pt x="191554" y="10330"/>
                    </a:lnTo>
                    <a:lnTo>
                      <a:pt x="187166" y="9385"/>
                    </a:lnTo>
                    <a:lnTo>
                      <a:pt x="183271" y="6558"/>
                    </a:lnTo>
                    <a:lnTo>
                      <a:pt x="177551" y="4019"/>
                    </a:lnTo>
                    <a:lnTo>
                      <a:pt x="173754" y="1340"/>
                    </a:lnTo>
                    <a:lnTo>
                      <a:pt x="169283" y="0"/>
                    </a:lnTo>
                    <a:lnTo>
                      <a:pt x="157688" y="0"/>
                    </a:lnTo>
                    <a:lnTo>
                      <a:pt x="161739" y="2416"/>
                    </a:lnTo>
                    <a:lnTo>
                      <a:pt x="164468" y="6558"/>
                    </a:lnTo>
                    <a:lnTo>
                      <a:pt x="162380" y="10231"/>
                    </a:lnTo>
                    <a:lnTo>
                      <a:pt x="157433" y="13132"/>
                    </a:lnTo>
                    <a:lnTo>
                      <a:pt x="163687" y="14940"/>
                    </a:lnTo>
                    <a:lnTo>
                      <a:pt x="159052" y="17710"/>
                    </a:lnTo>
                    <a:lnTo>
                      <a:pt x="153464" y="17554"/>
                    </a:lnTo>
                    <a:lnTo>
                      <a:pt x="138022" y="14242"/>
                    </a:lnTo>
                    <a:lnTo>
                      <a:pt x="130609" y="14513"/>
                    </a:lnTo>
                    <a:lnTo>
                      <a:pt x="125868" y="12491"/>
                    </a:lnTo>
                    <a:lnTo>
                      <a:pt x="120312" y="13716"/>
                    </a:lnTo>
                    <a:lnTo>
                      <a:pt x="120896" y="18992"/>
                    </a:lnTo>
                    <a:lnTo>
                      <a:pt x="118011" y="28985"/>
                    </a:lnTo>
                    <a:lnTo>
                      <a:pt x="112867" y="27128"/>
                    </a:lnTo>
                    <a:lnTo>
                      <a:pt x="104632" y="24958"/>
                    </a:lnTo>
                    <a:lnTo>
                      <a:pt x="97926" y="28771"/>
                    </a:lnTo>
                    <a:lnTo>
                      <a:pt x="93324" y="32889"/>
                    </a:lnTo>
                    <a:lnTo>
                      <a:pt x="91459" y="37655"/>
                    </a:lnTo>
                    <a:lnTo>
                      <a:pt x="83676" y="41107"/>
                    </a:lnTo>
                    <a:lnTo>
                      <a:pt x="88220" y="48026"/>
                    </a:lnTo>
                    <a:lnTo>
                      <a:pt x="90242" y="53861"/>
                    </a:lnTo>
                    <a:lnTo>
                      <a:pt x="86429" y="55554"/>
                    </a:lnTo>
                    <a:lnTo>
                      <a:pt x="82649" y="58496"/>
                    </a:lnTo>
                    <a:lnTo>
                      <a:pt x="79255" y="62202"/>
                    </a:lnTo>
                    <a:lnTo>
                      <a:pt x="75861" y="66007"/>
                    </a:lnTo>
                    <a:lnTo>
                      <a:pt x="71127" y="68966"/>
                    </a:lnTo>
                    <a:lnTo>
                      <a:pt x="74110" y="74398"/>
                    </a:lnTo>
                    <a:lnTo>
                      <a:pt x="65095" y="77874"/>
                    </a:lnTo>
                    <a:lnTo>
                      <a:pt x="54206" y="78433"/>
                    </a:lnTo>
                    <a:lnTo>
                      <a:pt x="55998" y="83142"/>
                    </a:lnTo>
                    <a:lnTo>
                      <a:pt x="57600" y="87070"/>
                    </a:lnTo>
                    <a:lnTo>
                      <a:pt x="55891" y="94894"/>
                    </a:lnTo>
                    <a:lnTo>
                      <a:pt x="56770" y="100589"/>
                    </a:lnTo>
                    <a:lnTo>
                      <a:pt x="53549" y="105725"/>
                    </a:lnTo>
                    <a:lnTo>
                      <a:pt x="49818" y="109530"/>
                    </a:lnTo>
                    <a:lnTo>
                      <a:pt x="41764" y="119079"/>
                    </a:lnTo>
                    <a:lnTo>
                      <a:pt x="46153" y="122827"/>
                    </a:lnTo>
                    <a:lnTo>
                      <a:pt x="50410" y="123640"/>
                    </a:lnTo>
                    <a:lnTo>
                      <a:pt x="52283" y="129105"/>
                    </a:lnTo>
                    <a:lnTo>
                      <a:pt x="49317" y="136896"/>
                    </a:lnTo>
                    <a:lnTo>
                      <a:pt x="43761" y="135811"/>
                    </a:lnTo>
                    <a:lnTo>
                      <a:pt x="32741" y="134431"/>
                    </a:lnTo>
                    <a:lnTo>
                      <a:pt x="26717" y="135483"/>
                    </a:lnTo>
                    <a:lnTo>
                      <a:pt x="21704" y="137849"/>
                    </a:lnTo>
                    <a:lnTo>
                      <a:pt x="17735" y="142230"/>
                    </a:lnTo>
                    <a:lnTo>
                      <a:pt x="14784" y="145147"/>
                    </a:lnTo>
                    <a:lnTo>
                      <a:pt x="11185" y="148566"/>
                    </a:lnTo>
                    <a:lnTo>
                      <a:pt x="10396" y="155288"/>
                    </a:lnTo>
                    <a:lnTo>
                      <a:pt x="14258" y="165298"/>
                    </a:lnTo>
                    <a:lnTo>
                      <a:pt x="13149" y="172414"/>
                    </a:lnTo>
                    <a:lnTo>
                      <a:pt x="17998" y="185958"/>
                    </a:lnTo>
                    <a:lnTo>
                      <a:pt x="17283" y="191053"/>
                    </a:lnTo>
                    <a:lnTo>
                      <a:pt x="16510" y="197019"/>
                    </a:lnTo>
                    <a:lnTo>
                      <a:pt x="15894" y="201284"/>
                    </a:lnTo>
                    <a:lnTo>
                      <a:pt x="20685" y="204358"/>
                    </a:lnTo>
                    <a:lnTo>
                      <a:pt x="25854" y="205656"/>
                    </a:lnTo>
                    <a:lnTo>
                      <a:pt x="31524" y="210283"/>
                    </a:lnTo>
                    <a:lnTo>
                      <a:pt x="32568" y="214400"/>
                    </a:lnTo>
                    <a:lnTo>
                      <a:pt x="29766" y="219964"/>
                    </a:lnTo>
                    <a:lnTo>
                      <a:pt x="24572" y="220260"/>
                    </a:lnTo>
                    <a:lnTo>
                      <a:pt x="19699" y="221320"/>
                    </a:lnTo>
                    <a:lnTo>
                      <a:pt x="22452" y="224780"/>
                    </a:lnTo>
                    <a:lnTo>
                      <a:pt x="24268" y="229185"/>
                    </a:lnTo>
                    <a:lnTo>
                      <a:pt x="27317" y="232957"/>
                    </a:lnTo>
                    <a:lnTo>
                      <a:pt x="29873" y="238430"/>
                    </a:lnTo>
                    <a:lnTo>
                      <a:pt x="29018" y="244421"/>
                    </a:lnTo>
                    <a:lnTo>
                      <a:pt x="27350" y="248768"/>
                    </a:lnTo>
                    <a:lnTo>
                      <a:pt x="22748" y="251990"/>
                    </a:lnTo>
                    <a:lnTo>
                      <a:pt x="17291" y="252770"/>
                    </a:lnTo>
                    <a:lnTo>
                      <a:pt x="16773" y="258794"/>
                    </a:lnTo>
                    <a:lnTo>
                      <a:pt x="11999" y="260808"/>
                    </a:lnTo>
                    <a:lnTo>
                      <a:pt x="13289" y="265697"/>
                    </a:lnTo>
                    <a:lnTo>
                      <a:pt x="15392" y="271992"/>
                    </a:lnTo>
                    <a:lnTo>
                      <a:pt x="14546" y="276537"/>
                    </a:lnTo>
                    <a:lnTo>
                      <a:pt x="12870" y="280375"/>
                    </a:lnTo>
                    <a:lnTo>
                      <a:pt x="9393" y="282668"/>
                    </a:lnTo>
                    <a:lnTo>
                      <a:pt x="5416" y="276463"/>
                    </a:lnTo>
                    <a:lnTo>
                      <a:pt x="0" y="278419"/>
                    </a:lnTo>
                    <a:lnTo>
                      <a:pt x="2005" y="283062"/>
                    </a:lnTo>
                    <a:lnTo>
                      <a:pt x="1800" y="287344"/>
                    </a:lnTo>
                    <a:lnTo>
                      <a:pt x="4372" y="291165"/>
                    </a:lnTo>
                    <a:lnTo>
                      <a:pt x="5104" y="295816"/>
                    </a:lnTo>
                    <a:lnTo>
                      <a:pt x="9204" y="298331"/>
                    </a:lnTo>
                    <a:lnTo>
                      <a:pt x="11538" y="294395"/>
                    </a:lnTo>
                    <a:lnTo>
                      <a:pt x="10363" y="300238"/>
                    </a:lnTo>
                    <a:lnTo>
                      <a:pt x="15269" y="299087"/>
                    </a:lnTo>
                    <a:lnTo>
                      <a:pt x="19411" y="297986"/>
                    </a:lnTo>
                    <a:lnTo>
                      <a:pt x="19394" y="302415"/>
                    </a:lnTo>
                    <a:lnTo>
                      <a:pt x="18063" y="306664"/>
                    </a:lnTo>
                    <a:lnTo>
                      <a:pt x="17570" y="311053"/>
                    </a:lnTo>
                    <a:lnTo>
                      <a:pt x="17817" y="315170"/>
                    </a:lnTo>
                    <a:lnTo>
                      <a:pt x="20290" y="318884"/>
                    </a:lnTo>
                    <a:lnTo>
                      <a:pt x="22271" y="322615"/>
                    </a:lnTo>
                    <a:lnTo>
                      <a:pt x="22558" y="326938"/>
                    </a:lnTo>
                    <a:lnTo>
                      <a:pt x="26191" y="324793"/>
                    </a:lnTo>
                    <a:lnTo>
                      <a:pt x="27818" y="329173"/>
                    </a:lnTo>
                    <a:lnTo>
                      <a:pt x="29133" y="333135"/>
                    </a:lnTo>
                    <a:lnTo>
                      <a:pt x="32576" y="337079"/>
                    </a:lnTo>
                    <a:lnTo>
                      <a:pt x="36340" y="340703"/>
                    </a:lnTo>
                    <a:lnTo>
                      <a:pt x="39858" y="344303"/>
                    </a:lnTo>
                    <a:lnTo>
                      <a:pt x="42487" y="347984"/>
                    </a:lnTo>
                    <a:lnTo>
                      <a:pt x="47533" y="349727"/>
                    </a:lnTo>
                    <a:lnTo>
                      <a:pt x="46136" y="354082"/>
                    </a:lnTo>
                    <a:lnTo>
                      <a:pt x="41312" y="353474"/>
                    </a:lnTo>
                    <a:lnTo>
                      <a:pt x="44427" y="357912"/>
                    </a:lnTo>
                    <a:lnTo>
                      <a:pt x="38444" y="358076"/>
                    </a:lnTo>
                    <a:lnTo>
                      <a:pt x="40038" y="362432"/>
                    </a:lnTo>
                    <a:lnTo>
                      <a:pt x="43679" y="366508"/>
                    </a:lnTo>
                    <a:lnTo>
                      <a:pt x="46942" y="370946"/>
                    </a:lnTo>
                    <a:lnTo>
                      <a:pt x="50023" y="373986"/>
                    </a:lnTo>
                    <a:lnTo>
                      <a:pt x="52645" y="377175"/>
                    </a:lnTo>
                    <a:lnTo>
                      <a:pt x="49070" y="379410"/>
                    </a:lnTo>
                    <a:lnTo>
                      <a:pt x="51239" y="383084"/>
                    </a:lnTo>
                    <a:lnTo>
                      <a:pt x="60805" y="385993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095" name="Free-form: Shape 1094">
                <a:extLst>
                  <a:ext uri="{FF2B5EF4-FFF2-40B4-BE49-F238E27FC236}">
                    <a16:creationId xmlns:a16="http://schemas.microsoft.com/office/drawing/2014/main" id="{C6BDC649-390B-1F6E-1D6A-B470D9BE2252}"/>
                  </a:ext>
                </a:extLst>
              </p:cNvPr>
              <p:cNvSpPr/>
              <p:nvPr/>
            </p:nvSpPr>
            <p:spPr>
              <a:xfrm>
                <a:off x="5623444" y="2157643"/>
                <a:ext cx="425631" cy="349567"/>
              </a:xfrm>
              <a:custGeom>
                <a:avLst/>
                <a:gdLst>
                  <a:gd name="connsiteX0" fmla="*/ 41107 w 362415"/>
                  <a:gd name="connsiteY0" fmla="*/ 114855 h 297648"/>
                  <a:gd name="connsiteX1" fmla="*/ 37935 w 362415"/>
                  <a:gd name="connsiteY1" fmla="*/ 112028 h 297648"/>
                  <a:gd name="connsiteX2" fmla="*/ 41107 w 362415"/>
                  <a:gd name="connsiteY2" fmla="*/ 114855 h 297648"/>
                  <a:gd name="connsiteX3" fmla="*/ 84728 w 362415"/>
                  <a:gd name="connsiteY3" fmla="*/ 149683 h 297648"/>
                  <a:gd name="connsiteX4" fmla="*/ 80093 w 362415"/>
                  <a:gd name="connsiteY4" fmla="*/ 146182 h 297648"/>
                  <a:gd name="connsiteX5" fmla="*/ 83701 w 362415"/>
                  <a:gd name="connsiteY5" fmla="*/ 149174 h 297648"/>
                  <a:gd name="connsiteX6" fmla="*/ 86807 w 362415"/>
                  <a:gd name="connsiteY6" fmla="*/ 159586 h 297648"/>
                  <a:gd name="connsiteX7" fmla="*/ 86766 w 362415"/>
                  <a:gd name="connsiteY7" fmla="*/ 154507 h 297648"/>
                  <a:gd name="connsiteX8" fmla="*/ 82681 w 362415"/>
                  <a:gd name="connsiteY8" fmla="*/ 152740 h 297648"/>
                  <a:gd name="connsiteX9" fmla="*/ 85386 w 362415"/>
                  <a:gd name="connsiteY9" fmla="*/ 157400 h 297648"/>
                  <a:gd name="connsiteX10" fmla="*/ 185810 w 362415"/>
                  <a:gd name="connsiteY10" fmla="*/ 267127 h 297648"/>
                  <a:gd name="connsiteX11" fmla="*/ 189491 w 362415"/>
                  <a:gd name="connsiteY11" fmla="*/ 264703 h 297648"/>
                  <a:gd name="connsiteX12" fmla="*/ 195343 w 362415"/>
                  <a:gd name="connsiteY12" fmla="*/ 262763 h 297648"/>
                  <a:gd name="connsiteX13" fmla="*/ 195515 w 362415"/>
                  <a:gd name="connsiteY13" fmla="*/ 253946 h 297648"/>
                  <a:gd name="connsiteX14" fmla="*/ 195934 w 362415"/>
                  <a:gd name="connsiteY14" fmla="*/ 249368 h 297648"/>
                  <a:gd name="connsiteX15" fmla="*/ 198975 w 362415"/>
                  <a:gd name="connsiteY15" fmla="*/ 241544 h 297648"/>
                  <a:gd name="connsiteX16" fmla="*/ 205402 w 362415"/>
                  <a:gd name="connsiteY16" fmla="*/ 238019 h 297648"/>
                  <a:gd name="connsiteX17" fmla="*/ 210579 w 362415"/>
                  <a:gd name="connsiteY17" fmla="*/ 234625 h 297648"/>
                  <a:gd name="connsiteX18" fmla="*/ 216093 w 362415"/>
                  <a:gd name="connsiteY18" fmla="*/ 231987 h 297648"/>
                  <a:gd name="connsiteX19" fmla="*/ 220572 w 362415"/>
                  <a:gd name="connsiteY19" fmla="*/ 229587 h 297648"/>
                  <a:gd name="connsiteX20" fmla="*/ 230672 w 362415"/>
                  <a:gd name="connsiteY20" fmla="*/ 232685 h 297648"/>
                  <a:gd name="connsiteX21" fmla="*/ 234247 w 362415"/>
                  <a:gd name="connsiteY21" fmla="*/ 235430 h 297648"/>
                  <a:gd name="connsiteX22" fmla="*/ 238422 w 362415"/>
                  <a:gd name="connsiteY22" fmla="*/ 235874 h 297648"/>
                  <a:gd name="connsiteX23" fmla="*/ 242917 w 362415"/>
                  <a:gd name="connsiteY23" fmla="*/ 234995 h 297648"/>
                  <a:gd name="connsiteX24" fmla="*/ 248760 w 362415"/>
                  <a:gd name="connsiteY24" fmla="*/ 236605 h 297648"/>
                  <a:gd name="connsiteX25" fmla="*/ 253880 w 362415"/>
                  <a:gd name="connsiteY25" fmla="*/ 236819 h 297648"/>
                  <a:gd name="connsiteX26" fmla="*/ 257052 w 362415"/>
                  <a:gd name="connsiteY26" fmla="*/ 240336 h 297648"/>
                  <a:gd name="connsiteX27" fmla="*/ 261489 w 362415"/>
                  <a:gd name="connsiteY27" fmla="*/ 240805 h 297648"/>
                  <a:gd name="connsiteX28" fmla="*/ 265442 w 362415"/>
                  <a:gd name="connsiteY28" fmla="*/ 243615 h 297648"/>
                  <a:gd name="connsiteX29" fmla="*/ 269469 w 362415"/>
                  <a:gd name="connsiteY29" fmla="*/ 244651 h 297648"/>
                  <a:gd name="connsiteX30" fmla="*/ 273587 w 362415"/>
                  <a:gd name="connsiteY30" fmla="*/ 244355 h 297648"/>
                  <a:gd name="connsiteX31" fmla="*/ 280005 w 362415"/>
                  <a:gd name="connsiteY31" fmla="*/ 244207 h 297648"/>
                  <a:gd name="connsiteX32" fmla="*/ 284188 w 362415"/>
                  <a:gd name="connsiteY32" fmla="*/ 242005 h 297648"/>
                  <a:gd name="connsiteX33" fmla="*/ 288083 w 362415"/>
                  <a:gd name="connsiteY33" fmla="*/ 238898 h 297648"/>
                  <a:gd name="connsiteX34" fmla="*/ 288806 w 362415"/>
                  <a:gd name="connsiteY34" fmla="*/ 234756 h 297648"/>
                  <a:gd name="connsiteX35" fmla="*/ 292759 w 362415"/>
                  <a:gd name="connsiteY35" fmla="*/ 233441 h 297648"/>
                  <a:gd name="connsiteX36" fmla="*/ 295521 w 362415"/>
                  <a:gd name="connsiteY36" fmla="*/ 229752 h 297648"/>
                  <a:gd name="connsiteX37" fmla="*/ 299235 w 362415"/>
                  <a:gd name="connsiteY37" fmla="*/ 226818 h 297648"/>
                  <a:gd name="connsiteX38" fmla="*/ 303566 w 362415"/>
                  <a:gd name="connsiteY38" fmla="*/ 224821 h 297648"/>
                  <a:gd name="connsiteX39" fmla="*/ 308694 w 362415"/>
                  <a:gd name="connsiteY39" fmla="*/ 222232 h 297648"/>
                  <a:gd name="connsiteX40" fmla="*/ 309417 w 362415"/>
                  <a:gd name="connsiteY40" fmla="*/ 217408 h 297648"/>
                  <a:gd name="connsiteX41" fmla="*/ 312786 w 362415"/>
                  <a:gd name="connsiteY41" fmla="*/ 214121 h 297648"/>
                  <a:gd name="connsiteX42" fmla="*/ 311052 w 362415"/>
                  <a:gd name="connsiteY42" fmla="*/ 209913 h 297648"/>
                  <a:gd name="connsiteX43" fmla="*/ 306056 w 362415"/>
                  <a:gd name="connsiteY43" fmla="*/ 211680 h 297648"/>
                  <a:gd name="connsiteX44" fmla="*/ 301569 w 362415"/>
                  <a:gd name="connsiteY44" fmla="*/ 210899 h 297648"/>
                  <a:gd name="connsiteX45" fmla="*/ 296843 w 362415"/>
                  <a:gd name="connsiteY45" fmla="*/ 208385 h 297648"/>
                  <a:gd name="connsiteX46" fmla="*/ 293014 w 362415"/>
                  <a:gd name="connsiteY46" fmla="*/ 205319 h 297648"/>
                  <a:gd name="connsiteX47" fmla="*/ 292258 w 362415"/>
                  <a:gd name="connsiteY47" fmla="*/ 201120 h 297648"/>
                  <a:gd name="connsiteX48" fmla="*/ 293244 w 362415"/>
                  <a:gd name="connsiteY48" fmla="*/ 196255 h 297648"/>
                  <a:gd name="connsiteX49" fmla="*/ 295003 w 362415"/>
                  <a:gd name="connsiteY49" fmla="*/ 192458 h 297648"/>
                  <a:gd name="connsiteX50" fmla="*/ 292636 w 362415"/>
                  <a:gd name="connsiteY50" fmla="*/ 188719 h 297648"/>
                  <a:gd name="connsiteX51" fmla="*/ 288461 w 362415"/>
                  <a:gd name="connsiteY51" fmla="*/ 187560 h 297648"/>
                  <a:gd name="connsiteX52" fmla="*/ 285840 w 362415"/>
                  <a:gd name="connsiteY52" fmla="*/ 183879 h 297648"/>
                  <a:gd name="connsiteX53" fmla="*/ 287763 w 362415"/>
                  <a:gd name="connsiteY53" fmla="*/ 179794 h 297648"/>
                  <a:gd name="connsiteX54" fmla="*/ 292316 w 362415"/>
                  <a:gd name="connsiteY54" fmla="*/ 179227 h 297648"/>
                  <a:gd name="connsiteX55" fmla="*/ 297090 w 362415"/>
                  <a:gd name="connsiteY55" fmla="*/ 176277 h 297648"/>
                  <a:gd name="connsiteX56" fmla="*/ 298290 w 362415"/>
                  <a:gd name="connsiteY56" fmla="*/ 172176 h 297648"/>
                  <a:gd name="connsiteX57" fmla="*/ 294896 w 362415"/>
                  <a:gd name="connsiteY57" fmla="*/ 169842 h 297648"/>
                  <a:gd name="connsiteX58" fmla="*/ 292833 w 362415"/>
                  <a:gd name="connsiteY58" fmla="*/ 165298 h 297648"/>
                  <a:gd name="connsiteX59" fmla="*/ 288503 w 362415"/>
                  <a:gd name="connsiteY59" fmla="*/ 162479 h 297648"/>
                  <a:gd name="connsiteX60" fmla="*/ 290483 w 362415"/>
                  <a:gd name="connsiteY60" fmla="*/ 158805 h 297648"/>
                  <a:gd name="connsiteX61" fmla="*/ 293951 w 362415"/>
                  <a:gd name="connsiteY61" fmla="*/ 156258 h 297648"/>
                  <a:gd name="connsiteX62" fmla="*/ 291157 w 362415"/>
                  <a:gd name="connsiteY62" fmla="*/ 151557 h 297648"/>
                  <a:gd name="connsiteX63" fmla="*/ 287335 w 362415"/>
                  <a:gd name="connsiteY63" fmla="*/ 149453 h 297648"/>
                  <a:gd name="connsiteX64" fmla="*/ 289020 w 362415"/>
                  <a:gd name="connsiteY64" fmla="*/ 145180 h 297648"/>
                  <a:gd name="connsiteX65" fmla="*/ 287779 w 362415"/>
                  <a:gd name="connsiteY65" fmla="*/ 140906 h 297648"/>
                  <a:gd name="connsiteX66" fmla="*/ 280103 w 362415"/>
                  <a:gd name="connsiteY66" fmla="*/ 139961 h 297648"/>
                  <a:gd name="connsiteX67" fmla="*/ 275690 w 362415"/>
                  <a:gd name="connsiteY67" fmla="*/ 141630 h 297648"/>
                  <a:gd name="connsiteX68" fmla="*/ 273833 w 362415"/>
                  <a:gd name="connsiteY68" fmla="*/ 145320 h 297648"/>
                  <a:gd name="connsiteX69" fmla="*/ 272074 w 362415"/>
                  <a:gd name="connsiteY69" fmla="*/ 149272 h 297648"/>
                  <a:gd name="connsiteX70" fmla="*/ 267489 w 362415"/>
                  <a:gd name="connsiteY70" fmla="*/ 149700 h 297648"/>
                  <a:gd name="connsiteX71" fmla="*/ 270513 w 362415"/>
                  <a:gd name="connsiteY71" fmla="*/ 146125 h 297648"/>
                  <a:gd name="connsiteX72" fmla="*/ 270250 w 362415"/>
                  <a:gd name="connsiteY72" fmla="*/ 141769 h 297648"/>
                  <a:gd name="connsiteX73" fmla="*/ 271064 w 362415"/>
                  <a:gd name="connsiteY73" fmla="*/ 137693 h 297648"/>
                  <a:gd name="connsiteX74" fmla="*/ 274162 w 362415"/>
                  <a:gd name="connsiteY74" fmla="*/ 132770 h 297648"/>
                  <a:gd name="connsiteX75" fmla="*/ 278460 w 362415"/>
                  <a:gd name="connsiteY75" fmla="*/ 129804 h 297648"/>
                  <a:gd name="connsiteX76" fmla="*/ 279282 w 362415"/>
                  <a:gd name="connsiteY76" fmla="*/ 124133 h 297648"/>
                  <a:gd name="connsiteX77" fmla="*/ 283555 w 362415"/>
                  <a:gd name="connsiteY77" fmla="*/ 122186 h 297648"/>
                  <a:gd name="connsiteX78" fmla="*/ 288141 w 362415"/>
                  <a:gd name="connsiteY78" fmla="*/ 118348 h 297648"/>
                  <a:gd name="connsiteX79" fmla="*/ 290220 w 362415"/>
                  <a:gd name="connsiteY79" fmla="*/ 114658 h 297648"/>
                  <a:gd name="connsiteX80" fmla="*/ 289949 w 362415"/>
                  <a:gd name="connsiteY80" fmla="*/ 110015 h 297648"/>
                  <a:gd name="connsiteX81" fmla="*/ 294535 w 362415"/>
                  <a:gd name="connsiteY81" fmla="*/ 107952 h 297648"/>
                  <a:gd name="connsiteX82" fmla="*/ 297822 w 362415"/>
                  <a:gd name="connsiteY82" fmla="*/ 110434 h 297648"/>
                  <a:gd name="connsiteX83" fmla="*/ 302522 w 362415"/>
                  <a:gd name="connsiteY83" fmla="*/ 108914 h 297648"/>
                  <a:gd name="connsiteX84" fmla="*/ 304980 w 362415"/>
                  <a:gd name="connsiteY84" fmla="*/ 105528 h 297648"/>
                  <a:gd name="connsiteX85" fmla="*/ 304602 w 362415"/>
                  <a:gd name="connsiteY85" fmla="*/ 101189 h 297648"/>
                  <a:gd name="connsiteX86" fmla="*/ 304758 w 362415"/>
                  <a:gd name="connsiteY86" fmla="*/ 96611 h 297648"/>
                  <a:gd name="connsiteX87" fmla="*/ 304914 w 362415"/>
                  <a:gd name="connsiteY87" fmla="*/ 91573 h 297648"/>
                  <a:gd name="connsiteX88" fmla="*/ 306360 w 362415"/>
                  <a:gd name="connsiteY88" fmla="*/ 86963 h 297648"/>
                  <a:gd name="connsiteX89" fmla="*/ 308768 w 362415"/>
                  <a:gd name="connsiteY89" fmla="*/ 83051 h 297648"/>
                  <a:gd name="connsiteX90" fmla="*/ 309327 w 362415"/>
                  <a:gd name="connsiteY90" fmla="*/ 78490 h 297648"/>
                  <a:gd name="connsiteX91" fmla="*/ 310379 w 362415"/>
                  <a:gd name="connsiteY91" fmla="*/ 74209 h 297648"/>
                  <a:gd name="connsiteX92" fmla="*/ 313847 w 362415"/>
                  <a:gd name="connsiteY92" fmla="*/ 70314 h 297648"/>
                  <a:gd name="connsiteX93" fmla="*/ 317208 w 362415"/>
                  <a:gd name="connsiteY93" fmla="*/ 67552 h 297648"/>
                  <a:gd name="connsiteX94" fmla="*/ 319229 w 362415"/>
                  <a:gd name="connsiteY94" fmla="*/ 63509 h 297648"/>
                  <a:gd name="connsiteX95" fmla="*/ 313444 w 362415"/>
                  <a:gd name="connsiteY95" fmla="*/ 60961 h 297648"/>
                  <a:gd name="connsiteX96" fmla="*/ 309393 w 362415"/>
                  <a:gd name="connsiteY96" fmla="*/ 60172 h 297648"/>
                  <a:gd name="connsiteX97" fmla="*/ 305284 w 362415"/>
                  <a:gd name="connsiteY97" fmla="*/ 60016 h 297648"/>
                  <a:gd name="connsiteX98" fmla="*/ 301725 w 362415"/>
                  <a:gd name="connsiteY98" fmla="*/ 57880 h 297648"/>
                  <a:gd name="connsiteX99" fmla="*/ 296860 w 362415"/>
                  <a:gd name="connsiteY99" fmla="*/ 58668 h 297648"/>
                  <a:gd name="connsiteX100" fmla="*/ 292726 w 362415"/>
                  <a:gd name="connsiteY100" fmla="*/ 57937 h 297648"/>
                  <a:gd name="connsiteX101" fmla="*/ 288741 w 362415"/>
                  <a:gd name="connsiteY101" fmla="*/ 55850 h 297648"/>
                  <a:gd name="connsiteX102" fmla="*/ 283884 w 362415"/>
                  <a:gd name="connsiteY102" fmla="*/ 57123 h 297648"/>
                  <a:gd name="connsiteX103" fmla="*/ 281320 w 362415"/>
                  <a:gd name="connsiteY103" fmla="*/ 53664 h 297648"/>
                  <a:gd name="connsiteX104" fmla="*/ 278756 w 362415"/>
                  <a:gd name="connsiteY104" fmla="*/ 50311 h 297648"/>
                  <a:gd name="connsiteX105" fmla="*/ 275353 w 362415"/>
                  <a:gd name="connsiteY105" fmla="*/ 47763 h 297648"/>
                  <a:gd name="connsiteX106" fmla="*/ 271220 w 362415"/>
                  <a:gd name="connsiteY106" fmla="*/ 46785 h 297648"/>
                  <a:gd name="connsiteX107" fmla="*/ 267152 w 362415"/>
                  <a:gd name="connsiteY107" fmla="*/ 47985 h 297648"/>
                  <a:gd name="connsiteX108" fmla="*/ 262583 w 362415"/>
                  <a:gd name="connsiteY108" fmla="*/ 46851 h 297648"/>
                  <a:gd name="connsiteX109" fmla="*/ 258802 w 362415"/>
                  <a:gd name="connsiteY109" fmla="*/ 45010 h 297648"/>
                  <a:gd name="connsiteX110" fmla="*/ 254792 w 362415"/>
                  <a:gd name="connsiteY110" fmla="*/ 46259 h 297648"/>
                  <a:gd name="connsiteX111" fmla="*/ 250749 w 362415"/>
                  <a:gd name="connsiteY111" fmla="*/ 44024 h 297648"/>
                  <a:gd name="connsiteX112" fmla="*/ 247207 w 362415"/>
                  <a:gd name="connsiteY112" fmla="*/ 41361 h 297648"/>
                  <a:gd name="connsiteX113" fmla="*/ 243122 w 362415"/>
                  <a:gd name="connsiteY113" fmla="*/ 40293 h 297648"/>
                  <a:gd name="connsiteX114" fmla="*/ 239778 w 362415"/>
                  <a:gd name="connsiteY114" fmla="*/ 37712 h 297648"/>
                  <a:gd name="connsiteX115" fmla="*/ 237066 w 362415"/>
                  <a:gd name="connsiteY115" fmla="*/ 34598 h 297648"/>
                  <a:gd name="connsiteX116" fmla="*/ 235414 w 362415"/>
                  <a:gd name="connsiteY116" fmla="*/ 30678 h 297648"/>
                  <a:gd name="connsiteX117" fmla="*/ 235381 w 362415"/>
                  <a:gd name="connsiteY117" fmla="*/ 26569 h 297648"/>
                  <a:gd name="connsiteX118" fmla="*/ 231987 w 362415"/>
                  <a:gd name="connsiteY118" fmla="*/ 29536 h 297648"/>
                  <a:gd name="connsiteX119" fmla="*/ 228527 w 362415"/>
                  <a:gd name="connsiteY119" fmla="*/ 32510 h 297648"/>
                  <a:gd name="connsiteX120" fmla="*/ 223851 w 362415"/>
                  <a:gd name="connsiteY120" fmla="*/ 32897 h 297648"/>
                  <a:gd name="connsiteX121" fmla="*/ 219051 w 362415"/>
                  <a:gd name="connsiteY121" fmla="*/ 32256 h 297648"/>
                  <a:gd name="connsiteX122" fmla="*/ 220186 w 362415"/>
                  <a:gd name="connsiteY122" fmla="*/ 28262 h 297648"/>
                  <a:gd name="connsiteX123" fmla="*/ 220515 w 362415"/>
                  <a:gd name="connsiteY123" fmla="*/ 23767 h 297648"/>
                  <a:gd name="connsiteX124" fmla="*/ 215822 w 362415"/>
                  <a:gd name="connsiteY124" fmla="*/ 20882 h 297648"/>
                  <a:gd name="connsiteX125" fmla="*/ 211491 w 362415"/>
                  <a:gd name="connsiteY125" fmla="*/ 20989 h 297648"/>
                  <a:gd name="connsiteX126" fmla="*/ 206889 w 362415"/>
                  <a:gd name="connsiteY126" fmla="*/ 20750 h 297648"/>
                  <a:gd name="connsiteX127" fmla="*/ 205541 w 362415"/>
                  <a:gd name="connsiteY127" fmla="*/ 16814 h 297648"/>
                  <a:gd name="connsiteX128" fmla="*/ 200315 w 362415"/>
                  <a:gd name="connsiteY128" fmla="*/ 16600 h 297648"/>
                  <a:gd name="connsiteX129" fmla="*/ 197299 w 362415"/>
                  <a:gd name="connsiteY129" fmla="*/ 13297 h 297648"/>
                  <a:gd name="connsiteX130" fmla="*/ 195450 w 362415"/>
                  <a:gd name="connsiteY130" fmla="*/ 9558 h 297648"/>
                  <a:gd name="connsiteX131" fmla="*/ 191266 w 362415"/>
                  <a:gd name="connsiteY131" fmla="*/ 8465 h 297648"/>
                  <a:gd name="connsiteX132" fmla="*/ 186878 w 362415"/>
                  <a:gd name="connsiteY132" fmla="*/ 9829 h 297648"/>
                  <a:gd name="connsiteX133" fmla="*/ 182514 w 362415"/>
                  <a:gd name="connsiteY133" fmla="*/ 6805 h 297648"/>
                  <a:gd name="connsiteX134" fmla="*/ 181002 w 362415"/>
                  <a:gd name="connsiteY134" fmla="*/ 2013 h 297648"/>
                  <a:gd name="connsiteX135" fmla="*/ 176088 w 362415"/>
                  <a:gd name="connsiteY135" fmla="*/ 0 h 297648"/>
                  <a:gd name="connsiteX136" fmla="*/ 171478 w 362415"/>
                  <a:gd name="connsiteY136" fmla="*/ 567 h 297648"/>
                  <a:gd name="connsiteX137" fmla="*/ 164747 w 362415"/>
                  <a:gd name="connsiteY137" fmla="*/ 1578 h 297648"/>
                  <a:gd name="connsiteX138" fmla="*/ 159775 w 362415"/>
                  <a:gd name="connsiteY138" fmla="*/ 2926 h 297648"/>
                  <a:gd name="connsiteX139" fmla="*/ 156216 w 362415"/>
                  <a:gd name="connsiteY139" fmla="*/ 5054 h 297648"/>
                  <a:gd name="connsiteX140" fmla="*/ 156258 w 362415"/>
                  <a:gd name="connsiteY140" fmla="*/ 9295 h 297648"/>
                  <a:gd name="connsiteX141" fmla="*/ 156159 w 362415"/>
                  <a:gd name="connsiteY141" fmla="*/ 15187 h 297648"/>
                  <a:gd name="connsiteX142" fmla="*/ 155444 w 362415"/>
                  <a:gd name="connsiteY142" fmla="*/ 19879 h 297648"/>
                  <a:gd name="connsiteX143" fmla="*/ 156981 w 362415"/>
                  <a:gd name="connsiteY143" fmla="*/ 24999 h 297648"/>
                  <a:gd name="connsiteX144" fmla="*/ 153299 w 362415"/>
                  <a:gd name="connsiteY144" fmla="*/ 28139 h 297648"/>
                  <a:gd name="connsiteX145" fmla="*/ 148483 w 362415"/>
                  <a:gd name="connsiteY145" fmla="*/ 31302 h 297648"/>
                  <a:gd name="connsiteX146" fmla="*/ 144588 w 362415"/>
                  <a:gd name="connsiteY146" fmla="*/ 33579 h 297648"/>
                  <a:gd name="connsiteX147" fmla="*/ 140405 w 362415"/>
                  <a:gd name="connsiteY147" fmla="*/ 34466 h 297648"/>
                  <a:gd name="connsiteX148" fmla="*/ 135137 w 362415"/>
                  <a:gd name="connsiteY148" fmla="*/ 35510 h 297648"/>
                  <a:gd name="connsiteX149" fmla="*/ 130461 w 362415"/>
                  <a:gd name="connsiteY149" fmla="*/ 36808 h 297648"/>
                  <a:gd name="connsiteX150" fmla="*/ 126500 w 362415"/>
                  <a:gd name="connsiteY150" fmla="*/ 39060 h 297648"/>
                  <a:gd name="connsiteX151" fmla="*/ 122178 w 362415"/>
                  <a:gd name="connsiteY151" fmla="*/ 40909 h 297648"/>
                  <a:gd name="connsiteX152" fmla="*/ 119301 w 362415"/>
                  <a:gd name="connsiteY152" fmla="*/ 46424 h 297648"/>
                  <a:gd name="connsiteX153" fmla="*/ 124659 w 362415"/>
                  <a:gd name="connsiteY153" fmla="*/ 48905 h 297648"/>
                  <a:gd name="connsiteX154" fmla="*/ 117781 w 362415"/>
                  <a:gd name="connsiteY154" fmla="*/ 52020 h 297648"/>
                  <a:gd name="connsiteX155" fmla="*/ 112299 w 362415"/>
                  <a:gd name="connsiteY155" fmla="*/ 53417 h 297648"/>
                  <a:gd name="connsiteX156" fmla="*/ 106235 w 362415"/>
                  <a:gd name="connsiteY156" fmla="*/ 51815 h 297648"/>
                  <a:gd name="connsiteX157" fmla="*/ 98888 w 362415"/>
                  <a:gd name="connsiteY157" fmla="*/ 51527 h 297648"/>
                  <a:gd name="connsiteX158" fmla="*/ 92642 w 362415"/>
                  <a:gd name="connsiteY158" fmla="*/ 50212 h 297648"/>
                  <a:gd name="connsiteX159" fmla="*/ 87333 w 362415"/>
                  <a:gd name="connsiteY159" fmla="*/ 47706 h 297648"/>
                  <a:gd name="connsiteX160" fmla="*/ 87078 w 362415"/>
                  <a:gd name="connsiteY160" fmla="*/ 43514 h 297648"/>
                  <a:gd name="connsiteX161" fmla="*/ 84095 w 362415"/>
                  <a:gd name="connsiteY161" fmla="*/ 40581 h 297648"/>
                  <a:gd name="connsiteX162" fmla="*/ 80184 w 362415"/>
                  <a:gd name="connsiteY162" fmla="*/ 42200 h 297648"/>
                  <a:gd name="connsiteX163" fmla="*/ 73560 w 362415"/>
                  <a:gd name="connsiteY163" fmla="*/ 41328 h 297648"/>
                  <a:gd name="connsiteX164" fmla="*/ 71768 w 362415"/>
                  <a:gd name="connsiteY164" fmla="*/ 45405 h 297648"/>
                  <a:gd name="connsiteX165" fmla="*/ 73124 w 362415"/>
                  <a:gd name="connsiteY165" fmla="*/ 49637 h 297648"/>
                  <a:gd name="connsiteX166" fmla="*/ 76477 w 362415"/>
                  <a:gd name="connsiteY166" fmla="*/ 53417 h 297648"/>
                  <a:gd name="connsiteX167" fmla="*/ 78655 w 362415"/>
                  <a:gd name="connsiteY167" fmla="*/ 57650 h 297648"/>
                  <a:gd name="connsiteX168" fmla="*/ 79065 w 362415"/>
                  <a:gd name="connsiteY168" fmla="*/ 62186 h 297648"/>
                  <a:gd name="connsiteX169" fmla="*/ 78844 w 362415"/>
                  <a:gd name="connsiteY169" fmla="*/ 66533 h 297648"/>
                  <a:gd name="connsiteX170" fmla="*/ 80192 w 362415"/>
                  <a:gd name="connsiteY170" fmla="*/ 70470 h 297648"/>
                  <a:gd name="connsiteX171" fmla="*/ 75828 w 362415"/>
                  <a:gd name="connsiteY171" fmla="*/ 73970 h 297648"/>
                  <a:gd name="connsiteX172" fmla="*/ 71735 w 362415"/>
                  <a:gd name="connsiteY172" fmla="*/ 72804 h 297648"/>
                  <a:gd name="connsiteX173" fmla="*/ 66624 w 362415"/>
                  <a:gd name="connsiteY173" fmla="*/ 73206 h 297648"/>
                  <a:gd name="connsiteX174" fmla="*/ 62498 w 362415"/>
                  <a:gd name="connsiteY174" fmla="*/ 73288 h 297648"/>
                  <a:gd name="connsiteX175" fmla="*/ 56762 w 362415"/>
                  <a:gd name="connsiteY175" fmla="*/ 73083 h 297648"/>
                  <a:gd name="connsiteX176" fmla="*/ 52201 w 362415"/>
                  <a:gd name="connsiteY176" fmla="*/ 76592 h 297648"/>
                  <a:gd name="connsiteX177" fmla="*/ 48536 w 362415"/>
                  <a:gd name="connsiteY177" fmla="*/ 72804 h 297648"/>
                  <a:gd name="connsiteX178" fmla="*/ 45544 w 362415"/>
                  <a:gd name="connsiteY178" fmla="*/ 69451 h 297648"/>
                  <a:gd name="connsiteX179" fmla="*/ 42512 w 362415"/>
                  <a:gd name="connsiteY179" fmla="*/ 65744 h 297648"/>
                  <a:gd name="connsiteX180" fmla="*/ 38337 w 362415"/>
                  <a:gd name="connsiteY180" fmla="*/ 66098 h 297648"/>
                  <a:gd name="connsiteX181" fmla="*/ 33382 w 362415"/>
                  <a:gd name="connsiteY181" fmla="*/ 67889 h 297648"/>
                  <a:gd name="connsiteX182" fmla="*/ 29380 w 362415"/>
                  <a:gd name="connsiteY182" fmla="*/ 69598 h 297648"/>
                  <a:gd name="connsiteX183" fmla="*/ 23742 w 362415"/>
                  <a:gd name="connsiteY183" fmla="*/ 70618 h 297648"/>
                  <a:gd name="connsiteX184" fmla="*/ 18934 w 362415"/>
                  <a:gd name="connsiteY184" fmla="*/ 70905 h 297648"/>
                  <a:gd name="connsiteX185" fmla="*/ 13626 w 362415"/>
                  <a:gd name="connsiteY185" fmla="*/ 72656 h 297648"/>
                  <a:gd name="connsiteX186" fmla="*/ 8588 w 362415"/>
                  <a:gd name="connsiteY186" fmla="*/ 72656 h 297648"/>
                  <a:gd name="connsiteX187" fmla="*/ 4092 w 362415"/>
                  <a:gd name="connsiteY187" fmla="*/ 74258 h 297648"/>
                  <a:gd name="connsiteX188" fmla="*/ 526 w 362415"/>
                  <a:gd name="connsiteY188" fmla="*/ 76444 h 297648"/>
                  <a:gd name="connsiteX189" fmla="*/ 0 w 362415"/>
                  <a:gd name="connsiteY189" fmla="*/ 81597 h 297648"/>
                  <a:gd name="connsiteX190" fmla="*/ 4248 w 362415"/>
                  <a:gd name="connsiteY190" fmla="*/ 82567 h 297648"/>
                  <a:gd name="connsiteX191" fmla="*/ 8629 w 362415"/>
                  <a:gd name="connsiteY191" fmla="*/ 80964 h 297648"/>
                  <a:gd name="connsiteX192" fmla="*/ 12680 w 362415"/>
                  <a:gd name="connsiteY192" fmla="*/ 83586 h 297648"/>
                  <a:gd name="connsiteX193" fmla="*/ 7602 w 362415"/>
                  <a:gd name="connsiteY193" fmla="*/ 83873 h 297648"/>
                  <a:gd name="connsiteX194" fmla="*/ 5309 w 362415"/>
                  <a:gd name="connsiteY194" fmla="*/ 87374 h 297648"/>
                  <a:gd name="connsiteX195" fmla="*/ 9558 w 362415"/>
                  <a:gd name="connsiteY195" fmla="*/ 86544 h 297648"/>
                  <a:gd name="connsiteX196" fmla="*/ 7215 w 362415"/>
                  <a:gd name="connsiteY196" fmla="*/ 89922 h 297648"/>
                  <a:gd name="connsiteX197" fmla="*/ 633 w 362415"/>
                  <a:gd name="connsiteY197" fmla="*/ 90875 h 297648"/>
                  <a:gd name="connsiteX198" fmla="*/ 4569 w 362415"/>
                  <a:gd name="connsiteY198" fmla="*/ 92938 h 297648"/>
                  <a:gd name="connsiteX199" fmla="*/ 8793 w 362415"/>
                  <a:gd name="connsiteY199" fmla="*/ 94368 h 297648"/>
                  <a:gd name="connsiteX200" fmla="*/ 9328 w 362415"/>
                  <a:gd name="connsiteY200" fmla="*/ 98575 h 297648"/>
                  <a:gd name="connsiteX201" fmla="*/ 14455 w 362415"/>
                  <a:gd name="connsiteY201" fmla="*/ 99175 h 297648"/>
                  <a:gd name="connsiteX202" fmla="*/ 19321 w 362415"/>
                  <a:gd name="connsiteY202" fmla="*/ 97425 h 297648"/>
                  <a:gd name="connsiteX203" fmla="*/ 23857 w 362415"/>
                  <a:gd name="connsiteY203" fmla="*/ 99282 h 297648"/>
                  <a:gd name="connsiteX204" fmla="*/ 29330 w 362415"/>
                  <a:gd name="connsiteY204" fmla="*/ 99915 h 297648"/>
                  <a:gd name="connsiteX205" fmla="*/ 34647 w 362415"/>
                  <a:gd name="connsiteY205" fmla="*/ 102388 h 297648"/>
                  <a:gd name="connsiteX206" fmla="*/ 38526 w 362415"/>
                  <a:gd name="connsiteY206" fmla="*/ 104328 h 297648"/>
                  <a:gd name="connsiteX207" fmla="*/ 39628 w 362415"/>
                  <a:gd name="connsiteY207" fmla="*/ 108790 h 297648"/>
                  <a:gd name="connsiteX208" fmla="*/ 43062 w 362415"/>
                  <a:gd name="connsiteY208" fmla="*/ 105585 h 297648"/>
                  <a:gd name="connsiteX209" fmla="*/ 47500 w 362415"/>
                  <a:gd name="connsiteY209" fmla="*/ 104673 h 297648"/>
                  <a:gd name="connsiteX210" fmla="*/ 51272 w 362415"/>
                  <a:gd name="connsiteY210" fmla="*/ 108346 h 297648"/>
                  <a:gd name="connsiteX211" fmla="*/ 56803 w 362415"/>
                  <a:gd name="connsiteY211" fmla="*/ 108133 h 297648"/>
                  <a:gd name="connsiteX212" fmla="*/ 54362 w 362415"/>
                  <a:gd name="connsiteY212" fmla="*/ 111864 h 297648"/>
                  <a:gd name="connsiteX213" fmla="*/ 57625 w 362415"/>
                  <a:gd name="connsiteY213" fmla="*/ 115291 h 297648"/>
                  <a:gd name="connsiteX214" fmla="*/ 61915 w 362415"/>
                  <a:gd name="connsiteY214" fmla="*/ 115669 h 297648"/>
                  <a:gd name="connsiteX215" fmla="*/ 64413 w 362415"/>
                  <a:gd name="connsiteY215" fmla="*/ 120304 h 297648"/>
                  <a:gd name="connsiteX216" fmla="*/ 66616 w 362415"/>
                  <a:gd name="connsiteY216" fmla="*/ 124815 h 297648"/>
                  <a:gd name="connsiteX217" fmla="*/ 62794 w 362415"/>
                  <a:gd name="connsiteY217" fmla="*/ 122901 h 297648"/>
                  <a:gd name="connsiteX218" fmla="*/ 64314 w 362415"/>
                  <a:gd name="connsiteY218" fmla="*/ 128308 h 297648"/>
                  <a:gd name="connsiteX219" fmla="*/ 68415 w 362415"/>
                  <a:gd name="connsiteY219" fmla="*/ 132277 h 297648"/>
                  <a:gd name="connsiteX220" fmla="*/ 71719 w 362415"/>
                  <a:gd name="connsiteY220" fmla="*/ 135745 h 297648"/>
                  <a:gd name="connsiteX221" fmla="*/ 78219 w 362415"/>
                  <a:gd name="connsiteY221" fmla="*/ 141605 h 297648"/>
                  <a:gd name="connsiteX222" fmla="*/ 83652 w 362415"/>
                  <a:gd name="connsiteY222" fmla="*/ 143758 h 297648"/>
                  <a:gd name="connsiteX223" fmla="*/ 88114 w 362415"/>
                  <a:gd name="connsiteY223" fmla="*/ 145944 h 297648"/>
                  <a:gd name="connsiteX224" fmla="*/ 89536 w 362415"/>
                  <a:gd name="connsiteY224" fmla="*/ 150686 h 297648"/>
                  <a:gd name="connsiteX225" fmla="*/ 90431 w 362415"/>
                  <a:gd name="connsiteY225" fmla="*/ 157507 h 297648"/>
                  <a:gd name="connsiteX226" fmla="*/ 87465 w 362415"/>
                  <a:gd name="connsiteY226" fmla="*/ 160375 h 297648"/>
                  <a:gd name="connsiteX227" fmla="*/ 89215 w 362415"/>
                  <a:gd name="connsiteY227" fmla="*/ 164484 h 297648"/>
                  <a:gd name="connsiteX228" fmla="*/ 93521 w 362415"/>
                  <a:gd name="connsiteY228" fmla="*/ 167656 h 297648"/>
                  <a:gd name="connsiteX229" fmla="*/ 99356 w 362415"/>
                  <a:gd name="connsiteY229" fmla="*/ 173047 h 297648"/>
                  <a:gd name="connsiteX230" fmla="*/ 101008 w 362415"/>
                  <a:gd name="connsiteY230" fmla="*/ 180484 h 297648"/>
                  <a:gd name="connsiteX231" fmla="*/ 98025 w 362415"/>
                  <a:gd name="connsiteY231" fmla="*/ 175208 h 297648"/>
                  <a:gd name="connsiteX232" fmla="*/ 93653 w 362415"/>
                  <a:gd name="connsiteY232" fmla="*/ 170886 h 297648"/>
                  <a:gd name="connsiteX233" fmla="*/ 90777 w 362415"/>
                  <a:gd name="connsiteY233" fmla="*/ 167368 h 297648"/>
                  <a:gd name="connsiteX234" fmla="*/ 88574 w 362415"/>
                  <a:gd name="connsiteY234" fmla="*/ 176112 h 297648"/>
                  <a:gd name="connsiteX235" fmla="*/ 87497 w 362415"/>
                  <a:gd name="connsiteY235" fmla="*/ 184684 h 297648"/>
                  <a:gd name="connsiteX236" fmla="*/ 86445 w 362415"/>
                  <a:gd name="connsiteY236" fmla="*/ 190609 h 297648"/>
                  <a:gd name="connsiteX237" fmla="*/ 86175 w 362415"/>
                  <a:gd name="connsiteY237" fmla="*/ 196222 h 297648"/>
                  <a:gd name="connsiteX238" fmla="*/ 88599 w 362415"/>
                  <a:gd name="connsiteY238" fmla="*/ 192236 h 297648"/>
                  <a:gd name="connsiteX239" fmla="*/ 91812 w 362415"/>
                  <a:gd name="connsiteY239" fmla="*/ 195014 h 297648"/>
                  <a:gd name="connsiteX240" fmla="*/ 87251 w 362415"/>
                  <a:gd name="connsiteY240" fmla="*/ 196962 h 297648"/>
                  <a:gd name="connsiteX241" fmla="*/ 84670 w 362415"/>
                  <a:gd name="connsiteY241" fmla="*/ 210217 h 297648"/>
                  <a:gd name="connsiteX242" fmla="*/ 83446 w 362415"/>
                  <a:gd name="connsiteY242" fmla="*/ 215362 h 297648"/>
                  <a:gd name="connsiteX243" fmla="*/ 81802 w 362415"/>
                  <a:gd name="connsiteY243" fmla="*/ 222536 h 297648"/>
                  <a:gd name="connsiteX244" fmla="*/ 81046 w 362415"/>
                  <a:gd name="connsiteY244" fmla="*/ 226637 h 297648"/>
                  <a:gd name="connsiteX245" fmla="*/ 79041 w 362415"/>
                  <a:gd name="connsiteY245" fmla="*/ 230393 h 297648"/>
                  <a:gd name="connsiteX246" fmla="*/ 75631 w 362415"/>
                  <a:gd name="connsiteY246" fmla="*/ 234173 h 297648"/>
                  <a:gd name="connsiteX247" fmla="*/ 76444 w 362415"/>
                  <a:gd name="connsiteY247" fmla="*/ 238594 h 297648"/>
                  <a:gd name="connsiteX248" fmla="*/ 80685 w 362415"/>
                  <a:gd name="connsiteY248" fmla="*/ 238454 h 297648"/>
                  <a:gd name="connsiteX249" fmla="*/ 81416 w 362415"/>
                  <a:gd name="connsiteY249" fmla="*/ 242909 h 297648"/>
                  <a:gd name="connsiteX250" fmla="*/ 85829 w 362415"/>
                  <a:gd name="connsiteY250" fmla="*/ 245021 h 297648"/>
                  <a:gd name="connsiteX251" fmla="*/ 90374 w 362415"/>
                  <a:gd name="connsiteY251" fmla="*/ 246631 h 297648"/>
                  <a:gd name="connsiteX252" fmla="*/ 97162 w 362415"/>
                  <a:gd name="connsiteY252" fmla="*/ 247913 h 297648"/>
                  <a:gd name="connsiteX253" fmla="*/ 100646 w 362415"/>
                  <a:gd name="connsiteY253" fmla="*/ 250330 h 297648"/>
                  <a:gd name="connsiteX254" fmla="*/ 103868 w 362415"/>
                  <a:gd name="connsiteY254" fmla="*/ 253132 h 297648"/>
                  <a:gd name="connsiteX255" fmla="*/ 108856 w 362415"/>
                  <a:gd name="connsiteY255" fmla="*/ 251866 h 297648"/>
                  <a:gd name="connsiteX256" fmla="*/ 112957 w 362415"/>
                  <a:gd name="connsiteY256" fmla="*/ 253091 h 297648"/>
                  <a:gd name="connsiteX257" fmla="*/ 116417 w 362415"/>
                  <a:gd name="connsiteY257" fmla="*/ 256016 h 297648"/>
                  <a:gd name="connsiteX258" fmla="*/ 121199 w 362415"/>
                  <a:gd name="connsiteY258" fmla="*/ 255786 h 297648"/>
                  <a:gd name="connsiteX259" fmla="*/ 126007 w 362415"/>
                  <a:gd name="connsiteY259" fmla="*/ 256337 h 297648"/>
                  <a:gd name="connsiteX260" fmla="*/ 131226 w 362415"/>
                  <a:gd name="connsiteY260" fmla="*/ 255992 h 297648"/>
                  <a:gd name="connsiteX261" fmla="*/ 134661 w 362415"/>
                  <a:gd name="connsiteY261" fmla="*/ 253691 h 297648"/>
                  <a:gd name="connsiteX262" fmla="*/ 139386 w 362415"/>
                  <a:gd name="connsiteY262" fmla="*/ 252047 h 297648"/>
                  <a:gd name="connsiteX263" fmla="*/ 143848 w 362415"/>
                  <a:gd name="connsiteY263" fmla="*/ 253337 h 297648"/>
                  <a:gd name="connsiteX264" fmla="*/ 147842 w 362415"/>
                  <a:gd name="connsiteY264" fmla="*/ 255688 h 297648"/>
                  <a:gd name="connsiteX265" fmla="*/ 152239 w 362415"/>
                  <a:gd name="connsiteY265" fmla="*/ 255417 h 297648"/>
                  <a:gd name="connsiteX266" fmla="*/ 154565 w 362415"/>
                  <a:gd name="connsiteY266" fmla="*/ 258942 h 297648"/>
                  <a:gd name="connsiteX267" fmla="*/ 162134 w 362415"/>
                  <a:gd name="connsiteY267" fmla="*/ 258597 h 297648"/>
                  <a:gd name="connsiteX268" fmla="*/ 163892 w 362415"/>
                  <a:gd name="connsiteY268" fmla="*/ 262550 h 297648"/>
                  <a:gd name="connsiteX269" fmla="*/ 167664 w 362415"/>
                  <a:gd name="connsiteY269" fmla="*/ 264497 h 297648"/>
                  <a:gd name="connsiteX270" fmla="*/ 171773 w 362415"/>
                  <a:gd name="connsiteY270" fmla="*/ 265796 h 297648"/>
                  <a:gd name="connsiteX271" fmla="*/ 175718 w 362415"/>
                  <a:gd name="connsiteY271" fmla="*/ 264275 h 297648"/>
                  <a:gd name="connsiteX272" fmla="*/ 180386 w 362415"/>
                  <a:gd name="connsiteY272" fmla="*/ 266314 h 297648"/>
                  <a:gd name="connsiteX273" fmla="*/ 185555 w 362415"/>
                  <a:gd name="connsiteY273" fmla="*/ 267094 h 297648"/>
                  <a:gd name="connsiteX274" fmla="*/ 353679 w 362415"/>
                  <a:gd name="connsiteY274" fmla="*/ 297649 h 297648"/>
                  <a:gd name="connsiteX275" fmla="*/ 356120 w 362415"/>
                  <a:gd name="connsiteY275" fmla="*/ 294140 h 297648"/>
                  <a:gd name="connsiteX276" fmla="*/ 358290 w 362415"/>
                  <a:gd name="connsiteY276" fmla="*/ 290549 h 297648"/>
                  <a:gd name="connsiteX277" fmla="*/ 358725 w 362415"/>
                  <a:gd name="connsiteY277" fmla="*/ 281246 h 297648"/>
                  <a:gd name="connsiteX278" fmla="*/ 362415 w 362415"/>
                  <a:gd name="connsiteY278" fmla="*/ 274507 h 297648"/>
                  <a:gd name="connsiteX279" fmla="*/ 362087 w 362415"/>
                  <a:gd name="connsiteY279" fmla="*/ 267850 h 297648"/>
                  <a:gd name="connsiteX280" fmla="*/ 361396 w 362415"/>
                  <a:gd name="connsiteY280" fmla="*/ 261777 h 297648"/>
                  <a:gd name="connsiteX281" fmla="*/ 358931 w 362415"/>
                  <a:gd name="connsiteY281" fmla="*/ 257931 h 297648"/>
                  <a:gd name="connsiteX282" fmla="*/ 359613 w 362415"/>
                  <a:gd name="connsiteY282" fmla="*/ 253666 h 297648"/>
                  <a:gd name="connsiteX283" fmla="*/ 359128 w 362415"/>
                  <a:gd name="connsiteY283" fmla="*/ 248867 h 297648"/>
                  <a:gd name="connsiteX284" fmla="*/ 356112 w 362415"/>
                  <a:gd name="connsiteY284" fmla="*/ 254291 h 297648"/>
                  <a:gd name="connsiteX285" fmla="*/ 351674 w 362415"/>
                  <a:gd name="connsiteY285" fmla="*/ 254677 h 297648"/>
                  <a:gd name="connsiteX286" fmla="*/ 344475 w 362415"/>
                  <a:gd name="connsiteY286" fmla="*/ 258227 h 297648"/>
                  <a:gd name="connsiteX287" fmla="*/ 340449 w 362415"/>
                  <a:gd name="connsiteY287" fmla="*/ 259328 h 297648"/>
                  <a:gd name="connsiteX288" fmla="*/ 339142 w 362415"/>
                  <a:gd name="connsiteY288" fmla="*/ 264793 h 297648"/>
                  <a:gd name="connsiteX289" fmla="*/ 340325 w 362415"/>
                  <a:gd name="connsiteY289" fmla="*/ 269428 h 297648"/>
                  <a:gd name="connsiteX290" fmla="*/ 335994 w 362415"/>
                  <a:gd name="connsiteY290" fmla="*/ 270135 h 297648"/>
                  <a:gd name="connsiteX291" fmla="*/ 338665 w 362415"/>
                  <a:gd name="connsiteY291" fmla="*/ 273948 h 297648"/>
                  <a:gd name="connsiteX292" fmla="*/ 337646 w 362415"/>
                  <a:gd name="connsiteY292" fmla="*/ 278690 h 297648"/>
                  <a:gd name="connsiteX293" fmla="*/ 342133 w 362415"/>
                  <a:gd name="connsiteY293" fmla="*/ 279824 h 297648"/>
                  <a:gd name="connsiteX294" fmla="*/ 340769 w 362415"/>
                  <a:gd name="connsiteY294" fmla="*/ 286070 h 297648"/>
                  <a:gd name="connsiteX295" fmla="*/ 345404 w 362415"/>
                  <a:gd name="connsiteY295" fmla="*/ 287179 h 297648"/>
                  <a:gd name="connsiteX296" fmla="*/ 343834 w 362415"/>
                  <a:gd name="connsiteY296" fmla="*/ 291518 h 297648"/>
                  <a:gd name="connsiteX297" fmla="*/ 348091 w 362415"/>
                  <a:gd name="connsiteY297" fmla="*/ 293499 h 297648"/>
                  <a:gd name="connsiteX298" fmla="*/ 351674 w 362415"/>
                  <a:gd name="connsiteY298" fmla="*/ 296071 h 2976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</a:cxnLst>
                <a:rect l="l" t="t" r="r" b="b"/>
                <a:pathLst>
                  <a:path w="362415" h="297648">
                    <a:moveTo>
                      <a:pt x="41107" y="114855"/>
                    </a:moveTo>
                    <a:lnTo>
                      <a:pt x="37935" y="112028"/>
                    </a:lnTo>
                    <a:lnTo>
                      <a:pt x="41107" y="114855"/>
                    </a:lnTo>
                    <a:close/>
                    <a:moveTo>
                      <a:pt x="84728" y="149683"/>
                    </a:moveTo>
                    <a:lnTo>
                      <a:pt x="80093" y="146182"/>
                    </a:lnTo>
                    <a:lnTo>
                      <a:pt x="83701" y="149174"/>
                    </a:lnTo>
                    <a:close/>
                    <a:moveTo>
                      <a:pt x="86807" y="159586"/>
                    </a:moveTo>
                    <a:lnTo>
                      <a:pt x="86766" y="154507"/>
                    </a:lnTo>
                    <a:lnTo>
                      <a:pt x="82681" y="152740"/>
                    </a:lnTo>
                    <a:lnTo>
                      <a:pt x="85386" y="157400"/>
                    </a:lnTo>
                    <a:close/>
                    <a:moveTo>
                      <a:pt x="185810" y="267127"/>
                    </a:moveTo>
                    <a:lnTo>
                      <a:pt x="189491" y="264703"/>
                    </a:lnTo>
                    <a:lnTo>
                      <a:pt x="195343" y="262763"/>
                    </a:lnTo>
                    <a:lnTo>
                      <a:pt x="195515" y="253946"/>
                    </a:lnTo>
                    <a:lnTo>
                      <a:pt x="195934" y="249368"/>
                    </a:lnTo>
                    <a:lnTo>
                      <a:pt x="198975" y="241544"/>
                    </a:lnTo>
                    <a:lnTo>
                      <a:pt x="205402" y="238019"/>
                    </a:lnTo>
                    <a:lnTo>
                      <a:pt x="210579" y="234625"/>
                    </a:lnTo>
                    <a:lnTo>
                      <a:pt x="216093" y="231987"/>
                    </a:lnTo>
                    <a:lnTo>
                      <a:pt x="220572" y="229587"/>
                    </a:lnTo>
                    <a:lnTo>
                      <a:pt x="230672" y="232685"/>
                    </a:lnTo>
                    <a:lnTo>
                      <a:pt x="234247" y="235430"/>
                    </a:lnTo>
                    <a:lnTo>
                      <a:pt x="238422" y="235874"/>
                    </a:lnTo>
                    <a:lnTo>
                      <a:pt x="242917" y="234995"/>
                    </a:lnTo>
                    <a:lnTo>
                      <a:pt x="248760" y="236605"/>
                    </a:lnTo>
                    <a:lnTo>
                      <a:pt x="253880" y="236819"/>
                    </a:lnTo>
                    <a:lnTo>
                      <a:pt x="257052" y="240336"/>
                    </a:lnTo>
                    <a:lnTo>
                      <a:pt x="261489" y="240805"/>
                    </a:lnTo>
                    <a:lnTo>
                      <a:pt x="265442" y="243615"/>
                    </a:lnTo>
                    <a:lnTo>
                      <a:pt x="269469" y="244651"/>
                    </a:lnTo>
                    <a:lnTo>
                      <a:pt x="273587" y="244355"/>
                    </a:lnTo>
                    <a:lnTo>
                      <a:pt x="280005" y="244207"/>
                    </a:lnTo>
                    <a:lnTo>
                      <a:pt x="284188" y="242005"/>
                    </a:lnTo>
                    <a:lnTo>
                      <a:pt x="288083" y="238898"/>
                    </a:lnTo>
                    <a:lnTo>
                      <a:pt x="288806" y="234756"/>
                    </a:lnTo>
                    <a:lnTo>
                      <a:pt x="292759" y="233441"/>
                    </a:lnTo>
                    <a:lnTo>
                      <a:pt x="295521" y="229752"/>
                    </a:lnTo>
                    <a:lnTo>
                      <a:pt x="299235" y="226818"/>
                    </a:lnTo>
                    <a:lnTo>
                      <a:pt x="303566" y="224821"/>
                    </a:lnTo>
                    <a:lnTo>
                      <a:pt x="308694" y="222232"/>
                    </a:lnTo>
                    <a:lnTo>
                      <a:pt x="309417" y="217408"/>
                    </a:lnTo>
                    <a:lnTo>
                      <a:pt x="312786" y="214121"/>
                    </a:lnTo>
                    <a:lnTo>
                      <a:pt x="311052" y="209913"/>
                    </a:lnTo>
                    <a:lnTo>
                      <a:pt x="306056" y="211680"/>
                    </a:lnTo>
                    <a:lnTo>
                      <a:pt x="301569" y="210899"/>
                    </a:lnTo>
                    <a:lnTo>
                      <a:pt x="296843" y="208385"/>
                    </a:lnTo>
                    <a:lnTo>
                      <a:pt x="293014" y="205319"/>
                    </a:lnTo>
                    <a:lnTo>
                      <a:pt x="292258" y="201120"/>
                    </a:lnTo>
                    <a:lnTo>
                      <a:pt x="293244" y="196255"/>
                    </a:lnTo>
                    <a:lnTo>
                      <a:pt x="295003" y="192458"/>
                    </a:lnTo>
                    <a:lnTo>
                      <a:pt x="292636" y="188719"/>
                    </a:lnTo>
                    <a:lnTo>
                      <a:pt x="288461" y="187560"/>
                    </a:lnTo>
                    <a:lnTo>
                      <a:pt x="285840" y="183879"/>
                    </a:lnTo>
                    <a:lnTo>
                      <a:pt x="287763" y="179794"/>
                    </a:lnTo>
                    <a:lnTo>
                      <a:pt x="292316" y="179227"/>
                    </a:lnTo>
                    <a:lnTo>
                      <a:pt x="297090" y="176277"/>
                    </a:lnTo>
                    <a:lnTo>
                      <a:pt x="298290" y="172176"/>
                    </a:lnTo>
                    <a:lnTo>
                      <a:pt x="294896" y="169842"/>
                    </a:lnTo>
                    <a:lnTo>
                      <a:pt x="292833" y="165298"/>
                    </a:lnTo>
                    <a:lnTo>
                      <a:pt x="288503" y="162479"/>
                    </a:lnTo>
                    <a:lnTo>
                      <a:pt x="290483" y="158805"/>
                    </a:lnTo>
                    <a:lnTo>
                      <a:pt x="293951" y="156258"/>
                    </a:lnTo>
                    <a:lnTo>
                      <a:pt x="291157" y="151557"/>
                    </a:lnTo>
                    <a:lnTo>
                      <a:pt x="287335" y="149453"/>
                    </a:lnTo>
                    <a:lnTo>
                      <a:pt x="289020" y="145180"/>
                    </a:lnTo>
                    <a:lnTo>
                      <a:pt x="287779" y="140906"/>
                    </a:lnTo>
                    <a:lnTo>
                      <a:pt x="280103" y="139961"/>
                    </a:lnTo>
                    <a:lnTo>
                      <a:pt x="275690" y="141630"/>
                    </a:lnTo>
                    <a:lnTo>
                      <a:pt x="273833" y="145320"/>
                    </a:lnTo>
                    <a:lnTo>
                      <a:pt x="272074" y="149272"/>
                    </a:lnTo>
                    <a:lnTo>
                      <a:pt x="267489" y="149700"/>
                    </a:lnTo>
                    <a:lnTo>
                      <a:pt x="270513" y="146125"/>
                    </a:lnTo>
                    <a:lnTo>
                      <a:pt x="270250" y="141769"/>
                    </a:lnTo>
                    <a:lnTo>
                      <a:pt x="271064" y="137693"/>
                    </a:lnTo>
                    <a:lnTo>
                      <a:pt x="274162" y="132770"/>
                    </a:lnTo>
                    <a:lnTo>
                      <a:pt x="278460" y="129804"/>
                    </a:lnTo>
                    <a:lnTo>
                      <a:pt x="279282" y="124133"/>
                    </a:lnTo>
                    <a:lnTo>
                      <a:pt x="283555" y="122186"/>
                    </a:lnTo>
                    <a:lnTo>
                      <a:pt x="288141" y="118348"/>
                    </a:lnTo>
                    <a:lnTo>
                      <a:pt x="290220" y="114658"/>
                    </a:lnTo>
                    <a:lnTo>
                      <a:pt x="289949" y="110015"/>
                    </a:lnTo>
                    <a:lnTo>
                      <a:pt x="294535" y="107952"/>
                    </a:lnTo>
                    <a:lnTo>
                      <a:pt x="297822" y="110434"/>
                    </a:lnTo>
                    <a:lnTo>
                      <a:pt x="302522" y="108914"/>
                    </a:lnTo>
                    <a:lnTo>
                      <a:pt x="304980" y="105528"/>
                    </a:lnTo>
                    <a:lnTo>
                      <a:pt x="304602" y="101189"/>
                    </a:lnTo>
                    <a:lnTo>
                      <a:pt x="304758" y="96611"/>
                    </a:lnTo>
                    <a:lnTo>
                      <a:pt x="304914" y="91573"/>
                    </a:lnTo>
                    <a:lnTo>
                      <a:pt x="306360" y="86963"/>
                    </a:lnTo>
                    <a:lnTo>
                      <a:pt x="308768" y="83051"/>
                    </a:lnTo>
                    <a:lnTo>
                      <a:pt x="309327" y="78490"/>
                    </a:lnTo>
                    <a:lnTo>
                      <a:pt x="310379" y="74209"/>
                    </a:lnTo>
                    <a:lnTo>
                      <a:pt x="313847" y="70314"/>
                    </a:lnTo>
                    <a:lnTo>
                      <a:pt x="317208" y="67552"/>
                    </a:lnTo>
                    <a:lnTo>
                      <a:pt x="319229" y="63509"/>
                    </a:lnTo>
                    <a:lnTo>
                      <a:pt x="313444" y="60961"/>
                    </a:lnTo>
                    <a:lnTo>
                      <a:pt x="309393" y="60172"/>
                    </a:lnTo>
                    <a:lnTo>
                      <a:pt x="305284" y="60016"/>
                    </a:lnTo>
                    <a:lnTo>
                      <a:pt x="301725" y="57880"/>
                    </a:lnTo>
                    <a:lnTo>
                      <a:pt x="296860" y="58668"/>
                    </a:lnTo>
                    <a:lnTo>
                      <a:pt x="292726" y="57937"/>
                    </a:lnTo>
                    <a:lnTo>
                      <a:pt x="288741" y="55850"/>
                    </a:lnTo>
                    <a:lnTo>
                      <a:pt x="283884" y="57123"/>
                    </a:lnTo>
                    <a:lnTo>
                      <a:pt x="281320" y="53664"/>
                    </a:lnTo>
                    <a:lnTo>
                      <a:pt x="278756" y="50311"/>
                    </a:lnTo>
                    <a:lnTo>
                      <a:pt x="275353" y="47763"/>
                    </a:lnTo>
                    <a:lnTo>
                      <a:pt x="271220" y="46785"/>
                    </a:lnTo>
                    <a:lnTo>
                      <a:pt x="267152" y="47985"/>
                    </a:lnTo>
                    <a:lnTo>
                      <a:pt x="262583" y="46851"/>
                    </a:lnTo>
                    <a:lnTo>
                      <a:pt x="258802" y="45010"/>
                    </a:lnTo>
                    <a:lnTo>
                      <a:pt x="254792" y="46259"/>
                    </a:lnTo>
                    <a:lnTo>
                      <a:pt x="250749" y="44024"/>
                    </a:lnTo>
                    <a:lnTo>
                      <a:pt x="247207" y="41361"/>
                    </a:lnTo>
                    <a:lnTo>
                      <a:pt x="243122" y="40293"/>
                    </a:lnTo>
                    <a:lnTo>
                      <a:pt x="239778" y="37712"/>
                    </a:lnTo>
                    <a:lnTo>
                      <a:pt x="237066" y="34598"/>
                    </a:lnTo>
                    <a:lnTo>
                      <a:pt x="235414" y="30678"/>
                    </a:lnTo>
                    <a:lnTo>
                      <a:pt x="235381" y="26569"/>
                    </a:lnTo>
                    <a:lnTo>
                      <a:pt x="231987" y="29536"/>
                    </a:lnTo>
                    <a:lnTo>
                      <a:pt x="228527" y="32510"/>
                    </a:lnTo>
                    <a:lnTo>
                      <a:pt x="223851" y="32897"/>
                    </a:lnTo>
                    <a:lnTo>
                      <a:pt x="219051" y="32256"/>
                    </a:lnTo>
                    <a:lnTo>
                      <a:pt x="220186" y="28262"/>
                    </a:lnTo>
                    <a:lnTo>
                      <a:pt x="220515" y="23767"/>
                    </a:lnTo>
                    <a:lnTo>
                      <a:pt x="215822" y="20882"/>
                    </a:lnTo>
                    <a:lnTo>
                      <a:pt x="211491" y="20989"/>
                    </a:lnTo>
                    <a:lnTo>
                      <a:pt x="206889" y="20750"/>
                    </a:lnTo>
                    <a:lnTo>
                      <a:pt x="205541" y="16814"/>
                    </a:lnTo>
                    <a:lnTo>
                      <a:pt x="200315" y="16600"/>
                    </a:lnTo>
                    <a:lnTo>
                      <a:pt x="197299" y="13297"/>
                    </a:lnTo>
                    <a:lnTo>
                      <a:pt x="195450" y="9558"/>
                    </a:lnTo>
                    <a:lnTo>
                      <a:pt x="191266" y="8465"/>
                    </a:lnTo>
                    <a:lnTo>
                      <a:pt x="186878" y="9829"/>
                    </a:lnTo>
                    <a:lnTo>
                      <a:pt x="182514" y="6805"/>
                    </a:lnTo>
                    <a:lnTo>
                      <a:pt x="181002" y="2013"/>
                    </a:lnTo>
                    <a:lnTo>
                      <a:pt x="176088" y="0"/>
                    </a:lnTo>
                    <a:lnTo>
                      <a:pt x="171478" y="567"/>
                    </a:lnTo>
                    <a:lnTo>
                      <a:pt x="164747" y="1578"/>
                    </a:lnTo>
                    <a:lnTo>
                      <a:pt x="159775" y="2926"/>
                    </a:lnTo>
                    <a:lnTo>
                      <a:pt x="156216" y="5054"/>
                    </a:lnTo>
                    <a:lnTo>
                      <a:pt x="156258" y="9295"/>
                    </a:lnTo>
                    <a:lnTo>
                      <a:pt x="156159" y="15187"/>
                    </a:lnTo>
                    <a:lnTo>
                      <a:pt x="155444" y="19879"/>
                    </a:lnTo>
                    <a:lnTo>
                      <a:pt x="156981" y="24999"/>
                    </a:lnTo>
                    <a:lnTo>
                      <a:pt x="153299" y="28139"/>
                    </a:lnTo>
                    <a:lnTo>
                      <a:pt x="148483" y="31302"/>
                    </a:lnTo>
                    <a:lnTo>
                      <a:pt x="144588" y="33579"/>
                    </a:lnTo>
                    <a:lnTo>
                      <a:pt x="140405" y="34466"/>
                    </a:lnTo>
                    <a:lnTo>
                      <a:pt x="135137" y="35510"/>
                    </a:lnTo>
                    <a:lnTo>
                      <a:pt x="130461" y="36808"/>
                    </a:lnTo>
                    <a:lnTo>
                      <a:pt x="126500" y="39060"/>
                    </a:lnTo>
                    <a:lnTo>
                      <a:pt x="122178" y="40909"/>
                    </a:lnTo>
                    <a:lnTo>
                      <a:pt x="119301" y="46424"/>
                    </a:lnTo>
                    <a:lnTo>
                      <a:pt x="124659" y="48905"/>
                    </a:lnTo>
                    <a:lnTo>
                      <a:pt x="117781" y="52020"/>
                    </a:lnTo>
                    <a:lnTo>
                      <a:pt x="112299" y="53417"/>
                    </a:lnTo>
                    <a:lnTo>
                      <a:pt x="106235" y="51815"/>
                    </a:lnTo>
                    <a:lnTo>
                      <a:pt x="98888" y="51527"/>
                    </a:lnTo>
                    <a:lnTo>
                      <a:pt x="92642" y="50212"/>
                    </a:lnTo>
                    <a:lnTo>
                      <a:pt x="87333" y="47706"/>
                    </a:lnTo>
                    <a:lnTo>
                      <a:pt x="87078" y="43514"/>
                    </a:lnTo>
                    <a:lnTo>
                      <a:pt x="84095" y="40581"/>
                    </a:lnTo>
                    <a:lnTo>
                      <a:pt x="80184" y="42200"/>
                    </a:lnTo>
                    <a:lnTo>
                      <a:pt x="73560" y="41328"/>
                    </a:lnTo>
                    <a:lnTo>
                      <a:pt x="71768" y="45405"/>
                    </a:lnTo>
                    <a:lnTo>
                      <a:pt x="73124" y="49637"/>
                    </a:lnTo>
                    <a:lnTo>
                      <a:pt x="76477" y="53417"/>
                    </a:lnTo>
                    <a:lnTo>
                      <a:pt x="78655" y="57650"/>
                    </a:lnTo>
                    <a:lnTo>
                      <a:pt x="79065" y="62186"/>
                    </a:lnTo>
                    <a:lnTo>
                      <a:pt x="78844" y="66533"/>
                    </a:lnTo>
                    <a:lnTo>
                      <a:pt x="80192" y="70470"/>
                    </a:lnTo>
                    <a:lnTo>
                      <a:pt x="75828" y="73970"/>
                    </a:lnTo>
                    <a:lnTo>
                      <a:pt x="71735" y="72804"/>
                    </a:lnTo>
                    <a:lnTo>
                      <a:pt x="66624" y="73206"/>
                    </a:lnTo>
                    <a:lnTo>
                      <a:pt x="62498" y="73288"/>
                    </a:lnTo>
                    <a:lnTo>
                      <a:pt x="56762" y="73083"/>
                    </a:lnTo>
                    <a:lnTo>
                      <a:pt x="52201" y="76592"/>
                    </a:lnTo>
                    <a:lnTo>
                      <a:pt x="48536" y="72804"/>
                    </a:lnTo>
                    <a:lnTo>
                      <a:pt x="45544" y="69451"/>
                    </a:lnTo>
                    <a:lnTo>
                      <a:pt x="42512" y="65744"/>
                    </a:lnTo>
                    <a:lnTo>
                      <a:pt x="38337" y="66098"/>
                    </a:lnTo>
                    <a:lnTo>
                      <a:pt x="33382" y="67889"/>
                    </a:lnTo>
                    <a:lnTo>
                      <a:pt x="29380" y="69598"/>
                    </a:lnTo>
                    <a:lnTo>
                      <a:pt x="23742" y="70618"/>
                    </a:lnTo>
                    <a:lnTo>
                      <a:pt x="18934" y="70905"/>
                    </a:lnTo>
                    <a:lnTo>
                      <a:pt x="13626" y="72656"/>
                    </a:lnTo>
                    <a:lnTo>
                      <a:pt x="8588" y="72656"/>
                    </a:lnTo>
                    <a:lnTo>
                      <a:pt x="4092" y="74258"/>
                    </a:lnTo>
                    <a:lnTo>
                      <a:pt x="526" y="76444"/>
                    </a:lnTo>
                    <a:lnTo>
                      <a:pt x="0" y="81597"/>
                    </a:lnTo>
                    <a:lnTo>
                      <a:pt x="4248" y="82567"/>
                    </a:lnTo>
                    <a:lnTo>
                      <a:pt x="8629" y="80964"/>
                    </a:lnTo>
                    <a:lnTo>
                      <a:pt x="12680" y="83586"/>
                    </a:lnTo>
                    <a:lnTo>
                      <a:pt x="7602" y="83873"/>
                    </a:lnTo>
                    <a:lnTo>
                      <a:pt x="5309" y="87374"/>
                    </a:lnTo>
                    <a:lnTo>
                      <a:pt x="9558" y="86544"/>
                    </a:lnTo>
                    <a:lnTo>
                      <a:pt x="7215" y="89922"/>
                    </a:lnTo>
                    <a:lnTo>
                      <a:pt x="633" y="90875"/>
                    </a:lnTo>
                    <a:lnTo>
                      <a:pt x="4569" y="92938"/>
                    </a:lnTo>
                    <a:lnTo>
                      <a:pt x="8793" y="94368"/>
                    </a:lnTo>
                    <a:lnTo>
                      <a:pt x="9328" y="98575"/>
                    </a:lnTo>
                    <a:lnTo>
                      <a:pt x="14455" y="99175"/>
                    </a:lnTo>
                    <a:lnTo>
                      <a:pt x="19321" y="97425"/>
                    </a:lnTo>
                    <a:lnTo>
                      <a:pt x="23857" y="99282"/>
                    </a:lnTo>
                    <a:lnTo>
                      <a:pt x="29330" y="99915"/>
                    </a:lnTo>
                    <a:lnTo>
                      <a:pt x="34647" y="102388"/>
                    </a:lnTo>
                    <a:lnTo>
                      <a:pt x="38526" y="104328"/>
                    </a:lnTo>
                    <a:lnTo>
                      <a:pt x="39628" y="108790"/>
                    </a:lnTo>
                    <a:lnTo>
                      <a:pt x="43062" y="105585"/>
                    </a:lnTo>
                    <a:lnTo>
                      <a:pt x="47500" y="104673"/>
                    </a:lnTo>
                    <a:lnTo>
                      <a:pt x="51272" y="108346"/>
                    </a:lnTo>
                    <a:lnTo>
                      <a:pt x="56803" y="108133"/>
                    </a:lnTo>
                    <a:lnTo>
                      <a:pt x="54362" y="111864"/>
                    </a:lnTo>
                    <a:lnTo>
                      <a:pt x="57625" y="115291"/>
                    </a:lnTo>
                    <a:lnTo>
                      <a:pt x="61915" y="115669"/>
                    </a:lnTo>
                    <a:lnTo>
                      <a:pt x="64413" y="120304"/>
                    </a:lnTo>
                    <a:lnTo>
                      <a:pt x="66616" y="124815"/>
                    </a:lnTo>
                    <a:lnTo>
                      <a:pt x="62794" y="122901"/>
                    </a:lnTo>
                    <a:lnTo>
                      <a:pt x="64314" y="128308"/>
                    </a:lnTo>
                    <a:lnTo>
                      <a:pt x="68415" y="132277"/>
                    </a:lnTo>
                    <a:lnTo>
                      <a:pt x="71719" y="135745"/>
                    </a:lnTo>
                    <a:lnTo>
                      <a:pt x="78219" y="141605"/>
                    </a:lnTo>
                    <a:lnTo>
                      <a:pt x="83652" y="143758"/>
                    </a:lnTo>
                    <a:lnTo>
                      <a:pt x="88114" y="145944"/>
                    </a:lnTo>
                    <a:lnTo>
                      <a:pt x="89536" y="150686"/>
                    </a:lnTo>
                    <a:lnTo>
                      <a:pt x="90431" y="157507"/>
                    </a:lnTo>
                    <a:lnTo>
                      <a:pt x="87465" y="160375"/>
                    </a:lnTo>
                    <a:lnTo>
                      <a:pt x="89215" y="164484"/>
                    </a:lnTo>
                    <a:lnTo>
                      <a:pt x="93521" y="167656"/>
                    </a:lnTo>
                    <a:lnTo>
                      <a:pt x="99356" y="173047"/>
                    </a:lnTo>
                    <a:lnTo>
                      <a:pt x="101008" y="180484"/>
                    </a:lnTo>
                    <a:lnTo>
                      <a:pt x="98025" y="175208"/>
                    </a:lnTo>
                    <a:lnTo>
                      <a:pt x="93653" y="170886"/>
                    </a:lnTo>
                    <a:lnTo>
                      <a:pt x="90777" y="167368"/>
                    </a:lnTo>
                    <a:lnTo>
                      <a:pt x="88574" y="176112"/>
                    </a:lnTo>
                    <a:lnTo>
                      <a:pt x="87497" y="184684"/>
                    </a:lnTo>
                    <a:lnTo>
                      <a:pt x="86445" y="190609"/>
                    </a:lnTo>
                    <a:lnTo>
                      <a:pt x="86175" y="196222"/>
                    </a:lnTo>
                    <a:lnTo>
                      <a:pt x="88599" y="192236"/>
                    </a:lnTo>
                    <a:lnTo>
                      <a:pt x="91812" y="195014"/>
                    </a:lnTo>
                    <a:lnTo>
                      <a:pt x="87251" y="196962"/>
                    </a:lnTo>
                    <a:lnTo>
                      <a:pt x="84670" y="210217"/>
                    </a:lnTo>
                    <a:lnTo>
                      <a:pt x="83446" y="215362"/>
                    </a:lnTo>
                    <a:lnTo>
                      <a:pt x="81802" y="222536"/>
                    </a:lnTo>
                    <a:lnTo>
                      <a:pt x="81046" y="226637"/>
                    </a:lnTo>
                    <a:lnTo>
                      <a:pt x="79041" y="230393"/>
                    </a:lnTo>
                    <a:lnTo>
                      <a:pt x="75631" y="234173"/>
                    </a:lnTo>
                    <a:lnTo>
                      <a:pt x="76444" y="238594"/>
                    </a:lnTo>
                    <a:lnTo>
                      <a:pt x="80685" y="238454"/>
                    </a:lnTo>
                    <a:lnTo>
                      <a:pt x="81416" y="242909"/>
                    </a:lnTo>
                    <a:lnTo>
                      <a:pt x="85829" y="245021"/>
                    </a:lnTo>
                    <a:lnTo>
                      <a:pt x="90374" y="246631"/>
                    </a:lnTo>
                    <a:lnTo>
                      <a:pt x="97162" y="247913"/>
                    </a:lnTo>
                    <a:lnTo>
                      <a:pt x="100646" y="250330"/>
                    </a:lnTo>
                    <a:lnTo>
                      <a:pt x="103868" y="253132"/>
                    </a:lnTo>
                    <a:lnTo>
                      <a:pt x="108856" y="251866"/>
                    </a:lnTo>
                    <a:lnTo>
                      <a:pt x="112957" y="253091"/>
                    </a:lnTo>
                    <a:lnTo>
                      <a:pt x="116417" y="256016"/>
                    </a:lnTo>
                    <a:lnTo>
                      <a:pt x="121199" y="255786"/>
                    </a:lnTo>
                    <a:lnTo>
                      <a:pt x="126007" y="256337"/>
                    </a:lnTo>
                    <a:lnTo>
                      <a:pt x="131226" y="255992"/>
                    </a:lnTo>
                    <a:lnTo>
                      <a:pt x="134661" y="253691"/>
                    </a:lnTo>
                    <a:lnTo>
                      <a:pt x="139386" y="252047"/>
                    </a:lnTo>
                    <a:lnTo>
                      <a:pt x="143848" y="253337"/>
                    </a:lnTo>
                    <a:lnTo>
                      <a:pt x="147842" y="255688"/>
                    </a:lnTo>
                    <a:lnTo>
                      <a:pt x="152239" y="255417"/>
                    </a:lnTo>
                    <a:lnTo>
                      <a:pt x="154565" y="258942"/>
                    </a:lnTo>
                    <a:lnTo>
                      <a:pt x="162134" y="258597"/>
                    </a:lnTo>
                    <a:lnTo>
                      <a:pt x="163892" y="262550"/>
                    </a:lnTo>
                    <a:lnTo>
                      <a:pt x="167664" y="264497"/>
                    </a:lnTo>
                    <a:lnTo>
                      <a:pt x="171773" y="265796"/>
                    </a:lnTo>
                    <a:lnTo>
                      <a:pt x="175718" y="264275"/>
                    </a:lnTo>
                    <a:lnTo>
                      <a:pt x="180386" y="266314"/>
                    </a:lnTo>
                    <a:lnTo>
                      <a:pt x="185555" y="267094"/>
                    </a:lnTo>
                    <a:close/>
                    <a:moveTo>
                      <a:pt x="353679" y="297649"/>
                    </a:moveTo>
                    <a:lnTo>
                      <a:pt x="356120" y="294140"/>
                    </a:lnTo>
                    <a:lnTo>
                      <a:pt x="358290" y="290549"/>
                    </a:lnTo>
                    <a:lnTo>
                      <a:pt x="358725" y="281246"/>
                    </a:lnTo>
                    <a:lnTo>
                      <a:pt x="362415" y="274507"/>
                    </a:lnTo>
                    <a:lnTo>
                      <a:pt x="362087" y="267850"/>
                    </a:lnTo>
                    <a:lnTo>
                      <a:pt x="361396" y="261777"/>
                    </a:lnTo>
                    <a:lnTo>
                      <a:pt x="358931" y="257931"/>
                    </a:lnTo>
                    <a:lnTo>
                      <a:pt x="359613" y="253666"/>
                    </a:lnTo>
                    <a:lnTo>
                      <a:pt x="359128" y="248867"/>
                    </a:lnTo>
                    <a:lnTo>
                      <a:pt x="356112" y="254291"/>
                    </a:lnTo>
                    <a:lnTo>
                      <a:pt x="351674" y="254677"/>
                    </a:lnTo>
                    <a:lnTo>
                      <a:pt x="344475" y="258227"/>
                    </a:lnTo>
                    <a:lnTo>
                      <a:pt x="340449" y="259328"/>
                    </a:lnTo>
                    <a:lnTo>
                      <a:pt x="339142" y="264793"/>
                    </a:lnTo>
                    <a:lnTo>
                      <a:pt x="340325" y="269428"/>
                    </a:lnTo>
                    <a:lnTo>
                      <a:pt x="335994" y="270135"/>
                    </a:lnTo>
                    <a:lnTo>
                      <a:pt x="338665" y="273948"/>
                    </a:lnTo>
                    <a:lnTo>
                      <a:pt x="337646" y="278690"/>
                    </a:lnTo>
                    <a:lnTo>
                      <a:pt x="342133" y="279824"/>
                    </a:lnTo>
                    <a:lnTo>
                      <a:pt x="340769" y="286070"/>
                    </a:lnTo>
                    <a:lnTo>
                      <a:pt x="345404" y="287179"/>
                    </a:lnTo>
                    <a:lnTo>
                      <a:pt x="343834" y="291518"/>
                    </a:lnTo>
                    <a:lnTo>
                      <a:pt x="348091" y="293499"/>
                    </a:lnTo>
                    <a:lnTo>
                      <a:pt x="351674" y="296071"/>
                    </a:lnTo>
                    <a:close/>
                  </a:path>
                </a:pathLst>
              </a:custGeom>
              <a:solidFill>
                <a:srgbClr val="0D8344"/>
              </a:solidFill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096" name="Free-form: Shape 1095">
                <a:extLst>
                  <a:ext uri="{FF2B5EF4-FFF2-40B4-BE49-F238E27FC236}">
                    <a16:creationId xmlns:a16="http://schemas.microsoft.com/office/drawing/2014/main" id="{4D3BB271-0ED2-1289-7B3A-410B3EB87D60}"/>
                  </a:ext>
                </a:extLst>
              </p:cNvPr>
              <p:cNvSpPr/>
              <p:nvPr/>
            </p:nvSpPr>
            <p:spPr>
              <a:xfrm>
                <a:off x="6160405" y="2318929"/>
                <a:ext cx="175550" cy="150224"/>
              </a:xfrm>
              <a:custGeom>
                <a:avLst/>
                <a:gdLst>
                  <a:gd name="connsiteX0" fmla="*/ 32231 w 149477"/>
                  <a:gd name="connsiteY0" fmla="*/ 49357 h 127913"/>
                  <a:gd name="connsiteX1" fmla="*/ 31072 w 149477"/>
                  <a:gd name="connsiteY1" fmla="*/ 45372 h 127913"/>
                  <a:gd name="connsiteX2" fmla="*/ 28303 w 149477"/>
                  <a:gd name="connsiteY2" fmla="*/ 42150 h 127913"/>
                  <a:gd name="connsiteX3" fmla="*/ 24292 w 149477"/>
                  <a:gd name="connsiteY3" fmla="*/ 44418 h 127913"/>
                  <a:gd name="connsiteX4" fmla="*/ 27950 w 149477"/>
                  <a:gd name="connsiteY4" fmla="*/ 46572 h 127913"/>
                  <a:gd name="connsiteX5" fmla="*/ 32231 w 149477"/>
                  <a:gd name="connsiteY5" fmla="*/ 49357 h 127913"/>
                  <a:gd name="connsiteX6" fmla="*/ 26807 w 149477"/>
                  <a:gd name="connsiteY6" fmla="*/ 59688 h 127913"/>
                  <a:gd name="connsiteX7" fmla="*/ 26018 w 149477"/>
                  <a:gd name="connsiteY7" fmla="*/ 55488 h 127913"/>
                  <a:gd name="connsiteX8" fmla="*/ 24900 w 149477"/>
                  <a:gd name="connsiteY8" fmla="*/ 51223 h 127913"/>
                  <a:gd name="connsiteX9" fmla="*/ 23372 w 149477"/>
                  <a:gd name="connsiteY9" fmla="*/ 46876 h 127913"/>
                  <a:gd name="connsiteX10" fmla="*/ 22230 w 149477"/>
                  <a:gd name="connsiteY10" fmla="*/ 42438 h 127913"/>
                  <a:gd name="connsiteX11" fmla="*/ 22271 w 149477"/>
                  <a:gd name="connsiteY11" fmla="*/ 47229 h 127913"/>
                  <a:gd name="connsiteX12" fmla="*/ 22123 w 149477"/>
                  <a:gd name="connsiteY12" fmla="*/ 51905 h 127913"/>
                  <a:gd name="connsiteX13" fmla="*/ 23906 w 149477"/>
                  <a:gd name="connsiteY13" fmla="*/ 56869 h 127913"/>
                  <a:gd name="connsiteX14" fmla="*/ 35255 w 149477"/>
                  <a:gd name="connsiteY14" fmla="*/ 56655 h 127913"/>
                  <a:gd name="connsiteX15" fmla="*/ 32371 w 149477"/>
                  <a:gd name="connsiteY15" fmla="*/ 52941 h 127913"/>
                  <a:gd name="connsiteX16" fmla="*/ 35255 w 149477"/>
                  <a:gd name="connsiteY16" fmla="*/ 56655 h 127913"/>
                  <a:gd name="connsiteX17" fmla="*/ 24202 w 149477"/>
                  <a:gd name="connsiteY17" fmla="*/ 61200 h 127913"/>
                  <a:gd name="connsiteX18" fmla="*/ 23610 w 149477"/>
                  <a:gd name="connsiteY18" fmla="*/ 56630 h 127913"/>
                  <a:gd name="connsiteX19" fmla="*/ 23594 w 149477"/>
                  <a:gd name="connsiteY19" fmla="*/ 60937 h 127913"/>
                  <a:gd name="connsiteX20" fmla="*/ 44714 w 149477"/>
                  <a:gd name="connsiteY20" fmla="*/ 69327 h 127913"/>
                  <a:gd name="connsiteX21" fmla="*/ 42701 w 149477"/>
                  <a:gd name="connsiteY21" fmla="*/ 64659 h 127913"/>
                  <a:gd name="connsiteX22" fmla="*/ 38320 w 149477"/>
                  <a:gd name="connsiteY22" fmla="*/ 62276 h 127913"/>
                  <a:gd name="connsiteX23" fmla="*/ 35009 w 149477"/>
                  <a:gd name="connsiteY23" fmla="*/ 59129 h 127913"/>
                  <a:gd name="connsiteX24" fmla="*/ 37499 w 149477"/>
                  <a:gd name="connsiteY24" fmla="*/ 62400 h 127913"/>
                  <a:gd name="connsiteX25" fmla="*/ 40843 w 149477"/>
                  <a:gd name="connsiteY25" fmla="*/ 66155 h 127913"/>
                  <a:gd name="connsiteX26" fmla="*/ 44131 w 149477"/>
                  <a:gd name="connsiteY26" fmla="*/ 69253 h 127913"/>
                  <a:gd name="connsiteX27" fmla="*/ 46325 w 149477"/>
                  <a:gd name="connsiteY27" fmla="*/ 81860 h 127913"/>
                  <a:gd name="connsiteX28" fmla="*/ 41953 w 149477"/>
                  <a:gd name="connsiteY28" fmla="*/ 78022 h 127913"/>
                  <a:gd name="connsiteX29" fmla="*/ 38214 w 149477"/>
                  <a:gd name="connsiteY29" fmla="*/ 73962 h 127913"/>
                  <a:gd name="connsiteX30" fmla="*/ 41484 w 149477"/>
                  <a:gd name="connsiteY30" fmla="*/ 78137 h 127913"/>
                  <a:gd name="connsiteX31" fmla="*/ 45027 w 149477"/>
                  <a:gd name="connsiteY31" fmla="*/ 81753 h 127913"/>
                  <a:gd name="connsiteX32" fmla="*/ 46884 w 149477"/>
                  <a:gd name="connsiteY32" fmla="*/ 77644 h 127913"/>
                  <a:gd name="connsiteX33" fmla="*/ 42125 w 149477"/>
                  <a:gd name="connsiteY33" fmla="*/ 73486 h 127913"/>
                  <a:gd name="connsiteX34" fmla="*/ 45569 w 149477"/>
                  <a:gd name="connsiteY34" fmla="*/ 77258 h 127913"/>
                  <a:gd name="connsiteX35" fmla="*/ 51831 w 149477"/>
                  <a:gd name="connsiteY35" fmla="*/ 81811 h 127913"/>
                  <a:gd name="connsiteX36" fmla="*/ 48988 w 149477"/>
                  <a:gd name="connsiteY36" fmla="*/ 78556 h 127913"/>
                  <a:gd name="connsiteX37" fmla="*/ 51831 w 149477"/>
                  <a:gd name="connsiteY37" fmla="*/ 81811 h 127913"/>
                  <a:gd name="connsiteX38" fmla="*/ 52973 w 149477"/>
                  <a:gd name="connsiteY38" fmla="*/ 86634 h 127913"/>
                  <a:gd name="connsiteX39" fmla="*/ 47779 w 149477"/>
                  <a:gd name="connsiteY39" fmla="*/ 82953 h 127913"/>
                  <a:gd name="connsiteX40" fmla="*/ 52973 w 149477"/>
                  <a:gd name="connsiteY40" fmla="*/ 86634 h 127913"/>
                  <a:gd name="connsiteX41" fmla="*/ 108839 w 149477"/>
                  <a:gd name="connsiteY41" fmla="*/ 111305 h 127913"/>
                  <a:gd name="connsiteX42" fmla="*/ 109990 w 149477"/>
                  <a:gd name="connsiteY42" fmla="*/ 106621 h 127913"/>
                  <a:gd name="connsiteX43" fmla="*/ 104435 w 149477"/>
                  <a:gd name="connsiteY43" fmla="*/ 103860 h 127913"/>
                  <a:gd name="connsiteX44" fmla="*/ 101115 w 149477"/>
                  <a:gd name="connsiteY44" fmla="*/ 100219 h 127913"/>
                  <a:gd name="connsiteX45" fmla="*/ 100054 w 149477"/>
                  <a:gd name="connsiteY45" fmla="*/ 95814 h 127913"/>
                  <a:gd name="connsiteX46" fmla="*/ 94655 w 149477"/>
                  <a:gd name="connsiteY46" fmla="*/ 92551 h 127913"/>
                  <a:gd name="connsiteX47" fmla="*/ 90579 w 149477"/>
                  <a:gd name="connsiteY47" fmla="*/ 89429 h 127913"/>
                  <a:gd name="connsiteX48" fmla="*/ 86955 w 149477"/>
                  <a:gd name="connsiteY48" fmla="*/ 85730 h 127913"/>
                  <a:gd name="connsiteX49" fmla="*/ 82205 w 149477"/>
                  <a:gd name="connsiteY49" fmla="*/ 81416 h 127913"/>
                  <a:gd name="connsiteX50" fmla="*/ 78778 w 149477"/>
                  <a:gd name="connsiteY50" fmla="*/ 77628 h 127913"/>
                  <a:gd name="connsiteX51" fmla="*/ 74981 w 149477"/>
                  <a:gd name="connsiteY51" fmla="*/ 75220 h 127913"/>
                  <a:gd name="connsiteX52" fmla="*/ 71612 w 149477"/>
                  <a:gd name="connsiteY52" fmla="*/ 72113 h 127913"/>
                  <a:gd name="connsiteX53" fmla="*/ 70839 w 149477"/>
                  <a:gd name="connsiteY53" fmla="*/ 67585 h 127913"/>
                  <a:gd name="connsiteX54" fmla="*/ 68382 w 149477"/>
                  <a:gd name="connsiteY54" fmla="*/ 64257 h 127913"/>
                  <a:gd name="connsiteX55" fmla="*/ 65284 w 149477"/>
                  <a:gd name="connsiteY55" fmla="*/ 60920 h 127913"/>
                  <a:gd name="connsiteX56" fmla="*/ 63304 w 149477"/>
                  <a:gd name="connsiteY56" fmla="*/ 56302 h 127913"/>
                  <a:gd name="connsiteX57" fmla="*/ 58972 w 149477"/>
                  <a:gd name="connsiteY57" fmla="*/ 55225 h 127913"/>
                  <a:gd name="connsiteX58" fmla="*/ 57386 w 149477"/>
                  <a:gd name="connsiteY58" fmla="*/ 49366 h 127913"/>
                  <a:gd name="connsiteX59" fmla="*/ 58258 w 149477"/>
                  <a:gd name="connsiteY59" fmla="*/ 43835 h 127913"/>
                  <a:gd name="connsiteX60" fmla="*/ 60509 w 149477"/>
                  <a:gd name="connsiteY60" fmla="*/ 40334 h 127913"/>
                  <a:gd name="connsiteX61" fmla="*/ 64569 w 149477"/>
                  <a:gd name="connsiteY61" fmla="*/ 42093 h 127913"/>
                  <a:gd name="connsiteX62" fmla="*/ 68020 w 149477"/>
                  <a:gd name="connsiteY62" fmla="*/ 45199 h 127913"/>
                  <a:gd name="connsiteX63" fmla="*/ 72746 w 149477"/>
                  <a:gd name="connsiteY63" fmla="*/ 47245 h 127913"/>
                  <a:gd name="connsiteX64" fmla="*/ 75047 w 149477"/>
                  <a:gd name="connsiteY64" fmla="*/ 43054 h 127913"/>
                  <a:gd name="connsiteX65" fmla="*/ 78170 w 149477"/>
                  <a:gd name="connsiteY65" fmla="*/ 40301 h 127913"/>
                  <a:gd name="connsiteX66" fmla="*/ 83799 w 149477"/>
                  <a:gd name="connsiteY66" fmla="*/ 41707 h 127913"/>
                  <a:gd name="connsiteX67" fmla="*/ 87735 w 149477"/>
                  <a:gd name="connsiteY67" fmla="*/ 40392 h 127913"/>
                  <a:gd name="connsiteX68" fmla="*/ 93233 w 149477"/>
                  <a:gd name="connsiteY68" fmla="*/ 42873 h 127913"/>
                  <a:gd name="connsiteX69" fmla="*/ 99019 w 149477"/>
                  <a:gd name="connsiteY69" fmla="*/ 43243 h 127913"/>
                  <a:gd name="connsiteX70" fmla="*/ 103810 w 149477"/>
                  <a:gd name="connsiteY70" fmla="*/ 44106 h 127913"/>
                  <a:gd name="connsiteX71" fmla="*/ 108018 w 149477"/>
                  <a:gd name="connsiteY71" fmla="*/ 44780 h 127913"/>
                  <a:gd name="connsiteX72" fmla="*/ 112423 w 149477"/>
                  <a:gd name="connsiteY72" fmla="*/ 44797 h 127913"/>
                  <a:gd name="connsiteX73" fmla="*/ 116786 w 149477"/>
                  <a:gd name="connsiteY73" fmla="*/ 44821 h 127913"/>
                  <a:gd name="connsiteX74" fmla="*/ 120772 w 149477"/>
                  <a:gd name="connsiteY74" fmla="*/ 43235 h 127913"/>
                  <a:gd name="connsiteX75" fmla="*/ 126171 w 149477"/>
                  <a:gd name="connsiteY75" fmla="*/ 45479 h 127913"/>
                  <a:gd name="connsiteX76" fmla="*/ 130650 w 149477"/>
                  <a:gd name="connsiteY76" fmla="*/ 45618 h 127913"/>
                  <a:gd name="connsiteX77" fmla="*/ 134069 w 149477"/>
                  <a:gd name="connsiteY77" fmla="*/ 48232 h 127913"/>
                  <a:gd name="connsiteX78" fmla="*/ 136033 w 149477"/>
                  <a:gd name="connsiteY78" fmla="*/ 51872 h 127913"/>
                  <a:gd name="connsiteX79" fmla="*/ 140356 w 149477"/>
                  <a:gd name="connsiteY79" fmla="*/ 51839 h 127913"/>
                  <a:gd name="connsiteX80" fmla="*/ 143207 w 149477"/>
                  <a:gd name="connsiteY80" fmla="*/ 48141 h 127913"/>
                  <a:gd name="connsiteX81" fmla="*/ 141021 w 149477"/>
                  <a:gd name="connsiteY81" fmla="*/ 43868 h 127913"/>
                  <a:gd name="connsiteX82" fmla="*/ 144884 w 149477"/>
                  <a:gd name="connsiteY82" fmla="*/ 41986 h 127913"/>
                  <a:gd name="connsiteX83" fmla="*/ 149478 w 149477"/>
                  <a:gd name="connsiteY83" fmla="*/ 42274 h 127913"/>
                  <a:gd name="connsiteX84" fmla="*/ 145254 w 149477"/>
                  <a:gd name="connsiteY84" fmla="*/ 39923 h 127913"/>
                  <a:gd name="connsiteX85" fmla="*/ 141128 w 149477"/>
                  <a:gd name="connsiteY85" fmla="*/ 38173 h 127913"/>
                  <a:gd name="connsiteX86" fmla="*/ 137660 w 149477"/>
                  <a:gd name="connsiteY86" fmla="*/ 35921 h 127913"/>
                  <a:gd name="connsiteX87" fmla="*/ 140397 w 149477"/>
                  <a:gd name="connsiteY87" fmla="*/ 32050 h 127913"/>
                  <a:gd name="connsiteX88" fmla="*/ 135951 w 149477"/>
                  <a:gd name="connsiteY88" fmla="*/ 30703 h 127913"/>
                  <a:gd name="connsiteX89" fmla="*/ 136115 w 149477"/>
                  <a:gd name="connsiteY89" fmla="*/ 26372 h 127913"/>
                  <a:gd name="connsiteX90" fmla="*/ 134266 w 149477"/>
                  <a:gd name="connsiteY90" fmla="*/ 22057 h 127913"/>
                  <a:gd name="connsiteX91" fmla="*/ 129253 w 149477"/>
                  <a:gd name="connsiteY91" fmla="*/ 19247 h 127913"/>
                  <a:gd name="connsiteX92" fmla="*/ 126253 w 149477"/>
                  <a:gd name="connsiteY92" fmla="*/ 22443 h 127913"/>
                  <a:gd name="connsiteX93" fmla="*/ 122407 w 149477"/>
                  <a:gd name="connsiteY93" fmla="*/ 24728 h 127913"/>
                  <a:gd name="connsiteX94" fmla="*/ 118110 w 149477"/>
                  <a:gd name="connsiteY94" fmla="*/ 24021 h 127913"/>
                  <a:gd name="connsiteX95" fmla="*/ 112899 w 149477"/>
                  <a:gd name="connsiteY95" fmla="*/ 23627 h 127913"/>
                  <a:gd name="connsiteX96" fmla="*/ 108741 w 149477"/>
                  <a:gd name="connsiteY96" fmla="*/ 23832 h 127913"/>
                  <a:gd name="connsiteX97" fmla="*/ 103621 w 149477"/>
                  <a:gd name="connsiteY97" fmla="*/ 21794 h 127913"/>
                  <a:gd name="connsiteX98" fmla="*/ 100646 w 149477"/>
                  <a:gd name="connsiteY98" fmla="*/ 18655 h 127913"/>
                  <a:gd name="connsiteX99" fmla="*/ 96414 w 149477"/>
                  <a:gd name="connsiteY99" fmla="*/ 18869 h 127913"/>
                  <a:gd name="connsiteX100" fmla="*/ 92749 w 149477"/>
                  <a:gd name="connsiteY100" fmla="*/ 16370 h 127913"/>
                  <a:gd name="connsiteX101" fmla="*/ 90440 w 149477"/>
                  <a:gd name="connsiteY101" fmla="*/ 12130 h 127913"/>
                  <a:gd name="connsiteX102" fmla="*/ 85862 w 149477"/>
                  <a:gd name="connsiteY102" fmla="*/ 9911 h 127913"/>
                  <a:gd name="connsiteX103" fmla="*/ 82312 w 149477"/>
                  <a:gd name="connsiteY103" fmla="*/ 6829 h 127913"/>
                  <a:gd name="connsiteX104" fmla="*/ 77923 w 149477"/>
                  <a:gd name="connsiteY104" fmla="*/ 4397 h 127913"/>
                  <a:gd name="connsiteX105" fmla="*/ 72927 w 149477"/>
                  <a:gd name="connsiteY105" fmla="*/ 2005 h 127913"/>
                  <a:gd name="connsiteX106" fmla="*/ 68999 w 149477"/>
                  <a:gd name="connsiteY106" fmla="*/ 0 h 127913"/>
                  <a:gd name="connsiteX107" fmla="*/ 67076 w 149477"/>
                  <a:gd name="connsiteY107" fmla="*/ 4043 h 127913"/>
                  <a:gd name="connsiteX108" fmla="*/ 61553 w 149477"/>
                  <a:gd name="connsiteY108" fmla="*/ 5038 h 127913"/>
                  <a:gd name="connsiteX109" fmla="*/ 57230 w 149477"/>
                  <a:gd name="connsiteY109" fmla="*/ 8300 h 127913"/>
                  <a:gd name="connsiteX110" fmla="*/ 52710 w 149477"/>
                  <a:gd name="connsiteY110" fmla="*/ 9788 h 127913"/>
                  <a:gd name="connsiteX111" fmla="*/ 51864 w 149477"/>
                  <a:gd name="connsiteY111" fmla="*/ 14176 h 127913"/>
                  <a:gd name="connsiteX112" fmla="*/ 54107 w 149477"/>
                  <a:gd name="connsiteY112" fmla="*/ 17899 h 127913"/>
                  <a:gd name="connsiteX113" fmla="*/ 52521 w 149477"/>
                  <a:gd name="connsiteY113" fmla="*/ 21942 h 127913"/>
                  <a:gd name="connsiteX114" fmla="*/ 48412 w 149477"/>
                  <a:gd name="connsiteY114" fmla="*/ 22279 h 127913"/>
                  <a:gd name="connsiteX115" fmla="*/ 44336 w 149477"/>
                  <a:gd name="connsiteY115" fmla="*/ 24260 h 127913"/>
                  <a:gd name="connsiteX116" fmla="*/ 47270 w 149477"/>
                  <a:gd name="connsiteY116" fmla="*/ 27522 h 127913"/>
                  <a:gd name="connsiteX117" fmla="*/ 44887 w 149477"/>
                  <a:gd name="connsiteY117" fmla="*/ 30892 h 127913"/>
                  <a:gd name="connsiteX118" fmla="*/ 42052 w 149477"/>
                  <a:gd name="connsiteY118" fmla="*/ 34450 h 127913"/>
                  <a:gd name="connsiteX119" fmla="*/ 38156 w 149477"/>
                  <a:gd name="connsiteY119" fmla="*/ 32486 h 127913"/>
                  <a:gd name="connsiteX120" fmla="*/ 32905 w 149477"/>
                  <a:gd name="connsiteY120" fmla="*/ 33258 h 127913"/>
                  <a:gd name="connsiteX121" fmla="*/ 29429 w 149477"/>
                  <a:gd name="connsiteY121" fmla="*/ 30957 h 127913"/>
                  <a:gd name="connsiteX122" fmla="*/ 27210 w 149477"/>
                  <a:gd name="connsiteY122" fmla="*/ 27218 h 127913"/>
                  <a:gd name="connsiteX123" fmla="*/ 24752 w 149477"/>
                  <a:gd name="connsiteY123" fmla="*/ 30530 h 127913"/>
                  <a:gd name="connsiteX124" fmla="*/ 21136 w 149477"/>
                  <a:gd name="connsiteY124" fmla="*/ 32486 h 127913"/>
                  <a:gd name="connsiteX125" fmla="*/ 14110 w 149477"/>
                  <a:gd name="connsiteY125" fmla="*/ 32494 h 127913"/>
                  <a:gd name="connsiteX126" fmla="*/ 9623 w 149477"/>
                  <a:gd name="connsiteY126" fmla="*/ 34318 h 127913"/>
                  <a:gd name="connsiteX127" fmla="*/ 4947 w 149477"/>
                  <a:gd name="connsiteY127" fmla="*/ 33365 h 127913"/>
                  <a:gd name="connsiteX128" fmla="*/ 0 w 149477"/>
                  <a:gd name="connsiteY128" fmla="*/ 31886 h 127913"/>
                  <a:gd name="connsiteX129" fmla="*/ 1200 w 149477"/>
                  <a:gd name="connsiteY129" fmla="*/ 36907 h 127913"/>
                  <a:gd name="connsiteX130" fmla="*/ 2416 w 149477"/>
                  <a:gd name="connsiteY130" fmla="*/ 41263 h 127913"/>
                  <a:gd name="connsiteX131" fmla="*/ 3920 w 149477"/>
                  <a:gd name="connsiteY131" fmla="*/ 45413 h 127913"/>
                  <a:gd name="connsiteX132" fmla="*/ 7478 w 149477"/>
                  <a:gd name="connsiteY132" fmla="*/ 47796 h 127913"/>
                  <a:gd name="connsiteX133" fmla="*/ 9566 w 149477"/>
                  <a:gd name="connsiteY133" fmla="*/ 51552 h 127913"/>
                  <a:gd name="connsiteX134" fmla="*/ 13790 w 149477"/>
                  <a:gd name="connsiteY134" fmla="*/ 53491 h 127913"/>
                  <a:gd name="connsiteX135" fmla="*/ 15039 w 149477"/>
                  <a:gd name="connsiteY135" fmla="*/ 48174 h 127913"/>
                  <a:gd name="connsiteX136" fmla="*/ 18392 w 149477"/>
                  <a:gd name="connsiteY136" fmla="*/ 43794 h 127913"/>
                  <a:gd name="connsiteX137" fmla="*/ 20052 w 149477"/>
                  <a:gd name="connsiteY137" fmla="*/ 37589 h 127913"/>
                  <a:gd name="connsiteX138" fmla="*/ 24292 w 149477"/>
                  <a:gd name="connsiteY138" fmla="*/ 37548 h 127913"/>
                  <a:gd name="connsiteX139" fmla="*/ 28895 w 149477"/>
                  <a:gd name="connsiteY139" fmla="*/ 40852 h 127913"/>
                  <a:gd name="connsiteX140" fmla="*/ 34327 w 149477"/>
                  <a:gd name="connsiteY140" fmla="*/ 44049 h 127913"/>
                  <a:gd name="connsiteX141" fmla="*/ 36907 w 149477"/>
                  <a:gd name="connsiteY141" fmla="*/ 48840 h 127913"/>
                  <a:gd name="connsiteX142" fmla="*/ 36020 w 149477"/>
                  <a:gd name="connsiteY142" fmla="*/ 53828 h 127913"/>
                  <a:gd name="connsiteX143" fmla="*/ 38493 w 149477"/>
                  <a:gd name="connsiteY143" fmla="*/ 58997 h 127913"/>
                  <a:gd name="connsiteX144" fmla="*/ 41994 w 149477"/>
                  <a:gd name="connsiteY144" fmla="*/ 62367 h 127913"/>
                  <a:gd name="connsiteX145" fmla="*/ 45265 w 149477"/>
                  <a:gd name="connsiteY145" fmla="*/ 65153 h 127913"/>
                  <a:gd name="connsiteX146" fmla="*/ 48609 w 149477"/>
                  <a:gd name="connsiteY146" fmla="*/ 67906 h 127913"/>
                  <a:gd name="connsiteX147" fmla="*/ 52283 w 149477"/>
                  <a:gd name="connsiteY147" fmla="*/ 70067 h 127913"/>
                  <a:gd name="connsiteX148" fmla="*/ 55636 w 149477"/>
                  <a:gd name="connsiteY148" fmla="*/ 73149 h 127913"/>
                  <a:gd name="connsiteX149" fmla="*/ 52069 w 149477"/>
                  <a:gd name="connsiteY149" fmla="*/ 70387 h 127913"/>
                  <a:gd name="connsiteX150" fmla="*/ 48240 w 149477"/>
                  <a:gd name="connsiteY150" fmla="*/ 68826 h 127913"/>
                  <a:gd name="connsiteX151" fmla="*/ 43711 w 149477"/>
                  <a:gd name="connsiteY151" fmla="*/ 69689 h 127913"/>
                  <a:gd name="connsiteX152" fmla="*/ 45791 w 149477"/>
                  <a:gd name="connsiteY152" fmla="*/ 73872 h 127913"/>
                  <a:gd name="connsiteX153" fmla="*/ 49201 w 149477"/>
                  <a:gd name="connsiteY153" fmla="*/ 77348 h 127913"/>
                  <a:gd name="connsiteX154" fmla="*/ 52825 w 149477"/>
                  <a:gd name="connsiteY154" fmla="*/ 80997 h 127913"/>
                  <a:gd name="connsiteX155" fmla="*/ 56943 w 149477"/>
                  <a:gd name="connsiteY155" fmla="*/ 83224 h 127913"/>
                  <a:gd name="connsiteX156" fmla="*/ 60156 w 149477"/>
                  <a:gd name="connsiteY156" fmla="*/ 86026 h 127913"/>
                  <a:gd name="connsiteX157" fmla="*/ 64093 w 149477"/>
                  <a:gd name="connsiteY157" fmla="*/ 87695 h 127913"/>
                  <a:gd name="connsiteX158" fmla="*/ 65004 w 149477"/>
                  <a:gd name="connsiteY158" fmla="*/ 91713 h 127913"/>
                  <a:gd name="connsiteX159" fmla="*/ 68366 w 149477"/>
                  <a:gd name="connsiteY159" fmla="*/ 94195 h 127913"/>
                  <a:gd name="connsiteX160" fmla="*/ 74792 w 149477"/>
                  <a:gd name="connsiteY160" fmla="*/ 93045 h 127913"/>
                  <a:gd name="connsiteX161" fmla="*/ 80553 w 149477"/>
                  <a:gd name="connsiteY161" fmla="*/ 93866 h 127913"/>
                  <a:gd name="connsiteX162" fmla="*/ 85032 w 149477"/>
                  <a:gd name="connsiteY162" fmla="*/ 95674 h 127913"/>
                  <a:gd name="connsiteX163" fmla="*/ 89724 w 149477"/>
                  <a:gd name="connsiteY163" fmla="*/ 96948 h 127913"/>
                  <a:gd name="connsiteX164" fmla="*/ 94746 w 149477"/>
                  <a:gd name="connsiteY164" fmla="*/ 101254 h 127913"/>
                  <a:gd name="connsiteX165" fmla="*/ 98222 w 149477"/>
                  <a:gd name="connsiteY165" fmla="*/ 104155 h 127913"/>
                  <a:gd name="connsiteX166" fmla="*/ 102240 w 149477"/>
                  <a:gd name="connsiteY166" fmla="*/ 106004 h 127913"/>
                  <a:gd name="connsiteX167" fmla="*/ 105569 w 149477"/>
                  <a:gd name="connsiteY167" fmla="*/ 108683 h 127913"/>
                  <a:gd name="connsiteX168" fmla="*/ 108839 w 149477"/>
                  <a:gd name="connsiteY168" fmla="*/ 111305 h 127913"/>
                  <a:gd name="connsiteX169" fmla="*/ 77438 w 149477"/>
                  <a:gd name="connsiteY169" fmla="*/ 99331 h 127913"/>
                  <a:gd name="connsiteX170" fmla="*/ 74176 w 149477"/>
                  <a:gd name="connsiteY170" fmla="*/ 96603 h 127913"/>
                  <a:gd name="connsiteX171" fmla="*/ 77438 w 149477"/>
                  <a:gd name="connsiteY171" fmla="*/ 99331 h 127913"/>
                  <a:gd name="connsiteX172" fmla="*/ 70601 w 149477"/>
                  <a:gd name="connsiteY172" fmla="*/ 109242 h 127913"/>
                  <a:gd name="connsiteX173" fmla="*/ 74809 w 149477"/>
                  <a:gd name="connsiteY173" fmla="*/ 107525 h 127913"/>
                  <a:gd name="connsiteX174" fmla="*/ 70215 w 149477"/>
                  <a:gd name="connsiteY174" fmla="*/ 107262 h 127913"/>
                  <a:gd name="connsiteX175" fmla="*/ 83906 w 149477"/>
                  <a:gd name="connsiteY175" fmla="*/ 101386 h 127913"/>
                  <a:gd name="connsiteX176" fmla="*/ 89527 w 149477"/>
                  <a:gd name="connsiteY176" fmla="*/ 100983 h 127913"/>
                  <a:gd name="connsiteX177" fmla="*/ 81408 w 149477"/>
                  <a:gd name="connsiteY177" fmla="*/ 97417 h 127913"/>
                  <a:gd name="connsiteX178" fmla="*/ 83906 w 149477"/>
                  <a:gd name="connsiteY178" fmla="*/ 101386 h 127913"/>
                  <a:gd name="connsiteX179" fmla="*/ 92256 w 149477"/>
                  <a:gd name="connsiteY179" fmla="*/ 105914 h 127913"/>
                  <a:gd name="connsiteX180" fmla="*/ 97129 w 149477"/>
                  <a:gd name="connsiteY180" fmla="*/ 105815 h 127913"/>
                  <a:gd name="connsiteX181" fmla="*/ 92913 w 149477"/>
                  <a:gd name="connsiteY181" fmla="*/ 104747 h 127913"/>
                  <a:gd name="connsiteX182" fmla="*/ 85796 w 149477"/>
                  <a:gd name="connsiteY182" fmla="*/ 104377 h 127913"/>
                  <a:gd name="connsiteX183" fmla="*/ 81095 w 149477"/>
                  <a:gd name="connsiteY183" fmla="*/ 102430 h 127913"/>
                  <a:gd name="connsiteX184" fmla="*/ 84884 w 149477"/>
                  <a:gd name="connsiteY184" fmla="*/ 105626 h 127913"/>
                  <a:gd name="connsiteX185" fmla="*/ 90406 w 149477"/>
                  <a:gd name="connsiteY185" fmla="*/ 105700 h 127913"/>
                  <a:gd name="connsiteX186" fmla="*/ 90554 w 149477"/>
                  <a:gd name="connsiteY186" fmla="*/ 112694 h 127913"/>
                  <a:gd name="connsiteX187" fmla="*/ 94926 w 149477"/>
                  <a:gd name="connsiteY187" fmla="*/ 111806 h 127913"/>
                  <a:gd name="connsiteX188" fmla="*/ 90785 w 149477"/>
                  <a:gd name="connsiteY188" fmla="*/ 110533 h 127913"/>
                  <a:gd name="connsiteX189" fmla="*/ 85648 w 149477"/>
                  <a:gd name="connsiteY189" fmla="*/ 109604 h 127913"/>
                  <a:gd name="connsiteX190" fmla="*/ 89963 w 149477"/>
                  <a:gd name="connsiteY190" fmla="*/ 112439 h 127913"/>
                  <a:gd name="connsiteX191" fmla="*/ 113746 w 149477"/>
                  <a:gd name="connsiteY191" fmla="*/ 119120 h 127913"/>
                  <a:gd name="connsiteX192" fmla="*/ 109793 w 149477"/>
                  <a:gd name="connsiteY192" fmla="*/ 117543 h 127913"/>
                  <a:gd name="connsiteX193" fmla="*/ 105626 w 149477"/>
                  <a:gd name="connsiteY193" fmla="*/ 116129 h 127913"/>
                  <a:gd name="connsiteX194" fmla="*/ 111042 w 149477"/>
                  <a:gd name="connsiteY194" fmla="*/ 118175 h 127913"/>
                  <a:gd name="connsiteX195" fmla="*/ 133880 w 149477"/>
                  <a:gd name="connsiteY195" fmla="*/ 127914 h 127913"/>
                  <a:gd name="connsiteX196" fmla="*/ 131653 w 149477"/>
                  <a:gd name="connsiteY196" fmla="*/ 122942 h 127913"/>
                  <a:gd name="connsiteX197" fmla="*/ 127552 w 149477"/>
                  <a:gd name="connsiteY197" fmla="*/ 121274 h 127913"/>
                  <a:gd name="connsiteX198" fmla="*/ 123862 w 149477"/>
                  <a:gd name="connsiteY198" fmla="*/ 119359 h 127913"/>
                  <a:gd name="connsiteX199" fmla="*/ 120279 w 149477"/>
                  <a:gd name="connsiteY199" fmla="*/ 117082 h 127913"/>
                  <a:gd name="connsiteX200" fmla="*/ 116680 w 149477"/>
                  <a:gd name="connsiteY200" fmla="*/ 114436 h 127913"/>
                  <a:gd name="connsiteX201" fmla="*/ 111683 w 149477"/>
                  <a:gd name="connsiteY201" fmla="*/ 111708 h 127913"/>
                  <a:gd name="connsiteX202" fmla="*/ 107418 w 149477"/>
                  <a:gd name="connsiteY202" fmla="*/ 111741 h 127913"/>
                  <a:gd name="connsiteX203" fmla="*/ 100728 w 149477"/>
                  <a:gd name="connsiteY203" fmla="*/ 109062 h 127913"/>
                  <a:gd name="connsiteX204" fmla="*/ 95987 w 149477"/>
                  <a:gd name="connsiteY204" fmla="*/ 108799 h 127913"/>
                  <a:gd name="connsiteX205" fmla="*/ 100778 w 149477"/>
                  <a:gd name="connsiteY205" fmla="*/ 110894 h 127913"/>
                  <a:gd name="connsiteX206" fmla="*/ 105733 w 149477"/>
                  <a:gd name="connsiteY206" fmla="*/ 112743 h 127913"/>
                  <a:gd name="connsiteX207" fmla="*/ 109489 w 149477"/>
                  <a:gd name="connsiteY207" fmla="*/ 114609 h 127913"/>
                  <a:gd name="connsiteX208" fmla="*/ 113540 w 149477"/>
                  <a:gd name="connsiteY208" fmla="*/ 115874 h 127913"/>
                  <a:gd name="connsiteX209" fmla="*/ 118241 w 149477"/>
                  <a:gd name="connsiteY209" fmla="*/ 117493 h 127913"/>
                  <a:gd name="connsiteX210" fmla="*/ 122087 w 149477"/>
                  <a:gd name="connsiteY210" fmla="*/ 119671 h 127913"/>
                  <a:gd name="connsiteX211" fmla="*/ 126278 w 149477"/>
                  <a:gd name="connsiteY211" fmla="*/ 121808 h 127913"/>
                  <a:gd name="connsiteX212" fmla="*/ 131489 w 149477"/>
                  <a:gd name="connsiteY212" fmla="*/ 126015 h 127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</a:cxnLst>
                <a:rect l="l" t="t" r="r" b="b"/>
                <a:pathLst>
                  <a:path w="149477" h="127913">
                    <a:moveTo>
                      <a:pt x="32231" y="49357"/>
                    </a:moveTo>
                    <a:lnTo>
                      <a:pt x="31072" y="45372"/>
                    </a:lnTo>
                    <a:lnTo>
                      <a:pt x="28303" y="42150"/>
                    </a:lnTo>
                    <a:lnTo>
                      <a:pt x="24292" y="44418"/>
                    </a:lnTo>
                    <a:lnTo>
                      <a:pt x="27950" y="46572"/>
                    </a:lnTo>
                    <a:lnTo>
                      <a:pt x="32231" y="49357"/>
                    </a:lnTo>
                    <a:close/>
                    <a:moveTo>
                      <a:pt x="26807" y="59688"/>
                    </a:moveTo>
                    <a:lnTo>
                      <a:pt x="26018" y="55488"/>
                    </a:lnTo>
                    <a:lnTo>
                      <a:pt x="24900" y="51223"/>
                    </a:lnTo>
                    <a:lnTo>
                      <a:pt x="23372" y="46876"/>
                    </a:lnTo>
                    <a:lnTo>
                      <a:pt x="22230" y="42438"/>
                    </a:lnTo>
                    <a:lnTo>
                      <a:pt x="22271" y="47229"/>
                    </a:lnTo>
                    <a:lnTo>
                      <a:pt x="22123" y="51905"/>
                    </a:lnTo>
                    <a:lnTo>
                      <a:pt x="23906" y="56869"/>
                    </a:lnTo>
                    <a:close/>
                    <a:moveTo>
                      <a:pt x="35255" y="56655"/>
                    </a:moveTo>
                    <a:lnTo>
                      <a:pt x="32371" y="52941"/>
                    </a:lnTo>
                    <a:lnTo>
                      <a:pt x="35255" y="56655"/>
                    </a:lnTo>
                    <a:close/>
                    <a:moveTo>
                      <a:pt x="24202" y="61200"/>
                    </a:moveTo>
                    <a:lnTo>
                      <a:pt x="23610" y="56630"/>
                    </a:lnTo>
                    <a:lnTo>
                      <a:pt x="23594" y="60937"/>
                    </a:lnTo>
                    <a:close/>
                    <a:moveTo>
                      <a:pt x="44714" y="69327"/>
                    </a:moveTo>
                    <a:lnTo>
                      <a:pt x="42701" y="64659"/>
                    </a:lnTo>
                    <a:lnTo>
                      <a:pt x="38320" y="62276"/>
                    </a:lnTo>
                    <a:lnTo>
                      <a:pt x="35009" y="59129"/>
                    </a:lnTo>
                    <a:lnTo>
                      <a:pt x="37499" y="62400"/>
                    </a:lnTo>
                    <a:lnTo>
                      <a:pt x="40843" y="66155"/>
                    </a:lnTo>
                    <a:lnTo>
                      <a:pt x="44131" y="69253"/>
                    </a:lnTo>
                    <a:close/>
                    <a:moveTo>
                      <a:pt x="46325" y="81860"/>
                    </a:moveTo>
                    <a:lnTo>
                      <a:pt x="41953" y="78022"/>
                    </a:lnTo>
                    <a:lnTo>
                      <a:pt x="38214" y="73962"/>
                    </a:lnTo>
                    <a:lnTo>
                      <a:pt x="41484" y="78137"/>
                    </a:lnTo>
                    <a:lnTo>
                      <a:pt x="45027" y="81753"/>
                    </a:lnTo>
                    <a:close/>
                    <a:moveTo>
                      <a:pt x="46884" y="77644"/>
                    </a:moveTo>
                    <a:lnTo>
                      <a:pt x="42125" y="73486"/>
                    </a:lnTo>
                    <a:lnTo>
                      <a:pt x="45569" y="77258"/>
                    </a:lnTo>
                    <a:close/>
                    <a:moveTo>
                      <a:pt x="51831" y="81811"/>
                    </a:moveTo>
                    <a:lnTo>
                      <a:pt x="48988" y="78556"/>
                    </a:lnTo>
                    <a:lnTo>
                      <a:pt x="51831" y="81811"/>
                    </a:lnTo>
                    <a:close/>
                    <a:moveTo>
                      <a:pt x="52973" y="86634"/>
                    </a:moveTo>
                    <a:lnTo>
                      <a:pt x="47779" y="82953"/>
                    </a:lnTo>
                    <a:lnTo>
                      <a:pt x="52973" y="86634"/>
                    </a:lnTo>
                    <a:close/>
                    <a:moveTo>
                      <a:pt x="108839" y="111305"/>
                    </a:moveTo>
                    <a:lnTo>
                      <a:pt x="109990" y="106621"/>
                    </a:lnTo>
                    <a:lnTo>
                      <a:pt x="104435" y="103860"/>
                    </a:lnTo>
                    <a:lnTo>
                      <a:pt x="101115" y="100219"/>
                    </a:lnTo>
                    <a:lnTo>
                      <a:pt x="100054" y="95814"/>
                    </a:lnTo>
                    <a:lnTo>
                      <a:pt x="94655" y="92551"/>
                    </a:lnTo>
                    <a:lnTo>
                      <a:pt x="90579" y="89429"/>
                    </a:lnTo>
                    <a:lnTo>
                      <a:pt x="86955" y="85730"/>
                    </a:lnTo>
                    <a:lnTo>
                      <a:pt x="82205" y="81416"/>
                    </a:lnTo>
                    <a:lnTo>
                      <a:pt x="78778" y="77628"/>
                    </a:lnTo>
                    <a:lnTo>
                      <a:pt x="74981" y="75220"/>
                    </a:lnTo>
                    <a:lnTo>
                      <a:pt x="71612" y="72113"/>
                    </a:lnTo>
                    <a:lnTo>
                      <a:pt x="70839" y="67585"/>
                    </a:lnTo>
                    <a:lnTo>
                      <a:pt x="68382" y="64257"/>
                    </a:lnTo>
                    <a:lnTo>
                      <a:pt x="65284" y="60920"/>
                    </a:lnTo>
                    <a:lnTo>
                      <a:pt x="63304" y="56302"/>
                    </a:lnTo>
                    <a:lnTo>
                      <a:pt x="58972" y="55225"/>
                    </a:lnTo>
                    <a:lnTo>
                      <a:pt x="57386" y="49366"/>
                    </a:lnTo>
                    <a:lnTo>
                      <a:pt x="58258" y="43835"/>
                    </a:lnTo>
                    <a:lnTo>
                      <a:pt x="60509" y="40334"/>
                    </a:lnTo>
                    <a:lnTo>
                      <a:pt x="64569" y="42093"/>
                    </a:lnTo>
                    <a:lnTo>
                      <a:pt x="68020" y="45199"/>
                    </a:lnTo>
                    <a:lnTo>
                      <a:pt x="72746" y="47245"/>
                    </a:lnTo>
                    <a:lnTo>
                      <a:pt x="75047" y="43054"/>
                    </a:lnTo>
                    <a:lnTo>
                      <a:pt x="78170" y="40301"/>
                    </a:lnTo>
                    <a:lnTo>
                      <a:pt x="83799" y="41707"/>
                    </a:lnTo>
                    <a:lnTo>
                      <a:pt x="87735" y="40392"/>
                    </a:lnTo>
                    <a:lnTo>
                      <a:pt x="93233" y="42873"/>
                    </a:lnTo>
                    <a:lnTo>
                      <a:pt x="99019" y="43243"/>
                    </a:lnTo>
                    <a:lnTo>
                      <a:pt x="103810" y="44106"/>
                    </a:lnTo>
                    <a:lnTo>
                      <a:pt x="108018" y="44780"/>
                    </a:lnTo>
                    <a:lnTo>
                      <a:pt x="112423" y="44797"/>
                    </a:lnTo>
                    <a:lnTo>
                      <a:pt x="116786" y="44821"/>
                    </a:lnTo>
                    <a:lnTo>
                      <a:pt x="120772" y="43235"/>
                    </a:lnTo>
                    <a:lnTo>
                      <a:pt x="126171" y="45479"/>
                    </a:lnTo>
                    <a:lnTo>
                      <a:pt x="130650" y="45618"/>
                    </a:lnTo>
                    <a:lnTo>
                      <a:pt x="134069" y="48232"/>
                    </a:lnTo>
                    <a:lnTo>
                      <a:pt x="136033" y="51872"/>
                    </a:lnTo>
                    <a:lnTo>
                      <a:pt x="140356" y="51839"/>
                    </a:lnTo>
                    <a:lnTo>
                      <a:pt x="143207" y="48141"/>
                    </a:lnTo>
                    <a:lnTo>
                      <a:pt x="141021" y="43868"/>
                    </a:lnTo>
                    <a:lnTo>
                      <a:pt x="144884" y="41986"/>
                    </a:lnTo>
                    <a:lnTo>
                      <a:pt x="149478" y="42274"/>
                    </a:lnTo>
                    <a:lnTo>
                      <a:pt x="145254" y="39923"/>
                    </a:lnTo>
                    <a:lnTo>
                      <a:pt x="141128" y="38173"/>
                    </a:lnTo>
                    <a:lnTo>
                      <a:pt x="137660" y="35921"/>
                    </a:lnTo>
                    <a:lnTo>
                      <a:pt x="140397" y="32050"/>
                    </a:lnTo>
                    <a:lnTo>
                      <a:pt x="135951" y="30703"/>
                    </a:lnTo>
                    <a:lnTo>
                      <a:pt x="136115" y="26372"/>
                    </a:lnTo>
                    <a:lnTo>
                      <a:pt x="134266" y="22057"/>
                    </a:lnTo>
                    <a:lnTo>
                      <a:pt x="129253" y="19247"/>
                    </a:lnTo>
                    <a:lnTo>
                      <a:pt x="126253" y="22443"/>
                    </a:lnTo>
                    <a:lnTo>
                      <a:pt x="122407" y="24728"/>
                    </a:lnTo>
                    <a:lnTo>
                      <a:pt x="118110" y="24021"/>
                    </a:lnTo>
                    <a:lnTo>
                      <a:pt x="112899" y="23627"/>
                    </a:lnTo>
                    <a:lnTo>
                      <a:pt x="108741" y="23832"/>
                    </a:lnTo>
                    <a:lnTo>
                      <a:pt x="103621" y="21794"/>
                    </a:lnTo>
                    <a:lnTo>
                      <a:pt x="100646" y="18655"/>
                    </a:lnTo>
                    <a:lnTo>
                      <a:pt x="96414" y="18869"/>
                    </a:lnTo>
                    <a:lnTo>
                      <a:pt x="92749" y="16370"/>
                    </a:lnTo>
                    <a:lnTo>
                      <a:pt x="90440" y="12130"/>
                    </a:lnTo>
                    <a:lnTo>
                      <a:pt x="85862" y="9911"/>
                    </a:lnTo>
                    <a:lnTo>
                      <a:pt x="82312" y="6829"/>
                    </a:lnTo>
                    <a:lnTo>
                      <a:pt x="77923" y="4397"/>
                    </a:lnTo>
                    <a:lnTo>
                      <a:pt x="72927" y="2005"/>
                    </a:lnTo>
                    <a:lnTo>
                      <a:pt x="68999" y="0"/>
                    </a:lnTo>
                    <a:lnTo>
                      <a:pt x="67076" y="4043"/>
                    </a:lnTo>
                    <a:lnTo>
                      <a:pt x="61553" y="5038"/>
                    </a:lnTo>
                    <a:lnTo>
                      <a:pt x="57230" y="8300"/>
                    </a:lnTo>
                    <a:lnTo>
                      <a:pt x="52710" y="9788"/>
                    </a:lnTo>
                    <a:lnTo>
                      <a:pt x="51864" y="14176"/>
                    </a:lnTo>
                    <a:lnTo>
                      <a:pt x="54107" y="17899"/>
                    </a:lnTo>
                    <a:lnTo>
                      <a:pt x="52521" y="21942"/>
                    </a:lnTo>
                    <a:lnTo>
                      <a:pt x="48412" y="22279"/>
                    </a:lnTo>
                    <a:lnTo>
                      <a:pt x="44336" y="24260"/>
                    </a:lnTo>
                    <a:lnTo>
                      <a:pt x="47270" y="27522"/>
                    </a:lnTo>
                    <a:lnTo>
                      <a:pt x="44887" y="30892"/>
                    </a:lnTo>
                    <a:lnTo>
                      <a:pt x="42052" y="34450"/>
                    </a:lnTo>
                    <a:lnTo>
                      <a:pt x="38156" y="32486"/>
                    </a:lnTo>
                    <a:lnTo>
                      <a:pt x="32905" y="33258"/>
                    </a:lnTo>
                    <a:lnTo>
                      <a:pt x="29429" y="30957"/>
                    </a:lnTo>
                    <a:lnTo>
                      <a:pt x="27210" y="27218"/>
                    </a:lnTo>
                    <a:lnTo>
                      <a:pt x="24752" y="30530"/>
                    </a:lnTo>
                    <a:lnTo>
                      <a:pt x="21136" y="32486"/>
                    </a:lnTo>
                    <a:lnTo>
                      <a:pt x="14110" y="32494"/>
                    </a:lnTo>
                    <a:lnTo>
                      <a:pt x="9623" y="34318"/>
                    </a:lnTo>
                    <a:lnTo>
                      <a:pt x="4947" y="33365"/>
                    </a:lnTo>
                    <a:lnTo>
                      <a:pt x="0" y="31886"/>
                    </a:lnTo>
                    <a:lnTo>
                      <a:pt x="1200" y="36907"/>
                    </a:lnTo>
                    <a:lnTo>
                      <a:pt x="2416" y="41263"/>
                    </a:lnTo>
                    <a:lnTo>
                      <a:pt x="3920" y="45413"/>
                    </a:lnTo>
                    <a:lnTo>
                      <a:pt x="7478" y="47796"/>
                    </a:lnTo>
                    <a:lnTo>
                      <a:pt x="9566" y="51552"/>
                    </a:lnTo>
                    <a:lnTo>
                      <a:pt x="13790" y="53491"/>
                    </a:lnTo>
                    <a:lnTo>
                      <a:pt x="15039" y="48174"/>
                    </a:lnTo>
                    <a:lnTo>
                      <a:pt x="18392" y="43794"/>
                    </a:lnTo>
                    <a:lnTo>
                      <a:pt x="20052" y="37589"/>
                    </a:lnTo>
                    <a:lnTo>
                      <a:pt x="24292" y="37548"/>
                    </a:lnTo>
                    <a:lnTo>
                      <a:pt x="28895" y="40852"/>
                    </a:lnTo>
                    <a:lnTo>
                      <a:pt x="34327" y="44049"/>
                    </a:lnTo>
                    <a:lnTo>
                      <a:pt x="36907" y="48840"/>
                    </a:lnTo>
                    <a:lnTo>
                      <a:pt x="36020" y="53828"/>
                    </a:lnTo>
                    <a:lnTo>
                      <a:pt x="38493" y="58997"/>
                    </a:lnTo>
                    <a:lnTo>
                      <a:pt x="41994" y="62367"/>
                    </a:lnTo>
                    <a:lnTo>
                      <a:pt x="45265" y="65153"/>
                    </a:lnTo>
                    <a:lnTo>
                      <a:pt x="48609" y="67906"/>
                    </a:lnTo>
                    <a:lnTo>
                      <a:pt x="52283" y="70067"/>
                    </a:lnTo>
                    <a:lnTo>
                      <a:pt x="55636" y="73149"/>
                    </a:lnTo>
                    <a:lnTo>
                      <a:pt x="52069" y="70387"/>
                    </a:lnTo>
                    <a:lnTo>
                      <a:pt x="48240" y="68826"/>
                    </a:lnTo>
                    <a:lnTo>
                      <a:pt x="43711" y="69689"/>
                    </a:lnTo>
                    <a:lnTo>
                      <a:pt x="45791" y="73872"/>
                    </a:lnTo>
                    <a:lnTo>
                      <a:pt x="49201" y="77348"/>
                    </a:lnTo>
                    <a:lnTo>
                      <a:pt x="52825" y="80997"/>
                    </a:lnTo>
                    <a:lnTo>
                      <a:pt x="56943" y="83224"/>
                    </a:lnTo>
                    <a:lnTo>
                      <a:pt x="60156" y="86026"/>
                    </a:lnTo>
                    <a:lnTo>
                      <a:pt x="64093" y="87695"/>
                    </a:lnTo>
                    <a:lnTo>
                      <a:pt x="65004" y="91713"/>
                    </a:lnTo>
                    <a:lnTo>
                      <a:pt x="68366" y="94195"/>
                    </a:lnTo>
                    <a:lnTo>
                      <a:pt x="74792" y="93045"/>
                    </a:lnTo>
                    <a:lnTo>
                      <a:pt x="80553" y="93866"/>
                    </a:lnTo>
                    <a:lnTo>
                      <a:pt x="85032" y="95674"/>
                    </a:lnTo>
                    <a:lnTo>
                      <a:pt x="89724" y="96948"/>
                    </a:lnTo>
                    <a:lnTo>
                      <a:pt x="94746" y="101254"/>
                    </a:lnTo>
                    <a:lnTo>
                      <a:pt x="98222" y="104155"/>
                    </a:lnTo>
                    <a:lnTo>
                      <a:pt x="102240" y="106004"/>
                    </a:lnTo>
                    <a:lnTo>
                      <a:pt x="105569" y="108683"/>
                    </a:lnTo>
                    <a:lnTo>
                      <a:pt x="108839" y="111305"/>
                    </a:lnTo>
                    <a:close/>
                    <a:moveTo>
                      <a:pt x="77438" y="99331"/>
                    </a:moveTo>
                    <a:lnTo>
                      <a:pt x="74176" y="96603"/>
                    </a:lnTo>
                    <a:lnTo>
                      <a:pt x="77438" y="99331"/>
                    </a:lnTo>
                    <a:close/>
                    <a:moveTo>
                      <a:pt x="70601" y="109242"/>
                    </a:moveTo>
                    <a:lnTo>
                      <a:pt x="74809" y="107525"/>
                    </a:lnTo>
                    <a:lnTo>
                      <a:pt x="70215" y="107262"/>
                    </a:lnTo>
                    <a:close/>
                    <a:moveTo>
                      <a:pt x="83906" y="101386"/>
                    </a:moveTo>
                    <a:lnTo>
                      <a:pt x="89527" y="100983"/>
                    </a:lnTo>
                    <a:lnTo>
                      <a:pt x="81408" y="97417"/>
                    </a:lnTo>
                    <a:lnTo>
                      <a:pt x="83906" y="101386"/>
                    </a:lnTo>
                    <a:close/>
                    <a:moveTo>
                      <a:pt x="92256" y="105914"/>
                    </a:moveTo>
                    <a:lnTo>
                      <a:pt x="97129" y="105815"/>
                    </a:lnTo>
                    <a:lnTo>
                      <a:pt x="92913" y="104747"/>
                    </a:lnTo>
                    <a:lnTo>
                      <a:pt x="85796" y="104377"/>
                    </a:lnTo>
                    <a:lnTo>
                      <a:pt x="81095" y="102430"/>
                    </a:lnTo>
                    <a:lnTo>
                      <a:pt x="84884" y="105626"/>
                    </a:lnTo>
                    <a:lnTo>
                      <a:pt x="90406" y="105700"/>
                    </a:lnTo>
                    <a:close/>
                    <a:moveTo>
                      <a:pt x="90554" y="112694"/>
                    </a:moveTo>
                    <a:lnTo>
                      <a:pt x="94926" y="111806"/>
                    </a:lnTo>
                    <a:lnTo>
                      <a:pt x="90785" y="110533"/>
                    </a:lnTo>
                    <a:lnTo>
                      <a:pt x="85648" y="109604"/>
                    </a:lnTo>
                    <a:lnTo>
                      <a:pt x="89963" y="112439"/>
                    </a:lnTo>
                    <a:close/>
                    <a:moveTo>
                      <a:pt x="113746" y="119120"/>
                    </a:moveTo>
                    <a:lnTo>
                      <a:pt x="109793" y="117543"/>
                    </a:lnTo>
                    <a:lnTo>
                      <a:pt x="105626" y="116129"/>
                    </a:lnTo>
                    <a:lnTo>
                      <a:pt x="111042" y="118175"/>
                    </a:lnTo>
                    <a:close/>
                    <a:moveTo>
                      <a:pt x="133880" y="127914"/>
                    </a:moveTo>
                    <a:lnTo>
                      <a:pt x="131653" y="122942"/>
                    </a:lnTo>
                    <a:lnTo>
                      <a:pt x="127552" y="121274"/>
                    </a:lnTo>
                    <a:lnTo>
                      <a:pt x="123862" y="119359"/>
                    </a:lnTo>
                    <a:lnTo>
                      <a:pt x="120279" y="117082"/>
                    </a:lnTo>
                    <a:lnTo>
                      <a:pt x="116680" y="114436"/>
                    </a:lnTo>
                    <a:lnTo>
                      <a:pt x="111683" y="111708"/>
                    </a:lnTo>
                    <a:lnTo>
                      <a:pt x="107418" y="111741"/>
                    </a:lnTo>
                    <a:lnTo>
                      <a:pt x="100728" y="109062"/>
                    </a:lnTo>
                    <a:lnTo>
                      <a:pt x="95987" y="108799"/>
                    </a:lnTo>
                    <a:lnTo>
                      <a:pt x="100778" y="110894"/>
                    </a:lnTo>
                    <a:lnTo>
                      <a:pt x="105733" y="112743"/>
                    </a:lnTo>
                    <a:lnTo>
                      <a:pt x="109489" y="114609"/>
                    </a:lnTo>
                    <a:lnTo>
                      <a:pt x="113540" y="115874"/>
                    </a:lnTo>
                    <a:lnTo>
                      <a:pt x="118241" y="117493"/>
                    </a:lnTo>
                    <a:lnTo>
                      <a:pt x="122087" y="119671"/>
                    </a:lnTo>
                    <a:lnTo>
                      <a:pt x="126278" y="121808"/>
                    </a:lnTo>
                    <a:lnTo>
                      <a:pt x="131489" y="126015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097" name="Free-form: Shape 1096">
                <a:extLst>
                  <a:ext uri="{FF2B5EF4-FFF2-40B4-BE49-F238E27FC236}">
                    <a16:creationId xmlns:a16="http://schemas.microsoft.com/office/drawing/2014/main" id="{7DC9017C-B68C-304F-40E8-4F8875A072FF}"/>
                  </a:ext>
                </a:extLst>
              </p:cNvPr>
              <p:cNvSpPr/>
              <p:nvPr/>
            </p:nvSpPr>
            <p:spPr>
              <a:xfrm>
                <a:off x="6234896" y="2246165"/>
                <a:ext cx="191977" cy="101872"/>
              </a:xfrm>
              <a:custGeom>
                <a:avLst/>
                <a:gdLst>
                  <a:gd name="connsiteX0" fmla="*/ 59893 w 163464"/>
                  <a:gd name="connsiteY0" fmla="*/ 86741 h 86741"/>
                  <a:gd name="connsiteX1" fmla="*/ 63303 w 163464"/>
                  <a:gd name="connsiteY1" fmla="*/ 84210 h 86741"/>
                  <a:gd name="connsiteX2" fmla="*/ 66714 w 163464"/>
                  <a:gd name="connsiteY2" fmla="*/ 81737 h 86741"/>
                  <a:gd name="connsiteX3" fmla="*/ 70814 w 163464"/>
                  <a:gd name="connsiteY3" fmla="*/ 80676 h 86741"/>
                  <a:gd name="connsiteX4" fmla="*/ 75080 w 163464"/>
                  <a:gd name="connsiteY4" fmla="*/ 79805 h 86741"/>
                  <a:gd name="connsiteX5" fmla="*/ 80134 w 163464"/>
                  <a:gd name="connsiteY5" fmla="*/ 78794 h 86741"/>
                  <a:gd name="connsiteX6" fmla="*/ 84407 w 163464"/>
                  <a:gd name="connsiteY6" fmla="*/ 76189 h 86741"/>
                  <a:gd name="connsiteX7" fmla="*/ 88262 w 163464"/>
                  <a:gd name="connsiteY7" fmla="*/ 73510 h 86741"/>
                  <a:gd name="connsiteX8" fmla="*/ 92527 w 163464"/>
                  <a:gd name="connsiteY8" fmla="*/ 74439 h 86741"/>
                  <a:gd name="connsiteX9" fmla="*/ 98041 w 163464"/>
                  <a:gd name="connsiteY9" fmla="*/ 73387 h 86741"/>
                  <a:gd name="connsiteX10" fmla="*/ 102766 w 163464"/>
                  <a:gd name="connsiteY10" fmla="*/ 74283 h 86741"/>
                  <a:gd name="connsiteX11" fmla="*/ 106966 w 163464"/>
                  <a:gd name="connsiteY11" fmla="*/ 73864 h 86741"/>
                  <a:gd name="connsiteX12" fmla="*/ 111066 w 163464"/>
                  <a:gd name="connsiteY12" fmla="*/ 73214 h 86741"/>
                  <a:gd name="connsiteX13" fmla="*/ 115348 w 163464"/>
                  <a:gd name="connsiteY13" fmla="*/ 73617 h 86741"/>
                  <a:gd name="connsiteX14" fmla="*/ 117879 w 163464"/>
                  <a:gd name="connsiteY14" fmla="*/ 70116 h 86741"/>
                  <a:gd name="connsiteX15" fmla="*/ 121955 w 163464"/>
                  <a:gd name="connsiteY15" fmla="*/ 70749 h 86741"/>
                  <a:gd name="connsiteX16" fmla="*/ 126327 w 163464"/>
                  <a:gd name="connsiteY16" fmla="*/ 69566 h 86741"/>
                  <a:gd name="connsiteX17" fmla="*/ 129064 w 163464"/>
                  <a:gd name="connsiteY17" fmla="*/ 66254 h 86741"/>
                  <a:gd name="connsiteX18" fmla="*/ 128102 w 163464"/>
                  <a:gd name="connsiteY18" fmla="*/ 62137 h 86741"/>
                  <a:gd name="connsiteX19" fmla="*/ 131266 w 163464"/>
                  <a:gd name="connsiteY19" fmla="*/ 59227 h 86741"/>
                  <a:gd name="connsiteX20" fmla="*/ 132688 w 163464"/>
                  <a:gd name="connsiteY20" fmla="*/ 54938 h 86741"/>
                  <a:gd name="connsiteX21" fmla="*/ 135137 w 163464"/>
                  <a:gd name="connsiteY21" fmla="*/ 51593 h 86741"/>
                  <a:gd name="connsiteX22" fmla="*/ 136526 w 163464"/>
                  <a:gd name="connsiteY22" fmla="*/ 47509 h 86741"/>
                  <a:gd name="connsiteX23" fmla="*/ 139147 w 163464"/>
                  <a:gd name="connsiteY23" fmla="*/ 44156 h 86741"/>
                  <a:gd name="connsiteX24" fmla="*/ 140356 w 163464"/>
                  <a:gd name="connsiteY24" fmla="*/ 40211 h 86741"/>
                  <a:gd name="connsiteX25" fmla="*/ 142311 w 163464"/>
                  <a:gd name="connsiteY25" fmla="*/ 36406 h 86741"/>
                  <a:gd name="connsiteX26" fmla="*/ 143380 w 163464"/>
                  <a:gd name="connsiteY26" fmla="*/ 32149 h 86741"/>
                  <a:gd name="connsiteX27" fmla="*/ 146979 w 163464"/>
                  <a:gd name="connsiteY27" fmla="*/ 29725 h 86741"/>
                  <a:gd name="connsiteX28" fmla="*/ 148598 w 163464"/>
                  <a:gd name="connsiteY28" fmla="*/ 25690 h 86741"/>
                  <a:gd name="connsiteX29" fmla="*/ 152650 w 163464"/>
                  <a:gd name="connsiteY29" fmla="*/ 24745 h 86741"/>
                  <a:gd name="connsiteX30" fmla="*/ 157047 w 163464"/>
                  <a:gd name="connsiteY30" fmla="*/ 24440 h 86741"/>
                  <a:gd name="connsiteX31" fmla="*/ 160901 w 163464"/>
                  <a:gd name="connsiteY31" fmla="*/ 22287 h 86741"/>
                  <a:gd name="connsiteX32" fmla="*/ 163465 w 163464"/>
                  <a:gd name="connsiteY32" fmla="*/ 18860 h 86741"/>
                  <a:gd name="connsiteX33" fmla="*/ 161649 w 163464"/>
                  <a:gd name="connsiteY33" fmla="*/ 14932 h 86741"/>
                  <a:gd name="connsiteX34" fmla="*/ 157482 w 163464"/>
                  <a:gd name="connsiteY34" fmla="*/ 14636 h 86741"/>
                  <a:gd name="connsiteX35" fmla="*/ 154334 w 163464"/>
                  <a:gd name="connsiteY35" fmla="*/ 11801 h 86741"/>
                  <a:gd name="connsiteX36" fmla="*/ 150119 w 163464"/>
                  <a:gd name="connsiteY36" fmla="*/ 9829 h 86741"/>
                  <a:gd name="connsiteX37" fmla="*/ 147209 w 163464"/>
                  <a:gd name="connsiteY37" fmla="*/ 6591 h 86741"/>
                  <a:gd name="connsiteX38" fmla="*/ 142961 w 163464"/>
                  <a:gd name="connsiteY38" fmla="*/ 5490 h 86741"/>
                  <a:gd name="connsiteX39" fmla="*/ 138712 w 163464"/>
                  <a:gd name="connsiteY39" fmla="*/ 5835 h 86741"/>
                  <a:gd name="connsiteX40" fmla="*/ 134644 w 163464"/>
                  <a:gd name="connsiteY40" fmla="*/ 7051 h 86741"/>
                  <a:gd name="connsiteX41" fmla="*/ 130650 w 163464"/>
                  <a:gd name="connsiteY41" fmla="*/ 3747 h 86741"/>
                  <a:gd name="connsiteX42" fmla="*/ 127273 w 163464"/>
                  <a:gd name="connsiteY42" fmla="*/ 912 h 86741"/>
                  <a:gd name="connsiteX43" fmla="*/ 122482 w 163464"/>
                  <a:gd name="connsiteY43" fmla="*/ 378 h 86741"/>
                  <a:gd name="connsiteX44" fmla="*/ 118019 w 163464"/>
                  <a:gd name="connsiteY44" fmla="*/ 2285 h 86741"/>
                  <a:gd name="connsiteX45" fmla="*/ 113557 w 163464"/>
                  <a:gd name="connsiteY45" fmla="*/ 1487 h 86741"/>
                  <a:gd name="connsiteX46" fmla="*/ 107919 w 163464"/>
                  <a:gd name="connsiteY46" fmla="*/ 0 h 86741"/>
                  <a:gd name="connsiteX47" fmla="*/ 103383 w 163464"/>
                  <a:gd name="connsiteY47" fmla="*/ 789 h 86741"/>
                  <a:gd name="connsiteX48" fmla="*/ 100580 w 163464"/>
                  <a:gd name="connsiteY48" fmla="*/ 4651 h 86741"/>
                  <a:gd name="connsiteX49" fmla="*/ 99019 w 163464"/>
                  <a:gd name="connsiteY49" fmla="*/ 8645 h 86741"/>
                  <a:gd name="connsiteX50" fmla="*/ 94129 w 163464"/>
                  <a:gd name="connsiteY50" fmla="*/ 9681 h 86741"/>
                  <a:gd name="connsiteX51" fmla="*/ 90908 w 163464"/>
                  <a:gd name="connsiteY51" fmla="*/ 12302 h 86741"/>
                  <a:gd name="connsiteX52" fmla="*/ 86700 w 163464"/>
                  <a:gd name="connsiteY52" fmla="*/ 12278 h 86741"/>
                  <a:gd name="connsiteX53" fmla="*/ 82862 w 163464"/>
                  <a:gd name="connsiteY53" fmla="*/ 10347 h 86741"/>
                  <a:gd name="connsiteX54" fmla="*/ 79024 w 163464"/>
                  <a:gd name="connsiteY54" fmla="*/ 12007 h 86741"/>
                  <a:gd name="connsiteX55" fmla="*/ 75893 w 163464"/>
                  <a:gd name="connsiteY55" fmla="*/ 14784 h 86741"/>
                  <a:gd name="connsiteX56" fmla="*/ 71447 w 163464"/>
                  <a:gd name="connsiteY56" fmla="*/ 15606 h 86741"/>
                  <a:gd name="connsiteX57" fmla="*/ 67084 w 163464"/>
                  <a:gd name="connsiteY57" fmla="*/ 15121 h 86741"/>
                  <a:gd name="connsiteX58" fmla="*/ 62950 w 163464"/>
                  <a:gd name="connsiteY58" fmla="*/ 15844 h 86741"/>
                  <a:gd name="connsiteX59" fmla="*/ 61175 w 163464"/>
                  <a:gd name="connsiteY59" fmla="*/ 19978 h 86741"/>
                  <a:gd name="connsiteX60" fmla="*/ 60312 w 163464"/>
                  <a:gd name="connsiteY60" fmla="*/ 24276 h 86741"/>
                  <a:gd name="connsiteX61" fmla="*/ 55110 w 163464"/>
                  <a:gd name="connsiteY61" fmla="*/ 25032 h 86741"/>
                  <a:gd name="connsiteX62" fmla="*/ 50154 w 163464"/>
                  <a:gd name="connsiteY62" fmla="*/ 25690 h 86741"/>
                  <a:gd name="connsiteX63" fmla="*/ 45076 w 163464"/>
                  <a:gd name="connsiteY63" fmla="*/ 24909 h 86741"/>
                  <a:gd name="connsiteX64" fmla="*/ 40383 w 163464"/>
                  <a:gd name="connsiteY64" fmla="*/ 25435 h 86741"/>
                  <a:gd name="connsiteX65" fmla="*/ 35649 w 163464"/>
                  <a:gd name="connsiteY65" fmla="*/ 24884 h 86741"/>
                  <a:gd name="connsiteX66" fmla="*/ 31524 w 163464"/>
                  <a:gd name="connsiteY66" fmla="*/ 22575 h 86741"/>
                  <a:gd name="connsiteX67" fmla="*/ 28393 w 163464"/>
                  <a:gd name="connsiteY67" fmla="*/ 19879 h 86741"/>
                  <a:gd name="connsiteX68" fmla="*/ 23824 w 163464"/>
                  <a:gd name="connsiteY68" fmla="*/ 17480 h 86741"/>
                  <a:gd name="connsiteX69" fmla="*/ 19904 w 163464"/>
                  <a:gd name="connsiteY69" fmla="*/ 19460 h 86741"/>
                  <a:gd name="connsiteX70" fmla="*/ 19296 w 163464"/>
                  <a:gd name="connsiteY70" fmla="*/ 23767 h 86741"/>
                  <a:gd name="connsiteX71" fmla="*/ 16156 w 163464"/>
                  <a:gd name="connsiteY71" fmla="*/ 27021 h 86741"/>
                  <a:gd name="connsiteX72" fmla="*/ 11324 w 163464"/>
                  <a:gd name="connsiteY72" fmla="*/ 25944 h 86741"/>
                  <a:gd name="connsiteX73" fmla="*/ 6952 w 163464"/>
                  <a:gd name="connsiteY73" fmla="*/ 25131 h 86741"/>
                  <a:gd name="connsiteX74" fmla="*/ 8160 w 163464"/>
                  <a:gd name="connsiteY74" fmla="*/ 29141 h 86741"/>
                  <a:gd name="connsiteX75" fmla="*/ 11645 w 163464"/>
                  <a:gd name="connsiteY75" fmla="*/ 31541 h 86741"/>
                  <a:gd name="connsiteX76" fmla="*/ 9229 w 163464"/>
                  <a:gd name="connsiteY76" fmla="*/ 34984 h 86741"/>
                  <a:gd name="connsiteX77" fmla="*/ 5621 w 163464"/>
                  <a:gd name="connsiteY77" fmla="*/ 37137 h 86741"/>
                  <a:gd name="connsiteX78" fmla="*/ 5662 w 163464"/>
                  <a:gd name="connsiteY78" fmla="*/ 41402 h 86741"/>
                  <a:gd name="connsiteX79" fmla="*/ 6722 w 163464"/>
                  <a:gd name="connsiteY79" fmla="*/ 45372 h 86741"/>
                  <a:gd name="connsiteX80" fmla="*/ 3311 w 163464"/>
                  <a:gd name="connsiteY80" fmla="*/ 47993 h 86741"/>
                  <a:gd name="connsiteX81" fmla="*/ 0 w 163464"/>
                  <a:gd name="connsiteY81" fmla="*/ 50935 h 86741"/>
                  <a:gd name="connsiteX82" fmla="*/ 3903 w 163464"/>
                  <a:gd name="connsiteY82" fmla="*/ 52834 h 86741"/>
                  <a:gd name="connsiteX83" fmla="*/ 4931 w 163464"/>
                  <a:gd name="connsiteY83" fmla="*/ 56820 h 86741"/>
                  <a:gd name="connsiteX84" fmla="*/ 7651 w 163464"/>
                  <a:gd name="connsiteY84" fmla="*/ 60320 h 86741"/>
                  <a:gd name="connsiteX85" fmla="*/ 10231 w 163464"/>
                  <a:gd name="connsiteY85" fmla="*/ 63542 h 86741"/>
                  <a:gd name="connsiteX86" fmla="*/ 14061 w 163464"/>
                  <a:gd name="connsiteY86" fmla="*/ 65785 h 86741"/>
                  <a:gd name="connsiteX87" fmla="*/ 18178 w 163464"/>
                  <a:gd name="connsiteY87" fmla="*/ 67626 h 86741"/>
                  <a:gd name="connsiteX88" fmla="*/ 21112 w 163464"/>
                  <a:gd name="connsiteY88" fmla="*/ 71365 h 86741"/>
                  <a:gd name="connsiteX89" fmla="*/ 24942 w 163464"/>
                  <a:gd name="connsiteY89" fmla="*/ 73001 h 86741"/>
                  <a:gd name="connsiteX90" fmla="*/ 28089 w 163464"/>
                  <a:gd name="connsiteY90" fmla="*/ 75696 h 86741"/>
                  <a:gd name="connsiteX91" fmla="*/ 30390 w 163464"/>
                  <a:gd name="connsiteY91" fmla="*/ 79173 h 86741"/>
                  <a:gd name="connsiteX92" fmla="*/ 34844 w 163464"/>
                  <a:gd name="connsiteY92" fmla="*/ 80430 h 86741"/>
                  <a:gd name="connsiteX93" fmla="*/ 38896 w 163464"/>
                  <a:gd name="connsiteY93" fmla="*/ 81819 h 86741"/>
                  <a:gd name="connsiteX94" fmla="*/ 42323 w 163464"/>
                  <a:gd name="connsiteY94" fmla="*/ 84309 h 86741"/>
                  <a:gd name="connsiteX95" fmla="*/ 46580 w 163464"/>
                  <a:gd name="connsiteY95" fmla="*/ 85213 h 86741"/>
                  <a:gd name="connsiteX96" fmla="*/ 50655 w 163464"/>
                  <a:gd name="connsiteY96" fmla="*/ 85903 h 86741"/>
                  <a:gd name="connsiteX97" fmla="*/ 54896 w 163464"/>
                  <a:gd name="connsiteY97" fmla="*/ 85977 h 86741"/>
                  <a:gd name="connsiteX98" fmla="*/ 58980 w 163464"/>
                  <a:gd name="connsiteY98" fmla="*/ 86684 h 867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</a:cxnLst>
                <a:rect l="l" t="t" r="r" b="b"/>
                <a:pathLst>
                  <a:path w="163464" h="86741">
                    <a:moveTo>
                      <a:pt x="59893" y="86741"/>
                    </a:moveTo>
                    <a:lnTo>
                      <a:pt x="63303" y="84210"/>
                    </a:lnTo>
                    <a:lnTo>
                      <a:pt x="66714" y="81737"/>
                    </a:lnTo>
                    <a:lnTo>
                      <a:pt x="70814" y="80676"/>
                    </a:lnTo>
                    <a:lnTo>
                      <a:pt x="75080" y="79805"/>
                    </a:lnTo>
                    <a:lnTo>
                      <a:pt x="80134" y="78794"/>
                    </a:lnTo>
                    <a:lnTo>
                      <a:pt x="84407" y="76189"/>
                    </a:lnTo>
                    <a:lnTo>
                      <a:pt x="88262" y="73510"/>
                    </a:lnTo>
                    <a:lnTo>
                      <a:pt x="92527" y="74439"/>
                    </a:lnTo>
                    <a:lnTo>
                      <a:pt x="98041" y="73387"/>
                    </a:lnTo>
                    <a:lnTo>
                      <a:pt x="102766" y="74283"/>
                    </a:lnTo>
                    <a:lnTo>
                      <a:pt x="106966" y="73864"/>
                    </a:lnTo>
                    <a:lnTo>
                      <a:pt x="111066" y="73214"/>
                    </a:lnTo>
                    <a:lnTo>
                      <a:pt x="115348" y="73617"/>
                    </a:lnTo>
                    <a:lnTo>
                      <a:pt x="117879" y="70116"/>
                    </a:lnTo>
                    <a:lnTo>
                      <a:pt x="121955" y="70749"/>
                    </a:lnTo>
                    <a:lnTo>
                      <a:pt x="126327" y="69566"/>
                    </a:lnTo>
                    <a:lnTo>
                      <a:pt x="129064" y="66254"/>
                    </a:lnTo>
                    <a:lnTo>
                      <a:pt x="128102" y="62137"/>
                    </a:lnTo>
                    <a:lnTo>
                      <a:pt x="131266" y="59227"/>
                    </a:lnTo>
                    <a:lnTo>
                      <a:pt x="132688" y="54938"/>
                    </a:lnTo>
                    <a:lnTo>
                      <a:pt x="135137" y="51593"/>
                    </a:lnTo>
                    <a:lnTo>
                      <a:pt x="136526" y="47509"/>
                    </a:lnTo>
                    <a:lnTo>
                      <a:pt x="139147" y="44156"/>
                    </a:lnTo>
                    <a:lnTo>
                      <a:pt x="140356" y="40211"/>
                    </a:lnTo>
                    <a:lnTo>
                      <a:pt x="142311" y="36406"/>
                    </a:lnTo>
                    <a:lnTo>
                      <a:pt x="143380" y="32149"/>
                    </a:lnTo>
                    <a:lnTo>
                      <a:pt x="146979" y="29725"/>
                    </a:lnTo>
                    <a:lnTo>
                      <a:pt x="148598" y="25690"/>
                    </a:lnTo>
                    <a:lnTo>
                      <a:pt x="152650" y="24745"/>
                    </a:lnTo>
                    <a:lnTo>
                      <a:pt x="157047" y="24440"/>
                    </a:lnTo>
                    <a:lnTo>
                      <a:pt x="160901" y="22287"/>
                    </a:lnTo>
                    <a:lnTo>
                      <a:pt x="163465" y="18860"/>
                    </a:lnTo>
                    <a:lnTo>
                      <a:pt x="161649" y="14932"/>
                    </a:lnTo>
                    <a:lnTo>
                      <a:pt x="157482" y="14636"/>
                    </a:lnTo>
                    <a:lnTo>
                      <a:pt x="154334" y="11801"/>
                    </a:lnTo>
                    <a:lnTo>
                      <a:pt x="150119" y="9829"/>
                    </a:lnTo>
                    <a:lnTo>
                      <a:pt x="147209" y="6591"/>
                    </a:lnTo>
                    <a:lnTo>
                      <a:pt x="142961" y="5490"/>
                    </a:lnTo>
                    <a:lnTo>
                      <a:pt x="138712" y="5835"/>
                    </a:lnTo>
                    <a:lnTo>
                      <a:pt x="134644" y="7051"/>
                    </a:lnTo>
                    <a:lnTo>
                      <a:pt x="130650" y="3747"/>
                    </a:lnTo>
                    <a:lnTo>
                      <a:pt x="127273" y="912"/>
                    </a:lnTo>
                    <a:lnTo>
                      <a:pt x="122482" y="378"/>
                    </a:lnTo>
                    <a:lnTo>
                      <a:pt x="118019" y="2285"/>
                    </a:lnTo>
                    <a:lnTo>
                      <a:pt x="113557" y="1487"/>
                    </a:lnTo>
                    <a:lnTo>
                      <a:pt x="107919" y="0"/>
                    </a:lnTo>
                    <a:lnTo>
                      <a:pt x="103383" y="789"/>
                    </a:lnTo>
                    <a:lnTo>
                      <a:pt x="100580" y="4651"/>
                    </a:lnTo>
                    <a:lnTo>
                      <a:pt x="99019" y="8645"/>
                    </a:lnTo>
                    <a:lnTo>
                      <a:pt x="94129" y="9681"/>
                    </a:lnTo>
                    <a:lnTo>
                      <a:pt x="90908" y="12302"/>
                    </a:lnTo>
                    <a:lnTo>
                      <a:pt x="86700" y="12278"/>
                    </a:lnTo>
                    <a:lnTo>
                      <a:pt x="82862" y="10347"/>
                    </a:lnTo>
                    <a:lnTo>
                      <a:pt x="79024" y="12007"/>
                    </a:lnTo>
                    <a:lnTo>
                      <a:pt x="75893" y="14784"/>
                    </a:lnTo>
                    <a:lnTo>
                      <a:pt x="71447" y="15606"/>
                    </a:lnTo>
                    <a:lnTo>
                      <a:pt x="67084" y="15121"/>
                    </a:lnTo>
                    <a:lnTo>
                      <a:pt x="62950" y="15844"/>
                    </a:lnTo>
                    <a:lnTo>
                      <a:pt x="61175" y="19978"/>
                    </a:lnTo>
                    <a:lnTo>
                      <a:pt x="60312" y="24276"/>
                    </a:lnTo>
                    <a:lnTo>
                      <a:pt x="55110" y="25032"/>
                    </a:lnTo>
                    <a:lnTo>
                      <a:pt x="50154" y="25690"/>
                    </a:lnTo>
                    <a:lnTo>
                      <a:pt x="45076" y="24909"/>
                    </a:lnTo>
                    <a:lnTo>
                      <a:pt x="40383" y="25435"/>
                    </a:lnTo>
                    <a:lnTo>
                      <a:pt x="35649" y="24884"/>
                    </a:lnTo>
                    <a:lnTo>
                      <a:pt x="31524" y="22575"/>
                    </a:lnTo>
                    <a:lnTo>
                      <a:pt x="28393" y="19879"/>
                    </a:lnTo>
                    <a:lnTo>
                      <a:pt x="23824" y="17480"/>
                    </a:lnTo>
                    <a:lnTo>
                      <a:pt x="19904" y="19460"/>
                    </a:lnTo>
                    <a:lnTo>
                      <a:pt x="19296" y="23767"/>
                    </a:lnTo>
                    <a:lnTo>
                      <a:pt x="16156" y="27021"/>
                    </a:lnTo>
                    <a:lnTo>
                      <a:pt x="11324" y="25944"/>
                    </a:lnTo>
                    <a:lnTo>
                      <a:pt x="6952" y="25131"/>
                    </a:lnTo>
                    <a:lnTo>
                      <a:pt x="8160" y="29141"/>
                    </a:lnTo>
                    <a:lnTo>
                      <a:pt x="11645" y="31541"/>
                    </a:lnTo>
                    <a:lnTo>
                      <a:pt x="9229" y="34984"/>
                    </a:lnTo>
                    <a:lnTo>
                      <a:pt x="5621" y="37137"/>
                    </a:lnTo>
                    <a:lnTo>
                      <a:pt x="5662" y="41402"/>
                    </a:lnTo>
                    <a:lnTo>
                      <a:pt x="6722" y="45372"/>
                    </a:lnTo>
                    <a:lnTo>
                      <a:pt x="3311" y="47993"/>
                    </a:lnTo>
                    <a:lnTo>
                      <a:pt x="0" y="50935"/>
                    </a:lnTo>
                    <a:lnTo>
                      <a:pt x="3903" y="52834"/>
                    </a:lnTo>
                    <a:lnTo>
                      <a:pt x="4931" y="56820"/>
                    </a:lnTo>
                    <a:lnTo>
                      <a:pt x="7651" y="60320"/>
                    </a:lnTo>
                    <a:lnTo>
                      <a:pt x="10231" y="63542"/>
                    </a:lnTo>
                    <a:lnTo>
                      <a:pt x="14061" y="65785"/>
                    </a:lnTo>
                    <a:lnTo>
                      <a:pt x="18178" y="67626"/>
                    </a:lnTo>
                    <a:lnTo>
                      <a:pt x="21112" y="71365"/>
                    </a:lnTo>
                    <a:lnTo>
                      <a:pt x="24942" y="73001"/>
                    </a:lnTo>
                    <a:lnTo>
                      <a:pt x="28089" y="75696"/>
                    </a:lnTo>
                    <a:lnTo>
                      <a:pt x="30390" y="79173"/>
                    </a:lnTo>
                    <a:lnTo>
                      <a:pt x="34844" y="80430"/>
                    </a:lnTo>
                    <a:lnTo>
                      <a:pt x="38896" y="81819"/>
                    </a:lnTo>
                    <a:lnTo>
                      <a:pt x="42323" y="84309"/>
                    </a:lnTo>
                    <a:lnTo>
                      <a:pt x="46580" y="85213"/>
                    </a:lnTo>
                    <a:lnTo>
                      <a:pt x="50655" y="85903"/>
                    </a:lnTo>
                    <a:lnTo>
                      <a:pt x="54896" y="85977"/>
                    </a:lnTo>
                    <a:lnTo>
                      <a:pt x="58980" y="86684"/>
                    </a:lnTo>
                    <a:close/>
                  </a:path>
                </a:pathLst>
              </a:custGeom>
              <a:solidFill>
                <a:srgbClr val="897254"/>
              </a:solidFill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098" name="Free-form: Shape 1097">
                <a:extLst>
                  <a:ext uri="{FF2B5EF4-FFF2-40B4-BE49-F238E27FC236}">
                    <a16:creationId xmlns:a16="http://schemas.microsoft.com/office/drawing/2014/main" id="{520B505C-E67F-5078-5DBD-000B97A4AC5A}"/>
                  </a:ext>
                </a:extLst>
              </p:cNvPr>
              <p:cNvSpPr/>
              <p:nvPr/>
            </p:nvSpPr>
            <p:spPr>
              <a:xfrm>
                <a:off x="5151428" y="1633054"/>
                <a:ext cx="271757" cy="101610"/>
              </a:xfrm>
              <a:custGeom>
                <a:avLst/>
                <a:gdLst>
                  <a:gd name="connsiteX0" fmla="*/ 113105 w 231395"/>
                  <a:gd name="connsiteY0" fmla="*/ 86519 h 86519"/>
                  <a:gd name="connsiteX1" fmla="*/ 118381 w 231395"/>
                  <a:gd name="connsiteY1" fmla="*/ 85648 h 86519"/>
                  <a:gd name="connsiteX2" fmla="*/ 122925 w 231395"/>
                  <a:gd name="connsiteY2" fmla="*/ 84974 h 86519"/>
                  <a:gd name="connsiteX3" fmla="*/ 128382 w 231395"/>
                  <a:gd name="connsiteY3" fmla="*/ 83692 h 86519"/>
                  <a:gd name="connsiteX4" fmla="*/ 133280 w 231395"/>
                  <a:gd name="connsiteY4" fmla="*/ 80118 h 86519"/>
                  <a:gd name="connsiteX5" fmla="*/ 139394 w 231395"/>
                  <a:gd name="connsiteY5" fmla="*/ 76847 h 86519"/>
                  <a:gd name="connsiteX6" fmla="*/ 145410 w 231395"/>
                  <a:gd name="connsiteY6" fmla="*/ 75746 h 86519"/>
                  <a:gd name="connsiteX7" fmla="*/ 151491 w 231395"/>
                  <a:gd name="connsiteY7" fmla="*/ 75655 h 86519"/>
                  <a:gd name="connsiteX8" fmla="*/ 158378 w 231395"/>
                  <a:gd name="connsiteY8" fmla="*/ 75318 h 86519"/>
                  <a:gd name="connsiteX9" fmla="*/ 162520 w 231395"/>
                  <a:gd name="connsiteY9" fmla="*/ 72902 h 86519"/>
                  <a:gd name="connsiteX10" fmla="*/ 167492 w 231395"/>
                  <a:gd name="connsiteY10" fmla="*/ 69894 h 86519"/>
                  <a:gd name="connsiteX11" fmla="*/ 174946 w 231395"/>
                  <a:gd name="connsiteY11" fmla="*/ 66015 h 86519"/>
                  <a:gd name="connsiteX12" fmla="*/ 180969 w 231395"/>
                  <a:gd name="connsiteY12" fmla="*/ 64495 h 86519"/>
                  <a:gd name="connsiteX13" fmla="*/ 186615 w 231395"/>
                  <a:gd name="connsiteY13" fmla="*/ 62925 h 86519"/>
                  <a:gd name="connsiteX14" fmla="*/ 191513 w 231395"/>
                  <a:gd name="connsiteY14" fmla="*/ 62728 h 86519"/>
                  <a:gd name="connsiteX15" fmla="*/ 186977 w 231395"/>
                  <a:gd name="connsiteY15" fmla="*/ 62687 h 86519"/>
                  <a:gd name="connsiteX16" fmla="*/ 191530 w 231395"/>
                  <a:gd name="connsiteY16" fmla="*/ 61471 h 86519"/>
                  <a:gd name="connsiteX17" fmla="*/ 196000 w 231395"/>
                  <a:gd name="connsiteY17" fmla="*/ 61643 h 86519"/>
                  <a:gd name="connsiteX18" fmla="*/ 200298 w 231395"/>
                  <a:gd name="connsiteY18" fmla="*/ 59605 h 86519"/>
                  <a:gd name="connsiteX19" fmla="*/ 205393 w 231395"/>
                  <a:gd name="connsiteY19" fmla="*/ 58217 h 86519"/>
                  <a:gd name="connsiteX20" fmla="*/ 209075 w 231395"/>
                  <a:gd name="connsiteY20" fmla="*/ 55414 h 86519"/>
                  <a:gd name="connsiteX21" fmla="*/ 208943 w 231395"/>
                  <a:gd name="connsiteY21" fmla="*/ 50993 h 86519"/>
                  <a:gd name="connsiteX22" fmla="*/ 213127 w 231395"/>
                  <a:gd name="connsiteY22" fmla="*/ 51535 h 86519"/>
                  <a:gd name="connsiteX23" fmla="*/ 209757 w 231395"/>
                  <a:gd name="connsiteY23" fmla="*/ 48215 h 86519"/>
                  <a:gd name="connsiteX24" fmla="*/ 214145 w 231395"/>
                  <a:gd name="connsiteY24" fmla="*/ 50023 h 86519"/>
                  <a:gd name="connsiteX25" fmla="*/ 218370 w 231395"/>
                  <a:gd name="connsiteY25" fmla="*/ 49407 h 86519"/>
                  <a:gd name="connsiteX26" fmla="*/ 222849 w 231395"/>
                  <a:gd name="connsiteY26" fmla="*/ 46810 h 86519"/>
                  <a:gd name="connsiteX27" fmla="*/ 219545 w 231395"/>
                  <a:gd name="connsiteY27" fmla="*/ 43490 h 86519"/>
                  <a:gd name="connsiteX28" fmla="*/ 224024 w 231395"/>
                  <a:gd name="connsiteY28" fmla="*/ 43704 h 86519"/>
                  <a:gd name="connsiteX29" fmla="*/ 219323 w 231395"/>
                  <a:gd name="connsiteY29" fmla="*/ 40778 h 86519"/>
                  <a:gd name="connsiteX30" fmla="*/ 223703 w 231395"/>
                  <a:gd name="connsiteY30" fmla="*/ 40367 h 86519"/>
                  <a:gd name="connsiteX31" fmla="*/ 229094 w 231395"/>
                  <a:gd name="connsiteY31" fmla="*/ 41279 h 86519"/>
                  <a:gd name="connsiteX32" fmla="*/ 231395 w 231395"/>
                  <a:gd name="connsiteY32" fmla="*/ 36858 h 86519"/>
                  <a:gd name="connsiteX33" fmla="*/ 227336 w 231395"/>
                  <a:gd name="connsiteY33" fmla="*/ 38436 h 86519"/>
                  <a:gd name="connsiteX34" fmla="*/ 221024 w 231395"/>
                  <a:gd name="connsiteY34" fmla="*/ 36242 h 86519"/>
                  <a:gd name="connsiteX35" fmla="*/ 225848 w 231395"/>
                  <a:gd name="connsiteY35" fmla="*/ 35822 h 86519"/>
                  <a:gd name="connsiteX36" fmla="*/ 230557 w 231395"/>
                  <a:gd name="connsiteY36" fmla="*/ 34039 h 86519"/>
                  <a:gd name="connsiteX37" fmla="*/ 226292 w 231395"/>
                  <a:gd name="connsiteY37" fmla="*/ 33579 h 86519"/>
                  <a:gd name="connsiteX38" fmla="*/ 221221 w 231395"/>
                  <a:gd name="connsiteY38" fmla="*/ 34105 h 86519"/>
                  <a:gd name="connsiteX39" fmla="*/ 226489 w 231395"/>
                  <a:gd name="connsiteY39" fmla="*/ 32979 h 86519"/>
                  <a:gd name="connsiteX40" fmla="*/ 229768 w 231395"/>
                  <a:gd name="connsiteY40" fmla="*/ 29675 h 86519"/>
                  <a:gd name="connsiteX41" fmla="*/ 226275 w 231395"/>
                  <a:gd name="connsiteY41" fmla="*/ 27095 h 86519"/>
                  <a:gd name="connsiteX42" fmla="*/ 221246 w 231395"/>
                  <a:gd name="connsiteY42" fmla="*/ 24818 h 86519"/>
                  <a:gd name="connsiteX43" fmla="*/ 216069 w 231395"/>
                  <a:gd name="connsiteY43" fmla="*/ 22854 h 86519"/>
                  <a:gd name="connsiteX44" fmla="*/ 212017 w 231395"/>
                  <a:gd name="connsiteY44" fmla="*/ 20783 h 86519"/>
                  <a:gd name="connsiteX45" fmla="*/ 205821 w 231395"/>
                  <a:gd name="connsiteY45" fmla="*/ 21901 h 86519"/>
                  <a:gd name="connsiteX46" fmla="*/ 208097 w 231395"/>
                  <a:gd name="connsiteY46" fmla="*/ 18458 h 86519"/>
                  <a:gd name="connsiteX47" fmla="*/ 210932 w 231395"/>
                  <a:gd name="connsiteY47" fmla="*/ 15409 h 86519"/>
                  <a:gd name="connsiteX48" fmla="*/ 206963 w 231395"/>
                  <a:gd name="connsiteY48" fmla="*/ 13305 h 86519"/>
                  <a:gd name="connsiteX49" fmla="*/ 202698 w 231395"/>
                  <a:gd name="connsiteY49" fmla="*/ 13165 h 86519"/>
                  <a:gd name="connsiteX50" fmla="*/ 204645 w 231395"/>
                  <a:gd name="connsiteY50" fmla="*/ 9311 h 86519"/>
                  <a:gd name="connsiteX51" fmla="*/ 208541 w 231395"/>
                  <a:gd name="connsiteY51" fmla="*/ 5498 h 86519"/>
                  <a:gd name="connsiteX52" fmla="*/ 213036 w 231395"/>
                  <a:gd name="connsiteY52" fmla="*/ 4594 h 86519"/>
                  <a:gd name="connsiteX53" fmla="*/ 208771 w 231395"/>
                  <a:gd name="connsiteY53" fmla="*/ 4577 h 86519"/>
                  <a:gd name="connsiteX54" fmla="*/ 203889 w 231395"/>
                  <a:gd name="connsiteY54" fmla="*/ 4931 h 86519"/>
                  <a:gd name="connsiteX55" fmla="*/ 197964 w 231395"/>
                  <a:gd name="connsiteY55" fmla="*/ 7552 h 86519"/>
                  <a:gd name="connsiteX56" fmla="*/ 194143 w 231395"/>
                  <a:gd name="connsiteY56" fmla="*/ 9960 h 86519"/>
                  <a:gd name="connsiteX57" fmla="*/ 188612 w 231395"/>
                  <a:gd name="connsiteY57" fmla="*/ 8160 h 86519"/>
                  <a:gd name="connsiteX58" fmla="*/ 189327 w 231395"/>
                  <a:gd name="connsiteY58" fmla="*/ 3690 h 86519"/>
                  <a:gd name="connsiteX59" fmla="*/ 184470 w 231395"/>
                  <a:gd name="connsiteY59" fmla="*/ 3090 h 86519"/>
                  <a:gd name="connsiteX60" fmla="*/ 181093 w 231395"/>
                  <a:gd name="connsiteY60" fmla="*/ 0 h 86519"/>
                  <a:gd name="connsiteX61" fmla="*/ 176318 w 231395"/>
                  <a:gd name="connsiteY61" fmla="*/ 1208 h 86519"/>
                  <a:gd name="connsiteX62" fmla="*/ 172045 w 231395"/>
                  <a:gd name="connsiteY62" fmla="*/ 625 h 86519"/>
                  <a:gd name="connsiteX63" fmla="*/ 172587 w 231395"/>
                  <a:gd name="connsiteY63" fmla="*/ 5005 h 86519"/>
                  <a:gd name="connsiteX64" fmla="*/ 171773 w 231395"/>
                  <a:gd name="connsiteY64" fmla="*/ 9040 h 86519"/>
                  <a:gd name="connsiteX65" fmla="*/ 166177 w 231395"/>
                  <a:gd name="connsiteY65" fmla="*/ 10618 h 86519"/>
                  <a:gd name="connsiteX66" fmla="*/ 162002 w 231395"/>
                  <a:gd name="connsiteY66" fmla="*/ 10914 h 86519"/>
                  <a:gd name="connsiteX67" fmla="*/ 158041 w 231395"/>
                  <a:gd name="connsiteY67" fmla="*/ 9254 h 86519"/>
                  <a:gd name="connsiteX68" fmla="*/ 154417 w 231395"/>
                  <a:gd name="connsiteY68" fmla="*/ 11744 h 86519"/>
                  <a:gd name="connsiteX69" fmla="*/ 150217 w 231395"/>
                  <a:gd name="connsiteY69" fmla="*/ 14719 h 86519"/>
                  <a:gd name="connsiteX70" fmla="*/ 145377 w 231395"/>
                  <a:gd name="connsiteY70" fmla="*/ 12606 h 86519"/>
                  <a:gd name="connsiteX71" fmla="*/ 141293 w 231395"/>
                  <a:gd name="connsiteY71" fmla="*/ 10355 h 86519"/>
                  <a:gd name="connsiteX72" fmla="*/ 136904 w 231395"/>
                  <a:gd name="connsiteY72" fmla="*/ 10223 h 86519"/>
                  <a:gd name="connsiteX73" fmla="*/ 133436 w 231395"/>
                  <a:gd name="connsiteY73" fmla="*/ 13823 h 86519"/>
                  <a:gd name="connsiteX74" fmla="*/ 136239 w 231395"/>
                  <a:gd name="connsiteY74" fmla="*/ 16921 h 86519"/>
                  <a:gd name="connsiteX75" fmla="*/ 136428 w 231395"/>
                  <a:gd name="connsiteY75" fmla="*/ 21844 h 86519"/>
                  <a:gd name="connsiteX76" fmla="*/ 134044 w 231395"/>
                  <a:gd name="connsiteY76" fmla="*/ 17915 h 86519"/>
                  <a:gd name="connsiteX77" fmla="*/ 130330 w 231395"/>
                  <a:gd name="connsiteY77" fmla="*/ 15779 h 86519"/>
                  <a:gd name="connsiteX78" fmla="*/ 127684 w 231395"/>
                  <a:gd name="connsiteY78" fmla="*/ 11818 h 86519"/>
                  <a:gd name="connsiteX79" fmla="*/ 123616 w 231395"/>
                  <a:gd name="connsiteY79" fmla="*/ 10807 h 86519"/>
                  <a:gd name="connsiteX80" fmla="*/ 117617 w 231395"/>
                  <a:gd name="connsiteY80" fmla="*/ 10174 h 86519"/>
                  <a:gd name="connsiteX81" fmla="*/ 110927 w 231395"/>
                  <a:gd name="connsiteY81" fmla="*/ 12245 h 86519"/>
                  <a:gd name="connsiteX82" fmla="*/ 107262 w 231395"/>
                  <a:gd name="connsiteY82" fmla="*/ 15261 h 86519"/>
                  <a:gd name="connsiteX83" fmla="*/ 109785 w 231395"/>
                  <a:gd name="connsiteY83" fmla="*/ 18729 h 86519"/>
                  <a:gd name="connsiteX84" fmla="*/ 105659 w 231395"/>
                  <a:gd name="connsiteY84" fmla="*/ 20496 h 86519"/>
                  <a:gd name="connsiteX85" fmla="*/ 102126 w 231395"/>
                  <a:gd name="connsiteY85" fmla="*/ 17677 h 86519"/>
                  <a:gd name="connsiteX86" fmla="*/ 98624 w 231395"/>
                  <a:gd name="connsiteY86" fmla="*/ 15195 h 86519"/>
                  <a:gd name="connsiteX87" fmla="*/ 95814 w 231395"/>
                  <a:gd name="connsiteY87" fmla="*/ 11818 h 86519"/>
                  <a:gd name="connsiteX88" fmla="*/ 90998 w 231395"/>
                  <a:gd name="connsiteY88" fmla="*/ 11489 h 86519"/>
                  <a:gd name="connsiteX89" fmla="*/ 88591 w 231395"/>
                  <a:gd name="connsiteY89" fmla="*/ 15409 h 86519"/>
                  <a:gd name="connsiteX90" fmla="*/ 89905 w 231395"/>
                  <a:gd name="connsiteY90" fmla="*/ 20011 h 86519"/>
                  <a:gd name="connsiteX91" fmla="*/ 88459 w 231395"/>
                  <a:gd name="connsiteY91" fmla="*/ 24399 h 86519"/>
                  <a:gd name="connsiteX92" fmla="*/ 82476 w 231395"/>
                  <a:gd name="connsiteY92" fmla="*/ 25229 h 86519"/>
                  <a:gd name="connsiteX93" fmla="*/ 78375 w 231395"/>
                  <a:gd name="connsiteY93" fmla="*/ 24169 h 86519"/>
                  <a:gd name="connsiteX94" fmla="*/ 74759 w 231395"/>
                  <a:gd name="connsiteY94" fmla="*/ 26618 h 86519"/>
                  <a:gd name="connsiteX95" fmla="*/ 74669 w 231395"/>
                  <a:gd name="connsiteY95" fmla="*/ 31713 h 86519"/>
                  <a:gd name="connsiteX96" fmla="*/ 71234 w 231395"/>
                  <a:gd name="connsiteY96" fmla="*/ 29174 h 86519"/>
                  <a:gd name="connsiteX97" fmla="*/ 70379 w 231395"/>
                  <a:gd name="connsiteY97" fmla="*/ 33275 h 86519"/>
                  <a:gd name="connsiteX98" fmla="*/ 67503 w 231395"/>
                  <a:gd name="connsiteY98" fmla="*/ 28845 h 86519"/>
                  <a:gd name="connsiteX99" fmla="*/ 63353 w 231395"/>
                  <a:gd name="connsiteY99" fmla="*/ 29379 h 86519"/>
                  <a:gd name="connsiteX100" fmla="*/ 67002 w 231395"/>
                  <a:gd name="connsiteY100" fmla="*/ 27202 h 86519"/>
                  <a:gd name="connsiteX101" fmla="*/ 64068 w 231395"/>
                  <a:gd name="connsiteY101" fmla="*/ 23865 h 86519"/>
                  <a:gd name="connsiteX102" fmla="*/ 59671 w 231395"/>
                  <a:gd name="connsiteY102" fmla="*/ 22665 h 86519"/>
                  <a:gd name="connsiteX103" fmla="*/ 65111 w 231395"/>
                  <a:gd name="connsiteY103" fmla="*/ 22723 h 86519"/>
                  <a:gd name="connsiteX104" fmla="*/ 69327 w 231395"/>
                  <a:gd name="connsiteY104" fmla="*/ 18145 h 86519"/>
                  <a:gd name="connsiteX105" fmla="*/ 65662 w 231395"/>
                  <a:gd name="connsiteY105" fmla="*/ 15614 h 86519"/>
                  <a:gd name="connsiteX106" fmla="*/ 63320 w 231395"/>
                  <a:gd name="connsiteY106" fmla="*/ 12064 h 86519"/>
                  <a:gd name="connsiteX107" fmla="*/ 59704 w 231395"/>
                  <a:gd name="connsiteY107" fmla="*/ 9426 h 86519"/>
                  <a:gd name="connsiteX108" fmla="*/ 54814 w 231395"/>
                  <a:gd name="connsiteY108" fmla="*/ 7520 h 86519"/>
                  <a:gd name="connsiteX109" fmla="*/ 50894 w 231395"/>
                  <a:gd name="connsiteY109" fmla="*/ 4290 h 86519"/>
                  <a:gd name="connsiteX110" fmla="*/ 47344 w 231395"/>
                  <a:gd name="connsiteY110" fmla="*/ 1800 h 86519"/>
                  <a:gd name="connsiteX111" fmla="*/ 42964 w 231395"/>
                  <a:gd name="connsiteY111" fmla="*/ 3123 h 86519"/>
                  <a:gd name="connsiteX112" fmla="*/ 38929 w 231395"/>
                  <a:gd name="connsiteY112" fmla="*/ 1816 h 86519"/>
                  <a:gd name="connsiteX113" fmla="*/ 34738 w 231395"/>
                  <a:gd name="connsiteY113" fmla="*/ 3024 h 86519"/>
                  <a:gd name="connsiteX114" fmla="*/ 37894 w 231395"/>
                  <a:gd name="connsiteY114" fmla="*/ 5728 h 86519"/>
                  <a:gd name="connsiteX115" fmla="*/ 42200 w 231395"/>
                  <a:gd name="connsiteY115" fmla="*/ 4651 h 86519"/>
                  <a:gd name="connsiteX116" fmla="*/ 46408 w 231395"/>
                  <a:gd name="connsiteY116" fmla="*/ 5531 h 86519"/>
                  <a:gd name="connsiteX117" fmla="*/ 41920 w 231395"/>
                  <a:gd name="connsiteY117" fmla="*/ 7856 h 86519"/>
                  <a:gd name="connsiteX118" fmla="*/ 37762 w 231395"/>
                  <a:gd name="connsiteY118" fmla="*/ 7495 h 86519"/>
                  <a:gd name="connsiteX119" fmla="*/ 43046 w 231395"/>
                  <a:gd name="connsiteY119" fmla="*/ 11546 h 86519"/>
                  <a:gd name="connsiteX120" fmla="*/ 47155 w 231395"/>
                  <a:gd name="connsiteY120" fmla="*/ 11826 h 86519"/>
                  <a:gd name="connsiteX121" fmla="*/ 46530 w 231395"/>
                  <a:gd name="connsiteY121" fmla="*/ 16395 h 86519"/>
                  <a:gd name="connsiteX122" fmla="*/ 43186 w 231395"/>
                  <a:gd name="connsiteY122" fmla="*/ 19575 h 86519"/>
                  <a:gd name="connsiteX123" fmla="*/ 44632 w 231395"/>
                  <a:gd name="connsiteY123" fmla="*/ 15622 h 86519"/>
                  <a:gd name="connsiteX124" fmla="*/ 41156 w 231395"/>
                  <a:gd name="connsiteY124" fmla="*/ 17956 h 86519"/>
                  <a:gd name="connsiteX125" fmla="*/ 40564 w 231395"/>
                  <a:gd name="connsiteY125" fmla="*/ 13141 h 86519"/>
                  <a:gd name="connsiteX126" fmla="*/ 36554 w 231395"/>
                  <a:gd name="connsiteY126" fmla="*/ 17200 h 86519"/>
                  <a:gd name="connsiteX127" fmla="*/ 35050 w 231395"/>
                  <a:gd name="connsiteY127" fmla="*/ 13067 h 86519"/>
                  <a:gd name="connsiteX128" fmla="*/ 30752 w 231395"/>
                  <a:gd name="connsiteY128" fmla="*/ 12853 h 86519"/>
                  <a:gd name="connsiteX129" fmla="*/ 27177 w 231395"/>
                  <a:gd name="connsiteY129" fmla="*/ 9204 h 86519"/>
                  <a:gd name="connsiteX130" fmla="*/ 21712 w 231395"/>
                  <a:gd name="connsiteY130" fmla="*/ 10248 h 86519"/>
                  <a:gd name="connsiteX131" fmla="*/ 25805 w 231395"/>
                  <a:gd name="connsiteY131" fmla="*/ 11818 h 86519"/>
                  <a:gd name="connsiteX132" fmla="*/ 20192 w 231395"/>
                  <a:gd name="connsiteY132" fmla="*/ 11275 h 86519"/>
                  <a:gd name="connsiteX133" fmla="*/ 24367 w 231395"/>
                  <a:gd name="connsiteY133" fmla="*/ 13272 h 86519"/>
                  <a:gd name="connsiteX134" fmla="*/ 19625 w 231395"/>
                  <a:gd name="connsiteY134" fmla="*/ 12672 h 86519"/>
                  <a:gd name="connsiteX135" fmla="*/ 21030 w 231395"/>
                  <a:gd name="connsiteY135" fmla="*/ 16863 h 86519"/>
                  <a:gd name="connsiteX136" fmla="*/ 25969 w 231395"/>
                  <a:gd name="connsiteY136" fmla="*/ 17932 h 86519"/>
                  <a:gd name="connsiteX137" fmla="*/ 20529 w 231395"/>
                  <a:gd name="connsiteY137" fmla="*/ 17767 h 86519"/>
                  <a:gd name="connsiteX138" fmla="*/ 16543 w 231395"/>
                  <a:gd name="connsiteY138" fmla="*/ 16436 h 86519"/>
                  <a:gd name="connsiteX139" fmla="*/ 21211 w 231395"/>
                  <a:gd name="connsiteY139" fmla="*/ 20948 h 86519"/>
                  <a:gd name="connsiteX140" fmla="*/ 26339 w 231395"/>
                  <a:gd name="connsiteY140" fmla="*/ 20726 h 86519"/>
                  <a:gd name="connsiteX141" fmla="*/ 21967 w 231395"/>
                  <a:gd name="connsiteY141" fmla="*/ 21679 h 86519"/>
                  <a:gd name="connsiteX142" fmla="*/ 25870 w 231395"/>
                  <a:gd name="connsiteY142" fmla="*/ 22961 h 86519"/>
                  <a:gd name="connsiteX143" fmla="*/ 21712 w 231395"/>
                  <a:gd name="connsiteY143" fmla="*/ 23931 h 86519"/>
                  <a:gd name="connsiteX144" fmla="*/ 15442 w 231395"/>
                  <a:gd name="connsiteY144" fmla="*/ 21375 h 86519"/>
                  <a:gd name="connsiteX145" fmla="*/ 9755 w 231395"/>
                  <a:gd name="connsiteY145" fmla="*/ 19534 h 86519"/>
                  <a:gd name="connsiteX146" fmla="*/ 12574 w 231395"/>
                  <a:gd name="connsiteY146" fmla="*/ 23660 h 86519"/>
                  <a:gd name="connsiteX147" fmla="*/ 8341 w 231395"/>
                  <a:gd name="connsiteY147" fmla="*/ 25566 h 86519"/>
                  <a:gd name="connsiteX148" fmla="*/ 3641 w 231395"/>
                  <a:gd name="connsiteY148" fmla="*/ 24021 h 86519"/>
                  <a:gd name="connsiteX149" fmla="*/ 0 w 231395"/>
                  <a:gd name="connsiteY149" fmla="*/ 27103 h 86519"/>
                  <a:gd name="connsiteX150" fmla="*/ 4356 w 231395"/>
                  <a:gd name="connsiteY150" fmla="*/ 27678 h 86519"/>
                  <a:gd name="connsiteX151" fmla="*/ 9590 w 231395"/>
                  <a:gd name="connsiteY151" fmla="*/ 29051 h 86519"/>
                  <a:gd name="connsiteX152" fmla="*/ 15269 w 231395"/>
                  <a:gd name="connsiteY152" fmla="*/ 29996 h 86519"/>
                  <a:gd name="connsiteX153" fmla="*/ 21128 w 231395"/>
                  <a:gd name="connsiteY153" fmla="*/ 28245 h 86519"/>
                  <a:gd name="connsiteX154" fmla="*/ 26265 w 231395"/>
                  <a:gd name="connsiteY154" fmla="*/ 28147 h 86519"/>
                  <a:gd name="connsiteX155" fmla="*/ 31467 w 231395"/>
                  <a:gd name="connsiteY155" fmla="*/ 26528 h 86519"/>
                  <a:gd name="connsiteX156" fmla="*/ 35321 w 231395"/>
                  <a:gd name="connsiteY156" fmla="*/ 24786 h 86519"/>
                  <a:gd name="connsiteX157" fmla="*/ 39077 w 231395"/>
                  <a:gd name="connsiteY157" fmla="*/ 27152 h 86519"/>
                  <a:gd name="connsiteX158" fmla="*/ 43885 w 231395"/>
                  <a:gd name="connsiteY158" fmla="*/ 27029 h 86519"/>
                  <a:gd name="connsiteX159" fmla="*/ 49522 w 231395"/>
                  <a:gd name="connsiteY159" fmla="*/ 25410 h 86519"/>
                  <a:gd name="connsiteX160" fmla="*/ 44599 w 231395"/>
                  <a:gd name="connsiteY160" fmla="*/ 27711 h 86519"/>
                  <a:gd name="connsiteX161" fmla="*/ 49103 w 231395"/>
                  <a:gd name="connsiteY161" fmla="*/ 28393 h 86519"/>
                  <a:gd name="connsiteX162" fmla="*/ 53779 w 231395"/>
                  <a:gd name="connsiteY162" fmla="*/ 28862 h 86519"/>
                  <a:gd name="connsiteX163" fmla="*/ 58422 w 231395"/>
                  <a:gd name="connsiteY163" fmla="*/ 28936 h 86519"/>
                  <a:gd name="connsiteX164" fmla="*/ 54478 w 231395"/>
                  <a:gd name="connsiteY164" fmla="*/ 30119 h 86519"/>
                  <a:gd name="connsiteX165" fmla="*/ 48840 w 231395"/>
                  <a:gd name="connsiteY165" fmla="*/ 32009 h 86519"/>
                  <a:gd name="connsiteX166" fmla="*/ 43671 w 231395"/>
                  <a:gd name="connsiteY166" fmla="*/ 33456 h 86519"/>
                  <a:gd name="connsiteX167" fmla="*/ 40071 w 231395"/>
                  <a:gd name="connsiteY167" fmla="*/ 35724 h 86519"/>
                  <a:gd name="connsiteX168" fmla="*/ 45281 w 231395"/>
                  <a:gd name="connsiteY168" fmla="*/ 37885 h 86519"/>
                  <a:gd name="connsiteX169" fmla="*/ 50023 w 231395"/>
                  <a:gd name="connsiteY169" fmla="*/ 38239 h 86519"/>
                  <a:gd name="connsiteX170" fmla="*/ 54609 w 231395"/>
                  <a:gd name="connsiteY170" fmla="*/ 35773 h 86519"/>
                  <a:gd name="connsiteX171" fmla="*/ 54428 w 231395"/>
                  <a:gd name="connsiteY171" fmla="*/ 40589 h 86519"/>
                  <a:gd name="connsiteX172" fmla="*/ 50105 w 231395"/>
                  <a:gd name="connsiteY172" fmla="*/ 40572 h 86519"/>
                  <a:gd name="connsiteX173" fmla="*/ 45100 w 231395"/>
                  <a:gd name="connsiteY173" fmla="*/ 40334 h 86519"/>
                  <a:gd name="connsiteX174" fmla="*/ 40868 w 231395"/>
                  <a:gd name="connsiteY174" fmla="*/ 39907 h 86519"/>
                  <a:gd name="connsiteX175" fmla="*/ 36447 w 231395"/>
                  <a:gd name="connsiteY175" fmla="*/ 41041 h 86519"/>
                  <a:gd name="connsiteX176" fmla="*/ 31672 w 231395"/>
                  <a:gd name="connsiteY176" fmla="*/ 40482 h 86519"/>
                  <a:gd name="connsiteX177" fmla="*/ 26914 w 231395"/>
                  <a:gd name="connsiteY177" fmla="*/ 42142 h 86519"/>
                  <a:gd name="connsiteX178" fmla="*/ 21811 w 231395"/>
                  <a:gd name="connsiteY178" fmla="*/ 43449 h 86519"/>
                  <a:gd name="connsiteX179" fmla="*/ 16230 w 231395"/>
                  <a:gd name="connsiteY179" fmla="*/ 43712 h 86519"/>
                  <a:gd name="connsiteX180" fmla="*/ 10955 w 231395"/>
                  <a:gd name="connsiteY180" fmla="*/ 43794 h 86519"/>
                  <a:gd name="connsiteX181" fmla="*/ 6566 w 231395"/>
                  <a:gd name="connsiteY181" fmla="*/ 44608 h 86519"/>
                  <a:gd name="connsiteX182" fmla="*/ 8366 w 231395"/>
                  <a:gd name="connsiteY182" fmla="*/ 48396 h 86519"/>
                  <a:gd name="connsiteX183" fmla="*/ 13100 w 231395"/>
                  <a:gd name="connsiteY183" fmla="*/ 48643 h 86519"/>
                  <a:gd name="connsiteX184" fmla="*/ 16871 w 231395"/>
                  <a:gd name="connsiteY184" fmla="*/ 46793 h 86519"/>
                  <a:gd name="connsiteX185" fmla="*/ 21794 w 231395"/>
                  <a:gd name="connsiteY185" fmla="*/ 46152 h 86519"/>
                  <a:gd name="connsiteX186" fmla="*/ 26742 w 231395"/>
                  <a:gd name="connsiteY186" fmla="*/ 47024 h 86519"/>
                  <a:gd name="connsiteX187" fmla="*/ 32182 w 231395"/>
                  <a:gd name="connsiteY187" fmla="*/ 47106 h 86519"/>
                  <a:gd name="connsiteX188" fmla="*/ 37598 w 231395"/>
                  <a:gd name="connsiteY188" fmla="*/ 46629 h 86519"/>
                  <a:gd name="connsiteX189" fmla="*/ 41912 w 231395"/>
                  <a:gd name="connsiteY189" fmla="*/ 48149 h 86519"/>
                  <a:gd name="connsiteX190" fmla="*/ 39636 w 231395"/>
                  <a:gd name="connsiteY190" fmla="*/ 51617 h 86519"/>
                  <a:gd name="connsiteX191" fmla="*/ 42479 w 231395"/>
                  <a:gd name="connsiteY191" fmla="*/ 55192 h 86519"/>
                  <a:gd name="connsiteX192" fmla="*/ 47163 w 231395"/>
                  <a:gd name="connsiteY192" fmla="*/ 53384 h 86519"/>
                  <a:gd name="connsiteX193" fmla="*/ 51897 w 231395"/>
                  <a:gd name="connsiteY193" fmla="*/ 52965 h 86519"/>
                  <a:gd name="connsiteX194" fmla="*/ 47960 w 231395"/>
                  <a:gd name="connsiteY194" fmla="*/ 55439 h 86519"/>
                  <a:gd name="connsiteX195" fmla="*/ 46522 w 231395"/>
                  <a:gd name="connsiteY195" fmla="*/ 59384 h 86519"/>
                  <a:gd name="connsiteX196" fmla="*/ 50746 w 231395"/>
                  <a:gd name="connsiteY196" fmla="*/ 59877 h 86519"/>
                  <a:gd name="connsiteX197" fmla="*/ 54469 w 231395"/>
                  <a:gd name="connsiteY197" fmla="*/ 58093 h 86519"/>
                  <a:gd name="connsiteX198" fmla="*/ 58701 w 231395"/>
                  <a:gd name="connsiteY198" fmla="*/ 58258 h 86519"/>
                  <a:gd name="connsiteX199" fmla="*/ 53549 w 231395"/>
                  <a:gd name="connsiteY199" fmla="*/ 59441 h 86519"/>
                  <a:gd name="connsiteX200" fmla="*/ 49801 w 231395"/>
                  <a:gd name="connsiteY200" fmla="*/ 61282 h 86519"/>
                  <a:gd name="connsiteX201" fmla="*/ 47385 w 231395"/>
                  <a:gd name="connsiteY201" fmla="*/ 65333 h 86519"/>
                  <a:gd name="connsiteX202" fmla="*/ 44180 w 231395"/>
                  <a:gd name="connsiteY202" fmla="*/ 68308 h 86519"/>
                  <a:gd name="connsiteX203" fmla="*/ 39340 w 231395"/>
                  <a:gd name="connsiteY203" fmla="*/ 68588 h 86519"/>
                  <a:gd name="connsiteX204" fmla="*/ 33965 w 231395"/>
                  <a:gd name="connsiteY204" fmla="*/ 70108 h 86519"/>
                  <a:gd name="connsiteX205" fmla="*/ 30325 w 231395"/>
                  <a:gd name="connsiteY205" fmla="*/ 67125 h 86519"/>
                  <a:gd name="connsiteX206" fmla="*/ 29790 w 231395"/>
                  <a:gd name="connsiteY206" fmla="*/ 71242 h 86519"/>
                  <a:gd name="connsiteX207" fmla="*/ 32042 w 231395"/>
                  <a:gd name="connsiteY207" fmla="*/ 74817 h 86519"/>
                  <a:gd name="connsiteX208" fmla="*/ 36751 w 231395"/>
                  <a:gd name="connsiteY208" fmla="*/ 73527 h 86519"/>
                  <a:gd name="connsiteX209" fmla="*/ 41230 w 231395"/>
                  <a:gd name="connsiteY209" fmla="*/ 74061 h 86519"/>
                  <a:gd name="connsiteX210" fmla="*/ 45914 w 231395"/>
                  <a:gd name="connsiteY210" fmla="*/ 74045 h 86519"/>
                  <a:gd name="connsiteX211" fmla="*/ 50976 w 231395"/>
                  <a:gd name="connsiteY211" fmla="*/ 74398 h 86519"/>
                  <a:gd name="connsiteX212" fmla="*/ 56121 w 231395"/>
                  <a:gd name="connsiteY212" fmla="*/ 73773 h 86519"/>
                  <a:gd name="connsiteX213" fmla="*/ 61446 w 231395"/>
                  <a:gd name="connsiteY213" fmla="*/ 72902 h 86519"/>
                  <a:gd name="connsiteX214" fmla="*/ 66895 w 231395"/>
                  <a:gd name="connsiteY214" fmla="*/ 74628 h 86519"/>
                  <a:gd name="connsiteX215" fmla="*/ 70774 w 231395"/>
                  <a:gd name="connsiteY215" fmla="*/ 76247 h 86519"/>
                  <a:gd name="connsiteX216" fmla="*/ 77899 w 231395"/>
                  <a:gd name="connsiteY216" fmla="*/ 80216 h 86519"/>
                  <a:gd name="connsiteX217" fmla="*/ 81646 w 231395"/>
                  <a:gd name="connsiteY217" fmla="*/ 82410 h 86519"/>
                  <a:gd name="connsiteX218" fmla="*/ 86396 w 231395"/>
                  <a:gd name="connsiteY218" fmla="*/ 82517 h 86519"/>
                  <a:gd name="connsiteX219" fmla="*/ 92691 w 231395"/>
                  <a:gd name="connsiteY219" fmla="*/ 83117 h 86519"/>
                  <a:gd name="connsiteX220" fmla="*/ 98386 w 231395"/>
                  <a:gd name="connsiteY220" fmla="*/ 84703 h 86519"/>
                  <a:gd name="connsiteX221" fmla="*/ 104386 w 231395"/>
                  <a:gd name="connsiteY221" fmla="*/ 86380 h 86519"/>
                  <a:gd name="connsiteX222" fmla="*/ 113105 w 231395"/>
                  <a:gd name="connsiteY222" fmla="*/ 86519 h 865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</a:cxnLst>
                <a:rect l="l" t="t" r="r" b="b"/>
                <a:pathLst>
                  <a:path w="231395" h="86519">
                    <a:moveTo>
                      <a:pt x="113105" y="86519"/>
                    </a:moveTo>
                    <a:lnTo>
                      <a:pt x="118381" y="85648"/>
                    </a:lnTo>
                    <a:lnTo>
                      <a:pt x="122925" y="84974"/>
                    </a:lnTo>
                    <a:lnTo>
                      <a:pt x="128382" y="83692"/>
                    </a:lnTo>
                    <a:lnTo>
                      <a:pt x="133280" y="80118"/>
                    </a:lnTo>
                    <a:lnTo>
                      <a:pt x="139394" y="76847"/>
                    </a:lnTo>
                    <a:lnTo>
                      <a:pt x="145410" y="75746"/>
                    </a:lnTo>
                    <a:lnTo>
                      <a:pt x="151491" y="75655"/>
                    </a:lnTo>
                    <a:lnTo>
                      <a:pt x="158378" y="75318"/>
                    </a:lnTo>
                    <a:lnTo>
                      <a:pt x="162520" y="72902"/>
                    </a:lnTo>
                    <a:lnTo>
                      <a:pt x="167492" y="69894"/>
                    </a:lnTo>
                    <a:lnTo>
                      <a:pt x="174946" y="66015"/>
                    </a:lnTo>
                    <a:lnTo>
                      <a:pt x="180969" y="64495"/>
                    </a:lnTo>
                    <a:lnTo>
                      <a:pt x="186615" y="62925"/>
                    </a:lnTo>
                    <a:lnTo>
                      <a:pt x="191513" y="62728"/>
                    </a:lnTo>
                    <a:lnTo>
                      <a:pt x="186977" y="62687"/>
                    </a:lnTo>
                    <a:lnTo>
                      <a:pt x="191530" y="61471"/>
                    </a:lnTo>
                    <a:lnTo>
                      <a:pt x="196000" y="61643"/>
                    </a:lnTo>
                    <a:lnTo>
                      <a:pt x="200298" y="59605"/>
                    </a:lnTo>
                    <a:lnTo>
                      <a:pt x="205393" y="58217"/>
                    </a:lnTo>
                    <a:lnTo>
                      <a:pt x="209075" y="55414"/>
                    </a:lnTo>
                    <a:lnTo>
                      <a:pt x="208943" y="50993"/>
                    </a:lnTo>
                    <a:lnTo>
                      <a:pt x="213127" y="51535"/>
                    </a:lnTo>
                    <a:lnTo>
                      <a:pt x="209757" y="48215"/>
                    </a:lnTo>
                    <a:lnTo>
                      <a:pt x="214145" y="50023"/>
                    </a:lnTo>
                    <a:lnTo>
                      <a:pt x="218370" y="49407"/>
                    </a:lnTo>
                    <a:lnTo>
                      <a:pt x="222849" y="46810"/>
                    </a:lnTo>
                    <a:lnTo>
                      <a:pt x="219545" y="43490"/>
                    </a:lnTo>
                    <a:lnTo>
                      <a:pt x="224024" y="43704"/>
                    </a:lnTo>
                    <a:lnTo>
                      <a:pt x="219323" y="40778"/>
                    </a:lnTo>
                    <a:lnTo>
                      <a:pt x="223703" y="40367"/>
                    </a:lnTo>
                    <a:lnTo>
                      <a:pt x="229094" y="41279"/>
                    </a:lnTo>
                    <a:lnTo>
                      <a:pt x="231395" y="36858"/>
                    </a:lnTo>
                    <a:lnTo>
                      <a:pt x="227336" y="38436"/>
                    </a:lnTo>
                    <a:lnTo>
                      <a:pt x="221024" y="36242"/>
                    </a:lnTo>
                    <a:lnTo>
                      <a:pt x="225848" y="35822"/>
                    </a:lnTo>
                    <a:lnTo>
                      <a:pt x="230557" y="34039"/>
                    </a:lnTo>
                    <a:lnTo>
                      <a:pt x="226292" y="33579"/>
                    </a:lnTo>
                    <a:lnTo>
                      <a:pt x="221221" y="34105"/>
                    </a:lnTo>
                    <a:lnTo>
                      <a:pt x="226489" y="32979"/>
                    </a:lnTo>
                    <a:lnTo>
                      <a:pt x="229768" y="29675"/>
                    </a:lnTo>
                    <a:lnTo>
                      <a:pt x="226275" y="27095"/>
                    </a:lnTo>
                    <a:lnTo>
                      <a:pt x="221246" y="24818"/>
                    </a:lnTo>
                    <a:lnTo>
                      <a:pt x="216069" y="22854"/>
                    </a:lnTo>
                    <a:lnTo>
                      <a:pt x="212017" y="20783"/>
                    </a:lnTo>
                    <a:lnTo>
                      <a:pt x="205821" y="21901"/>
                    </a:lnTo>
                    <a:lnTo>
                      <a:pt x="208097" y="18458"/>
                    </a:lnTo>
                    <a:lnTo>
                      <a:pt x="210932" y="15409"/>
                    </a:lnTo>
                    <a:lnTo>
                      <a:pt x="206963" y="13305"/>
                    </a:lnTo>
                    <a:lnTo>
                      <a:pt x="202698" y="13165"/>
                    </a:lnTo>
                    <a:lnTo>
                      <a:pt x="204645" y="9311"/>
                    </a:lnTo>
                    <a:lnTo>
                      <a:pt x="208541" y="5498"/>
                    </a:lnTo>
                    <a:lnTo>
                      <a:pt x="213036" y="4594"/>
                    </a:lnTo>
                    <a:lnTo>
                      <a:pt x="208771" y="4577"/>
                    </a:lnTo>
                    <a:lnTo>
                      <a:pt x="203889" y="4931"/>
                    </a:lnTo>
                    <a:lnTo>
                      <a:pt x="197964" y="7552"/>
                    </a:lnTo>
                    <a:lnTo>
                      <a:pt x="194143" y="9960"/>
                    </a:lnTo>
                    <a:lnTo>
                      <a:pt x="188612" y="8160"/>
                    </a:lnTo>
                    <a:lnTo>
                      <a:pt x="189327" y="3690"/>
                    </a:lnTo>
                    <a:lnTo>
                      <a:pt x="184470" y="3090"/>
                    </a:lnTo>
                    <a:lnTo>
                      <a:pt x="181093" y="0"/>
                    </a:lnTo>
                    <a:lnTo>
                      <a:pt x="176318" y="1208"/>
                    </a:lnTo>
                    <a:lnTo>
                      <a:pt x="172045" y="625"/>
                    </a:lnTo>
                    <a:lnTo>
                      <a:pt x="172587" y="5005"/>
                    </a:lnTo>
                    <a:lnTo>
                      <a:pt x="171773" y="9040"/>
                    </a:lnTo>
                    <a:lnTo>
                      <a:pt x="166177" y="10618"/>
                    </a:lnTo>
                    <a:lnTo>
                      <a:pt x="162002" y="10914"/>
                    </a:lnTo>
                    <a:lnTo>
                      <a:pt x="158041" y="9254"/>
                    </a:lnTo>
                    <a:lnTo>
                      <a:pt x="154417" y="11744"/>
                    </a:lnTo>
                    <a:lnTo>
                      <a:pt x="150217" y="14719"/>
                    </a:lnTo>
                    <a:lnTo>
                      <a:pt x="145377" y="12606"/>
                    </a:lnTo>
                    <a:lnTo>
                      <a:pt x="141293" y="10355"/>
                    </a:lnTo>
                    <a:lnTo>
                      <a:pt x="136904" y="10223"/>
                    </a:lnTo>
                    <a:lnTo>
                      <a:pt x="133436" y="13823"/>
                    </a:lnTo>
                    <a:lnTo>
                      <a:pt x="136239" y="16921"/>
                    </a:lnTo>
                    <a:lnTo>
                      <a:pt x="136428" y="21844"/>
                    </a:lnTo>
                    <a:lnTo>
                      <a:pt x="134044" y="17915"/>
                    </a:lnTo>
                    <a:lnTo>
                      <a:pt x="130330" y="15779"/>
                    </a:lnTo>
                    <a:lnTo>
                      <a:pt x="127684" y="11818"/>
                    </a:lnTo>
                    <a:lnTo>
                      <a:pt x="123616" y="10807"/>
                    </a:lnTo>
                    <a:lnTo>
                      <a:pt x="117617" y="10174"/>
                    </a:lnTo>
                    <a:lnTo>
                      <a:pt x="110927" y="12245"/>
                    </a:lnTo>
                    <a:lnTo>
                      <a:pt x="107262" y="15261"/>
                    </a:lnTo>
                    <a:lnTo>
                      <a:pt x="109785" y="18729"/>
                    </a:lnTo>
                    <a:lnTo>
                      <a:pt x="105659" y="20496"/>
                    </a:lnTo>
                    <a:lnTo>
                      <a:pt x="102126" y="17677"/>
                    </a:lnTo>
                    <a:lnTo>
                      <a:pt x="98624" y="15195"/>
                    </a:lnTo>
                    <a:lnTo>
                      <a:pt x="95814" y="11818"/>
                    </a:lnTo>
                    <a:lnTo>
                      <a:pt x="90998" y="11489"/>
                    </a:lnTo>
                    <a:lnTo>
                      <a:pt x="88591" y="15409"/>
                    </a:lnTo>
                    <a:lnTo>
                      <a:pt x="89905" y="20011"/>
                    </a:lnTo>
                    <a:lnTo>
                      <a:pt x="88459" y="24399"/>
                    </a:lnTo>
                    <a:lnTo>
                      <a:pt x="82476" y="25229"/>
                    </a:lnTo>
                    <a:lnTo>
                      <a:pt x="78375" y="24169"/>
                    </a:lnTo>
                    <a:lnTo>
                      <a:pt x="74759" y="26618"/>
                    </a:lnTo>
                    <a:lnTo>
                      <a:pt x="74669" y="31713"/>
                    </a:lnTo>
                    <a:lnTo>
                      <a:pt x="71234" y="29174"/>
                    </a:lnTo>
                    <a:lnTo>
                      <a:pt x="70379" y="33275"/>
                    </a:lnTo>
                    <a:lnTo>
                      <a:pt x="67503" y="28845"/>
                    </a:lnTo>
                    <a:lnTo>
                      <a:pt x="63353" y="29379"/>
                    </a:lnTo>
                    <a:lnTo>
                      <a:pt x="67002" y="27202"/>
                    </a:lnTo>
                    <a:lnTo>
                      <a:pt x="64068" y="23865"/>
                    </a:lnTo>
                    <a:lnTo>
                      <a:pt x="59671" y="22665"/>
                    </a:lnTo>
                    <a:lnTo>
                      <a:pt x="65111" y="22723"/>
                    </a:lnTo>
                    <a:lnTo>
                      <a:pt x="69327" y="18145"/>
                    </a:lnTo>
                    <a:lnTo>
                      <a:pt x="65662" y="15614"/>
                    </a:lnTo>
                    <a:lnTo>
                      <a:pt x="63320" y="12064"/>
                    </a:lnTo>
                    <a:lnTo>
                      <a:pt x="59704" y="9426"/>
                    </a:lnTo>
                    <a:lnTo>
                      <a:pt x="54814" y="7520"/>
                    </a:lnTo>
                    <a:lnTo>
                      <a:pt x="50894" y="4290"/>
                    </a:lnTo>
                    <a:lnTo>
                      <a:pt x="47344" y="1800"/>
                    </a:lnTo>
                    <a:lnTo>
                      <a:pt x="42964" y="3123"/>
                    </a:lnTo>
                    <a:lnTo>
                      <a:pt x="38929" y="1816"/>
                    </a:lnTo>
                    <a:lnTo>
                      <a:pt x="34738" y="3024"/>
                    </a:lnTo>
                    <a:lnTo>
                      <a:pt x="37894" y="5728"/>
                    </a:lnTo>
                    <a:lnTo>
                      <a:pt x="42200" y="4651"/>
                    </a:lnTo>
                    <a:lnTo>
                      <a:pt x="46408" y="5531"/>
                    </a:lnTo>
                    <a:lnTo>
                      <a:pt x="41920" y="7856"/>
                    </a:lnTo>
                    <a:lnTo>
                      <a:pt x="37762" y="7495"/>
                    </a:lnTo>
                    <a:lnTo>
                      <a:pt x="43046" y="11546"/>
                    </a:lnTo>
                    <a:lnTo>
                      <a:pt x="47155" y="11826"/>
                    </a:lnTo>
                    <a:lnTo>
                      <a:pt x="46530" y="16395"/>
                    </a:lnTo>
                    <a:lnTo>
                      <a:pt x="43186" y="19575"/>
                    </a:lnTo>
                    <a:lnTo>
                      <a:pt x="44632" y="15622"/>
                    </a:lnTo>
                    <a:lnTo>
                      <a:pt x="41156" y="17956"/>
                    </a:lnTo>
                    <a:lnTo>
                      <a:pt x="40564" y="13141"/>
                    </a:lnTo>
                    <a:lnTo>
                      <a:pt x="36554" y="17200"/>
                    </a:lnTo>
                    <a:lnTo>
                      <a:pt x="35050" y="13067"/>
                    </a:lnTo>
                    <a:lnTo>
                      <a:pt x="30752" y="12853"/>
                    </a:lnTo>
                    <a:lnTo>
                      <a:pt x="27177" y="9204"/>
                    </a:lnTo>
                    <a:lnTo>
                      <a:pt x="21712" y="10248"/>
                    </a:lnTo>
                    <a:lnTo>
                      <a:pt x="25805" y="11818"/>
                    </a:lnTo>
                    <a:lnTo>
                      <a:pt x="20192" y="11275"/>
                    </a:lnTo>
                    <a:lnTo>
                      <a:pt x="24367" y="13272"/>
                    </a:lnTo>
                    <a:lnTo>
                      <a:pt x="19625" y="12672"/>
                    </a:lnTo>
                    <a:lnTo>
                      <a:pt x="21030" y="16863"/>
                    </a:lnTo>
                    <a:lnTo>
                      <a:pt x="25969" y="17932"/>
                    </a:lnTo>
                    <a:lnTo>
                      <a:pt x="20529" y="17767"/>
                    </a:lnTo>
                    <a:lnTo>
                      <a:pt x="16543" y="16436"/>
                    </a:lnTo>
                    <a:lnTo>
                      <a:pt x="21211" y="20948"/>
                    </a:lnTo>
                    <a:lnTo>
                      <a:pt x="26339" y="20726"/>
                    </a:lnTo>
                    <a:lnTo>
                      <a:pt x="21967" y="21679"/>
                    </a:lnTo>
                    <a:lnTo>
                      <a:pt x="25870" y="22961"/>
                    </a:lnTo>
                    <a:lnTo>
                      <a:pt x="21712" y="23931"/>
                    </a:lnTo>
                    <a:lnTo>
                      <a:pt x="15442" y="21375"/>
                    </a:lnTo>
                    <a:lnTo>
                      <a:pt x="9755" y="19534"/>
                    </a:lnTo>
                    <a:lnTo>
                      <a:pt x="12574" y="23660"/>
                    </a:lnTo>
                    <a:lnTo>
                      <a:pt x="8341" y="25566"/>
                    </a:lnTo>
                    <a:lnTo>
                      <a:pt x="3641" y="24021"/>
                    </a:lnTo>
                    <a:lnTo>
                      <a:pt x="0" y="27103"/>
                    </a:lnTo>
                    <a:lnTo>
                      <a:pt x="4356" y="27678"/>
                    </a:lnTo>
                    <a:lnTo>
                      <a:pt x="9590" y="29051"/>
                    </a:lnTo>
                    <a:lnTo>
                      <a:pt x="15269" y="29996"/>
                    </a:lnTo>
                    <a:lnTo>
                      <a:pt x="21128" y="28245"/>
                    </a:lnTo>
                    <a:lnTo>
                      <a:pt x="26265" y="28147"/>
                    </a:lnTo>
                    <a:lnTo>
                      <a:pt x="31467" y="26528"/>
                    </a:lnTo>
                    <a:lnTo>
                      <a:pt x="35321" y="24786"/>
                    </a:lnTo>
                    <a:lnTo>
                      <a:pt x="39077" y="27152"/>
                    </a:lnTo>
                    <a:lnTo>
                      <a:pt x="43885" y="27029"/>
                    </a:lnTo>
                    <a:lnTo>
                      <a:pt x="49522" y="25410"/>
                    </a:lnTo>
                    <a:lnTo>
                      <a:pt x="44599" y="27711"/>
                    </a:lnTo>
                    <a:lnTo>
                      <a:pt x="49103" y="28393"/>
                    </a:lnTo>
                    <a:lnTo>
                      <a:pt x="53779" y="28862"/>
                    </a:lnTo>
                    <a:lnTo>
                      <a:pt x="58422" y="28936"/>
                    </a:lnTo>
                    <a:lnTo>
                      <a:pt x="54478" y="30119"/>
                    </a:lnTo>
                    <a:lnTo>
                      <a:pt x="48840" y="32009"/>
                    </a:lnTo>
                    <a:lnTo>
                      <a:pt x="43671" y="33456"/>
                    </a:lnTo>
                    <a:lnTo>
                      <a:pt x="40071" y="35724"/>
                    </a:lnTo>
                    <a:lnTo>
                      <a:pt x="45281" y="37885"/>
                    </a:lnTo>
                    <a:lnTo>
                      <a:pt x="50023" y="38239"/>
                    </a:lnTo>
                    <a:lnTo>
                      <a:pt x="54609" y="35773"/>
                    </a:lnTo>
                    <a:lnTo>
                      <a:pt x="54428" y="40589"/>
                    </a:lnTo>
                    <a:lnTo>
                      <a:pt x="50105" y="40572"/>
                    </a:lnTo>
                    <a:lnTo>
                      <a:pt x="45100" y="40334"/>
                    </a:lnTo>
                    <a:lnTo>
                      <a:pt x="40868" y="39907"/>
                    </a:lnTo>
                    <a:lnTo>
                      <a:pt x="36447" y="41041"/>
                    </a:lnTo>
                    <a:lnTo>
                      <a:pt x="31672" y="40482"/>
                    </a:lnTo>
                    <a:lnTo>
                      <a:pt x="26914" y="42142"/>
                    </a:lnTo>
                    <a:lnTo>
                      <a:pt x="21811" y="43449"/>
                    </a:lnTo>
                    <a:lnTo>
                      <a:pt x="16230" y="43712"/>
                    </a:lnTo>
                    <a:lnTo>
                      <a:pt x="10955" y="43794"/>
                    </a:lnTo>
                    <a:lnTo>
                      <a:pt x="6566" y="44608"/>
                    </a:lnTo>
                    <a:lnTo>
                      <a:pt x="8366" y="48396"/>
                    </a:lnTo>
                    <a:lnTo>
                      <a:pt x="13100" y="48643"/>
                    </a:lnTo>
                    <a:lnTo>
                      <a:pt x="16871" y="46793"/>
                    </a:lnTo>
                    <a:lnTo>
                      <a:pt x="21794" y="46152"/>
                    </a:lnTo>
                    <a:lnTo>
                      <a:pt x="26742" y="47024"/>
                    </a:lnTo>
                    <a:lnTo>
                      <a:pt x="32182" y="47106"/>
                    </a:lnTo>
                    <a:lnTo>
                      <a:pt x="37598" y="46629"/>
                    </a:lnTo>
                    <a:lnTo>
                      <a:pt x="41912" y="48149"/>
                    </a:lnTo>
                    <a:lnTo>
                      <a:pt x="39636" y="51617"/>
                    </a:lnTo>
                    <a:lnTo>
                      <a:pt x="42479" y="55192"/>
                    </a:lnTo>
                    <a:lnTo>
                      <a:pt x="47163" y="53384"/>
                    </a:lnTo>
                    <a:lnTo>
                      <a:pt x="51897" y="52965"/>
                    </a:lnTo>
                    <a:lnTo>
                      <a:pt x="47960" y="55439"/>
                    </a:lnTo>
                    <a:lnTo>
                      <a:pt x="46522" y="59384"/>
                    </a:lnTo>
                    <a:lnTo>
                      <a:pt x="50746" y="59877"/>
                    </a:lnTo>
                    <a:lnTo>
                      <a:pt x="54469" y="58093"/>
                    </a:lnTo>
                    <a:lnTo>
                      <a:pt x="58701" y="58258"/>
                    </a:lnTo>
                    <a:lnTo>
                      <a:pt x="53549" y="59441"/>
                    </a:lnTo>
                    <a:lnTo>
                      <a:pt x="49801" y="61282"/>
                    </a:lnTo>
                    <a:lnTo>
                      <a:pt x="47385" y="65333"/>
                    </a:lnTo>
                    <a:lnTo>
                      <a:pt x="44180" y="68308"/>
                    </a:lnTo>
                    <a:lnTo>
                      <a:pt x="39340" y="68588"/>
                    </a:lnTo>
                    <a:lnTo>
                      <a:pt x="33965" y="70108"/>
                    </a:lnTo>
                    <a:lnTo>
                      <a:pt x="30325" y="67125"/>
                    </a:lnTo>
                    <a:lnTo>
                      <a:pt x="29790" y="71242"/>
                    </a:lnTo>
                    <a:lnTo>
                      <a:pt x="32042" y="74817"/>
                    </a:lnTo>
                    <a:lnTo>
                      <a:pt x="36751" y="73527"/>
                    </a:lnTo>
                    <a:lnTo>
                      <a:pt x="41230" y="74061"/>
                    </a:lnTo>
                    <a:lnTo>
                      <a:pt x="45914" y="74045"/>
                    </a:lnTo>
                    <a:lnTo>
                      <a:pt x="50976" y="74398"/>
                    </a:lnTo>
                    <a:lnTo>
                      <a:pt x="56121" y="73773"/>
                    </a:lnTo>
                    <a:lnTo>
                      <a:pt x="61446" y="72902"/>
                    </a:lnTo>
                    <a:lnTo>
                      <a:pt x="66895" y="74628"/>
                    </a:lnTo>
                    <a:lnTo>
                      <a:pt x="70774" y="76247"/>
                    </a:lnTo>
                    <a:lnTo>
                      <a:pt x="77899" y="80216"/>
                    </a:lnTo>
                    <a:lnTo>
                      <a:pt x="81646" y="82410"/>
                    </a:lnTo>
                    <a:lnTo>
                      <a:pt x="86396" y="82517"/>
                    </a:lnTo>
                    <a:lnTo>
                      <a:pt x="92691" y="83117"/>
                    </a:lnTo>
                    <a:lnTo>
                      <a:pt x="98386" y="84703"/>
                    </a:lnTo>
                    <a:lnTo>
                      <a:pt x="104386" y="86380"/>
                    </a:lnTo>
                    <a:lnTo>
                      <a:pt x="113105" y="86519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099" name="Free-form: Shape 1098">
                <a:extLst>
                  <a:ext uri="{FF2B5EF4-FFF2-40B4-BE49-F238E27FC236}">
                    <a16:creationId xmlns:a16="http://schemas.microsoft.com/office/drawing/2014/main" id="{6E00606C-8621-53E0-F03A-E6573FF6B87C}"/>
                  </a:ext>
                </a:extLst>
              </p:cNvPr>
              <p:cNvSpPr/>
              <p:nvPr/>
            </p:nvSpPr>
            <p:spPr>
              <a:xfrm>
                <a:off x="5957461" y="2299625"/>
                <a:ext cx="366813" cy="422978"/>
              </a:xfrm>
              <a:custGeom>
                <a:avLst/>
                <a:gdLst>
                  <a:gd name="connsiteX0" fmla="*/ 245999 w 312334"/>
                  <a:gd name="connsiteY0" fmla="*/ 284089 h 360155"/>
                  <a:gd name="connsiteX1" fmla="*/ 250700 w 312334"/>
                  <a:gd name="connsiteY1" fmla="*/ 283900 h 360155"/>
                  <a:gd name="connsiteX2" fmla="*/ 254562 w 312334"/>
                  <a:gd name="connsiteY2" fmla="*/ 282437 h 360155"/>
                  <a:gd name="connsiteX3" fmla="*/ 255877 w 312334"/>
                  <a:gd name="connsiteY3" fmla="*/ 277581 h 360155"/>
                  <a:gd name="connsiteX4" fmla="*/ 259526 w 312334"/>
                  <a:gd name="connsiteY4" fmla="*/ 272699 h 360155"/>
                  <a:gd name="connsiteX5" fmla="*/ 264785 w 312334"/>
                  <a:gd name="connsiteY5" fmla="*/ 269486 h 360155"/>
                  <a:gd name="connsiteX6" fmla="*/ 265607 w 312334"/>
                  <a:gd name="connsiteY6" fmla="*/ 264185 h 360155"/>
                  <a:gd name="connsiteX7" fmla="*/ 264604 w 312334"/>
                  <a:gd name="connsiteY7" fmla="*/ 259575 h 360155"/>
                  <a:gd name="connsiteX8" fmla="*/ 267086 w 312334"/>
                  <a:gd name="connsiteY8" fmla="*/ 255491 h 360155"/>
                  <a:gd name="connsiteX9" fmla="*/ 272889 w 312334"/>
                  <a:gd name="connsiteY9" fmla="*/ 252746 h 360155"/>
                  <a:gd name="connsiteX10" fmla="*/ 278575 w 312334"/>
                  <a:gd name="connsiteY10" fmla="*/ 253576 h 360155"/>
                  <a:gd name="connsiteX11" fmla="*/ 280876 w 312334"/>
                  <a:gd name="connsiteY11" fmla="*/ 249623 h 360155"/>
                  <a:gd name="connsiteX12" fmla="*/ 278641 w 312334"/>
                  <a:gd name="connsiteY12" fmla="*/ 246081 h 360155"/>
                  <a:gd name="connsiteX13" fmla="*/ 278912 w 312334"/>
                  <a:gd name="connsiteY13" fmla="*/ 238454 h 360155"/>
                  <a:gd name="connsiteX14" fmla="*/ 275666 w 312334"/>
                  <a:gd name="connsiteY14" fmla="*/ 235126 h 360155"/>
                  <a:gd name="connsiteX15" fmla="*/ 271664 w 312334"/>
                  <a:gd name="connsiteY15" fmla="*/ 233524 h 360155"/>
                  <a:gd name="connsiteX16" fmla="*/ 263314 w 312334"/>
                  <a:gd name="connsiteY16" fmla="*/ 230138 h 360155"/>
                  <a:gd name="connsiteX17" fmla="*/ 261473 w 312334"/>
                  <a:gd name="connsiteY17" fmla="*/ 225486 h 360155"/>
                  <a:gd name="connsiteX18" fmla="*/ 264539 w 312334"/>
                  <a:gd name="connsiteY18" fmla="*/ 220276 h 360155"/>
                  <a:gd name="connsiteX19" fmla="*/ 265385 w 312334"/>
                  <a:gd name="connsiteY19" fmla="*/ 214466 h 360155"/>
                  <a:gd name="connsiteX20" fmla="*/ 269231 w 312334"/>
                  <a:gd name="connsiteY20" fmla="*/ 206971 h 360155"/>
                  <a:gd name="connsiteX21" fmla="*/ 273982 w 312334"/>
                  <a:gd name="connsiteY21" fmla="*/ 202731 h 360155"/>
                  <a:gd name="connsiteX22" fmla="*/ 278509 w 312334"/>
                  <a:gd name="connsiteY22" fmla="*/ 204054 h 360155"/>
                  <a:gd name="connsiteX23" fmla="*/ 281690 w 312334"/>
                  <a:gd name="connsiteY23" fmla="*/ 207678 h 360155"/>
                  <a:gd name="connsiteX24" fmla="*/ 286826 w 312334"/>
                  <a:gd name="connsiteY24" fmla="*/ 209560 h 360155"/>
                  <a:gd name="connsiteX25" fmla="*/ 291108 w 312334"/>
                  <a:gd name="connsiteY25" fmla="*/ 209190 h 360155"/>
                  <a:gd name="connsiteX26" fmla="*/ 295841 w 312334"/>
                  <a:gd name="connsiteY26" fmla="*/ 210669 h 360155"/>
                  <a:gd name="connsiteX27" fmla="*/ 298274 w 312334"/>
                  <a:gd name="connsiteY27" fmla="*/ 213989 h 360155"/>
                  <a:gd name="connsiteX28" fmla="*/ 299934 w 312334"/>
                  <a:gd name="connsiteY28" fmla="*/ 219002 h 360155"/>
                  <a:gd name="connsiteX29" fmla="*/ 303279 w 312334"/>
                  <a:gd name="connsiteY29" fmla="*/ 222553 h 360155"/>
                  <a:gd name="connsiteX30" fmla="*/ 307544 w 312334"/>
                  <a:gd name="connsiteY30" fmla="*/ 224237 h 360155"/>
                  <a:gd name="connsiteX31" fmla="*/ 310724 w 312334"/>
                  <a:gd name="connsiteY31" fmla="*/ 219159 h 360155"/>
                  <a:gd name="connsiteX32" fmla="*/ 312335 w 312334"/>
                  <a:gd name="connsiteY32" fmla="*/ 214392 h 360155"/>
                  <a:gd name="connsiteX33" fmla="*/ 310510 w 312334"/>
                  <a:gd name="connsiteY33" fmla="*/ 210546 h 360155"/>
                  <a:gd name="connsiteX34" fmla="*/ 306138 w 312334"/>
                  <a:gd name="connsiteY34" fmla="*/ 206618 h 360155"/>
                  <a:gd name="connsiteX35" fmla="*/ 300550 w 312334"/>
                  <a:gd name="connsiteY35" fmla="*/ 202443 h 360155"/>
                  <a:gd name="connsiteX36" fmla="*/ 297797 w 312334"/>
                  <a:gd name="connsiteY36" fmla="*/ 198770 h 360155"/>
                  <a:gd name="connsiteX37" fmla="*/ 293532 w 312334"/>
                  <a:gd name="connsiteY37" fmla="*/ 197266 h 360155"/>
                  <a:gd name="connsiteX38" fmla="*/ 289629 w 312334"/>
                  <a:gd name="connsiteY38" fmla="*/ 195080 h 360155"/>
                  <a:gd name="connsiteX39" fmla="*/ 284459 w 312334"/>
                  <a:gd name="connsiteY39" fmla="*/ 193502 h 360155"/>
                  <a:gd name="connsiteX40" fmla="*/ 279487 w 312334"/>
                  <a:gd name="connsiteY40" fmla="*/ 188892 h 360155"/>
                  <a:gd name="connsiteX41" fmla="*/ 271155 w 312334"/>
                  <a:gd name="connsiteY41" fmla="*/ 185054 h 360155"/>
                  <a:gd name="connsiteX42" fmla="*/ 263363 w 312334"/>
                  <a:gd name="connsiteY42" fmla="*/ 182383 h 360155"/>
                  <a:gd name="connsiteX43" fmla="*/ 249327 w 312334"/>
                  <a:gd name="connsiteY43" fmla="*/ 176302 h 360155"/>
                  <a:gd name="connsiteX44" fmla="*/ 243714 w 312334"/>
                  <a:gd name="connsiteY44" fmla="*/ 173754 h 360155"/>
                  <a:gd name="connsiteX45" fmla="*/ 241964 w 312334"/>
                  <a:gd name="connsiteY45" fmla="*/ 168626 h 360155"/>
                  <a:gd name="connsiteX46" fmla="*/ 245613 w 312334"/>
                  <a:gd name="connsiteY46" fmla="*/ 166374 h 360155"/>
                  <a:gd name="connsiteX47" fmla="*/ 249023 w 312334"/>
                  <a:gd name="connsiteY47" fmla="*/ 162865 h 360155"/>
                  <a:gd name="connsiteX48" fmla="*/ 244240 w 312334"/>
                  <a:gd name="connsiteY48" fmla="*/ 158074 h 360155"/>
                  <a:gd name="connsiteX49" fmla="*/ 228346 w 312334"/>
                  <a:gd name="connsiteY49" fmla="*/ 159734 h 360155"/>
                  <a:gd name="connsiteX50" fmla="*/ 222676 w 312334"/>
                  <a:gd name="connsiteY50" fmla="*/ 159364 h 360155"/>
                  <a:gd name="connsiteX51" fmla="*/ 217844 w 312334"/>
                  <a:gd name="connsiteY51" fmla="*/ 156899 h 360155"/>
                  <a:gd name="connsiteX52" fmla="*/ 211040 w 312334"/>
                  <a:gd name="connsiteY52" fmla="*/ 154195 h 360155"/>
                  <a:gd name="connsiteX53" fmla="*/ 205714 w 312334"/>
                  <a:gd name="connsiteY53" fmla="*/ 149585 h 360155"/>
                  <a:gd name="connsiteX54" fmla="*/ 201942 w 312334"/>
                  <a:gd name="connsiteY54" fmla="*/ 145706 h 360155"/>
                  <a:gd name="connsiteX55" fmla="*/ 194751 w 312334"/>
                  <a:gd name="connsiteY55" fmla="*/ 140537 h 360155"/>
                  <a:gd name="connsiteX56" fmla="*/ 190700 w 312334"/>
                  <a:gd name="connsiteY56" fmla="*/ 134266 h 360155"/>
                  <a:gd name="connsiteX57" fmla="*/ 187141 w 312334"/>
                  <a:gd name="connsiteY57" fmla="*/ 126147 h 360155"/>
                  <a:gd name="connsiteX58" fmla="*/ 184791 w 312334"/>
                  <a:gd name="connsiteY58" fmla="*/ 120057 h 360155"/>
                  <a:gd name="connsiteX59" fmla="*/ 181685 w 312334"/>
                  <a:gd name="connsiteY59" fmla="*/ 114149 h 360155"/>
                  <a:gd name="connsiteX60" fmla="*/ 179679 w 312334"/>
                  <a:gd name="connsiteY60" fmla="*/ 108610 h 360155"/>
                  <a:gd name="connsiteX61" fmla="*/ 174099 w 312334"/>
                  <a:gd name="connsiteY61" fmla="*/ 106399 h 360155"/>
                  <a:gd name="connsiteX62" fmla="*/ 167007 w 312334"/>
                  <a:gd name="connsiteY62" fmla="*/ 101961 h 360155"/>
                  <a:gd name="connsiteX63" fmla="*/ 160811 w 312334"/>
                  <a:gd name="connsiteY63" fmla="*/ 97326 h 360155"/>
                  <a:gd name="connsiteX64" fmla="*/ 155009 w 312334"/>
                  <a:gd name="connsiteY64" fmla="*/ 95140 h 360155"/>
                  <a:gd name="connsiteX65" fmla="*/ 148336 w 312334"/>
                  <a:gd name="connsiteY65" fmla="*/ 89231 h 360155"/>
                  <a:gd name="connsiteX66" fmla="*/ 145098 w 312334"/>
                  <a:gd name="connsiteY66" fmla="*/ 82591 h 360155"/>
                  <a:gd name="connsiteX67" fmla="*/ 144095 w 312334"/>
                  <a:gd name="connsiteY67" fmla="*/ 78162 h 360155"/>
                  <a:gd name="connsiteX68" fmla="*/ 142772 w 312334"/>
                  <a:gd name="connsiteY68" fmla="*/ 73362 h 360155"/>
                  <a:gd name="connsiteX69" fmla="*/ 143125 w 312334"/>
                  <a:gd name="connsiteY69" fmla="*/ 68933 h 360155"/>
                  <a:gd name="connsiteX70" fmla="*/ 147613 w 312334"/>
                  <a:gd name="connsiteY70" fmla="*/ 68752 h 360155"/>
                  <a:gd name="connsiteX71" fmla="*/ 149018 w 312334"/>
                  <a:gd name="connsiteY71" fmla="*/ 64503 h 360155"/>
                  <a:gd name="connsiteX72" fmla="*/ 144884 w 312334"/>
                  <a:gd name="connsiteY72" fmla="*/ 61512 h 360155"/>
                  <a:gd name="connsiteX73" fmla="*/ 143084 w 312334"/>
                  <a:gd name="connsiteY73" fmla="*/ 56770 h 360155"/>
                  <a:gd name="connsiteX74" fmla="*/ 143906 w 312334"/>
                  <a:gd name="connsiteY74" fmla="*/ 52472 h 360155"/>
                  <a:gd name="connsiteX75" fmla="*/ 149199 w 312334"/>
                  <a:gd name="connsiteY75" fmla="*/ 49226 h 360155"/>
                  <a:gd name="connsiteX76" fmla="*/ 155190 w 312334"/>
                  <a:gd name="connsiteY76" fmla="*/ 46391 h 360155"/>
                  <a:gd name="connsiteX77" fmla="*/ 160433 w 312334"/>
                  <a:gd name="connsiteY77" fmla="*/ 44829 h 360155"/>
                  <a:gd name="connsiteX78" fmla="*/ 163860 w 312334"/>
                  <a:gd name="connsiteY78" fmla="*/ 42454 h 360155"/>
                  <a:gd name="connsiteX79" fmla="*/ 170179 w 312334"/>
                  <a:gd name="connsiteY79" fmla="*/ 43186 h 360155"/>
                  <a:gd name="connsiteX80" fmla="*/ 173204 w 312334"/>
                  <a:gd name="connsiteY80" fmla="*/ 39907 h 360155"/>
                  <a:gd name="connsiteX81" fmla="*/ 177386 w 312334"/>
                  <a:gd name="connsiteY81" fmla="*/ 42175 h 360155"/>
                  <a:gd name="connsiteX82" fmla="*/ 179310 w 312334"/>
                  <a:gd name="connsiteY82" fmla="*/ 45865 h 360155"/>
                  <a:gd name="connsiteX83" fmla="*/ 179375 w 312334"/>
                  <a:gd name="connsiteY83" fmla="*/ 41123 h 360155"/>
                  <a:gd name="connsiteX84" fmla="*/ 175003 w 312334"/>
                  <a:gd name="connsiteY84" fmla="*/ 39422 h 360155"/>
                  <a:gd name="connsiteX85" fmla="*/ 175061 w 312334"/>
                  <a:gd name="connsiteY85" fmla="*/ 35157 h 360155"/>
                  <a:gd name="connsiteX86" fmla="*/ 171174 w 312334"/>
                  <a:gd name="connsiteY86" fmla="*/ 33332 h 360155"/>
                  <a:gd name="connsiteX87" fmla="*/ 174354 w 312334"/>
                  <a:gd name="connsiteY87" fmla="*/ 29231 h 360155"/>
                  <a:gd name="connsiteX88" fmla="*/ 171067 w 312334"/>
                  <a:gd name="connsiteY88" fmla="*/ 26569 h 360155"/>
                  <a:gd name="connsiteX89" fmla="*/ 167714 w 312334"/>
                  <a:gd name="connsiteY89" fmla="*/ 24038 h 360155"/>
                  <a:gd name="connsiteX90" fmla="*/ 171494 w 312334"/>
                  <a:gd name="connsiteY90" fmla="*/ 21087 h 360155"/>
                  <a:gd name="connsiteX91" fmla="*/ 175349 w 312334"/>
                  <a:gd name="connsiteY91" fmla="*/ 19584 h 360155"/>
                  <a:gd name="connsiteX92" fmla="*/ 172029 w 312334"/>
                  <a:gd name="connsiteY92" fmla="*/ 16502 h 360155"/>
                  <a:gd name="connsiteX93" fmla="*/ 167952 w 312334"/>
                  <a:gd name="connsiteY93" fmla="*/ 15787 h 360155"/>
                  <a:gd name="connsiteX94" fmla="*/ 163481 w 312334"/>
                  <a:gd name="connsiteY94" fmla="*/ 15976 h 360155"/>
                  <a:gd name="connsiteX95" fmla="*/ 158822 w 312334"/>
                  <a:gd name="connsiteY95" fmla="*/ 14875 h 360155"/>
                  <a:gd name="connsiteX96" fmla="*/ 154228 w 312334"/>
                  <a:gd name="connsiteY96" fmla="*/ 14579 h 360155"/>
                  <a:gd name="connsiteX97" fmla="*/ 149955 w 312334"/>
                  <a:gd name="connsiteY97" fmla="*/ 13017 h 360155"/>
                  <a:gd name="connsiteX98" fmla="*/ 145196 w 312334"/>
                  <a:gd name="connsiteY98" fmla="*/ 12360 h 360155"/>
                  <a:gd name="connsiteX99" fmla="*/ 141350 w 312334"/>
                  <a:gd name="connsiteY99" fmla="*/ 9607 h 360155"/>
                  <a:gd name="connsiteX100" fmla="*/ 139000 w 312334"/>
                  <a:gd name="connsiteY100" fmla="*/ 5917 h 360155"/>
                  <a:gd name="connsiteX101" fmla="*/ 135450 w 312334"/>
                  <a:gd name="connsiteY101" fmla="*/ 3616 h 360155"/>
                  <a:gd name="connsiteX102" fmla="*/ 137455 w 312334"/>
                  <a:gd name="connsiteY102" fmla="*/ 0 h 360155"/>
                  <a:gd name="connsiteX103" fmla="*/ 130001 w 312334"/>
                  <a:gd name="connsiteY103" fmla="*/ 1372 h 360155"/>
                  <a:gd name="connsiteX104" fmla="*/ 125810 w 312334"/>
                  <a:gd name="connsiteY104" fmla="*/ 3254 h 360155"/>
                  <a:gd name="connsiteX105" fmla="*/ 121282 w 312334"/>
                  <a:gd name="connsiteY105" fmla="*/ 2449 h 360155"/>
                  <a:gd name="connsiteX106" fmla="*/ 115833 w 312334"/>
                  <a:gd name="connsiteY106" fmla="*/ 2679 h 360155"/>
                  <a:gd name="connsiteX107" fmla="*/ 111198 w 312334"/>
                  <a:gd name="connsiteY107" fmla="*/ 3575 h 360155"/>
                  <a:gd name="connsiteX108" fmla="*/ 109168 w 312334"/>
                  <a:gd name="connsiteY108" fmla="*/ 7528 h 360155"/>
                  <a:gd name="connsiteX109" fmla="*/ 105388 w 312334"/>
                  <a:gd name="connsiteY109" fmla="*/ 9467 h 360155"/>
                  <a:gd name="connsiteX110" fmla="*/ 100696 w 312334"/>
                  <a:gd name="connsiteY110" fmla="*/ 8760 h 360155"/>
                  <a:gd name="connsiteX111" fmla="*/ 96201 w 312334"/>
                  <a:gd name="connsiteY111" fmla="*/ 7413 h 360155"/>
                  <a:gd name="connsiteX112" fmla="*/ 92848 w 312334"/>
                  <a:gd name="connsiteY112" fmla="*/ 10478 h 360155"/>
                  <a:gd name="connsiteX113" fmla="*/ 94795 w 312334"/>
                  <a:gd name="connsiteY113" fmla="*/ 14160 h 360155"/>
                  <a:gd name="connsiteX114" fmla="*/ 90662 w 312334"/>
                  <a:gd name="connsiteY114" fmla="*/ 16379 h 360155"/>
                  <a:gd name="connsiteX115" fmla="*/ 86216 w 312334"/>
                  <a:gd name="connsiteY115" fmla="*/ 14686 h 360155"/>
                  <a:gd name="connsiteX116" fmla="*/ 84120 w 312334"/>
                  <a:gd name="connsiteY116" fmla="*/ 18425 h 360155"/>
                  <a:gd name="connsiteX117" fmla="*/ 85944 w 312334"/>
                  <a:gd name="connsiteY117" fmla="*/ 22378 h 360155"/>
                  <a:gd name="connsiteX118" fmla="*/ 80973 w 312334"/>
                  <a:gd name="connsiteY118" fmla="*/ 21597 h 360155"/>
                  <a:gd name="connsiteX119" fmla="*/ 76436 w 312334"/>
                  <a:gd name="connsiteY119" fmla="*/ 22542 h 360155"/>
                  <a:gd name="connsiteX120" fmla="*/ 72327 w 312334"/>
                  <a:gd name="connsiteY120" fmla="*/ 23799 h 360155"/>
                  <a:gd name="connsiteX121" fmla="*/ 69517 w 312334"/>
                  <a:gd name="connsiteY121" fmla="*/ 20299 h 360155"/>
                  <a:gd name="connsiteX122" fmla="*/ 65186 w 312334"/>
                  <a:gd name="connsiteY122" fmla="*/ 17948 h 360155"/>
                  <a:gd name="connsiteX123" fmla="*/ 65383 w 312334"/>
                  <a:gd name="connsiteY123" fmla="*/ 22230 h 360155"/>
                  <a:gd name="connsiteX124" fmla="*/ 63353 w 312334"/>
                  <a:gd name="connsiteY124" fmla="*/ 27037 h 360155"/>
                  <a:gd name="connsiteX125" fmla="*/ 60567 w 312334"/>
                  <a:gd name="connsiteY125" fmla="*/ 30941 h 360155"/>
                  <a:gd name="connsiteX126" fmla="*/ 59244 w 312334"/>
                  <a:gd name="connsiteY126" fmla="*/ 34992 h 360155"/>
                  <a:gd name="connsiteX127" fmla="*/ 54716 w 312334"/>
                  <a:gd name="connsiteY127" fmla="*/ 33423 h 360155"/>
                  <a:gd name="connsiteX128" fmla="*/ 52341 w 312334"/>
                  <a:gd name="connsiteY128" fmla="*/ 29725 h 360155"/>
                  <a:gd name="connsiteX129" fmla="*/ 47591 w 312334"/>
                  <a:gd name="connsiteY129" fmla="*/ 27391 h 360155"/>
                  <a:gd name="connsiteX130" fmla="*/ 44180 w 312334"/>
                  <a:gd name="connsiteY130" fmla="*/ 23931 h 360155"/>
                  <a:gd name="connsiteX131" fmla="*/ 44739 w 312334"/>
                  <a:gd name="connsiteY131" fmla="*/ 19723 h 360155"/>
                  <a:gd name="connsiteX132" fmla="*/ 40482 w 312334"/>
                  <a:gd name="connsiteY132" fmla="*/ 20627 h 360155"/>
                  <a:gd name="connsiteX133" fmla="*/ 36677 w 312334"/>
                  <a:gd name="connsiteY133" fmla="*/ 23734 h 360155"/>
                  <a:gd name="connsiteX134" fmla="*/ 37286 w 312334"/>
                  <a:gd name="connsiteY134" fmla="*/ 28139 h 360155"/>
                  <a:gd name="connsiteX135" fmla="*/ 34401 w 312334"/>
                  <a:gd name="connsiteY135" fmla="*/ 31557 h 360155"/>
                  <a:gd name="connsiteX136" fmla="*/ 30711 w 312334"/>
                  <a:gd name="connsiteY136" fmla="*/ 33990 h 360155"/>
                  <a:gd name="connsiteX137" fmla="*/ 26627 w 312334"/>
                  <a:gd name="connsiteY137" fmla="*/ 35280 h 360155"/>
                  <a:gd name="connsiteX138" fmla="*/ 22485 w 312334"/>
                  <a:gd name="connsiteY138" fmla="*/ 33579 h 360155"/>
                  <a:gd name="connsiteX139" fmla="*/ 19082 w 312334"/>
                  <a:gd name="connsiteY139" fmla="*/ 35970 h 360155"/>
                  <a:gd name="connsiteX140" fmla="*/ 14209 w 312334"/>
                  <a:gd name="connsiteY140" fmla="*/ 36718 h 360155"/>
                  <a:gd name="connsiteX141" fmla="*/ 9796 w 312334"/>
                  <a:gd name="connsiteY141" fmla="*/ 35411 h 360155"/>
                  <a:gd name="connsiteX142" fmla="*/ 6073 w 312334"/>
                  <a:gd name="connsiteY142" fmla="*/ 37910 h 360155"/>
                  <a:gd name="connsiteX143" fmla="*/ 4093 w 312334"/>
                  <a:gd name="connsiteY143" fmla="*/ 41583 h 360155"/>
                  <a:gd name="connsiteX144" fmla="*/ 8045 w 312334"/>
                  <a:gd name="connsiteY144" fmla="*/ 43769 h 360155"/>
                  <a:gd name="connsiteX145" fmla="*/ 9303 w 312334"/>
                  <a:gd name="connsiteY145" fmla="*/ 47845 h 360155"/>
                  <a:gd name="connsiteX146" fmla="*/ 13880 w 312334"/>
                  <a:gd name="connsiteY146" fmla="*/ 51280 h 360155"/>
                  <a:gd name="connsiteX147" fmla="*/ 12681 w 312334"/>
                  <a:gd name="connsiteY147" fmla="*/ 55381 h 360155"/>
                  <a:gd name="connsiteX148" fmla="*/ 8407 w 312334"/>
                  <a:gd name="connsiteY148" fmla="*/ 57428 h 360155"/>
                  <a:gd name="connsiteX149" fmla="*/ 4118 w 312334"/>
                  <a:gd name="connsiteY149" fmla="*/ 58973 h 360155"/>
                  <a:gd name="connsiteX150" fmla="*/ 0 w 312334"/>
                  <a:gd name="connsiteY150" fmla="*/ 60567 h 360155"/>
                  <a:gd name="connsiteX151" fmla="*/ 3181 w 312334"/>
                  <a:gd name="connsiteY151" fmla="*/ 63788 h 360155"/>
                  <a:gd name="connsiteX152" fmla="*/ 6394 w 312334"/>
                  <a:gd name="connsiteY152" fmla="*/ 68243 h 360155"/>
                  <a:gd name="connsiteX153" fmla="*/ 10388 w 312334"/>
                  <a:gd name="connsiteY153" fmla="*/ 69221 h 360155"/>
                  <a:gd name="connsiteX154" fmla="*/ 11818 w 312334"/>
                  <a:gd name="connsiteY154" fmla="*/ 73436 h 360155"/>
                  <a:gd name="connsiteX155" fmla="*/ 8341 w 312334"/>
                  <a:gd name="connsiteY155" fmla="*/ 76830 h 360155"/>
                  <a:gd name="connsiteX156" fmla="*/ 8613 w 312334"/>
                  <a:gd name="connsiteY156" fmla="*/ 81104 h 360155"/>
                  <a:gd name="connsiteX157" fmla="*/ 9410 w 312334"/>
                  <a:gd name="connsiteY157" fmla="*/ 85509 h 360155"/>
                  <a:gd name="connsiteX158" fmla="*/ 13634 w 312334"/>
                  <a:gd name="connsiteY158" fmla="*/ 88130 h 360155"/>
                  <a:gd name="connsiteX159" fmla="*/ 19296 w 312334"/>
                  <a:gd name="connsiteY159" fmla="*/ 90144 h 360155"/>
                  <a:gd name="connsiteX160" fmla="*/ 26331 w 312334"/>
                  <a:gd name="connsiteY160" fmla="*/ 89749 h 360155"/>
                  <a:gd name="connsiteX161" fmla="*/ 27498 w 312334"/>
                  <a:gd name="connsiteY161" fmla="*/ 93718 h 360155"/>
                  <a:gd name="connsiteX162" fmla="*/ 24975 w 312334"/>
                  <a:gd name="connsiteY162" fmla="*/ 97408 h 360155"/>
                  <a:gd name="connsiteX163" fmla="*/ 24868 w 312334"/>
                  <a:gd name="connsiteY163" fmla="*/ 101978 h 360155"/>
                  <a:gd name="connsiteX164" fmla="*/ 29520 w 312334"/>
                  <a:gd name="connsiteY164" fmla="*/ 101106 h 360155"/>
                  <a:gd name="connsiteX165" fmla="*/ 34171 w 312334"/>
                  <a:gd name="connsiteY165" fmla="*/ 99792 h 360155"/>
                  <a:gd name="connsiteX166" fmla="*/ 40573 w 312334"/>
                  <a:gd name="connsiteY166" fmla="*/ 96077 h 360155"/>
                  <a:gd name="connsiteX167" fmla="*/ 43096 w 312334"/>
                  <a:gd name="connsiteY167" fmla="*/ 90341 h 360155"/>
                  <a:gd name="connsiteX168" fmla="*/ 46588 w 312334"/>
                  <a:gd name="connsiteY168" fmla="*/ 87695 h 360155"/>
                  <a:gd name="connsiteX169" fmla="*/ 51610 w 312334"/>
                  <a:gd name="connsiteY169" fmla="*/ 83175 h 360155"/>
                  <a:gd name="connsiteX170" fmla="*/ 55612 w 312334"/>
                  <a:gd name="connsiteY170" fmla="*/ 81852 h 360155"/>
                  <a:gd name="connsiteX171" fmla="*/ 59803 w 312334"/>
                  <a:gd name="connsiteY171" fmla="*/ 82772 h 360155"/>
                  <a:gd name="connsiteX172" fmla="*/ 64816 w 312334"/>
                  <a:gd name="connsiteY172" fmla="*/ 83881 h 360155"/>
                  <a:gd name="connsiteX173" fmla="*/ 68933 w 312334"/>
                  <a:gd name="connsiteY173" fmla="*/ 84900 h 360155"/>
                  <a:gd name="connsiteX174" fmla="*/ 72944 w 312334"/>
                  <a:gd name="connsiteY174" fmla="*/ 87391 h 360155"/>
                  <a:gd name="connsiteX175" fmla="*/ 77315 w 312334"/>
                  <a:gd name="connsiteY175" fmla="*/ 90891 h 360155"/>
                  <a:gd name="connsiteX176" fmla="*/ 81424 w 312334"/>
                  <a:gd name="connsiteY176" fmla="*/ 92625 h 360155"/>
                  <a:gd name="connsiteX177" fmla="*/ 85854 w 312334"/>
                  <a:gd name="connsiteY177" fmla="*/ 93653 h 360155"/>
                  <a:gd name="connsiteX178" fmla="*/ 90333 w 312334"/>
                  <a:gd name="connsiteY178" fmla="*/ 95321 h 360155"/>
                  <a:gd name="connsiteX179" fmla="*/ 93414 w 312334"/>
                  <a:gd name="connsiteY179" fmla="*/ 99939 h 360155"/>
                  <a:gd name="connsiteX180" fmla="*/ 94130 w 312334"/>
                  <a:gd name="connsiteY180" fmla="*/ 105478 h 360155"/>
                  <a:gd name="connsiteX181" fmla="*/ 95921 w 312334"/>
                  <a:gd name="connsiteY181" fmla="*/ 111379 h 360155"/>
                  <a:gd name="connsiteX182" fmla="*/ 98962 w 312334"/>
                  <a:gd name="connsiteY182" fmla="*/ 114847 h 360155"/>
                  <a:gd name="connsiteX183" fmla="*/ 101682 w 312334"/>
                  <a:gd name="connsiteY183" fmla="*/ 124117 h 360155"/>
                  <a:gd name="connsiteX184" fmla="*/ 106547 w 312334"/>
                  <a:gd name="connsiteY184" fmla="*/ 127618 h 360155"/>
                  <a:gd name="connsiteX185" fmla="*/ 107698 w 312334"/>
                  <a:gd name="connsiteY185" fmla="*/ 131834 h 360155"/>
                  <a:gd name="connsiteX186" fmla="*/ 113097 w 312334"/>
                  <a:gd name="connsiteY186" fmla="*/ 134077 h 360155"/>
                  <a:gd name="connsiteX187" fmla="*/ 115833 w 312334"/>
                  <a:gd name="connsiteY187" fmla="*/ 137216 h 360155"/>
                  <a:gd name="connsiteX188" fmla="*/ 119211 w 312334"/>
                  <a:gd name="connsiteY188" fmla="*/ 140726 h 360155"/>
                  <a:gd name="connsiteX189" fmla="*/ 117116 w 312334"/>
                  <a:gd name="connsiteY189" fmla="*/ 144416 h 360155"/>
                  <a:gd name="connsiteX190" fmla="*/ 123797 w 312334"/>
                  <a:gd name="connsiteY190" fmla="*/ 144227 h 360155"/>
                  <a:gd name="connsiteX191" fmla="*/ 128768 w 312334"/>
                  <a:gd name="connsiteY191" fmla="*/ 146076 h 360155"/>
                  <a:gd name="connsiteX192" fmla="*/ 132582 w 312334"/>
                  <a:gd name="connsiteY192" fmla="*/ 149207 h 360155"/>
                  <a:gd name="connsiteX193" fmla="*/ 136592 w 312334"/>
                  <a:gd name="connsiteY193" fmla="*/ 155674 h 360155"/>
                  <a:gd name="connsiteX194" fmla="*/ 145180 w 312334"/>
                  <a:gd name="connsiteY194" fmla="*/ 159364 h 360155"/>
                  <a:gd name="connsiteX195" fmla="*/ 147128 w 312334"/>
                  <a:gd name="connsiteY195" fmla="*/ 164163 h 360155"/>
                  <a:gd name="connsiteX196" fmla="*/ 152198 w 312334"/>
                  <a:gd name="connsiteY196" fmla="*/ 167294 h 360155"/>
                  <a:gd name="connsiteX197" fmla="*/ 157951 w 312334"/>
                  <a:gd name="connsiteY197" fmla="*/ 174313 h 360155"/>
                  <a:gd name="connsiteX198" fmla="*/ 163194 w 312334"/>
                  <a:gd name="connsiteY198" fmla="*/ 175052 h 360155"/>
                  <a:gd name="connsiteX199" fmla="*/ 167434 w 312334"/>
                  <a:gd name="connsiteY199" fmla="*/ 176893 h 360155"/>
                  <a:gd name="connsiteX200" fmla="*/ 168749 w 312334"/>
                  <a:gd name="connsiteY200" fmla="*/ 180953 h 360155"/>
                  <a:gd name="connsiteX201" fmla="*/ 176573 w 312334"/>
                  <a:gd name="connsiteY201" fmla="*/ 178742 h 360155"/>
                  <a:gd name="connsiteX202" fmla="*/ 182868 w 312334"/>
                  <a:gd name="connsiteY202" fmla="*/ 181241 h 360155"/>
                  <a:gd name="connsiteX203" fmla="*/ 187749 w 312334"/>
                  <a:gd name="connsiteY203" fmla="*/ 181142 h 360155"/>
                  <a:gd name="connsiteX204" fmla="*/ 191217 w 312334"/>
                  <a:gd name="connsiteY204" fmla="*/ 185013 h 360155"/>
                  <a:gd name="connsiteX205" fmla="*/ 195466 w 312334"/>
                  <a:gd name="connsiteY205" fmla="*/ 191472 h 360155"/>
                  <a:gd name="connsiteX206" fmla="*/ 199476 w 312334"/>
                  <a:gd name="connsiteY206" fmla="*/ 194241 h 360155"/>
                  <a:gd name="connsiteX207" fmla="*/ 204161 w 312334"/>
                  <a:gd name="connsiteY207" fmla="*/ 194669 h 360155"/>
                  <a:gd name="connsiteX208" fmla="*/ 205016 w 312334"/>
                  <a:gd name="connsiteY208" fmla="*/ 199041 h 360155"/>
                  <a:gd name="connsiteX209" fmla="*/ 209979 w 312334"/>
                  <a:gd name="connsiteY209" fmla="*/ 199780 h 360155"/>
                  <a:gd name="connsiteX210" fmla="*/ 214926 w 312334"/>
                  <a:gd name="connsiteY210" fmla="*/ 197931 h 360155"/>
                  <a:gd name="connsiteX211" fmla="*/ 220301 w 312334"/>
                  <a:gd name="connsiteY211" fmla="*/ 204580 h 360155"/>
                  <a:gd name="connsiteX212" fmla="*/ 220219 w 312334"/>
                  <a:gd name="connsiteY212" fmla="*/ 210111 h 360155"/>
                  <a:gd name="connsiteX213" fmla="*/ 225553 w 312334"/>
                  <a:gd name="connsiteY213" fmla="*/ 213800 h 360155"/>
                  <a:gd name="connsiteX214" fmla="*/ 228963 w 312334"/>
                  <a:gd name="connsiteY214" fmla="*/ 216200 h 360155"/>
                  <a:gd name="connsiteX215" fmla="*/ 233146 w 312334"/>
                  <a:gd name="connsiteY215" fmla="*/ 218789 h 360155"/>
                  <a:gd name="connsiteX216" fmla="*/ 237937 w 312334"/>
                  <a:gd name="connsiteY216" fmla="*/ 216759 h 360155"/>
                  <a:gd name="connsiteX217" fmla="*/ 241577 w 312334"/>
                  <a:gd name="connsiteY217" fmla="*/ 220457 h 360155"/>
                  <a:gd name="connsiteX218" fmla="*/ 245580 w 312334"/>
                  <a:gd name="connsiteY218" fmla="*/ 233113 h 360155"/>
                  <a:gd name="connsiteX219" fmla="*/ 249557 w 312334"/>
                  <a:gd name="connsiteY219" fmla="*/ 237575 h 360155"/>
                  <a:gd name="connsiteX220" fmla="*/ 250996 w 312334"/>
                  <a:gd name="connsiteY220" fmla="*/ 243262 h 360155"/>
                  <a:gd name="connsiteX221" fmla="*/ 252130 w 312334"/>
                  <a:gd name="connsiteY221" fmla="*/ 248029 h 360155"/>
                  <a:gd name="connsiteX222" fmla="*/ 255606 w 312334"/>
                  <a:gd name="connsiteY222" fmla="*/ 252507 h 360155"/>
                  <a:gd name="connsiteX223" fmla="*/ 255261 w 312334"/>
                  <a:gd name="connsiteY223" fmla="*/ 257487 h 360155"/>
                  <a:gd name="connsiteX224" fmla="*/ 249590 w 312334"/>
                  <a:gd name="connsiteY224" fmla="*/ 258597 h 360155"/>
                  <a:gd name="connsiteX225" fmla="*/ 246394 w 312334"/>
                  <a:gd name="connsiteY225" fmla="*/ 262139 h 360155"/>
                  <a:gd name="connsiteX226" fmla="*/ 248662 w 312334"/>
                  <a:gd name="connsiteY226" fmla="*/ 266231 h 360155"/>
                  <a:gd name="connsiteX227" fmla="*/ 246730 w 312334"/>
                  <a:gd name="connsiteY227" fmla="*/ 270324 h 360155"/>
                  <a:gd name="connsiteX228" fmla="*/ 243048 w 312334"/>
                  <a:gd name="connsiteY228" fmla="*/ 273669 h 360155"/>
                  <a:gd name="connsiteX229" fmla="*/ 242054 w 312334"/>
                  <a:gd name="connsiteY229" fmla="*/ 277950 h 360155"/>
                  <a:gd name="connsiteX230" fmla="*/ 244857 w 312334"/>
                  <a:gd name="connsiteY230" fmla="*/ 283695 h 360155"/>
                  <a:gd name="connsiteX231" fmla="*/ 98987 w 312334"/>
                  <a:gd name="connsiteY231" fmla="*/ 134496 h 360155"/>
                  <a:gd name="connsiteX232" fmla="*/ 99085 w 312334"/>
                  <a:gd name="connsiteY232" fmla="*/ 130256 h 360155"/>
                  <a:gd name="connsiteX233" fmla="*/ 95231 w 312334"/>
                  <a:gd name="connsiteY233" fmla="*/ 131957 h 360155"/>
                  <a:gd name="connsiteX234" fmla="*/ 98987 w 312334"/>
                  <a:gd name="connsiteY234" fmla="*/ 134496 h 360155"/>
                  <a:gd name="connsiteX235" fmla="*/ 52431 w 312334"/>
                  <a:gd name="connsiteY235" fmla="*/ 251694 h 360155"/>
                  <a:gd name="connsiteX236" fmla="*/ 52275 w 312334"/>
                  <a:gd name="connsiteY236" fmla="*/ 247042 h 360155"/>
                  <a:gd name="connsiteX237" fmla="*/ 52431 w 312334"/>
                  <a:gd name="connsiteY237" fmla="*/ 251694 h 360155"/>
                  <a:gd name="connsiteX238" fmla="*/ 63649 w 312334"/>
                  <a:gd name="connsiteY238" fmla="*/ 253814 h 360155"/>
                  <a:gd name="connsiteX239" fmla="*/ 68185 w 312334"/>
                  <a:gd name="connsiteY239" fmla="*/ 250461 h 360155"/>
                  <a:gd name="connsiteX240" fmla="*/ 68481 w 312334"/>
                  <a:gd name="connsiteY240" fmla="*/ 245440 h 360155"/>
                  <a:gd name="connsiteX241" fmla="*/ 73675 w 312334"/>
                  <a:gd name="connsiteY241" fmla="*/ 243213 h 360155"/>
                  <a:gd name="connsiteX242" fmla="*/ 77767 w 312334"/>
                  <a:gd name="connsiteY242" fmla="*/ 245440 h 360155"/>
                  <a:gd name="connsiteX243" fmla="*/ 82123 w 312334"/>
                  <a:gd name="connsiteY243" fmla="*/ 246188 h 360155"/>
                  <a:gd name="connsiteX244" fmla="*/ 82731 w 312334"/>
                  <a:gd name="connsiteY244" fmla="*/ 241536 h 360155"/>
                  <a:gd name="connsiteX245" fmla="*/ 83882 w 312334"/>
                  <a:gd name="connsiteY245" fmla="*/ 236203 h 360155"/>
                  <a:gd name="connsiteX246" fmla="*/ 84013 w 312334"/>
                  <a:gd name="connsiteY246" fmla="*/ 229998 h 360155"/>
                  <a:gd name="connsiteX247" fmla="*/ 84638 w 312334"/>
                  <a:gd name="connsiteY247" fmla="*/ 222002 h 360155"/>
                  <a:gd name="connsiteX248" fmla="*/ 85648 w 312334"/>
                  <a:gd name="connsiteY248" fmla="*/ 216438 h 360155"/>
                  <a:gd name="connsiteX249" fmla="*/ 82715 w 312334"/>
                  <a:gd name="connsiteY249" fmla="*/ 212748 h 360155"/>
                  <a:gd name="connsiteX250" fmla="*/ 84769 w 312334"/>
                  <a:gd name="connsiteY250" fmla="*/ 207029 h 360155"/>
                  <a:gd name="connsiteX251" fmla="*/ 87202 w 312334"/>
                  <a:gd name="connsiteY251" fmla="*/ 202969 h 360155"/>
                  <a:gd name="connsiteX252" fmla="*/ 85131 w 312334"/>
                  <a:gd name="connsiteY252" fmla="*/ 197981 h 360155"/>
                  <a:gd name="connsiteX253" fmla="*/ 83117 w 312334"/>
                  <a:gd name="connsiteY253" fmla="*/ 194110 h 360155"/>
                  <a:gd name="connsiteX254" fmla="*/ 80036 w 312334"/>
                  <a:gd name="connsiteY254" fmla="*/ 190223 h 360155"/>
                  <a:gd name="connsiteX255" fmla="*/ 78943 w 312334"/>
                  <a:gd name="connsiteY255" fmla="*/ 186155 h 360155"/>
                  <a:gd name="connsiteX256" fmla="*/ 76189 w 312334"/>
                  <a:gd name="connsiteY256" fmla="*/ 183040 h 360155"/>
                  <a:gd name="connsiteX257" fmla="*/ 70240 w 312334"/>
                  <a:gd name="connsiteY257" fmla="*/ 180082 h 360155"/>
                  <a:gd name="connsiteX258" fmla="*/ 67651 w 312334"/>
                  <a:gd name="connsiteY258" fmla="*/ 183961 h 360155"/>
                  <a:gd name="connsiteX259" fmla="*/ 63764 w 312334"/>
                  <a:gd name="connsiteY259" fmla="*/ 186352 h 360155"/>
                  <a:gd name="connsiteX260" fmla="*/ 60682 w 312334"/>
                  <a:gd name="connsiteY260" fmla="*/ 189861 h 360155"/>
                  <a:gd name="connsiteX261" fmla="*/ 54675 w 312334"/>
                  <a:gd name="connsiteY261" fmla="*/ 193001 h 360155"/>
                  <a:gd name="connsiteX262" fmla="*/ 48059 w 312334"/>
                  <a:gd name="connsiteY262" fmla="*/ 192631 h 360155"/>
                  <a:gd name="connsiteX263" fmla="*/ 45011 w 312334"/>
                  <a:gd name="connsiteY263" fmla="*/ 189122 h 360155"/>
                  <a:gd name="connsiteX264" fmla="*/ 44871 w 312334"/>
                  <a:gd name="connsiteY264" fmla="*/ 193370 h 360155"/>
                  <a:gd name="connsiteX265" fmla="*/ 44838 w 312334"/>
                  <a:gd name="connsiteY265" fmla="*/ 198942 h 360155"/>
                  <a:gd name="connsiteX266" fmla="*/ 48627 w 312334"/>
                  <a:gd name="connsiteY266" fmla="*/ 203331 h 360155"/>
                  <a:gd name="connsiteX267" fmla="*/ 50344 w 312334"/>
                  <a:gd name="connsiteY267" fmla="*/ 207949 h 360155"/>
                  <a:gd name="connsiteX268" fmla="*/ 52809 w 312334"/>
                  <a:gd name="connsiteY268" fmla="*/ 212009 h 360155"/>
                  <a:gd name="connsiteX269" fmla="*/ 53130 w 312334"/>
                  <a:gd name="connsiteY269" fmla="*/ 216249 h 360155"/>
                  <a:gd name="connsiteX270" fmla="*/ 51174 w 312334"/>
                  <a:gd name="connsiteY270" fmla="*/ 222002 h 360155"/>
                  <a:gd name="connsiteX271" fmla="*/ 54954 w 312334"/>
                  <a:gd name="connsiteY271" fmla="*/ 224706 h 360155"/>
                  <a:gd name="connsiteX272" fmla="*/ 52998 w 312334"/>
                  <a:gd name="connsiteY272" fmla="*/ 230927 h 360155"/>
                  <a:gd name="connsiteX273" fmla="*/ 51454 w 312334"/>
                  <a:gd name="connsiteY273" fmla="*/ 235767 h 360155"/>
                  <a:gd name="connsiteX274" fmla="*/ 52217 w 312334"/>
                  <a:gd name="connsiteY274" fmla="*/ 239942 h 360155"/>
                  <a:gd name="connsiteX275" fmla="*/ 51996 w 312334"/>
                  <a:gd name="connsiteY275" fmla="*/ 244782 h 360155"/>
                  <a:gd name="connsiteX276" fmla="*/ 56672 w 312334"/>
                  <a:gd name="connsiteY276" fmla="*/ 248793 h 360155"/>
                  <a:gd name="connsiteX277" fmla="*/ 57904 w 312334"/>
                  <a:gd name="connsiteY277" fmla="*/ 253255 h 360155"/>
                  <a:gd name="connsiteX278" fmla="*/ 62769 w 312334"/>
                  <a:gd name="connsiteY278" fmla="*/ 253461 h 360155"/>
                  <a:gd name="connsiteX279" fmla="*/ 149913 w 312334"/>
                  <a:gd name="connsiteY279" fmla="*/ 321177 h 360155"/>
                  <a:gd name="connsiteX280" fmla="*/ 147317 w 312334"/>
                  <a:gd name="connsiteY280" fmla="*/ 317948 h 360155"/>
                  <a:gd name="connsiteX281" fmla="*/ 149913 w 312334"/>
                  <a:gd name="connsiteY281" fmla="*/ 321177 h 360155"/>
                  <a:gd name="connsiteX282" fmla="*/ 230541 w 312334"/>
                  <a:gd name="connsiteY282" fmla="*/ 323906 h 360155"/>
                  <a:gd name="connsiteX283" fmla="*/ 230598 w 312334"/>
                  <a:gd name="connsiteY283" fmla="*/ 319435 h 360155"/>
                  <a:gd name="connsiteX284" fmla="*/ 232242 w 312334"/>
                  <a:gd name="connsiteY284" fmla="*/ 314751 h 360155"/>
                  <a:gd name="connsiteX285" fmla="*/ 236466 w 312334"/>
                  <a:gd name="connsiteY285" fmla="*/ 312737 h 360155"/>
                  <a:gd name="connsiteX286" fmla="*/ 234189 w 312334"/>
                  <a:gd name="connsiteY286" fmla="*/ 309204 h 360155"/>
                  <a:gd name="connsiteX287" fmla="*/ 232406 w 312334"/>
                  <a:gd name="connsiteY287" fmla="*/ 305185 h 360155"/>
                  <a:gd name="connsiteX288" fmla="*/ 229407 w 312334"/>
                  <a:gd name="connsiteY288" fmla="*/ 301388 h 360155"/>
                  <a:gd name="connsiteX289" fmla="*/ 229160 w 312334"/>
                  <a:gd name="connsiteY289" fmla="*/ 297123 h 360155"/>
                  <a:gd name="connsiteX290" fmla="*/ 232061 w 312334"/>
                  <a:gd name="connsiteY290" fmla="*/ 290598 h 360155"/>
                  <a:gd name="connsiteX291" fmla="*/ 233771 w 312334"/>
                  <a:gd name="connsiteY291" fmla="*/ 285897 h 360155"/>
                  <a:gd name="connsiteX292" fmla="*/ 237880 w 312334"/>
                  <a:gd name="connsiteY292" fmla="*/ 279947 h 360155"/>
                  <a:gd name="connsiteX293" fmla="*/ 240435 w 312334"/>
                  <a:gd name="connsiteY293" fmla="*/ 273850 h 360155"/>
                  <a:gd name="connsiteX294" fmla="*/ 231921 w 312334"/>
                  <a:gd name="connsiteY294" fmla="*/ 274786 h 360155"/>
                  <a:gd name="connsiteX295" fmla="*/ 227583 w 312334"/>
                  <a:gd name="connsiteY295" fmla="*/ 277761 h 360155"/>
                  <a:gd name="connsiteX296" fmla="*/ 223547 w 312334"/>
                  <a:gd name="connsiteY296" fmla="*/ 275156 h 360155"/>
                  <a:gd name="connsiteX297" fmla="*/ 218879 w 312334"/>
                  <a:gd name="connsiteY297" fmla="*/ 276299 h 360155"/>
                  <a:gd name="connsiteX298" fmla="*/ 214146 w 312334"/>
                  <a:gd name="connsiteY298" fmla="*/ 279438 h 360155"/>
                  <a:gd name="connsiteX299" fmla="*/ 203306 w 312334"/>
                  <a:gd name="connsiteY299" fmla="*/ 280654 h 360155"/>
                  <a:gd name="connsiteX300" fmla="*/ 198359 w 312334"/>
                  <a:gd name="connsiteY300" fmla="*/ 280555 h 360155"/>
                  <a:gd name="connsiteX301" fmla="*/ 192984 w 312334"/>
                  <a:gd name="connsiteY301" fmla="*/ 282232 h 360155"/>
                  <a:gd name="connsiteX302" fmla="*/ 188990 w 312334"/>
                  <a:gd name="connsiteY302" fmla="*/ 280580 h 360155"/>
                  <a:gd name="connsiteX303" fmla="*/ 184076 w 312334"/>
                  <a:gd name="connsiteY303" fmla="*/ 278320 h 360155"/>
                  <a:gd name="connsiteX304" fmla="*/ 181422 w 312334"/>
                  <a:gd name="connsiteY304" fmla="*/ 274540 h 360155"/>
                  <a:gd name="connsiteX305" fmla="*/ 176614 w 312334"/>
                  <a:gd name="connsiteY305" fmla="*/ 275345 h 360155"/>
                  <a:gd name="connsiteX306" fmla="*/ 174379 w 312334"/>
                  <a:gd name="connsiteY306" fmla="*/ 279216 h 360155"/>
                  <a:gd name="connsiteX307" fmla="*/ 169941 w 312334"/>
                  <a:gd name="connsiteY307" fmla="*/ 280210 h 360155"/>
                  <a:gd name="connsiteX308" fmla="*/ 167081 w 312334"/>
                  <a:gd name="connsiteY308" fmla="*/ 275904 h 360155"/>
                  <a:gd name="connsiteX309" fmla="*/ 164049 w 312334"/>
                  <a:gd name="connsiteY309" fmla="*/ 279068 h 360155"/>
                  <a:gd name="connsiteX310" fmla="*/ 160260 w 312334"/>
                  <a:gd name="connsiteY310" fmla="*/ 282306 h 360155"/>
                  <a:gd name="connsiteX311" fmla="*/ 159603 w 312334"/>
                  <a:gd name="connsiteY311" fmla="*/ 287064 h 360155"/>
                  <a:gd name="connsiteX312" fmla="*/ 160909 w 312334"/>
                  <a:gd name="connsiteY312" fmla="*/ 291650 h 360155"/>
                  <a:gd name="connsiteX313" fmla="*/ 165586 w 312334"/>
                  <a:gd name="connsiteY313" fmla="*/ 294880 h 360155"/>
                  <a:gd name="connsiteX314" fmla="*/ 172267 w 312334"/>
                  <a:gd name="connsiteY314" fmla="*/ 294510 h 360155"/>
                  <a:gd name="connsiteX315" fmla="*/ 177699 w 312334"/>
                  <a:gd name="connsiteY315" fmla="*/ 297115 h 360155"/>
                  <a:gd name="connsiteX316" fmla="*/ 182851 w 312334"/>
                  <a:gd name="connsiteY316" fmla="*/ 301372 h 360155"/>
                  <a:gd name="connsiteX317" fmla="*/ 188949 w 312334"/>
                  <a:gd name="connsiteY317" fmla="*/ 303624 h 360155"/>
                  <a:gd name="connsiteX318" fmla="*/ 196008 w 312334"/>
                  <a:gd name="connsiteY318" fmla="*/ 308176 h 360155"/>
                  <a:gd name="connsiteX319" fmla="*/ 201893 w 312334"/>
                  <a:gd name="connsiteY319" fmla="*/ 309393 h 360155"/>
                  <a:gd name="connsiteX320" fmla="*/ 206783 w 312334"/>
                  <a:gd name="connsiteY320" fmla="*/ 310140 h 360155"/>
                  <a:gd name="connsiteX321" fmla="*/ 211697 w 312334"/>
                  <a:gd name="connsiteY321" fmla="*/ 314636 h 360155"/>
                  <a:gd name="connsiteX322" fmla="*/ 213981 w 312334"/>
                  <a:gd name="connsiteY322" fmla="*/ 318884 h 360155"/>
                  <a:gd name="connsiteX323" fmla="*/ 218452 w 312334"/>
                  <a:gd name="connsiteY323" fmla="*/ 320553 h 360155"/>
                  <a:gd name="connsiteX324" fmla="*/ 222923 w 312334"/>
                  <a:gd name="connsiteY324" fmla="*/ 322040 h 360155"/>
                  <a:gd name="connsiteX325" fmla="*/ 227952 w 312334"/>
                  <a:gd name="connsiteY325" fmla="*/ 322040 h 360155"/>
                  <a:gd name="connsiteX326" fmla="*/ 167509 w 312334"/>
                  <a:gd name="connsiteY326" fmla="*/ 360155 h 360155"/>
                  <a:gd name="connsiteX327" fmla="*/ 163235 w 312334"/>
                  <a:gd name="connsiteY327" fmla="*/ 358421 h 360155"/>
                  <a:gd name="connsiteX328" fmla="*/ 167509 w 312334"/>
                  <a:gd name="connsiteY328" fmla="*/ 360155 h 360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</a:cxnLst>
                <a:rect l="l" t="t" r="r" b="b"/>
                <a:pathLst>
                  <a:path w="312334" h="360155">
                    <a:moveTo>
                      <a:pt x="245999" y="284089"/>
                    </a:moveTo>
                    <a:lnTo>
                      <a:pt x="250700" y="283900"/>
                    </a:lnTo>
                    <a:lnTo>
                      <a:pt x="254562" y="282437"/>
                    </a:lnTo>
                    <a:lnTo>
                      <a:pt x="255877" y="277581"/>
                    </a:lnTo>
                    <a:lnTo>
                      <a:pt x="259526" y="272699"/>
                    </a:lnTo>
                    <a:lnTo>
                      <a:pt x="264785" y="269486"/>
                    </a:lnTo>
                    <a:lnTo>
                      <a:pt x="265607" y="264185"/>
                    </a:lnTo>
                    <a:lnTo>
                      <a:pt x="264604" y="259575"/>
                    </a:lnTo>
                    <a:lnTo>
                      <a:pt x="267086" y="255491"/>
                    </a:lnTo>
                    <a:lnTo>
                      <a:pt x="272889" y="252746"/>
                    </a:lnTo>
                    <a:lnTo>
                      <a:pt x="278575" y="253576"/>
                    </a:lnTo>
                    <a:lnTo>
                      <a:pt x="280876" y="249623"/>
                    </a:lnTo>
                    <a:lnTo>
                      <a:pt x="278641" y="246081"/>
                    </a:lnTo>
                    <a:lnTo>
                      <a:pt x="278912" y="238454"/>
                    </a:lnTo>
                    <a:lnTo>
                      <a:pt x="275666" y="235126"/>
                    </a:lnTo>
                    <a:lnTo>
                      <a:pt x="271664" y="233524"/>
                    </a:lnTo>
                    <a:lnTo>
                      <a:pt x="263314" y="230138"/>
                    </a:lnTo>
                    <a:lnTo>
                      <a:pt x="261473" y="225486"/>
                    </a:lnTo>
                    <a:lnTo>
                      <a:pt x="264539" y="220276"/>
                    </a:lnTo>
                    <a:lnTo>
                      <a:pt x="265385" y="214466"/>
                    </a:lnTo>
                    <a:lnTo>
                      <a:pt x="269231" y="206971"/>
                    </a:lnTo>
                    <a:lnTo>
                      <a:pt x="273982" y="202731"/>
                    </a:lnTo>
                    <a:lnTo>
                      <a:pt x="278509" y="204054"/>
                    </a:lnTo>
                    <a:lnTo>
                      <a:pt x="281690" y="207678"/>
                    </a:lnTo>
                    <a:lnTo>
                      <a:pt x="286826" y="209560"/>
                    </a:lnTo>
                    <a:lnTo>
                      <a:pt x="291108" y="209190"/>
                    </a:lnTo>
                    <a:lnTo>
                      <a:pt x="295841" y="210669"/>
                    </a:lnTo>
                    <a:lnTo>
                      <a:pt x="298274" y="213989"/>
                    </a:lnTo>
                    <a:lnTo>
                      <a:pt x="299934" y="219002"/>
                    </a:lnTo>
                    <a:lnTo>
                      <a:pt x="303279" y="222553"/>
                    </a:lnTo>
                    <a:lnTo>
                      <a:pt x="307544" y="224237"/>
                    </a:lnTo>
                    <a:lnTo>
                      <a:pt x="310724" y="219159"/>
                    </a:lnTo>
                    <a:lnTo>
                      <a:pt x="312335" y="214392"/>
                    </a:lnTo>
                    <a:lnTo>
                      <a:pt x="310510" y="210546"/>
                    </a:lnTo>
                    <a:lnTo>
                      <a:pt x="306138" y="206618"/>
                    </a:lnTo>
                    <a:lnTo>
                      <a:pt x="300550" y="202443"/>
                    </a:lnTo>
                    <a:lnTo>
                      <a:pt x="297797" y="198770"/>
                    </a:lnTo>
                    <a:lnTo>
                      <a:pt x="293532" y="197266"/>
                    </a:lnTo>
                    <a:lnTo>
                      <a:pt x="289629" y="195080"/>
                    </a:lnTo>
                    <a:lnTo>
                      <a:pt x="284459" y="193502"/>
                    </a:lnTo>
                    <a:lnTo>
                      <a:pt x="279487" y="188892"/>
                    </a:lnTo>
                    <a:lnTo>
                      <a:pt x="271155" y="185054"/>
                    </a:lnTo>
                    <a:lnTo>
                      <a:pt x="263363" y="182383"/>
                    </a:lnTo>
                    <a:lnTo>
                      <a:pt x="249327" y="176302"/>
                    </a:lnTo>
                    <a:lnTo>
                      <a:pt x="243714" y="173754"/>
                    </a:lnTo>
                    <a:lnTo>
                      <a:pt x="241964" y="168626"/>
                    </a:lnTo>
                    <a:lnTo>
                      <a:pt x="245613" y="166374"/>
                    </a:lnTo>
                    <a:lnTo>
                      <a:pt x="249023" y="162865"/>
                    </a:lnTo>
                    <a:lnTo>
                      <a:pt x="244240" y="158074"/>
                    </a:lnTo>
                    <a:lnTo>
                      <a:pt x="228346" y="159734"/>
                    </a:lnTo>
                    <a:lnTo>
                      <a:pt x="222676" y="159364"/>
                    </a:lnTo>
                    <a:lnTo>
                      <a:pt x="217844" y="156899"/>
                    </a:lnTo>
                    <a:lnTo>
                      <a:pt x="211040" y="154195"/>
                    </a:lnTo>
                    <a:lnTo>
                      <a:pt x="205714" y="149585"/>
                    </a:lnTo>
                    <a:lnTo>
                      <a:pt x="201942" y="145706"/>
                    </a:lnTo>
                    <a:lnTo>
                      <a:pt x="194751" y="140537"/>
                    </a:lnTo>
                    <a:lnTo>
                      <a:pt x="190700" y="134266"/>
                    </a:lnTo>
                    <a:lnTo>
                      <a:pt x="187141" y="126147"/>
                    </a:lnTo>
                    <a:lnTo>
                      <a:pt x="184791" y="120057"/>
                    </a:lnTo>
                    <a:lnTo>
                      <a:pt x="181685" y="114149"/>
                    </a:lnTo>
                    <a:lnTo>
                      <a:pt x="179679" y="108610"/>
                    </a:lnTo>
                    <a:lnTo>
                      <a:pt x="174099" y="106399"/>
                    </a:lnTo>
                    <a:lnTo>
                      <a:pt x="167007" y="101961"/>
                    </a:lnTo>
                    <a:lnTo>
                      <a:pt x="160811" y="97326"/>
                    </a:lnTo>
                    <a:lnTo>
                      <a:pt x="155009" y="95140"/>
                    </a:lnTo>
                    <a:lnTo>
                      <a:pt x="148336" y="89231"/>
                    </a:lnTo>
                    <a:lnTo>
                      <a:pt x="145098" y="82591"/>
                    </a:lnTo>
                    <a:lnTo>
                      <a:pt x="144095" y="78162"/>
                    </a:lnTo>
                    <a:lnTo>
                      <a:pt x="142772" y="73362"/>
                    </a:lnTo>
                    <a:lnTo>
                      <a:pt x="143125" y="68933"/>
                    </a:lnTo>
                    <a:lnTo>
                      <a:pt x="147613" y="68752"/>
                    </a:lnTo>
                    <a:lnTo>
                      <a:pt x="149018" y="64503"/>
                    </a:lnTo>
                    <a:lnTo>
                      <a:pt x="144884" y="61512"/>
                    </a:lnTo>
                    <a:lnTo>
                      <a:pt x="143084" y="56770"/>
                    </a:lnTo>
                    <a:lnTo>
                      <a:pt x="143906" y="52472"/>
                    </a:lnTo>
                    <a:lnTo>
                      <a:pt x="149199" y="49226"/>
                    </a:lnTo>
                    <a:lnTo>
                      <a:pt x="155190" y="46391"/>
                    </a:lnTo>
                    <a:lnTo>
                      <a:pt x="160433" y="44829"/>
                    </a:lnTo>
                    <a:lnTo>
                      <a:pt x="163860" y="42454"/>
                    </a:lnTo>
                    <a:lnTo>
                      <a:pt x="170179" y="43186"/>
                    </a:lnTo>
                    <a:lnTo>
                      <a:pt x="173204" y="39907"/>
                    </a:lnTo>
                    <a:lnTo>
                      <a:pt x="177386" y="42175"/>
                    </a:lnTo>
                    <a:lnTo>
                      <a:pt x="179310" y="45865"/>
                    </a:lnTo>
                    <a:lnTo>
                      <a:pt x="179375" y="41123"/>
                    </a:lnTo>
                    <a:lnTo>
                      <a:pt x="175003" y="39422"/>
                    </a:lnTo>
                    <a:lnTo>
                      <a:pt x="175061" y="35157"/>
                    </a:lnTo>
                    <a:lnTo>
                      <a:pt x="171174" y="33332"/>
                    </a:lnTo>
                    <a:lnTo>
                      <a:pt x="174354" y="29231"/>
                    </a:lnTo>
                    <a:lnTo>
                      <a:pt x="171067" y="26569"/>
                    </a:lnTo>
                    <a:lnTo>
                      <a:pt x="167714" y="24038"/>
                    </a:lnTo>
                    <a:lnTo>
                      <a:pt x="171494" y="21087"/>
                    </a:lnTo>
                    <a:lnTo>
                      <a:pt x="175349" y="19584"/>
                    </a:lnTo>
                    <a:lnTo>
                      <a:pt x="172029" y="16502"/>
                    </a:lnTo>
                    <a:lnTo>
                      <a:pt x="167952" y="15787"/>
                    </a:lnTo>
                    <a:lnTo>
                      <a:pt x="163481" y="15976"/>
                    </a:lnTo>
                    <a:lnTo>
                      <a:pt x="158822" y="14875"/>
                    </a:lnTo>
                    <a:lnTo>
                      <a:pt x="154228" y="14579"/>
                    </a:lnTo>
                    <a:lnTo>
                      <a:pt x="149955" y="13017"/>
                    </a:lnTo>
                    <a:lnTo>
                      <a:pt x="145196" y="12360"/>
                    </a:lnTo>
                    <a:lnTo>
                      <a:pt x="141350" y="9607"/>
                    </a:lnTo>
                    <a:lnTo>
                      <a:pt x="139000" y="5917"/>
                    </a:lnTo>
                    <a:lnTo>
                      <a:pt x="135450" y="3616"/>
                    </a:lnTo>
                    <a:lnTo>
                      <a:pt x="137455" y="0"/>
                    </a:lnTo>
                    <a:lnTo>
                      <a:pt x="130001" y="1372"/>
                    </a:lnTo>
                    <a:lnTo>
                      <a:pt x="125810" y="3254"/>
                    </a:lnTo>
                    <a:lnTo>
                      <a:pt x="121282" y="2449"/>
                    </a:lnTo>
                    <a:lnTo>
                      <a:pt x="115833" y="2679"/>
                    </a:lnTo>
                    <a:lnTo>
                      <a:pt x="111198" y="3575"/>
                    </a:lnTo>
                    <a:lnTo>
                      <a:pt x="109168" y="7528"/>
                    </a:lnTo>
                    <a:lnTo>
                      <a:pt x="105388" y="9467"/>
                    </a:lnTo>
                    <a:lnTo>
                      <a:pt x="100696" y="8760"/>
                    </a:lnTo>
                    <a:lnTo>
                      <a:pt x="96201" y="7413"/>
                    </a:lnTo>
                    <a:lnTo>
                      <a:pt x="92848" y="10478"/>
                    </a:lnTo>
                    <a:lnTo>
                      <a:pt x="94795" y="14160"/>
                    </a:lnTo>
                    <a:lnTo>
                      <a:pt x="90662" y="16379"/>
                    </a:lnTo>
                    <a:lnTo>
                      <a:pt x="86216" y="14686"/>
                    </a:lnTo>
                    <a:lnTo>
                      <a:pt x="84120" y="18425"/>
                    </a:lnTo>
                    <a:lnTo>
                      <a:pt x="85944" y="22378"/>
                    </a:lnTo>
                    <a:lnTo>
                      <a:pt x="80973" y="21597"/>
                    </a:lnTo>
                    <a:lnTo>
                      <a:pt x="76436" y="22542"/>
                    </a:lnTo>
                    <a:lnTo>
                      <a:pt x="72327" y="23799"/>
                    </a:lnTo>
                    <a:lnTo>
                      <a:pt x="69517" y="20299"/>
                    </a:lnTo>
                    <a:lnTo>
                      <a:pt x="65186" y="17948"/>
                    </a:lnTo>
                    <a:lnTo>
                      <a:pt x="65383" y="22230"/>
                    </a:lnTo>
                    <a:lnTo>
                      <a:pt x="63353" y="27037"/>
                    </a:lnTo>
                    <a:lnTo>
                      <a:pt x="60567" y="30941"/>
                    </a:lnTo>
                    <a:lnTo>
                      <a:pt x="59244" y="34992"/>
                    </a:lnTo>
                    <a:lnTo>
                      <a:pt x="54716" y="33423"/>
                    </a:lnTo>
                    <a:lnTo>
                      <a:pt x="52341" y="29725"/>
                    </a:lnTo>
                    <a:lnTo>
                      <a:pt x="47591" y="27391"/>
                    </a:lnTo>
                    <a:lnTo>
                      <a:pt x="44180" y="23931"/>
                    </a:lnTo>
                    <a:lnTo>
                      <a:pt x="44739" y="19723"/>
                    </a:lnTo>
                    <a:lnTo>
                      <a:pt x="40482" y="20627"/>
                    </a:lnTo>
                    <a:lnTo>
                      <a:pt x="36677" y="23734"/>
                    </a:lnTo>
                    <a:lnTo>
                      <a:pt x="37286" y="28139"/>
                    </a:lnTo>
                    <a:lnTo>
                      <a:pt x="34401" y="31557"/>
                    </a:lnTo>
                    <a:lnTo>
                      <a:pt x="30711" y="33990"/>
                    </a:lnTo>
                    <a:lnTo>
                      <a:pt x="26627" y="35280"/>
                    </a:lnTo>
                    <a:lnTo>
                      <a:pt x="22485" y="33579"/>
                    </a:lnTo>
                    <a:lnTo>
                      <a:pt x="19082" y="35970"/>
                    </a:lnTo>
                    <a:lnTo>
                      <a:pt x="14209" y="36718"/>
                    </a:lnTo>
                    <a:lnTo>
                      <a:pt x="9796" y="35411"/>
                    </a:lnTo>
                    <a:lnTo>
                      <a:pt x="6073" y="37910"/>
                    </a:lnTo>
                    <a:lnTo>
                      <a:pt x="4093" y="41583"/>
                    </a:lnTo>
                    <a:lnTo>
                      <a:pt x="8045" y="43769"/>
                    </a:lnTo>
                    <a:lnTo>
                      <a:pt x="9303" y="47845"/>
                    </a:lnTo>
                    <a:lnTo>
                      <a:pt x="13880" y="51280"/>
                    </a:lnTo>
                    <a:lnTo>
                      <a:pt x="12681" y="55381"/>
                    </a:lnTo>
                    <a:lnTo>
                      <a:pt x="8407" y="57428"/>
                    </a:lnTo>
                    <a:lnTo>
                      <a:pt x="4118" y="58973"/>
                    </a:lnTo>
                    <a:lnTo>
                      <a:pt x="0" y="60567"/>
                    </a:lnTo>
                    <a:lnTo>
                      <a:pt x="3181" y="63788"/>
                    </a:lnTo>
                    <a:lnTo>
                      <a:pt x="6394" y="68243"/>
                    </a:lnTo>
                    <a:lnTo>
                      <a:pt x="10388" y="69221"/>
                    </a:lnTo>
                    <a:lnTo>
                      <a:pt x="11818" y="73436"/>
                    </a:lnTo>
                    <a:lnTo>
                      <a:pt x="8341" y="76830"/>
                    </a:lnTo>
                    <a:lnTo>
                      <a:pt x="8613" y="81104"/>
                    </a:lnTo>
                    <a:lnTo>
                      <a:pt x="9410" y="85509"/>
                    </a:lnTo>
                    <a:lnTo>
                      <a:pt x="13634" y="88130"/>
                    </a:lnTo>
                    <a:lnTo>
                      <a:pt x="19296" y="90144"/>
                    </a:lnTo>
                    <a:lnTo>
                      <a:pt x="26331" y="89749"/>
                    </a:lnTo>
                    <a:lnTo>
                      <a:pt x="27498" y="93718"/>
                    </a:lnTo>
                    <a:lnTo>
                      <a:pt x="24975" y="97408"/>
                    </a:lnTo>
                    <a:lnTo>
                      <a:pt x="24868" y="101978"/>
                    </a:lnTo>
                    <a:lnTo>
                      <a:pt x="29520" y="101106"/>
                    </a:lnTo>
                    <a:lnTo>
                      <a:pt x="34171" y="99792"/>
                    </a:lnTo>
                    <a:lnTo>
                      <a:pt x="40573" y="96077"/>
                    </a:lnTo>
                    <a:lnTo>
                      <a:pt x="43096" y="90341"/>
                    </a:lnTo>
                    <a:lnTo>
                      <a:pt x="46588" y="87695"/>
                    </a:lnTo>
                    <a:lnTo>
                      <a:pt x="51610" y="83175"/>
                    </a:lnTo>
                    <a:lnTo>
                      <a:pt x="55612" y="81852"/>
                    </a:lnTo>
                    <a:lnTo>
                      <a:pt x="59803" y="82772"/>
                    </a:lnTo>
                    <a:lnTo>
                      <a:pt x="64816" y="83881"/>
                    </a:lnTo>
                    <a:lnTo>
                      <a:pt x="68933" y="84900"/>
                    </a:lnTo>
                    <a:lnTo>
                      <a:pt x="72944" y="87391"/>
                    </a:lnTo>
                    <a:lnTo>
                      <a:pt x="77315" y="90891"/>
                    </a:lnTo>
                    <a:lnTo>
                      <a:pt x="81424" y="92625"/>
                    </a:lnTo>
                    <a:lnTo>
                      <a:pt x="85854" y="93653"/>
                    </a:lnTo>
                    <a:lnTo>
                      <a:pt x="90333" y="95321"/>
                    </a:lnTo>
                    <a:lnTo>
                      <a:pt x="93414" y="99939"/>
                    </a:lnTo>
                    <a:lnTo>
                      <a:pt x="94130" y="105478"/>
                    </a:lnTo>
                    <a:lnTo>
                      <a:pt x="95921" y="111379"/>
                    </a:lnTo>
                    <a:lnTo>
                      <a:pt x="98962" y="114847"/>
                    </a:lnTo>
                    <a:lnTo>
                      <a:pt x="101682" y="124117"/>
                    </a:lnTo>
                    <a:lnTo>
                      <a:pt x="106547" y="127618"/>
                    </a:lnTo>
                    <a:lnTo>
                      <a:pt x="107698" y="131834"/>
                    </a:lnTo>
                    <a:lnTo>
                      <a:pt x="113097" y="134077"/>
                    </a:lnTo>
                    <a:lnTo>
                      <a:pt x="115833" y="137216"/>
                    </a:lnTo>
                    <a:lnTo>
                      <a:pt x="119211" y="140726"/>
                    </a:lnTo>
                    <a:lnTo>
                      <a:pt x="117116" y="144416"/>
                    </a:lnTo>
                    <a:lnTo>
                      <a:pt x="123797" y="144227"/>
                    </a:lnTo>
                    <a:lnTo>
                      <a:pt x="128768" y="146076"/>
                    </a:lnTo>
                    <a:lnTo>
                      <a:pt x="132582" y="149207"/>
                    </a:lnTo>
                    <a:lnTo>
                      <a:pt x="136592" y="155674"/>
                    </a:lnTo>
                    <a:lnTo>
                      <a:pt x="145180" y="159364"/>
                    </a:lnTo>
                    <a:lnTo>
                      <a:pt x="147128" y="164163"/>
                    </a:lnTo>
                    <a:lnTo>
                      <a:pt x="152198" y="167294"/>
                    </a:lnTo>
                    <a:lnTo>
                      <a:pt x="157951" y="174313"/>
                    </a:lnTo>
                    <a:lnTo>
                      <a:pt x="163194" y="175052"/>
                    </a:lnTo>
                    <a:lnTo>
                      <a:pt x="167434" y="176893"/>
                    </a:lnTo>
                    <a:lnTo>
                      <a:pt x="168749" y="180953"/>
                    </a:lnTo>
                    <a:lnTo>
                      <a:pt x="176573" y="178742"/>
                    </a:lnTo>
                    <a:lnTo>
                      <a:pt x="182868" y="181241"/>
                    </a:lnTo>
                    <a:lnTo>
                      <a:pt x="187749" y="181142"/>
                    </a:lnTo>
                    <a:lnTo>
                      <a:pt x="191217" y="185013"/>
                    </a:lnTo>
                    <a:lnTo>
                      <a:pt x="195466" y="191472"/>
                    </a:lnTo>
                    <a:lnTo>
                      <a:pt x="199476" y="194241"/>
                    </a:lnTo>
                    <a:lnTo>
                      <a:pt x="204161" y="194669"/>
                    </a:lnTo>
                    <a:lnTo>
                      <a:pt x="205016" y="199041"/>
                    </a:lnTo>
                    <a:lnTo>
                      <a:pt x="209979" y="199780"/>
                    </a:lnTo>
                    <a:lnTo>
                      <a:pt x="214926" y="197931"/>
                    </a:lnTo>
                    <a:lnTo>
                      <a:pt x="220301" y="204580"/>
                    </a:lnTo>
                    <a:lnTo>
                      <a:pt x="220219" y="210111"/>
                    </a:lnTo>
                    <a:lnTo>
                      <a:pt x="225553" y="213800"/>
                    </a:lnTo>
                    <a:lnTo>
                      <a:pt x="228963" y="216200"/>
                    </a:lnTo>
                    <a:lnTo>
                      <a:pt x="233146" y="218789"/>
                    </a:lnTo>
                    <a:lnTo>
                      <a:pt x="237937" y="216759"/>
                    </a:lnTo>
                    <a:lnTo>
                      <a:pt x="241577" y="220457"/>
                    </a:lnTo>
                    <a:lnTo>
                      <a:pt x="245580" y="233113"/>
                    </a:lnTo>
                    <a:lnTo>
                      <a:pt x="249557" y="237575"/>
                    </a:lnTo>
                    <a:lnTo>
                      <a:pt x="250996" y="243262"/>
                    </a:lnTo>
                    <a:lnTo>
                      <a:pt x="252130" y="248029"/>
                    </a:lnTo>
                    <a:lnTo>
                      <a:pt x="255606" y="252507"/>
                    </a:lnTo>
                    <a:lnTo>
                      <a:pt x="255261" y="257487"/>
                    </a:lnTo>
                    <a:lnTo>
                      <a:pt x="249590" y="258597"/>
                    </a:lnTo>
                    <a:lnTo>
                      <a:pt x="246394" y="262139"/>
                    </a:lnTo>
                    <a:lnTo>
                      <a:pt x="248662" y="266231"/>
                    </a:lnTo>
                    <a:lnTo>
                      <a:pt x="246730" y="270324"/>
                    </a:lnTo>
                    <a:lnTo>
                      <a:pt x="243048" y="273669"/>
                    </a:lnTo>
                    <a:lnTo>
                      <a:pt x="242054" y="277950"/>
                    </a:lnTo>
                    <a:lnTo>
                      <a:pt x="244857" y="283695"/>
                    </a:lnTo>
                    <a:close/>
                    <a:moveTo>
                      <a:pt x="98987" y="134496"/>
                    </a:moveTo>
                    <a:lnTo>
                      <a:pt x="99085" y="130256"/>
                    </a:lnTo>
                    <a:lnTo>
                      <a:pt x="95231" y="131957"/>
                    </a:lnTo>
                    <a:lnTo>
                      <a:pt x="98987" y="134496"/>
                    </a:lnTo>
                    <a:close/>
                    <a:moveTo>
                      <a:pt x="52431" y="251694"/>
                    </a:moveTo>
                    <a:lnTo>
                      <a:pt x="52275" y="247042"/>
                    </a:lnTo>
                    <a:lnTo>
                      <a:pt x="52431" y="251694"/>
                    </a:lnTo>
                    <a:close/>
                    <a:moveTo>
                      <a:pt x="63649" y="253814"/>
                    </a:moveTo>
                    <a:lnTo>
                      <a:pt x="68185" y="250461"/>
                    </a:lnTo>
                    <a:lnTo>
                      <a:pt x="68481" y="245440"/>
                    </a:lnTo>
                    <a:lnTo>
                      <a:pt x="73675" y="243213"/>
                    </a:lnTo>
                    <a:lnTo>
                      <a:pt x="77767" y="245440"/>
                    </a:lnTo>
                    <a:lnTo>
                      <a:pt x="82123" y="246188"/>
                    </a:lnTo>
                    <a:lnTo>
                      <a:pt x="82731" y="241536"/>
                    </a:lnTo>
                    <a:lnTo>
                      <a:pt x="83882" y="236203"/>
                    </a:lnTo>
                    <a:lnTo>
                      <a:pt x="84013" y="229998"/>
                    </a:lnTo>
                    <a:lnTo>
                      <a:pt x="84638" y="222002"/>
                    </a:lnTo>
                    <a:lnTo>
                      <a:pt x="85648" y="216438"/>
                    </a:lnTo>
                    <a:lnTo>
                      <a:pt x="82715" y="212748"/>
                    </a:lnTo>
                    <a:lnTo>
                      <a:pt x="84769" y="207029"/>
                    </a:lnTo>
                    <a:lnTo>
                      <a:pt x="87202" y="202969"/>
                    </a:lnTo>
                    <a:lnTo>
                      <a:pt x="85131" y="197981"/>
                    </a:lnTo>
                    <a:lnTo>
                      <a:pt x="83117" y="194110"/>
                    </a:lnTo>
                    <a:lnTo>
                      <a:pt x="80036" y="190223"/>
                    </a:lnTo>
                    <a:lnTo>
                      <a:pt x="78943" y="186155"/>
                    </a:lnTo>
                    <a:lnTo>
                      <a:pt x="76189" y="183040"/>
                    </a:lnTo>
                    <a:lnTo>
                      <a:pt x="70240" y="180082"/>
                    </a:lnTo>
                    <a:lnTo>
                      <a:pt x="67651" y="183961"/>
                    </a:lnTo>
                    <a:lnTo>
                      <a:pt x="63764" y="186352"/>
                    </a:lnTo>
                    <a:lnTo>
                      <a:pt x="60682" y="189861"/>
                    </a:lnTo>
                    <a:lnTo>
                      <a:pt x="54675" y="193001"/>
                    </a:lnTo>
                    <a:lnTo>
                      <a:pt x="48059" y="192631"/>
                    </a:lnTo>
                    <a:lnTo>
                      <a:pt x="45011" y="189122"/>
                    </a:lnTo>
                    <a:lnTo>
                      <a:pt x="44871" y="193370"/>
                    </a:lnTo>
                    <a:lnTo>
                      <a:pt x="44838" y="198942"/>
                    </a:lnTo>
                    <a:lnTo>
                      <a:pt x="48627" y="203331"/>
                    </a:lnTo>
                    <a:lnTo>
                      <a:pt x="50344" y="207949"/>
                    </a:lnTo>
                    <a:lnTo>
                      <a:pt x="52809" y="212009"/>
                    </a:lnTo>
                    <a:lnTo>
                      <a:pt x="53130" y="216249"/>
                    </a:lnTo>
                    <a:lnTo>
                      <a:pt x="51174" y="222002"/>
                    </a:lnTo>
                    <a:lnTo>
                      <a:pt x="54954" y="224706"/>
                    </a:lnTo>
                    <a:lnTo>
                      <a:pt x="52998" y="230927"/>
                    </a:lnTo>
                    <a:lnTo>
                      <a:pt x="51454" y="235767"/>
                    </a:lnTo>
                    <a:lnTo>
                      <a:pt x="52217" y="239942"/>
                    </a:lnTo>
                    <a:lnTo>
                      <a:pt x="51996" y="244782"/>
                    </a:lnTo>
                    <a:lnTo>
                      <a:pt x="56672" y="248793"/>
                    </a:lnTo>
                    <a:lnTo>
                      <a:pt x="57904" y="253255"/>
                    </a:lnTo>
                    <a:lnTo>
                      <a:pt x="62769" y="253461"/>
                    </a:lnTo>
                    <a:close/>
                    <a:moveTo>
                      <a:pt x="149913" y="321177"/>
                    </a:moveTo>
                    <a:lnTo>
                      <a:pt x="147317" y="317948"/>
                    </a:lnTo>
                    <a:lnTo>
                      <a:pt x="149913" y="321177"/>
                    </a:lnTo>
                    <a:close/>
                    <a:moveTo>
                      <a:pt x="230541" y="323906"/>
                    </a:moveTo>
                    <a:lnTo>
                      <a:pt x="230598" y="319435"/>
                    </a:lnTo>
                    <a:lnTo>
                      <a:pt x="232242" y="314751"/>
                    </a:lnTo>
                    <a:lnTo>
                      <a:pt x="236466" y="312737"/>
                    </a:lnTo>
                    <a:lnTo>
                      <a:pt x="234189" y="309204"/>
                    </a:lnTo>
                    <a:lnTo>
                      <a:pt x="232406" y="305185"/>
                    </a:lnTo>
                    <a:lnTo>
                      <a:pt x="229407" y="301388"/>
                    </a:lnTo>
                    <a:lnTo>
                      <a:pt x="229160" y="297123"/>
                    </a:lnTo>
                    <a:lnTo>
                      <a:pt x="232061" y="290598"/>
                    </a:lnTo>
                    <a:lnTo>
                      <a:pt x="233771" y="285897"/>
                    </a:lnTo>
                    <a:lnTo>
                      <a:pt x="237880" y="279947"/>
                    </a:lnTo>
                    <a:lnTo>
                      <a:pt x="240435" y="273850"/>
                    </a:lnTo>
                    <a:lnTo>
                      <a:pt x="231921" y="274786"/>
                    </a:lnTo>
                    <a:lnTo>
                      <a:pt x="227583" y="277761"/>
                    </a:lnTo>
                    <a:lnTo>
                      <a:pt x="223547" y="275156"/>
                    </a:lnTo>
                    <a:lnTo>
                      <a:pt x="218879" y="276299"/>
                    </a:lnTo>
                    <a:lnTo>
                      <a:pt x="214146" y="279438"/>
                    </a:lnTo>
                    <a:lnTo>
                      <a:pt x="203306" y="280654"/>
                    </a:lnTo>
                    <a:lnTo>
                      <a:pt x="198359" y="280555"/>
                    </a:lnTo>
                    <a:lnTo>
                      <a:pt x="192984" y="282232"/>
                    </a:lnTo>
                    <a:lnTo>
                      <a:pt x="188990" y="280580"/>
                    </a:lnTo>
                    <a:lnTo>
                      <a:pt x="184076" y="278320"/>
                    </a:lnTo>
                    <a:lnTo>
                      <a:pt x="181422" y="274540"/>
                    </a:lnTo>
                    <a:lnTo>
                      <a:pt x="176614" y="275345"/>
                    </a:lnTo>
                    <a:lnTo>
                      <a:pt x="174379" y="279216"/>
                    </a:lnTo>
                    <a:lnTo>
                      <a:pt x="169941" y="280210"/>
                    </a:lnTo>
                    <a:lnTo>
                      <a:pt x="167081" y="275904"/>
                    </a:lnTo>
                    <a:lnTo>
                      <a:pt x="164049" y="279068"/>
                    </a:lnTo>
                    <a:lnTo>
                      <a:pt x="160260" y="282306"/>
                    </a:lnTo>
                    <a:lnTo>
                      <a:pt x="159603" y="287064"/>
                    </a:lnTo>
                    <a:lnTo>
                      <a:pt x="160909" y="291650"/>
                    </a:lnTo>
                    <a:lnTo>
                      <a:pt x="165586" y="294880"/>
                    </a:lnTo>
                    <a:lnTo>
                      <a:pt x="172267" y="294510"/>
                    </a:lnTo>
                    <a:lnTo>
                      <a:pt x="177699" y="297115"/>
                    </a:lnTo>
                    <a:lnTo>
                      <a:pt x="182851" y="301372"/>
                    </a:lnTo>
                    <a:lnTo>
                      <a:pt x="188949" y="303624"/>
                    </a:lnTo>
                    <a:lnTo>
                      <a:pt x="196008" y="308176"/>
                    </a:lnTo>
                    <a:lnTo>
                      <a:pt x="201893" y="309393"/>
                    </a:lnTo>
                    <a:lnTo>
                      <a:pt x="206783" y="310140"/>
                    </a:lnTo>
                    <a:lnTo>
                      <a:pt x="211697" y="314636"/>
                    </a:lnTo>
                    <a:lnTo>
                      <a:pt x="213981" y="318884"/>
                    </a:lnTo>
                    <a:lnTo>
                      <a:pt x="218452" y="320553"/>
                    </a:lnTo>
                    <a:lnTo>
                      <a:pt x="222923" y="322040"/>
                    </a:lnTo>
                    <a:lnTo>
                      <a:pt x="227952" y="322040"/>
                    </a:lnTo>
                    <a:close/>
                    <a:moveTo>
                      <a:pt x="167509" y="360155"/>
                    </a:moveTo>
                    <a:lnTo>
                      <a:pt x="163235" y="358421"/>
                    </a:lnTo>
                    <a:lnTo>
                      <a:pt x="167509" y="360155"/>
                    </a:lnTo>
                    <a:close/>
                  </a:path>
                </a:pathLst>
              </a:custGeom>
              <a:solidFill>
                <a:srgbClr val="897254"/>
              </a:solidFill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00" name="Free-form: Shape 1099">
                <a:extLst>
                  <a:ext uri="{FF2B5EF4-FFF2-40B4-BE49-F238E27FC236}">
                    <a16:creationId xmlns:a16="http://schemas.microsoft.com/office/drawing/2014/main" id="{D874CC6F-E993-8F68-1871-78E39AAD5F0F}"/>
                  </a:ext>
                </a:extLst>
              </p:cNvPr>
              <p:cNvSpPr/>
              <p:nvPr/>
            </p:nvSpPr>
            <p:spPr>
              <a:xfrm>
                <a:off x="5697538" y="2221380"/>
                <a:ext cx="4343" cy="3445"/>
              </a:xfrm>
              <a:custGeom>
                <a:avLst/>
                <a:gdLst>
                  <a:gd name="connsiteX0" fmla="*/ 3698 w 3698"/>
                  <a:gd name="connsiteY0" fmla="*/ 2934 h 2933"/>
                  <a:gd name="connsiteX1" fmla="*/ 0 w 3698"/>
                  <a:gd name="connsiteY1" fmla="*/ 0 h 2933"/>
                  <a:gd name="connsiteX2" fmla="*/ 3698 w 3698"/>
                  <a:gd name="connsiteY2" fmla="*/ 2934 h 29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698" h="2933">
                    <a:moveTo>
                      <a:pt x="3698" y="2934"/>
                    </a:moveTo>
                    <a:lnTo>
                      <a:pt x="0" y="0"/>
                    </a:lnTo>
                    <a:lnTo>
                      <a:pt x="3698" y="2934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01" name="Free-form: Shape 1100">
                <a:extLst>
                  <a:ext uri="{FF2B5EF4-FFF2-40B4-BE49-F238E27FC236}">
                    <a16:creationId xmlns:a16="http://schemas.microsoft.com/office/drawing/2014/main" id="{AFB7448C-227D-B683-0214-EBFC0EBA9CB8}"/>
                  </a:ext>
                </a:extLst>
              </p:cNvPr>
              <p:cNvSpPr/>
              <p:nvPr/>
            </p:nvSpPr>
            <p:spPr>
              <a:xfrm>
                <a:off x="5548694" y="1489866"/>
                <a:ext cx="26125" cy="8900"/>
              </a:xfrm>
              <a:custGeom>
                <a:avLst/>
                <a:gdLst>
                  <a:gd name="connsiteX0" fmla="*/ 871 w 22245"/>
                  <a:gd name="connsiteY0" fmla="*/ 7579 h 7578"/>
                  <a:gd name="connsiteX1" fmla="*/ 5432 w 22245"/>
                  <a:gd name="connsiteY1" fmla="*/ 6400 h 7578"/>
                  <a:gd name="connsiteX2" fmla="*/ 9459 w 22245"/>
                  <a:gd name="connsiteY2" fmla="*/ 4490 h 7578"/>
                  <a:gd name="connsiteX3" fmla="*/ 14151 w 22245"/>
                  <a:gd name="connsiteY3" fmla="*/ 3926 h 7578"/>
                  <a:gd name="connsiteX4" fmla="*/ 18326 w 22245"/>
                  <a:gd name="connsiteY4" fmla="*/ 3337 h 7578"/>
                  <a:gd name="connsiteX5" fmla="*/ 22246 w 22245"/>
                  <a:gd name="connsiteY5" fmla="*/ 583 h 7578"/>
                  <a:gd name="connsiteX6" fmla="*/ 16855 w 22245"/>
                  <a:gd name="connsiteY6" fmla="*/ 0 h 7578"/>
                  <a:gd name="connsiteX7" fmla="*/ 13190 w 22245"/>
                  <a:gd name="connsiteY7" fmla="*/ 1929 h 7578"/>
                  <a:gd name="connsiteX8" fmla="*/ 8136 w 22245"/>
                  <a:gd name="connsiteY8" fmla="*/ 3769 h 7578"/>
                  <a:gd name="connsiteX9" fmla="*/ 4158 w 22245"/>
                  <a:gd name="connsiteY9" fmla="*/ 4883 h 7578"/>
                  <a:gd name="connsiteX10" fmla="*/ 0 w 22245"/>
                  <a:gd name="connsiteY10" fmla="*/ 6666 h 75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2245" h="7578">
                    <a:moveTo>
                      <a:pt x="871" y="7579"/>
                    </a:moveTo>
                    <a:lnTo>
                      <a:pt x="5432" y="6400"/>
                    </a:lnTo>
                    <a:lnTo>
                      <a:pt x="9459" y="4490"/>
                    </a:lnTo>
                    <a:lnTo>
                      <a:pt x="14151" y="3926"/>
                    </a:lnTo>
                    <a:lnTo>
                      <a:pt x="18326" y="3337"/>
                    </a:lnTo>
                    <a:lnTo>
                      <a:pt x="22246" y="583"/>
                    </a:lnTo>
                    <a:lnTo>
                      <a:pt x="16855" y="0"/>
                    </a:lnTo>
                    <a:lnTo>
                      <a:pt x="13190" y="1929"/>
                    </a:lnTo>
                    <a:lnTo>
                      <a:pt x="8136" y="3769"/>
                    </a:lnTo>
                    <a:lnTo>
                      <a:pt x="4158" y="4883"/>
                    </a:lnTo>
                    <a:lnTo>
                      <a:pt x="0" y="6666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02" name="Free-form: Shape 1101">
                <a:extLst>
                  <a:ext uri="{FF2B5EF4-FFF2-40B4-BE49-F238E27FC236}">
                    <a16:creationId xmlns:a16="http://schemas.microsoft.com/office/drawing/2014/main" id="{EC24FF1D-2BE9-E370-C011-2EABE897D670}"/>
                  </a:ext>
                </a:extLst>
              </p:cNvPr>
              <p:cNvSpPr/>
              <p:nvPr/>
            </p:nvSpPr>
            <p:spPr>
              <a:xfrm>
                <a:off x="6040379" y="2230278"/>
                <a:ext cx="218143" cy="94709"/>
              </a:xfrm>
              <a:custGeom>
                <a:avLst/>
                <a:gdLst>
                  <a:gd name="connsiteX0" fmla="*/ 126574 w 185744"/>
                  <a:gd name="connsiteY0" fmla="*/ 80643 h 80643"/>
                  <a:gd name="connsiteX1" fmla="*/ 129747 w 185744"/>
                  <a:gd name="connsiteY1" fmla="*/ 77693 h 80643"/>
                  <a:gd name="connsiteX2" fmla="*/ 132919 w 185744"/>
                  <a:gd name="connsiteY2" fmla="*/ 74874 h 80643"/>
                  <a:gd name="connsiteX3" fmla="*/ 136806 w 185744"/>
                  <a:gd name="connsiteY3" fmla="*/ 73280 h 80643"/>
                  <a:gd name="connsiteX4" fmla="*/ 140857 w 185744"/>
                  <a:gd name="connsiteY4" fmla="*/ 72097 h 80643"/>
                  <a:gd name="connsiteX5" fmla="*/ 145246 w 185744"/>
                  <a:gd name="connsiteY5" fmla="*/ 72220 h 80643"/>
                  <a:gd name="connsiteX6" fmla="*/ 149240 w 185744"/>
                  <a:gd name="connsiteY6" fmla="*/ 73223 h 80643"/>
                  <a:gd name="connsiteX7" fmla="*/ 152749 w 185744"/>
                  <a:gd name="connsiteY7" fmla="*/ 71028 h 80643"/>
                  <a:gd name="connsiteX8" fmla="*/ 157458 w 185744"/>
                  <a:gd name="connsiteY8" fmla="*/ 70116 h 80643"/>
                  <a:gd name="connsiteX9" fmla="*/ 161534 w 185744"/>
                  <a:gd name="connsiteY9" fmla="*/ 71324 h 80643"/>
                  <a:gd name="connsiteX10" fmla="*/ 161098 w 185744"/>
                  <a:gd name="connsiteY10" fmla="*/ 67166 h 80643"/>
                  <a:gd name="connsiteX11" fmla="*/ 165906 w 185744"/>
                  <a:gd name="connsiteY11" fmla="*/ 63550 h 80643"/>
                  <a:gd name="connsiteX12" fmla="*/ 169514 w 185744"/>
                  <a:gd name="connsiteY12" fmla="*/ 61405 h 80643"/>
                  <a:gd name="connsiteX13" fmla="*/ 173664 w 185744"/>
                  <a:gd name="connsiteY13" fmla="*/ 61496 h 80643"/>
                  <a:gd name="connsiteX14" fmla="*/ 173581 w 185744"/>
                  <a:gd name="connsiteY14" fmla="*/ 57337 h 80643"/>
                  <a:gd name="connsiteX15" fmla="*/ 171165 w 185744"/>
                  <a:gd name="connsiteY15" fmla="*/ 53968 h 80643"/>
                  <a:gd name="connsiteX16" fmla="*/ 171264 w 185744"/>
                  <a:gd name="connsiteY16" fmla="*/ 49851 h 80643"/>
                  <a:gd name="connsiteX17" fmla="*/ 175094 w 185744"/>
                  <a:gd name="connsiteY17" fmla="*/ 48363 h 80643"/>
                  <a:gd name="connsiteX18" fmla="*/ 176302 w 185744"/>
                  <a:gd name="connsiteY18" fmla="*/ 44427 h 80643"/>
                  <a:gd name="connsiteX19" fmla="*/ 172283 w 185744"/>
                  <a:gd name="connsiteY19" fmla="*/ 41945 h 80643"/>
                  <a:gd name="connsiteX20" fmla="*/ 174338 w 185744"/>
                  <a:gd name="connsiteY20" fmla="*/ 38378 h 80643"/>
                  <a:gd name="connsiteX21" fmla="*/ 177855 w 185744"/>
                  <a:gd name="connsiteY21" fmla="*/ 40696 h 80643"/>
                  <a:gd name="connsiteX22" fmla="*/ 182663 w 185744"/>
                  <a:gd name="connsiteY22" fmla="*/ 40359 h 80643"/>
                  <a:gd name="connsiteX23" fmla="*/ 185399 w 185744"/>
                  <a:gd name="connsiteY23" fmla="*/ 36858 h 80643"/>
                  <a:gd name="connsiteX24" fmla="*/ 185744 w 185744"/>
                  <a:gd name="connsiteY24" fmla="*/ 32757 h 80643"/>
                  <a:gd name="connsiteX25" fmla="*/ 184840 w 185744"/>
                  <a:gd name="connsiteY25" fmla="*/ 28590 h 80643"/>
                  <a:gd name="connsiteX26" fmla="*/ 182013 w 185744"/>
                  <a:gd name="connsiteY26" fmla="*/ 25205 h 80643"/>
                  <a:gd name="connsiteX27" fmla="*/ 179753 w 185744"/>
                  <a:gd name="connsiteY27" fmla="*/ 21605 h 80643"/>
                  <a:gd name="connsiteX28" fmla="*/ 178274 w 185744"/>
                  <a:gd name="connsiteY28" fmla="*/ 17685 h 80643"/>
                  <a:gd name="connsiteX29" fmla="*/ 180230 w 185744"/>
                  <a:gd name="connsiteY29" fmla="*/ 13905 h 80643"/>
                  <a:gd name="connsiteX30" fmla="*/ 179178 w 185744"/>
                  <a:gd name="connsiteY30" fmla="*/ 9919 h 80643"/>
                  <a:gd name="connsiteX31" fmla="*/ 175085 w 185744"/>
                  <a:gd name="connsiteY31" fmla="*/ 8916 h 80643"/>
                  <a:gd name="connsiteX32" fmla="*/ 171190 w 185744"/>
                  <a:gd name="connsiteY32" fmla="*/ 7183 h 80643"/>
                  <a:gd name="connsiteX33" fmla="*/ 167007 w 185744"/>
                  <a:gd name="connsiteY33" fmla="*/ 7610 h 80643"/>
                  <a:gd name="connsiteX34" fmla="*/ 162734 w 185744"/>
                  <a:gd name="connsiteY34" fmla="*/ 8539 h 80643"/>
                  <a:gd name="connsiteX35" fmla="*/ 157400 w 185744"/>
                  <a:gd name="connsiteY35" fmla="*/ 7774 h 80643"/>
                  <a:gd name="connsiteX36" fmla="*/ 153743 w 185744"/>
                  <a:gd name="connsiteY36" fmla="*/ 5465 h 80643"/>
                  <a:gd name="connsiteX37" fmla="*/ 149215 w 185744"/>
                  <a:gd name="connsiteY37" fmla="*/ 4733 h 80643"/>
                  <a:gd name="connsiteX38" fmla="*/ 143980 w 185744"/>
                  <a:gd name="connsiteY38" fmla="*/ 2975 h 80643"/>
                  <a:gd name="connsiteX39" fmla="*/ 140348 w 185744"/>
                  <a:gd name="connsiteY39" fmla="*/ 961 h 80643"/>
                  <a:gd name="connsiteX40" fmla="*/ 136288 w 185744"/>
                  <a:gd name="connsiteY40" fmla="*/ 1857 h 80643"/>
                  <a:gd name="connsiteX41" fmla="*/ 132270 w 185744"/>
                  <a:gd name="connsiteY41" fmla="*/ 0 h 80643"/>
                  <a:gd name="connsiteX42" fmla="*/ 131168 w 185744"/>
                  <a:gd name="connsiteY42" fmla="*/ 4199 h 80643"/>
                  <a:gd name="connsiteX43" fmla="*/ 128292 w 185744"/>
                  <a:gd name="connsiteY43" fmla="*/ 7183 h 80643"/>
                  <a:gd name="connsiteX44" fmla="*/ 125276 w 185744"/>
                  <a:gd name="connsiteY44" fmla="*/ 10001 h 80643"/>
                  <a:gd name="connsiteX45" fmla="*/ 121726 w 185744"/>
                  <a:gd name="connsiteY45" fmla="*/ 12237 h 80643"/>
                  <a:gd name="connsiteX46" fmla="*/ 117428 w 185744"/>
                  <a:gd name="connsiteY46" fmla="*/ 12828 h 80643"/>
                  <a:gd name="connsiteX47" fmla="*/ 112932 w 185744"/>
                  <a:gd name="connsiteY47" fmla="*/ 13017 h 80643"/>
                  <a:gd name="connsiteX48" fmla="*/ 108823 w 185744"/>
                  <a:gd name="connsiteY48" fmla="*/ 12376 h 80643"/>
                  <a:gd name="connsiteX49" fmla="*/ 106251 w 185744"/>
                  <a:gd name="connsiteY49" fmla="*/ 9106 h 80643"/>
                  <a:gd name="connsiteX50" fmla="*/ 103071 w 185744"/>
                  <a:gd name="connsiteY50" fmla="*/ 12171 h 80643"/>
                  <a:gd name="connsiteX51" fmla="*/ 99512 w 185744"/>
                  <a:gd name="connsiteY51" fmla="*/ 14595 h 80643"/>
                  <a:gd name="connsiteX52" fmla="*/ 95716 w 185744"/>
                  <a:gd name="connsiteY52" fmla="*/ 12746 h 80643"/>
                  <a:gd name="connsiteX53" fmla="*/ 93735 w 185744"/>
                  <a:gd name="connsiteY53" fmla="*/ 17003 h 80643"/>
                  <a:gd name="connsiteX54" fmla="*/ 91097 w 185744"/>
                  <a:gd name="connsiteY54" fmla="*/ 21383 h 80643"/>
                  <a:gd name="connsiteX55" fmla="*/ 86972 w 185744"/>
                  <a:gd name="connsiteY55" fmla="*/ 22386 h 80643"/>
                  <a:gd name="connsiteX56" fmla="*/ 82419 w 185744"/>
                  <a:gd name="connsiteY56" fmla="*/ 24629 h 80643"/>
                  <a:gd name="connsiteX57" fmla="*/ 78663 w 185744"/>
                  <a:gd name="connsiteY57" fmla="*/ 27251 h 80643"/>
                  <a:gd name="connsiteX58" fmla="*/ 81030 w 185744"/>
                  <a:gd name="connsiteY58" fmla="*/ 31656 h 80643"/>
                  <a:gd name="connsiteX59" fmla="*/ 84810 w 185744"/>
                  <a:gd name="connsiteY59" fmla="*/ 35576 h 80643"/>
                  <a:gd name="connsiteX60" fmla="*/ 82509 w 185744"/>
                  <a:gd name="connsiteY60" fmla="*/ 39060 h 80643"/>
                  <a:gd name="connsiteX61" fmla="*/ 86635 w 185744"/>
                  <a:gd name="connsiteY61" fmla="*/ 40416 h 80643"/>
                  <a:gd name="connsiteX62" fmla="*/ 86133 w 185744"/>
                  <a:gd name="connsiteY62" fmla="*/ 44862 h 80643"/>
                  <a:gd name="connsiteX63" fmla="*/ 81589 w 185744"/>
                  <a:gd name="connsiteY63" fmla="*/ 45183 h 80643"/>
                  <a:gd name="connsiteX64" fmla="*/ 79197 w 185744"/>
                  <a:gd name="connsiteY64" fmla="*/ 41764 h 80643"/>
                  <a:gd name="connsiteX65" fmla="*/ 74990 w 185744"/>
                  <a:gd name="connsiteY65" fmla="*/ 41033 h 80643"/>
                  <a:gd name="connsiteX66" fmla="*/ 70700 w 185744"/>
                  <a:gd name="connsiteY66" fmla="*/ 40178 h 80643"/>
                  <a:gd name="connsiteX67" fmla="*/ 66616 w 185744"/>
                  <a:gd name="connsiteY67" fmla="*/ 40745 h 80643"/>
                  <a:gd name="connsiteX68" fmla="*/ 62474 w 185744"/>
                  <a:gd name="connsiteY68" fmla="*/ 42857 h 80643"/>
                  <a:gd name="connsiteX69" fmla="*/ 58060 w 185744"/>
                  <a:gd name="connsiteY69" fmla="*/ 42660 h 80643"/>
                  <a:gd name="connsiteX70" fmla="*/ 51724 w 185744"/>
                  <a:gd name="connsiteY70" fmla="*/ 43597 h 80643"/>
                  <a:gd name="connsiteX71" fmla="*/ 48108 w 185744"/>
                  <a:gd name="connsiteY71" fmla="*/ 45906 h 80643"/>
                  <a:gd name="connsiteX72" fmla="*/ 43934 w 185744"/>
                  <a:gd name="connsiteY72" fmla="*/ 47706 h 80643"/>
                  <a:gd name="connsiteX73" fmla="*/ 38781 w 185744"/>
                  <a:gd name="connsiteY73" fmla="*/ 48840 h 80643"/>
                  <a:gd name="connsiteX74" fmla="*/ 34047 w 185744"/>
                  <a:gd name="connsiteY74" fmla="*/ 47007 h 80643"/>
                  <a:gd name="connsiteX75" fmla="*/ 29725 w 185744"/>
                  <a:gd name="connsiteY75" fmla="*/ 45437 h 80643"/>
                  <a:gd name="connsiteX76" fmla="*/ 25665 w 185744"/>
                  <a:gd name="connsiteY76" fmla="*/ 44213 h 80643"/>
                  <a:gd name="connsiteX77" fmla="*/ 21457 w 185744"/>
                  <a:gd name="connsiteY77" fmla="*/ 43654 h 80643"/>
                  <a:gd name="connsiteX78" fmla="*/ 22370 w 185744"/>
                  <a:gd name="connsiteY78" fmla="*/ 47730 h 80643"/>
                  <a:gd name="connsiteX79" fmla="*/ 19625 w 185744"/>
                  <a:gd name="connsiteY79" fmla="*/ 51815 h 80643"/>
                  <a:gd name="connsiteX80" fmla="*/ 15590 w 185744"/>
                  <a:gd name="connsiteY80" fmla="*/ 53154 h 80643"/>
                  <a:gd name="connsiteX81" fmla="*/ 13166 w 185744"/>
                  <a:gd name="connsiteY81" fmla="*/ 49555 h 80643"/>
                  <a:gd name="connsiteX82" fmla="*/ 10618 w 185744"/>
                  <a:gd name="connsiteY82" fmla="*/ 46276 h 80643"/>
                  <a:gd name="connsiteX83" fmla="*/ 6197 w 185744"/>
                  <a:gd name="connsiteY83" fmla="*/ 44690 h 80643"/>
                  <a:gd name="connsiteX84" fmla="*/ 1093 w 185744"/>
                  <a:gd name="connsiteY84" fmla="*/ 45454 h 80643"/>
                  <a:gd name="connsiteX85" fmla="*/ 2490 w 185744"/>
                  <a:gd name="connsiteY85" fmla="*/ 49357 h 80643"/>
                  <a:gd name="connsiteX86" fmla="*/ 0 w 185744"/>
                  <a:gd name="connsiteY86" fmla="*/ 52867 h 80643"/>
                  <a:gd name="connsiteX87" fmla="*/ 1578 w 185744"/>
                  <a:gd name="connsiteY87" fmla="*/ 56869 h 80643"/>
                  <a:gd name="connsiteX88" fmla="*/ 4266 w 185744"/>
                  <a:gd name="connsiteY88" fmla="*/ 60041 h 80643"/>
                  <a:gd name="connsiteX89" fmla="*/ 8506 w 185744"/>
                  <a:gd name="connsiteY89" fmla="*/ 60961 h 80643"/>
                  <a:gd name="connsiteX90" fmla="*/ 11078 w 185744"/>
                  <a:gd name="connsiteY90" fmla="*/ 64216 h 80643"/>
                  <a:gd name="connsiteX91" fmla="*/ 15705 w 185744"/>
                  <a:gd name="connsiteY91" fmla="*/ 66106 h 80643"/>
                  <a:gd name="connsiteX92" fmla="*/ 19461 w 185744"/>
                  <a:gd name="connsiteY92" fmla="*/ 63690 h 80643"/>
                  <a:gd name="connsiteX93" fmla="*/ 23947 w 185744"/>
                  <a:gd name="connsiteY93" fmla="*/ 63451 h 80643"/>
                  <a:gd name="connsiteX94" fmla="*/ 28303 w 185744"/>
                  <a:gd name="connsiteY94" fmla="*/ 65465 h 80643"/>
                  <a:gd name="connsiteX95" fmla="*/ 31779 w 185744"/>
                  <a:gd name="connsiteY95" fmla="*/ 68004 h 80643"/>
                  <a:gd name="connsiteX96" fmla="*/ 36513 w 185744"/>
                  <a:gd name="connsiteY96" fmla="*/ 68686 h 80643"/>
                  <a:gd name="connsiteX97" fmla="*/ 39052 w 185744"/>
                  <a:gd name="connsiteY97" fmla="*/ 64848 h 80643"/>
                  <a:gd name="connsiteX98" fmla="*/ 42758 w 185744"/>
                  <a:gd name="connsiteY98" fmla="*/ 62260 h 80643"/>
                  <a:gd name="connsiteX99" fmla="*/ 47517 w 185744"/>
                  <a:gd name="connsiteY99" fmla="*/ 61824 h 80643"/>
                  <a:gd name="connsiteX100" fmla="*/ 51905 w 185744"/>
                  <a:gd name="connsiteY100" fmla="*/ 61126 h 80643"/>
                  <a:gd name="connsiteX101" fmla="*/ 56039 w 185744"/>
                  <a:gd name="connsiteY101" fmla="*/ 61759 h 80643"/>
                  <a:gd name="connsiteX102" fmla="*/ 60041 w 185744"/>
                  <a:gd name="connsiteY102" fmla="*/ 60345 h 80643"/>
                  <a:gd name="connsiteX103" fmla="*/ 64175 w 185744"/>
                  <a:gd name="connsiteY103" fmla="*/ 59219 h 80643"/>
                  <a:gd name="connsiteX104" fmla="*/ 65556 w 185744"/>
                  <a:gd name="connsiteY104" fmla="*/ 63320 h 80643"/>
                  <a:gd name="connsiteX105" fmla="*/ 69065 w 185744"/>
                  <a:gd name="connsiteY105" fmla="*/ 66262 h 80643"/>
                  <a:gd name="connsiteX106" fmla="*/ 71456 w 185744"/>
                  <a:gd name="connsiteY106" fmla="*/ 70100 h 80643"/>
                  <a:gd name="connsiteX107" fmla="*/ 75475 w 185744"/>
                  <a:gd name="connsiteY107" fmla="*/ 71826 h 80643"/>
                  <a:gd name="connsiteX108" fmla="*/ 79929 w 185744"/>
                  <a:gd name="connsiteY108" fmla="*/ 72352 h 80643"/>
                  <a:gd name="connsiteX109" fmla="*/ 84046 w 185744"/>
                  <a:gd name="connsiteY109" fmla="*/ 73568 h 80643"/>
                  <a:gd name="connsiteX110" fmla="*/ 88221 w 185744"/>
                  <a:gd name="connsiteY110" fmla="*/ 73921 h 80643"/>
                  <a:gd name="connsiteX111" fmla="*/ 92379 w 185744"/>
                  <a:gd name="connsiteY111" fmla="*/ 74784 h 80643"/>
                  <a:gd name="connsiteX112" fmla="*/ 96661 w 185744"/>
                  <a:gd name="connsiteY112" fmla="*/ 74488 h 80643"/>
                  <a:gd name="connsiteX113" fmla="*/ 100729 w 185744"/>
                  <a:gd name="connsiteY113" fmla="*/ 75261 h 80643"/>
                  <a:gd name="connsiteX114" fmla="*/ 105117 w 185744"/>
                  <a:gd name="connsiteY114" fmla="*/ 76173 h 80643"/>
                  <a:gd name="connsiteX115" fmla="*/ 109243 w 185744"/>
                  <a:gd name="connsiteY115" fmla="*/ 76263 h 80643"/>
                  <a:gd name="connsiteX116" fmla="*/ 113393 w 185744"/>
                  <a:gd name="connsiteY116" fmla="*/ 77036 h 80643"/>
                  <a:gd name="connsiteX117" fmla="*/ 117995 w 185744"/>
                  <a:gd name="connsiteY117" fmla="*/ 78647 h 80643"/>
                  <a:gd name="connsiteX118" fmla="*/ 122991 w 185744"/>
                  <a:gd name="connsiteY118" fmla="*/ 78458 h 80643"/>
                  <a:gd name="connsiteX119" fmla="*/ 126574 w 185744"/>
                  <a:gd name="connsiteY119" fmla="*/ 80643 h 806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</a:cxnLst>
                <a:rect l="l" t="t" r="r" b="b"/>
                <a:pathLst>
                  <a:path w="185744" h="80643">
                    <a:moveTo>
                      <a:pt x="126574" y="80643"/>
                    </a:moveTo>
                    <a:lnTo>
                      <a:pt x="129747" y="77693"/>
                    </a:lnTo>
                    <a:lnTo>
                      <a:pt x="132919" y="74874"/>
                    </a:lnTo>
                    <a:lnTo>
                      <a:pt x="136806" y="73280"/>
                    </a:lnTo>
                    <a:lnTo>
                      <a:pt x="140857" y="72097"/>
                    </a:lnTo>
                    <a:lnTo>
                      <a:pt x="145246" y="72220"/>
                    </a:lnTo>
                    <a:lnTo>
                      <a:pt x="149240" y="73223"/>
                    </a:lnTo>
                    <a:lnTo>
                      <a:pt x="152749" y="71028"/>
                    </a:lnTo>
                    <a:lnTo>
                      <a:pt x="157458" y="70116"/>
                    </a:lnTo>
                    <a:lnTo>
                      <a:pt x="161534" y="71324"/>
                    </a:lnTo>
                    <a:lnTo>
                      <a:pt x="161098" y="67166"/>
                    </a:lnTo>
                    <a:lnTo>
                      <a:pt x="165906" y="63550"/>
                    </a:lnTo>
                    <a:lnTo>
                      <a:pt x="169514" y="61405"/>
                    </a:lnTo>
                    <a:lnTo>
                      <a:pt x="173664" y="61496"/>
                    </a:lnTo>
                    <a:lnTo>
                      <a:pt x="173581" y="57337"/>
                    </a:lnTo>
                    <a:lnTo>
                      <a:pt x="171165" y="53968"/>
                    </a:lnTo>
                    <a:lnTo>
                      <a:pt x="171264" y="49851"/>
                    </a:lnTo>
                    <a:lnTo>
                      <a:pt x="175094" y="48363"/>
                    </a:lnTo>
                    <a:lnTo>
                      <a:pt x="176302" y="44427"/>
                    </a:lnTo>
                    <a:lnTo>
                      <a:pt x="172283" y="41945"/>
                    </a:lnTo>
                    <a:lnTo>
                      <a:pt x="174338" y="38378"/>
                    </a:lnTo>
                    <a:lnTo>
                      <a:pt x="177855" y="40696"/>
                    </a:lnTo>
                    <a:lnTo>
                      <a:pt x="182663" y="40359"/>
                    </a:lnTo>
                    <a:lnTo>
                      <a:pt x="185399" y="36858"/>
                    </a:lnTo>
                    <a:lnTo>
                      <a:pt x="185744" y="32757"/>
                    </a:lnTo>
                    <a:lnTo>
                      <a:pt x="184840" y="28590"/>
                    </a:lnTo>
                    <a:lnTo>
                      <a:pt x="182013" y="25205"/>
                    </a:lnTo>
                    <a:lnTo>
                      <a:pt x="179753" y="21605"/>
                    </a:lnTo>
                    <a:lnTo>
                      <a:pt x="178274" y="17685"/>
                    </a:lnTo>
                    <a:lnTo>
                      <a:pt x="180230" y="13905"/>
                    </a:lnTo>
                    <a:lnTo>
                      <a:pt x="179178" y="9919"/>
                    </a:lnTo>
                    <a:lnTo>
                      <a:pt x="175085" y="8916"/>
                    </a:lnTo>
                    <a:lnTo>
                      <a:pt x="171190" y="7183"/>
                    </a:lnTo>
                    <a:lnTo>
                      <a:pt x="167007" y="7610"/>
                    </a:lnTo>
                    <a:lnTo>
                      <a:pt x="162734" y="8539"/>
                    </a:lnTo>
                    <a:lnTo>
                      <a:pt x="157400" y="7774"/>
                    </a:lnTo>
                    <a:lnTo>
                      <a:pt x="153743" y="5465"/>
                    </a:lnTo>
                    <a:lnTo>
                      <a:pt x="149215" y="4733"/>
                    </a:lnTo>
                    <a:lnTo>
                      <a:pt x="143980" y="2975"/>
                    </a:lnTo>
                    <a:lnTo>
                      <a:pt x="140348" y="961"/>
                    </a:lnTo>
                    <a:lnTo>
                      <a:pt x="136288" y="1857"/>
                    </a:lnTo>
                    <a:lnTo>
                      <a:pt x="132270" y="0"/>
                    </a:lnTo>
                    <a:lnTo>
                      <a:pt x="131168" y="4199"/>
                    </a:lnTo>
                    <a:lnTo>
                      <a:pt x="128292" y="7183"/>
                    </a:lnTo>
                    <a:lnTo>
                      <a:pt x="125276" y="10001"/>
                    </a:lnTo>
                    <a:lnTo>
                      <a:pt x="121726" y="12237"/>
                    </a:lnTo>
                    <a:lnTo>
                      <a:pt x="117428" y="12828"/>
                    </a:lnTo>
                    <a:lnTo>
                      <a:pt x="112932" y="13017"/>
                    </a:lnTo>
                    <a:lnTo>
                      <a:pt x="108823" y="12376"/>
                    </a:lnTo>
                    <a:lnTo>
                      <a:pt x="106251" y="9106"/>
                    </a:lnTo>
                    <a:lnTo>
                      <a:pt x="103071" y="12171"/>
                    </a:lnTo>
                    <a:lnTo>
                      <a:pt x="99512" y="14595"/>
                    </a:lnTo>
                    <a:lnTo>
                      <a:pt x="95716" y="12746"/>
                    </a:lnTo>
                    <a:lnTo>
                      <a:pt x="93735" y="17003"/>
                    </a:lnTo>
                    <a:lnTo>
                      <a:pt x="91097" y="21383"/>
                    </a:lnTo>
                    <a:lnTo>
                      <a:pt x="86972" y="22386"/>
                    </a:lnTo>
                    <a:lnTo>
                      <a:pt x="82419" y="24629"/>
                    </a:lnTo>
                    <a:lnTo>
                      <a:pt x="78663" y="27251"/>
                    </a:lnTo>
                    <a:lnTo>
                      <a:pt x="81030" y="31656"/>
                    </a:lnTo>
                    <a:lnTo>
                      <a:pt x="84810" y="35576"/>
                    </a:lnTo>
                    <a:lnTo>
                      <a:pt x="82509" y="39060"/>
                    </a:lnTo>
                    <a:lnTo>
                      <a:pt x="86635" y="40416"/>
                    </a:lnTo>
                    <a:lnTo>
                      <a:pt x="86133" y="44862"/>
                    </a:lnTo>
                    <a:lnTo>
                      <a:pt x="81589" y="45183"/>
                    </a:lnTo>
                    <a:lnTo>
                      <a:pt x="79197" y="41764"/>
                    </a:lnTo>
                    <a:lnTo>
                      <a:pt x="74990" y="41033"/>
                    </a:lnTo>
                    <a:lnTo>
                      <a:pt x="70700" y="40178"/>
                    </a:lnTo>
                    <a:lnTo>
                      <a:pt x="66616" y="40745"/>
                    </a:lnTo>
                    <a:lnTo>
                      <a:pt x="62474" y="42857"/>
                    </a:lnTo>
                    <a:lnTo>
                      <a:pt x="58060" y="42660"/>
                    </a:lnTo>
                    <a:lnTo>
                      <a:pt x="51724" y="43597"/>
                    </a:lnTo>
                    <a:lnTo>
                      <a:pt x="48108" y="45906"/>
                    </a:lnTo>
                    <a:lnTo>
                      <a:pt x="43934" y="47706"/>
                    </a:lnTo>
                    <a:lnTo>
                      <a:pt x="38781" y="48840"/>
                    </a:lnTo>
                    <a:lnTo>
                      <a:pt x="34047" y="47007"/>
                    </a:lnTo>
                    <a:lnTo>
                      <a:pt x="29725" y="45437"/>
                    </a:lnTo>
                    <a:lnTo>
                      <a:pt x="25665" y="44213"/>
                    </a:lnTo>
                    <a:lnTo>
                      <a:pt x="21457" y="43654"/>
                    </a:lnTo>
                    <a:lnTo>
                      <a:pt x="22370" y="47730"/>
                    </a:lnTo>
                    <a:lnTo>
                      <a:pt x="19625" y="51815"/>
                    </a:lnTo>
                    <a:lnTo>
                      <a:pt x="15590" y="53154"/>
                    </a:lnTo>
                    <a:lnTo>
                      <a:pt x="13166" y="49555"/>
                    </a:lnTo>
                    <a:lnTo>
                      <a:pt x="10618" y="46276"/>
                    </a:lnTo>
                    <a:lnTo>
                      <a:pt x="6197" y="44690"/>
                    </a:lnTo>
                    <a:lnTo>
                      <a:pt x="1093" y="45454"/>
                    </a:lnTo>
                    <a:lnTo>
                      <a:pt x="2490" y="49357"/>
                    </a:lnTo>
                    <a:lnTo>
                      <a:pt x="0" y="52867"/>
                    </a:lnTo>
                    <a:lnTo>
                      <a:pt x="1578" y="56869"/>
                    </a:lnTo>
                    <a:lnTo>
                      <a:pt x="4266" y="60041"/>
                    </a:lnTo>
                    <a:lnTo>
                      <a:pt x="8506" y="60961"/>
                    </a:lnTo>
                    <a:lnTo>
                      <a:pt x="11078" y="64216"/>
                    </a:lnTo>
                    <a:lnTo>
                      <a:pt x="15705" y="66106"/>
                    </a:lnTo>
                    <a:lnTo>
                      <a:pt x="19461" y="63690"/>
                    </a:lnTo>
                    <a:lnTo>
                      <a:pt x="23947" y="63451"/>
                    </a:lnTo>
                    <a:lnTo>
                      <a:pt x="28303" y="65465"/>
                    </a:lnTo>
                    <a:lnTo>
                      <a:pt x="31779" y="68004"/>
                    </a:lnTo>
                    <a:lnTo>
                      <a:pt x="36513" y="68686"/>
                    </a:lnTo>
                    <a:lnTo>
                      <a:pt x="39052" y="64848"/>
                    </a:lnTo>
                    <a:lnTo>
                      <a:pt x="42758" y="62260"/>
                    </a:lnTo>
                    <a:lnTo>
                      <a:pt x="47517" y="61824"/>
                    </a:lnTo>
                    <a:lnTo>
                      <a:pt x="51905" y="61126"/>
                    </a:lnTo>
                    <a:lnTo>
                      <a:pt x="56039" y="61759"/>
                    </a:lnTo>
                    <a:lnTo>
                      <a:pt x="60041" y="60345"/>
                    </a:lnTo>
                    <a:lnTo>
                      <a:pt x="64175" y="59219"/>
                    </a:lnTo>
                    <a:lnTo>
                      <a:pt x="65556" y="63320"/>
                    </a:lnTo>
                    <a:lnTo>
                      <a:pt x="69065" y="66262"/>
                    </a:lnTo>
                    <a:lnTo>
                      <a:pt x="71456" y="70100"/>
                    </a:lnTo>
                    <a:lnTo>
                      <a:pt x="75475" y="71826"/>
                    </a:lnTo>
                    <a:lnTo>
                      <a:pt x="79929" y="72352"/>
                    </a:lnTo>
                    <a:lnTo>
                      <a:pt x="84046" y="73568"/>
                    </a:lnTo>
                    <a:lnTo>
                      <a:pt x="88221" y="73921"/>
                    </a:lnTo>
                    <a:lnTo>
                      <a:pt x="92379" y="74784"/>
                    </a:lnTo>
                    <a:lnTo>
                      <a:pt x="96661" y="74488"/>
                    </a:lnTo>
                    <a:lnTo>
                      <a:pt x="100729" y="75261"/>
                    </a:lnTo>
                    <a:lnTo>
                      <a:pt x="105117" y="76173"/>
                    </a:lnTo>
                    <a:lnTo>
                      <a:pt x="109243" y="76263"/>
                    </a:lnTo>
                    <a:lnTo>
                      <a:pt x="113393" y="77036"/>
                    </a:lnTo>
                    <a:lnTo>
                      <a:pt x="117995" y="78647"/>
                    </a:lnTo>
                    <a:lnTo>
                      <a:pt x="122991" y="78458"/>
                    </a:lnTo>
                    <a:lnTo>
                      <a:pt x="126574" y="80643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03" name="Free-form: Shape 1102">
                <a:extLst>
                  <a:ext uri="{FF2B5EF4-FFF2-40B4-BE49-F238E27FC236}">
                    <a16:creationId xmlns:a16="http://schemas.microsoft.com/office/drawing/2014/main" id="{493768A9-D594-51BB-939C-90F56BCC7610}"/>
                  </a:ext>
                </a:extLst>
              </p:cNvPr>
              <p:cNvSpPr/>
              <p:nvPr/>
            </p:nvSpPr>
            <p:spPr>
              <a:xfrm>
                <a:off x="6332955" y="1914270"/>
                <a:ext cx="197941" cy="81111"/>
              </a:xfrm>
              <a:custGeom>
                <a:avLst/>
                <a:gdLst>
                  <a:gd name="connsiteX0" fmla="*/ 134529 w 168543"/>
                  <a:gd name="connsiteY0" fmla="*/ 69064 h 69064"/>
                  <a:gd name="connsiteX1" fmla="*/ 138868 w 168543"/>
                  <a:gd name="connsiteY1" fmla="*/ 68974 h 69064"/>
                  <a:gd name="connsiteX2" fmla="*/ 141449 w 168543"/>
                  <a:gd name="connsiteY2" fmla="*/ 65761 h 69064"/>
                  <a:gd name="connsiteX3" fmla="*/ 145369 w 168543"/>
                  <a:gd name="connsiteY3" fmla="*/ 64125 h 69064"/>
                  <a:gd name="connsiteX4" fmla="*/ 150020 w 168543"/>
                  <a:gd name="connsiteY4" fmla="*/ 65835 h 69064"/>
                  <a:gd name="connsiteX5" fmla="*/ 156175 w 168543"/>
                  <a:gd name="connsiteY5" fmla="*/ 65859 h 69064"/>
                  <a:gd name="connsiteX6" fmla="*/ 157729 w 168543"/>
                  <a:gd name="connsiteY6" fmla="*/ 61619 h 69064"/>
                  <a:gd name="connsiteX7" fmla="*/ 161394 w 168543"/>
                  <a:gd name="connsiteY7" fmla="*/ 58874 h 69064"/>
                  <a:gd name="connsiteX8" fmla="*/ 164476 w 168543"/>
                  <a:gd name="connsiteY8" fmla="*/ 55899 h 69064"/>
                  <a:gd name="connsiteX9" fmla="*/ 168543 w 168543"/>
                  <a:gd name="connsiteY9" fmla="*/ 54313 h 69064"/>
                  <a:gd name="connsiteX10" fmla="*/ 168346 w 168543"/>
                  <a:gd name="connsiteY10" fmla="*/ 50138 h 69064"/>
                  <a:gd name="connsiteX11" fmla="*/ 165602 w 168543"/>
                  <a:gd name="connsiteY11" fmla="*/ 45232 h 69064"/>
                  <a:gd name="connsiteX12" fmla="*/ 162027 w 168543"/>
                  <a:gd name="connsiteY12" fmla="*/ 40975 h 69064"/>
                  <a:gd name="connsiteX13" fmla="*/ 158748 w 168543"/>
                  <a:gd name="connsiteY13" fmla="*/ 37589 h 69064"/>
                  <a:gd name="connsiteX14" fmla="*/ 156833 w 168543"/>
                  <a:gd name="connsiteY14" fmla="*/ 33867 h 69064"/>
                  <a:gd name="connsiteX15" fmla="*/ 152757 w 168543"/>
                  <a:gd name="connsiteY15" fmla="*/ 35198 h 69064"/>
                  <a:gd name="connsiteX16" fmla="*/ 154326 w 168543"/>
                  <a:gd name="connsiteY16" fmla="*/ 30209 h 69064"/>
                  <a:gd name="connsiteX17" fmla="*/ 154877 w 168543"/>
                  <a:gd name="connsiteY17" fmla="*/ 25501 h 69064"/>
                  <a:gd name="connsiteX18" fmla="*/ 153768 w 168543"/>
                  <a:gd name="connsiteY18" fmla="*/ 20931 h 69064"/>
                  <a:gd name="connsiteX19" fmla="*/ 149856 w 168543"/>
                  <a:gd name="connsiteY19" fmla="*/ 18828 h 69064"/>
                  <a:gd name="connsiteX20" fmla="*/ 146774 w 168543"/>
                  <a:gd name="connsiteY20" fmla="*/ 15327 h 69064"/>
                  <a:gd name="connsiteX21" fmla="*/ 142386 w 168543"/>
                  <a:gd name="connsiteY21" fmla="*/ 14727 h 69064"/>
                  <a:gd name="connsiteX22" fmla="*/ 138022 w 168543"/>
                  <a:gd name="connsiteY22" fmla="*/ 14283 h 69064"/>
                  <a:gd name="connsiteX23" fmla="*/ 133987 w 168543"/>
                  <a:gd name="connsiteY23" fmla="*/ 12713 h 69064"/>
                  <a:gd name="connsiteX24" fmla="*/ 128226 w 168543"/>
                  <a:gd name="connsiteY24" fmla="*/ 13593 h 69064"/>
                  <a:gd name="connsiteX25" fmla="*/ 123994 w 168543"/>
                  <a:gd name="connsiteY25" fmla="*/ 14776 h 69064"/>
                  <a:gd name="connsiteX26" fmla="*/ 119704 w 168543"/>
                  <a:gd name="connsiteY26" fmla="*/ 13650 h 69064"/>
                  <a:gd name="connsiteX27" fmla="*/ 115538 w 168543"/>
                  <a:gd name="connsiteY27" fmla="*/ 11201 h 69064"/>
                  <a:gd name="connsiteX28" fmla="*/ 111247 w 168543"/>
                  <a:gd name="connsiteY28" fmla="*/ 7972 h 69064"/>
                  <a:gd name="connsiteX29" fmla="*/ 107418 w 168543"/>
                  <a:gd name="connsiteY29" fmla="*/ 5440 h 69064"/>
                  <a:gd name="connsiteX30" fmla="*/ 102602 w 168543"/>
                  <a:gd name="connsiteY30" fmla="*/ 3378 h 69064"/>
                  <a:gd name="connsiteX31" fmla="*/ 98616 w 168543"/>
                  <a:gd name="connsiteY31" fmla="*/ 1923 h 69064"/>
                  <a:gd name="connsiteX32" fmla="*/ 94524 w 168543"/>
                  <a:gd name="connsiteY32" fmla="*/ 312 h 69064"/>
                  <a:gd name="connsiteX33" fmla="*/ 90094 w 168543"/>
                  <a:gd name="connsiteY33" fmla="*/ 0 h 69064"/>
                  <a:gd name="connsiteX34" fmla="*/ 85714 w 168543"/>
                  <a:gd name="connsiteY34" fmla="*/ 641 h 69064"/>
                  <a:gd name="connsiteX35" fmla="*/ 81646 w 168543"/>
                  <a:gd name="connsiteY35" fmla="*/ 1981 h 69064"/>
                  <a:gd name="connsiteX36" fmla="*/ 77414 w 168543"/>
                  <a:gd name="connsiteY36" fmla="*/ 2359 h 69064"/>
                  <a:gd name="connsiteX37" fmla="*/ 73420 w 168543"/>
                  <a:gd name="connsiteY37" fmla="*/ 3353 h 69064"/>
                  <a:gd name="connsiteX38" fmla="*/ 71661 w 168543"/>
                  <a:gd name="connsiteY38" fmla="*/ 8267 h 69064"/>
                  <a:gd name="connsiteX39" fmla="*/ 73231 w 168543"/>
                  <a:gd name="connsiteY39" fmla="*/ 12491 h 69064"/>
                  <a:gd name="connsiteX40" fmla="*/ 74036 w 168543"/>
                  <a:gd name="connsiteY40" fmla="*/ 17283 h 69064"/>
                  <a:gd name="connsiteX41" fmla="*/ 75532 w 168543"/>
                  <a:gd name="connsiteY41" fmla="*/ 22435 h 69064"/>
                  <a:gd name="connsiteX42" fmla="*/ 72557 w 168543"/>
                  <a:gd name="connsiteY42" fmla="*/ 25805 h 69064"/>
                  <a:gd name="connsiteX43" fmla="*/ 67585 w 168543"/>
                  <a:gd name="connsiteY43" fmla="*/ 28599 h 69064"/>
                  <a:gd name="connsiteX44" fmla="*/ 62449 w 168543"/>
                  <a:gd name="connsiteY44" fmla="*/ 31122 h 69064"/>
                  <a:gd name="connsiteX45" fmla="*/ 57395 w 168543"/>
                  <a:gd name="connsiteY45" fmla="*/ 31056 h 69064"/>
                  <a:gd name="connsiteX46" fmla="*/ 52283 w 168543"/>
                  <a:gd name="connsiteY46" fmla="*/ 28969 h 69064"/>
                  <a:gd name="connsiteX47" fmla="*/ 48939 w 168543"/>
                  <a:gd name="connsiteY47" fmla="*/ 25558 h 69064"/>
                  <a:gd name="connsiteX48" fmla="*/ 46605 w 168543"/>
                  <a:gd name="connsiteY48" fmla="*/ 21539 h 69064"/>
                  <a:gd name="connsiteX49" fmla="*/ 43145 w 168543"/>
                  <a:gd name="connsiteY49" fmla="*/ 19206 h 69064"/>
                  <a:gd name="connsiteX50" fmla="*/ 38477 w 168543"/>
                  <a:gd name="connsiteY50" fmla="*/ 15992 h 69064"/>
                  <a:gd name="connsiteX51" fmla="*/ 33398 w 168543"/>
                  <a:gd name="connsiteY51" fmla="*/ 13420 h 69064"/>
                  <a:gd name="connsiteX52" fmla="*/ 31352 w 168543"/>
                  <a:gd name="connsiteY52" fmla="*/ 9073 h 69064"/>
                  <a:gd name="connsiteX53" fmla="*/ 22682 w 168543"/>
                  <a:gd name="connsiteY53" fmla="*/ 11201 h 69064"/>
                  <a:gd name="connsiteX54" fmla="*/ 18507 w 168543"/>
                  <a:gd name="connsiteY54" fmla="*/ 12697 h 69064"/>
                  <a:gd name="connsiteX55" fmla="*/ 11982 w 168543"/>
                  <a:gd name="connsiteY55" fmla="*/ 13658 h 69064"/>
                  <a:gd name="connsiteX56" fmla="*/ 9952 w 168543"/>
                  <a:gd name="connsiteY56" fmla="*/ 17817 h 69064"/>
                  <a:gd name="connsiteX57" fmla="*/ 7215 w 168543"/>
                  <a:gd name="connsiteY57" fmla="*/ 21120 h 69064"/>
                  <a:gd name="connsiteX58" fmla="*/ 6780 w 168543"/>
                  <a:gd name="connsiteY58" fmla="*/ 25254 h 69064"/>
                  <a:gd name="connsiteX59" fmla="*/ 6788 w 168543"/>
                  <a:gd name="connsiteY59" fmla="*/ 30316 h 69064"/>
                  <a:gd name="connsiteX60" fmla="*/ 953 w 168543"/>
                  <a:gd name="connsiteY60" fmla="*/ 34573 h 69064"/>
                  <a:gd name="connsiteX61" fmla="*/ 789 w 168543"/>
                  <a:gd name="connsiteY61" fmla="*/ 38986 h 69064"/>
                  <a:gd name="connsiteX62" fmla="*/ 0 w 168543"/>
                  <a:gd name="connsiteY62" fmla="*/ 43301 h 69064"/>
                  <a:gd name="connsiteX63" fmla="*/ 246 w 168543"/>
                  <a:gd name="connsiteY63" fmla="*/ 48601 h 69064"/>
                  <a:gd name="connsiteX64" fmla="*/ 1159 w 168543"/>
                  <a:gd name="connsiteY64" fmla="*/ 53253 h 69064"/>
                  <a:gd name="connsiteX65" fmla="*/ 3674 w 168543"/>
                  <a:gd name="connsiteY65" fmla="*/ 57543 h 69064"/>
                  <a:gd name="connsiteX66" fmla="*/ 7487 w 168543"/>
                  <a:gd name="connsiteY66" fmla="*/ 55957 h 69064"/>
                  <a:gd name="connsiteX67" fmla="*/ 11908 w 168543"/>
                  <a:gd name="connsiteY67" fmla="*/ 52300 h 69064"/>
                  <a:gd name="connsiteX68" fmla="*/ 16757 w 168543"/>
                  <a:gd name="connsiteY68" fmla="*/ 50475 h 69064"/>
                  <a:gd name="connsiteX69" fmla="*/ 21170 w 168543"/>
                  <a:gd name="connsiteY69" fmla="*/ 49012 h 69064"/>
                  <a:gd name="connsiteX70" fmla="*/ 26634 w 168543"/>
                  <a:gd name="connsiteY70" fmla="*/ 46950 h 69064"/>
                  <a:gd name="connsiteX71" fmla="*/ 32100 w 168543"/>
                  <a:gd name="connsiteY71" fmla="*/ 48059 h 69064"/>
                  <a:gd name="connsiteX72" fmla="*/ 38329 w 168543"/>
                  <a:gd name="connsiteY72" fmla="*/ 48396 h 69064"/>
                  <a:gd name="connsiteX73" fmla="*/ 43662 w 168543"/>
                  <a:gd name="connsiteY73" fmla="*/ 48881 h 69064"/>
                  <a:gd name="connsiteX74" fmla="*/ 48092 w 168543"/>
                  <a:gd name="connsiteY74" fmla="*/ 49892 h 69064"/>
                  <a:gd name="connsiteX75" fmla="*/ 53754 w 168543"/>
                  <a:gd name="connsiteY75" fmla="*/ 48700 h 69064"/>
                  <a:gd name="connsiteX76" fmla="*/ 60107 w 168543"/>
                  <a:gd name="connsiteY76" fmla="*/ 49867 h 69064"/>
                  <a:gd name="connsiteX77" fmla="*/ 64528 w 168543"/>
                  <a:gd name="connsiteY77" fmla="*/ 48790 h 69064"/>
                  <a:gd name="connsiteX78" fmla="*/ 68604 w 168543"/>
                  <a:gd name="connsiteY78" fmla="*/ 49670 h 69064"/>
                  <a:gd name="connsiteX79" fmla="*/ 73206 w 168543"/>
                  <a:gd name="connsiteY79" fmla="*/ 51470 h 69064"/>
                  <a:gd name="connsiteX80" fmla="*/ 77636 w 168543"/>
                  <a:gd name="connsiteY80" fmla="*/ 51223 h 69064"/>
                  <a:gd name="connsiteX81" fmla="*/ 82977 w 168543"/>
                  <a:gd name="connsiteY81" fmla="*/ 51354 h 69064"/>
                  <a:gd name="connsiteX82" fmla="*/ 86355 w 168543"/>
                  <a:gd name="connsiteY82" fmla="*/ 48585 h 69064"/>
                  <a:gd name="connsiteX83" fmla="*/ 90308 w 168543"/>
                  <a:gd name="connsiteY83" fmla="*/ 46440 h 69064"/>
                  <a:gd name="connsiteX84" fmla="*/ 93365 w 168543"/>
                  <a:gd name="connsiteY84" fmla="*/ 50492 h 69064"/>
                  <a:gd name="connsiteX85" fmla="*/ 96348 w 168543"/>
                  <a:gd name="connsiteY85" fmla="*/ 53869 h 69064"/>
                  <a:gd name="connsiteX86" fmla="*/ 101263 w 168543"/>
                  <a:gd name="connsiteY86" fmla="*/ 54938 h 69064"/>
                  <a:gd name="connsiteX87" fmla="*/ 105996 w 168543"/>
                  <a:gd name="connsiteY87" fmla="*/ 55398 h 69064"/>
                  <a:gd name="connsiteX88" fmla="*/ 110458 w 168543"/>
                  <a:gd name="connsiteY88" fmla="*/ 55201 h 69064"/>
                  <a:gd name="connsiteX89" fmla="*/ 114378 w 168543"/>
                  <a:gd name="connsiteY89" fmla="*/ 57962 h 69064"/>
                  <a:gd name="connsiteX90" fmla="*/ 118348 w 168543"/>
                  <a:gd name="connsiteY90" fmla="*/ 60099 h 69064"/>
                  <a:gd name="connsiteX91" fmla="*/ 122301 w 168543"/>
                  <a:gd name="connsiteY91" fmla="*/ 63082 h 69064"/>
                  <a:gd name="connsiteX92" fmla="*/ 126352 w 168543"/>
                  <a:gd name="connsiteY92" fmla="*/ 66344 h 69064"/>
                  <a:gd name="connsiteX93" fmla="*/ 130617 w 168543"/>
                  <a:gd name="connsiteY93" fmla="*/ 68045 h 690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</a:cxnLst>
                <a:rect l="l" t="t" r="r" b="b"/>
                <a:pathLst>
                  <a:path w="168543" h="69064">
                    <a:moveTo>
                      <a:pt x="134529" y="69064"/>
                    </a:moveTo>
                    <a:lnTo>
                      <a:pt x="138868" y="68974"/>
                    </a:lnTo>
                    <a:lnTo>
                      <a:pt x="141449" y="65761"/>
                    </a:lnTo>
                    <a:lnTo>
                      <a:pt x="145369" y="64125"/>
                    </a:lnTo>
                    <a:lnTo>
                      <a:pt x="150020" y="65835"/>
                    </a:lnTo>
                    <a:lnTo>
                      <a:pt x="156175" y="65859"/>
                    </a:lnTo>
                    <a:lnTo>
                      <a:pt x="157729" y="61619"/>
                    </a:lnTo>
                    <a:lnTo>
                      <a:pt x="161394" y="58874"/>
                    </a:lnTo>
                    <a:lnTo>
                      <a:pt x="164476" y="55899"/>
                    </a:lnTo>
                    <a:lnTo>
                      <a:pt x="168543" y="54313"/>
                    </a:lnTo>
                    <a:lnTo>
                      <a:pt x="168346" y="50138"/>
                    </a:lnTo>
                    <a:lnTo>
                      <a:pt x="165602" y="45232"/>
                    </a:lnTo>
                    <a:lnTo>
                      <a:pt x="162027" y="40975"/>
                    </a:lnTo>
                    <a:lnTo>
                      <a:pt x="158748" y="37589"/>
                    </a:lnTo>
                    <a:lnTo>
                      <a:pt x="156833" y="33867"/>
                    </a:lnTo>
                    <a:lnTo>
                      <a:pt x="152757" y="35198"/>
                    </a:lnTo>
                    <a:lnTo>
                      <a:pt x="154326" y="30209"/>
                    </a:lnTo>
                    <a:lnTo>
                      <a:pt x="154877" y="25501"/>
                    </a:lnTo>
                    <a:lnTo>
                      <a:pt x="153768" y="20931"/>
                    </a:lnTo>
                    <a:lnTo>
                      <a:pt x="149856" y="18828"/>
                    </a:lnTo>
                    <a:lnTo>
                      <a:pt x="146774" y="15327"/>
                    </a:lnTo>
                    <a:lnTo>
                      <a:pt x="142386" y="14727"/>
                    </a:lnTo>
                    <a:lnTo>
                      <a:pt x="138022" y="14283"/>
                    </a:lnTo>
                    <a:lnTo>
                      <a:pt x="133987" y="12713"/>
                    </a:lnTo>
                    <a:lnTo>
                      <a:pt x="128226" y="13593"/>
                    </a:lnTo>
                    <a:lnTo>
                      <a:pt x="123994" y="14776"/>
                    </a:lnTo>
                    <a:lnTo>
                      <a:pt x="119704" y="13650"/>
                    </a:lnTo>
                    <a:lnTo>
                      <a:pt x="115538" y="11201"/>
                    </a:lnTo>
                    <a:lnTo>
                      <a:pt x="111247" y="7972"/>
                    </a:lnTo>
                    <a:lnTo>
                      <a:pt x="107418" y="5440"/>
                    </a:lnTo>
                    <a:lnTo>
                      <a:pt x="102602" y="3378"/>
                    </a:lnTo>
                    <a:lnTo>
                      <a:pt x="98616" y="1923"/>
                    </a:lnTo>
                    <a:lnTo>
                      <a:pt x="94524" y="312"/>
                    </a:lnTo>
                    <a:lnTo>
                      <a:pt x="90094" y="0"/>
                    </a:lnTo>
                    <a:lnTo>
                      <a:pt x="85714" y="641"/>
                    </a:lnTo>
                    <a:lnTo>
                      <a:pt x="81646" y="1981"/>
                    </a:lnTo>
                    <a:lnTo>
                      <a:pt x="77414" y="2359"/>
                    </a:lnTo>
                    <a:lnTo>
                      <a:pt x="73420" y="3353"/>
                    </a:lnTo>
                    <a:lnTo>
                      <a:pt x="71661" y="8267"/>
                    </a:lnTo>
                    <a:lnTo>
                      <a:pt x="73231" y="12491"/>
                    </a:lnTo>
                    <a:lnTo>
                      <a:pt x="74036" y="17283"/>
                    </a:lnTo>
                    <a:lnTo>
                      <a:pt x="75532" y="22435"/>
                    </a:lnTo>
                    <a:lnTo>
                      <a:pt x="72557" y="25805"/>
                    </a:lnTo>
                    <a:lnTo>
                      <a:pt x="67585" y="28599"/>
                    </a:lnTo>
                    <a:lnTo>
                      <a:pt x="62449" y="31122"/>
                    </a:lnTo>
                    <a:lnTo>
                      <a:pt x="57395" y="31056"/>
                    </a:lnTo>
                    <a:lnTo>
                      <a:pt x="52283" y="28969"/>
                    </a:lnTo>
                    <a:lnTo>
                      <a:pt x="48939" y="25558"/>
                    </a:lnTo>
                    <a:lnTo>
                      <a:pt x="46605" y="21539"/>
                    </a:lnTo>
                    <a:lnTo>
                      <a:pt x="43145" y="19206"/>
                    </a:lnTo>
                    <a:lnTo>
                      <a:pt x="38477" y="15992"/>
                    </a:lnTo>
                    <a:lnTo>
                      <a:pt x="33398" y="13420"/>
                    </a:lnTo>
                    <a:lnTo>
                      <a:pt x="31352" y="9073"/>
                    </a:lnTo>
                    <a:lnTo>
                      <a:pt x="22682" y="11201"/>
                    </a:lnTo>
                    <a:lnTo>
                      <a:pt x="18507" y="12697"/>
                    </a:lnTo>
                    <a:lnTo>
                      <a:pt x="11982" y="13658"/>
                    </a:lnTo>
                    <a:lnTo>
                      <a:pt x="9952" y="17817"/>
                    </a:lnTo>
                    <a:lnTo>
                      <a:pt x="7215" y="21120"/>
                    </a:lnTo>
                    <a:lnTo>
                      <a:pt x="6780" y="25254"/>
                    </a:lnTo>
                    <a:lnTo>
                      <a:pt x="6788" y="30316"/>
                    </a:lnTo>
                    <a:lnTo>
                      <a:pt x="953" y="34573"/>
                    </a:lnTo>
                    <a:lnTo>
                      <a:pt x="789" y="38986"/>
                    </a:lnTo>
                    <a:lnTo>
                      <a:pt x="0" y="43301"/>
                    </a:lnTo>
                    <a:lnTo>
                      <a:pt x="246" y="48601"/>
                    </a:lnTo>
                    <a:lnTo>
                      <a:pt x="1159" y="53253"/>
                    </a:lnTo>
                    <a:lnTo>
                      <a:pt x="3674" y="57543"/>
                    </a:lnTo>
                    <a:lnTo>
                      <a:pt x="7487" y="55957"/>
                    </a:lnTo>
                    <a:lnTo>
                      <a:pt x="11908" y="52300"/>
                    </a:lnTo>
                    <a:lnTo>
                      <a:pt x="16757" y="50475"/>
                    </a:lnTo>
                    <a:lnTo>
                      <a:pt x="21170" y="49012"/>
                    </a:lnTo>
                    <a:lnTo>
                      <a:pt x="26634" y="46950"/>
                    </a:lnTo>
                    <a:lnTo>
                      <a:pt x="32100" y="48059"/>
                    </a:lnTo>
                    <a:lnTo>
                      <a:pt x="38329" y="48396"/>
                    </a:lnTo>
                    <a:lnTo>
                      <a:pt x="43662" y="48881"/>
                    </a:lnTo>
                    <a:lnTo>
                      <a:pt x="48092" y="49892"/>
                    </a:lnTo>
                    <a:lnTo>
                      <a:pt x="53754" y="48700"/>
                    </a:lnTo>
                    <a:lnTo>
                      <a:pt x="60107" y="49867"/>
                    </a:lnTo>
                    <a:lnTo>
                      <a:pt x="64528" y="48790"/>
                    </a:lnTo>
                    <a:lnTo>
                      <a:pt x="68604" y="49670"/>
                    </a:lnTo>
                    <a:lnTo>
                      <a:pt x="73206" y="51470"/>
                    </a:lnTo>
                    <a:lnTo>
                      <a:pt x="77636" y="51223"/>
                    </a:lnTo>
                    <a:lnTo>
                      <a:pt x="82977" y="51354"/>
                    </a:lnTo>
                    <a:lnTo>
                      <a:pt x="86355" y="48585"/>
                    </a:lnTo>
                    <a:lnTo>
                      <a:pt x="90308" y="46440"/>
                    </a:lnTo>
                    <a:lnTo>
                      <a:pt x="93365" y="50492"/>
                    </a:lnTo>
                    <a:lnTo>
                      <a:pt x="96348" y="53869"/>
                    </a:lnTo>
                    <a:lnTo>
                      <a:pt x="101263" y="54938"/>
                    </a:lnTo>
                    <a:lnTo>
                      <a:pt x="105996" y="55398"/>
                    </a:lnTo>
                    <a:lnTo>
                      <a:pt x="110458" y="55201"/>
                    </a:lnTo>
                    <a:lnTo>
                      <a:pt x="114378" y="57962"/>
                    </a:lnTo>
                    <a:lnTo>
                      <a:pt x="118348" y="60099"/>
                    </a:lnTo>
                    <a:lnTo>
                      <a:pt x="122301" y="63082"/>
                    </a:lnTo>
                    <a:lnTo>
                      <a:pt x="126352" y="66344"/>
                    </a:lnTo>
                    <a:lnTo>
                      <a:pt x="130617" y="68045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04" name="Free-form: Shape 1103">
                <a:extLst>
                  <a:ext uri="{FF2B5EF4-FFF2-40B4-BE49-F238E27FC236}">
                    <a16:creationId xmlns:a16="http://schemas.microsoft.com/office/drawing/2014/main" id="{C72739CC-BF57-8185-AE40-883D7C75E1C6}"/>
                  </a:ext>
                </a:extLst>
              </p:cNvPr>
              <p:cNvSpPr/>
              <p:nvPr/>
            </p:nvSpPr>
            <p:spPr>
              <a:xfrm>
                <a:off x="6337915" y="1968810"/>
                <a:ext cx="162077" cy="88591"/>
              </a:xfrm>
              <a:custGeom>
                <a:avLst/>
                <a:gdLst>
                  <a:gd name="connsiteX0" fmla="*/ 986 w 138005"/>
                  <a:gd name="connsiteY0" fmla="*/ 34220 h 75433"/>
                  <a:gd name="connsiteX1" fmla="*/ 3000 w 138005"/>
                  <a:gd name="connsiteY1" fmla="*/ 30538 h 75433"/>
                  <a:gd name="connsiteX2" fmla="*/ 3123 w 138005"/>
                  <a:gd name="connsiteY2" fmla="*/ 25122 h 75433"/>
                  <a:gd name="connsiteX3" fmla="*/ 1636 w 138005"/>
                  <a:gd name="connsiteY3" fmla="*/ 21235 h 75433"/>
                  <a:gd name="connsiteX4" fmla="*/ 2490 w 138005"/>
                  <a:gd name="connsiteY4" fmla="*/ 27078 h 75433"/>
                  <a:gd name="connsiteX5" fmla="*/ 995 w 138005"/>
                  <a:gd name="connsiteY5" fmla="*/ 32790 h 75433"/>
                  <a:gd name="connsiteX6" fmla="*/ 86232 w 138005"/>
                  <a:gd name="connsiteY6" fmla="*/ 75433 h 75433"/>
                  <a:gd name="connsiteX7" fmla="*/ 91697 w 138005"/>
                  <a:gd name="connsiteY7" fmla="*/ 72532 h 75433"/>
                  <a:gd name="connsiteX8" fmla="*/ 96586 w 138005"/>
                  <a:gd name="connsiteY8" fmla="*/ 72491 h 75433"/>
                  <a:gd name="connsiteX9" fmla="*/ 96496 w 138005"/>
                  <a:gd name="connsiteY9" fmla="*/ 68358 h 75433"/>
                  <a:gd name="connsiteX10" fmla="*/ 100835 w 138005"/>
                  <a:gd name="connsiteY10" fmla="*/ 68210 h 75433"/>
                  <a:gd name="connsiteX11" fmla="*/ 104862 w 138005"/>
                  <a:gd name="connsiteY11" fmla="*/ 65703 h 75433"/>
                  <a:gd name="connsiteX12" fmla="*/ 108807 w 138005"/>
                  <a:gd name="connsiteY12" fmla="*/ 63986 h 75433"/>
                  <a:gd name="connsiteX13" fmla="*/ 113204 w 138005"/>
                  <a:gd name="connsiteY13" fmla="*/ 64224 h 75433"/>
                  <a:gd name="connsiteX14" fmla="*/ 115159 w 138005"/>
                  <a:gd name="connsiteY14" fmla="*/ 68037 h 75433"/>
                  <a:gd name="connsiteX15" fmla="*/ 118578 w 138005"/>
                  <a:gd name="connsiteY15" fmla="*/ 65325 h 75433"/>
                  <a:gd name="connsiteX16" fmla="*/ 114831 w 138005"/>
                  <a:gd name="connsiteY16" fmla="*/ 63008 h 75433"/>
                  <a:gd name="connsiteX17" fmla="*/ 113171 w 138005"/>
                  <a:gd name="connsiteY17" fmla="*/ 58504 h 75433"/>
                  <a:gd name="connsiteX18" fmla="*/ 116171 w 138005"/>
                  <a:gd name="connsiteY18" fmla="*/ 55390 h 75433"/>
                  <a:gd name="connsiteX19" fmla="*/ 115192 w 138005"/>
                  <a:gd name="connsiteY19" fmla="*/ 49390 h 75433"/>
                  <a:gd name="connsiteX20" fmla="*/ 117000 w 138005"/>
                  <a:gd name="connsiteY20" fmla="*/ 45429 h 75433"/>
                  <a:gd name="connsiteX21" fmla="*/ 122071 w 138005"/>
                  <a:gd name="connsiteY21" fmla="*/ 43687 h 75433"/>
                  <a:gd name="connsiteX22" fmla="*/ 125416 w 138005"/>
                  <a:gd name="connsiteY22" fmla="*/ 41148 h 75433"/>
                  <a:gd name="connsiteX23" fmla="*/ 128530 w 138005"/>
                  <a:gd name="connsiteY23" fmla="*/ 38419 h 75433"/>
                  <a:gd name="connsiteX24" fmla="*/ 133042 w 138005"/>
                  <a:gd name="connsiteY24" fmla="*/ 37836 h 75433"/>
                  <a:gd name="connsiteX25" fmla="*/ 138006 w 138005"/>
                  <a:gd name="connsiteY25" fmla="*/ 33990 h 75433"/>
                  <a:gd name="connsiteX26" fmla="*/ 133798 w 138005"/>
                  <a:gd name="connsiteY26" fmla="*/ 32445 h 75433"/>
                  <a:gd name="connsiteX27" fmla="*/ 128752 w 138005"/>
                  <a:gd name="connsiteY27" fmla="*/ 32404 h 75433"/>
                  <a:gd name="connsiteX28" fmla="*/ 129492 w 138005"/>
                  <a:gd name="connsiteY28" fmla="*/ 27432 h 75433"/>
                  <a:gd name="connsiteX29" fmla="*/ 131357 w 138005"/>
                  <a:gd name="connsiteY29" fmla="*/ 23224 h 75433"/>
                  <a:gd name="connsiteX30" fmla="*/ 126393 w 138005"/>
                  <a:gd name="connsiteY30" fmla="*/ 21605 h 75433"/>
                  <a:gd name="connsiteX31" fmla="*/ 122128 w 138005"/>
                  <a:gd name="connsiteY31" fmla="*/ 19904 h 75433"/>
                  <a:gd name="connsiteX32" fmla="*/ 118077 w 138005"/>
                  <a:gd name="connsiteY32" fmla="*/ 16641 h 75433"/>
                  <a:gd name="connsiteX33" fmla="*/ 114124 w 138005"/>
                  <a:gd name="connsiteY33" fmla="*/ 13658 h 75433"/>
                  <a:gd name="connsiteX34" fmla="*/ 110154 w 138005"/>
                  <a:gd name="connsiteY34" fmla="*/ 11522 h 75433"/>
                  <a:gd name="connsiteX35" fmla="*/ 106235 w 138005"/>
                  <a:gd name="connsiteY35" fmla="*/ 8760 h 75433"/>
                  <a:gd name="connsiteX36" fmla="*/ 101772 w 138005"/>
                  <a:gd name="connsiteY36" fmla="*/ 8958 h 75433"/>
                  <a:gd name="connsiteX37" fmla="*/ 97039 w 138005"/>
                  <a:gd name="connsiteY37" fmla="*/ 8497 h 75433"/>
                  <a:gd name="connsiteX38" fmla="*/ 92124 w 138005"/>
                  <a:gd name="connsiteY38" fmla="*/ 7429 h 75433"/>
                  <a:gd name="connsiteX39" fmla="*/ 89141 w 138005"/>
                  <a:gd name="connsiteY39" fmla="*/ 4051 h 75433"/>
                  <a:gd name="connsiteX40" fmla="*/ 86084 w 138005"/>
                  <a:gd name="connsiteY40" fmla="*/ 0 h 75433"/>
                  <a:gd name="connsiteX41" fmla="*/ 82131 w 138005"/>
                  <a:gd name="connsiteY41" fmla="*/ 2145 h 75433"/>
                  <a:gd name="connsiteX42" fmla="*/ 78753 w 138005"/>
                  <a:gd name="connsiteY42" fmla="*/ 4914 h 75433"/>
                  <a:gd name="connsiteX43" fmla="*/ 74562 w 138005"/>
                  <a:gd name="connsiteY43" fmla="*/ 4504 h 75433"/>
                  <a:gd name="connsiteX44" fmla="*/ 70379 w 138005"/>
                  <a:gd name="connsiteY44" fmla="*/ 5827 h 75433"/>
                  <a:gd name="connsiteX45" fmla="*/ 66895 w 138005"/>
                  <a:gd name="connsiteY45" fmla="*/ 3493 h 75433"/>
                  <a:gd name="connsiteX46" fmla="*/ 61660 w 138005"/>
                  <a:gd name="connsiteY46" fmla="*/ 3221 h 75433"/>
                  <a:gd name="connsiteX47" fmla="*/ 55883 w 138005"/>
                  <a:gd name="connsiteY47" fmla="*/ 3427 h 75433"/>
                  <a:gd name="connsiteX48" fmla="*/ 50106 w 138005"/>
                  <a:gd name="connsiteY48" fmla="*/ 1939 h 75433"/>
                  <a:gd name="connsiteX49" fmla="*/ 45536 w 138005"/>
                  <a:gd name="connsiteY49" fmla="*/ 4224 h 75433"/>
                  <a:gd name="connsiteX50" fmla="*/ 41493 w 138005"/>
                  <a:gd name="connsiteY50" fmla="*/ 1011 h 75433"/>
                  <a:gd name="connsiteX51" fmla="*/ 36792 w 138005"/>
                  <a:gd name="connsiteY51" fmla="*/ 2227 h 75433"/>
                  <a:gd name="connsiteX52" fmla="*/ 31599 w 138005"/>
                  <a:gd name="connsiteY52" fmla="*/ 1652 h 75433"/>
                  <a:gd name="connsiteX53" fmla="*/ 26298 w 138005"/>
                  <a:gd name="connsiteY53" fmla="*/ 1142 h 75433"/>
                  <a:gd name="connsiteX54" fmla="*/ 20710 w 138005"/>
                  <a:gd name="connsiteY54" fmla="*/ 937 h 75433"/>
                  <a:gd name="connsiteX55" fmla="*/ 16034 w 138005"/>
                  <a:gd name="connsiteY55" fmla="*/ 2268 h 75433"/>
                  <a:gd name="connsiteX56" fmla="*/ 11020 w 138005"/>
                  <a:gd name="connsiteY56" fmla="*/ 3632 h 75433"/>
                  <a:gd name="connsiteX57" fmla="*/ 4816 w 138005"/>
                  <a:gd name="connsiteY57" fmla="*/ 6854 h 75433"/>
                  <a:gd name="connsiteX58" fmla="*/ 2605 w 138005"/>
                  <a:gd name="connsiteY58" fmla="*/ 10881 h 75433"/>
                  <a:gd name="connsiteX59" fmla="*/ 0 w 138005"/>
                  <a:gd name="connsiteY59" fmla="*/ 14234 h 75433"/>
                  <a:gd name="connsiteX60" fmla="*/ 1348 w 138005"/>
                  <a:gd name="connsiteY60" fmla="*/ 21005 h 75433"/>
                  <a:gd name="connsiteX61" fmla="*/ 4060 w 138005"/>
                  <a:gd name="connsiteY61" fmla="*/ 24933 h 75433"/>
                  <a:gd name="connsiteX62" fmla="*/ 6410 w 138005"/>
                  <a:gd name="connsiteY62" fmla="*/ 28615 h 75433"/>
                  <a:gd name="connsiteX63" fmla="*/ 8004 w 138005"/>
                  <a:gd name="connsiteY63" fmla="*/ 33349 h 75433"/>
                  <a:gd name="connsiteX64" fmla="*/ 12122 w 138005"/>
                  <a:gd name="connsiteY64" fmla="*/ 35855 h 75433"/>
                  <a:gd name="connsiteX65" fmla="*/ 17086 w 138005"/>
                  <a:gd name="connsiteY65" fmla="*/ 37088 h 75433"/>
                  <a:gd name="connsiteX66" fmla="*/ 21293 w 138005"/>
                  <a:gd name="connsiteY66" fmla="*/ 38912 h 75433"/>
                  <a:gd name="connsiteX67" fmla="*/ 25583 w 138005"/>
                  <a:gd name="connsiteY67" fmla="*/ 39792 h 75433"/>
                  <a:gd name="connsiteX68" fmla="*/ 32470 w 138005"/>
                  <a:gd name="connsiteY68" fmla="*/ 40433 h 75433"/>
                  <a:gd name="connsiteX69" fmla="*/ 37343 w 138005"/>
                  <a:gd name="connsiteY69" fmla="*/ 40934 h 75433"/>
                  <a:gd name="connsiteX70" fmla="*/ 41493 w 138005"/>
                  <a:gd name="connsiteY70" fmla="*/ 43375 h 75433"/>
                  <a:gd name="connsiteX71" fmla="*/ 45199 w 138005"/>
                  <a:gd name="connsiteY71" fmla="*/ 45257 h 75433"/>
                  <a:gd name="connsiteX72" fmla="*/ 46818 w 138005"/>
                  <a:gd name="connsiteY72" fmla="*/ 49333 h 75433"/>
                  <a:gd name="connsiteX73" fmla="*/ 45101 w 138005"/>
                  <a:gd name="connsiteY73" fmla="*/ 53524 h 75433"/>
                  <a:gd name="connsiteX74" fmla="*/ 44813 w 138005"/>
                  <a:gd name="connsiteY74" fmla="*/ 58734 h 75433"/>
                  <a:gd name="connsiteX75" fmla="*/ 49382 w 138005"/>
                  <a:gd name="connsiteY75" fmla="*/ 60057 h 75433"/>
                  <a:gd name="connsiteX76" fmla="*/ 53803 w 138005"/>
                  <a:gd name="connsiteY76" fmla="*/ 62104 h 75433"/>
                  <a:gd name="connsiteX77" fmla="*/ 58176 w 138005"/>
                  <a:gd name="connsiteY77" fmla="*/ 64503 h 75433"/>
                  <a:gd name="connsiteX78" fmla="*/ 63041 w 138005"/>
                  <a:gd name="connsiteY78" fmla="*/ 67010 h 75433"/>
                  <a:gd name="connsiteX79" fmla="*/ 65991 w 138005"/>
                  <a:gd name="connsiteY79" fmla="*/ 70363 h 75433"/>
                  <a:gd name="connsiteX80" fmla="*/ 68317 w 138005"/>
                  <a:gd name="connsiteY80" fmla="*/ 74505 h 75433"/>
                  <a:gd name="connsiteX81" fmla="*/ 72508 w 138005"/>
                  <a:gd name="connsiteY81" fmla="*/ 75253 h 75433"/>
                  <a:gd name="connsiteX82" fmla="*/ 76716 w 138005"/>
                  <a:gd name="connsiteY82" fmla="*/ 73699 h 75433"/>
                  <a:gd name="connsiteX83" fmla="*/ 81005 w 138005"/>
                  <a:gd name="connsiteY83" fmla="*/ 73724 h 75433"/>
                  <a:gd name="connsiteX84" fmla="*/ 86232 w 138005"/>
                  <a:gd name="connsiteY84" fmla="*/ 75433 h 754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</a:cxnLst>
                <a:rect l="l" t="t" r="r" b="b"/>
                <a:pathLst>
                  <a:path w="138005" h="75433">
                    <a:moveTo>
                      <a:pt x="986" y="34220"/>
                    </a:moveTo>
                    <a:lnTo>
                      <a:pt x="3000" y="30538"/>
                    </a:lnTo>
                    <a:lnTo>
                      <a:pt x="3123" y="25122"/>
                    </a:lnTo>
                    <a:lnTo>
                      <a:pt x="1636" y="21235"/>
                    </a:lnTo>
                    <a:lnTo>
                      <a:pt x="2490" y="27078"/>
                    </a:lnTo>
                    <a:lnTo>
                      <a:pt x="995" y="32790"/>
                    </a:lnTo>
                    <a:close/>
                    <a:moveTo>
                      <a:pt x="86232" y="75433"/>
                    </a:moveTo>
                    <a:lnTo>
                      <a:pt x="91697" y="72532"/>
                    </a:lnTo>
                    <a:lnTo>
                      <a:pt x="96586" y="72491"/>
                    </a:lnTo>
                    <a:lnTo>
                      <a:pt x="96496" y="68358"/>
                    </a:lnTo>
                    <a:lnTo>
                      <a:pt x="100835" y="68210"/>
                    </a:lnTo>
                    <a:lnTo>
                      <a:pt x="104862" y="65703"/>
                    </a:lnTo>
                    <a:lnTo>
                      <a:pt x="108807" y="63986"/>
                    </a:lnTo>
                    <a:lnTo>
                      <a:pt x="113204" y="64224"/>
                    </a:lnTo>
                    <a:lnTo>
                      <a:pt x="115159" y="68037"/>
                    </a:lnTo>
                    <a:lnTo>
                      <a:pt x="118578" y="65325"/>
                    </a:lnTo>
                    <a:lnTo>
                      <a:pt x="114831" y="63008"/>
                    </a:lnTo>
                    <a:lnTo>
                      <a:pt x="113171" y="58504"/>
                    </a:lnTo>
                    <a:lnTo>
                      <a:pt x="116171" y="55390"/>
                    </a:lnTo>
                    <a:lnTo>
                      <a:pt x="115192" y="49390"/>
                    </a:lnTo>
                    <a:lnTo>
                      <a:pt x="117000" y="45429"/>
                    </a:lnTo>
                    <a:lnTo>
                      <a:pt x="122071" y="43687"/>
                    </a:lnTo>
                    <a:lnTo>
                      <a:pt x="125416" y="41148"/>
                    </a:lnTo>
                    <a:lnTo>
                      <a:pt x="128530" y="38419"/>
                    </a:lnTo>
                    <a:lnTo>
                      <a:pt x="133042" y="37836"/>
                    </a:lnTo>
                    <a:lnTo>
                      <a:pt x="138006" y="33990"/>
                    </a:lnTo>
                    <a:lnTo>
                      <a:pt x="133798" y="32445"/>
                    </a:lnTo>
                    <a:lnTo>
                      <a:pt x="128752" y="32404"/>
                    </a:lnTo>
                    <a:lnTo>
                      <a:pt x="129492" y="27432"/>
                    </a:lnTo>
                    <a:lnTo>
                      <a:pt x="131357" y="23224"/>
                    </a:lnTo>
                    <a:lnTo>
                      <a:pt x="126393" y="21605"/>
                    </a:lnTo>
                    <a:lnTo>
                      <a:pt x="122128" y="19904"/>
                    </a:lnTo>
                    <a:lnTo>
                      <a:pt x="118077" y="16641"/>
                    </a:lnTo>
                    <a:lnTo>
                      <a:pt x="114124" y="13658"/>
                    </a:lnTo>
                    <a:lnTo>
                      <a:pt x="110154" y="11522"/>
                    </a:lnTo>
                    <a:lnTo>
                      <a:pt x="106235" y="8760"/>
                    </a:lnTo>
                    <a:lnTo>
                      <a:pt x="101772" y="8958"/>
                    </a:lnTo>
                    <a:lnTo>
                      <a:pt x="97039" y="8497"/>
                    </a:lnTo>
                    <a:lnTo>
                      <a:pt x="92124" y="7429"/>
                    </a:lnTo>
                    <a:lnTo>
                      <a:pt x="89141" y="4051"/>
                    </a:lnTo>
                    <a:lnTo>
                      <a:pt x="86084" y="0"/>
                    </a:lnTo>
                    <a:lnTo>
                      <a:pt x="82131" y="2145"/>
                    </a:lnTo>
                    <a:lnTo>
                      <a:pt x="78753" y="4914"/>
                    </a:lnTo>
                    <a:lnTo>
                      <a:pt x="74562" y="4504"/>
                    </a:lnTo>
                    <a:lnTo>
                      <a:pt x="70379" y="5827"/>
                    </a:lnTo>
                    <a:lnTo>
                      <a:pt x="66895" y="3493"/>
                    </a:lnTo>
                    <a:lnTo>
                      <a:pt x="61660" y="3221"/>
                    </a:lnTo>
                    <a:lnTo>
                      <a:pt x="55883" y="3427"/>
                    </a:lnTo>
                    <a:lnTo>
                      <a:pt x="50106" y="1939"/>
                    </a:lnTo>
                    <a:lnTo>
                      <a:pt x="45536" y="4224"/>
                    </a:lnTo>
                    <a:lnTo>
                      <a:pt x="41493" y="1011"/>
                    </a:lnTo>
                    <a:lnTo>
                      <a:pt x="36792" y="2227"/>
                    </a:lnTo>
                    <a:lnTo>
                      <a:pt x="31599" y="1652"/>
                    </a:lnTo>
                    <a:lnTo>
                      <a:pt x="26298" y="1142"/>
                    </a:lnTo>
                    <a:lnTo>
                      <a:pt x="20710" y="937"/>
                    </a:lnTo>
                    <a:lnTo>
                      <a:pt x="16034" y="2268"/>
                    </a:lnTo>
                    <a:lnTo>
                      <a:pt x="11020" y="3632"/>
                    </a:lnTo>
                    <a:lnTo>
                      <a:pt x="4816" y="6854"/>
                    </a:lnTo>
                    <a:lnTo>
                      <a:pt x="2605" y="10881"/>
                    </a:lnTo>
                    <a:lnTo>
                      <a:pt x="0" y="14234"/>
                    </a:lnTo>
                    <a:lnTo>
                      <a:pt x="1348" y="21005"/>
                    </a:lnTo>
                    <a:lnTo>
                      <a:pt x="4060" y="24933"/>
                    </a:lnTo>
                    <a:lnTo>
                      <a:pt x="6410" y="28615"/>
                    </a:lnTo>
                    <a:lnTo>
                      <a:pt x="8004" y="33349"/>
                    </a:lnTo>
                    <a:lnTo>
                      <a:pt x="12122" y="35855"/>
                    </a:lnTo>
                    <a:lnTo>
                      <a:pt x="17086" y="37088"/>
                    </a:lnTo>
                    <a:lnTo>
                      <a:pt x="21293" y="38912"/>
                    </a:lnTo>
                    <a:lnTo>
                      <a:pt x="25583" y="39792"/>
                    </a:lnTo>
                    <a:lnTo>
                      <a:pt x="32470" y="40433"/>
                    </a:lnTo>
                    <a:lnTo>
                      <a:pt x="37343" y="40934"/>
                    </a:lnTo>
                    <a:lnTo>
                      <a:pt x="41493" y="43375"/>
                    </a:lnTo>
                    <a:lnTo>
                      <a:pt x="45199" y="45257"/>
                    </a:lnTo>
                    <a:lnTo>
                      <a:pt x="46818" y="49333"/>
                    </a:lnTo>
                    <a:lnTo>
                      <a:pt x="45101" y="53524"/>
                    </a:lnTo>
                    <a:lnTo>
                      <a:pt x="44813" y="58734"/>
                    </a:lnTo>
                    <a:lnTo>
                      <a:pt x="49382" y="60057"/>
                    </a:lnTo>
                    <a:lnTo>
                      <a:pt x="53803" y="62104"/>
                    </a:lnTo>
                    <a:lnTo>
                      <a:pt x="58176" y="64503"/>
                    </a:lnTo>
                    <a:lnTo>
                      <a:pt x="63041" y="67010"/>
                    </a:lnTo>
                    <a:lnTo>
                      <a:pt x="65991" y="70363"/>
                    </a:lnTo>
                    <a:lnTo>
                      <a:pt x="68317" y="74505"/>
                    </a:lnTo>
                    <a:lnTo>
                      <a:pt x="72508" y="75253"/>
                    </a:lnTo>
                    <a:lnTo>
                      <a:pt x="76716" y="73699"/>
                    </a:lnTo>
                    <a:lnTo>
                      <a:pt x="81005" y="73724"/>
                    </a:lnTo>
                    <a:lnTo>
                      <a:pt x="86232" y="75433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05" name="Free-form: Shape 1104">
                <a:extLst>
                  <a:ext uri="{FF2B5EF4-FFF2-40B4-BE49-F238E27FC236}">
                    <a16:creationId xmlns:a16="http://schemas.microsoft.com/office/drawing/2014/main" id="{CF203CC9-4A79-290C-62F0-A7CB8D069CD9}"/>
                  </a:ext>
                </a:extLst>
              </p:cNvPr>
              <p:cNvSpPr/>
              <p:nvPr/>
            </p:nvSpPr>
            <p:spPr>
              <a:xfrm>
                <a:off x="6249653" y="2209084"/>
                <a:ext cx="162559" cy="67251"/>
              </a:xfrm>
              <a:custGeom>
                <a:avLst/>
                <a:gdLst>
                  <a:gd name="connsiteX0" fmla="*/ 37589 w 138416"/>
                  <a:gd name="connsiteY0" fmla="*/ 57263 h 57263"/>
                  <a:gd name="connsiteX1" fmla="*/ 41624 w 138416"/>
                  <a:gd name="connsiteY1" fmla="*/ 56219 h 57263"/>
                  <a:gd name="connsiteX2" fmla="*/ 46736 w 138416"/>
                  <a:gd name="connsiteY2" fmla="*/ 56343 h 57263"/>
                  <a:gd name="connsiteX3" fmla="*/ 51157 w 138416"/>
                  <a:gd name="connsiteY3" fmla="*/ 54666 h 57263"/>
                  <a:gd name="connsiteX4" fmla="*/ 48979 w 138416"/>
                  <a:gd name="connsiteY4" fmla="*/ 51091 h 57263"/>
                  <a:gd name="connsiteX5" fmla="*/ 51371 w 138416"/>
                  <a:gd name="connsiteY5" fmla="*/ 47484 h 57263"/>
                  <a:gd name="connsiteX6" fmla="*/ 55628 w 138416"/>
                  <a:gd name="connsiteY6" fmla="*/ 47270 h 57263"/>
                  <a:gd name="connsiteX7" fmla="*/ 60140 w 138416"/>
                  <a:gd name="connsiteY7" fmla="*/ 47385 h 57263"/>
                  <a:gd name="connsiteX8" fmla="*/ 64594 w 138416"/>
                  <a:gd name="connsiteY8" fmla="*/ 46317 h 57263"/>
                  <a:gd name="connsiteX9" fmla="*/ 67149 w 138416"/>
                  <a:gd name="connsiteY9" fmla="*/ 42635 h 57263"/>
                  <a:gd name="connsiteX10" fmla="*/ 71563 w 138416"/>
                  <a:gd name="connsiteY10" fmla="*/ 42857 h 57263"/>
                  <a:gd name="connsiteX11" fmla="*/ 75581 w 138416"/>
                  <a:gd name="connsiteY11" fmla="*/ 43819 h 57263"/>
                  <a:gd name="connsiteX12" fmla="*/ 79838 w 138416"/>
                  <a:gd name="connsiteY12" fmla="*/ 43892 h 57263"/>
                  <a:gd name="connsiteX13" fmla="*/ 83413 w 138416"/>
                  <a:gd name="connsiteY13" fmla="*/ 41287 h 57263"/>
                  <a:gd name="connsiteX14" fmla="*/ 87284 w 138416"/>
                  <a:gd name="connsiteY14" fmla="*/ 39019 h 57263"/>
                  <a:gd name="connsiteX15" fmla="*/ 89231 w 138416"/>
                  <a:gd name="connsiteY15" fmla="*/ 35173 h 57263"/>
                  <a:gd name="connsiteX16" fmla="*/ 93102 w 138416"/>
                  <a:gd name="connsiteY16" fmla="*/ 32026 h 57263"/>
                  <a:gd name="connsiteX17" fmla="*/ 97918 w 138416"/>
                  <a:gd name="connsiteY17" fmla="*/ 31261 h 57263"/>
                  <a:gd name="connsiteX18" fmla="*/ 101624 w 138416"/>
                  <a:gd name="connsiteY18" fmla="*/ 33176 h 57263"/>
                  <a:gd name="connsiteX19" fmla="*/ 106037 w 138416"/>
                  <a:gd name="connsiteY19" fmla="*/ 33061 h 57263"/>
                  <a:gd name="connsiteX20" fmla="*/ 109965 w 138416"/>
                  <a:gd name="connsiteY20" fmla="*/ 31828 h 57263"/>
                  <a:gd name="connsiteX21" fmla="*/ 114247 w 138416"/>
                  <a:gd name="connsiteY21" fmla="*/ 31886 h 57263"/>
                  <a:gd name="connsiteX22" fmla="*/ 117625 w 138416"/>
                  <a:gd name="connsiteY22" fmla="*/ 34549 h 57263"/>
                  <a:gd name="connsiteX23" fmla="*/ 120205 w 138416"/>
                  <a:gd name="connsiteY23" fmla="*/ 37811 h 57263"/>
                  <a:gd name="connsiteX24" fmla="*/ 124339 w 138416"/>
                  <a:gd name="connsiteY24" fmla="*/ 37926 h 57263"/>
                  <a:gd name="connsiteX25" fmla="*/ 128653 w 138416"/>
                  <a:gd name="connsiteY25" fmla="*/ 37458 h 57263"/>
                  <a:gd name="connsiteX26" fmla="*/ 130560 w 138416"/>
                  <a:gd name="connsiteY26" fmla="*/ 33414 h 57263"/>
                  <a:gd name="connsiteX27" fmla="*/ 132450 w 138416"/>
                  <a:gd name="connsiteY27" fmla="*/ 29453 h 57263"/>
                  <a:gd name="connsiteX28" fmla="*/ 134447 w 138416"/>
                  <a:gd name="connsiteY28" fmla="*/ 25402 h 57263"/>
                  <a:gd name="connsiteX29" fmla="*/ 135770 w 138416"/>
                  <a:gd name="connsiteY29" fmla="*/ 21424 h 57263"/>
                  <a:gd name="connsiteX30" fmla="*/ 138416 w 138416"/>
                  <a:gd name="connsiteY30" fmla="*/ 18203 h 57263"/>
                  <a:gd name="connsiteX31" fmla="*/ 135211 w 138416"/>
                  <a:gd name="connsiteY31" fmla="*/ 15392 h 57263"/>
                  <a:gd name="connsiteX32" fmla="*/ 130601 w 138416"/>
                  <a:gd name="connsiteY32" fmla="*/ 13724 h 57263"/>
                  <a:gd name="connsiteX33" fmla="*/ 125382 w 138416"/>
                  <a:gd name="connsiteY33" fmla="*/ 11711 h 57263"/>
                  <a:gd name="connsiteX34" fmla="*/ 122859 w 138416"/>
                  <a:gd name="connsiteY34" fmla="*/ 7725 h 57263"/>
                  <a:gd name="connsiteX35" fmla="*/ 118874 w 138416"/>
                  <a:gd name="connsiteY35" fmla="*/ 6706 h 57263"/>
                  <a:gd name="connsiteX36" fmla="*/ 114814 w 138416"/>
                  <a:gd name="connsiteY36" fmla="*/ 5227 h 57263"/>
                  <a:gd name="connsiteX37" fmla="*/ 109727 w 138416"/>
                  <a:gd name="connsiteY37" fmla="*/ 5785 h 57263"/>
                  <a:gd name="connsiteX38" fmla="*/ 105725 w 138416"/>
                  <a:gd name="connsiteY38" fmla="*/ 4298 h 57263"/>
                  <a:gd name="connsiteX39" fmla="*/ 101337 w 138416"/>
                  <a:gd name="connsiteY39" fmla="*/ 5276 h 57263"/>
                  <a:gd name="connsiteX40" fmla="*/ 99282 w 138416"/>
                  <a:gd name="connsiteY40" fmla="*/ 8834 h 57263"/>
                  <a:gd name="connsiteX41" fmla="*/ 95083 w 138416"/>
                  <a:gd name="connsiteY41" fmla="*/ 8169 h 57263"/>
                  <a:gd name="connsiteX42" fmla="*/ 91738 w 138416"/>
                  <a:gd name="connsiteY42" fmla="*/ 5555 h 57263"/>
                  <a:gd name="connsiteX43" fmla="*/ 87637 w 138416"/>
                  <a:gd name="connsiteY43" fmla="*/ 6517 h 57263"/>
                  <a:gd name="connsiteX44" fmla="*/ 83536 w 138416"/>
                  <a:gd name="connsiteY44" fmla="*/ 6213 h 57263"/>
                  <a:gd name="connsiteX45" fmla="*/ 79493 w 138416"/>
                  <a:gd name="connsiteY45" fmla="*/ 8037 h 57263"/>
                  <a:gd name="connsiteX46" fmla="*/ 77562 w 138416"/>
                  <a:gd name="connsiteY46" fmla="*/ 11670 h 57263"/>
                  <a:gd name="connsiteX47" fmla="*/ 73329 w 138416"/>
                  <a:gd name="connsiteY47" fmla="*/ 11209 h 57263"/>
                  <a:gd name="connsiteX48" fmla="*/ 70001 w 138416"/>
                  <a:gd name="connsiteY48" fmla="*/ 8769 h 57263"/>
                  <a:gd name="connsiteX49" fmla="*/ 66911 w 138416"/>
                  <a:gd name="connsiteY49" fmla="*/ 6057 h 57263"/>
                  <a:gd name="connsiteX50" fmla="*/ 63410 w 138416"/>
                  <a:gd name="connsiteY50" fmla="*/ 3410 h 57263"/>
                  <a:gd name="connsiteX51" fmla="*/ 61093 w 138416"/>
                  <a:gd name="connsiteY51" fmla="*/ 0 h 57263"/>
                  <a:gd name="connsiteX52" fmla="*/ 57526 w 138416"/>
                  <a:gd name="connsiteY52" fmla="*/ 2055 h 57263"/>
                  <a:gd name="connsiteX53" fmla="*/ 54576 w 138416"/>
                  <a:gd name="connsiteY53" fmla="*/ 5103 h 57263"/>
                  <a:gd name="connsiteX54" fmla="*/ 50499 w 138416"/>
                  <a:gd name="connsiteY54" fmla="*/ 6270 h 57263"/>
                  <a:gd name="connsiteX55" fmla="*/ 48462 w 138416"/>
                  <a:gd name="connsiteY55" fmla="*/ 2564 h 57263"/>
                  <a:gd name="connsiteX56" fmla="*/ 43851 w 138416"/>
                  <a:gd name="connsiteY56" fmla="*/ 3460 h 57263"/>
                  <a:gd name="connsiteX57" fmla="*/ 38699 w 138416"/>
                  <a:gd name="connsiteY57" fmla="*/ 3082 h 57263"/>
                  <a:gd name="connsiteX58" fmla="*/ 35527 w 138416"/>
                  <a:gd name="connsiteY58" fmla="*/ 6262 h 57263"/>
                  <a:gd name="connsiteX59" fmla="*/ 32009 w 138416"/>
                  <a:gd name="connsiteY59" fmla="*/ 9385 h 57263"/>
                  <a:gd name="connsiteX60" fmla="*/ 29445 w 138416"/>
                  <a:gd name="connsiteY60" fmla="*/ 12623 h 57263"/>
                  <a:gd name="connsiteX61" fmla="*/ 28656 w 138416"/>
                  <a:gd name="connsiteY61" fmla="*/ 16995 h 57263"/>
                  <a:gd name="connsiteX62" fmla="*/ 24621 w 138416"/>
                  <a:gd name="connsiteY62" fmla="*/ 18080 h 57263"/>
                  <a:gd name="connsiteX63" fmla="*/ 21671 w 138416"/>
                  <a:gd name="connsiteY63" fmla="*/ 20964 h 57263"/>
                  <a:gd name="connsiteX64" fmla="*/ 17899 w 138416"/>
                  <a:gd name="connsiteY64" fmla="*/ 23249 h 57263"/>
                  <a:gd name="connsiteX65" fmla="*/ 13765 w 138416"/>
                  <a:gd name="connsiteY65" fmla="*/ 23101 h 57263"/>
                  <a:gd name="connsiteX66" fmla="*/ 9270 w 138416"/>
                  <a:gd name="connsiteY66" fmla="*/ 22641 h 57263"/>
                  <a:gd name="connsiteX67" fmla="*/ 5276 w 138416"/>
                  <a:gd name="connsiteY67" fmla="*/ 23791 h 57263"/>
                  <a:gd name="connsiteX68" fmla="*/ 2925 w 138416"/>
                  <a:gd name="connsiteY68" fmla="*/ 27374 h 57263"/>
                  <a:gd name="connsiteX69" fmla="*/ 1775 w 138416"/>
                  <a:gd name="connsiteY69" fmla="*/ 31492 h 57263"/>
                  <a:gd name="connsiteX70" fmla="*/ 0 w 138416"/>
                  <a:gd name="connsiteY70" fmla="*/ 35354 h 57263"/>
                  <a:gd name="connsiteX71" fmla="*/ 1463 w 138416"/>
                  <a:gd name="connsiteY71" fmla="*/ 39496 h 57263"/>
                  <a:gd name="connsiteX72" fmla="*/ 3805 w 138416"/>
                  <a:gd name="connsiteY72" fmla="*/ 43202 h 57263"/>
                  <a:gd name="connsiteX73" fmla="*/ 6936 w 138416"/>
                  <a:gd name="connsiteY73" fmla="*/ 45980 h 57263"/>
                  <a:gd name="connsiteX74" fmla="*/ 10470 w 138416"/>
                  <a:gd name="connsiteY74" fmla="*/ 48536 h 57263"/>
                  <a:gd name="connsiteX75" fmla="*/ 14332 w 138416"/>
                  <a:gd name="connsiteY75" fmla="*/ 50294 h 57263"/>
                  <a:gd name="connsiteX76" fmla="*/ 17578 w 138416"/>
                  <a:gd name="connsiteY76" fmla="*/ 53080 h 57263"/>
                  <a:gd name="connsiteX77" fmla="*/ 21194 w 138416"/>
                  <a:gd name="connsiteY77" fmla="*/ 55135 h 57263"/>
                  <a:gd name="connsiteX78" fmla="*/ 25459 w 138416"/>
                  <a:gd name="connsiteY78" fmla="*/ 56861 h 57263"/>
                  <a:gd name="connsiteX79" fmla="*/ 29684 w 138416"/>
                  <a:gd name="connsiteY79" fmla="*/ 56474 h 57263"/>
                  <a:gd name="connsiteX80" fmla="*/ 34779 w 138416"/>
                  <a:gd name="connsiteY80" fmla="*/ 56976 h 57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</a:cxnLst>
                <a:rect l="l" t="t" r="r" b="b"/>
                <a:pathLst>
                  <a:path w="138416" h="57263">
                    <a:moveTo>
                      <a:pt x="37589" y="57263"/>
                    </a:moveTo>
                    <a:lnTo>
                      <a:pt x="41624" y="56219"/>
                    </a:lnTo>
                    <a:lnTo>
                      <a:pt x="46736" y="56343"/>
                    </a:lnTo>
                    <a:lnTo>
                      <a:pt x="51157" y="54666"/>
                    </a:lnTo>
                    <a:lnTo>
                      <a:pt x="48979" y="51091"/>
                    </a:lnTo>
                    <a:lnTo>
                      <a:pt x="51371" y="47484"/>
                    </a:lnTo>
                    <a:lnTo>
                      <a:pt x="55628" y="47270"/>
                    </a:lnTo>
                    <a:lnTo>
                      <a:pt x="60140" y="47385"/>
                    </a:lnTo>
                    <a:lnTo>
                      <a:pt x="64594" y="46317"/>
                    </a:lnTo>
                    <a:lnTo>
                      <a:pt x="67149" y="42635"/>
                    </a:lnTo>
                    <a:lnTo>
                      <a:pt x="71563" y="42857"/>
                    </a:lnTo>
                    <a:lnTo>
                      <a:pt x="75581" y="43819"/>
                    </a:lnTo>
                    <a:lnTo>
                      <a:pt x="79838" y="43892"/>
                    </a:lnTo>
                    <a:lnTo>
                      <a:pt x="83413" y="41287"/>
                    </a:lnTo>
                    <a:lnTo>
                      <a:pt x="87284" y="39019"/>
                    </a:lnTo>
                    <a:lnTo>
                      <a:pt x="89231" y="35173"/>
                    </a:lnTo>
                    <a:lnTo>
                      <a:pt x="93102" y="32026"/>
                    </a:lnTo>
                    <a:lnTo>
                      <a:pt x="97918" y="31261"/>
                    </a:lnTo>
                    <a:lnTo>
                      <a:pt x="101624" y="33176"/>
                    </a:lnTo>
                    <a:lnTo>
                      <a:pt x="106037" y="33061"/>
                    </a:lnTo>
                    <a:lnTo>
                      <a:pt x="109965" y="31828"/>
                    </a:lnTo>
                    <a:lnTo>
                      <a:pt x="114247" y="31886"/>
                    </a:lnTo>
                    <a:lnTo>
                      <a:pt x="117625" y="34549"/>
                    </a:lnTo>
                    <a:lnTo>
                      <a:pt x="120205" y="37811"/>
                    </a:lnTo>
                    <a:lnTo>
                      <a:pt x="124339" y="37926"/>
                    </a:lnTo>
                    <a:lnTo>
                      <a:pt x="128653" y="37458"/>
                    </a:lnTo>
                    <a:lnTo>
                      <a:pt x="130560" y="33414"/>
                    </a:lnTo>
                    <a:lnTo>
                      <a:pt x="132450" y="29453"/>
                    </a:lnTo>
                    <a:lnTo>
                      <a:pt x="134447" y="25402"/>
                    </a:lnTo>
                    <a:lnTo>
                      <a:pt x="135770" y="21424"/>
                    </a:lnTo>
                    <a:lnTo>
                      <a:pt x="138416" y="18203"/>
                    </a:lnTo>
                    <a:lnTo>
                      <a:pt x="135211" y="15392"/>
                    </a:lnTo>
                    <a:lnTo>
                      <a:pt x="130601" y="13724"/>
                    </a:lnTo>
                    <a:lnTo>
                      <a:pt x="125382" y="11711"/>
                    </a:lnTo>
                    <a:lnTo>
                      <a:pt x="122859" y="7725"/>
                    </a:lnTo>
                    <a:lnTo>
                      <a:pt x="118874" y="6706"/>
                    </a:lnTo>
                    <a:lnTo>
                      <a:pt x="114814" y="5227"/>
                    </a:lnTo>
                    <a:lnTo>
                      <a:pt x="109727" y="5785"/>
                    </a:lnTo>
                    <a:lnTo>
                      <a:pt x="105725" y="4298"/>
                    </a:lnTo>
                    <a:lnTo>
                      <a:pt x="101337" y="5276"/>
                    </a:lnTo>
                    <a:lnTo>
                      <a:pt x="99282" y="8834"/>
                    </a:lnTo>
                    <a:lnTo>
                      <a:pt x="95083" y="8169"/>
                    </a:lnTo>
                    <a:lnTo>
                      <a:pt x="91738" y="5555"/>
                    </a:lnTo>
                    <a:lnTo>
                      <a:pt x="87637" y="6517"/>
                    </a:lnTo>
                    <a:lnTo>
                      <a:pt x="83536" y="6213"/>
                    </a:lnTo>
                    <a:lnTo>
                      <a:pt x="79493" y="8037"/>
                    </a:lnTo>
                    <a:lnTo>
                      <a:pt x="77562" y="11670"/>
                    </a:lnTo>
                    <a:lnTo>
                      <a:pt x="73329" y="11209"/>
                    </a:lnTo>
                    <a:lnTo>
                      <a:pt x="70001" y="8769"/>
                    </a:lnTo>
                    <a:lnTo>
                      <a:pt x="66911" y="6057"/>
                    </a:lnTo>
                    <a:lnTo>
                      <a:pt x="63410" y="3410"/>
                    </a:lnTo>
                    <a:lnTo>
                      <a:pt x="61093" y="0"/>
                    </a:lnTo>
                    <a:lnTo>
                      <a:pt x="57526" y="2055"/>
                    </a:lnTo>
                    <a:lnTo>
                      <a:pt x="54576" y="5103"/>
                    </a:lnTo>
                    <a:lnTo>
                      <a:pt x="50499" y="6270"/>
                    </a:lnTo>
                    <a:lnTo>
                      <a:pt x="48462" y="2564"/>
                    </a:lnTo>
                    <a:lnTo>
                      <a:pt x="43851" y="3460"/>
                    </a:lnTo>
                    <a:lnTo>
                      <a:pt x="38699" y="3082"/>
                    </a:lnTo>
                    <a:lnTo>
                      <a:pt x="35527" y="6262"/>
                    </a:lnTo>
                    <a:lnTo>
                      <a:pt x="32009" y="9385"/>
                    </a:lnTo>
                    <a:lnTo>
                      <a:pt x="29445" y="12623"/>
                    </a:lnTo>
                    <a:lnTo>
                      <a:pt x="28656" y="16995"/>
                    </a:lnTo>
                    <a:lnTo>
                      <a:pt x="24621" y="18080"/>
                    </a:lnTo>
                    <a:lnTo>
                      <a:pt x="21671" y="20964"/>
                    </a:lnTo>
                    <a:lnTo>
                      <a:pt x="17899" y="23249"/>
                    </a:lnTo>
                    <a:lnTo>
                      <a:pt x="13765" y="23101"/>
                    </a:lnTo>
                    <a:lnTo>
                      <a:pt x="9270" y="22641"/>
                    </a:lnTo>
                    <a:lnTo>
                      <a:pt x="5276" y="23791"/>
                    </a:lnTo>
                    <a:lnTo>
                      <a:pt x="2925" y="27374"/>
                    </a:lnTo>
                    <a:lnTo>
                      <a:pt x="1775" y="31492"/>
                    </a:lnTo>
                    <a:lnTo>
                      <a:pt x="0" y="35354"/>
                    </a:lnTo>
                    <a:lnTo>
                      <a:pt x="1463" y="39496"/>
                    </a:lnTo>
                    <a:lnTo>
                      <a:pt x="3805" y="43202"/>
                    </a:lnTo>
                    <a:lnTo>
                      <a:pt x="6936" y="45980"/>
                    </a:lnTo>
                    <a:lnTo>
                      <a:pt x="10470" y="48536"/>
                    </a:lnTo>
                    <a:lnTo>
                      <a:pt x="14332" y="50294"/>
                    </a:lnTo>
                    <a:lnTo>
                      <a:pt x="17578" y="53080"/>
                    </a:lnTo>
                    <a:lnTo>
                      <a:pt x="21194" y="55135"/>
                    </a:lnTo>
                    <a:lnTo>
                      <a:pt x="25459" y="56861"/>
                    </a:lnTo>
                    <a:lnTo>
                      <a:pt x="29684" y="56474"/>
                    </a:lnTo>
                    <a:lnTo>
                      <a:pt x="34779" y="56976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06" name="Free-form: Shape 1105">
                <a:extLst>
                  <a:ext uri="{FF2B5EF4-FFF2-40B4-BE49-F238E27FC236}">
                    <a16:creationId xmlns:a16="http://schemas.microsoft.com/office/drawing/2014/main" id="{9D57D383-2A89-D611-AA6B-7AE6FB126515}"/>
                  </a:ext>
                </a:extLst>
              </p:cNvPr>
              <p:cNvSpPr/>
              <p:nvPr/>
            </p:nvSpPr>
            <p:spPr>
              <a:xfrm>
                <a:off x="6038903" y="2295629"/>
                <a:ext cx="2431" cy="4988"/>
              </a:xfrm>
              <a:custGeom>
                <a:avLst/>
                <a:gdLst>
                  <a:gd name="connsiteX0" fmla="*/ 2071 w 2070"/>
                  <a:gd name="connsiteY0" fmla="*/ 4249 h 4248"/>
                  <a:gd name="connsiteX1" fmla="*/ 1931 w 2070"/>
                  <a:gd name="connsiteY1" fmla="*/ 0 h 4248"/>
                  <a:gd name="connsiteX2" fmla="*/ 0 w 2070"/>
                  <a:gd name="connsiteY2" fmla="*/ 3682 h 4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70" h="4248">
                    <a:moveTo>
                      <a:pt x="2071" y="4249"/>
                    </a:moveTo>
                    <a:lnTo>
                      <a:pt x="1931" y="0"/>
                    </a:lnTo>
                    <a:lnTo>
                      <a:pt x="0" y="3682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07" name="Free-form: Shape 1106">
                <a:extLst>
                  <a:ext uri="{FF2B5EF4-FFF2-40B4-BE49-F238E27FC236}">
                    <a16:creationId xmlns:a16="http://schemas.microsoft.com/office/drawing/2014/main" id="{FF016518-24A7-3239-A857-81240811B592}"/>
                  </a:ext>
                </a:extLst>
              </p:cNvPr>
              <p:cNvSpPr/>
              <p:nvPr/>
            </p:nvSpPr>
            <p:spPr>
              <a:xfrm>
                <a:off x="5926926" y="2188681"/>
                <a:ext cx="21157" cy="25961"/>
              </a:xfrm>
              <a:custGeom>
                <a:avLst/>
                <a:gdLst>
                  <a:gd name="connsiteX0" fmla="*/ 7471 w 18014"/>
                  <a:gd name="connsiteY0" fmla="*/ 22107 h 22106"/>
                  <a:gd name="connsiteX1" fmla="*/ 11357 w 18014"/>
                  <a:gd name="connsiteY1" fmla="*/ 20405 h 22106"/>
                  <a:gd name="connsiteX2" fmla="*/ 15508 w 18014"/>
                  <a:gd name="connsiteY2" fmla="*/ 21737 h 22106"/>
                  <a:gd name="connsiteX3" fmla="*/ 15582 w 18014"/>
                  <a:gd name="connsiteY3" fmla="*/ 17611 h 22106"/>
                  <a:gd name="connsiteX4" fmla="*/ 18014 w 18014"/>
                  <a:gd name="connsiteY4" fmla="*/ 14275 h 22106"/>
                  <a:gd name="connsiteX5" fmla="*/ 15968 w 18014"/>
                  <a:gd name="connsiteY5" fmla="*/ 10708 h 22106"/>
                  <a:gd name="connsiteX6" fmla="*/ 12056 w 18014"/>
                  <a:gd name="connsiteY6" fmla="*/ 8407 h 22106"/>
                  <a:gd name="connsiteX7" fmla="*/ 9369 w 18014"/>
                  <a:gd name="connsiteY7" fmla="*/ 5169 h 22106"/>
                  <a:gd name="connsiteX8" fmla="*/ 8728 w 18014"/>
                  <a:gd name="connsiteY8" fmla="*/ 1019 h 22106"/>
                  <a:gd name="connsiteX9" fmla="*/ 4717 w 18014"/>
                  <a:gd name="connsiteY9" fmla="*/ 0 h 22106"/>
                  <a:gd name="connsiteX10" fmla="*/ 2244 w 18014"/>
                  <a:gd name="connsiteY10" fmla="*/ 3287 h 22106"/>
                  <a:gd name="connsiteX11" fmla="*/ 395 w 18014"/>
                  <a:gd name="connsiteY11" fmla="*/ 6961 h 22106"/>
                  <a:gd name="connsiteX12" fmla="*/ 0 w 18014"/>
                  <a:gd name="connsiteY12" fmla="*/ 11423 h 22106"/>
                  <a:gd name="connsiteX13" fmla="*/ 3345 w 18014"/>
                  <a:gd name="connsiteY13" fmla="*/ 14020 h 22106"/>
                  <a:gd name="connsiteX14" fmla="*/ 3156 w 18014"/>
                  <a:gd name="connsiteY14" fmla="*/ 18137 h 22106"/>
                  <a:gd name="connsiteX15" fmla="*/ 5753 w 18014"/>
                  <a:gd name="connsiteY15" fmla="*/ 21581 h 221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8014" h="22106">
                    <a:moveTo>
                      <a:pt x="7471" y="22107"/>
                    </a:moveTo>
                    <a:lnTo>
                      <a:pt x="11357" y="20405"/>
                    </a:lnTo>
                    <a:lnTo>
                      <a:pt x="15508" y="21737"/>
                    </a:lnTo>
                    <a:lnTo>
                      <a:pt x="15582" y="17611"/>
                    </a:lnTo>
                    <a:lnTo>
                      <a:pt x="18014" y="14275"/>
                    </a:lnTo>
                    <a:lnTo>
                      <a:pt x="15968" y="10708"/>
                    </a:lnTo>
                    <a:lnTo>
                      <a:pt x="12056" y="8407"/>
                    </a:lnTo>
                    <a:lnTo>
                      <a:pt x="9369" y="5169"/>
                    </a:lnTo>
                    <a:lnTo>
                      <a:pt x="8728" y="1019"/>
                    </a:lnTo>
                    <a:lnTo>
                      <a:pt x="4717" y="0"/>
                    </a:lnTo>
                    <a:lnTo>
                      <a:pt x="2244" y="3287"/>
                    </a:lnTo>
                    <a:lnTo>
                      <a:pt x="395" y="6961"/>
                    </a:lnTo>
                    <a:lnTo>
                      <a:pt x="0" y="11423"/>
                    </a:lnTo>
                    <a:lnTo>
                      <a:pt x="3345" y="14020"/>
                    </a:lnTo>
                    <a:lnTo>
                      <a:pt x="3156" y="18137"/>
                    </a:lnTo>
                    <a:lnTo>
                      <a:pt x="5753" y="21581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08" name="Free-form: Shape 1107">
                <a:extLst>
                  <a:ext uri="{FF2B5EF4-FFF2-40B4-BE49-F238E27FC236}">
                    <a16:creationId xmlns:a16="http://schemas.microsoft.com/office/drawing/2014/main" id="{03BCEE03-C049-205B-DC27-E6D65C74765B}"/>
                  </a:ext>
                </a:extLst>
              </p:cNvPr>
              <p:cNvSpPr/>
              <p:nvPr/>
            </p:nvSpPr>
            <p:spPr>
              <a:xfrm>
                <a:off x="5629234" y="2039519"/>
                <a:ext cx="12856" cy="12064"/>
              </a:xfrm>
              <a:custGeom>
                <a:avLst/>
                <a:gdLst>
                  <a:gd name="connsiteX0" fmla="*/ 2490 w 10946"/>
                  <a:gd name="connsiteY0" fmla="*/ 10273 h 10272"/>
                  <a:gd name="connsiteX1" fmla="*/ 6887 w 10946"/>
                  <a:gd name="connsiteY1" fmla="*/ 7972 h 10272"/>
                  <a:gd name="connsiteX2" fmla="*/ 10947 w 10946"/>
                  <a:gd name="connsiteY2" fmla="*/ 3427 h 10272"/>
                  <a:gd name="connsiteX3" fmla="*/ 8161 w 10946"/>
                  <a:gd name="connsiteY3" fmla="*/ 0 h 10272"/>
                  <a:gd name="connsiteX4" fmla="*/ 4881 w 10946"/>
                  <a:gd name="connsiteY4" fmla="*/ 2638 h 10272"/>
                  <a:gd name="connsiteX5" fmla="*/ 1561 w 10946"/>
                  <a:gd name="connsiteY5" fmla="*/ 5539 h 10272"/>
                  <a:gd name="connsiteX6" fmla="*/ 0 w 10946"/>
                  <a:gd name="connsiteY6" fmla="*/ 9632 h 102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946" h="10272">
                    <a:moveTo>
                      <a:pt x="2490" y="10273"/>
                    </a:moveTo>
                    <a:lnTo>
                      <a:pt x="6887" y="7972"/>
                    </a:lnTo>
                    <a:lnTo>
                      <a:pt x="10947" y="3427"/>
                    </a:lnTo>
                    <a:lnTo>
                      <a:pt x="8161" y="0"/>
                    </a:lnTo>
                    <a:lnTo>
                      <a:pt x="4881" y="2638"/>
                    </a:lnTo>
                    <a:lnTo>
                      <a:pt x="1561" y="5539"/>
                    </a:lnTo>
                    <a:lnTo>
                      <a:pt x="0" y="9632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09" name="Free-form: Shape 1108">
                <a:extLst>
                  <a:ext uri="{FF2B5EF4-FFF2-40B4-BE49-F238E27FC236}">
                    <a16:creationId xmlns:a16="http://schemas.microsoft.com/office/drawing/2014/main" id="{06E89C06-A5E8-A504-18B1-398DC0C77667}"/>
                  </a:ext>
                </a:extLst>
              </p:cNvPr>
              <p:cNvSpPr/>
              <p:nvPr/>
            </p:nvSpPr>
            <p:spPr>
              <a:xfrm>
                <a:off x="6534073" y="2250085"/>
                <a:ext cx="109514" cy="107663"/>
              </a:xfrm>
              <a:custGeom>
                <a:avLst/>
                <a:gdLst>
                  <a:gd name="connsiteX0" fmla="*/ 51371 w 93249"/>
                  <a:gd name="connsiteY0" fmla="*/ 91672 h 91672"/>
                  <a:gd name="connsiteX1" fmla="*/ 55521 w 93249"/>
                  <a:gd name="connsiteY1" fmla="*/ 89971 h 91672"/>
                  <a:gd name="connsiteX2" fmla="*/ 58060 w 93249"/>
                  <a:gd name="connsiteY2" fmla="*/ 85599 h 91672"/>
                  <a:gd name="connsiteX3" fmla="*/ 62399 w 93249"/>
                  <a:gd name="connsiteY3" fmla="*/ 82098 h 91672"/>
                  <a:gd name="connsiteX4" fmla="*/ 62843 w 93249"/>
                  <a:gd name="connsiteY4" fmla="*/ 77537 h 91672"/>
                  <a:gd name="connsiteX5" fmla="*/ 66599 w 93249"/>
                  <a:gd name="connsiteY5" fmla="*/ 75573 h 91672"/>
                  <a:gd name="connsiteX6" fmla="*/ 69443 w 93249"/>
                  <a:gd name="connsiteY6" fmla="*/ 69368 h 91672"/>
                  <a:gd name="connsiteX7" fmla="*/ 66837 w 93249"/>
                  <a:gd name="connsiteY7" fmla="*/ 65613 h 91672"/>
                  <a:gd name="connsiteX8" fmla="*/ 64832 w 93249"/>
                  <a:gd name="connsiteY8" fmla="*/ 61339 h 91672"/>
                  <a:gd name="connsiteX9" fmla="*/ 70371 w 93249"/>
                  <a:gd name="connsiteY9" fmla="*/ 59572 h 91672"/>
                  <a:gd name="connsiteX10" fmla="*/ 72056 w 93249"/>
                  <a:gd name="connsiteY10" fmla="*/ 63525 h 91672"/>
                  <a:gd name="connsiteX11" fmla="*/ 74661 w 93249"/>
                  <a:gd name="connsiteY11" fmla="*/ 60172 h 91672"/>
                  <a:gd name="connsiteX12" fmla="*/ 79090 w 93249"/>
                  <a:gd name="connsiteY12" fmla="*/ 61232 h 91672"/>
                  <a:gd name="connsiteX13" fmla="*/ 81999 w 93249"/>
                  <a:gd name="connsiteY13" fmla="*/ 64249 h 91672"/>
                  <a:gd name="connsiteX14" fmla="*/ 84662 w 93249"/>
                  <a:gd name="connsiteY14" fmla="*/ 61060 h 91672"/>
                  <a:gd name="connsiteX15" fmla="*/ 89313 w 93249"/>
                  <a:gd name="connsiteY15" fmla="*/ 64569 h 91672"/>
                  <a:gd name="connsiteX16" fmla="*/ 93250 w 93249"/>
                  <a:gd name="connsiteY16" fmla="*/ 63156 h 91672"/>
                  <a:gd name="connsiteX17" fmla="*/ 90883 w 93249"/>
                  <a:gd name="connsiteY17" fmla="*/ 59737 h 91672"/>
                  <a:gd name="connsiteX18" fmla="*/ 89412 w 93249"/>
                  <a:gd name="connsiteY18" fmla="*/ 55784 h 91672"/>
                  <a:gd name="connsiteX19" fmla="*/ 88796 w 93249"/>
                  <a:gd name="connsiteY19" fmla="*/ 51297 h 91672"/>
                  <a:gd name="connsiteX20" fmla="*/ 85689 w 93249"/>
                  <a:gd name="connsiteY20" fmla="*/ 48347 h 91672"/>
                  <a:gd name="connsiteX21" fmla="*/ 80561 w 93249"/>
                  <a:gd name="connsiteY21" fmla="*/ 47204 h 91672"/>
                  <a:gd name="connsiteX22" fmla="*/ 78852 w 93249"/>
                  <a:gd name="connsiteY22" fmla="*/ 43465 h 91672"/>
                  <a:gd name="connsiteX23" fmla="*/ 75753 w 93249"/>
                  <a:gd name="connsiteY23" fmla="*/ 40696 h 91672"/>
                  <a:gd name="connsiteX24" fmla="*/ 77742 w 93249"/>
                  <a:gd name="connsiteY24" fmla="*/ 36858 h 91672"/>
                  <a:gd name="connsiteX25" fmla="*/ 74521 w 93249"/>
                  <a:gd name="connsiteY25" fmla="*/ 33842 h 91672"/>
                  <a:gd name="connsiteX26" fmla="*/ 69861 w 93249"/>
                  <a:gd name="connsiteY26" fmla="*/ 30982 h 91672"/>
                  <a:gd name="connsiteX27" fmla="*/ 66245 w 93249"/>
                  <a:gd name="connsiteY27" fmla="*/ 28853 h 91672"/>
                  <a:gd name="connsiteX28" fmla="*/ 66213 w 93249"/>
                  <a:gd name="connsiteY28" fmla="*/ 24588 h 91672"/>
                  <a:gd name="connsiteX29" fmla="*/ 67182 w 93249"/>
                  <a:gd name="connsiteY29" fmla="*/ 20126 h 91672"/>
                  <a:gd name="connsiteX30" fmla="*/ 64183 w 93249"/>
                  <a:gd name="connsiteY30" fmla="*/ 15203 h 91672"/>
                  <a:gd name="connsiteX31" fmla="*/ 59704 w 93249"/>
                  <a:gd name="connsiteY31" fmla="*/ 15409 h 91672"/>
                  <a:gd name="connsiteX32" fmla="*/ 55940 w 93249"/>
                  <a:gd name="connsiteY32" fmla="*/ 13469 h 91672"/>
                  <a:gd name="connsiteX33" fmla="*/ 53228 w 93249"/>
                  <a:gd name="connsiteY33" fmla="*/ 10297 h 91672"/>
                  <a:gd name="connsiteX34" fmla="*/ 49185 w 93249"/>
                  <a:gd name="connsiteY34" fmla="*/ 9229 h 91672"/>
                  <a:gd name="connsiteX35" fmla="*/ 45783 w 93249"/>
                  <a:gd name="connsiteY35" fmla="*/ 11834 h 91672"/>
                  <a:gd name="connsiteX36" fmla="*/ 41666 w 93249"/>
                  <a:gd name="connsiteY36" fmla="*/ 9845 h 91672"/>
                  <a:gd name="connsiteX37" fmla="*/ 38140 w 93249"/>
                  <a:gd name="connsiteY37" fmla="*/ 6772 h 91672"/>
                  <a:gd name="connsiteX38" fmla="*/ 34294 w 93249"/>
                  <a:gd name="connsiteY38" fmla="*/ 4134 h 91672"/>
                  <a:gd name="connsiteX39" fmla="*/ 30143 w 93249"/>
                  <a:gd name="connsiteY39" fmla="*/ 2695 h 91672"/>
                  <a:gd name="connsiteX40" fmla="*/ 26758 w 93249"/>
                  <a:gd name="connsiteY40" fmla="*/ 131 h 91672"/>
                  <a:gd name="connsiteX41" fmla="*/ 22583 w 93249"/>
                  <a:gd name="connsiteY41" fmla="*/ 0 h 91672"/>
                  <a:gd name="connsiteX42" fmla="*/ 18441 w 93249"/>
                  <a:gd name="connsiteY42" fmla="*/ 1463 h 91672"/>
                  <a:gd name="connsiteX43" fmla="*/ 14200 w 93249"/>
                  <a:gd name="connsiteY43" fmla="*/ 2695 h 91672"/>
                  <a:gd name="connsiteX44" fmla="*/ 10215 w 93249"/>
                  <a:gd name="connsiteY44" fmla="*/ 814 h 91672"/>
                  <a:gd name="connsiteX45" fmla="*/ 5736 w 93249"/>
                  <a:gd name="connsiteY45" fmla="*/ 2375 h 91672"/>
                  <a:gd name="connsiteX46" fmla="*/ 1438 w 93249"/>
                  <a:gd name="connsiteY46" fmla="*/ 1512 h 91672"/>
                  <a:gd name="connsiteX47" fmla="*/ 4471 w 93249"/>
                  <a:gd name="connsiteY47" fmla="*/ 4536 h 91672"/>
                  <a:gd name="connsiteX48" fmla="*/ 0 w 93249"/>
                  <a:gd name="connsiteY48" fmla="*/ 4783 h 91672"/>
                  <a:gd name="connsiteX49" fmla="*/ 4216 w 93249"/>
                  <a:gd name="connsiteY49" fmla="*/ 6336 h 91672"/>
                  <a:gd name="connsiteX50" fmla="*/ 7947 w 93249"/>
                  <a:gd name="connsiteY50" fmla="*/ 8374 h 91672"/>
                  <a:gd name="connsiteX51" fmla="*/ 10691 w 93249"/>
                  <a:gd name="connsiteY51" fmla="*/ 11637 h 91672"/>
                  <a:gd name="connsiteX52" fmla="*/ 13995 w 93249"/>
                  <a:gd name="connsiteY52" fmla="*/ 14234 h 91672"/>
                  <a:gd name="connsiteX53" fmla="*/ 15926 w 93249"/>
                  <a:gd name="connsiteY53" fmla="*/ 18704 h 91672"/>
                  <a:gd name="connsiteX54" fmla="*/ 18482 w 93249"/>
                  <a:gd name="connsiteY54" fmla="*/ 22493 h 91672"/>
                  <a:gd name="connsiteX55" fmla="*/ 20988 w 93249"/>
                  <a:gd name="connsiteY55" fmla="*/ 26355 h 91672"/>
                  <a:gd name="connsiteX56" fmla="*/ 23734 w 93249"/>
                  <a:gd name="connsiteY56" fmla="*/ 29437 h 91672"/>
                  <a:gd name="connsiteX57" fmla="*/ 26782 w 93249"/>
                  <a:gd name="connsiteY57" fmla="*/ 32198 h 91672"/>
                  <a:gd name="connsiteX58" fmla="*/ 29363 w 93249"/>
                  <a:gd name="connsiteY58" fmla="*/ 35428 h 91672"/>
                  <a:gd name="connsiteX59" fmla="*/ 32822 w 93249"/>
                  <a:gd name="connsiteY59" fmla="*/ 38000 h 91672"/>
                  <a:gd name="connsiteX60" fmla="*/ 35066 w 93249"/>
                  <a:gd name="connsiteY60" fmla="*/ 41444 h 91672"/>
                  <a:gd name="connsiteX61" fmla="*/ 38551 w 93249"/>
                  <a:gd name="connsiteY61" fmla="*/ 43662 h 91672"/>
                  <a:gd name="connsiteX62" fmla="*/ 41846 w 93249"/>
                  <a:gd name="connsiteY62" fmla="*/ 46317 h 91672"/>
                  <a:gd name="connsiteX63" fmla="*/ 42931 w 93249"/>
                  <a:gd name="connsiteY63" fmla="*/ 50286 h 91672"/>
                  <a:gd name="connsiteX64" fmla="*/ 45585 w 93249"/>
                  <a:gd name="connsiteY64" fmla="*/ 53467 h 91672"/>
                  <a:gd name="connsiteX65" fmla="*/ 46777 w 93249"/>
                  <a:gd name="connsiteY65" fmla="*/ 57452 h 91672"/>
                  <a:gd name="connsiteX66" fmla="*/ 47599 w 93249"/>
                  <a:gd name="connsiteY66" fmla="*/ 61512 h 91672"/>
                  <a:gd name="connsiteX67" fmla="*/ 47147 w 93249"/>
                  <a:gd name="connsiteY67" fmla="*/ 66089 h 91672"/>
                  <a:gd name="connsiteX68" fmla="*/ 46325 w 93249"/>
                  <a:gd name="connsiteY68" fmla="*/ 70124 h 91672"/>
                  <a:gd name="connsiteX69" fmla="*/ 45733 w 93249"/>
                  <a:gd name="connsiteY69" fmla="*/ 74735 h 91672"/>
                  <a:gd name="connsiteX70" fmla="*/ 47089 w 93249"/>
                  <a:gd name="connsiteY70" fmla="*/ 78803 h 91672"/>
                  <a:gd name="connsiteX71" fmla="*/ 48741 w 93249"/>
                  <a:gd name="connsiteY71" fmla="*/ 83323 h 91672"/>
                  <a:gd name="connsiteX72" fmla="*/ 47615 w 93249"/>
                  <a:gd name="connsiteY72" fmla="*/ 87464 h 91672"/>
                  <a:gd name="connsiteX73" fmla="*/ 50533 w 93249"/>
                  <a:gd name="connsiteY73" fmla="*/ 91220 h 916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</a:cxnLst>
                <a:rect l="l" t="t" r="r" b="b"/>
                <a:pathLst>
                  <a:path w="93249" h="91672">
                    <a:moveTo>
                      <a:pt x="51371" y="91672"/>
                    </a:moveTo>
                    <a:lnTo>
                      <a:pt x="55521" y="89971"/>
                    </a:lnTo>
                    <a:lnTo>
                      <a:pt x="58060" y="85599"/>
                    </a:lnTo>
                    <a:lnTo>
                      <a:pt x="62399" y="82098"/>
                    </a:lnTo>
                    <a:lnTo>
                      <a:pt x="62843" y="77537"/>
                    </a:lnTo>
                    <a:lnTo>
                      <a:pt x="66599" y="75573"/>
                    </a:lnTo>
                    <a:lnTo>
                      <a:pt x="69443" y="69368"/>
                    </a:lnTo>
                    <a:lnTo>
                      <a:pt x="66837" y="65613"/>
                    </a:lnTo>
                    <a:lnTo>
                      <a:pt x="64832" y="61339"/>
                    </a:lnTo>
                    <a:lnTo>
                      <a:pt x="70371" y="59572"/>
                    </a:lnTo>
                    <a:lnTo>
                      <a:pt x="72056" y="63525"/>
                    </a:lnTo>
                    <a:lnTo>
                      <a:pt x="74661" y="60172"/>
                    </a:lnTo>
                    <a:lnTo>
                      <a:pt x="79090" y="61232"/>
                    </a:lnTo>
                    <a:lnTo>
                      <a:pt x="81999" y="64249"/>
                    </a:lnTo>
                    <a:lnTo>
                      <a:pt x="84662" y="61060"/>
                    </a:lnTo>
                    <a:lnTo>
                      <a:pt x="89313" y="64569"/>
                    </a:lnTo>
                    <a:lnTo>
                      <a:pt x="93250" y="63156"/>
                    </a:lnTo>
                    <a:lnTo>
                      <a:pt x="90883" y="59737"/>
                    </a:lnTo>
                    <a:lnTo>
                      <a:pt x="89412" y="55784"/>
                    </a:lnTo>
                    <a:lnTo>
                      <a:pt x="88796" y="51297"/>
                    </a:lnTo>
                    <a:lnTo>
                      <a:pt x="85689" y="48347"/>
                    </a:lnTo>
                    <a:lnTo>
                      <a:pt x="80561" y="47204"/>
                    </a:lnTo>
                    <a:lnTo>
                      <a:pt x="78852" y="43465"/>
                    </a:lnTo>
                    <a:lnTo>
                      <a:pt x="75753" y="40696"/>
                    </a:lnTo>
                    <a:lnTo>
                      <a:pt x="77742" y="36858"/>
                    </a:lnTo>
                    <a:lnTo>
                      <a:pt x="74521" y="33842"/>
                    </a:lnTo>
                    <a:lnTo>
                      <a:pt x="69861" y="30982"/>
                    </a:lnTo>
                    <a:lnTo>
                      <a:pt x="66245" y="28853"/>
                    </a:lnTo>
                    <a:lnTo>
                      <a:pt x="66213" y="24588"/>
                    </a:lnTo>
                    <a:lnTo>
                      <a:pt x="67182" y="20126"/>
                    </a:lnTo>
                    <a:lnTo>
                      <a:pt x="64183" y="15203"/>
                    </a:lnTo>
                    <a:lnTo>
                      <a:pt x="59704" y="15409"/>
                    </a:lnTo>
                    <a:lnTo>
                      <a:pt x="55940" y="13469"/>
                    </a:lnTo>
                    <a:lnTo>
                      <a:pt x="53228" y="10297"/>
                    </a:lnTo>
                    <a:lnTo>
                      <a:pt x="49185" y="9229"/>
                    </a:lnTo>
                    <a:lnTo>
                      <a:pt x="45783" y="11834"/>
                    </a:lnTo>
                    <a:lnTo>
                      <a:pt x="41666" y="9845"/>
                    </a:lnTo>
                    <a:lnTo>
                      <a:pt x="38140" y="6772"/>
                    </a:lnTo>
                    <a:lnTo>
                      <a:pt x="34294" y="4134"/>
                    </a:lnTo>
                    <a:lnTo>
                      <a:pt x="30143" y="2695"/>
                    </a:lnTo>
                    <a:lnTo>
                      <a:pt x="26758" y="131"/>
                    </a:lnTo>
                    <a:lnTo>
                      <a:pt x="22583" y="0"/>
                    </a:lnTo>
                    <a:lnTo>
                      <a:pt x="18441" y="1463"/>
                    </a:lnTo>
                    <a:lnTo>
                      <a:pt x="14200" y="2695"/>
                    </a:lnTo>
                    <a:lnTo>
                      <a:pt x="10215" y="814"/>
                    </a:lnTo>
                    <a:lnTo>
                      <a:pt x="5736" y="2375"/>
                    </a:lnTo>
                    <a:lnTo>
                      <a:pt x="1438" y="1512"/>
                    </a:lnTo>
                    <a:lnTo>
                      <a:pt x="4471" y="4536"/>
                    </a:lnTo>
                    <a:lnTo>
                      <a:pt x="0" y="4783"/>
                    </a:lnTo>
                    <a:lnTo>
                      <a:pt x="4216" y="6336"/>
                    </a:lnTo>
                    <a:lnTo>
                      <a:pt x="7947" y="8374"/>
                    </a:lnTo>
                    <a:lnTo>
                      <a:pt x="10691" y="11637"/>
                    </a:lnTo>
                    <a:lnTo>
                      <a:pt x="13995" y="14234"/>
                    </a:lnTo>
                    <a:lnTo>
                      <a:pt x="15926" y="18704"/>
                    </a:lnTo>
                    <a:lnTo>
                      <a:pt x="18482" y="22493"/>
                    </a:lnTo>
                    <a:lnTo>
                      <a:pt x="20988" y="26355"/>
                    </a:lnTo>
                    <a:lnTo>
                      <a:pt x="23734" y="29437"/>
                    </a:lnTo>
                    <a:lnTo>
                      <a:pt x="26782" y="32198"/>
                    </a:lnTo>
                    <a:lnTo>
                      <a:pt x="29363" y="35428"/>
                    </a:lnTo>
                    <a:lnTo>
                      <a:pt x="32822" y="38000"/>
                    </a:lnTo>
                    <a:lnTo>
                      <a:pt x="35066" y="41444"/>
                    </a:lnTo>
                    <a:lnTo>
                      <a:pt x="38551" y="43662"/>
                    </a:lnTo>
                    <a:lnTo>
                      <a:pt x="41846" y="46317"/>
                    </a:lnTo>
                    <a:lnTo>
                      <a:pt x="42931" y="50286"/>
                    </a:lnTo>
                    <a:lnTo>
                      <a:pt x="45585" y="53467"/>
                    </a:lnTo>
                    <a:lnTo>
                      <a:pt x="46777" y="57452"/>
                    </a:lnTo>
                    <a:lnTo>
                      <a:pt x="47599" y="61512"/>
                    </a:lnTo>
                    <a:lnTo>
                      <a:pt x="47147" y="66089"/>
                    </a:lnTo>
                    <a:lnTo>
                      <a:pt x="46325" y="70124"/>
                    </a:lnTo>
                    <a:lnTo>
                      <a:pt x="45733" y="74735"/>
                    </a:lnTo>
                    <a:lnTo>
                      <a:pt x="47089" y="78803"/>
                    </a:lnTo>
                    <a:lnTo>
                      <a:pt x="48741" y="83323"/>
                    </a:lnTo>
                    <a:lnTo>
                      <a:pt x="47615" y="87464"/>
                    </a:lnTo>
                    <a:lnTo>
                      <a:pt x="50533" y="91220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10" name="Free-form: Shape 1109">
                <a:extLst>
                  <a:ext uri="{FF2B5EF4-FFF2-40B4-BE49-F238E27FC236}">
                    <a16:creationId xmlns:a16="http://schemas.microsoft.com/office/drawing/2014/main" id="{81368A10-95F7-A64E-70DF-FBD17EEF05AF}"/>
                  </a:ext>
                </a:extLst>
              </p:cNvPr>
              <p:cNvSpPr/>
              <p:nvPr/>
            </p:nvSpPr>
            <p:spPr>
              <a:xfrm>
                <a:off x="6206347" y="2704120"/>
                <a:ext cx="5721" cy="6639"/>
              </a:xfrm>
              <a:custGeom>
                <a:avLst/>
                <a:gdLst>
                  <a:gd name="connsiteX0" fmla="*/ 4873 w 4872"/>
                  <a:gd name="connsiteY0" fmla="*/ 5654 h 5653"/>
                  <a:gd name="connsiteX1" fmla="*/ 3764 w 4872"/>
                  <a:gd name="connsiteY1" fmla="*/ 1668 h 5653"/>
                  <a:gd name="connsiteX2" fmla="*/ 0 w 4872"/>
                  <a:gd name="connsiteY2" fmla="*/ 0 h 5653"/>
                  <a:gd name="connsiteX3" fmla="*/ 928 w 4872"/>
                  <a:gd name="connsiteY3" fmla="*/ 4076 h 5653"/>
                  <a:gd name="connsiteX4" fmla="*/ 4750 w 4872"/>
                  <a:gd name="connsiteY4" fmla="*/ 5621 h 56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872" h="5653">
                    <a:moveTo>
                      <a:pt x="4873" y="5654"/>
                    </a:moveTo>
                    <a:lnTo>
                      <a:pt x="3764" y="1668"/>
                    </a:lnTo>
                    <a:lnTo>
                      <a:pt x="0" y="0"/>
                    </a:lnTo>
                    <a:lnTo>
                      <a:pt x="928" y="4076"/>
                    </a:lnTo>
                    <a:lnTo>
                      <a:pt x="4750" y="5621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11" name="Free-form: Shape 1110">
                <a:extLst>
                  <a:ext uri="{FF2B5EF4-FFF2-40B4-BE49-F238E27FC236}">
                    <a16:creationId xmlns:a16="http://schemas.microsoft.com/office/drawing/2014/main" id="{48A540DF-383B-846B-07A9-917425C7137B}"/>
                  </a:ext>
                </a:extLst>
              </p:cNvPr>
              <p:cNvSpPr/>
              <p:nvPr/>
            </p:nvSpPr>
            <p:spPr>
              <a:xfrm>
                <a:off x="5857194" y="2071493"/>
                <a:ext cx="106195" cy="96678"/>
              </a:xfrm>
              <a:custGeom>
                <a:avLst/>
                <a:gdLst>
                  <a:gd name="connsiteX0" fmla="*/ 34672 w 90422"/>
                  <a:gd name="connsiteY0" fmla="*/ 8711 h 82320"/>
                  <a:gd name="connsiteX1" fmla="*/ 39192 w 90422"/>
                  <a:gd name="connsiteY1" fmla="*/ 6147 h 82320"/>
                  <a:gd name="connsiteX2" fmla="*/ 35231 w 90422"/>
                  <a:gd name="connsiteY2" fmla="*/ 7799 h 82320"/>
                  <a:gd name="connsiteX3" fmla="*/ 31418 w 90422"/>
                  <a:gd name="connsiteY3" fmla="*/ 15343 h 82320"/>
                  <a:gd name="connsiteX4" fmla="*/ 34919 w 90422"/>
                  <a:gd name="connsiteY4" fmla="*/ 13034 h 82320"/>
                  <a:gd name="connsiteX5" fmla="*/ 31278 w 90422"/>
                  <a:gd name="connsiteY5" fmla="*/ 15171 h 82320"/>
                  <a:gd name="connsiteX6" fmla="*/ 42060 w 90422"/>
                  <a:gd name="connsiteY6" fmla="*/ 4487 h 82320"/>
                  <a:gd name="connsiteX7" fmla="*/ 46769 w 90422"/>
                  <a:gd name="connsiteY7" fmla="*/ 2942 h 82320"/>
                  <a:gd name="connsiteX8" fmla="*/ 50738 w 90422"/>
                  <a:gd name="connsiteY8" fmla="*/ 1783 h 82320"/>
                  <a:gd name="connsiteX9" fmla="*/ 43457 w 90422"/>
                  <a:gd name="connsiteY9" fmla="*/ 2827 h 82320"/>
                  <a:gd name="connsiteX10" fmla="*/ 53434 w 90422"/>
                  <a:gd name="connsiteY10" fmla="*/ 2145 h 82320"/>
                  <a:gd name="connsiteX11" fmla="*/ 57847 w 90422"/>
                  <a:gd name="connsiteY11" fmla="*/ 1455 h 82320"/>
                  <a:gd name="connsiteX12" fmla="*/ 53614 w 90422"/>
                  <a:gd name="connsiteY12" fmla="*/ 830 h 82320"/>
                  <a:gd name="connsiteX13" fmla="*/ 12968 w 90422"/>
                  <a:gd name="connsiteY13" fmla="*/ 68703 h 82320"/>
                  <a:gd name="connsiteX14" fmla="*/ 18047 w 90422"/>
                  <a:gd name="connsiteY14" fmla="*/ 66936 h 82320"/>
                  <a:gd name="connsiteX15" fmla="*/ 20159 w 90422"/>
                  <a:gd name="connsiteY15" fmla="*/ 63361 h 82320"/>
                  <a:gd name="connsiteX16" fmla="*/ 15976 w 90422"/>
                  <a:gd name="connsiteY16" fmla="*/ 63123 h 82320"/>
                  <a:gd name="connsiteX17" fmla="*/ 11924 w 90422"/>
                  <a:gd name="connsiteY17" fmla="*/ 64807 h 82320"/>
                  <a:gd name="connsiteX18" fmla="*/ 7758 w 90422"/>
                  <a:gd name="connsiteY18" fmla="*/ 63682 h 82320"/>
                  <a:gd name="connsiteX19" fmla="*/ 3509 w 90422"/>
                  <a:gd name="connsiteY19" fmla="*/ 62720 h 82320"/>
                  <a:gd name="connsiteX20" fmla="*/ 0 w 90422"/>
                  <a:gd name="connsiteY20" fmla="*/ 65383 h 82320"/>
                  <a:gd name="connsiteX21" fmla="*/ 4010 w 90422"/>
                  <a:gd name="connsiteY21" fmla="*/ 67429 h 82320"/>
                  <a:gd name="connsiteX22" fmla="*/ 8522 w 90422"/>
                  <a:gd name="connsiteY22" fmla="*/ 66698 h 82320"/>
                  <a:gd name="connsiteX23" fmla="*/ 12541 w 90422"/>
                  <a:gd name="connsiteY23" fmla="*/ 68111 h 82320"/>
                  <a:gd name="connsiteX24" fmla="*/ 64676 w 90422"/>
                  <a:gd name="connsiteY24" fmla="*/ 1455 h 82320"/>
                  <a:gd name="connsiteX25" fmla="*/ 68785 w 90422"/>
                  <a:gd name="connsiteY25" fmla="*/ 0 h 82320"/>
                  <a:gd name="connsiteX26" fmla="*/ 64511 w 90422"/>
                  <a:gd name="connsiteY26" fmla="*/ 288 h 82320"/>
                  <a:gd name="connsiteX27" fmla="*/ 61816 w 90422"/>
                  <a:gd name="connsiteY27" fmla="*/ 82320 h 82320"/>
                  <a:gd name="connsiteX28" fmla="*/ 64857 w 90422"/>
                  <a:gd name="connsiteY28" fmla="*/ 79510 h 82320"/>
                  <a:gd name="connsiteX29" fmla="*/ 64783 w 90422"/>
                  <a:gd name="connsiteY29" fmla="*/ 75359 h 82320"/>
                  <a:gd name="connsiteX30" fmla="*/ 60773 w 90422"/>
                  <a:gd name="connsiteY30" fmla="*/ 73436 h 82320"/>
                  <a:gd name="connsiteX31" fmla="*/ 64816 w 90422"/>
                  <a:gd name="connsiteY31" fmla="*/ 71949 h 82320"/>
                  <a:gd name="connsiteX32" fmla="*/ 68168 w 90422"/>
                  <a:gd name="connsiteY32" fmla="*/ 69295 h 82320"/>
                  <a:gd name="connsiteX33" fmla="*/ 67692 w 90422"/>
                  <a:gd name="connsiteY33" fmla="*/ 65169 h 82320"/>
                  <a:gd name="connsiteX34" fmla="*/ 69023 w 90422"/>
                  <a:gd name="connsiteY34" fmla="*/ 60690 h 82320"/>
                  <a:gd name="connsiteX35" fmla="*/ 66410 w 90422"/>
                  <a:gd name="connsiteY35" fmla="*/ 57156 h 82320"/>
                  <a:gd name="connsiteX36" fmla="*/ 64282 w 90422"/>
                  <a:gd name="connsiteY36" fmla="*/ 53524 h 82320"/>
                  <a:gd name="connsiteX37" fmla="*/ 62021 w 90422"/>
                  <a:gd name="connsiteY37" fmla="*/ 50040 h 82320"/>
                  <a:gd name="connsiteX38" fmla="*/ 67166 w 90422"/>
                  <a:gd name="connsiteY38" fmla="*/ 49571 h 82320"/>
                  <a:gd name="connsiteX39" fmla="*/ 71612 w 90422"/>
                  <a:gd name="connsiteY39" fmla="*/ 49349 h 82320"/>
                  <a:gd name="connsiteX40" fmla="*/ 75820 w 90422"/>
                  <a:gd name="connsiteY40" fmla="*/ 48692 h 82320"/>
                  <a:gd name="connsiteX41" fmla="*/ 79805 w 90422"/>
                  <a:gd name="connsiteY41" fmla="*/ 47492 h 82320"/>
                  <a:gd name="connsiteX42" fmla="*/ 79493 w 90422"/>
                  <a:gd name="connsiteY42" fmla="*/ 43169 h 82320"/>
                  <a:gd name="connsiteX43" fmla="*/ 83413 w 90422"/>
                  <a:gd name="connsiteY43" fmla="*/ 41181 h 82320"/>
                  <a:gd name="connsiteX44" fmla="*/ 86404 w 90422"/>
                  <a:gd name="connsiteY44" fmla="*/ 38165 h 82320"/>
                  <a:gd name="connsiteX45" fmla="*/ 88286 w 90422"/>
                  <a:gd name="connsiteY45" fmla="*/ 34335 h 82320"/>
                  <a:gd name="connsiteX46" fmla="*/ 86158 w 90422"/>
                  <a:gd name="connsiteY46" fmla="*/ 30735 h 82320"/>
                  <a:gd name="connsiteX47" fmla="*/ 80947 w 90422"/>
                  <a:gd name="connsiteY47" fmla="*/ 31040 h 82320"/>
                  <a:gd name="connsiteX48" fmla="*/ 79592 w 90422"/>
                  <a:gd name="connsiteY48" fmla="*/ 27087 h 82320"/>
                  <a:gd name="connsiteX49" fmla="*/ 83775 w 90422"/>
                  <a:gd name="connsiteY49" fmla="*/ 25377 h 82320"/>
                  <a:gd name="connsiteX50" fmla="*/ 87769 w 90422"/>
                  <a:gd name="connsiteY50" fmla="*/ 20455 h 82320"/>
                  <a:gd name="connsiteX51" fmla="*/ 90218 w 90422"/>
                  <a:gd name="connsiteY51" fmla="*/ 16592 h 82320"/>
                  <a:gd name="connsiteX52" fmla="*/ 90423 w 90422"/>
                  <a:gd name="connsiteY52" fmla="*/ 12335 h 82320"/>
                  <a:gd name="connsiteX53" fmla="*/ 90406 w 90422"/>
                  <a:gd name="connsiteY53" fmla="*/ 7750 h 82320"/>
                  <a:gd name="connsiteX54" fmla="*/ 86191 w 90422"/>
                  <a:gd name="connsiteY54" fmla="*/ 5794 h 82320"/>
                  <a:gd name="connsiteX55" fmla="*/ 82657 w 90422"/>
                  <a:gd name="connsiteY55" fmla="*/ 3641 h 82320"/>
                  <a:gd name="connsiteX56" fmla="*/ 77841 w 90422"/>
                  <a:gd name="connsiteY56" fmla="*/ 1027 h 82320"/>
                  <a:gd name="connsiteX57" fmla="*/ 72746 w 90422"/>
                  <a:gd name="connsiteY57" fmla="*/ 2112 h 82320"/>
                  <a:gd name="connsiteX58" fmla="*/ 67527 w 90422"/>
                  <a:gd name="connsiteY58" fmla="*/ 2474 h 82320"/>
                  <a:gd name="connsiteX59" fmla="*/ 63008 w 90422"/>
                  <a:gd name="connsiteY59" fmla="*/ 2696 h 82320"/>
                  <a:gd name="connsiteX60" fmla="*/ 57650 w 90422"/>
                  <a:gd name="connsiteY60" fmla="*/ 3747 h 82320"/>
                  <a:gd name="connsiteX61" fmla="*/ 52596 w 90422"/>
                  <a:gd name="connsiteY61" fmla="*/ 5646 h 82320"/>
                  <a:gd name="connsiteX62" fmla="*/ 48478 w 90422"/>
                  <a:gd name="connsiteY62" fmla="*/ 8202 h 82320"/>
                  <a:gd name="connsiteX63" fmla="*/ 46876 w 90422"/>
                  <a:gd name="connsiteY63" fmla="*/ 12187 h 82320"/>
                  <a:gd name="connsiteX64" fmla="*/ 42421 w 90422"/>
                  <a:gd name="connsiteY64" fmla="*/ 14546 h 82320"/>
                  <a:gd name="connsiteX65" fmla="*/ 38452 w 90422"/>
                  <a:gd name="connsiteY65" fmla="*/ 16609 h 82320"/>
                  <a:gd name="connsiteX66" fmla="*/ 34450 w 90422"/>
                  <a:gd name="connsiteY66" fmla="*/ 17948 h 82320"/>
                  <a:gd name="connsiteX67" fmla="*/ 30587 w 90422"/>
                  <a:gd name="connsiteY67" fmla="*/ 20249 h 82320"/>
                  <a:gd name="connsiteX68" fmla="*/ 29437 w 90422"/>
                  <a:gd name="connsiteY68" fmla="*/ 24424 h 82320"/>
                  <a:gd name="connsiteX69" fmla="*/ 28731 w 90422"/>
                  <a:gd name="connsiteY69" fmla="*/ 29675 h 82320"/>
                  <a:gd name="connsiteX70" fmla="*/ 26232 w 90422"/>
                  <a:gd name="connsiteY70" fmla="*/ 35370 h 82320"/>
                  <a:gd name="connsiteX71" fmla="*/ 24030 w 90422"/>
                  <a:gd name="connsiteY71" fmla="*/ 38888 h 82320"/>
                  <a:gd name="connsiteX72" fmla="*/ 21022 w 90422"/>
                  <a:gd name="connsiteY72" fmla="*/ 41838 h 82320"/>
                  <a:gd name="connsiteX73" fmla="*/ 18039 w 90422"/>
                  <a:gd name="connsiteY73" fmla="*/ 44895 h 82320"/>
                  <a:gd name="connsiteX74" fmla="*/ 14686 w 90422"/>
                  <a:gd name="connsiteY74" fmla="*/ 47402 h 82320"/>
                  <a:gd name="connsiteX75" fmla="*/ 11579 w 90422"/>
                  <a:gd name="connsiteY75" fmla="*/ 50566 h 82320"/>
                  <a:gd name="connsiteX76" fmla="*/ 7856 w 90422"/>
                  <a:gd name="connsiteY76" fmla="*/ 53080 h 82320"/>
                  <a:gd name="connsiteX77" fmla="*/ 6492 w 90422"/>
                  <a:gd name="connsiteY77" fmla="*/ 57148 h 82320"/>
                  <a:gd name="connsiteX78" fmla="*/ 1660 w 90422"/>
                  <a:gd name="connsiteY78" fmla="*/ 58701 h 82320"/>
                  <a:gd name="connsiteX79" fmla="*/ 5063 w 90422"/>
                  <a:gd name="connsiteY79" fmla="*/ 61701 h 82320"/>
                  <a:gd name="connsiteX80" fmla="*/ 9073 w 90422"/>
                  <a:gd name="connsiteY80" fmla="*/ 62671 h 82320"/>
                  <a:gd name="connsiteX81" fmla="*/ 13699 w 90422"/>
                  <a:gd name="connsiteY81" fmla="*/ 61487 h 82320"/>
                  <a:gd name="connsiteX82" fmla="*/ 17973 w 90422"/>
                  <a:gd name="connsiteY82" fmla="*/ 62909 h 82320"/>
                  <a:gd name="connsiteX83" fmla="*/ 23561 w 90422"/>
                  <a:gd name="connsiteY83" fmla="*/ 63542 h 82320"/>
                  <a:gd name="connsiteX84" fmla="*/ 26791 w 90422"/>
                  <a:gd name="connsiteY84" fmla="*/ 60575 h 82320"/>
                  <a:gd name="connsiteX85" fmla="*/ 30916 w 90422"/>
                  <a:gd name="connsiteY85" fmla="*/ 62227 h 82320"/>
                  <a:gd name="connsiteX86" fmla="*/ 34417 w 90422"/>
                  <a:gd name="connsiteY86" fmla="*/ 59951 h 82320"/>
                  <a:gd name="connsiteX87" fmla="*/ 37663 w 90422"/>
                  <a:gd name="connsiteY87" fmla="*/ 63032 h 82320"/>
                  <a:gd name="connsiteX88" fmla="*/ 41353 w 90422"/>
                  <a:gd name="connsiteY88" fmla="*/ 60871 h 82320"/>
                  <a:gd name="connsiteX89" fmla="*/ 42956 w 90422"/>
                  <a:gd name="connsiteY89" fmla="*/ 65087 h 82320"/>
                  <a:gd name="connsiteX90" fmla="*/ 47846 w 90422"/>
                  <a:gd name="connsiteY90" fmla="*/ 67010 h 82320"/>
                  <a:gd name="connsiteX91" fmla="*/ 52267 w 90422"/>
                  <a:gd name="connsiteY91" fmla="*/ 66369 h 82320"/>
                  <a:gd name="connsiteX92" fmla="*/ 55464 w 90422"/>
                  <a:gd name="connsiteY92" fmla="*/ 69114 h 82320"/>
                  <a:gd name="connsiteX93" fmla="*/ 59449 w 90422"/>
                  <a:gd name="connsiteY93" fmla="*/ 70133 h 82320"/>
                  <a:gd name="connsiteX94" fmla="*/ 58455 w 90422"/>
                  <a:gd name="connsiteY94" fmla="*/ 74776 h 82320"/>
                  <a:gd name="connsiteX95" fmla="*/ 56039 w 90422"/>
                  <a:gd name="connsiteY95" fmla="*/ 78449 h 82320"/>
                  <a:gd name="connsiteX96" fmla="*/ 58052 w 90422"/>
                  <a:gd name="connsiteY96" fmla="*/ 82049 h 823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</a:cxnLst>
                <a:rect l="l" t="t" r="r" b="b"/>
                <a:pathLst>
                  <a:path w="90422" h="82320">
                    <a:moveTo>
                      <a:pt x="34672" y="8711"/>
                    </a:moveTo>
                    <a:lnTo>
                      <a:pt x="39192" y="6147"/>
                    </a:lnTo>
                    <a:lnTo>
                      <a:pt x="35231" y="7799"/>
                    </a:lnTo>
                    <a:close/>
                    <a:moveTo>
                      <a:pt x="31418" y="15343"/>
                    </a:moveTo>
                    <a:lnTo>
                      <a:pt x="34919" y="13034"/>
                    </a:lnTo>
                    <a:lnTo>
                      <a:pt x="31278" y="15171"/>
                    </a:lnTo>
                    <a:close/>
                    <a:moveTo>
                      <a:pt x="42060" y="4487"/>
                    </a:moveTo>
                    <a:lnTo>
                      <a:pt x="46769" y="2942"/>
                    </a:lnTo>
                    <a:lnTo>
                      <a:pt x="50738" y="1783"/>
                    </a:lnTo>
                    <a:lnTo>
                      <a:pt x="43457" y="2827"/>
                    </a:lnTo>
                    <a:close/>
                    <a:moveTo>
                      <a:pt x="53434" y="2145"/>
                    </a:moveTo>
                    <a:lnTo>
                      <a:pt x="57847" y="1455"/>
                    </a:lnTo>
                    <a:lnTo>
                      <a:pt x="53614" y="830"/>
                    </a:lnTo>
                    <a:close/>
                    <a:moveTo>
                      <a:pt x="12968" y="68703"/>
                    </a:moveTo>
                    <a:lnTo>
                      <a:pt x="18047" y="66936"/>
                    </a:lnTo>
                    <a:lnTo>
                      <a:pt x="20159" y="63361"/>
                    </a:lnTo>
                    <a:lnTo>
                      <a:pt x="15976" y="63123"/>
                    </a:lnTo>
                    <a:lnTo>
                      <a:pt x="11924" y="64807"/>
                    </a:lnTo>
                    <a:lnTo>
                      <a:pt x="7758" y="63682"/>
                    </a:lnTo>
                    <a:lnTo>
                      <a:pt x="3509" y="62720"/>
                    </a:lnTo>
                    <a:lnTo>
                      <a:pt x="0" y="65383"/>
                    </a:lnTo>
                    <a:lnTo>
                      <a:pt x="4010" y="67429"/>
                    </a:lnTo>
                    <a:lnTo>
                      <a:pt x="8522" y="66698"/>
                    </a:lnTo>
                    <a:lnTo>
                      <a:pt x="12541" y="68111"/>
                    </a:lnTo>
                    <a:close/>
                    <a:moveTo>
                      <a:pt x="64676" y="1455"/>
                    </a:moveTo>
                    <a:lnTo>
                      <a:pt x="68785" y="0"/>
                    </a:lnTo>
                    <a:lnTo>
                      <a:pt x="64511" y="288"/>
                    </a:lnTo>
                    <a:close/>
                    <a:moveTo>
                      <a:pt x="61816" y="82320"/>
                    </a:moveTo>
                    <a:lnTo>
                      <a:pt x="64857" y="79510"/>
                    </a:lnTo>
                    <a:lnTo>
                      <a:pt x="64783" y="75359"/>
                    </a:lnTo>
                    <a:lnTo>
                      <a:pt x="60773" y="73436"/>
                    </a:lnTo>
                    <a:lnTo>
                      <a:pt x="64816" y="71949"/>
                    </a:lnTo>
                    <a:lnTo>
                      <a:pt x="68168" y="69295"/>
                    </a:lnTo>
                    <a:lnTo>
                      <a:pt x="67692" y="65169"/>
                    </a:lnTo>
                    <a:lnTo>
                      <a:pt x="69023" y="60690"/>
                    </a:lnTo>
                    <a:lnTo>
                      <a:pt x="66410" y="57156"/>
                    </a:lnTo>
                    <a:lnTo>
                      <a:pt x="64282" y="53524"/>
                    </a:lnTo>
                    <a:lnTo>
                      <a:pt x="62021" y="50040"/>
                    </a:lnTo>
                    <a:lnTo>
                      <a:pt x="67166" y="49571"/>
                    </a:lnTo>
                    <a:lnTo>
                      <a:pt x="71612" y="49349"/>
                    </a:lnTo>
                    <a:lnTo>
                      <a:pt x="75820" y="48692"/>
                    </a:lnTo>
                    <a:lnTo>
                      <a:pt x="79805" y="47492"/>
                    </a:lnTo>
                    <a:lnTo>
                      <a:pt x="79493" y="43169"/>
                    </a:lnTo>
                    <a:lnTo>
                      <a:pt x="83413" y="41181"/>
                    </a:lnTo>
                    <a:lnTo>
                      <a:pt x="86404" y="38165"/>
                    </a:lnTo>
                    <a:lnTo>
                      <a:pt x="88286" y="34335"/>
                    </a:lnTo>
                    <a:lnTo>
                      <a:pt x="86158" y="30735"/>
                    </a:lnTo>
                    <a:lnTo>
                      <a:pt x="80947" y="31040"/>
                    </a:lnTo>
                    <a:lnTo>
                      <a:pt x="79592" y="27087"/>
                    </a:lnTo>
                    <a:lnTo>
                      <a:pt x="83775" y="25377"/>
                    </a:lnTo>
                    <a:lnTo>
                      <a:pt x="87769" y="20455"/>
                    </a:lnTo>
                    <a:lnTo>
                      <a:pt x="90218" y="16592"/>
                    </a:lnTo>
                    <a:lnTo>
                      <a:pt x="90423" y="12335"/>
                    </a:lnTo>
                    <a:lnTo>
                      <a:pt x="90406" y="7750"/>
                    </a:lnTo>
                    <a:lnTo>
                      <a:pt x="86191" y="5794"/>
                    </a:lnTo>
                    <a:lnTo>
                      <a:pt x="82657" y="3641"/>
                    </a:lnTo>
                    <a:lnTo>
                      <a:pt x="77841" y="1027"/>
                    </a:lnTo>
                    <a:lnTo>
                      <a:pt x="72746" y="2112"/>
                    </a:lnTo>
                    <a:lnTo>
                      <a:pt x="67527" y="2474"/>
                    </a:lnTo>
                    <a:lnTo>
                      <a:pt x="63008" y="2696"/>
                    </a:lnTo>
                    <a:lnTo>
                      <a:pt x="57650" y="3747"/>
                    </a:lnTo>
                    <a:lnTo>
                      <a:pt x="52596" y="5646"/>
                    </a:lnTo>
                    <a:lnTo>
                      <a:pt x="48478" y="8202"/>
                    </a:lnTo>
                    <a:lnTo>
                      <a:pt x="46876" y="12187"/>
                    </a:lnTo>
                    <a:lnTo>
                      <a:pt x="42421" y="14546"/>
                    </a:lnTo>
                    <a:lnTo>
                      <a:pt x="38452" y="16609"/>
                    </a:lnTo>
                    <a:lnTo>
                      <a:pt x="34450" y="17948"/>
                    </a:lnTo>
                    <a:lnTo>
                      <a:pt x="30587" y="20249"/>
                    </a:lnTo>
                    <a:lnTo>
                      <a:pt x="29437" y="24424"/>
                    </a:lnTo>
                    <a:lnTo>
                      <a:pt x="28731" y="29675"/>
                    </a:lnTo>
                    <a:lnTo>
                      <a:pt x="26232" y="35370"/>
                    </a:lnTo>
                    <a:lnTo>
                      <a:pt x="24030" y="38888"/>
                    </a:lnTo>
                    <a:lnTo>
                      <a:pt x="21022" y="41838"/>
                    </a:lnTo>
                    <a:lnTo>
                      <a:pt x="18039" y="44895"/>
                    </a:lnTo>
                    <a:lnTo>
                      <a:pt x="14686" y="47402"/>
                    </a:lnTo>
                    <a:lnTo>
                      <a:pt x="11579" y="50566"/>
                    </a:lnTo>
                    <a:lnTo>
                      <a:pt x="7856" y="53080"/>
                    </a:lnTo>
                    <a:lnTo>
                      <a:pt x="6492" y="57148"/>
                    </a:lnTo>
                    <a:lnTo>
                      <a:pt x="1660" y="58701"/>
                    </a:lnTo>
                    <a:lnTo>
                      <a:pt x="5063" y="61701"/>
                    </a:lnTo>
                    <a:lnTo>
                      <a:pt x="9073" y="62671"/>
                    </a:lnTo>
                    <a:lnTo>
                      <a:pt x="13699" y="61487"/>
                    </a:lnTo>
                    <a:lnTo>
                      <a:pt x="17973" y="62909"/>
                    </a:lnTo>
                    <a:lnTo>
                      <a:pt x="23561" y="63542"/>
                    </a:lnTo>
                    <a:lnTo>
                      <a:pt x="26791" y="60575"/>
                    </a:lnTo>
                    <a:lnTo>
                      <a:pt x="30916" y="62227"/>
                    </a:lnTo>
                    <a:lnTo>
                      <a:pt x="34417" y="59951"/>
                    </a:lnTo>
                    <a:lnTo>
                      <a:pt x="37663" y="63032"/>
                    </a:lnTo>
                    <a:lnTo>
                      <a:pt x="41353" y="60871"/>
                    </a:lnTo>
                    <a:lnTo>
                      <a:pt x="42956" y="65087"/>
                    </a:lnTo>
                    <a:lnTo>
                      <a:pt x="47846" y="67010"/>
                    </a:lnTo>
                    <a:lnTo>
                      <a:pt x="52267" y="66369"/>
                    </a:lnTo>
                    <a:lnTo>
                      <a:pt x="55464" y="69114"/>
                    </a:lnTo>
                    <a:lnTo>
                      <a:pt x="59449" y="70133"/>
                    </a:lnTo>
                    <a:lnTo>
                      <a:pt x="58455" y="74776"/>
                    </a:lnTo>
                    <a:lnTo>
                      <a:pt x="56039" y="78449"/>
                    </a:lnTo>
                    <a:lnTo>
                      <a:pt x="58052" y="82049"/>
                    </a:lnTo>
                    <a:close/>
                  </a:path>
                </a:pathLst>
              </a:custGeom>
              <a:solidFill>
                <a:srgbClr val="897254"/>
              </a:solidFill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12" name="Free-form: Shape 1111">
                <a:extLst>
                  <a:ext uri="{FF2B5EF4-FFF2-40B4-BE49-F238E27FC236}">
                    <a16:creationId xmlns:a16="http://schemas.microsoft.com/office/drawing/2014/main" id="{5FCBBFBA-0E3C-9F18-C5C9-44C115D7F4CF}"/>
                  </a:ext>
                </a:extLst>
              </p:cNvPr>
              <p:cNvSpPr/>
              <p:nvPr/>
            </p:nvSpPr>
            <p:spPr>
              <a:xfrm>
                <a:off x="5887431" y="1488649"/>
                <a:ext cx="612310" cy="426856"/>
              </a:xfrm>
              <a:custGeom>
                <a:avLst/>
                <a:gdLst>
                  <a:gd name="connsiteX0" fmla="*/ 171946 w 521368"/>
                  <a:gd name="connsiteY0" fmla="*/ 81908 h 363458"/>
                  <a:gd name="connsiteX1" fmla="*/ 176433 w 521368"/>
                  <a:gd name="connsiteY1" fmla="*/ 80996 h 363458"/>
                  <a:gd name="connsiteX2" fmla="*/ 179646 w 521368"/>
                  <a:gd name="connsiteY2" fmla="*/ 78021 h 363458"/>
                  <a:gd name="connsiteX3" fmla="*/ 184018 w 521368"/>
                  <a:gd name="connsiteY3" fmla="*/ 77758 h 363458"/>
                  <a:gd name="connsiteX4" fmla="*/ 179203 w 521368"/>
                  <a:gd name="connsiteY4" fmla="*/ 75761 h 363458"/>
                  <a:gd name="connsiteX5" fmla="*/ 174412 w 521368"/>
                  <a:gd name="connsiteY5" fmla="*/ 75096 h 363458"/>
                  <a:gd name="connsiteX6" fmla="*/ 170968 w 521368"/>
                  <a:gd name="connsiteY6" fmla="*/ 77964 h 363458"/>
                  <a:gd name="connsiteX7" fmla="*/ 159471 w 521368"/>
                  <a:gd name="connsiteY7" fmla="*/ 88097 h 363458"/>
                  <a:gd name="connsiteX8" fmla="*/ 163605 w 521368"/>
                  <a:gd name="connsiteY8" fmla="*/ 85763 h 363458"/>
                  <a:gd name="connsiteX9" fmla="*/ 165035 w 521368"/>
                  <a:gd name="connsiteY9" fmla="*/ 81867 h 363458"/>
                  <a:gd name="connsiteX10" fmla="*/ 160696 w 521368"/>
                  <a:gd name="connsiteY10" fmla="*/ 83256 h 363458"/>
                  <a:gd name="connsiteX11" fmla="*/ 159019 w 521368"/>
                  <a:gd name="connsiteY11" fmla="*/ 87538 h 363458"/>
                  <a:gd name="connsiteX12" fmla="*/ 166054 w 521368"/>
                  <a:gd name="connsiteY12" fmla="*/ 83494 h 363458"/>
                  <a:gd name="connsiteX13" fmla="*/ 170023 w 521368"/>
                  <a:gd name="connsiteY13" fmla="*/ 80807 h 363458"/>
                  <a:gd name="connsiteX14" fmla="*/ 165569 w 521368"/>
                  <a:gd name="connsiteY14" fmla="*/ 81456 h 363458"/>
                  <a:gd name="connsiteX15" fmla="*/ 209872 w 521368"/>
                  <a:gd name="connsiteY15" fmla="*/ 59925 h 363458"/>
                  <a:gd name="connsiteX16" fmla="*/ 213291 w 521368"/>
                  <a:gd name="connsiteY16" fmla="*/ 56827 h 363458"/>
                  <a:gd name="connsiteX17" fmla="*/ 217375 w 521368"/>
                  <a:gd name="connsiteY17" fmla="*/ 55759 h 363458"/>
                  <a:gd name="connsiteX18" fmla="*/ 220802 w 521368"/>
                  <a:gd name="connsiteY18" fmla="*/ 52734 h 363458"/>
                  <a:gd name="connsiteX19" fmla="*/ 222495 w 521368"/>
                  <a:gd name="connsiteY19" fmla="*/ 48814 h 363458"/>
                  <a:gd name="connsiteX20" fmla="*/ 218378 w 521368"/>
                  <a:gd name="connsiteY20" fmla="*/ 49020 h 363458"/>
                  <a:gd name="connsiteX21" fmla="*/ 215641 w 521368"/>
                  <a:gd name="connsiteY21" fmla="*/ 52110 h 363458"/>
                  <a:gd name="connsiteX22" fmla="*/ 210686 w 521368"/>
                  <a:gd name="connsiteY22" fmla="*/ 53852 h 363458"/>
                  <a:gd name="connsiteX23" fmla="*/ 208919 w 521368"/>
                  <a:gd name="connsiteY23" fmla="*/ 58512 h 363458"/>
                  <a:gd name="connsiteX24" fmla="*/ 232069 w 521368"/>
                  <a:gd name="connsiteY24" fmla="*/ 59900 h 363458"/>
                  <a:gd name="connsiteX25" fmla="*/ 227903 w 521368"/>
                  <a:gd name="connsiteY25" fmla="*/ 56893 h 363458"/>
                  <a:gd name="connsiteX26" fmla="*/ 232069 w 521368"/>
                  <a:gd name="connsiteY26" fmla="*/ 59900 h 363458"/>
                  <a:gd name="connsiteX27" fmla="*/ 197151 w 521368"/>
                  <a:gd name="connsiteY27" fmla="*/ 70066 h 363458"/>
                  <a:gd name="connsiteX28" fmla="*/ 201186 w 521368"/>
                  <a:gd name="connsiteY28" fmla="*/ 68669 h 363458"/>
                  <a:gd name="connsiteX29" fmla="*/ 196839 w 521368"/>
                  <a:gd name="connsiteY29" fmla="*/ 67864 h 363458"/>
                  <a:gd name="connsiteX30" fmla="*/ 186443 w 521368"/>
                  <a:gd name="connsiteY30" fmla="*/ 78917 h 363458"/>
                  <a:gd name="connsiteX31" fmla="*/ 190921 w 521368"/>
                  <a:gd name="connsiteY31" fmla="*/ 77799 h 363458"/>
                  <a:gd name="connsiteX32" fmla="*/ 195441 w 521368"/>
                  <a:gd name="connsiteY32" fmla="*/ 76797 h 363458"/>
                  <a:gd name="connsiteX33" fmla="*/ 201186 w 521368"/>
                  <a:gd name="connsiteY33" fmla="*/ 74282 h 363458"/>
                  <a:gd name="connsiteX34" fmla="*/ 205443 w 521368"/>
                  <a:gd name="connsiteY34" fmla="*/ 70937 h 363458"/>
                  <a:gd name="connsiteX35" fmla="*/ 199501 w 521368"/>
                  <a:gd name="connsiteY35" fmla="*/ 71381 h 363458"/>
                  <a:gd name="connsiteX36" fmla="*/ 195507 w 521368"/>
                  <a:gd name="connsiteY36" fmla="*/ 72984 h 363458"/>
                  <a:gd name="connsiteX37" fmla="*/ 191028 w 521368"/>
                  <a:gd name="connsiteY37" fmla="*/ 72844 h 363458"/>
                  <a:gd name="connsiteX38" fmla="*/ 187922 w 521368"/>
                  <a:gd name="connsiteY38" fmla="*/ 75671 h 363458"/>
                  <a:gd name="connsiteX39" fmla="*/ 201745 w 521368"/>
                  <a:gd name="connsiteY39" fmla="*/ 67888 h 363458"/>
                  <a:gd name="connsiteX40" fmla="*/ 208385 w 521368"/>
                  <a:gd name="connsiteY40" fmla="*/ 65563 h 363458"/>
                  <a:gd name="connsiteX41" fmla="*/ 205771 w 521368"/>
                  <a:gd name="connsiteY41" fmla="*/ 62045 h 363458"/>
                  <a:gd name="connsiteX42" fmla="*/ 203396 w 521368"/>
                  <a:gd name="connsiteY42" fmla="*/ 58224 h 363458"/>
                  <a:gd name="connsiteX43" fmla="*/ 201120 w 521368"/>
                  <a:gd name="connsiteY43" fmla="*/ 62062 h 363458"/>
                  <a:gd name="connsiteX44" fmla="*/ 195557 w 521368"/>
                  <a:gd name="connsiteY44" fmla="*/ 62448 h 363458"/>
                  <a:gd name="connsiteX45" fmla="*/ 191020 w 521368"/>
                  <a:gd name="connsiteY45" fmla="*/ 61725 h 363458"/>
                  <a:gd name="connsiteX46" fmla="*/ 187749 w 521368"/>
                  <a:gd name="connsiteY46" fmla="*/ 65045 h 363458"/>
                  <a:gd name="connsiteX47" fmla="*/ 191291 w 521368"/>
                  <a:gd name="connsiteY47" fmla="*/ 67272 h 363458"/>
                  <a:gd name="connsiteX48" fmla="*/ 194841 w 521368"/>
                  <a:gd name="connsiteY48" fmla="*/ 64659 h 363458"/>
                  <a:gd name="connsiteX49" fmla="*/ 199008 w 521368"/>
                  <a:gd name="connsiteY49" fmla="*/ 64478 h 363458"/>
                  <a:gd name="connsiteX50" fmla="*/ 203240 w 521368"/>
                  <a:gd name="connsiteY50" fmla="*/ 63073 h 363458"/>
                  <a:gd name="connsiteX51" fmla="*/ 199756 w 521368"/>
                  <a:gd name="connsiteY51" fmla="*/ 65423 h 363458"/>
                  <a:gd name="connsiteX52" fmla="*/ 202813 w 521368"/>
                  <a:gd name="connsiteY52" fmla="*/ 75383 h 363458"/>
                  <a:gd name="connsiteX53" fmla="*/ 207070 w 521368"/>
                  <a:gd name="connsiteY53" fmla="*/ 73789 h 363458"/>
                  <a:gd name="connsiteX54" fmla="*/ 210908 w 521368"/>
                  <a:gd name="connsiteY54" fmla="*/ 71726 h 363458"/>
                  <a:gd name="connsiteX55" fmla="*/ 214137 w 521368"/>
                  <a:gd name="connsiteY55" fmla="*/ 74537 h 363458"/>
                  <a:gd name="connsiteX56" fmla="*/ 217647 w 521368"/>
                  <a:gd name="connsiteY56" fmla="*/ 71776 h 363458"/>
                  <a:gd name="connsiteX57" fmla="*/ 222183 w 521368"/>
                  <a:gd name="connsiteY57" fmla="*/ 72408 h 363458"/>
                  <a:gd name="connsiteX58" fmla="*/ 224089 w 521368"/>
                  <a:gd name="connsiteY58" fmla="*/ 68759 h 363458"/>
                  <a:gd name="connsiteX59" fmla="*/ 229957 w 521368"/>
                  <a:gd name="connsiteY59" fmla="*/ 68143 h 363458"/>
                  <a:gd name="connsiteX60" fmla="*/ 233836 w 521368"/>
                  <a:gd name="connsiteY60" fmla="*/ 65324 h 363458"/>
                  <a:gd name="connsiteX61" fmla="*/ 232176 w 521368"/>
                  <a:gd name="connsiteY61" fmla="*/ 61363 h 363458"/>
                  <a:gd name="connsiteX62" fmla="*/ 226620 w 521368"/>
                  <a:gd name="connsiteY62" fmla="*/ 59473 h 363458"/>
                  <a:gd name="connsiteX63" fmla="*/ 222586 w 521368"/>
                  <a:gd name="connsiteY63" fmla="*/ 61503 h 363458"/>
                  <a:gd name="connsiteX64" fmla="*/ 227311 w 521368"/>
                  <a:gd name="connsiteY64" fmla="*/ 64198 h 363458"/>
                  <a:gd name="connsiteX65" fmla="*/ 222586 w 521368"/>
                  <a:gd name="connsiteY65" fmla="*/ 63286 h 363458"/>
                  <a:gd name="connsiteX66" fmla="*/ 217457 w 521368"/>
                  <a:gd name="connsiteY66" fmla="*/ 66853 h 363458"/>
                  <a:gd name="connsiteX67" fmla="*/ 220909 w 521368"/>
                  <a:gd name="connsiteY67" fmla="*/ 64256 h 363458"/>
                  <a:gd name="connsiteX68" fmla="*/ 219602 w 521368"/>
                  <a:gd name="connsiteY68" fmla="*/ 59531 h 363458"/>
                  <a:gd name="connsiteX69" fmla="*/ 215082 w 521368"/>
                  <a:gd name="connsiteY69" fmla="*/ 57706 h 363458"/>
                  <a:gd name="connsiteX70" fmla="*/ 211508 w 521368"/>
                  <a:gd name="connsiteY70" fmla="*/ 60443 h 363458"/>
                  <a:gd name="connsiteX71" fmla="*/ 214786 w 521368"/>
                  <a:gd name="connsiteY71" fmla="*/ 64618 h 363458"/>
                  <a:gd name="connsiteX72" fmla="*/ 209905 w 521368"/>
                  <a:gd name="connsiteY72" fmla="*/ 63804 h 363458"/>
                  <a:gd name="connsiteX73" fmla="*/ 213348 w 521368"/>
                  <a:gd name="connsiteY73" fmla="*/ 66795 h 363458"/>
                  <a:gd name="connsiteX74" fmla="*/ 208648 w 521368"/>
                  <a:gd name="connsiteY74" fmla="*/ 67379 h 363458"/>
                  <a:gd name="connsiteX75" fmla="*/ 206100 w 521368"/>
                  <a:gd name="connsiteY75" fmla="*/ 70781 h 363458"/>
                  <a:gd name="connsiteX76" fmla="*/ 202846 w 521368"/>
                  <a:gd name="connsiteY76" fmla="*/ 74307 h 363458"/>
                  <a:gd name="connsiteX77" fmla="*/ 237945 w 521368"/>
                  <a:gd name="connsiteY77" fmla="*/ 63845 h 363458"/>
                  <a:gd name="connsiteX78" fmla="*/ 243870 w 521368"/>
                  <a:gd name="connsiteY78" fmla="*/ 63286 h 363458"/>
                  <a:gd name="connsiteX79" fmla="*/ 240156 w 521368"/>
                  <a:gd name="connsiteY79" fmla="*/ 61265 h 363458"/>
                  <a:gd name="connsiteX80" fmla="*/ 224895 w 521368"/>
                  <a:gd name="connsiteY80" fmla="*/ 73041 h 363458"/>
                  <a:gd name="connsiteX81" fmla="*/ 231141 w 521368"/>
                  <a:gd name="connsiteY81" fmla="*/ 71923 h 363458"/>
                  <a:gd name="connsiteX82" fmla="*/ 227705 w 521368"/>
                  <a:gd name="connsiteY82" fmla="*/ 68776 h 363458"/>
                  <a:gd name="connsiteX83" fmla="*/ 224640 w 521368"/>
                  <a:gd name="connsiteY83" fmla="*/ 72030 h 363458"/>
                  <a:gd name="connsiteX84" fmla="*/ 221304 w 521368"/>
                  <a:gd name="connsiteY84" fmla="*/ 83996 h 363458"/>
                  <a:gd name="connsiteX85" fmla="*/ 216948 w 521368"/>
                  <a:gd name="connsiteY85" fmla="*/ 82467 h 363458"/>
                  <a:gd name="connsiteX86" fmla="*/ 221304 w 521368"/>
                  <a:gd name="connsiteY86" fmla="*/ 83996 h 363458"/>
                  <a:gd name="connsiteX87" fmla="*/ 356211 w 521368"/>
                  <a:gd name="connsiteY87" fmla="*/ 23586 h 363458"/>
                  <a:gd name="connsiteX88" fmla="*/ 352389 w 521368"/>
                  <a:gd name="connsiteY88" fmla="*/ 20926 h 363458"/>
                  <a:gd name="connsiteX89" fmla="*/ 348198 w 521368"/>
                  <a:gd name="connsiteY89" fmla="*/ 19838 h 363458"/>
                  <a:gd name="connsiteX90" fmla="*/ 343991 w 521368"/>
                  <a:gd name="connsiteY90" fmla="*/ 20575 h 363458"/>
                  <a:gd name="connsiteX91" fmla="*/ 347393 w 521368"/>
                  <a:gd name="connsiteY91" fmla="*/ 22916 h 363458"/>
                  <a:gd name="connsiteX92" fmla="*/ 351576 w 521368"/>
                  <a:gd name="connsiteY92" fmla="*/ 23362 h 363458"/>
                  <a:gd name="connsiteX93" fmla="*/ 356211 w 521368"/>
                  <a:gd name="connsiteY93" fmla="*/ 23586 h 363458"/>
                  <a:gd name="connsiteX94" fmla="*/ 263051 w 521368"/>
                  <a:gd name="connsiteY94" fmla="*/ 42544 h 363458"/>
                  <a:gd name="connsiteX95" fmla="*/ 270447 w 521368"/>
                  <a:gd name="connsiteY95" fmla="*/ 41615 h 363458"/>
                  <a:gd name="connsiteX96" fmla="*/ 275049 w 521368"/>
                  <a:gd name="connsiteY96" fmla="*/ 40207 h 363458"/>
                  <a:gd name="connsiteX97" fmla="*/ 278575 w 521368"/>
                  <a:gd name="connsiteY97" fmla="*/ 36434 h 363458"/>
                  <a:gd name="connsiteX98" fmla="*/ 274022 w 521368"/>
                  <a:gd name="connsiteY98" fmla="*/ 33593 h 363458"/>
                  <a:gd name="connsiteX99" fmla="*/ 271787 w 521368"/>
                  <a:gd name="connsiteY99" fmla="*/ 37519 h 363458"/>
                  <a:gd name="connsiteX100" fmla="*/ 268409 w 521368"/>
                  <a:gd name="connsiteY100" fmla="*/ 35173 h 363458"/>
                  <a:gd name="connsiteX101" fmla="*/ 263807 w 521368"/>
                  <a:gd name="connsiteY101" fmla="*/ 35655 h 363458"/>
                  <a:gd name="connsiteX102" fmla="*/ 268919 w 521368"/>
                  <a:gd name="connsiteY102" fmla="*/ 37427 h 363458"/>
                  <a:gd name="connsiteX103" fmla="*/ 261769 w 521368"/>
                  <a:gd name="connsiteY103" fmla="*/ 37405 h 363458"/>
                  <a:gd name="connsiteX104" fmla="*/ 266149 w 521368"/>
                  <a:gd name="connsiteY104" fmla="*/ 39369 h 363458"/>
                  <a:gd name="connsiteX105" fmla="*/ 261638 w 521368"/>
                  <a:gd name="connsiteY105" fmla="*/ 39501 h 363458"/>
                  <a:gd name="connsiteX106" fmla="*/ 241298 w 521368"/>
                  <a:gd name="connsiteY106" fmla="*/ 56309 h 363458"/>
                  <a:gd name="connsiteX107" fmla="*/ 245251 w 521368"/>
                  <a:gd name="connsiteY107" fmla="*/ 53909 h 363458"/>
                  <a:gd name="connsiteX108" fmla="*/ 249056 w 521368"/>
                  <a:gd name="connsiteY108" fmla="*/ 51132 h 363458"/>
                  <a:gd name="connsiteX109" fmla="*/ 254439 w 521368"/>
                  <a:gd name="connsiteY109" fmla="*/ 51986 h 363458"/>
                  <a:gd name="connsiteX110" fmla="*/ 259312 w 521368"/>
                  <a:gd name="connsiteY110" fmla="*/ 51773 h 363458"/>
                  <a:gd name="connsiteX111" fmla="*/ 257142 w 521368"/>
                  <a:gd name="connsiteY111" fmla="*/ 47951 h 363458"/>
                  <a:gd name="connsiteX112" fmla="*/ 260783 w 521368"/>
                  <a:gd name="connsiteY112" fmla="*/ 45026 h 363458"/>
                  <a:gd name="connsiteX113" fmla="*/ 256567 w 521368"/>
                  <a:gd name="connsiteY113" fmla="*/ 43514 h 363458"/>
                  <a:gd name="connsiteX114" fmla="*/ 252105 w 521368"/>
                  <a:gd name="connsiteY114" fmla="*/ 40424 h 363458"/>
                  <a:gd name="connsiteX115" fmla="*/ 247634 w 521368"/>
                  <a:gd name="connsiteY115" fmla="*/ 41073 h 363458"/>
                  <a:gd name="connsiteX116" fmla="*/ 252499 w 521368"/>
                  <a:gd name="connsiteY116" fmla="*/ 43875 h 363458"/>
                  <a:gd name="connsiteX117" fmla="*/ 248185 w 521368"/>
                  <a:gd name="connsiteY117" fmla="*/ 42618 h 363458"/>
                  <a:gd name="connsiteX118" fmla="*/ 242974 w 521368"/>
                  <a:gd name="connsiteY118" fmla="*/ 42922 h 363458"/>
                  <a:gd name="connsiteX119" fmla="*/ 246697 w 521368"/>
                  <a:gd name="connsiteY119" fmla="*/ 44829 h 363458"/>
                  <a:gd name="connsiteX120" fmla="*/ 242251 w 521368"/>
                  <a:gd name="connsiteY120" fmla="*/ 45305 h 363458"/>
                  <a:gd name="connsiteX121" fmla="*/ 237764 w 521368"/>
                  <a:gd name="connsiteY121" fmla="*/ 45913 h 363458"/>
                  <a:gd name="connsiteX122" fmla="*/ 242827 w 521368"/>
                  <a:gd name="connsiteY122" fmla="*/ 47105 h 363458"/>
                  <a:gd name="connsiteX123" fmla="*/ 237353 w 521368"/>
                  <a:gd name="connsiteY123" fmla="*/ 47968 h 363458"/>
                  <a:gd name="connsiteX124" fmla="*/ 241964 w 521368"/>
                  <a:gd name="connsiteY124" fmla="*/ 48855 h 363458"/>
                  <a:gd name="connsiteX125" fmla="*/ 237707 w 521368"/>
                  <a:gd name="connsiteY125" fmla="*/ 50162 h 363458"/>
                  <a:gd name="connsiteX126" fmla="*/ 243829 w 521368"/>
                  <a:gd name="connsiteY126" fmla="*/ 51148 h 363458"/>
                  <a:gd name="connsiteX127" fmla="*/ 239811 w 521368"/>
                  <a:gd name="connsiteY127" fmla="*/ 52471 h 363458"/>
                  <a:gd name="connsiteX128" fmla="*/ 235644 w 521368"/>
                  <a:gd name="connsiteY128" fmla="*/ 53942 h 363458"/>
                  <a:gd name="connsiteX129" fmla="*/ 240476 w 521368"/>
                  <a:gd name="connsiteY129" fmla="*/ 54624 h 363458"/>
                  <a:gd name="connsiteX130" fmla="*/ 271129 w 521368"/>
                  <a:gd name="connsiteY130" fmla="*/ 30009 h 363458"/>
                  <a:gd name="connsiteX131" fmla="*/ 275230 w 521368"/>
                  <a:gd name="connsiteY131" fmla="*/ 28389 h 363458"/>
                  <a:gd name="connsiteX132" fmla="*/ 270595 w 521368"/>
                  <a:gd name="connsiteY132" fmla="*/ 26557 h 363458"/>
                  <a:gd name="connsiteX133" fmla="*/ 248242 w 521368"/>
                  <a:gd name="connsiteY133" fmla="*/ 56909 h 363458"/>
                  <a:gd name="connsiteX134" fmla="*/ 251480 w 521368"/>
                  <a:gd name="connsiteY134" fmla="*/ 54279 h 363458"/>
                  <a:gd name="connsiteX135" fmla="*/ 247536 w 521368"/>
                  <a:gd name="connsiteY135" fmla="*/ 55717 h 363458"/>
                  <a:gd name="connsiteX136" fmla="*/ 279898 w 521368"/>
                  <a:gd name="connsiteY136" fmla="*/ 35350 h 363458"/>
                  <a:gd name="connsiteX137" fmla="*/ 284722 w 521368"/>
                  <a:gd name="connsiteY137" fmla="*/ 34363 h 363458"/>
                  <a:gd name="connsiteX138" fmla="*/ 289546 w 521368"/>
                  <a:gd name="connsiteY138" fmla="*/ 30698 h 363458"/>
                  <a:gd name="connsiteX139" fmla="*/ 285873 w 521368"/>
                  <a:gd name="connsiteY139" fmla="*/ 28267 h 363458"/>
                  <a:gd name="connsiteX140" fmla="*/ 280687 w 521368"/>
                  <a:gd name="connsiteY140" fmla="*/ 27862 h 363458"/>
                  <a:gd name="connsiteX141" fmla="*/ 275732 w 521368"/>
                  <a:gd name="connsiteY141" fmla="*/ 29186 h 363458"/>
                  <a:gd name="connsiteX142" fmla="*/ 271812 w 521368"/>
                  <a:gd name="connsiteY142" fmla="*/ 30625 h 363458"/>
                  <a:gd name="connsiteX143" fmla="*/ 275247 w 521368"/>
                  <a:gd name="connsiteY143" fmla="*/ 33075 h 363458"/>
                  <a:gd name="connsiteX144" fmla="*/ 279233 w 521368"/>
                  <a:gd name="connsiteY144" fmla="*/ 35218 h 363458"/>
                  <a:gd name="connsiteX145" fmla="*/ 286514 w 521368"/>
                  <a:gd name="connsiteY145" fmla="*/ 34060 h 363458"/>
                  <a:gd name="connsiteX146" fmla="*/ 290754 w 521368"/>
                  <a:gd name="connsiteY146" fmla="*/ 33435 h 363458"/>
                  <a:gd name="connsiteX147" fmla="*/ 294921 w 521368"/>
                  <a:gd name="connsiteY147" fmla="*/ 30295 h 363458"/>
                  <a:gd name="connsiteX148" fmla="*/ 289826 w 521368"/>
                  <a:gd name="connsiteY148" fmla="*/ 31274 h 363458"/>
                  <a:gd name="connsiteX149" fmla="*/ 285914 w 521368"/>
                  <a:gd name="connsiteY149" fmla="*/ 33595 h 363458"/>
                  <a:gd name="connsiteX150" fmla="*/ 246508 w 521368"/>
                  <a:gd name="connsiteY150" fmla="*/ 62004 h 363458"/>
                  <a:gd name="connsiteX151" fmla="*/ 250379 w 521368"/>
                  <a:gd name="connsiteY151" fmla="*/ 60402 h 363458"/>
                  <a:gd name="connsiteX152" fmla="*/ 245761 w 521368"/>
                  <a:gd name="connsiteY152" fmla="*/ 58388 h 363458"/>
                  <a:gd name="connsiteX153" fmla="*/ 294551 w 521368"/>
                  <a:gd name="connsiteY153" fmla="*/ 28417 h 363458"/>
                  <a:gd name="connsiteX154" fmla="*/ 299186 w 521368"/>
                  <a:gd name="connsiteY154" fmla="*/ 27093 h 363458"/>
                  <a:gd name="connsiteX155" fmla="*/ 294140 w 521368"/>
                  <a:gd name="connsiteY155" fmla="*/ 25493 h 363458"/>
                  <a:gd name="connsiteX156" fmla="*/ 289678 w 521368"/>
                  <a:gd name="connsiteY156" fmla="*/ 23657 h 363458"/>
                  <a:gd name="connsiteX157" fmla="*/ 290894 w 521368"/>
                  <a:gd name="connsiteY157" fmla="*/ 27799 h 363458"/>
                  <a:gd name="connsiteX158" fmla="*/ 308316 w 521368"/>
                  <a:gd name="connsiteY158" fmla="*/ 28791 h 363458"/>
                  <a:gd name="connsiteX159" fmla="*/ 312877 w 521368"/>
                  <a:gd name="connsiteY159" fmla="*/ 28299 h 363458"/>
                  <a:gd name="connsiteX160" fmla="*/ 312080 w 521368"/>
                  <a:gd name="connsiteY160" fmla="*/ 24129 h 363458"/>
                  <a:gd name="connsiteX161" fmla="*/ 306722 w 521368"/>
                  <a:gd name="connsiteY161" fmla="*/ 24013 h 363458"/>
                  <a:gd name="connsiteX162" fmla="*/ 304322 w 521368"/>
                  <a:gd name="connsiteY162" fmla="*/ 27779 h 363458"/>
                  <a:gd name="connsiteX163" fmla="*/ 308316 w 521368"/>
                  <a:gd name="connsiteY163" fmla="*/ 28791 h 363458"/>
                  <a:gd name="connsiteX164" fmla="*/ 314307 w 521368"/>
                  <a:gd name="connsiteY164" fmla="*/ 31681 h 363458"/>
                  <a:gd name="connsiteX165" fmla="*/ 318844 w 521368"/>
                  <a:gd name="connsiteY165" fmla="*/ 29737 h 363458"/>
                  <a:gd name="connsiteX166" fmla="*/ 314225 w 521368"/>
                  <a:gd name="connsiteY166" fmla="*/ 28861 h 363458"/>
                  <a:gd name="connsiteX167" fmla="*/ 337704 w 521368"/>
                  <a:gd name="connsiteY167" fmla="*/ 17655 h 363458"/>
                  <a:gd name="connsiteX168" fmla="*/ 342528 w 521368"/>
                  <a:gd name="connsiteY168" fmla="*/ 16471 h 363458"/>
                  <a:gd name="connsiteX169" fmla="*/ 346883 w 521368"/>
                  <a:gd name="connsiteY169" fmla="*/ 16730 h 363458"/>
                  <a:gd name="connsiteX170" fmla="*/ 353343 w 521368"/>
                  <a:gd name="connsiteY170" fmla="*/ 16169 h 363458"/>
                  <a:gd name="connsiteX171" fmla="*/ 357025 w 521368"/>
                  <a:gd name="connsiteY171" fmla="*/ 13430 h 363458"/>
                  <a:gd name="connsiteX172" fmla="*/ 360615 w 521368"/>
                  <a:gd name="connsiteY172" fmla="*/ 11089 h 363458"/>
                  <a:gd name="connsiteX173" fmla="*/ 356334 w 521368"/>
                  <a:gd name="connsiteY173" fmla="*/ 8761 h 363458"/>
                  <a:gd name="connsiteX174" fmla="*/ 353819 w 521368"/>
                  <a:gd name="connsiteY174" fmla="*/ 12021 h 363458"/>
                  <a:gd name="connsiteX175" fmla="*/ 349850 w 521368"/>
                  <a:gd name="connsiteY175" fmla="*/ 10560 h 363458"/>
                  <a:gd name="connsiteX176" fmla="*/ 346481 w 521368"/>
                  <a:gd name="connsiteY176" fmla="*/ 13352 h 363458"/>
                  <a:gd name="connsiteX177" fmla="*/ 342281 w 521368"/>
                  <a:gd name="connsiteY177" fmla="*/ 12178 h 363458"/>
                  <a:gd name="connsiteX178" fmla="*/ 337564 w 521368"/>
                  <a:gd name="connsiteY178" fmla="*/ 13287 h 363458"/>
                  <a:gd name="connsiteX179" fmla="*/ 333447 w 521368"/>
                  <a:gd name="connsiteY179" fmla="*/ 12606 h 363458"/>
                  <a:gd name="connsiteX180" fmla="*/ 337605 w 521368"/>
                  <a:gd name="connsiteY180" fmla="*/ 14079 h 363458"/>
                  <a:gd name="connsiteX181" fmla="*/ 403399 w 521368"/>
                  <a:gd name="connsiteY181" fmla="*/ 5968 h 363458"/>
                  <a:gd name="connsiteX182" fmla="*/ 407491 w 521368"/>
                  <a:gd name="connsiteY182" fmla="*/ 4874 h 363458"/>
                  <a:gd name="connsiteX183" fmla="*/ 411773 w 521368"/>
                  <a:gd name="connsiteY183" fmla="*/ 4964 h 363458"/>
                  <a:gd name="connsiteX184" fmla="*/ 415948 w 521368"/>
                  <a:gd name="connsiteY184" fmla="*/ 3415 h 363458"/>
                  <a:gd name="connsiteX185" fmla="*/ 409644 w 521368"/>
                  <a:gd name="connsiteY185" fmla="*/ 4001 h 363458"/>
                  <a:gd name="connsiteX186" fmla="*/ 406078 w 521368"/>
                  <a:gd name="connsiteY186" fmla="*/ 1341 h 363458"/>
                  <a:gd name="connsiteX187" fmla="*/ 401665 w 521368"/>
                  <a:gd name="connsiteY187" fmla="*/ 0 h 363458"/>
                  <a:gd name="connsiteX188" fmla="*/ 406086 w 521368"/>
                  <a:gd name="connsiteY188" fmla="*/ 2288 h 363458"/>
                  <a:gd name="connsiteX189" fmla="*/ 401073 w 521368"/>
                  <a:gd name="connsiteY189" fmla="*/ 1370 h 363458"/>
                  <a:gd name="connsiteX190" fmla="*/ 396668 w 521368"/>
                  <a:gd name="connsiteY190" fmla="*/ 1688 h 363458"/>
                  <a:gd name="connsiteX191" fmla="*/ 400481 w 521368"/>
                  <a:gd name="connsiteY191" fmla="*/ 3475 h 363458"/>
                  <a:gd name="connsiteX192" fmla="*/ 359136 w 521368"/>
                  <a:gd name="connsiteY192" fmla="*/ 22697 h 363458"/>
                  <a:gd name="connsiteX193" fmla="*/ 364207 w 521368"/>
                  <a:gd name="connsiteY193" fmla="*/ 20709 h 363458"/>
                  <a:gd name="connsiteX194" fmla="*/ 368036 w 521368"/>
                  <a:gd name="connsiteY194" fmla="*/ 18500 h 363458"/>
                  <a:gd name="connsiteX195" fmla="*/ 366146 w 521368"/>
                  <a:gd name="connsiteY195" fmla="*/ 14825 h 363458"/>
                  <a:gd name="connsiteX196" fmla="*/ 361922 w 521368"/>
                  <a:gd name="connsiteY196" fmla="*/ 13668 h 363458"/>
                  <a:gd name="connsiteX197" fmla="*/ 360295 w 521368"/>
                  <a:gd name="connsiteY197" fmla="*/ 17766 h 363458"/>
                  <a:gd name="connsiteX198" fmla="*/ 355003 w 521368"/>
                  <a:gd name="connsiteY198" fmla="*/ 16909 h 363458"/>
                  <a:gd name="connsiteX199" fmla="*/ 355956 w 521368"/>
                  <a:gd name="connsiteY199" fmla="*/ 21115 h 363458"/>
                  <a:gd name="connsiteX200" fmla="*/ 372704 w 521368"/>
                  <a:gd name="connsiteY200" fmla="*/ 6415 h 363458"/>
                  <a:gd name="connsiteX201" fmla="*/ 376665 w 521368"/>
                  <a:gd name="connsiteY201" fmla="*/ 5274 h 363458"/>
                  <a:gd name="connsiteX202" fmla="*/ 372565 w 521368"/>
                  <a:gd name="connsiteY202" fmla="*/ 4000 h 363458"/>
                  <a:gd name="connsiteX203" fmla="*/ 372745 w 521368"/>
                  <a:gd name="connsiteY203" fmla="*/ 16778 h 363458"/>
                  <a:gd name="connsiteX204" fmla="*/ 376542 w 521368"/>
                  <a:gd name="connsiteY204" fmla="*/ 14752 h 363458"/>
                  <a:gd name="connsiteX205" fmla="*/ 373518 w 521368"/>
                  <a:gd name="connsiteY205" fmla="*/ 11804 h 363458"/>
                  <a:gd name="connsiteX206" fmla="*/ 369277 w 521368"/>
                  <a:gd name="connsiteY206" fmla="*/ 10635 h 363458"/>
                  <a:gd name="connsiteX207" fmla="*/ 366179 w 521368"/>
                  <a:gd name="connsiteY207" fmla="*/ 14340 h 363458"/>
                  <a:gd name="connsiteX208" fmla="*/ 370354 w 521368"/>
                  <a:gd name="connsiteY208" fmla="*/ 16678 h 363458"/>
                  <a:gd name="connsiteX209" fmla="*/ 494849 w 521368"/>
                  <a:gd name="connsiteY209" fmla="*/ 36159 h 363458"/>
                  <a:gd name="connsiteX210" fmla="*/ 499961 w 521368"/>
                  <a:gd name="connsiteY210" fmla="*/ 35215 h 363458"/>
                  <a:gd name="connsiteX211" fmla="*/ 496591 w 521368"/>
                  <a:gd name="connsiteY211" fmla="*/ 31958 h 363458"/>
                  <a:gd name="connsiteX212" fmla="*/ 494849 w 521368"/>
                  <a:gd name="connsiteY212" fmla="*/ 36159 h 363458"/>
                  <a:gd name="connsiteX213" fmla="*/ 5794 w 521368"/>
                  <a:gd name="connsiteY213" fmla="*/ 250838 h 363458"/>
                  <a:gd name="connsiteX214" fmla="*/ 2729 w 521368"/>
                  <a:gd name="connsiteY214" fmla="*/ 247789 h 363458"/>
                  <a:gd name="connsiteX215" fmla="*/ 5794 w 521368"/>
                  <a:gd name="connsiteY215" fmla="*/ 250838 h 363458"/>
                  <a:gd name="connsiteX216" fmla="*/ 16231 w 521368"/>
                  <a:gd name="connsiteY216" fmla="*/ 243475 h 363458"/>
                  <a:gd name="connsiteX217" fmla="*/ 20710 w 521368"/>
                  <a:gd name="connsiteY217" fmla="*/ 242349 h 363458"/>
                  <a:gd name="connsiteX218" fmla="*/ 16502 w 521368"/>
                  <a:gd name="connsiteY218" fmla="*/ 240360 h 363458"/>
                  <a:gd name="connsiteX219" fmla="*/ 122975 w 521368"/>
                  <a:gd name="connsiteY219" fmla="*/ 168370 h 363458"/>
                  <a:gd name="connsiteX220" fmla="*/ 126886 w 521368"/>
                  <a:gd name="connsiteY220" fmla="*/ 166628 h 363458"/>
                  <a:gd name="connsiteX221" fmla="*/ 131554 w 521368"/>
                  <a:gd name="connsiteY221" fmla="*/ 164878 h 363458"/>
                  <a:gd name="connsiteX222" fmla="*/ 125448 w 521368"/>
                  <a:gd name="connsiteY222" fmla="*/ 166275 h 363458"/>
                  <a:gd name="connsiteX223" fmla="*/ 125317 w 521368"/>
                  <a:gd name="connsiteY223" fmla="*/ 168806 h 363458"/>
                  <a:gd name="connsiteX224" fmla="*/ 129804 w 521368"/>
                  <a:gd name="connsiteY224" fmla="*/ 167310 h 363458"/>
                  <a:gd name="connsiteX225" fmla="*/ 124791 w 521368"/>
                  <a:gd name="connsiteY225" fmla="*/ 168609 h 363458"/>
                  <a:gd name="connsiteX226" fmla="*/ 68251 w 521368"/>
                  <a:gd name="connsiteY226" fmla="*/ 211433 h 363458"/>
                  <a:gd name="connsiteX227" fmla="*/ 66862 w 521368"/>
                  <a:gd name="connsiteY227" fmla="*/ 207422 h 363458"/>
                  <a:gd name="connsiteX228" fmla="*/ 62211 w 521368"/>
                  <a:gd name="connsiteY228" fmla="*/ 209173 h 363458"/>
                  <a:gd name="connsiteX229" fmla="*/ 66237 w 521368"/>
                  <a:gd name="connsiteY229" fmla="*/ 211400 h 363458"/>
                  <a:gd name="connsiteX230" fmla="*/ 78137 w 521368"/>
                  <a:gd name="connsiteY230" fmla="*/ 208565 h 363458"/>
                  <a:gd name="connsiteX231" fmla="*/ 84070 w 521368"/>
                  <a:gd name="connsiteY231" fmla="*/ 206946 h 363458"/>
                  <a:gd name="connsiteX232" fmla="*/ 91023 w 521368"/>
                  <a:gd name="connsiteY232" fmla="*/ 205639 h 363458"/>
                  <a:gd name="connsiteX233" fmla="*/ 87284 w 521368"/>
                  <a:gd name="connsiteY233" fmla="*/ 203050 h 363458"/>
                  <a:gd name="connsiteX234" fmla="*/ 80652 w 521368"/>
                  <a:gd name="connsiteY234" fmla="*/ 203042 h 363458"/>
                  <a:gd name="connsiteX235" fmla="*/ 75179 w 521368"/>
                  <a:gd name="connsiteY235" fmla="*/ 205302 h 363458"/>
                  <a:gd name="connsiteX236" fmla="*/ 78137 w 521368"/>
                  <a:gd name="connsiteY236" fmla="*/ 208565 h 363458"/>
                  <a:gd name="connsiteX237" fmla="*/ 39052 w 521368"/>
                  <a:gd name="connsiteY237" fmla="*/ 230162 h 363458"/>
                  <a:gd name="connsiteX238" fmla="*/ 44723 w 521368"/>
                  <a:gd name="connsiteY238" fmla="*/ 228797 h 363458"/>
                  <a:gd name="connsiteX239" fmla="*/ 40112 w 521368"/>
                  <a:gd name="connsiteY239" fmla="*/ 228732 h 363458"/>
                  <a:gd name="connsiteX240" fmla="*/ 33603 w 521368"/>
                  <a:gd name="connsiteY240" fmla="*/ 236761 h 363458"/>
                  <a:gd name="connsiteX241" fmla="*/ 39003 w 521368"/>
                  <a:gd name="connsiteY241" fmla="*/ 235635 h 363458"/>
                  <a:gd name="connsiteX242" fmla="*/ 34943 w 521368"/>
                  <a:gd name="connsiteY242" fmla="*/ 234575 h 363458"/>
                  <a:gd name="connsiteX243" fmla="*/ 29355 w 521368"/>
                  <a:gd name="connsiteY243" fmla="*/ 235651 h 363458"/>
                  <a:gd name="connsiteX244" fmla="*/ 33603 w 521368"/>
                  <a:gd name="connsiteY244" fmla="*/ 236761 h 363458"/>
                  <a:gd name="connsiteX245" fmla="*/ 20635 w 521368"/>
                  <a:gd name="connsiteY245" fmla="*/ 241741 h 363458"/>
                  <a:gd name="connsiteX246" fmla="*/ 27128 w 521368"/>
                  <a:gd name="connsiteY246" fmla="*/ 238955 h 363458"/>
                  <a:gd name="connsiteX247" fmla="*/ 22353 w 521368"/>
                  <a:gd name="connsiteY247" fmla="*/ 236925 h 363458"/>
                  <a:gd name="connsiteX248" fmla="*/ 21942 w 521368"/>
                  <a:gd name="connsiteY248" fmla="*/ 241059 h 363458"/>
                  <a:gd name="connsiteX249" fmla="*/ 56417 w 521368"/>
                  <a:gd name="connsiteY249" fmla="*/ 222404 h 363458"/>
                  <a:gd name="connsiteX250" fmla="*/ 60674 w 521368"/>
                  <a:gd name="connsiteY250" fmla="*/ 220999 h 363458"/>
                  <a:gd name="connsiteX251" fmla="*/ 58512 w 521368"/>
                  <a:gd name="connsiteY251" fmla="*/ 217440 h 363458"/>
                  <a:gd name="connsiteX252" fmla="*/ 54461 w 521368"/>
                  <a:gd name="connsiteY252" fmla="*/ 219897 h 363458"/>
                  <a:gd name="connsiteX253" fmla="*/ 77471 w 521368"/>
                  <a:gd name="connsiteY253" fmla="*/ 216158 h 363458"/>
                  <a:gd name="connsiteX254" fmla="*/ 73921 w 521368"/>
                  <a:gd name="connsiteY254" fmla="*/ 213430 h 363458"/>
                  <a:gd name="connsiteX255" fmla="*/ 77471 w 521368"/>
                  <a:gd name="connsiteY255" fmla="*/ 216158 h 363458"/>
                  <a:gd name="connsiteX256" fmla="*/ 72894 w 521368"/>
                  <a:gd name="connsiteY256" fmla="*/ 201916 h 363458"/>
                  <a:gd name="connsiteX257" fmla="*/ 77209 w 521368"/>
                  <a:gd name="connsiteY257" fmla="*/ 201908 h 363458"/>
                  <a:gd name="connsiteX258" fmla="*/ 83027 w 521368"/>
                  <a:gd name="connsiteY258" fmla="*/ 201259 h 363458"/>
                  <a:gd name="connsiteX259" fmla="*/ 78466 w 521368"/>
                  <a:gd name="connsiteY259" fmla="*/ 200692 h 363458"/>
                  <a:gd name="connsiteX260" fmla="*/ 72286 w 521368"/>
                  <a:gd name="connsiteY260" fmla="*/ 201423 h 363458"/>
                  <a:gd name="connsiteX261" fmla="*/ 131842 w 521368"/>
                  <a:gd name="connsiteY261" fmla="*/ 199615 h 363458"/>
                  <a:gd name="connsiteX262" fmla="*/ 135910 w 521368"/>
                  <a:gd name="connsiteY262" fmla="*/ 197848 h 363458"/>
                  <a:gd name="connsiteX263" fmla="*/ 131012 w 521368"/>
                  <a:gd name="connsiteY263" fmla="*/ 199492 h 363458"/>
                  <a:gd name="connsiteX264" fmla="*/ 1085 w 521368"/>
                  <a:gd name="connsiteY264" fmla="*/ 275542 h 363458"/>
                  <a:gd name="connsiteX265" fmla="*/ 4356 w 521368"/>
                  <a:gd name="connsiteY265" fmla="*/ 272550 h 363458"/>
                  <a:gd name="connsiteX266" fmla="*/ 0 w 521368"/>
                  <a:gd name="connsiteY266" fmla="*/ 272460 h 363458"/>
                  <a:gd name="connsiteX267" fmla="*/ 2474 w 521368"/>
                  <a:gd name="connsiteY267" fmla="*/ 255128 h 363458"/>
                  <a:gd name="connsiteX268" fmla="*/ 6911 w 521368"/>
                  <a:gd name="connsiteY268" fmla="*/ 252983 h 363458"/>
                  <a:gd name="connsiteX269" fmla="*/ 2137 w 521368"/>
                  <a:gd name="connsiteY269" fmla="*/ 251340 h 363458"/>
                  <a:gd name="connsiteX270" fmla="*/ 9870 w 521368"/>
                  <a:gd name="connsiteY270" fmla="*/ 290918 h 363458"/>
                  <a:gd name="connsiteX271" fmla="*/ 6213 w 521368"/>
                  <a:gd name="connsiteY271" fmla="*/ 288247 h 363458"/>
                  <a:gd name="connsiteX272" fmla="*/ 9870 w 521368"/>
                  <a:gd name="connsiteY272" fmla="*/ 290918 h 363458"/>
                  <a:gd name="connsiteX273" fmla="*/ 9582 w 521368"/>
                  <a:gd name="connsiteY273" fmla="*/ 289274 h 363458"/>
                  <a:gd name="connsiteX274" fmla="*/ 6188 w 521368"/>
                  <a:gd name="connsiteY274" fmla="*/ 286209 h 363458"/>
                  <a:gd name="connsiteX275" fmla="*/ 2104 w 521368"/>
                  <a:gd name="connsiteY275" fmla="*/ 284113 h 363458"/>
                  <a:gd name="connsiteX276" fmla="*/ 7980 w 521368"/>
                  <a:gd name="connsiteY276" fmla="*/ 288115 h 363458"/>
                  <a:gd name="connsiteX277" fmla="*/ 16724 w 521368"/>
                  <a:gd name="connsiteY277" fmla="*/ 293079 h 363458"/>
                  <a:gd name="connsiteX278" fmla="*/ 20685 w 521368"/>
                  <a:gd name="connsiteY278" fmla="*/ 291567 h 363458"/>
                  <a:gd name="connsiteX279" fmla="*/ 20841 w 521368"/>
                  <a:gd name="connsiteY279" fmla="*/ 285896 h 363458"/>
                  <a:gd name="connsiteX280" fmla="*/ 15778 w 521368"/>
                  <a:gd name="connsiteY280" fmla="*/ 287992 h 363458"/>
                  <a:gd name="connsiteX281" fmla="*/ 16724 w 521368"/>
                  <a:gd name="connsiteY281" fmla="*/ 293079 h 363458"/>
                  <a:gd name="connsiteX282" fmla="*/ 8793 w 521368"/>
                  <a:gd name="connsiteY282" fmla="*/ 294221 h 363458"/>
                  <a:gd name="connsiteX283" fmla="*/ 6813 w 521368"/>
                  <a:gd name="connsiteY283" fmla="*/ 290359 h 363458"/>
                  <a:gd name="connsiteX284" fmla="*/ 8793 w 521368"/>
                  <a:gd name="connsiteY284" fmla="*/ 294221 h 363458"/>
                  <a:gd name="connsiteX285" fmla="*/ 7256 w 521368"/>
                  <a:gd name="connsiteY285" fmla="*/ 300270 h 363458"/>
                  <a:gd name="connsiteX286" fmla="*/ 7865 w 521368"/>
                  <a:gd name="connsiteY286" fmla="*/ 295857 h 363458"/>
                  <a:gd name="connsiteX287" fmla="*/ 4388 w 521368"/>
                  <a:gd name="connsiteY287" fmla="*/ 292364 h 363458"/>
                  <a:gd name="connsiteX288" fmla="*/ 5826 w 521368"/>
                  <a:gd name="connsiteY288" fmla="*/ 296867 h 363458"/>
                  <a:gd name="connsiteX289" fmla="*/ 11883 w 521368"/>
                  <a:gd name="connsiteY289" fmla="*/ 313147 h 363458"/>
                  <a:gd name="connsiteX290" fmla="*/ 9878 w 521368"/>
                  <a:gd name="connsiteY290" fmla="*/ 309055 h 363458"/>
                  <a:gd name="connsiteX291" fmla="*/ 11883 w 521368"/>
                  <a:gd name="connsiteY291" fmla="*/ 313147 h 363458"/>
                  <a:gd name="connsiteX292" fmla="*/ 17726 w 521368"/>
                  <a:gd name="connsiteY292" fmla="*/ 308430 h 363458"/>
                  <a:gd name="connsiteX293" fmla="*/ 20874 w 521368"/>
                  <a:gd name="connsiteY293" fmla="*/ 305480 h 363458"/>
                  <a:gd name="connsiteX294" fmla="*/ 17003 w 521368"/>
                  <a:gd name="connsiteY294" fmla="*/ 303869 h 363458"/>
                  <a:gd name="connsiteX295" fmla="*/ 17726 w 521368"/>
                  <a:gd name="connsiteY295" fmla="*/ 308430 h 363458"/>
                  <a:gd name="connsiteX296" fmla="*/ 15894 w 521368"/>
                  <a:gd name="connsiteY296" fmla="*/ 312564 h 363458"/>
                  <a:gd name="connsiteX297" fmla="*/ 17192 w 521368"/>
                  <a:gd name="connsiteY297" fmla="*/ 308512 h 363458"/>
                  <a:gd name="connsiteX298" fmla="*/ 12508 w 521368"/>
                  <a:gd name="connsiteY298" fmla="*/ 305702 h 363458"/>
                  <a:gd name="connsiteX299" fmla="*/ 13009 w 521368"/>
                  <a:gd name="connsiteY299" fmla="*/ 310666 h 363458"/>
                  <a:gd name="connsiteX300" fmla="*/ 9854 w 521368"/>
                  <a:gd name="connsiteY300" fmla="*/ 317593 h 363458"/>
                  <a:gd name="connsiteX301" fmla="*/ 11045 w 521368"/>
                  <a:gd name="connsiteY301" fmla="*/ 312778 h 363458"/>
                  <a:gd name="connsiteX302" fmla="*/ 9854 w 521368"/>
                  <a:gd name="connsiteY302" fmla="*/ 317593 h 363458"/>
                  <a:gd name="connsiteX303" fmla="*/ 12762 w 521368"/>
                  <a:gd name="connsiteY303" fmla="*/ 330266 h 363458"/>
                  <a:gd name="connsiteX304" fmla="*/ 12960 w 521368"/>
                  <a:gd name="connsiteY304" fmla="*/ 325573 h 363458"/>
                  <a:gd name="connsiteX305" fmla="*/ 9878 w 521368"/>
                  <a:gd name="connsiteY305" fmla="*/ 328384 h 363458"/>
                  <a:gd name="connsiteX306" fmla="*/ 22986 w 521368"/>
                  <a:gd name="connsiteY306" fmla="*/ 332304 h 363458"/>
                  <a:gd name="connsiteX307" fmla="*/ 19148 w 521368"/>
                  <a:gd name="connsiteY307" fmla="*/ 330611 h 363458"/>
                  <a:gd name="connsiteX308" fmla="*/ 22986 w 521368"/>
                  <a:gd name="connsiteY308" fmla="*/ 332304 h 363458"/>
                  <a:gd name="connsiteX309" fmla="*/ 64750 w 521368"/>
                  <a:gd name="connsiteY309" fmla="*/ 363458 h 363458"/>
                  <a:gd name="connsiteX310" fmla="*/ 69196 w 521368"/>
                  <a:gd name="connsiteY310" fmla="*/ 362078 h 363458"/>
                  <a:gd name="connsiteX311" fmla="*/ 74028 w 521368"/>
                  <a:gd name="connsiteY311" fmla="*/ 361346 h 363458"/>
                  <a:gd name="connsiteX312" fmla="*/ 76864 w 521368"/>
                  <a:gd name="connsiteY312" fmla="*/ 357697 h 363458"/>
                  <a:gd name="connsiteX313" fmla="*/ 80463 w 521368"/>
                  <a:gd name="connsiteY313" fmla="*/ 359892 h 363458"/>
                  <a:gd name="connsiteX314" fmla="*/ 84391 w 521368"/>
                  <a:gd name="connsiteY314" fmla="*/ 356128 h 363458"/>
                  <a:gd name="connsiteX315" fmla="*/ 89108 w 521368"/>
                  <a:gd name="connsiteY315" fmla="*/ 353629 h 363458"/>
                  <a:gd name="connsiteX316" fmla="*/ 95354 w 521368"/>
                  <a:gd name="connsiteY316" fmla="*/ 348945 h 363458"/>
                  <a:gd name="connsiteX317" fmla="*/ 97910 w 521368"/>
                  <a:gd name="connsiteY317" fmla="*/ 345666 h 363458"/>
                  <a:gd name="connsiteX318" fmla="*/ 102159 w 521368"/>
                  <a:gd name="connsiteY318" fmla="*/ 344121 h 363458"/>
                  <a:gd name="connsiteX319" fmla="*/ 105363 w 521368"/>
                  <a:gd name="connsiteY319" fmla="*/ 341532 h 363458"/>
                  <a:gd name="connsiteX320" fmla="*/ 106670 w 521368"/>
                  <a:gd name="connsiteY320" fmla="*/ 337193 h 363458"/>
                  <a:gd name="connsiteX321" fmla="*/ 111157 w 521368"/>
                  <a:gd name="connsiteY321" fmla="*/ 336150 h 363458"/>
                  <a:gd name="connsiteX322" fmla="*/ 108511 w 521368"/>
                  <a:gd name="connsiteY322" fmla="*/ 330529 h 363458"/>
                  <a:gd name="connsiteX323" fmla="*/ 112530 w 521368"/>
                  <a:gd name="connsiteY323" fmla="*/ 332542 h 363458"/>
                  <a:gd name="connsiteX324" fmla="*/ 116441 w 521368"/>
                  <a:gd name="connsiteY324" fmla="*/ 334531 h 363458"/>
                  <a:gd name="connsiteX325" fmla="*/ 120600 w 521368"/>
                  <a:gd name="connsiteY325" fmla="*/ 334999 h 363458"/>
                  <a:gd name="connsiteX326" fmla="*/ 124807 w 521368"/>
                  <a:gd name="connsiteY326" fmla="*/ 332591 h 363458"/>
                  <a:gd name="connsiteX327" fmla="*/ 126969 w 521368"/>
                  <a:gd name="connsiteY327" fmla="*/ 328121 h 363458"/>
                  <a:gd name="connsiteX328" fmla="*/ 130815 w 521368"/>
                  <a:gd name="connsiteY328" fmla="*/ 325770 h 363458"/>
                  <a:gd name="connsiteX329" fmla="*/ 128431 w 521368"/>
                  <a:gd name="connsiteY329" fmla="*/ 321160 h 363458"/>
                  <a:gd name="connsiteX330" fmla="*/ 124873 w 521368"/>
                  <a:gd name="connsiteY330" fmla="*/ 318859 h 363458"/>
                  <a:gd name="connsiteX331" fmla="*/ 126706 w 521368"/>
                  <a:gd name="connsiteY331" fmla="*/ 314627 h 363458"/>
                  <a:gd name="connsiteX332" fmla="*/ 127807 w 521368"/>
                  <a:gd name="connsiteY332" fmla="*/ 318645 h 363458"/>
                  <a:gd name="connsiteX333" fmla="*/ 132376 w 521368"/>
                  <a:gd name="connsiteY333" fmla="*/ 317733 h 363458"/>
                  <a:gd name="connsiteX334" fmla="*/ 129861 w 521368"/>
                  <a:gd name="connsiteY334" fmla="*/ 314010 h 363458"/>
                  <a:gd name="connsiteX335" fmla="*/ 128579 w 521368"/>
                  <a:gd name="connsiteY335" fmla="*/ 310057 h 363458"/>
                  <a:gd name="connsiteX336" fmla="*/ 132179 w 521368"/>
                  <a:gd name="connsiteY336" fmla="*/ 307748 h 363458"/>
                  <a:gd name="connsiteX337" fmla="*/ 134349 w 521368"/>
                  <a:gd name="connsiteY337" fmla="*/ 312309 h 363458"/>
                  <a:gd name="connsiteX338" fmla="*/ 133083 w 521368"/>
                  <a:gd name="connsiteY338" fmla="*/ 316344 h 363458"/>
                  <a:gd name="connsiteX339" fmla="*/ 133477 w 521368"/>
                  <a:gd name="connsiteY339" fmla="*/ 321670 h 363458"/>
                  <a:gd name="connsiteX340" fmla="*/ 135935 w 521368"/>
                  <a:gd name="connsiteY340" fmla="*/ 325179 h 363458"/>
                  <a:gd name="connsiteX341" fmla="*/ 137874 w 521368"/>
                  <a:gd name="connsiteY341" fmla="*/ 329394 h 363458"/>
                  <a:gd name="connsiteX342" fmla="*/ 142303 w 521368"/>
                  <a:gd name="connsiteY342" fmla="*/ 329740 h 363458"/>
                  <a:gd name="connsiteX343" fmla="*/ 146593 w 521368"/>
                  <a:gd name="connsiteY343" fmla="*/ 331096 h 363458"/>
                  <a:gd name="connsiteX344" fmla="*/ 151722 w 521368"/>
                  <a:gd name="connsiteY344" fmla="*/ 332813 h 363458"/>
                  <a:gd name="connsiteX345" fmla="*/ 152921 w 521368"/>
                  <a:gd name="connsiteY345" fmla="*/ 337621 h 363458"/>
                  <a:gd name="connsiteX346" fmla="*/ 157293 w 521368"/>
                  <a:gd name="connsiteY346" fmla="*/ 337103 h 363458"/>
                  <a:gd name="connsiteX347" fmla="*/ 159668 w 521368"/>
                  <a:gd name="connsiteY347" fmla="*/ 331827 h 363458"/>
                  <a:gd name="connsiteX348" fmla="*/ 160515 w 521368"/>
                  <a:gd name="connsiteY348" fmla="*/ 327282 h 363458"/>
                  <a:gd name="connsiteX349" fmla="*/ 159035 w 521368"/>
                  <a:gd name="connsiteY349" fmla="*/ 323083 h 363458"/>
                  <a:gd name="connsiteX350" fmla="*/ 156545 w 521368"/>
                  <a:gd name="connsiteY350" fmla="*/ 317150 h 363458"/>
                  <a:gd name="connsiteX351" fmla="*/ 160761 w 521368"/>
                  <a:gd name="connsiteY351" fmla="*/ 314125 h 363458"/>
                  <a:gd name="connsiteX352" fmla="*/ 159290 w 521368"/>
                  <a:gd name="connsiteY352" fmla="*/ 309811 h 363458"/>
                  <a:gd name="connsiteX353" fmla="*/ 163983 w 521368"/>
                  <a:gd name="connsiteY353" fmla="*/ 308496 h 363458"/>
                  <a:gd name="connsiteX354" fmla="*/ 170253 w 521368"/>
                  <a:gd name="connsiteY354" fmla="*/ 306170 h 363458"/>
                  <a:gd name="connsiteX355" fmla="*/ 173475 w 521368"/>
                  <a:gd name="connsiteY355" fmla="*/ 302373 h 363458"/>
                  <a:gd name="connsiteX356" fmla="*/ 173064 w 521368"/>
                  <a:gd name="connsiteY356" fmla="*/ 297237 h 363458"/>
                  <a:gd name="connsiteX357" fmla="*/ 174716 w 521368"/>
                  <a:gd name="connsiteY357" fmla="*/ 290712 h 363458"/>
                  <a:gd name="connsiteX358" fmla="*/ 172217 w 521368"/>
                  <a:gd name="connsiteY358" fmla="*/ 287055 h 363458"/>
                  <a:gd name="connsiteX359" fmla="*/ 167714 w 521368"/>
                  <a:gd name="connsiteY359" fmla="*/ 281138 h 363458"/>
                  <a:gd name="connsiteX360" fmla="*/ 164821 w 521368"/>
                  <a:gd name="connsiteY360" fmla="*/ 276610 h 363458"/>
                  <a:gd name="connsiteX361" fmla="*/ 169694 w 521368"/>
                  <a:gd name="connsiteY361" fmla="*/ 275550 h 363458"/>
                  <a:gd name="connsiteX362" fmla="*/ 174888 w 521368"/>
                  <a:gd name="connsiteY362" fmla="*/ 275254 h 363458"/>
                  <a:gd name="connsiteX363" fmla="*/ 176901 w 521368"/>
                  <a:gd name="connsiteY363" fmla="*/ 271424 h 363458"/>
                  <a:gd name="connsiteX364" fmla="*/ 178241 w 521368"/>
                  <a:gd name="connsiteY364" fmla="*/ 266929 h 363458"/>
                  <a:gd name="connsiteX365" fmla="*/ 170976 w 521368"/>
                  <a:gd name="connsiteY365" fmla="*/ 260946 h 363458"/>
                  <a:gd name="connsiteX366" fmla="*/ 165807 w 521368"/>
                  <a:gd name="connsiteY366" fmla="*/ 259648 h 363458"/>
                  <a:gd name="connsiteX367" fmla="*/ 161016 w 521368"/>
                  <a:gd name="connsiteY367" fmla="*/ 256574 h 363458"/>
                  <a:gd name="connsiteX368" fmla="*/ 161633 w 521368"/>
                  <a:gd name="connsiteY368" fmla="*/ 252309 h 363458"/>
                  <a:gd name="connsiteX369" fmla="*/ 162405 w 521368"/>
                  <a:gd name="connsiteY369" fmla="*/ 246343 h 363458"/>
                  <a:gd name="connsiteX370" fmla="*/ 163120 w 521368"/>
                  <a:gd name="connsiteY370" fmla="*/ 241248 h 363458"/>
                  <a:gd name="connsiteX371" fmla="*/ 156874 w 521368"/>
                  <a:gd name="connsiteY371" fmla="*/ 231534 h 363458"/>
                  <a:gd name="connsiteX372" fmla="*/ 156512 w 521368"/>
                  <a:gd name="connsiteY372" fmla="*/ 223341 h 363458"/>
                  <a:gd name="connsiteX373" fmla="*/ 153365 w 521368"/>
                  <a:gd name="connsiteY373" fmla="*/ 213011 h 363458"/>
                  <a:gd name="connsiteX374" fmla="*/ 157984 w 521368"/>
                  <a:gd name="connsiteY374" fmla="*/ 207110 h 363458"/>
                  <a:gd name="connsiteX375" fmla="*/ 159348 w 521368"/>
                  <a:gd name="connsiteY375" fmla="*/ 201653 h 363458"/>
                  <a:gd name="connsiteX376" fmla="*/ 166826 w 521368"/>
                  <a:gd name="connsiteY376" fmla="*/ 193139 h 363458"/>
                  <a:gd name="connsiteX377" fmla="*/ 171839 w 521368"/>
                  <a:gd name="connsiteY377" fmla="*/ 190773 h 363458"/>
                  <a:gd name="connsiteX378" fmla="*/ 177863 w 521368"/>
                  <a:gd name="connsiteY378" fmla="*/ 189721 h 363458"/>
                  <a:gd name="connsiteX379" fmla="*/ 188883 w 521368"/>
                  <a:gd name="connsiteY379" fmla="*/ 191101 h 363458"/>
                  <a:gd name="connsiteX380" fmla="*/ 194439 w 521368"/>
                  <a:gd name="connsiteY380" fmla="*/ 192186 h 363458"/>
                  <a:gd name="connsiteX381" fmla="*/ 197948 w 521368"/>
                  <a:gd name="connsiteY381" fmla="*/ 186910 h 363458"/>
                  <a:gd name="connsiteX382" fmla="*/ 196198 w 521368"/>
                  <a:gd name="connsiteY382" fmla="*/ 179374 h 363458"/>
                  <a:gd name="connsiteX383" fmla="*/ 191275 w 521368"/>
                  <a:gd name="connsiteY383" fmla="*/ 178117 h 363458"/>
                  <a:gd name="connsiteX384" fmla="*/ 185966 w 521368"/>
                  <a:gd name="connsiteY384" fmla="*/ 176046 h 363458"/>
                  <a:gd name="connsiteX385" fmla="*/ 194940 w 521368"/>
                  <a:gd name="connsiteY385" fmla="*/ 164820 h 363458"/>
                  <a:gd name="connsiteX386" fmla="*/ 198671 w 521368"/>
                  <a:gd name="connsiteY386" fmla="*/ 161015 h 363458"/>
                  <a:gd name="connsiteX387" fmla="*/ 201893 w 521368"/>
                  <a:gd name="connsiteY387" fmla="*/ 155879 h 363458"/>
                  <a:gd name="connsiteX388" fmla="*/ 201013 w 521368"/>
                  <a:gd name="connsiteY388" fmla="*/ 150184 h 363458"/>
                  <a:gd name="connsiteX389" fmla="*/ 201317 w 521368"/>
                  <a:gd name="connsiteY389" fmla="*/ 145352 h 363458"/>
                  <a:gd name="connsiteX390" fmla="*/ 201548 w 521368"/>
                  <a:gd name="connsiteY390" fmla="*/ 139952 h 363458"/>
                  <a:gd name="connsiteX391" fmla="*/ 199328 w 521368"/>
                  <a:gd name="connsiteY391" fmla="*/ 133723 h 363458"/>
                  <a:gd name="connsiteX392" fmla="*/ 210217 w 521368"/>
                  <a:gd name="connsiteY392" fmla="*/ 133164 h 363458"/>
                  <a:gd name="connsiteX393" fmla="*/ 219233 w 521368"/>
                  <a:gd name="connsiteY393" fmla="*/ 129688 h 363458"/>
                  <a:gd name="connsiteX394" fmla="*/ 216250 w 521368"/>
                  <a:gd name="connsiteY394" fmla="*/ 124256 h 363458"/>
                  <a:gd name="connsiteX395" fmla="*/ 220983 w 521368"/>
                  <a:gd name="connsiteY395" fmla="*/ 121297 h 363458"/>
                  <a:gd name="connsiteX396" fmla="*/ 224377 w 521368"/>
                  <a:gd name="connsiteY396" fmla="*/ 117492 h 363458"/>
                  <a:gd name="connsiteX397" fmla="*/ 228568 w 521368"/>
                  <a:gd name="connsiteY397" fmla="*/ 112726 h 363458"/>
                  <a:gd name="connsiteX398" fmla="*/ 235365 w 521368"/>
                  <a:gd name="connsiteY398" fmla="*/ 109151 h 363458"/>
                  <a:gd name="connsiteX399" fmla="*/ 235102 w 521368"/>
                  <a:gd name="connsiteY399" fmla="*/ 104853 h 363458"/>
                  <a:gd name="connsiteX400" fmla="*/ 227689 w 521368"/>
                  <a:gd name="connsiteY400" fmla="*/ 98648 h 363458"/>
                  <a:gd name="connsiteX401" fmla="*/ 233927 w 521368"/>
                  <a:gd name="connsiteY401" fmla="*/ 95994 h 363458"/>
                  <a:gd name="connsiteX402" fmla="*/ 237436 w 521368"/>
                  <a:gd name="connsiteY402" fmla="*/ 90759 h 363458"/>
                  <a:gd name="connsiteX403" fmla="*/ 239326 w 521368"/>
                  <a:gd name="connsiteY403" fmla="*/ 85754 h 363458"/>
                  <a:gd name="connsiteX404" fmla="*/ 247938 w 521368"/>
                  <a:gd name="connsiteY404" fmla="*/ 82089 h 363458"/>
                  <a:gd name="connsiteX405" fmla="*/ 257989 w 521368"/>
                  <a:gd name="connsiteY405" fmla="*/ 82418 h 363458"/>
                  <a:gd name="connsiteX406" fmla="*/ 263133 w 521368"/>
                  <a:gd name="connsiteY406" fmla="*/ 84275 h 363458"/>
                  <a:gd name="connsiteX407" fmla="*/ 267374 w 521368"/>
                  <a:gd name="connsiteY407" fmla="*/ 78095 h 363458"/>
                  <a:gd name="connsiteX408" fmla="*/ 265467 w 521368"/>
                  <a:gd name="connsiteY408" fmla="*/ 72515 h 363458"/>
                  <a:gd name="connsiteX409" fmla="*/ 270990 w 521368"/>
                  <a:gd name="connsiteY409" fmla="*/ 67782 h 363458"/>
                  <a:gd name="connsiteX410" fmla="*/ 275732 w 521368"/>
                  <a:gd name="connsiteY410" fmla="*/ 69803 h 363458"/>
                  <a:gd name="connsiteX411" fmla="*/ 283144 w 521368"/>
                  <a:gd name="connsiteY411" fmla="*/ 69532 h 363458"/>
                  <a:gd name="connsiteX412" fmla="*/ 303155 w 521368"/>
                  <a:gd name="connsiteY412" fmla="*/ 73863 h 363458"/>
                  <a:gd name="connsiteX413" fmla="*/ 308809 w 521368"/>
                  <a:gd name="connsiteY413" fmla="*/ 70230 h 363458"/>
                  <a:gd name="connsiteX414" fmla="*/ 304495 w 521368"/>
                  <a:gd name="connsiteY414" fmla="*/ 69154 h 363458"/>
                  <a:gd name="connsiteX415" fmla="*/ 307503 w 521368"/>
                  <a:gd name="connsiteY415" fmla="*/ 65522 h 363458"/>
                  <a:gd name="connsiteX416" fmla="*/ 309590 w 521368"/>
                  <a:gd name="connsiteY416" fmla="*/ 61848 h 363458"/>
                  <a:gd name="connsiteX417" fmla="*/ 306862 w 521368"/>
                  <a:gd name="connsiteY417" fmla="*/ 57706 h 363458"/>
                  <a:gd name="connsiteX418" fmla="*/ 302810 w 521368"/>
                  <a:gd name="connsiteY418" fmla="*/ 55290 h 363458"/>
                  <a:gd name="connsiteX419" fmla="*/ 312795 w 521368"/>
                  <a:gd name="connsiteY419" fmla="*/ 54904 h 363458"/>
                  <a:gd name="connsiteX420" fmla="*/ 323232 w 521368"/>
                  <a:gd name="connsiteY420" fmla="*/ 55545 h 363458"/>
                  <a:gd name="connsiteX421" fmla="*/ 321046 w 521368"/>
                  <a:gd name="connsiteY421" fmla="*/ 51354 h 363458"/>
                  <a:gd name="connsiteX422" fmla="*/ 326396 w 521368"/>
                  <a:gd name="connsiteY422" fmla="*/ 48124 h 363458"/>
                  <a:gd name="connsiteX423" fmla="*/ 333669 w 521368"/>
                  <a:gd name="connsiteY423" fmla="*/ 49077 h 363458"/>
                  <a:gd name="connsiteX424" fmla="*/ 341804 w 521368"/>
                  <a:gd name="connsiteY424" fmla="*/ 54460 h 363458"/>
                  <a:gd name="connsiteX425" fmla="*/ 346489 w 521368"/>
                  <a:gd name="connsiteY425" fmla="*/ 57698 h 363458"/>
                  <a:gd name="connsiteX426" fmla="*/ 350532 w 521368"/>
                  <a:gd name="connsiteY426" fmla="*/ 61174 h 363458"/>
                  <a:gd name="connsiteX427" fmla="*/ 354255 w 521368"/>
                  <a:gd name="connsiteY427" fmla="*/ 63566 h 363458"/>
                  <a:gd name="connsiteX428" fmla="*/ 360690 w 521368"/>
                  <a:gd name="connsiteY428" fmla="*/ 64938 h 363458"/>
                  <a:gd name="connsiteX429" fmla="*/ 365711 w 521368"/>
                  <a:gd name="connsiteY429" fmla="*/ 64889 h 363458"/>
                  <a:gd name="connsiteX430" fmla="*/ 373789 w 521368"/>
                  <a:gd name="connsiteY430" fmla="*/ 64815 h 363458"/>
                  <a:gd name="connsiteX431" fmla="*/ 378490 w 521368"/>
                  <a:gd name="connsiteY431" fmla="*/ 64453 h 363458"/>
                  <a:gd name="connsiteX432" fmla="*/ 381827 w 521368"/>
                  <a:gd name="connsiteY432" fmla="*/ 60928 h 363458"/>
                  <a:gd name="connsiteX433" fmla="*/ 386322 w 521368"/>
                  <a:gd name="connsiteY433" fmla="*/ 62448 h 363458"/>
                  <a:gd name="connsiteX434" fmla="*/ 390209 w 521368"/>
                  <a:gd name="connsiteY434" fmla="*/ 63870 h 363458"/>
                  <a:gd name="connsiteX435" fmla="*/ 397794 w 521368"/>
                  <a:gd name="connsiteY435" fmla="*/ 65086 h 363458"/>
                  <a:gd name="connsiteX436" fmla="*/ 403588 w 521368"/>
                  <a:gd name="connsiteY436" fmla="*/ 68307 h 363458"/>
                  <a:gd name="connsiteX437" fmla="*/ 407615 w 521368"/>
                  <a:gd name="connsiteY437" fmla="*/ 66754 h 363458"/>
                  <a:gd name="connsiteX438" fmla="*/ 408371 w 521368"/>
                  <a:gd name="connsiteY438" fmla="*/ 61914 h 363458"/>
                  <a:gd name="connsiteX439" fmla="*/ 414394 w 521368"/>
                  <a:gd name="connsiteY439" fmla="*/ 59079 h 363458"/>
                  <a:gd name="connsiteX440" fmla="*/ 418775 w 521368"/>
                  <a:gd name="connsiteY440" fmla="*/ 57410 h 363458"/>
                  <a:gd name="connsiteX441" fmla="*/ 418314 w 521368"/>
                  <a:gd name="connsiteY441" fmla="*/ 52636 h 363458"/>
                  <a:gd name="connsiteX442" fmla="*/ 417238 w 521368"/>
                  <a:gd name="connsiteY442" fmla="*/ 48140 h 363458"/>
                  <a:gd name="connsiteX443" fmla="*/ 418364 w 521368"/>
                  <a:gd name="connsiteY443" fmla="*/ 43859 h 363458"/>
                  <a:gd name="connsiteX444" fmla="*/ 420287 w 521368"/>
                  <a:gd name="connsiteY444" fmla="*/ 40073 h 363458"/>
                  <a:gd name="connsiteX445" fmla="*/ 423598 w 521368"/>
                  <a:gd name="connsiteY445" fmla="*/ 36038 h 363458"/>
                  <a:gd name="connsiteX446" fmla="*/ 427502 w 521368"/>
                  <a:gd name="connsiteY446" fmla="*/ 32834 h 363458"/>
                  <a:gd name="connsiteX447" fmla="*/ 432392 w 521368"/>
                  <a:gd name="connsiteY447" fmla="*/ 30557 h 363458"/>
                  <a:gd name="connsiteX448" fmla="*/ 436739 w 521368"/>
                  <a:gd name="connsiteY448" fmla="*/ 31422 h 363458"/>
                  <a:gd name="connsiteX449" fmla="*/ 441037 w 521368"/>
                  <a:gd name="connsiteY449" fmla="*/ 31837 h 363458"/>
                  <a:gd name="connsiteX450" fmla="*/ 445064 w 521368"/>
                  <a:gd name="connsiteY450" fmla="*/ 30730 h 363458"/>
                  <a:gd name="connsiteX451" fmla="*/ 449165 w 521368"/>
                  <a:gd name="connsiteY451" fmla="*/ 28959 h 363458"/>
                  <a:gd name="connsiteX452" fmla="*/ 454137 w 521368"/>
                  <a:gd name="connsiteY452" fmla="*/ 27654 h 363458"/>
                  <a:gd name="connsiteX453" fmla="*/ 458418 w 521368"/>
                  <a:gd name="connsiteY453" fmla="*/ 29246 h 363458"/>
                  <a:gd name="connsiteX454" fmla="*/ 462602 w 521368"/>
                  <a:gd name="connsiteY454" fmla="*/ 31727 h 363458"/>
                  <a:gd name="connsiteX455" fmla="*/ 466595 w 521368"/>
                  <a:gd name="connsiteY455" fmla="*/ 32809 h 363458"/>
                  <a:gd name="connsiteX456" fmla="*/ 483804 w 521368"/>
                  <a:gd name="connsiteY456" fmla="*/ 37803 h 363458"/>
                  <a:gd name="connsiteX457" fmla="*/ 489384 w 521368"/>
                  <a:gd name="connsiteY457" fmla="*/ 43645 h 363458"/>
                  <a:gd name="connsiteX458" fmla="*/ 480813 w 521368"/>
                  <a:gd name="connsiteY458" fmla="*/ 50483 h 363458"/>
                  <a:gd name="connsiteX459" fmla="*/ 482267 w 521368"/>
                  <a:gd name="connsiteY459" fmla="*/ 54460 h 363458"/>
                  <a:gd name="connsiteX460" fmla="*/ 486524 w 521368"/>
                  <a:gd name="connsiteY460" fmla="*/ 56235 h 363458"/>
                  <a:gd name="connsiteX461" fmla="*/ 489935 w 521368"/>
                  <a:gd name="connsiteY461" fmla="*/ 53482 h 363458"/>
                  <a:gd name="connsiteX462" fmla="*/ 489696 w 521368"/>
                  <a:gd name="connsiteY462" fmla="*/ 48510 h 363458"/>
                  <a:gd name="connsiteX463" fmla="*/ 494282 w 521368"/>
                  <a:gd name="connsiteY463" fmla="*/ 47688 h 363458"/>
                  <a:gd name="connsiteX464" fmla="*/ 499114 w 521368"/>
                  <a:gd name="connsiteY464" fmla="*/ 45815 h 363458"/>
                  <a:gd name="connsiteX465" fmla="*/ 504127 w 521368"/>
                  <a:gd name="connsiteY465" fmla="*/ 44935 h 363458"/>
                  <a:gd name="connsiteX466" fmla="*/ 506083 w 521368"/>
                  <a:gd name="connsiteY466" fmla="*/ 41287 h 363458"/>
                  <a:gd name="connsiteX467" fmla="*/ 510579 w 521368"/>
                  <a:gd name="connsiteY467" fmla="*/ 40641 h 363458"/>
                  <a:gd name="connsiteX468" fmla="*/ 515937 w 521368"/>
                  <a:gd name="connsiteY468" fmla="*/ 41969 h 363458"/>
                  <a:gd name="connsiteX469" fmla="*/ 521369 w 521368"/>
                  <a:gd name="connsiteY469" fmla="*/ 41418 h 363458"/>
                  <a:gd name="connsiteX470" fmla="*/ 518936 w 521368"/>
                  <a:gd name="connsiteY470" fmla="*/ 37270 h 363458"/>
                  <a:gd name="connsiteX471" fmla="*/ 514745 w 521368"/>
                  <a:gd name="connsiteY471" fmla="*/ 35951 h 363458"/>
                  <a:gd name="connsiteX472" fmla="*/ 510751 w 521368"/>
                  <a:gd name="connsiteY472" fmla="*/ 34337 h 363458"/>
                  <a:gd name="connsiteX473" fmla="*/ 508943 w 521368"/>
                  <a:gd name="connsiteY473" fmla="*/ 38303 h 363458"/>
                  <a:gd name="connsiteX474" fmla="*/ 507850 w 521368"/>
                  <a:gd name="connsiteY474" fmla="*/ 33810 h 363458"/>
                  <a:gd name="connsiteX475" fmla="*/ 503182 w 521368"/>
                  <a:gd name="connsiteY475" fmla="*/ 33023 h 363458"/>
                  <a:gd name="connsiteX476" fmla="*/ 503872 w 521368"/>
                  <a:gd name="connsiteY476" fmla="*/ 37214 h 363458"/>
                  <a:gd name="connsiteX477" fmla="*/ 499673 w 521368"/>
                  <a:gd name="connsiteY477" fmla="*/ 37871 h 363458"/>
                  <a:gd name="connsiteX478" fmla="*/ 494052 w 521368"/>
                  <a:gd name="connsiteY478" fmla="*/ 36916 h 363458"/>
                  <a:gd name="connsiteX479" fmla="*/ 495277 w 521368"/>
                  <a:gd name="connsiteY479" fmla="*/ 32816 h 363458"/>
                  <a:gd name="connsiteX480" fmla="*/ 491274 w 521368"/>
                  <a:gd name="connsiteY480" fmla="*/ 31833 h 363458"/>
                  <a:gd name="connsiteX481" fmla="*/ 487108 w 521368"/>
                  <a:gd name="connsiteY481" fmla="*/ 33316 h 363458"/>
                  <a:gd name="connsiteX482" fmla="*/ 492285 w 521368"/>
                  <a:gd name="connsiteY482" fmla="*/ 30941 h 363458"/>
                  <a:gd name="connsiteX483" fmla="*/ 485374 w 521368"/>
                  <a:gd name="connsiteY483" fmla="*/ 29147 h 363458"/>
                  <a:gd name="connsiteX484" fmla="*/ 480928 w 521368"/>
                  <a:gd name="connsiteY484" fmla="*/ 28494 h 363458"/>
                  <a:gd name="connsiteX485" fmla="*/ 476621 w 521368"/>
                  <a:gd name="connsiteY485" fmla="*/ 27737 h 363458"/>
                  <a:gd name="connsiteX486" fmla="*/ 472586 w 521368"/>
                  <a:gd name="connsiteY486" fmla="*/ 26922 h 363458"/>
                  <a:gd name="connsiteX487" fmla="*/ 478545 w 521368"/>
                  <a:gd name="connsiteY487" fmla="*/ 26497 h 363458"/>
                  <a:gd name="connsiteX488" fmla="*/ 484223 w 521368"/>
                  <a:gd name="connsiteY488" fmla="*/ 26642 h 363458"/>
                  <a:gd name="connsiteX489" fmla="*/ 490641 w 521368"/>
                  <a:gd name="connsiteY489" fmla="*/ 27287 h 363458"/>
                  <a:gd name="connsiteX490" fmla="*/ 495178 w 521368"/>
                  <a:gd name="connsiteY490" fmla="*/ 28029 h 363458"/>
                  <a:gd name="connsiteX491" fmla="*/ 499936 w 521368"/>
                  <a:gd name="connsiteY491" fmla="*/ 27614 h 363458"/>
                  <a:gd name="connsiteX492" fmla="*/ 505508 w 521368"/>
                  <a:gd name="connsiteY492" fmla="*/ 26071 h 363458"/>
                  <a:gd name="connsiteX493" fmla="*/ 509157 w 521368"/>
                  <a:gd name="connsiteY493" fmla="*/ 23292 h 363458"/>
                  <a:gd name="connsiteX494" fmla="*/ 516257 w 521368"/>
                  <a:gd name="connsiteY494" fmla="*/ 22774 h 363458"/>
                  <a:gd name="connsiteX495" fmla="*/ 515320 w 521368"/>
                  <a:gd name="connsiteY495" fmla="*/ 18447 h 363458"/>
                  <a:gd name="connsiteX496" fmla="*/ 511186 w 521368"/>
                  <a:gd name="connsiteY496" fmla="*/ 18629 h 363458"/>
                  <a:gd name="connsiteX497" fmla="*/ 506971 w 521368"/>
                  <a:gd name="connsiteY497" fmla="*/ 16637 h 363458"/>
                  <a:gd name="connsiteX498" fmla="*/ 502130 w 521368"/>
                  <a:gd name="connsiteY498" fmla="*/ 15686 h 363458"/>
                  <a:gd name="connsiteX499" fmla="*/ 498095 w 521368"/>
                  <a:gd name="connsiteY499" fmla="*/ 16807 h 363458"/>
                  <a:gd name="connsiteX500" fmla="*/ 501193 w 521368"/>
                  <a:gd name="connsiteY500" fmla="*/ 14031 h 363458"/>
                  <a:gd name="connsiteX501" fmla="*/ 496411 w 521368"/>
                  <a:gd name="connsiteY501" fmla="*/ 13044 h 363458"/>
                  <a:gd name="connsiteX502" fmla="*/ 490904 w 521368"/>
                  <a:gd name="connsiteY502" fmla="*/ 13374 h 363458"/>
                  <a:gd name="connsiteX503" fmla="*/ 485398 w 521368"/>
                  <a:gd name="connsiteY503" fmla="*/ 11649 h 363458"/>
                  <a:gd name="connsiteX504" fmla="*/ 480944 w 521368"/>
                  <a:gd name="connsiteY504" fmla="*/ 12273 h 363458"/>
                  <a:gd name="connsiteX505" fmla="*/ 477493 w 521368"/>
                  <a:gd name="connsiteY505" fmla="*/ 7972 h 363458"/>
                  <a:gd name="connsiteX506" fmla="*/ 472217 w 521368"/>
                  <a:gd name="connsiteY506" fmla="*/ 7545 h 363458"/>
                  <a:gd name="connsiteX507" fmla="*/ 467779 w 521368"/>
                  <a:gd name="connsiteY507" fmla="*/ 7928 h 363458"/>
                  <a:gd name="connsiteX508" fmla="*/ 463949 w 521368"/>
                  <a:gd name="connsiteY508" fmla="*/ 11170 h 363458"/>
                  <a:gd name="connsiteX509" fmla="*/ 462856 w 521368"/>
                  <a:gd name="connsiteY509" fmla="*/ 15849 h 363458"/>
                  <a:gd name="connsiteX510" fmla="*/ 458813 w 521368"/>
                  <a:gd name="connsiteY510" fmla="*/ 17196 h 363458"/>
                  <a:gd name="connsiteX511" fmla="*/ 453742 w 521368"/>
                  <a:gd name="connsiteY511" fmla="*/ 17938 h 363458"/>
                  <a:gd name="connsiteX512" fmla="*/ 457276 w 521368"/>
                  <a:gd name="connsiteY512" fmla="*/ 15161 h 363458"/>
                  <a:gd name="connsiteX513" fmla="*/ 459972 w 521368"/>
                  <a:gd name="connsiteY513" fmla="*/ 12047 h 363458"/>
                  <a:gd name="connsiteX514" fmla="*/ 452502 w 521368"/>
                  <a:gd name="connsiteY514" fmla="*/ 13390 h 363458"/>
                  <a:gd name="connsiteX515" fmla="*/ 447908 w 521368"/>
                  <a:gd name="connsiteY515" fmla="*/ 13986 h 363458"/>
                  <a:gd name="connsiteX516" fmla="*/ 454202 w 521368"/>
                  <a:gd name="connsiteY516" fmla="*/ 11996 h 363458"/>
                  <a:gd name="connsiteX517" fmla="*/ 450225 w 521368"/>
                  <a:gd name="connsiteY517" fmla="*/ 10074 h 363458"/>
                  <a:gd name="connsiteX518" fmla="*/ 455666 w 521368"/>
                  <a:gd name="connsiteY518" fmla="*/ 9480 h 363458"/>
                  <a:gd name="connsiteX519" fmla="*/ 460219 w 521368"/>
                  <a:gd name="connsiteY519" fmla="*/ 8271 h 363458"/>
                  <a:gd name="connsiteX520" fmla="*/ 462486 w 521368"/>
                  <a:gd name="connsiteY520" fmla="*/ 4685 h 363458"/>
                  <a:gd name="connsiteX521" fmla="*/ 458131 w 521368"/>
                  <a:gd name="connsiteY521" fmla="*/ 4164 h 363458"/>
                  <a:gd name="connsiteX522" fmla="*/ 454679 w 521368"/>
                  <a:gd name="connsiteY522" fmla="*/ 1806 h 363458"/>
                  <a:gd name="connsiteX523" fmla="*/ 450439 w 521368"/>
                  <a:gd name="connsiteY523" fmla="*/ 2649 h 363458"/>
                  <a:gd name="connsiteX524" fmla="*/ 445755 w 521368"/>
                  <a:gd name="connsiteY524" fmla="*/ 3031 h 363458"/>
                  <a:gd name="connsiteX525" fmla="*/ 441111 w 521368"/>
                  <a:gd name="connsiteY525" fmla="*/ 2068 h 363458"/>
                  <a:gd name="connsiteX526" fmla="*/ 437035 w 521368"/>
                  <a:gd name="connsiteY526" fmla="*/ 3098 h 363458"/>
                  <a:gd name="connsiteX527" fmla="*/ 439476 w 521368"/>
                  <a:gd name="connsiteY527" fmla="*/ 6880 h 363458"/>
                  <a:gd name="connsiteX528" fmla="*/ 446675 w 521368"/>
                  <a:gd name="connsiteY528" fmla="*/ 9251 h 363458"/>
                  <a:gd name="connsiteX529" fmla="*/ 440462 w 521368"/>
                  <a:gd name="connsiteY529" fmla="*/ 8471 h 363458"/>
                  <a:gd name="connsiteX530" fmla="*/ 436213 w 521368"/>
                  <a:gd name="connsiteY530" fmla="*/ 10605 h 363458"/>
                  <a:gd name="connsiteX531" fmla="*/ 439016 w 521368"/>
                  <a:gd name="connsiteY531" fmla="*/ 14159 h 363458"/>
                  <a:gd name="connsiteX532" fmla="*/ 434874 w 521368"/>
                  <a:gd name="connsiteY532" fmla="*/ 13940 h 363458"/>
                  <a:gd name="connsiteX533" fmla="*/ 437389 w 521368"/>
                  <a:gd name="connsiteY533" fmla="*/ 17425 h 363458"/>
                  <a:gd name="connsiteX534" fmla="*/ 432071 w 521368"/>
                  <a:gd name="connsiteY534" fmla="*/ 17489 h 363458"/>
                  <a:gd name="connsiteX535" fmla="*/ 427469 w 521368"/>
                  <a:gd name="connsiteY535" fmla="*/ 19404 h 363458"/>
                  <a:gd name="connsiteX536" fmla="*/ 426680 w 521368"/>
                  <a:gd name="connsiteY536" fmla="*/ 15050 h 363458"/>
                  <a:gd name="connsiteX537" fmla="*/ 420911 w 521368"/>
                  <a:gd name="connsiteY537" fmla="*/ 13165 h 363458"/>
                  <a:gd name="connsiteX538" fmla="*/ 427092 w 521368"/>
                  <a:gd name="connsiteY538" fmla="*/ 10684 h 363458"/>
                  <a:gd name="connsiteX539" fmla="*/ 426311 w 521368"/>
                  <a:gd name="connsiteY539" fmla="*/ 6305 h 363458"/>
                  <a:gd name="connsiteX540" fmla="*/ 419958 w 521368"/>
                  <a:gd name="connsiteY540" fmla="*/ 7455 h 363458"/>
                  <a:gd name="connsiteX541" fmla="*/ 415931 w 521368"/>
                  <a:gd name="connsiteY541" fmla="*/ 10174 h 363458"/>
                  <a:gd name="connsiteX542" fmla="*/ 414049 w 521368"/>
                  <a:gd name="connsiteY542" fmla="*/ 14171 h 363458"/>
                  <a:gd name="connsiteX543" fmla="*/ 409949 w 521368"/>
                  <a:gd name="connsiteY543" fmla="*/ 16552 h 363458"/>
                  <a:gd name="connsiteX544" fmla="*/ 406735 w 521368"/>
                  <a:gd name="connsiteY544" fmla="*/ 19363 h 363458"/>
                  <a:gd name="connsiteX545" fmla="*/ 404854 w 521368"/>
                  <a:gd name="connsiteY545" fmla="*/ 23232 h 363458"/>
                  <a:gd name="connsiteX546" fmla="*/ 402166 w 521368"/>
                  <a:gd name="connsiteY546" fmla="*/ 26733 h 363458"/>
                  <a:gd name="connsiteX547" fmla="*/ 397802 w 521368"/>
                  <a:gd name="connsiteY547" fmla="*/ 25681 h 363458"/>
                  <a:gd name="connsiteX548" fmla="*/ 399725 w 521368"/>
                  <a:gd name="connsiteY548" fmla="*/ 21313 h 363458"/>
                  <a:gd name="connsiteX549" fmla="*/ 396890 w 521368"/>
                  <a:gd name="connsiteY549" fmla="*/ 17670 h 363458"/>
                  <a:gd name="connsiteX550" fmla="*/ 400440 w 521368"/>
                  <a:gd name="connsiteY550" fmla="*/ 14429 h 363458"/>
                  <a:gd name="connsiteX551" fmla="*/ 406275 w 521368"/>
                  <a:gd name="connsiteY551" fmla="*/ 10816 h 363458"/>
                  <a:gd name="connsiteX552" fmla="*/ 410778 w 521368"/>
                  <a:gd name="connsiteY552" fmla="*/ 7640 h 363458"/>
                  <a:gd name="connsiteX553" fmla="*/ 406324 w 521368"/>
                  <a:gd name="connsiteY553" fmla="*/ 6545 h 363458"/>
                  <a:gd name="connsiteX554" fmla="*/ 401960 w 521368"/>
                  <a:gd name="connsiteY554" fmla="*/ 8059 h 363458"/>
                  <a:gd name="connsiteX555" fmla="*/ 398780 w 521368"/>
                  <a:gd name="connsiteY555" fmla="*/ 4767 h 363458"/>
                  <a:gd name="connsiteX556" fmla="*/ 399750 w 521368"/>
                  <a:gd name="connsiteY556" fmla="*/ 9087 h 363458"/>
                  <a:gd name="connsiteX557" fmla="*/ 396249 w 521368"/>
                  <a:gd name="connsiteY557" fmla="*/ 6747 h 363458"/>
                  <a:gd name="connsiteX558" fmla="*/ 391351 w 521368"/>
                  <a:gd name="connsiteY558" fmla="*/ 7463 h 363458"/>
                  <a:gd name="connsiteX559" fmla="*/ 387226 w 521368"/>
                  <a:gd name="connsiteY559" fmla="*/ 5136 h 363458"/>
                  <a:gd name="connsiteX560" fmla="*/ 382763 w 521368"/>
                  <a:gd name="connsiteY560" fmla="*/ 5027 h 363458"/>
                  <a:gd name="connsiteX561" fmla="*/ 386798 w 521368"/>
                  <a:gd name="connsiteY561" fmla="*/ 7524 h 363458"/>
                  <a:gd name="connsiteX562" fmla="*/ 381646 w 521368"/>
                  <a:gd name="connsiteY562" fmla="*/ 8724 h 363458"/>
                  <a:gd name="connsiteX563" fmla="*/ 387226 w 521368"/>
                  <a:gd name="connsiteY563" fmla="*/ 12021 h 363458"/>
                  <a:gd name="connsiteX564" fmla="*/ 382854 w 521368"/>
                  <a:gd name="connsiteY564" fmla="*/ 12265 h 363458"/>
                  <a:gd name="connsiteX565" fmla="*/ 378687 w 521368"/>
                  <a:gd name="connsiteY565" fmla="*/ 13448 h 363458"/>
                  <a:gd name="connsiteX566" fmla="*/ 381267 w 521368"/>
                  <a:gd name="connsiteY566" fmla="*/ 17437 h 363458"/>
                  <a:gd name="connsiteX567" fmla="*/ 377093 w 521368"/>
                  <a:gd name="connsiteY567" fmla="*/ 17112 h 363458"/>
                  <a:gd name="connsiteX568" fmla="*/ 372072 w 521368"/>
                  <a:gd name="connsiteY568" fmla="*/ 17054 h 363458"/>
                  <a:gd name="connsiteX569" fmla="*/ 367149 w 521368"/>
                  <a:gd name="connsiteY569" fmla="*/ 19740 h 363458"/>
                  <a:gd name="connsiteX570" fmla="*/ 363747 w 521368"/>
                  <a:gd name="connsiteY570" fmla="*/ 22485 h 363458"/>
                  <a:gd name="connsiteX571" fmla="*/ 364872 w 521368"/>
                  <a:gd name="connsiteY571" fmla="*/ 26566 h 363458"/>
                  <a:gd name="connsiteX572" fmla="*/ 359974 w 521368"/>
                  <a:gd name="connsiteY572" fmla="*/ 27440 h 363458"/>
                  <a:gd name="connsiteX573" fmla="*/ 364971 w 521368"/>
                  <a:gd name="connsiteY573" fmla="*/ 29056 h 363458"/>
                  <a:gd name="connsiteX574" fmla="*/ 360435 w 521368"/>
                  <a:gd name="connsiteY574" fmla="*/ 31481 h 363458"/>
                  <a:gd name="connsiteX575" fmla="*/ 356638 w 521368"/>
                  <a:gd name="connsiteY575" fmla="*/ 28559 h 363458"/>
                  <a:gd name="connsiteX576" fmla="*/ 352085 w 521368"/>
                  <a:gd name="connsiteY576" fmla="*/ 27329 h 363458"/>
                  <a:gd name="connsiteX577" fmla="*/ 347343 w 521368"/>
                  <a:gd name="connsiteY577" fmla="*/ 28074 h 363458"/>
                  <a:gd name="connsiteX578" fmla="*/ 343268 w 521368"/>
                  <a:gd name="connsiteY578" fmla="*/ 28986 h 363458"/>
                  <a:gd name="connsiteX579" fmla="*/ 347253 w 521368"/>
                  <a:gd name="connsiteY579" fmla="*/ 27650 h 363458"/>
                  <a:gd name="connsiteX580" fmla="*/ 353030 w 521368"/>
                  <a:gd name="connsiteY580" fmla="*/ 27022 h 363458"/>
                  <a:gd name="connsiteX581" fmla="*/ 349390 w 521368"/>
                  <a:gd name="connsiteY581" fmla="*/ 24016 h 363458"/>
                  <a:gd name="connsiteX582" fmla="*/ 343177 w 521368"/>
                  <a:gd name="connsiteY582" fmla="*/ 23030 h 363458"/>
                  <a:gd name="connsiteX583" fmla="*/ 346916 w 521368"/>
                  <a:gd name="connsiteY583" fmla="*/ 26187 h 363458"/>
                  <a:gd name="connsiteX584" fmla="*/ 342281 w 521368"/>
                  <a:gd name="connsiteY584" fmla="*/ 26177 h 363458"/>
                  <a:gd name="connsiteX585" fmla="*/ 340613 w 521368"/>
                  <a:gd name="connsiteY585" fmla="*/ 22292 h 363458"/>
                  <a:gd name="connsiteX586" fmla="*/ 335830 w 521368"/>
                  <a:gd name="connsiteY586" fmla="*/ 22285 h 363458"/>
                  <a:gd name="connsiteX587" fmla="*/ 331910 w 521368"/>
                  <a:gd name="connsiteY587" fmla="*/ 23666 h 363458"/>
                  <a:gd name="connsiteX588" fmla="*/ 327160 w 521368"/>
                  <a:gd name="connsiteY588" fmla="*/ 22329 h 363458"/>
                  <a:gd name="connsiteX589" fmla="*/ 322920 w 521368"/>
                  <a:gd name="connsiteY589" fmla="*/ 22887 h 363458"/>
                  <a:gd name="connsiteX590" fmla="*/ 326240 w 521368"/>
                  <a:gd name="connsiteY590" fmla="*/ 25386 h 363458"/>
                  <a:gd name="connsiteX591" fmla="*/ 331869 w 521368"/>
                  <a:gd name="connsiteY591" fmla="*/ 28274 h 363458"/>
                  <a:gd name="connsiteX592" fmla="*/ 336036 w 521368"/>
                  <a:gd name="connsiteY592" fmla="*/ 27645 h 363458"/>
                  <a:gd name="connsiteX593" fmla="*/ 338616 w 521368"/>
                  <a:gd name="connsiteY593" fmla="*/ 31381 h 363458"/>
                  <a:gd name="connsiteX594" fmla="*/ 340555 w 521368"/>
                  <a:gd name="connsiteY594" fmla="*/ 35615 h 363458"/>
                  <a:gd name="connsiteX595" fmla="*/ 335592 w 521368"/>
                  <a:gd name="connsiteY595" fmla="*/ 33953 h 363458"/>
                  <a:gd name="connsiteX596" fmla="*/ 329379 w 521368"/>
                  <a:gd name="connsiteY596" fmla="*/ 31877 h 363458"/>
                  <a:gd name="connsiteX597" fmla="*/ 326190 w 521368"/>
                  <a:gd name="connsiteY597" fmla="*/ 29251 h 363458"/>
                  <a:gd name="connsiteX598" fmla="*/ 321728 w 521368"/>
                  <a:gd name="connsiteY598" fmla="*/ 30227 h 363458"/>
                  <a:gd name="connsiteX599" fmla="*/ 321071 w 521368"/>
                  <a:gd name="connsiteY599" fmla="*/ 34904 h 363458"/>
                  <a:gd name="connsiteX600" fmla="*/ 316814 w 521368"/>
                  <a:gd name="connsiteY600" fmla="*/ 34966 h 363458"/>
                  <a:gd name="connsiteX601" fmla="*/ 319041 w 521368"/>
                  <a:gd name="connsiteY601" fmla="*/ 31118 h 363458"/>
                  <a:gd name="connsiteX602" fmla="*/ 314587 w 521368"/>
                  <a:gd name="connsiteY602" fmla="*/ 32399 h 363458"/>
                  <a:gd name="connsiteX603" fmla="*/ 311250 w 521368"/>
                  <a:gd name="connsiteY603" fmla="*/ 35238 h 363458"/>
                  <a:gd name="connsiteX604" fmla="*/ 308332 w 521368"/>
                  <a:gd name="connsiteY604" fmla="*/ 38644 h 363458"/>
                  <a:gd name="connsiteX605" fmla="*/ 313436 w 521368"/>
                  <a:gd name="connsiteY605" fmla="*/ 42462 h 363458"/>
                  <a:gd name="connsiteX606" fmla="*/ 307519 w 521368"/>
                  <a:gd name="connsiteY606" fmla="*/ 40609 h 363458"/>
                  <a:gd name="connsiteX607" fmla="*/ 305062 w 521368"/>
                  <a:gd name="connsiteY607" fmla="*/ 45354 h 363458"/>
                  <a:gd name="connsiteX608" fmla="*/ 300731 w 521368"/>
                  <a:gd name="connsiteY608" fmla="*/ 47524 h 363458"/>
                  <a:gd name="connsiteX609" fmla="*/ 303205 w 521368"/>
                  <a:gd name="connsiteY609" fmla="*/ 43555 h 363458"/>
                  <a:gd name="connsiteX610" fmla="*/ 306007 w 521368"/>
                  <a:gd name="connsiteY610" fmla="*/ 39929 h 363458"/>
                  <a:gd name="connsiteX611" fmla="*/ 304585 w 521368"/>
                  <a:gd name="connsiteY611" fmla="*/ 35323 h 363458"/>
                  <a:gd name="connsiteX612" fmla="*/ 303681 w 521368"/>
                  <a:gd name="connsiteY612" fmla="*/ 30499 h 363458"/>
                  <a:gd name="connsiteX613" fmla="*/ 299720 w 521368"/>
                  <a:gd name="connsiteY613" fmla="*/ 32534 h 363458"/>
                  <a:gd name="connsiteX614" fmla="*/ 297452 w 521368"/>
                  <a:gd name="connsiteY614" fmla="*/ 35979 h 363458"/>
                  <a:gd name="connsiteX615" fmla="*/ 293984 w 521368"/>
                  <a:gd name="connsiteY615" fmla="*/ 38236 h 363458"/>
                  <a:gd name="connsiteX616" fmla="*/ 297863 w 521368"/>
                  <a:gd name="connsiteY616" fmla="*/ 40241 h 363458"/>
                  <a:gd name="connsiteX617" fmla="*/ 301972 w 521368"/>
                  <a:gd name="connsiteY617" fmla="*/ 40766 h 363458"/>
                  <a:gd name="connsiteX618" fmla="*/ 294658 w 521368"/>
                  <a:gd name="connsiteY618" fmla="*/ 40031 h 363458"/>
                  <a:gd name="connsiteX619" fmla="*/ 292850 w 521368"/>
                  <a:gd name="connsiteY619" fmla="*/ 44163 h 363458"/>
                  <a:gd name="connsiteX620" fmla="*/ 288971 w 521368"/>
                  <a:gd name="connsiteY620" fmla="*/ 46045 h 363458"/>
                  <a:gd name="connsiteX621" fmla="*/ 292907 w 521368"/>
                  <a:gd name="connsiteY621" fmla="*/ 43497 h 363458"/>
                  <a:gd name="connsiteX622" fmla="*/ 293384 w 521368"/>
                  <a:gd name="connsiteY622" fmla="*/ 39122 h 363458"/>
                  <a:gd name="connsiteX623" fmla="*/ 292661 w 521368"/>
                  <a:gd name="connsiteY623" fmla="*/ 34847 h 363458"/>
                  <a:gd name="connsiteX624" fmla="*/ 285355 w 521368"/>
                  <a:gd name="connsiteY624" fmla="*/ 35667 h 363458"/>
                  <a:gd name="connsiteX625" fmla="*/ 280712 w 521368"/>
                  <a:gd name="connsiteY625" fmla="*/ 36391 h 363458"/>
                  <a:gd name="connsiteX626" fmla="*/ 277507 w 521368"/>
                  <a:gd name="connsiteY626" fmla="*/ 39679 h 363458"/>
                  <a:gd name="connsiteX627" fmla="*/ 282610 w 521368"/>
                  <a:gd name="connsiteY627" fmla="*/ 41188 h 363458"/>
                  <a:gd name="connsiteX628" fmla="*/ 278748 w 521368"/>
                  <a:gd name="connsiteY628" fmla="*/ 44114 h 363458"/>
                  <a:gd name="connsiteX629" fmla="*/ 282183 w 521368"/>
                  <a:gd name="connsiteY629" fmla="*/ 46448 h 363458"/>
                  <a:gd name="connsiteX630" fmla="*/ 287278 w 521368"/>
                  <a:gd name="connsiteY630" fmla="*/ 46415 h 363458"/>
                  <a:gd name="connsiteX631" fmla="*/ 291535 w 521368"/>
                  <a:gd name="connsiteY631" fmla="*/ 50762 h 363458"/>
                  <a:gd name="connsiteX632" fmla="*/ 285758 w 521368"/>
                  <a:gd name="connsiteY632" fmla="*/ 50515 h 363458"/>
                  <a:gd name="connsiteX633" fmla="*/ 281673 w 521368"/>
                  <a:gd name="connsiteY633" fmla="*/ 47121 h 363458"/>
                  <a:gd name="connsiteX634" fmla="*/ 277531 w 521368"/>
                  <a:gd name="connsiteY634" fmla="*/ 44393 h 363458"/>
                  <a:gd name="connsiteX635" fmla="*/ 271187 w 521368"/>
                  <a:gd name="connsiteY635" fmla="*/ 42117 h 363458"/>
                  <a:gd name="connsiteX636" fmla="*/ 271697 w 521368"/>
                  <a:gd name="connsiteY636" fmla="*/ 46300 h 363458"/>
                  <a:gd name="connsiteX637" fmla="*/ 276249 w 521368"/>
                  <a:gd name="connsiteY637" fmla="*/ 47590 h 363458"/>
                  <a:gd name="connsiteX638" fmla="*/ 272165 w 521368"/>
                  <a:gd name="connsiteY638" fmla="*/ 48527 h 363458"/>
                  <a:gd name="connsiteX639" fmla="*/ 267366 w 521368"/>
                  <a:gd name="connsiteY639" fmla="*/ 45872 h 363458"/>
                  <a:gd name="connsiteX640" fmla="*/ 263783 w 521368"/>
                  <a:gd name="connsiteY640" fmla="*/ 49201 h 363458"/>
                  <a:gd name="connsiteX641" fmla="*/ 266593 w 521368"/>
                  <a:gd name="connsiteY641" fmla="*/ 45724 h 363458"/>
                  <a:gd name="connsiteX642" fmla="*/ 262081 w 521368"/>
                  <a:gd name="connsiteY642" fmla="*/ 43957 h 363458"/>
                  <a:gd name="connsiteX643" fmla="*/ 260783 w 521368"/>
                  <a:gd name="connsiteY643" fmla="*/ 47910 h 363458"/>
                  <a:gd name="connsiteX644" fmla="*/ 264522 w 521368"/>
                  <a:gd name="connsiteY644" fmla="*/ 53047 h 363458"/>
                  <a:gd name="connsiteX645" fmla="*/ 259978 w 521368"/>
                  <a:gd name="connsiteY645" fmla="*/ 52406 h 363458"/>
                  <a:gd name="connsiteX646" fmla="*/ 254545 w 521368"/>
                  <a:gd name="connsiteY646" fmla="*/ 53310 h 363458"/>
                  <a:gd name="connsiteX647" fmla="*/ 250888 w 521368"/>
                  <a:gd name="connsiteY647" fmla="*/ 56441 h 363458"/>
                  <a:gd name="connsiteX648" fmla="*/ 255507 w 521368"/>
                  <a:gd name="connsiteY648" fmla="*/ 58355 h 363458"/>
                  <a:gd name="connsiteX649" fmla="*/ 250839 w 521368"/>
                  <a:gd name="connsiteY649" fmla="*/ 61034 h 363458"/>
                  <a:gd name="connsiteX650" fmla="*/ 256337 w 521368"/>
                  <a:gd name="connsiteY650" fmla="*/ 62062 h 363458"/>
                  <a:gd name="connsiteX651" fmla="*/ 251209 w 521368"/>
                  <a:gd name="connsiteY651" fmla="*/ 61454 h 363458"/>
                  <a:gd name="connsiteX652" fmla="*/ 246771 w 521368"/>
                  <a:gd name="connsiteY652" fmla="*/ 62662 h 363458"/>
                  <a:gd name="connsiteX653" fmla="*/ 250995 w 521368"/>
                  <a:gd name="connsiteY653" fmla="*/ 63664 h 363458"/>
                  <a:gd name="connsiteX654" fmla="*/ 255811 w 521368"/>
                  <a:gd name="connsiteY654" fmla="*/ 65283 h 363458"/>
                  <a:gd name="connsiteX655" fmla="*/ 250798 w 521368"/>
                  <a:gd name="connsiteY655" fmla="*/ 65045 h 363458"/>
                  <a:gd name="connsiteX656" fmla="*/ 246919 w 521368"/>
                  <a:gd name="connsiteY656" fmla="*/ 63640 h 363458"/>
                  <a:gd name="connsiteX657" fmla="*/ 242621 w 521368"/>
                  <a:gd name="connsiteY657" fmla="*/ 64848 h 363458"/>
                  <a:gd name="connsiteX658" fmla="*/ 238463 w 521368"/>
                  <a:gd name="connsiteY658" fmla="*/ 64922 h 363458"/>
                  <a:gd name="connsiteX659" fmla="*/ 234009 w 521368"/>
                  <a:gd name="connsiteY659" fmla="*/ 66113 h 363458"/>
                  <a:gd name="connsiteX660" fmla="*/ 231215 w 521368"/>
                  <a:gd name="connsiteY660" fmla="*/ 69844 h 363458"/>
                  <a:gd name="connsiteX661" fmla="*/ 235619 w 521368"/>
                  <a:gd name="connsiteY661" fmla="*/ 71052 h 363458"/>
                  <a:gd name="connsiteX662" fmla="*/ 239991 w 521368"/>
                  <a:gd name="connsiteY662" fmla="*/ 70789 h 363458"/>
                  <a:gd name="connsiteX663" fmla="*/ 244668 w 521368"/>
                  <a:gd name="connsiteY663" fmla="*/ 70411 h 363458"/>
                  <a:gd name="connsiteX664" fmla="*/ 251036 w 521368"/>
                  <a:gd name="connsiteY664" fmla="*/ 69335 h 363458"/>
                  <a:gd name="connsiteX665" fmla="*/ 255540 w 521368"/>
                  <a:gd name="connsiteY665" fmla="*/ 70641 h 363458"/>
                  <a:gd name="connsiteX666" fmla="*/ 259493 w 521368"/>
                  <a:gd name="connsiteY666" fmla="*/ 72211 h 363458"/>
                  <a:gd name="connsiteX667" fmla="*/ 253543 w 521368"/>
                  <a:gd name="connsiteY667" fmla="*/ 71192 h 363458"/>
                  <a:gd name="connsiteX668" fmla="*/ 248867 w 521368"/>
                  <a:gd name="connsiteY668" fmla="*/ 72129 h 363458"/>
                  <a:gd name="connsiteX669" fmla="*/ 251538 w 521368"/>
                  <a:gd name="connsiteY669" fmla="*/ 76065 h 363458"/>
                  <a:gd name="connsiteX670" fmla="*/ 247799 w 521368"/>
                  <a:gd name="connsiteY670" fmla="*/ 74257 h 363458"/>
                  <a:gd name="connsiteX671" fmla="*/ 243772 w 521368"/>
                  <a:gd name="connsiteY671" fmla="*/ 73123 h 363458"/>
                  <a:gd name="connsiteX672" fmla="*/ 239654 w 521368"/>
                  <a:gd name="connsiteY672" fmla="*/ 74224 h 363458"/>
                  <a:gd name="connsiteX673" fmla="*/ 235702 w 521368"/>
                  <a:gd name="connsiteY673" fmla="*/ 72260 h 363458"/>
                  <a:gd name="connsiteX674" fmla="*/ 230836 w 521368"/>
                  <a:gd name="connsiteY674" fmla="*/ 72959 h 363458"/>
                  <a:gd name="connsiteX675" fmla="*/ 235430 w 521368"/>
                  <a:gd name="connsiteY675" fmla="*/ 75893 h 363458"/>
                  <a:gd name="connsiteX676" fmla="*/ 239671 w 521368"/>
                  <a:gd name="connsiteY676" fmla="*/ 79057 h 363458"/>
                  <a:gd name="connsiteX677" fmla="*/ 235422 w 521368"/>
                  <a:gd name="connsiteY677" fmla="*/ 77980 h 363458"/>
                  <a:gd name="connsiteX678" fmla="*/ 230138 w 521368"/>
                  <a:gd name="connsiteY678" fmla="*/ 74972 h 363458"/>
                  <a:gd name="connsiteX679" fmla="*/ 225651 w 521368"/>
                  <a:gd name="connsiteY679" fmla="*/ 75769 h 363458"/>
                  <a:gd name="connsiteX680" fmla="*/ 230015 w 521368"/>
                  <a:gd name="connsiteY680" fmla="*/ 76238 h 363458"/>
                  <a:gd name="connsiteX681" fmla="*/ 235586 w 521368"/>
                  <a:gd name="connsiteY681" fmla="*/ 78564 h 363458"/>
                  <a:gd name="connsiteX682" fmla="*/ 231124 w 521368"/>
                  <a:gd name="connsiteY682" fmla="*/ 77849 h 363458"/>
                  <a:gd name="connsiteX683" fmla="*/ 234838 w 521368"/>
                  <a:gd name="connsiteY683" fmla="*/ 80791 h 363458"/>
                  <a:gd name="connsiteX684" fmla="*/ 230195 w 521368"/>
                  <a:gd name="connsiteY684" fmla="*/ 82632 h 363458"/>
                  <a:gd name="connsiteX685" fmla="*/ 232069 w 521368"/>
                  <a:gd name="connsiteY685" fmla="*/ 86724 h 363458"/>
                  <a:gd name="connsiteX686" fmla="*/ 228560 w 521368"/>
                  <a:gd name="connsiteY686" fmla="*/ 84423 h 363458"/>
                  <a:gd name="connsiteX687" fmla="*/ 224837 w 521368"/>
                  <a:gd name="connsiteY687" fmla="*/ 82180 h 363458"/>
                  <a:gd name="connsiteX688" fmla="*/ 223523 w 521368"/>
                  <a:gd name="connsiteY688" fmla="*/ 78251 h 363458"/>
                  <a:gd name="connsiteX689" fmla="*/ 219438 w 521368"/>
                  <a:gd name="connsiteY689" fmla="*/ 80248 h 363458"/>
                  <a:gd name="connsiteX690" fmla="*/ 215247 w 521368"/>
                  <a:gd name="connsiteY690" fmla="*/ 78375 h 363458"/>
                  <a:gd name="connsiteX691" fmla="*/ 210908 w 521368"/>
                  <a:gd name="connsiteY691" fmla="*/ 80298 h 363458"/>
                  <a:gd name="connsiteX692" fmla="*/ 215157 w 521368"/>
                  <a:gd name="connsiteY692" fmla="*/ 81465 h 363458"/>
                  <a:gd name="connsiteX693" fmla="*/ 219948 w 521368"/>
                  <a:gd name="connsiteY693" fmla="*/ 82500 h 363458"/>
                  <a:gd name="connsiteX694" fmla="*/ 215395 w 521368"/>
                  <a:gd name="connsiteY694" fmla="*/ 84818 h 363458"/>
                  <a:gd name="connsiteX695" fmla="*/ 211318 w 521368"/>
                  <a:gd name="connsiteY695" fmla="*/ 85705 h 363458"/>
                  <a:gd name="connsiteX696" fmla="*/ 206166 w 521368"/>
                  <a:gd name="connsiteY696" fmla="*/ 86354 h 363458"/>
                  <a:gd name="connsiteX697" fmla="*/ 200824 w 521368"/>
                  <a:gd name="connsiteY697" fmla="*/ 86782 h 363458"/>
                  <a:gd name="connsiteX698" fmla="*/ 205665 w 521368"/>
                  <a:gd name="connsiteY698" fmla="*/ 86847 h 363458"/>
                  <a:gd name="connsiteX699" fmla="*/ 201210 w 521368"/>
                  <a:gd name="connsiteY699" fmla="*/ 87686 h 363458"/>
                  <a:gd name="connsiteX700" fmla="*/ 206659 w 521368"/>
                  <a:gd name="connsiteY700" fmla="*/ 89880 h 363458"/>
                  <a:gd name="connsiteX701" fmla="*/ 201753 w 521368"/>
                  <a:gd name="connsiteY701" fmla="*/ 90578 h 363458"/>
                  <a:gd name="connsiteX702" fmla="*/ 206939 w 521368"/>
                  <a:gd name="connsiteY702" fmla="*/ 91055 h 363458"/>
                  <a:gd name="connsiteX703" fmla="*/ 211573 w 521368"/>
                  <a:gd name="connsiteY703" fmla="*/ 88737 h 363458"/>
                  <a:gd name="connsiteX704" fmla="*/ 217540 w 521368"/>
                  <a:gd name="connsiteY704" fmla="*/ 89551 h 363458"/>
                  <a:gd name="connsiteX705" fmla="*/ 221797 w 521368"/>
                  <a:gd name="connsiteY705" fmla="*/ 91244 h 363458"/>
                  <a:gd name="connsiteX706" fmla="*/ 216652 w 521368"/>
                  <a:gd name="connsiteY706" fmla="*/ 89863 h 363458"/>
                  <a:gd name="connsiteX707" fmla="*/ 212338 w 521368"/>
                  <a:gd name="connsiteY707" fmla="*/ 90233 h 363458"/>
                  <a:gd name="connsiteX708" fmla="*/ 217712 w 521368"/>
                  <a:gd name="connsiteY708" fmla="*/ 91786 h 363458"/>
                  <a:gd name="connsiteX709" fmla="*/ 212411 w 521368"/>
                  <a:gd name="connsiteY709" fmla="*/ 91392 h 363458"/>
                  <a:gd name="connsiteX710" fmla="*/ 208081 w 521368"/>
                  <a:gd name="connsiteY710" fmla="*/ 92633 h 363458"/>
                  <a:gd name="connsiteX711" fmla="*/ 212880 w 521368"/>
                  <a:gd name="connsiteY711" fmla="*/ 94038 h 363458"/>
                  <a:gd name="connsiteX712" fmla="*/ 218337 w 521368"/>
                  <a:gd name="connsiteY712" fmla="*/ 95246 h 363458"/>
                  <a:gd name="connsiteX713" fmla="*/ 222750 w 521368"/>
                  <a:gd name="connsiteY713" fmla="*/ 94876 h 363458"/>
                  <a:gd name="connsiteX714" fmla="*/ 218641 w 521368"/>
                  <a:gd name="connsiteY714" fmla="*/ 95493 h 363458"/>
                  <a:gd name="connsiteX715" fmla="*/ 217474 w 521368"/>
                  <a:gd name="connsiteY715" fmla="*/ 99635 h 363458"/>
                  <a:gd name="connsiteX716" fmla="*/ 213307 w 521368"/>
                  <a:gd name="connsiteY716" fmla="*/ 96906 h 363458"/>
                  <a:gd name="connsiteX717" fmla="*/ 209018 w 521368"/>
                  <a:gd name="connsiteY717" fmla="*/ 97934 h 363458"/>
                  <a:gd name="connsiteX718" fmla="*/ 204596 w 521368"/>
                  <a:gd name="connsiteY718" fmla="*/ 97292 h 363458"/>
                  <a:gd name="connsiteX719" fmla="*/ 198695 w 521368"/>
                  <a:gd name="connsiteY719" fmla="*/ 96906 h 363458"/>
                  <a:gd name="connsiteX720" fmla="*/ 203840 w 521368"/>
                  <a:gd name="connsiteY720" fmla="*/ 98320 h 363458"/>
                  <a:gd name="connsiteX721" fmla="*/ 199443 w 521368"/>
                  <a:gd name="connsiteY721" fmla="*/ 98657 h 363458"/>
                  <a:gd name="connsiteX722" fmla="*/ 194661 w 521368"/>
                  <a:gd name="connsiteY722" fmla="*/ 101344 h 363458"/>
                  <a:gd name="connsiteX723" fmla="*/ 199928 w 521368"/>
                  <a:gd name="connsiteY723" fmla="*/ 101895 h 363458"/>
                  <a:gd name="connsiteX724" fmla="*/ 204974 w 521368"/>
                  <a:gd name="connsiteY724" fmla="*/ 102421 h 363458"/>
                  <a:gd name="connsiteX725" fmla="*/ 208985 w 521368"/>
                  <a:gd name="connsiteY725" fmla="*/ 101492 h 363458"/>
                  <a:gd name="connsiteX726" fmla="*/ 212987 w 521368"/>
                  <a:gd name="connsiteY726" fmla="*/ 103522 h 363458"/>
                  <a:gd name="connsiteX727" fmla="*/ 215567 w 521368"/>
                  <a:gd name="connsiteY727" fmla="*/ 107162 h 363458"/>
                  <a:gd name="connsiteX728" fmla="*/ 210390 w 521368"/>
                  <a:gd name="connsiteY728" fmla="*/ 104418 h 363458"/>
                  <a:gd name="connsiteX729" fmla="*/ 206026 w 521368"/>
                  <a:gd name="connsiteY729" fmla="*/ 104631 h 363458"/>
                  <a:gd name="connsiteX730" fmla="*/ 200545 w 521368"/>
                  <a:gd name="connsiteY730" fmla="*/ 104204 h 363458"/>
                  <a:gd name="connsiteX731" fmla="*/ 195705 w 521368"/>
                  <a:gd name="connsiteY731" fmla="*/ 104738 h 363458"/>
                  <a:gd name="connsiteX732" fmla="*/ 200561 w 521368"/>
                  <a:gd name="connsiteY732" fmla="*/ 105256 h 363458"/>
                  <a:gd name="connsiteX733" fmla="*/ 194603 w 521368"/>
                  <a:gd name="connsiteY733" fmla="*/ 105494 h 363458"/>
                  <a:gd name="connsiteX734" fmla="*/ 190691 w 521368"/>
                  <a:gd name="connsiteY734" fmla="*/ 108033 h 363458"/>
                  <a:gd name="connsiteX735" fmla="*/ 195622 w 521368"/>
                  <a:gd name="connsiteY735" fmla="*/ 108502 h 363458"/>
                  <a:gd name="connsiteX736" fmla="*/ 190272 w 521368"/>
                  <a:gd name="connsiteY736" fmla="*/ 108272 h 363458"/>
                  <a:gd name="connsiteX737" fmla="*/ 185867 w 521368"/>
                  <a:gd name="connsiteY737" fmla="*/ 109439 h 363458"/>
                  <a:gd name="connsiteX738" fmla="*/ 180378 w 521368"/>
                  <a:gd name="connsiteY738" fmla="*/ 110860 h 363458"/>
                  <a:gd name="connsiteX739" fmla="*/ 176269 w 521368"/>
                  <a:gd name="connsiteY739" fmla="*/ 111592 h 363458"/>
                  <a:gd name="connsiteX740" fmla="*/ 179876 w 521368"/>
                  <a:gd name="connsiteY740" fmla="*/ 113778 h 363458"/>
                  <a:gd name="connsiteX741" fmla="*/ 185835 w 521368"/>
                  <a:gd name="connsiteY741" fmla="*/ 115537 h 363458"/>
                  <a:gd name="connsiteX742" fmla="*/ 180016 w 521368"/>
                  <a:gd name="connsiteY742" fmla="*/ 115397 h 363458"/>
                  <a:gd name="connsiteX743" fmla="*/ 175743 w 521368"/>
                  <a:gd name="connsiteY743" fmla="*/ 115684 h 363458"/>
                  <a:gd name="connsiteX744" fmla="*/ 181298 w 521368"/>
                  <a:gd name="connsiteY744" fmla="*/ 116851 h 363458"/>
                  <a:gd name="connsiteX745" fmla="*/ 176959 w 521368"/>
                  <a:gd name="connsiteY745" fmla="*/ 117172 h 363458"/>
                  <a:gd name="connsiteX746" fmla="*/ 184322 w 521368"/>
                  <a:gd name="connsiteY746" fmla="*/ 117591 h 363458"/>
                  <a:gd name="connsiteX747" fmla="*/ 179885 w 521368"/>
                  <a:gd name="connsiteY747" fmla="*/ 118043 h 363458"/>
                  <a:gd name="connsiteX748" fmla="*/ 175529 w 521368"/>
                  <a:gd name="connsiteY748" fmla="*/ 118043 h 363458"/>
                  <a:gd name="connsiteX749" fmla="*/ 171280 w 521368"/>
                  <a:gd name="connsiteY749" fmla="*/ 117509 h 363458"/>
                  <a:gd name="connsiteX750" fmla="*/ 176811 w 521368"/>
                  <a:gd name="connsiteY750" fmla="*/ 119218 h 363458"/>
                  <a:gd name="connsiteX751" fmla="*/ 172275 w 521368"/>
                  <a:gd name="connsiteY751" fmla="*/ 119226 h 363458"/>
                  <a:gd name="connsiteX752" fmla="*/ 175537 w 521368"/>
                  <a:gd name="connsiteY752" fmla="*/ 122119 h 363458"/>
                  <a:gd name="connsiteX753" fmla="*/ 180739 w 521368"/>
                  <a:gd name="connsiteY753" fmla="*/ 120771 h 363458"/>
                  <a:gd name="connsiteX754" fmla="*/ 176433 w 521368"/>
                  <a:gd name="connsiteY754" fmla="*/ 121626 h 363458"/>
                  <a:gd name="connsiteX755" fmla="*/ 180320 w 521368"/>
                  <a:gd name="connsiteY755" fmla="*/ 123368 h 363458"/>
                  <a:gd name="connsiteX756" fmla="*/ 173647 w 521368"/>
                  <a:gd name="connsiteY756" fmla="*/ 122653 h 363458"/>
                  <a:gd name="connsiteX757" fmla="*/ 168708 w 521368"/>
                  <a:gd name="connsiteY757" fmla="*/ 122793 h 363458"/>
                  <a:gd name="connsiteX758" fmla="*/ 166473 w 521368"/>
                  <a:gd name="connsiteY758" fmla="*/ 127905 h 363458"/>
                  <a:gd name="connsiteX759" fmla="*/ 175258 w 521368"/>
                  <a:gd name="connsiteY759" fmla="*/ 128250 h 363458"/>
                  <a:gd name="connsiteX760" fmla="*/ 169965 w 521368"/>
                  <a:gd name="connsiteY760" fmla="*/ 130222 h 363458"/>
                  <a:gd name="connsiteX761" fmla="*/ 174650 w 521368"/>
                  <a:gd name="connsiteY761" fmla="*/ 130608 h 363458"/>
                  <a:gd name="connsiteX762" fmla="*/ 178767 w 521368"/>
                  <a:gd name="connsiteY762" fmla="*/ 129540 h 363458"/>
                  <a:gd name="connsiteX763" fmla="*/ 182999 w 521368"/>
                  <a:gd name="connsiteY763" fmla="*/ 129417 h 363458"/>
                  <a:gd name="connsiteX764" fmla="*/ 188218 w 521368"/>
                  <a:gd name="connsiteY764" fmla="*/ 129047 h 363458"/>
                  <a:gd name="connsiteX765" fmla="*/ 183344 w 521368"/>
                  <a:gd name="connsiteY765" fmla="*/ 131825 h 363458"/>
                  <a:gd name="connsiteX766" fmla="*/ 178825 w 521368"/>
                  <a:gd name="connsiteY766" fmla="*/ 134405 h 363458"/>
                  <a:gd name="connsiteX767" fmla="*/ 173343 w 521368"/>
                  <a:gd name="connsiteY767" fmla="*/ 131323 h 363458"/>
                  <a:gd name="connsiteX768" fmla="*/ 163769 w 521368"/>
                  <a:gd name="connsiteY768" fmla="*/ 133838 h 363458"/>
                  <a:gd name="connsiteX769" fmla="*/ 160449 w 521368"/>
                  <a:gd name="connsiteY769" fmla="*/ 136451 h 363458"/>
                  <a:gd name="connsiteX770" fmla="*/ 165528 w 521368"/>
                  <a:gd name="connsiteY770" fmla="*/ 135884 h 363458"/>
                  <a:gd name="connsiteX771" fmla="*/ 169012 w 521368"/>
                  <a:gd name="connsiteY771" fmla="*/ 138711 h 363458"/>
                  <a:gd name="connsiteX772" fmla="*/ 164558 w 521368"/>
                  <a:gd name="connsiteY772" fmla="*/ 137955 h 363458"/>
                  <a:gd name="connsiteX773" fmla="*/ 160465 w 521368"/>
                  <a:gd name="connsiteY773" fmla="*/ 140117 h 363458"/>
                  <a:gd name="connsiteX774" fmla="*/ 158707 w 521368"/>
                  <a:gd name="connsiteY774" fmla="*/ 143987 h 363458"/>
                  <a:gd name="connsiteX775" fmla="*/ 162413 w 521368"/>
                  <a:gd name="connsiteY775" fmla="*/ 146625 h 363458"/>
                  <a:gd name="connsiteX776" fmla="*/ 158214 w 521368"/>
                  <a:gd name="connsiteY776" fmla="*/ 144316 h 363458"/>
                  <a:gd name="connsiteX777" fmla="*/ 155165 w 521368"/>
                  <a:gd name="connsiteY777" fmla="*/ 147118 h 363458"/>
                  <a:gd name="connsiteX778" fmla="*/ 159151 w 521368"/>
                  <a:gd name="connsiteY778" fmla="*/ 148803 h 363458"/>
                  <a:gd name="connsiteX779" fmla="*/ 163835 w 521368"/>
                  <a:gd name="connsiteY779" fmla="*/ 151688 h 363458"/>
                  <a:gd name="connsiteX780" fmla="*/ 158896 w 521368"/>
                  <a:gd name="connsiteY780" fmla="*/ 152222 h 363458"/>
                  <a:gd name="connsiteX781" fmla="*/ 154778 w 521368"/>
                  <a:gd name="connsiteY781" fmla="*/ 149699 h 363458"/>
                  <a:gd name="connsiteX782" fmla="*/ 151910 w 521368"/>
                  <a:gd name="connsiteY782" fmla="*/ 153619 h 363458"/>
                  <a:gd name="connsiteX783" fmla="*/ 150883 w 521368"/>
                  <a:gd name="connsiteY783" fmla="*/ 157802 h 363458"/>
                  <a:gd name="connsiteX784" fmla="*/ 155592 w 521368"/>
                  <a:gd name="connsiteY784" fmla="*/ 155501 h 363458"/>
                  <a:gd name="connsiteX785" fmla="*/ 158978 w 521368"/>
                  <a:gd name="connsiteY785" fmla="*/ 158977 h 363458"/>
                  <a:gd name="connsiteX786" fmla="*/ 164098 w 521368"/>
                  <a:gd name="connsiteY786" fmla="*/ 158558 h 363458"/>
                  <a:gd name="connsiteX787" fmla="*/ 168552 w 521368"/>
                  <a:gd name="connsiteY787" fmla="*/ 155246 h 363458"/>
                  <a:gd name="connsiteX788" fmla="*/ 164944 w 521368"/>
                  <a:gd name="connsiteY788" fmla="*/ 158689 h 363458"/>
                  <a:gd name="connsiteX789" fmla="*/ 157614 w 521368"/>
                  <a:gd name="connsiteY789" fmla="*/ 161558 h 363458"/>
                  <a:gd name="connsiteX790" fmla="*/ 152880 w 521368"/>
                  <a:gd name="connsiteY790" fmla="*/ 162922 h 363458"/>
                  <a:gd name="connsiteX791" fmla="*/ 154401 w 521368"/>
                  <a:gd name="connsiteY791" fmla="*/ 158969 h 363458"/>
                  <a:gd name="connsiteX792" fmla="*/ 150234 w 521368"/>
                  <a:gd name="connsiteY792" fmla="*/ 161303 h 363458"/>
                  <a:gd name="connsiteX793" fmla="*/ 145895 w 521368"/>
                  <a:gd name="connsiteY793" fmla="*/ 163670 h 363458"/>
                  <a:gd name="connsiteX794" fmla="*/ 141202 w 521368"/>
                  <a:gd name="connsiteY794" fmla="*/ 164261 h 363458"/>
                  <a:gd name="connsiteX795" fmla="*/ 137192 w 521368"/>
                  <a:gd name="connsiteY795" fmla="*/ 168017 h 363458"/>
                  <a:gd name="connsiteX796" fmla="*/ 133962 w 521368"/>
                  <a:gd name="connsiteY796" fmla="*/ 171230 h 363458"/>
                  <a:gd name="connsiteX797" fmla="*/ 138490 w 521368"/>
                  <a:gd name="connsiteY797" fmla="*/ 170186 h 363458"/>
                  <a:gd name="connsiteX798" fmla="*/ 142427 w 521368"/>
                  <a:gd name="connsiteY798" fmla="*/ 168066 h 363458"/>
                  <a:gd name="connsiteX799" fmla="*/ 147128 w 521368"/>
                  <a:gd name="connsiteY799" fmla="*/ 166414 h 363458"/>
                  <a:gd name="connsiteX800" fmla="*/ 152634 w 521368"/>
                  <a:gd name="connsiteY800" fmla="*/ 165116 h 363458"/>
                  <a:gd name="connsiteX801" fmla="*/ 157975 w 521368"/>
                  <a:gd name="connsiteY801" fmla="*/ 166439 h 363458"/>
                  <a:gd name="connsiteX802" fmla="*/ 153529 w 521368"/>
                  <a:gd name="connsiteY802" fmla="*/ 165979 h 363458"/>
                  <a:gd name="connsiteX803" fmla="*/ 148631 w 521368"/>
                  <a:gd name="connsiteY803" fmla="*/ 166086 h 363458"/>
                  <a:gd name="connsiteX804" fmla="*/ 143150 w 521368"/>
                  <a:gd name="connsiteY804" fmla="*/ 167811 h 363458"/>
                  <a:gd name="connsiteX805" fmla="*/ 147004 w 521368"/>
                  <a:gd name="connsiteY805" fmla="*/ 169923 h 363458"/>
                  <a:gd name="connsiteX806" fmla="*/ 140874 w 521368"/>
                  <a:gd name="connsiteY806" fmla="*/ 170754 h 363458"/>
                  <a:gd name="connsiteX807" fmla="*/ 137077 w 521368"/>
                  <a:gd name="connsiteY807" fmla="*/ 173153 h 363458"/>
                  <a:gd name="connsiteX808" fmla="*/ 140093 w 521368"/>
                  <a:gd name="connsiteY808" fmla="*/ 176416 h 363458"/>
                  <a:gd name="connsiteX809" fmla="*/ 145936 w 521368"/>
                  <a:gd name="connsiteY809" fmla="*/ 175758 h 363458"/>
                  <a:gd name="connsiteX810" fmla="*/ 140890 w 521368"/>
                  <a:gd name="connsiteY810" fmla="*/ 177443 h 363458"/>
                  <a:gd name="connsiteX811" fmla="*/ 136986 w 521368"/>
                  <a:gd name="connsiteY811" fmla="*/ 180615 h 363458"/>
                  <a:gd name="connsiteX812" fmla="*/ 132861 w 521368"/>
                  <a:gd name="connsiteY812" fmla="*/ 180007 h 363458"/>
                  <a:gd name="connsiteX813" fmla="*/ 130141 w 521368"/>
                  <a:gd name="connsiteY813" fmla="*/ 176136 h 363458"/>
                  <a:gd name="connsiteX814" fmla="*/ 126632 w 521368"/>
                  <a:gd name="connsiteY814" fmla="*/ 178298 h 363458"/>
                  <a:gd name="connsiteX815" fmla="*/ 122638 w 521368"/>
                  <a:gd name="connsiteY815" fmla="*/ 179530 h 363458"/>
                  <a:gd name="connsiteX816" fmla="*/ 126114 w 521368"/>
                  <a:gd name="connsiteY816" fmla="*/ 182029 h 363458"/>
                  <a:gd name="connsiteX817" fmla="*/ 121118 w 521368"/>
                  <a:gd name="connsiteY817" fmla="*/ 179514 h 363458"/>
                  <a:gd name="connsiteX818" fmla="*/ 117731 w 521368"/>
                  <a:gd name="connsiteY818" fmla="*/ 182530 h 363458"/>
                  <a:gd name="connsiteX819" fmla="*/ 114239 w 521368"/>
                  <a:gd name="connsiteY819" fmla="*/ 185776 h 363458"/>
                  <a:gd name="connsiteX820" fmla="*/ 111149 w 521368"/>
                  <a:gd name="connsiteY820" fmla="*/ 188850 h 363458"/>
                  <a:gd name="connsiteX821" fmla="*/ 108971 w 521368"/>
                  <a:gd name="connsiteY821" fmla="*/ 192646 h 363458"/>
                  <a:gd name="connsiteX822" fmla="*/ 112998 w 521368"/>
                  <a:gd name="connsiteY822" fmla="*/ 193542 h 363458"/>
                  <a:gd name="connsiteX823" fmla="*/ 107771 w 521368"/>
                  <a:gd name="connsiteY823" fmla="*/ 196057 h 363458"/>
                  <a:gd name="connsiteX824" fmla="*/ 102454 w 521368"/>
                  <a:gd name="connsiteY824" fmla="*/ 197421 h 363458"/>
                  <a:gd name="connsiteX825" fmla="*/ 99299 w 521368"/>
                  <a:gd name="connsiteY825" fmla="*/ 200478 h 363458"/>
                  <a:gd name="connsiteX826" fmla="*/ 103942 w 521368"/>
                  <a:gd name="connsiteY826" fmla="*/ 200955 h 363458"/>
                  <a:gd name="connsiteX827" fmla="*/ 108026 w 521368"/>
                  <a:gd name="connsiteY827" fmla="*/ 199328 h 363458"/>
                  <a:gd name="connsiteX828" fmla="*/ 105438 w 521368"/>
                  <a:gd name="connsiteY828" fmla="*/ 202919 h 363458"/>
                  <a:gd name="connsiteX829" fmla="*/ 108864 w 521368"/>
                  <a:gd name="connsiteY829" fmla="*/ 206633 h 363458"/>
                  <a:gd name="connsiteX830" fmla="*/ 114781 w 521368"/>
                  <a:gd name="connsiteY830" fmla="*/ 204941 h 363458"/>
                  <a:gd name="connsiteX831" fmla="*/ 118874 w 521368"/>
                  <a:gd name="connsiteY831" fmla="*/ 204513 h 363458"/>
                  <a:gd name="connsiteX832" fmla="*/ 122761 w 521368"/>
                  <a:gd name="connsiteY832" fmla="*/ 202327 h 363458"/>
                  <a:gd name="connsiteX833" fmla="*/ 130067 w 521368"/>
                  <a:gd name="connsiteY833" fmla="*/ 199574 h 363458"/>
                  <a:gd name="connsiteX834" fmla="*/ 130108 w 521368"/>
                  <a:gd name="connsiteY834" fmla="*/ 195416 h 363458"/>
                  <a:gd name="connsiteX835" fmla="*/ 123780 w 521368"/>
                  <a:gd name="connsiteY835" fmla="*/ 197010 h 363458"/>
                  <a:gd name="connsiteX836" fmla="*/ 128999 w 521368"/>
                  <a:gd name="connsiteY836" fmla="*/ 195104 h 363458"/>
                  <a:gd name="connsiteX837" fmla="*/ 132861 w 521368"/>
                  <a:gd name="connsiteY837" fmla="*/ 192852 h 363458"/>
                  <a:gd name="connsiteX838" fmla="*/ 137142 w 521368"/>
                  <a:gd name="connsiteY838" fmla="*/ 189786 h 363458"/>
                  <a:gd name="connsiteX839" fmla="*/ 141054 w 521368"/>
                  <a:gd name="connsiteY839" fmla="*/ 192285 h 363458"/>
                  <a:gd name="connsiteX840" fmla="*/ 136617 w 521368"/>
                  <a:gd name="connsiteY840" fmla="*/ 193082 h 363458"/>
                  <a:gd name="connsiteX841" fmla="*/ 132319 w 521368"/>
                  <a:gd name="connsiteY841" fmla="*/ 195621 h 363458"/>
                  <a:gd name="connsiteX842" fmla="*/ 137290 w 521368"/>
                  <a:gd name="connsiteY842" fmla="*/ 196082 h 363458"/>
                  <a:gd name="connsiteX843" fmla="*/ 135721 w 521368"/>
                  <a:gd name="connsiteY843" fmla="*/ 200314 h 363458"/>
                  <a:gd name="connsiteX844" fmla="*/ 131365 w 521368"/>
                  <a:gd name="connsiteY844" fmla="*/ 200462 h 363458"/>
                  <a:gd name="connsiteX845" fmla="*/ 126262 w 521368"/>
                  <a:gd name="connsiteY845" fmla="*/ 202738 h 363458"/>
                  <a:gd name="connsiteX846" fmla="*/ 130223 w 521368"/>
                  <a:gd name="connsiteY846" fmla="*/ 204686 h 363458"/>
                  <a:gd name="connsiteX847" fmla="*/ 126229 w 521368"/>
                  <a:gd name="connsiteY847" fmla="*/ 206214 h 363458"/>
                  <a:gd name="connsiteX848" fmla="*/ 122260 w 521368"/>
                  <a:gd name="connsiteY848" fmla="*/ 208458 h 363458"/>
                  <a:gd name="connsiteX849" fmla="*/ 117789 w 521368"/>
                  <a:gd name="connsiteY849" fmla="*/ 208409 h 363458"/>
                  <a:gd name="connsiteX850" fmla="*/ 113187 w 521368"/>
                  <a:gd name="connsiteY850" fmla="*/ 208606 h 363458"/>
                  <a:gd name="connsiteX851" fmla="*/ 107369 w 521368"/>
                  <a:gd name="connsiteY851" fmla="*/ 211745 h 363458"/>
                  <a:gd name="connsiteX852" fmla="*/ 109579 w 521368"/>
                  <a:gd name="connsiteY852" fmla="*/ 208104 h 363458"/>
                  <a:gd name="connsiteX853" fmla="*/ 105676 w 521368"/>
                  <a:gd name="connsiteY853" fmla="*/ 206017 h 363458"/>
                  <a:gd name="connsiteX854" fmla="*/ 102881 w 521368"/>
                  <a:gd name="connsiteY854" fmla="*/ 202615 h 363458"/>
                  <a:gd name="connsiteX855" fmla="*/ 98978 w 521368"/>
                  <a:gd name="connsiteY855" fmla="*/ 204226 h 363458"/>
                  <a:gd name="connsiteX856" fmla="*/ 94631 w 521368"/>
                  <a:gd name="connsiteY856" fmla="*/ 206083 h 363458"/>
                  <a:gd name="connsiteX857" fmla="*/ 99175 w 521368"/>
                  <a:gd name="connsiteY857" fmla="*/ 206987 h 363458"/>
                  <a:gd name="connsiteX858" fmla="*/ 94573 w 521368"/>
                  <a:gd name="connsiteY858" fmla="*/ 208384 h 363458"/>
                  <a:gd name="connsiteX859" fmla="*/ 99332 w 521368"/>
                  <a:gd name="connsiteY859" fmla="*/ 209403 h 363458"/>
                  <a:gd name="connsiteX860" fmla="*/ 95206 w 521368"/>
                  <a:gd name="connsiteY860" fmla="*/ 210348 h 363458"/>
                  <a:gd name="connsiteX861" fmla="*/ 90670 w 521368"/>
                  <a:gd name="connsiteY861" fmla="*/ 212501 h 363458"/>
                  <a:gd name="connsiteX862" fmla="*/ 90464 w 521368"/>
                  <a:gd name="connsiteY862" fmla="*/ 208178 h 363458"/>
                  <a:gd name="connsiteX863" fmla="*/ 85920 w 521368"/>
                  <a:gd name="connsiteY863" fmla="*/ 209124 h 363458"/>
                  <a:gd name="connsiteX864" fmla="*/ 80989 w 521368"/>
                  <a:gd name="connsiteY864" fmla="*/ 209050 h 363458"/>
                  <a:gd name="connsiteX865" fmla="*/ 85147 w 521368"/>
                  <a:gd name="connsiteY865" fmla="*/ 210833 h 363458"/>
                  <a:gd name="connsiteX866" fmla="*/ 78787 w 521368"/>
                  <a:gd name="connsiteY866" fmla="*/ 211942 h 363458"/>
                  <a:gd name="connsiteX867" fmla="*/ 85624 w 521368"/>
                  <a:gd name="connsiteY867" fmla="*/ 214868 h 363458"/>
                  <a:gd name="connsiteX868" fmla="*/ 79074 w 521368"/>
                  <a:gd name="connsiteY868" fmla="*/ 216125 h 363458"/>
                  <a:gd name="connsiteX869" fmla="*/ 74431 w 521368"/>
                  <a:gd name="connsiteY869" fmla="*/ 216512 h 363458"/>
                  <a:gd name="connsiteX870" fmla="*/ 78178 w 521368"/>
                  <a:gd name="connsiteY870" fmla="*/ 220095 h 363458"/>
                  <a:gd name="connsiteX871" fmla="*/ 79427 w 521368"/>
                  <a:gd name="connsiteY871" fmla="*/ 224015 h 363458"/>
                  <a:gd name="connsiteX872" fmla="*/ 74159 w 521368"/>
                  <a:gd name="connsiteY872" fmla="*/ 224557 h 363458"/>
                  <a:gd name="connsiteX873" fmla="*/ 70289 w 521368"/>
                  <a:gd name="connsiteY873" fmla="*/ 219659 h 363458"/>
                  <a:gd name="connsiteX874" fmla="*/ 71102 w 521368"/>
                  <a:gd name="connsiteY874" fmla="*/ 224656 h 363458"/>
                  <a:gd name="connsiteX875" fmla="*/ 75171 w 521368"/>
                  <a:gd name="connsiteY875" fmla="*/ 226537 h 363458"/>
                  <a:gd name="connsiteX876" fmla="*/ 79460 w 521368"/>
                  <a:gd name="connsiteY876" fmla="*/ 228066 h 363458"/>
                  <a:gd name="connsiteX877" fmla="*/ 75146 w 521368"/>
                  <a:gd name="connsiteY877" fmla="*/ 227244 h 363458"/>
                  <a:gd name="connsiteX878" fmla="*/ 70716 w 521368"/>
                  <a:gd name="connsiteY878" fmla="*/ 225609 h 363458"/>
                  <a:gd name="connsiteX879" fmla="*/ 68333 w 521368"/>
                  <a:gd name="connsiteY879" fmla="*/ 221615 h 363458"/>
                  <a:gd name="connsiteX880" fmla="*/ 63961 w 521368"/>
                  <a:gd name="connsiteY880" fmla="*/ 222001 h 363458"/>
                  <a:gd name="connsiteX881" fmla="*/ 57074 w 521368"/>
                  <a:gd name="connsiteY881" fmla="*/ 223201 h 363458"/>
                  <a:gd name="connsiteX882" fmla="*/ 52587 w 521368"/>
                  <a:gd name="connsiteY882" fmla="*/ 221409 h 363458"/>
                  <a:gd name="connsiteX883" fmla="*/ 48174 w 521368"/>
                  <a:gd name="connsiteY883" fmla="*/ 220941 h 363458"/>
                  <a:gd name="connsiteX884" fmla="*/ 43638 w 521368"/>
                  <a:gd name="connsiteY884" fmla="*/ 223086 h 363458"/>
                  <a:gd name="connsiteX885" fmla="*/ 49538 w 521368"/>
                  <a:gd name="connsiteY885" fmla="*/ 224845 h 363458"/>
                  <a:gd name="connsiteX886" fmla="*/ 45421 w 521368"/>
                  <a:gd name="connsiteY886" fmla="*/ 226447 h 363458"/>
                  <a:gd name="connsiteX887" fmla="*/ 51848 w 521368"/>
                  <a:gd name="connsiteY887" fmla="*/ 227820 h 363458"/>
                  <a:gd name="connsiteX888" fmla="*/ 59844 w 521368"/>
                  <a:gd name="connsiteY888" fmla="*/ 226414 h 363458"/>
                  <a:gd name="connsiteX889" fmla="*/ 54026 w 521368"/>
                  <a:gd name="connsiteY889" fmla="*/ 227951 h 363458"/>
                  <a:gd name="connsiteX890" fmla="*/ 66616 w 521368"/>
                  <a:gd name="connsiteY890" fmla="*/ 227072 h 363458"/>
                  <a:gd name="connsiteX891" fmla="*/ 70848 w 521368"/>
                  <a:gd name="connsiteY891" fmla="*/ 228666 h 363458"/>
                  <a:gd name="connsiteX892" fmla="*/ 66385 w 521368"/>
                  <a:gd name="connsiteY892" fmla="*/ 227943 h 363458"/>
                  <a:gd name="connsiteX893" fmla="*/ 59688 w 521368"/>
                  <a:gd name="connsiteY893" fmla="*/ 229258 h 363458"/>
                  <a:gd name="connsiteX894" fmla="*/ 54987 w 521368"/>
                  <a:gd name="connsiteY894" fmla="*/ 230959 h 363458"/>
                  <a:gd name="connsiteX895" fmla="*/ 62194 w 521368"/>
                  <a:gd name="connsiteY895" fmla="*/ 232307 h 363458"/>
                  <a:gd name="connsiteX896" fmla="*/ 58792 w 521368"/>
                  <a:gd name="connsiteY896" fmla="*/ 234739 h 363458"/>
                  <a:gd name="connsiteX897" fmla="*/ 54568 w 521368"/>
                  <a:gd name="connsiteY897" fmla="*/ 232660 h 363458"/>
                  <a:gd name="connsiteX898" fmla="*/ 49826 w 521368"/>
                  <a:gd name="connsiteY898" fmla="*/ 230983 h 363458"/>
                  <a:gd name="connsiteX899" fmla="*/ 44180 w 521368"/>
                  <a:gd name="connsiteY899" fmla="*/ 230573 h 363458"/>
                  <a:gd name="connsiteX900" fmla="*/ 38066 w 521368"/>
                  <a:gd name="connsiteY900" fmla="*/ 231074 h 363458"/>
                  <a:gd name="connsiteX901" fmla="*/ 34434 w 521368"/>
                  <a:gd name="connsiteY901" fmla="*/ 233202 h 363458"/>
                  <a:gd name="connsiteX902" fmla="*/ 29971 w 521368"/>
                  <a:gd name="connsiteY902" fmla="*/ 232413 h 363458"/>
                  <a:gd name="connsiteX903" fmla="*/ 36381 w 521368"/>
                  <a:gd name="connsiteY903" fmla="*/ 233482 h 363458"/>
                  <a:gd name="connsiteX904" fmla="*/ 40408 w 521368"/>
                  <a:gd name="connsiteY904" fmla="*/ 234961 h 363458"/>
                  <a:gd name="connsiteX905" fmla="*/ 45355 w 521368"/>
                  <a:gd name="connsiteY905" fmla="*/ 236950 h 363458"/>
                  <a:gd name="connsiteX906" fmla="*/ 50590 w 521368"/>
                  <a:gd name="connsiteY906" fmla="*/ 240747 h 363458"/>
                  <a:gd name="connsiteX907" fmla="*/ 56228 w 521368"/>
                  <a:gd name="connsiteY907" fmla="*/ 241724 h 363458"/>
                  <a:gd name="connsiteX908" fmla="*/ 51774 w 521368"/>
                  <a:gd name="connsiteY908" fmla="*/ 241650 h 363458"/>
                  <a:gd name="connsiteX909" fmla="*/ 47484 w 521368"/>
                  <a:gd name="connsiteY909" fmla="*/ 241125 h 363458"/>
                  <a:gd name="connsiteX910" fmla="*/ 46161 w 521368"/>
                  <a:gd name="connsiteY910" fmla="*/ 245562 h 363458"/>
                  <a:gd name="connsiteX911" fmla="*/ 51158 w 521368"/>
                  <a:gd name="connsiteY911" fmla="*/ 245579 h 363458"/>
                  <a:gd name="connsiteX912" fmla="*/ 45741 w 521368"/>
                  <a:gd name="connsiteY912" fmla="*/ 245792 h 363458"/>
                  <a:gd name="connsiteX913" fmla="*/ 46826 w 521368"/>
                  <a:gd name="connsiteY913" fmla="*/ 240689 h 363458"/>
                  <a:gd name="connsiteX914" fmla="*/ 44648 w 521368"/>
                  <a:gd name="connsiteY914" fmla="*/ 237196 h 363458"/>
                  <a:gd name="connsiteX915" fmla="*/ 40391 w 521368"/>
                  <a:gd name="connsiteY915" fmla="*/ 236046 h 363458"/>
                  <a:gd name="connsiteX916" fmla="*/ 36915 w 521368"/>
                  <a:gd name="connsiteY916" fmla="*/ 238552 h 363458"/>
                  <a:gd name="connsiteX917" fmla="*/ 36611 w 521368"/>
                  <a:gd name="connsiteY917" fmla="*/ 242990 h 363458"/>
                  <a:gd name="connsiteX918" fmla="*/ 33472 w 521368"/>
                  <a:gd name="connsiteY918" fmla="*/ 239744 h 363458"/>
                  <a:gd name="connsiteX919" fmla="*/ 24399 w 521368"/>
                  <a:gd name="connsiteY919" fmla="*/ 241215 h 363458"/>
                  <a:gd name="connsiteX920" fmla="*/ 26618 w 521368"/>
                  <a:gd name="connsiteY920" fmla="*/ 244864 h 363458"/>
                  <a:gd name="connsiteX921" fmla="*/ 31927 w 521368"/>
                  <a:gd name="connsiteY921" fmla="*/ 246557 h 363458"/>
                  <a:gd name="connsiteX922" fmla="*/ 26446 w 521368"/>
                  <a:gd name="connsiteY922" fmla="*/ 246959 h 363458"/>
                  <a:gd name="connsiteX923" fmla="*/ 21951 w 521368"/>
                  <a:gd name="connsiteY923" fmla="*/ 248644 h 363458"/>
                  <a:gd name="connsiteX924" fmla="*/ 23841 w 521368"/>
                  <a:gd name="connsiteY924" fmla="*/ 244371 h 363458"/>
                  <a:gd name="connsiteX925" fmla="*/ 18548 w 521368"/>
                  <a:gd name="connsiteY925" fmla="*/ 244001 h 363458"/>
                  <a:gd name="connsiteX926" fmla="*/ 13675 w 521368"/>
                  <a:gd name="connsiteY926" fmla="*/ 243163 h 363458"/>
                  <a:gd name="connsiteX927" fmla="*/ 16609 w 521368"/>
                  <a:gd name="connsiteY927" fmla="*/ 246639 h 363458"/>
                  <a:gd name="connsiteX928" fmla="*/ 9952 w 521368"/>
                  <a:gd name="connsiteY928" fmla="*/ 245382 h 363458"/>
                  <a:gd name="connsiteX929" fmla="*/ 5112 w 521368"/>
                  <a:gd name="connsiteY929" fmla="*/ 243302 h 363458"/>
                  <a:gd name="connsiteX930" fmla="*/ 10610 w 521368"/>
                  <a:gd name="connsiteY930" fmla="*/ 247132 h 363458"/>
                  <a:gd name="connsiteX931" fmla="*/ 6599 w 521368"/>
                  <a:gd name="connsiteY931" fmla="*/ 249375 h 363458"/>
                  <a:gd name="connsiteX932" fmla="*/ 10289 w 521368"/>
                  <a:gd name="connsiteY932" fmla="*/ 251348 h 363458"/>
                  <a:gd name="connsiteX933" fmla="*/ 16970 w 521368"/>
                  <a:gd name="connsiteY933" fmla="*/ 251019 h 363458"/>
                  <a:gd name="connsiteX934" fmla="*/ 24827 w 521368"/>
                  <a:gd name="connsiteY934" fmla="*/ 251282 h 363458"/>
                  <a:gd name="connsiteX935" fmla="*/ 19394 w 521368"/>
                  <a:gd name="connsiteY935" fmla="*/ 251750 h 363458"/>
                  <a:gd name="connsiteX936" fmla="*/ 24588 w 521368"/>
                  <a:gd name="connsiteY936" fmla="*/ 252359 h 363458"/>
                  <a:gd name="connsiteX937" fmla="*/ 30546 w 521368"/>
                  <a:gd name="connsiteY937" fmla="*/ 252679 h 363458"/>
                  <a:gd name="connsiteX938" fmla="*/ 35099 w 521368"/>
                  <a:gd name="connsiteY938" fmla="*/ 253591 h 363458"/>
                  <a:gd name="connsiteX939" fmla="*/ 39159 w 521368"/>
                  <a:gd name="connsiteY939" fmla="*/ 251865 h 363458"/>
                  <a:gd name="connsiteX940" fmla="*/ 43728 w 521368"/>
                  <a:gd name="connsiteY940" fmla="*/ 252309 h 363458"/>
                  <a:gd name="connsiteX941" fmla="*/ 38354 w 521368"/>
                  <a:gd name="connsiteY941" fmla="*/ 252465 h 363458"/>
                  <a:gd name="connsiteX942" fmla="*/ 33850 w 521368"/>
                  <a:gd name="connsiteY942" fmla="*/ 253953 h 363458"/>
                  <a:gd name="connsiteX943" fmla="*/ 28319 w 521368"/>
                  <a:gd name="connsiteY943" fmla="*/ 253583 h 363458"/>
                  <a:gd name="connsiteX944" fmla="*/ 24498 w 521368"/>
                  <a:gd name="connsiteY944" fmla="*/ 255679 h 363458"/>
                  <a:gd name="connsiteX945" fmla="*/ 18581 w 521368"/>
                  <a:gd name="connsiteY945" fmla="*/ 253493 h 363458"/>
                  <a:gd name="connsiteX946" fmla="*/ 13642 w 521368"/>
                  <a:gd name="connsiteY946" fmla="*/ 251446 h 363458"/>
                  <a:gd name="connsiteX947" fmla="*/ 9796 w 521368"/>
                  <a:gd name="connsiteY947" fmla="*/ 253435 h 363458"/>
                  <a:gd name="connsiteX948" fmla="*/ 5473 w 521368"/>
                  <a:gd name="connsiteY948" fmla="*/ 255523 h 363458"/>
                  <a:gd name="connsiteX949" fmla="*/ 3320 w 521368"/>
                  <a:gd name="connsiteY949" fmla="*/ 259286 h 363458"/>
                  <a:gd name="connsiteX950" fmla="*/ 8678 w 521368"/>
                  <a:gd name="connsiteY950" fmla="*/ 259056 h 363458"/>
                  <a:gd name="connsiteX951" fmla="*/ 13757 w 521368"/>
                  <a:gd name="connsiteY951" fmla="*/ 260429 h 363458"/>
                  <a:gd name="connsiteX952" fmla="*/ 8843 w 521368"/>
                  <a:gd name="connsiteY952" fmla="*/ 259886 h 363458"/>
                  <a:gd name="connsiteX953" fmla="*/ 14078 w 521368"/>
                  <a:gd name="connsiteY953" fmla="*/ 263330 h 363458"/>
                  <a:gd name="connsiteX954" fmla="*/ 19420 w 521368"/>
                  <a:gd name="connsiteY954" fmla="*/ 262664 h 363458"/>
                  <a:gd name="connsiteX955" fmla="*/ 15549 w 521368"/>
                  <a:gd name="connsiteY955" fmla="*/ 264562 h 363458"/>
                  <a:gd name="connsiteX956" fmla="*/ 10914 w 521368"/>
                  <a:gd name="connsiteY956" fmla="*/ 263502 h 363458"/>
                  <a:gd name="connsiteX957" fmla="*/ 5654 w 521368"/>
                  <a:gd name="connsiteY957" fmla="*/ 264242 h 363458"/>
                  <a:gd name="connsiteX958" fmla="*/ 12458 w 521368"/>
                  <a:gd name="connsiteY958" fmla="*/ 266436 h 363458"/>
                  <a:gd name="connsiteX959" fmla="*/ 8300 w 521368"/>
                  <a:gd name="connsiteY959" fmla="*/ 267225 h 363458"/>
                  <a:gd name="connsiteX960" fmla="*/ 3443 w 521368"/>
                  <a:gd name="connsiteY960" fmla="*/ 269000 h 363458"/>
                  <a:gd name="connsiteX961" fmla="*/ 8826 w 521368"/>
                  <a:gd name="connsiteY961" fmla="*/ 270824 h 363458"/>
                  <a:gd name="connsiteX962" fmla="*/ 11793 w 521368"/>
                  <a:gd name="connsiteY962" fmla="*/ 274095 h 363458"/>
                  <a:gd name="connsiteX963" fmla="*/ 16642 w 521368"/>
                  <a:gd name="connsiteY963" fmla="*/ 273742 h 363458"/>
                  <a:gd name="connsiteX964" fmla="*/ 21778 w 521368"/>
                  <a:gd name="connsiteY964" fmla="*/ 272476 h 363458"/>
                  <a:gd name="connsiteX965" fmla="*/ 27309 w 521368"/>
                  <a:gd name="connsiteY965" fmla="*/ 271498 h 363458"/>
                  <a:gd name="connsiteX966" fmla="*/ 32231 w 521368"/>
                  <a:gd name="connsiteY966" fmla="*/ 273200 h 363458"/>
                  <a:gd name="connsiteX967" fmla="*/ 36866 w 521368"/>
                  <a:gd name="connsiteY967" fmla="*/ 273709 h 363458"/>
                  <a:gd name="connsiteX968" fmla="*/ 37754 w 521368"/>
                  <a:gd name="connsiteY968" fmla="*/ 269337 h 363458"/>
                  <a:gd name="connsiteX969" fmla="*/ 41953 w 521368"/>
                  <a:gd name="connsiteY969" fmla="*/ 267069 h 363458"/>
                  <a:gd name="connsiteX970" fmla="*/ 39085 w 521368"/>
                  <a:gd name="connsiteY970" fmla="*/ 270570 h 363458"/>
                  <a:gd name="connsiteX971" fmla="*/ 45019 w 521368"/>
                  <a:gd name="connsiteY971" fmla="*/ 271770 h 363458"/>
                  <a:gd name="connsiteX972" fmla="*/ 50442 w 521368"/>
                  <a:gd name="connsiteY972" fmla="*/ 270972 h 363458"/>
                  <a:gd name="connsiteX973" fmla="*/ 46843 w 521368"/>
                  <a:gd name="connsiteY973" fmla="*/ 272978 h 363458"/>
                  <a:gd name="connsiteX974" fmla="*/ 52365 w 521368"/>
                  <a:gd name="connsiteY974" fmla="*/ 272936 h 363458"/>
                  <a:gd name="connsiteX975" fmla="*/ 57140 w 521368"/>
                  <a:gd name="connsiteY975" fmla="*/ 271909 h 363458"/>
                  <a:gd name="connsiteX976" fmla="*/ 53705 w 521368"/>
                  <a:gd name="connsiteY976" fmla="*/ 268507 h 363458"/>
                  <a:gd name="connsiteX977" fmla="*/ 57789 w 521368"/>
                  <a:gd name="connsiteY977" fmla="*/ 265368 h 363458"/>
                  <a:gd name="connsiteX978" fmla="*/ 55127 w 521368"/>
                  <a:gd name="connsiteY978" fmla="*/ 268515 h 363458"/>
                  <a:gd name="connsiteX979" fmla="*/ 62276 w 521368"/>
                  <a:gd name="connsiteY979" fmla="*/ 270931 h 363458"/>
                  <a:gd name="connsiteX980" fmla="*/ 56754 w 521368"/>
                  <a:gd name="connsiteY980" fmla="*/ 272838 h 363458"/>
                  <a:gd name="connsiteX981" fmla="*/ 49957 w 521368"/>
                  <a:gd name="connsiteY981" fmla="*/ 273824 h 363458"/>
                  <a:gd name="connsiteX982" fmla="*/ 52678 w 521368"/>
                  <a:gd name="connsiteY982" fmla="*/ 278344 h 363458"/>
                  <a:gd name="connsiteX983" fmla="*/ 47509 w 521368"/>
                  <a:gd name="connsiteY983" fmla="*/ 278558 h 363458"/>
                  <a:gd name="connsiteX984" fmla="*/ 45964 w 521368"/>
                  <a:gd name="connsiteY984" fmla="*/ 274490 h 363458"/>
                  <a:gd name="connsiteX985" fmla="*/ 41896 w 521368"/>
                  <a:gd name="connsiteY985" fmla="*/ 272739 h 363458"/>
                  <a:gd name="connsiteX986" fmla="*/ 37515 w 521368"/>
                  <a:gd name="connsiteY986" fmla="*/ 274638 h 363458"/>
                  <a:gd name="connsiteX987" fmla="*/ 33176 w 521368"/>
                  <a:gd name="connsiteY987" fmla="*/ 275698 h 363458"/>
                  <a:gd name="connsiteX988" fmla="*/ 27284 w 521368"/>
                  <a:gd name="connsiteY988" fmla="*/ 273980 h 363458"/>
                  <a:gd name="connsiteX989" fmla="*/ 23093 w 521368"/>
                  <a:gd name="connsiteY989" fmla="*/ 273939 h 363458"/>
                  <a:gd name="connsiteX990" fmla="*/ 18959 w 521368"/>
                  <a:gd name="connsiteY990" fmla="*/ 274030 h 363458"/>
                  <a:gd name="connsiteX991" fmla="*/ 14842 w 521368"/>
                  <a:gd name="connsiteY991" fmla="*/ 275657 h 363458"/>
                  <a:gd name="connsiteX992" fmla="*/ 10396 w 521368"/>
                  <a:gd name="connsiteY992" fmla="*/ 275098 h 363458"/>
                  <a:gd name="connsiteX993" fmla="*/ 5202 w 521368"/>
                  <a:gd name="connsiteY993" fmla="*/ 275254 h 363458"/>
                  <a:gd name="connsiteX994" fmla="*/ 8604 w 521368"/>
                  <a:gd name="connsiteY994" fmla="*/ 278048 h 363458"/>
                  <a:gd name="connsiteX995" fmla="*/ 4331 w 521368"/>
                  <a:gd name="connsiteY995" fmla="*/ 278065 h 363458"/>
                  <a:gd name="connsiteX996" fmla="*/ 7158 w 521368"/>
                  <a:gd name="connsiteY996" fmla="*/ 281796 h 363458"/>
                  <a:gd name="connsiteX997" fmla="*/ 11308 w 521368"/>
                  <a:gd name="connsiteY997" fmla="*/ 282231 h 363458"/>
                  <a:gd name="connsiteX998" fmla="*/ 15894 w 521368"/>
                  <a:gd name="connsiteY998" fmla="*/ 279380 h 363458"/>
                  <a:gd name="connsiteX999" fmla="*/ 12278 w 521368"/>
                  <a:gd name="connsiteY999" fmla="*/ 281623 h 363458"/>
                  <a:gd name="connsiteX1000" fmla="*/ 15056 w 521368"/>
                  <a:gd name="connsiteY1000" fmla="*/ 286587 h 363458"/>
                  <a:gd name="connsiteX1001" fmla="*/ 7479 w 521368"/>
                  <a:gd name="connsiteY1001" fmla="*/ 283234 h 363458"/>
                  <a:gd name="connsiteX1002" fmla="*/ 3189 w 521368"/>
                  <a:gd name="connsiteY1002" fmla="*/ 282330 h 363458"/>
                  <a:gd name="connsiteX1003" fmla="*/ 6919 w 521368"/>
                  <a:gd name="connsiteY1003" fmla="*/ 284631 h 363458"/>
                  <a:gd name="connsiteX1004" fmla="*/ 9894 w 521368"/>
                  <a:gd name="connsiteY1004" fmla="*/ 289274 h 363458"/>
                  <a:gd name="connsiteX1005" fmla="*/ 16099 w 521368"/>
                  <a:gd name="connsiteY1005" fmla="*/ 287367 h 363458"/>
                  <a:gd name="connsiteX1006" fmla="*/ 19246 w 521368"/>
                  <a:gd name="connsiteY1006" fmla="*/ 284697 h 363458"/>
                  <a:gd name="connsiteX1007" fmla="*/ 23479 w 521368"/>
                  <a:gd name="connsiteY1007" fmla="*/ 287647 h 363458"/>
                  <a:gd name="connsiteX1008" fmla="*/ 21301 w 521368"/>
                  <a:gd name="connsiteY1008" fmla="*/ 292249 h 363458"/>
                  <a:gd name="connsiteX1009" fmla="*/ 16543 w 521368"/>
                  <a:gd name="connsiteY1009" fmla="*/ 293293 h 363458"/>
                  <a:gd name="connsiteX1010" fmla="*/ 12968 w 521368"/>
                  <a:gd name="connsiteY1010" fmla="*/ 290803 h 363458"/>
                  <a:gd name="connsiteX1011" fmla="*/ 10256 w 521368"/>
                  <a:gd name="connsiteY1011" fmla="*/ 293901 h 363458"/>
                  <a:gd name="connsiteX1012" fmla="*/ 12492 w 521368"/>
                  <a:gd name="connsiteY1012" fmla="*/ 297895 h 363458"/>
                  <a:gd name="connsiteX1013" fmla="*/ 14932 w 521368"/>
                  <a:gd name="connsiteY1013" fmla="*/ 301396 h 363458"/>
                  <a:gd name="connsiteX1014" fmla="*/ 17924 w 521368"/>
                  <a:gd name="connsiteY1014" fmla="*/ 298240 h 363458"/>
                  <a:gd name="connsiteX1015" fmla="*/ 20217 w 521368"/>
                  <a:gd name="connsiteY1015" fmla="*/ 294673 h 363458"/>
                  <a:gd name="connsiteX1016" fmla="*/ 18441 w 521368"/>
                  <a:gd name="connsiteY1016" fmla="*/ 298519 h 363458"/>
                  <a:gd name="connsiteX1017" fmla="*/ 22353 w 521368"/>
                  <a:gd name="connsiteY1017" fmla="*/ 299892 h 363458"/>
                  <a:gd name="connsiteX1018" fmla="*/ 21096 w 521368"/>
                  <a:gd name="connsiteY1018" fmla="*/ 303828 h 363458"/>
                  <a:gd name="connsiteX1019" fmla="*/ 25353 w 521368"/>
                  <a:gd name="connsiteY1019" fmla="*/ 304790 h 363458"/>
                  <a:gd name="connsiteX1020" fmla="*/ 25402 w 521368"/>
                  <a:gd name="connsiteY1020" fmla="*/ 300582 h 363458"/>
                  <a:gd name="connsiteX1021" fmla="*/ 28106 w 521368"/>
                  <a:gd name="connsiteY1021" fmla="*/ 297434 h 363458"/>
                  <a:gd name="connsiteX1022" fmla="*/ 32280 w 521368"/>
                  <a:gd name="connsiteY1022" fmla="*/ 295799 h 363458"/>
                  <a:gd name="connsiteX1023" fmla="*/ 36192 w 521368"/>
                  <a:gd name="connsiteY1023" fmla="*/ 293416 h 363458"/>
                  <a:gd name="connsiteX1024" fmla="*/ 40696 w 521368"/>
                  <a:gd name="connsiteY1024" fmla="*/ 292191 h 363458"/>
                  <a:gd name="connsiteX1025" fmla="*/ 45865 w 521368"/>
                  <a:gd name="connsiteY1025" fmla="*/ 291378 h 363458"/>
                  <a:gd name="connsiteX1026" fmla="*/ 49366 w 521368"/>
                  <a:gd name="connsiteY1026" fmla="*/ 288830 h 363458"/>
                  <a:gd name="connsiteX1027" fmla="*/ 45857 w 521368"/>
                  <a:gd name="connsiteY1027" fmla="*/ 291805 h 363458"/>
                  <a:gd name="connsiteX1028" fmla="*/ 42093 w 521368"/>
                  <a:gd name="connsiteY1028" fmla="*/ 295240 h 363458"/>
                  <a:gd name="connsiteX1029" fmla="*/ 40334 w 521368"/>
                  <a:gd name="connsiteY1029" fmla="*/ 300409 h 363458"/>
                  <a:gd name="connsiteX1030" fmla="*/ 40877 w 521368"/>
                  <a:gd name="connsiteY1030" fmla="*/ 295898 h 363458"/>
                  <a:gd name="connsiteX1031" fmla="*/ 35255 w 521368"/>
                  <a:gd name="connsiteY1031" fmla="*/ 294714 h 363458"/>
                  <a:gd name="connsiteX1032" fmla="*/ 32034 w 521368"/>
                  <a:gd name="connsiteY1032" fmla="*/ 297887 h 363458"/>
                  <a:gd name="connsiteX1033" fmla="*/ 30621 w 521368"/>
                  <a:gd name="connsiteY1033" fmla="*/ 302053 h 363458"/>
                  <a:gd name="connsiteX1034" fmla="*/ 27325 w 521368"/>
                  <a:gd name="connsiteY1034" fmla="*/ 305135 h 363458"/>
                  <a:gd name="connsiteX1035" fmla="*/ 23158 w 521368"/>
                  <a:gd name="connsiteY1035" fmla="*/ 307288 h 363458"/>
                  <a:gd name="connsiteX1036" fmla="*/ 24144 w 521368"/>
                  <a:gd name="connsiteY1036" fmla="*/ 311323 h 363458"/>
                  <a:gd name="connsiteX1037" fmla="*/ 28467 w 521368"/>
                  <a:gd name="connsiteY1037" fmla="*/ 312375 h 363458"/>
                  <a:gd name="connsiteX1038" fmla="*/ 33061 w 521368"/>
                  <a:gd name="connsiteY1038" fmla="*/ 309983 h 363458"/>
                  <a:gd name="connsiteX1039" fmla="*/ 30119 w 521368"/>
                  <a:gd name="connsiteY1039" fmla="*/ 312884 h 363458"/>
                  <a:gd name="connsiteX1040" fmla="*/ 24860 w 521368"/>
                  <a:gd name="connsiteY1040" fmla="*/ 313180 h 363458"/>
                  <a:gd name="connsiteX1041" fmla="*/ 19707 w 521368"/>
                  <a:gd name="connsiteY1041" fmla="*/ 314635 h 363458"/>
                  <a:gd name="connsiteX1042" fmla="*/ 17250 w 521368"/>
                  <a:gd name="connsiteY1042" fmla="*/ 319426 h 363458"/>
                  <a:gd name="connsiteX1043" fmla="*/ 17825 w 521368"/>
                  <a:gd name="connsiteY1043" fmla="*/ 313632 h 363458"/>
                  <a:gd name="connsiteX1044" fmla="*/ 12771 w 521368"/>
                  <a:gd name="connsiteY1044" fmla="*/ 316311 h 363458"/>
                  <a:gd name="connsiteX1045" fmla="*/ 11226 w 521368"/>
                  <a:gd name="connsiteY1045" fmla="*/ 321653 h 363458"/>
                  <a:gd name="connsiteX1046" fmla="*/ 14439 w 521368"/>
                  <a:gd name="connsiteY1046" fmla="*/ 324299 h 363458"/>
                  <a:gd name="connsiteX1047" fmla="*/ 18622 w 521368"/>
                  <a:gd name="connsiteY1047" fmla="*/ 326370 h 363458"/>
                  <a:gd name="connsiteX1048" fmla="*/ 19641 w 521368"/>
                  <a:gd name="connsiteY1048" fmla="*/ 321250 h 363458"/>
                  <a:gd name="connsiteX1049" fmla="*/ 20677 w 521368"/>
                  <a:gd name="connsiteY1049" fmla="*/ 326074 h 363458"/>
                  <a:gd name="connsiteX1050" fmla="*/ 25994 w 521368"/>
                  <a:gd name="connsiteY1050" fmla="*/ 324258 h 363458"/>
                  <a:gd name="connsiteX1051" fmla="*/ 21761 w 521368"/>
                  <a:gd name="connsiteY1051" fmla="*/ 322697 h 363458"/>
                  <a:gd name="connsiteX1052" fmla="*/ 25016 w 521368"/>
                  <a:gd name="connsiteY1052" fmla="*/ 320133 h 363458"/>
                  <a:gd name="connsiteX1053" fmla="*/ 32889 w 521368"/>
                  <a:gd name="connsiteY1053" fmla="*/ 320371 h 363458"/>
                  <a:gd name="connsiteX1054" fmla="*/ 28714 w 521368"/>
                  <a:gd name="connsiteY1054" fmla="*/ 321374 h 363458"/>
                  <a:gd name="connsiteX1055" fmla="*/ 30826 w 521368"/>
                  <a:gd name="connsiteY1055" fmla="*/ 324899 h 363458"/>
                  <a:gd name="connsiteX1056" fmla="*/ 36464 w 521368"/>
                  <a:gd name="connsiteY1056" fmla="*/ 325129 h 363458"/>
                  <a:gd name="connsiteX1057" fmla="*/ 40721 w 521368"/>
                  <a:gd name="connsiteY1057" fmla="*/ 325154 h 363458"/>
                  <a:gd name="connsiteX1058" fmla="*/ 33004 w 521368"/>
                  <a:gd name="connsiteY1058" fmla="*/ 326839 h 363458"/>
                  <a:gd name="connsiteX1059" fmla="*/ 29519 w 521368"/>
                  <a:gd name="connsiteY1059" fmla="*/ 329715 h 363458"/>
                  <a:gd name="connsiteX1060" fmla="*/ 27218 w 521368"/>
                  <a:gd name="connsiteY1060" fmla="*/ 333117 h 363458"/>
                  <a:gd name="connsiteX1061" fmla="*/ 29700 w 521368"/>
                  <a:gd name="connsiteY1061" fmla="*/ 336388 h 363458"/>
                  <a:gd name="connsiteX1062" fmla="*/ 33612 w 521368"/>
                  <a:gd name="connsiteY1062" fmla="*/ 334662 h 363458"/>
                  <a:gd name="connsiteX1063" fmla="*/ 43523 w 521368"/>
                  <a:gd name="connsiteY1063" fmla="*/ 332731 h 363458"/>
                  <a:gd name="connsiteX1064" fmla="*/ 37195 w 521368"/>
                  <a:gd name="connsiteY1064" fmla="*/ 334268 h 363458"/>
                  <a:gd name="connsiteX1065" fmla="*/ 32371 w 521368"/>
                  <a:gd name="connsiteY1065" fmla="*/ 335689 h 363458"/>
                  <a:gd name="connsiteX1066" fmla="*/ 35551 w 521368"/>
                  <a:gd name="connsiteY1066" fmla="*/ 339051 h 363458"/>
                  <a:gd name="connsiteX1067" fmla="*/ 30349 w 521368"/>
                  <a:gd name="connsiteY1067" fmla="*/ 337423 h 363458"/>
                  <a:gd name="connsiteX1068" fmla="*/ 25895 w 521368"/>
                  <a:gd name="connsiteY1068" fmla="*/ 335468 h 363458"/>
                  <a:gd name="connsiteX1069" fmla="*/ 21728 w 521368"/>
                  <a:gd name="connsiteY1069" fmla="*/ 334375 h 363458"/>
                  <a:gd name="connsiteX1070" fmla="*/ 18951 w 521368"/>
                  <a:gd name="connsiteY1070" fmla="*/ 338418 h 363458"/>
                  <a:gd name="connsiteX1071" fmla="*/ 18376 w 521368"/>
                  <a:gd name="connsiteY1071" fmla="*/ 342806 h 363458"/>
                  <a:gd name="connsiteX1072" fmla="*/ 20948 w 521368"/>
                  <a:gd name="connsiteY1072" fmla="*/ 346110 h 363458"/>
                  <a:gd name="connsiteX1073" fmla="*/ 24835 w 521368"/>
                  <a:gd name="connsiteY1073" fmla="*/ 348452 h 363458"/>
                  <a:gd name="connsiteX1074" fmla="*/ 29560 w 521368"/>
                  <a:gd name="connsiteY1074" fmla="*/ 349668 h 363458"/>
                  <a:gd name="connsiteX1075" fmla="*/ 35288 w 521368"/>
                  <a:gd name="connsiteY1075" fmla="*/ 354131 h 363458"/>
                  <a:gd name="connsiteX1076" fmla="*/ 40737 w 521368"/>
                  <a:gd name="connsiteY1076" fmla="*/ 356070 h 363458"/>
                  <a:gd name="connsiteX1077" fmla="*/ 45109 w 521368"/>
                  <a:gd name="connsiteY1077" fmla="*/ 356563 h 363458"/>
                  <a:gd name="connsiteX1078" fmla="*/ 50179 w 521368"/>
                  <a:gd name="connsiteY1078" fmla="*/ 355635 h 363458"/>
                  <a:gd name="connsiteX1079" fmla="*/ 46333 w 521368"/>
                  <a:gd name="connsiteY1079" fmla="*/ 357582 h 363458"/>
                  <a:gd name="connsiteX1080" fmla="*/ 42717 w 521368"/>
                  <a:gd name="connsiteY1080" fmla="*/ 360138 h 363458"/>
                  <a:gd name="connsiteX1081" fmla="*/ 48889 w 521368"/>
                  <a:gd name="connsiteY1081" fmla="*/ 361650 h 363458"/>
                  <a:gd name="connsiteX1082" fmla="*/ 52637 w 521368"/>
                  <a:gd name="connsiteY1082" fmla="*/ 359735 h 363458"/>
                  <a:gd name="connsiteX1083" fmla="*/ 57017 w 521368"/>
                  <a:gd name="connsiteY1083" fmla="*/ 360335 h 363458"/>
                  <a:gd name="connsiteX1084" fmla="*/ 60641 w 521368"/>
                  <a:gd name="connsiteY1084" fmla="*/ 362628 h 363458"/>
                  <a:gd name="connsiteX1085" fmla="*/ 64750 w 521368"/>
                  <a:gd name="connsiteY1085" fmla="*/ 363458 h 363458"/>
                  <a:gd name="connsiteX1086" fmla="*/ 31533 w 521368"/>
                  <a:gd name="connsiteY1086" fmla="*/ 322204 h 363458"/>
                  <a:gd name="connsiteX1087" fmla="*/ 34278 w 521368"/>
                  <a:gd name="connsiteY1087" fmla="*/ 318259 h 363458"/>
                  <a:gd name="connsiteX1088" fmla="*/ 41748 w 521368"/>
                  <a:gd name="connsiteY1088" fmla="*/ 318004 h 363458"/>
                  <a:gd name="connsiteX1089" fmla="*/ 33974 w 521368"/>
                  <a:gd name="connsiteY1089" fmla="*/ 319936 h 363458"/>
                  <a:gd name="connsiteX1090" fmla="*/ 153077 w 521368"/>
                  <a:gd name="connsiteY1090" fmla="*/ 136928 h 363458"/>
                  <a:gd name="connsiteX1091" fmla="*/ 158230 w 521368"/>
                  <a:gd name="connsiteY1091" fmla="*/ 135613 h 363458"/>
                  <a:gd name="connsiteX1092" fmla="*/ 158353 w 521368"/>
                  <a:gd name="connsiteY1092" fmla="*/ 131151 h 363458"/>
                  <a:gd name="connsiteX1093" fmla="*/ 153496 w 521368"/>
                  <a:gd name="connsiteY1093" fmla="*/ 135063 h 363458"/>
                  <a:gd name="connsiteX1094" fmla="*/ 172636 w 521368"/>
                  <a:gd name="connsiteY1094" fmla="*/ 115454 h 363458"/>
                  <a:gd name="connsiteX1095" fmla="*/ 177271 w 521368"/>
                  <a:gd name="connsiteY1095" fmla="*/ 114698 h 363458"/>
                  <a:gd name="connsiteX1096" fmla="*/ 172464 w 521368"/>
                  <a:gd name="connsiteY1096" fmla="*/ 114994 h 363458"/>
                  <a:gd name="connsiteX1097" fmla="*/ 165355 w 521368"/>
                  <a:gd name="connsiteY1097" fmla="*/ 131126 h 363458"/>
                  <a:gd name="connsiteX1098" fmla="*/ 170721 w 521368"/>
                  <a:gd name="connsiteY1098" fmla="*/ 129639 h 363458"/>
                  <a:gd name="connsiteX1099" fmla="*/ 165355 w 521368"/>
                  <a:gd name="connsiteY1099" fmla="*/ 131126 h 363458"/>
                  <a:gd name="connsiteX1100" fmla="*/ 171346 w 521368"/>
                  <a:gd name="connsiteY1100" fmla="*/ 117106 h 363458"/>
                  <a:gd name="connsiteX1101" fmla="*/ 175455 w 521368"/>
                  <a:gd name="connsiteY1101" fmla="*/ 116424 h 363458"/>
                  <a:gd name="connsiteX1102" fmla="*/ 170853 w 521368"/>
                  <a:gd name="connsiteY1102" fmla="*/ 117106 h 363458"/>
                  <a:gd name="connsiteX1103" fmla="*/ 139460 w 521368"/>
                  <a:gd name="connsiteY1103" fmla="*/ 163119 h 363458"/>
                  <a:gd name="connsiteX1104" fmla="*/ 144457 w 521368"/>
                  <a:gd name="connsiteY1104" fmla="*/ 161311 h 363458"/>
                  <a:gd name="connsiteX1105" fmla="*/ 139995 w 521368"/>
                  <a:gd name="connsiteY1105" fmla="*/ 161303 h 363458"/>
                  <a:gd name="connsiteX1106" fmla="*/ 135014 w 521368"/>
                  <a:gd name="connsiteY1106" fmla="*/ 168272 h 363458"/>
                  <a:gd name="connsiteX1107" fmla="*/ 140479 w 521368"/>
                  <a:gd name="connsiteY1107" fmla="*/ 167581 h 363458"/>
                  <a:gd name="connsiteX1108" fmla="*/ 134324 w 521368"/>
                  <a:gd name="connsiteY1108" fmla="*/ 167992 h 363458"/>
                  <a:gd name="connsiteX1109" fmla="*/ 144161 w 521368"/>
                  <a:gd name="connsiteY1109" fmla="*/ 163916 h 363458"/>
                  <a:gd name="connsiteX1110" fmla="*/ 149231 w 521368"/>
                  <a:gd name="connsiteY1110" fmla="*/ 161582 h 363458"/>
                  <a:gd name="connsiteX1111" fmla="*/ 143865 w 521368"/>
                  <a:gd name="connsiteY1111" fmla="*/ 163193 h 363458"/>
                  <a:gd name="connsiteX1112" fmla="*/ 156044 w 521368"/>
                  <a:gd name="connsiteY1112" fmla="*/ 141054 h 363458"/>
                  <a:gd name="connsiteX1113" fmla="*/ 161838 w 521368"/>
                  <a:gd name="connsiteY1113" fmla="*/ 138128 h 363458"/>
                  <a:gd name="connsiteX1114" fmla="*/ 166267 w 521368"/>
                  <a:gd name="connsiteY1114" fmla="*/ 137084 h 363458"/>
                  <a:gd name="connsiteX1115" fmla="*/ 162076 w 521368"/>
                  <a:gd name="connsiteY1115" fmla="*/ 136912 h 363458"/>
                  <a:gd name="connsiteX1116" fmla="*/ 156907 w 521368"/>
                  <a:gd name="connsiteY1116" fmla="*/ 137996 h 363458"/>
                  <a:gd name="connsiteX1117" fmla="*/ 192894 w 521368"/>
                  <a:gd name="connsiteY1117" fmla="*/ 105412 h 363458"/>
                  <a:gd name="connsiteX1118" fmla="*/ 197759 w 521368"/>
                  <a:gd name="connsiteY1118" fmla="*/ 104311 h 363458"/>
                  <a:gd name="connsiteX1119" fmla="*/ 192302 w 521368"/>
                  <a:gd name="connsiteY1119" fmla="*/ 104738 h 363458"/>
                  <a:gd name="connsiteX1120" fmla="*/ 189549 w 521368"/>
                  <a:gd name="connsiteY1120" fmla="*/ 110261 h 363458"/>
                  <a:gd name="connsiteX1121" fmla="*/ 190979 w 521368"/>
                  <a:gd name="connsiteY1121" fmla="*/ 106316 h 363458"/>
                  <a:gd name="connsiteX1122" fmla="*/ 186484 w 521368"/>
                  <a:gd name="connsiteY1122" fmla="*/ 106045 h 363458"/>
                  <a:gd name="connsiteX1123" fmla="*/ 188957 w 521368"/>
                  <a:gd name="connsiteY1123" fmla="*/ 110022 h 363458"/>
                  <a:gd name="connsiteX1124" fmla="*/ 138211 w 521368"/>
                  <a:gd name="connsiteY1124" fmla="*/ 179029 h 363458"/>
                  <a:gd name="connsiteX1125" fmla="*/ 135146 w 521368"/>
                  <a:gd name="connsiteY1125" fmla="*/ 176029 h 363458"/>
                  <a:gd name="connsiteX1126" fmla="*/ 130437 w 521368"/>
                  <a:gd name="connsiteY1126" fmla="*/ 174049 h 363458"/>
                  <a:gd name="connsiteX1127" fmla="*/ 134061 w 521368"/>
                  <a:gd name="connsiteY1127" fmla="*/ 176161 h 363458"/>
                  <a:gd name="connsiteX1128" fmla="*/ 137636 w 521368"/>
                  <a:gd name="connsiteY1128" fmla="*/ 178659 h 363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</a:cxnLst>
                <a:rect l="l" t="t" r="r" b="b"/>
                <a:pathLst>
                  <a:path w="521368" h="363458">
                    <a:moveTo>
                      <a:pt x="171946" y="81908"/>
                    </a:moveTo>
                    <a:lnTo>
                      <a:pt x="176433" y="80996"/>
                    </a:lnTo>
                    <a:lnTo>
                      <a:pt x="179646" y="78021"/>
                    </a:lnTo>
                    <a:lnTo>
                      <a:pt x="184018" y="77758"/>
                    </a:lnTo>
                    <a:lnTo>
                      <a:pt x="179203" y="75761"/>
                    </a:lnTo>
                    <a:lnTo>
                      <a:pt x="174412" y="75096"/>
                    </a:lnTo>
                    <a:lnTo>
                      <a:pt x="170968" y="77964"/>
                    </a:lnTo>
                    <a:close/>
                    <a:moveTo>
                      <a:pt x="159471" y="88097"/>
                    </a:moveTo>
                    <a:lnTo>
                      <a:pt x="163605" y="85763"/>
                    </a:lnTo>
                    <a:lnTo>
                      <a:pt x="165035" y="81867"/>
                    </a:lnTo>
                    <a:lnTo>
                      <a:pt x="160696" y="83256"/>
                    </a:lnTo>
                    <a:lnTo>
                      <a:pt x="159019" y="87538"/>
                    </a:lnTo>
                    <a:close/>
                    <a:moveTo>
                      <a:pt x="166054" y="83494"/>
                    </a:moveTo>
                    <a:lnTo>
                      <a:pt x="170023" y="80807"/>
                    </a:lnTo>
                    <a:lnTo>
                      <a:pt x="165569" y="81456"/>
                    </a:lnTo>
                    <a:close/>
                    <a:moveTo>
                      <a:pt x="209872" y="59925"/>
                    </a:moveTo>
                    <a:lnTo>
                      <a:pt x="213291" y="56827"/>
                    </a:lnTo>
                    <a:lnTo>
                      <a:pt x="217375" y="55759"/>
                    </a:lnTo>
                    <a:lnTo>
                      <a:pt x="220802" y="52734"/>
                    </a:lnTo>
                    <a:lnTo>
                      <a:pt x="222495" y="48814"/>
                    </a:lnTo>
                    <a:lnTo>
                      <a:pt x="218378" y="49020"/>
                    </a:lnTo>
                    <a:lnTo>
                      <a:pt x="215641" y="52110"/>
                    </a:lnTo>
                    <a:lnTo>
                      <a:pt x="210686" y="53852"/>
                    </a:lnTo>
                    <a:lnTo>
                      <a:pt x="208919" y="58512"/>
                    </a:lnTo>
                    <a:close/>
                    <a:moveTo>
                      <a:pt x="232069" y="59900"/>
                    </a:moveTo>
                    <a:lnTo>
                      <a:pt x="227903" y="56893"/>
                    </a:lnTo>
                    <a:lnTo>
                      <a:pt x="232069" y="59900"/>
                    </a:lnTo>
                    <a:close/>
                    <a:moveTo>
                      <a:pt x="197151" y="70066"/>
                    </a:moveTo>
                    <a:lnTo>
                      <a:pt x="201186" y="68669"/>
                    </a:lnTo>
                    <a:lnTo>
                      <a:pt x="196839" y="67864"/>
                    </a:lnTo>
                    <a:close/>
                    <a:moveTo>
                      <a:pt x="186443" y="78917"/>
                    </a:moveTo>
                    <a:lnTo>
                      <a:pt x="190921" y="77799"/>
                    </a:lnTo>
                    <a:lnTo>
                      <a:pt x="195441" y="76797"/>
                    </a:lnTo>
                    <a:lnTo>
                      <a:pt x="201186" y="74282"/>
                    </a:lnTo>
                    <a:lnTo>
                      <a:pt x="205443" y="70937"/>
                    </a:lnTo>
                    <a:lnTo>
                      <a:pt x="199501" y="71381"/>
                    </a:lnTo>
                    <a:lnTo>
                      <a:pt x="195507" y="72984"/>
                    </a:lnTo>
                    <a:lnTo>
                      <a:pt x="191028" y="72844"/>
                    </a:lnTo>
                    <a:lnTo>
                      <a:pt x="187922" y="75671"/>
                    </a:lnTo>
                    <a:close/>
                    <a:moveTo>
                      <a:pt x="201745" y="67888"/>
                    </a:moveTo>
                    <a:lnTo>
                      <a:pt x="208385" y="65563"/>
                    </a:lnTo>
                    <a:lnTo>
                      <a:pt x="205771" y="62045"/>
                    </a:lnTo>
                    <a:lnTo>
                      <a:pt x="203396" y="58224"/>
                    </a:lnTo>
                    <a:lnTo>
                      <a:pt x="201120" y="62062"/>
                    </a:lnTo>
                    <a:lnTo>
                      <a:pt x="195557" y="62448"/>
                    </a:lnTo>
                    <a:lnTo>
                      <a:pt x="191020" y="61725"/>
                    </a:lnTo>
                    <a:lnTo>
                      <a:pt x="187749" y="65045"/>
                    </a:lnTo>
                    <a:lnTo>
                      <a:pt x="191291" y="67272"/>
                    </a:lnTo>
                    <a:lnTo>
                      <a:pt x="194841" y="64659"/>
                    </a:lnTo>
                    <a:lnTo>
                      <a:pt x="199008" y="64478"/>
                    </a:lnTo>
                    <a:lnTo>
                      <a:pt x="203240" y="63073"/>
                    </a:lnTo>
                    <a:lnTo>
                      <a:pt x="199756" y="65423"/>
                    </a:lnTo>
                    <a:close/>
                    <a:moveTo>
                      <a:pt x="202813" y="75383"/>
                    </a:moveTo>
                    <a:lnTo>
                      <a:pt x="207070" y="73789"/>
                    </a:lnTo>
                    <a:lnTo>
                      <a:pt x="210908" y="71726"/>
                    </a:lnTo>
                    <a:lnTo>
                      <a:pt x="214137" y="74537"/>
                    </a:lnTo>
                    <a:lnTo>
                      <a:pt x="217647" y="71776"/>
                    </a:lnTo>
                    <a:lnTo>
                      <a:pt x="222183" y="72408"/>
                    </a:lnTo>
                    <a:lnTo>
                      <a:pt x="224089" y="68759"/>
                    </a:lnTo>
                    <a:lnTo>
                      <a:pt x="229957" y="68143"/>
                    </a:lnTo>
                    <a:lnTo>
                      <a:pt x="233836" y="65324"/>
                    </a:lnTo>
                    <a:lnTo>
                      <a:pt x="232176" y="61363"/>
                    </a:lnTo>
                    <a:lnTo>
                      <a:pt x="226620" y="59473"/>
                    </a:lnTo>
                    <a:lnTo>
                      <a:pt x="222586" y="61503"/>
                    </a:lnTo>
                    <a:lnTo>
                      <a:pt x="227311" y="64198"/>
                    </a:lnTo>
                    <a:lnTo>
                      <a:pt x="222586" y="63286"/>
                    </a:lnTo>
                    <a:lnTo>
                      <a:pt x="217457" y="66853"/>
                    </a:lnTo>
                    <a:lnTo>
                      <a:pt x="220909" y="64256"/>
                    </a:lnTo>
                    <a:lnTo>
                      <a:pt x="219602" y="59531"/>
                    </a:lnTo>
                    <a:lnTo>
                      <a:pt x="215082" y="57706"/>
                    </a:lnTo>
                    <a:lnTo>
                      <a:pt x="211508" y="60443"/>
                    </a:lnTo>
                    <a:lnTo>
                      <a:pt x="214786" y="64618"/>
                    </a:lnTo>
                    <a:lnTo>
                      <a:pt x="209905" y="63804"/>
                    </a:lnTo>
                    <a:lnTo>
                      <a:pt x="213348" y="66795"/>
                    </a:lnTo>
                    <a:lnTo>
                      <a:pt x="208648" y="67379"/>
                    </a:lnTo>
                    <a:lnTo>
                      <a:pt x="206100" y="70781"/>
                    </a:lnTo>
                    <a:lnTo>
                      <a:pt x="202846" y="74307"/>
                    </a:lnTo>
                    <a:close/>
                    <a:moveTo>
                      <a:pt x="237945" y="63845"/>
                    </a:moveTo>
                    <a:lnTo>
                      <a:pt x="243870" y="63286"/>
                    </a:lnTo>
                    <a:lnTo>
                      <a:pt x="240156" y="61265"/>
                    </a:lnTo>
                    <a:close/>
                    <a:moveTo>
                      <a:pt x="224895" y="73041"/>
                    </a:moveTo>
                    <a:lnTo>
                      <a:pt x="231141" y="71923"/>
                    </a:lnTo>
                    <a:lnTo>
                      <a:pt x="227705" y="68776"/>
                    </a:lnTo>
                    <a:lnTo>
                      <a:pt x="224640" y="72030"/>
                    </a:lnTo>
                    <a:close/>
                    <a:moveTo>
                      <a:pt x="221304" y="83996"/>
                    </a:moveTo>
                    <a:lnTo>
                      <a:pt x="216948" y="82467"/>
                    </a:lnTo>
                    <a:lnTo>
                      <a:pt x="221304" y="83996"/>
                    </a:lnTo>
                    <a:close/>
                    <a:moveTo>
                      <a:pt x="356211" y="23586"/>
                    </a:moveTo>
                    <a:lnTo>
                      <a:pt x="352389" y="20926"/>
                    </a:lnTo>
                    <a:lnTo>
                      <a:pt x="348198" y="19838"/>
                    </a:lnTo>
                    <a:lnTo>
                      <a:pt x="343991" y="20575"/>
                    </a:lnTo>
                    <a:lnTo>
                      <a:pt x="347393" y="22916"/>
                    </a:lnTo>
                    <a:lnTo>
                      <a:pt x="351576" y="23362"/>
                    </a:lnTo>
                    <a:lnTo>
                      <a:pt x="356211" y="23586"/>
                    </a:lnTo>
                    <a:close/>
                    <a:moveTo>
                      <a:pt x="263051" y="42544"/>
                    </a:moveTo>
                    <a:lnTo>
                      <a:pt x="270447" y="41615"/>
                    </a:lnTo>
                    <a:lnTo>
                      <a:pt x="275049" y="40207"/>
                    </a:lnTo>
                    <a:lnTo>
                      <a:pt x="278575" y="36434"/>
                    </a:lnTo>
                    <a:lnTo>
                      <a:pt x="274022" y="33593"/>
                    </a:lnTo>
                    <a:lnTo>
                      <a:pt x="271787" y="37519"/>
                    </a:lnTo>
                    <a:lnTo>
                      <a:pt x="268409" y="35173"/>
                    </a:lnTo>
                    <a:lnTo>
                      <a:pt x="263807" y="35655"/>
                    </a:lnTo>
                    <a:lnTo>
                      <a:pt x="268919" y="37427"/>
                    </a:lnTo>
                    <a:lnTo>
                      <a:pt x="261769" y="37405"/>
                    </a:lnTo>
                    <a:lnTo>
                      <a:pt x="266149" y="39369"/>
                    </a:lnTo>
                    <a:lnTo>
                      <a:pt x="261638" y="39501"/>
                    </a:lnTo>
                    <a:close/>
                    <a:moveTo>
                      <a:pt x="241298" y="56309"/>
                    </a:moveTo>
                    <a:lnTo>
                      <a:pt x="245251" y="53909"/>
                    </a:lnTo>
                    <a:lnTo>
                      <a:pt x="249056" y="51132"/>
                    </a:lnTo>
                    <a:lnTo>
                      <a:pt x="254439" y="51986"/>
                    </a:lnTo>
                    <a:lnTo>
                      <a:pt x="259312" y="51773"/>
                    </a:lnTo>
                    <a:lnTo>
                      <a:pt x="257142" y="47951"/>
                    </a:lnTo>
                    <a:lnTo>
                      <a:pt x="260783" y="45026"/>
                    </a:lnTo>
                    <a:lnTo>
                      <a:pt x="256567" y="43514"/>
                    </a:lnTo>
                    <a:lnTo>
                      <a:pt x="252105" y="40424"/>
                    </a:lnTo>
                    <a:lnTo>
                      <a:pt x="247634" y="41073"/>
                    </a:lnTo>
                    <a:lnTo>
                      <a:pt x="252499" y="43875"/>
                    </a:lnTo>
                    <a:lnTo>
                      <a:pt x="248185" y="42618"/>
                    </a:lnTo>
                    <a:lnTo>
                      <a:pt x="242974" y="42922"/>
                    </a:lnTo>
                    <a:lnTo>
                      <a:pt x="246697" y="44829"/>
                    </a:lnTo>
                    <a:lnTo>
                      <a:pt x="242251" y="45305"/>
                    </a:lnTo>
                    <a:lnTo>
                      <a:pt x="237764" y="45913"/>
                    </a:lnTo>
                    <a:lnTo>
                      <a:pt x="242827" y="47105"/>
                    </a:lnTo>
                    <a:lnTo>
                      <a:pt x="237353" y="47968"/>
                    </a:lnTo>
                    <a:lnTo>
                      <a:pt x="241964" y="48855"/>
                    </a:lnTo>
                    <a:lnTo>
                      <a:pt x="237707" y="50162"/>
                    </a:lnTo>
                    <a:lnTo>
                      <a:pt x="243829" y="51148"/>
                    </a:lnTo>
                    <a:lnTo>
                      <a:pt x="239811" y="52471"/>
                    </a:lnTo>
                    <a:lnTo>
                      <a:pt x="235644" y="53942"/>
                    </a:lnTo>
                    <a:lnTo>
                      <a:pt x="240476" y="54624"/>
                    </a:lnTo>
                    <a:close/>
                    <a:moveTo>
                      <a:pt x="271129" y="30009"/>
                    </a:moveTo>
                    <a:lnTo>
                      <a:pt x="275230" y="28389"/>
                    </a:lnTo>
                    <a:lnTo>
                      <a:pt x="270595" y="26557"/>
                    </a:lnTo>
                    <a:close/>
                    <a:moveTo>
                      <a:pt x="248242" y="56909"/>
                    </a:moveTo>
                    <a:lnTo>
                      <a:pt x="251480" y="54279"/>
                    </a:lnTo>
                    <a:lnTo>
                      <a:pt x="247536" y="55717"/>
                    </a:lnTo>
                    <a:close/>
                    <a:moveTo>
                      <a:pt x="279898" y="35350"/>
                    </a:moveTo>
                    <a:lnTo>
                      <a:pt x="284722" y="34363"/>
                    </a:lnTo>
                    <a:lnTo>
                      <a:pt x="289546" y="30698"/>
                    </a:lnTo>
                    <a:lnTo>
                      <a:pt x="285873" y="28267"/>
                    </a:lnTo>
                    <a:lnTo>
                      <a:pt x="280687" y="27862"/>
                    </a:lnTo>
                    <a:lnTo>
                      <a:pt x="275732" y="29186"/>
                    </a:lnTo>
                    <a:lnTo>
                      <a:pt x="271812" y="30625"/>
                    </a:lnTo>
                    <a:lnTo>
                      <a:pt x="275247" y="33075"/>
                    </a:lnTo>
                    <a:lnTo>
                      <a:pt x="279233" y="35218"/>
                    </a:lnTo>
                    <a:close/>
                    <a:moveTo>
                      <a:pt x="286514" y="34060"/>
                    </a:moveTo>
                    <a:lnTo>
                      <a:pt x="290754" y="33435"/>
                    </a:lnTo>
                    <a:lnTo>
                      <a:pt x="294921" y="30295"/>
                    </a:lnTo>
                    <a:lnTo>
                      <a:pt x="289826" y="31274"/>
                    </a:lnTo>
                    <a:lnTo>
                      <a:pt x="285914" y="33595"/>
                    </a:lnTo>
                    <a:close/>
                    <a:moveTo>
                      <a:pt x="246508" y="62004"/>
                    </a:moveTo>
                    <a:lnTo>
                      <a:pt x="250379" y="60402"/>
                    </a:lnTo>
                    <a:lnTo>
                      <a:pt x="245761" y="58388"/>
                    </a:lnTo>
                    <a:close/>
                    <a:moveTo>
                      <a:pt x="294551" y="28417"/>
                    </a:moveTo>
                    <a:lnTo>
                      <a:pt x="299186" y="27093"/>
                    </a:lnTo>
                    <a:lnTo>
                      <a:pt x="294140" y="25493"/>
                    </a:lnTo>
                    <a:lnTo>
                      <a:pt x="289678" y="23657"/>
                    </a:lnTo>
                    <a:lnTo>
                      <a:pt x="290894" y="27799"/>
                    </a:lnTo>
                    <a:close/>
                    <a:moveTo>
                      <a:pt x="308316" y="28791"/>
                    </a:moveTo>
                    <a:lnTo>
                      <a:pt x="312877" y="28299"/>
                    </a:lnTo>
                    <a:lnTo>
                      <a:pt x="312080" y="24129"/>
                    </a:lnTo>
                    <a:lnTo>
                      <a:pt x="306722" y="24013"/>
                    </a:lnTo>
                    <a:lnTo>
                      <a:pt x="304322" y="27779"/>
                    </a:lnTo>
                    <a:lnTo>
                      <a:pt x="308316" y="28791"/>
                    </a:lnTo>
                    <a:close/>
                    <a:moveTo>
                      <a:pt x="314307" y="31681"/>
                    </a:moveTo>
                    <a:lnTo>
                      <a:pt x="318844" y="29737"/>
                    </a:lnTo>
                    <a:lnTo>
                      <a:pt x="314225" y="28861"/>
                    </a:lnTo>
                    <a:close/>
                    <a:moveTo>
                      <a:pt x="337704" y="17655"/>
                    </a:moveTo>
                    <a:lnTo>
                      <a:pt x="342528" y="16471"/>
                    </a:lnTo>
                    <a:lnTo>
                      <a:pt x="346883" y="16730"/>
                    </a:lnTo>
                    <a:lnTo>
                      <a:pt x="353343" y="16169"/>
                    </a:lnTo>
                    <a:lnTo>
                      <a:pt x="357025" y="13430"/>
                    </a:lnTo>
                    <a:lnTo>
                      <a:pt x="360615" y="11089"/>
                    </a:lnTo>
                    <a:lnTo>
                      <a:pt x="356334" y="8761"/>
                    </a:lnTo>
                    <a:lnTo>
                      <a:pt x="353819" y="12021"/>
                    </a:lnTo>
                    <a:lnTo>
                      <a:pt x="349850" y="10560"/>
                    </a:lnTo>
                    <a:lnTo>
                      <a:pt x="346481" y="13352"/>
                    </a:lnTo>
                    <a:lnTo>
                      <a:pt x="342281" y="12178"/>
                    </a:lnTo>
                    <a:lnTo>
                      <a:pt x="337564" y="13287"/>
                    </a:lnTo>
                    <a:lnTo>
                      <a:pt x="333447" y="12606"/>
                    </a:lnTo>
                    <a:lnTo>
                      <a:pt x="337605" y="14079"/>
                    </a:lnTo>
                    <a:close/>
                    <a:moveTo>
                      <a:pt x="403399" y="5968"/>
                    </a:moveTo>
                    <a:lnTo>
                      <a:pt x="407491" y="4874"/>
                    </a:lnTo>
                    <a:lnTo>
                      <a:pt x="411773" y="4964"/>
                    </a:lnTo>
                    <a:lnTo>
                      <a:pt x="415948" y="3415"/>
                    </a:lnTo>
                    <a:lnTo>
                      <a:pt x="409644" y="4001"/>
                    </a:lnTo>
                    <a:lnTo>
                      <a:pt x="406078" y="1341"/>
                    </a:lnTo>
                    <a:lnTo>
                      <a:pt x="401665" y="0"/>
                    </a:lnTo>
                    <a:lnTo>
                      <a:pt x="406086" y="2288"/>
                    </a:lnTo>
                    <a:lnTo>
                      <a:pt x="401073" y="1370"/>
                    </a:lnTo>
                    <a:lnTo>
                      <a:pt x="396668" y="1688"/>
                    </a:lnTo>
                    <a:lnTo>
                      <a:pt x="400481" y="3475"/>
                    </a:lnTo>
                    <a:close/>
                    <a:moveTo>
                      <a:pt x="359136" y="22697"/>
                    </a:moveTo>
                    <a:lnTo>
                      <a:pt x="364207" y="20709"/>
                    </a:lnTo>
                    <a:lnTo>
                      <a:pt x="368036" y="18500"/>
                    </a:lnTo>
                    <a:lnTo>
                      <a:pt x="366146" y="14825"/>
                    </a:lnTo>
                    <a:lnTo>
                      <a:pt x="361922" y="13668"/>
                    </a:lnTo>
                    <a:lnTo>
                      <a:pt x="360295" y="17766"/>
                    </a:lnTo>
                    <a:lnTo>
                      <a:pt x="355003" y="16909"/>
                    </a:lnTo>
                    <a:lnTo>
                      <a:pt x="355956" y="21115"/>
                    </a:lnTo>
                    <a:close/>
                    <a:moveTo>
                      <a:pt x="372704" y="6415"/>
                    </a:moveTo>
                    <a:lnTo>
                      <a:pt x="376665" y="5274"/>
                    </a:lnTo>
                    <a:lnTo>
                      <a:pt x="372565" y="4000"/>
                    </a:lnTo>
                    <a:close/>
                    <a:moveTo>
                      <a:pt x="372745" y="16778"/>
                    </a:moveTo>
                    <a:lnTo>
                      <a:pt x="376542" y="14752"/>
                    </a:lnTo>
                    <a:lnTo>
                      <a:pt x="373518" y="11804"/>
                    </a:lnTo>
                    <a:lnTo>
                      <a:pt x="369277" y="10635"/>
                    </a:lnTo>
                    <a:lnTo>
                      <a:pt x="366179" y="14340"/>
                    </a:lnTo>
                    <a:lnTo>
                      <a:pt x="370354" y="16678"/>
                    </a:lnTo>
                    <a:close/>
                    <a:moveTo>
                      <a:pt x="494849" y="36159"/>
                    </a:moveTo>
                    <a:lnTo>
                      <a:pt x="499961" y="35215"/>
                    </a:lnTo>
                    <a:lnTo>
                      <a:pt x="496591" y="31958"/>
                    </a:lnTo>
                    <a:lnTo>
                      <a:pt x="494849" y="36159"/>
                    </a:lnTo>
                    <a:close/>
                    <a:moveTo>
                      <a:pt x="5794" y="250838"/>
                    </a:moveTo>
                    <a:lnTo>
                      <a:pt x="2729" y="247789"/>
                    </a:lnTo>
                    <a:lnTo>
                      <a:pt x="5794" y="250838"/>
                    </a:lnTo>
                    <a:close/>
                    <a:moveTo>
                      <a:pt x="16231" y="243475"/>
                    </a:moveTo>
                    <a:lnTo>
                      <a:pt x="20710" y="242349"/>
                    </a:lnTo>
                    <a:lnTo>
                      <a:pt x="16502" y="240360"/>
                    </a:lnTo>
                    <a:close/>
                    <a:moveTo>
                      <a:pt x="122975" y="168370"/>
                    </a:moveTo>
                    <a:lnTo>
                      <a:pt x="126886" y="166628"/>
                    </a:lnTo>
                    <a:lnTo>
                      <a:pt x="131554" y="164878"/>
                    </a:lnTo>
                    <a:lnTo>
                      <a:pt x="125448" y="166275"/>
                    </a:lnTo>
                    <a:close/>
                    <a:moveTo>
                      <a:pt x="125317" y="168806"/>
                    </a:moveTo>
                    <a:lnTo>
                      <a:pt x="129804" y="167310"/>
                    </a:lnTo>
                    <a:lnTo>
                      <a:pt x="124791" y="168609"/>
                    </a:lnTo>
                    <a:close/>
                    <a:moveTo>
                      <a:pt x="68251" y="211433"/>
                    </a:moveTo>
                    <a:lnTo>
                      <a:pt x="66862" y="207422"/>
                    </a:lnTo>
                    <a:lnTo>
                      <a:pt x="62211" y="209173"/>
                    </a:lnTo>
                    <a:lnTo>
                      <a:pt x="66237" y="211400"/>
                    </a:lnTo>
                    <a:close/>
                    <a:moveTo>
                      <a:pt x="78137" y="208565"/>
                    </a:moveTo>
                    <a:lnTo>
                      <a:pt x="84070" y="206946"/>
                    </a:lnTo>
                    <a:lnTo>
                      <a:pt x="91023" y="205639"/>
                    </a:lnTo>
                    <a:lnTo>
                      <a:pt x="87284" y="203050"/>
                    </a:lnTo>
                    <a:lnTo>
                      <a:pt x="80652" y="203042"/>
                    </a:lnTo>
                    <a:lnTo>
                      <a:pt x="75179" y="205302"/>
                    </a:lnTo>
                    <a:lnTo>
                      <a:pt x="78137" y="208565"/>
                    </a:lnTo>
                    <a:close/>
                    <a:moveTo>
                      <a:pt x="39052" y="230162"/>
                    </a:moveTo>
                    <a:lnTo>
                      <a:pt x="44723" y="228797"/>
                    </a:lnTo>
                    <a:lnTo>
                      <a:pt x="40112" y="228732"/>
                    </a:lnTo>
                    <a:close/>
                    <a:moveTo>
                      <a:pt x="33603" y="236761"/>
                    </a:moveTo>
                    <a:lnTo>
                      <a:pt x="39003" y="235635"/>
                    </a:lnTo>
                    <a:lnTo>
                      <a:pt x="34943" y="234575"/>
                    </a:lnTo>
                    <a:lnTo>
                      <a:pt x="29355" y="235651"/>
                    </a:lnTo>
                    <a:lnTo>
                      <a:pt x="33603" y="236761"/>
                    </a:lnTo>
                    <a:close/>
                    <a:moveTo>
                      <a:pt x="20635" y="241741"/>
                    </a:moveTo>
                    <a:lnTo>
                      <a:pt x="27128" y="238955"/>
                    </a:lnTo>
                    <a:lnTo>
                      <a:pt x="22353" y="236925"/>
                    </a:lnTo>
                    <a:lnTo>
                      <a:pt x="21942" y="241059"/>
                    </a:lnTo>
                    <a:close/>
                    <a:moveTo>
                      <a:pt x="56417" y="222404"/>
                    </a:moveTo>
                    <a:lnTo>
                      <a:pt x="60674" y="220999"/>
                    </a:lnTo>
                    <a:lnTo>
                      <a:pt x="58512" y="217440"/>
                    </a:lnTo>
                    <a:lnTo>
                      <a:pt x="54461" y="219897"/>
                    </a:lnTo>
                    <a:close/>
                    <a:moveTo>
                      <a:pt x="77471" y="216158"/>
                    </a:moveTo>
                    <a:lnTo>
                      <a:pt x="73921" y="213430"/>
                    </a:lnTo>
                    <a:lnTo>
                      <a:pt x="77471" y="216158"/>
                    </a:lnTo>
                    <a:close/>
                    <a:moveTo>
                      <a:pt x="72894" y="201916"/>
                    </a:moveTo>
                    <a:lnTo>
                      <a:pt x="77209" y="201908"/>
                    </a:lnTo>
                    <a:lnTo>
                      <a:pt x="83027" y="201259"/>
                    </a:lnTo>
                    <a:lnTo>
                      <a:pt x="78466" y="200692"/>
                    </a:lnTo>
                    <a:lnTo>
                      <a:pt x="72286" y="201423"/>
                    </a:lnTo>
                    <a:close/>
                    <a:moveTo>
                      <a:pt x="131842" y="199615"/>
                    </a:moveTo>
                    <a:lnTo>
                      <a:pt x="135910" y="197848"/>
                    </a:lnTo>
                    <a:lnTo>
                      <a:pt x="131012" y="199492"/>
                    </a:lnTo>
                    <a:close/>
                    <a:moveTo>
                      <a:pt x="1085" y="275542"/>
                    </a:moveTo>
                    <a:lnTo>
                      <a:pt x="4356" y="272550"/>
                    </a:lnTo>
                    <a:lnTo>
                      <a:pt x="0" y="272460"/>
                    </a:lnTo>
                    <a:close/>
                    <a:moveTo>
                      <a:pt x="2474" y="255128"/>
                    </a:moveTo>
                    <a:lnTo>
                      <a:pt x="6911" y="252983"/>
                    </a:lnTo>
                    <a:lnTo>
                      <a:pt x="2137" y="251340"/>
                    </a:lnTo>
                    <a:close/>
                    <a:moveTo>
                      <a:pt x="9870" y="290918"/>
                    </a:moveTo>
                    <a:lnTo>
                      <a:pt x="6213" y="288247"/>
                    </a:lnTo>
                    <a:lnTo>
                      <a:pt x="9870" y="290918"/>
                    </a:lnTo>
                    <a:close/>
                    <a:moveTo>
                      <a:pt x="9582" y="289274"/>
                    </a:moveTo>
                    <a:lnTo>
                      <a:pt x="6188" y="286209"/>
                    </a:lnTo>
                    <a:lnTo>
                      <a:pt x="2104" y="284113"/>
                    </a:lnTo>
                    <a:lnTo>
                      <a:pt x="7980" y="288115"/>
                    </a:lnTo>
                    <a:close/>
                    <a:moveTo>
                      <a:pt x="16724" y="293079"/>
                    </a:moveTo>
                    <a:lnTo>
                      <a:pt x="20685" y="291567"/>
                    </a:lnTo>
                    <a:lnTo>
                      <a:pt x="20841" y="285896"/>
                    </a:lnTo>
                    <a:lnTo>
                      <a:pt x="15778" y="287992"/>
                    </a:lnTo>
                    <a:lnTo>
                      <a:pt x="16724" y="293079"/>
                    </a:lnTo>
                    <a:close/>
                    <a:moveTo>
                      <a:pt x="8793" y="294221"/>
                    </a:moveTo>
                    <a:lnTo>
                      <a:pt x="6813" y="290359"/>
                    </a:lnTo>
                    <a:lnTo>
                      <a:pt x="8793" y="294221"/>
                    </a:lnTo>
                    <a:close/>
                    <a:moveTo>
                      <a:pt x="7256" y="300270"/>
                    </a:moveTo>
                    <a:lnTo>
                      <a:pt x="7865" y="295857"/>
                    </a:lnTo>
                    <a:lnTo>
                      <a:pt x="4388" y="292364"/>
                    </a:lnTo>
                    <a:lnTo>
                      <a:pt x="5826" y="296867"/>
                    </a:lnTo>
                    <a:close/>
                    <a:moveTo>
                      <a:pt x="11883" y="313147"/>
                    </a:moveTo>
                    <a:lnTo>
                      <a:pt x="9878" y="309055"/>
                    </a:lnTo>
                    <a:lnTo>
                      <a:pt x="11883" y="313147"/>
                    </a:lnTo>
                    <a:close/>
                    <a:moveTo>
                      <a:pt x="17726" y="308430"/>
                    </a:moveTo>
                    <a:lnTo>
                      <a:pt x="20874" y="305480"/>
                    </a:lnTo>
                    <a:lnTo>
                      <a:pt x="17003" y="303869"/>
                    </a:lnTo>
                    <a:lnTo>
                      <a:pt x="17726" y="308430"/>
                    </a:lnTo>
                    <a:close/>
                    <a:moveTo>
                      <a:pt x="15894" y="312564"/>
                    </a:moveTo>
                    <a:lnTo>
                      <a:pt x="17192" y="308512"/>
                    </a:lnTo>
                    <a:lnTo>
                      <a:pt x="12508" y="305702"/>
                    </a:lnTo>
                    <a:lnTo>
                      <a:pt x="13009" y="310666"/>
                    </a:lnTo>
                    <a:close/>
                    <a:moveTo>
                      <a:pt x="9854" y="317593"/>
                    </a:moveTo>
                    <a:lnTo>
                      <a:pt x="11045" y="312778"/>
                    </a:lnTo>
                    <a:lnTo>
                      <a:pt x="9854" y="317593"/>
                    </a:lnTo>
                    <a:close/>
                    <a:moveTo>
                      <a:pt x="12762" y="330266"/>
                    </a:moveTo>
                    <a:lnTo>
                      <a:pt x="12960" y="325573"/>
                    </a:lnTo>
                    <a:lnTo>
                      <a:pt x="9878" y="328384"/>
                    </a:lnTo>
                    <a:close/>
                    <a:moveTo>
                      <a:pt x="22986" y="332304"/>
                    </a:moveTo>
                    <a:lnTo>
                      <a:pt x="19148" y="330611"/>
                    </a:lnTo>
                    <a:lnTo>
                      <a:pt x="22986" y="332304"/>
                    </a:lnTo>
                    <a:close/>
                    <a:moveTo>
                      <a:pt x="64750" y="363458"/>
                    </a:moveTo>
                    <a:lnTo>
                      <a:pt x="69196" y="362078"/>
                    </a:lnTo>
                    <a:lnTo>
                      <a:pt x="74028" y="361346"/>
                    </a:lnTo>
                    <a:lnTo>
                      <a:pt x="76864" y="357697"/>
                    </a:lnTo>
                    <a:lnTo>
                      <a:pt x="80463" y="359892"/>
                    </a:lnTo>
                    <a:lnTo>
                      <a:pt x="84391" y="356128"/>
                    </a:lnTo>
                    <a:lnTo>
                      <a:pt x="89108" y="353629"/>
                    </a:lnTo>
                    <a:lnTo>
                      <a:pt x="95354" y="348945"/>
                    </a:lnTo>
                    <a:lnTo>
                      <a:pt x="97910" y="345666"/>
                    </a:lnTo>
                    <a:lnTo>
                      <a:pt x="102159" y="344121"/>
                    </a:lnTo>
                    <a:lnTo>
                      <a:pt x="105363" y="341532"/>
                    </a:lnTo>
                    <a:lnTo>
                      <a:pt x="106670" y="337193"/>
                    </a:lnTo>
                    <a:lnTo>
                      <a:pt x="111157" y="336150"/>
                    </a:lnTo>
                    <a:lnTo>
                      <a:pt x="108511" y="330529"/>
                    </a:lnTo>
                    <a:lnTo>
                      <a:pt x="112530" y="332542"/>
                    </a:lnTo>
                    <a:lnTo>
                      <a:pt x="116441" y="334531"/>
                    </a:lnTo>
                    <a:lnTo>
                      <a:pt x="120600" y="334999"/>
                    </a:lnTo>
                    <a:lnTo>
                      <a:pt x="124807" y="332591"/>
                    </a:lnTo>
                    <a:lnTo>
                      <a:pt x="126969" y="328121"/>
                    </a:lnTo>
                    <a:lnTo>
                      <a:pt x="130815" y="325770"/>
                    </a:lnTo>
                    <a:lnTo>
                      <a:pt x="128431" y="321160"/>
                    </a:lnTo>
                    <a:lnTo>
                      <a:pt x="124873" y="318859"/>
                    </a:lnTo>
                    <a:lnTo>
                      <a:pt x="126706" y="314627"/>
                    </a:lnTo>
                    <a:lnTo>
                      <a:pt x="127807" y="318645"/>
                    </a:lnTo>
                    <a:lnTo>
                      <a:pt x="132376" y="317733"/>
                    </a:lnTo>
                    <a:lnTo>
                      <a:pt x="129861" y="314010"/>
                    </a:lnTo>
                    <a:lnTo>
                      <a:pt x="128579" y="310057"/>
                    </a:lnTo>
                    <a:lnTo>
                      <a:pt x="132179" y="307748"/>
                    </a:lnTo>
                    <a:lnTo>
                      <a:pt x="134349" y="312309"/>
                    </a:lnTo>
                    <a:lnTo>
                      <a:pt x="133083" y="316344"/>
                    </a:lnTo>
                    <a:lnTo>
                      <a:pt x="133477" y="321670"/>
                    </a:lnTo>
                    <a:lnTo>
                      <a:pt x="135935" y="325179"/>
                    </a:lnTo>
                    <a:lnTo>
                      <a:pt x="137874" y="329394"/>
                    </a:lnTo>
                    <a:lnTo>
                      <a:pt x="142303" y="329740"/>
                    </a:lnTo>
                    <a:lnTo>
                      <a:pt x="146593" y="331096"/>
                    </a:lnTo>
                    <a:lnTo>
                      <a:pt x="151722" y="332813"/>
                    </a:lnTo>
                    <a:lnTo>
                      <a:pt x="152921" y="337621"/>
                    </a:lnTo>
                    <a:lnTo>
                      <a:pt x="157293" y="337103"/>
                    </a:lnTo>
                    <a:lnTo>
                      <a:pt x="159668" y="331827"/>
                    </a:lnTo>
                    <a:lnTo>
                      <a:pt x="160515" y="327282"/>
                    </a:lnTo>
                    <a:lnTo>
                      <a:pt x="159035" y="323083"/>
                    </a:lnTo>
                    <a:lnTo>
                      <a:pt x="156545" y="317150"/>
                    </a:lnTo>
                    <a:lnTo>
                      <a:pt x="160761" y="314125"/>
                    </a:lnTo>
                    <a:lnTo>
                      <a:pt x="159290" y="309811"/>
                    </a:lnTo>
                    <a:lnTo>
                      <a:pt x="163983" y="308496"/>
                    </a:lnTo>
                    <a:lnTo>
                      <a:pt x="170253" y="306170"/>
                    </a:lnTo>
                    <a:lnTo>
                      <a:pt x="173475" y="302373"/>
                    </a:lnTo>
                    <a:lnTo>
                      <a:pt x="173064" y="297237"/>
                    </a:lnTo>
                    <a:lnTo>
                      <a:pt x="174716" y="290712"/>
                    </a:lnTo>
                    <a:lnTo>
                      <a:pt x="172217" y="287055"/>
                    </a:lnTo>
                    <a:lnTo>
                      <a:pt x="167714" y="281138"/>
                    </a:lnTo>
                    <a:lnTo>
                      <a:pt x="164821" y="276610"/>
                    </a:lnTo>
                    <a:lnTo>
                      <a:pt x="169694" y="275550"/>
                    </a:lnTo>
                    <a:lnTo>
                      <a:pt x="174888" y="275254"/>
                    </a:lnTo>
                    <a:lnTo>
                      <a:pt x="176901" y="271424"/>
                    </a:lnTo>
                    <a:lnTo>
                      <a:pt x="178241" y="266929"/>
                    </a:lnTo>
                    <a:lnTo>
                      <a:pt x="170976" y="260946"/>
                    </a:lnTo>
                    <a:lnTo>
                      <a:pt x="165807" y="259648"/>
                    </a:lnTo>
                    <a:lnTo>
                      <a:pt x="161016" y="256574"/>
                    </a:lnTo>
                    <a:lnTo>
                      <a:pt x="161633" y="252309"/>
                    </a:lnTo>
                    <a:lnTo>
                      <a:pt x="162405" y="246343"/>
                    </a:lnTo>
                    <a:lnTo>
                      <a:pt x="163120" y="241248"/>
                    </a:lnTo>
                    <a:lnTo>
                      <a:pt x="156874" y="231534"/>
                    </a:lnTo>
                    <a:lnTo>
                      <a:pt x="156512" y="223341"/>
                    </a:lnTo>
                    <a:lnTo>
                      <a:pt x="153365" y="213011"/>
                    </a:lnTo>
                    <a:lnTo>
                      <a:pt x="157984" y="207110"/>
                    </a:lnTo>
                    <a:lnTo>
                      <a:pt x="159348" y="201653"/>
                    </a:lnTo>
                    <a:lnTo>
                      <a:pt x="166826" y="193139"/>
                    </a:lnTo>
                    <a:lnTo>
                      <a:pt x="171839" y="190773"/>
                    </a:lnTo>
                    <a:lnTo>
                      <a:pt x="177863" y="189721"/>
                    </a:lnTo>
                    <a:lnTo>
                      <a:pt x="188883" y="191101"/>
                    </a:lnTo>
                    <a:lnTo>
                      <a:pt x="194439" y="192186"/>
                    </a:lnTo>
                    <a:lnTo>
                      <a:pt x="197948" y="186910"/>
                    </a:lnTo>
                    <a:lnTo>
                      <a:pt x="196198" y="179374"/>
                    </a:lnTo>
                    <a:lnTo>
                      <a:pt x="191275" y="178117"/>
                    </a:lnTo>
                    <a:lnTo>
                      <a:pt x="185966" y="176046"/>
                    </a:lnTo>
                    <a:lnTo>
                      <a:pt x="194940" y="164820"/>
                    </a:lnTo>
                    <a:lnTo>
                      <a:pt x="198671" y="161015"/>
                    </a:lnTo>
                    <a:lnTo>
                      <a:pt x="201893" y="155879"/>
                    </a:lnTo>
                    <a:lnTo>
                      <a:pt x="201013" y="150184"/>
                    </a:lnTo>
                    <a:lnTo>
                      <a:pt x="201317" y="145352"/>
                    </a:lnTo>
                    <a:lnTo>
                      <a:pt x="201548" y="139952"/>
                    </a:lnTo>
                    <a:lnTo>
                      <a:pt x="199328" y="133723"/>
                    </a:lnTo>
                    <a:lnTo>
                      <a:pt x="210217" y="133164"/>
                    </a:lnTo>
                    <a:lnTo>
                      <a:pt x="219233" y="129688"/>
                    </a:lnTo>
                    <a:lnTo>
                      <a:pt x="216250" y="124256"/>
                    </a:lnTo>
                    <a:lnTo>
                      <a:pt x="220983" y="121297"/>
                    </a:lnTo>
                    <a:lnTo>
                      <a:pt x="224377" y="117492"/>
                    </a:lnTo>
                    <a:lnTo>
                      <a:pt x="228568" y="112726"/>
                    </a:lnTo>
                    <a:lnTo>
                      <a:pt x="235365" y="109151"/>
                    </a:lnTo>
                    <a:lnTo>
                      <a:pt x="235102" y="104853"/>
                    </a:lnTo>
                    <a:lnTo>
                      <a:pt x="227689" y="98648"/>
                    </a:lnTo>
                    <a:lnTo>
                      <a:pt x="233927" y="95994"/>
                    </a:lnTo>
                    <a:lnTo>
                      <a:pt x="237436" y="90759"/>
                    </a:lnTo>
                    <a:lnTo>
                      <a:pt x="239326" y="85754"/>
                    </a:lnTo>
                    <a:lnTo>
                      <a:pt x="247938" y="82089"/>
                    </a:lnTo>
                    <a:lnTo>
                      <a:pt x="257989" y="82418"/>
                    </a:lnTo>
                    <a:lnTo>
                      <a:pt x="263133" y="84275"/>
                    </a:lnTo>
                    <a:lnTo>
                      <a:pt x="267374" y="78095"/>
                    </a:lnTo>
                    <a:lnTo>
                      <a:pt x="265467" y="72515"/>
                    </a:lnTo>
                    <a:lnTo>
                      <a:pt x="270990" y="67782"/>
                    </a:lnTo>
                    <a:lnTo>
                      <a:pt x="275732" y="69803"/>
                    </a:lnTo>
                    <a:lnTo>
                      <a:pt x="283144" y="69532"/>
                    </a:lnTo>
                    <a:lnTo>
                      <a:pt x="303155" y="73863"/>
                    </a:lnTo>
                    <a:lnTo>
                      <a:pt x="308809" y="70230"/>
                    </a:lnTo>
                    <a:lnTo>
                      <a:pt x="304495" y="69154"/>
                    </a:lnTo>
                    <a:lnTo>
                      <a:pt x="307503" y="65522"/>
                    </a:lnTo>
                    <a:lnTo>
                      <a:pt x="309590" y="61848"/>
                    </a:lnTo>
                    <a:lnTo>
                      <a:pt x="306862" y="57706"/>
                    </a:lnTo>
                    <a:lnTo>
                      <a:pt x="302810" y="55290"/>
                    </a:lnTo>
                    <a:lnTo>
                      <a:pt x="312795" y="54904"/>
                    </a:lnTo>
                    <a:lnTo>
                      <a:pt x="323232" y="55545"/>
                    </a:lnTo>
                    <a:lnTo>
                      <a:pt x="321046" y="51354"/>
                    </a:lnTo>
                    <a:lnTo>
                      <a:pt x="326396" y="48124"/>
                    </a:lnTo>
                    <a:lnTo>
                      <a:pt x="333669" y="49077"/>
                    </a:lnTo>
                    <a:lnTo>
                      <a:pt x="341804" y="54460"/>
                    </a:lnTo>
                    <a:lnTo>
                      <a:pt x="346489" y="57698"/>
                    </a:lnTo>
                    <a:lnTo>
                      <a:pt x="350532" y="61174"/>
                    </a:lnTo>
                    <a:lnTo>
                      <a:pt x="354255" y="63566"/>
                    </a:lnTo>
                    <a:lnTo>
                      <a:pt x="360690" y="64938"/>
                    </a:lnTo>
                    <a:lnTo>
                      <a:pt x="365711" y="64889"/>
                    </a:lnTo>
                    <a:lnTo>
                      <a:pt x="373789" y="64815"/>
                    </a:lnTo>
                    <a:lnTo>
                      <a:pt x="378490" y="64453"/>
                    </a:lnTo>
                    <a:lnTo>
                      <a:pt x="381827" y="60928"/>
                    </a:lnTo>
                    <a:lnTo>
                      <a:pt x="386322" y="62448"/>
                    </a:lnTo>
                    <a:lnTo>
                      <a:pt x="390209" y="63870"/>
                    </a:lnTo>
                    <a:lnTo>
                      <a:pt x="397794" y="65086"/>
                    </a:lnTo>
                    <a:lnTo>
                      <a:pt x="403588" y="68307"/>
                    </a:lnTo>
                    <a:lnTo>
                      <a:pt x="407615" y="66754"/>
                    </a:lnTo>
                    <a:lnTo>
                      <a:pt x="408371" y="61914"/>
                    </a:lnTo>
                    <a:lnTo>
                      <a:pt x="414394" y="59079"/>
                    </a:lnTo>
                    <a:lnTo>
                      <a:pt x="418775" y="57410"/>
                    </a:lnTo>
                    <a:lnTo>
                      <a:pt x="418314" y="52636"/>
                    </a:lnTo>
                    <a:lnTo>
                      <a:pt x="417238" y="48140"/>
                    </a:lnTo>
                    <a:lnTo>
                      <a:pt x="418364" y="43859"/>
                    </a:lnTo>
                    <a:lnTo>
                      <a:pt x="420287" y="40073"/>
                    </a:lnTo>
                    <a:lnTo>
                      <a:pt x="423598" y="36038"/>
                    </a:lnTo>
                    <a:lnTo>
                      <a:pt x="427502" y="32834"/>
                    </a:lnTo>
                    <a:lnTo>
                      <a:pt x="432392" y="30557"/>
                    </a:lnTo>
                    <a:lnTo>
                      <a:pt x="436739" y="31422"/>
                    </a:lnTo>
                    <a:lnTo>
                      <a:pt x="441037" y="31837"/>
                    </a:lnTo>
                    <a:lnTo>
                      <a:pt x="445064" y="30730"/>
                    </a:lnTo>
                    <a:lnTo>
                      <a:pt x="449165" y="28959"/>
                    </a:lnTo>
                    <a:lnTo>
                      <a:pt x="454137" y="27654"/>
                    </a:lnTo>
                    <a:lnTo>
                      <a:pt x="458418" y="29246"/>
                    </a:lnTo>
                    <a:lnTo>
                      <a:pt x="462602" y="31727"/>
                    </a:lnTo>
                    <a:lnTo>
                      <a:pt x="466595" y="32809"/>
                    </a:lnTo>
                    <a:lnTo>
                      <a:pt x="483804" y="37803"/>
                    </a:lnTo>
                    <a:lnTo>
                      <a:pt x="489384" y="43645"/>
                    </a:lnTo>
                    <a:lnTo>
                      <a:pt x="480813" y="50483"/>
                    </a:lnTo>
                    <a:lnTo>
                      <a:pt x="482267" y="54460"/>
                    </a:lnTo>
                    <a:lnTo>
                      <a:pt x="486524" y="56235"/>
                    </a:lnTo>
                    <a:lnTo>
                      <a:pt x="489935" y="53482"/>
                    </a:lnTo>
                    <a:lnTo>
                      <a:pt x="489696" y="48510"/>
                    </a:lnTo>
                    <a:lnTo>
                      <a:pt x="494282" y="47688"/>
                    </a:lnTo>
                    <a:lnTo>
                      <a:pt x="499114" y="45815"/>
                    </a:lnTo>
                    <a:lnTo>
                      <a:pt x="504127" y="44935"/>
                    </a:lnTo>
                    <a:lnTo>
                      <a:pt x="506083" y="41287"/>
                    </a:lnTo>
                    <a:lnTo>
                      <a:pt x="510579" y="40641"/>
                    </a:lnTo>
                    <a:lnTo>
                      <a:pt x="515937" y="41969"/>
                    </a:lnTo>
                    <a:lnTo>
                      <a:pt x="521369" y="41418"/>
                    </a:lnTo>
                    <a:lnTo>
                      <a:pt x="518936" y="37270"/>
                    </a:lnTo>
                    <a:lnTo>
                      <a:pt x="514745" y="35951"/>
                    </a:lnTo>
                    <a:lnTo>
                      <a:pt x="510751" y="34337"/>
                    </a:lnTo>
                    <a:lnTo>
                      <a:pt x="508943" y="38303"/>
                    </a:lnTo>
                    <a:lnTo>
                      <a:pt x="507850" y="33810"/>
                    </a:lnTo>
                    <a:lnTo>
                      <a:pt x="503182" y="33023"/>
                    </a:lnTo>
                    <a:lnTo>
                      <a:pt x="503872" y="37214"/>
                    </a:lnTo>
                    <a:lnTo>
                      <a:pt x="499673" y="37871"/>
                    </a:lnTo>
                    <a:lnTo>
                      <a:pt x="494052" y="36916"/>
                    </a:lnTo>
                    <a:lnTo>
                      <a:pt x="495277" y="32816"/>
                    </a:lnTo>
                    <a:lnTo>
                      <a:pt x="491274" y="31833"/>
                    </a:lnTo>
                    <a:lnTo>
                      <a:pt x="487108" y="33316"/>
                    </a:lnTo>
                    <a:lnTo>
                      <a:pt x="492285" y="30941"/>
                    </a:lnTo>
                    <a:lnTo>
                      <a:pt x="485374" y="29147"/>
                    </a:lnTo>
                    <a:lnTo>
                      <a:pt x="480928" y="28494"/>
                    </a:lnTo>
                    <a:lnTo>
                      <a:pt x="476621" y="27737"/>
                    </a:lnTo>
                    <a:lnTo>
                      <a:pt x="472586" y="26922"/>
                    </a:lnTo>
                    <a:lnTo>
                      <a:pt x="478545" y="26497"/>
                    </a:lnTo>
                    <a:lnTo>
                      <a:pt x="484223" y="26642"/>
                    </a:lnTo>
                    <a:lnTo>
                      <a:pt x="490641" y="27287"/>
                    </a:lnTo>
                    <a:lnTo>
                      <a:pt x="495178" y="28029"/>
                    </a:lnTo>
                    <a:lnTo>
                      <a:pt x="499936" y="27614"/>
                    </a:lnTo>
                    <a:lnTo>
                      <a:pt x="505508" y="26071"/>
                    </a:lnTo>
                    <a:lnTo>
                      <a:pt x="509157" y="23292"/>
                    </a:lnTo>
                    <a:lnTo>
                      <a:pt x="516257" y="22774"/>
                    </a:lnTo>
                    <a:lnTo>
                      <a:pt x="515320" y="18447"/>
                    </a:lnTo>
                    <a:lnTo>
                      <a:pt x="511186" y="18629"/>
                    </a:lnTo>
                    <a:lnTo>
                      <a:pt x="506971" y="16637"/>
                    </a:lnTo>
                    <a:lnTo>
                      <a:pt x="502130" y="15686"/>
                    </a:lnTo>
                    <a:lnTo>
                      <a:pt x="498095" y="16807"/>
                    </a:lnTo>
                    <a:lnTo>
                      <a:pt x="501193" y="14031"/>
                    </a:lnTo>
                    <a:lnTo>
                      <a:pt x="496411" y="13044"/>
                    </a:lnTo>
                    <a:lnTo>
                      <a:pt x="490904" y="13374"/>
                    </a:lnTo>
                    <a:lnTo>
                      <a:pt x="485398" y="11649"/>
                    </a:lnTo>
                    <a:lnTo>
                      <a:pt x="480944" y="12273"/>
                    </a:lnTo>
                    <a:lnTo>
                      <a:pt x="477493" y="7972"/>
                    </a:lnTo>
                    <a:lnTo>
                      <a:pt x="472217" y="7545"/>
                    </a:lnTo>
                    <a:lnTo>
                      <a:pt x="467779" y="7928"/>
                    </a:lnTo>
                    <a:lnTo>
                      <a:pt x="463949" y="11170"/>
                    </a:lnTo>
                    <a:lnTo>
                      <a:pt x="462856" y="15849"/>
                    </a:lnTo>
                    <a:lnTo>
                      <a:pt x="458813" y="17196"/>
                    </a:lnTo>
                    <a:lnTo>
                      <a:pt x="453742" y="17938"/>
                    </a:lnTo>
                    <a:lnTo>
                      <a:pt x="457276" y="15161"/>
                    </a:lnTo>
                    <a:lnTo>
                      <a:pt x="459972" y="12047"/>
                    </a:lnTo>
                    <a:lnTo>
                      <a:pt x="452502" y="13390"/>
                    </a:lnTo>
                    <a:lnTo>
                      <a:pt x="447908" y="13986"/>
                    </a:lnTo>
                    <a:lnTo>
                      <a:pt x="454202" y="11996"/>
                    </a:lnTo>
                    <a:lnTo>
                      <a:pt x="450225" y="10074"/>
                    </a:lnTo>
                    <a:lnTo>
                      <a:pt x="455666" y="9480"/>
                    </a:lnTo>
                    <a:lnTo>
                      <a:pt x="460219" y="8271"/>
                    </a:lnTo>
                    <a:lnTo>
                      <a:pt x="462486" y="4685"/>
                    </a:lnTo>
                    <a:lnTo>
                      <a:pt x="458131" y="4164"/>
                    </a:lnTo>
                    <a:lnTo>
                      <a:pt x="454679" y="1806"/>
                    </a:lnTo>
                    <a:lnTo>
                      <a:pt x="450439" y="2649"/>
                    </a:lnTo>
                    <a:lnTo>
                      <a:pt x="445755" y="3031"/>
                    </a:lnTo>
                    <a:lnTo>
                      <a:pt x="441111" y="2068"/>
                    </a:lnTo>
                    <a:lnTo>
                      <a:pt x="437035" y="3098"/>
                    </a:lnTo>
                    <a:lnTo>
                      <a:pt x="439476" y="6880"/>
                    </a:lnTo>
                    <a:lnTo>
                      <a:pt x="446675" y="9251"/>
                    </a:lnTo>
                    <a:lnTo>
                      <a:pt x="440462" y="8471"/>
                    </a:lnTo>
                    <a:lnTo>
                      <a:pt x="436213" y="10605"/>
                    </a:lnTo>
                    <a:lnTo>
                      <a:pt x="439016" y="14159"/>
                    </a:lnTo>
                    <a:lnTo>
                      <a:pt x="434874" y="13940"/>
                    </a:lnTo>
                    <a:lnTo>
                      <a:pt x="437389" y="17425"/>
                    </a:lnTo>
                    <a:lnTo>
                      <a:pt x="432071" y="17489"/>
                    </a:lnTo>
                    <a:lnTo>
                      <a:pt x="427469" y="19404"/>
                    </a:lnTo>
                    <a:lnTo>
                      <a:pt x="426680" y="15050"/>
                    </a:lnTo>
                    <a:lnTo>
                      <a:pt x="420911" y="13165"/>
                    </a:lnTo>
                    <a:lnTo>
                      <a:pt x="427092" y="10684"/>
                    </a:lnTo>
                    <a:lnTo>
                      <a:pt x="426311" y="6305"/>
                    </a:lnTo>
                    <a:lnTo>
                      <a:pt x="419958" y="7455"/>
                    </a:lnTo>
                    <a:lnTo>
                      <a:pt x="415931" y="10174"/>
                    </a:lnTo>
                    <a:lnTo>
                      <a:pt x="414049" y="14171"/>
                    </a:lnTo>
                    <a:lnTo>
                      <a:pt x="409949" y="16552"/>
                    </a:lnTo>
                    <a:lnTo>
                      <a:pt x="406735" y="19363"/>
                    </a:lnTo>
                    <a:lnTo>
                      <a:pt x="404854" y="23232"/>
                    </a:lnTo>
                    <a:lnTo>
                      <a:pt x="402166" y="26733"/>
                    </a:lnTo>
                    <a:lnTo>
                      <a:pt x="397802" y="25681"/>
                    </a:lnTo>
                    <a:lnTo>
                      <a:pt x="399725" y="21313"/>
                    </a:lnTo>
                    <a:lnTo>
                      <a:pt x="396890" y="17670"/>
                    </a:lnTo>
                    <a:lnTo>
                      <a:pt x="400440" y="14429"/>
                    </a:lnTo>
                    <a:lnTo>
                      <a:pt x="406275" y="10816"/>
                    </a:lnTo>
                    <a:lnTo>
                      <a:pt x="410778" y="7640"/>
                    </a:lnTo>
                    <a:lnTo>
                      <a:pt x="406324" y="6545"/>
                    </a:lnTo>
                    <a:lnTo>
                      <a:pt x="401960" y="8059"/>
                    </a:lnTo>
                    <a:lnTo>
                      <a:pt x="398780" y="4767"/>
                    </a:lnTo>
                    <a:lnTo>
                      <a:pt x="399750" y="9087"/>
                    </a:lnTo>
                    <a:lnTo>
                      <a:pt x="396249" y="6747"/>
                    </a:lnTo>
                    <a:lnTo>
                      <a:pt x="391351" y="7463"/>
                    </a:lnTo>
                    <a:lnTo>
                      <a:pt x="387226" y="5136"/>
                    </a:lnTo>
                    <a:lnTo>
                      <a:pt x="382763" y="5027"/>
                    </a:lnTo>
                    <a:lnTo>
                      <a:pt x="386798" y="7524"/>
                    </a:lnTo>
                    <a:lnTo>
                      <a:pt x="381646" y="8724"/>
                    </a:lnTo>
                    <a:lnTo>
                      <a:pt x="387226" y="12021"/>
                    </a:lnTo>
                    <a:lnTo>
                      <a:pt x="382854" y="12265"/>
                    </a:lnTo>
                    <a:lnTo>
                      <a:pt x="378687" y="13448"/>
                    </a:lnTo>
                    <a:lnTo>
                      <a:pt x="381267" y="17437"/>
                    </a:lnTo>
                    <a:lnTo>
                      <a:pt x="377093" y="17112"/>
                    </a:lnTo>
                    <a:lnTo>
                      <a:pt x="372072" y="17054"/>
                    </a:lnTo>
                    <a:lnTo>
                      <a:pt x="367149" y="19740"/>
                    </a:lnTo>
                    <a:lnTo>
                      <a:pt x="363747" y="22485"/>
                    </a:lnTo>
                    <a:lnTo>
                      <a:pt x="364872" y="26566"/>
                    </a:lnTo>
                    <a:lnTo>
                      <a:pt x="359974" y="27440"/>
                    </a:lnTo>
                    <a:lnTo>
                      <a:pt x="364971" y="29056"/>
                    </a:lnTo>
                    <a:lnTo>
                      <a:pt x="360435" y="31481"/>
                    </a:lnTo>
                    <a:lnTo>
                      <a:pt x="356638" y="28559"/>
                    </a:lnTo>
                    <a:lnTo>
                      <a:pt x="352085" y="27329"/>
                    </a:lnTo>
                    <a:lnTo>
                      <a:pt x="347343" y="28074"/>
                    </a:lnTo>
                    <a:lnTo>
                      <a:pt x="343268" y="28986"/>
                    </a:lnTo>
                    <a:lnTo>
                      <a:pt x="347253" y="27650"/>
                    </a:lnTo>
                    <a:lnTo>
                      <a:pt x="353030" y="27022"/>
                    </a:lnTo>
                    <a:lnTo>
                      <a:pt x="349390" y="24016"/>
                    </a:lnTo>
                    <a:lnTo>
                      <a:pt x="343177" y="23030"/>
                    </a:lnTo>
                    <a:lnTo>
                      <a:pt x="346916" y="26187"/>
                    </a:lnTo>
                    <a:lnTo>
                      <a:pt x="342281" y="26177"/>
                    </a:lnTo>
                    <a:lnTo>
                      <a:pt x="340613" y="22292"/>
                    </a:lnTo>
                    <a:lnTo>
                      <a:pt x="335830" y="22285"/>
                    </a:lnTo>
                    <a:lnTo>
                      <a:pt x="331910" y="23666"/>
                    </a:lnTo>
                    <a:lnTo>
                      <a:pt x="327160" y="22329"/>
                    </a:lnTo>
                    <a:lnTo>
                      <a:pt x="322920" y="22887"/>
                    </a:lnTo>
                    <a:lnTo>
                      <a:pt x="326240" y="25386"/>
                    </a:lnTo>
                    <a:lnTo>
                      <a:pt x="331869" y="28274"/>
                    </a:lnTo>
                    <a:lnTo>
                      <a:pt x="336036" y="27645"/>
                    </a:lnTo>
                    <a:lnTo>
                      <a:pt x="338616" y="31381"/>
                    </a:lnTo>
                    <a:lnTo>
                      <a:pt x="340555" y="35615"/>
                    </a:lnTo>
                    <a:lnTo>
                      <a:pt x="335592" y="33953"/>
                    </a:lnTo>
                    <a:lnTo>
                      <a:pt x="329379" y="31877"/>
                    </a:lnTo>
                    <a:lnTo>
                      <a:pt x="326190" y="29251"/>
                    </a:lnTo>
                    <a:lnTo>
                      <a:pt x="321728" y="30227"/>
                    </a:lnTo>
                    <a:lnTo>
                      <a:pt x="321071" y="34904"/>
                    </a:lnTo>
                    <a:lnTo>
                      <a:pt x="316814" y="34966"/>
                    </a:lnTo>
                    <a:lnTo>
                      <a:pt x="319041" y="31118"/>
                    </a:lnTo>
                    <a:lnTo>
                      <a:pt x="314587" y="32399"/>
                    </a:lnTo>
                    <a:lnTo>
                      <a:pt x="311250" y="35238"/>
                    </a:lnTo>
                    <a:lnTo>
                      <a:pt x="308332" y="38644"/>
                    </a:lnTo>
                    <a:lnTo>
                      <a:pt x="313436" y="42462"/>
                    </a:lnTo>
                    <a:lnTo>
                      <a:pt x="307519" y="40609"/>
                    </a:lnTo>
                    <a:lnTo>
                      <a:pt x="305062" y="45354"/>
                    </a:lnTo>
                    <a:lnTo>
                      <a:pt x="300731" y="47524"/>
                    </a:lnTo>
                    <a:lnTo>
                      <a:pt x="303205" y="43555"/>
                    </a:lnTo>
                    <a:lnTo>
                      <a:pt x="306007" y="39929"/>
                    </a:lnTo>
                    <a:lnTo>
                      <a:pt x="304585" y="35323"/>
                    </a:lnTo>
                    <a:lnTo>
                      <a:pt x="303681" y="30499"/>
                    </a:lnTo>
                    <a:lnTo>
                      <a:pt x="299720" y="32534"/>
                    </a:lnTo>
                    <a:lnTo>
                      <a:pt x="297452" y="35979"/>
                    </a:lnTo>
                    <a:lnTo>
                      <a:pt x="293984" y="38236"/>
                    </a:lnTo>
                    <a:lnTo>
                      <a:pt x="297863" y="40241"/>
                    </a:lnTo>
                    <a:lnTo>
                      <a:pt x="301972" y="40766"/>
                    </a:lnTo>
                    <a:lnTo>
                      <a:pt x="294658" y="40031"/>
                    </a:lnTo>
                    <a:lnTo>
                      <a:pt x="292850" y="44163"/>
                    </a:lnTo>
                    <a:lnTo>
                      <a:pt x="288971" y="46045"/>
                    </a:lnTo>
                    <a:lnTo>
                      <a:pt x="292907" y="43497"/>
                    </a:lnTo>
                    <a:lnTo>
                      <a:pt x="293384" y="39122"/>
                    </a:lnTo>
                    <a:lnTo>
                      <a:pt x="292661" y="34847"/>
                    </a:lnTo>
                    <a:lnTo>
                      <a:pt x="285355" y="35667"/>
                    </a:lnTo>
                    <a:lnTo>
                      <a:pt x="280712" y="36391"/>
                    </a:lnTo>
                    <a:lnTo>
                      <a:pt x="277507" y="39679"/>
                    </a:lnTo>
                    <a:lnTo>
                      <a:pt x="282610" y="41188"/>
                    </a:lnTo>
                    <a:lnTo>
                      <a:pt x="278748" y="44114"/>
                    </a:lnTo>
                    <a:lnTo>
                      <a:pt x="282183" y="46448"/>
                    </a:lnTo>
                    <a:lnTo>
                      <a:pt x="287278" y="46415"/>
                    </a:lnTo>
                    <a:lnTo>
                      <a:pt x="291535" y="50762"/>
                    </a:lnTo>
                    <a:lnTo>
                      <a:pt x="285758" y="50515"/>
                    </a:lnTo>
                    <a:lnTo>
                      <a:pt x="281673" y="47121"/>
                    </a:lnTo>
                    <a:lnTo>
                      <a:pt x="277531" y="44393"/>
                    </a:lnTo>
                    <a:lnTo>
                      <a:pt x="271187" y="42117"/>
                    </a:lnTo>
                    <a:lnTo>
                      <a:pt x="271697" y="46300"/>
                    </a:lnTo>
                    <a:lnTo>
                      <a:pt x="276249" y="47590"/>
                    </a:lnTo>
                    <a:lnTo>
                      <a:pt x="272165" y="48527"/>
                    </a:lnTo>
                    <a:lnTo>
                      <a:pt x="267366" y="45872"/>
                    </a:lnTo>
                    <a:lnTo>
                      <a:pt x="263783" y="49201"/>
                    </a:lnTo>
                    <a:lnTo>
                      <a:pt x="266593" y="45724"/>
                    </a:lnTo>
                    <a:lnTo>
                      <a:pt x="262081" y="43957"/>
                    </a:lnTo>
                    <a:lnTo>
                      <a:pt x="260783" y="47910"/>
                    </a:lnTo>
                    <a:lnTo>
                      <a:pt x="264522" y="53047"/>
                    </a:lnTo>
                    <a:lnTo>
                      <a:pt x="259978" y="52406"/>
                    </a:lnTo>
                    <a:lnTo>
                      <a:pt x="254545" y="53310"/>
                    </a:lnTo>
                    <a:lnTo>
                      <a:pt x="250888" y="56441"/>
                    </a:lnTo>
                    <a:lnTo>
                      <a:pt x="255507" y="58355"/>
                    </a:lnTo>
                    <a:lnTo>
                      <a:pt x="250839" y="61034"/>
                    </a:lnTo>
                    <a:lnTo>
                      <a:pt x="256337" y="62062"/>
                    </a:lnTo>
                    <a:lnTo>
                      <a:pt x="251209" y="61454"/>
                    </a:lnTo>
                    <a:lnTo>
                      <a:pt x="246771" y="62662"/>
                    </a:lnTo>
                    <a:lnTo>
                      <a:pt x="250995" y="63664"/>
                    </a:lnTo>
                    <a:lnTo>
                      <a:pt x="255811" y="65283"/>
                    </a:lnTo>
                    <a:lnTo>
                      <a:pt x="250798" y="65045"/>
                    </a:lnTo>
                    <a:lnTo>
                      <a:pt x="246919" y="63640"/>
                    </a:lnTo>
                    <a:lnTo>
                      <a:pt x="242621" y="64848"/>
                    </a:lnTo>
                    <a:lnTo>
                      <a:pt x="238463" y="64922"/>
                    </a:lnTo>
                    <a:lnTo>
                      <a:pt x="234009" y="66113"/>
                    </a:lnTo>
                    <a:lnTo>
                      <a:pt x="231215" y="69844"/>
                    </a:lnTo>
                    <a:lnTo>
                      <a:pt x="235619" y="71052"/>
                    </a:lnTo>
                    <a:lnTo>
                      <a:pt x="239991" y="70789"/>
                    </a:lnTo>
                    <a:lnTo>
                      <a:pt x="244668" y="70411"/>
                    </a:lnTo>
                    <a:lnTo>
                      <a:pt x="251036" y="69335"/>
                    </a:lnTo>
                    <a:lnTo>
                      <a:pt x="255540" y="70641"/>
                    </a:lnTo>
                    <a:lnTo>
                      <a:pt x="259493" y="72211"/>
                    </a:lnTo>
                    <a:lnTo>
                      <a:pt x="253543" y="71192"/>
                    </a:lnTo>
                    <a:lnTo>
                      <a:pt x="248867" y="72129"/>
                    </a:lnTo>
                    <a:lnTo>
                      <a:pt x="251538" y="76065"/>
                    </a:lnTo>
                    <a:lnTo>
                      <a:pt x="247799" y="74257"/>
                    </a:lnTo>
                    <a:lnTo>
                      <a:pt x="243772" y="73123"/>
                    </a:lnTo>
                    <a:lnTo>
                      <a:pt x="239654" y="74224"/>
                    </a:lnTo>
                    <a:lnTo>
                      <a:pt x="235702" y="72260"/>
                    </a:lnTo>
                    <a:lnTo>
                      <a:pt x="230836" y="72959"/>
                    </a:lnTo>
                    <a:lnTo>
                      <a:pt x="235430" y="75893"/>
                    </a:lnTo>
                    <a:lnTo>
                      <a:pt x="239671" y="79057"/>
                    </a:lnTo>
                    <a:lnTo>
                      <a:pt x="235422" y="77980"/>
                    </a:lnTo>
                    <a:lnTo>
                      <a:pt x="230138" y="74972"/>
                    </a:lnTo>
                    <a:lnTo>
                      <a:pt x="225651" y="75769"/>
                    </a:lnTo>
                    <a:lnTo>
                      <a:pt x="230015" y="76238"/>
                    </a:lnTo>
                    <a:lnTo>
                      <a:pt x="235586" y="78564"/>
                    </a:lnTo>
                    <a:lnTo>
                      <a:pt x="231124" y="77849"/>
                    </a:lnTo>
                    <a:lnTo>
                      <a:pt x="234838" y="80791"/>
                    </a:lnTo>
                    <a:lnTo>
                      <a:pt x="230195" y="82632"/>
                    </a:lnTo>
                    <a:lnTo>
                      <a:pt x="232069" y="86724"/>
                    </a:lnTo>
                    <a:lnTo>
                      <a:pt x="228560" y="84423"/>
                    </a:lnTo>
                    <a:lnTo>
                      <a:pt x="224837" y="82180"/>
                    </a:lnTo>
                    <a:lnTo>
                      <a:pt x="223523" y="78251"/>
                    </a:lnTo>
                    <a:lnTo>
                      <a:pt x="219438" y="80248"/>
                    </a:lnTo>
                    <a:lnTo>
                      <a:pt x="215247" y="78375"/>
                    </a:lnTo>
                    <a:lnTo>
                      <a:pt x="210908" y="80298"/>
                    </a:lnTo>
                    <a:lnTo>
                      <a:pt x="215157" y="81465"/>
                    </a:lnTo>
                    <a:lnTo>
                      <a:pt x="219948" y="82500"/>
                    </a:lnTo>
                    <a:lnTo>
                      <a:pt x="215395" y="84818"/>
                    </a:lnTo>
                    <a:lnTo>
                      <a:pt x="211318" y="85705"/>
                    </a:lnTo>
                    <a:lnTo>
                      <a:pt x="206166" y="86354"/>
                    </a:lnTo>
                    <a:lnTo>
                      <a:pt x="200824" y="86782"/>
                    </a:lnTo>
                    <a:lnTo>
                      <a:pt x="205665" y="86847"/>
                    </a:lnTo>
                    <a:lnTo>
                      <a:pt x="201210" y="87686"/>
                    </a:lnTo>
                    <a:lnTo>
                      <a:pt x="206659" y="89880"/>
                    </a:lnTo>
                    <a:lnTo>
                      <a:pt x="201753" y="90578"/>
                    </a:lnTo>
                    <a:lnTo>
                      <a:pt x="206939" y="91055"/>
                    </a:lnTo>
                    <a:lnTo>
                      <a:pt x="211573" y="88737"/>
                    </a:lnTo>
                    <a:lnTo>
                      <a:pt x="217540" y="89551"/>
                    </a:lnTo>
                    <a:lnTo>
                      <a:pt x="221797" y="91244"/>
                    </a:lnTo>
                    <a:lnTo>
                      <a:pt x="216652" y="89863"/>
                    </a:lnTo>
                    <a:lnTo>
                      <a:pt x="212338" y="90233"/>
                    </a:lnTo>
                    <a:lnTo>
                      <a:pt x="217712" y="91786"/>
                    </a:lnTo>
                    <a:lnTo>
                      <a:pt x="212411" y="91392"/>
                    </a:lnTo>
                    <a:lnTo>
                      <a:pt x="208081" y="92633"/>
                    </a:lnTo>
                    <a:lnTo>
                      <a:pt x="212880" y="94038"/>
                    </a:lnTo>
                    <a:lnTo>
                      <a:pt x="218337" y="95246"/>
                    </a:lnTo>
                    <a:lnTo>
                      <a:pt x="222750" y="94876"/>
                    </a:lnTo>
                    <a:lnTo>
                      <a:pt x="218641" y="95493"/>
                    </a:lnTo>
                    <a:lnTo>
                      <a:pt x="217474" y="99635"/>
                    </a:lnTo>
                    <a:lnTo>
                      <a:pt x="213307" y="96906"/>
                    </a:lnTo>
                    <a:lnTo>
                      <a:pt x="209018" y="97934"/>
                    </a:lnTo>
                    <a:lnTo>
                      <a:pt x="204596" y="97292"/>
                    </a:lnTo>
                    <a:lnTo>
                      <a:pt x="198695" y="96906"/>
                    </a:lnTo>
                    <a:lnTo>
                      <a:pt x="203840" y="98320"/>
                    </a:lnTo>
                    <a:lnTo>
                      <a:pt x="199443" y="98657"/>
                    </a:lnTo>
                    <a:lnTo>
                      <a:pt x="194661" y="101344"/>
                    </a:lnTo>
                    <a:lnTo>
                      <a:pt x="199928" y="101895"/>
                    </a:lnTo>
                    <a:lnTo>
                      <a:pt x="204974" y="102421"/>
                    </a:lnTo>
                    <a:lnTo>
                      <a:pt x="208985" y="101492"/>
                    </a:lnTo>
                    <a:lnTo>
                      <a:pt x="212987" y="103522"/>
                    </a:lnTo>
                    <a:lnTo>
                      <a:pt x="215567" y="107162"/>
                    </a:lnTo>
                    <a:lnTo>
                      <a:pt x="210390" y="104418"/>
                    </a:lnTo>
                    <a:lnTo>
                      <a:pt x="206026" y="104631"/>
                    </a:lnTo>
                    <a:lnTo>
                      <a:pt x="200545" y="104204"/>
                    </a:lnTo>
                    <a:lnTo>
                      <a:pt x="195705" y="104738"/>
                    </a:lnTo>
                    <a:lnTo>
                      <a:pt x="200561" y="105256"/>
                    </a:lnTo>
                    <a:lnTo>
                      <a:pt x="194603" y="105494"/>
                    </a:lnTo>
                    <a:lnTo>
                      <a:pt x="190691" y="108033"/>
                    </a:lnTo>
                    <a:lnTo>
                      <a:pt x="195622" y="108502"/>
                    </a:lnTo>
                    <a:lnTo>
                      <a:pt x="190272" y="108272"/>
                    </a:lnTo>
                    <a:lnTo>
                      <a:pt x="185867" y="109439"/>
                    </a:lnTo>
                    <a:lnTo>
                      <a:pt x="180378" y="110860"/>
                    </a:lnTo>
                    <a:lnTo>
                      <a:pt x="176269" y="111592"/>
                    </a:lnTo>
                    <a:lnTo>
                      <a:pt x="179876" y="113778"/>
                    </a:lnTo>
                    <a:lnTo>
                      <a:pt x="185835" y="115537"/>
                    </a:lnTo>
                    <a:lnTo>
                      <a:pt x="180016" y="115397"/>
                    </a:lnTo>
                    <a:lnTo>
                      <a:pt x="175743" y="115684"/>
                    </a:lnTo>
                    <a:lnTo>
                      <a:pt x="181298" y="116851"/>
                    </a:lnTo>
                    <a:lnTo>
                      <a:pt x="176959" y="117172"/>
                    </a:lnTo>
                    <a:lnTo>
                      <a:pt x="184322" y="117591"/>
                    </a:lnTo>
                    <a:lnTo>
                      <a:pt x="179885" y="118043"/>
                    </a:lnTo>
                    <a:lnTo>
                      <a:pt x="175529" y="118043"/>
                    </a:lnTo>
                    <a:lnTo>
                      <a:pt x="171280" y="117509"/>
                    </a:lnTo>
                    <a:lnTo>
                      <a:pt x="176811" y="119218"/>
                    </a:lnTo>
                    <a:lnTo>
                      <a:pt x="172275" y="119226"/>
                    </a:lnTo>
                    <a:lnTo>
                      <a:pt x="175537" y="122119"/>
                    </a:lnTo>
                    <a:lnTo>
                      <a:pt x="180739" y="120771"/>
                    </a:lnTo>
                    <a:lnTo>
                      <a:pt x="176433" y="121626"/>
                    </a:lnTo>
                    <a:lnTo>
                      <a:pt x="180320" y="123368"/>
                    </a:lnTo>
                    <a:lnTo>
                      <a:pt x="173647" y="122653"/>
                    </a:lnTo>
                    <a:lnTo>
                      <a:pt x="168708" y="122793"/>
                    </a:lnTo>
                    <a:lnTo>
                      <a:pt x="166473" y="127905"/>
                    </a:lnTo>
                    <a:lnTo>
                      <a:pt x="175258" y="128250"/>
                    </a:lnTo>
                    <a:lnTo>
                      <a:pt x="169965" y="130222"/>
                    </a:lnTo>
                    <a:lnTo>
                      <a:pt x="174650" y="130608"/>
                    </a:lnTo>
                    <a:lnTo>
                      <a:pt x="178767" y="129540"/>
                    </a:lnTo>
                    <a:lnTo>
                      <a:pt x="182999" y="129417"/>
                    </a:lnTo>
                    <a:lnTo>
                      <a:pt x="188218" y="129047"/>
                    </a:lnTo>
                    <a:lnTo>
                      <a:pt x="183344" y="131825"/>
                    </a:lnTo>
                    <a:lnTo>
                      <a:pt x="178825" y="134405"/>
                    </a:lnTo>
                    <a:lnTo>
                      <a:pt x="173343" y="131323"/>
                    </a:lnTo>
                    <a:lnTo>
                      <a:pt x="163769" y="133838"/>
                    </a:lnTo>
                    <a:lnTo>
                      <a:pt x="160449" y="136451"/>
                    </a:lnTo>
                    <a:lnTo>
                      <a:pt x="165528" y="135884"/>
                    </a:lnTo>
                    <a:lnTo>
                      <a:pt x="169012" y="138711"/>
                    </a:lnTo>
                    <a:lnTo>
                      <a:pt x="164558" y="137955"/>
                    </a:lnTo>
                    <a:lnTo>
                      <a:pt x="160465" y="140117"/>
                    </a:lnTo>
                    <a:lnTo>
                      <a:pt x="158707" y="143987"/>
                    </a:lnTo>
                    <a:lnTo>
                      <a:pt x="162413" y="146625"/>
                    </a:lnTo>
                    <a:lnTo>
                      <a:pt x="158214" y="144316"/>
                    </a:lnTo>
                    <a:lnTo>
                      <a:pt x="155165" y="147118"/>
                    </a:lnTo>
                    <a:lnTo>
                      <a:pt x="159151" y="148803"/>
                    </a:lnTo>
                    <a:lnTo>
                      <a:pt x="163835" y="151688"/>
                    </a:lnTo>
                    <a:lnTo>
                      <a:pt x="158896" y="152222"/>
                    </a:lnTo>
                    <a:lnTo>
                      <a:pt x="154778" y="149699"/>
                    </a:lnTo>
                    <a:lnTo>
                      <a:pt x="151910" y="153619"/>
                    </a:lnTo>
                    <a:lnTo>
                      <a:pt x="150883" y="157802"/>
                    </a:lnTo>
                    <a:lnTo>
                      <a:pt x="155592" y="155501"/>
                    </a:lnTo>
                    <a:lnTo>
                      <a:pt x="158978" y="158977"/>
                    </a:lnTo>
                    <a:lnTo>
                      <a:pt x="164098" y="158558"/>
                    </a:lnTo>
                    <a:lnTo>
                      <a:pt x="168552" y="155246"/>
                    </a:lnTo>
                    <a:lnTo>
                      <a:pt x="164944" y="158689"/>
                    </a:lnTo>
                    <a:lnTo>
                      <a:pt x="157614" y="161558"/>
                    </a:lnTo>
                    <a:lnTo>
                      <a:pt x="152880" y="162922"/>
                    </a:lnTo>
                    <a:lnTo>
                      <a:pt x="154401" y="158969"/>
                    </a:lnTo>
                    <a:lnTo>
                      <a:pt x="150234" y="161303"/>
                    </a:lnTo>
                    <a:lnTo>
                      <a:pt x="145895" y="163670"/>
                    </a:lnTo>
                    <a:lnTo>
                      <a:pt x="141202" y="164261"/>
                    </a:lnTo>
                    <a:lnTo>
                      <a:pt x="137192" y="168017"/>
                    </a:lnTo>
                    <a:lnTo>
                      <a:pt x="133962" y="171230"/>
                    </a:lnTo>
                    <a:lnTo>
                      <a:pt x="138490" y="170186"/>
                    </a:lnTo>
                    <a:lnTo>
                      <a:pt x="142427" y="168066"/>
                    </a:lnTo>
                    <a:lnTo>
                      <a:pt x="147128" y="166414"/>
                    </a:lnTo>
                    <a:lnTo>
                      <a:pt x="152634" y="165116"/>
                    </a:lnTo>
                    <a:lnTo>
                      <a:pt x="157975" y="166439"/>
                    </a:lnTo>
                    <a:lnTo>
                      <a:pt x="153529" y="165979"/>
                    </a:lnTo>
                    <a:lnTo>
                      <a:pt x="148631" y="166086"/>
                    </a:lnTo>
                    <a:lnTo>
                      <a:pt x="143150" y="167811"/>
                    </a:lnTo>
                    <a:lnTo>
                      <a:pt x="147004" y="169923"/>
                    </a:lnTo>
                    <a:lnTo>
                      <a:pt x="140874" y="170754"/>
                    </a:lnTo>
                    <a:lnTo>
                      <a:pt x="137077" y="173153"/>
                    </a:lnTo>
                    <a:lnTo>
                      <a:pt x="140093" y="176416"/>
                    </a:lnTo>
                    <a:lnTo>
                      <a:pt x="145936" y="175758"/>
                    </a:lnTo>
                    <a:lnTo>
                      <a:pt x="140890" y="177443"/>
                    </a:lnTo>
                    <a:lnTo>
                      <a:pt x="136986" y="180615"/>
                    </a:lnTo>
                    <a:lnTo>
                      <a:pt x="132861" y="180007"/>
                    </a:lnTo>
                    <a:lnTo>
                      <a:pt x="130141" y="176136"/>
                    </a:lnTo>
                    <a:lnTo>
                      <a:pt x="126632" y="178298"/>
                    </a:lnTo>
                    <a:lnTo>
                      <a:pt x="122638" y="179530"/>
                    </a:lnTo>
                    <a:lnTo>
                      <a:pt x="126114" y="182029"/>
                    </a:lnTo>
                    <a:lnTo>
                      <a:pt x="121118" y="179514"/>
                    </a:lnTo>
                    <a:lnTo>
                      <a:pt x="117731" y="182530"/>
                    </a:lnTo>
                    <a:lnTo>
                      <a:pt x="114239" y="185776"/>
                    </a:lnTo>
                    <a:lnTo>
                      <a:pt x="111149" y="188850"/>
                    </a:lnTo>
                    <a:lnTo>
                      <a:pt x="108971" y="192646"/>
                    </a:lnTo>
                    <a:lnTo>
                      <a:pt x="112998" y="193542"/>
                    </a:lnTo>
                    <a:lnTo>
                      <a:pt x="107771" y="196057"/>
                    </a:lnTo>
                    <a:lnTo>
                      <a:pt x="102454" y="197421"/>
                    </a:lnTo>
                    <a:lnTo>
                      <a:pt x="99299" y="200478"/>
                    </a:lnTo>
                    <a:lnTo>
                      <a:pt x="103942" y="200955"/>
                    </a:lnTo>
                    <a:lnTo>
                      <a:pt x="108026" y="199328"/>
                    </a:lnTo>
                    <a:lnTo>
                      <a:pt x="105438" y="202919"/>
                    </a:lnTo>
                    <a:lnTo>
                      <a:pt x="108864" y="206633"/>
                    </a:lnTo>
                    <a:lnTo>
                      <a:pt x="114781" y="204941"/>
                    </a:lnTo>
                    <a:lnTo>
                      <a:pt x="118874" y="204513"/>
                    </a:lnTo>
                    <a:lnTo>
                      <a:pt x="122761" y="202327"/>
                    </a:lnTo>
                    <a:lnTo>
                      <a:pt x="130067" y="199574"/>
                    </a:lnTo>
                    <a:lnTo>
                      <a:pt x="130108" y="195416"/>
                    </a:lnTo>
                    <a:lnTo>
                      <a:pt x="123780" y="197010"/>
                    </a:lnTo>
                    <a:lnTo>
                      <a:pt x="128999" y="195104"/>
                    </a:lnTo>
                    <a:lnTo>
                      <a:pt x="132861" y="192852"/>
                    </a:lnTo>
                    <a:lnTo>
                      <a:pt x="137142" y="189786"/>
                    </a:lnTo>
                    <a:lnTo>
                      <a:pt x="141054" y="192285"/>
                    </a:lnTo>
                    <a:lnTo>
                      <a:pt x="136617" y="193082"/>
                    </a:lnTo>
                    <a:lnTo>
                      <a:pt x="132319" y="195621"/>
                    </a:lnTo>
                    <a:lnTo>
                      <a:pt x="137290" y="196082"/>
                    </a:lnTo>
                    <a:lnTo>
                      <a:pt x="135721" y="200314"/>
                    </a:lnTo>
                    <a:lnTo>
                      <a:pt x="131365" y="200462"/>
                    </a:lnTo>
                    <a:lnTo>
                      <a:pt x="126262" y="202738"/>
                    </a:lnTo>
                    <a:lnTo>
                      <a:pt x="130223" y="204686"/>
                    </a:lnTo>
                    <a:lnTo>
                      <a:pt x="126229" y="206214"/>
                    </a:lnTo>
                    <a:lnTo>
                      <a:pt x="122260" y="208458"/>
                    </a:lnTo>
                    <a:lnTo>
                      <a:pt x="117789" y="208409"/>
                    </a:lnTo>
                    <a:lnTo>
                      <a:pt x="113187" y="208606"/>
                    </a:lnTo>
                    <a:lnTo>
                      <a:pt x="107369" y="211745"/>
                    </a:lnTo>
                    <a:lnTo>
                      <a:pt x="109579" y="208104"/>
                    </a:lnTo>
                    <a:lnTo>
                      <a:pt x="105676" y="206017"/>
                    </a:lnTo>
                    <a:lnTo>
                      <a:pt x="102881" y="202615"/>
                    </a:lnTo>
                    <a:lnTo>
                      <a:pt x="98978" y="204226"/>
                    </a:lnTo>
                    <a:lnTo>
                      <a:pt x="94631" y="206083"/>
                    </a:lnTo>
                    <a:lnTo>
                      <a:pt x="99175" y="206987"/>
                    </a:lnTo>
                    <a:lnTo>
                      <a:pt x="94573" y="208384"/>
                    </a:lnTo>
                    <a:lnTo>
                      <a:pt x="99332" y="209403"/>
                    </a:lnTo>
                    <a:lnTo>
                      <a:pt x="95206" y="210348"/>
                    </a:lnTo>
                    <a:lnTo>
                      <a:pt x="90670" y="212501"/>
                    </a:lnTo>
                    <a:lnTo>
                      <a:pt x="90464" y="208178"/>
                    </a:lnTo>
                    <a:lnTo>
                      <a:pt x="85920" y="209124"/>
                    </a:lnTo>
                    <a:lnTo>
                      <a:pt x="80989" y="209050"/>
                    </a:lnTo>
                    <a:lnTo>
                      <a:pt x="85147" y="210833"/>
                    </a:lnTo>
                    <a:lnTo>
                      <a:pt x="78787" y="211942"/>
                    </a:lnTo>
                    <a:lnTo>
                      <a:pt x="85624" y="214868"/>
                    </a:lnTo>
                    <a:lnTo>
                      <a:pt x="79074" y="216125"/>
                    </a:lnTo>
                    <a:lnTo>
                      <a:pt x="74431" y="216512"/>
                    </a:lnTo>
                    <a:lnTo>
                      <a:pt x="78178" y="220095"/>
                    </a:lnTo>
                    <a:lnTo>
                      <a:pt x="79427" y="224015"/>
                    </a:lnTo>
                    <a:lnTo>
                      <a:pt x="74159" y="224557"/>
                    </a:lnTo>
                    <a:lnTo>
                      <a:pt x="70289" y="219659"/>
                    </a:lnTo>
                    <a:lnTo>
                      <a:pt x="71102" y="224656"/>
                    </a:lnTo>
                    <a:lnTo>
                      <a:pt x="75171" y="226537"/>
                    </a:lnTo>
                    <a:lnTo>
                      <a:pt x="79460" y="228066"/>
                    </a:lnTo>
                    <a:lnTo>
                      <a:pt x="75146" y="227244"/>
                    </a:lnTo>
                    <a:lnTo>
                      <a:pt x="70716" y="225609"/>
                    </a:lnTo>
                    <a:lnTo>
                      <a:pt x="68333" y="221615"/>
                    </a:lnTo>
                    <a:lnTo>
                      <a:pt x="63961" y="222001"/>
                    </a:lnTo>
                    <a:lnTo>
                      <a:pt x="57074" y="223201"/>
                    </a:lnTo>
                    <a:lnTo>
                      <a:pt x="52587" y="221409"/>
                    </a:lnTo>
                    <a:lnTo>
                      <a:pt x="48174" y="220941"/>
                    </a:lnTo>
                    <a:lnTo>
                      <a:pt x="43638" y="223086"/>
                    </a:lnTo>
                    <a:lnTo>
                      <a:pt x="49538" y="224845"/>
                    </a:lnTo>
                    <a:lnTo>
                      <a:pt x="45421" y="226447"/>
                    </a:lnTo>
                    <a:lnTo>
                      <a:pt x="51848" y="227820"/>
                    </a:lnTo>
                    <a:lnTo>
                      <a:pt x="59844" y="226414"/>
                    </a:lnTo>
                    <a:lnTo>
                      <a:pt x="54026" y="227951"/>
                    </a:lnTo>
                    <a:lnTo>
                      <a:pt x="66616" y="227072"/>
                    </a:lnTo>
                    <a:lnTo>
                      <a:pt x="70848" y="228666"/>
                    </a:lnTo>
                    <a:lnTo>
                      <a:pt x="66385" y="227943"/>
                    </a:lnTo>
                    <a:lnTo>
                      <a:pt x="59688" y="229258"/>
                    </a:lnTo>
                    <a:lnTo>
                      <a:pt x="54987" y="230959"/>
                    </a:lnTo>
                    <a:lnTo>
                      <a:pt x="62194" y="232307"/>
                    </a:lnTo>
                    <a:lnTo>
                      <a:pt x="58792" y="234739"/>
                    </a:lnTo>
                    <a:lnTo>
                      <a:pt x="54568" y="232660"/>
                    </a:lnTo>
                    <a:lnTo>
                      <a:pt x="49826" y="230983"/>
                    </a:lnTo>
                    <a:lnTo>
                      <a:pt x="44180" y="230573"/>
                    </a:lnTo>
                    <a:lnTo>
                      <a:pt x="38066" y="231074"/>
                    </a:lnTo>
                    <a:lnTo>
                      <a:pt x="34434" y="233202"/>
                    </a:lnTo>
                    <a:lnTo>
                      <a:pt x="29971" y="232413"/>
                    </a:lnTo>
                    <a:lnTo>
                      <a:pt x="36381" y="233482"/>
                    </a:lnTo>
                    <a:lnTo>
                      <a:pt x="40408" y="234961"/>
                    </a:lnTo>
                    <a:lnTo>
                      <a:pt x="45355" y="236950"/>
                    </a:lnTo>
                    <a:lnTo>
                      <a:pt x="50590" y="240747"/>
                    </a:lnTo>
                    <a:lnTo>
                      <a:pt x="56228" y="241724"/>
                    </a:lnTo>
                    <a:lnTo>
                      <a:pt x="51774" y="241650"/>
                    </a:lnTo>
                    <a:lnTo>
                      <a:pt x="47484" y="241125"/>
                    </a:lnTo>
                    <a:lnTo>
                      <a:pt x="46161" y="245562"/>
                    </a:lnTo>
                    <a:lnTo>
                      <a:pt x="51158" y="245579"/>
                    </a:lnTo>
                    <a:lnTo>
                      <a:pt x="45741" y="245792"/>
                    </a:lnTo>
                    <a:lnTo>
                      <a:pt x="46826" y="240689"/>
                    </a:lnTo>
                    <a:lnTo>
                      <a:pt x="44648" y="237196"/>
                    </a:lnTo>
                    <a:lnTo>
                      <a:pt x="40391" y="236046"/>
                    </a:lnTo>
                    <a:lnTo>
                      <a:pt x="36915" y="238552"/>
                    </a:lnTo>
                    <a:lnTo>
                      <a:pt x="36611" y="242990"/>
                    </a:lnTo>
                    <a:lnTo>
                      <a:pt x="33472" y="239744"/>
                    </a:lnTo>
                    <a:lnTo>
                      <a:pt x="24399" y="241215"/>
                    </a:lnTo>
                    <a:lnTo>
                      <a:pt x="26618" y="244864"/>
                    </a:lnTo>
                    <a:lnTo>
                      <a:pt x="31927" y="246557"/>
                    </a:lnTo>
                    <a:lnTo>
                      <a:pt x="26446" y="246959"/>
                    </a:lnTo>
                    <a:lnTo>
                      <a:pt x="21951" y="248644"/>
                    </a:lnTo>
                    <a:lnTo>
                      <a:pt x="23841" y="244371"/>
                    </a:lnTo>
                    <a:lnTo>
                      <a:pt x="18548" y="244001"/>
                    </a:lnTo>
                    <a:lnTo>
                      <a:pt x="13675" y="243163"/>
                    </a:lnTo>
                    <a:lnTo>
                      <a:pt x="16609" y="246639"/>
                    </a:lnTo>
                    <a:lnTo>
                      <a:pt x="9952" y="245382"/>
                    </a:lnTo>
                    <a:lnTo>
                      <a:pt x="5112" y="243302"/>
                    </a:lnTo>
                    <a:lnTo>
                      <a:pt x="10610" y="247132"/>
                    </a:lnTo>
                    <a:lnTo>
                      <a:pt x="6599" y="249375"/>
                    </a:lnTo>
                    <a:lnTo>
                      <a:pt x="10289" y="251348"/>
                    </a:lnTo>
                    <a:lnTo>
                      <a:pt x="16970" y="251019"/>
                    </a:lnTo>
                    <a:lnTo>
                      <a:pt x="24827" y="251282"/>
                    </a:lnTo>
                    <a:lnTo>
                      <a:pt x="19394" y="251750"/>
                    </a:lnTo>
                    <a:lnTo>
                      <a:pt x="24588" y="252359"/>
                    </a:lnTo>
                    <a:lnTo>
                      <a:pt x="30546" y="252679"/>
                    </a:lnTo>
                    <a:lnTo>
                      <a:pt x="35099" y="253591"/>
                    </a:lnTo>
                    <a:lnTo>
                      <a:pt x="39159" y="251865"/>
                    </a:lnTo>
                    <a:lnTo>
                      <a:pt x="43728" y="252309"/>
                    </a:lnTo>
                    <a:lnTo>
                      <a:pt x="38354" y="252465"/>
                    </a:lnTo>
                    <a:lnTo>
                      <a:pt x="33850" y="253953"/>
                    </a:lnTo>
                    <a:lnTo>
                      <a:pt x="28319" y="253583"/>
                    </a:lnTo>
                    <a:lnTo>
                      <a:pt x="24498" y="255679"/>
                    </a:lnTo>
                    <a:lnTo>
                      <a:pt x="18581" y="253493"/>
                    </a:lnTo>
                    <a:lnTo>
                      <a:pt x="13642" y="251446"/>
                    </a:lnTo>
                    <a:lnTo>
                      <a:pt x="9796" y="253435"/>
                    </a:lnTo>
                    <a:lnTo>
                      <a:pt x="5473" y="255523"/>
                    </a:lnTo>
                    <a:lnTo>
                      <a:pt x="3320" y="259286"/>
                    </a:lnTo>
                    <a:lnTo>
                      <a:pt x="8678" y="259056"/>
                    </a:lnTo>
                    <a:lnTo>
                      <a:pt x="13757" y="260429"/>
                    </a:lnTo>
                    <a:lnTo>
                      <a:pt x="8843" y="259886"/>
                    </a:lnTo>
                    <a:lnTo>
                      <a:pt x="14078" y="263330"/>
                    </a:lnTo>
                    <a:lnTo>
                      <a:pt x="19420" y="262664"/>
                    </a:lnTo>
                    <a:lnTo>
                      <a:pt x="15549" y="264562"/>
                    </a:lnTo>
                    <a:lnTo>
                      <a:pt x="10914" y="263502"/>
                    </a:lnTo>
                    <a:lnTo>
                      <a:pt x="5654" y="264242"/>
                    </a:lnTo>
                    <a:lnTo>
                      <a:pt x="12458" y="266436"/>
                    </a:lnTo>
                    <a:lnTo>
                      <a:pt x="8300" y="267225"/>
                    </a:lnTo>
                    <a:lnTo>
                      <a:pt x="3443" y="269000"/>
                    </a:lnTo>
                    <a:lnTo>
                      <a:pt x="8826" y="270824"/>
                    </a:lnTo>
                    <a:lnTo>
                      <a:pt x="11793" y="274095"/>
                    </a:lnTo>
                    <a:lnTo>
                      <a:pt x="16642" y="273742"/>
                    </a:lnTo>
                    <a:lnTo>
                      <a:pt x="21778" y="272476"/>
                    </a:lnTo>
                    <a:lnTo>
                      <a:pt x="27309" y="271498"/>
                    </a:lnTo>
                    <a:lnTo>
                      <a:pt x="32231" y="273200"/>
                    </a:lnTo>
                    <a:lnTo>
                      <a:pt x="36866" y="273709"/>
                    </a:lnTo>
                    <a:lnTo>
                      <a:pt x="37754" y="269337"/>
                    </a:lnTo>
                    <a:lnTo>
                      <a:pt x="41953" y="267069"/>
                    </a:lnTo>
                    <a:lnTo>
                      <a:pt x="39085" y="270570"/>
                    </a:lnTo>
                    <a:lnTo>
                      <a:pt x="45019" y="271770"/>
                    </a:lnTo>
                    <a:lnTo>
                      <a:pt x="50442" y="270972"/>
                    </a:lnTo>
                    <a:lnTo>
                      <a:pt x="46843" y="272978"/>
                    </a:lnTo>
                    <a:lnTo>
                      <a:pt x="52365" y="272936"/>
                    </a:lnTo>
                    <a:lnTo>
                      <a:pt x="57140" y="271909"/>
                    </a:lnTo>
                    <a:lnTo>
                      <a:pt x="53705" y="268507"/>
                    </a:lnTo>
                    <a:lnTo>
                      <a:pt x="57789" y="265368"/>
                    </a:lnTo>
                    <a:lnTo>
                      <a:pt x="55127" y="268515"/>
                    </a:lnTo>
                    <a:lnTo>
                      <a:pt x="62276" y="270931"/>
                    </a:lnTo>
                    <a:lnTo>
                      <a:pt x="56754" y="272838"/>
                    </a:lnTo>
                    <a:lnTo>
                      <a:pt x="49957" y="273824"/>
                    </a:lnTo>
                    <a:lnTo>
                      <a:pt x="52678" y="278344"/>
                    </a:lnTo>
                    <a:lnTo>
                      <a:pt x="47509" y="278558"/>
                    </a:lnTo>
                    <a:lnTo>
                      <a:pt x="45964" y="274490"/>
                    </a:lnTo>
                    <a:lnTo>
                      <a:pt x="41896" y="272739"/>
                    </a:lnTo>
                    <a:lnTo>
                      <a:pt x="37515" y="274638"/>
                    </a:lnTo>
                    <a:lnTo>
                      <a:pt x="33176" y="275698"/>
                    </a:lnTo>
                    <a:lnTo>
                      <a:pt x="27284" y="273980"/>
                    </a:lnTo>
                    <a:lnTo>
                      <a:pt x="23093" y="273939"/>
                    </a:lnTo>
                    <a:lnTo>
                      <a:pt x="18959" y="274030"/>
                    </a:lnTo>
                    <a:lnTo>
                      <a:pt x="14842" y="275657"/>
                    </a:lnTo>
                    <a:lnTo>
                      <a:pt x="10396" y="275098"/>
                    </a:lnTo>
                    <a:lnTo>
                      <a:pt x="5202" y="275254"/>
                    </a:lnTo>
                    <a:lnTo>
                      <a:pt x="8604" y="278048"/>
                    </a:lnTo>
                    <a:lnTo>
                      <a:pt x="4331" y="278065"/>
                    </a:lnTo>
                    <a:lnTo>
                      <a:pt x="7158" y="281796"/>
                    </a:lnTo>
                    <a:lnTo>
                      <a:pt x="11308" y="282231"/>
                    </a:lnTo>
                    <a:lnTo>
                      <a:pt x="15894" y="279380"/>
                    </a:lnTo>
                    <a:lnTo>
                      <a:pt x="12278" y="281623"/>
                    </a:lnTo>
                    <a:lnTo>
                      <a:pt x="15056" y="286587"/>
                    </a:lnTo>
                    <a:lnTo>
                      <a:pt x="7479" y="283234"/>
                    </a:lnTo>
                    <a:lnTo>
                      <a:pt x="3189" y="282330"/>
                    </a:lnTo>
                    <a:lnTo>
                      <a:pt x="6919" y="284631"/>
                    </a:lnTo>
                    <a:lnTo>
                      <a:pt x="9894" y="289274"/>
                    </a:lnTo>
                    <a:lnTo>
                      <a:pt x="16099" y="287367"/>
                    </a:lnTo>
                    <a:lnTo>
                      <a:pt x="19246" y="284697"/>
                    </a:lnTo>
                    <a:lnTo>
                      <a:pt x="23479" y="287647"/>
                    </a:lnTo>
                    <a:lnTo>
                      <a:pt x="21301" y="292249"/>
                    </a:lnTo>
                    <a:lnTo>
                      <a:pt x="16543" y="293293"/>
                    </a:lnTo>
                    <a:lnTo>
                      <a:pt x="12968" y="290803"/>
                    </a:lnTo>
                    <a:lnTo>
                      <a:pt x="10256" y="293901"/>
                    </a:lnTo>
                    <a:lnTo>
                      <a:pt x="12492" y="297895"/>
                    </a:lnTo>
                    <a:lnTo>
                      <a:pt x="14932" y="301396"/>
                    </a:lnTo>
                    <a:lnTo>
                      <a:pt x="17924" y="298240"/>
                    </a:lnTo>
                    <a:lnTo>
                      <a:pt x="20217" y="294673"/>
                    </a:lnTo>
                    <a:lnTo>
                      <a:pt x="18441" y="298519"/>
                    </a:lnTo>
                    <a:lnTo>
                      <a:pt x="22353" y="299892"/>
                    </a:lnTo>
                    <a:lnTo>
                      <a:pt x="21096" y="303828"/>
                    </a:lnTo>
                    <a:lnTo>
                      <a:pt x="25353" y="304790"/>
                    </a:lnTo>
                    <a:lnTo>
                      <a:pt x="25402" y="300582"/>
                    </a:lnTo>
                    <a:lnTo>
                      <a:pt x="28106" y="297434"/>
                    </a:lnTo>
                    <a:lnTo>
                      <a:pt x="32280" y="295799"/>
                    </a:lnTo>
                    <a:lnTo>
                      <a:pt x="36192" y="293416"/>
                    </a:lnTo>
                    <a:lnTo>
                      <a:pt x="40696" y="292191"/>
                    </a:lnTo>
                    <a:lnTo>
                      <a:pt x="45865" y="291378"/>
                    </a:lnTo>
                    <a:lnTo>
                      <a:pt x="49366" y="288830"/>
                    </a:lnTo>
                    <a:lnTo>
                      <a:pt x="45857" y="291805"/>
                    </a:lnTo>
                    <a:lnTo>
                      <a:pt x="42093" y="295240"/>
                    </a:lnTo>
                    <a:lnTo>
                      <a:pt x="40334" y="300409"/>
                    </a:lnTo>
                    <a:lnTo>
                      <a:pt x="40877" y="295898"/>
                    </a:lnTo>
                    <a:lnTo>
                      <a:pt x="35255" y="294714"/>
                    </a:lnTo>
                    <a:lnTo>
                      <a:pt x="32034" y="297887"/>
                    </a:lnTo>
                    <a:lnTo>
                      <a:pt x="30621" y="302053"/>
                    </a:lnTo>
                    <a:lnTo>
                      <a:pt x="27325" y="305135"/>
                    </a:lnTo>
                    <a:lnTo>
                      <a:pt x="23158" y="307288"/>
                    </a:lnTo>
                    <a:lnTo>
                      <a:pt x="24144" y="311323"/>
                    </a:lnTo>
                    <a:lnTo>
                      <a:pt x="28467" y="312375"/>
                    </a:lnTo>
                    <a:lnTo>
                      <a:pt x="33061" y="309983"/>
                    </a:lnTo>
                    <a:lnTo>
                      <a:pt x="30119" y="312884"/>
                    </a:lnTo>
                    <a:lnTo>
                      <a:pt x="24860" y="313180"/>
                    </a:lnTo>
                    <a:lnTo>
                      <a:pt x="19707" y="314635"/>
                    </a:lnTo>
                    <a:lnTo>
                      <a:pt x="17250" y="319426"/>
                    </a:lnTo>
                    <a:lnTo>
                      <a:pt x="17825" y="313632"/>
                    </a:lnTo>
                    <a:lnTo>
                      <a:pt x="12771" y="316311"/>
                    </a:lnTo>
                    <a:lnTo>
                      <a:pt x="11226" y="321653"/>
                    </a:lnTo>
                    <a:lnTo>
                      <a:pt x="14439" y="324299"/>
                    </a:lnTo>
                    <a:lnTo>
                      <a:pt x="18622" y="326370"/>
                    </a:lnTo>
                    <a:lnTo>
                      <a:pt x="19641" y="321250"/>
                    </a:lnTo>
                    <a:lnTo>
                      <a:pt x="20677" y="326074"/>
                    </a:lnTo>
                    <a:lnTo>
                      <a:pt x="25994" y="324258"/>
                    </a:lnTo>
                    <a:lnTo>
                      <a:pt x="21761" y="322697"/>
                    </a:lnTo>
                    <a:lnTo>
                      <a:pt x="25016" y="320133"/>
                    </a:lnTo>
                    <a:lnTo>
                      <a:pt x="32889" y="320371"/>
                    </a:lnTo>
                    <a:lnTo>
                      <a:pt x="28714" y="321374"/>
                    </a:lnTo>
                    <a:lnTo>
                      <a:pt x="30826" y="324899"/>
                    </a:lnTo>
                    <a:lnTo>
                      <a:pt x="36464" y="325129"/>
                    </a:lnTo>
                    <a:lnTo>
                      <a:pt x="40721" y="325154"/>
                    </a:lnTo>
                    <a:lnTo>
                      <a:pt x="33004" y="326839"/>
                    </a:lnTo>
                    <a:lnTo>
                      <a:pt x="29519" y="329715"/>
                    </a:lnTo>
                    <a:lnTo>
                      <a:pt x="27218" y="333117"/>
                    </a:lnTo>
                    <a:lnTo>
                      <a:pt x="29700" y="336388"/>
                    </a:lnTo>
                    <a:lnTo>
                      <a:pt x="33612" y="334662"/>
                    </a:lnTo>
                    <a:lnTo>
                      <a:pt x="43523" y="332731"/>
                    </a:lnTo>
                    <a:lnTo>
                      <a:pt x="37195" y="334268"/>
                    </a:lnTo>
                    <a:lnTo>
                      <a:pt x="32371" y="335689"/>
                    </a:lnTo>
                    <a:lnTo>
                      <a:pt x="35551" y="339051"/>
                    </a:lnTo>
                    <a:lnTo>
                      <a:pt x="30349" y="337423"/>
                    </a:lnTo>
                    <a:lnTo>
                      <a:pt x="25895" y="335468"/>
                    </a:lnTo>
                    <a:lnTo>
                      <a:pt x="21728" y="334375"/>
                    </a:lnTo>
                    <a:lnTo>
                      <a:pt x="18951" y="338418"/>
                    </a:lnTo>
                    <a:lnTo>
                      <a:pt x="18376" y="342806"/>
                    </a:lnTo>
                    <a:lnTo>
                      <a:pt x="20948" y="346110"/>
                    </a:lnTo>
                    <a:lnTo>
                      <a:pt x="24835" y="348452"/>
                    </a:lnTo>
                    <a:lnTo>
                      <a:pt x="29560" y="349668"/>
                    </a:lnTo>
                    <a:lnTo>
                      <a:pt x="35288" y="354131"/>
                    </a:lnTo>
                    <a:lnTo>
                      <a:pt x="40737" y="356070"/>
                    </a:lnTo>
                    <a:lnTo>
                      <a:pt x="45109" y="356563"/>
                    </a:lnTo>
                    <a:lnTo>
                      <a:pt x="50179" y="355635"/>
                    </a:lnTo>
                    <a:lnTo>
                      <a:pt x="46333" y="357582"/>
                    </a:lnTo>
                    <a:lnTo>
                      <a:pt x="42717" y="360138"/>
                    </a:lnTo>
                    <a:lnTo>
                      <a:pt x="48889" y="361650"/>
                    </a:lnTo>
                    <a:lnTo>
                      <a:pt x="52637" y="359735"/>
                    </a:lnTo>
                    <a:lnTo>
                      <a:pt x="57017" y="360335"/>
                    </a:lnTo>
                    <a:lnTo>
                      <a:pt x="60641" y="362628"/>
                    </a:lnTo>
                    <a:lnTo>
                      <a:pt x="64750" y="363458"/>
                    </a:lnTo>
                    <a:close/>
                    <a:moveTo>
                      <a:pt x="31533" y="322204"/>
                    </a:moveTo>
                    <a:lnTo>
                      <a:pt x="34278" y="318259"/>
                    </a:lnTo>
                    <a:lnTo>
                      <a:pt x="41748" y="318004"/>
                    </a:lnTo>
                    <a:lnTo>
                      <a:pt x="33974" y="319936"/>
                    </a:lnTo>
                    <a:close/>
                    <a:moveTo>
                      <a:pt x="153077" y="136928"/>
                    </a:moveTo>
                    <a:lnTo>
                      <a:pt x="158230" y="135613"/>
                    </a:lnTo>
                    <a:lnTo>
                      <a:pt x="158353" y="131151"/>
                    </a:lnTo>
                    <a:lnTo>
                      <a:pt x="153496" y="135063"/>
                    </a:lnTo>
                    <a:close/>
                    <a:moveTo>
                      <a:pt x="172636" y="115454"/>
                    </a:moveTo>
                    <a:lnTo>
                      <a:pt x="177271" y="114698"/>
                    </a:lnTo>
                    <a:lnTo>
                      <a:pt x="172464" y="114994"/>
                    </a:lnTo>
                    <a:close/>
                    <a:moveTo>
                      <a:pt x="165355" y="131126"/>
                    </a:moveTo>
                    <a:lnTo>
                      <a:pt x="170721" y="129639"/>
                    </a:lnTo>
                    <a:lnTo>
                      <a:pt x="165355" y="131126"/>
                    </a:lnTo>
                    <a:close/>
                    <a:moveTo>
                      <a:pt x="171346" y="117106"/>
                    </a:moveTo>
                    <a:lnTo>
                      <a:pt x="175455" y="116424"/>
                    </a:lnTo>
                    <a:lnTo>
                      <a:pt x="170853" y="117106"/>
                    </a:lnTo>
                    <a:close/>
                    <a:moveTo>
                      <a:pt x="139460" y="163119"/>
                    </a:moveTo>
                    <a:lnTo>
                      <a:pt x="144457" y="161311"/>
                    </a:lnTo>
                    <a:lnTo>
                      <a:pt x="139995" y="161303"/>
                    </a:lnTo>
                    <a:close/>
                    <a:moveTo>
                      <a:pt x="135014" y="168272"/>
                    </a:moveTo>
                    <a:lnTo>
                      <a:pt x="140479" y="167581"/>
                    </a:lnTo>
                    <a:lnTo>
                      <a:pt x="134324" y="167992"/>
                    </a:lnTo>
                    <a:close/>
                    <a:moveTo>
                      <a:pt x="144161" y="163916"/>
                    </a:moveTo>
                    <a:lnTo>
                      <a:pt x="149231" y="161582"/>
                    </a:lnTo>
                    <a:lnTo>
                      <a:pt x="143865" y="163193"/>
                    </a:lnTo>
                    <a:close/>
                    <a:moveTo>
                      <a:pt x="156044" y="141054"/>
                    </a:moveTo>
                    <a:lnTo>
                      <a:pt x="161838" y="138128"/>
                    </a:lnTo>
                    <a:lnTo>
                      <a:pt x="166267" y="137084"/>
                    </a:lnTo>
                    <a:lnTo>
                      <a:pt x="162076" y="136912"/>
                    </a:lnTo>
                    <a:lnTo>
                      <a:pt x="156907" y="137996"/>
                    </a:lnTo>
                    <a:close/>
                    <a:moveTo>
                      <a:pt x="192894" y="105412"/>
                    </a:moveTo>
                    <a:lnTo>
                      <a:pt x="197759" y="104311"/>
                    </a:lnTo>
                    <a:lnTo>
                      <a:pt x="192302" y="104738"/>
                    </a:lnTo>
                    <a:close/>
                    <a:moveTo>
                      <a:pt x="189549" y="110261"/>
                    </a:moveTo>
                    <a:lnTo>
                      <a:pt x="190979" y="106316"/>
                    </a:lnTo>
                    <a:lnTo>
                      <a:pt x="186484" y="106045"/>
                    </a:lnTo>
                    <a:lnTo>
                      <a:pt x="188957" y="110022"/>
                    </a:lnTo>
                    <a:close/>
                    <a:moveTo>
                      <a:pt x="138211" y="179029"/>
                    </a:moveTo>
                    <a:lnTo>
                      <a:pt x="135146" y="176029"/>
                    </a:lnTo>
                    <a:lnTo>
                      <a:pt x="130437" y="174049"/>
                    </a:lnTo>
                    <a:lnTo>
                      <a:pt x="134061" y="176161"/>
                    </a:lnTo>
                    <a:lnTo>
                      <a:pt x="137636" y="178659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13" name="Free-form: Shape 1112">
                <a:extLst>
                  <a:ext uri="{FF2B5EF4-FFF2-40B4-BE49-F238E27FC236}">
                    <a16:creationId xmlns:a16="http://schemas.microsoft.com/office/drawing/2014/main" id="{F0612326-3E76-2335-18F9-8B06F1F58D4F}"/>
                  </a:ext>
                </a:extLst>
              </p:cNvPr>
              <p:cNvSpPr/>
              <p:nvPr/>
            </p:nvSpPr>
            <p:spPr>
              <a:xfrm>
                <a:off x="6157559" y="2024460"/>
                <a:ext cx="291833" cy="206156"/>
              </a:xfrm>
              <a:custGeom>
                <a:avLst/>
                <a:gdLst>
                  <a:gd name="connsiteX0" fmla="*/ 2835 w 248488"/>
                  <a:gd name="connsiteY0" fmla="*/ 30727 h 175537"/>
                  <a:gd name="connsiteX1" fmla="*/ 0 w 248488"/>
                  <a:gd name="connsiteY1" fmla="*/ 27128 h 175537"/>
                  <a:gd name="connsiteX2" fmla="*/ 2835 w 248488"/>
                  <a:gd name="connsiteY2" fmla="*/ 30727 h 175537"/>
                  <a:gd name="connsiteX3" fmla="*/ 8785 w 248488"/>
                  <a:gd name="connsiteY3" fmla="*/ 30908 h 175537"/>
                  <a:gd name="connsiteX4" fmla="*/ 10930 w 248488"/>
                  <a:gd name="connsiteY4" fmla="*/ 26832 h 175537"/>
                  <a:gd name="connsiteX5" fmla="*/ 6245 w 248488"/>
                  <a:gd name="connsiteY5" fmla="*/ 26051 h 175537"/>
                  <a:gd name="connsiteX6" fmla="*/ 1282 w 248488"/>
                  <a:gd name="connsiteY6" fmla="*/ 27300 h 175537"/>
                  <a:gd name="connsiteX7" fmla="*/ 8201 w 248488"/>
                  <a:gd name="connsiteY7" fmla="*/ 29404 h 175537"/>
                  <a:gd name="connsiteX8" fmla="*/ 224253 w 248488"/>
                  <a:gd name="connsiteY8" fmla="*/ 175537 h 175537"/>
                  <a:gd name="connsiteX9" fmla="*/ 222454 w 248488"/>
                  <a:gd name="connsiteY9" fmla="*/ 171404 h 175537"/>
                  <a:gd name="connsiteX10" fmla="*/ 220753 w 248488"/>
                  <a:gd name="connsiteY10" fmla="*/ 165922 h 175537"/>
                  <a:gd name="connsiteX11" fmla="*/ 218780 w 248488"/>
                  <a:gd name="connsiteY11" fmla="*/ 160457 h 175537"/>
                  <a:gd name="connsiteX12" fmla="*/ 220309 w 248488"/>
                  <a:gd name="connsiteY12" fmla="*/ 155493 h 175537"/>
                  <a:gd name="connsiteX13" fmla="*/ 223473 w 248488"/>
                  <a:gd name="connsiteY13" fmla="*/ 151327 h 175537"/>
                  <a:gd name="connsiteX14" fmla="*/ 230803 w 248488"/>
                  <a:gd name="connsiteY14" fmla="*/ 142402 h 175537"/>
                  <a:gd name="connsiteX15" fmla="*/ 234041 w 248488"/>
                  <a:gd name="connsiteY15" fmla="*/ 139468 h 175537"/>
                  <a:gd name="connsiteX16" fmla="*/ 237378 w 248488"/>
                  <a:gd name="connsiteY16" fmla="*/ 137011 h 175537"/>
                  <a:gd name="connsiteX17" fmla="*/ 239876 w 248488"/>
                  <a:gd name="connsiteY17" fmla="*/ 133732 h 175537"/>
                  <a:gd name="connsiteX18" fmla="*/ 245489 w 248488"/>
                  <a:gd name="connsiteY18" fmla="*/ 132573 h 175537"/>
                  <a:gd name="connsiteX19" fmla="*/ 248489 w 248488"/>
                  <a:gd name="connsiteY19" fmla="*/ 128127 h 175537"/>
                  <a:gd name="connsiteX20" fmla="*/ 247297 w 248488"/>
                  <a:gd name="connsiteY20" fmla="*/ 123369 h 175537"/>
                  <a:gd name="connsiteX21" fmla="*/ 244807 w 248488"/>
                  <a:gd name="connsiteY21" fmla="*/ 119860 h 175537"/>
                  <a:gd name="connsiteX22" fmla="*/ 243623 w 248488"/>
                  <a:gd name="connsiteY22" fmla="*/ 115636 h 175537"/>
                  <a:gd name="connsiteX23" fmla="*/ 240213 w 248488"/>
                  <a:gd name="connsiteY23" fmla="*/ 111428 h 175537"/>
                  <a:gd name="connsiteX24" fmla="*/ 237066 w 248488"/>
                  <a:gd name="connsiteY24" fmla="*/ 108610 h 175537"/>
                  <a:gd name="connsiteX25" fmla="*/ 234115 w 248488"/>
                  <a:gd name="connsiteY25" fmla="*/ 105413 h 175537"/>
                  <a:gd name="connsiteX26" fmla="*/ 234419 w 248488"/>
                  <a:gd name="connsiteY26" fmla="*/ 100852 h 175537"/>
                  <a:gd name="connsiteX27" fmla="*/ 230582 w 248488"/>
                  <a:gd name="connsiteY27" fmla="*/ 96948 h 175537"/>
                  <a:gd name="connsiteX28" fmla="*/ 229718 w 248488"/>
                  <a:gd name="connsiteY28" fmla="*/ 92675 h 175537"/>
                  <a:gd name="connsiteX29" fmla="*/ 230976 w 248488"/>
                  <a:gd name="connsiteY29" fmla="*/ 88681 h 175537"/>
                  <a:gd name="connsiteX30" fmla="*/ 231551 w 248488"/>
                  <a:gd name="connsiteY30" fmla="*/ 84391 h 175537"/>
                  <a:gd name="connsiteX31" fmla="*/ 226949 w 248488"/>
                  <a:gd name="connsiteY31" fmla="*/ 80446 h 175537"/>
                  <a:gd name="connsiteX32" fmla="*/ 223111 w 248488"/>
                  <a:gd name="connsiteY32" fmla="*/ 78778 h 175537"/>
                  <a:gd name="connsiteX33" fmla="*/ 219528 w 248488"/>
                  <a:gd name="connsiteY33" fmla="*/ 76641 h 175537"/>
                  <a:gd name="connsiteX34" fmla="*/ 222396 w 248488"/>
                  <a:gd name="connsiteY34" fmla="*/ 70897 h 175537"/>
                  <a:gd name="connsiteX35" fmla="*/ 226300 w 248488"/>
                  <a:gd name="connsiteY35" fmla="*/ 67561 h 175537"/>
                  <a:gd name="connsiteX36" fmla="*/ 231428 w 248488"/>
                  <a:gd name="connsiteY36" fmla="*/ 66484 h 175537"/>
                  <a:gd name="connsiteX37" fmla="*/ 235249 w 248488"/>
                  <a:gd name="connsiteY37" fmla="*/ 63575 h 175537"/>
                  <a:gd name="connsiteX38" fmla="*/ 234115 w 248488"/>
                  <a:gd name="connsiteY38" fmla="*/ 57995 h 175537"/>
                  <a:gd name="connsiteX39" fmla="*/ 232028 w 248488"/>
                  <a:gd name="connsiteY39" fmla="*/ 52497 h 175537"/>
                  <a:gd name="connsiteX40" fmla="*/ 230968 w 248488"/>
                  <a:gd name="connsiteY40" fmla="*/ 48002 h 175537"/>
                  <a:gd name="connsiteX41" fmla="*/ 226530 w 248488"/>
                  <a:gd name="connsiteY41" fmla="*/ 41830 h 175537"/>
                  <a:gd name="connsiteX42" fmla="*/ 223941 w 248488"/>
                  <a:gd name="connsiteY42" fmla="*/ 37080 h 175537"/>
                  <a:gd name="connsiteX43" fmla="*/ 222232 w 248488"/>
                  <a:gd name="connsiteY43" fmla="*/ 32642 h 175537"/>
                  <a:gd name="connsiteX44" fmla="*/ 219807 w 248488"/>
                  <a:gd name="connsiteY44" fmla="*/ 27465 h 175537"/>
                  <a:gd name="connsiteX45" fmla="*/ 219561 w 248488"/>
                  <a:gd name="connsiteY45" fmla="*/ 22978 h 175537"/>
                  <a:gd name="connsiteX46" fmla="*/ 216611 w 248488"/>
                  <a:gd name="connsiteY46" fmla="*/ 19625 h 175537"/>
                  <a:gd name="connsiteX47" fmla="*/ 211746 w 248488"/>
                  <a:gd name="connsiteY47" fmla="*/ 17118 h 175537"/>
                  <a:gd name="connsiteX48" fmla="*/ 206979 w 248488"/>
                  <a:gd name="connsiteY48" fmla="*/ 15466 h 175537"/>
                  <a:gd name="connsiteX49" fmla="*/ 202977 w 248488"/>
                  <a:gd name="connsiteY49" fmla="*/ 12952 h 175537"/>
                  <a:gd name="connsiteX50" fmla="*/ 198260 w 248488"/>
                  <a:gd name="connsiteY50" fmla="*/ 14143 h 175537"/>
                  <a:gd name="connsiteX51" fmla="*/ 194044 w 248488"/>
                  <a:gd name="connsiteY51" fmla="*/ 14439 h 175537"/>
                  <a:gd name="connsiteX52" fmla="*/ 189869 w 248488"/>
                  <a:gd name="connsiteY52" fmla="*/ 14636 h 175537"/>
                  <a:gd name="connsiteX53" fmla="*/ 184585 w 248488"/>
                  <a:gd name="connsiteY53" fmla="*/ 14825 h 175537"/>
                  <a:gd name="connsiteX54" fmla="*/ 177665 w 248488"/>
                  <a:gd name="connsiteY54" fmla="*/ 14990 h 175537"/>
                  <a:gd name="connsiteX55" fmla="*/ 170450 w 248488"/>
                  <a:gd name="connsiteY55" fmla="*/ 15228 h 175537"/>
                  <a:gd name="connsiteX56" fmla="*/ 165199 w 248488"/>
                  <a:gd name="connsiteY56" fmla="*/ 15097 h 175537"/>
                  <a:gd name="connsiteX57" fmla="*/ 158781 w 248488"/>
                  <a:gd name="connsiteY57" fmla="*/ 14341 h 175537"/>
                  <a:gd name="connsiteX58" fmla="*/ 154318 w 248488"/>
                  <a:gd name="connsiteY58" fmla="*/ 14143 h 175537"/>
                  <a:gd name="connsiteX59" fmla="*/ 145245 w 248488"/>
                  <a:gd name="connsiteY59" fmla="*/ 13305 h 175537"/>
                  <a:gd name="connsiteX60" fmla="*/ 136403 w 248488"/>
                  <a:gd name="connsiteY60" fmla="*/ 12286 h 175537"/>
                  <a:gd name="connsiteX61" fmla="*/ 130248 w 248488"/>
                  <a:gd name="connsiteY61" fmla="*/ 11678 h 175537"/>
                  <a:gd name="connsiteX62" fmla="*/ 126311 w 248488"/>
                  <a:gd name="connsiteY62" fmla="*/ 14727 h 175537"/>
                  <a:gd name="connsiteX63" fmla="*/ 121125 w 248488"/>
                  <a:gd name="connsiteY63" fmla="*/ 17069 h 175537"/>
                  <a:gd name="connsiteX64" fmla="*/ 116778 w 248488"/>
                  <a:gd name="connsiteY64" fmla="*/ 14883 h 175537"/>
                  <a:gd name="connsiteX65" fmla="*/ 111445 w 248488"/>
                  <a:gd name="connsiteY65" fmla="*/ 14604 h 175537"/>
                  <a:gd name="connsiteX66" fmla="*/ 106209 w 248488"/>
                  <a:gd name="connsiteY66" fmla="*/ 13823 h 175537"/>
                  <a:gd name="connsiteX67" fmla="*/ 101493 w 248488"/>
                  <a:gd name="connsiteY67" fmla="*/ 12023 h 175537"/>
                  <a:gd name="connsiteX68" fmla="*/ 99816 w 248488"/>
                  <a:gd name="connsiteY68" fmla="*/ 7388 h 175537"/>
                  <a:gd name="connsiteX69" fmla="*/ 95839 w 248488"/>
                  <a:gd name="connsiteY69" fmla="*/ 3049 h 175537"/>
                  <a:gd name="connsiteX70" fmla="*/ 103366 w 248488"/>
                  <a:gd name="connsiteY70" fmla="*/ 4405 h 175537"/>
                  <a:gd name="connsiteX71" fmla="*/ 97737 w 248488"/>
                  <a:gd name="connsiteY71" fmla="*/ 1816 h 175537"/>
                  <a:gd name="connsiteX72" fmla="*/ 85681 w 248488"/>
                  <a:gd name="connsiteY72" fmla="*/ 0 h 175537"/>
                  <a:gd name="connsiteX73" fmla="*/ 68957 w 248488"/>
                  <a:gd name="connsiteY73" fmla="*/ 2958 h 175537"/>
                  <a:gd name="connsiteX74" fmla="*/ 64265 w 248488"/>
                  <a:gd name="connsiteY74" fmla="*/ 4931 h 175537"/>
                  <a:gd name="connsiteX75" fmla="*/ 60534 w 248488"/>
                  <a:gd name="connsiteY75" fmla="*/ 7240 h 175537"/>
                  <a:gd name="connsiteX76" fmla="*/ 52571 w 248488"/>
                  <a:gd name="connsiteY76" fmla="*/ 8670 h 175537"/>
                  <a:gd name="connsiteX77" fmla="*/ 49185 w 248488"/>
                  <a:gd name="connsiteY77" fmla="*/ 11760 h 175537"/>
                  <a:gd name="connsiteX78" fmla="*/ 45487 w 248488"/>
                  <a:gd name="connsiteY78" fmla="*/ 15549 h 175537"/>
                  <a:gd name="connsiteX79" fmla="*/ 33965 w 248488"/>
                  <a:gd name="connsiteY79" fmla="*/ 18778 h 175537"/>
                  <a:gd name="connsiteX80" fmla="*/ 24350 w 248488"/>
                  <a:gd name="connsiteY80" fmla="*/ 20537 h 175537"/>
                  <a:gd name="connsiteX81" fmla="*/ 11472 w 248488"/>
                  <a:gd name="connsiteY81" fmla="*/ 24243 h 175537"/>
                  <a:gd name="connsiteX82" fmla="*/ 9804 w 248488"/>
                  <a:gd name="connsiteY82" fmla="*/ 28426 h 175537"/>
                  <a:gd name="connsiteX83" fmla="*/ 8234 w 248488"/>
                  <a:gd name="connsiteY83" fmla="*/ 32404 h 175537"/>
                  <a:gd name="connsiteX84" fmla="*/ 9713 w 248488"/>
                  <a:gd name="connsiteY84" fmla="*/ 37926 h 175537"/>
                  <a:gd name="connsiteX85" fmla="*/ 4881 w 248488"/>
                  <a:gd name="connsiteY85" fmla="*/ 34598 h 175537"/>
                  <a:gd name="connsiteX86" fmla="*/ 2679 w 248488"/>
                  <a:gd name="connsiteY86" fmla="*/ 38354 h 175537"/>
                  <a:gd name="connsiteX87" fmla="*/ 4742 w 248488"/>
                  <a:gd name="connsiteY87" fmla="*/ 42693 h 175537"/>
                  <a:gd name="connsiteX88" fmla="*/ 6229 w 248488"/>
                  <a:gd name="connsiteY88" fmla="*/ 46679 h 175537"/>
                  <a:gd name="connsiteX89" fmla="*/ 5687 w 248488"/>
                  <a:gd name="connsiteY89" fmla="*/ 51437 h 175537"/>
                  <a:gd name="connsiteX90" fmla="*/ 3057 w 248488"/>
                  <a:gd name="connsiteY90" fmla="*/ 54888 h 175537"/>
                  <a:gd name="connsiteX91" fmla="*/ 1011 w 248488"/>
                  <a:gd name="connsiteY91" fmla="*/ 58521 h 175537"/>
                  <a:gd name="connsiteX92" fmla="*/ 4166 w 248488"/>
                  <a:gd name="connsiteY92" fmla="*/ 61718 h 175537"/>
                  <a:gd name="connsiteX93" fmla="*/ 8382 w 248488"/>
                  <a:gd name="connsiteY93" fmla="*/ 64602 h 175537"/>
                  <a:gd name="connsiteX94" fmla="*/ 12195 w 248488"/>
                  <a:gd name="connsiteY94" fmla="*/ 66648 h 175537"/>
                  <a:gd name="connsiteX95" fmla="*/ 12787 w 248488"/>
                  <a:gd name="connsiteY95" fmla="*/ 71127 h 175537"/>
                  <a:gd name="connsiteX96" fmla="*/ 12483 w 248488"/>
                  <a:gd name="connsiteY96" fmla="*/ 75327 h 175537"/>
                  <a:gd name="connsiteX97" fmla="*/ 16074 w 248488"/>
                  <a:gd name="connsiteY97" fmla="*/ 77891 h 175537"/>
                  <a:gd name="connsiteX98" fmla="*/ 16929 w 248488"/>
                  <a:gd name="connsiteY98" fmla="*/ 82304 h 175537"/>
                  <a:gd name="connsiteX99" fmla="*/ 16986 w 248488"/>
                  <a:gd name="connsiteY99" fmla="*/ 86437 h 175537"/>
                  <a:gd name="connsiteX100" fmla="*/ 14143 w 248488"/>
                  <a:gd name="connsiteY100" fmla="*/ 89840 h 175537"/>
                  <a:gd name="connsiteX101" fmla="*/ 16929 w 248488"/>
                  <a:gd name="connsiteY101" fmla="*/ 93735 h 175537"/>
                  <a:gd name="connsiteX102" fmla="*/ 17808 w 248488"/>
                  <a:gd name="connsiteY102" fmla="*/ 98115 h 175537"/>
                  <a:gd name="connsiteX103" fmla="*/ 21375 w 248488"/>
                  <a:gd name="connsiteY103" fmla="*/ 100285 h 175537"/>
                  <a:gd name="connsiteX104" fmla="*/ 24473 w 248488"/>
                  <a:gd name="connsiteY104" fmla="*/ 103038 h 175537"/>
                  <a:gd name="connsiteX105" fmla="*/ 26462 w 248488"/>
                  <a:gd name="connsiteY105" fmla="*/ 106867 h 175537"/>
                  <a:gd name="connsiteX106" fmla="*/ 25928 w 248488"/>
                  <a:gd name="connsiteY106" fmla="*/ 111297 h 175537"/>
                  <a:gd name="connsiteX107" fmla="*/ 24399 w 248488"/>
                  <a:gd name="connsiteY107" fmla="*/ 115554 h 175537"/>
                  <a:gd name="connsiteX108" fmla="*/ 28861 w 248488"/>
                  <a:gd name="connsiteY108" fmla="*/ 114658 h 175537"/>
                  <a:gd name="connsiteX109" fmla="*/ 33020 w 248488"/>
                  <a:gd name="connsiteY109" fmla="*/ 115595 h 175537"/>
                  <a:gd name="connsiteX110" fmla="*/ 35436 w 248488"/>
                  <a:gd name="connsiteY110" fmla="*/ 119564 h 175537"/>
                  <a:gd name="connsiteX111" fmla="*/ 39668 w 248488"/>
                  <a:gd name="connsiteY111" fmla="*/ 121676 h 175537"/>
                  <a:gd name="connsiteX112" fmla="*/ 44879 w 248488"/>
                  <a:gd name="connsiteY112" fmla="*/ 122901 h 175537"/>
                  <a:gd name="connsiteX113" fmla="*/ 48716 w 248488"/>
                  <a:gd name="connsiteY113" fmla="*/ 124725 h 175537"/>
                  <a:gd name="connsiteX114" fmla="*/ 52340 w 248488"/>
                  <a:gd name="connsiteY114" fmla="*/ 127026 h 175537"/>
                  <a:gd name="connsiteX115" fmla="*/ 56836 w 248488"/>
                  <a:gd name="connsiteY115" fmla="*/ 126024 h 175537"/>
                  <a:gd name="connsiteX116" fmla="*/ 61060 w 248488"/>
                  <a:gd name="connsiteY116" fmla="*/ 126237 h 175537"/>
                  <a:gd name="connsiteX117" fmla="*/ 59244 w 248488"/>
                  <a:gd name="connsiteY117" fmla="*/ 130618 h 175537"/>
                  <a:gd name="connsiteX118" fmla="*/ 61249 w 248488"/>
                  <a:gd name="connsiteY118" fmla="*/ 134381 h 175537"/>
                  <a:gd name="connsiteX119" fmla="*/ 65539 w 248488"/>
                  <a:gd name="connsiteY119" fmla="*/ 137808 h 175537"/>
                  <a:gd name="connsiteX120" fmla="*/ 68809 w 248488"/>
                  <a:gd name="connsiteY120" fmla="*/ 141630 h 175537"/>
                  <a:gd name="connsiteX121" fmla="*/ 72491 w 248488"/>
                  <a:gd name="connsiteY121" fmla="*/ 139592 h 175537"/>
                  <a:gd name="connsiteX122" fmla="*/ 76600 w 248488"/>
                  <a:gd name="connsiteY122" fmla="*/ 137660 h 175537"/>
                  <a:gd name="connsiteX123" fmla="*/ 74455 w 248488"/>
                  <a:gd name="connsiteY123" fmla="*/ 133256 h 175537"/>
                  <a:gd name="connsiteX124" fmla="*/ 79337 w 248488"/>
                  <a:gd name="connsiteY124" fmla="*/ 132845 h 175537"/>
                  <a:gd name="connsiteX125" fmla="*/ 82895 w 248488"/>
                  <a:gd name="connsiteY125" fmla="*/ 135031 h 175537"/>
                  <a:gd name="connsiteX126" fmla="*/ 87292 w 248488"/>
                  <a:gd name="connsiteY126" fmla="*/ 136666 h 175537"/>
                  <a:gd name="connsiteX127" fmla="*/ 91450 w 248488"/>
                  <a:gd name="connsiteY127" fmla="*/ 136633 h 175537"/>
                  <a:gd name="connsiteX128" fmla="*/ 95806 w 248488"/>
                  <a:gd name="connsiteY128" fmla="*/ 137899 h 175537"/>
                  <a:gd name="connsiteX129" fmla="*/ 92034 w 248488"/>
                  <a:gd name="connsiteY129" fmla="*/ 139904 h 175537"/>
                  <a:gd name="connsiteX130" fmla="*/ 96586 w 248488"/>
                  <a:gd name="connsiteY130" fmla="*/ 143536 h 175537"/>
                  <a:gd name="connsiteX131" fmla="*/ 100539 w 248488"/>
                  <a:gd name="connsiteY131" fmla="*/ 145550 h 175537"/>
                  <a:gd name="connsiteX132" fmla="*/ 104353 w 248488"/>
                  <a:gd name="connsiteY132" fmla="*/ 143668 h 175537"/>
                  <a:gd name="connsiteX133" fmla="*/ 107829 w 248488"/>
                  <a:gd name="connsiteY133" fmla="*/ 145985 h 175537"/>
                  <a:gd name="connsiteX134" fmla="*/ 113014 w 248488"/>
                  <a:gd name="connsiteY134" fmla="*/ 146889 h 175537"/>
                  <a:gd name="connsiteX135" fmla="*/ 117485 w 248488"/>
                  <a:gd name="connsiteY135" fmla="*/ 149371 h 175537"/>
                  <a:gd name="connsiteX136" fmla="*/ 118405 w 248488"/>
                  <a:gd name="connsiteY136" fmla="*/ 153497 h 175537"/>
                  <a:gd name="connsiteX137" fmla="*/ 122917 w 248488"/>
                  <a:gd name="connsiteY137" fmla="*/ 154828 h 175537"/>
                  <a:gd name="connsiteX138" fmla="*/ 124643 w 248488"/>
                  <a:gd name="connsiteY138" fmla="*/ 158756 h 175537"/>
                  <a:gd name="connsiteX139" fmla="*/ 128160 w 248488"/>
                  <a:gd name="connsiteY139" fmla="*/ 162388 h 175537"/>
                  <a:gd name="connsiteX140" fmla="*/ 132294 w 248488"/>
                  <a:gd name="connsiteY140" fmla="*/ 163251 h 175537"/>
                  <a:gd name="connsiteX141" fmla="*/ 135030 w 248488"/>
                  <a:gd name="connsiteY141" fmla="*/ 159224 h 175537"/>
                  <a:gd name="connsiteX142" fmla="*/ 139336 w 248488"/>
                  <a:gd name="connsiteY142" fmla="*/ 156825 h 175537"/>
                  <a:gd name="connsiteX143" fmla="*/ 141827 w 248488"/>
                  <a:gd name="connsiteY143" fmla="*/ 160613 h 175537"/>
                  <a:gd name="connsiteX144" fmla="*/ 145615 w 248488"/>
                  <a:gd name="connsiteY144" fmla="*/ 163383 h 175537"/>
                  <a:gd name="connsiteX145" fmla="*/ 149091 w 248488"/>
                  <a:gd name="connsiteY145" fmla="*/ 167139 h 175537"/>
                  <a:gd name="connsiteX146" fmla="*/ 153127 w 248488"/>
                  <a:gd name="connsiteY146" fmla="*/ 168519 h 175537"/>
                  <a:gd name="connsiteX147" fmla="*/ 156972 w 248488"/>
                  <a:gd name="connsiteY147" fmla="*/ 165840 h 175537"/>
                  <a:gd name="connsiteX148" fmla="*/ 161131 w 248488"/>
                  <a:gd name="connsiteY148" fmla="*/ 164829 h 175537"/>
                  <a:gd name="connsiteX149" fmla="*/ 165561 w 248488"/>
                  <a:gd name="connsiteY149" fmla="*/ 163564 h 175537"/>
                  <a:gd name="connsiteX150" fmla="*/ 169957 w 248488"/>
                  <a:gd name="connsiteY150" fmla="*/ 162758 h 175537"/>
                  <a:gd name="connsiteX151" fmla="*/ 173499 w 248488"/>
                  <a:gd name="connsiteY151" fmla="*/ 165372 h 175537"/>
                  <a:gd name="connsiteX152" fmla="*/ 177698 w 248488"/>
                  <a:gd name="connsiteY152" fmla="*/ 166037 h 175537"/>
                  <a:gd name="connsiteX153" fmla="*/ 180468 w 248488"/>
                  <a:gd name="connsiteY153" fmla="*/ 162249 h 175537"/>
                  <a:gd name="connsiteX154" fmla="*/ 184906 w 248488"/>
                  <a:gd name="connsiteY154" fmla="*/ 161887 h 175537"/>
                  <a:gd name="connsiteX155" fmla="*/ 190009 w 248488"/>
                  <a:gd name="connsiteY155" fmla="*/ 162758 h 175537"/>
                  <a:gd name="connsiteX156" fmla="*/ 194578 w 248488"/>
                  <a:gd name="connsiteY156" fmla="*/ 162808 h 175537"/>
                  <a:gd name="connsiteX157" fmla="*/ 198704 w 248488"/>
                  <a:gd name="connsiteY157" fmla="*/ 164328 h 175537"/>
                  <a:gd name="connsiteX158" fmla="*/ 203314 w 248488"/>
                  <a:gd name="connsiteY158" fmla="*/ 167081 h 175537"/>
                  <a:gd name="connsiteX159" fmla="*/ 207579 w 248488"/>
                  <a:gd name="connsiteY159" fmla="*/ 170270 h 175537"/>
                  <a:gd name="connsiteX160" fmla="*/ 212017 w 248488"/>
                  <a:gd name="connsiteY160" fmla="*/ 171157 h 175537"/>
                  <a:gd name="connsiteX161" fmla="*/ 217465 w 248488"/>
                  <a:gd name="connsiteY161" fmla="*/ 172636 h 175537"/>
                  <a:gd name="connsiteX162" fmla="*/ 222068 w 248488"/>
                  <a:gd name="connsiteY162" fmla="*/ 173976 h 175537"/>
                  <a:gd name="connsiteX163" fmla="*/ 119646 w 248488"/>
                  <a:gd name="connsiteY163" fmla="*/ 14398 h 175537"/>
                  <a:gd name="connsiteX164" fmla="*/ 126360 w 248488"/>
                  <a:gd name="connsiteY164" fmla="*/ 11349 h 175537"/>
                  <a:gd name="connsiteX165" fmla="*/ 118783 w 248488"/>
                  <a:gd name="connsiteY165" fmla="*/ 13946 h 175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</a:cxnLst>
                <a:rect l="l" t="t" r="r" b="b"/>
                <a:pathLst>
                  <a:path w="248488" h="175537">
                    <a:moveTo>
                      <a:pt x="2835" y="30727"/>
                    </a:moveTo>
                    <a:lnTo>
                      <a:pt x="0" y="27128"/>
                    </a:lnTo>
                    <a:lnTo>
                      <a:pt x="2835" y="30727"/>
                    </a:lnTo>
                    <a:close/>
                    <a:moveTo>
                      <a:pt x="8785" y="30908"/>
                    </a:moveTo>
                    <a:lnTo>
                      <a:pt x="10930" y="26832"/>
                    </a:lnTo>
                    <a:lnTo>
                      <a:pt x="6245" y="26051"/>
                    </a:lnTo>
                    <a:lnTo>
                      <a:pt x="1282" y="27300"/>
                    </a:lnTo>
                    <a:lnTo>
                      <a:pt x="8201" y="29404"/>
                    </a:lnTo>
                    <a:close/>
                    <a:moveTo>
                      <a:pt x="224253" y="175537"/>
                    </a:moveTo>
                    <a:lnTo>
                      <a:pt x="222454" y="171404"/>
                    </a:lnTo>
                    <a:lnTo>
                      <a:pt x="220753" y="165922"/>
                    </a:lnTo>
                    <a:lnTo>
                      <a:pt x="218780" y="160457"/>
                    </a:lnTo>
                    <a:lnTo>
                      <a:pt x="220309" y="155493"/>
                    </a:lnTo>
                    <a:lnTo>
                      <a:pt x="223473" y="151327"/>
                    </a:lnTo>
                    <a:lnTo>
                      <a:pt x="230803" y="142402"/>
                    </a:lnTo>
                    <a:lnTo>
                      <a:pt x="234041" y="139468"/>
                    </a:lnTo>
                    <a:lnTo>
                      <a:pt x="237378" y="137011"/>
                    </a:lnTo>
                    <a:lnTo>
                      <a:pt x="239876" y="133732"/>
                    </a:lnTo>
                    <a:lnTo>
                      <a:pt x="245489" y="132573"/>
                    </a:lnTo>
                    <a:lnTo>
                      <a:pt x="248489" y="128127"/>
                    </a:lnTo>
                    <a:lnTo>
                      <a:pt x="247297" y="123369"/>
                    </a:lnTo>
                    <a:lnTo>
                      <a:pt x="244807" y="119860"/>
                    </a:lnTo>
                    <a:lnTo>
                      <a:pt x="243623" y="115636"/>
                    </a:lnTo>
                    <a:lnTo>
                      <a:pt x="240213" y="111428"/>
                    </a:lnTo>
                    <a:lnTo>
                      <a:pt x="237066" y="108610"/>
                    </a:lnTo>
                    <a:lnTo>
                      <a:pt x="234115" y="105413"/>
                    </a:lnTo>
                    <a:lnTo>
                      <a:pt x="234419" y="100852"/>
                    </a:lnTo>
                    <a:lnTo>
                      <a:pt x="230582" y="96948"/>
                    </a:lnTo>
                    <a:lnTo>
                      <a:pt x="229718" y="92675"/>
                    </a:lnTo>
                    <a:lnTo>
                      <a:pt x="230976" y="88681"/>
                    </a:lnTo>
                    <a:lnTo>
                      <a:pt x="231551" y="84391"/>
                    </a:lnTo>
                    <a:lnTo>
                      <a:pt x="226949" y="80446"/>
                    </a:lnTo>
                    <a:lnTo>
                      <a:pt x="223111" y="78778"/>
                    </a:lnTo>
                    <a:lnTo>
                      <a:pt x="219528" y="76641"/>
                    </a:lnTo>
                    <a:lnTo>
                      <a:pt x="222396" y="70897"/>
                    </a:lnTo>
                    <a:lnTo>
                      <a:pt x="226300" y="67561"/>
                    </a:lnTo>
                    <a:lnTo>
                      <a:pt x="231428" y="66484"/>
                    </a:lnTo>
                    <a:lnTo>
                      <a:pt x="235249" y="63575"/>
                    </a:lnTo>
                    <a:lnTo>
                      <a:pt x="234115" y="57995"/>
                    </a:lnTo>
                    <a:lnTo>
                      <a:pt x="232028" y="52497"/>
                    </a:lnTo>
                    <a:lnTo>
                      <a:pt x="230968" y="48002"/>
                    </a:lnTo>
                    <a:lnTo>
                      <a:pt x="226530" y="41830"/>
                    </a:lnTo>
                    <a:lnTo>
                      <a:pt x="223941" y="37080"/>
                    </a:lnTo>
                    <a:lnTo>
                      <a:pt x="222232" y="32642"/>
                    </a:lnTo>
                    <a:lnTo>
                      <a:pt x="219807" y="27465"/>
                    </a:lnTo>
                    <a:lnTo>
                      <a:pt x="219561" y="22978"/>
                    </a:lnTo>
                    <a:lnTo>
                      <a:pt x="216611" y="19625"/>
                    </a:lnTo>
                    <a:lnTo>
                      <a:pt x="211746" y="17118"/>
                    </a:lnTo>
                    <a:lnTo>
                      <a:pt x="206979" y="15466"/>
                    </a:lnTo>
                    <a:lnTo>
                      <a:pt x="202977" y="12952"/>
                    </a:lnTo>
                    <a:lnTo>
                      <a:pt x="198260" y="14143"/>
                    </a:lnTo>
                    <a:lnTo>
                      <a:pt x="194044" y="14439"/>
                    </a:lnTo>
                    <a:lnTo>
                      <a:pt x="189869" y="14636"/>
                    </a:lnTo>
                    <a:lnTo>
                      <a:pt x="184585" y="14825"/>
                    </a:lnTo>
                    <a:lnTo>
                      <a:pt x="177665" y="14990"/>
                    </a:lnTo>
                    <a:lnTo>
                      <a:pt x="170450" y="15228"/>
                    </a:lnTo>
                    <a:lnTo>
                      <a:pt x="165199" y="15097"/>
                    </a:lnTo>
                    <a:lnTo>
                      <a:pt x="158781" y="14341"/>
                    </a:lnTo>
                    <a:lnTo>
                      <a:pt x="154318" y="14143"/>
                    </a:lnTo>
                    <a:lnTo>
                      <a:pt x="145245" y="13305"/>
                    </a:lnTo>
                    <a:lnTo>
                      <a:pt x="136403" y="12286"/>
                    </a:lnTo>
                    <a:lnTo>
                      <a:pt x="130248" y="11678"/>
                    </a:lnTo>
                    <a:lnTo>
                      <a:pt x="126311" y="14727"/>
                    </a:lnTo>
                    <a:lnTo>
                      <a:pt x="121125" y="17069"/>
                    </a:lnTo>
                    <a:lnTo>
                      <a:pt x="116778" y="14883"/>
                    </a:lnTo>
                    <a:lnTo>
                      <a:pt x="111445" y="14604"/>
                    </a:lnTo>
                    <a:lnTo>
                      <a:pt x="106209" y="13823"/>
                    </a:lnTo>
                    <a:lnTo>
                      <a:pt x="101493" y="12023"/>
                    </a:lnTo>
                    <a:lnTo>
                      <a:pt x="99816" y="7388"/>
                    </a:lnTo>
                    <a:lnTo>
                      <a:pt x="95839" y="3049"/>
                    </a:lnTo>
                    <a:lnTo>
                      <a:pt x="103366" y="4405"/>
                    </a:lnTo>
                    <a:lnTo>
                      <a:pt x="97737" y="1816"/>
                    </a:lnTo>
                    <a:lnTo>
                      <a:pt x="85681" y="0"/>
                    </a:lnTo>
                    <a:lnTo>
                      <a:pt x="68957" y="2958"/>
                    </a:lnTo>
                    <a:lnTo>
                      <a:pt x="64265" y="4931"/>
                    </a:lnTo>
                    <a:lnTo>
                      <a:pt x="60534" y="7240"/>
                    </a:lnTo>
                    <a:lnTo>
                      <a:pt x="52571" y="8670"/>
                    </a:lnTo>
                    <a:lnTo>
                      <a:pt x="49185" y="11760"/>
                    </a:lnTo>
                    <a:lnTo>
                      <a:pt x="45487" y="15549"/>
                    </a:lnTo>
                    <a:lnTo>
                      <a:pt x="33965" y="18778"/>
                    </a:lnTo>
                    <a:lnTo>
                      <a:pt x="24350" y="20537"/>
                    </a:lnTo>
                    <a:lnTo>
                      <a:pt x="11472" y="24243"/>
                    </a:lnTo>
                    <a:lnTo>
                      <a:pt x="9804" y="28426"/>
                    </a:lnTo>
                    <a:lnTo>
                      <a:pt x="8234" y="32404"/>
                    </a:lnTo>
                    <a:lnTo>
                      <a:pt x="9713" y="37926"/>
                    </a:lnTo>
                    <a:lnTo>
                      <a:pt x="4881" y="34598"/>
                    </a:lnTo>
                    <a:lnTo>
                      <a:pt x="2679" y="38354"/>
                    </a:lnTo>
                    <a:lnTo>
                      <a:pt x="4742" y="42693"/>
                    </a:lnTo>
                    <a:lnTo>
                      <a:pt x="6229" y="46679"/>
                    </a:lnTo>
                    <a:lnTo>
                      <a:pt x="5687" y="51437"/>
                    </a:lnTo>
                    <a:lnTo>
                      <a:pt x="3057" y="54888"/>
                    </a:lnTo>
                    <a:lnTo>
                      <a:pt x="1011" y="58521"/>
                    </a:lnTo>
                    <a:lnTo>
                      <a:pt x="4166" y="61718"/>
                    </a:lnTo>
                    <a:lnTo>
                      <a:pt x="8382" y="64602"/>
                    </a:lnTo>
                    <a:lnTo>
                      <a:pt x="12195" y="66648"/>
                    </a:lnTo>
                    <a:lnTo>
                      <a:pt x="12787" y="71127"/>
                    </a:lnTo>
                    <a:lnTo>
                      <a:pt x="12483" y="75327"/>
                    </a:lnTo>
                    <a:lnTo>
                      <a:pt x="16074" y="77891"/>
                    </a:lnTo>
                    <a:lnTo>
                      <a:pt x="16929" y="82304"/>
                    </a:lnTo>
                    <a:lnTo>
                      <a:pt x="16986" y="86437"/>
                    </a:lnTo>
                    <a:lnTo>
                      <a:pt x="14143" y="89840"/>
                    </a:lnTo>
                    <a:lnTo>
                      <a:pt x="16929" y="93735"/>
                    </a:lnTo>
                    <a:lnTo>
                      <a:pt x="17808" y="98115"/>
                    </a:lnTo>
                    <a:lnTo>
                      <a:pt x="21375" y="100285"/>
                    </a:lnTo>
                    <a:lnTo>
                      <a:pt x="24473" y="103038"/>
                    </a:lnTo>
                    <a:lnTo>
                      <a:pt x="26462" y="106867"/>
                    </a:lnTo>
                    <a:lnTo>
                      <a:pt x="25928" y="111297"/>
                    </a:lnTo>
                    <a:lnTo>
                      <a:pt x="24399" y="115554"/>
                    </a:lnTo>
                    <a:lnTo>
                      <a:pt x="28861" y="114658"/>
                    </a:lnTo>
                    <a:lnTo>
                      <a:pt x="33020" y="115595"/>
                    </a:lnTo>
                    <a:lnTo>
                      <a:pt x="35436" y="119564"/>
                    </a:lnTo>
                    <a:lnTo>
                      <a:pt x="39668" y="121676"/>
                    </a:lnTo>
                    <a:lnTo>
                      <a:pt x="44879" y="122901"/>
                    </a:lnTo>
                    <a:lnTo>
                      <a:pt x="48716" y="124725"/>
                    </a:lnTo>
                    <a:lnTo>
                      <a:pt x="52340" y="127026"/>
                    </a:lnTo>
                    <a:lnTo>
                      <a:pt x="56836" y="126024"/>
                    </a:lnTo>
                    <a:lnTo>
                      <a:pt x="61060" y="126237"/>
                    </a:lnTo>
                    <a:lnTo>
                      <a:pt x="59244" y="130618"/>
                    </a:lnTo>
                    <a:lnTo>
                      <a:pt x="61249" y="134381"/>
                    </a:lnTo>
                    <a:lnTo>
                      <a:pt x="65539" y="137808"/>
                    </a:lnTo>
                    <a:lnTo>
                      <a:pt x="68809" y="141630"/>
                    </a:lnTo>
                    <a:lnTo>
                      <a:pt x="72491" y="139592"/>
                    </a:lnTo>
                    <a:lnTo>
                      <a:pt x="76600" y="137660"/>
                    </a:lnTo>
                    <a:lnTo>
                      <a:pt x="74455" y="133256"/>
                    </a:lnTo>
                    <a:lnTo>
                      <a:pt x="79337" y="132845"/>
                    </a:lnTo>
                    <a:lnTo>
                      <a:pt x="82895" y="135031"/>
                    </a:lnTo>
                    <a:lnTo>
                      <a:pt x="87292" y="136666"/>
                    </a:lnTo>
                    <a:lnTo>
                      <a:pt x="91450" y="136633"/>
                    </a:lnTo>
                    <a:lnTo>
                      <a:pt x="95806" y="137899"/>
                    </a:lnTo>
                    <a:lnTo>
                      <a:pt x="92034" y="139904"/>
                    </a:lnTo>
                    <a:lnTo>
                      <a:pt x="96586" y="143536"/>
                    </a:lnTo>
                    <a:lnTo>
                      <a:pt x="100539" y="145550"/>
                    </a:lnTo>
                    <a:lnTo>
                      <a:pt x="104353" y="143668"/>
                    </a:lnTo>
                    <a:lnTo>
                      <a:pt x="107829" y="145985"/>
                    </a:lnTo>
                    <a:lnTo>
                      <a:pt x="113014" y="146889"/>
                    </a:lnTo>
                    <a:lnTo>
                      <a:pt x="117485" y="149371"/>
                    </a:lnTo>
                    <a:lnTo>
                      <a:pt x="118405" y="153497"/>
                    </a:lnTo>
                    <a:lnTo>
                      <a:pt x="122917" y="154828"/>
                    </a:lnTo>
                    <a:lnTo>
                      <a:pt x="124643" y="158756"/>
                    </a:lnTo>
                    <a:lnTo>
                      <a:pt x="128160" y="162388"/>
                    </a:lnTo>
                    <a:lnTo>
                      <a:pt x="132294" y="163251"/>
                    </a:lnTo>
                    <a:lnTo>
                      <a:pt x="135030" y="159224"/>
                    </a:lnTo>
                    <a:lnTo>
                      <a:pt x="139336" y="156825"/>
                    </a:lnTo>
                    <a:lnTo>
                      <a:pt x="141827" y="160613"/>
                    </a:lnTo>
                    <a:lnTo>
                      <a:pt x="145615" y="163383"/>
                    </a:lnTo>
                    <a:lnTo>
                      <a:pt x="149091" y="167139"/>
                    </a:lnTo>
                    <a:lnTo>
                      <a:pt x="153127" y="168519"/>
                    </a:lnTo>
                    <a:lnTo>
                      <a:pt x="156972" y="165840"/>
                    </a:lnTo>
                    <a:lnTo>
                      <a:pt x="161131" y="164829"/>
                    </a:lnTo>
                    <a:lnTo>
                      <a:pt x="165561" y="163564"/>
                    </a:lnTo>
                    <a:lnTo>
                      <a:pt x="169957" y="162758"/>
                    </a:lnTo>
                    <a:lnTo>
                      <a:pt x="173499" y="165372"/>
                    </a:lnTo>
                    <a:lnTo>
                      <a:pt x="177698" y="166037"/>
                    </a:lnTo>
                    <a:lnTo>
                      <a:pt x="180468" y="162249"/>
                    </a:lnTo>
                    <a:lnTo>
                      <a:pt x="184906" y="161887"/>
                    </a:lnTo>
                    <a:lnTo>
                      <a:pt x="190009" y="162758"/>
                    </a:lnTo>
                    <a:lnTo>
                      <a:pt x="194578" y="162808"/>
                    </a:lnTo>
                    <a:lnTo>
                      <a:pt x="198704" y="164328"/>
                    </a:lnTo>
                    <a:lnTo>
                      <a:pt x="203314" y="167081"/>
                    </a:lnTo>
                    <a:lnTo>
                      <a:pt x="207579" y="170270"/>
                    </a:lnTo>
                    <a:lnTo>
                      <a:pt x="212017" y="171157"/>
                    </a:lnTo>
                    <a:lnTo>
                      <a:pt x="217465" y="172636"/>
                    </a:lnTo>
                    <a:lnTo>
                      <a:pt x="222068" y="173976"/>
                    </a:lnTo>
                    <a:close/>
                    <a:moveTo>
                      <a:pt x="119646" y="14398"/>
                    </a:moveTo>
                    <a:lnTo>
                      <a:pt x="126360" y="11349"/>
                    </a:lnTo>
                    <a:lnTo>
                      <a:pt x="118783" y="13946"/>
                    </a:lnTo>
                    <a:close/>
                  </a:path>
                </a:pathLst>
              </a:custGeom>
              <a:solidFill>
                <a:srgbClr val="897254"/>
              </a:solidFill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14" name="Free-form: Shape 1113">
                <a:extLst>
                  <a:ext uri="{FF2B5EF4-FFF2-40B4-BE49-F238E27FC236}">
                    <a16:creationId xmlns:a16="http://schemas.microsoft.com/office/drawing/2014/main" id="{3C5BA963-63AA-5CFC-631E-1684008DDF3C}"/>
                  </a:ext>
                </a:extLst>
              </p:cNvPr>
              <p:cNvSpPr/>
              <p:nvPr/>
            </p:nvSpPr>
            <p:spPr>
              <a:xfrm>
                <a:off x="4807855" y="2478650"/>
                <a:ext cx="766927" cy="357858"/>
              </a:xfrm>
              <a:custGeom>
                <a:avLst/>
                <a:gdLst>
                  <a:gd name="connsiteX0" fmla="*/ 337 w 653021"/>
                  <a:gd name="connsiteY0" fmla="*/ 86207 h 304708"/>
                  <a:gd name="connsiteX1" fmla="*/ 3485 w 653021"/>
                  <a:gd name="connsiteY1" fmla="*/ 83232 h 304708"/>
                  <a:gd name="connsiteX2" fmla="*/ 0 w 653021"/>
                  <a:gd name="connsiteY2" fmla="*/ 85985 h 304708"/>
                  <a:gd name="connsiteX3" fmla="*/ 62482 w 653021"/>
                  <a:gd name="connsiteY3" fmla="*/ 112793 h 304708"/>
                  <a:gd name="connsiteX4" fmla="*/ 66287 w 653021"/>
                  <a:gd name="connsiteY4" fmla="*/ 110524 h 304708"/>
                  <a:gd name="connsiteX5" fmla="*/ 59688 w 653021"/>
                  <a:gd name="connsiteY5" fmla="*/ 110204 h 304708"/>
                  <a:gd name="connsiteX6" fmla="*/ 75039 w 653021"/>
                  <a:gd name="connsiteY6" fmla="*/ 117123 h 304708"/>
                  <a:gd name="connsiteX7" fmla="*/ 80438 w 653021"/>
                  <a:gd name="connsiteY7" fmla="*/ 116154 h 304708"/>
                  <a:gd name="connsiteX8" fmla="*/ 76280 w 653021"/>
                  <a:gd name="connsiteY8" fmla="*/ 114206 h 304708"/>
                  <a:gd name="connsiteX9" fmla="*/ 72869 w 653021"/>
                  <a:gd name="connsiteY9" fmla="*/ 111691 h 304708"/>
                  <a:gd name="connsiteX10" fmla="*/ 67725 w 653021"/>
                  <a:gd name="connsiteY10" fmla="*/ 112036 h 304708"/>
                  <a:gd name="connsiteX11" fmla="*/ 70930 w 653021"/>
                  <a:gd name="connsiteY11" fmla="*/ 115768 h 304708"/>
                  <a:gd name="connsiteX12" fmla="*/ 75039 w 653021"/>
                  <a:gd name="connsiteY12" fmla="*/ 117123 h 304708"/>
                  <a:gd name="connsiteX13" fmla="*/ 85977 w 653021"/>
                  <a:gd name="connsiteY13" fmla="*/ 112530 h 304708"/>
                  <a:gd name="connsiteX14" fmla="*/ 81909 w 653021"/>
                  <a:gd name="connsiteY14" fmla="*/ 108667 h 304708"/>
                  <a:gd name="connsiteX15" fmla="*/ 74242 w 653021"/>
                  <a:gd name="connsiteY15" fmla="*/ 105298 h 304708"/>
                  <a:gd name="connsiteX16" fmla="*/ 78178 w 653021"/>
                  <a:gd name="connsiteY16" fmla="*/ 108741 h 304708"/>
                  <a:gd name="connsiteX17" fmla="*/ 82920 w 653021"/>
                  <a:gd name="connsiteY17" fmla="*/ 110524 h 304708"/>
                  <a:gd name="connsiteX18" fmla="*/ 105512 w 653021"/>
                  <a:gd name="connsiteY18" fmla="*/ 108873 h 304708"/>
                  <a:gd name="connsiteX19" fmla="*/ 106522 w 653021"/>
                  <a:gd name="connsiteY19" fmla="*/ 104616 h 304708"/>
                  <a:gd name="connsiteX20" fmla="*/ 100605 w 653021"/>
                  <a:gd name="connsiteY20" fmla="*/ 103646 h 304708"/>
                  <a:gd name="connsiteX21" fmla="*/ 99521 w 653021"/>
                  <a:gd name="connsiteY21" fmla="*/ 107969 h 304708"/>
                  <a:gd name="connsiteX22" fmla="*/ 105512 w 653021"/>
                  <a:gd name="connsiteY22" fmla="*/ 108873 h 304708"/>
                  <a:gd name="connsiteX23" fmla="*/ 144136 w 653021"/>
                  <a:gd name="connsiteY23" fmla="*/ 138186 h 304708"/>
                  <a:gd name="connsiteX24" fmla="*/ 149388 w 653021"/>
                  <a:gd name="connsiteY24" fmla="*/ 137570 h 304708"/>
                  <a:gd name="connsiteX25" fmla="*/ 154072 w 653021"/>
                  <a:gd name="connsiteY25" fmla="*/ 136411 h 304708"/>
                  <a:gd name="connsiteX26" fmla="*/ 151204 w 653021"/>
                  <a:gd name="connsiteY26" fmla="*/ 133469 h 304708"/>
                  <a:gd name="connsiteX27" fmla="*/ 146651 w 653021"/>
                  <a:gd name="connsiteY27" fmla="*/ 134316 h 304708"/>
                  <a:gd name="connsiteX28" fmla="*/ 141474 w 653021"/>
                  <a:gd name="connsiteY28" fmla="*/ 134513 h 304708"/>
                  <a:gd name="connsiteX29" fmla="*/ 137669 w 653021"/>
                  <a:gd name="connsiteY29" fmla="*/ 131374 h 304708"/>
                  <a:gd name="connsiteX30" fmla="*/ 139699 w 653021"/>
                  <a:gd name="connsiteY30" fmla="*/ 137529 h 304708"/>
                  <a:gd name="connsiteX31" fmla="*/ 144136 w 653021"/>
                  <a:gd name="connsiteY31" fmla="*/ 138186 h 304708"/>
                  <a:gd name="connsiteX32" fmla="*/ 153891 w 653021"/>
                  <a:gd name="connsiteY32" fmla="*/ 162725 h 304708"/>
                  <a:gd name="connsiteX33" fmla="*/ 150563 w 653021"/>
                  <a:gd name="connsiteY33" fmla="*/ 160235 h 304708"/>
                  <a:gd name="connsiteX34" fmla="*/ 153891 w 653021"/>
                  <a:gd name="connsiteY34" fmla="*/ 162725 h 304708"/>
                  <a:gd name="connsiteX35" fmla="*/ 604938 w 653021"/>
                  <a:gd name="connsiteY35" fmla="*/ 161558 h 304708"/>
                  <a:gd name="connsiteX36" fmla="*/ 608571 w 653021"/>
                  <a:gd name="connsiteY36" fmla="*/ 159068 h 304708"/>
                  <a:gd name="connsiteX37" fmla="*/ 612350 w 653021"/>
                  <a:gd name="connsiteY37" fmla="*/ 156808 h 304708"/>
                  <a:gd name="connsiteX38" fmla="*/ 617898 w 653021"/>
                  <a:gd name="connsiteY38" fmla="*/ 155041 h 304708"/>
                  <a:gd name="connsiteX39" fmla="*/ 617109 w 653021"/>
                  <a:gd name="connsiteY39" fmla="*/ 150160 h 304708"/>
                  <a:gd name="connsiteX40" fmla="*/ 616534 w 653021"/>
                  <a:gd name="connsiteY40" fmla="*/ 145714 h 304708"/>
                  <a:gd name="connsiteX41" fmla="*/ 615942 w 653021"/>
                  <a:gd name="connsiteY41" fmla="*/ 141605 h 304708"/>
                  <a:gd name="connsiteX42" fmla="*/ 617758 w 653021"/>
                  <a:gd name="connsiteY42" fmla="*/ 137299 h 304708"/>
                  <a:gd name="connsiteX43" fmla="*/ 621185 w 653021"/>
                  <a:gd name="connsiteY43" fmla="*/ 133995 h 304708"/>
                  <a:gd name="connsiteX44" fmla="*/ 622409 w 653021"/>
                  <a:gd name="connsiteY44" fmla="*/ 130001 h 304708"/>
                  <a:gd name="connsiteX45" fmla="*/ 626518 w 653021"/>
                  <a:gd name="connsiteY45" fmla="*/ 127774 h 304708"/>
                  <a:gd name="connsiteX46" fmla="*/ 630299 w 653021"/>
                  <a:gd name="connsiteY46" fmla="*/ 125111 h 304708"/>
                  <a:gd name="connsiteX47" fmla="*/ 626362 w 653021"/>
                  <a:gd name="connsiteY47" fmla="*/ 122441 h 304708"/>
                  <a:gd name="connsiteX48" fmla="*/ 624135 w 653021"/>
                  <a:gd name="connsiteY48" fmla="*/ 118537 h 304708"/>
                  <a:gd name="connsiteX49" fmla="*/ 621407 w 653021"/>
                  <a:gd name="connsiteY49" fmla="*/ 115422 h 304708"/>
                  <a:gd name="connsiteX50" fmla="*/ 622862 w 653021"/>
                  <a:gd name="connsiteY50" fmla="*/ 110541 h 304708"/>
                  <a:gd name="connsiteX51" fmla="*/ 623223 w 653021"/>
                  <a:gd name="connsiteY51" fmla="*/ 106341 h 304708"/>
                  <a:gd name="connsiteX52" fmla="*/ 626551 w 653021"/>
                  <a:gd name="connsiteY52" fmla="*/ 103621 h 304708"/>
                  <a:gd name="connsiteX53" fmla="*/ 629107 w 653021"/>
                  <a:gd name="connsiteY53" fmla="*/ 100285 h 304708"/>
                  <a:gd name="connsiteX54" fmla="*/ 630907 w 653021"/>
                  <a:gd name="connsiteY54" fmla="*/ 96430 h 304708"/>
                  <a:gd name="connsiteX55" fmla="*/ 626749 w 653021"/>
                  <a:gd name="connsiteY55" fmla="*/ 94581 h 304708"/>
                  <a:gd name="connsiteX56" fmla="*/ 623979 w 653021"/>
                  <a:gd name="connsiteY56" fmla="*/ 91064 h 304708"/>
                  <a:gd name="connsiteX57" fmla="*/ 622237 w 653021"/>
                  <a:gd name="connsiteY57" fmla="*/ 86996 h 304708"/>
                  <a:gd name="connsiteX58" fmla="*/ 620914 w 653021"/>
                  <a:gd name="connsiteY58" fmla="*/ 82649 h 304708"/>
                  <a:gd name="connsiteX59" fmla="*/ 617692 w 653021"/>
                  <a:gd name="connsiteY59" fmla="*/ 79197 h 304708"/>
                  <a:gd name="connsiteX60" fmla="*/ 622221 w 653021"/>
                  <a:gd name="connsiteY60" fmla="*/ 77471 h 304708"/>
                  <a:gd name="connsiteX61" fmla="*/ 627168 w 653021"/>
                  <a:gd name="connsiteY61" fmla="*/ 77102 h 304708"/>
                  <a:gd name="connsiteX62" fmla="*/ 630784 w 653021"/>
                  <a:gd name="connsiteY62" fmla="*/ 75146 h 304708"/>
                  <a:gd name="connsiteX63" fmla="*/ 632559 w 653021"/>
                  <a:gd name="connsiteY63" fmla="*/ 71316 h 304708"/>
                  <a:gd name="connsiteX64" fmla="*/ 633816 w 653021"/>
                  <a:gd name="connsiteY64" fmla="*/ 67232 h 304708"/>
                  <a:gd name="connsiteX65" fmla="*/ 632452 w 653021"/>
                  <a:gd name="connsiteY65" fmla="*/ 62975 h 304708"/>
                  <a:gd name="connsiteX66" fmla="*/ 632419 w 653021"/>
                  <a:gd name="connsiteY66" fmla="*/ 58595 h 304708"/>
                  <a:gd name="connsiteX67" fmla="*/ 636101 w 653021"/>
                  <a:gd name="connsiteY67" fmla="*/ 56392 h 304708"/>
                  <a:gd name="connsiteX68" fmla="*/ 635673 w 653021"/>
                  <a:gd name="connsiteY68" fmla="*/ 51831 h 304708"/>
                  <a:gd name="connsiteX69" fmla="*/ 636487 w 653021"/>
                  <a:gd name="connsiteY69" fmla="*/ 47336 h 304708"/>
                  <a:gd name="connsiteX70" fmla="*/ 636035 w 653021"/>
                  <a:gd name="connsiteY70" fmla="*/ 43104 h 304708"/>
                  <a:gd name="connsiteX71" fmla="*/ 636175 w 653021"/>
                  <a:gd name="connsiteY71" fmla="*/ 38970 h 304708"/>
                  <a:gd name="connsiteX72" fmla="*/ 634014 w 653021"/>
                  <a:gd name="connsiteY72" fmla="*/ 35116 h 304708"/>
                  <a:gd name="connsiteX73" fmla="*/ 637827 w 653021"/>
                  <a:gd name="connsiteY73" fmla="*/ 32700 h 304708"/>
                  <a:gd name="connsiteX74" fmla="*/ 640054 w 653021"/>
                  <a:gd name="connsiteY74" fmla="*/ 29223 h 304708"/>
                  <a:gd name="connsiteX75" fmla="*/ 644648 w 653021"/>
                  <a:gd name="connsiteY75" fmla="*/ 27243 h 304708"/>
                  <a:gd name="connsiteX76" fmla="*/ 648025 w 653021"/>
                  <a:gd name="connsiteY76" fmla="*/ 24317 h 304708"/>
                  <a:gd name="connsiteX77" fmla="*/ 650663 w 653021"/>
                  <a:gd name="connsiteY77" fmla="*/ 20504 h 304708"/>
                  <a:gd name="connsiteX78" fmla="*/ 653022 w 653021"/>
                  <a:gd name="connsiteY78" fmla="*/ 16905 h 304708"/>
                  <a:gd name="connsiteX79" fmla="*/ 649233 w 653021"/>
                  <a:gd name="connsiteY79" fmla="*/ 14382 h 304708"/>
                  <a:gd name="connsiteX80" fmla="*/ 644886 w 653021"/>
                  <a:gd name="connsiteY80" fmla="*/ 14456 h 304708"/>
                  <a:gd name="connsiteX81" fmla="*/ 644508 w 653021"/>
                  <a:gd name="connsiteY81" fmla="*/ 10256 h 304708"/>
                  <a:gd name="connsiteX82" fmla="*/ 643900 w 653021"/>
                  <a:gd name="connsiteY82" fmla="*/ 5522 h 304708"/>
                  <a:gd name="connsiteX83" fmla="*/ 639618 w 653021"/>
                  <a:gd name="connsiteY83" fmla="*/ 6262 h 304708"/>
                  <a:gd name="connsiteX84" fmla="*/ 635468 w 653021"/>
                  <a:gd name="connsiteY84" fmla="*/ 6238 h 304708"/>
                  <a:gd name="connsiteX85" fmla="*/ 631112 w 653021"/>
                  <a:gd name="connsiteY85" fmla="*/ 5892 h 304708"/>
                  <a:gd name="connsiteX86" fmla="*/ 627423 w 653021"/>
                  <a:gd name="connsiteY86" fmla="*/ 8169 h 304708"/>
                  <a:gd name="connsiteX87" fmla="*/ 623421 w 653021"/>
                  <a:gd name="connsiteY87" fmla="*/ 9188 h 304708"/>
                  <a:gd name="connsiteX88" fmla="*/ 619262 w 653021"/>
                  <a:gd name="connsiteY88" fmla="*/ 9278 h 304708"/>
                  <a:gd name="connsiteX89" fmla="*/ 615178 w 653021"/>
                  <a:gd name="connsiteY89" fmla="*/ 7421 h 304708"/>
                  <a:gd name="connsiteX90" fmla="*/ 611249 w 653021"/>
                  <a:gd name="connsiteY90" fmla="*/ 8703 h 304708"/>
                  <a:gd name="connsiteX91" fmla="*/ 606721 w 653021"/>
                  <a:gd name="connsiteY91" fmla="*/ 9763 h 304708"/>
                  <a:gd name="connsiteX92" fmla="*/ 602744 w 653021"/>
                  <a:gd name="connsiteY92" fmla="*/ 8152 h 304708"/>
                  <a:gd name="connsiteX93" fmla="*/ 604363 w 653021"/>
                  <a:gd name="connsiteY93" fmla="*/ 4273 h 304708"/>
                  <a:gd name="connsiteX94" fmla="*/ 602555 w 653021"/>
                  <a:gd name="connsiteY94" fmla="*/ 0 h 304708"/>
                  <a:gd name="connsiteX95" fmla="*/ 598010 w 653021"/>
                  <a:gd name="connsiteY95" fmla="*/ 1627 h 304708"/>
                  <a:gd name="connsiteX96" fmla="*/ 593860 w 653021"/>
                  <a:gd name="connsiteY96" fmla="*/ 2498 h 304708"/>
                  <a:gd name="connsiteX97" fmla="*/ 589891 w 653021"/>
                  <a:gd name="connsiteY97" fmla="*/ 4692 h 304708"/>
                  <a:gd name="connsiteX98" fmla="*/ 586160 w 653021"/>
                  <a:gd name="connsiteY98" fmla="*/ 7437 h 304708"/>
                  <a:gd name="connsiteX99" fmla="*/ 584368 w 653021"/>
                  <a:gd name="connsiteY99" fmla="*/ 11834 h 304708"/>
                  <a:gd name="connsiteX100" fmla="*/ 585675 w 653021"/>
                  <a:gd name="connsiteY100" fmla="*/ 15943 h 304708"/>
                  <a:gd name="connsiteX101" fmla="*/ 586587 w 653021"/>
                  <a:gd name="connsiteY101" fmla="*/ 21161 h 304708"/>
                  <a:gd name="connsiteX102" fmla="*/ 587286 w 653021"/>
                  <a:gd name="connsiteY102" fmla="*/ 25920 h 304708"/>
                  <a:gd name="connsiteX103" fmla="*/ 588830 w 653021"/>
                  <a:gd name="connsiteY103" fmla="*/ 30818 h 304708"/>
                  <a:gd name="connsiteX104" fmla="*/ 589069 w 653021"/>
                  <a:gd name="connsiteY104" fmla="*/ 36759 h 304708"/>
                  <a:gd name="connsiteX105" fmla="*/ 587450 w 653021"/>
                  <a:gd name="connsiteY105" fmla="*/ 42233 h 304708"/>
                  <a:gd name="connsiteX106" fmla="*/ 585946 w 653021"/>
                  <a:gd name="connsiteY106" fmla="*/ 46580 h 304708"/>
                  <a:gd name="connsiteX107" fmla="*/ 584327 w 653021"/>
                  <a:gd name="connsiteY107" fmla="*/ 53138 h 304708"/>
                  <a:gd name="connsiteX108" fmla="*/ 582380 w 653021"/>
                  <a:gd name="connsiteY108" fmla="*/ 58800 h 304708"/>
                  <a:gd name="connsiteX109" fmla="*/ 581180 w 653021"/>
                  <a:gd name="connsiteY109" fmla="*/ 66270 h 304708"/>
                  <a:gd name="connsiteX110" fmla="*/ 578492 w 653021"/>
                  <a:gd name="connsiteY110" fmla="*/ 72853 h 304708"/>
                  <a:gd name="connsiteX111" fmla="*/ 576224 w 653021"/>
                  <a:gd name="connsiteY111" fmla="*/ 78737 h 304708"/>
                  <a:gd name="connsiteX112" fmla="*/ 573414 w 653021"/>
                  <a:gd name="connsiteY112" fmla="*/ 82624 h 304708"/>
                  <a:gd name="connsiteX113" fmla="*/ 569855 w 653021"/>
                  <a:gd name="connsiteY113" fmla="*/ 86018 h 304708"/>
                  <a:gd name="connsiteX114" fmla="*/ 569272 w 653021"/>
                  <a:gd name="connsiteY114" fmla="*/ 90168 h 304708"/>
                  <a:gd name="connsiteX115" fmla="*/ 567817 w 653021"/>
                  <a:gd name="connsiteY115" fmla="*/ 94138 h 304708"/>
                  <a:gd name="connsiteX116" fmla="*/ 566888 w 653021"/>
                  <a:gd name="connsiteY116" fmla="*/ 98353 h 304708"/>
                  <a:gd name="connsiteX117" fmla="*/ 565524 w 653021"/>
                  <a:gd name="connsiteY117" fmla="*/ 103062 h 304708"/>
                  <a:gd name="connsiteX118" fmla="*/ 565220 w 653021"/>
                  <a:gd name="connsiteY118" fmla="*/ 107229 h 304708"/>
                  <a:gd name="connsiteX119" fmla="*/ 570833 w 653021"/>
                  <a:gd name="connsiteY119" fmla="*/ 107188 h 304708"/>
                  <a:gd name="connsiteX120" fmla="*/ 574942 w 653021"/>
                  <a:gd name="connsiteY120" fmla="*/ 106341 h 304708"/>
                  <a:gd name="connsiteX121" fmla="*/ 577309 w 653021"/>
                  <a:gd name="connsiteY121" fmla="*/ 102249 h 304708"/>
                  <a:gd name="connsiteX122" fmla="*/ 576339 w 653021"/>
                  <a:gd name="connsiteY122" fmla="*/ 106670 h 304708"/>
                  <a:gd name="connsiteX123" fmla="*/ 571351 w 653021"/>
                  <a:gd name="connsiteY123" fmla="*/ 107895 h 304708"/>
                  <a:gd name="connsiteX124" fmla="*/ 572534 w 653021"/>
                  <a:gd name="connsiteY124" fmla="*/ 113540 h 304708"/>
                  <a:gd name="connsiteX125" fmla="*/ 576758 w 653021"/>
                  <a:gd name="connsiteY125" fmla="*/ 115044 h 304708"/>
                  <a:gd name="connsiteX126" fmla="*/ 580646 w 653021"/>
                  <a:gd name="connsiteY126" fmla="*/ 112784 h 304708"/>
                  <a:gd name="connsiteX127" fmla="*/ 584763 w 653021"/>
                  <a:gd name="connsiteY127" fmla="*/ 115094 h 304708"/>
                  <a:gd name="connsiteX128" fmla="*/ 580144 w 653021"/>
                  <a:gd name="connsiteY128" fmla="*/ 113540 h 304708"/>
                  <a:gd name="connsiteX129" fmla="*/ 582601 w 653021"/>
                  <a:gd name="connsiteY129" fmla="*/ 117633 h 304708"/>
                  <a:gd name="connsiteX130" fmla="*/ 582930 w 653021"/>
                  <a:gd name="connsiteY130" fmla="*/ 123090 h 304708"/>
                  <a:gd name="connsiteX131" fmla="*/ 581401 w 653021"/>
                  <a:gd name="connsiteY131" fmla="*/ 127528 h 304708"/>
                  <a:gd name="connsiteX132" fmla="*/ 582100 w 653021"/>
                  <a:gd name="connsiteY132" fmla="*/ 132656 h 304708"/>
                  <a:gd name="connsiteX133" fmla="*/ 581435 w 653021"/>
                  <a:gd name="connsiteY133" fmla="*/ 137175 h 304708"/>
                  <a:gd name="connsiteX134" fmla="*/ 581040 w 653021"/>
                  <a:gd name="connsiteY134" fmla="*/ 141835 h 304708"/>
                  <a:gd name="connsiteX135" fmla="*/ 581040 w 653021"/>
                  <a:gd name="connsiteY135" fmla="*/ 147851 h 304708"/>
                  <a:gd name="connsiteX136" fmla="*/ 579766 w 653021"/>
                  <a:gd name="connsiteY136" fmla="*/ 151804 h 304708"/>
                  <a:gd name="connsiteX137" fmla="*/ 578049 w 653021"/>
                  <a:gd name="connsiteY137" fmla="*/ 155806 h 304708"/>
                  <a:gd name="connsiteX138" fmla="*/ 575781 w 653021"/>
                  <a:gd name="connsiteY138" fmla="*/ 159759 h 304708"/>
                  <a:gd name="connsiteX139" fmla="*/ 580374 w 653021"/>
                  <a:gd name="connsiteY139" fmla="*/ 158296 h 304708"/>
                  <a:gd name="connsiteX140" fmla="*/ 584615 w 653021"/>
                  <a:gd name="connsiteY140" fmla="*/ 157778 h 304708"/>
                  <a:gd name="connsiteX141" fmla="*/ 590647 w 653021"/>
                  <a:gd name="connsiteY141" fmla="*/ 157712 h 304708"/>
                  <a:gd name="connsiteX142" fmla="*/ 595939 w 653021"/>
                  <a:gd name="connsiteY142" fmla="*/ 157704 h 304708"/>
                  <a:gd name="connsiteX143" fmla="*/ 600977 w 653021"/>
                  <a:gd name="connsiteY143" fmla="*/ 159216 h 304708"/>
                  <a:gd name="connsiteX144" fmla="*/ 604938 w 653021"/>
                  <a:gd name="connsiteY144" fmla="*/ 161558 h 304708"/>
                  <a:gd name="connsiteX145" fmla="*/ 359408 w 653021"/>
                  <a:gd name="connsiteY145" fmla="*/ 297197 h 304708"/>
                  <a:gd name="connsiteX146" fmla="*/ 364051 w 653021"/>
                  <a:gd name="connsiteY146" fmla="*/ 294978 h 304708"/>
                  <a:gd name="connsiteX147" fmla="*/ 361290 w 653021"/>
                  <a:gd name="connsiteY147" fmla="*/ 291362 h 304708"/>
                  <a:gd name="connsiteX148" fmla="*/ 356844 w 653021"/>
                  <a:gd name="connsiteY148" fmla="*/ 291576 h 304708"/>
                  <a:gd name="connsiteX149" fmla="*/ 353146 w 653021"/>
                  <a:gd name="connsiteY149" fmla="*/ 289480 h 304708"/>
                  <a:gd name="connsiteX150" fmla="*/ 352119 w 653021"/>
                  <a:gd name="connsiteY150" fmla="*/ 294017 h 304708"/>
                  <a:gd name="connsiteX151" fmla="*/ 357107 w 653021"/>
                  <a:gd name="connsiteY151" fmla="*/ 296457 h 304708"/>
                  <a:gd name="connsiteX152" fmla="*/ 371587 w 653021"/>
                  <a:gd name="connsiteY152" fmla="*/ 304708 h 304708"/>
                  <a:gd name="connsiteX153" fmla="*/ 371053 w 653021"/>
                  <a:gd name="connsiteY153" fmla="*/ 300418 h 304708"/>
                  <a:gd name="connsiteX154" fmla="*/ 371587 w 653021"/>
                  <a:gd name="connsiteY154" fmla="*/ 304708 h 3047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</a:cxnLst>
                <a:rect l="l" t="t" r="r" b="b"/>
                <a:pathLst>
                  <a:path w="653021" h="304708">
                    <a:moveTo>
                      <a:pt x="337" y="86207"/>
                    </a:moveTo>
                    <a:lnTo>
                      <a:pt x="3485" y="83232"/>
                    </a:lnTo>
                    <a:lnTo>
                      <a:pt x="0" y="85985"/>
                    </a:lnTo>
                    <a:close/>
                    <a:moveTo>
                      <a:pt x="62482" y="112793"/>
                    </a:moveTo>
                    <a:lnTo>
                      <a:pt x="66287" y="110524"/>
                    </a:lnTo>
                    <a:lnTo>
                      <a:pt x="59688" y="110204"/>
                    </a:lnTo>
                    <a:close/>
                    <a:moveTo>
                      <a:pt x="75039" y="117123"/>
                    </a:moveTo>
                    <a:lnTo>
                      <a:pt x="80438" y="116154"/>
                    </a:lnTo>
                    <a:lnTo>
                      <a:pt x="76280" y="114206"/>
                    </a:lnTo>
                    <a:lnTo>
                      <a:pt x="72869" y="111691"/>
                    </a:lnTo>
                    <a:lnTo>
                      <a:pt x="67725" y="112036"/>
                    </a:lnTo>
                    <a:lnTo>
                      <a:pt x="70930" y="115768"/>
                    </a:lnTo>
                    <a:lnTo>
                      <a:pt x="75039" y="117123"/>
                    </a:lnTo>
                    <a:close/>
                    <a:moveTo>
                      <a:pt x="85977" y="112530"/>
                    </a:moveTo>
                    <a:lnTo>
                      <a:pt x="81909" y="108667"/>
                    </a:lnTo>
                    <a:lnTo>
                      <a:pt x="74242" y="105298"/>
                    </a:lnTo>
                    <a:lnTo>
                      <a:pt x="78178" y="108741"/>
                    </a:lnTo>
                    <a:lnTo>
                      <a:pt x="82920" y="110524"/>
                    </a:lnTo>
                    <a:close/>
                    <a:moveTo>
                      <a:pt x="105512" y="108873"/>
                    </a:moveTo>
                    <a:lnTo>
                      <a:pt x="106522" y="104616"/>
                    </a:lnTo>
                    <a:lnTo>
                      <a:pt x="100605" y="103646"/>
                    </a:lnTo>
                    <a:lnTo>
                      <a:pt x="99521" y="107969"/>
                    </a:lnTo>
                    <a:lnTo>
                      <a:pt x="105512" y="108873"/>
                    </a:lnTo>
                    <a:close/>
                    <a:moveTo>
                      <a:pt x="144136" y="138186"/>
                    </a:moveTo>
                    <a:lnTo>
                      <a:pt x="149388" y="137570"/>
                    </a:lnTo>
                    <a:lnTo>
                      <a:pt x="154072" y="136411"/>
                    </a:lnTo>
                    <a:lnTo>
                      <a:pt x="151204" y="133469"/>
                    </a:lnTo>
                    <a:lnTo>
                      <a:pt x="146651" y="134316"/>
                    </a:lnTo>
                    <a:lnTo>
                      <a:pt x="141474" y="134513"/>
                    </a:lnTo>
                    <a:lnTo>
                      <a:pt x="137669" y="131374"/>
                    </a:lnTo>
                    <a:lnTo>
                      <a:pt x="139699" y="137529"/>
                    </a:lnTo>
                    <a:lnTo>
                      <a:pt x="144136" y="138186"/>
                    </a:lnTo>
                    <a:close/>
                    <a:moveTo>
                      <a:pt x="153891" y="162725"/>
                    </a:moveTo>
                    <a:lnTo>
                      <a:pt x="150563" y="160235"/>
                    </a:lnTo>
                    <a:lnTo>
                      <a:pt x="153891" y="162725"/>
                    </a:lnTo>
                    <a:close/>
                    <a:moveTo>
                      <a:pt x="604938" y="161558"/>
                    </a:moveTo>
                    <a:lnTo>
                      <a:pt x="608571" y="159068"/>
                    </a:lnTo>
                    <a:lnTo>
                      <a:pt x="612350" y="156808"/>
                    </a:lnTo>
                    <a:lnTo>
                      <a:pt x="617898" y="155041"/>
                    </a:lnTo>
                    <a:lnTo>
                      <a:pt x="617109" y="150160"/>
                    </a:lnTo>
                    <a:lnTo>
                      <a:pt x="616534" y="145714"/>
                    </a:lnTo>
                    <a:lnTo>
                      <a:pt x="615942" y="141605"/>
                    </a:lnTo>
                    <a:lnTo>
                      <a:pt x="617758" y="137299"/>
                    </a:lnTo>
                    <a:lnTo>
                      <a:pt x="621185" y="133995"/>
                    </a:lnTo>
                    <a:lnTo>
                      <a:pt x="622409" y="130001"/>
                    </a:lnTo>
                    <a:lnTo>
                      <a:pt x="626518" y="127774"/>
                    </a:lnTo>
                    <a:lnTo>
                      <a:pt x="630299" y="125111"/>
                    </a:lnTo>
                    <a:lnTo>
                      <a:pt x="626362" y="122441"/>
                    </a:lnTo>
                    <a:lnTo>
                      <a:pt x="624135" y="118537"/>
                    </a:lnTo>
                    <a:lnTo>
                      <a:pt x="621407" y="115422"/>
                    </a:lnTo>
                    <a:lnTo>
                      <a:pt x="622862" y="110541"/>
                    </a:lnTo>
                    <a:lnTo>
                      <a:pt x="623223" y="106341"/>
                    </a:lnTo>
                    <a:lnTo>
                      <a:pt x="626551" y="103621"/>
                    </a:lnTo>
                    <a:lnTo>
                      <a:pt x="629107" y="100285"/>
                    </a:lnTo>
                    <a:lnTo>
                      <a:pt x="630907" y="96430"/>
                    </a:lnTo>
                    <a:lnTo>
                      <a:pt x="626749" y="94581"/>
                    </a:lnTo>
                    <a:lnTo>
                      <a:pt x="623979" y="91064"/>
                    </a:lnTo>
                    <a:lnTo>
                      <a:pt x="622237" y="86996"/>
                    </a:lnTo>
                    <a:lnTo>
                      <a:pt x="620914" y="82649"/>
                    </a:lnTo>
                    <a:lnTo>
                      <a:pt x="617692" y="79197"/>
                    </a:lnTo>
                    <a:lnTo>
                      <a:pt x="622221" y="77471"/>
                    </a:lnTo>
                    <a:lnTo>
                      <a:pt x="627168" y="77102"/>
                    </a:lnTo>
                    <a:lnTo>
                      <a:pt x="630784" y="75146"/>
                    </a:lnTo>
                    <a:lnTo>
                      <a:pt x="632559" y="71316"/>
                    </a:lnTo>
                    <a:lnTo>
                      <a:pt x="633816" y="67232"/>
                    </a:lnTo>
                    <a:lnTo>
                      <a:pt x="632452" y="62975"/>
                    </a:lnTo>
                    <a:lnTo>
                      <a:pt x="632419" y="58595"/>
                    </a:lnTo>
                    <a:lnTo>
                      <a:pt x="636101" y="56392"/>
                    </a:lnTo>
                    <a:lnTo>
                      <a:pt x="635673" y="51831"/>
                    </a:lnTo>
                    <a:lnTo>
                      <a:pt x="636487" y="47336"/>
                    </a:lnTo>
                    <a:lnTo>
                      <a:pt x="636035" y="43104"/>
                    </a:lnTo>
                    <a:lnTo>
                      <a:pt x="636175" y="38970"/>
                    </a:lnTo>
                    <a:lnTo>
                      <a:pt x="634014" y="35116"/>
                    </a:lnTo>
                    <a:lnTo>
                      <a:pt x="637827" y="32700"/>
                    </a:lnTo>
                    <a:lnTo>
                      <a:pt x="640054" y="29223"/>
                    </a:lnTo>
                    <a:lnTo>
                      <a:pt x="644648" y="27243"/>
                    </a:lnTo>
                    <a:lnTo>
                      <a:pt x="648025" y="24317"/>
                    </a:lnTo>
                    <a:lnTo>
                      <a:pt x="650663" y="20504"/>
                    </a:lnTo>
                    <a:lnTo>
                      <a:pt x="653022" y="16905"/>
                    </a:lnTo>
                    <a:lnTo>
                      <a:pt x="649233" y="14382"/>
                    </a:lnTo>
                    <a:lnTo>
                      <a:pt x="644886" y="14456"/>
                    </a:lnTo>
                    <a:lnTo>
                      <a:pt x="644508" y="10256"/>
                    </a:lnTo>
                    <a:lnTo>
                      <a:pt x="643900" y="5522"/>
                    </a:lnTo>
                    <a:lnTo>
                      <a:pt x="639618" y="6262"/>
                    </a:lnTo>
                    <a:lnTo>
                      <a:pt x="635468" y="6238"/>
                    </a:lnTo>
                    <a:lnTo>
                      <a:pt x="631112" y="5892"/>
                    </a:lnTo>
                    <a:lnTo>
                      <a:pt x="627423" y="8169"/>
                    </a:lnTo>
                    <a:lnTo>
                      <a:pt x="623421" y="9188"/>
                    </a:lnTo>
                    <a:lnTo>
                      <a:pt x="619262" y="9278"/>
                    </a:lnTo>
                    <a:lnTo>
                      <a:pt x="615178" y="7421"/>
                    </a:lnTo>
                    <a:lnTo>
                      <a:pt x="611249" y="8703"/>
                    </a:lnTo>
                    <a:lnTo>
                      <a:pt x="606721" y="9763"/>
                    </a:lnTo>
                    <a:lnTo>
                      <a:pt x="602744" y="8152"/>
                    </a:lnTo>
                    <a:lnTo>
                      <a:pt x="604363" y="4273"/>
                    </a:lnTo>
                    <a:lnTo>
                      <a:pt x="602555" y="0"/>
                    </a:lnTo>
                    <a:lnTo>
                      <a:pt x="598010" y="1627"/>
                    </a:lnTo>
                    <a:lnTo>
                      <a:pt x="593860" y="2498"/>
                    </a:lnTo>
                    <a:lnTo>
                      <a:pt x="589891" y="4692"/>
                    </a:lnTo>
                    <a:lnTo>
                      <a:pt x="586160" y="7437"/>
                    </a:lnTo>
                    <a:lnTo>
                      <a:pt x="584368" y="11834"/>
                    </a:lnTo>
                    <a:lnTo>
                      <a:pt x="585675" y="15943"/>
                    </a:lnTo>
                    <a:lnTo>
                      <a:pt x="586587" y="21161"/>
                    </a:lnTo>
                    <a:lnTo>
                      <a:pt x="587286" y="25920"/>
                    </a:lnTo>
                    <a:lnTo>
                      <a:pt x="588830" y="30818"/>
                    </a:lnTo>
                    <a:lnTo>
                      <a:pt x="589069" y="36759"/>
                    </a:lnTo>
                    <a:lnTo>
                      <a:pt x="587450" y="42233"/>
                    </a:lnTo>
                    <a:lnTo>
                      <a:pt x="585946" y="46580"/>
                    </a:lnTo>
                    <a:lnTo>
                      <a:pt x="584327" y="53138"/>
                    </a:lnTo>
                    <a:lnTo>
                      <a:pt x="582380" y="58800"/>
                    </a:lnTo>
                    <a:lnTo>
                      <a:pt x="581180" y="66270"/>
                    </a:lnTo>
                    <a:lnTo>
                      <a:pt x="578492" y="72853"/>
                    </a:lnTo>
                    <a:lnTo>
                      <a:pt x="576224" y="78737"/>
                    </a:lnTo>
                    <a:lnTo>
                      <a:pt x="573414" y="82624"/>
                    </a:lnTo>
                    <a:lnTo>
                      <a:pt x="569855" y="86018"/>
                    </a:lnTo>
                    <a:lnTo>
                      <a:pt x="569272" y="90168"/>
                    </a:lnTo>
                    <a:lnTo>
                      <a:pt x="567817" y="94138"/>
                    </a:lnTo>
                    <a:lnTo>
                      <a:pt x="566888" y="98353"/>
                    </a:lnTo>
                    <a:lnTo>
                      <a:pt x="565524" y="103062"/>
                    </a:lnTo>
                    <a:lnTo>
                      <a:pt x="565220" y="107229"/>
                    </a:lnTo>
                    <a:lnTo>
                      <a:pt x="570833" y="107188"/>
                    </a:lnTo>
                    <a:lnTo>
                      <a:pt x="574942" y="106341"/>
                    </a:lnTo>
                    <a:lnTo>
                      <a:pt x="577309" y="102249"/>
                    </a:lnTo>
                    <a:lnTo>
                      <a:pt x="576339" y="106670"/>
                    </a:lnTo>
                    <a:lnTo>
                      <a:pt x="571351" y="107895"/>
                    </a:lnTo>
                    <a:lnTo>
                      <a:pt x="572534" y="113540"/>
                    </a:lnTo>
                    <a:lnTo>
                      <a:pt x="576758" y="115044"/>
                    </a:lnTo>
                    <a:lnTo>
                      <a:pt x="580646" y="112784"/>
                    </a:lnTo>
                    <a:lnTo>
                      <a:pt x="584763" y="115094"/>
                    </a:lnTo>
                    <a:lnTo>
                      <a:pt x="580144" y="113540"/>
                    </a:lnTo>
                    <a:lnTo>
                      <a:pt x="582601" y="117633"/>
                    </a:lnTo>
                    <a:lnTo>
                      <a:pt x="582930" y="123090"/>
                    </a:lnTo>
                    <a:lnTo>
                      <a:pt x="581401" y="127528"/>
                    </a:lnTo>
                    <a:lnTo>
                      <a:pt x="582100" y="132656"/>
                    </a:lnTo>
                    <a:lnTo>
                      <a:pt x="581435" y="137175"/>
                    </a:lnTo>
                    <a:lnTo>
                      <a:pt x="581040" y="141835"/>
                    </a:lnTo>
                    <a:lnTo>
                      <a:pt x="581040" y="147851"/>
                    </a:lnTo>
                    <a:lnTo>
                      <a:pt x="579766" y="151804"/>
                    </a:lnTo>
                    <a:lnTo>
                      <a:pt x="578049" y="155806"/>
                    </a:lnTo>
                    <a:lnTo>
                      <a:pt x="575781" y="159759"/>
                    </a:lnTo>
                    <a:lnTo>
                      <a:pt x="580374" y="158296"/>
                    </a:lnTo>
                    <a:lnTo>
                      <a:pt x="584615" y="157778"/>
                    </a:lnTo>
                    <a:lnTo>
                      <a:pt x="590647" y="157712"/>
                    </a:lnTo>
                    <a:lnTo>
                      <a:pt x="595939" y="157704"/>
                    </a:lnTo>
                    <a:lnTo>
                      <a:pt x="600977" y="159216"/>
                    </a:lnTo>
                    <a:lnTo>
                      <a:pt x="604938" y="161558"/>
                    </a:lnTo>
                    <a:close/>
                    <a:moveTo>
                      <a:pt x="359408" y="297197"/>
                    </a:moveTo>
                    <a:lnTo>
                      <a:pt x="364051" y="294978"/>
                    </a:lnTo>
                    <a:lnTo>
                      <a:pt x="361290" y="291362"/>
                    </a:lnTo>
                    <a:lnTo>
                      <a:pt x="356844" y="291576"/>
                    </a:lnTo>
                    <a:lnTo>
                      <a:pt x="353146" y="289480"/>
                    </a:lnTo>
                    <a:lnTo>
                      <a:pt x="352119" y="294017"/>
                    </a:lnTo>
                    <a:lnTo>
                      <a:pt x="357107" y="296457"/>
                    </a:lnTo>
                    <a:close/>
                    <a:moveTo>
                      <a:pt x="371587" y="304708"/>
                    </a:moveTo>
                    <a:lnTo>
                      <a:pt x="371053" y="300418"/>
                    </a:lnTo>
                    <a:lnTo>
                      <a:pt x="371587" y="304708"/>
                    </a:lnTo>
                    <a:close/>
                  </a:path>
                </a:pathLst>
              </a:custGeom>
              <a:solidFill>
                <a:srgbClr val="0D8344"/>
              </a:solidFill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15" name="Free-form: Shape 1114">
                <a:extLst>
                  <a:ext uri="{FF2B5EF4-FFF2-40B4-BE49-F238E27FC236}">
                    <a16:creationId xmlns:a16="http://schemas.microsoft.com/office/drawing/2014/main" id="{EF407DF8-F2A9-31F9-FD05-3E3C393C74C0}"/>
                  </a:ext>
                </a:extLst>
              </p:cNvPr>
              <p:cNvSpPr/>
              <p:nvPr/>
            </p:nvSpPr>
            <p:spPr>
              <a:xfrm>
                <a:off x="6380354" y="2470485"/>
                <a:ext cx="75262" cy="55167"/>
              </a:xfrm>
              <a:custGeom>
                <a:avLst/>
                <a:gdLst>
                  <a:gd name="connsiteX0" fmla="*/ 14472 w 64084"/>
                  <a:gd name="connsiteY0" fmla="*/ 46974 h 46974"/>
                  <a:gd name="connsiteX1" fmla="*/ 18680 w 64084"/>
                  <a:gd name="connsiteY1" fmla="*/ 46900 h 46974"/>
                  <a:gd name="connsiteX2" fmla="*/ 23125 w 64084"/>
                  <a:gd name="connsiteY2" fmla="*/ 46613 h 46974"/>
                  <a:gd name="connsiteX3" fmla="*/ 27465 w 64084"/>
                  <a:gd name="connsiteY3" fmla="*/ 45125 h 46974"/>
                  <a:gd name="connsiteX4" fmla="*/ 31582 w 64084"/>
                  <a:gd name="connsiteY4" fmla="*/ 45462 h 46974"/>
                  <a:gd name="connsiteX5" fmla="*/ 35461 w 64084"/>
                  <a:gd name="connsiteY5" fmla="*/ 43892 h 46974"/>
                  <a:gd name="connsiteX6" fmla="*/ 37786 w 64084"/>
                  <a:gd name="connsiteY6" fmla="*/ 40441 h 46974"/>
                  <a:gd name="connsiteX7" fmla="*/ 41427 w 64084"/>
                  <a:gd name="connsiteY7" fmla="*/ 37663 h 46974"/>
                  <a:gd name="connsiteX8" fmla="*/ 45593 w 64084"/>
                  <a:gd name="connsiteY8" fmla="*/ 37293 h 46974"/>
                  <a:gd name="connsiteX9" fmla="*/ 49678 w 64084"/>
                  <a:gd name="connsiteY9" fmla="*/ 38247 h 46974"/>
                  <a:gd name="connsiteX10" fmla="*/ 54387 w 64084"/>
                  <a:gd name="connsiteY10" fmla="*/ 38329 h 46974"/>
                  <a:gd name="connsiteX11" fmla="*/ 58652 w 64084"/>
                  <a:gd name="connsiteY11" fmla="*/ 37902 h 46974"/>
                  <a:gd name="connsiteX12" fmla="*/ 58989 w 64084"/>
                  <a:gd name="connsiteY12" fmla="*/ 33628 h 46974"/>
                  <a:gd name="connsiteX13" fmla="*/ 62786 w 64084"/>
                  <a:gd name="connsiteY13" fmla="*/ 31804 h 46974"/>
                  <a:gd name="connsiteX14" fmla="*/ 63706 w 64084"/>
                  <a:gd name="connsiteY14" fmla="*/ 27695 h 46974"/>
                  <a:gd name="connsiteX15" fmla="*/ 62876 w 64084"/>
                  <a:gd name="connsiteY15" fmla="*/ 23438 h 46974"/>
                  <a:gd name="connsiteX16" fmla="*/ 64084 w 64084"/>
                  <a:gd name="connsiteY16" fmla="*/ 19189 h 46974"/>
                  <a:gd name="connsiteX17" fmla="*/ 61504 w 64084"/>
                  <a:gd name="connsiteY17" fmla="*/ 15861 h 46974"/>
                  <a:gd name="connsiteX18" fmla="*/ 59778 w 64084"/>
                  <a:gd name="connsiteY18" fmla="*/ 12130 h 46974"/>
                  <a:gd name="connsiteX19" fmla="*/ 56252 w 64084"/>
                  <a:gd name="connsiteY19" fmla="*/ 9927 h 46974"/>
                  <a:gd name="connsiteX20" fmla="*/ 52398 w 64084"/>
                  <a:gd name="connsiteY20" fmla="*/ 8341 h 46974"/>
                  <a:gd name="connsiteX21" fmla="*/ 49390 w 64084"/>
                  <a:gd name="connsiteY21" fmla="*/ 5301 h 46974"/>
                  <a:gd name="connsiteX22" fmla="*/ 46440 w 64084"/>
                  <a:gd name="connsiteY22" fmla="*/ 2293 h 46974"/>
                  <a:gd name="connsiteX23" fmla="*/ 42766 w 64084"/>
                  <a:gd name="connsiteY23" fmla="*/ 0 h 46974"/>
                  <a:gd name="connsiteX24" fmla="*/ 38764 w 64084"/>
                  <a:gd name="connsiteY24" fmla="*/ 1907 h 46974"/>
                  <a:gd name="connsiteX25" fmla="*/ 34770 w 64084"/>
                  <a:gd name="connsiteY25" fmla="*/ 707 h 46974"/>
                  <a:gd name="connsiteX26" fmla="*/ 30826 w 64084"/>
                  <a:gd name="connsiteY26" fmla="*/ 2687 h 46974"/>
                  <a:gd name="connsiteX27" fmla="*/ 26141 w 64084"/>
                  <a:gd name="connsiteY27" fmla="*/ 3410 h 46974"/>
                  <a:gd name="connsiteX28" fmla="*/ 21991 w 64084"/>
                  <a:gd name="connsiteY28" fmla="*/ 2868 h 46974"/>
                  <a:gd name="connsiteX29" fmla="*/ 19181 w 64084"/>
                  <a:gd name="connsiteY29" fmla="*/ 6007 h 46974"/>
                  <a:gd name="connsiteX30" fmla="*/ 14924 w 64084"/>
                  <a:gd name="connsiteY30" fmla="*/ 5243 h 46974"/>
                  <a:gd name="connsiteX31" fmla="*/ 10387 w 64084"/>
                  <a:gd name="connsiteY31" fmla="*/ 7125 h 46974"/>
                  <a:gd name="connsiteX32" fmla="*/ 5793 w 64084"/>
                  <a:gd name="connsiteY32" fmla="*/ 8925 h 46974"/>
                  <a:gd name="connsiteX33" fmla="*/ 5424 w 64084"/>
                  <a:gd name="connsiteY33" fmla="*/ 13026 h 46974"/>
                  <a:gd name="connsiteX34" fmla="*/ 2211 w 64084"/>
                  <a:gd name="connsiteY34" fmla="*/ 15787 h 46974"/>
                  <a:gd name="connsiteX35" fmla="*/ 0 w 64084"/>
                  <a:gd name="connsiteY35" fmla="*/ 19625 h 46974"/>
                  <a:gd name="connsiteX36" fmla="*/ 1323 w 64084"/>
                  <a:gd name="connsiteY36" fmla="*/ 23767 h 46974"/>
                  <a:gd name="connsiteX37" fmla="*/ 337 w 64084"/>
                  <a:gd name="connsiteY37" fmla="*/ 27793 h 46974"/>
                  <a:gd name="connsiteX38" fmla="*/ 1183 w 64084"/>
                  <a:gd name="connsiteY38" fmla="*/ 31927 h 46974"/>
                  <a:gd name="connsiteX39" fmla="*/ 1931 w 64084"/>
                  <a:gd name="connsiteY39" fmla="*/ 36184 h 46974"/>
                  <a:gd name="connsiteX40" fmla="*/ 4331 w 64084"/>
                  <a:gd name="connsiteY40" fmla="*/ 39627 h 46974"/>
                  <a:gd name="connsiteX41" fmla="*/ 7906 w 64084"/>
                  <a:gd name="connsiteY41" fmla="*/ 45166 h 46974"/>
                  <a:gd name="connsiteX42" fmla="*/ 12179 w 64084"/>
                  <a:gd name="connsiteY42" fmla="*/ 44944 h 469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</a:cxnLst>
                <a:rect l="l" t="t" r="r" b="b"/>
                <a:pathLst>
                  <a:path w="64084" h="46974">
                    <a:moveTo>
                      <a:pt x="14472" y="46974"/>
                    </a:moveTo>
                    <a:lnTo>
                      <a:pt x="18680" y="46900"/>
                    </a:lnTo>
                    <a:lnTo>
                      <a:pt x="23125" y="46613"/>
                    </a:lnTo>
                    <a:lnTo>
                      <a:pt x="27465" y="45125"/>
                    </a:lnTo>
                    <a:lnTo>
                      <a:pt x="31582" y="45462"/>
                    </a:lnTo>
                    <a:lnTo>
                      <a:pt x="35461" y="43892"/>
                    </a:lnTo>
                    <a:lnTo>
                      <a:pt x="37786" y="40441"/>
                    </a:lnTo>
                    <a:lnTo>
                      <a:pt x="41427" y="37663"/>
                    </a:lnTo>
                    <a:lnTo>
                      <a:pt x="45593" y="37293"/>
                    </a:lnTo>
                    <a:lnTo>
                      <a:pt x="49678" y="38247"/>
                    </a:lnTo>
                    <a:lnTo>
                      <a:pt x="54387" y="38329"/>
                    </a:lnTo>
                    <a:lnTo>
                      <a:pt x="58652" y="37902"/>
                    </a:lnTo>
                    <a:lnTo>
                      <a:pt x="58989" y="33628"/>
                    </a:lnTo>
                    <a:lnTo>
                      <a:pt x="62786" y="31804"/>
                    </a:lnTo>
                    <a:lnTo>
                      <a:pt x="63706" y="27695"/>
                    </a:lnTo>
                    <a:lnTo>
                      <a:pt x="62876" y="23438"/>
                    </a:lnTo>
                    <a:lnTo>
                      <a:pt x="64084" y="19189"/>
                    </a:lnTo>
                    <a:lnTo>
                      <a:pt x="61504" y="15861"/>
                    </a:lnTo>
                    <a:lnTo>
                      <a:pt x="59778" y="12130"/>
                    </a:lnTo>
                    <a:lnTo>
                      <a:pt x="56252" y="9927"/>
                    </a:lnTo>
                    <a:lnTo>
                      <a:pt x="52398" y="8341"/>
                    </a:lnTo>
                    <a:lnTo>
                      <a:pt x="49390" y="5301"/>
                    </a:lnTo>
                    <a:lnTo>
                      <a:pt x="46440" y="2293"/>
                    </a:lnTo>
                    <a:lnTo>
                      <a:pt x="42766" y="0"/>
                    </a:lnTo>
                    <a:lnTo>
                      <a:pt x="38764" y="1907"/>
                    </a:lnTo>
                    <a:lnTo>
                      <a:pt x="34770" y="707"/>
                    </a:lnTo>
                    <a:lnTo>
                      <a:pt x="30826" y="2687"/>
                    </a:lnTo>
                    <a:lnTo>
                      <a:pt x="26141" y="3410"/>
                    </a:lnTo>
                    <a:lnTo>
                      <a:pt x="21991" y="2868"/>
                    </a:lnTo>
                    <a:lnTo>
                      <a:pt x="19181" y="6007"/>
                    </a:lnTo>
                    <a:lnTo>
                      <a:pt x="14924" y="5243"/>
                    </a:lnTo>
                    <a:lnTo>
                      <a:pt x="10387" y="7125"/>
                    </a:lnTo>
                    <a:lnTo>
                      <a:pt x="5793" y="8925"/>
                    </a:lnTo>
                    <a:lnTo>
                      <a:pt x="5424" y="13026"/>
                    </a:lnTo>
                    <a:lnTo>
                      <a:pt x="2211" y="15787"/>
                    </a:lnTo>
                    <a:lnTo>
                      <a:pt x="0" y="19625"/>
                    </a:lnTo>
                    <a:lnTo>
                      <a:pt x="1323" y="23767"/>
                    </a:lnTo>
                    <a:lnTo>
                      <a:pt x="337" y="27793"/>
                    </a:lnTo>
                    <a:lnTo>
                      <a:pt x="1183" y="31927"/>
                    </a:lnTo>
                    <a:lnTo>
                      <a:pt x="1931" y="36184"/>
                    </a:lnTo>
                    <a:lnTo>
                      <a:pt x="4331" y="39627"/>
                    </a:lnTo>
                    <a:lnTo>
                      <a:pt x="7906" y="45166"/>
                    </a:lnTo>
                    <a:lnTo>
                      <a:pt x="12179" y="44944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16" name="Free-form: Shape 1115">
                <a:extLst>
                  <a:ext uri="{FF2B5EF4-FFF2-40B4-BE49-F238E27FC236}">
                    <a16:creationId xmlns:a16="http://schemas.microsoft.com/office/drawing/2014/main" id="{470EA8DB-5E56-BFC1-DEFE-F11DDB8EADD2}"/>
                  </a:ext>
                </a:extLst>
              </p:cNvPr>
              <p:cNvSpPr/>
              <p:nvPr/>
            </p:nvSpPr>
            <p:spPr>
              <a:xfrm>
                <a:off x="6360269" y="2257805"/>
                <a:ext cx="280568" cy="167058"/>
              </a:xfrm>
              <a:custGeom>
                <a:avLst/>
                <a:gdLst>
                  <a:gd name="connsiteX0" fmla="*/ 135581 w 238898"/>
                  <a:gd name="connsiteY0" fmla="*/ 142246 h 142246"/>
                  <a:gd name="connsiteX1" fmla="*/ 139855 w 238898"/>
                  <a:gd name="connsiteY1" fmla="*/ 141424 h 142246"/>
                  <a:gd name="connsiteX2" fmla="*/ 144950 w 238898"/>
                  <a:gd name="connsiteY2" fmla="*/ 139394 h 142246"/>
                  <a:gd name="connsiteX3" fmla="*/ 148615 w 238898"/>
                  <a:gd name="connsiteY3" fmla="*/ 134883 h 142246"/>
                  <a:gd name="connsiteX4" fmla="*/ 152551 w 238898"/>
                  <a:gd name="connsiteY4" fmla="*/ 130987 h 142246"/>
                  <a:gd name="connsiteX5" fmla="*/ 157729 w 238898"/>
                  <a:gd name="connsiteY5" fmla="*/ 129311 h 142246"/>
                  <a:gd name="connsiteX6" fmla="*/ 168691 w 238898"/>
                  <a:gd name="connsiteY6" fmla="*/ 127922 h 142246"/>
                  <a:gd name="connsiteX7" fmla="*/ 172661 w 238898"/>
                  <a:gd name="connsiteY7" fmla="*/ 126130 h 142246"/>
                  <a:gd name="connsiteX8" fmla="*/ 177929 w 238898"/>
                  <a:gd name="connsiteY8" fmla="*/ 126065 h 142246"/>
                  <a:gd name="connsiteX9" fmla="*/ 181816 w 238898"/>
                  <a:gd name="connsiteY9" fmla="*/ 128095 h 142246"/>
                  <a:gd name="connsiteX10" fmla="*/ 190190 w 238898"/>
                  <a:gd name="connsiteY10" fmla="*/ 130042 h 142246"/>
                  <a:gd name="connsiteX11" fmla="*/ 196230 w 238898"/>
                  <a:gd name="connsiteY11" fmla="*/ 131472 h 142246"/>
                  <a:gd name="connsiteX12" fmla="*/ 200561 w 238898"/>
                  <a:gd name="connsiteY12" fmla="*/ 135293 h 142246"/>
                  <a:gd name="connsiteX13" fmla="*/ 207037 w 238898"/>
                  <a:gd name="connsiteY13" fmla="*/ 137915 h 142246"/>
                  <a:gd name="connsiteX14" fmla="*/ 212469 w 238898"/>
                  <a:gd name="connsiteY14" fmla="*/ 138679 h 142246"/>
                  <a:gd name="connsiteX15" fmla="*/ 217038 w 238898"/>
                  <a:gd name="connsiteY15" fmla="*/ 130872 h 142246"/>
                  <a:gd name="connsiteX16" fmla="*/ 215773 w 238898"/>
                  <a:gd name="connsiteY16" fmla="*/ 123895 h 142246"/>
                  <a:gd name="connsiteX17" fmla="*/ 216775 w 238898"/>
                  <a:gd name="connsiteY17" fmla="*/ 118488 h 142246"/>
                  <a:gd name="connsiteX18" fmla="*/ 219964 w 238898"/>
                  <a:gd name="connsiteY18" fmla="*/ 114099 h 142246"/>
                  <a:gd name="connsiteX19" fmla="*/ 221764 w 238898"/>
                  <a:gd name="connsiteY19" fmla="*/ 110303 h 142246"/>
                  <a:gd name="connsiteX20" fmla="*/ 224977 w 238898"/>
                  <a:gd name="connsiteY20" fmla="*/ 106843 h 142246"/>
                  <a:gd name="connsiteX21" fmla="*/ 237222 w 238898"/>
                  <a:gd name="connsiteY21" fmla="*/ 104221 h 142246"/>
                  <a:gd name="connsiteX22" fmla="*/ 237337 w 238898"/>
                  <a:gd name="connsiteY22" fmla="*/ 99397 h 142246"/>
                  <a:gd name="connsiteX23" fmla="*/ 238898 w 238898"/>
                  <a:gd name="connsiteY23" fmla="*/ 94409 h 142246"/>
                  <a:gd name="connsiteX24" fmla="*/ 236079 w 238898"/>
                  <a:gd name="connsiteY24" fmla="*/ 89001 h 142246"/>
                  <a:gd name="connsiteX25" fmla="*/ 231239 w 238898"/>
                  <a:gd name="connsiteY25" fmla="*/ 86445 h 142246"/>
                  <a:gd name="connsiteX26" fmla="*/ 226686 w 238898"/>
                  <a:gd name="connsiteY26" fmla="*/ 86289 h 142246"/>
                  <a:gd name="connsiteX27" fmla="*/ 222174 w 238898"/>
                  <a:gd name="connsiteY27" fmla="*/ 87941 h 142246"/>
                  <a:gd name="connsiteX28" fmla="*/ 218789 w 238898"/>
                  <a:gd name="connsiteY28" fmla="*/ 90472 h 142246"/>
                  <a:gd name="connsiteX29" fmla="*/ 214269 w 238898"/>
                  <a:gd name="connsiteY29" fmla="*/ 89511 h 142246"/>
                  <a:gd name="connsiteX30" fmla="*/ 209281 w 238898"/>
                  <a:gd name="connsiteY30" fmla="*/ 91795 h 142246"/>
                  <a:gd name="connsiteX31" fmla="*/ 203421 w 238898"/>
                  <a:gd name="connsiteY31" fmla="*/ 89593 h 142246"/>
                  <a:gd name="connsiteX32" fmla="*/ 200463 w 238898"/>
                  <a:gd name="connsiteY32" fmla="*/ 85377 h 142246"/>
                  <a:gd name="connsiteX33" fmla="*/ 197413 w 238898"/>
                  <a:gd name="connsiteY33" fmla="*/ 81778 h 142246"/>
                  <a:gd name="connsiteX34" fmla="*/ 196986 w 238898"/>
                  <a:gd name="connsiteY34" fmla="*/ 76872 h 142246"/>
                  <a:gd name="connsiteX35" fmla="*/ 194899 w 238898"/>
                  <a:gd name="connsiteY35" fmla="*/ 73099 h 142246"/>
                  <a:gd name="connsiteX36" fmla="*/ 193732 w 238898"/>
                  <a:gd name="connsiteY36" fmla="*/ 68506 h 142246"/>
                  <a:gd name="connsiteX37" fmla="*/ 194085 w 238898"/>
                  <a:gd name="connsiteY37" fmla="*/ 64027 h 142246"/>
                  <a:gd name="connsiteX38" fmla="*/ 195417 w 238898"/>
                  <a:gd name="connsiteY38" fmla="*/ 58964 h 142246"/>
                  <a:gd name="connsiteX39" fmla="*/ 195638 w 238898"/>
                  <a:gd name="connsiteY39" fmla="*/ 54198 h 142246"/>
                  <a:gd name="connsiteX40" fmla="*/ 194858 w 238898"/>
                  <a:gd name="connsiteY40" fmla="*/ 49004 h 142246"/>
                  <a:gd name="connsiteX41" fmla="*/ 192549 w 238898"/>
                  <a:gd name="connsiteY41" fmla="*/ 44961 h 142246"/>
                  <a:gd name="connsiteX42" fmla="*/ 190387 w 238898"/>
                  <a:gd name="connsiteY42" fmla="*/ 41361 h 142246"/>
                  <a:gd name="connsiteX43" fmla="*/ 187922 w 238898"/>
                  <a:gd name="connsiteY43" fmla="*/ 37745 h 142246"/>
                  <a:gd name="connsiteX44" fmla="*/ 183763 w 238898"/>
                  <a:gd name="connsiteY44" fmla="*/ 35354 h 142246"/>
                  <a:gd name="connsiteX45" fmla="*/ 180813 w 238898"/>
                  <a:gd name="connsiteY45" fmla="*/ 31434 h 142246"/>
                  <a:gd name="connsiteX46" fmla="*/ 176720 w 238898"/>
                  <a:gd name="connsiteY46" fmla="*/ 28911 h 142246"/>
                  <a:gd name="connsiteX47" fmla="*/ 174124 w 238898"/>
                  <a:gd name="connsiteY47" fmla="*/ 24892 h 142246"/>
                  <a:gd name="connsiteX48" fmla="*/ 169809 w 238898"/>
                  <a:gd name="connsiteY48" fmla="*/ 20323 h 142246"/>
                  <a:gd name="connsiteX49" fmla="*/ 165396 w 238898"/>
                  <a:gd name="connsiteY49" fmla="*/ 16132 h 142246"/>
                  <a:gd name="connsiteX50" fmla="*/ 163169 w 238898"/>
                  <a:gd name="connsiteY50" fmla="*/ 10404 h 142246"/>
                  <a:gd name="connsiteX51" fmla="*/ 160145 w 238898"/>
                  <a:gd name="connsiteY51" fmla="*/ 7273 h 142246"/>
                  <a:gd name="connsiteX52" fmla="*/ 157893 w 238898"/>
                  <a:gd name="connsiteY52" fmla="*/ 3295 h 142246"/>
                  <a:gd name="connsiteX53" fmla="*/ 153307 w 238898"/>
                  <a:gd name="connsiteY53" fmla="*/ 378 h 142246"/>
                  <a:gd name="connsiteX54" fmla="*/ 148705 w 238898"/>
                  <a:gd name="connsiteY54" fmla="*/ 0 h 142246"/>
                  <a:gd name="connsiteX55" fmla="*/ 144506 w 238898"/>
                  <a:gd name="connsiteY55" fmla="*/ 855 h 142246"/>
                  <a:gd name="connsiteX56" fmla="*/ 140068 w 238898"/>
                  <a:gd name="connsiteY56" fmla="*/ 3452 h 142246"/>
                  <a:gd name="connsiteX57" fmla="*/ 138145 w 238898"/>
                  <a:gd name="connsiteY57" fmla="*/ 7306 h 142246"/>
                  <a:gd name="connsiteX58" fmla="*/ 132187 w 238898"/>
                  <a:gd name="connsiteY58" fmla="*/ 8432 h 142246"/>
                  <a:gd name="connsiteX59" fmla="*/ 127938 w 238898"/>
                  <a:gd name="connsiteY59" fmla="*/ 9401 h 142246"/>
                  <a:gd name="connsiteX60" fmla="*/ 123427 w 238898"/>
                  <a:gd name="connsiteY60" fmla="*/ 9426 h 142246"/>
                  <a:gd name="connsiteX61" fmla="*/ 116564 w 238898"/>
                  <a:gd name="connsiteY61" fmla="*/ 10166 h 142246"/>
                  <a:gd name="connsiteX62" fmla="*/ 113047 w 238898"/>
                  <a:gd name="connsiteY62" fmla="*/ 13913 h 142246"/>
                  <a:gd name="connsiteX63" fmla="*/ 108297 w 238898"/>
                  <a:gd name="connsiteY63" fmla="*/ 15836 h 142246"/>
                  <a:gd name="connsiteX64" fmla="*/ 104977 w 238898"/>
                  <a:gd name="connsiteY64" fmla="*/ 13034 h 142246"/>
                  <a:gd name="connsiteX65" fmla="*/ 100966 w 238898"/>
                  <a:gd name="connsiteY65" fmla="*/ 11719 h 142246"/>
                  <a:gd name="connsiteX66" fmla="*/ 98271 w 238898"/>
                  <a:gd name="connsiteY66" fmla="*/ 8563 h 142246"/>
                  <a:gd name="connsiteX67" fmla="*/ 93685 w 238898"/>
                  <a:gd name="connsiteY67" fmla="*/ 8991 h 142246"/>
                  <a:gd name="connsiteX68" fmla="*/ 89601 w 238898"/>
                  <a:gd name="connsiteY68" fmla="*/ 10683 h 142246"/>
                  <a:gd name="connsiteX69" fmla="*/ 84062 w 238898"/>
                  <a:gd name="connsiteY69" fmla="*/ 8547 h 142246"/>
                  <a:gd name="connsiteX70" fmla="*/ 79378 w 238898"/>
                  <a:gd name="connsiteY70" fmla="*/ 8054 h 142246"/>
                  <a:gd name="connsiteX71" fmla="*/ 74825 w 238898"/>
                  <a:gd name="connsiteY71" fmla="*/ 7470 h 142246"/>
                  <a:gd name="connsiteX72" fmla="*/ 69451 w 238898"/>
                  <a:gd name="connsiteY72" fmla="*/ 7955 h 142246"/>
                  <a:gd name="connsiteX73" fmla="*/ 66007 w 238898"/>
                  <a:gd name="connsiteY73" fmla="*/ 5342 h 142246"/>
                  <a:gd name="connsiteX74" fmla="*/ 61832 w 238898"/>
                  <a:gd name="connsiteY74" fmla="*/ 5038 h 142246"/>
                  <a:gd name="connsiteX75" fmla="*/ 57206 w 238898"/>
                  <a:gd name="connsiteY75" fmla="*/ 6961 h 142246"/>
                  <a:gd name="connsiteX76" fmla="*/ 54346 w 238898"/>
                  <a:gd name="connsiteY76" fmla="*/ 10889 h 142246"/>
                  <a:gd name="connsiteX77" fmla="*/ 50294 w 238898"/>
                  <a:gd name="connsiteY77" fmla="*/ 14530 h 142246"/>
                  <a:gd name="connsiteX78" fmla="*/ 46128 w 238898"/>
                  <a:gd name="connsiteY78" fmla="*/ 13576 h 142246"/>
                  <a:gd name="connsiteX79" fmla="*/ 41846 w 238898"/>
                  <a:gd name="connsiteY79" fmla="*/ 15779 h 142246"/>
                  <a:gd name="connsiteX80" fmla="*/ 39981 w 238898"/>
                  <a:gd name="connsiteY80" fmla="*/ 20044 h 142246"/>
                  <a:gd name="connsiteX81" fmla="*/ 36414 w 238898"/>
                  <a:gd name="connsiteY81" fmla="*/ 22813 h 142246"/>
                  <a:gd name="connsiteX82" fmla="*/ 35017 w 238898"/>
                  <a:gd name="connsiteY82" fmla="*/ 26741 h 142246"/>
                  <a:gd name="connsiteX83" fmla="*/ 33332 w 238898"/>
                  <a:gd name="connsiteY83" fmla="*/ 30834 h 142246"/>
                  <a:gd name="connsiteX84" fmla="*/ 32280 w 238898"/>
                  <a:gd name="connsiteY84" fmla="*/ 34918 h 142246"/>
                  <a:gd name="connsiteX85" fmla="*/ 29692 w 238898"/>
                  <a:gd name="connsiteY85" fmla="*/ 39077 h 142246"/>
                  <a:gd name="connsiteX86" fmla="*/ 26454 w 238898"/>
                  <a:gd name="connsiteY86" fmla="*/ 43186 h 142246"/>
                  <a:gd name="connsiteX87" fmla="*/ 26240 w 238898"/>
                  <a:gd name="connsiteY87" fmla="*/ 47788 h 142246"/>
                  <a:gd name="connsiteX88" fmla="*/ 22427 w 238898"/>
                  <a:gd name="connsiteY88" fmla="*/ 49440 h 142246"/>
                  <a:gd name="connsiteX89" fmla="*/ 21136 w 238898"/>
                  <a:gd name="connsiteY89" fmla="*/ 53409 h 142246"/>
                  <a:gd name="connsiteX90" fmla="*/ 20134 w 238898"/>
                  <a:gd name="connsiteY90" fmla="*/ 58126 h 142246"/>
                  <a:gd name="connsiteX91" fmla="*/ 17151 w 238898"/>
                  <a:gd name="connsiteY91" fmla="*/ 61339 h 142246"/>
                  <a:gd name="connsiteX92" fmla="*/ 12179 w 238898"/>
                  <a:gd name="connsiteY92" fmla="*/ 59967 h 142246"/>
                  <a:gd name="connsiteX93" fmla="*/ 8801 w 238898"/>
                  <a:gd name="connsiteY93" fmla="*/ 62432 h 142246"/>
                  <a:gd name="connsiteX94" fmla="*/ 4314 w 238898"/>
                  <a:gd name="connsiteY94" fmla="*/ 63304 h 142246"/>
                  <a:gd name="connsiteX95" fmla="*/ 0 w 238898"/>
                  <a:gd name="connsiteY95" fmla="*/ 64101 h 142246"/>
                  <a:gd name="connsiteX96" fmla="*/ 205 w 238898"/>
                  <a:gd name="connsiteY96" fmla="*/ 68604 h 142246"/>
                  <a:gd name="connsiteX97" fmla="*/ 4536 w 238898"/>
                  <a:gd name="connsiteY97" fmla="*/ 72080 h 142246"/>
                  <a:gd name="connsiteX98" fmla="*/ 8374 w 238898"/>
                  <a:gd name="connsiteY98" fmla="*/ 74012 h 142246"/>
                  <a:gd name="connsiteX99" fmla="*/ 12622 w 238898"/>
                  <a:gd name="connsiteY99" fmla="*/ 75663 h 142246"/>
                  <a:gd name="connsiteX100" fmla="*/ 11727 w 238898"/>
                  <a:gd name="connsiteY100" fmla="*/ 80644 h 142246"/>
                  <a:gd name="connsiteX101" fmla="*/ 13863 w 238898"/>
                  <a:gd name="connsiteY101" fmla="*/ 84703 h 142246"/>
                  <a:gd name="connsiteX102" fmla="*/ 17430 w 238898"/>
                  <a:gd name="connsiteY102" fmla="*/ 88171 h 142246"/>
                  <a:gd name="connsiteX103" fmla="*/ 21095 w 238898"/>
                  <a:gd name="connsiteY103" fmla="*/ 90341 h 142246"/>
                  <a:gd name="connsiteX104" fmla="*/ 25829 w 238898"/>
                  <a:gd name="connsiteY104" fmla="*/ 92371 h 142246"/>
                  <a:gd name="connsiteX105" fmla="*/ 30037 w 238898"/>
                  <a:gd name="connsiteY105" fmla="*/ 93193 h 142246"/>
                  <a:gd name="connsiteX106" fmla="*/ 30727 w 238898"/>
                  <a:gd name="connsiteY106" fmla="*/ 97696 h 142246"/>
                  <a:gd name="connsiteX107" fmla="*/ 33645 w 238898"/>
                  <a:gd name="connsiteY107" fmla="*/ 101558 h 142246"/>
                  <a:gd name="connsiteX108" fmla="*/ 29322 w 238898"/>
                  <a:gd name="connsiteY108" fmla="*/ 103605 h 142246"/>
                  <a:gd name="connsiteX109" fmla="*/ 33883 w 238898"/>
                  <a:gd name="connsiteY109" fmla="*/ 106457 h 142246"/>
                  <a:gd name="connsiteX110" fmla="*/ 36800 w 238898"/>
                  <a:gd name="connsiteY110" fmla="*/ 109966 h 142246"/>
                  <a:gd name="connsiteX111" fmla="*/ 43876 w 238898"/>
                  <a:gd name="connsiteY111" fmla="*/ 110335 h 142246"/>
                  <a:gd name="connsiteX112" fmla="*/ 47237 w 238898"/>
                  <a:gd name="connsiteY112" fmla="*/ 113614 h 142246"/>
                  <a:gd name="connsiteX113" fmla="*/ 51141 w 238898"/>
                  <a:gd name="connsiteY113" fmla="*/ 115463 h 142246"/>
                  <a:gd name="connsiteX114" fmla="*/ 53039 w 238898"/>
                  <a:gd name="connsiteY114" fmla="*/ 110935 h 142246"/>
                  <a:gd name="connsiteX115" fmla="*/ 56614 w 238898"/>
                  <a:gd name="connsiteY115" fmla="*/ 108404 h 142246"/>
                  <a:gd name="connsiteX116" fmla="*/ 60312 w 238898"/>
                  <a:gd name="connsiteY116" fmla="*/ 110615 h 142246"/>
                  <a:gd name="connsiteX117" fmla="*/ 65284 w 238898"/>
                  <a:gd name="connsiteY117" fmla="*/ 112891 h 142246"/>
                  <a:gd name="connsiteX118" fmla="*/ 60575 w 238898"/>
                  <a:gd name="connsiteY118" fmla="*/ 113812 h 142246"/>
                  <a:gd name="connsiteX119" fmla="*/ 59367 w 238898"/>
                  <a:gd name="connsiteY119" fmla="*/ 117797 h 142246"/>
                  <a:gd name="connsiteX120" fmla="*/ 64438 w 238898"/>
                  <a:gd name="connsiteY120" fmla="*/ 121997 h 142246"/>
                  <a:gd name="connsiteX121" fmla="*/ 71045 w 238898"/>
                  <a:gd name="connsiteY121" fmla="*/ 127297 h 142246"/>
                  <a:gd name="connsiteX122" fmla="*/ 69713 w 238898"/>
                  <a:gd name="connsiteY122" fmla="*/ 134086 h 142246"/>
                  <a:gd name="connsiteX123" fmla="*/ 76000 w 238898"/>
                  <a:gd name="connsiteY123" fmla="*/ 136592 h 142246"/>
                  <a:gd name="connsiteX124" fmla="*/ 80454 w 238898"/>
                  <a:gd name="connsiteY124" fmla="*/ 135228 h 142246"/>
                  <a:gd name="connsiteX125" fmla="*/ 84662 w 238898"/>
                  <a:gd name="connsiteY125" fmla="*/ 134948 h 142246"/>
                  <a:gd name="connsiteX126" fmla="*/ 89897 w 238898"/>
                  <a:gd name="connsiteY126" fmla="*/ 136904 h 142246"/>
                  <a:gd name="connsiteX127" fmla="*/ 96726 w 238898"/>
                  <a:gd name="connsiteY127" fmla="*/ 138236 h 142246"/>
                  <a:gd name="connsiteX128" fmla="*/ 101846 w 238898"/>
                  <a:gd name="connsiteY128" fmla="*/ 139641 h 142246"/>
                  <a:gd name="connsiteX129" fmla="*/ 108585 w 238898"/>
                  <a:gd name="connsiteY129" fmla="*/ 139789 h 142246"/>
                  <a:gd name="connsiteX130" fmla="*/ 112258 w 238898"/>
                  <a:gd name="connsiteY130" fmla="*/ 137825 h 142246"/>
                  <a:gd name="connsiteX131" fmla="*/ 118594 w 238898"/>
                  <a:gd name="connsiteY131" fmla="*/ 140208 h 142246"/>
                  <a:gd name="connsiteX132" fmla="*/ 124248 w 238898"/>
                  <a:gd name="connsiteY132" fmla="*/ 138959 h 142246"/>
                  <a:gd name="connsiteX133" fmla="*/ 131390 w 238898"/>
                  <a:gd name="connsiteY133" fmla="*/ 140101 h 142246"/>
                  <a:gd name="connsiteX134" fmla="*/ 135581 w 238898"/>
                  <a:gd name="connsiteY134" fmla="*/ 142246 h 1422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</a:cxnLst>
                <a:rect l="l" t="t" r="r" b="b"/>
                <a:pathLst>
                  <a:path w="238898" h="142246">
                    <a:moveTo>
                      <a:pt x="135581" y="142246"/>
                    </a:moveTo>
                    <a:lnTo>
                      <a:pt x="139855" y="141424"/>
                    </a:lnTo>
                    <a:lnTo>
                      <a:pt x="144950" y="139394"/>
                    </a:lnTo>
                    <a:lnTo>
                      <a:pt x="148615" y="134883"/>
                    </a:lnTo>
                    <a:lnTo>
                      <a:pt x="152551" y="130987"/>
                    </a:lnTo>
                    <a:lnTo>
                      <a:pt x="157729" y="129311"/>
                    </a:lnTo>
                    <a:lnTo>
                      <a:pt x="168691" y="127922"/>
                    </a:lnTo>
                    <a:lnTo>
                      <a:pt x="172661" y="126130"/>
                    </a:lnTo>
                    <a:lnTo>
                      <a:pt x="177929" y="126065"/>
                    </a:lnTo>
                    <a:lnTo>
                      <a:pt x="181816" y="128095"/>
                    </a:lnTo>
                    <a:lnTo>
                      <a:pt x="190190" y="130042"/>
                    </a:lnTo>
                    <a:lnTo>
                      <a:pt x="196230" y="131472"/>
                    </a:lnTo>
                    <a:lnTo>
                      <a:pt x="200561" y="135293"/>
                    </a:lnTo>
                    <a:lnTo>
                      <a:pt x="207037" y="137915"/>
                    </a:lnTo>
                    <a:lnTo>
                      <a:pt x="212469" y="138679"/>
                    </a:lnTo>
                    <a:lnTo>
                      <a:pt x="217038" y="130872"/>
                    </a:lnTo>
                    <a:lnTo>
                      <a:pt x="215773" y="123895"/>
                    </a:lnTo>
                    <a:lnTo>
                      <a:pt x="216775" y="118488"/>
                    </a:lnTo>
                    <a:lnTo>
                      <a:pt x="219964" y="114099"/>
                    </a:lnTo>
                    <a:lnTo>
                      <a:pt x="221764" y="110303"/>
                    </a:lnTo>
                    <a:lnTo>
                      <a:pt x="224977" y="106843"/>
                    </a:lnTo>
                    <a:lnTo>
                      <a:pt x="237222" y="104221"/>
                    </a:lnTo>
                    <a:lnTo>
                      <a:pt x="237337" y="99397"/>
                    </a:lnTo>
                    <a:lnTo>
                      <a:pt x="238898" y="94409"/>
                    </a:lnTo>
                    <a:lnTo>
                      <a:pt x="236079" y="89001"/>
                    </a:lnTo>
                    <a:lnTo>
                      <a:pt x="231239" y="86445"/>
                    </a:lnTo>
                    <a:lnTo>
                      <a:pt x="226686" y="86289"/>
                    </a:lnTo>
                    <a:lnTo>
                      <a:pt x="222174" y="87941"/>
                    </a:lnTo>
                    <a:lnTo>
                      <a:pt x="218789" y="90472"/>
                    </a:lnTo>
                    <a:lnTo>
                      <a:pt x="214269" y="89511"/>
                    </a:lnTo>
                    <a:lnTo>
                      <a:pt x="209281" y="91795"/>
                    </a:lnTo>
                    <a:lnTo>
                      <a:pt x="203421" y="89593"/>
                    </a:lnTo>
                    <a:lnTo>
                      <a:pt x="200463" y="85377"/>
                    </a:lnTo>
                    <a:lnTo>
                      <a:pt x="197413" y="81778"/>
                    </a:lnTo>
                    <a:lnTo>
                      <a:pt x="196986" y="76872"/>
                    </a:lnTo>
                    <a:lnTo>
                      <a:pt x="194899" y="73099"/>
                    </a:lnTo>
                    <a:lnTo>
                      <a:pt x="193732" y="68506"/>
                    </a:lnTo>
                    <a:lnTo>
                      <a:pt x="194085" y="64027"/>
                    </a:lnTo>
                    <a:lnTo>
                      <a:pt x="195417" y="58964"/>
                    </a:lnTo>
                    <a:lnTo>
                      <a:pt x="195638" y="54198"/>
                    </a:lnTo>
                    <a:lnTo>
                      <a:pt x="194858" y="49004"/>
                    </a:lnTo>
                    <a:lnTo>
                      <a:pt x="192549" y="44961"/>
                    </a:lnTo>
                    <a:lnTo>
                      <a:pt x="190387" y="41361"/>
                    </a:lnTo>
                    <a:lnTo>
                      <a:pt x="187922" y="37745"/>
                    </a:lnTo>
                    <a:lnTo>
                      <a:pt x="183763" y="35354"/>
                    </a:lnTo>
                    <a:lnTo>
                      <a:pt x="180813" y="31434"/>
                    </a:lnTo>
                    <a:lnTo>
                      <a:pt x="176720" y="28911"/>
                    </a:lnTo>
                    <a:lnTo>
                      <a:pt x="174124" y="24892"/>
                    </a:lnTo>
                    <a:lnTo>
                      <a:pt x="169809" y="20323"/>
                    </a:lnTo>
                    <a:lnTo>
                      <a:pt x="165396" y="16132"/>
                    </a:lnTo>
                    <a:lnTo>
                      <a:pt x="163169" y="10404"/>
                    </a:lnTo>
                    <a:lnTo>
                      <a:pt x="160145" y="7273"/>
                    </a:lnTo>
                    <a:lnTo>
                      <a:pt x="157893" y="3295"/>
                    </a:lnTo>
                    <a:lnTo>
                      <a:pt x="153307" y="378"/>
                    </a:lnTo>
                    <a:lnTo>
                      <a:pt x="148705" y="0"/>
                    </a:lnTo>
                    <a:lnTo>
                      <a:pt x="144506" y="855"/>
                    </a:lnTo>
                    <a:lnTo>
                      <a:pt x="140068" y="3452"/>
                    </a:lnTo>
                    <a:lnTo>
                      <a:pt x="138145" y="7306"/>
                    </a:lnTo>
                    <a:lnTo>
                      <a:pt x="132187" y="8432"/>
                    </a:lnTo>
                    <a:lnTo>
                      <a:pt x="127938" y="9401"/>
                    </a:lnTo>
                    <a:lnTo>
                      <a:pt x="123427" y="9426"/>
                    </a:lnTo>
                    <a:lnTo>
                      <a:pt x="116564" y="10166"/>
                    </a:lnTo>
                    <a:lnTo>
                      <a:pt x="113047" y="13913"/>
                    </a:lnTo>
                    <a:lnTo>
                      <a:pt x="108297" y="15836"/>
                    </a:lnTo>
                    <a:lnTo>
                      <a:pt x="104977" y="13034"/>
                    </a:lnTo>
                    <a:lnTo>
                      <a:pt x="100966" y="11719"/>
                    </a:lnTo>
                    <a:lnTo>
                      <a:pt x="98271" y="8563"/>
                    </a:lnTo>
                    <a:lnTo>
                      <a:pt x="93685" y="8991"/>
                    </a:lnTo>
                    <a:lnTo>
                      <a:pt x="89601" y="10683"/>
                    </a:lnTo>
                    <a:lnTo>
                      <a:pt x="84062" y="8547"/>
                    </a:lnTo>
                    <a:lnTo>
                      <a:pt x="79378" y="8054"/>
                    </a:lnTo>
                    <a:lnTo>
                      <a:pt x="74825" y="7470"/>
                    </a:lnTo>
                    <a:lnTo>
                      <a:pt x="69451" y="7955"/>
                    </a:lnTo>
                    <a:lnTo>
                      <a:pt x="66007" y="5342"/>
                    </a:lnTo>
                    <a:lnTo>
                      <a:pt x="61832" y="5038"/>
                    </a:lnTo>
                    <a:lnTo>
                      <a:pt x="57206" y="6961"/>
                    </a:lnTo>
                    <a:lnTo>
                      <a:pt x="54346" y="10889"/>
                    </a:lnTo>
                    <a:lnTo>
                      <a:pt x="50294" y="14530"/>
                    </a:lnTo>
                    <a:lnTo>
                      <a:pt x="46128" y="13576"/>
                    </a:lnTo>
                    <a:lnTo>
                      <a:pt x="41846" y="15779"/>
                    </a:lnTo>
                    <a:lnTo>
                      <a:pt x="39981" y="20044"/>
                    </a:lnTo>
                    <a:lnTo>
                      <a:pt x="36414" y="22813"/>
                    </a:lnTo>
                    <a:lnTo>
                      <a:pt x="35017" y="26741"/>
                    </a:lnTo>
                    <a:lnTo>
                      <a:pt x="33332" y="30834"/>
                    </a:lnTo>
                    <a:lnTo>
                      <a:pt x="32280" y="34918"/>
                    </a:lnTo>
                    <a:lnTo>
                      <a:pt x="29692" y="39077"/>
                    </a:lnTo>
                    <a:lnTo>
                      <a:pt x="26454" y="43186"/>
                    </a:lnTo>
                    <a:lnTo>
                      <a:pt x="26240" y="47788"/>
                    </a:lnTo>
                    <a:lnTo>
                      <a:pt x="22427" y="49440"/>
                    </a:lnTo>
                    <a:lnTo>
                      <a:pt x="21136" y="53409"/>
                    </a:lnTo>
                    <a:lnTo>
                      <a:pt x="20134" y="58126"/>
                    </a:lnTo>
                    <a:lnTo>
                      <a:pt x="17151" y="61339"/>
                    </a:lnTo>
                    <a:lnTo>
                      <a:pt x="12179" y="59967"/>
                    </a:lnTo>
                    <a:lnTo>
                      <a:pt x="8801" y="62432"/>
                    </a:lnTo>
                    <a:lnTo>
                      <a:pt x="4314" y="63304"/>
                    </a:lnTo>
                    <a:lnTo>
                      <a:pt x="0" y="64101"/>
                    </a:lnTo>
                    <a:lnTo>
                      <a:pt x="205" y="68604"/>
                    </a:lnTo>
                    <a:lnTo>
                      <a:pt x="4536" y="72080"/>
                    </a:lnTo>
                    <a:lnTo>
                      <a:pt x="8374" y="74012"/>
                    </a:lnTo>
                    <a:lnTo>
                      <a:pt x="12622" y="75663"/>
                    </a:lnTo>
                    <a:lnTo>
                      <a:pt x="11727" y="80644"/>
                    </a:lnTo>
                    <a:lnTo>
                      <a:pt x="13863" y="84703"/>
                    </a:lnTo>
                    <a:lnTo>
                      <a:pt x="17430" y="88171"/>
                    </a:lnTo>
                    <a:lnTo>
                      <a:pt x="21095" y="90341"/>
                    </a:lnTo>
                    <a:lnTo>
                      <a:pt x="25829" y="92371"/>
                    </a:lnTo>
                    <a:lnTo>
                      <a:pt x="30037" y="93193"/>
                    </a:lnTo>
                    <a:lnTo>
                      <a:pt x="30727" y="97696"/>
                    </a:lnTo>
                    <a:lnTo>
                      <a:pt x="33645" y="101558"/>
                    </a:lnTo>
                    <a:lnTo>
                      <a:pt x="29322" y="103605"/>
                    </a:lnTo>
                    <a:lnTo>
                      <a:pt x="33883" y="106457"/>
                    </a:lnTo>
                    <a:lnTo>
                      <a:pt x="36800" y="109966"/>
                    </a:lnTo>
                    <a:lnTo>
                      <a:pt x="43876" y="110335"/>
                    </a:lnTo>
                    <a:lnTo>
                      <a:pt x="47237" y="113614"/>
                    </a:lnTo>
                    <a:lnTo>
                      <a:pt x="51141" y="115463"/>
                    </a:lnTo>
                    <a:lnTo>
                      <a:pt x="53039" y="110935"/>
                    </a:lnTo>
                    <a:lnTo>
                      <a:pt x="56614" y="108404"/>
                    </a:lnTo>
                    <a:lnTo>
                      <a:pt x="60312" y="110615"/>
                    </a:lnTo>
                    <a:lnTo>
                      <a:pt x="65284" y="112891"/>
                    </a:lnTo>
                    <a:lnTo>
                      <a:pt x="60575" y="113812"/>
                    </a:lnTo>
                    <a:lnTo>
                      <a:pt x="59367" y="117797"/>
                    </a:lnTo>
                    <a:lnTo>
                      <a:pt x="64438" y="121997"/>
                    </a:lnTo>
                    <a:lnTo>
                      <a:pt x="71045" y="127297"/>
                    </a:lnTo>
                    <a:lnTo>
                      <a:pt x="69713" y="134086"/>
                    </a:lnTo>
                    <a:lnTo>
                      <a:pt x="76000" y="136592"/>
                    </a:lnTo>
                    <a:lnTo>
                      <a:pt x="80454" y="135228"/>
                    </a:lnTo>
                    <a:lnTo>
                      <a:pt x="84662" y="134948"/>
                    </a:lnTo>
                    <a:lnTo>
                      <a:pt x="89897" y="136904"/>
                    </a:lnTo>
                    <a:lnTo>
                      <a:pt x="96726" y="138236"/>
                    </a:lnTo>
                    <a:lnTo>
                      <a:pt x="101846" y="139641"/>
                    </a:lnTo>
                    <a:lnTo>
                      <a:pt x="108585" y="139789"/>
                    </a:lnTo>
                    <a:lnTo>
                      <a:pt x="112258" y="137825"/>
                    </a:lnTo>
                    <a:lnTo>
                      <a:pt x="118594" y="140208"/>
                    </a:lnTo>
                    <a:lnTo>
                      <a:pt x="124248" y="138959"/>
                    </a:lnTo>
                    <a:lnTo>
                      <a:pt x="131390" y="140101"/>
                    </a:lnTo>
                    <a:lnTo>
                      <a:pt x="135581" y="142246"/>
                    </a:lnTo>
                    <a:close/>
                  </a:path>
                </a:pathLst>
              </a:custGeom>
              <a:solidFill>
                <a:srgbClr val="897254"/>
              </a:solidFill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17" name="Free-form: Shape 1116">
                <a:extLst>
                  <a:ext uri="{FF2B5EF4-FFF2-40B4-BE49-F238E27FC236}">
                    <a16:creationId xmlns:a16="http://schemas.microsoft.com/office/drawing/2014/main" id="{19800B89-B992-DE1D-587F-6C71B68476D4}"/>
                  </a:ext>
                </a:extLst>
              </p:cNvPr>
              <p:cNvSpPr/>
              <p:nvPr/>
            </p:nvSpPr>
            <p:spPr>
              <a:xfrm>
                <a:off x="5835602" y="2142355"/>
                <a:ext cx="108163" cy="70599"/>
              </a:xfrm>
              <a:custGeom>
                <a:avLst/>
                <a:gdLst>
                  <a:gd name="connsiteX0" fmla="*/ 71267 w 92099"/>
                  <a:gd name="connsiteY0" fmla="*/ 60115 h 60114"/>
                  <a:gd name="connsiteX1" fmla="*/ 75104 w 92099"/>
                  <a:gd name="connsiteY1" fmla="*/ 58545 h 60114"/>
                  <a:gd name="connsiteX2" fmla="*/ 79271 w 92099"/>
                  <a:gd name="connsiteY2" fmla="*/ 58282 h 60114"/>
                  <a:gd name="connsiteX3" fmla="*/ 81671 w 92099"/>
                  <a:gd name="connsiteY3" fmla="*/ 54872 h 60114"/>
                  <a:gd name="connsiteX4" fmla="*/ 78606 w 92099"/>
                  <a:gd name="connsiteY4" fmla="*/ 50705 h 60114"/>
                  <a:gd name="connsiteX5" fmla="*/ 78030 w 92099"/>
                  <a:gd name="connsiteY5" fmla="*/ 46629 h 60114"/>
                  <a:gd name="connsiteX6" fmla="*/ 80323 w 92099"/>
                  <a:gd name="connsiteY6" fmla="*/ 43186 h 60114"/>
                  <a:gd name="connsiteX7" fmla="*/ 82476 w 92099"/>
                  <a:gd name="connsiteY7" fmla="*/ 39446 h 60114"/>
                  <a:gd name="connsiteX8" fmla="*/ 86807 w 92099"/>
                  <a:gd name="connsiteY8" fmla="*/ 40614 h 60114"/>
                  <a:gd name="connsiteX9" fmla="*/ 89585 w 92099"/>
                  <a:gd name="connsiteY9" fmla="*/ 36521 h 60114"/>
                  <a:gd name="connsiteX10" fmla="*/ 92100 w 92099"/>
                  <a:gd name="connsiteY10" fmla="*/ 32330 h 60114"/>
                  <a:gd name="connsiteX11" fmla="*/ 88903 w 92099"/>
                  <a:gd name="connsiteY11" fmla="*/ 29626 h 60114"/>
                  <a:gd name="connsiteX12" fmla="*/ 87777 w 92099"/>
                  <a:gd name="connsiteY12" fmla="*/ 25624 h 60114"/>
                  <a:gd name="connsiteX13" fmla="*/ 84145 w 92099"/>
                  <a:gd name="connsiteY13" fmla="*/ 22863 h 60114"/>
                  <a:gd name="connsiteX14" fmla="*/ 80052 w 92099"/>
                  <a:gd name="connsiteY14" fmla="*/ 21835 h 60114"/>
                  <a:gd name="connsiteX15" fmla="*/ 75252 w 92099"/>
                  <a:gd name="connsiteY15" fmla="*/ 21893 h 60114"/>
                  <a:gd name="connsiteX16" fmla="*/ 75220 w 92099"/>
                  <a:gd name="connsiteY16" fmla="*/ 17365 h 60114"/>
                  <a:gd name="connsiteX17" fmla="*/ 76641 w 92099"/>
                  <a:gd name="connsiteY17" fmla="*/ 13469 h 60114"/>
                  <a:gd name="connsiteX18" fmla="*/ 77447 w 92099"/>
                  <a:gd name="connsiteY18" fmla="*/ 9434 h 60114"/>
                  <a:gd name="connsiteX19" fmla="*/ 73182 w 92099"/>
                  <a:gd name="connsiteY19" fmla="*/ 8695 h 60114"/>
                  <a:gd name="connsiteX20" fmla="*/ 69689 w 92099"/>
                  <a:gd name="connsiteY20" fmla="*/ 5531 h 60114"/>
                  <a:gd name="connsiteX21" fmla="*/ 64717 w 92099"/>
                  <a:gd name="connsiteY21" fmla="*/ 6665 h 60114"/>
                  <a:gd name="connsiteX22" fmla="*/ 61043 w 92099"/>
                  <a:gd name="connsiteY22" fmla="*/ 4019 h 60114"/>
                  <a:gd name="connsiteX23" fmla="*/ 58759 w 92099"/>
                  <a:gd name="connsiteY23" fmla="*/ 0 h 60114"/>
                  <a:gd name="connsiteX24" fmla="*/ 55192 w 92099"/>
                  <a:gd name="connsiteY24" fmla="*/ 2137 h 60114"/>
                  <a:gd name="connsiteX25" fmla="*/ 51289 w 92099"/>
                  <a:gd name="connsiteY25" fmla="*/ 271 h 60114"/>
                  <a:gd name="connsiteX26" fmla="*/ 47130 w 92099"/>
                  <a:gd name="connsiteY26" fmla="*/ 1750 h 60114"/>
                  <a:gd name="connsiteX27" fmla="*/ 42824 w 92099"/>
                  <a:gd name="connsiteY27" fmla="*/ 1266 h 60114"/>
                  <a:gd name="connsiteX28" fmla="*/ 40655 w 92099"/>
                  <a:gd name="connsiteY28" fmla="*/ 5325 h 60114"/>
                  <a:gd name="connsiteX29" fmla="*/ 36669 w 92099"/>
                  <a:gd name="connsiteY29" fmla="*/ 6509 h 60114"/>
                  <a:gd name="connsiteX30" fmla="*/ 32404 w 92099"/>
                  <a:gd name="connsiteY30" fmla="*/ 8103 h 60114"/>
                  <a:gd name="connsiteX31" fmla="*/ 28476 w 92099"/>
                  <a:gd name="connsiteY31" fmla="*/ 6591 h 60114"/>
                  <a:gd name="connsiteX32" fmla="*/ 23972 w 92099"/>
                  <a:gd name="connsiteY32" fmla="*/ 5399 h 60114"/>
                  <a:gd name="connsiteX33" fmla="*/ 20126 w 92099"/>
                  <a:gd name="connsiteY33" fmla="*/ 7141 h 60114"/>
                  <a:gd name="connsiteX34" fmla="*/ 17250 w 92099"/>
                  <a:gd name="connsiteY34" fmla="*/ 3715 h 60114"/>
                  <a:gd name="connsiteX35" fmla="*/ 11933 w 92099"/>
                  <a:gd name="connsiteY35" fmla="*/ 5268 h 60114"/>
                  <a:gd name="connsiteX36" fmla="*/ 5161 w 92099"/>
                  <a:gd name="connsiteY36" fmla="*/ 8925 h 60114"/>
                  <a:gd name="connsiteX37" fmla="*/ 0 w 92099"/>
                  <a:gd name="connsiteY37" fmla="*/ 11374 h 60114"/>
                  <a:gd name="connsiteX38" fmla="*/ 830 w 92099"/>
                  <a:gd name="connsiteY38" fmla="*/ 16074 h 60114"/>
                  <a:gd name="connsiteX39" fmla="*/ 2252 w 92099"/>
                  <a:gd name="connsiteY39" fmla="*/ 20093 h 60114"/>
                  <a:gd name="connsiteX40" fmla="*/ 5408 w 92099"/>
                  <a:gd name="connsiteY40" fmla="*/ 23019 h 60114"/>
                  <a:gd name="connsiteX41" fmla="*/ 9418 w 92099"/>
                  <a:gd name="connsiteY41" fmla="*/ 22000 h 60114"/>
                  <a:gd name="connsiteX42" fmla="*/ 13403 w 92099"/>
                  <a:gd name="connsiteY42" fmla="*/ 20923 h 60114"/>
                  <a:gd name="connsiteX43" fmla="*/ 16485 w 92099"/>
                  <a:gd name="connsiteY43" fmla="*/ 24235 h 60114"/>
                  <a:gd name="connsiteX44" fmla="*/ 16781 w 92099"/>
                  <a:gd name="connsiteY44" fmla="*/ 28541 h 60114"/>
                  <a:gd name="connsiteX45" fmla="*/ 21055 w 92099"/>
                  <a:gd name="connsiteY45" fmla="*/ 29429 h 60114"/>
                  <a:gd name="connsiteX46" fmla="*/ 25377 w 92099"/>
                  <a:gd name="connsiteY46" fmla="*/ 30283 h 60114"/>
                  <a:gd name="connsiteX47" fmla="*/ 26503 w 92099"/>
                  <a:gd name="connsiteY47" fmla="*/ 34286 h 60114"/>
                  <a:gd name="connsiteX48" fmla="*/ 30785 w 92099"/>
                  <a:gd name="connsiteY48" fmla="*/ 34014 h 60114"/>
                  <a:gd name="connsiteX49" fmla="*/ 35173 w 92099"/>
                  <a:gd name="connsiteY49" fmla="*/ 33899 h 60114"/>
                  <a:gd name="connsiteX50" fmla="*/ 38666 w 92099"/>
                  <a:gd name="connsiteY50" fmla="*/ 36743 h 60114"/>
                  <a:gd name="connsiteX51" fmla="*/ 39562 w 92099"/>
                  <a:gd name="connsiteY51" fmla="*/ 40844 h 60114"/>
                  <a:gd name="connsiteX52" fmla="*/ 38370 w 92099"/>
                  <a:gd name="connsiteY52" fmla="*/ 45117 h 60114"/>
                  <a:gd name="connsiteX53" fmla="*/ 42956 w 92099"/>
                  <a:gd name="connsiteY53" fmla="*/ 45725 h 60114"/>
                  <a:gd name="connsiteX54" fmla="*/ 47254 w 92099"/>
                  <a:gd name="connsiteY54" fmla="*/ 46144 h 60114"/>
                  <a:gd name="connsiteX55" fmla="*/ 51379 w 92099"/>
                  <a:gd name="connsiteY55" fmla="*/ 44624 h 60114"/>
                  <a:gd name="connsiteX56" fmla="*/ 53130 w 92099"/>
                  <a:gd name="connsiteY56" fmla="*/ 40753 h 60114"/>
                  <a:gd name="connsiteX57" fmla="*/ 54782 w 92099"/>
                  <a:gd name="connsiteY57" fmla="*/ 44566 h 60114"/>
                  <a:gd name="connsiteX58" fmla="*/ 55841 w 92099"/>
                  <a:gd name="connsiteY58" fmla="*/ 48741 h 60114"/>
                  <a:gd name="connsiteX59" fmla="*/ 59507 w 92099"/>
                  <a:gd name="connsiteY59" fmla="*/ 51165 h 60114"/>
                  <a:gd name="connsiteX60" fmla="*/ 63139 w 92099"/>
                  <a:gd name="connsiteY60" fmla="*/ 53228 h 60114"/>
                  <a:gd name="connsiteX61" fmla="*/ 67298 w 92099"/>
                  <a:gd name="connsiteY61" fmla="*/ 54929 h 60114"/>
                  <a:gd name="connsiteX62" fmla="*/ 70305 w 92099"/>
                  <a:gd name="connsiteY62" fmla="*/ 57822 h 601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</a:cxnLst>
                <a:rect l="l" t="t" r="r" b="b"/>
                <a:pathLst>
                  <a:path w="92099" h="60114">
                    <a:moveTo>
                      <a:pt x="71267" y="60115"/>
                    </a:moveTo>
                    <a:lnTo>
                      <a:pt x="75104" y="58545"/>
                    </a:lnTo>
                    <a:lnTo>
                      <a:pt x="79271" y="58282"/>
                    </a:lnTo>
                    <a:lnTo>
                      <a:pt x="81671" y="54872"/>
                    </a:lnTo>
                    <a:lnTo>
                      <a:pt x="78606" y="50705"/>
                    </a:lnTo>
                    <a:lnTo>
                      <a:pt x="78030" y="46629"/>
                    </a:lnTo>
                    <a:lnTo>
                      <a:pt x="80323" y="43186"/>
                    </a:lnTo>
                    <a:lnTo>
                      <a:pt x="82476" y="39446"/>
                    </a:lnTo>
                    <a:lnTo>
                      <a:pt x="86807" y="40614"/>
                    </a:lnTo>
                    <a:lnTo>
                      <a:pt x="89585" y="36521"/>
                    </a:lnTo>
                    <a:lnTo>
                      <a:pt x="92100" y="32330"/>
                    </a:lnTo>
                    <a:lnTo>
                      <a:pt x="88903" y="29626"/>
                    </a:lnTo>
                    <a:lnTo>
                      <a:pt x="87777" y="25624"/>
                    </a:lnTo>
                    <a:lnTo>
                      <a:pt x="84145" y="22863"/>
                    </a:lnTo>
                    <a:lnTo>
                      <a:pt x="80052" y="21835"/>
                    </a:lnTo>
                    <a:lnTo>
                      <a:pt x="75252" y="21893"/>
                    </a:lnTo>
                    <a:lnTo>
                      <a:pt x="75220" y="17365"/>
                    </a:lnTo>
                    <a:lnTo>
                      <a:pt x="76641" y="13469"/>
                    </a:lnTo>
                    <a:lnTo>
                      <a:pt x="77447" y="9434"/>
                    </a:lnTo>
                    <a:lnTo>
                      <a:pt x="73182" y="8695"/>
                    </a:lnTo>
                    <a:lnTo>
                      <a:pt x="69689" y="5531"/>
                    </a:lnTo>
                    <a:lnTo>
                      <a:pt x="64717" y="6665"/>
                    </a:lnTo>
                    <a:lnTo>
                      <a:pt x="61043" y="4019"/>
                    </a:lnTo>
                    <a:lnTo>
                      <a:pt x="58759" y="0"/>
                    </a:lnTo>
                    <a:lnTo>
                      <a:pt x="55192" y="2137"/>
                    </a:lnTo>
                    <a:lnTo>
                      <a:pt x="51289" y="271"/>
                    </a:lnTo>
                    <a:lnTo>
                      <a:pt x="47130" y="1750"/>
                    </a:lnTo>
                    <a:lnTo>
                      <a:pt x="42824" y="1266"/>
                    </a:lnTo>
                    <a:lnTo>
                      <a:pt x="40655" y="5325"/>
                    </a:lnTo>
                    <a:lnTo>
                      <a:pt x="36669" y="6509"/>
                    </a:lnTo>
                    <a:lnTo>
                      <a:pt x="32404" y="8103"/>
                    </a:lnTo>
                    <a:lnTo>
                      <a:pt x="28476" y="6591"/>
                    </a:lnTo>
                    <a:lnTo>
                      <a:pt x="23972" y="5399"/>
                    </a:lnTo>
                    <a:lnTo>
                      <a:pt x="20126" y="7141"/>
                    </a:lnTo>
                    <a:lnTo>
                      <a:pt x="17250" y="3715"/>
                    </a:lnTo>
                    <a:lnTo>
                      <a:pt x="11933" y="5268"/>
                    </a:lnTo>
                    <a:lnTo>
                      <a:pt x="5161" y="8925"/>
                    </a:lnTo>
                    <a:lnTo>
                      <a:pt x="0" y="11374"/>
                    </a:lnTo>
                    <a:lnTo>
                      <a:pt x="830" y="16074"/>
                    </a:lnTo>
                    <a:lnTo>
                      <a:pt x="2252" y="20093"/>
                    </a:lnTo>
                    <a:lnTo>
                      <a:pt x="5408" y="23019"/>
                    </a:lnTo>
                    <a:lnTo>
                      <a:pt x="9418" y="22000"/>
                    </a:lnTo>
                    <a:lnTo>
                      <a:pt x="13403" y="20923"/>
                    </a:lnTo>
                    <a:lnTo>
                      <a:pt x="16485" y="24235"/>
                    </a:lnTo>
                    <a:lnTo>
                      <a:pt x="16781" y="28541"/>
                    </a:lnTo>
                    <a:lnTo>
                      <a:pt x="21055" y="29429"/>
                    </a:lnTo>
                    <a:lnTo>
                      <a:pt x="25377" y="30283"/>
                    </a:lnTo>
                    <a:lnTo>
                      <a:pt x="26503" y="34286"/>
                    </a:lnTo>
                    <a:lnTo>
                      <a:pt x="30785" y="34014"/>
                    </a:lnTo>
                    <a:lnTo>
                      <a:pt x="35173" y="33899"/>
                    </a:lnTo>
                    <a:lnTo>
                      <a:pt x="38666" y="36743"/>
                    </a:lnTo>
                    <a:lnTo>
                      <a:pt x="39562" y="40844"/>
                    </a:lnTo>
                    <a:lnTo>
                      <a:pt x="38370" y="45117"/>
                    </a:lnTo>
                    <a:lnTo>
                      <a:pt x="42956" y="45725"/>
                    </a:lnTo>
                    <a:lnTo>
                      <a:pt x="47254" y="46144"/>
                    </a:lnTo>
                    <a:lnTo>
                      <a:pt x="51379" y="44624"/>
                    </a:lnTo>
                    <a:lnTo>
                      <a:pt x="53130" y="40753"/>
                    </a:lnTo>
                    <a:lnTo>
                      <a:pt x="54782" y="44566"/>
                    </a:lnTo>
                    <a:lnTo>
                      <a:pt x="55841" y="48741"/>
                    </a:lnTo>
                    <a:lnTo>
                      <a:pt x="59507" y="51165"/>
                    </a:lnTo>
                    <a:lnTo>
                      <a:pt x="63139" y="53228"/>
                    </a:lnTo>
                    <a:lnTo>
                      <a:pt x="67298" y="54929"/>
                    </a:lnTo>
                    <a:lnTo>
                      <a:pt x="70305" y="57822"/>
                    </a:lnTo>
                    <a:close/>
                  </a:path>
                </a:pathLst>
              </a:custGeom>
              <a:solidFill>
                <a:srgbClr val="897254"/>
              </a:solidFill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18" name="Free-form: Shape 1117">
                <a:extLst>
                  <a:ext uri="{FF2B5EF4-FFF2-40B4-BE49-F238E27FC236}">
                    <a16:creationId xmlns:a16="http://schemas.microsoft.com/office/drawing/2014/main" id="{390DC9FF-497D-ACB3-F1D5-27D2EB3BDC61}"/>
                  </a:ext>
                </a:extLst>
              </p:cNvPr>
              <p:cNvSpPr/>
              <p:nvPr/>
            </p:nvSpPr>
            <p:spPr>
              <a:xfrm>
                <a:off x="6156301" y="2307056"/>
                <a:ext cx="90424" cy="52331"/>
              </a:xfrm>
              <a:custGeom>
                <a:avLst/>
                <a:gdLst>
                  <a:gd name="connsiteX0" fmla="*/ 45544 w 76994"/>
                  <a:gd name="connsiteY0" fmla="*/ 44558 h 44558"/>
                  <a:gd name="connsiteX1" fmla="*/ 50631 w 76994"/>
                  <a:gd name="connsiteY1" fmla="*/ 42561 h 44558"/>
                  <a:gd name="connsiteX2" fmla="*/ 47631 w 76994"/>
                  <a:gd name="connsiteY2" fmla="*/ 38986 h 44558"/>
                  <a:gd name="connsiteX3" fmla="*/ 47829 w 76994"/>
                  <a:gd name="connsiteY3" fmla="*/ 34368 h 44558"/>
                  <a:gd name="connsiteX4" fmla="*/ 51954 w 76994"/>
                  <a:gd name="connsiteY4" fmla="*/ 33036 h 44558"/>
                  <a:gd name="connsiteX5" fmla="*/ 56014 w 76994"/>
                  <a:gd name="connsiteY5" fmla="*/ 32050 h 44558"/>
                  <a:gd name="connsiteX6" fmla="*/ 57600 w 76994"/>
                  <a:gd name="connsiteY6" fmla="*/ 28007 h 44558"/>
                  <a:gd name="connsiteX7" fmla="*/ 55356 w 76994"/>
                  <a:gd name="connsiteY7" fmla="*/ 24284 h 44558"/>
                  <a:gd name="connsiteX8" fmla="*/ 56203 w 76994"/>
                  <a:gd name="connsiteY8" fmla="*/ 19896 h 44558"/>
                  <a:gd name="connsiteX9" fmla="*/ 60665 w 76994"/>
                  <a:gd name="connsiteY9" fmla="*/ 18647 h 44558"/>
                  <a:gd name="connsiteX10" fmla="*/ 64815 w 76994"/>
                  <a:gd name="connsiteY10" fmla="*/ 16526 h 44558"/>
                  <a:gd name="connsiteX11" fmla="*/ 69475 w 76994"/>
                  <a:gd name="connsiteY11" fmla="*/ 14973 h 44558"/>
                  <a:gd name="connsiteX12" fmla="*/ 71135 w 76994"/>
                  <a:gd name="connsiteY12" fmla="*/ 11111 h 44558"/>
                  <a:gd name="connsiteX13" fmla="*/ 76994 w 76994"/>
                  <a:gd name="connsiteY13" fmla="*/ 12278 h 44558"/>
                  <a:gd name="connsiteX14" fmla="*/ 74323 w 76994"/>
                  <a:gd name="connsiteY14" fmla="*/ 8136 h 44558"/>
                  <a:gd name="connsiteX15" fmla="*/ 70782 w 76994"/>
                  <a:gd name="connsiteY15" fmla="*/ 3756 h 44558"/>
                  <a:gd name="connsiteX16" fmla="*/ 68349 w 76994"/>
                  <a:gd name="connsiteY16" fmla="*/ 0 h 44558"/>
                  <a:gd name="connsiteX17" fmla="*/ 64084 w 76994"/>
                  <a:gd name="connsiteY17" fmla="*/ 1167 h 44558"/>
                  <a:gd name="connsiteX18" fmla="*/ 63698 w 76994"/>
                  <a:gd name="connsiteY18" fmla="*/ 5284 h 44558"/>
                  <a:gd name="connsiteX19" fmla="*/ 59490 w 76994"/>
                  <a:gd name="connsiteY19" fmla="*/ 4733 h 44558"/>
                  <a:gd name="connsiteX20" fmla="*/ 55052 w 76994"/>
                  <a:gd name="connsiteY20" fmla="*/ 5260 h 44558"/>
                  <a:gd name="connsiteX21" fmla="*/ 51017 w 76994"/>
                  <a:gd name="connsiteY21" fmla="*/ 7963 h 44558"/>
                  <a:gd name="connsiteX22" fmla="*/ 46120 w 76994"/>
                  <a:gd name="connsiteY22" fmla="*/ 7010 h 44558"/>
                  <a:gd name="connsiteX23" fmla="*/ 41977 w 76994"/>
                  <a:gd name="connsiteY23" fmla="*/ 6714 h 44558"/>
                  <a:gd name="connsiteX24" fmla="*/ 38074 w 76994"/>
                  <a:gd name="connsiteY24" fmla="*/ 8103 h 44558"/>
                  <a:gd name="connsiteX25" fmla="*/ 34318 w 76994"/>
                  <a:gd name="connsiteY25" fmla="*/ 9829 h 44558"/>
                  <a:gd name="connsiteX26" fmla="*/ 31097 w 76994"/>
                  <a:gd name="connsiteY26" fmla="*/ 12647 h 44558"/>
                  <a:gd name="connsiteX27" fmla="*/ 27999 w 76994"/>
                  <a:gd name="connsiteY27" fmla="*/ 15359 h 44558"/>
                  <a:gd name="connsiteX28" fmla="*/ 24407 w 76994"/>
                  <a:gd name="connsiteY28" fmla="*/ 13157 h 44558"/>
                  <a:gd name="connsiteX29" fmla="*/ 20274 w 76994"/>
                  <a:gd name="connsiteY29" fmla="*/ 13412 h 44558"/>
                  <a:gd name="connsiteX30" fmla="*/ 15145 w 76994"/>
                  <a:gd name="connsiteY30" fmla="*/ 11900 h 44558"/>
                  <a:gd name="connsiteX31" fmla="*/ 11070 w 76994"/>
                  <a:gd name="connsiteY31" fmla="*/ 10955 h 44558"/>
                  <a:gd name="connsiteX32" fmla="*/ 6837 w 76994"/>
                  <a:gd name="connsiteY32" fmla="*/ 10938 h 44558"/>
                  <a:gd name="connsiteX33" fmla="*/ 3197 w 76994"/>
                  <a:gd name="connsiteY33" fmla="*/ 14209 h 44558"/>
                  <a:gd name="connsiteX34" fmla="*/ 0 w 76994"/>
                  <a:gd name="connsiteY34" fmla="*/ 16839 h 44558"/>
                  <a:gd name="connsiteX35" fmla="*/ 2786 w 76994"/>
                  <a:gd name="connsiteY35" fmla="*/ 20340 h 44558"/>
                  <a:gd name="connsiteX36" fmla="*/ 3065 w 76994"/>
                  <a:gd name="connsiteY36" fmla="*/ 24449 h 44558"/>
                  <a:gd name="connsiteX37" fmla="*/ 5752 w 76994"/>
                  <a:gd name="connsiteY37" fmla="*/ 28829 h 44558"/>
                  <a:gd name="connsiteX38" fmla="*/ 5687 w 76994"/>
                  <a:gd name="connsiteY38" fmla="*/ 32962 h 44558"/>
                  <a:gd name="connsiteX39" fmla="*/ 9829 w 76994"/>
                  <a:gd name="connsiteY39" fmla="*/ 34549 h 44558"/>
                  <a:gd name="connsiteX40" fmla="*/ 12984 w 76994"/>
                  <a:gd name="connsiteY40" fmla="*/ 37778 h 44558"/>
                  <a:gd name="connsiteX41" fmla="*/ 8144 w 76994"/>
                  <a:gd name="connsiteY41" fmla="*/ 39389 h 44558"/>
                  <a:gd name="connsiteX42" fmla="*/ 5604 w 76994"/>
                  <a:gd name="connsiteY42" fmla="*/ 42972 h 44558"/>
                  <a:gd name="connsiteX43" fmla="*/ 10798 w 76994"/>
                  <a:gd name="connsiteY43" fmla="*/ 43301 h 44558"/>
                  <a:gd name="connsiteX44" fmla="*/ 15170 w 76994"/>
                  <a:gd name="connsiteY44" fmla="*/ 43761 h 44558"/>
                  <a:gd name="connsiteX45" fmla="*/ 21079 w 76994"/>
                  <a:gd name="connsiteY45" fmla="*/ 43095 h 44558"/>
                  <a:gd name="connsiteX46" fmla="*/ 26700 w 76994"/>
                  <a:gd name="connsiteY46" fmla="*/ 41871 h 44558"/>
                  <a:gd name="connsiteX47" fmla="*/ 29658 w 76994"/>
                  <a:gd name="connsiteY47" fmla="*/ 37499 h 44558"/>
                  <a:gd name="connsiteX48" fmla="*/ 33233 w 76994"/>
                  <a:gd name="connsiteY48" fmla="*/ 40235 h 44558"/>
                  <a:gd name="connsiteX49" fmla="*/ 36397 w 76994"/>
                  <a:gd name="connsiteY49" fmla="*/ 43367 h 44558"/>
                  <a:gd name="connsiteX50" fmla="*/ 40399 w 76994"/>
                  <a:gd name="connsiteY50" fmla="*/ 42175 h 44558"/>
                  <a:gd name="connsiteX51" fmla="*/ 45544 w 76994"/>
                  <a:gd name="connsiteY51" fmla="*/ 44558 h 44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76994" h="44558">
                    <a:moveTo>
                      <a:pt x="45544" y="44558"/>
                    </a:moveTo>
                    <a:lnTo>
                      <a:pt x="50631" y="42561"/>
                    </a:lnTo>
                    <a:lnTo>
                      <a:pt x="47631" y="38986"/>
                    </a:lnTo>
                    <a:lnTo>
                      <a:pt x="47829" y="34368"/>
                    </a:lnTo>
                    <a:lnTo>
                      <a:pt x="51954" y="33036"/>
                    </a:lnTo>
                    <a:lnTo>
                      <a:pt x="56014" y="32050"/>
                    </a:lnTo>
                    <a:lnTo>
                      <a:pt x="57600" y="28007"/>
                    </a:lnTo>
                    <a:lnTo>
                      <a:pt x="55356" y="24284"/>
                    </a:lnTo>
                    <a:lnTo>
                      <a:pt x="56203" y="19896"/>
                    </a:lnTo>
                    <a:lnTo>
                      <a:pt x="60665" y="18647"/>
                    </a:lnTo>
                    <a:lnTo>
                      <a:pt x="64815" y="16526"/>
                    </a:lnTo>
                    <a:lnTo>
                      <a:pt x="69475" y="14973"/>
                    </a:lnTo>
                    <a:lnTo>
                      <a:pt x="71135" y="11111"/>
                    </a:lnTo>
                    <a:lnTo>
                      <a:pt x="76994" y="12278"/>
                    </a:lnTo>
                    <a:lnTo>
                      <a:pt x="74323" y="8136"/>
                    </a:lnTo>
                    <a:lnTo>
                      <a:pt x="70782" y="3756"/>
                    </a:lnTo>
                    <a:lnTo>
                      <a:pt x="68349" y="0"/>
                    </a:lnTo>
                    <a:lnTo>
                      <a:pt x="64084" y="1167"/>
                    </a:lnTo>
                    <a:lnTo>
                      <a:pt x="63698" y="5284"/>
                    </a:lnTo>
                    <a:lnTo>
                      <a:pt x="59490" y="4733"/>
                    </a:lnTo>
                    <a:lnTo>
                      <a:pt x="55052" y="5260"/>
                    </a:lnTo>
                    <a:lnTo>
                      <a:pt x="51017" y="7963"/>
                    </a:lnTo>
                    <a:lnTo>
                      <a:pt x="46120" y="7010"/>
                    </a:lnTo>
                    <a:lnTo>
                      <a:pt x="41977" y="6714"/>
                    </a:lnTo>
                    <a:lnTo>
                      <a:pt x="38074" y="8103"/>
                    </a:lnTo>
                    <a:lnTo>
                      <a:pt x="34318" y="9829"/>
                    </a:lnTo>
                    <a:lnTo>
                      <a:pt x="31097" y="12647"/>
                    </a:lnTo>
                    <a:lnTo>
                      <a:pt x="27999" y="15359"/>
                    </a:lnTo>
                    <a:lnTo>
                      <a:pt x="24407" y="13157"/>
                    </a:lnTo>
                    <a:lnTo>
                      <a:pt x="20274" y="13412"/>
                    </a:lnTo>
                    <a:lnTo>
                      <a:pt x="15145" y="11900"/>
                    </a:lnTo>
                    <a:lnTo>
                      <a:pt x="11070" y="10955"/>
                    </a:lnTo>
                    <a:lnTo>
                      <a:pt x="6837" y="10938"/>
                    </a:lnTo>
                    <a:lnTo>
                      <a:pt x="3197" y="14209"/>
                    </a:lnTo>
                    <a:lnTo>
                      <a:pt x="0" y="16839"/>
                    </a:lnTo>
                    <a:lnTo>
                      <a:pt x="2786" y="20340"/>
                    </a:lnTo>
                    <a:lnTo>
                      <a:pt x="3065" y="24449"/>
                    </a:lnTo>
                    <a:lnTo>
                      <a:pt x="5752" y="28829"/>
                    </a:lnTo>
                    <a:lnTo>
                      <a:pt x="5687" y="32962"/>
                    </a:lnTo>
                    <a:lnTo>
                      <a:pt x="9829" y="34549"/>
                    </a:lnTo>
                    <a:lnTo>
                      <a:pt x="12984" y="37778"/>
                    </a:lnTo>
                    <a:lnTo>
                      <a:pt x="8144" y="39389"/>
                    </a:lnTo>
                    <a:lnTo>
                      <a:pt x="5604" y="42972"/>
                    </a:lnTo>
                    <a:lnTo>
                      <a:pt x="10798" y="43301"/>
                    </a:lnTo>
                    <a:lnTo>
                      <a:pt x="15170" y="43761"/>
                    </a:lnTo>
                    <a:lnTo>
                      <a:pt x="21079" y="43095"/>
                    </a:lnTo>
                    <a:lnTo>
                      <a:pt x="26700" y="41871"/>
                    </a:lnTo>
                    <a:lnTo>
                      <a:pt x="29658" y="37499"/>
                    </a:lnTo>
                    <a:lnTo>
                      <a:pt x="33233" y="40235"/>
                    </a:lnTo>
                    <a:lnTo>
                      <a:pt x="36397" y="43367"/>
                    </a:lnTo>
                    <a:lnTo>
                      <a:pt x="40399" y="42175"/>
                    </a:lnTo>
                    <a:lnTo>
                      <a:pt x="45544" y="44558"/>
                    </a:lnTo>
                    <a:close/>
                  </a:path>
                </a:pathLst>
              </a:custGeom>
              <a:solidFill>
                <a:srgbClr val="897254"/>
              </a:solidFill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19" name="Free-form: Shape 1118">
                <a:extLst>
                  <a:ext uri="{FF2B5EF4-FFF2-40B4-BE49-F238E27FC236}">
                    <a16:creationId xmlns:a16="http://schemas.microsoft.com/office/drawing/2014/main" id="{ED81BE1C-C747-9D61-19C6-B926367546C1}"/>
                  </a:ext>
                </a:extLst>
              </p:cNvPr>
              <p:cNvSpPr/>
              <p:nvPr/>
            </p:nvSpPr>
            <p:spPr>
              <a:xfrm>
                <a:off x="5981900" y="1221893"/>
                <a:ext cx="463686" cy="172365"/>
              </a:xfrm>
              <a:custGeom>
                <a:avLst/>
                <a:gdLst>
                  <a:gd name="connsiteX0" fmla="*/ 4947 w 394818"/>
                  <a:gd name="connsiteY0" fmla="*/ 20171 h 146765"/>
                  <a:gd name="connsiteX1" fmla="*/ 0 w 394818"/>
                  <a:gd name="connsiteY1" fmla="*/ 19397 h 146765"/>
                  <a:gd name="connsiteX2" fmla="*/ 4947 w 394818"/>
                  <a:gd name="connsiteY2" fmla="*/ 20171 h 146765"/>
                  <a:gd name="connsiteX3" fmla="*/ 4512 w 394818"/>
                  <a:gd name="connsiteY3" fmla="*/ 22248 h 146765"/>
                  <a:gd name="connsiteX4" fmla="*/ 657 w 394818"/>
                  <a:gd name="connsiteY4" fmla="*/ 20782 h 146765"/>
                  <a:gd name="connsiteX5" fmla="*/ 4512 w 394818"/>
                  <a:gd name="connsiteY5" fmla="*/ 22248 h 146765"/>
                  <a:gd name="connsiteX6" fmla="*/ 132992 w 394818"/>
                  <a:gd name="connsiteY6" fmla="*/ 9612 h 146765"/>
                  <a:gd name="connsiteX7" fmla="*/ 138342 w 394818"/>
                  <a:gd name="connsiteY7" fmla="*/ 8577 h 146765"/>
                  <a:gd name="connsiteX8" fmla="*/ 133231 w 394818"/>
                  <a:gd name="connsiteY8" fmla="*/ 7706 h 146765"/>
                  <a:gd name="connsiteX9" fmla="*/ 129023 w 394818"/>
                  <a:gd name="connsiteY9" fmla="*/ 7836 h 146765"/>
                  <a:gd name="connsiteX10" fmla="*/ 132992 w 394818"/>
                  <a:gd name="connsiteY10" fmla="*/ 9612 h 146765"/>
                  <a:gd name="connsiteX11" fmla="*/ 171280 w 394818"/>
                  <a:gd name="connsiteY11" fmla="*/ 2668 h 146765"/>
                  <a:gd name="connsiteX12" fmla="*/ 166916 w 394818"/>
                  <a:gd name="connsiteY12" fmla="*/ 1854 h 146765"/>
                  <a:gd name="connsiteX13" fmla="*/ 171280 w 394818"/>
                  <a:gd name="connsiteY13" fmla="*/ 2668 h 146765"/>
                  <a:gd name="connsiteX14" fmla="*/ 172899 w 394818"/>
                  <a:gd name="connsiteY14" fmla="*/ 1586 h 146765"/>
                  <a:gd name="connsiteX15" fmla="*/ 168716 w 394818"/>
                  <a:gd name="connsiteY15" fmla="*/ 0 h 146765"/>
                  <a:gd name="connsiteX16" fmla="*/ 172899 w 394818"/>
                  <a:gd name="connsiteY16" fmla="*/ 1586 h 146765"/>
                  <a:gd name="connsiteX17" fmla="*/ 167368 w 394818"/>
                  <a:gd name="connsiteY17" fmla="*/ 29734 h 146765"/>
                  <a:gd name="connsiteX18" fmla="*/ 162429 w 394818"/>
                  <a:gd name="connsiteY18" fmla="*/ 28049 h 146765"/>
                  <a:gd name="connsiteX19" fmla="*/ 167229 w 394818"/>
                  <a:gd name="connsiteY19" fmla="*/ 29564 h 146765"/>
                  <a:gd name="connsiteX20" fmla="*/ 172965 w 394818"/>
                  <a:gd name="connsiteY20" fmla="*/ 37180 h 146765"/>
                  <a:gd name="connsiteX21" fmla="*/ 177970 w 394818"/>
                  <a:gd name="connsiteY21" fmla="*/ 36583 h 146765"/>
                  <a:gd name="connsiteX22" fmla="*/ 171781 w 394818"/>
                  <a:gd name="connsiteY22" fmla="*/ 34817 h 146765"/>
                  <a:gd name="connsiteX23" fmla="*/ 31122 w 394818"/>
                  <a:gd name="connsiteY23" fmla="*/ 55617 h 146765"/>
                  <a:gd name="connsiteX24" fmla="*/ 27678 w 394818"/>
                  <a:gd name="connsiteY24" fmla="*/ 53005 h 146765"/>
                  <a:gd name="connsiteX25" fmla="*/ 22468 w 394818"/>
                  <a:gd name="connsiteY25" fmla="*/ 50057 h 146765"/>
                  <a:gd name="connsiteX26" fmla="*/ 17825 w 394818"/>
                  <a:gd name="connsiteY26" fmla="*/ 48580 h 146765"/>
                  <a:gd name="connsiteX27" fmla="*/ 13650 w 394818"/>
                  <a:gd name="connsiteY27" fmla="*/ 47878 h 146765"/>
                  <a:gd name="connsiteX28" fmla="*/ 9821 w 394818"/>
                  <a:gd name="connsiteY28" fmla="*/ 45100 h 146765"/>
                  <a:gd name="connsiteX29" fmla="*/ 6459 w 394818"/>
                  <a:gd name="connsiteY29" fmla="*/ 42010 h 146765"/>
                  <a:gd name="connsiteX30" fmla="*/ 1315 w 394818"/>
                  <a:gd name="connsiteY30" fmla="*/ 39874 h 146765"/>
                  <a:gd name="connsiteX31" fmla="*/ 2852 w 394818"/>
                  <a:gd name="connsiteY31" fmla="*/ 43730 h 146765"/>
                  <a:gd name="connsiteX32" fmla="*/ 7914 w 394818"/>
                  <a:gd name="connsiteY32" fmla="*/ 46807 h 146765"/>
                  <a:gd name="connsiteX33" fmla="*/ 10766 w 394818"/>
                  <a:gd name="connsiteY33" fmla="*/ 49877 h 146765"/>
                  <a:gd name="connsiteX34" fmla="*/ 15803 w 394818"/>
                  <a:gd name="connsiteY34" fmla="*/ 50034 h 146765"/>
                  <a:gd name="connsiteX35" fmla="*/ 20479 w 394818"/>
                  <a:gd name="connsiteY35" fmla="*/ 51663 h 146765"/>
                  <a:gd name="connsiteX36" fmla="*/ 24621 w 394818"/>
                  <a:gd name="connsiteY36" fmla="*/ 53415 h 146765"/>
                  <a:gd name="connsiteX37" fmla="*/ 31122 w 394818"/>
                  <a:gd name="connsiteY37" fmla="*/ 55617 h 146765"/>
                  <a:gd name="connsiteX38" fmla="*/ 80545 w 394818"/>
                  <a:gd name="connsiteY38" fmla="*/ 67694 h 146765"/>
                  <a:gd name="connsiteX39" fmla="*/ 76682 w 394818"/>
                  <a:gd name="connsiteY39" fmla="*/ 66278 h 146765"/>
                  <a:gd name="connsiteX40" fmla="*/ 80545 w 394818"/>
                  <a:gd name="connsiteY40" fmla="*/ 67694 h 146765"/>
                  <a:gd name="connsiteX41" fmla="*/ 120928 w 394818"/>
                  <a:gd name="connsiteY41" fmla="*/ 93799 h 146765"/>
                  <a:gd name="connsiteX42" fmla="*/ 124980 w 394818"/>
                  <a:gd name="connsiteY42" fmla="*/ 92824 h 146765"/>
                  <a:gd name="connsiteX43" fmla="*/ 128743 w 394818"/>
                  <a:gd name="connsiteY43" fmla="*/ 90447 h 146765"/>
                  <a:gd name="connsiteX44" fmla="*/ 124659 w 394818"/>
                  <a:gd name="connsiteY44" fmla="*/ 89123 h 146765"/>
                  <a:gd name="connsiteX45" fmla="*/ 129048 w 394818"/>
                  <a:gd name="connsiteY45" fmla="*/ 84997 h 146765"/>
                  <a:gd name="connsiteX46" fmla="*/ 124528 w 394818"/>
                  <a:gd name="connsiteY46" fmla="*/ 82964 h 146765"/>
                  <a:gd name="connsiteX47" fmla="*/ 129212 w 394818"/>
                  <a:gd name="connsiteY47" fmla="*/ 82431 h 146765"/>
                  <a:gd name="connsiteX48" fmla="*/ 130666 w 394818"/>
                  <a:gd name="connsiteY48" fmla="*/ 78426 h 146765"/>
                  <a:gd name="connsiteX49" fmla="*/ 132943 w 394818"/>
                  <a:gd name="connsiteY49" fmla="*/ 74977 h 146765"/>
                  <a:gd name="connsiteX50" fmla="*/ 128670 w 394818"/>
                  <a:gd name="connsiteY50" fmla="*/ 74783 h 146765"/>
                  <a:gd name="connsiteX51" fmla="*/ 132910 w 394818"/>
                  <a:gd name="connsiteY51" fmla="*/ 73821 h 146765"/>
                  <a:gd name="connsiteX52" fmla="*/ 130362 w 394818"/>
                  <a:gd name="connsiteY52" fmla="*/ 69797 h 146765"/>
                  <a:gd name="connsiteX53" fmla="*/ 134669 w 394818"/>
                  <a:gd name="connsiteY53" fmla="*/ 70314 h 146765"/>
                  <a:gd name="connsiteX54" fmla="*/ 139690 w 394818"/>
                  <a:gd name="connsiteY54" fmla="*/ 71809 h 146765"/>
                  <a:gd name="connsiteX55" fmla="*/ 144489 w 394818"/>
                  <a:gd name="connsiteY55" fmla="*/ 72007 h 146765"/>
                  <a:gd name="connsiteX56" fmla="*/ 144818 w 394818"/>
                  <a:gd name="connsiteY56" fmla="*/ 67886 h 146765"/>
                  <a:gd name="connsiteX57" fmla="*/ 143413 w 394818"/>
                  <a:gd name="connsiteY57" fmla="*/ 63541 h 146765"/>
                  <a:gd name="connsiteX58" fmla="*/ 139279 w 394818"/>
                  <a:gd name="connsiteY58" fmla="*/ 63023 h 146765"/>
                  <a:gd name="connsiteX59" fmla="*/ 143922 w 394818"/>
                  <a:gd name="connsiteY59" fmla="*/ 62504 h 146765"/>
                  <a:gd name="connsiteX60" fmla="*/ 146922 w 394818"/>
                  <a:gd name="connsiteY60" fmla="*/ 59233 h 146765"/>
                  <a:gd name="connsiteX61" fmla="*/ 151310 w 394818"/>
                  <a:gd name="connsiteY61" fmla="*/ 59712 h 146765"/>
                  <a:gd name="connsiteX62" fmla="*/ 155732 w 394818"/>
                  <a:gd name="connsiteY62" fmla="*/ 57848 h 146765"/>
                  <a:gd name="connsiteX63" fmla="*/ 150645 w 394818"/>
                  <a:gd name="connsiteY63" fmla="*/ 56073 h 146765"/>
                  <a:gd name="connsiteX64" fmla="*/ 155493 w 394818"/>
                  <a:gd name="connsiteY64" fmla="*/ 55726 h 146765"/>
                  <a:gd name="connsiteX65" fmla="*/ 149593 w 394818"/>
                  <a:gd name="connsiteY65" fmla="*/ 52720 h 146765"/>
                  <a:gd name="connsiteX66" fmla="*/ 155305 w 394818"/>
                  <a:gd name="connsiteY66" fmla="*/ 52512 h 146765"/>
                  <a:gd name="connsiteX67" fmla="*/ 151590 w 394818"/>
                  <a:gd name="connsiteY67" fmla="*/ 49221 h 146765"/>
                  <a:gd name="connsiteX68" fmla="*/ 155847 w 394818"/>
                  <a:gd name="connsiteY68" fmla="*/ 47319 h 146765"/>
                  <a:gd name="connsiteX69" fmla="*/ 162018 w 394818"/>
                  <a:gd name="connsiteY69" fmla="*/ 46953 h 146765"/>
                  <a:gd name="connsiteX70" fmla="*/ 167393 w 394818"/>
                  <a:gd name="connsiteY70" fmla="*/ 46277 h 146765"/>
                  <a:gd name="connsiteX71" fmla="*/ 171724 w 394818"/>
                  <a:gd name="connsiteY71" fmla="*/ 45345 h 146765"/>
                  <a:gd name="connsiteX72" fmla="*/ 177304 w 394818"/>
                  <a:gd name="connsiteY72" fmla="*/ 43733 h 146765"/>
                  <a:gd name="connsiteX73" fmla="*/ 182654 w 394818"/>
                  <a:gd name="connsiteY73" fmla="*/ 44022 h 146765"/>
                  <a:gd name="connsiteX74" fmla="*/ 186968 w 394818"/>
                  <a:gd name="connsiteY74" fmla="*/ 44192 h 146765"/>
                  <a:gd name="connsiteX75" fmla="*/ 191743 w 394818"/>
                  <a:gd name="connsiteY75" fmla="*/ 44864 h 146765"/>
                  <a:gd name="connsiteX76" fmla="*/ 194734 w 394818"/>
                  <a:gd name="connsiteY76" fmla="*/ 41920 h 146765"/>
                  <a:gd name="connsiteX77" fmla="*/ 190387 w 394818"/>
                  <a:gd name="connsiteY77" fmla="*/ 40758 h 146765"/>
                  <a:gd name="connsiteX78" fmla="*/ 184955 w 394818"/>
                  <a:gd name="connsiteY78" fmla="*/ 39519 h 146765"/>
                  <a:gd name="connsiteX79" fmla="*/ 179999 w 394818"/>
                  <a:gd name="connsiteY79" fmla="*/ 39660 h 146765"/>
                  <a:gd name="connsiteX80" fmla="*/ 175833 w 394818"/>
                  <a:gd name="connsiteY80" fmla="*/ 39417 h 146765"/>
                  <a:gd name="connsiteX81" fmla="*/ 171897 w 394818"/>
                  <a:gd name="connsiteY81" fmla="*/ 37581 h 146765"/>
                  <a:gd name="connsiteX82" fmla="*/ 167040 w 394818"/>
                  <a:gd name="connsiteY82" fmla="*/ 37389 h 146765"/>
                  <a:gd name="connsiteX83" fmla="*/ 162388 w 394818"/>
                  <a:gd name="connsiteY83" fmla="*/ 35827 h 146765"/>
                  <a:gd name="connsiteX84" fmla="*/ 158320 w 394818"/>
                  <a:gd name="connsiteY84" fmla="*/ 34020 h 146765"/>
                  <a:gd name="connsiteX85" fmla="*/ 154129 w 394818"/>
                  <a:gd name="connsiteY85" fmla="*/ 32958 h 146765"/>
                  <a:gd name="connsiteX86" fmla="*/ 148886 w 394818"/>
                  <a:gd name="connsiteY86" fmla="*/ 34597 h 146765"/>
                  <a:gd name="connsiteX87" fmla="*/ 144810 w 394818"/>
                  <a:gd name="connsiteY87" fmla="*/ 31657 h 146765"/>
                  <a:gd name="connsiteX88" fmla="*/ 144563 w 394818"/>
                  <a:gd name="connsiteY88" fmla="*/ 27116 h 146765"/>
                  <a:gd name="connsiteX89" fmla="*/ 140487 w 394818"/>
                  <a:gd name="connsiteY89" fmla="*/ 24367 h 146765"/>
                  <a:gd name="connsiteX90" fmla="*/ 134003 w 394818"/>
                  <a:gd name="connsiteY90" fmla="*/ 22858 h 146765"/>
                  <a:gd name="connsiteX91" fmla="*/ 130025 w 394818"/>
                  <a:gd name="connsiteY91" fmla="*/ 24457 h 146765"/>
                  <a:gd name="connsiteX92" fmla="*/ 127289 w 394818"/>
                  <a:gd name="connsiteY92" fmla="*/ 28116 h 146765"/>
                  <a:gd name="connsiteX93" fmla="*/ 123048 w 394818"/>
                  <a:gd name="connsiteY93" fmla="*/ 24742 h 146765"/>
                  <a:gd name="connsiteX94" fmla="*/ 127388 w 394818"/>
                  <a:gd name="connsiteY94" fmla="*/ 21735 h 146765"/>
                  <a:gd name="connsiteX95" fmla="*/ 123393 w 394818"/>
                  <a:gd name="connsiteY95" fmla="*/ 18546 h 146765"/>
                  <a:gd name="connsiteX96" fmla="*/ 118849 w 394818"/>
                  <a:gd name="connsiteY96" fmla="*/ 16567 h 146765"/>
                  <a:gd name="connsiteX97" fmla="*/ 113910 w 394818"/>
                  <a:gd name="connsiteY97" fmla="*/ 15501 h 146765"/>
                  <a:gd name="connsiteX98" fmla="*/ 109801 w 394818"/>
                  <a:gd name="connsiteY98" fmla="*/ 15095 h 146765"/>
                  <a:gd name="connsiteX99" fmla="*/ 104229 w 394818"/>
                  <a:gd name="connsiteY99" fmla="*/ 16111 h 146765"/>
                  <a:gd name="connsiteX100" fmla="*/ 99520 w 394818"/>
                  <a:gd name="connsiteY100" fmla="*/ 13212 h 146765"/>
                  <a:gd name="connsiteX101" fmla="*/ 93842 w 394818"/>
                  <a:gd name="connsiteY101" fmla="*/ 13621 h 146765"/>
                  <a:gd name="connsiteX102" fmla="*/ 90521 w 394818"/>
                  <a:gd name="connsiteY102" fmla="*/ 17149 h 146765"/>
                  <a:gd name="connsiteX103" fmla="*/ 86314 w 394818"/>
                  <a:gd name="connsiteY103" fmla="*/ 17223 h 146765"/>
                  <a:gd name="connsiteX104" fmla="*/ 88368 w 394818"/>
                  <a:gd name="connsiteY104" fmla="*/ 21006 h 146765"/>
                  <a:gd name="connsiteX105" fmla="*/ 91319 w 394818"/>
                  <a:gd name="connsiteY105" fmla="*/ 24350 h 146765"/>
                  <a:gd name="connsiteX106" fmla="*/ 93842 w 394818"/>
                  <a:gd name="connsiteY106" fmla="*/ 28588 h 146765"/>
                  <a:gd name="connsiteX107" fmla="*/ 97786 w 394818"/>
                  <a:gd name="connsiteY107" fmla="*/ 32192 h 146765"/>
                  <a:gd name="connsiteX108" fmla="*/ 101887 w 394818"/>
                  <a:gd name="connsiteY108" fmla="*/ 35974 h 146765"/>
                  <a:gd name="connsiteX109" fmla="*/ 105914 w 394818"/>
                  <a:gd name="connsiteY109" fmla="*/ 38332 h 146765"/>
                  <a:gd name="connsiteX110" fmla="*/ 100120 w 394818"/>
                  <a:gd name="connsiteY110" fmla="*/ 38169 h 146765"/>
                  <a:gd name="connsiteX111" fmla="*/ 94869 w 394818"/>
                  <a:gd name="connsiteY111" fmla="*/ 34198 h 146765"/>
                  <a:gd name="connsiteX112" fmla="*/ 89905 w 394818"/>
                  <a:gd name="connsiteY112" fmla="*/ 34946 h 146765"/>
                  <a:gd name="connsiteX113" fmla="*/ 88294 w 394818"/>
                  <a:gd name="connsiteY113" fmla="*/ 30957 h 146765"/>
                  <a:gd name="connsiteX114" fmla="*/ 84432 w 394818"/>
                  <a:gd name="connsiteY114" fmla="*/ 28863 h 146765"/>
                  <a:gd name="connsiteX115" fmla="*/ 80610 w 394818"/>
                  <a:gd name="connsiteY115" fmla="*/ 25256 h 146765"/>
                  <a:gd name="connsiteX116" fmla="*/ 77331 w 394818"/>
                  <a:gd name="connsiteY116" fmla="*/ 22249 h 146765"/>
                  <a:gd name="connsiteX117" fmla="*/ 72088 w 394818"/>
                  <a:gd name="connsiteY117" fmla="*/ 19436 h 146765"/>
                  <a:gd name="connsiteX118" fmla="*/ 67963 w 394818"/>
                  <a:gd name="connsiteY118" fmla="*/ 18810 h 146765"/>
                  <a:gd name="connsiteX119" fmla="*/ 62556 w 394818"/>
                  <a:gd name="connsiteY119" fmla="*/ 21355 h 146765"/>
                  <a:gd name="connsiteX120" fmla="*/ 56606 w 394818"/>
                  <a:gd name="connsiteY120" fmla="*/ 24269 h 146765"/>
                  <a:gd name="connsiteX121" fmla="*/ 59646 w 394818"/>
                  <a:gd name="connsiteY121" fmla="*/ 27050 h 146765"/>
                  <a:gd name="connsiteX122" fmla="*/ 57354 w 394818"/>
                  <a:gd name="connsiteY122" fmla="*/ 30710 h 146765"/>
                  <a:gd name="connsiteX123" fmla="*/ 55044 w 394818"/>
                  <a:gd name="connsiteY123" fmla="*/ 27226 h 146765"/>
                  <a:gd name="connsiteX124" fmla="*/ 49226 w 394818"/>
                  <a:gd name="connsiteY124" fmla="*/ 26030 h 146765"/>
                  <a:gd name="connsiteX125" fmla="*/ 45142 w 394818"/>
                  <a:gd name="connsiteY125" fmla="*/ 26531 h 146765"/>
                  <a:gd name="connsiteX126" fmla="*/ 49489 w 394818"/>
                  <a:gd name="connsiteY126" fmla="*/ 24376 h 146765"/>
                  <a:gd name="connsiteX127" fmla="*/ 44615 w 394818"/>
                  <a:gd name="connsiteY127" fmla="*/ 23469 h 146765"/>
                  <a:gd name="connsiteX128" fmla="*/ 40498 w 394818"/>
                  <a:gd name="connsiteY128" fmla="*/ 23771 h 146765"/>
                  <a:gd name="connsiteX129" fmla="*/ 35354 w 394818"/>
                  <a:gd name="connsiteY129" fmla="*/ 24455 h 146765"/>
                  <a:gd name="connsiteX130" fmla="*/ 30061 w 394818"/>
                  <a:gd name="connsiteY130" fmla="*/ 25456 h 146765"/>
                  <a:gd name="connsiteX131" fmla="*/ 33817 w 394818"/>
                  <a:gd name="connsiteY131" fmla="*/ 23678 h 146765"/>
                  <a:gd name="connsiteX132" fmla="*/ 39750 w 394818"/>
                  <a:gd name="connsiteY132" fmla="*/ 21971 h 146765"/>
                  <a:gd name="connsiteX133" fmla="*/ 43794 w 394818"/>
                  <a:gd name="connsiteY133" fmla="*/ 21190 h 146765"/>
                  <a:gd name="connsiteX134" fmla="*/ 51198 w 394818"/>
                  <a:gd name="connsiteY134" fmla="*/ 21155 h 146765"/>
                  <a:gd name="connsiteX135" fmla="*/ 55496 w 394818"/>
                  <a:gd name="connsiteY135" fmla="*/ 20371 h 146765"/>
                  <a:gd name="connsiteX136" fmla="*/ 53310 w 394818"/>
                  <a:gd name="connsiteY136" fmla="*/ 16872 h 146765"/>
                  <a:gd name="connsiteX137" fmla="*/ 48765 w 394818"/>
                  <a:gd name="connsiteY137" fmla="*/ 17509 h 146765"/>
                  <a:gd name="connsiteX138" fmla="*/ 44090 w 394818"/>
                  <a:gd name="connsiteY138" fmla="*/ 17984 h 146765"/>
                  <a:gd name="connsiteX139" fmla="*/ 39454 w 394818"/>
                  <a:gd name="connsiteY139" fmla="*/ 18608 h 146765"/>
                  <a:gd name="connsiteX140" fmla="*/ 34688 w 394818"/>
                  <a:gd name="connsiteY140" fmla="*/ 19213 h 146765"/>
                  <a:gd name="connsiteX141" fmla="*/ 29930 w 394818"/>
                  <a:gd name="connsiteY141" fmla="*/ 19085 h 146765"/>
                  <a:gd name="connsiteX142" fmla="*/ 25599 w 394818"/>
                  <a:gd name="connsiteY142" fmla="*/ 18708 h 146765"/>
                  <a:gd name="connsiteX143" fmla="*/ 29018 w 394818"/>
                  <a:gd name="connsiteY143" fmla="*/ 21138 h 146765"/>
                  <a:gd name="connsiteX144" fmla="*/ 24547 w 394818"/>
                  <a:gd name="connsiteY144" fmla="*/ 22202 h 146765"/>
                  <a:gd name="connsiteX145" fmla="*/ 21071 w 394818"/>
                  <a:gd name="connsiteY145" fmla="*/ 19988 h 146765"/>
                  <a:gd name="connsiteX146" fmla="*/ 17546 w 394818"/>
                  <a:gd name="connsiteY146" fmla="*/ 17879 h 146765"/>
                  <a:gd name="connsiteX147" fmla="*/ 12031 w 394818"/>
                  <a:gd name="connsiteY147" fmla="*/ 19151 h 146765"/>
                  <a:gd name="connsiteX148" fmla="*/ 16420 w 394818"/>
                  <a:gd name="connsiteY148" fmla="*/ 22601 h 146765"/>
                  <a:gd name="connsiteX149" fmla="*/ 10330 w 394818"/>
                  <a:gd name="connsiteY149" fmla="*/ 22545 h 146765"/>
                  <a:gd name="connsiteX150" fmla="*/ 4388 w 394818"/>
                  <a:gd name="connsiteY150" fmla="*/ 22699 h 146765"/>
                  <a:gd name="connsiteX151" fmla="*/ 10091 w 394818"/>
                  <a:gd name="connsiteY151" fmla="*/ 24293 h 146765"/>
                  <a:gd name="connsiteX152" fmla="*/ 5769 w 394818"/>
                  <a:gd name="connsiteY152" fmla="*/ 24341 h 146765"/>
                  <a:gd name="connsiteX153" fmla="*/ 559 w 394818"/>
                  <a:gd name="connsiteY153" fmla="*/ 24304 h 146765"/>
                  <a:gd name="connsiteX154" fmla="*/ 4807 w 394818"/>
                  <a:gd name="connsiteY154" fmla="*/ 25843 h 146765"/>
                  <a:gd name="connsiteX155" fmla="*/ 5810 w 394818"/>
                  <a:gd name="connsiteY155" fmla="*/ 29983 h 146765"/>
                  <a:gd name="connsiteX156" fmla="*/ 9434 w 394818"/>
                  <a:gd name="connsiteY156" fmla="*/ 32023 h 146765"/>
                  <a:gd name="connsiteX157" fmla="*/ 12812 w 394818"/>
                  <a:gd name="connsiteY157" fmla="*/ 34786 h 146765"/>
                  <a:gd name="connsiteX158" fmla="*/ 17061 w 394818"/>
                  <a:gd name="connsiteY158" fmla="*/ 34230 h 146765"/>
                  <a:gd name="connsiteX159" fmla="*/ 16444 w 394818"/>
                  <a:gd name="connsiteY159" fmla="*/ 29955 h 146765"/>
                  <a:gd name="connsiteX160" fmla="*/ 21457 w 394818"/>
                  <a:gd name="connsiteY160" fmla="*/ 29315 h 146765"/>
                  <a:gd name="connsiteX161" fmla="*/ 26840 w 394818"/>
                  <a:gd name="connsiteY161" fmla="*/ 30119 h 146765"/>
                  <a:gd name="connsiteX162" fmla="*/ 23052 w 394818"/>
                  <a:gd name="connsiteY162" fmla="*/ 32823 h 146765"/>
                  <a:gd name="connsiteX163" fmla="*/ 19246 w 394818"/>
                  <a:gd name="connsiteY163" fmla="*/ 35732 h 146765"/>
                  <a:gd name="connsiteX164" fmla="*/ 24851 w 394818"/>
                  <a:gd name="connsiteY164" fmla="*/ 36888 h 146765"/>
                  <a:gd name="connsiteX165" fmla="*/ 30053 w 394818"/>
                  <a:gd name="connsiteY165" fmla="*/ 37198 h 146765"/>
                  <a:gd name="connsiteX166" fmla="*/ 35181 w 394818"/>
                  <a:gd name="connsiteY166" fmla="*/ 37325 h 146765"/>
                  <a:gd name="connsiteX167" fmla="*/ 30621 w 394818"/>
                  <a:gd name="connsiteY167" fmla="*/ 39801 h 146765"/>
                  <a:gd name="connsiteX168" fmla="*/ 25517 w 394818"/>
                  <a:gd name="connsiteY168" fmla="*/ 39170 h 146765"/>
                  <a:gd name="connsiteX169" fmla="*/ 20701 w 394818"/>
                  <a:gd name="connsiteY169" fmla="*/ 38180 h 146765"/>
                  <a:gd name="connsiteX170" fmla="*/ 15721 w 394818"/>
                  <a:gd name="connsiteY170" fmla="*/ 37973 h 146765"/>
                  <a:gd name="connsiteX171" fmla="*/ 19164 w 394818"/>
                  <a:gd name="connsiteY171" fmla="*/ 40343 h 146765"/>
                  <a:gd name="connsiteX172" fmla="*/ 23323 w 394818"/>
                  <a:gd name="connsiteY172" fmla="*/ 40753 h 146765"/>
                  <a:gd name="connsiteX173" fmla="*/ 19468 w 394818"/>
                  <a:gd name="connsiteY173" fmla="*/ 43042 h 146765"/>
                  <a:gd name="connsiteX174" fmla="*/ 24933 w 394818"/>
                  <a:gd name="connsiteY174" fmla="*/ 43848 h 146765"/>
                  <a:gd name="connsiteX175" fmla="*/ 30801 w 394818"/>
                  <a:gd name="connsiteY175" fmla="*/ 46747 h 146765"/>
                  <a:gd name="connsiteX176" fmla="*/ 35009 w 394818"/>
                  <a:gd name="connsiteY176" fmla="*/ 46610 h 146765"/>
                  <a:gd name="connsiteX177" fmla="*/ 39109 w 394818"/>
                  <a:gd name="connsiteY177" fmla="*/ 48004 h 146765"/>
                  <a:gd name="connsiteX178" fmla="*/ 44246 w 394818"/>
                  <a:gd name="connsiteY178" fmla="*/ 48100 h 146765"/>
                  <a:gd name="connsiteX179" fmla="*/ 49226 w 394818"/>
                  <a:gd name="connsiteY179" fmla="*/ 46972 h 146765"/>
                  <a:gd name="connsiteX180" fmla="*/ 43835 w 394818"/>
                  <a:gd name="connsiteY180" fmla="*/ 48814 h 146765"/>
                  <a:gd name="connsiteX181" fmla="*/ 39225 w 394818"/>
                  <a:gd name="connsiteY181" fmla="*/ 48731 h 146765"/>
                  <a:gd name="connsiteX182" fmla="*/ 34220 w 394818"/>
                  <a:gd name="connsiteY182" fmla="*/ 48960 h 146765"/>
                  <a:gd name="connsiteX183" fmla="*/ 38058 w 394818"/>
                  <a:gd name="connsiteY183" fmla="*/ 51295 h 146765"/>
                  <a:gd name="connsiteX184" fmla="*/ 43449 w 394818"/>
                  <a:gd name="connsiteY184" fmla="*/ 52073 h 146765"/>
                  <a:gd name="connsiteX185" fmla="*/ 46399 w 394818"/>
                  <a:gd name="connsiteY185" fmla="*/ 55743 h 146765"/>
                  <a:gd name="connsiteX186" fmla="*/ 52686 w 394818"/>
                  <a:gd name="connsiteY186" fmla="*/ 55544 h 146765"/>
                  <a:gd name="connsiteX187" fmla="*/ 58052 w 394818"/>
                  <a:gd name="connsiteY187" fmla="*/ 55852 h 146765"/>
                  <a:gd name="connsiteX188" fmla="*/ 62991 w 394818"/>
                  <a:gd name="connsiteY188" fmla="*/ 55236 h 146765"/>
                  <a:gd name="connsiteX189" fmla="*/ 68662 w 394818"/>
                  <a:gd name="connsiteY189" fmla="*/ 53630 h 146765"/>
                  <a:gd name="connsiteX190" fmla="*/ 64290 w 394818"/>
                  <a:gd name="connsiteY190" fmla="*/ 52120 h 146765"/>
                  <a:gd name="connsiteX191" fmla="*/ 68859 w 394818"/>
                  <a:gd name="connsiteY191" fmla="*/ 51111 h 146765"/>
                  <a:gd name="connsiteX192" fmla="*/ 74743 w 394818"/>
                  <a:gd name="connsiteY192" fmla="*/ 51713 h 146765"/>
                  <a:gd name="connsiteX193" fmla="*/ 71012 w 394818"/>
                  <a:gd name="connsiteY193" fmla="*/ 49469 h 146765"/>
                  <a:gd name="connsiteX194" fmla="*/ 72368 w 394818"/>
                  <a:gd name="connsiteY194" fmla="*/ 45558 h 146765"/>
                  <a:gd name="connsiteX195" fmla="*/ 68242 w 394818"/>
                  <a:gd name="connsiteY195" fmla="*/ 44381 h 146765"/>
                  <a:gd name="connsiteX196" fmla="*/ 72672 w 394818"/>
                  <a:gd name="connsiteY196" fmla="*/ 44297 h 146765"/>
                  <a:gd name="connsiteX197" fmla="*/ 77020 w 394818"/>
                  <a:gd name="connsiteY197" fmla="*/ 43753 h 146765"/>
                  <a:gd name="connsiteX198" fmla="*/ 80775 w 394818"/>
                  <a:gd name="connsiteY198" fmla="*/ 46530 h 146765"/>
                  <a:gd name="connsiteX199" fmla="*/ 84925 w 394818"/>
                  <a:gd name="connsiteY199" fmla="*/ 45314 h 146765"/>
                  <a:gd name="connsiteX200" fmla="*/ 85747 w 394818"/>
                  <a:gd name="connsiteY200" fmla="*/ 41201 h 146765"/>
                  <a:gd name="connsiteX201" fmla="*/ 88870 w 394818"/>
                  <a:gd name="connsiteY201" fmla="*/ 44059 h 146765"/>
                  <a:gd name="connsiteX202" fmla="*/ 84267 w 394818"/>
                  <a:gd name="connsiteY202" fmla="*/ 46385 h 146765"/>
                  <a:gd name="connsiteX203" fmla="*/ 88541 w 394818"/>
                  <a:gd name="connsiteY203" fmla="*/ 49608 h 146765"/>
                  <a:gd name="connsiteX204" fmla="*/ 92716 w 394818"/>
                  <a:gd name="connsiteY204" fmla="*/ 49743 h 146765"/>
                  <a:gd name="connsiteX205" fmla="*/ 97096 w 394818"/>
                  <a:gd name="connsiteY205" fmla="*/ 49353 h 146765"/>
                  <a:gd name="connsiteX206" fmla="*/ 102142 w 394818"/>
                  <a:gd name="connsiteY206" fmla="*/ 47835 h 146765"/>
                  <a:gd name="connsiteX207" fmla="*/ 106177 w 394818"/>
                  <a:gd name="connsiteY207" fmla="*/ 45124 h 146765"/>
                  <a:gd name="connsiteX208" fmla="*/ 111790 w 394818"/>
                  <a:gd name="connsiteY208" fmla="*/ 44778 h 146765"/>
                  <a:gd name="connsiteX209" fmla="*/ 108511 w 394818"/>
                  <a:gd name="connsiteY209" fmla="*/ 47628 h 146765"/>
                  <a:gd name="connsiteX210" fmla="*/ 104467 w 394818"/>
                  <a:gd name="connsiteY210" fmla="*/ 49845 h 146765"/>
                  <a:gd name="connsiteX211" fmla="*/ 109218 w 394818"/>
                  <a:gd name="connsiteY211" fmla="*/ 50053 h 146765"/>
                  <a:gd name="connsiteX212" fmla="*/ 114009 w 394818"/>
                  <a:gd name="connsiteY212" fmla="*/ 51442 h 146765"/>
                  <a:gd name="connsiteX213" fmla="*/ 118676 w 394818"/>
                  <a:gd name="connsiteY213" fmla="*/ 50615 h 146765"/>
                  <a:gd name="connsiteX214" fmla="*/ 123607 w 394818"/>
                  <a:gd name="connsiteY214" fmla="*/ 49877 h 146765"/>
                  <a:gd name="connsiteX215" fmla="*/ 119014 w 394818"/>
                  <a:gd name="connsiteY215" fmla="*/ 51340 h 146765"/>
                  <a:gd name="connsiteX216" fmla="*/ 114411 w 394818"/>
                  <a:gd name="connsiteY216" fmla="*/ 52599 h 146765"/>
                  <a:gd name="connsiteX217" fmla="*/ 109620 w 394818"/>
                  <a:gd name="connsiteY217" fmla="*/ 52500 h 146765"/>
                  <a:gd name="connsiteX218" fmla="*/ 104319 w 394818"/>
                  <a:gd name="connsiteY218" fmla="*/ 52356 h 146765"/>
                  <a:gd name="connsiteX219" fmla="*/ 99340 w 394818"/>
                  <a:gd name="connsiteY219" fmla="*/ 52280 h 146765"/>
                  <a:gd name="connsiteX220" fmla="*/ 93644 w 394818"/>
                  <a:gd name="connsiteY220" fmla="*/ 53047 h 146765"/>
                  <a:gd name="connsiteX221" fmla="*/ 88335 w 394818"/>
                  <a:gd name="connsiteY221" fmla="*/ 54919 h 146765"/>
                  <a:gd name="connsiteX222" fmla="*/ 82575 w 394818"/>
                  <a:gd name="connsiteY222" fmla="*/ 56993 h 146765"/>
                  <a:gd name="connsiteX223" fmla="*/ 76608 w 394818"/>
                  <a:gd name="connsiteY223" fmla="*/ 57781 h 146765"/>
                  <a:gd name="connsiteX224" fmla="*/ 70626 w 394818"/>
                  <a:gd name="connsiteY224" fmla="*/ 57954 h 146765"/>
                  <a:gd name="connsiteX225" fmla="*/ 66213 w 394818"/>
                  <a:gd name="connsiteY225" fmla="*/ 58933 h 146765"/>
                  <a:gd name="connsiteX226" fmla="*/ 61553 w 394818"/>
                  <a:gd name="connsiteY226" fmla="*/ 58223 h 146765"/>
                  <a:gd name="connsiteX227" fmla="*/ 57461 w 394818"/>
                  <a:gd name="connsiteY227" fmla="*/ 59190 h 146765"/>
                  <a:gd name="connsiteX228" fmla="*/ 59901 w 394818"/>
                  <a:gd name="connsiteY228" fmla="*/ 62881 h 146765"/>
                  <a:gd name="connsiteX229" fmla="*/ 61668 w 394818"/>
                  <a:gd name="connsiteY229" fmla="*/ 66592 h 146765"/>
                  <a:gd name="connsiteX230" fmla="*/ 65859 w 394818"/>
                  <a:gd name="connsiteY230" fmla="*/ 66444 h 146765"/>
                  <a:gd name="connsiteX231" fmla="*/ 70182 w 394818"/>
                  <a:gd name="connsiteY231" fmla="*/ 65798 h 146765"/>
                  <a:gd name="connsiteX232" fmla="*/ 74283 w 394818"/>
                  <a:gd name="connsiteY232" fmla="*/ 66225 h 146765"/>
                  <a:gd name="connsiteX233" fmla="*/ 79468 w 394818"/>
                  <a:gd name="connsiteY233" fmla="*/ 65550 h 146765"/>
                  <a:gd name="connsiteX234" fmla="*/ 85270 w 394818"/>
                  <a:gd name="connsiteY234" fmla="*/ 65085 h 146765"/>
                  <a:gd name="connsiteX235" fmla="*/ 90028 w 394818"/>
                  <a:gd name="connsiteY235" fmla="*/ 63468 h 146765"/>
                  <a:gd name="connsiteX236" fmla="*/ 95452 w 394818"/>
                  <a:gd name="connsiteY236" fmla="*/ 63868 h 146765"/>
                  <a:gd name="connsiteX237" fmla="*/ 100433 w 394818"/>
                  <a:gd name="connsiteY237" fmla="*/ 64459 h 146765"/>
                  <a:gd name="connsiteX238" fmla="*/ 106728 w 394818"/>
                  <a:gd name="connsiteY238" fmla="*/ 63889 h 146765"/>
                  <a:gd name="connsiteX239" fmla="*/ 111017 w 394818"/>
                  <a:gd name="connsiteY239" fmla="*/ 63752 h 146765"/>
                  <a:gd name="connsiteX240" fmla="*/ 115299 w 394818"/>
                  <a:gd name="connsiteY240" fmla="*/ 62848 h 146765"/>
                  <a:gd name="connsiteX241" fmla="*/ 119769 w 394818"/>
                  <a:gd name="connsiteY241" fmla="*/ 64738 h 146765"/>
                  <a:gd name="connsiteX242" fmla="*/ 124216 w 394818"/>
                  <a:gd name="connsiteY242" fmla="*/ 65827 h 146765"/>
                  <a:gd name="connsiteX243" fmla="*/ 118249 w 394818"/>
                  <a:gd name="connsiteY243" fmla="*/ 65075 h 146765"/>
                  <a:gd name="connsiteX244" fmla="*/ 110919 w 394818"/>
                  <a:gd name="connsiteY244" fmla="*/ 65178 h 146765"/>
                  <a:gd name="connsiteX245" fmla="*/ 104098 w 394818"/>
                  <a:gd name="connsiteY245" fmla="*/ 65864 h 146765"/>
                  <a:gd name="connsiteX246" fmla="*/ 98583 w 394818"/>
                  <a:gd name="connsiteY246" fmla="*/ 66051 h 146765"/>
                  <a:gd name="connsiteX247" fmla="*/ 93061 w 394818"/>
                  <a:gd name="connsiteY247" fmla="*/ 66559 h 146765"/>
                  <a:gd name="connsiteX248" fmla="*/ 87210 w 394818"/>
                  <a:gd name="connsiteY248" fmla="*/ 67206 h 146765"/>
                  <a:gd name="connsiteX249" fmla="*/ 81909 w 394818"/>
                  <a:gd name="connsiteY249" fmla="*/ 67920 h 146765"/>
                  <a:gd name="connsiteX250" fmla="*/ 88968 w 394818"/>
                  <a:gd name="connsiteY250" fmla="*/ 69516 h 146765"/>
                  <a:gd name="connsiteX251" fmla="*/ 93726 w 394818"/>
                  <a:gd name="connsiteY251" fmla="*/ 69958 h 146765"/>
                  <a:gd name="connsiteX252" fmla="*/ 100219 w 394818"/>
                  <a:gd name="connsiteY252" fmla="*/ 70461 h 146765"/>
                  <a:gd name="connsiteX253" fmla="*/ 94811 w 394818"/>
                  <a:gd name="connsiteY253" fmla="*/ 71512 h 146765"/>
                  <a:gd name="connsiteX254" fmla="*/ 89782 w 394818"/>
                  <a:gd name="connsiteY254" fmla="*/ 71162 h 146765"/>
                  <a:gd name="connsiteX255" fmla="*/ 85180 w 394818"/>
                  <a:gd name="connsiteY255" fmla="*/ 70445 h 146765"/>
                  <a:gd name="connsiteX256" fmla="*/ 80939 w 394818"/>
                  <a:gd name="connsiteY256" fmla="*/ 71455 h 146765"/>
                  <a:gd name="connsiteX257" fmla="*/ 76378 w 394818"/>
                  <a:gd name="connsiteY257" fmla="*/ 72113 h 146765"/>
                  <a:gd name="connsiteX258" fmla="*/ 72311 w 394818"/>
                  <a:gd name="connsiteY258" fmla="*/ 70169 h 146765"/>
                  <a:gd name="connsiteX259" fmla="*/ 65563 w 394818"/>
                  <a:gd name="connsiteY259" fmla="*/ 71435 h 146765"/>
                  <a:gd name="connsiteX260" fmla="*/ 68916 w 394818"/>
                  <a:gd name="connsiteY260" fmla="*/ 74591 h 146765"/>
                  <a:gd name="connsiteX261" fmla="*/ 73642 w 394818"/>
                  <a:gd name="connsiteY261" fmla="*/ 77042 h 146765"/>
                  <a:gd name="connsiteX262" fmla="*/ 77142 w 394818"/>
                  <a:gd name="connsiteY262" fmla="*/ 79589 h 146765"/>
                  <a:gd name="connsiteX263" fmla="*/ 81901 w 394818"/>
                  <a:gd name="connsiteY263" fmla="*/ 78829 h 146765"/>
                  <a:gd name="connsiteX264" fmla="*/ 86331 w 394818"/>
                  <a:gd name="connsiteY264" fmla="*/ 79928 h 146765"/>
                  <a:gd name="connsiteX265" fmla="*/ 90374 w 394818"/>
                  <a:gd name="connsiteY265" fmla="*/ 81918 h 146765"/>
                  <a:gd name="connsiteX266" fmla="*/ 95280 w 394818"/>
                  <a:gd name="connsiteY266" fmla="*/ 83676 h 146765"/>
                  <a:gd name="connsiteX267" fmla="*/ 100005 w 394818"/>
                  <a:gd name="connsiteY267" fmla="*/ 83117 h 146765"/>
                  <a:gd name="connsiteX268" fmla="*/ 104221 w 394818"/>
                  <a:gd name="connsiteY268" fmla="*/ 82973 h 146765"/>
                  <a:gd name="connsiteX269" fmla="*/ 109365 w 394818"/>
                  <a:gd name="connsiteY269" fmla="*/ 83116 h 146765"/>
                  <a:gd name="connsiteX270" fmla="*/ 113581 w 394818"/>
                  <a:gd name="connsiteY270" fmla="*/ 81424 h 146765"/>
                  <a:gd name="connsiteX271" fmla="*/ 118405 w 394818"/>
                  <a:gd name="connsiteY271" fmla="*/ 82295 h 146765"/>
                  <a:gd name="connsiteX272" fmla="*/ 113105 w 394818"/>
                  <a:gd name="connsiteY272" fmla="*/ 84079 h 146765"/>
                  <a:gd name="connsiteX273" fmla="*/ 107648 w 394818"/>
                  <a:gd name="connsiteY273" fmla="*/ 84163 h 146765"/>
                  <a:gd name="connsiteX274" fmla="*/ 101854 w 394818"/>
                  <a:gd name="connsiteY274" fmla="*/ 84791 h 146765"/>
                  <a:gd name="connsiteX275" fmla="*/ 97458 w 394818"/>
                  <a:gd name="connsiteY275" fmla="*/ 86133 h 146765"/>
                  <a:gd name="connsiteX276" fmla="*/ 101854 w 394818"/>
                  <a:gd name="connsiteY276" fmla="*/ 87529 h 146765"/>
                  <a:gd name="connsiteX277" fmla="*/ 105766 w 394818"/>
                  <a:gd name="connsiteY277" fmla="*/ 88872 h 146765"/>
                  <a:gd name="connsiteX278" fmla="*/ 110212 w 394818"/>
                  <a:gd name="connsiteY278" fmla="*/ 90107 h 146765"/>
                  <a:gd name="connsiteX279" fmla="*/ 114362 w 394818"/>
                  <a:gd name="connsiteY279" fmla="*/ 90416 h 146765"/>
                  <a:gd name="connsiteX280" fmla="*/ 117838 w 394818"/>
                  <a:gd name="connsiteY280" fmla="*/ 92651 h 146765"/>
                  <a:gd name="connsiteX281" fmla="*/ 191726 w 394818"/>
                  <a:gd name="connsiteY281" fmla="*/ 55736 h 146765"/>
                  <a:gd name="connsiteX282" fmla="*/ 199830 w 394818"/>
                  <a:gd name="connsiteY282" fmla="*/ 54698 h 146765"/>
                  <a:gd name="connsiteX283" fmla="*/ 204424 w 394818"/>
                  <a:gd name="connsiteY283" fmla="*/ 54210 h 146765"/>
                  <a:gd name="connsiteX284" fmla="*/ 208837 w 394818"/>
                  <a:gd name="connsiteY284" fmla="*/ 54468 h 146765"/>
                  <a:gd name="connsiteX285" fmla="*/ 209354 w 394818"/>
                  <a:gd name="connsiteY285" fmla="*/ 50327 h 146765"/>
                  <a:gd name="connsiteX286" fmla="*/ 206166 w 394818"/>
                  <a:gd name="connsiteY286" fmla="*/ 47688 h 146765"/>
                  <a:gd name="connsiteX287" fmla="*/ 201892 w 394818"/>
                  <a:gd name="connsiteY287" fmla="*/ 46770 h 146765"/>
                  <a:gd name="connsiteX288" fmla="*/ 197750 w 394818"/>
                  <a:gd name="connsiteY288" fmla="*/ 47575 h 146765"/>
                  <a:gd name="connsiteX289" fmla="*/ 193543 w 394818"/>
                  <a:gd name="connsiteY289" fmla="*/ 45989 h 146765"/>
                  <a:gd name="connsiteX290" fmla="*/ 188152 w 394818"/>
                  <a:gd name="connsiteY290" fmla="*/ 47612 h 146765"/>
                  <a:gd name="connsiteX291" fmla="*/ 183015 w 394818"/>
                  <a:gd name="connsiteY291" fmla="*/ 47865 h 146765"/>
                  <a:gd name="connsiteX292" fmla="*/ 175677 w 394818"/>
                  <a:gd name="connsiteY292" fmla="*/ 48491 h 146765"/>
                  <a:gd name="connsiteX293" fmla="*/ 181635 w 394818"/>
                  <a:gd name="connsiteY293" fmla="*/ 50366 h 146765"/>
                  <a:gd name="connsiteX294" fmla="*/ 185867 w 394818"/>
                  <a:gd name="connsiteY294" fmla="*/ 52700 h 146765"/>
                  <a:gd name="connsiteX295" fmla="*/ 189886 w 394818"/>
                  <a:gd name="connsiteY295" fmla="*/ 55236 h 146765"/>
                  <a:gd name="connsiteX296" fmla="*/ 176597 w 394818"/>
                  <a:gd name="connsiteY296" fmla="*/ 146765 h 146765"/>
                  <a:gd name="connsiteX297" fmla="*/ 180049 w 394818"/>
                  <a:gd name="connsiteY297" fmla="*/ 143908 h 146765"/>
                  <a:gd name="connsiteX298" fmla="*/ 175513 w 394818"/>
                  <a:gd name="connsiteY298" fmla="*/ 142460 h 146765"/>
                  <a:gd name="connsiteX299" fmla="*/ 170540 w 394818"/>
                  <a:gd name="connsiteY299" fmla="*/ 142924 h 146765"/>
                  <a:gd name="connsiteX300" fmla="*/ 174633 w 394818"/>
                  <a:gd name="connsiteY300" fmla="*/ 145642 h 146765"/>
                  <a:gd name="connsiteX301" fmla="*/ 231140 w 394818"/>
                  <a:gd name="connsiteY301" fmla="*/ 32382 h 146765"/>
                  <a:gd name="connsiteX302" fmla="*/ 235742 w 394818"/>
                  <a:gd name="connsiteY302" fmla="*/ 32287 h 146765"/>
                  <a:gd name="connsiteX303" fmla="*/ 239958 w 394818"/>
                  <a:gd name="connsiteY303" fmla="*/ 30649 h 146765"/>
                  <a:gd name="connsiteX304" fmla="*/ 244618 w 394818"/>
                  <a:gd name="connsiteY304" fmla="*/ 29793 h 146765"/>
                  <a:gd name="connsiteX305" fmla="*/ 249499 w 394818"/>
                  <a:gd name="connsiteY305" fmla="*/ 29250 h 146765"/>
                  <a:gd name="connsiteX306" fmla="*/ 254332 w 394818"/>
                  <a:gd name="connsiteY306" fmla="*/ 29043 h 146765"/>
                  <a:gd name="connsiteX307" fmla="*/ 259501 w 394818"/>
                  <a:gd name="connsiteY307" fmla="*/ 28734 h 146765"/>
                  <a:gd name="connsiteX308" fmla="*/ 264604 w 394818"/>
                  <a:gd name="connsiteY308" fmla="*/ 27704 h 146765"/>
                  <a:gd name="connsiteX309" fmla="*/ 265894 w 394818"/>
                  <a:gd name="connsiteY309" fmla="*/ 23439 h 146765"/>
                  <a:gd name="connsiteX310" fmla="*/ 272074 w 394818"/>
                  <a:gd name="connsiteY310" fmla="*/ 22609 h 146765"/>
                  <a:gd name="connsiteX311" fmla="*/ 276109 w 394818"/>
                  <a:gd name="connsiteY311" fmla="*/ 21419 h 146765"/>
                  <a:gd name="connsiteX312" fmla="*/ 280876 w 394818"/>
                  <a:gd name="connsiteY312" fmla="*/ 19320 h 146765"/>
                  <a:gd name="connsiteX313" fmla="*/ 285873 w 394818"/>
                  <a:gd name="connsiteY313" fmla="*/ 18872 h 146765"/>
                  <a:gd name="connsiteX314" fmla="*/ 285922 w 394818"/>
                  <a:gd name="connsiteY314" fmla="*/ 14023 h 146765"/>
                  <a:gd name="connsiteX315" fmla="*/ 281665 w 394818"/>
                  <a:gd name="connsiteY315" fmla="*/ 12154 h 146765"/>
                  <a:gd name="connsiteX316" fmla="*/ 277104 w 394818"/>
                  <a:gd name="connsiteY316" fmla="*/ 11264 h 146765"/>
                  <a:gd name="connsiteX317" fmla="*/ 272559 w 394818"/>
                  <a:gd name="connsiteY317" fmla="*/ 11035 h 146765"/>
                  <a:gd name="connsiteX318" fmla="*/ 266971 w 394818"/>
                  <a:gd name="connsiteY318" fmla="*/ 10813 h 146765"/>
                  <a:gd name="connsiteX319" fmla="*/ 261292 w 394818"/>
                  <a:gd name="connsiteY319" fmla="*/ 11125 h 146765"/>
                  <a:gd name="connsiteX320" fmla="*/ 255918 w 394818"/>
                  <a:gd name="connsiteY320" fmla="*/ 9802 h 146765"/>
                  <a:gd name="connsiteX321" fmla="*/ 251718 w 394818"/>
                  <a:gd name="connsiteY321" fmla="*/ 9388 h 146765"/>
                  <a:gd name="connsiteX322" fmla="*/ 243788 w 394818"/>
                  <a:gd name="connsiteY322" fmla="*/ 9628 h 146765"/>
                  <a:gd name="connsiteX323" fmla="*/ 239210 w 394818"/>
                  <a:gd name="connsiteY323" fmla="*/ 9166 h 146765"/>
                  <a:gd name="connsiteX324" fmla="*/ 233154 w 394818"/>
                  <a:gd name="connsiteY324" fmla="*/ 7378 h 146765"/>
                  <a:gd name="connsiteX325" fmla="*/ 229061 w 394818"/>
                  <a:gd name="connsiteY325" fmla="*/ 8818 h 146765"/>
                  <a:gd name="connsiteX326" fmla="*/ 225453 w 394818"/>
                  <a:gd name="connsiteY326" fmla="*/ 10781 h 146765"/>
                  <a:gd name="connsiteX327" fmla="*/ 220268 w 394818"/>
                  <a:gd name="connsiteY327" fmla="*/ 10405 h 146765"/>
                  <a:gd name="connsiteX328" fmla="*/ 215271 w 394818"/>
                  <a:gd name="connsiteY328" fmla="*/ 11024 h 146765"/>
                  <a:gd name="connsiteX329" fmla="*/ 213825 w 394818"/>
                  <a:gd name="connsiteY329" fmla="*/ 7095 h 146765"/>
                  <a:gd name="connsiteX330" fmla="*/ 209527 w 394818"/>
                  <a:gd name="connsiteY330" fmla="*/ 5185 h 146765"/>
                  <a:gd name="connsiteX331" fmla="*/ 206207 w 394818"/>
                  <a:gd name="connsiteY331" fmla="*/ 7873 h 146765"/>
                  <a:gd name="connsiteX332" fmla="*/ 201276 w 394818"/>
                  <a:gd name="connsiteY332" fmla="*/ 6403 h 146765"/>
                  <a:gd name="connsiteX333" fmla="*/ 205237 w 394818"/>
                  <a:gd name="connsiteY333" fmla="*/ 8583 h 146765"/>
                  <a:gd name="connsiteX334" fmla="*/ 202402 w 394818"/>
                  <a:gd name="connsiteY334" fmla="*/ 12247 h 146765"/>
                  <a:gd name="connsiteX335" fmla="*/ 197257 w 394818"/>
                  <a:gd name="connsiteY335" fmla="*/ 12159 h 146765"/>
                  <a:gd name="connsiteX336" fmla="*/ 192376 w 394818"/>
                  <a:gd name="connsiteY336" fmla="*/ 11490 h 146765"/>
                  <a:gd name="connsiteX337" fmla="*/ 188250 w 394818"/>
                  <a:gd name="connsiteY337" fmla="*/ 11745 h 146765"/>
                  <a:gd name="connsiteX338" fmla="*/ 193165 w 394818"/>
                  <a:gd name="connsiteY338" fmla="*/ 10454 h 146765"/>
                  <a:gd name="connsiteX339" fmla="*/ 186352 w 394818"/>
                  <a:gd name="connsiteY339" fmla="*/ 9223 h 146765"/>
                  <a:gd name="connsiteX340" fmla="*/ 182111 w 394818"/>
                  <a:gd name="connsiteY340" fmla="*/ 9761 h 146765"/>
                  <a:gd name="connsiteX341" fmla="*/ 177920 w 394818"/>
                  <a:gd name="connsiteY341" fmla="*/ 9862 h 146765"/>
                  <a:gd name="connsiteX342" fmla="*/ 173310 w 394818"/>
                  <a:gd name="connsiteY342" fmla="*/ 8408 h 146765"/>
                  <a:gd name="connsiteX343" fmla="*/ 169094 w 394818"/>
                  <a:gd name="connsiteY343" fmla="*/ 8550 h 146765"/>
                  <a:gd name="connsiteX344" fmla="*/ 164886 w 394818"/>
                  <a:gd name="connsiteY344" fmla="*/ 6403 h 146765"/>
                  <a:gd name="connsiteX345" fmla="*/ 159775 w 394818"/>
                  <a:gd name="connsiteY345" fmla="*/ 6113 h 146765"/>
                  <a:gd name="connsiteX346" fmla="*/ 155715 w 394818"/>
                  <a:gd name="connsiteY346" fmla="*/ 5209 h 146765"/>
                  <a:gd name="connsiteX347" fmla="*/ 151269 w 394818"/>
                  <a:gd name="connsiteY347" fmla="*/ 5490 h 146765"/>
                  <a:gd name="connsiteX348" fmla="*/ 155682 w 394818"/>
                  <a:gd name="connsiteY348" fmla="*/ 7039 h 146765"/>
                  <a:gd name="connsiteX349" fmla="*/ 150735 w 394818"/>
                  <a:gd name="connsiteY349" fmla="*/ 9314 h 146765"/>
                  <a:gd name="connsiteX350" fmla="*/ 146684 w 394818"/>
                  <a:gd name="connsiteY350" fmla="*/ 7815 h 146765"/>
                  <a:gd name="connsiteX351" fmla="*/ 149823 w 394818"/>
                  <a:gd name="connsiteY351" fmla="*/ 10928 h 146765"/>
                  <a:gd name="connsiteX352" fmla="*/ 154137 w 394818"/>
                  <a:gd name="connsiteY352" fmla="*/ 11362 h 146765"/>
                  <a:gd name="connsiteX353" fmla="*/ 149486 w 394818"/>
                  <a:gd name="connsiteY353" fmla="*/ 11283 h 146765"/>
                  <a:gd name="connsiteX354" fmla="*/ 145377 w 394818"/>
                  <a:gd name="connsiteY354" fmla="*/ 11699 h 146765"/>
                  <a:gd name="connsiteX355" fmla="*/ 141054 w 394818"/>
                  <a:gd name="connsiteY355" fmla="*/ 10577 h 146765"/>
                  <a:gd name="connsiteX356" fmla="*/ 135647 w 394818"/>
                  <a:gd name="connsiteY356" fmla="*/ 10662 h 146765"/>
                  <a:gd name="connsiteX357" fmla="*/ 131102 w 394818"/>
                  <a:gd name="connsiteY357" fmla="*/ 10840 h 146765"/>
                  <a:gd name="connsiteX358" fmla="*/ 126081 w 394818"/>
                  <a:gd name="connsiteY358" fmla="*/ 10900 h 146765"/>
                  <a:gd name="connsiteX359" fmla="*/ 121397 w 394818"/>
                  <a:gd name="connsiteY359" fmla="*/ 11702 h 146765"/>
                  <a:gd name="connsiteX360" fmla="*/ 126180 w 394818"/>
                  <a:gd name="connsiteY360" fmla="*/ 12228 h 146765"/>
                  <a:gd name="connsiteX361" fmla="*/ 131152 w 394818"/>
                  <a:gd name="connsiteY361" fmla="*/ 13161 h 146765"/>
                  <a:gd name="connsiteX362" fmla="*/ 136091 w 394818"/>
                  <a:gd name="connsiteY362" fmla="*/ 13299 h 146765"/>
                  <a:gd name="connsiteX363" fmla="*/ 140618 w 394818"/>
                  <a:gd name="connsiteY363" fmla="*/ 13434 h 146765"/>
                  <a:gd name="connsiteX364" fmla="*/ 134653 w 394818"/>
                  <a:gd name="connsiteY364" fmla="*/ 15227 h 146765"/>
                  <a:gd name="connsiteX365" fmla="*/ 129903 w 394818"/>
                  <a:gd name="connsiteY365" fmla="*/ 16241 h 146765"/>
                  <a:gd name="connsiteX366" fmla="*/ 134702 w 394818"/>
                  <a:gd name="connsiteY366" fmla="*/ 18232 h 146765"/>
                  <a:gd name="connsiteX367" fmla="*/ 139074 w 394818"/>
                  <a:gd name="connsiteY367" fmla="*/ 19231 h 146765"/>
                  <a:gd name="connsiteX368" fmla="*/ 144859 w 394818"/>
                  <a:gd name="connsiteY368" fmla="*/ 19437 h 146765"/>
                  <a:gd name="connsiteX369" fmla="*/ 149280 w 394818"/>
                  <a:gd name="connsiteY369" fmla="*/ 19599 h 146765"/>
                  <a:gd name="connsiteX370" fmla="*/ 154557 w 394818"/>
                  <a:gd name="connsiteY370" fmla="*/ 19664 h 146765"/>
                  <a:gd name="connsiteX371" fmla="*/ 163720 w 394818"/>
                  <a:gd name="connsiteY371" fmla="*/ 19870 h 146765"/>
                  <a:gd name="connsiteX372" fmla="*/ 168823 w 394818"/>
                  <a:gd name="connsiteY372" fmla="*/ 19100 h 146765"/>
                  <a:gd name="connsiteX373" fmla="*/ 173918 w 394818"/>
                  <a:gd name="connsiteY373" fmla="*/ 19055 h 146765"/>
                  <a:gd name="connsiteX374" fmla="*/ 179720 w 394818"/>
                  <a:gd name="connsiteY374" fmla="*/ 18701 h 146765"/>
                  <a:gd name="connsiteX375" fmla="*/ 184881 w 394818"/>
                  <a:gd name="connsiteY375" fmla="*/ 18634 h 146765"/>
                  <a:gd name="connsiteX376" fmla="*/ 189039 w 394818"/>
                  <a:gd name="connsiteY376" fmla="*/ 18338 h 146765"/>
                  <a:gd name="connsiteX377" fmla="*/ 193691 w 394818"/>
                  <a:gd name="connsiteY377" fmla="*/ 19268 h 146765"/>
                  <a:gd name="connsiteX378" fmla="*/ 188891 w 394818"/>
                  <a:gd name="connsiteY378" fmla="*/ 21051 h 146765"/>
                  <a:gd name="connsiteX379" fmla="*/ 183731 w 394818"/>
                  <a:gd name="connsiteY379" fmla="*/ 20949 h 146765"/>
                  <a:gd name="connsiteX380" fmla="*/ 179597 w 394818"/>
                  <a:gd name="connsiteY380" fmla="*/ 21196 h 146765"/>
                  <a:gd name="connsiteX381" fmla="*/ 172496 w 394818"/>
                  <a:gd name="connsiteY381" fmla="*/ 21646 h 146765"/>
                  <a:gd name="connsiteX382" fmla="*/ 176901 w 394818"/>
                  <a:gd name="connsiteY382" fmla="*/ 23062 h 146765"/>
                  <a:gd name="connsiteX383" fmla="*/ 181750 w 394818"/>
                  <a:gd name="connsiteY383" fmla="*/ 23771 h 146765"/>
                  <a:gd name="connsiteX384" fmla="*/ 186311 w 394818"/>
                  <a:gd name="connsiteY384" fmla="*/ 24165 h 146765"/>
                  <a:gd name="connsiteX385" fmla="*/ 181676 w 394818"/>
                  <a:gd name="connsiteY385" fmla="*/ 24526 h 146765"/>
                  <a:gd name="connsiteX386" fmla="*/ 176761 w 394818"/>
                  <a:gd name="connsiteY386" fmla="*/ 24199 h 146765"/>
                  <a:gd name="connsiteX387" fmla="*/ 171354 w 394818"/>
                  <a:gd name="connsiteY387" fmla="*/ 23877 h 146765"/>
                  <a:gd name="connsiteX388" fmla="*/ 164763 w 394818"/>
                  <a:gd name="connsiteY388" fmla="*/ 22665 h 146765"/>
                  <a:gd name="connsiteX389" fmla="*/ 160055 w 394818"/>
                  <a:gd name="connsiteY389" fmla="*/ 22868 h 146765"/>
                  <a:gd name="connsiteX390" fmla="*/ 164057 w 394818"/>
                  <a:gd name="connsiteY390" fmla="*/ 25368 h 146765"/>
                  <a:gd name="connsiteX391" fmla="*/ 169719 w 394818"/>
                  <a:gd name="connsiteY391" fmla="*/ 26882 h 146765"/>
                  <a:gd name="connsiteX392" fmla="*/ 174189 w 394818"/>
                  <a:gd name="connsiteY392" fmla="*/ 27338 h 146765"/>
                  <a:gd name="connsiteX393" fmla="*/ 179170 w 394818"/>
                  <a:gd name="connsiteY393" fmla="*/ 27894 h 146765"/>
                  <a:gd name="connsiteX394" fmla="*/ 185078 w 394818"/>
                  <a:gd name="connsiteY394" fmla="*/ 28962 h 146765"/>
                  <a:gd name="connsiteX395" fmla="*/ 189870 w 394818"/>
                  <a:gd name="connsiteY395" fmla="*/ 28617 h 146765"/>
                  <a:gd name="connsiteX396" fmla="*/ 194381 w 394818"/>
                  <a:gd name="connsiteY396" fmla="*/ 28818 h 146765"/>
                  <a:gd name="connsiteX397" fmla="*/ 200898 w 394818"/>
                  <a:gd name="connsiteY397" fmla="*/ 28992 h 146765"/>
                  <a:gd name="connsiteX398" fmla="*/ 206872 w 394818"/>
                  <a:gd name="connsiteY398" fmla="*/ 28435 h 146765"/>
                  <a:gd name="connsiteX399" fmla="*/ 216578 w 394818"/>
                  <a:gd name="connsiteY399" fmla="*/ 28527 h 146765"/>
                  <a:gd name="connsiteX400" fmla="*/ 222635 w 394818"/>
                  <a:gd name="connsiteY400" fmla="*/ 31445 h 146765"/>
                  <a:gd name="connsiteX401" fmla="*/ 231140 w 394818"/>
                  <a:gd name="connsiteY401" fmla="*/ 32382 h 146765"/>
                  <a:gd name="connsiteX402" fmla="*/ 312992 w 394818"/>
                  <a:gd name="connsiteY402" fmla="*/ 41845 h 146765"/>
                  <a:gd name="connsiteX403" fmla="*/ 317578 w 394818"/>
                  <a:gd name="connsiteY403" fmla="*/ 39994 h 146765"/>
                  <a:gd name="connsiteX404" fmla="*/ 321711 w 394818"/>
                  <a:gd name="connsiteY404" fmla="*/ 40000 h 146765"/>
                  <a:gd name="connsiteX405" fmla="*/ 326429 w 394818"/>
                  <a:gd name="connsiteY405" fmla="*/ 39327 h 146765"/>
                  <a:gd name="connsiteX406" fmla="*/ 331524 w 394818"/>
                  <a:gd name="connsiteY406" fmla="*/ 40618 h 146765"/>
                  <a:gd name="connsiteX407" fmla="*/ 337293 w 394818"/>
                  <a:gd name="connsiteY407" fmla="*/ 39822 h 146765"/>
                  <a:gd name="connsiteX408" fmla="*/ 331277 w 394818"/>
                  <a:gd name="connsiteY408" fmla="*/ 39498 h 146765"/>
                  <a:gd name="connsiteX409" fmla="*/ 326987 w 394818"/>
                  <a:gd name="connsiteY409" fmla="*/ 38829 h 146765"/>
                  <a:gd name="connsiteX410" fmla="*/ 322944 w 394818"/>
                  <a:gd name="connsiteY410" fmla="*/ 38073 h 146765"/>
                  <a:gd name="connsiteX411" fmla="*/ 316822 w 394818"/>
                  <a:gd name="connsiteY411" fmla="*/ 38094 h 146765"/>
                  <a:gd name="connsiteX412" fmla="*/ 311291 w 394818"/>
                  <a:gd name="connsiteY412" fmla="*/ 40052 h 146765"/>
                  <a:gd name="connsiteX413" fmla="*/ 365415 w 394818"/>
                  <a:gd name="connsiteY413" fmla="*/ 13256 h 146765"/>
                  <a:gd name="connsiteX414" fmla="*/ 370658 w 394818"/>
                  <a:gd name="connsiteY414" fmla="*/ 12799 h 146765"/>
                  <a:gd name="connsiteX415" fmla="*/ 376016 w 394818"/>
                  <a:gd name="connsiteY415" fmla="*/ 12039 h 146765"/>
                  <a:gd name="connsiteX416" fmla="*/ 380692 w 394818"/>
                  <a:gd name="connsiteY416" fmla="*/ 12011 h 146765"/>
                  <a:gd name="connsiteX417" fmla="*/ 385598 w 394818"/>
                  <a:gd name="connsiteY417" fmla="*/ 11702 h 146765"/>
                  <a:gd name="connsiteX418" fmla="*/ 390464 w 394818"/>
                  <a:gd name="connsiteY418" fmla="*/ 11380 h 146765"/>
                  <a:gd name="connsiteX419" fmla="*/ 394819 w 394818"/>
                  <a:gd name="connsiteY419" fmla="*/ 10775 h 146765"/>
                  <a:gd name="connsiteX420" fmla="*/ 389822 w 394818"/>
                  <a:gd name="connsiteY420" fmla="*/ 8858 h 146765"/>
                  <a:gd name="connsiteX421" fmla="*/ 383199 w 394818"/>
                  <a:gd name="connsiteY421" fmla="*/ 8285 h 146765"/>
                  <a:gd name="connsiteX422" fmla="*/ 377734 w 394818"/>
                  <a:gd name="connsiteY422" fmla="*/ 8719 h 146765"/>
                  <a:gd name="connsiteX423" fmla="*/ 372901 w 394818"/>
                  <a:gd name="connsiteY423" fmla="*/ 9203 h 146765"/>
                  <a:gd name="connsiteX424" fmla="*/ 368768 w 394818"/>
                  <a:gd name="connsiteY424" fmla="*/ 10059 h 146765"/>
                  <a:gd name="connsiteX425" fmla="*/ 363927 w 394818"/>
                  <a:gd name="connsiteY425" fmla="*/ 10713 h 146765"/>
                  <a:gd name="connsiteX426" fmla="*/ 226932 w 394818"/>
                  <a:gd name="connsiteY426" fmla="*/ 78013 h 146765"/>
                  <a:gd name="connsiteX427" fmla="*/ 232176 w 394818"/>
                  <a:gd name="connsiteY427" fmla="*/ 76673 h 146765"/>
                  <a:gd name="connsiteX428" fmla="*/ 236737 w 394818"/>
                  <a:gd name="connsiteY428" fmla="*/ 74427 h 146765"/>
                  <a:gd name="connsiteX429" fmla="*/ 241339 w 394818"/>
                  <a:gd name="connsiteY429" fmla="*/ 72712 h 146765"/>
                  <a:gd name="connsiteX430" fmla="*/ 245580 w 394818"/>
                  <a:gd name="connsiteY430" fmla="*/ 70340 h 146765"/>
                  <a:gd name="connsiteX431" fmla="*/ 249943 w 394818"/>
                  <a:gd name="connsiteY431" fmla="*/ 67416 h 146765"/>
                  <a:gd name="connsiteX432" fmla="*/ 248710 w 394818"/>
                  <a:gd name="connsiteY432" fmla="*/ 62756 h 146765"/>
                  <a:gd name="connsiteX433" fmla="*/ 242424 w 394818"/>
                  <a:gd name="connsiteY433" fmla="*/ 62441 h 146765"/>
                  <a:gd name="connsiteX434" fmla="*/ 237657 w 394818"/>
                  <a:gd name="connsiteY434" fmla="*/ 62082 h 146765"/>
                  <a:gd name="connsiteX435" fmla="*/ 233507 w 394818"/>
                  <a:gd name="connsiteY435" fmla="*/ 60576 h 146765"/>
                  <a:gd name="connsiteX436" fmla="*/ 229612 w 394818"/>
                  <a:gd name="connsiteY436" fmla="*/ 58621 h 146765"/>
                  <a:gd name="connsiteX437" fmla="*/ 226275 w 394818"/>
                  <a:gd name="connsiteY437" fmla="*/ 55264 h 146765"/>
                  <a:gd name="connsiteX438" fmla="*/ 220399 w 394818"/>
                  <a:gd name="connsiteY438" fmla="*/ 54660 h 146765"/>
                  <a:gd name="connsiteX439" fmla="*/ 216282 w 394818"/>
                  <a:gd name="connsiteY439" fmla="*/ 54924 h 146765"/>
                  <a:gd name="connsiteX440" fmla="*/ 211409 w 394818"/>
                  <a:gd name="connsiteY440" fmla="*/ 55845 h 146765"/>
                  <a:gd name="connsiteX441" fmla="*/ 205245 w 394818"/>
                  <a:gd name="connsiteY441" fmla="*/ 55456 h 146765"/>
                  <a:gd name="connsiteX442" fmla="*/ 199550 w 394818"/>
                  <a:gd name="connsiteY442" fmla="*/ 55865 h 146765"/>
                  <a:gd name="connsiteX443" fmla="*/ 192466 w 394818"/>
                  <a:gd name="connsiteY443" fmla="*/ 56796 h 146765"/>
                  <a:gd name="connsiteX444" fmla="*/ 187971 w 394818"/>
                  <a:gd name="connsiteY444" fmla="*/ 57728 h 146765"/>
                  <a:gd name="connsiteX445" fmla="*/ 193304 w 394818"/>
                  <a:gd name="connsiteY445" fmla="*/ 59927 h 146765"/>
                  <a:gd name="connsiteX446" fmla="*/ 198622 w 394818"/>
                  <a:gd name="connsiteY446" fmla="*/ 61317 h 146765"/>
                  <a:gd name="connsiteX447" fmla="*/ 198129 w 394818"/>
                  <a:gd name="connsiteY447" fmla="*/ 65842 h 146765"/>
                  <a:gd name="connsiteX448" fmla="*/ 196172 w 394818"/>
                  <a:gd name="connsiteY448" fmla="*/ 69708 h 146765"/>
                  <a:gd name="connsiteX449" fmla="*/ 192072 w 394818"/>
                  <a:gd name="connsiteY449" fmla="*/ 70446 h 146765"/>
                  <a:gd name="connsiteX450" fmla="*/ 196041 w 394818"/>
                  <a:gd name="connsiteY450" fmla="*/ 73339 h 146765"/>
                  <a:gd name="connsiteX451" fmla="*/ 200619 w 394818"/>
                  <a:gd name="connsiteY451" fmla="*/ 72602 h 146765"/>
                  <a:gd name="connsiteX452" fmla="*/ 205385 w 394818"/>
                  <a:gd name="connsiteY452" fmla="*/ 71961 h 146765"/>
                  <a:gd name="connsiteX453" fmla="*/ 213217 w 394818"/>
                  <a:gd name="connsiteY453" fmla="*/ 71571 h 146765"/>
                  <a:gd name="connsiteX454" fmla="*/ 219323 w 394818"/>
                  <a:gd name="connsiteY454" fmla="*/ 69948 h 146765"/>
                  <a:gd name="connsiteX455" fmla="*/ 224171 w 394818"/>
                  <a:gd name="connsiteY455" fmla="*/ 70135 h 146765"/>
                  <a:gd name="connsiteX456" fmla="*/ 228371 w 394818"/>
                  <a:gd name="connsiteY456" fmla="*/ 70376 h 146765"/>
                  <a:gd name="connsiteX457" fmla="*/ 224517 w 394818"/>
                  <a:gd name="connsiteY457" fmla="*/ 73857 h 146765"/>
                  <a:gd name="connsiteX458" fmla="*/ 226932 w 394818"/>
                  <a:gd name="connsiteY458" fmla="*/ 78013 h 146765"/>
                  <a:gd name="connsiteX459" fmla="*/ 274137 w 394818"/>
                  <a:gd name="connsiteY459" fmla="*/ 96504 h 146765"/>
                  <a:gd name="connsiteX460" fmla="*/ 277301 w 394818"/>
                  <a:gd name="connsiteY460" fmla="*/ 93570 h 146765"/>
                  <a:gd name="connsiteX461" fmla="*/ 280827 w 394818"/>
                  <a:gd name="connsiteY461" fmla="*/ 91414 h 146765"/>
                  <a:gd name="connsiteX462" fmla="*/ 276849 w 394818"/>
                  <a:gd name="connsiteY462" fmla="*/ 93345 h 146765"/>
                  <a:gd name="connsiteX463" fmla="*/ 273282 w 394818"/>
                  <a:gd name="connsiteY463" fmla="*/ 96348 h 146765"/>
                  <a:gd name="connsiteX464" fmla="*/ 290483 w 394818"/>
                  <a:gd name="connsiteY464" fmla="*/ 45630 h 146765"/>
                  <a:gd name="connsiteX465" fmla="*/ 295553 w 394818"/>
                  <a:gd name="connsiteY465" fmla="*/ 43805 h 146765"/>
                  <a:gd name="connsiteX466" fmla="*/ 290861 w 394818"/>
                  <a:gd name="connsiteY466" fmla="*/ 43042 h 146765"/>
                  <a:gd name="connsiteX467" fmla="*/ 285684 w 394818"/>
                  <a:gd name="connsiteY467" fmla="*/ 41012 h 146765"/>
                  <a:gd name="connsiteX468" fmla="*/ 289702 w 394818"/>
                  <a:gd name="connsiteY468" fmla="*/ 44692 h 1467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</a:cxnLst>
                <a:rect l="l" t="t" r="r" b="b"/>
                <a:pathLst>
                  <a:path w="394818" h="146765">
                    <a:moveTo>
                      <a:pt x="4947" y="20171"/>
                    </a:moveTo>
                    <a:lnTo>
                      <a:pt x="0" y="19397"/>
                    </a:lnTo>
                    <a:lnTo>
                      <a:pt x="4947" y="20171"/>
                    </a:lnTo>
                    <a:close/>
                    <a:moveTo>
                      <a:pt x="4512" y="22248"/>
                    </a:moveTo>
                    <a:lnTo>
                      <a:pt x="657" y="20782"/>
                    </a:lnTo>
                    <a:lnTo>
                      <a:pt x="4512" y="22248"/>
                    </a:lnTo>
                    <a:close/>
                    <a:moveTo>
                      <a:pt x="132992" y="9612"/>
                    </a:moveTo>
                    <a:lnTo>
                      <a:pt x="138342" y="8577"/>
                    </a:lnTo>
                    <a:lnTo>
                      <a:pt x="133231" y="7706"/>
                    </a:lnTo>
                    <a:lnTo>
                      <a:pt x="129023" y="7836"/>
                    </a:lnTo>
                    <a:lnTo>
                      <a:pt x="132992" y="9612"/>
                    </a:lnTo>
                    <a:close/>
                    <a:moveTo>
                      <a:pt x="171280" y="2668"/>
                    </a:moveTo>
                    <a:lnTo>
                      <a:pt x="166916" y="1854"/>
                    </a:lnTo>
                    <a:lnTo>
                      <a:pt x="171280" y="2668"/>
                    </a:lnTo>
                    <a:close/>
                    <a:moveTo>
                      <a:pt x="172899" y="1586"/>
                    </a:moveTo>
                    <a:lnTo>
                      <a:pt x="168716" y="0"/>
                    </a:lnTo>
                    <a:lnTo>
                      <a:pt x="172899" y="1586"/>
                    </a:lnTo>
                    <a:close/>
                    <a:moveTo>
                      <a:pt x="167368" y="29734"/>
                    </a:moveTo>
                    <a:lnTo>
                      <a:pt x="162429" y="28049"/>
                    </a:lnTo>
                    <a:lnTo>
                      <a:pt x="167229" y="29564"/>
                    </a:lnTo>
                    <a:close/>
                    <a:moveTo>
                      <a:pt x="172965" y="37180"/>
                    </a:moveTo>
                    <a:lnTo>
                      <a:pt x="177970" y="36583"/>
                    </a:lnTo>
                    <a:lnTo>
                      <a:pt x="171781" y="34817"/>
                    </a:lnTo>
                    <a:close/>
                    <a:moveTo>
                      <a:pt x="31122" y="55617"/>
                    </a:moveTo>
                    <a:lnTo>
                      <a:pt x="27678" y="53005"/>
                    </a:lnTo>
                    <a:lnTo>
                      <a:pt x="22468" y="50057"/>
                    </a:lnTo>
                    <a:lnTo>
                      <a:pt x="17825" y="48580"/>
                    </a:lnTo>
                    <a:lnTo>
                      <a:pt x="13650" y="47878"/>
                    </a:lnTo>
                    <a:lnTo>
                      <a:pt x="9821" y="45100"/>
                    </a:lnTo>
                    <a:lnTo>
                      <a:pt x="6459" y="42010"/>
                    </a:lnTo>
                    <a:lnTo>
                      <a:pt x="1315" y="39874"/>
                    </a:lnTo>
                    <a:lnTo>
                      <a:pt x="2852" y="43730"/>
                    </a:lnTo>
                    <a:lnTo>
                      <a:pt x="7914" y="46807"/>
                    </a:lnTo>
                    <a:lnTo>
                      <a:pt x="10766" y="49877"/>
                    </a:lnTo>
                    <a:lnTo>
                      <a:pt x="15803" y="50034"/>
                    </a:lnTo>
                    <a:lnTo>
                      <a:pt x="20479" y="51663"/>
                    </a:lnTo>
                    <a:lnTo>
                      <a:pt x="24621" y="53415"/>
                    </a:lnTo>
                    <a:lnTo>
                      <a:pt x="31122" y="55617"/>
                    </a:lnTo>
                    <a:close/>
                    <a:moveTo>
                      <a:pt x="80545" y="67694"/>
                    </a:moveTo>
                    <a:lnTo>
                      <a:pt x="76682" y="66278"/>
                    </a:lnTo>
                    <a:lnTo>
                      <a:pt x="80545" y="67694"/>
                    </a:lnTo>
                    <a:close/>
                    <a:moveTo>
                      <a:pt x="120928" y="93799"/>
                    </a:moveTo>
                    <a:lnTo>
                      <a:pt x="124980" y="92824"/>
                    </a:lnTo>
                    <a:lnTo>
                      <a:pt x="128743" y="90447"/>
                    </a:lnTo>
                    <a:lnTo>
                      <a:pt x="124659" y="89123"/>
                    </a:lnTo>
                    <a:lnTo>
                      <a:pt x="129048" y="84997"/>
                    </a:lnTo>
                    <a:lnTo>
                      <a:pt x="124528" y="82964"/>
                    </a:lnTo>
                    <a:lnTo>
                      <a:pt x="129212" y="82431"/>
                    </a:lnTo>
                    <a:lnTo>
                      <a:pt x="130666" y="78426"/>
                    </a:lnTo>
                    <a:lnTo>
                      <a:pt x="132943" y="74977"/>
                    </a:lnTo>
                    <a:lnTo>
                      <a:pt x="128670" y="74783"/>
                    </a:lnTo>
                    <a:lnTo>
                      <a:pt x="132910" y="73821"/>
                    </a:lnTo>
                    <a:lnTo>
                      <a:pt x="130362" y="69797"/>
                    </a:lnTo>
                    <a:lnTo>
                      <a:pt x="134669" y="70314"/>
                    </a:lnTo>
                    <a:lnTo>
                      <a:pt x="139690" y="71809"/>
                    </a:lnTo>
                    <a:lnTo>
                      <a:pt x="144489" y="72007"/>
                    </a:lnTo>
                    <a:lnTo>
                      <a:pt x="144818" y="67886"/>
                    </a:lnTo>
                    <a:lnTo>
                      <a:pt x="143413" y="63541"/>
                    </a:lnTo>
                    <a:lnTo>
                      <a:pt x="139279" y="63023"/>
                    </a:lnTo>
                    <a:lnTo>
                      <a:pt x="143922" y="62504"/>
                    </a:lnTo>
                    <a:lnTo>
                      <a:pt x="146922" y="59233"/>
                    </a:lnTo>
                    <a:lnTo>
                      <a:pt x="151310" y="59712"/>
                    </a:lnTo>
                    <a:lnTo>
                      <a:pt x="155732" y="57848"/>
                    </a:lnTo>
                    <a:lnTo>
                      <a:pt x="150645" y="56073"/>
                    </a:lnTo>
                    <a:lnTo>
                      <a:pt x="155493" y="55726"/>
                    </a:lnTo>
                    <a:lnTo>
                      <a:pt x="149593" y="52720"/>
                    </a:lnTo>
                    <a:lnTo>
                      <a:pt x="155305" y="52512"/>
                    </a:lnTo>
                    <a:lnTo>
                      <a:pt x="151590" y="49221"/>
                    </a:lnTo>
                    <a:lnTo>
                      <a:pt x="155847" y="47319"/>
                    </a:lnTo>
                    <a:lnTo>
                      <a:pt x="162018" y="46953"/>
                    </a:lnTo>
                    <a:lnTo>
                      <a:pt x="167393" y="46277"/>
                    </a:lnTo>
                    <a:lnTo>
                      <a:pt x="171724" y="45345"/>
                    </a:lnTo>
                    <a:lnTo>
                      <a:pt x="177304" y="43733"/>
                    </a:lnTo>
                    <a:lnTo>
                      <a:pt x="182654" y="44022"/>
                    </a:lnTo>
                    <a:lnTo>
                      <a:pt x="186968" y="44192"/>
                    </a:lnTo>
                    <a:lnTo>
                      <a:pt x="191743" y="44864"/>
                    </a:lnTo>
                    <a:lnTo>
                      <a:pt x="194734" y="41920"/>
                    </a:lnTo>
                    <a:lnTo>
                      <a:pt x="190387" y="40758"/>
                    </a:lnTo>
                    <a:lnTo>
                      <a:pt x="184955" y="39519"/>
                    </a:lnTo>
                    <a:lnTo>
                      <a:pt x="179999" y="39660"/>
                    </a:lnTo>
                    <a:lnTo>
                      <a:pt x="175833" y="39417"/>
                    </a:lnTo>
                    <a:lnTo>
                      <a:pt x="171897" y="37581"/>
                    </a:lnTo>
                    <a:lnTo>
                      <a:pt x="167040" y="37389"/>
                    </a:lnTo>
                    <a:lnTo>
                      <a:pt x="162388" y="35827"/>
                    </a:lnTo>
                    <a:lnTo>
                      <a:pt x="158320" y="34020"/>
                    </a:lnTo>
                    <a:lnTo>
                      <a:pt x="154129" y="32958"/>
                    </a:lnTo>
                    <a:lnTo>
                      <a:pt x="148886" y="34597"/>
                    </a:lnTo>
                    <a:lnTo>
                      <a:pt x="144810" y="31657"/>
                    </a:lnTo>
                    <a:lnTo>
                      <a:pt x="144563" y="27116"/>
                    </a:lnTo>
                    <a:lnTo>
                      <a:pt x="140487" y="24367"/>
                    </a:lnTo>
                    <a:lnTo>
                      <a:pt x="134003" y="22858"/>
                    </a:lnTo>
                    <a:lnTo>
                      <a:pt x="130025" y="24457"/>
                    </a:lnTo>
                    <a:lnTo>
                      <a:pt x="127289" y="28116"/>
                    </a:lnTo>
                    <a:lnTo>
                      <a:pt x="123048" y="24742"/>
                    </a:lnTo>
                    <a:lnTo>
                      <a:pt x="127388" y="21735"/>
                    </a:lnTo>
                    <a:lnTo>
                      <a:pt x="123393" y="18546"/>
                    </a:lnTo>
                    <a:lnTo>
                      <a:pt x="118849" y="16567"/>
                    </a:lnTo>
                    <a:lnTo>
                      <a:pt x="113910" y="15501"/>
                    </a:lnTo>
                    <a:lnTo>
                      <a:pt x="109801" y="15095"/>
                    </a:lnTo>
                    <a:lnTo>
                      <a:pt x="104229" y="16111"/>
                    </a:lnTo>
                    <a:lnTo>
                      <a:pt x="99520" y="13212"/>
                    </a:lnTo>
                    <a:lnTo>
                      <a:pt x="93842" y="13621"/>
                    </a:lnTo>
                    <a:lnTo>
                      <a:pt x="90521" y="17149"/>
                    </a:lnTo>
                    <a:lnTo>
                      <a:pt x="86314" y="17223"/>
                    </a:lnTo>
                    <a:lnTo>
                      <a:pt x="88368" y="21006"/>
                    </a:lnTo>
                    <a:lnTo>
                      <a:pt x="91319" y="24350"/>
                    </a:lnTo>
                    <a:lnTo>
                      <a:pt x="93842" y="28588"/>
                    </a:lnTo>
                    <a:lnTo>
                      <a:pt x="97786" y="32192"/>
                    </a:lnTo>
                    <a:lnTo>
                      <a:pt x="101887" y="35974"/>
                    </a:lnTo>
                    <a:lnTo>
                      <a:pt x="105914" y="38332"/>
                    </a:lnTo>
                    <a:lnTo>
                      <a:pt x="100120" y="38169"/>
                    </a:lnTo>
                    <a:lnTo>
                      <a:pt x="94869" y="34198"/>
                    </a:lnTo>
                    <a:lnTo>
                      <a:pt x="89905" y="34946"/>
                    </a:lnTo>
                    <a:lnTo>
                      <a:pt x="88294" y="30957"/>
                    </a:lnTo>
                    <a:lnTo>
                      <a:pt x="84432" y="28863"/>
                    </a:lnTo>
                    <a:lnTo>
                      <a:pt x="80610" y="25256"/>
                    </a:lnTo>
                    <a:lnTo>
                      <a:pt x="77331" y="22249"/>
                    </a:lnTo>
                    <a:lnTo>
                      <a:pt x="72088" y="19436"/>
                    </a:lnTo>
                    <a:lnTo>
                      <a:pt x="67963" y="18810"/>
                    </a:lnTo>
                    <a:lnTo>
                      <a:pt x="62556" y="21355"/>
                    </a:lnTo>
                    <a:lnTo>
                      <a:pt x="56606" y="24269"/>
                    </a:lnTo>
                    <a:lnTo>
                      <a:pt x="59646" y="27050"/>
                    </a:lnTo>
                    <a:lnTo>
                      <a:pt x="57354" y="30710"/>
                    </a:lnTo>
                    <a:lnTo>
                      <a:pt x="55044" y="27226"/>
                    </a:lnTo>
                    <a:lnTo>
                      <a:pt x="49226" y="26030"/>
                    </a:lnTo>
                    <a:lnTo>
                      <a:pt x="45142" y="26531"/>
                    </a:lnTo>
                    <a:lnTo>
                      <a:pt x="49489" y="24376"/>
                    </a:lnTo>
                    <a:lnTo>
                      <a:pt x="44615" y="23469"/>
                    </a:lnTo>
                    <a:lnTo>
                      <a:pt x="40498" y="23771"/>
                    </a:lnTo>
                    <a:lnTo>
                      <a:pt x="35354" y="24455"/>
                    </a:lnTo>
                    <a:lnTo>
                      <a:pt x="30061" y="25456"/>
                    </a:lnTo>
                    <a:lnTo>
                      <a:pt x="33817" y="23678"/>
                    </a:lnTo>
                    <a:lnTo>
                      <a:pt x="39750" y="21971"/>
                    </a:lnTo>
                    <a:lnTo>
                      <a:pt x="43794" y="21190"/>
                    </a:lnTo>
                    <a:lnTo>
                      <a:pt x="51198" y="21155"/>
                    </a:lnTo>
                    <a:lnTo>
                      <a:pt x="55496" y="20371"/>
                    </a:lnTo>
                    <a:lnTo>
                      <a:pt x="53310" y="16872"/>
                    </a:lnTo>
                    <a:lnTo>
                      <a:pt x="48765" y="17509"/>
                    </a:lnTo>
                    <a:lnTo>
                      <a:pt x="44090" y="17984"/>
                    </a:lnTo>
                    <a:lnTo>
                      <a:pt x="39454" y="18608"/>
                    </a:lnTo>
                    <a:lnTo>
                      <a:pt x="34688" y="19213"/>
                    </a:lnTo>
                    <a:lnTo>
                      <a:pt x="29930" y="19085"/>
                    </a:lnTo>
                    <a:lnTo>
                      <a:pt x="25599" y="18708"/>
                    </a:lnTo>
                    <a:lnTo>
                      <a:pt x="29018" y="21138"/>
                    </a:lnTo>
                    <a:lnTo>
                      <a:pt x="24547" y="22202"/>
                    </a:lnTo>
                    <a:lnTo>
                      <a:pt x="21071" y="19988"/>
                    </a:lnTo>
                    <a:lnTo>
                      <a:pt x="17546" y="17879"/>
                    </a:lnTo>
                    <a:lnTo>
                      <a:pt x="12031" y="19151"/>
                    </a:lnTo>
                    <a:lnTo>
                      <a:pt x="16420" y="22601"/>
                    </a:lnTo>
                    <a:lnTo>
                      <a:pt x="10330" y="22545"/>
                    </a:lnTo>
                    <a:lnTo>
                      <a:pt x="4388" y="22699"/>
                    </a:lnTo>
                    <a:lnTo>
                      <a:pt x="10091" y="24293"/>
                    </a:lnTo>
                    <a:lnTo>
                      <a:pt x="5769" y="24341"/>
                    </a:lnTo>
                    <a:lnTo>
                      <a:pt x="559" y="24304"/>
                    </a:lnTo>
                    <a:lnTo>
                      <a:pt x="4807" y="25843"/>
                    </a:lnTo>
                    <a:lnTo>
                      <a:pt x="5810" y="29983"/>
                    </a:lnTo>
                    <a:lnTo>
                      <a:pt x="9434" y="32023"/>
                    </a:lnTo>
                    <a:lnTo>
                      <a:pt x="12812" y="34786"/>
                    </a:lnTo>
                    <a:lnTo>
                      <a:pt x="17061" y="34230"/>
                    </a:lnTo>
                    <a:lnTo>
                      <a:pt x="16444" y="29955"/>
                    </a:lnTo>
                    <a:lnTo>
                      <a:pt x="21457" y="29315"/>
                    </a:lnTo>
                    <a:lnTo>
                      <a:pt x="26840" y="30119"/>
                    </a:lnTo>
                    <a:lnTo>
                      <a:pt x="23052" y="32823"/>
                    </a:lnTo>
                    <a:lnTo>
                      <a:pt x="19246" y="35732"/>
                    </a:lnTo>
                    <a:lnTo>
                      <a:pt x="24851" y="36888"/>
                    </a:lnTo>
                    <a:lnTo>
                      <a:pt x="30053" y="37198"/>
                    </a:lnTo>
                    <a:lnTo>
                      <a:pt x="35181" y="37325"/>
                    </a:lnTo>
                    <a:lnTo>
                      <a:pt x="30621" y="39801"/>
                    </a:lnTo>
                    <a:lnTo>
                      <a:pt x="25517" y="39170"/>
                    </a:lnTo>
                    <a:lnTo>
                      <a:pt x="20701" y="38180"/>
                    </a:lnTo>
                    <a:lnTo>
                      <a:pt x="15721" y="37973"/>
                    </a:lnTo>
                    <a:lnTo>
                      <a:pt x="19164" y="40343"/>
                    </a:lnTo>
                    <a:lnTo>
                      <a:pt x="23323" y="40753"/>
                    </a:lnTo>
                    <a:lnTo>
                      <a:pt x="19468" y="43042"/>
                    </a:lnTo>
                    <a:lnTo>
                      <a:pt x="24933" y="43848"/>
                    </a:lnTo>
                    <a:lnTo>
                      <a:pt x="30801" y="46747"/>
                    </a:lnTo>
                    <a:lnTo>
                      <a:pt x="35009" y="46610"/>
                    </a:lnTo>
                    <a:lnTo>
                      <a:pt x="39109" y="48004"/>
                    </a:lnTo>
                    <a:lnTo>
                      <a:pt x="44246" y="48100"/>
                    </a:lnTo>
                    <a:lnTo>
                      <a:pt x="49226" y="46972"/>
                    </a:lnTo>
                    <a:lnTo>
                      <a:pt x="43835" y="48814"/>
                    </a:lnTo>
                    <a:lnTo>
                      <a:pt x="39225" y="48731"/>
                    </a:lnTo>
                    <a:lnTo>
                      <a:pt x="34220" y="48960"/>
                    </a:lnTo>
                    <a:lnTo>
                      <a:pt x="38058" y="51295"/>
                    </a:lnTo>
                    <a:lnTo>
                      <a:pt x="43449" y="52073"/>
                    </a:lnTo>
                    <a:lnTo>
                      <a:pt x="46399" y="55743"/>
                    </a:lnTo>
                    <a:lnTo>
                      <a:pt x="52686" y="55544"/>
                    </a:lnTo>
                    <a:lnTo>
                      <a:pt x="58052" y="55852"/>
                    </a:lnTo>
                    <a:lnTo>
                      <a:pt x="62991" y="55236"/>
                    </a:lnTo>
                    <a:lnTo>
                      <a:pt x="68662" y="53630"/>
                    </a:lnTo>
                    <a:lnTo>
                      <a:pt x="64290" y="52120"/>
                    </a:lnTo>
                    <a:lnTo>
                      <a:pt x="68859" y="51111"/>
                    </a:lnTo>
                    <a:lnTo>
                      <a:pt x="74743" y="51713"/>
                    </a:lnTo>
                    <a:lnTo>
                      <a:pt x="71012" y="49469"/>
                    </a:lnTo>
                    <a:lnTo>
                      <a:pt x="72368" y="45558"/>
                    </a:lnTo>
                    <a:lnTo>
                      <a:pt x="68242" y="44381"/>
                    </a:lnTo>
                    <a:lnTo>
                      <a:pt x="72672" y="44297"/>
                    </a:lnTo>
                    <a:lnTo>
                      <a:pt x="77020" y="43753"/>
                    </a:lnTo>
                    <a:lnTo>
                      <a:pt x="80775" y="46530"/>
                    </a:lnTo>
                    <a:lnTo>
                      <a:pt x="84925" y="45314"/>
                    </a:lnTo>
                    <a:lnTo>
                      <a:pt x="85747" y="41201"/>
                    </a:lnTo>
                    <a:lnTo>
                      <a:pt x="88870" y="44059"/>
                    </a:lnTo>
                    <a:lnTo>
                      <a:pt x="84267" y="46385"/>
                    </a:lnTo>
                    <a:lnTo>
                      <a:pt x="88541" y="49608"/>
                    </a:lnTo>
                    <a:lnTo>
                      <a:pt x="92716" y="49743"/>
                    </a:lnTo>
                    <a:lnTo>
                      <a:pt x="97096" y="49353"/>
                    </a:lnTo>
                    <a:lnTo>
                      <a:pt x="102142" y="47835"/>
                    </a:lnTo>
                    <a:lnTo>
                      <a:pt x="106177" y="45124"/>
                    </a:lnTo>
                    <a:lnTo>
                      <a:pt x="111790" y="44778"/>
                    </a:lnTo>
                    <a:lnTo>
                      <a:pt x="108511" y="47628"/>
                    </a:lnTo>
                    <a:lnTo>
                      <a:pt x="104467" y="49845"/>
                    </a:lnTo>
                    <a:lnTo>
                      <a:pt x="109218" y="50053"/>
                    </a:lnTo>
                    <a:lnTo>
                      <a:pt x="114009" y="51442"/>
                    </a:lnTo>
                    <a:lnTo>
                      <a:pt x="118676" y="50615"/>
                    </a:lnTo>
                    <a:lnTo>
                      <a:pt x="123607" y="49877"/>
                    </a:lnTo>
                    <a:lnTo>
                      <a:pt x="119014" y="51340"/>
                    </a:lnTo>
                    <a:lnTo>
                      <a:pt x="114411" y="52599"/>
                    </a:lnTo>
                    <a:lnTo>
                      <a:pt x="109620" y="52500"/>
                    </a:lnTo>
                    <a:lnTo>
                      <a:pt x="104319" y="52356"/>
                    </a:lnTo>
                    <a:lnTo>
                      <a:pt x="99340" y="52280"/>
                    </a:lnTo>
                    <a:lnTo>
                      <a:pt x="93644" y="53047"/>
                    </a:lnTo>
                    <a:lnTo>
                      <a:pt x="88335" y="54919"/>
                    </a:lnTo>
                    <a:lnTo>
                      <a:pt x="82575" y="56993"/>
                    </a:lnTo>
                    <a:lnTo>
                      <a:pt x="76608" y="57781"/>
                    </a:lnTo>
                    <a:lnTo>
                      <a:pt x="70626" y="57954"/>
                    </a:lnTo>
                    <a:lnTo>
                      <a:pt x="66213" y="58933"/>
                    </a:lnTo>
                    <a:lnTo>
                      <a:pt x="61553" y="58223"/>
                    </a:lnTo>
                    <a:lnTo>
                      <a:pt x="57461" y="59190"/>
                    </a:lnTo>
                    <a:lnTo>
                      <a:pt x="59901" y="62881"/>
                    </a:lnTo>
                    <a:lnTo>
                      <a:pt x="61668" y="66592"/>
                    </a:lnTo>
                    <a:lnTo>
                      <a:pt x="65859" y="66444"/>
                    </a:lnTo>
                    <a:lnTo>
                      <a:pt x="70182" y="65798"/>
                    </a:lnTo>
                    <a:lnTo>
                      <a:pt x="74283" y="66225"/>
                    </a:lnTo>
                    <a:lnTo>
                      <a:pt x="79468" y="65550"/>
                    </a:lnTo>
                    <a:lnTo>
                      <a:pt x="85270" y="65085"/>
                    </a:lnTo>
                    <a:lnTo>
                      <a:pt x="90028" y="63468"/>
                    </a:lnTo>
                    <a:lnTo>
                      <a:pt x="95452" y="63868"/>
                    </a:lnTo>
                    <a:lnTo>
                      <a:pt x="100433" y="64459"/>
                    </a:lnTo>
                    <a:lnTo>
                      <a:pt x="106728" y="63889"/>
                    </a:lnTo>
                    <a:lnTo>
                      <a:pt x="111017" y="63752"/>
                    </a:lnTo>
                    <a:lnTo>
                      <a:pt x="115299" y="62848"/>
                    </a:lnTo>
                    <a:lnTo>
                      <a:pt x="119769" y="64738"/>
                    </a:lnTo>
                    <a:lnTo>
                      <a:pt x="124216" y="65827"/>
                    </a:lnTo>
                    <a:lnTo>
                      <a:pt x="118249" y="65075"/>
                    </a:lnTo>
                    <a:lnTo>
                      <a:pt x="110919" y="65178"/>
                    </a:lnTo>
                    <a:lnTo>
                      <a:pt x="104098" y="65864"/>
                    </a:lnTo>
                    <a:lnTo>
                      <a:pt x="98583" y="66051"/>
                    </a:lnTo>
                    <a:lnTo>
                      <a:pt x="93061" y="66559"/>
                    </a:lnTo>
                    <a:lnTo>
                      <a:pt x="87210" y="67206"/>
                    </a:lnTo>
                    <a:lnTo>
                      <a:pt x="81909" y="67920"/>
                    </a:lnTo>
                    <a:lnTo>
                      <a:pt x="88968" y="69516"/>
                    </a:lnTo>
                    <a:lnTo>
                      <a:pt x="93726" y="69958"/>
                    </a:lnTo>
                    <a:lnTo>
                      <a:pt x="100219" y="70461"/>
                    </a:lnTo>
                    <a:lnTo>
                      <a:pt x="94811" y="71512"/>
                    </a:lnTo>
                    <a:lnTo>
                      <a:pt x="89782" y="71162"/>
                    </a:lnTo>
                    <a:lnTo>
                      <a:pt x="85180" y="70445"/>
                    </a:lnTo>
                    <a:lnTo>
                      <a:pt x="80939" y="71455"/>
                    </a:lnTo>
                    <a:lnTo>
                      <a:pt x="76378" y="72113"/>
                    </a:lnTo>
                    <a:lnTo>
                      <a:pt x="72311" y="70169"/>
                    </a:lnTo>
                    <a:lnTo>
                      <a:pt x="65563" y="71435"/>
                    </a:lnTo>
                    <a:lnTo>
                      <a:pt x="68916" y="74591"/>
                    </a:lnTo>
                    <a:lnTo>
                      <a:pt x="73642" y="77042"/>
                    </a:lnTo>
                    <a:lnTo>
                      <a:pt x="77142" y="79589"/>
                    </a:lnTo>
                    <a:lnTo>
                      <a:pt x="81901" y="78829"/>
                    </a:lnTo>
                    <a:lnTo>
                      <a:pt x="86331" y="79928"/>
                    </a:lnTo>
                    <a:lnTo>
                      <a:pt x="90374" y="81918"/>
                    </a:lnTo>
                    <a:lnTo>
                      <a:pt x="95280" y="83676"/>
                    </a:lnTo>
                    <a:lnTo>
                      <a:pt x="100005" y="83117"/>
                    </a:lnTo>
                    <a:lnTo>
                      <a:pt x="104221" y="82973"/>
                    </a:lnTo>
                    <a:lnTo>
                      <a:pt x="109365" y="83116"/>
                    </a:lnTo>
                    <a:lnTo>
                      <a:pt x="113581" y="81424"/>
                    </a:lnTo>
                    <a:lnTo>
                      <a:pt x="118405" y="82295"/>
                    </a:lnTo>
                    <a:lnTo>
                      <a:pt x="113105" y="84079"/>
                    </a:lnTo>
                    <a:lnTo>
                      <a:pt x="107648" y="84163"/>
                    </a:lnTo>
                    <a:lnTo>
                      <a:pt x="101854" y="84791"/>
                    </a:lnTo>
                    <a:lnTo>
                      <a:pt x="97458" y="86133"/>
                    </a:lnTo>
                    <a:lnTo>
                      <a:pt x="101854" y="87529"/>
                    </a:lnTo>
                    <a:lnTo>
                      <a:pt x="105766" y="88872"/>
                    </a:lnTo>
                    <a:lnTo>
                      <a:pt x="110212" y="90107"/>
                    </a:lnTo>
                    <a:lnTo>
                      <a:pt x="114362" y="90416"/>
                    </a:lnTo>
                    <a:lnTo>
                      <a:pt x="117838" y="92651"/>
                    </a:lnTo>
                    <a:close/>
                    <a:moveTo>
                      <a:pt x="191726" y="55736"/>
                    </a:moveTo>
                    <a:lnTo>
                      <a:pt x="199830" y="54698"/>
                    </a:lnTo>
                    <a:lnTo>
                      <a:pt x="204424" y="54210"/>
                    </a:lnTo>
                    <a:lnTo>
                      <a:pt x="208837" y="54468"/>
                    </a:lnTo>
                    <a:lnTo>
                      <a:pt x="209354" y="50327"/>
                    </a:lnTo>
                    <a:lnTo>
                      <a:pt x="206166" y="47688"/>
                    </a:lnTo>
                    <a:lnTo>
                      <a:pt x="201892" y="46770"/>
                    </a:lnTo>
                    <a:lnTo>
                      <a:pt x="197750" y="47575"/>
                    </a:lnTo>
                    <a:lnTo>
                      <a:pt x="193543" y="45989"/>
                    </a:lnTo>
                    <a:lnTo>
                      <a:pt x="188152" y="47612"/>
                    </a:lnTo>
                    <a:lnTo>
                      <a:pt x="183015" y="47865"/>
                    </a:lnTo>
                    <a:lnTo>
                      <a:pt x="175677" y="48491"/>
                    </a:lnTo>
                    <a:lnTo>
                      <a:pt x="181635" y="50366"/>
                    </a:lnTo>
                    <a:lnTo>
                      <a:pt x="185867" y="52700"/>
                    </a:lnTo>
                    <a:lnTo>
                      <a:pt x="189886" y="55236"/>
                    </a:lnTo>
                    <a:close/>
                    <a:moveTo>
                      <a:pt x="176597" y="146765"/>
                    </a:moveTo>
                    <a:lnTo>
                      <a:pt x="180049" y="143908"/>
                    </a:lnTo>
                    <a:lnTo>
                      <a:pt x="175513" y="142460"/>
                    </a:lnTo>
                    <a:lnTo>
                      <a:pt x="170540" y="142924"/>
                    </a:lnTo>
                    <a:lnTo>
                      <a:pt x="174633" y="145642"/>
                    </a:lnTo>
                    <a:close/>
                    <a:moveTo>
                      <a:pt x="231140" y="32382"/>
                    </a:moveTo>
                    <a:lnTo>
                      <a:pt x="235742" y="32287"/>
                    </a:lnTo>
                    <a:lnTo>
                      <a:pt x="239958" y="30649"/>
                    </a:lnTo>
                    <a:lnTo>
                      <a:pt x="244618" y="29793"/>
                    </a:lnTo>
                    <a:lnTo>
                      <a:pt x="249499" y="29250"/>
                    </a:lnTo>
                    <a:lnTo>
                      <a:pt x="254332" y="29043"/>
                    </a:lnTo>
                    <a:lnTo>
                      <a:pt x="259501" y="28734"/>
                    </a:lnTo>
                    <a:lnTo>
                      <a:pt x="264604" y="27704"/>
                    </a:lnTo>
                    <a:lnTo>
                      <a:pt x="265894" y="23439"/>
                    </a:lnTo>
                    <a:lnTo>
                      <a:pt x="272074" y="22609"/>
                    </a:lnTo>
                    <a:lnTo>
                      <a:pt x="276109" y="21419"/>
                    </a:lnTo>
                    <a:lnTo>
                      <a:pt x="280876" y="19320"/>
                    </a:lnTo>
                    <a:lnTo>
                      <a:pt x="285873" y="18872"/>
                    </a:lnTo>
                    <a:lnTo>
                      <a:pt x="285922" y="14023"/>
                    </a:lnTo>
                    <a:lnTo>
                      <a:pt x="281665" y="12154"/>
                    </a:lnTo>
                    <a:lnTo>
                      <a:pt x="277104" y="11264"/>
                    </a:lnTo>
                    <a:lnTo>
                      <a:pt x="272559" y="11035"/>
                    </a:lnTo>
                    <a:lnTo>
                      <a:pt x="266971" y="10813"/>
                    </a:lnTo>
                    <a:lnTo>
                      <a:pt x="261292" y="11125"/>
                    </a:lnTo>
                    <a:lnTo>
                      <a:pt x="255918" y="9802"/>
                    </a:lnTo>
                    <a:lnTo>
                      <a:pt x="251718" y="9388"/>
                    </a:lnTo>
                    <a:lnTo>
                      <a:pt x="243788" y="9628"/>
                    </a:lnTo>
                    <a:lnTo>
                      <a:pt x="239210" y="9166"/>
                    </a:lnTo>
                    <a:lnTo>
                      <a:pt x="233154" y="7378"/>
                    </a:lnTo>
                    <a:lnTo>
                      <a:pt x="229061" y="8818"/>
                    </a:lnTo>
                    <a:lnTo>
                      <a:pt x="225453" y="10781"/>
                    </a:lnTo>
                    <a:lnTo>
                      <a:pt x="220268" y="10405"/>
                    </a:lnTo>
                    <a:lnTo>
                      <a:pt x="215271" y="11024"/>
                    </a:lnTo>
                    <a:lnTo>
                      <a:pt x="213825" y="7095"/>
                    </a:lnTo>
                    <a:lnTo>
                      <a:pt x="209527" y="5185"/>
                    </a:lnTo>
                    <a:lnTo>
                      <a:pt x="206207" y="7873"/>
                    </a:lnTo>
                    <a:lnTo>
                      <a:pt x="201276" y="6403"/>
                    </a:lnTo>
                    <a:lnTo>
                      <a:pt x="205237" y="8583"/>
                    </a:lnTo>
                    <a:lnTo>
                      <a:pt x="202402" y="12247"/>
                    </a:lnTo>
                    <a:lnTo>
                      <a:pt x="197257" y="12159"/>
                    </a:lnTo>
                    <a:lnTo>
                      <a:pt x="192376" y="11490"/>
                    </a:lnTo>
                    <a:lnTo>
                      <a:pt x="188250" y="11745"/>
                    </a:lnTo>
                    <a:lnTo>
                      <a:pt x="193165" y="10454"/>
                    </a:lnTo>
                    <a:lnTo>
                      <a:pt x="186352" y="9223"/>
                    </a:lnTo>
                    <a:lnTo>
                      <a:pt x="182111" y="9761"/>
                    </a:lnTo>
                    <a:lnTo>
                      <a:pt x="177920" y="9862"/>
                    </a:lnTo>
                    <a:lnTo>
                      <a:pt x="173310" y="8408"/>
                    </a:lnTo>
                    <a:lnTo>
                      <a:pt x="169094" y="8550"/>
                    </a:lnTo>
                    <a:lnTo>
                      <a:pt x="164886" y="6403"/>
                    </a:lnTo>
                    <a:lnTo>
                      <a:pt x="159775" y="6113"/>
                    </a:lnTo>
                    <a:lnTo>
                      <a:pt x="155715" y="5209"/>
                    </a:lnTo>
                    <a:lnTo>
                      <a:pt x="151269" y="5490"/>
                    </a:lnTo>
                    <a:lnTo>
                      <a:pt x="155682" y="7039"/>
                    </a:lnTo>
                    <a:lnTo>
                      <a:pt x="150735" y="9314"/>
                    </a:lnTo>
                    <a:lnTo>
                      <a:pt x="146684" y="7815"/>
                    </a:lnTo>
                    <a:lnTo>
                      <a:pt x="149823" y="10928"/>
                    </a:lnTo>
                    <a:lnTo>
                      <a:pt x="154137" y="11362"/>
                    </a:lnTo>
                    <a:lnTo>
                      <a:pt x="149486" y="11283"/>
                    </a:lnTo>
                    <a:lnTo>
                      <a:pt x="145377" y="11699"/>
                    </a:lnTo>
                    <a:lnTo>
                      <a:pt x="141054" y="10577"/>
                    </a:lnTo>
                    <a:lnTo>
                      <a:pt x="135647" y="10662"/>
                    </a:lnTo>
                    <a:lnTo>
                      <a:pt x="131102" y="10840"/>
                    </a:lnTo>
                    <a:lnTo>
                      <a:pt x="126081" y="10900"/>
                    </a:lnTo>
                    <a:lnTo>
                      <a:pt x="121397" y="11702"/>
                    </a:lnTo>
                    <a:lnTo>
                      <a:pt x="126180" y="12228"/>
                    </a:lnTo>
                    <a:lnTo>
                      <a:pt x="131152" y="13161"/>
                    </a:lnTo>
                    <a:lnTo>
                      <a:pt x="136091" y="13299"/>
                    </a:lnTo>
                    <a:lnTo>
                      <a:pt x="140618" y="13434"/>
                    </a:lnTo>
                    <a:lnTo>
                      <a:pt x="134653" y="15227"/>
                    </a:lnTo>
                    <a:lnTo>
                      <a:pt x="129903" y="16241"/>
                    </a:lnTo>
                    <a:lnTo>
                      <a:pt x="134702" y="18232"/>
                    </a:lnTo>
                    <a:lnTo>
                      <a:pt x="139074" y="19231"/>
                    </a:lnTo>
                    <a:lnTo>
                      <a:pt x="144859" y="19437"/>
                    </a:lnTo>
                    <a:lnTo>
                      <a:pt x="149280" y="19599"/>
                    </a:lnTo>
                    <a:lnTo>
                      <a:pt x="154557" y="19664"/>
                    </a:lnTo>
                    <a:lnTo>
                      <a:pt x="163720" y="19870"/>
                    </a:lnTo>
                    <a:lnTo>
                      <a:pt x="168823" y="19100"/>
                    </a:lnTo>
                    <a:lnTo>
                      <a:pt x="173918" y="19055"/>
                    </a:lnTo>
                    <a:lnTo>
                      <a:pt x="179720" y="18701"/>
                    </a:lnTo>
                    <a:lnTo>
                      <a:pt x="184881" y="18634"/>
                    </a:lnTo>
                    <a:lnTo>
                      <a:pt x="189039" y="18338"/>
                    </a:lnTo>
                    <a:lnTo>
                      <a:pt x="193691" y="19268"/>
                    </a:lnTo>
                    <a:lnTo>
                      <a:pt x="188891" y="21051"/>
                    </a:lnTo>
                    <a:lnTo>
                      <a:pt x="183731" y="20949"/>
                    </a:lnTo>
                    <a:lnTo>
                      <a:pt x="179597" y="21196"/>
                    </a:lnTo>
                    <a:lnTo>
                      <a:pt x="172496" y="21646"/>
                    </a:lnTo>
                    <a:lnTo>
                      <a:pt x="176901" y="23062"/>
                    </a:lnTo>
                    <a:lnTo>
                      <a:pt x="181750" y="23771"/>
                    </a:lnTo>
                    <a:lnTo>
                      <a:pt x="186311" y="24165"/>
                    </a:lnTo>
                    <a:lnTo>
                      <a:pt x="181676" y="24526"/>
                    </a:lnTo>
                    <a:lnTo>
                      <a:pt x="176761" y="24199"/>
                    </a:lnTo>
                    <a:lnTo>
                      <a:pt x="171354" y="23877"/>
                    </a:lnTo>
                    <a:lnTo>
                      <a:pt x="164763" y="22665"/>
                    </a:lnTo>
                    <a:lnTo>
                      <a:pt x="160055" y="22868"/>
                    </a:lnTo>
                    <a:lnTo>
                      <a:pt x="164057" y="25368"/>
                    </a:lnTo>
                    <a:lnTo>
                      <a:pt x="169719" y="26882"/>
                    </a:lnTo>
                    <a:lnTo>
                      <a:pt x="174189" y="27338"/>
                    </a:lnTo>
                    <a:lnTo>
                      <a:pt x="179170" y="27894"/>
                    </a:lnTo>
                    <a:lnTo>
                      <a:pt x="185078" y="28962"/>
                    </a:lnTo>
                    <a:lnTo>
                      <a:pt x="189870" y="28617"/>
                    </a:lnTo>
                    <a:lnTo>
                      <a:pt x="194381" y="28818"/>
                    </a:lnTo>
                    <a:lnTo>
                      <a:pt x="200898" y="28992"/>
                    </a:lnTo>
                    <a:lnTo>
                      <a:pt x="206872" y="28435"/>
                    </a:lnTo>
                    <a:lnTo>
                      <a:pt x="216578" y="28527"/>
                    </a:lnTo>
                    <a:lnTo>
                      <a:pt x="222635" y="31445"/>
                    </a:lnTo>
                    <a:lnTo>
                      <a:pt x="231140" y="32382"/>
                    </a:lnTo>
                    <a:close/>
                    <a:moveTo>
                      <a:pt x="312992" y="41845"/>
                    </a:moveTo>
                    <a:lnTo>
                      <a:pt x="317578" y="39994"/>
                    </a:lnTo>
                    <a:lnTo>
                      <a:pt x="321711" y="40000"/>
                    </a:lnTo>
                    <a:lnTo>
                      <a:pt x="326429" y="39327"/>
                    </a:lnTo>
                    <a:lnTo>
                      <a:pt x="331524" y="40618"/>
                    </a:lnTo>
                    <a:lnTo>
                      <a:pt x="337293" y="39822"/>
                    </a:lnTo>
                    <a:lnTo>
                      <a:pt x="331277" y="39498"/>
                    </a:lnTo>
                    <a:lnTo>
                      <a:pt x="326987" y="38829"/>
                    </a:lnTo>
                    <a:lnTo>
                      <a:pt x="322944" y="38073"/>
                    </a:lnTo>
                    <a:lnTo>
                      <a:pt x="316822" y="38094"/>
                    </a:lnTo>
                    <a:lnTo>
                      <a:pt x="311291" y="40052"/>
                    </a:lnTo>
                    <a:close/>
                    <a:moveTo>
                      <a:pt x="365415" y="13256"/>
                    </a:moveTo>
                    <a:lnTo>
                      <a:pt x="370658" y="12799"/>
                    </a:lnTo>
                    <a:lnTo>
                      <a:pt x="376016" y="12039"/>
                    </a:lnTo>
                    <a:lnTo>
                      <a:pt x="380692" y="12011"/>
                    </a:lnTo>
                    <a:lnTo>
                      <a:pt x="385598" y="11702"/>
                    </a:lnTo>
                    <a:lnTo>
                      <a:pt x="390464" y="11380"/>
                    </a:lnTo>
                    <a:lnTo>
                      <a:pt x="394819" y="10775"/>
                    </a:lnTo>
                    <a:lnTo>
                      <a:pt x="389822" y="8858"/>
                    </a:lnTo>
                    <a:lnTo>
                      <a:pt x="383199" y="8285"/>
                    </a:lnTo>
                    <a:lnTo>
                      <a:pt x="377734" y="8719"/>
                    </a:lnTo>
                    <a:lnTo>
                      <a:pt x="372901" y="9203"/>
                    </a:lnTo>
                    <a:lnTo>
                      <a:pt x="368768" y="10059"/>
                    </a:lnTo>
                    <a:lnTo>
                      <a:pt x="363927" y="10713"/>
                    </a:lnTo>
                    <a:close/>
                    <a:moveTo>
                      <a:pt x="226932" y="78013"/>
                    </a:moveTo>
                    <a:lnTo>
                      <a:pt x="232176" y="76673"/>
                    </a:lnTo>
                    <a:lnTo>
                      <a:pt x="236737" y="74427"/>
                    </a:lnTo>
                    <a:lnTo>
                      <a:pt x="241339" y="72712"/>
                    </a:lnTo>
                    <a:lnTo>
                      <a:pt x="245580" y="70340"/>
                    </a:lnTo>
                    <a:lnTo>
                      <a:pt x="249943" y="67416"/>
                    </a:lnTo>
                    <a:lnTo>
                      <a:pt x="248710" y="62756"/>
                    </a:lnTo>
                    <a:lnTo>
                      <a:pt x="242424" y="62441"/>
                    </a:lnTo>
                    <a:lnTo>
                      <a:pt x="237657" y="62082"/>
                    </a:lnTo>
                    <a:lnTo>
                      <a:pt x="233507" y="60576"/>
                    </a:lnTo>
                    <a:lnTo>
                      <a:pt x="229612" y="58621"/>
                    </a:lnTo>
                    <a:lnTo>
                      <a:pt x="226275" y="55264"/>
                    </a:lnTo>
                    <a:lnTo>
                      <a:pt x="220399" y="54660"/>
                    </a:lnTo>
                    <a:lnTo>
                      <a:pt x="216282" y="54924"/>
                    </a:lnTo>
                    <a:lnTo>
                      <a:pt x="211409" y="55845"/>
                    </a:lnTo>
                    <a:lnTo>
                      <a:pt x="205245" y="55456"/>
                    </a:lnTo>
                    <a:lnTo>
                      <a:pt x="199550" y="55865"/>
                    </a:lnTo>
                    <a:lnTo>
                      <a:pt x="192466" y="56796"/>
                    </a:lnTo>
                    <a:lnTo>
                      <a:pt x="187971" y="57728"/>
                    </a:lnTo>
                    <a:lnTo>
                      <a:pt x="193304" y="59927"/>
                    </a:lnTo>
                    <a:lnTo>
                      <a:pt x="198622" y="61317"/>
                    </a:lnTo>
                    <a:lnTo>
                      <a:pt x="198129" y="65842"/>
                    </a:lnTo>
                    <a:lnTo>
                      <a:pt x="196172" y="69708"/>
                    </a:lnTo>
                    <a:lnTo>
                      <a:pt x="192072" y="70446"/>
                    </a:lnTo>
                    <a:lnTo>
                      <a:pt x="196041" y="73339"/>
                    </a:lnTo>
                    <a:lnTo>
                      <a:pt x="200619" y="72602"/>
                    </a:lnTo>
                    <a:lnTo>
                      <a:pt x="205385" y="71961"/>
                    </a:lnTo>
                    <a:lnTo>
                      <a:pt x="213217" y="71571"/>
                    </a:lnTo>
                    <a:lnTo>
                      <a:pt x="219323" y="69948"/>
                    </a:lnTo>
                    <a:lnTo>
                      <a:pt x="224171" y="70135"/>
                    </a:lnTo>
                    <a:lnTo>
                      <a:pt x="228371" y="70376"/>
                    </a:lnTo>
                    <a:lnTo>
                      <a:pt x="224517" y="73857"/>
                    </a:lnTo>
                    <a:lnTo>
                      <a:pt x="226932" y="78013"/>
                    </a:lnTo>
                    <a:close/>
                    <a:moveTo>
                      <a:pt x="274137" y="96504"/>
                    </a:moveTo>
                    <a:lnTo>
                      <a:pt x="277301" y="93570"/>
                    </a:lnTo>
                    <a:lnTo>
                      <a:pt x="280827" y="91414"/>
                    </a:lnTo>
                    <a:lnTo>
                      <a:pt x="276849" y="93345"/>
                    </a:lnTo>
                    <a:lnTo>
                      <a:pt x="273282" y="96348"/>
                    </a:lnTo>
                    <a:close/>
                    <a:moveTo>
                      <a:pt x="290483" y="45630"/>
                    </a:moveTo>
                    <a:lnTo>
                      <a:pt x="295553" y="43805"/>
                    </a:lnTo>
                    <a:lnTo>
                      <a:pt x="290861" y="43042"/>
                    </a:lnTo>
                    <a:lnTo>
                      <a:pt x="285684" y="41012"/>
                    </a:lnTo>
                    <a:lnTo>
                      <a:pt x="289702" y="44692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20" name="Free-form: Shape 1119">
                <a:extLst>
                  <a:ext uri="{FF2B5EF4-FFF2-40B4-BE49-F238E27FC236}">
                    <a16:creationId xmlns:a16="http://schemas.microsoft.com/office/drawing/2014/main" id="{A73C2160-B75D-63D6-E772-4C0565B8918A}"/>
                  </a:ext>
                </a:extLst>
              </p:cNvPr>
              <p:cNvSpPr/>
              <p:nvPr/>
            </p:nvSpPr>
            <p:spPr>
              <a:xfrm>
                <a:off x="5937572" y="2274049"/>
                <a:ext cx="131395" cy="70802"/>
              </a:xfrm>
              <a:custGeom>
                <a:avLst/>
                <a:gdLst>
                  <a:gd name="connsiteX0" fmla="*/ 76132 w 111880"/>
                  <a:gd name="connsiteY0" fmla="*/ 60287 h 60287"/>
                  <a:gd name="connsiteX1" fmla="*/ 76017 w 111880"/>
                  <a:gd name="connsiteY1" fmla="*/ 56129 h 60287"/>
                  <a:gd name="connsiteX2" fmla="*/ 77644 w 111880"/>
                  <a:gd name="connsiteY2" fmla="*/ 52152 h 60287"/>
                  <a:gd name="connsiteX3" fmla="*/ 80290 w 111880"/>
                  <a:gd name="connsiteY3" fmla="*/ 48815 h 60287"/>
                  <a:gd name="connsiteX4" fmla="*/ 82542 w 111880"/>
                  <a:gd name="connsiteY4" fmla="*/ 44895 h 60287"/>
                  <a:gd name="connsiteX5" fmla="*/ 81876 w 111880"/>
                  <a:gd name="connsiteY5" fmla="*/ 40696 h 60287"/>
                  <a:gd name="connsiteX6" fmla="*/ 86092 w 111880"/>
                  <a:gd name="connsiteY6" fmla="*/ 39496 h 60287"/>
                  <a:gd name="connsiteX7" fmla="*/ 87218 w 111880"/>
                  <a:gd name="connsiteY7" fmla="*/ 43687 h 60287"/>
                  <a:gd name="connsiteX8" fmla="*/ 91039 w 111880"/>
                  <a:gd name="connsiteY8" fmla="*/ 46005 h 60287"/>
                  <a:gd name="connsiteX9" fmla="*/ 95304 w 111880"/>
                  <a:gd name="connsiteY9" fmla="*/ 44303 h 60287"/>
                  <a:gd name="connsiteX10" fmla="*/ 99964 w 111880"/>
                  <a:gd name="connsiteY10" fmla="*/ 44164 h 60287"/>
                  <a:gd name="connsiteX11" fmla="*/ 102183 w 111880"/>
                  <a:gd name="connsiteY11" fmla="*/ 48067 h 60287"/>
                  <a:gd name="connsiteX12" fmla="*/ 103350 w 111880"/>
                  <a:gd name="connsiteY12" fmla="*/ 43260 h 60287"/>
                  <a:gd name="connsiteX13" fmla="*/ 101082 w 111880"/>
                  <a:gd name="connsiteY13" fmla="*/ 39578 h 60287"/>
                  <a:gd name="connsiteX14" fmla="*/ 104591 w 111880"/>
                  <a:gd name="connsiteY14" fmla="*/ 35864 h 60287"/>
                  <a:gd name="connsiteX15" fmla="*/ 108100 w 111880"/>
                  <a:gd name="connsiteY15" fmla="*/ 38115 h 60287"/>
                  <a:gd name="connsiteX16" fmla="*/ 111880 w 111880"/>
                  <a:gd name="connsiteY16" fmla="*/ 36242 h 60287"/>
                  <a:gd name="connsiteX17" fmla="*/ 109530 w 111880"/>
                  <a:gd name="connsiteY17" fmla="*/ 32502 h 60287"/>
                  <a:gd name="connsiteX18" fmla="*/ 111099 w 111880"/>
                  <a:gd name="connsiteY18" fmla="*/ 28615 h 60287"/>
                  <a:gd name="connsiteX19" fmla="*/ 108947 w 111880"/>
                  <a:gd name="connsiteY19" fmla="*/ 24301 h 60287"/>
                  <a:gd name="connsiteX20" fmla="*/ 105281 w 111880"/>
                  <a:gd name="connsiteY20" fmla="*/ 26709 h 60287"/>
                  <a:gd name="connsiteX21" fmla="*/ 101485 w 111880"/>
                  <a:gd name="connsiteY21" fmla="*/ 28599 h 60287"/>
                  <a:gd name="connsiteX22" fmla="*/ 97195 w 111880"/>
                  <a:gd name="connsiteY22" fmla="*/ 26692 h 60287"/>
                  <a:gd name="connsiteX23" fmla="*/ 94113 w 111880"/>
                  <a:gd name="connsiteY23" fmla="*/ 23421 h 60287"/>
                  <a:gd name="connsiteX24" fmla="*/ 89782 w 111880"/>
                  <a:gd name="connsiteY24" fmla="*/ 22575 h 60287"/>
                  <a:gd name="connsiteX25" fmla="*/ 86339 w 111880"/>
                  <a:gd name="connsiteY25" fmla="*/ 19173 h 60287"/>
                  <a:gd name="connsiteX26" fmla="*/ 87727 w 111880"/>
                  <a:gd name="connsiteY26" fmla="*/ 15154 h 60287"/>
                  <a:gd name="connsiteX27" fmla="*/ 89832 w 111880"/>
                  <a:gd name="connsiteY27" fmla="*/ 10741 h 60287"/>
                  <a:gd name="connsiteX28" fmla="*/ 86996 w 111880"/>
                  <a:gd name="connsiteY28" fmla="*/ 7717 h 60287"/>
                  <a:gd name="connsiteX29" fmla="*/ 82000 w 111880"/>
                  <a:gd name="connsiteY29" fmla="*/ 5013 h 60287"/>
                  <a:gd name="connsiteX30" fmla="*/ 77537 w 111880"/>
                  <a:gd name="connsiteY30" fmla="*/ 4265 h 60287"/>
                  <a:gd name="connsiteX31" fmla="*/ 73404 w 111880"/>
                  <a:gd name="connsiteY31" fmla="*/ 3443 h 60287"/>
                  <a:gd name="connsiteX32" fmla="*/ 68678 w 111880"/>
                  <a:gd name="connsiteY32" fmla="*/ 2235 h 60287"/>
                  <a:gd name="connsiteX33" fmla="*/ 64725 w 111880"/>
                  <a:gd name="connsiteY33" fmla="*/ 0 h 60287"/>
                  <a:gd name="connsiteX34" fmla="*/ 60666 w 111880"/>
                  <a:gd name="connsiteY34" fmla="*/ 731 h 60287"/>
                  <a:gd name="connsiteX35" fmla="*/ 63731 w 111880"/>
                  <a:gd name="connsiteY35" fmla="*/ 3583 h 60287"/>
                  <a:gd name="connsiteX36" fmla="*/ 60205 w 111880"/>
                  <a:gd name="connsiteY36" fmla="*/ 5794 h 60287"/>
                  <a:gd name="connsiteX37" fmla="*/ 56088 w 111880"/>
                  <a:gd name="connsiteY37" fmla="*/ 6065 h 60287"/>
                  <a:gd name="connsiteX38" fmla="*/ 51272 w 111880"/>
                  <a:gd name="connsiteY38" fmla="*/ 6509 h 60287"/>
                  <a:gd name="connsiteX39" fmla="*/ 47188 w 111880"/>
                  <a:gd name="connsiteY39" fmla="*/ 7528 h 60287"/>
                  <a:gd name="connsiteX40" fmla="*/ 40901 w 111880"/>
                  <a:gd name="connsiteY40" fmla="*/ 7840 h 60287"/>
                  <a:gd name="connsiteX41" fmla="*/ 36472 w 111880"/>
                  <a:gd name="connsiteY41" fmla="*/ 7651 h 60287"/>
                  <a:gd name="connsiteX42" fmla="*/ 33637 w 111880"/>
                  <a:gd name="connsiteY42" fmla="*/ 10930 h 60287"/>
                  <a:gd name="connsiteX43" fmla="*/ 28336 w 111880"/>
                  <a:gd name="connsiteY43" fmla="*/ 10609 h 60287"/>
                  <a:gd name="connsiteX44" fmla="*/ 24457 w 111880"/>
                  <a:gd name="connsiteY44" fmla="*/ 8793 h 60287"/>
                  <a:gd name="connsiteX45" fmla="*/ 21868 w 111880"/>
                  <a:gd name="connsiteY45" fmla="*/ 12064 h 60287"/>
                  <a:gd name="connsiteX46" fmla="*/ 22862 w 111880"/>
                  <a:gd name="connsiteY46" fmla="*/ 16444 h 60287"/>
                  <a:gd name="connsiteX47" fmla="*/ 19263 w 111880"/>
                  <a:gd name="connsiteY47" fmla="*/ 20258 h 60287"/>
                  <a:gd name="connsiteX48" fmla="*/ 16082 w 111880"/>
                  <a:gd name="connsiteY48" fmla="*/ 23068 h 60287"/>
                  <a:gd name="connsiteX49" fmla="*/ 12080 w 111880"/>
                  <a:gd name="connsiteY49" fmla="*/ 25123 h 60287"/>
                  <a:gd name="connsiteX50" fmla="*/ 10568 w 111880"/>
                  <a:gd name="connsiteY50" fmla="*/ 29363 h 60287"/>
                  <a:gd name="connsiteX51" fmla="*/ 6690 w 111880"/>
                  <a:gd name="connsiteY51" fmla="*/ 33653 h 60287"/>
                  <a:gd name="connsiteX52" fmla="*/ 3542 w 111880"/>
                  <a:gd name="connsiteY52" fmla="*/ 36332 h 60287"/>
                  <a:gd name="connsiteX53" fmla="*/ 1841 w 111880"/>
                  <a:gd name="connsiteY53" fmla="*/ 40704 h 60287"/>
                  <a:gd name="connsiteX54" fmla="*/ 3139 w 111880"/>
                  <a:gd name="connsiteY54" fmla="*/ 45175 h 60287"/>
                  <a:gd name="connsiteX55" fmla="*/ 0 w 111880"/>
                  <a:gd name="connsiteY55" fmla="*/ 48117 h 60287"/>
                  <a:gd name="connsiteX56" fmla="*/ 3410 w 111880"/>
                  <a:gd name="connsiteY56" fmla="*/ 50582 h 60287"/>
                  <a:gd name="connsiteX57" fmla="*/ 7421 w 111880"/>
                  <a:gd name="connsiteY57" fmla="*/ 48256 h 60287"/>
                  <a:gd name="connsiteX58" fmla="*/ 6336 w 111880"/>
                  <a:gd name="connsiteY58" fmla="*/ 43901 h 60287"/>
                  <a:gd name="connsiteX59" fmla="*/ 10700 w 111880"/>
                  <a:gd name="connsiteY59" fmla="*/ 42044 h 60287"/>
                  <a:gd name="connsiteX60" fmla="*/ 16830 w 111880"/>
                  <a:gd name="connsiteY60" fmla="*/ 40868 h 60287"/>
                  <a:gd name="connsiteX61" fmla="*/ 19715 w 111880"/>
                  <a:gd name="connsiteY61" fmla="*/ 44418 h 60287"/>
                  <a:gd name="connsiteX62" fmla="*/ 20389 w 111880"/>
                  <a:gd name="connsiteY62" fmla="*/ 48527 h 60287"/>
                  <a:gd name="connsiteX63" fmla="*/ 22633 w 111880"/>
                  <a:gd name="connsiteY63" fmla="*/ 52111 h 60287"/>
                  <a:gd name="connsiteX64" fmla="*/ 26068 w 111880"/>
                  <a:gd name="connsiteY64" fmla="*/ 55340 h 60287"/>
                  <a:gd name="connsiteX65" fmla="*/ 28295 w 111880"/>
                  <a:gd name="connsiteY65" fmla="*/ 58833 h 60287"/>
                  <a:gd name="connsiteX66" fmla="*/ 33168 w 111880"/>
                  <a:gd name="connsiteY66" fmla="*/ 57518 h 60287"/>
                  <a:gd name="connsiteX67" fmla="*/ 37458 w 111880"/>
                  <a:gd name="connsiteY67" fmla="*/ 56967 h 60287"/>
                  <a:gd name="connsiteX68" fmla="*/ 42052 w 111880"/>
                  <a:gd name="connsiteY68" fmla="*/ 55685 h 60287"/>
                  <a:gd name="connsiteX69" fmla="*/ 45865 w 111880"/>
                  <a:gd name="connsiteY69" fmla="*/ 57436 h 60287"/>
                  <a:gd name="connsiteX70" fmla="*/ 50294 w 111880"/>
                  <a:gd name="connsiteY70" fmla="*/ 54823 h 60287"/>
                  <a:gd name="connsiteX71" fmla="*/ 53286 w 111880"/>
                  <a:gd name="connsiteY71" fmla="*/ 51256 h 60287"/>
                  <a:gd name="connsiteX72" fmla="*/ 52472 w 111880"/>
                  <a:gd name="connsiteY72" fmla="*/ 46785 h 60287"/>
                  <a:gd name="connsiteX73" fmla="*/ 56031 w 111880"/>
                  <a:gd name="connsiteY73" fmla="*/ 44394 h 60287"/>
                  <a:gd name="connsiteX74" fmla="*/ 58956 w 111880"/>
                  <a:gd name="connsiteY74" fmla="*/ 41279 h 60287"/>
                  <a:gd name="connsiteX75" fmla="*/ 61693 w 111880"/>
                  <a:gd name="connsiteY75" fmla="*/ 44657 h 60287"/>
                  <a:gd name="connsiteX76" fmla="*/ 63887 w 111880"/>
                  <a:gd name="connsiteY76" fmla="*/ 48371 h 60287"/>
                  <a:gd name="connsiteX77" fmla="*/ 66961 w 111880"/>
                  <a:gd name="connsiteY77" fmla="*/ 51305 h 60287"/>
                  <a:gd name="connsiteX78" fmla="*/ 71965 w 111880"/>
                  <a:gd name="connsiteY78" fmla="*/ 52645 h 60287"/>
                  <a:gd name="connsiteX79" fmla="*/ 73149 w 111880"/>
                  <a:gd name="connsiteY79" fmla="*/ 56770 h 60287"/>
                  <a:gd name="connsiteX80" fmla="*/ 76132 w 111880"/>
                  <a:gd name="connsiteY80" fmla="*/ 60287 h 60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</a:cxnLst>
                <a:rect l="l" t="t" r="r" b="b"/>
                <a:pathLst>
                  <a:path w="111880" h="60287">
                    <a:moveTo>
                      <a:pt x="76132" y="60287"/>
                    </a:moveTo>
                    <a:lnTo>
                      <a:pt x="76017" y="56129"/>
                    </a:lnTo>
                    <a:lnTo>
                      <a:pt x="77644" y="52152"/>
                    </a:lnTo>
                    <a:lnTo>
                      <a:pt x="80290" y="48815"/>
                    </a:lnTo>
                    <a:lnTo>
                      <a:pt x="82542" y="44895"/>
                    </a:lnTo>
                    <a:lnTo>
                      <a:pt x="81876" y="40696"/>
                    </a:lnTo>
                    <a:lnTo>
                      <a:pt x="86092" y="39496"/>
                    </a:lnTo>
                    <a:lnTo>
                      <a:pt x="87218" y="43687"/>
                    </a:lnTo>
                    <a:lnTo>
                      <a:pt x="91039" y="46005"/>
                    </a:lnTo>
                    <a:lnTo>
                      <a:pt x="95304" y="44303"/>
                    </a:lnTo>
                    <a:lnTo>
                      <a:pt x="99964" y="44164"/>
                    </a:lnTo>
                    <a:lnTo>
                      <a:pt x="102183" y="48067"/>
                    </a:lnTo>
                    <a:lnTo>
                      <a:pt x="103350" y="43260"/>
                    </a:lnTo>
                    <a:lnTo>
                      <a:pt x="101082" y="39578"/>
                    </a:lnTo>
                    <a:lnTo>
                      <a:pt x="104591" y="35864"/>
                    </a:lnTo>
                    <a:lnTo>
                      <a:pt x="108100" y="38115"/>
                    </a:lnTo>
                    <a:lnTo>
                      <a:pt x="111880" y="36242"/>
                    </a:lnTo>
                    <a:lnTo>
                      <a:pt x="109530" y="32502"/>
                    </a:lnTo>
                    <a:lnTo>
                      <a:pt x="111099" y="28615"/>
                    </a:lnTo>
                    <a:lnTo>
                      <a:pt x="108947" y="24301"/>
                    </a:lnTo>
                    <a:lnTo>
                      <a:pt x="105281" y="26709"/>
                    </a:lnTo>
                    <a:lnTo>
                      <a:pt x="101485" y="28599"/>
                    </a:lnTo>
                    <a:lnTo>
                      <a:pt x="97195" y="26692"/>
                    </a:lnTo>
                    <a:lnTo>
                      <a:pt x="94113" y="23421"/>
                    </a:lnTo>
                    <a:lnTo>
                      <a:pt x="89782" y="22575"/>
                    </a:lnTo>
                    <a:lnTo>
                      <a:pt x="86339" y="19173"/>
                    </a:lnTo>
                    <a:lnTo>
                      <a:pt x="87727" y="15154"/>
                    </a:lnTo>
                    <a:lnTo>
                      <a:pt x="89832" y="10741"/>
                    </a:lnTo>
                    <a:lnTo>
                      <a:pt x="86996" y="7717"/>
                    </a:lnTo>
                    <a:lnTo>
                      <a:pt x="82000" y="5013"/>
                    </a:lnTo>
                    <a:lnTo>
                      <a:pt x="77537" y="4265"/>
                    </a:lnTo>
                    <a:lnTo>
                      <a:pt x="73404" y="3443"/>
                    </a:lnTo>
                    <a:lnTo>
                      <a:pt x="68678" y="2235"/>
                    </a:lnTo>
                    <a:lnTo>
                      <a:pt x="64725" y="0"/>
                    </a:lnTo>
                    <a:lnTo>
                      <a:pt x="60666" y="731"/>
                    </a:lnTo>
                    <a:lnTo>
                      <a:pt x="63731" y="3583"/>
                    </a:lnTo>
                    <a:lnTo>
                      <a:pt x="60205" y="5794"/>
                    </a:lnTo>
                    <a:lnTo>
                      <a:pt x="56088" y="6065"/>
                    </a:lnTo>
                    <a:lnTo>
                      <a:pt x="51272" y="6509"/>
                    </a:lnTo>
                    <a:lnTo>
                      <a:pt x="47188" y="7528"/>
                    </a:lnTo>
                    <a:lnTo>
                      <a:pt x="40901" y="7840"/>
                    </a:lnTo>
                    <a:lnTo>
                      <a:pt x="36472" y="7651"/>
                    </a:lnTo>
                    <a:lnTo>
                      <a:pt x="33637" y="10930"/>
                    </a:lnTo>
                    <a:lnTo>
                      <a:pt x="28336" y="10609"/>
                    </a:lnTo>
                    <a:lnTo>
                      <a:pt x="24457" y="8793"/>
                    </a:lnTo>
                    <a:lnTo>
                      <a:pt x="21868" y="12064"/>
                    </a:lnTo>
                    <a:lnTo>
                      <a:pt x="22862" y="16444"/>
                    </a:lnTo>
                    <a:lnTo>
                      <a:pt x="19263" y="20258"/>
                    </a:lnTo>
                    <a:lnTo>
                      <a:pt x="16082" y="23068"/>
                    </a:lnTo>
                    <a:lnTo>
                      <a:pt x="12080" y="25123"/>
                    </a:lnTo>
                    <a:lnTo>
                      <a:pt x="10568" y="29363"/>
                    </a:lnTo>
                    <a:lnTo>
                      <a:pt x="6690" y="33653"/>
                    </a:lnTo>
                    <a:lnTo>
                      <a:pt x="3542" y="36332"/>
                    </a:lnTo>
                    <a:lnTo>
                      <a:pt x="1841" y="40704"/>
                    </a:lnTo>
                    <a:lnTo>
                      <a:pt x="3139" y="45175"/>
                    </a:lnTo>
                    <a:lnTo>
                      <a:pt x="0" y="48117"/>
                    </a:lnTo>
                    <a:lnTo>
                      <a:pt x="3410" y="50582"/>
                    </a:lnTo>
                    <a:lnTo>
                      <a:pt x="7421" y="48256"/>
                    </a:lnTo>
                    <a:lnTo>
                      <a:pt x="6336" y="43901"/>
                    </a:lnTo>
                    <a:lnTo>
                      <a:pt x="10700" y="42044"/>
                    </a:lnTo>
                    <a:lnTo>
                      <a:pt x="16830" y="40868"/>
                    </a:lnTo>
                    <a:lnTo>
                      <a:pt x="19715" y="44418"/>
                    </a:lnTo>
                    <a:lnTo>
                      <a:pt x="20389" y="48527"/>
                    </a:lnTo>
                    <a:lnTo>
                      <a:pt x="22633" y="52111"/>
                    </a:lnTo>
                    <a:lnTo>
                      <a:pt x="26068" y="55340"/>
                    </a:lnTo>
                    <a:lnTo>
                      <a:pt x="28295" y="58833"/>
                    </a:lnTo>
                    <a:lnTo>
                      <a:pt x="33168" y="57518"/>
                    </a:lnTo>
                    <a:lnTo>
                      <a:pt x="37458" y="56967"/>
                    </a:lnTo>
                    <a:lnTo>
                      <a:pt x="42052" y="55685"/>
                    </a:lnTo>
                    <a:lnTo>
                      <a:pt x="45865" y="57436"/>
                    </a:lnTo>
                    <a:lnTo>
                      <a:pt x="50294" y="54823"/>
                    </a:lnTo>
                    <a:lnTo>
                      <a:pt x="53286" y="51256"/>
                    </a:lnTo>
                    <a:lnTo>
                      <a:pt x="52472" y="46785"/>
                    </a:lnTo>
                    <a:lnTo>
                      <a:pt x="56031" y="44394"/>
                    </a:lnTo>
                    <a:lnTo>
                      <a:pt x="58956" y="41279"/>
                    </a:lnTo>
                    <a:lnTo>
                      <a:pt x="61693" y="44657"/>
                    </a:lnTo>
                    <a:lnTo>
                      <a:pt x="63887" y="48371"/>
                    </a:lnTo>
                    <a:lnTo>
                      <a:pt x="66961" y="51305"/>
                    </a:lnTo>
                    <a:lnTo>
                      <a:pt x="71965" y="52645"/>
                    </a:lnTo>
                    <a:lnTo>
                      <a:pt x="73149" y="56770"/>
                    </a:lnTo>
                    <a:lnTo>
                      <a:pt x="76132" y="60287"/>
                    </a:lnTo>
                    <a:close/>
                  </a:path>
                </a:pathLst>
              </a:custGeom>
              <a:solidFill>
                <a:srgbClr val="897254"/>
              </a:solidFill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21" name="Free-form: Shape 1120">
                <a:extLst>
                  <a:ext uri="{FF2B5EF4-FFF2-40B4-BE49-F238E27FC236}">
                    <a16:creationId xmlns:a16="http://schemas.microsoft.com/office/drawing/2014/main" id="{D1430CF5-172B-5BE2-AA01-D9FFF35B7B22}"/>
                  </a:ext>
                </a:extLst>
              </p:cNvPr>
              <p:cNvSpPr/>
              <p:nvPr/>
            </p:nvSpPr>
            <p:spPr>
              <a:xfrm>
                <a:off x="6402821" y="2110996"/>
                <a:ext cx="517822" cy="285886"/>
              </a:xfrm>
              <a:custGeom>
                <a:avLst/>
                <a:gdLst>
                  <a:gd name="connsiteX0" fmla="*/ 255548 w 440913"/>
                  <a:gd name="connsiteY0" fmla="*/ 188514 h 243426"/>
                  <a:gd name="connsiteX1" fmla="*/ 250666 w 440913"/>
                  <a:gd name="connsiteY1" fmla="*/ 187708 h 243426"/>
                  <a:gd name="connsiteX2" fmla="*/ 245366 w 440913"/>
                  <a:gd name="connsiteY2" fmla="*/ 186582 h 243426"/>
                  <a:gd name="connsiteX3" fmla="*/ 242037 w 440913"/>
                  <a:gd name="connsiteY3" fmla="*/ 182490 h 243426"/>
                  <a:gd name="connsiteX4" fmla="*/ 244889 w 440913"/>
                  <a:gd name="connsiteY4" fmla="*/ 186467 h 243426"/>
                  <a:gd name="connsiteX5" fmla="*/ 249935 w 440913"/>
                  <a:gd name="connsiteY5" fmla="*/ 187593 h 243426"/>
                  <a:gd name="connsiteX6" fmla="*/ 255548 w 440913"/>
                  <a:gd name="connsiteY6" fmla="*/ 188514 h 243426"/>
                  <a:gd name="connsiteX7" fmla="*/ 281229 w 440913"/>
                  <a:gd name="connsiteY7" fmla="*/ 193576 h 243426"/>
                  <a:gd name="connsiteX8" fmla="*/ 275854 w 440913"/>
                  <a:gd name="connsiteY8" fmla="*/ 192943 h 243426"/>
                  <a:gd name="connsiteX9" fmla="*/ 269601 w 440913"/>
                  <a:gd name="connsiteY9" fmla="*/ 191809 h 243426"/>
                  <a:gd name="connsiteX10" fmla="*/ 273932 w 440913"/>
                  <a:gd name="connsiteY10" fmla="*/ 192729 h 243426"/>
                  <a:gd name="connsiteX11" fmla="*/ 281229 w 440913"/>
                  <a:gd name="connsiteY11" fmla="*/ 193576 h 243426"/>
                  <a:gd name="connsiteX12" fmla="*/ 308423 w 440913"/>
                  <a:gd name="connsiteY12" fmla="*/ 243426 h 243426"/>
                  <a:gd name="connsiteX13" fmla="*/ 313280 w 440913"/>
                  <a:gd name="connsiteY13" fmla="*/ 243278 h 243426"/>
                  <a:gd name="connsiteX14" fmla="*/ 317692 w 440913"/>
                  <a:gd name="connsiteY14" fmla="*/ 240131 h 243426"/>
                  <a:gd name="connsiteX15" fmla="*/ 322024 w 440913"/>
                  <a:gd name="connsiteY15" fmla="*/ 238397 h 243426"/>
                  <a:gd name="connsiteX16" fmla="*/ 324070 w 440913"/>
                  <a:gd name="connsiteY16" fmla="*/ 233326 h 243426"/>
                  <a:gd name="connsiteX17" fmla="*/ 329214 w 440913"/>
                  <a:gd name="connsiteY17" fmla="*/ 230894 h 243426"/>
                  <a:gd name="connsiteX18" fmla="*/ 334564 w 440913"/>
                  <a:gd name="connsiteY18" fmla="*/ 230113 h 243426"/>
                  <a:gd name="connsiteX19" fmla="*/ 339323 w 440913"/>
                  <a:gd name="connsiteY19" fmla="*/ 230845 h 243426"/>
                  <a:gd name="connsiteX20" fmla="*/ 342618 w 440913"/>
                  <a:gd name="connsiteY20" fmla="*/ 227007 h 243426"/>
                  <a:gd name="connsiteX21" fmla="*/ 345913 w 440913"/>
                  <a:gd name="connsiteY21" fmla="*/ 224402 h 243426"/>
                  <a:gd name="connsiteX22" fmla="*/ 350030 w 440913"/>
                  <a:gd name="connsiteY22" fmla="*/ 220399 h 243426"/>
                  <a:gd name="connsiteX23" fmla="*/ 356400 w 440913"/>
                  <a:gd name="connsiteY23" fmla="*/ 223046 h 243426"/>
                  <a:gd name="connsiteX24" fmla="*/ 361988 w 440913"/>
                  <a:gd name="connsiteY24" fmla="*/ 222873 h 243426"/>
                  <a:gd name="connsiteX25" fmla="*/ 366968 w 440913"/>
                  <a:gd name="connsiteY25" fmla="*/ 223539 h 243426"/>
                  <a:gd name="connsiteX26" fmla="*/ 372335 w 440913"/>
                  <a:gd name="connsiteY26" fmla="*/ 221468 h 243426"/>
                  <a:gd name="connsiteX27" fmla="*/ 370888 w 440913"/>
                  <a:gd name="connsiteY27" fmla="*/ 216521 h 243426"/>
                  <a:gd name="connsiteX28" fmla="*/ 374652 w 440913"/>
                  <a:gd name="connsiteY28" fmla="*/ 213751 h 243426"/>
                  <a:gd name="connsiteX29" fmla="*/ 370066 w 440913"/>
                  <a:gd name="connsiteY29" fmla="*/ 210357 h 243426"/>
                  <a:gd name="connsiteX30" fmla="*/ 365859 w 440913"/>
                  <a:gd name="connsiteY30" fmla="*/ 209659 h 243426"/>
                  <a:gd name="connsiteX31" fmla="*/ 360706 w 440913"/>
                  <a:gd name="connsiteY31" fmla="*/ 211015 h 243426"/>
                  <a:gd name="connsiteX32" fmla="*/ 355011 w 440913"/>
                  <a:gd name="connsiteY32" fmla="*/ 210612 h 243426"/>
                  <a:gd name="connsiteX33" fmla="*/ 352439 w 440913"/>
                  <a:gd name="connsiteY33" fmla="*/ 214195 h 243426"/>
                  <a:gd name="connsiteX34" fmla="*/ 348009 w 440913"/>
                  <a:gd name="connsiteY34" fmla="*/ 215715 h 243426"/>
                  <a:gd name="connsiteX35" fmla="*/ 343883 w 440913"/>
                  <a:gd name="connsiteY35" fmla="*/ 213636 h 243426"/>
                  <a:gd name="connsiteX36" fmla="*/ 335846 w 440913"/>
                  <a:gd name="connsiteY36" fmla="*/ 206306 h 243426"/>
                  <a:gd name="connsiteX37" fmla="*/ 331104 w 440913"/>
                  <a:gd name="connsiteY37" fmla="*/ 200684 h 243426"/>
                  <a:gd name="connsiteX38" fmla="*/ 327916 w 440913"/>
                  <a:gd name="connsiteY38" fmla="*/ 195713 h 243426"/>
                  <a:gd name="connsiteX39" fmla="*/ 325212 w 440913"/>
                  <a:gd name="connsiteY39" fmla="*/ 189220 h 243426"/>
                  <a:gd name="connsiteX40" fmla="*/ 324628 w 440913"/>
                  <a:gd name="connsiteY40" fmla="*/ 193592 h 243426"/>
                  <a:gd name="connsiteX41" fmla="*/ 327398 w 440913"/>
                  <a:gd name="connsiteY41" fmla="*/ 197833 h 243426"/>
                  <a:gd name="connsiteX42" fmla="*/ 332641 w 440913"/>
                  <a:gd name="connsiteY42" fmla="*/ 203552 h 243426"/>
                  <a:gd name="connsiteX43" fmla="*/ 339076 w 440913"/>
                  <a:gd name="connsiteY43" fmla="*/ 209453 h 243426"/>
                  <a:gd name="connsiteX44" fmla="*/ 344516 w 440913"/>
                  <a:gd name="connsiteY44" fmla="*/ 214491 h 243426"/>
                  <a:gd name="connsiteX45" fmla="*/ 339495 w 440913"/>
                  <a:gd name="connsiteY45" fmla="*/ 213981 h 243426"/>
                  <a:gd name="connsiteX46" fmla="*/ 335608 w 440913"/>
                  <a:gd name="connsiteY46" fmla="*/ 212617 h 243426"/>
                  <a:gd name="connsiteX47" fmla="*/ 335871 w 440913"/>
                  <a:gd name="connsiteY47" fmla="*/ 208385 h 243426"/>
                  <a:gd name="connsiteX48" fmla="*/ 333479 w 440913"/>
                  <a:gd name="connsiteY48" fmla="*/ 204983 h 243426"/>
                  <a:gd name="connsiteX49" fmla="*/ 328343 w 440913"/>
                  <a:gd name="connsiteY49" fmla="*/ 202312 h 243426"/>
                  <a:gd name="connsiteX50" fmla="*/ 325475 w 440913"/>
                  <a:gd name="connsiteY50" fmla="*/ 199238 h 243426"/>
                  <a:gd name="connsiteX51" fmla="*/ 319788 w 440913"/>
                  <a:gd name="connsiteY51" fmla="*/ 200282 h 243426"/>
                  <a:gd name="connsiteX52" fmla="*/ 322262 w 440913"/>
                  <a:gd name="connsiteY52" fmla="*/ 195885 h 243426"/>
                  <a:gd name="connsiteX53" fmla="*/ 318449 w 440913"/>
                  <a:gd name="connsiteY53" fmla="*/ 197619 h 243426"/>
                  <a:gd name="connsiteX54" fmla="*/ 315540 w 440913"/>
                  <a:gd name="connsiteY54" fmla="*/ 193847 h 243426"/>
                  <a:gd name="connsiteX55" fmla="*/ 307650 w 440913"/>
                  <a:gd name="connsiteY55" fmla="*/ 191234 h 243426"/>
                  <a:gd name="connsiteX56" fmla="*/ 312080 w 440913"/>
                  <a:gd name="connsiteY56" fmla="*/ 191078 h 243426"/>
                  <a:gd name="connsiteX57" fmla="*/ 312638 w 440913"/>
                  <a:gd name="connsiteY57" fmla="*/ 186911 h 243426"/>
                  <a:gd name="connsiteX58" fmla="*/ 316854 w 440913"/>
                  <a:gd name="connsiteY58" fmla="*/ 189516 h 243426"/>
                  <a:gd name="connsiteX59" fmla="*/ 317660 w 440913"/>
                  <a:gd name="connsiteY59" fmla="*/ 193724 h 243426"/>
                  <a:gd name="connsiteX60" fmla="*/ 321227 w 440913"/>
                  <a:gd name="connsiteY60" fmla="*/ 190913 h 243426"/>
                  <a:gd name="connsiteX61" fmla="*/ 325113 w 440913"/>
                  <a:gd name="connsiteY61" fmla="*/ 188842 h 243426"/>
                  <a:gd name="connsiteX62" fmla="*/ 330521 w 440913"/>
                  <a:gd name="connsiteY62" fmla="*/ 185588 h 243426"/>
                  <a:gd name="connsiteX63" fmla="*/ 333578 w 440913"/>
                  <a:gd name="connsiteY63" fmla="*/ 182112 h 243426"/>
                  <a:gd name="connsiteX64" fmla="*/ 337646 w 440913"/>
                  <a:gd name="connsiteY64" fmla="*/ 182728 h 243426"/>
                  <a:gd name="connsiteX65" fmla="*/ 335115 w 440913"/>
                  <a:gd name="connsiteY65" fmla="*/ 186878 h 243426"/>
                  <a:gd name="connsiteX66" fmla="*/ 331425 w 440913"/>
                  <a:gd name="connsiteY66" fmla="*/ 189146 h 243426"/>
                  <a:gd name="connsiteX67" fmla="*/ 337482 w 440913"/>
                  <a:gd name="connsiteY67" fmla="*/ 183196 h 243426"/>
                  <a:gd name="connsiteX68" fmla="*/ 342503 w 440913"/>
                  <a:gd name="connsiteY68" fmla="*/ 179038 h 243426"/>
                  <a:gd name="connsiteX69" fmla="*/ 345453 w 440913"/>
                  <a:gd name="connsiteY69" fmla="*/ 175866 h 243426"/>
                  <a:gd name="connsiteX70" fmla="*/ 350294 w 440913"/>
                  <a:gd name="connsiteY70" fmla="*/ 173516 h 243426"/>
                  <a:gd name="connsiteX71" fmla="*/ 357254 w 440913"/>
                  <a:gd name="connsiteY71" fmla="*/ 173458 h 243426"/>
                  <a:gd name="connsiteX72" fmla="*/ 356400 w 440913"/>
                  <a:gd name="connsiteY72" fmla="*/ 178372 h 243426"/>
                  <a:gd name="connsiteX73" fmla="*/ 360755 w 440913"/>
                  <a:gd name="connsiteY73" fmla="*/ 172299 h 243426"/>
                  <a:gd name="connsiteX74" fmla="*/ 366812 w 440913"/>
                  <a:gd name="connsiteY74" fmla="*/ 169908 h 243426"/>
                  <a:gd name="connsiteX75" fmla="*/ 371356 w 440913"/>
                  <a:gd name="connsiteY75" fmla="*/ 171026 h 243426"/>
                  <a:gd name="connsiteX76" fmla="*/ 375030 w 440913"/>
                  <a:gd name="connsiteY76" fmla="*/ 167590 h 243426"/>
                  <a:gd name="connsiteX77" fmla="*/ 380939 w 440913"/>
                  <a:gd name="connsiteY77" fmla="*/ 164698 h 243426"/>
                  <a:gd name="connsiteX78" fmla="*/ 386001 w 440913"/>
                  <a:gd name="connsiteY78" fmla="*/ 163383 h 243426"/>
                  <a:gd name="connsiteX79" fmla="*/ 390118 w 440913"/>
                  <a:gd name="connsiteY79" fmla="*/ 160276 h 243426"/>
                  <a:gd name="connsiteX80" fmla="*/ 396635 w 440913"/>
                  <a:gd name="connsiteY80" fmla="*/ 159767 h 243426"/>
                  <a:gd name="connsiteX81" fmla="*/ 401870 w 440913"/>
                  <a:gd name="connsiteY81" fmla="*/ 160219 h 243426"/>
                  <a:gd name="connsiteX82" fmla="*/ 404171 w 440913"/>
                  <a:gd name="connsiteY82" fmla="*/ 156159 h 243426"/>
                  <a:gd name="connsiteX83" fmla="*/ 403900 w 440913"/>
                  <a:gd name="connsiteY83" fmla="*/ 151738 h 243426"/>
                  <a:gd name="connsiteX84" fmla="*/ 403546 w 440913"/>
                  <a:gd name="connsiteY84" fmla="*/ 146503 h 243426"/>
                  <a:gd name="connsiteX85" fmla="*/ 407360 w 440913"/>
                  <a:gd name="connsiteY85" fmla="*/ 144276 h 243426"/>
                  <a:gd name="connsiteX86" fmla="*/ 411329 w 440913"/>
                  <a:gd name="connsiteY86" fmla="*/ 142682 h 243426"/>
                  <a:gd name="connsiteX87" fmla="*/ 414386 w 440913"/>
                  <a:gd name="connsiteY87" fmla="*/ 138951 h 243426"/>
                  <a:gd name="connsiteX88" fmla="*/ 418142 w 440913"/>
                  <a:gd name="connsiteY88" fmla="*/ 136551 h 243426"/>
                  <a:gd name="connsiteX89" fmla="*/ 423130 w 440913"/>
                  <a:gd name="connsiteY89" fmla="*/ 137389 h 243426"/>
                  <a:gd name="connsiteX90" fmla="*/ 427970 w 440913"/>
                  <a:gd name="connsiteY90" fmla="*/ 136617 h 243426"/>
                  <a:gd name="connsiteX91" fmla="*/ 432416 w 440913"/>
                  <a:gd name="connsiteY91" fmla="*/ 137890 h 243426"/>
                  <a:gd name="connsiteX92" fmla="*/ 437783 w 440913"/>
                  <a:gd name="connsiteY92" fmla="*/ 137825 h 243426"/>
                  <a:gd name="connsiteX93" fmla="*/ 438629 w 440913"/>
                  <a:gd name="connsiteY93" fmla="*/ 132524 h 243426"/>
                  <a:gd name="connsiteX94" fmla="*/ 439928 w 440913"/>
                  <a:gd name="connsiteY94" fmla="*/ 127996 h 243426"/>
                  <a:gd name="connsiteX95" fmla="*/ 440914 w 440913"/>
                  <a:gd name="connsiteY95" fmla="*/ 122835 h 243426"/>
                  <a:gd name="connsiteX96" fmla="*/ 437799 w 440913"/>
                  <a:gd name="connsiteY96" fmla="*/ 118833 h 243426"/>
                  <a:gd name="connsiteX97" fmla="*/ 435129 w 440913"/>
                  <a:gd name="connsiteY97" fmla="*/ 114601 h 243426"/>
                  <a:gd name="connsiteX98" fmla="*/ 430937 w 440913"/>
                  <a:gd name="connsiteY98" fmla="*/ 113927 h 243426"/>
                  <a:gd name="connsiteX99" fmla="*/ 431915 w 440913"/>
                  <a:gd name="connsiteY99" fmla="*/ 109555 h 243426"/>
                  <a:gd name="connsiteX100" fmla="*/ 436854 w 440913"/>
                  <a:gd name="connsiteY100" fmla="*/ 108174 h 243426"/>
                  <a:gd name="connsiteX101" fmla="*/ 433395 w 440913"/>
                  <a:gd name="connsiteY101" fmla="*/ 105372 h 243426"/>
                  <a:gd name="connsiteX102" fmla="*/ 429392 w 440913"/>
                  <a:gd name="connsiteY102" fmla="*/ 101904 h 243426"/>
                  <a:gd name="connsiteX103" fmla="*/ 433444 w 440913"/>
                  <a:gd name="connsiteY103" fmla="*/ 99964 h 243426"/>
                  <a:gd name="connsiteX104" fmla="*/ 436443 w 440913"/>
                  <a:gd name="connsiteY104" fmla="*/ 96430 h 243426"/>
                  <a:gd name="connsiteX105" fmla="*/ 440372 w 440913"/>
                  <a:gd name="connsiteY105" fmla="*/ 94524 h 243426"/>
                  <a:gd name="connsiteX106" fmla="*/ 437906 w 440913"/>
                  <a:gd name="connsiteY106" fmla="*/ 90341 h 243426"/>
                  <a:gd name="connsiteX107" fmla="*/ 434446 w 440913"/>
                  <a:gd name="connsiteY107" fmla="*/ 85994 h 243426"/>
                  <a:gd name="connsiteX108" fmla="*/ 429269 w 440913"/>
                  <a:gd name="connsiteY108" fmla="*/ 84654 h 243426"/>
                  <a:gd name="connsiteX109" fmla="*/ 424577 w 440913"/>
                  <a:gd name="connsiteY109" fmla="*/ 83101 h 243426"/>
                  <a:gd name="connsiteX110" fmla="*/ 422620 w 440913"/>
                  <a:gd name="connsiteY110" fmla="*/ 79468 h 243426"/>
                  <a:gd name="connsiteX111" fmla="*/ 418347 w 440913"/>
                  <a:gd name="connsiteY111" fmla="*/ 78647 h 243426"/>
                  <a:gd name="connsiteX112" fmla="*/ 413564 w 440913"/>
                  <a:gd name="connsiteY112" fmla="*/ 78162 h 243426"/>
                  <a:gd name="connsiteX113" fmla="*/ 411115 w 440913"/>
                  <a:gd name="connsiteY113" fmla="*/ 74718 h 243426"/>
                  <a:gd name="connsiteX114" fmla="*/ 407565 w 440913"/>
                  <a:gd name="connsiteY114" fmla="*/ 76822 h 243426"/>
                  <a:gd name="connsiteX115" fmla="*/ 403152 w 440913"/>
                  <a:gd name="connsiteY115" fmla="*/ 75466 h 243426"/>
                  <a:gd name="connsiteX116" fmla="*/ 398969 w 440913"/>
                  <a:gd name="connsiteY116" fmla="*/ 73305 h 243426"/>
                  <a:gd name="connsiteX117" fmla="*/ 394762 w 440913"/>
                  <a:gd name="connsiteY117" fmla="*/ 72574 h 243426"/>
                  <a:gd name="connsiteX118" fmla="*/ 390118 w 440913"/>
                  <a:gd name="connsiteY118" fmla="*/ 71103 h 243426"/>
                  <a:gd name="connsiteX119" fmla="*/ 385426 w 440913"/>
                  <a:gd name="connsiteY119" fmla="*/ 68916 h 243426"/>
                  <a:gd name="connsiteX120" fmla="*/ 386157 w 440913"/>
                  <a:gd name="connsiteY120" fmla="*/ 73083 h 243426"/>
                  <a:gd name="connsiteX121" fmla="*/ 381950 w 440913"/>
                  <a:gd name="connsiteY121" fmla="*/ 72310 h 243426"/>
                  <a:gd name="connsiteX122" fmla="*/ 378671 w 440913"/>
                  <a:gd name="connsiteY122" fmla="*/ 69796 h 243426"/>
                  <a:gd name="connsiteX123" fmla="*/ 373576 w 440913"/>
                  <a:gd name="connsiteY123" fmla="*/ 67470 h 243426"/>
                  <a:gd name="connsiteX124" fmla="*/ 370847 w 440913"/>
                  <a:gd name="connsiteY124" fmla="*/ 64092 h 243426"/>
                  <a:gd name="connsiteX125" fmla="*/ 367609 w 440913"/>
                  <a:gd name="connsiteY125" fmla="*/ 61224 h 243426"/>
                  <a:gd name="connsiteX126" fmla="*/ 363919 w 440913"/>
                  <a:gd name="connsiteY126" fmla="*/ 58381 h 243426"/>
                  <a:gd name="connsiteX127" fmla="*/ 359103 w 440913"/>
                  <a:gd name="connsiteY127" fmla="*/ 60435 h 243426"/>
                  <a:gd name="connsiteX128" fmla="*/ 353301 w 440913"/>
                  <a:gd name="connsiteY128" fmla="*/ 60797 h 243426"/>
                  <a:gd name="connsiteX129" fmla="*/ 349488 w 440913"/>
                  <a:gd name="connsiteY129" fmla="*/ 62589 h 243426"/>
                  <a:gd name="connsiteX130" fmla="*/ 344796 w 440913"/>
                  <a:gd name="connsiteY130" fmla="*/ 63788 h 243426"/>
                  <a:gd name="connsiteX131" fmla="*/ 341163 w 440913"/>
                  <a:gd name="connsiteY131" fmla="*/ 61389 h 243426"/>
                  <a:gd name="connsiteX132" fmla="*/ 336076 w 440913"/>
                  <a:gd name="connsiteY132" fmla="*/ 60403 h 243426"/>
                  <a:gd name="connsiteX133" fmla="*/ 331466 w 440913"/>
                  <a:gd name="connsiteY133" fmla="*/ 57773 h 243426"/>
                  <a:gd name="connsiteX134" fmla="*/ 327193 w 440913"/>
                  <a:gd name="connsiteY134" fmla="*/ 58134 h 243426"/>
                  <a:gd name="connsiteX135" fmla="*/ 321374 w 440913"/>
                  <a:gd name="connsiteY135" fmla="*/ 60748 h 243426"/>
                  <a:gd name="connsiteX136" fmla="*/ 318498 w 440913"/>
                  <a:gd name="connsiteY136" fmla="*/ 57518 h 243426"/>
                  <a:gd name="connsiteX137" fmla="*/ 315161 w 440913"/>
                  <a:gd name="connsiteY137" fmla="*/ 54444 h 243426"/>
                  <a:gd name="connsiteX138" fmla="*/ 315195 w 440913"/>
                  <a:gd name="connsiteY138" fmla="*/ 49538 h 243426"/>
                  <a:gd name="connsiteX139" fmla="*/ 312441 w 440913"/>
                  <a:gd name="connsiteY139" fmla="*/ 44928 h 243426"/>
                  <a:gd name="connsiteX140" fmla="*/ 309656 w 440913"/>
                  <a:gd name="connsiteY140" fmla="*/ 40893 h 243426"/>
                  <a:gd name="connsiteX141" fmla="*/ 305111 w 440913"/>
                  <a:gd name="connsiteY141" fmla="*/ 38575 h 243426"/>
                  <a:gd name="connsiteX142" fmla="*/ 302177 w 440913"/>
                  <a:gd name="connsiteY142" fmla="*/ 34310 h 243426"/>
                  <a:gd name="connsiteX143" fmla="*/ 298216 w 440913"/>
                  <a:gd name="connsiteY143" fmla="*/ 35510 h 243426"/>
                  <a:gd name="connsiteX144" fmla="*/ 293959 w 440913"/>
                  <a:gd name="connsiteY144" fmla="*/ 36159 h 243426"/>
                  <a:gd name="connsiteX145" fmla="*/ 290253 w 440913"/>
                  <a:gd name="connsiteY145" fmla="*/ 34269 h 243426"/>
                  <a:gd name="connsiteX146" fmla="*/ 285273 w 440913"/>
                  <a:gd name="connsiteY146" fmla="*/ 33086 h 243426"/>
                  <a:gd name="connsiteX147" fmla="*/ 282240 w 440913"/>
                  <a:gd name="connsiteY147" fmla="*/ 30053 h 243426"/>
                  <a:gd name="connsiteX148" fmla="*/ 281895 w 440913"/>
                  <a:gd name="connsiteY148" fmla="*/ 25829 h 243426"/>
                  <a:gd name="connsiteX149" fmla="*/ 278345 w 440913"/>
                  <a:gd name="connsiteY149" fmla="*/ 23389 h 243426"/>
                  <a:gd name="connsiteX150" fmla="*/ 280613 w 440913"/>
                  <a:gd name="connsiteY150" fmla="*/ 19682 h 243426"/>
                  <a:gd name="connsiteX151" fmla="*/ 281032 w 440913"/>
                  <a:gd name="connsiteY151" fmla="*/ 15524 h 243426"/>
                  <a:gd name="connsiteX152" fmla="*/ 276693 w 440913"/>
                  <a:gd name="connsiteY152" fmla="*/ 13100 h 243426"/>
                  <a:gd name="connsiteX153" fmla="*/ 273586 w 440913"/>
                  <a:gd name="connsiteY153" fmla="*/ 10042 h 243426"/>
                  <a:gd name="connsiteX154" fmla="*/ 271647 w 440913"/>
                  <a:gd name="connsiteY154" fmla="*/ 6139 h 243426"/>
                  <a:gd name="connsiteX155" fmla="*/ 268311 w 440913"/>
                  <a:gd name="connsiteY155" fmla="*/ 2786 h 243426"/>
                  <a:gd name="connsiteX156" fmla="*/ 263963 w 440913"/>
                  <a:gd name="connsiteY156" fmla="*/ 288 h 243426"/>
                  <a:gd name="connsiteX157" fmla="*/ 259830 w 440913"/>
                  <a:gd name="connsiteY157" fmla="*/ 1290 h 243426"/>
                  <a:gd name="connsiteX158" fmla="*/ 254233 w 440913"/>
                  <a:gd name="connsiteY158" fmla="*/ 140 h 243426"/>
                  <a:gd name="connsiteX159" fmla="*/ 250075 w 440913"/>
                  <a:gd name="connsiteY159" fmla="*/ 0 h 243426"/>
                  <a:gd name="connsiteX160" fmla="*/ 245621 w 440913"/>
                  <a:gd name="connsiteY160" fmla="*/ 3115 h 243426"/>
                  <a:gd name="connsiteX161" fmla="*/ 241405 w 440913"/>
                  <a:gd name="connsiteY161" fmla="*/ 3517 h 243426"/>
                  <a:gd name="connsiteX162" fmla="*/ 236087 w 440913"/>
                  <a:gd name="connsiteY162" fmla="*/ 2137 h 243426"/>
                  <a:gd name="connsiteX163" fmla="*/ 231789 w 440913"/>
                  <a:gd name="connsiteY163" fmla="*/ 1627 h 243426"/>
                  <a:gd name="connsiteX164" fmla="*/ 230582 w 440913"/>
                  <a:gd name="connsiteY164" fmla="*/ 5769 h 243426"/>
                  <a:gd name="connsiteX165" fmla="*/ 227524 w 440913"/>
                  <a:gd name="connsiteY165" fmla="*/ 9163 h 243426"/>
                  <a:gd name="connsiteX166" fmla="*/ 221032 w 440913"/>
                  <a:gd name="connsiteY166" fmla="*/ 9681 h 243426"/>
                  <a:gd name="connsiteX167" fmla="*/ 217219 w 440913"/>
                  <a:gd name="connsiteY167" fmla="*/ 7930 h 243426"/>
                  <a:gd name="connsiteX168" fmla="*/ 211039 w 440913"/>
                  <a:gd name="connsiteY168" fmla="*/ 7536 h 243426"/>
                  <a:gd name="connsiteX169" fmla="*/ 206503 w 440913"/>
                  <a:gd name="connsiteY169" fmla="*/ 8095 h 243426"/>
                  <a:gd name="connsiteX170" fmla="*/ 201991 w 440913"/>
                  <a:gd name="connsiteY170" fmla="*/ 8193 h 243426"/>
                  <a:gd name="connsiteX171" fmla="*/ 197307 w 440913"/>
                  <a:gd name="connsiteY171" fmla="*/ 9032 h 243426"/>
                  <a:gd name="connsiteX172" fmla="*/ 194924 w 440913"/>
                  <a:gd name="connsiteY172" fmla="*/ 12886 h 243426"/>
                  <a:gd name="connsiteX173" fmla="*/ 191973 w 440913"/>
                  <a:gd name="connsiteY173" fmla="*/ 16502 h 243426"/>
                  <a:gd name="connsiteX174" fmla="*/ 190872 w 440913"/>
                  <a:gd name="connsiteY174" fmla="*/ 20759 h 243426"/>
                  <a:gd name="connsiteX175" fmla="*/ 191160 w 440913"/>
                  <a:gd name="connsiteY175" fmla="*/ 25090 h 243426"/>
                  <a:gd name="connsiteX176" fmla="*/ 194570 w 440913"/>
                  <a:gd name="connsiteY176" fmla="*/ 30012 h 243426"/>
                  <a:gd name="connsiteX177" fmla="*/ 191464 w 440913"/>
                  <a:gd name="connsiteY177" fmla="*/ 32905 h 243426"/>
                  <a:gd name="connsiteX178" fmla="*/ 186648 w 440913"/>
                  <a:gd name="connsiteY178" fmla="*/ 30481 h 243426"/>
                  <a:gd name="connsiteX179" fmla="*/ 184076 w 440913"/>
                  <a:gd name="connsiteY179" fmla="*/ 26733 h 243426"/>
                  <a:gd name="connsiteX180" fmla="*/ 178356 w 440913"/>
                  <a:gd name="connsiteY180" fmla="*/ 26142 h 243426"/>
                  <a:gd name="connsiteX181" fmla="*/ 173475 w 440913"/>
                  <a:gd name="connsiteY181" fmla="*/ 28048 h 243426"/>
                  <a:gd name="connsiteX182" fmla="*/ 169168 w 440913"/>
                  <a:gd name="connsiteY182" fmla="*/ 26109 h 243426"/>
                  <a:gd name="connsiteX183" fmla="*/ 166440 w 440913"/>
                  <a:gd name="connsiteY183" fmla="*/ 29396 h 243426"/>
                  <a:gd name="connsiteX184" fmla="*/ 161624 w 440913"/>
                  <a:gd name="connsiteY184" fmla="*/ 27670 h 243426"/>
                  <a:gd name="connsiteX185" fmla="*/ 158715 w 440913"/>
                  <a:gd name="connsiteY185" fmla="*/ 24293 h 243426"/>
                  <a:gd name="connsiteX186" fmla="*/ 154162 w 440913"/>
                  <a:gd name="connsiteY186" fmla="*/ 23586 h 243426"/>
                  <a:gd name="connsiteX187" fmla="*/ 149001 w 440913"/>
                  <a:gd name="connsiteY187" fmla="*/ 24843 h 243426"/>
                  <a:gd name="connsiteX188" fmla="*/ 142731 w 440913"/>
                  <a:gd name="connsiteY188" fmla="*/ 23832 h 243426"/>
                  <a:gd name="connsiteX189" fmla="*/ 138252 w 440913"/>
                  <a:gd name="connsiteY189" fmla="*/ 25114 h 243426"/>
                  <a:gd name="connsiteX190" fmla="*/ 135392 w 440913"/>
                  <a:gd name="connsiteY190" fmla="*/ 21161 h 243426"/>
                  <a:gd name="connsiteX191" fmla="*/ 132187 w 440913"/>
                  <a:gd name="connsiteY191" fmla="*/ 23791 h 243426"/>
                  <a:gd name="connsiteX192" fmla="*/ 127453 w 440913"/>
                  <a:gd name="connsiteY192" fmla="*/ 23956 h 243426"/>
                  <a:gd name="connsiteX193" fmla="*/ 123673 w 440913"/>
                  <a:gd name="connsiteY193" fmla="*/ 26972 h 243426"/>
                  <a:gd name="connsiteX194" fmla="*/ 120813 w 440913"/>
                  <a:gd name="connsiteY194" fmla="*/ 22764 h 243426"/>
                  <a:gd name="connsiteX195" fmla="*/ 116014 w 440913"/>
                  <a:gd name="connsiteY195" fmla="*/ 22698 h 243426"/>
                  <a:gd name="connsiteX196" fmla="*/ 110943 w 440913"/>
                  <a:gd name="connsiteY196" fmla="*/ 23241 h 243426"/>
                  <a:gd name="connsiteX197" fmla="*/ 109160 w 440913"/>
                  <a:gd name="connsiteY197" fmla="*/ 18096 h 243426"/>
                  <a:gd name="connsiteX198" fmla="*/ 104180 w 440913"/>
                  <a:gd name="connsiteY198" fmla="*/ 18228 h 243426"/>
                  <a:gd name="connsiteX199" fmla="*/ 99340 w 440913"/>
                  <a:gd name="connsiteY199" fmla="*/ 18581 h 243426"/>
                  <a:gd name="connsiteX200" fmla="*/ 94688 w 440913"/>
                  <a:gd name="connsiteY200" fmla="*/ 16568 h 243426"/>
                  <a:gd name="connsiteX201" fmla="*/ 90209 w 440913"/>
                  <a:gd name="connsiteY201" fmla="*/ 16296 h 243426"/>
                  <a:gd name="connsiteX202" fmla="*/ 83504 w 440913"/>
                  <a:gd name="connsiteY202" fmla="*/ 15368 h 243426"/>
                  <a:gd name="connsiteX203" fmla="*/ 79197 w 440913"/>
                  <a:gd name="connsiteY203" fmla="*/ 13321 h 243426"/>
                  <a:gd name="connsiteX204" fmla="*/ 73724 w 440913"/>
                  <a:gd name="connsiteY204" fmla="*/ 12787 h 243426"/>
                  <a:gd name="connsiteX205" fmla="*/ 68037 w 440913"/>
                  <a:gd name="connsiteY205" fmla="*/ 13075 h 243426"/>
                  <a:gd name="connsiteX206" fmla="*/ 63657 w 440913"/>
                  <a:gd name="connsiteY206" fmla="*/ 13313 h 243426"/>
                  <a:gd name="connsiteX207" fmla="*/ 59030 w 440913"/>
                  <a:gd name="connsiteY207" fmla="*/ 12590 h 243426"/>
                  <a:gd name="connsiteX208" fmla="*/ 54001 w 440913"/>
                  <a:gd name="connsiteY208" fmla="*/ 14546 h 243426"/>
                  <a:gd name="connsiteX209" fmla="*/ 49612 w 440913"/>
                  <a:gd name="connsiteY209" fmla="*/ 14858 h 243426"/>
                  <a:gd name="connsiteX210" fmla="*/ 45191 w 440913"/>
                  <a:gd name="connsiteY210" fmla="*/ 14604 h 243426"/>
                  <a:gd name="connsiteX211" fmla="*/ 40893 w 440913"/>
                  <a:gd name="connsiteY211" fmla="*/ 14834 h 243426"/>
                  <a:gd name="connsiteX212" fmla="*/ 38772 w 440913"/>
                  <a:gd name="connsiteY212" fmla="*/ 19805 h 243426"/>
                  <a:gd name="connsiteX213" fmla="*/ 34556 w 440913"/>
                  <a:gd name="connsiteY213" fmla="*/ 22723 h 243426"/>
                  <a:gd name="connsiteX214" fmla="*/ 30020 w 440913"/>
                  <a:gd name="connsiteY214" fmla="*/ 23528 h 243426"/>
                  <a:gd name="connsiteX215" fmla="*/ 25451 w 440913"/>
                  <a:gd name="connsiteY215" fmla="*/ 21835 h 243426"/>
                  <a:gd name="connsiteX216" fmla="*/ 25114 w 440913"/>
                  <a:gd name="connsiteY216" fmla="*/ 26585 h 243426"/>
                  <a:gd name="connsiteX217" fmla="*/ 25279 w 440913"/>
                  <a:gd name="connsiteY217" fmla="*/ 31730 h 243426"/>
                  <a:gd name="connsiteX218" fmla="*/ 28229 w 440913"/>
                  <a:gd name="connsiteY218" fmla="*/ 34927 h 243426"/>
                  <a:gd name="connsiteX219" fmla="*/ 31738 w 440913"/>
                  <a:gd name="connsiteY219" fmla="*/ 37425 h 243426"/>
                  <a:gd name="connsiteX220" fmla="*/ 34787 w 440913"/>
                  <a:gd name="connsiteY220" fmla="*/ 41953 h 243426"/>
                  <a:gd name="connsiteX221" fmla="*/ 38074 w 440913"/>
                  <a:gd name="connsiteY221" fmla="*/ 44632 h 243426"/>
                  <a:gd name="connsiteX222" fmla="*/ 37154 w 440913"/>
                  <a:gd name="connsiteY222" fmla="*/ 49538 h 243426"/>
                  <a:gd name="connsiteX223" fmla="*/ 39652 w 440913"/>
                  <a:gd name="connsiteY223" fmla="*/ 54444 h 243426"/>
                  <a:gd name="connsiteX224" fmla="*/ 38041 w 440913"/>
                  <a:gd name="connsiteY224" fmla="*/ 58940 h 243426"/>
                  <a:gd name="connsiteX225" fmla="*/ 33349 w 440913"/>
                  <a:gd name="connsiteY225" fmla="*/ 59162 h 243426"/>
                  <a:gd name="connsiteX226" fmla="*/ 29708 w 440913"/>
                  <a:gd name="connsiteY226" fmla="*/ 61693 h 243426"/>
                  <a:gd name="connsiteX227" fmla="*/ 26051 w 440913"/>
                  <a:gd name="connsiteY227" fmla="*/ 64775 h 243426"/>
                  <a:gd name="connsiteX228" fmla="*/ 22698 w 440913"/>
                  <a:gd name="connsiteY228" fmla="*/ 67955 h 243426"/>
                  <a:gd name="connsiteX229" fmla="*/ 16765 w 440913"/>
                  <a:gd name="connsiteY229" fmla="*/ 74949 h 243426"/>
                  <a:gd name="connsiteX230" fmla="*/ 13379 w 440913"/>
                  <a:gd name="connsiteY230" fmla="*/ 79255 h 243426"/>
                  <a:gd name="connsiteX231" fmla="*/ 9368 w 440913"/>
                  <a:gd name="connsiteY231" fmla="*/ 84424 h 243426"/>
                  <a:gd name="connsiteX232" fmla="*/ 10543 w 440913"/>
                  <a:gd name="connsiteY232" fmla="*/ 88533 h 243426"/>
                  <a:gd name="connsiteX233" fmla="*/ 11891 w 440913"/>
                  <a:gd name="connsiteY233" fmla="*/ 94360 h 243426"/>
                  <a:gd name="connsiteX234" fmla="*/ 14579 w 440913"/>
                  <a:gd name="connsiteY234" fmla="*/ 98485 h 243426"/>
                  <a:gd name="connsiteX235" fmla="*/ 10116 w 440913"/>
                  <a:gd name="connsiteY235" fmla="*/ 100104 h 243426"/>
                  <a:gd name="connsiteX236" fmla="*/ 6377 w 440913"/>
                  <a:gd name="connsiteY236" fmla="*/ 102200 h 243426"/>
                  <a:gd name="connsiteX237" fmla="*/ 4438 w 440913"/>
                  <a:gd name="connsiteY237" fmla="*/ 107015 h 243426"/>
                  <a:gd name="connsiteX238" fmla="*/ 4084 w 440913"/>
                  <a:gd name="connsiteY238" fmla="*/ 111609 h 243426"/>
                  <a:gd name="connsiteX239" fmla="*/ 98 w 440913"/>
                  <a:gd name="connsiteY239" fmla="*/ 115184 h 243426"/>
                  <a:gd name="connsiteX240" fmla="*/ 0 w 440913"/>
                  <a:gd name="connsiteY240" fmla="*/ 119301 h 243426"/>
                  <a:gd name="connsiteX241" fmla="*/ 4717 w 440913"/>
                  <a:gd name="connsiteY241" fmla="*/ 121693 h 243426"/>
                  <a:gd name="connsiteX242" fmla="*/ 6796 w 440913"/>
                  <a:gd name="connsiteY242" fmla="*/ 125383 h 243426"/>
                  <a:gd name="connsiteX243" fmla="*/ 11538 w 440913"/>
                  <a:gd name="connsiteY243" fmla="*/ 126541 h 243426"/>
                  <a:gd name="connsiteX244" fmla="*/ 14488 w 440913"/>
                  <a:gd name="connsiteY244" fmla="*/ 129730 h 243426"/>
                  <a:gd name="connsiteX245" fmla="*/ 18597 w 440913"/>
                  <a:gd name="connsiteY245" fmla="*/ 130116 h 243426"/>
                  <a:gd name="connsiteX246" fmla="*/ 20348 w 440913"/>
                  <a:gd name="connsiteY246" fmla="*/ 133855 h 243426"/>
                  <a:gd name="connsiteX247" fmla="*/ 25065 w 440913"/>
                  <a:gd name="connsiteY247" fmla="*/ 132368 h 243426"/>
                  <a:gd name="connsiteX248" fmla="*/ 28591 w 440913"/>
                  <a:gd name="connsiteY248" fmla="*/ 129746 h 243426"/>
                  <a:gd name="connsiteX249" fmla="*/ 32822 w 440913"/>
                  <a:gd name="connsiteY249" fmla="*/ 132582 h 243426"/>
                  <a:gd name="connsiteX250" fmla="*/ 38592 w 440913"/>
                  <a:gd name="connsiteY250" fmla="*/ 132475 h 243426"/>
                  <a:gd name="connsiteX251" fmla="*/ 43145 w 440913"/>
                  <a:gd name="connsiteY251" fmla="*/ 133058 h 243426"/>
                  <a:gd name="connsiteX252" fmla="*/ 47829 w 440913"/>
                  <a:gd name="connsiteY252" fmla="*/ 133551 h 243426"/>
                  <a:gd name="connsiteX253" fmla="*/ 52760 w 440913"/>
                  <a:gd name="connsiteY253" fmla="*/ 135113 h 243426"/>
                  <a:gd name="connsiteX254" fmla="*/ 57288 w 440913"/>
                  <a:gd name="connsiteY254" fmla="*/ 134800 h 243426"/>
                  <a:gd name="connsiteX255" fmla="*/ 62038 w 440913"/>
                  <a:gd name="connsiteY255" fmla="*/ 133568 h 243426"/>
                  <a:gd name="connsiteX256" fmla="*/ 64733 w 440913"/>
                  <a:gd name="connsiteY256" fmla="*/ 136724 h 243426"/>
                  <a:gd name="connsiteX257" fmla="*/ 68744 w 440913"/>
                  <a:gd name="connsiteY257" fmla="*/ 138038 h 243426"/>
                  <a:gd name="connsiteX258" fmla="*/ 72064 w 440913"/>
                  <a:gd name="connsiteY258" fmla="*/ 140841 h 243426"/>
                  <a:gd name="connsiteX259" fmla="*/ 76132 w 440913"/>
                  <a:gd name="connsiteY259" fmla="*/ 140052 h 243426"/>
                  <a:gd name="connsiteX260" fmla="*/ 78572 w 440913"/>
                  <a:gd name="connsiteY260" fmla="*/ 135737 h 243426"/>
                  <a:gd name="connsiteX261" fmla="*/ 85081 w 440913"/>
                  <a:gd name="connsiteY261" fmla="*/ 134595 h 243426"/>
                  <a:gd name="connsiteX262" fmla="*/ 91705 w 440913"/>
                  <a:gd name="connsiteY262" fmla="*/ 134406 h 243426"/>
                  <a:gd name="connsiteX263" fmla="*/ 95953 w 440913"/>
                  <a:gd name="connsiteY263" fmla="*/ 133436 h 243426"/>
                  <a:gd name="connsiteX264" fmla="*/ 101599 w 440913"/>
                  <a:gd name="connsiteY264" fmla="*/ 132713 h 243426"/>
                  <a:gd name="connsiteX265" fmla="*/ 103835 w 440913"/>
                  <a:gd name="connsiteY265" fmla="*/ 128456 h 243426"/>
                  <a:gd name="connsiteX266" fmla="*/ 108273 w 440913"/>
                  <a:gd name="connsiteY266" fmla="*/ 125859 h 243426"/>
                  <a:gd name="connsiteX267" fmla="*/ 111757 w 440913"/>
                  <a:gd name="connsiteY267" fmla="*/ 123213 h 243426"/>
                  <a:gd name="connsiteX268" fmla="*/ 116228 w 440913"/>
                  <a:gd name="connsiteY268" fmla="*/ 122966 h 243426"/>
                  <a:gd name="connsiteX269" fmla="*/ 112833 w 440913"/>
                  <a:gd name="connsiteY269" fmla="*/ 120139 h 243426"/>
                  <a:gd name="connsiteX270" fmla="*/ 117608 w 440913"/>
                  <a:gd name="connsiteY270" fmla="*/ 120394 h 243426"/>
                  <a:gd name="connsiteX271" fmla="*/ 121972 w 440913"/>
                  <a:gd name="connsiteY271" fmla="*/ 119244 h 243426"/>
                  <a:gd name="connsiteX272" fmla="*/ 125958 w 440913"/>
                  <a:gd name="connsiteY272" fmla="*/ 121126 h 243426"/>
                  <a:gd name="connsiteX273" fmla="*/ 131012 w 440913"/>
                  <a:gd name="connsiteY273" fmla="*/ 120016 h 243426"/>
                  <a:gd name="connsiteX274" fmla="*/ 134488 w 440913"/>
                  <a:gd name="connsiteY274" fmla="*/ 117567 h 243426"/>
                  <a:gd name="connsiteX275" fmla="*/ 138515 w 440913"/>
                  <a:gd name="connsiteY275" fmla="*/ 118562 h 243426"/>
                  <a:gd name="connsiteX276" fmla="*/ 141901 w 440913"/>
                  <a:gd name="connsiteY276" fmla="*/ 121126 h 243426"/>
                  <a:gd name="connsiteX277" fmla="*/ 146051 w 440913"/>
                  <a:gd name="connsiteY277" fmla="*/ 122564 h 243426"/>
                  <a:gd name="connsiteX278" fmla="*/ 149831 w 440913"/>
                  <a:gd name="connsiteY278" fmla="*/ 124733 h 243426"/>
                  <a:gd name="connsiteX279" fmla="*/ 154302 w 440913"/>
                  <a:gd name="connsiteY279" fmla="*/ 125161 h 243426"/>
                  <a:gd name="connsiteX280" fmla="*/ 156372 w 440913"/>
                  <a:gd name="connsiteY280" fmla="*/ 128867 h 243426"/>
                  <a:gd name="connsiteX281" fmla="*/ 160317 w 440913"/>
                  <a:gd name="connsiteY281" fmla="*/ 127240 h 243426"/>
                  <a:gd name="connsiteX282" fmla="*/ 166489 w 440913"/>
                  <a:gd name="connsiteY282" fmla="*/ 128604 h 243426"/>
                  <a:gd name="connsiteX283" fmla="*/ 168166 w 440913"/>
                  <a:gd name="connsiteY283" fmla="*/ 132524 h 243426"/>
                  <a:gd name="connsiteX284" fmla="*/ 172266 w 440913"/>
                  <a:gd name="connsiteY284" fmla="*/ 134307 h 243426"/>
                  <a:gd name="connsiteX285" fmla="*/ 176696 w 440913"/>
                  <a:gd name="connsiteY285" fmla="*/ 136091 h 243426"/>
                  <a:gd name="connsiteX286" fmla="*/ 178495 w 440913"/>
                  <a:gd name="connsiteY286" fmla="*/ 140159 h 243426"/>
                  <a:gd name="connsiteX287" fmla="*/ 178381 w 440913"/>
                  <a:gd name="connsiteY287" fmla="*/ 144424 h 243426"/>
                  <a:gd name="connsiteX288" fmla="*/ 178586 w 440913"/>
                  <a:gd name="connsiteY288" fmla="*/ 150152 h 243426"/>
                  <a:gd name="connsiteX289" fmla="*/ 182473 w 440913"/>
                  <a:gd name="connsiteY289" fmla="*/ 151828 h 243426"/>
                  <a:gd name="connsiteX290" fmla="*/ 186459 w 440913"/>
                  <a:gd name="connsiteY290" fmla="*/ 153800 h 243426"/>
                  <a:gd name="connsiteX291" fmla="*/ 189606 w 440913"/>
                  <a:gd name="connsiteY291" fmla="*/ 159011 h 243426"/>
                  <a:gd name="connsiteX292" fmla="*/ 190806 w 440913"/>
                  <a:gd name="connsiteY292" fmla="*/ 164279 h 243426"/>
                  <a:gd name="connsiteX293" fmla="*/ 195121 w 440913"/>
                  <a:gd name="connsiteY293" fmla="*/ 167418 h 243426"/>
                  <a:gd name="connsiteX294" fmla="*/ 199189 w 440913"/>
                  <a:gd name="connsiteY294" fmla="*/ 168667 h 243426"/>
                  <a:gd name="connsiteX295" fmla="*/ 201449 w 440913"/>
                  <a:gd name="connsiteY295" fmla="*/ 172653 h 243426"/>
                  <a:gd name="connsiteX296" fmla="*/ 201457 w 440913"/>
                  <a:gd name="connsiteY296" fmla="*/ 176778 h 243426"/>
                  <a:gd name="connsiteX297" fmla="*/ 203947 w 440913"/>
                  <a:gd name="connsiteY297" fmla="*/ 180254 h 243426"/>
                  <a:gd name="connsiteX298" fmla="*/ 198761 w 440913"/>
                  <a:gd name="connsiteY298" fmla="*/ 181980 h 243426"/>
                  <a:gd name="connsiteX299" fmla="*/ 194907 w 440913"/>
                  <a:gd name="connsiteY299" fmla="*/ 180435 h 243426"/>
                  <a:gd name="connsiteX300" fmla="*/ 190453 w 440913"/>
                  <a:gd name="connsiteY300" fmla="*/ 180090 h 243426"/>
                  <a:gd name="connsiteX301" fmla="*/ 186418 w 440913"/>
                  <a:gd name="connsiteY301" fmla="*/ 178603 h 243426"/>
                  <a:gd name="connsiteX302" fmla="*/ 183813 w 440913"/>
                  <a:gd name="connsiteY302" fmla="*/ 181956 h 243426"/>
                  <a:gd name="connsiteX303" fmla="*/ 183731 w 440913"/>
                  <a:gd name="connsiteY303" fmla="*/ 176688 h 243426"/>
                  <a:gd name="connsiteX304" fmla="*/ 179630 w 440913"/>
                  <a:gd name="connsiteY304" fmla="*/ 178093 h 243426"/>
                  <a:gd name="connsiteX305" fmla="*/ 178874 w 440913"/>
                  <a:gd name="connsiteY305" fmla="*/ 183977 h 243426"/>
                  <a:gd name="connsiteX306" fmla="*/ 181200 w 440913"/>
                  <a:gd name="connsiteY306" fmla="*/ 187799 h 243426"/>
                  <a:gd name="connsiteX307" fmla="*/ 180336 w 440913"/>
                  <a:gd name="connsiteY307" fmla="*/ 192277 h 243426"/>
                  <a:gd name="connsiteX308" fmla="*/ 174526 w 440913"/>
                  <a:gd name="connsiteY308" fmla="*/ 195096 h 243426"/>
                  <a:gd name="connsiteX309" fmla="*/ 173672 w 440913"/>
                  <a:gd name="connsiteY309" fmla="*/ 199361 h 243426"/>
                  <a:gd name="connsiteX310" fmla="*/ 169579 w 440913"/>
                  <a:gd name="connsiteY310" fmla="*/ 201860 h 243426"/>
                  <a:gd name="connsiteX311" fmla="*/ 170918 w 440913"/>
                  <a:gd name="connsiteY311" fmla="*/ 206643 h 243426"/>
                  <a:gd name="connsiteX312" fmla="*/ 165059 w 440913"/>
                  <a:gd name="connsiteY312" fmla="*/ 207662 h 243426"/>
                  <a:gd name="connsiteX313" fmla="*/ 165231 w 440913"/>
                  <a:gd name="connsiteY313" fmla="*/ 212165 h 243426"/>
                  <a:gd name="connsiteX314" fmla="*/ 172045 w 440913"/>
                  <a:gd name="connsiteY314" fmla="*/ 216364 h 243426"/>
                  <a:gd name="connsiteX315" fmla="*/ 176811 w 440913"/>
                  <a:gd name="connsiteY315" fmla="*/ 217556 h 243426"/>
                  <a:gd name="connsiteX316" fmla="*/ 179802 w 440913"/>
                  <a:gd name="connsiteY316" fmla="*/ 214729 h 243426"/>
                  <a:gd name="connsiteX317" fmla="*/ 184486 w 440913"/>
                  <a:gd name="connsiteY317" fmla="*/ 213365 h 243426"/>
                  <a:gd name="connsiteX318" fmla="*/ 189031 w 440913"/>
                  <a:gd name="connsiteY318" fmla="*/ 211154 h 243426"/>
                  <a:gd name="connsiteX319" fmla="*/ 193797 w 440913"/>
                  <a:gd name="connsiteY319" fmla="*/ 210850 h 243426"/>
                  <a:gd name="connsiteX320" fmla="*/ 198046 w 440913"/>
                  <a:gd name="connsiteY320" fmla="*/ 212453 h 243426"/>
                  <a:gd name="connsiteX321" fmla="*/ 200873 w 440913"/>
                  <a:gd name="connsiteY321" fmla="*/ 216192 h 243426"/>
                  <a:gd name="connsiteX322" fmla="*/ 202435 w 440913"/>
                  <a:gd name="connsiteY322" fmla="*/ 210086 h 243426"/>
                  <a:gd name="connsiteX323" fmla="*/ 198408 w 440913"/>
                  <a:gd name="connsiteY323" fmla="*/ 209083 h 243426"/>
                  <a:gd name="connsiteX324" fmla="*/ 208590 w 440913"/>
                  <a:gd name="connsiteY324" fmla="*/ 200134 h 243426"/>
                  <a:gd name="connsiteX325" fmla="*/ 214507 w 440913"/>
                  <a:gd name="connsiteY325" fmla="*/ 194127 h 243426"/>
                  <a:gd name="connsiteX326" fmla="*/ 218558 w 440913"/>
                  <a:gd name="connsiteY326" fmla="*/ 189196 h 243426"/>
                  <a:gd name="connsiteX327" fmla="*/ 220785 w 440913"/>
                  <a:gd name="connsiteY327" fmla="*/ 184380 h 243426"/>
                  <a:gd name="connsiteX328" fmla="*/ 222659 w 440913"/>
                  <a:gd name="connsiteY328" fmla="*/ 180271 h 243426"/>
                  <a:gd name="connsiteX329" fmla="*/ 227705 w 440913"/>
                  <a:gd name="connsiteY329" fmla="*/ 175595 h 243426"/>
                  <a:gd name="connsiteX330" fmla="*/ 231814 w 440913"/>
                  <a:gd name="connsiteY330" fmla="*/ 174576 h 243426"/>
                  <a:gd name="connsiteX331" fmla="*/ 236342 w 440913"/>
                  <a:gd name="connsiteY331" fmla="*/ 175381 h 243426"/>
                  <a:gd name="connsiteX332" fmla="*/ 239095 w 440913"/>
                  <a:gd name="connsiteY332" fmla="*/ 171445 h 243426"/>
                  <a:gd name="connsiteX333" fmla="*/ 241405 w 440913"/>
                  <a:gd name="connsiteY333" fmla="*/ 175332 h 243426"/>
                  <a:gd name="connsiteX334" fmla="*/ 247355 w 440913"/>
                  <a:gd name="connsiteY334" fmla="*/ 175118 h 243426"/>
                  <a:gd name="connsiteX335" fmla="*/ 251743 w 440913"/>
                  <a:gd name="connsiteY335" fmla="*/ 173639 h 243426"/>
                  <a:gd name="connsiteX336" fmla="*/ 256230 w 440913"/>
                  <a:gd name="connsiteY336" fmla="*/ 176721 h 243426"/>
                  <a:gd name="connsiteX337" fmla="*/ 260347 w 440913"/>
                  <a:gd name="connsiteY337" fmla="*/ 176556 h 243426"/>
                  <a:gd name="connsiteX338" fmla="*/ 256115 w 440913"/>
                  <a:gd name="connsiteY338" fmla="*/ 178512 h 243426"/>
                  <a:gd name="connsiteX339" fmla="*/ 246631 w 440913"/>
                  <a:gd name="connsiteY339" fmla="*/ 177058 h 243426"/>
                  <a:gd name="connsiteX340" fmla="*/ 241701 w 440913"/>
                  <a:gd name="connsiteY340" fmla="*/ 177362 h 243426"/>
                  <a:gd name="connsiteX341" fmla="*/ 247141 w 440913"/>
                  <a:gd name="connsiteY341" fmla="*/ 178841 h 243426"/>
                  <a:gd name="connsiteX342" fmla="*/ 252515 w 440913"/>
                  <a:gd name="connsiteY342" fmla="*/ 180090 h 243426"/>
                  <a:gd name="connsiteX343" fmla="*/ 248900 w 440913"/>
                  <a:gd name="connsiteY343" fmla="*/ 183788 h 243426"/>
                  <a:gd name="connsiteX344" fmla="*/ 253575 w 440913"/>
                  <a:gd name="connsiteY344" fmla="*/ 185917 h 243426"/>
                  <a:gd name="connsiteX345" fmla="*/ 258514 w 440913"/>
                  <a:gd name="connsiteY345" fmla="*/ 187568 h 243426"/>
                  <a:gd name="connsiteX346" fmla="*/ 268796 w 440913"/>
                  <a:gd name="connsiteY346" fmla="*/ 191760 h 243426"/>
                  <a:gd name="connsiteX347" fmla="*/ 274211 w 440913"/>
                  <a:gd name="connsiteY347" fmla="*/ 190042 h 243426"/>
                  <a:gd name="connsiteX348" fmla="*/ 280407 w 440913"/>
                  <a:gd name="connsiteY348" fmla="*/ 190412 h 243426"/>
                  <a:gd name="connsiteX349" fmla="*/ 284812 w 440913"/>
                  <a:gd name="connsiteY349" fmla="*/ 188456 h 243426"/>
                  <a:gd name="connsiteX350" fmla="*/ 287861 w 440913"/>
                  <a:gd name="connsiteY350" fmla="*/ 191489 h 243426"/>
                  <a:gd name="connsiteX351" fmla="*/ 291904 w 440913"/>
                  <a:gd name="connsiteY351" fmla="*/ 192228 h 243426"/>
                  <a:gd name="connsiteX352" fmla="*/ 294477 w 440913"/>
                  <a:gd name="connsiteY352" fmla="*/ 188908 h 243426"/>
                  <a:gd name="connsiteX353" fmla="*/ 296613 w 440913"/>
                  <a:gd name="connsiteY353" fmla="*/ 195096 h 243426"/>
                  <a:gd name="connsiteX354" fmla="*/ 294008 w 440913"/>
                  <a:gd name="connsiteY354" fmla="*/ 198655 h 243426"/>
                  <a:gd name="connsiteX355" fmla="*/ 287935 w 440913"/>
                  <a:gd name="connsiteY355" fmla="*/ 201408 h 243426"/>
                  <a:gd name="connsiteX356" fmla="*/ 280021 w 440913"/>
                  <a:gd name="connsiteY356" fmla="*/ 204991 h 243426"/>
                  <a:gd name="connsiteX357" fmla="*/ 272420 w 440913"/>
                  <a:gd name="connsiteY357" fmla="*/ 210020 h 243426"/>
                  <a:gd name="connsiteX358" fmla="*/ 275460 w 440913"/>
                  <a:gd name="connsiteY358" fmla="*/ 214754 h 243426"/>
                  <a:gd name="connsiteX359" fmla="*/ 283579 w 440913"/>
                  <a:gd name="connsiteY359" fmla="*/ 213357 h 243426"/>
                  <a:gd name="connsiteX360" fmla="*/ 287845 w 440913"/>
                  <a:gd name="connsiteY360" fmla="*/ 211146 h 243426"/>
                  <a:gd name="connsiteX361" fmla="*/ 284796 w 440913"/>
                  <a:gd name="connsiteY361" fmla="*/ 213957 h 243426"/>
                  <a:gd name="connsiteX362" fmla="*/ 288543 w 440913"/>
                  <a:gd name="connsiteY362" fmla="*/ 218189 h 243426"/>
                  <a:gd name="connsiteX363" fmla="*/ 292603 w 440913"/>
                  <a:gd name="connsiteY363" fmla="*/ 219093 h 243426"/>
                  <a:gd name="connsiteX364" fmla="*/ 297978 w 440913"/>
                  <a:gd name="connsiteY364" fmla="*/ 220235 h 243426"/>
                  <a:gd name="connsiteX365" fmla="*/ 301018 w 440913"/>
                  <a:gd name="connsiteY365" fmla="*/ 224402 h 243426"/>
                  <a:gd name="connsiteX366" fmla="*/ 301602 w 440913"/>
                  <a:gd name="connsiteY366" fmla="*/ 229144 h 243426"/>
                  <a:gd name="connsiteX367" fmla="*/ 301183 w 440913"/>
                  <a:gd name="connsiteY367" fmla="*/ 234929 h 243426"/>
                  <a:gd name="connsiteX368" fmla="*/ 297386 w 440913"/>
                  <a:gd name="connsiteY368" fmla="*/ 237304 h 243426"/>
                  <a:gd name="connsiteX369" fmla="*/ 300607 w 440913"/>
                  <a:gd name="connsiteY369" fmla="*/ 239991 h 243426"/>
                  <a:gd name="connsiteX370" fmla="*/ 304988 w 440913"/>
                  <a:gd name="connsiteY370" fmla="*/ 242186 h 243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</a:cxnLst>
                <a:rect l="l" t="t" r="r" b="b"/>
                <a:pathLst>
                  <a:path w="440913" h="243426">
                    <a:moveTo>
                      <a:pt x="255548" y="188514"/>
                    </a:moveTo>
                    <a:lnTo>
                      <a:pt x="250666" y="187708"/>
                    </a:lnTo>
                    <a:lnTo>
                      <a:pt x="245366" y="186582"/>
                    </a:lnTo>
                    <a:lnTo>
                      <a:pt x="242037" y="182490"/>
                    </a:lnTo>
                    <a:lnTo>
                      <a:pt x="244889" y="186467"/>
                    </a:lnTo>
                    <a:lnTo>
                      <a:pt x="249935" y="187593"/>
                    </a:lnTo>
                    <a:lnTo>
                      <a:pt x="255548" y="188514"/>
                    </a:lnTo>
                    <a:close/>
                    <a:moveTo>
                      <a:pt x="281229" y="193576"/>
                    </a:moveTo>
                    <a:lnTo>
                      <a:pt x="275854" y="192943"/>
                    </a:lnTo>
                    <a:lnTo>
                      <a:pt x="269601" y="191809"/>
                    </a:lnTo>
                    <a:lnTo>
                      <a:pt x="273932" y="192729"/>
                    </a:lnTo>
                    <a:lnTo>
                      <a:pt x="281229" y="193576"/>
                    </a:lnTo>
                    <a:close/>
                    <a:moveTo>
                      <a:pt x="308423" y="243426"/>
                    </a:moveTo>
                    <a:lnTo>
                      <a:pt x="313280" y="243278"/>
                    </a:lnTo>
                    <a:lnTo>
                      <a:pt x="317692" y="240131"/>
                    </a:lnTo>
                    <a:lnTo>
                      <a:pt x="322024" y="238397"/>
                    </a:lnTo>
                    <a:lnTo>
                      <a:pt x="324070" y="233326"/>
                    </a:lnTo>
                    <a:lnTo>
                      <a:pt x="329214" y="230894"/>
                    </a:lnTo>
                    <a:lnTo>
                      <a:pt x="334564" y="230113"/>
                    </a:lnTo>
                    <a:lnTo>
                      <a:pt x="339323" y="230845"/>
                    </a:lnTo>
                    <a:lnTo>
                      <a:pt x="342618" y="227007"/>
                    </a:lnTo>
                    <a:lnTo>
                      <a:pt x="345913" y="224402"/>
                    </a:lnTo>
                    <a:lnTo>
                      <a:pt x="350030" y="220399"/>
                    </a:lnTo>
                    <a:lnTo>
                      <a:pt x="356400" y="223046"/>
                    </a:lnTo>
                    <a:lnTo>
                      <a:pt x="361988" y="222873"/>
                    </a:lnTo>
                    <a:lnTo>
                      <a:pt x="366968" y="223539"/>
                    </a:lnTo>
                    <a:lnTo>
                      <a:pt x="372335" y="221468"/>
                    </a:lnTo>
                    <a:lnTo>
                      <a:pt x="370888" y="216521"/>
                    </a:lnTo>
                    <a:lnTo>
                      <a:pt x="374652" y="213751"/>
                    </a:lnTo>
                    <a:lnTo>
                      <a:pt x="370066" y="210357"/>
                    </a:lnTo>
                    <a:lnTo>
                      <a:pt x="365859" y="209659"/>
                    </a:lnTo>
                    <a:lnTo>
                      <a:pt x="360706" y="211015"/>
                    </a:lnTo>
                    <a:lnTo>
                      <a:pt x="355011" y="210612"/>
                    </a:lnTo>
                    <a:lnTo>
                      <a:pt x="352439" y="214195"/>
                    </a:lnTo>
                    <a:lnTo>
                      <a:pt x="348009" y="215715"/>
                    </a:lnTo>
                    <a:lnTo>
                      <a:pt x="343883" y="213636"/>
                    </a:lnTo>
                    <a:lnTo>
                      <a:pt x="335846" y="206306"/>
                    </a:lnTo>
                    <a:lnTo>
                      <a:pt x="331104" y="200684"/>
                    </a:lnTo>
                    <a:lnTo>
                      <a:pt x="327916" y="195713"/>
                    </a:lnTo>
                    <a:lnTo>
                      <a:pt x="325212" y="189220"/>
                    </a:lnTo>
                    <a:lnTo>
                      <a:pt x="324628" y="193592"/>
                    </a:lnTo>
                    <a:lnTo>
                      <a:pt x="327398" y="197833"/>
                    </a:lnTo>
                    <a:lnTo>
                      <a:pt x="332641" y="203552"/>
                    </a:lnTo>
                    <a:lnTo>
                      <a:pt x="339076" y="209453"/>
                    </a:lnTo>
                    <a:lnTo>
                      <a:pt x="344516" y="214491"/>
                    </a:lnTo>
                    <a:lnTo>
                      <a:pt x="339495" y="213981"/>
                    </a:lnTo>
                    <a:lnTo>
                      <a:pt x="335608" y="212617"/>
                    </a:lnTo>
                    <a:lnTo>
                      <a:pt x="335871" y="208385"/>
                    </a:lnTo>
                    <a:lnTo>
                      <a:pt x="333479" y="204983"/>
                    </a:lnTo>
                    <a:lnTo>
                      <a:pt x="328343" y="202312"/>
                    </a:lnTo>
                    <a:lnTo>
                      <a:pt x="325475" y="199238"/>
                    </a:lnTo>
                    <a:lnTo>
                      <a:pt x="319788" y="200282"/>
                    </a:lnTo>
                    <a:lnTo>
                      <a:pt x="322262" y="195885"/>
                    </a:lnTo>
                    <a:lnTo>
                      <a:pt x="318449" y="197619"/>
                    </a:lnTo>
                    <a:lnTo>
                      <a:pt x="315540" y="193847"/>
                    </a:lnTo>
                    <a:lnTo>
                      <a:pt x="307650" y="191234"/>
                    </a:lnTo>
                    <a:lnTo>
                      <a:pt x="312080" y="191078"/>
                    </a:lnTo>
                    <a:lnTo>
                      <a:pt x="312638" y="186911"/>
                    </a:lnTo>
                    <a:lnTo>
                      <a:pt x="316854" y="189516"/>
                    </a:lnTo>
                    <a:lnTo>
                      <a:pt x="317660" y="193724"/>
                    </a:lnTo>
                    <a:lnTo>
                      <a:pt x="321227" y="190913"/>
                    </a:lnTo>
                    <a:lnTo>
                      <a:pt x="325113" y="188842"/>
                    </a:lnTo>
                    <a:lnTo>
                      <a:pt x="330521" y="185588"/>
                    </a:lnTo>
                    <a:lnTo>
                      <a:pt x="333578" y="182112"/>
                    </a:lnTo>
                    <a:lnTo>
                      <a:pt x="337646" y="182728"/>
                    </a:lnTo>
                    <a:lnTo>
                      <a:pt x="335115" y="186878"/>
                    </a:lnTo>
                    <a:lnTo>
                      <a:pt x="331425" y="189146"/>
                    </a:lnTo>
                    <a:lnTo>
                      <a:pt x="337482" y="183196"/>
                    </a:lnTo>
                    <a:lnTo>
                      <a:pt x="342503" y="179038"/>
                    </a:lnTo>
                    <a:lnTo>
                      <a:pt x="345453" y="175866"/>
                    </a:lnTo>
                    <a:lnTo>
                      <a:pt x="350294" y="173516"/>
                    </a:lnTo>
                    <a:lnTo>
                      <a:pt x="357254" y="173458"/>
                    </a:lnTo>
                    <a:lnTo>
                      <a:pt x="356400" y="178372"/>
                    </a:lnTo>
                    <a:lnTo>
                      <a:pt x="360755" y="172299"/>
                    </a:lnTo>
                    <a:lnTo>
                      <a:pt x="366812" y="169908"/>
                    </a:lnTo>
                    <a:lnTo>
                      <a:pt x="371356" y="171026"/>
                    </a:lnTo>
                    <a:lnTo>
                      <a:pt x="375030" y="167590"/>
                    </a:lnTo>
                    <a:lnTo>
                      <a:pt x="380939" y="164698"/>
                    </a:lnTo>
                    <a:lnTo>
                      <a:pt x="386001" y="163383"/>
                    </a:lnTo>
                    <a:lnTo>
                      <a:pt x="390118" y="160276"/>
                    </a:lnTo>
                    <a:lnTo>
                      <a:pt x="396635" y="159767"/>
                    </a:lnTo>
                    <a:lnTo>
                      <a:pt x="401870" y="160219"/>
                    </a:lnTo>
                    <a:lnTo>
                      <a:pt x="404171" y="156159"/>
                    </a:lnTo>
                    <a:lnTo>
                      <a:pt x="403900" y="151738"/>
                    </a:lnTo>
                    <a:lnTo>
                      <a:pt x="403546" y="146503"/>
                    </a:lnTo>
                    <a:lnTo>
                      <a:pt x="407360" y="144276"/>
                    </a:lnTo>
                    <a:lnTo>
                      <a:pt x="411329" y="142682"/>
                    </a:lnTo>
                    <a:lnTo>
                      <a:pt x="414386" y="138951"/>
                    </a:lnTo>
                    <a:lnTo>
                      <a:pt x="418142" y="136551"/>
                    </a:lnTo>
                    <a:lnTo>
                      <a:pt x="423130" y="137389"/>
                    </a:lnTo>
                    <a:lnTo>
                      <a:pt x="427970" y="136617"/>
                    </a:lnTo>
                    <a:lnTo>
                      <a:pt x="432416" y="137890"/>
                    </a:lnTo>
                    <a:lnTo>
                      <a:pt x="437783" y="137825"/>
                    </a:lnTo>
                    <a:lnTo>
                      <a:pt x="438629" y="132524"/>
                    </a:lnTo>
                    <a:lnTo>
                      <a:pt x="439928" y="127996"/>
                    </a:lnTo>
                    <a:lnTo>
                      <a:pt x="440914" y="122835"/>
                    </a:lnTo>
                    <a:lnTo>
                      <a:pt x="437799" y="118833"/>
                    </a:lnTo>
                    <a:lnTo>
                      <a:pt x="435129" y="114601"/>
                    </a:lnTo>
                    <a:lnTo>
                      <a:pt x="430937" y="113927"/>
                    </a:lnTo>
                    <a:lnTo>
                      <a:pt x="431915" y="109555"/>
                    </a:lnTo>
                    <a:lnTo>
                      <a:pt x="436854" y="108174"/>
                    </a:lnTo>
                    <a:lnTo>
                      <a:pt x="433395" y="105372"/>
                    </a:lnTo>
                    <a:lnTo>
                      <a:pt x="429392" y="101904"/>
                    </a:lnTo>
                    <a:lnTo>
                      <a:pt x="433444" y="99964"/>
                    </a:lnTo>
                    <a:lnTo>
                      <a:pt x="436443" y="96430"/>
                    </a:lnTo>
                    <a:lnTo>
                      <a:pt x="440372" y="94524"/>
                    </a:lnTo>
                    <a:lnTo>
                      <a:pt x="437906" y="90341"/>
                    </a:lnTo>
                    <a:lnTo>
                      <a:pt x="434446" y="85994"/>
                    </a:lnTo>
                    <a:lnTo>
                      <a:pt x="429269" y="84654"/>
                    </a:lnTo>
                    <a:lnTo>
                      <a:pt x="424577" y="83101"/>
                    </a:lnTo>
                    <a:lnTo>
                      <a:pt x="422620" y="79468"/>
                    </a:lnTo>
                    <a:lnTo>
                      <a:pt x="418347" y="78647"/>
                    </a:lnTo>
                    <a:lnTo>
                      <a:pt x="413564" y="78162"/>
                    </a:lnTo>
                    <a:lnTo>
                      <a:pt x="411115" y="74718"/>
                    </a:lnTo>
                    <a:lnTo>
                      <a:pt x="407565" y="76822"/>
                    </a:lnTo>
                    <a:lnTo>
                      <a:pt x="403152" y="75466"/>
                    </a:lnTo>
                    <a:lnTo>
                      <a:pt x="398969" y="73305"/>
                    </a:lnTo>
                    <a:lnTo>
                      <a:pt x="394762" y="72574"/>
                    </a:lnTo>
                    <a:lnTo>
                      <a:pt x="390118" y="71103"/>
                    </a:lnTo>
                    <a:lnTo>
                      <a:pt x="385426" y="68916"/>
                    </a:lnTo>
                    <a:lnTo>
                      <a:pt x="386157" y="73083"/>
                    </a:lnTo>
                    <a:lnTo>
                      <a:pt x="381950" y="72310"/>
                    </a:lnTo>
                    <a:lnTo>
                      <a:pt x="378671" y="69796"/>
                    </a:lnTo>
                    <a:lnTo>
                      <a:pt x="373576" y="67470"/>
                    </a:lnTo>
                    <a:lnTo>
                      <a:pt x="370847" y="64092"/>
                    </a:lnTo>
                    <a:lnTo>
                      <a:pt x="367609" y="61224"/>
                    </a:lnTo>
                    <a:lnTo>
                      <a:pt x="363919" y="58381"/>
                    </a:lnTo>
                    <a:lnTo>
                      <a:pt x="359103" y="60435"/>
                    </a:lnTo>
                    <a:lnTo>
                      <a:pt x="353301" y="60797"/>
                    </a:lnTo>
                    <a:lnTo>
                      <a:pt x="349488" y="62589"/>
                    </a:lnTo>
                    <a:lnTo>
                      <a:pt x="344796" y="63788"/>
                    </a:lnTo>
                    <a:lnTo>
                      <a:pt x="341163" y="61389"/>
                    </a:lnTo>
                    <a:lnTo>
                      <a:pt x="336076" y="60403"/>
                    </a:lnTo>
                    <a:lnTo>
                      <a:pt x="331466" y="57773"/>
                    </a:lnTo>
                    <a:lnTo>
                      <a:pt x="327193" y="58134"/>
                    </a:lnTo>
                    <a:lnTo>
                      <a:pt x="321374" y="60748"/>
                    </a:lnTo>
                    <a:lnTo>
                      <a:pt x="318498" y="57518"/>
                    </a:lnTo>
                    <a:lnTo>
                      <a:pt x="315161" y="54444"/>
                    </a:lnTo>
                    <a:lnTo>
                      <a:pt x="315195" y="49538"/>
                    </a:lnTo>
                    <a:lnTo>
                      <a:pt x="312441" y="44928"/>
                    </a:lnTo>
                    <a:lnTo>
                      <a:pt x="309656" y="40893"/>
                    </a:lnTo>
                    <a:lnTo>
                      <a:pt x="305111" y="38575"/>
                    </a:lnTo>
                    <a:lnTo>
                      <a:pt x="302177" y="34310"/>
                    </a:lnTo>
                    <a:lnTo>
                      <a:pt x="298216" y="35510"/>
                    </a:lnTo>
                    <a:lnTo>
                      <a:pt x="293959" y="36159"/>
                    </a:lnTo>
                    <a:lnTo>
                      <a:pt x="290253" y="34269"/>
                    </a:lnTo>
                    <a:lnTo>
                      <a:pt x="285273" y="33086"/>
                    </a:lnTo>
                    <a:lnTo>
                      <a:pt x="282240" y="30053"/>
                    </a:lnTo>
                    <a:lnTo>
                      <a:pt x="281895" y="25829"/>
                    </a:lnTo>
                    <a:lnTo>
                      <a:pt x="278345" y="23389"/>
                    </a:lnTo>
                    <a:lnTo>
                      <a:pt x="280613" y="19682"/>
                    </a:lnTo>
                    <a:lnTo>
                      <a:pt x="281032" y="15524"/>
                    </a:lnTo>
                    <a:lnTo>
                      <a:pt x="276693" y="13100"/>
                    </a:lnTo>
                    <a:lnTo>
                      <a:pt x="273586" y="10042"/>
                    </a:lnTo>
                    <a:lnTo>
                      <a:pt x="271647" y="6139"/>
                    </a:lnTo>
                    <a:lnTo>
                      <a:pt x="268311" y="2786"/>
                    </a:lnTo>
                    <a:lnTo>
                      <a:pt x="263963" y="288"/>
                    </a:lnTo>
                    <a:lnTo>
                      <a:pt x="259830" y="1290"/>
                    </a:lnTo>
                    <a:lnTo>
                      <a:pt x="254233" y="140"/>
                    </a:lnTo>
                    <a:lnTo>
                      <a:pt x="250075" y="0"/>
                    </a:lnTo>
                    <a:lnTo>
                      <a:pt x="245621" y="3115"/>
                    </a:lnTo>
                    <a:lnTo>
                      <a:pt x="241405" y="3517"/>
                    </a:lnTo>
                    <a:lnTo>
                      <a:pt x="236087" y="2137"/>
                    </a:lnTo>
                    <a:lnTo>
                      <a:pt x="231789" y="1627"/>
                    </a:lnTo>
                    <a:lnTo>
                      <a:pt x="230582" y="5769"/>
                    </a:lnTo>
                    <a:lnTo>
                      <a:pt x="227524" y="9163"/>
                    </a:lnTo>
                    <a:lnTo>
                      <a:pt x="221032" y="9681"/>
                    </a:lnTo>
                    <a:lnTo>
                      <a:pt x="217219" y="7930"/>
                    </a:lnTo>
                    <a:lnTo>
                      <a:pt x="211039" y="7536"/>
                    </a:lnTo>
                    <a:lnTo>
                      <a:pt x="206503" y="8095"/>
                    </a:lnTo>
                    <a:lnTo>
                      <a:pt x="201991" y="8193"/>
                    </a:lnTo>
                    <a:lnTo>
                      <a:pt x="197307" y="9032"/>
                    </a:lnTo>
                    <a:lnTo>
                      <a:pt x="194924" y="12886"/>
                    </a:lnTo>
                    <a:lnTo>
                      <a:pt x="191973" y="16502"/>
                    </a:lnTo>
                    <a:lnTo>
                      <a:pt x="190872" y="20759"/>
                    </a:lnTo>
                    <a:lnTo>
                      <a:pt x="191160" y="25090"/>
                    </a:lnTo>
                    <a:lnTo>
                      <a:pt x="194570" y="30012"/>
                    </a:lnTo>
                    <a:lnTo>
                      <a:pt x="191464" y="32905"/>
                    </a:lnTo>
                    <a:lnTo>
                      <a:pt x="186648" y="30481"/>
                    </a:lnTo>
                    <a:lnTo>
                      <a:pt x="184076" y="26733"/>
                    </a:lnTo>
                    <a:lnTo>
                      <a:pt x="178356" y="26142"/>
                    </a:lnTo>
                    <a:lnTo>
                      <a:pt x="173475" y="28048"/>
                    </a:lnTo>
                    <a:lnTo>
                      <a:pt x="169168" y="26109"/>
                    </a:lnTo>
                    <a:lnTo>
                      <a:pt x="166440" y="29396"/>
                    </a:lnTo>
                    <a:lnTo>
                      <a:pt x="161624" y="27670"/>
                    </a:lnTo>
                    <a:lnTo>
                      <a:pt x="158715" y="24293"/>
                    </a:lnTo>
                    <a:lnTo>
                      <a:pt x="154162" y="23586"/>
                    </a:lnTo>
                    <a:lnTo>
                      <a:pt x="149001" y="24843"/>
                    </a:lnTo>
                    <a:lnTo>
                      <a:pt x="142731" y="23832"/>
                    </a:lnTo>
                    <a:lnTo>
                      <a:pt x="138252" y="25114"/>
                    </a:lnTo>
                    <a:lnTo>
                      <a:pt x="135392" y="21161"/>
                    </a:lnTo>
                    <a:lnTo>
                      <a:pt x="132187" y="23791"/>
                    </a:lnTo>
                    <a:lnTo>
                      <a:pt x="127453" y="23956"/>
                    </a:lnTo>
                    <a:lnTo>
                      <a:pt x="123673" y="26972"/>
                    </a:lnTo>
                    <a:lnTo>
                      <a:pt x="120813" y="22764"/>
                    </a:lnTo>
                    <a:lnTo>
                      <a:pt x="116014" y="22698"/>
                    </a:lnTo>
                    <a:lnTo>
                      <a:pt x="110943" y="23241"/>
                    </a:lnTo>
                    <a:lnTo>
                      <a:pt x="109160" y="18096"/>
                    </a:lnTo>
                    <a:lnTo>
                      <a:pt x="104180" y="18228"/>
                    </a:lnTo>
                    <a:lnTo>
                      <a:pt x="99340" y="18581"/>
                    </a:lnTo>
                    <a:lnTo>
                      <a:pt x="94688" y="16568"/>
                    </a:lnTo>
                    <a:lnTo>
                      <a:pt x="90209" y="16296"/>
                    </a:lnTo>
                    <a:lnTo>
                      <a:pt x="83504" y="15368"/>
                    </a:lnTo>
                    <a:lnTo>
                      <a:pt x="79197" y="13321"/>
                    </a:lnTo>
                    <a:lnTo>
                      <a:pt x="73724" y="12787"/>
                    </a:lnTo>
                    <a:lnTo>
                      <a:pt x="68037" y="13075"/>
                    </a:lnTo>
                    <a:lnTo>
                      <a:pt x="63657" y="13313"/>
                    </a:lnTo>
                    <a:lnTo>
                      <a:pt x="59030" y="12590"/>
                    </a:lnTo>
                    <a:lnTo>
                      <a:pt x="54001" y="14546"/>
                    </a:lnTo>
                    <a:lnTo>
                      <a:pt x="49612" y="14858"/>
                    </a:lnTo>
                    <a:lnTo>
                      <a:pt x="45191" y="14604"/>
                    </a:lnTo>
                    <a:lnTo>
                      <a:pt x="40893" y="14834"/>
                    </a:lnTo>
                    <a:lnTo>
                      <a:pt x="38772" y="19805"/>
                    </a:lnTo>
                    <a:lnTo>
                      <a:pt x="34556" y="22723"/>
                    </a:lnTo>
                    <a:lnTo>
                      <a:pt x="30020" y="23528"/>
                    </a:lnTo>
                    <a:lnTo>
                      <a:pt x="25451" y="21835"/>
                    </a:lnTo>
                    <a:lnTo>
                      <a:pt x="25114" y="26585"/>
                    </a:lnTo>
                    <a:lnTo>
                      <a:pt x="25279" y="31730"/>
                    </a:lnTo>
                    <a:lnTo>
                      <a:pt x="28229" y="34927"/>
                    </a:lnTo>
                    <a:lnTo>
                      <a:pt x="31738" y="37425"/>
                    </a:lnTo>
                    <a:lnTo>
                      <a:pt x="34787" y="41953"/>
                    </a:lnTo>
                    <a:lnTo>
                      <a:pt x="38074" y="44632"/>
                    </a:lnTo>
                    <a:lnTo>
                      <a:pt x="37154" y="49538"/>
                    </a:lnTo>
                    <a:lnTo>
                      <a:pt x="39652" y="54444"/>
                    </a:lnTo>
                    <a:lnTo>
                      <a:pt x="38041" y="58940"/>
                    </a:lnTo>
                    <a:lnTo>
                      <a:pt x="33349" y="59162"/>
                    </a:lnTo>
                    <a:lnTo>
                      <a:pt x="29708" y="61693"/>
                    </a:lnTo>
                    <a:lnTo>
                      <a:pt x="26051" y="64775"/>
                    </a:lnTo>
                    <a:lnTo>
                      <a:pt x="22698" y="67955"/>
                    </a:lnTo>
                    <a:lnTo>
                      <a:pt x="16765" y="74949"/>
                    </a:lnTo>
                    <a:lnTo>
                      <a:pt x="13379" y="79255"/>
                    </a:lnTo>
                    <a:lnTo>
                      <a:pt x="9368" y="84424"/>
                    </a:lnTo>
                    <a:lnTo>
                      <a:pt x="10543" y="88533"/>
                    </a:lnTo>
                    <a:lnTo>
                      <a:pt x="11891" y="94360"/>
                    </a:lnTo>
                    <a:lnTo>
                      <a:pt x="14579" y="98485"/>
                    </a:lnTo>
                    <a:lnTo>
                      <a:pt x="10116" y="100104"/>
                    </a:lnTo>
                    <a:lnTo>
                      <a:pt x="6377" y="102200"/>
                    </a:lnTo>
                    <a:lnTo>
                      <a:pt x="4438" y="107015"/>
                    </a:lnTo>
                    <a:lnTo>
                      <a:pt x="4084" y="111609"/>
                    </a:lnTo>
                    <a:lnTo>
                      <a:pt x="98" y="115184"/>
                    </a:lnTo>
                    <a:lnTo>
                      <a:pt x="0" y="119301"/>
                    </a:lnTo>
                    <a:lnTo>
                      <a:pt x="4717" y="121693"/>
                    </a:lnTo>
                    <a:lnTo>
                      <a:pt x="6796" y="125383"/>
                    </a:lnTo>
                    <a:lnTo>
                      <a:pt x="11538" y="126541"/>
                    </a:lnTo>
                    <a:lnTo>
                      <a:pt x="14488" y="129730"/>
                    </a:lnTo>
                    <a:lnTo>
                      <a:pt x="18597" y="130116"/>
                    </a:lnTo>
                    <a:lnTo>
                      <a:pt x="20348" y="133855"/>
                    </a:lnTo>
                    <a:lnTo>
                      <a:pt x="25065" y="132368"/>
                    </a:lnTo>
                    <a:lnTo>
                      <a:pt x="28591" y="129746"/>
                    </a:lnTo>
                    <a:lnTo>
                      <a:pt x="32822" y="132582"/>
                    </a:lnTo>
                    <a:lnTo>
                      <a:pt x="38592" y="132475"/>
                    </a:lnTo>
                    <a:lnTo>
                      <a:pt x="43145" y="133058"/>
                    </a:lnTo>
                    <a:lnTo>
                      <a:pt x="47829" y="133551"/>
                    </a:lnTo>
                    <a:lnTo>
                      <a:pt x="52760" y="135113"/>
                    </a:lnTo>
                    <a:lnTo>
                      <a:pt x="57288" y="134800"/>
                    </a:lnTo>
                    <a:lnTo>
                      <a:pt x="62038" y="133568"/>
                    </a:lnTo>
                    <a:lnTo>
                      <a:pt x="64733" y="136724"/>
                    </a:lnTo>
                    <a:lnTo>
                      <a:pt x="68744" y="138038"/>
                    </a:lnTo>
                    <a:lnTo>
                      <a:pt x="72064" y="140841"/>
                    </a:lnTo>
                    <a:lnTo>
                      <a:pt x="76132" y="140052"/>
                    </a:lnTo>
                    <a:lnTo>
                      <a:pt x="78572" y="135737"/>
                    </a:lnTo>
                    <a:lnTo>
                      <a:pt x="85081" y="134595"/>
                    </a:lnTo>
                    <a:lnTo>
                      <a:pt x="91705" y="134406"/>
                    </a:lnTo>
                    <a:lnTo>
                      <a:pt x="95953" y="133436"/>
                    </a:lnTo>
                    <a:lnTo>
                      <a:pt x="101599" y="132713"/>
                    </a:lnTo>
                    <a:lnTo>
                      <a:pt x="103835" y="128456"/>
                    </a:lnTo>
                    <a:lnTo>
                      <a:pt x="108273" y="125859"/>
                    </a:lnTo>
                    <a:lnTo>
                      <a:pt x="111757" y="123213"/>
                    </a:lnTo>
                    <a:lnTo>
                      <a:pt x="116228" y="122966"/>
                    </a:lnTo>
                    <a:lnTo>
                      <a:pt x="112833" y="120139"/>
                    </a:lnTo>
                    <a:lnTo>
                      <a:pt x="117608" y="120394"/>
                    </a:lnTo>
                    <a:lnTo>
                      <a:pt x="121972" y="119244"/>
                    </a:lnTo>
                    <a:lnTo>
                      <a:pt x="125958" y="121126"/>
                    </a:lnTo>
                    <a:lnTo>
                      <a:pt x="131012" y="120016"/>
                    </a:lnTo>
                    <a:lnTo>
                      <a:pt x="134488" y="117567"/>
                    </a:lnTo>
                    <a:lnTo>
                      <a:pt x="138515" y="118562"/>
                    </a:lnTo>
                    <a:lnTo>
                      <a:pt x="141901" y="121126"/>
                    </a:lnTo>
                    <a:lnTo>
                      <a:pt x="146051" y="122564"/>
                    </a:lnTo>
                    <a:lnTo>
                      <a:pt x="149831" y="124733"/>
                    </a:lnTo>
                    <a:lnTo>
                      <a:pt x="154302" y="125161"/>
                    </a:lnTo>
                    <a:lnTo>
                      <a:pt x="156372" y="128867"/>
                    </a:lnTo>
                    <a:lnTo>
                      <a:pt x="160317" y="127240"/>
                    </a:lnTo>
                    <a:lnTo>
                      <a:pt x="166489" y="128604"/>
                    </a:lnTo>
                    <a:lnTo>
                      <a:pt x="168166" y="132524"/>
                    </a:lnTo>
                    <a:lnTo>
                      <a:pt x="172266" y="134307"/>
                    </a:lnTo>
                    <a:lnTo>
                      <a:pt x="176696" y="136091"/>
                    </a:lnTo>
                    <a:lnTo>
                      <a:pt x="178495" y="140159"/>
                    </a:lnTo>
                    <a:lnTo>
                      <a:pt x="178381" y="144424"/>
                    </a:lnTo>
                    <a:lnTo>
                      <a:pt x="178586" y="150152"/>
                    </a:lnTo>
                    <a:lnTo>
                      <a:pt x="182473" y="151828"/>
                    </a:lnTo>
                    <a:lnTo>
                      <a:pt x="186459" y="153800"/>
                    </a:lnTo>
                    <a:lnTo>
                      <a:pt x="189606" y="159011"/>
                    </a:lnTo>
                    <a:lnTo>
                      <a:pt x="190806" y="164279"/>
                    </a:lnTo>
                    <a:lnTo>
                      <a:pt x="195121" y="167418"/>
                    </a:lnTo>
                    <a:lnTo>
                      <a:pt x="199189" y="168667"/>
                    </a:lnTo>
                    <a:lnTo>
                      <a:pt x="201449" y="172653"/>
                    </a:lnTo>
                    <a:lnTo>
                      <a:pt x="201457" y="176778"/>
                    </a:lnTo>
                    <a:lnTo>
                      <a:pt x="203947" y="180254"/>
                    </a:lnTo>
                    <a:lnTo>
                      <a:pt x="198761" y="181980"/>
                    </a:lnTo>
                    <a:lnTo>
                      <a:pt x="194907" y="180435"/>
                    </a:lnTo>
                    <a:lnTo>
                      <a:pt x="190453" y="180090"/>
                    </a:lnTo>
                    <a:lnTo>
                      <a:pt x="186418" y="178603"/>
                    </a:lnTo>
                    <a:lnTo>
                      <a:pt x="183813" y="181956"/>
                    </a:lnTo>
                    <a:lnTo>
                      <a:pt x="183731" y="176688"/>
                    </a:lnTo>
                    <a:lnTo>
                      <a:pt x="179630" y="178093"/>
                    </a:lnTo>
                    <a:lnTo>
                      <a:pt x="178874" y="183977"/>
                    </a:lnTo>
                    <a:lnTo>
                      <a:pt x="181200" y="187799"/>
                    </a:lnTo>
                    <a:lnTo>
                      <a:pt x="180336" y="192277"/>
                    </a:lnTo>
                    <a:lnTo>
                      <a:pt x="174526" y="195096"/>
                    </a:lnTo>
                    <a:lnTo>
                      <a:pt x="173672" y="199361"/>
                    </a:lnTo>
                    <a:lnTo>
                      <a:pt x="169579" y="201860"/>
                    </a:lnTo>
                    <a:lnTo>
                      <a:pt x="170918" y="206643"/>
                    </a:lnTo>
                    <a:lnTo>
                      <a:pt x="165059" y="207662"/>
                    </a:lnTo>
                    <a:lnTo>
                      <a:pt x="165231" y="212165"/>
                    </a:lnTo>
                    <a:lnTo>
                      <a:pt x="172045" y="216364"/>
                    </a:lnTo>
                    <a:lnTo>
                      <a:pt x="176811" y="217556"/>
                    </a:lnTo>
                    <a:lnTo>
                      <a:pt x="179802" y="214729"/>
                    </a:lnTo>
                    <a:lnTo>
                      <a:pt x="184486" y="213365"/>
                    </a:lnTo>
                    <a:lnTo>
                      <a:pt x="189031" y="211154"/>
                    </a:lnTo>
                    <a:lnTo>
                      <a:pt x="193797" y="210850"/>
                    </a:lnTo>
                    <a:lnTo>
                      <a:pt x="198046" y="212453"/>
                    </a:lnTo>
                    <a:lnTo>
                      <a:pt x="200873" y="216192"/>
                    </a:lnTo>
                    <a:lnTo>
                      <a:pt x="202435" y="210086"/>
                    </a:lnTo>
                    <a:lnTo>
                      <a:pt x="198408" y="209083"/>
                    </a:lnTo>
                    <a:lnTo>
                      <a:pt x="208590" y="200134"/>
                    </a:lnTo>
                    <a:lnTo>
                      <a:pt x="214507" y="194127"/>
                    </a:lnTo>
                    <a:lnTo>
                      <a:pt x="218558" y="189196"/>
                    </a:lnTo>
                    <a:lnTo>
                      <a:pt x="220785" y="184380"/>
                    </a:lnTo>
                    <a:lnTo>
                      <a:pt x="222659" y="180271"/>
                    </a:lnTo>
                    <a:lnTo>
                      <a:pt x="227705" y="175595"/>
                    </a:lnTo>
                    <a:lnTo>
                      <a:pt x="231814" y="174576"/>
                    </a:lnTo>
                    <a:lnTo>
                      <a:pt x="236342" y="175381"/>
                    </a:lnTo>
                    <a:lnTo>
                      <a:pt x="239095" y="171445"/>
                    </a:lnTo>
                    <a:lnTo>
                      <a:pt x="241405" y="175332"/>
                    </a:lnTo>
                    <a:lnTo>
                      <a:pt x="247355" y="175118"/>
                    </a:lnTo>
                    <a:lnTo>
                      <a:pt x="251743" y="173639"/>
                    </a:lnTo>
                    <a:lnTo>
                      <a:pt x="256230" y="176721"/>
                    </a:lnTo>
                    <a:lnTo>
                      <a:pt x="260347" y="176556"/>
                    </a:lnTo>
                    <a:lnTo>
                      <a:pt x="256115" y="178512"/>
                    </a:lnTo>
                    <a:lnTo>
                      <a:pt x="246631" y="177058"/>
                    </a:lnTo>
                    <a:lnTo>
                      <a:pt x="241701" y="177362"/>
                    </a:lnTo>
                    <a:lnTo>
                      <a:pt x="247141" y="178841"/>
                    </a:lnTo>
                    <a:lnTo>
                      <a:pt x="252515" y="180090"/>
                    </a:lnTo>
                    <a:lnTo>
                      <a:pt x="248900" y="183788"/>
                    </a:lnTo>
                    <a:lnTo>
                      <a:pt x="253575" y="185917"/>
                    </a:lnTo>
                    <a:lnTo>
                      <a:pt x="258514" y="187568"/>
                    </a:lnTo>
                    <a:lnTo>
                      <a:pt x="268796" y="191760"/>
                    </a:lnTo>
                    <a:lnTo>
                      <a:pt x="274211" y="190042"/>
                    </a:lnTo>
                    <a:lnTo>
                      <a:pt x="280407" y="190412"/>
                    </a:lnTo>
                    <a:lnTo>
                      <a:pt x="284812" y="188456"/>
                    </a:lnTo>
                    <a:lnTo>
                      <a:pt x="287861" y="191489"/>
                    </a:lnTo>
                    <a:lnTo>
                      <a:pt x="291904" y="192228"/>
                    </a:lnTo>
                    <a:lnTo>
                      <a:pt x="294477" y="188908"/>
                    </a:lnTo>
                    <a:lnTo>
                      <a:pt x="296613" y="195096"/>
                    </a:lnTo>
                    <a:lnTo>
                      <a:pt x="294008" y="198655"/>
                    </a:lnTo>
                    <a:lnTo>
                      <a:pt x="287935" y="201408"/>
                    </a:lnTo>
                    <a:lnTo>
                      <a:pt x="280021" y="204991"/>
                    </a:lnTo>
                    <a:lnTo>
                      <a:pt x="272420" y="210020"/>
                    </a:lnTo>
                    <a:lnTo>
                      <a:pt x="275460" y="214754"/>
                    </a:lnTo>
                    <a:lnTo>
                      <a:pt x="283579" y="213357"/>
                    </a:lnTo>
                    <a:lnTo>
                      <a:pt x="287845" y="211146"/>
                    </a:lnTo>
                    <a:lnTo>
                      <a:pt x="284796" y="213957"/>
                    </a:lnTo>
                    <a:lnTo>
                      <a:pt x="288543" y="218189"/>
                    </a:lnTo>
                    <a:lnTo>
                      <a:pt x="292603" y="219093"/>
                    </a:lnTo>
                    <a:lnTo>
                      <a:pt x="297978" y="220235"/>
                    </a:lnTo>
                    <a:lnTo>
                      <a:pt x="301018" y="224402"/>
                    </a:lnTo>
                    <a:lnTo>
                      <a:pt x="301602" y="229144"/>
                    </a:lnTo>
                    <a:lnTo>
                      <a:pt x="301183" y="234929"/>
                    </a:lnTo>
                    <a:lnTo>
                      <a:pt x="297386" y="237304"/>
                    </a:lnTo>
                    <a:lnTo>
                      <a:pt x="300607" y="239991"/>
                    </a:lnTo>
                    <a:lnTo>
                      <a:pt x="304988" y="242186"/>
                    </a:lnTo>
                    <a:close/>
                  </a:path>
                </a:pathLst>
              </a:custGeom>
              <a:solidFill>
                <a:srgbClr val="0D8344"/>
              </a:solidFill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22" name="Free-form: Shape 1121">
                <a:extLst>
                  <a:ext uri="{FF2B5EF4-FFF2-40B4-BE49-F238E27FC236}">
                    <a16:creationId xmlns:a16="http://schemas.microsoft.com/office/drawing/2014/main" id="{999E57B9-0B1D-4238-8023-B1ADDA829999}"/>
                  </a:ext>
                </a:extLst>
              </p:cNvPr>
              <p:cNvSpPr/>
              <p:nvPr/>
            </p:nvSpPr>
            <p:spPr>
              <a:xfrm>
                <a:off x="5535306" y="1822301"/>
                <a:ext cx="275222" cy="374082"/>
              </a:xfrm>
              <a:custGeom>
                <a:avLst/>
                <a:gdLst>
                  <a:gd name="connsiteX0" fmla="*/ 49366 w 234345"/>
                  <a:gd name="connsiteY0" fmla="*/ 196403 h 318522"/>
                  <a:gd name="connsiteX1" fmla="*/ 53228 w 234345"/>
                  <a:gd name="connsiteY1" fmla="*/ 194102 h 318522"/>
                  <a:gd name="connsiteX2" fmla="*/ 55160 w 234345"/>
                  <a:gd name="connsiteY2" fmla="*/ 189664 h 318522"/>
                  <a:gd name="connsiteX3" fmla="*/ 59688 w 234345"/>
                  <a:gd name="connsiteY3" fmla="*/ 189820 h 318522"/>
                  <a:gd name="connsiteX4" fmla="*/ 63106 w 234345"/>
                  <a:gd name="connsiteY4" fmla="*/ 187018 h 318522"/>
                  <a:gd name="connsiteX5" fmla="*/ 64742 w 234345"/>
                  <a:gd name="connsiteY5" fmla="*/ 182457 h 318522"/>
                  <a:gd name="connsiteX6" fmla="*/ 62605 w 234345"/>
                  <a:gd name="connsiteY6" fmla="*/ 177731 h 318522"/>
                  <a:gd name="connsiteX7" fmla="*/ 58151 w 234345"/>
                  <a:gd name="connsiteY7" fmla="*/ 177066 h 318522"/>
                  <a:gd name="connsiteX8" fmla="*/ 53598 w 234345"/>
                  <a:gd name="connsiteY8" fmla="*/ 177641 h 318522"/>
                  <a:gd name="connsiteX9" fmla="*/ 57658 w 234345"/>
                  <a:gd name="connsiteY9" fmla="*/ 175315 h 318522"/>
                  <a:gd name="connsiteX10" fmla="*/ 55480 w 234345"/>
                  <a:gd name="connsiteY10" fmla="*/ 170048 h 318522"/>
                  <a:gd name="connsiteX11" fmla="*/ 52103 w 234345"/>
                  <a:gd name="connsiteY11" fmla="*/ 167377 h 318522"/>
                  <a:gd name="connsiteX12" fmla="*/ 51511 w 234345"/>
                  <a:gd name="connsiteY12" fmla="*/ 162364 h 318522"/>
                  <a:gd name="connsiteX13" fmla="*/ 46629 w 234345"/>
                  <a:gd name="connsiteY13" fmla="*/ 161148 h 318522"/>
                  <a:gd name="connsiteX14" fmla="*/ 40433 w 234345"/>
                  <a:gd name="connsiteY14" fmla="*/ 159865 h 318522"/>
                  <a:gd name="connsiteX15" fmla="*/ 35247 w 234345"/>
                  <a:gd name="connsiteY15" fmla="*/ 161534 h 318522"/>
                  <a:gd name="connsiteX16" fmla="*/ 30777 w 234345"/>
                  <a:gd name="connsiteY16" fmla="*/ 161994 h 318522"/>
                  <a:gd name="connsiteX17" fmla="*/ 27555 w 234345"/>
                  <a:gd name="connsiteY17" fmla="*/ 165528 h 318522"/>
                  <a:gd name="connsiteX18" fmla="*/ 23241 w 234345"/>
                  <a:gd name="connsiteY18" fmla="*/ 165298 h 318522"/>
                  <a:gd name="connsiteX19" fmla="*/ 18976 w 234345"/>
                  <a:gd name="connsiteY19" fmla="*/ 167032 h 318522"/>
                  <a:gd name="connsiteX20" fmla="*/ 16839 w 234345"/>
                  <a:gd name="connsiteY20" fmla="*/ 172365 h 318522"/>
                  <a:gd name="connsiteX21" fmla="*/ 13157 w 234345"/>
                  <a:gd name="connsiteY21" fmla="*/ 174535 h 318522"/>
                  <a:gd name="connsiteX22" fmla="*/ 8432 w 234345"/>
                  <a:gd name="connsiteY22" fmla="*/ 174987 h 318522"/>
                  <a:gd name="connsiteX23" fmla="*/ 10495 w 234345"/>
                  <a:gd name="connsiteY23" fmla="*/ 178537 h 318522"/>
                  <a:gd name="connsiteX24" fmla="*/ 4167 w 234345"/>
                  <a:gd name="connsiteY24" fmla="*/ 180698 h 318522"/>
                  <a:gd name="connsiteX25" fmla="*/ 0 w 234345"/>
                  <a:gd name="connsiteY25" fmla="*/ 183139 h 318522"/>
                  <a:gd name="connsiteX26" fmla="*/ 4011 w 234345"/>
                  <a:gd name="connsiteY26" fmla="*/ 186328 h 318522"/>
                  <a:gd name="connsiteX27" fmla="*/ 7175 w 234345"/>
                  <a:gd name="connsiteY27" fmla="*/ 189286 h 318522"/>
                  <a:gd name="connsiteX28" fmla="*/ 11234 w 234345"/>
                  <a:gd name="connsiteY28" fmla="*/ 190847 h 318522"/>
                  <a:gd name="connsiteX29" fmla="*/ 14850 w 234345"/>
                  <a:gd name="connsiteY29" fmla="*/ 193009 h 318522"/>
                  <a:gd name="connsiteX30" fmla="*/ 19173 w 234345"/>
                  <a:gd name="connsiteY30" fmla="*/ 193609 h 318522"/>
                  <a:gd name="connsiteX31" fmla="*/ 23010 w 234345"/>
                  <a:gd name="connsiteY31" fmla="*/ 190338 h 318522"/>
                  <a:gd name="connsiteX32" fmla="*/ 25180 w 234345"/>
                  <a:gd name="connsiteY32" fmla="*/ 186402 h 318522"/>
                  <a:gd name="connsiteX33" fmla="*/ 29462 w 234345"/>
                  <a:gd name="connsiteY33" fmla="*/ 185596 h 318522"/>
                  <a:gd name="connsiteX34" fmla="*/ 31574 w 234345"/>
                  <a:gd name="connsiteY34" fmla="*/ 189237 h 318522"/>
                  <a:gd name="connsiteX35" fmla="*/ 35995 w 234345"/>
                  <a:gd name="connsiteY35" fmla="*/ 191957 h 318522"/>
                  <a:gd name="connsiteX36" fmla="*/ 39759 w 234345"/>
                  <a:gd name="connsiteY36" fmla="*/ 195088 h 318522"/>
                  <a:gd name="connsiteX37" fmla="*/ 44074 w 234345"/>
                  <a:gd name="connsiteY37" fmla="*/ 193707 h 318522"/>
                  <a:gd name="connsiteX38" fmla="*/ 48618 w 234345"/>
                  <a:gd name="connsiteY38" fmla="*/ 195195 h 318522"/>
                  <a:gd name="connsiteX39" fmla="*/ 161320 w 234345"/>
                  <a:gd name="connsiteY39" fmla="*/ 299901 h 318522"/>
                  <a:gd name="connsiteX40" fmla="*/ 167065 w 234345"/>
                  <a:gd name="connsiteY40" fmla="*/ 296614 h 318522"/>
                  <a:gd name="connsiteX41" fmla="*/ 161805 w 234345"/>
                  <a:gd name="connsiteY41" fmla="*/ 294132 h 318522"/>
                  <a:gd name="connsiteX42" fmla="*/ 155913 w 234345"/>
                  <a:gd name="connsiteY42" fmla="*/ 295923 h 318522"/>
                  <a:gd name="connsiteX43" fmla="*/ 160334 w 234345"/>
                  <a:gd name="connsiteY43" fmla="*/ 299104 h 318522"/>
                  <a:gd name="connsiteX44" fmla="*/ 65671 w 234345"/>
                  <a:gd name="connsiteY44" fmla="*/ 318523 h 318522"/>
                  <a:gd name="connsiteX45" fmla="*/ 69517 w 234345"/>
                  <a:gd name="connsiteY45" fmla="*/ 315573 h 318522"/>
                  <a:gd name="connsiteX46" fmla="*/ 69517 w 234345"/>
                  <a:gd name="connsiteY46" fmla="*/ 311398 h 318522"/>
                  <a:gd name="connsiteX47" fmla="*/ 74439 w 234345"/>
                  <a:gd name="connsiteY47" fmla="*/ 310116 h 318522"/>
                  <a:gd name="connsiteX48" fmla="*/ 78869 w 234345"/>
                  <a:gd name="connsiteY48" fmla="*/ 307018 h 318522"/>
                  <a:gd name="connsiteX49" fmla="*/ 83923 w 234345"/>
                  <a:gd name="connsiteY49" fmla="*/ 307190 h 318522"/>
                  <a:gd name="connsiteX50" fmla="*/ 90078 w 234345"/>
                  <a:gd name="connsiteY50" fmla="*/ 307478 h 318522"/>
                  <a:gd name="connsiteX51" fmla="*/ 94179 w 234345"/>
                  <a:gd name="connsiteY51" fmla="*/ 307848 h 318522"/>
                  <a:gd name="connsiteX52" fmla="*/ 98789 w 234345"/>
                  <a:gd name="connsiteY52" fmla="*/ 309245 h 318522"/>
                  <a:gd name="connsiteX53" fmla="*/ 104172 w 234345"/>
                  <a:gd name="connsiteY53" fmla="*/ 310494 h 318522"/>
                  <a:gd name="connsiteX54" fmla="*/ 105380 w 234345"/>
                  <a:gd name="connsiteY54" fmla="*/ 305678 h 318522"/>
                  <a:gd name="connsiteX55" fmla="*/ 107878 w 234345"/>
                  <a:gd name="connsiteY55" fmla="*/ 301643 h 318522"/>
                  <a:gd name="connsiteX56" fmla="*/ 109152 w 234345"/>
                  <a:gd name="connsiteY56" fmla="*/ 297526 h 318522"/>
                  <a:gd name="connsiteX57" fmla="*/ 113729 w 234345"/>
                  <a:gd name="connsiteY57" fmla="*/ 296975 h 318522"/>
                  <a:gd name="connsiteX58" fmla="*/ 118315 w 234345"/>
                  <a:gd name="connsiteY58" fmla="*/ 296047 h 318522"/>
                  <a:gd name="connsiteX59" fmla="*/ 125013 w 234345"/>
                  <a:gd name="connsiteY59" fmla="*/ 295603 h 318522"/>
                  <a:gd name="connsiteX60" fmla="*/ 130749 w 234345"/>
                  <a:gd name="connsiteY60" fmla="*/ 298372 h 318522"/>
                  <a:gd name="connsiteX61" fmla="*/ 133132 w 234345"/>
                  <a:gd name="connsiteY61" fmla="*/ 301758 h 318522"/>
                  <a:gd name="connsiteX62" fmla="*/ 136370 w 234345"/>
                  <a:gd name="connsiteY62" fmla="*/ 298372 h 318522"/>
                  <a:gd name="connsiteX63" fmla="*/ 141054 w 234345"/>
                  <a:gd name="connsiteY63" fmla="*/ 298783 h 318522"/>
                  <a:gd name="connsiteX64" fmla="*/ 145418 w 234345"/>
                  <a:gd name="connsiteY64" fmla="*/ 299137 h 318522"/>
                  <a:gd name="connsiteX65" fmla="*/ 150415 w 234345"/>
                  <a:gd name="connsiteY65" fmla="*/ 295808 h 318522"/>
                  <a:gd name="connsiteX66" fmla="*/ 155296 w 234345"/>
                  <a:gd name="connsiteY66" fmla="*/ 295907 h 318522"/>
                  <a:gd name="connsiteX67" fmla="*/ 159102 w 234345"/>
                  <a:gd name="connsiteY67" fmla="*/ 293852 h 318522"/>
                  <a:gd name="connsiteX68" fmla="*/ 163556 w 234345"/>
                  <a:gd name="connsiteY68" fmla="*/ 293121 h 318522"/>
                  <a:gd name="connsiteX69" fmla="*/ 168051 w 234345"/>
                  <a:gd name="connsiteY69" fmla="*/ 293515 h 318522"/>
                  <a:gd name="connsiteX70" fmla="*/ 173688 w 234345"/>
                  <a:gd name="connsiteY70" fmla="*/ 295479 h 318522"/>
                  <a:gd name="connsiteX71" fmla="*/ 180065 w 234345"/>
                  <a:gd name="connsiteY71" fmla="*/ 293121 h 318522"/>
                  <a:gd name="connsiteX72" fmla="*/ 186139 w 234345"/>
                  <a:gd name="connsiteY72" fmla="*/ 292348 h 318522"/>
                  <a:gd name="connsiteX73" fmla="*/ 190239 w 234345"/>
                  <a:gd name="connsiteY73" fmla="*/ 292759 h 318522"/>
                  <a:gd name="connsiteX74" fmla="*/ 198729 w 234345"/>
                  <a:gd name="connsiteY74" fmla="*/ 295143 h 318522"/>
                  <a:gd name="connsiteX75" fmla="*/ 202903 w 234345"/>
                  <a:gd name="connsiteY75" fmla="*/ 292258 h 318522"/>
                  <a:gd name="connsiteX76" fmla="*/ 209141 w 234345"/>
                  <a:gd name="connsiteY76" fmla="*/ 290927 h 318522"/>
                  <a:gd name="connsiteX77" fmla="*/ 216644 w 234345"/>
                  <a:gd name="connsiteY77" fmla="*/ 289735 h 318522"/>
                  <a:gd name="connsiteX78" fmla="*/ 218140 w 234345"/>
                  <a:gd name="connsiteY78" fmla="*/ 285601 h 318522"/>
                  <a:gd name="connsiteX79" fmla="*/ 222224 w 234345"/>
                  <a:gd name="connsiteY79" fmla="*/ 284278 h 318522"/>
                  <a:gd name="connsiteX80" fmla="*/ 226851 w 234345"/>
                  <a:gd name="connsiteY80" fmla="*/ 282059 h 318522"/>
                  <a:gd name="connsiteX81" fmla="*/ 226382 w 234345"/>
                  <a:gd name="connsiteY81" fmla="*/ 277589 h 318522"/>
                  <a:gd name="connsiteX82" fmla="*/ 217877 w 234345"/>
                  <a:gd name="connsiteY82" fmla="*/ 276110 h 318522"/>
                  <a:gd name="connsiteX83" fmla="*/ 210587 w 234345"/>
                  <a:gd name="connsiteY83" fmla="*/ 273587 h 318522"/>
                  <a:gd name="connsiteX84" fmla="*/ 214318 w 234345"/>
                  <a:gd name="connsiteY84" fmla="*/ 271286 h 318522"/>
                  <a:gd name="connsiteX85" fmla="*/ 217499 w 234345"/>
                  <a:gd name="connsiteY85" fmla="*/ 268639 h 318522"/>
                  <a:gd name="connsiteX86" fmla="*/ 215921 w 234345"/>
                  <a:gd name="connsiteY86" fmla="*/ 264793 h 318522"/>
                  <a:gd name="connsiteX87" fmla="*/ 220203 w 234345"/>
                  <a:gd name="connsiteY87" fmla="*/ 263848 h 318522"/>
                  <a:gd name="connsiteX88" fmla="*/ 223983 w 234345"/>
                  <a:gd name="connsiteY88" fmla="*/ 260931 h 318522"/>
                  <a:gd name="connsiteX89" fmla="*/ 227122 w 234345"/>
                  <a:gd name="connsiteY89" fmla="*/ 257118 h 318522"/>
                  <a:gd name="connsiteX90" fmla="*/ 230836 w 234345"/>
                  <a:gd name="connsiteY90" fmla="*/ 254537 h 318522"/>
                  <a:gd name="connsiteX91" fmla="*/ 232069 w 234345"/>
                  <a:gd name="connsiteY91" fmla="*/ 248785 h 318522"/>
                  <a:gd name="connsiteX92" fmla="*/ 234304 w 234345"/>
                  <a:gd name="connsiteY92" fmla="*/ 245119 h 318522"/>
                  <a:gd name="connsiteX93" fmla="*/ 234345 w 234345"/>
                  <a:gd name="connsiteY93" fmla="*/ 240419 h 318522"/>
                  <a:gd name="connsiteX94" fmla="*/ 233475 w 234345"/>
                  <a:gd name="connsiteY94" fmla="*/ 235430 h 318522"/>
                  <a:gd name="connsiteX95" fmla="*/ 223941 w 234345"/>
                  <a:gd name="connsiteY95" fmla="*/ 229111 h 318522"/>
                  <a:gd name="connsiteX96" fmla="*/ 215321 w 234345"/>
                  <a:gd name="connsiteY96" fmla="*/ 227755 h 318522"/>
                  <a:gd name="connsiteX97" fmla="*/ 207908 w 234345"/>
                  <a:gd name="connsiteY97" fmla="*/ 227640 h 318522"/>
                  <a:gd name="connsiteX98" fmla="*/ 203282 w 234345"/>
                  <a:gd name="connsiteY98" fmla="*/ 230434 h 318522"/>
                  <a:gd name="connsiteX99" fmla="*/ 198926 w 234345"/>
                  <a:gd name="connsiteY99" fmla="*/ 231412 h 318522"/>
                  <a:gd name="connsiteX100" fmla="*/ 195105 w 234345"/>
                  <a:gd name="connsiteY100" fmla="*/ 229842 h 318522"/>
                  <a:gd name="connsiteX101" fmla="*/ 198425 w 234345"/>
                  <a:gd name="connsiteY101" fmla="*/ 227105 h 318522"/>
                  <a:gd name="connsiteX102" fmla="*/ 201268 w 234345"/>
                  <a:gd name="connsiteY102" fmla="*/ 223629 h 318522"/>
                  <a:gd name="connsiteX103" fmla="*/ 198531 w 234345"/>
                  <a:gd name="connsiteY103" fmla="*/ 215132 h 318522"/>
                  <a:gd name="connsiteX104" fmla="*/ 194250 w 234345"/>
                  <a:gd name="connsiteY104" fmla="*/ 211434 h 318522"/>
                  <a:gd name="connsiteX105" fmla="*/ 190009 w 234345"/>
                  <a:gd name="connsiteY105" fmla="*/ 209092 h 318522"/>
                  <a:gd name="connsiteX106" fmla="*/ 185859 w 234345"/>
                  <a:gd name="connsiteY106" fmla="*/ 205591 h 318522"/>
                  <a:gd name="connsiteX107" fmla="*/ 190215 w 234345"/>
                  <a:gd name="connsiteY107" fmla="*/ 208023 h 318522"/>
                  <a:gd name="connsiteX108" fmla="*/ 194957 w 234345"/>
                  <a:gd name="connsiteY108" fmla="*/ 209083 h 318522"/>
                  <a:gd name="connsiteX109" fmla="*/ 192828 w 234345"/>
                  <a:gd name="connsiteY109" fmla="*/ 204218 h 318522"/>
                  <a:gd name="connsiteX110" fmla="*/ 189204 w 234345"/>
                  <a:gd name="connsiteY110" fmla="*/ 200019 h 318522"/>
                  <a:gd name="connsiteX111" fmla="*/ 187824 w 234345"/>
                  <a:gd name="connsiteY111" fmla="*/ 195910 h 318522"/>
                  <a:gd name="connsiteX112" fmla="*/ 186237 w 234345"/>
                  <a:gd name="connsiteY112" fmla="*/ 191086 h 318522"/>
                  <a:gd name="connsiteX113" fmla="*/ 183048 w 234345"/>
                  <a:gd name="connsiteY113" fmla="*/ 187125 h 318522"/>
                  <a:gd name="connsiteX114" fmla="*/ 180624 w 234345"/>
                  <a:gd name="connsiteY114" fmla="*/ 183731 h 318522"/>
                  <a:gd name="connsiteX115" fmla="*/ 176244 w 234345"/>
                  <a:gd name="connsiteY115" fmla="*/ 181109 h 318522"/>
                  <a:gd name="connsiteX116" fmla="*/ 168971 w 234345"/>
                  <a:gd name="connsiteY116" fmla="*/ 179079 h 318522"/>
                  <a:gd name="connsiteX117" fmla="*/ 165076 w 234345"/>
                  <a:gd name="connsiteY117" fmla="*/ 177296 h 318522"/>
                  <a:gd name="connsiteX118" fmla="*/ 162076 w 234345"/>
                  <a:gd name="connsiteY118" fmla="*/ 173622 h 318522"/>
                  <a:gd name="connsiteX119" fmla="*/ 160810 w 234345"/>
                  <a:gd name="connsiteY119" fmla="*/ 169292 h 318522"/>
                  <a:gd name="connsiteX120" fmla="*/ 158748 w 234345"/>
                  <a:gd name="connsiteY120" fmla="*/ 165257 h 318522"/>
                  <a:gd name="connsiteX121" fmla="*/ 157458 w 234345"/>
                  <a:gd name="connsiteY121" fmla="*/ 161238 h 318522"/>
                  <a:gd name="connsiteX122" fmla="*/ 155428 w 234345"/>
                  <a:gd name="connsiteY122" fmla="*/ 156537 h 318522"/>
                  <a:gd name="connsiteX123" fmla="*/ 155395 w 234345"/>
                  <a:gd name="connsiteY123" fmla="*/ 152099 h 318522"/>
                  <a:gd name="connsiteX124" fmla="*/ 150357 w 234345"/>
                  <a:gd name="connsiteY124" fmla="*/ 147473 h 318522"/>
                  <a:gd name="connsiteX125" fmla="*/ 144662 w 234345"/>
                  <a:gd name="connsiteY125" fmla="*/ 142468 h 318522"/>
                  <a:gd name="connsiteX126" fmla="*/ 141022 w 234345"/>
                  <a:gd name="connsiteY126" fmla="*/ 139830 h 318522"/>
                  <a:gd name="connsiteX127" fmla="*/ 135483 w 234345"/>
                  <a:gd name="connsiteY127" fmla="*/ 138022 h 318522"/>
                  <a:gd name="connsiteX128" fmla="*/ 127486 w 234345"/>
                  <a:gd name="connsiteY128" fmla="*/ 135894 h 318522"/>
                  <a:gd name="connsiteX129" fmla="*/ 122531 w 234345"/>
                  <a:gd name="connsiteY129" fmla="*/ 139296 h 318522"/>
                  <a:gd name="connsiteX130" fmla="*/ 116696 w 234345"/>
                  <a:gd name="connsiteY130" fmla="*/ 138384 h 318522"/>
                  <a:gd name="connsiteX131" fmla="*/ 112488 w 234345"/>
                  <a:gd name="connsiteY131" fmla="*/ 137874 h 318522"/>
                  <a:gd name="connsiteX132" fmla="*/ 108322 w 234345"/>
                  <a:gd name="connsiteY132" fmla="*/ 137118 h 318522"/>
                  <a:gd name="connsiteX133" fmla="*/ 113984 w 234345"/>
                  <a:gd name="connsiteY133" fmla="*/ 137652 h 318522"/>
                  <a:gd name="connsiteX134" fmla="*/ 119063 w 234345"/>
                  <a:gd name="connsiteY134" fmla="*/ 136058 h 318522"/>
                  <a:gd name="connsiteX135" fmla="*/ 123698 w 234345"/>
                  <a:gd name="connsiteY135" fmla="*/ 132031 h 318522"/>
                  <a:gd name="connsiteX136" fmla="*/ 128275 w 234345"/>
                  <a:gd name="connsiteY136" fmla="*/ 132031 h 318522"/>
                  <a:gd name="connsiteX137" fmla="*/ 132886 w 234345"/>
                  <a:gd name="connsiteY137" fmla="*/ 129738 h 318522"/>
                  <a:gd name="connsiteX138" fmla="*/ 127906 w 234345"/>
                  <a:gd name="connsiteY138" fmla="*/ 127766 h 318522"/>
                  <a:gd name="connsiteX139" fmla="*/ 124824 w 234345"/>
                  <a:gd name="connsiteY139" fmla="*/ 124774 h 318522"/>
                  <a:gd name="connsiteX140" fmla="*/ 118381 w 234345"/>
                  <a:gd name="connsiteY140" fmla="*/ 127330 h 318522"/>
                  <a:gd name="connsiteX141" fmla="*/ 123081 w 234345"/>
                  <a:gd name="connsiteY141" fmla="*/ 124832 h 318522"/>
                  <a:gd name="connsiteX142" fmla="*/ 127536 w 234345"/>
                  <a:gd name="connsiteY142" fmla="*/ 124175 h 318522"/>
                  <a:gd name="connsiteX143" fmla="*/ 132598 w 234345"/>
                  <a:gd name="connsiteY143" fmla="*/ 121799 h 318522"/>
                  <a:gd name="connsiteX144" fmla="*/ 135121 w 234345"/>
                  <a:gd name="connsiteY144" fmla="*/ 118504 h 318522"/>
                  <a:gd name="connsiteX145" fmla="*/ 139214 w 234345"/>
                  <a:gd name="connsiteY145" fmla="*/ 114675 h 318522"/>
                  <a:gd name="connsiteX146" fmla="*/ 142147 w 234345"/>
                  <a:gd name="connsiteY146" fmla="*/ 111330 h 318522"/>
                  <a:gd name="connsiteX147" fmla="*/ 144629 w 234345"/>
                  <a:gd name="connsiteY147" fmla="*/ 106678 h 318522"/>
                  <a:gd name="connsiteX148" fmla="*/ 147456 w 234345"/>
                  <a:gd name="connsiteY148" fmla="*/ 99315 h 318522"/>
                  <a:gd name="connsiteX149" fmla="*/ 152174 w 234345"/>
                  <a:gd name="connsiteY149" fmla="*/ 94943 h 318522"/>
                  <a:gd name="connsiteX150" fmla="*/ 151146 w 234345"/>
                  <a:gd name="connsiteY150" fmla="*/ 90727 h 318522"/>
                  <a:gd name="connsiteX151" fmla="*/ 147013 w 234345"/>
                  <a:gd name="connsiteY151" fmla="*/ 88632 h 318522"/>
                  <a:gd name="connsiteX152" fmla="*/ 142747 w 234345"/>
                  <a:gd name="connsiteY152" fmla="*/ 89034 h 318522"/>
                  <a:gd name="connsiteX153" fmla="*/ 135072 w 234345"/>
                  <a:gd name="connsiteY153" fmla="*/ 89182 h 318522"/>
                  <a:gd name="connsiteX154" fmla="*/ 129878 w 234345"/>
                  <a:gd name="connsiteY154" fmla="*/ 88656 h 318522"/>
                  <a:gd name="connsiteX155" fmla="*/ 123402 w 234345"/>
                  <a:gd name="connsiteY155" fmla="*/ 89256 h 318522"/>
                  <a:gd name="connsiteX156" fmla="*/ 119260 w 234345"/>
                  <a:gd name="connsiteY156" fmla="*/ 88311 h 318522"/>
                  <a:gd name="connsiteX157" fmla="*/ 112628 w 234345"/>
                  <a:gd name="connsiteY157" fmla="*/ 88180 h 318522"/>
                  <a:gd name="connsiteX158" fmla="*/ 107862 w 234345"/>
                  <a:gd name="connsiteY158" fmla="*/ 89445 h 318522"/>
                  <a:gd name="connsiteX159" fmla="*/ 102693 w 234345"/>
                  <a:gd name="connsiteY159" fmla="*/ 91532 h 318522"/>
                  <a:gd name="connsiteX160" fmla="*/ 97548 w 234345"/>
                  <a:gd name="connsiteY160" fmla="*/ 93579 h 318522"/>
                  <a:gd name="connsiteX161" fmla="*/ 92946 w 234345"/>
                  <a:gd name="connsiteY161" fmla="*/ 94450 h 318522"/>
                  <a:gd name="connsiteX162" fmla="*/ 97211 w 234345"/>
                  <a:gd name="connsiteY162" fmla="*/ 92116 h 318522"/>
                  <a:gd name="connsiteX163" fmla="*/ 101279 w 234345"/>
                  <a:gd name="connsiteY163" fmla="*/ 88886 h 318522"/>
                  <a:gd name="connsiteX164" fmla="*/ 96077 w 234345"/>
                  <a:gd name="connsiteY164" fmla="*/ 89026 h 318522"/>
                  <a:gd name="connsiteX165" fmla="*/ 92190 w 234345"/>
                  <a:gd name="connsiteY165" fmla="*/ 90990 h 318522"/>
                  <a:gd name="connsiteX166" fmla="*/ 97409 w 234345"/>
                  <a:gd name="connsiteY166" fmla="*/ 88623 h 318522"/>
                  <a:gd name="connsiteX167" fmla="*/ 101748 w 234345"/>
                  <a:gd name="connsiteY167" fmla="*/ 88377 h 318522"/>
                  <a:gd name="connsiteX168" fmla="*/ 104862 w 234345"/>
                  <a:gd name="connsiteY168" fmla="*/ 85312 h 318522"/>
                  <a:gd name="connsiteX169" fmla="*/ 100170 w 234345"/>
                  <a:gd name="connsiteY169" fmla="*/ 84523 h 318522"/>
                  <a:gd name="connsiteX170" fmla="*/ 95272 w 234345"/>
                  <a:gd name="connsiteY170" fmla="*/ 83717 h 318522"/>
                  <a:gd name="connsiteX171" fmla="*/ 102200 w 234345"/>
                  <a:gd name="connsiteY171" fmla="*/ 83487 h 318522"/>
                  <a:gd name="connsiteX172" fmla="*/ 104295 w 234345"/>
                  <a:gd name="connsiteY172" fmla="*/ 79477 h 318522"/>
                  <a:gd name="connsiteX173" fmla="*/ 112620 w 234345"/>
                  <a:gd name="connsiteY173" fmla="*/ 74513 h 318522"/>
                  <a:gd name="connsiteX174" fmla="*/ 116877 w 234345"/>
                  <a:gd name="connsiteY174" fmla="*/ 71144 h 318522"/>
                  <a:gd name="connsiteX175" fmla="*/ 121947 w 234345"/>
                  <a:gd name="connsiteY175" fmla="*/ 68563 h 318522"/>
                  <a:gd name="connsiteX176" fmla="*/ 121866 w 234345"/>
                  <a:gd name="connsiteY176" fmla="*/ 63969 h 318522"/>
                  <a:gd name="connsiteX177" fmla="*/ 116811 w 234345"/>
                  <a:gd name="connsiteY177" fmla="*/ 60518 h 318522"/>
                  <a:gd name="connsiteX178" fmla="*/ 112867 w 234345"/>
                  <a:gd name="connsiteY178" fmla="*/ 61948 h 318522"/>
                  <a:gd name="connsiteX179" fmla="*/ 108363 w 234345"/>
                  <a:gd name="connsiteY179" fmla="*/ 61956 h 318522"/>
                  <a:gd name="connsiteX180" fmla="*/ 103835 w 234345"/>
                  <a:gd name="connsiteY180" fmla="*/ 63115 h 318522"/>
                  <a:gd name="connsiteX181" fmla="*/ 99200 w 234345"/>
                  <a:gd name="connsiteY181" fmla="*/ 62835 h 318522"/>
                  <a:gd name="connsiteX182" fmla="*/ 94014 w 234345"/>
                  <a:gd name="connsiteY182" fmla="*/ 63657 h 318522"/>
                  <a:gd name="connsiteX183" fmla="*/ 90875 w 234345"/>
                  <a:gd name="connsiteY183" fmla="*/ 66591 h 318522"/>
                  <a:gd name="connsiteX184" fmla="*/ 88747 w 234345"/>
                  <a:gd name="connsiteY184" fmla="*/ 62515 h 318522"/>
                  <a:gd name="connsiteX185" fmla="*/ 85271 w 234345"/>
                  <a:gd name="connsiteY185" fmla="*/ 65876 h 318522"/>
                  <a:gd name="connsiteX186" fmla="*/ 83849 w 234345"/>
                  <a:gd name="connsiteY186" fmla="*/ 61948 h 318522"/>
                  <a:gd name="connsiteX187" fmla="*/ 79099 w 234345"/>
                  <a:gd name="connsiteY187" fmla="*/ 61150 h 318522"/>
                  <a:gd name="connsiteX188" fmla="*/ 76346 w 234345"/>
                  <a:gd name="connsiteY188" fmla="*/ 64397 h 318522"/>
                  <a:gd name="connsiteX189" fmla="*/ 78458 w 234345"/>
                  <a:gd name="connsiteY189" fmla="*/ 68465 h 318522"/>
                  <a:gd name="connsiteX190" fmla="*/ 80208 w 234345"/>
                  <a:gd name="connsiteY190" fmla="*/ 73206 h 318522"/>
                  <a:gd name="connsiteX191" fmla="*/ 75737 w 234345"/>
                  <a:gd name="connsiteY191" fmla="*/ 71678 h 318522"/>
                  <a:gd name="connsiteX192" fmla="*/ 71686 w 234345"/>
                  <a:gd name="connsiteY192" fmla="*/ 72845 h 318522"/>
                  <a:gd name="connsiteX193" fmla="*/ 71711 w 234345"/>
                  <a:gd name="connsiteY193" fmla="*/ 77578 h 318522"/>
                  <a:gd name="connsiteX194" fmla="*/ 73979 w 234345"/>
                  <a:gd name="connsiteY194" fmla="*/ 81063 h 318522"/>
                  <a:gd name="connsiteX195" fmla="*/ 76716 w 234345"/>
                  <a:gd name="connsiteY195" fmla="*/ 84514 h 318522"/>
                  <a:gd name="connsiteX196" fmla="*/ 72927 w 234345"/>
                  <a:gd name="connsiteY196" fmla="*/ 82000 h 318522"/>
                  <a:gd name="connsiteX197" fmla="*/ 68760 w 234345"/>
                  <a:gd name="connsiteY197" fmla="*/ 82123 h 318522"/>
                  <a:gd name="connsiteX198" fmla="*/ 64109 w 234345"/>
                  <a:gd name="connsiteY198" fmla="*/ 81860 h 318522"/>
                  <a:gd name="connsiteX199" fmla="*/ 64553 w 234345"/>
                  <a:gd name="connsiteY199" fmla="*/ 86142 h 318522"/>
                  <a:gd name="connsiteX200" fmla="*/ 59729 w 234345"/>
                  <a:gd name="connsiteY200" fmla="*/ 83610 h 318522"/>
                  <a:gd name="connsiteX201" fmla="*/ 62400 w 234345"/>
                  <a:gd name="connsiteY201" fmla="*/ 87514 h 318522"/>
                  <a:gd name="connsiteX202" fmla="*/ 61430 w 234345"/>
                  <a:gd name="connsiteY202" fmla="*/ 91598 h 318522"/>
                  <a:gd name="connsiteX203" fmla="*/ 65966 w 234345"/>
                  <a:gd name="connsiteY203" fmla="*/ 92601 h 318522"/>
                  <a:gd name="connsiteX204" fmla="*/ 61594 w 234345"/>
                  <a:gd name="connsiteY204" fmla="*/ 92510 h 318522"/>
                  <a:gd name="connsiteX205" fmla="*/ 57904 w 234345"/>
                  <a:gd name="connsiteY205" fmla="*/ 94844 h 318522"/>
                  <a:gd name="connsiteX206" fmla="*/ 59737 w 234345"/>
                  <a:gd name="connsiteY206" fmla="*/ 98567 h 318522"/>
                  <a:gd name="connsiteX207" fmla="*/ 63583 w 234345"/>
                  <a:gd name="connsiteY207" fmla="*/ 96989 h 318522"/>
                  <a:gd name="connsiteX208" fmla="*/ 61192 w 234345"/>
                  <a:gd name="connsiteY208" fmla="*/ 100359 h 318522"/>
                  <a:gd name="connsiteX209" fmla="*/ 65753 w 234345"/>
                  <a:gd name="connsiteY209" fmla="*/ 100507 h 318522"/>
                  <a:gd name="connsiteX210" fmla="*/ 61553 w 234345"/>
                  <a:gd name="connsiteY210" fmla="*/ 103810 h 318522"/>
                  <a:gd name="connsiteX211" fmla="*/ 65629 w 234345"/>
                  <a:gd name="connsiteY211" fmla="*/ 105750 h 318522"/>
                  <a:gd name="connsiteX212" fmla="*/ 60962 w 234345"/>
                  <a:gd name="connsiteY212" fmla="*/ 105216 h 318522"/>
                  <a:gd name="connsiteX213" fmla="*/ 63033 w 234345"/>
                  <a:gd name="connsiteY213" fmla="*/ 109185 h 318522"/>
                  <a:gd name="connsiteX214" fmla="*/ 58578 w 234345"/>
                  <a:gd name="connsiteY214" fmla="*/ 108314 h 318522"/>
                  <a:gd name="connsiteX215" fmla="*/ 56039 w 234345"/>
                  <a:gd name="connsiteY215" fmla="*/ 111806 h 318522"/>
                  <a:gd name="connsiteX216" fmla="*/ 60386 w 234345"/>
                  <a:gd name="connsiteY216" fmla="*/ 111732 h 318522"/>
                  <a:gd name="connsiteX217" fmla="*/ 56967 w 234345"/>
                  <a:gd name="connsiteY217" fmla="*/ 114214 h 318522"/>
                  <a:gd name="connsiteX218" fmla="*/ 49580 w 234345"/>
                  <a:gd name="connsiteY218" fmla="*/ 116006 h 318522"/>
                  <a:gd name="connsiteX219" fmla="*/ 53335 w 234345"/>
                  <a:gd name="connsiteY219" fmla="*/ 118019 h 318522"/>
                  <a:gd name="connsiteX220" fmla="*/ 57748 w 234345"/>
                  <a:gd name="connsiteY220" fmla="*/ 118241 h 318522"/>
                  <a:gd name="connsiteX221" fmla="*/ 62687 w 234345"/>
                  <a:gd name="connsiteY221" fmla="*/ 117847 h 318522"/>
                  <a:gd name="connsiteX222" fmla="*/ 56770 w 234345"/>
                  <a:gd name="connsiteY222" fmla="*/ 118825 h 318522"/>
                  <a:gd name="connsiteX223" fmla="*/ 59047 w 234345"/>
                  <a:gd name="connsiteY223" fmla="*/ 122276 h 318522"/>
                  <a:gd name="connsiteX224" fmla="*/ 64364 w 234345"/>
                  <a:gd name="connsiteY224" fmla="*/ 121709 h 318522"/>
                  <a:gd name="connsiteX225" fmla="*/ 67709 w 234345"/>
                  <a:gd name="connsiteY225" fmla="*/ 119112 h 318522"/>
                  <a:gd name="connsiteX226" fmla="*/ 71628 w 234345"/>
                  <a:gd name="connsiteY226" fmla="*/ 116819 h 318522"/>
                  <a:gd name="connsiteX227" fmla="*/ 74579 w 234345"/>
                  <a:gd name="connsiteY227" fmla="*/ 113524 h 318522"/>
                  <a:gd name="connsiteX228" fmla="*/ 69714 w 234345"/>
                  <a:gd name="connsiteY228" fmla="*/ 112891 h 318522"/>
                  <a:gd name="connsiteX229" fmla="*/ 74760 w 234345"/>
                  <a:gd name="connsiteY229" fmla="*/ 113483 h 318522"/>
                  <a:gd name="connsiteX230" fmla="*/ 71398 w 234345"/>
                  <a:gd name="connsiteY230" fmla="*/ 117387 h 318522"/>
                  <a:gd name="connsiteX231" fmla="*/ 77915 w 234345"/>
                  <a:gd name="connsiteY231" fmla="*/ 117008 h 318522"/>
                  <a:gd name="connsiteX232" fmla="*/ 72023 w 234345"/>
                  <a:gd name="connsiteY232" fmla="*/ 117814 h 318522"/>
                  <a:gd name="connsiteX233" fmla="*/ 68678 w 234345"/>
                  <a:gd name="connsiteY233" fmla="*/ 120353 h 318522"/>
                  <a:gd name="connsiteX234" fmla="*/ 65941 w 234345"/>
                  <a:gd name="connsiteY234" fmla="*/ 123854 h 318522"/>
                  <a:gd name="connsiteX235" fmla="*/ 71004 w 234345"/>
                  <a:gd name="connsiteY235" fmla="*/ 124339 h 318522"/>
                  <a:gd name="connsiteX236" fmla="*/ 75548 w 234345"/>
                  <a:gd name="connsiteY236" fmla="*/ 121438 h 318522"/>
                  <a:gd name="connsiteX237" fmla="*/ 71439 w 234345"/>
                  <a:gd name="connsiteY237" fmla="*/ 125120 h 318522"/>
                  <a:gd name="connsiteX238" fmla="*/ 66846 w 234345"/>
                  <a:gd name="connsiteY238" fmla="*/ 124610 h 318522"/>
                  <a:gd name="connsiteX239" fmla="*/ 64093 w 234345"/>
                  <a:gd name="connsiteY239" fmla="*/ 127675 h 318522"/>
                  <a:gd name="connsiteX240" fmla="*/ 63723 w 234345"/>
                  <a:gd name="connsiteY240" fmla="*/ 131867 h 318522"/>
                  <a:gd name="connsiteX241" fmla="*/ 61964 w 234345"/>
                  <a:gd name="connsiteY241" fmla="*/ 136222 h 318522"/>
                  <a:gd name="connsiteX242" fmla="*/ 60287 w 234345"/>
                  <a:gd name="connsiteY242" fmla="*/ 140528 h 318522"/>
                  <a:gd name="connsiteX243" fmla="*/ 62104 w 234345"/>
                  <a:gd name="connsiteY243" fmla="*/ 144391 h 318522"/>
                  <a:gd name="connsiteX244" fmla="*/ 66040 w 234345"/>
                  <a:gd name="connsiteY244" fmla="*/ 142057 h 318522"/>
                  <a:gd name="connsiteX245" fmla="*/ 61562 w 234345"/>
                  <a:gd name="connsiteY245" fmla="*/ 146454 h 318522"/>
                  <a:gd name="connsiteX246" fmla="*/ 59318 w 234345"/>
                  <a:gd name="connsiteY246" fmla="*/ 150185 h 318522"/>
                  <a:gd name="connsiteX247" fmla="*/ 58915 w 234345"/>
                  <a:gd name="connsiteY247" fmla="*/ 154589 h 318522"/>
                  <a:gd name="connsiteX248" fmla="*/ 57033 w 234345"/>
                  <a:gd name="connsiteY248" fmla="*/ 158345 h 318522"/>
                  <a:gd name="connsiteX249" fmla="*/ 61282 w 234345"/>
                  <a:gd name="connsiteY249" fmla="*/ 158148 h 318522"/>
                  <a:gd name="connsiteX250" fmla="*/ 63024 w 234345"/>
                  <a:gd name="connsiteY250" fmla="*/ 154401 h 318522"/>
                  <a:gd name="connsiteX251" fmla="*/ 64479 w 234345"/>
                  <a:gd name="connsiteY251" fmla="*/ 150513 h 318522"/>
                  <a:gd name="connsiteX252" fmla="*/ 65687 w 234345"/>
                  <a:gd name="connsiteY252" fmla="*/ 146462 h 318522"/>
                  <a:gd name="connsiteX253" fmla="*/ 68810 w 234345"/>
                  <a:gd name="connsiteY253" fmla="*/ 143717 h 318522"/>
                  <a:gd name="connsiteX254" fmla="*/ 65975 w 234345"/>
                  <a:gd name="connsiteY254" fmla="*/ 138712 h 318522"/>
                  <a:gd name="connsiteX255" fmla="*/ 69624 w 234345"/>
                  <a:gd name="connsiteY255" fmla="*/ 135984 h 318522"/>
                  <a:gd name="connsiteX256" fmla="*/ 73930 w 234345"/>
                  <a:gd name="connsiteY256" fmla="*/ 132877 h 318522"/>
                  <a:gd name="connsiteX257" fmla="*/ 78639 w 234345"/>
                  <a:gd name="connsiteY257" fmla="*/ 129993 h 318522"/>
                  <a:gd name="connsiteX258" fmla="*/ 74710 w 234345"/>
                  <a:gd name="connsiteY258" fmla="*/ 132992 h 318522"/>
                  <a:gd name="connsiteX259" fmla="*/ 69903 w 234345"/>
                  <a:gd name="connsiteY259" fmla="*/ 136271 h 318522"/>
                  <a:gd name="connsiteX260" fmla="*/ 68243 w 234345"/>
                  <a:gd name="connsiteY260" fmla="*/ 141161 h 318522"/>
                  <a:gd name="connsiteX261" fmla="*/ 72089 w 234345"/>
                  <a:gd name="connsiteY261" fmla="*/ 139025 h 318522"/>
                  <a:gd name="connsiteX262" fmla="*/ 75286 w 234345"/>
                  <a:gd name="connsiteY262" fmla="*/ 141638 h 318522"/>
                  <a:gd name="connsiteX263" fmla="*/ 78598 w 234345"/>
                  <a:gd name="connsiteY263" fmla="*/ 138786 h 318522"/>
                  <a:gd name="connsiteX264" fmla="*/ 78712 w 234345"/>
                  <a:gd name="connsiteY264" fmla="*/ 134603 h 318522"/>
                  <a:gd name="connsiteX265" fmla="*/ 82353 w 234345"/>
                  <a:gd name="connsiteY265" fmla="*/ 132039 h 318522"/>
                  <a:gd name="connsiteX266" fmla="*/ 79288 w 234345"/>
                  <a:gd name="connsiteY266" fmla="*/ 136428 h 318522"/>
                  <a:gd name="connsiteX267" fmla="*/ 83224 w 234345"/>
                  <a:gd name="connsiteY267" fmla="*/ 138096 h 318522"/>
                  <a:gd name="connsiteX268" fmla="*/ 79280 w 234345"/>
                  <a:gd name="connsiteY268" fmla="*/ 139509 h 318522"/>
                  <a:gd name="connsiteX269" fmla="*/ 79247 w 234345"/>
                  <a:gd name="connsiteY269" fmla="*/ 143692 h 318522"/>
                  <a:gd name="connsiteX270" fmla="*/ 80331 w 234345"/>
                  <a:gd name="connsiteY270" fmla="*/ 148327 h 318522"/>
                  <a:gd name="connsiteX271" fmla="*/ 83923 w 234345"/>
                  <a:gd name="connsiteY271" fmla="*/ 150415 h 318522"/>
                  <a:gd name="connsiteX272" fmla="*/ 82551 w 234345"/>
                  <a:gd name="connsiteY272" fmla="*/ 154433 h 318522"/>
                  <a:gd name="connsiteX273" fmla="*/ 79304 w 234345"/>
                  <a:gd name="connsiteY273" fmla="*/ 157704 h 318522"/>
                  <a:gd name="connsiteX274" fmla="*/ 75787 w 234345"/>
                  <a:gd name="connsiteY274" fmla="*/ 162882 h 318522"/>
                  <a:gd name="connsiteX275" fmla="*/ 75548 w 234345"/>
                  <a:gd name="connsiteY275" fmla="*/ 169300 h 318522"/>
                  <a:gd name="connsiteX276" fmla="*/ 71472 w 234345"/>
                  <a:gd name="connsiteY276" fmla="*/ 167073 h 318522"/>
                  <a:gd name="connsiteX277" fmla="*/ 71826 w 234345"/>
                  <a:gd name="connsiteY277" fmla="*/ 171272 h 318522"/>
                  <a:gd name="connsiteX278" fmla="*/ 75130 w 234345"/>
                  <a:gd name="connsiteY278" fmla="*/ 174444 h 318522"/>
                  <a:gd name="connsiteX279" fmla="*/ 78581 w 234345"/>
                  <a:gd name="connsiteY279" fmla="*/ 177962 h 318522"/>
                  <a:gd name="connsiteX280" fmla="*/ 76436 w 234345"/>
                  <a:gd name="connsiteY280" fmla="*/ 173080 h 318522"/>
                  <a:gd name="connsiteX281" fmla="*/ 82115 w 234345"/>
                  <a:gd name="connsiteY281" fmla="*/ 172423 h 318522"/>
                  <a:gd name="connsiteX282" fmla="*/ 87013 w 234345"/>
                  <a:gd name="connsiteY282" fmla="*/ 176030 h 318522"/>
                  <a:gd name="connsiteX283" fmla="*/ 90349 w 234345"/>
                  <a:gd name="connsiteY283" fmla="*/ 173475 h 318522"/>
                  <a:gd name="connsiteX284" fmla="*/ 95025 w 234345"/>
                  <a:gd name="connsiteY284" fmla="*/ 173705 h 318522"/>
                  <a:gd name="connsiteX285" fmla="*/ 99126 w 234345"/>
                  <a:gd name="connsiteY285" fmla="*/ 174042 h 318522"/>
                  <a:gd name="connsiteX286" fmla="*/ 103548 w 234345"/>
                  <a:gd name="connsiteY286" fmla="*/ 171765 h 318522"/>
                  <a:gd name="connsiteX287" fmla="*/ 110336 w 234345"/>
                  <a:gd name="connsiteY287" fmla="*/ 169530 h 318522"/>
                  <a:gd name="connsiteX288" fmla="*/ 114510 w 234345"/>
                  <a:gd name="connsiteY288" fmla="*/ 168125 h 318522"/>
                  <a:gd name="connsiteX289" fmla="*/ 111166 w 234345"/>
                  <a:gd name="connsiteY289" fmla="*/ 172686 h 318522"/>
                  <a:gd name="connsiteX290" fmla="*/ 108568 w 234345"/>
                  <a:gd name="connsiteY290" fmla="*/ 177518 h 318522"/>
                  <a:gd name="connsiteX291" fmla="*/ 107065 w 234345"/>
                  <a:gd name="connsiteY291" fmla="*/ 181561 h 318522"/>
                  <a:gd name="connsiteX292" fmla="*/ 110286 w 234345"/>
                  <a:gd name="connsiteY292" fmla="*/ 185078 h 318522"/>
                  <a:gd name="connsiteX293" fmla="*/ 113828 w 234345"/>
                  <a:gd name="connsiteY293" fmla="*/ 190971 h 318522"/>
                  <a:gd name="connsiteX294" fmla="*/ 116902 w 234345"/>
                  <a:gd name="connsiteY294" fmla="*/ 195885 h 318522"/>
                  <a:gd name="connsiteX295" fmla="*/ 120608 w 234345"/>
                  <a:gd name="connsiteY295" fmla="*/ 193896 h 318522"/>
                  <a:gd name="connsiteX296" fmla="*/ 125383 w 234345"/>
                  <a:gd name="connsiteY296" fmla="*/ 194636 h 318522"/>
                  <a:gd name="connsiteX297" fmla="*/ 122243 w 234345"/>
                  <a:gd name="connsiteY297" fmla="*/ 197471 h 318522"/>
                  <a:gd name="connsiteX298" fmla="*/ 120288 w 234345"/>
                  <a:gd name="connsiteY298" fmla="*/ 201720 h 318522"/>
                  <a:gd name="connsiteX299" fmla="*/ 119704 w 234345"/>
                  <a:gd name="connsiteY299" fmla="*/ 206223 h 318522"/>
                  <a:gd name="connsiteX300" fmla="*/ 118833 w 234345"/>
                  <a:gd name="connsiteY300" fmla="*/ 210669 h 318522"/>
                  <a:gd name="connsiteX301" fmla="*/ 115283 w 234345"/>
                  <a:gd name="connsiteY301" fmla="*/ 213620 h 318522"/>
                  <a:gd name="connsiteX302" fmla="*/ 109259 w 234345"/>
                  <a:gd name="connsiteY302" fmla="*/ 217293 h 318522"/>
                  <a:gd name="connsiteX303" fmla="*/ 104049 w 234345"/>
                  <a:gd name="connsiteY303" fmla="*/ 217983 h 318522"/>
                  <a:gd name="connsiteX304" fmla="*/ 98320 w 234345"/>
                  <a:gd name="connsiteY304" fmla="*/ 219208 h 318522"/>
                  <a:gd name="connsiteX305" fmla="*/ 92601 w 234345"/>
                  <a:gd name="connsiteY305" fmla="*/ 221090 h 318522"/>
                  <a:gd name="connsiteX306" fmla="*/ 89084 w 234345"/>
                  <a:gd name="connsiteY306" fmla="*/ 223892 h 318522"/>
                  <a:gd name="connsiteX307" fmla="*/ 84884 w 234345"/>
                  <a:gd name="connsiteY307" fmla="*/ 228930 h 318522"/>
                  <a:gd name="connsiteX308" fmla="*/ 80767 w 234345"/>
                  <a:gd name="connsiteY308" fmla="*/ 231280 h 318522"/>
                  <a:gd name="connsiteX309" fmla="*/ 84613 w 234345"/>
                  <a:gd name="connsiteY309" fmla="*/ 233778 h 318522"/>
                  <a:gd name="connsiteX310" fmla="*/ 87875 w 234345"/>
                  <a:gd name="connsiteY310" fmla="*/ 230360 h 318522"/>
                  <a:gd name="connsiteX311" fmla="*/ 92141 w 234345"/>
                  <a:gd name="connsiteY311" fmla="*/ 229571 h 318522"/>
                  <a:gd name="connsiteX312" fmla="*/ 95872 w 234345"/>
                  <a:gd name="connsiteY312" fmla="*/ 235726 h 318522"/>
                  <a:gd name="connsiteX313" fmla="*/ 95305 w 234345"/>
                  <a:gd name="connsiteY313" fmla="*/ 240978 h 318522"/>
                  <a:gd name="connsiteX314" fmla="*/ 94861 w 234345"/>
                  <a:gd name="connsiteY314" fmla="*/ 245103 h 318522"/>
                  <a:gd name="connsiteX315" fmla="*/ 92026 w 234345"/>
                  <a:gd name="connsiteY315" fmla="*/ 249080 h 318522"/>
                  <a:gd name="connsiteX316" fmla="*/ 88139 w 234345"/>
                  <a:gd name="connsiteY316" fmla="*/ 250535 h 318522"/>
                  <a:gd name="connsiteX317" fmla="*/ 84662 w 234345"/>
                  <a:gd name="connsiteY317" fmla="*/ 252918 h 318522"/>
                  <a:gd name="connsiteX318" fmla="*/ 80331 w 234345"/>
                  <a:gd name="connsiteY318" fmla="*/ 253214 h 318522"/>
                  <a:gd name="connsiteX319" fmla="*/ 76609 w 234345"/>
                  <a:gd name="connsiteY319" fmla="*/ 255597 h 318522"/>
                  <a:gd name="connsiteX320" fmla="*/ 70889 w 234345"/>
                  <a:gd name="connsiteY320" fmla="*/ 256214 h 318522"/>
                  <a:gd name="connsiteX321" fmla="*/ 65013 w 234345"/>
                  <a:gd name="connsiteY321" fmla="*/ 260068 h 318522"/>
                  <a:gd name="connsiteX322" fmla="*/ 69262 w 234345"/>
                  <a:gd name="connsiteY322" fmla="*/ 261251 h 318522"/>
                  <a:gd name="connsiteX323" fmla="*/ 66312 w 234345"/>
                  <a:gd name="connsiteY323" fmla="*/ 264999 h 318522"/>
                  <a:gd name="connsiteX324" fmla="*/ 71094 w 234345"/>
                  <a:gd name="connsiteY324" fmla="*/ 266084 h 318522"/>
                  <a:gd name="connsiteX325" fmla="*/ 75121 w 234345"/>
                  <a:gd name="connsiteY325" fmla="*/ 265147 h 318522"/>
                  <a:gd name="connsiteX326" fmla="*/ 71152 w 234345"/>
                  <a:gd name="connsiteY326" fmla="*/ 266314 h 318522"/>
                  <a:gd name="connsiteX327" fmla="*/ 75631 w 234345"/>
                  <a:gd name="connsiteY327" fmla="*/ 267809 h 318522"/>
                  <a:gd name="connsiteX328" fmla="*/ 80176 w 234345"/>
                  <a:gd name="connsiteY328" fmla="*/ 266223 h 318522"/>
                  <a:gd name="connsiteX329" fmla="*/ 85525 w 234345"/>
                  <a:gd name="connsiteY329" fmla="*/ 265369 h 318522"/>
                  <a:gd name="connsiteX330" fmla="*/ 89536 w 234345"/>
                  <a:gd name="connsiteY330" fmla="*/ 267349 h 318522"/>
                  <a:gd name="connsiteX331" fmla="*/ 91450 w 234345"/>
                  <a:gd name="connsiteY331" fmla="*/ 271072 h 318522"/>
                  <a:gd name="connsiteX332" fmla="*/ 97154 w 234345"/>
                  <a:gd name="connsiteY332" fmla="*/ 270127 h 318522"/>
                  <a:gd name="connsiteX333" fmla="*/ 101320 w 234345"/>
                  <a:gd name="connsiteY333" fmla="*/ 270061 h 318522"/>
                  <a:gd name="connsiteX334" fmla="*/ 104706 w 234345"/>
                  <a:gd name="connsiteY334" fmla="*/ 272929 h 318522"/>
                  <a:gd name="connsiteX335" fmla="*/ 110607 w 234345"/>
                  <a:gd name="connsiteY335" fmla="*/ 275764 h 318522"/>
                  <a:gd name="connsiteX336" fmla="*/ 114872 w 234345"/>
                  <a:gd name="connsiteY336" fmla="*/ 275115 h 318522"/>
                  <a:gd name="connsiteX337" fmla="*/ 120937 w 234345"/>
                  <a:gd name="connsiteY337" fmla="*/ 271318 h 318522"/>
                  <a:gd name="connsiteX338" fmla="*/ 125317 w 234345"/>
                  <a:gd name="connsiteY338" fmla="*/ 270949 h 318522"/>
                  <a:gd name="connsiteX339" fmla="*/ 117345 w 234345"/>
                  <a:gd name="connsiteY339" fmla="*/ 275789 h 318522"/>
                  <a:gd name="connsiteX340" fmla="*/ 123139 w 234345"/>
                  <a:gd name="connsiteY340" fmla="*/ 274293 h 318522"/>
                  <a:gd name="connsiteX341" fmla="*/ 119844 w 234345"/>
                  <a:gd name="connsiteY341" fmla="*/ 277268 h 318522"/>
                  <a:gd name="connsiteX342" fmla="*/ 115234 w 234345"/>
                  <a:gd name="connsiteY342" fmla="*/ 281114 h 318522"/>
                  <a:gd name="connsiteX343" fmla="*/ 110549 w 234345"/>
                  <a:gd name="connsiteY343" fmla="*/ 281525 h 318522"/>
                  <a:gd name="connsiteX344" fmla="*/ 106309 w 234345"/>
                  <a:gd name="connsiteY344" fmla="*/ 280177 h 318522"/>
                  <a:gd name="connsiteX345" fmla="*/ 101345 w 234345"/>
                  <a:gd name="connsiteY345" fmla="*/ 279726 h 318522"/>
                  <a:gd name="connsiteX346" fmla="*/ 94918 w 234345"/>
                  <a:gd name="connsiteY346" fmla="*/ 280893 h 318522"/>
                  <a:gd name="connsiteX347" fmla="*/ 90456 w 234345"/>
                  <a:gd name="connsiteY347" fmla="*/ 281492 h 318522"/>
                  <a:gd name="connsiteX348" fmla="*/ 90128 w 234345"/>
                  <a:gd name="connsiteY348" fmla="*/ 285897 h 318522"/>
                  <a:gd name="connsiteX349" fmla="*/ 85871 w 234345"/>
                  <a:gd name="connsiteY349" fmla="*/ 286777 h 318522"/>
                  <a:gd name="connsiteX350" fmla="*/ 82041 w 234345"/>
                  <a:gd name="connsiteY350" fmla="*/ 290023 h 318522"/>
                  <a:gd name="connsiteX351" fmla="*/ 79880 w 234345"/>
                  <a:gd name="connsiteY351" fmla="*/ 294970 h 318522"/>
                  <a:gd name="connsiteX352" fmla="*/ 76937 w 234345"/>
                  <a:gd name="connsiteY352" fmla="*/ 298372 h 318522"/>
                  <a:gd name="connsiteX353" fmla="*/ 72919 w 234345"/>
                  <a:gd name="connsiteY353" fmla="*/ 299531 h 318522"/>
                  <a:gd name="connsiteX354" fmla="*/ 70363 w 234345"/>
                  <a:gd name="connsiteY354" fmla="*/ 302843 h 318522"/>
                  <a:gd name="connsiteX355" fmla="*/ 67174 w 234345"/>
                  <a:gd name="connsiteY355" fmla="*/ 306804 h 318522"/>
                  <a:gd name="connsiteX356" fmla="*/ 62654 w 234345"/>
                  <a:gd name="connsiteY356" fmla="*/ 309993 h 318522"/>
                  <a:gd name="connsiteX357" fmla="*/ 56967 w 234345"/>
                  <a:gd name="connsiteY357" fmla="*/ 311127 h 318522"/>
                  <a:gd name="connsiteX358" fmla="*/ 54050 w 234345"/>
                  <a:gd name="connsiteY358" fmla="*/ 314356 h 318522"/>
                  <a:gd name="connsiteX359" fmla="*/ 59622 w 234345"/>
                  <a:gd name="connsiteY359" fmla="*/ 313477 h 318522"/>
                  <a:gd name="connsiteX360" fmla="*/ 64553 w 234345"/>
                  <a:gd name="connsiteY360" fmla="*/ 316518 h 318522"/>
                  <a:gd name="connsiteX361" fmla="*/ 89675 w 234345"/>
                  <a:gd name="connsiteY361" fmla="*/ 223317 h 318522"/>
                  <a:gd name="connsiteX362" fmla="*/ 95658 w 234345"/>
                  <a:gd name="connsiteY362" fmla="*/ 219200 h 318522"/>
                  <a:gd name="connsiteX363" fmla="*/ 92239 w 234345"/>
                  <a:gd name="connsiteY363" fmla="*/ 216348 h 318522"/>
                  <a:gd name="connsiteX364" fmla="*/ 87646 w 234345"/>
                  <a:gd name="connsiteY364" fmla="*/ 214203 h 318522"/>
                  <a:gd name="connsiteX365" fmla="*/ 83758 w 234345"/>
                  <a:gd name="connsiteY365" fmla="*/ 217186 h 318522"/>
                  <a:gd name="connsiteX366" fmla="*/ 85607 w 234345"/>
                  <a:gd name="connsiteY366" fmla="*/ 221098 h 318522"/>
                  <a:gd name="connsiteX367" fmla="*/ 89675 w 234345"/>
                  <a:gd name="connsiteY367" fmla="*/ 223317 h 318522"/>
                  <a:gd name="connsiteX368" fmla="*/ 71538 w 234345"/>
                  <a:gd name="connsiteY368" fmla="*/ 154475 h 318522"/>
                  <a:gd name="connsiteX369" fmla="*/ 74094 w 234345"/>
                  <a:gd name="connsiteY369" fmla="*/ 151031 h 318522"/>
                  <a:gd name="connsiteX370" fmla="*/ 72228 w 234345"/>
                  <a:gd name="connsiteY370" fmla="*/ 147111 h 318522"/>
                  <a:gd name="connsiteX371" fmla="*/ 67610 w 234345"/>
                  <a:gd name="connsiteY371" fmla="*/ 147267 h 318522"/>
                  <a:gd name="connsiteX372" fmla="*/ 67635 w 234345"/>
                  <a:gd name="connsiteY372" fmla="*/ 152313 h 318522"/>
                  <a:gd name="connsiteX373" fmla="*/ 71538 w 234345"/>
                  <a:gd name="connsiteY373" fmla="*/ 154475 h 318522"/>
                  <a:gd name="connsiteX374" fmla="*/ 75516 w 234345"/>
                  <a:gd name="connsiteY374" fmla="*/ 146018 h 318522"/>
                  <a:gd name="connsiteX375" fmla="*/ 74275 w 234345"/>
                  <a:gd name="connsiteY375" fmla="*/ 141802 h 318522"/>
                  <a:gd name="connsiteX376" fmla="*/ 75516 w 234345"/>
                  <a:gd name="connsiteY376" fmla="*/ 146018 h 318522"/>
                  <a:gd name="connsiteX377" fmla="*/ 54050 w 234345"/>
                  <a:gd name="connsiteY377" fmla="*/ 108158 h 318522"/>
                  <a:gd name="connsiteX378" fmla="*/ 57929 w 234345"/>
                  <a:gd name="connsiteY378" fmla="*/ 105528 h 318522"/>
                  <a:gd name="connsiteX379" fmla="*/ 61899 w 234345"/>
                  <a:gd name="connsiteY379" fmla="*/ 102832 h 318522"/>
                  <a:gd name="connsiteX380" fmla="*/ 56787 w 234345"/>
                  <a:gd name="connsiteY380" fmla="*/ 101608 h 318522"/>
                  <a:gd name="connsiteX381" fmla="*/ 52053 w 234345"/>
                  <a:gd name="connsiteY381" fmla="*/ 99520 h 318522"/>
                  <a:gd name="connsiteX382" fmla="*/ 51913 w 234345"/>
                  <a:gd name="connsiteY382" fmla="*/ 94499 h 318522"/>
                  <a:gd name="connsiteX383" fmla="*/ 50796 w 234345"/>
                  <a:gd name="connsiteY383" fmla="*/ 90144 h 318522"/>
                  <a:gd name="connsiteX384" fmla="*/ 47114 w 234345"/>
                  <a:gd name="connsiteY384" fmla="*/ 88056 h 318522"/>
                  <a:gd name="connsiteX385" fmla="*/ 45956 w 234345"/>
                  <a:gd name="connsiteY385" fmla="*/ 92231 h 318522"/>
                  <a:gd name="connsiteX386" fmla="*/ 41271 w 234345"/>
                  <a:gd name="connsiteY386" fmla="*/ 91155 h 318522"/>
                  <a:gd name="connsiteX387" fmla="*/ 41567 w 234345"/>
                  <a:gd name="connsiteY387" fmla="*/ 95946 h 318522"/>
                  <a:gd name="connsiteX388" fmla="*/ 37836 w 234345"/>
                  <a:gd name="connsiteY388" fmla="*/ 94080 h 318522"/>
                  <a:gd name="connsiteX389" fmla="*/ 41419 w 234345"/>
                  <a:gd name="connsiteY389" fmla="*/ 98970 h 318522"/>
                  <a:gd name="connsiteX390" fmla="*/ 45602 w 234345"/>
                  <a:gd name="connsiteY390" fmla="*/ 98279 h 318522"/>
                  <a:gd name="connsiteX391" fmla="*/ 46128 w 234345"/>
                  <a:gd name="connsiteY391" fmla="*/ 102832 h 318522"/>
                  <a:gd name="connsiteX392" fmla="*/ 50697 w 234345"/>
                  <a:gd name="connsiteY392" fmla="*/ 103572 h 318522"/>
                  <a:gd name="connsiteX393" fmla="*/ 58167 w 234345"/>
                  <a:gd name="connsiteY393" fmla="*/ 103342 h 318522"/>
                  <a:gd name="connsiteX394" fmla="*/ 54412 w 234345"/>
                  <a:gd name="connsiteY394" fmla="*/ 105314 h 318522"/>
                  <a:gd name="connsiteX395" fmla="*/ 53672 w 234345"/>
                  <a:gd name="connsiteY395" fmla="*/ 99093 h 318522"/>
                  <a:gd name="connsiteX396" fmla="*/ 55521 w 234345"/>
                  <a:gd name="connsiteY396" fmla="*/ 94228 h 318522"/>
                  <a:gd name="connsiteX397" fmla="*/ 52801 w 234345"/>
                  <a:gd name="connsiteY397" fmla="*/ 98485 h 318522"/>
                  <a:gd name="connsiteX398" fmla="*/ 132031 w 234345"/>
                  <a:gd name="connsiteY398" fmla="*/ 44887 h 318522"/>
                  <a:gd name="connsiteX399" fmla="*/ 135828 w 234345"/>
                  <a:gd name="connsiteY399" fmla="*/ 43301 h 318522"/>
                  <a:gd name="connsiteX400" fmla="*/ 131752 w 234345"/>
                  <a:gd name="connsiteY400" fmla="*/ 44427 h 318522"/>
                  <a:gd name="connsiteX401" fmla="*/ 53639 w 234345"/>
                  <a:gd name="connsiteY401" fmla="*/ 143964 h 318522"/>
                  <a:gd name="connsiteX402" fmla="*/ 56992 w 234345"/>
                  <a:gd name="connsiteY402" fmla="*/ 138737 h 318522"/>
                  <a:gd name="connsiteX403" fmla="*/ 60592 w 234345"/>
                  <a:gd name="connsiteY403" fmla="*/ 134628 h 318522"/>
                  <a:gd name="connsiteX404" fmla="*/ 54058 w 234345"/>
                  <a:gd name="connsiteY404" fmla="*/ 137077 h 318522"/>
                  <a:gd name="connsiteX405" fmla="*/ 50862 w 234345"/>
                  <a:gd name="connsiteY405" fmla="*/ 141063 h 318522"/>
                  <a:gd name="connsiteX406" fmla="*/ 46408 w 234345"/>
                  <a:gd name="connsiteY406" fmla="*/ 150185 h 318522"/>
                  <a:gd name="connsiteX407" fmla="*/ 50779 w 234345"/>
                  <a:gd name="connsiteY407" fmla="*/ 148171 h 318522"/>
                  <a:gd name="connsiteX408" fmla="*/ 50771 w 234345"/>
                  <a:gd name="connsiteY408" fmla="*/ 143717 h 318522"/>
                  <a:gd name="connsiteX409" fmla="*/ 48478 w 234345"/>
                  <a:gd name="connsiteY409" fmla="*/ 140019 h 318522"/>
                  <a:gd name="connsiteX410" fmla="*/ 42471 w 234345"/>
                  <a:gd name="connsiteY410" fmla="*/ 142254 h 318522"/>
                  <a:gd name="connsiteX411" fmla="*/ 41263 w 234345"/>
                  <a:gd name="connsiteY411" fmla="*/ 146265 h 318522"/>
                  <a:gd name="connsiteX412" fmla="*/ 46761 w 234345"/>
                  <a:gd name="connsiteY412" fmla="*/ 144498 h 318522"/>
                  <a:gd name="connsiteX413" fmla="*/ 44977 w 234345"/>
                  <a:gd name="connsiteY413" fmla="*/ 148993 h 318522"/>
                  <a:gd name="connsiteX414" fmla="*/ 47287 w 234345"/>
                  <a:gd name="connsiteY414" fmla="*/ 137907 h 318522"/>
                  <a:gd name="connsiteX415" fmla="*/ 50253 w 234345"/>
                  <a:gd name="connsiteY415" fmla="*/ 134299 h 318522"/>
                  <a:gd name="connsiteX416" fmla="*/ 46670 w 234345"/>
                  <a:gd name="connsiteY416" fmla="*/ 136806 h 318522"/>
                  <a:gd name="connsiteX417" fmla="*/ 164131 w 234345"/>
                  <a:gd name="connsiteY417" fmla="*/ 25369 h 318522"/>
                  <a:gd name="connsiteX418" fmla="*/ 164969 w 234345"/>
                  <a:gd name="connsiteY418" fmla="*/ 21285 h 318522"/>
                  <a:gd name="connsiteX419" fmla="*/ 166588 w 234345"/>
                  <a:gd name="connsiteY419" fmla="*/ 17077 h 318522"/>
                  <a:gd name="connsiteX420" fmla="*/ 168659 w 234345"/>
                  <a:gd name="connsiteY420" fmla="*/ 12459 h 318522"/>
                  <a:gd name="connsiteX421" fmla="*/ 169440 w 234345"/>
                  <a:gd name="connsiteY421" fmla="*/ 8366 h 318522"/>
                  <a:gd name="connsiteX422" fmla="*/ 165536 w 234345"/>
                  <a:gd name="connsiteY422" fmla="*/ 9705 h 318522"/>
                  <a:gd name="connsiteX423" fmla="*/ 168979 w 234345"/>
                  <a:gd name="connsiteY423" fmla="*/ 7257 h 318522"/>
                  <a:gd name="connsiteX424" fmla="*/ 169070 w 234345"/>
                  <a:gd name="connsiteY424" fmla="*/ 2252 h 318522"/>
                  <a:gd name="connsiteX425" fmla="*/ 163637 w 234345"/>
                  <a:gd name="connsiteY425" fmla="*/ 3123 h 318522"/>
                  <a:gd name="connsiteX426" fmla="*/ 159406 w 234345"/>
                  <a:gd name="connsiteY426" fmla="*/ 5876 h 318522"/>
                  <a:gd name="connsiteX427" fmla="*/ 161772 w 234345"/>
                  <a:gd name="connsiteY427" fmla="*/ 9533 h 318522"/>
                  <a:gd name="connsiteX428" fmla="*/ 159701 w 234345"/>
                  <a:gd name="connsiteY428" fmla="*/ 13321 h 318522"/>
                  <a:gd name="connsiteX429" fmla="*/ 154926 w 234345"/>
                  <a:gd name="connsiteY429" fmla="*/ 12664 h 318522"/>
                  <a:gd name="connsiteX430" fmla="*/ 157992 w 234345"/>
                  <a:gd name="connsiteY430" fmla="*/ 15434 h 318522"/>
                  <a:gd name="connsiteX431" fmla="*/ 162208 w 234345"/>
                  <a:gd name="connsiteY431" fmla="*/ 15162 h 318522"/>
                  <a:gd name="connsiteX432" fmla="*/ 163629 w 234345"/>
                  <a:gd name="connsiteY432" fmla="*/ 19354 h 318522"/>
                  <a:gd name="connsiteX433" fmla="*/ 162035 w 234345"/>
                  <a:gd name="connsiteY433" fmla="*/ 23232 h 318522"/>
                  <a:gd name="connsiteX434" fmla="*/ 171699 w 234345"/>
                  <a:gd name="connsiteY434" fmla="*/ 2186 h 318522"/>
                  <a:gd name="connsiteX435" fmla="*/ 175398 w 234345"/>
                  <a:gd name="connsiteY435" fmla="*/ 0 h 318522"/>
                  <a:gd name="connsiteX436" fmla="*/ 171313 w 234345"/>
                  <a:gd name="connsiteY436" fmla="*/ 534 h 318522"/>
                  <a:gd name="connsiteX437" fmla="*/ 27333 w 234345"/>
                  <a:gd name="connsiteY437" fmla="*/ 94877 h 318522"/>
                  <a:gd name="connsiteX438" fmla="*/ 29873 w 234345"/>
                  <a:gd name="connsiteY438" fmla="*/ 91327 h 318522"/>
                  <a:gd name="connsiteX439" fmla="*/ 27786 w 234345"/>
                  <a:gd name="connsiteY439" fmla="*/ 87202 h 318522"/>
                  <a:gd name="connsiteX440" fmla="*/ 23331 w 234345"/>
                  <a:gd name="connsiteY440" fmla="*/ 89453 h 318522"/>
                  <a:gd name="connsiteX441" fmla="*/ 23315 w 234345"/>
                  <a:gd name="connsiteY441" fmla="*/ 94212 h 318522"/>
                  <a:gd name="connsiteX442" fmla="*/ 125638 w 234345"/>
                  <a:gd name="connsiteY442" fmla="*/ 58159 h 318522"/>
                  <a:gd name="connsiteX443" fmla="*/ 128062 w 234345"/>
                  <a:gd name="connsiteY443" fmla="*/ 54543 h 318522"/>
                  <a:gd name="connsiteX444" fmla="*/ 131522 w 234345"/>
                  <a:gd name="connsiteY444" fmla="*/ 51749 h 318522"/>
                  <a:gd name="connsiteX445" fmla="*/ 126706 w 234345"/>
                  <a:gd name="connsiteY445" fmla="*/ 51256 h 318522"/>
                  <a:gd name="connsiteX446" fmla="*/ 122095 w 234345"/>
                  <a:gd name="connsiteY446" fmla="*/ 49958 h 318522"/>
                  <a:gd name="connsiteX447" fmla="*/ 120542 w 234345"/>
                  <a:gd name="connsiteY447" fmla="*/ 45758 h 318522"/>
                  <a:gd name="connsiteX448" fmla="*/ 116984 w 234345"/>
                  <a:gd name="connsiteY448" fmla="*/ 48445 h 318522"/>
                  <a:gd name="connsiteX449" fmla="*/ 119375 w 234345"/>
                  <a:gd name="connsiteY449" fmla="*/ 51905 h 318522"/>
                  <a:gd name="connsiteX450" fmla="*/ 125514 w 234345"/>
                  <a:gd name="connsiteY450" fmla="*/ 51437 h 318522"/>
                  <a:gd name="connsiteX451" fmla="*/ 123936 w 234345"/>
                  <a:gd name="connsiteY451" fmla="*/ 55538 h 318522"/>
                  <a:gd name="connsiteX452" fmla="*/ 119474 w 234345"/>
                  <a:gd name="connsiteY452" fmla="*/ 56943 h 318522"/>
                  <a:gd name="connsiteX453" fmla="*/ 116737 w 234345"/>
                  <a:gd name="connsiteY453" fmla="*/ 52201 h 318522"/>
                  <a:gd name="connsiteX454" fmla="*/ 117954 w 234345"/>
                  <a:gd name="connsiteY454" fmla="*/ 56746 h 318522"/>
                  <a:gd name="connsiteX455" fmla="*/ 37738 w 234345"/>
                  <a:gd name="connsiteY455" fmla="*/ 121537 h 318522"/>
                  <a:gd name="connsiteX456" fmla="*/ 41740 w 234345"/>
                  <a:gd name="connsiteY456" fmla="*/ 120255 h 318522"/>
                  <a:gd name="connsiteX457" fmla="*/ 37442 w 234345"/>
                  <a:gd name="connsiteY457" fmla="*/ 121076 h 318522"/>
                  <a:gd name="connsiteX458" fmla="*/ 32560 w 234345"/>
                  <a:gd name="connsiteY458" fmla="*/ 125054 h 318522"/>
                  <a:gd name="connsiteX459" fmla="*/ 36390 w 234345"/>
                  <a:gd name="connsiteY459" fmla="*/ 122827 h 318522"/>
                  <a:gd name="connsiteX460" fmla="*/ 31771 w 234345"/>
                  <a:gd name="connsiteY460" fmla="*/ 122449 h 318522"/>
                  <a:gd name="connsiteX461" fmla="*/ 63082 w 234345"/>
                  <a:gd name="connsiteY461" fmla="*/ 124437 h 318522"/>
                  <a:gd name="connsiteX462" fmla="*/ 67166 w 234345"/>
                  <a:gd name="connsiteY462" fmla="*/ 121537 h 318522"/>
                  <a:gd name="connsiteX463" fmla="*/ 63131 w 234345"/>
                  <a:gd name="connsiteY463" fmla="*/ 123583 h 318522"/>
                  <a:gd name="connsiteX464" fmla="*/ 127618 w 234345"/>
                  <a:gd name="connsiteY464" fmla="*/ 43613 h 318522"/>
                  <a:gd name="connsiteX465" fmla="*/ 125613 w 234345"/>
                  <a:gd name="connsiteY465" fmla="*/ 39923 h 318522"/>
                  <a:gd name="connsiteX466" fmla="*/ 127618 w 234345"/>
                  <a:gd name="connsiteY466" fmla="*/ 43613 h 318522"/>
                  <a:gd name="connsiteX467" fmla="*/ 18893 w 234345"/>
                  <a:gd name="connsiteY467" fmla="*/ 111346 h 318522"/>
                  <a:gd name="connsiteX468" fmla="*/ 22608 w 234345"/>
                  <a:gd name="connsiteY468" fmla="*/ 109267 h 318522"/>
                  <a:gd name="connsiteX469" fmla="*/ 18425 w 234345"/>
                  <a:gd name="connsiteY469" fmla="*/ 109637 h 318522"/>
                  <a:gd name="connsiteX470" fmla="*/ 26060 w 234345"/>
                  <a:gd name="connsiteY470" fmla="*/ 105898 h 318522"/>
                  <a:gd name="connsiteX471" fmla="*/ 24523 w 234345"/>
                  <a:gd name="connsiteY471" fmla="*/ 102085 h 318522"/>
                  <a:gd name="connsiteX472" fmla="*/ 26783 w 234345"/>
                  <a:gd name="connsiteY472" fmla="*/ 98526 h 318522"/>
                  <a:gd name="connsiteX473" fmla="*/ 23183 w 234345"/>
                  <a:gd name="connsiteY473" fmla="*/ 96488 h 318522"/>
                  <a:gd name="connsiteX474" fmla="*/ 21622 w 234345"/>
                  <a:gd name="connsiteY474" fmla="*/ 100359 h 318522"/>
                  <a:gd name="connsiteX475" fmla="*/ 22213 w 234345"/>
                  <a:gd name="connsiteY475" fmla="*/ 104665 h 318522"/>
                  <a:gd name="connsiteX476" fmla="*/ 47303 w 234345"/>
                  <a:gd name="connsiteY476" fmla="*/ 130174 h 318522"/>
                  <a:gd name="connsiteX477" fmla="*/ 51733 w 234345"/>
                  <a:gd name="connsiteY477" fmla="*/ 129056 h 318522"/>
                  <a:gd name="connsiteX478" fmla="*/ 56170 w 234345"/>
                  <a:gd name="connsiteY478" fmla="*/ 127585 h 318522"/>
                  <a:gd name="connsiteX479" fmla="*/ 60477 w 234345"/>
                  <a:gd name="connsiteY479" fmla="*/ 127330 h 318522"/>
                  <a:gd name="connsiteX480" fmla="*/ 58595 w 234345"/>
                  <a:gd name="connsiteY480" fmla="*/ 122843 h 318522"/>
                  <a:gd name="connsiteX481" fmla="*/ 54280 w 234345"/>
                  <a:gd name="connsiteY481" fmla="*/ 121167 h 318522"/>
                  <a:gd name="connsiteX482" fmla="*/ 49341 w 234345"/>
                  <a:gd name="connsiteY482" fmla="*/ 119129 h 318522"/>
                  <a:gd name="connsiteX483" fmla="*/ 45988 w 234345"/>
                  <a:gd name="connsiteY483" fmla="*/ 121799 h 318522"/>
                  <a:gd name="connsiteX484" fmla="*/ 50508 w 234345"/>
                  <a:gd name="connsiteY484" fmla="*/ 123591 h 318522"/>
                  <a:gd name="connsiteX485" fmla="*/ 53681 w 234345"/>
                  <a:gd name="connsiteY485" fmla="*/ 126533 h 318522"/>
                  <a:gd name="connsiteX486" fmla="*/ 49415 w 234345"/>
                  <a:gd name="connsiteY486" fmla="*/ 128086 h 318522"/>
                  <a:gd name="connsiteX487" fmla="*/ 44780 w 234345"/>
                  <a:gd name="connsiteY487" fmla="*/ 128859 h 318522"/>
                  <a:gd name="connsiteX488" fmla="*/ 33144 w 234345"/>
                  <a:gd name="connsiteY488" fmla="*/ 87432 h 318522"/>
                  <a:gd name="connsiteX489" fmla="*/ 37376 w 234345"/>
                  <a:gd name="connsiteY489" fmla="*/ 85147 h 318522"/>
                  <a:gd name="connsiteX490" fmla="*/ 40129 w 234345"/>
                  <a:gd name="connsiteY490" fmla="*/ 81893 h 318522"/>
                  <a:gd name="connsiteX491" fmla="*/ 41180 w 234345"/>
                  <a:gd name="connsiteY491" fmla="*/ 77800 h 318522"/>
                  <a:gd name="connsiteX492" fmla="*/ 41674 w 234345"/>
                  <a:gd name="connsiteY492" fmla="*/ 81893 h 318522"/>
                  <a:gd name="connsiteX493" fmla="*/ 45331 w 234345"/>
                  <a:gd name="connsiteY493" fmla="*/ 79814 h 318522"/>
                  <a:gd name="connsiteX494" fmla="*/ 41411 w 234345"/>
                  <a:gd name="connsiteY494" fmla="*/ 77052 h 318522"/>
                  <a:gd name="connsiteX495" fmla="*/ 46161 w 234345"/>
                  <a:gd name="connsiteY495" fmla="*/ 75885 h 318522"/>
                  <a:gd name="connsiteX496" fmla="*/ 50040 w 234345"/>
                  <a:gd name="connsiteY496" fmla="*/ 74209 h 318522"/>
                  <a:gd name="connsiteX497" fmla="*/ 51683 w 234345"/>
                  <a:gd name="connsiteY497" fmla="*/ 69541 h 318522"/>
                  <a:gd name="connsiteX498" fmla="*/ 50377 w 234345"/>
                  <a:gd name="connsiteY498" fmla="*/ 64397 h 318522"/>
                  <a:gd name="connsiteX499" fmla="*/ 44805 w 234345"/>
                  <a:gd name="connsiteY499" fmla="*/ 67791 h 318522"/>
                  <a:gd name="connsiteX500" fmla="*/ 39217 w 234345"/>
                  <a:gd name="connsiteY500" fmla="*/ 70281 h 318522"/>
                  <a:gd name="connsiteX501" fmla="*/ 39472 w 234345"/>
                  <a:gd name="connsiteY501" fmla="*/ 74464 h 318522"/>
                  <a:gd name="connsiteX502" fmla="*/ 35025 w 234345"/>
                  <a:gd name="connsiteY502" fmla="*/ 74110 h 318522"/>
                  <a:gd name="connsiteX503" fmla="*/ 30875 w 234345"/>
                  <a:gd name="connsiteY503" fmla="*/ 73979 h 318522"/>
                  <a:gd name="connsiteX504" fmla="*/ 32371 w 234345"/>
                  <a:gd name="connsiteY504" fmla="*/ 77899 h 318522"/>
                  <a:gd name="connsiteX505" fmla="*/ 36291 w 234345"/>
                  <a:gd name="connsiteY505" fmla="*/ 81548 h 318522"/>
                  <a:gd name="connsiteX506" fmla="*/ 32009 w 234345"/>
                  <a:gd name="connsiteY506" fmla="*/ 84292 h 318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</a:cxnLst>
                <a:rect l="l" t="t" r="r" b="b"/>
                <a:pathLst>
                  <a:path w="234345" h="318522">
                    <a:moveTo>
                      <a:pt x="49366" y="196403"/>
                    </a:moveTo>
                    <a:lnTo>
                      <a:pt x="53228" y="194102"/>
                    </a:lnTo>
                    <a:lnTo>
                      <a:pt x="55160" y="189664"/>
                    </a:lnTo>
                    <a:lnTo>
                      <a:pt x="59688" y="189820"/>
                    </a:lnTo>
                    <a:lnTo>
                      <a:pt x="63106" y="187018"/>
                    </a:lnTo>
                    <a:lnTo>
                      <a:pt x="64742" y="182457"/>
                    </a:lnTo>
                    <a:lnTo>
                      <a:pt x="62605" y="177731"/>
                    </a:lnTo>
                    <a:lnTo>
                      <a:pt x="58151" y="177066"/>
                    </a:lnTo>
                    <a:lnTo>
                      <a:pt x="53598" y="177641"/>
                    </a:lnTo>
                    <a:lnTo>
                      <a:pt x="57658" y="175315"/>
                    </a:lnTo>
                    <a:lnTo>
                      <a:pt x="55480" y="170048"/>
                    </a:lnTo>
                    <a:lnTo>
                      <a:pt x="52103" y="167377"/>
                    </a:lnTo>
                    <a:lnTo>
                      <a:pt x="51511" y="162364"/>
                    </a:lnTo>
                    <a:lnTo>
                      <a:pt x="46629" y="161148"/>
                    </a:lnTo>
                    <a:lnTo>
                      <a:pt x="40433" y="159865"/>
                    </a:lnTo>
                    <a:lnTo>
                      <a:pt x="35247" y="161534"/>
                    </a:lnTo>
                    <a:lnTo>
                      <a:pt x="30777" y="161994"/>
                    </a:lnTo>
                    <a:lnTo>
                      <a:pt x="27555" y="165528"/>
                    </a:lnTo>
                    <a:lnTo>
                      <a:pt x="23241" y="165298"/>
                    </a:lnTo>
                    <a:lnTo>
                      <a:pt x="18976" y="167032"/>
                    </a:lnTo>
                    <a:lnTo>
                      <a:pt x="16839" y="172365"/>
                    </a:lnTo>
                    <a:lnTo>
                      <a:pt x="13157" y="174535"/>
                    </a:lnTo>
                    <a:lnTo>
                      <a:pt x="8432" y="174987"/>
                    </a:lnTo>
                    <a:lnTo>
                      <a:pt x="10495" y="178537"/>
                    </a:lnTo>
                    <a:lnTo>
                      <a:pt x="4167" y="180698"/>
                    </a:lnTo>
                    <a:lnTo>
                      <a:pt x="0" y="183139"/>
                    </a:lnTo>
                    <a:lnTo>
                      <a:pt x="4011" y="186328"/>
                    </a:lnTo>
                    <a:lnTo>
                      <a:pt x="7175" y="189286"/>
                    </a:lnTo>
                    <a:lnTo>
                      <a:pt x="11234" y="190847"/>
                    </a:lnTo>
                    <a:lnTo>
                      <a:pt x="14850" y="193009"/>
                    </a:lnTo>
                    <a:lnTo>
                      <a:pt x="19173" y="193609"/>
                    </a:lnTo>
                    <a:lnTo>
                      <a:pt x="23010" y="190338"/>
                    </a:lnTo>
                    <a:lnTo>
                      <a:pt x="25180" y="186402"/>
                    </a:lnTo>
                    <a:lnTo>
                      <a:pt x="29462" y="185596"/>
                    </a:lnTo>
                    <a:lnTo>
                      <a:pt x="31574" y="189237"/>
                    </a:lnTo>
                    <a:lnTo>
                      <a:pt x="35995" y="191957"/>
                    </a:lnTo>
                    <a:lnTo>
                      <a:pt x="39759" y="195088"/>
                    </a:lnTo>
                    <a:lnTo>
                      <a:pt x="44074" y="193707"/>
                    </a:lnTo>
                    <a:lnTo>
                      <a:pt x="48618" y="195195"/>
                    </a:lnTo>
                    <a:close/>
                    <a:moveTo>
                      <a:pt x="161320" y="299901"/>
                    </a:moveTo>
                    <a:lnTo>
                      <a:pt x="167065" y="296614"/>
                    </a:lnTo>
                    <a:lnTo>
                      <a:pt x="161805" y="294132"/>
                    </a:lnTo>
                    <a:lnTo>
                      <a:pt x="155913" y="295923"/>
                    </a:lnTo>
                    <a:lnTo>
                      <a:pt x="160334" y="299104"/>
                    </a:lnTo>
                    <a:close/>
                    <a:moveTo>
                      <a:pt x="65671" y="318523"/>
                    </a:moveTo>
                    <a:lnTo>
                      <a:pt x="69517" y="315573"/>
                    </a:lnTo>
                    <a:lnTo>
                      <a:pt x="69517" y="311398"/>
                    </a:lnTo>
                    <a:lnTo>
                      <a:pt x="74439" y="310116"/>
                    </a:lnTo>
                    <a:lnTo>
                      <a:pt x="78869" y="307018"/>
                    </a:lnTo>
                    <a:lnTo>
                      <a:pt x="83923" y="307190"/>
                    </a:lnTo>
                    <a:lnTo>
                      <a:pt x="90078" y="307478"/>
                    </a:lnTo>
                    <a:lnTo>
                      <a:pt x="94179" y="307848"/>
                    </a:lnTo>
                    <a:lnTo>
                      <a:pt x="98789" y="309245"/>
                    </a:lnTo>
                    <a:lnTo>
                      <a:pt x="104172" y="310494"/>
                    </a:lnTo>
                    <a:lnTo>
                      <a:pt x="105380" y="305678"/>
                    </a:lnTo>
                    <a:lnTo>
                      <a:pt x="107878" y="301643"/>
                    </a:lnTo>
                    <a:lnTo>
                      <a:pt x="109152" y="297526"/>
                    </a:lnTo>
                    <a:lnTo>
                      <a:pt x="113729" y="296975"/>
                    </a:lnTo>
                    <a:lnTo>
                      <a:pt x="118315" y="296047"/>
                    </a:lnTo>
                    <a:lnTo>
                      <a:pt x="125013" y="295603"/>
                    </a:lnTo>
                    <a:lnTo>
                      <a:pt x="130749" y="298372"/>
                    </a:lnTo>
                    <a:lnTo>
                      <a:pt x="133132" y="301758"/>
                    </a:lnTo>
                    <a:lnTo>
                      <a:pt x="136370" y="298372"/>
                    </a:lnTo>
                    <a:lnTo>
                      <a:pt x="141054" y="298783"/>
                    </a:lnTo>
                    <a:lnTo>
                      <a:pt x="145418" y="299137"/>
                    </a:lnTo>
                    <a:lnTo>
                      <a:pt x="150415" y="295808"/>
                    </a:lnTo>
                    <a:lnTo>
                      <a:pt x="155296" y="295907"/>
                    </a:lnTo>
                    <a:lnTo>
                      <a:pt x="159102" y="293852"/>
                    </a:lnTo>
                    <a:lnTo>
                      <a:pt x="163556" y="293121"/>
                    </a:lnTo>
                    <a:lnTo>
                      <a:pt x="168051" y="293515"/>
                    </a:lnTo>
                    <a:lnTo>
                      <a:pt x="173688" y="295479"/>
                    </a:lnTo>
                    <a:lnTo>
                      <a:pt x="180065" y="293121"/>
                    </a:lnTo>
                    <a:lnTo>
                      <a:pt x="186139" y="292348"/>
                    </a:lnTo>
                    <a:lnTo>
                      <a:pt x="190239" y="292759"/>
                    </a:lnTo>
                    <a:lnTo>
                      <a:pt x="198729" y="295143"/>
                    </a:lnTo>
                    <a:lnTo>
                      <a:pt x="202903" y="292258"/>
                    </a:lnTo>
                    <a:lnTo>
                      <a:pt x="209141" y="290927"/>
                    </a:lnTo>
                    <a:lnTo>
                      <a:pt x="216644" y="289735"/>
                    </a:lnTo>
                    <a:lnTo>
                      <a:pt x="218140" y="285601"/>
                    </a:lnTo>
                    <a:lnTo>
                      <a:pt x="222224" y="284278"/>
                    </a:lnTo>
                    <a:lnTo>
                      <a:pt x="226851" y="282059"/>
                    </a:lnTo>
                    <a:lnTo>
                      <a:pt x="226382" y="277589"/>
                    </a:lnTo>
                    <a:lnTo>
                      <a:pt x="217877" y="276110"/>
                    </a:lnTo>
                    <a:lnTo>
                      <a:pt x="210587" y="273587"/>
                    </a:lnTo>
                    <a:lnTo>
                      <a:pt x="214318" y="271286"/>
                    </a:lnTo>
                    <a:lnTo>
                      <a:pt x="217499" y="268639"/>
                    </a:lnTo>
                    <a:lnTo>
                      <a:pt x="215921" y="264793"/>
                    </a:lnTo>
                    <a:lnTo>
                      <a:pt x="220203" y="263848"/>
                    </a:lnTo>
                    <a:lnTo>
                      <a:pt x="223983" y="260931"/>
                    </a:lnTo>
                    <a:lnTo>
                      <a:pt x="227122" y="257118"/>
                    </a:lnTo>
                    <a:lnTo>
                      <a:pt x="230836" y="254537"/>
                    </a:lnTo>
                    <a:lnTo>
                      <a:pt x="232069" y="248785"/>
                    </a:lnTo>
                    <a:lnTo>
                      <a:pt x="234304" y="245119"/>
                    </a:lnTo>
                    <a:lnTo>
                      <a:pt x="234345" y="240419"/>
                    </a:lnTo>
                    <a:lnTo>
                      <a:pt x="233475" y="235430"/>
                    </a:lnTo>
                    <a:lnTo>
                      <a:pt x="223941" y="229111"/>
                    </a:lnTo>
                    <a:lnTo>
                      <a:pt x="215321" y="227755"/>
                    </a:lnTo>
                    <a:lnTo>
                      <a:pt x="207908" y="227640"/>
                    </a:lnTo>
                    <a:lnTo>
                      <a:pt x="203282" y="230434"/>
                    </a:lnTo>
                    <a:lnTo>
                      <a:pt x="198926" y="231412"/>
                    </a:lnTo>
                    <a:lnTo>
                      <a:pt x="195105" y="229842"/>
                    </a:lnTo>
                    <a:lnTo>
                      <a:pt x="198425" y="227105"/>
                    </a:lnTo>
                    <a:lnTo>
                      <a:pt x="201268" y="223629"/>
                    </a:lnTo>
                    <a:lnTo>
                      <a:pt x="198531" y="215132"/>
                    </a:lnTo>
                    <a:lnTo>
                      <a:pt x="194250" y="211434"/>
                    </a:lnTo>
                    <a:lnTo>
                      <a:pt x="190009" y="209092"/>
                    </a:lnTo>
                    <a:lnTo>
                      <a:pt x="185859" y="205591"/>
                    </a:lnTo>
                    <a:lnTo>
                      <a:pt x="190215" y="208023"/>
                    </a:lnTo>
                    <a:lnTo>
                      <a:pt x="194957" y="209083"/>
                    </a:lnTo>
                    <a:lnTo>
                      <a:pt x="192828" y="204218"/>
                    </a:lnTo>
                    <a:lnTo>
                      <a:pt x="189204" y="200019"/>
                    </a:lnTo>
                    <a:lnTo>
                      <a:pt x="187824" y="195910"/>
                    </a:lnTo>
                    <a:lnTo>
                      <a:pt x="186237" y="191086"/>
                    </a:lnTo>
                    <a:lnTo>
                      <a:pt x="183048" y="187125"/>
                    </a:lnTo>
                    <a:lnTo>
                      <a:pt x="180624" y="183731"/>
                    </a:lnTo>
                    <a:lnTo>
                      <a:pt x="176244" y="181109"/>
                    </a:lnTo>
                    <a:lnTo>
                      <a:pt x="168971" y="179079"/>
                    </a:lnTo>
                    <a:lnTo>
                      <a:pt x="165076" y="177296"/>
                    </a:lnTo>
                    <a:lnTo>
                      <a:pt x="162076" y="173622"/>
                    </a:lnTo>
                    <a:lnTo>
                      <a:pt x="160810" y="169292"/>
                    </a:lnTo>
                    <a:lnTo>
                      <a:pt x="158748" y="165257"/>
                    </a:lnTo>
                    <a:lnTo>
                      <a:pt x="157458" y="161238"/>
                    </a:lnTo>
                    <a:lnTo>
                      <a:pt x="155428" y="156537"/>
                    </a:lnTo>
                    <a:lnTo>
                      <a:pt x="155395" y="152099"/>
                    </a:lnTo>
                    <a:lnTo>
                      <a:pt x="150357" y="147473"/>
                    </a:lnTo>
                    <a:lnTo>
                      <a:pt x="144662" y="142468"/>
                    </a:lnTo>
                    <a:lnTo>
                      <a:pt x="141022" y="139830"/>
                    </a:lnTo>
                    <a:lnTo>
                      <a:pt x="135483" y="138022"/>
                    </a:lnTo>
                    <a:lnTo>
                      <a:pt x="127486" y="135894"/>
                    </a:lnTo>
                    <a:lnTo>
                      <a:pt x="122531" y="139296"/>
                    </a:lnTo>
                    <a:lnTo>
                      <a:pt x="116696" y="138384"/>
                    </a:lnTo>
                    <a:lnTo>
                      <a:pt x="112488" y="137874"/>
                    </a:lnTo>
                    <a:lnTo>
                      <a:pt x="108322" y="137118"/>
                    </a:lnTo>
                    <a:lnTo>
                      <a:pt x="113984" y="137652"/>
                    </a:lnTo>
                    <a:lnTo>
                      <a:pt x="119063" y="136058"/>
                    </a:lnTo>
                    <a:lnTo>
                      <a:pt x="123698" y="132031"/>
                    </a:lnTo>
                    <a:lnTo>
                      <a:pt x="128275" y="132031"/>
                    </a:lnTo>
                    <a:lnTo>
                      <a:pt x="132886" y="129738"/>
                    </a:lnTo>
                    <a:lnTo>
                      <a:pt x="127906" y="127766"/>
                    </a:lnTo>
                    <a:lnTo>
                      <a:pt x="124824" y="124774"/>
                    </a:lnTo>
                    <a:lnTo>
                      <a:pt x="118381" y="127330"/>
                    </a:lnTo>
                    <a:lnTo>
                      <a:pt x="123081" y="124832"/>
                    </a:lnTo>
                    <a:lnTo>
                      <a:pt x="127536" y="124175"/>
                    </a:lnTo>
                    <a:lnTo>
                      <a:pt x="132598" y="121799"/>
                    </a:lnTo>
                    <a:lnTo>
                      <a:pt x="135121" y="118504"/>
                    </a:lnTo>
                    <a:lnTo>
                      <a:pt x="139214" y="114675"/>
                    </a:lnTo>
                    <a:lnTo>
                      <a:pt x="142147" y="111330"/>
                    </a:lnTo>
                    <a:lnTo>
                      <a:pt x="144629" y="106678"/>
                    </a:lnTo>
                    <a:lnTo>
                      <a:pt x="147456" y="99315"/>
                    </a:lnTo>
                    <a:lnTo>
                      <a:pt x="152174" y="94943"/>
                    </a:lnTo>
                    <a:lnTo>
                      <a:pt x="151146" y="90727"/>
                    </a:lnTo>
                    <a:lnTo>
                      <a:pt x="147013" y="88632"/>
                    </a:lnTo>
                    <a:lnTo>
                      <a:pt x="142747" y="89034"/>
                    </a:lnTo>
                    <a:lnTo>
                      <a:pt x="135072" y="89182"/>
                    </a:lnTo>
                    <a:lnTo>
                      <a:pt x="129878" y="88656"/>
                    </a:lnTo>
                    <a:lnTo>
                      <a:pt x="123402" y="89256"/>
                    </a:lnTo>
                    <a:lnTo>
                      <a:pt x="119260" y="88311"/>
                    </a:lnTo>
                    <a:lnTo>
                      <a:pt x="112628" y="88180"/>
                    </a:lnTo>
                    <a:lnTo>
                      <a:pt x="107862" y="89445"/>
                    </a:lnTo>
                    <a:lnTo>
                      <a:pt x="102693" y="91532"/>
                    </a:lnTo>
                    <a:lnTo>
                      <a:pt x="97548" y="93579"/>
                    </a:lnTo>
                    <a:lnTo>
                      <a:pt x="92946" y="94450"/>
                    </a:lnTo>
                    <a:lnTo>
                      <a:pt x="97211" y="92116"/>
                    </a:lnTo>
                    <a:lnTo>
                      <a:pt x="101279" y="88886"/>
                    </a:lnTo>
                    <a:lnTo>
                      <a:pt x="96077" y="89026"/>
                    </a:lnTo>
                    <a:lnTo>
                      <a:pt x="92190" y="90990"/>
                    </a:lnTo>
                    <a:lnTo>
                      <a:pt x="97409" y="88623"/>
                    </a:lnTo>
                    <a:lnTo>
                      <a:pt x="101748" y="88377"/>
                    </a:lnTo>
                    <a:lnTo>
                      <a:pt x="104862" y="85312"/>
                    </a:lnTo>
                    <a:lnTo>
                      <a:pt x="100170" y="84523"/>
                    </a:lnTo>
                    <a:lnTo>
                      <a:pt x="95272" y="83717"/>
                    </a:lnTo>
                    <a:lnTo>
                      <a:pt x="102200" y="83487"/>
                    </a:lnTo>
                    <a:lnTo>
                      <a:pt x="104295" y="79477"/>
                    </a:lnTo>
                    <a:lnTo>
                      <a:pt x="112620" y="74513"/>
                    </a:lnTo>
                    <a:lnTo>
                      <a:pt x="116877" y="71144"/>
                    </a:lnTo>
                    <a:lnTo>
                      <a:pt x="121947" y="68563"/>
                    </a:lnTo>
                    <a:lnTo>
                      <a:pt x="121866" y="63969"/>
                    </a:lnTo>
                    <a:lnTo>
                      <a:pt x="116811" y="60518"/>
                    </a:lnTo>
                    <a:lnTo>
                      <a:pt x="112867" y="61948"/>
                    </a:lnTo>
                    <a:lnTo>
                      <a:pt x="108363" y="61956"/>
                    </a:lnTo>
                    <a:lnTo>
                      <a:pt x="103835" y="63115"/>
                    </a:lnTo>
                    <a:lnTo>
                      <a:pt x="99200" y="62835"/>
                    </a:lnTo>
                    <a:lnTo>
                      <a:pt x="94014" y="63657"/>
                    </a:lnTo>
                    <a:lnTo>
                      <a:pt x="90875" y="66591"/>
                    </a:lnTo>
                    <a:lnTo>
                      <a:pt x="88747" y="62515"/>
                    </a:lnTo>
                    <a:lnTo>
                      <a:pt x="85271" y="65876"/>
                    </a:lnTo>
                    <a:lnTo>
                      <a:pt x="83849" y="61948"/>
                    </a:lnTo>
                    <a:lnTo>
                      <a:pt x="79099" y="61150"/>
                    </a:lnTo>
                    <a:lnTo>
                      <a:pt x="76346" y="64397"/>
                    </a:lnTo>
                    <a:lnTo>
                      <a:pt x="78458" y="68465"/>
                    </a:lnTo>
                    <a:lnTo>
                      <a:pt x="80208" y="73206"/>
                    </a:lnTo>
                    <a:lnTo>
                      <a:pt x="75737" y="71678"/>
                    </a:lnTo>
                    <a:lnTo>
                      <a:pt x="71686" y="72845"/>
                    </a:lnTo>
                    <a:lnTo>
                      <a:pt x="71711" y="77578"/>
                    </a:lnTo>
                    <a:lnTo>
                      <a:pt x="73979" y="81063"/>
                    </a:lnTo>
                    <a:lnTo>
                      <a:pt x="76716" y="84514"/>
                    </a:lnTo>
                    <a:lnTo>
                      <a:pt x="72927" y="82000"/>
                    </a:lnTo>
                    <a:lnTo>
                      <a:pt x="68760" y="82123"/>
                    </a:lnTo>
                    <a:lnTo>
                      <a:pt x="64109" y="81860"/>
                    </a:lnTo>
                    <a:lnTo>
                      <a:pt x="64553" y="86142"/>
                    </a:lnTo>
                    <a:lnTo>
                      <a:pt x="59729" y="83610"/>
                    </a:lnTo>
                    <a:lnTo>
                      <a:pt x="62400" y="87514"/>
                    </a:lnTo>
                    <a:lnTo>
                      <a:pt x="61430" y="91598"/>
                    </a:lnTo>
                    <a:lnTo>
                      <a:pt x="65966" y="92601"/>
                    </a:lnTo>
                    <a:lnTo>
                      <a:pt x="61594" y="92510"/>
                    </a:lnTo>
                    <a:lnTo>
                      <a:pt x="57904" y="94844"/>
                    </a:lnTo>
                    <a:lnTo>
                      <a:pt x="59737" y="98567"/>
                    </a:lnTo>
                    <a:lnTo>
                      <a:pt x="63583" y="96989"/>
                    </a:lnTo>
                    <a:lnTo>
                      <a:pt x="61192" y="100359"/>
                    </a:lnTo>
                    <a:lnTo>
                      <a:pt x="65753" y="100507"/>
                    </a:lnTo>
                    <a:lnTo>
                      <a:pt x="61553" y="103810"/>
                    </a:lnTo>
                    <a:lnTo>
                      <a:pt x="65629" y="105750"/>
                    </a:lnTo>
                    <a:lnTo>
                      <a:pt x="60962" y="105216"/>
                    </a:lnTo>
                    <a:lnTo>
                      <a:pt x="63033" y="109185"/>
                    </a:lnTo>
                    <a:lnTo>
                      <a:pt x="58578" y="108314"/>
                    </a:lnTo>
                    <a:lnTo>
                      <a:pt x="56039" y="111806"/>
                    </a:lnTo>
                    <a:lnTo>
                      <a:pt x="60386" y="111732"/>
                    </a:lnTo>
                    <a:lnTo>
                      <a:pt x="56967" y="114214"/>
                    </a:lnTo>
                    <a:lnTo>
                      <a:pt x="49580" y="116006"/>
                    </a:lnTo>
                    <a:lnTo>
                      <a:pt x="53335" y="118019"/>
                    </a:lnTo>
                    <a:lnTo>
                      <a:pt x="57748" y="118241"/>
                    </a:lnTo>
                    <a:lnTo>
                      <a:pt x="62687" y="117847"/>
                    </a:lnTo>
                    <a:lnTo>
                      <a:pt x="56770" y="118825"/>
                    </a:lnTo>
                    <a:lnTo>
                      <a:pt x="59047" y="122276"/>
                    </a:lnTo>
                    <a:lnTo>
                      <a:pt x="64364" y="121709"/>
                    </a:lnTo>
                    <a:lnTo>
                      <a:pt x="67709" y="119112"/>
                    </a:lnTo>
                    <a:lnTo>
                      <a:pt x="71628" y="116819"/>
                    </a:lnTo>
                    <a:lnTo>
                      <a:pt x="74579" y="113524"/>
                    </a:lnTo>
                    <a:lnTo>
                      <a:pt x="69714" y="112891"/>
                    </a:lnTo>
                    <a:lnTo>
                      <a:pt x="74760" y="113483"/>
                    </a:lnTo>
                    <a:lnTo>
                      <a:pt x="71398" y="117387"/>
                    </a:lnTo>
                    <a:lnTo>
                      <a:pt x="77915" y="117008"/>
                    </a:lnTo>
                    <a:lnTo>
                      <a:pt x="72023" y="117814"/>
                    </a:lnTo>
                    <a:lnTo>
                      <a:pt x="68678" y="120353"/>
                    </a:lnTo>
                    <a:lnTo>
                      <a:pt x="65941" y="123854"/>
                    </a:lnTo>
                    <a:lnTo>
                      <a:pt x="71004" y="124339"/>
                    </a:lnTo>
                    <a:lnTo>
                      <a:pt x="75548" y="121438"/>
                    </a:lnTo>
                    <a:lnTo>
                      <a:pt x="71439" y="125120"/>
                    </a:lnTo>
                    <a:lnTo>
                      <a:pt x="66846" y="124610"/>
                    </a:lnTo>
                    <a:lnTo>
                      <a:pt x="64093" y="127675"/>
                    </a:lnTo>
                    <a:lnTo>
                      <a:pt x="63723" y="131867"/>
                    </a:lnTo>
                    <a:lnTo>
                      <a:pt x="61964" y="136222"/>
                    </a:lnTo>
                    <a:lnTo>
                      <a:pt x="60287" y="140528"/>
                    </a:lnTo>
                    <a:lnTo>
                      <a:pt x="62104" y="144391"/>
                    </a:lnTo>
                    <a:lnTo>
                      <a:pt x="66040" y="142057"/>
                    </a:lnTo>
                    <a:lnTo>
                      <a:pt x="61562" y="146454"/>
                    </a:lnTo>
                    <a:lnTo>
                      <a:pt x="59318" y="150185"/>
                    </a:lnTo>
                    <a:lnTo>
                      <a:pt x="58915" y="154589"/>
                    </a:lnTo>
                    <a:lnTo>
                      <a:pt x="57033" y="158345"/>
                    </a:lnTo>
                    <a:lnTo>
                      <a:pt x="61282" y="158148"/>
                    </a:lnTo>
                    <a:lnTo>
                      <a:pt x="63024" y="154401"/>
                    </a:lnTo>
                    <a:lnTo>
                      <a:pt x="64479" y="150513"/>
                    </a:lnTo>
                    <a:lnTo>
                      <a:pt x="65687" y="146462"/>
                    </a:lnTo>
                    <a:lnTo>
                      <a:pt x="68810" y="143717"/>
                    </a:lnTo>
                    <a:lnTo>
                      <a:pt x="65975" y="138712"/>
                    </a:lnTo>
                    <a:lnTo>
                      <a:pt x="69624" y="135984"/>
                    </a:lnTo>
                    <a:lnTo>
                      <a:pt x="73930" y="132877"/>
                    </a:lnTo>
                    <a:lnTo>
                      <a:pt x="78639" y="129993"/>
                    </a:lnTo>
                    <a:lnTo>
                      <a:pt x="74710" y="132992"/>
                    </a:lnTo>
                    <a:lnTo>
                      <a:pt x="69903" y="136271"/>
                    </a:lnTo>
                    <a:lnTo>
                      <a:pt x="68243" y="141161"/>
                    </a:lnTo>
                    <a:lnTo>
                      <a:pt x="72089" y="139025"/>
                    </a:lnTo>
                    <a:lnTo>
                      <a:pt x="75286" y="141638"/>
                    </a:lnTo>
                    <a:lnTo>
                      <a:pt x="78598" y="138786"/>
                    </a:lnTo>
                    <a:lnTo>
                      <a:pt x="78712" y="134603"/>
                    </a:lnTo>
                    <a:lnTo>
                      <a:pt x="82353" y="132039"/>
                    </a:lnTo>
                    <a:lnTo>
                      <a:pt x="79288" y="136428"/>
                    </a:lnTo>
                    <a:lnTo>
                      <a:pt x="83224" y="138096"/>
                    </a:lnTo>
                    <a:lnTo>
                      <a:pt x="79280" y="139509"/>
                    </a:lnTo>
                    <a:lnTo>
                      <a:pt x="79247" y="143692"/>
                    </a:lnTo>
                    <a:lnTo>
                      <a:pt x="80331" y="148327"/>
                    </a:lnTo>
                    <a:lnTo>
                      <a:pt x="83923" y="150415"/>
                    </a:lnTo>
                    <a:lnTo>
                      <a:pt x="82551" y="154433"/>
                    </a:lnTo>
                    <a:lnTo>
                      <a:pt x="79304" y="157704"/>
                    </a:lnTo>
                    <a:lnTo>
                      <a:pt x="75787" y="162882"/>
                    </a:lnTo>
                    <a:lnTo>
                      <a:pt x="75548" y="169300"/>
                    </a:lnTo>
                    <a:lnTo>
                      <a:pt x="71472" y="167073"/>
                    </a:lnTo>
                    <a:lnTo>
                      <a:pt x="71826" y="171272"/>
                    </a:lnTo>
                    <a:lnTo>
                      <a:pt x="75130" y="174444"/>
                    </a:lnTo>
                    <a:lnTo>
                      <a:pt x="78581" y="177962"/>
                    </a:lnTo>
                    <a:lnTo>
                      <a:pt x="76436" y="173080"/>
                    </a:lnTo>
                    <a:lnTo>
                      <a:pt x="82115" y="172423"/>
                    </a:lnTo>
                    <a:lnTo>
                      <a:pt x="87013" y="176030"/>
                    </a:lnTo>
                    <a:lnTo>
                      <a:pt x="90349" y="173475"/>
                    </a:lnTo>
                    <a:lnTo>
                      <a:pt x="95025" y="173705"/>
                    </a:lnTo>
                    <a:lnTo>
                      <a:pt x="99126" y="174042"/>
                    </a:lnTo>
                    <a:lnTo>
                      <a:pt x="103548" y="171765"/>
                    </a:lnTo>
                    <a:lnTo>
                      <a:pt x="110336" y="169530"/>
                    </a:lnTo>
                    <a:lnTo>
                      <a:pt x="114510" y="168125"/>
                    </a:lnTo>
                    <a:lnTo>
                      <a:pt x="111166" y="172686"/>
                    </a:lnTo>
                    <a:lnTo>
                      <a:pt x="108568" y="177518"/>
                    </a:lnTo>
                    <a:lnTo>
                      <a:pt x="107065" y="181561"/>
                    </a:lnTo>
                    <a:lnTo>
                      <a:pt x="110286" y="185078"/>
                    </a:lnTo>
                    <a:lnTo>
                      <a:pt x="113828" y="190971"/>
                    </a:lnTo>
                    <a:lnTo>
                      <a:pt x="116902" y="195885"/>
                    </a:lnTo>
                    <a:lnTo>
                      <a:pt x="120608" y="193896"/>
                    </a:lnTo>
                    <a:lnTo>
                      <a:pt x="125383" y="194636"/>
                    </a:lnTo>
                    <a:lnTo>
                      <a:pt x="122243" y="197471"/>
                    </a:lnTo>
                    <a:lnTo>
                      <a:pt x="120288" y="201720"/>
                    </a:lnTo>
                    <a:lnTo>
                      <a:pt x="119704" y="206223"/>
                    </a:lnTo>
                    <a:lnTo>
                      <a:pt x="118833" y="210669"/>
                    </a:lnTo>
                    <a:lnTo>
                      <a:pt x="115283" y="213620"/>
                    </a:lnTo>
                    <a:lnTo>
                      <a:pt x="109259" y="217293"/>
                    </a:lnTo>
                    <a:lnTo>
                      <a:pt x="104049" y="217983"/>
                    </a:lnTo>
                    <a:lnTo>
                      <a:pt x="98320" y="219208"/>
                    </a:lnTo>
                    <a:lnTo>
                      <a:pt x="92601" y="221090"/>
                    </a:lnTo>
                    <a:lnTo>
                      <a:pt x="89084" y="223892"/>
                    </a:lnTo>
                    <a:lnTo>
                      <a:pt x="84884" y="228930"/>
                    </a:lnTo>
                    <a:lnTo>
                      <a:pt x="80767" y="231280"/>
                    </a:lnTo>
                    <a:lnTo>
                      <a:pt x="84613" y="233778"/>
                    </a:lnTo>
                    <a:lnTo>
                      <a:pt x="87875" y="230360"/>
                    </a:lnTo>
                    <a:lnTo>
                      <a:pt x="92141" y="229571"/>
                    </a:lnTo>
                    <a:lnTo>
                      <a:pt x="95872" y="235726"/>
                    </a:lnTo>
                    <a:lnTo>
                      <a:pt x="95305" y="240978"/>
                    </a:lnTo>
                    <a:lnTo>
                      <a:pt x="94861" y="245103"/>
                    </a:lnTo>
                    <a:lnTo>
                      <a:pt x="92026" y="249080"/>
                    </a:lnTo>
                    <a:lnTo>
                      <a:pt x="88139" y="250535"/>
                    </a:lnTo>
                    <a:lnTo>
                      <a:pt x="84662" y="252918"/>
                    </a:lnTo>
                    <a:lnTo>
                      <a:pt x="80331" y="253214"/>
                    </a:lnTo>
                    <a:lnTo>
                      <a:pt x="76609" y="255597"/>
                    </a:lnTo>
                    <a:lnTo>
                      <a:pt x="70889" y="256214"/>
                    </a:lnTo>
                    <a:lnTo>
                      <a:pt x="65013" y="260068"/>
                    </a:lnTo>
                    <a:lnTo>
                      <a:pt x="69262" y="261251"/>
                    </a:lnTo>
                    <a:lnTo>
                      <a:pt x="66312" y="264999"/>
                    </a:lnTo>
                    <a:lnTo>
                      <a:pt x="71094" y="266084"/>
                    </a:lnTo>
                    <a:lnTo>
                      <a:pt x="75121" y="265147"/>
                    </a:lnTo>
                    <a:lnTo>
                      <a:pt x="71152" y="266314"/>
                    </a:lnTo>
                    <a:lnTo>
                      <a:pt x="75631" y="267809"/>
                    </a:lnTo>
                    <a:lnTo>
                      <a:pt x="80176" y="266223"/>
                    </a:lnTo>
                    <a:lnTo>
                      <a:pt x="85525" y="265369"/>
                    </a:lnTo>
                    <a:lnTo>
                      <a:pt x="89536" y="267349"/>
                    </a:lnTo>
                    <a:lnTo>
                      <a:pt x="91450" y="271072"/>
                    </a:lnTo>
                    <a:lnTo>
                      <a:pt x="97154" y="270127"/>
                    </a:lnTo>
                    <a:lnTo>
                      <a:pt x="101320" y="270061"/>
                    </a:lnTo>
                    <a:lnTo>
                      <a:pt x="104706" y="272929"/>
                    </a:lnTo>
                    <a:lnTo>
                      <a:pt x="110607" y="275764"/>
                    </a:lnTo>
                    <a:lnTo>
                      <a:pt x="114872" y="275115"/>
                    </a:lnTo>
                    <a:lnTo>
                      <a:pt x="120937" y="271318"/>
                    </a:lnTo>
                    <a:lnTo>
                      <a:pt x="125317" y="270949"/>
                    </a:lnTo>
                    <a:lnTo>
                      <a:pt x="117345" y="275789"/>
                    </a:lnTo>
                    <a:lnTo>
                      <a:pt x="123139" y="274293"/>
                    </a:lnTo>
                    <a:lnTo>
                      <a:pt x="119844" y="277268"/>
                    </a:lnTo>
                    <a:lnTo>
                      <a:pt x="115234" y="281114"/>
                    </a:lnTo>
                    <a:lnTo>
                      <a:pt x="110549" y="281525"/>
                    </a:lnTo>
                    <a:lnTo>
                      <a:pt x="106309" y="280177"/>
                    </a:lnTo>
                    <a:lnTo>
                      <a:pt x="101345" y="279726"/>
                    </a:lnTo>
                    <a:lnTo>
                      <a:pt x="94918" y="280893"/>
                    </a:lnTo>
                    <a:lnTo>
                      <a:pt x="90456" y="281492"/>
                    </a:lnTo>
                    <a:lnTo>
                      <a:pt x="90128" y="285897"/>
                    </a:lnTo>
                    <a:lnTo>
                      <a:pt x="85871" y="286777"/>
                    </a:lnTo>
                    <a:lnTo>
                      <a:pt x="82041" y="290023"/>
                    </a:lnTo>
                    <a:lnTo>
                      <a:pt x="79880" y="294970"/>
                    </a:lnTo>
                    <a:lnTo>
                      <a:pt x="76937" y="298372"/>
                    </a:lnTo>
                    <a:lnTo>
                      <a:pt x="72919" y="299531"/>
                    </a:lnTo>
                    <a:lnTo>
                      <a:pt x="70363" y="302843"/>
                    </a:lnTo>
                    <a:lnTo>
                      <a:pt x="67174" y="306804"/>
                    </a:lnTo>
                    <a:lnTo>
                      <a:pt x="62654" y="309993"/>
                    </a:lnTo>
                    <a:lnTo>
                      <a:pt x="56967" y="311127"/>
                    </a:lnTo>
                    <a:lnTo>
                      <a:pt x="54050" y="314356"/>
                    </a:lnTo>
                    <a:lnTo>
                      <a:pt x="59622" y="313477"/>
                    </a:lnTo>
                    <a:lnTo>
                      <a:pt x="64553" y="316518"/>
                    </a:lnTo>
                    <a:close/>
                    <a:moveTo>
                      <a:pt x="89675" y="223317"/>
                    </a:moveTo>
                    <a:lnTo>
                      <a:pt x="95658" y="219200"/>
                    </a:lnTo>
                    <a:lnTo>
                      <a:pt x="92239" y="216348"/>
                    </a:lnTo>
                    <a:lnTo>
                      <a:pt x="87646" y="214203"/>
                    </a:lnTo>
                    <a:lnTo>
                      <a:pt x="83758" y="217186"/>
                    </a:lnTo>
                    <a:lnTo>
                      <a:pt x="85607" y="221098"/>
                    </a:lnTo>
                    <a:lnTo>
                      <a:pt x="89675" y="223317"/>
                    </a:lnTo>
                    <a:close/>
                    <a:moveTo>
                      <a:pt x="71538" y="154475"/>
                    </a:moveTo>
                    <a:lnTo>
                      <a:pt x="74094" y="151031"/>
                    </a:lnTo>
                    <a:lnTo>
                      <a:pt x="72228" y="147111"/>
                    </a:lnTo>
                    <a:lnTo>
                      <a:pt x="67610" y="147267"/>
                    </a:lnTo>
                    <a:lnTo>
                      <a:pt x="67635" y="152313"/>
                    </a:lnTo>
                    <a:lnTo>
                      <a:pt x="71538" y="154475"/>
                    </a:lnTo>
                    <a:close/>
                    <a:moveTo>
                      <a:pt x="75516" y="146018"/>
                    </a:moveTo>
                    <a:lnTo>
                      <a:pt x="74275" y="141802"/>
                    </a:lnTo>
                    <a:lnTo>
                      <a:pt x="75516" y="146018"/>
                    </a:lnTo>
                    <a:close/>
                    <a:moveTo>
                      <a:pt x="54050" y="108158"/>
                    </a:moveTo>
                    <a:lnTo>
                      <a:pt x="57929" y="105528"/>
                    </a:lnTo>
                    <a:lnTo>
                      <a:pt x="61899" y="102832"/>
                    </a:lnTo>
                    <a:lnTo>
                      <a:pt x="56787" y="101608"/>
                    </a:lnTo>
                    <a:lnTo>
                      <a:pt x="52053" y="99520"/>
                    </a:lnTo>
                    <a:lnTo>
                      <a:pt x="51913" y="94499"/>
                    </a:lnTo>
                    <a:lnTo>
                      <a:pt x="50796" y="90144"/>
                    </a:lnTo>
                    <a:lnTo>
                      <a:pt x="47114" y="88056"/>
                    </a:lnTo>
                    <a:lnTo>
                      <a:pt x="45956" y="92231"/>
                    </a:lnTo>
                    <a:lnTo>
                      <a:pt x="41271" y="91155"/>
                    </a:lnTo>
                    <a:lnTo>
                      <a:pt x="41567" y="95946"/>
                    </a:lnTo>
                    <a:lnTo>
                      <a:pt x="37836" y="94080"/>
                    </a:lnTo>
                    <a:lnTo>
                      <a:pt x="41419" y="98970"/>
                    </a:lnTo>
                    <a:lnTo>
                      <a:pt x="45602" y="98279"/>
                    </a:lnTo>
                    <a:lnTo>
                      <a:pt x="46128" y="102832"/>
                    </a:lnTo>
                    <a:lnTo>
                      <a:pt x="50697" y="103572"/>
                    </a:lnTo>
                    <a:lnTo>
                      <a:pt x="58167" y="103342"/>
                    </a:lnTo>
                    <a:lnTo>
                      <a:pt x="54412" y="105314"/>
                    </a:lnTo>
                    <a:close/>
                    <a:moveTo>
                      <a:pt x="53672" y="99093"/>
                    </a:moveTo>
                    <a:lnTo>
                      <a:pt x="55521" y="94228"/>
                    </a:lnTo>
                    <a:lnTo>
                      <a:pt x="52801" y="98485"/>
                    </a:lnTo>
                    <a:close/>
                    <a:moveTo>
                      <a:pt x="132031" y="44887"/>
                    </a:moveTo>
                    <a:lnTo>
                      <a:pt x="135828" y="43301"/>
                    </a:lnTo>
                    <a:lnTo>
                      <a:pt x="131752" y="44427"/>
                    </a:lnTo>
                    <a:close/>
                    <a:moveTo>
                      <a:pt x="53639" y="143964"/>
                    </a:moveTo>
                    <a:lnTo>
                      <a:pt x="56992" y="138737"/>
                    </a:lnTo>
                    <a:lnTo>
                      <a:pt x="60592" y="134628"/>
                    </a:lnTo>
                    <a:lnTo>
                      <a:pt x="54058" y="137077"/>
                    </a:lnTo>
                    <a:lnTo>
                      <a:pt x="50862" y="141063"/>
                    </a:lnTo>
                    <a:close/>
                    <a:moveTo>
                      <a:pt x="46408" y="150185"/>
                    </a:moveTo>
                    <a:lnTo>
                      <a:pt x="50779" y="148171"/>
                    </a:lnTo>
                    <a:lnTo>
                      <a:pt x="50771" y="143717"/>
                    </a:lnTo>
                    <a:lnTo>
                      <a:pt x="48478" y="140019"/>
                    </a:lnTo>
                    <a:lnTo>
                      <a:pt x="42471" y="142254"/>
                    </a:lnTo>
                    <a:lnTo>
                      <a:pt x="41263" y="146265"/>
                    </a:lnTo>
                    <a:lnTo>
                      <a:pt x="46761" y="144498"/>
                    </a:lnTo>
                    <a:lnTo>
                      <a:pt x="44977" y="148993"/>
                    </a:lnTo>
                    <a:close/>
                    <a:moveTo>
                      <a:pt x="47287" y="137907"/>
                    </a:moveTo>
                    <a:lnTo>
                      <a:pt x="50253" y="134299"/>
                    </a:lnTo>
                    <a:lnTo>
                      <a:pt x="46670" y="136806"/>
                    </a:lnTo>
                    <a:close/>
                    <a:moveTo>
                      <a:pt x="164131" y="25369"/>
                    </a:moveTo>
                    <a:lnTo>
                      <a:pt x="164969" y="21285"/>
                    </a:lnTo>
                    <a:lnTo>
                      <a:pt x="166588" y="17077"/>
                    </a:lnTo>
                    <a:lnTo>
                      <a:pt x="168659" y="12459"/>
                    </a:lnTo>
                    <a:lnTo>
                      <a:pt x="169440" y="8366"/>
                    </a:lnTo>
                    <a:lnTo>
                      <a:pt x="165536" y="9705"/>
                    </a:lnTo>
                    <a:lnTo>
                      <a:pt x="168979" y="7257"/>
                    </a:lnTo>
                    <a:lnTo>
                      <a:pt x="169070" y="2252"/>
                    </a:lnTo>
                    <a:lnTo>
                      <a:pt x="163637" y="3123"/>
                    </a:lnTo>
                    <a:lnTo>
                      <a:pt x="159406" y="5876"/>
                    </a:lnTo>
                    <a:lnTo>
                      <a:pt x="161772" y="9533"/>
                    </a:lnTo>
                    <a:lnTo>
                      <a:pt x="159701" y="13321"/>
                    </a:lnTo>
                    <a:lnTo>
                      <a:pt x="154926" y="12664"/>
                    </a:lnTo>
                    <a:lnTo>
                      <a:pt x="157992" y="15434"/>
                    </a:lnTo>
                    <a:lnTo>
                      <a:pt x="162208" y="15162"/>
                    </a:lnTo>
                    <a:lnTo>
                      <a:pt x="163629" y="19354"/>
                    </a:lnTo>
                    <a:lnTo>
                      <a:pt x="162035" y="23232"/>
                    </a:lnTo>
                    <a:close/>
                    <a:moveTo>
                      <a:pt x="171699" y="2186"/>
                    </a:moveTo>
                    <a:lnTo>
                      <a:pt x="175398" y="0"/>
                    </a:lnTo>
                    <a:lnTo>
                      <a:pt x="171313" y="534"/>
                    </a:lnTo>
                    <a:close/>
                    <a:moveTo>
                      <a:pt x="27333" y="94877"/>
                    </a:moveTo>
                    <a:lnTo>
                      <a:pt x="29873" y="91327"/>
                    </a:lnTo>
                    <a:lnTo>
                      <a:pt x="27786" y="87202"/>
                    </a:lnTo>
                    <a:lnTo>
                      <a:pt x="23331" y="89453"/>
                    </a:lnTo>
                    <a:lnTo>
                      <a:pt x="23315" y="94212"/>
                    </a:lnTo>
                    <a:close/>
                    <a:moveTo>
                      <a:pt x="125638" y="58159"/>
                    </a:moveTo>
                    <a:lnTo>
                      <a:pt x="128062" y="54543"/>
                    </a:lnTo>
                    <a:lnTo>
                      <a:pt x="131522" y="51749"/>
                    </a:lnTo>
                    <a:lnTo>
                      <a:pt x="126706" y="51256"/>
                    </a:lnTo>
                    <a:lnTo>
                      <a:pt x="122095" y="49958"/>
                    </a:lnTo>
                    <a:lnTo>
                      <a:pt x="120542" y="45758"/>
                    </a:lnTo>
                    <a:lnTo>
                      <a:pt x="116984" y="48445"/>
                    </a:lnTo>
                    <a:lnTo>
                      <a:pt x="119375" y="51905"/>
                    </a:lnTo>
                    <a:lnTo>
                      <a:pt x="125514" y="51437"/>
                    </a:lnTo>
                    <a:lnTo>
                      <a:pt x="123936" y="55538"/>
                    </a:lnTo>
                    <a:close/>
                    <a:moveTo>
                      <a:pt x="119474" y="56943"/>
                    </a:moveTo>
                    <a:lnTo>
                      <a:pt x="116737" y="52201"/>
                    </a:lnTo>
                    <a:lnTo>
                      <a:pt x="117954" y="56746"/>
                    </a:lnTo>
                    <a:close/>
                    <a:moveTo>
                      <a:pt x="37738" y="121537"/>
                    </a:moveTo>
                    <a:lnTo>
                      <a:pt x="41740" y="120255"/>
                    </a:lnTo>
                    <a:lnTo>
                      <a:pt x="37442" y="121076"/>
                    </a:lnTo>
                    <a:close/>
                    <a:moveTo>
                      <a:pt x="32560" y="125054"/>
                    </a:moveTo>
                    <a:lnTo>
                      <a:pt x="36390" y="122827"/>
                    </a:lnTo>
                    <a:lnTo>
                      <a:pt x="31771" y="122449"/>
                    </a:lnTo>
                    <a:close/>
                    <a:moveTo>
                      <a:pt x="63082" y="124437"/>
                    </a:moveTo>
                    <a:lnTo>
                      <a:pt x="67166" y="121537"/>
                    </a:lnTo>
                    <a:lnTo>
                      <a:pt x="63131" y="123583"/>
                    </a:lnTo>
                    <a:close/>
                    <a:moveTo>
                      <a:pt x="127618" y="43613"/>
                    </a:moveTo>
                    <a:lnTo>
                      <a:pt x="125613" y="39923"/>
                    </a:lnTo>
                    <a:lnTo>
                      <a:pt x="127618" y="43613"/>
                    </a:lnTo>
                    <a:close/>
                    <a:moveTo>
                      <a:pt x="18893" y="111346"/>
                    </a:moveTo>
                    <a:lnTo>
                      <a:pt x="22608" y="109267"/>
                    </a:lnTo>
                    <a:lnTo>
                      <a:pt x="18425" y="109637"/>
                    </a:lnTo>
                    <a:close/>
                    <a:moveTo>
                      <a:pt x="26060" y="105898"/>
                    </a:moveTo>
                    <a:lnTo>
                      <a:pt x="24523" y="102085"/>
                    </a:lnTo>
                    <a:lnTo>
                      <a:pt x="26783" y="98526"/>
                    </a:lnTo>
                    <a:lnTo>
                      <a:pt x="23183" y="96488"/>
                    </a:lnTo>
                    <a:lnTo>
                      <a:pt x="21622" y="100359"/>
                    </a:lnTo>
                    <a:lnTo>
                      <a:pt x="22213" y="104665"/>
                    </a:lnTo>
                    <a:close/>
                    <a:moveTo>
                      <a:pt x="47303" y="130174"/>
                    </a:moveTo>
                    <a:lnTo>
                      <a:pt x="51733" y="129056"/>
                    </a:lnTo>
                    <a:lnTo>
                      <a:pt x="56170" y="127585"/>
                    </a:lnTo>
                    <a:lnTo>
                      <a:pt x="60477" y="127330"/>
                    </a:lnTo>
                    <a:lnTo>
                      <a:pt x="58595" y="122843"/>
                    </a:lnTo>
                    <a:lnTo>
                      <a:pt x="54280" y="121167"/>
                    </a:lnTo>
                    <a:lnTo>
                      <a:pt x="49341" y="119129"/>
                    </a:lnTo>
                    <a:lnTo>
                      <a:pt x="45988" y="121799"/>
                    </a:lnTo>
                    <a:lnTo>
                      <a:pt x="50508" y="123591"/>
                    </a:lnTo>
                    <a:lnTo>
                      <a:pt x="53681" y="126533"/>
                    </a:lnTo>
                    <a:lnTo>
                      <a:pt x="49415" y="128086"/>
                    </a:lnTo>
                    <a:lnTo>
                      <a:pt x="44780" y="128859"/>
                    </a:lnTo>
                    <a:close/>
                    <a:moveTo>
                      <a:pt x="33144" y="87432"/>
                    </a:moveTo>
                    <a:lnTo>
                      <a:pt x="37376" y="85147"/>
                    </a:lnTo>
                    <a:lnTo>
                      <a:pt x="40129" y="81893"/>
                    </a:lnTo>
                    <a:lnTo>
                      <a:pt x="41180" y="77800"/>
                    </a:lnTo>
                    <a:lnTo>
                      <a:pt x="41674" y="81893"/>
                    </a:lnTo>
                    <a:lnTo>
                      <a:pt x="45331" y="79814"/>
                    </a:lnTo>
                    <a:lnTo>
                      <a:pt x="41411" y="77052"/>
                    </a:lnTo>
                    <a:lnTo>
                      <a:pt x="46161" y="75885"/>
                    </a:lnTo>
                    <a:lnTo>
                      <a:pt x="50040" y="74209"/>
                    </a:lnTo>
                    <a:lnTo>
                      <a:pt x="51683" y="69541"/>
                    </a:lnTo>
                    <a:lnTo>
                      <a:pt x="50377" y="64397"/>
                    </a:lnTo>
                    <a:lnTo>
                      <a:pt x="44805" y="67791"/>
                    </a:lnTo>
                    <a:lnTo>
                      <a:pt x="39217" y="70281"/>
                    </a:lnTo>
                    <a:lnTo>
                      <a:pt x="39472" y="74464"/>
                    </a:lnTo>
                    <a:lnTo>
                      <a:pt x="35025" y="74110"/>
                    </a:lnTo>
                    <a:lnTo>
                      <a:pt x="30875" y="73979"/>
                    </a:lnTo>
                    <a:lnTo>
                      <a:pt x="32371" y="77899"/>
                    </a:lnTo>
                    <a:lnTo>
                      <a:pt x="36291" y="81548"/>
                    </a:lnTo>
                    <a:lnTo>
                      <a:pt x="32009" y="84292"/>
                    </a:lnTo>
                    <a:close/>
                  </a:path>
                </a:pathLst>
              </a:custGeom>
              <a:solidFill>
                <a:srgbClr val="0D8344"/>
              </a:solidFill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23" name="Free-form: Shape 1122">
                <a:extLst>
                  <a:ext uri="{FF2B5EF4-FFF2-40B4-BE49-F238E27FC236}">
                    <a16:creationId xmlns:a16="http://schemas.microsoft.com/office/drawing/2014/main" id="{BDF48678-3453-A2B7-9B84-BA55AB03D51E}"/>
                  </a:ext>
                </a:extLst>
              </p:cNvPr>
              <p:cNvSpPr/>
              <p:nvPr/>
            </p:nvSpPr>
            <p:spPr>
              <a:xfrm>
                <a:off x="6227909" y="2364638"/>
                <a:ext cx="115807" cy="98687"/>
              </a:xfrm>
              <a:custGeom>
                <a:avLst/>
                <a:gdLst>
                  <a:gd name="connsiteX0" fmla="*/ 75096 w 98608"/>
                  <a:gd name="connsiteY0" fmla="*/ 84029 h 84029"/>
                  <a:gd name="connsiteX1" fmla="*/ 77159 w 98608"/>
                  <a:gd name="connsiteY1" fmla="*/ 79173 h 84029"/>
                  <a:gd name="connsiteX2" fmla="*/ 73856 w 98608"/>
                  <a:gd name="connsiteY2" fmla="*/ 76165 h 84029"/>
                  <a:gd name="connsiteX3" fmla="*/ 74603 w 98608"/>
                  <a:gd name="connsiteY3" fmla="*/ 70618 h 84029"/>
                  <a:gd name="connsiteX4" fmla="*/ 78631 w 98608"/>
                  <a:gd name="connsiteY4" fmla="*/ 69319 h 84029"/>
                  <a:gd name="connsiteX5" fmla="*/ 78367 w 98608"/>
                  <a:gd name="connsiteY5" fmla="*/ 64158 h 84029"/>
                  <a:gd name="connsiteX6" fmla="*/ 81170 w 98608"/>
                  <a:gd name="connsiteY6" fmla="*/ 61052 h 84029"/>
                  <a:gd name="connsiteX7" fmla="*/ 85517 w 98608"/>
                  <a:gd name="connsiteY7" fmla="*/ 60444 h 84029"/>
                  <a:gd name="connsiteX8" fmla="*/ 84736 w 98608"/>
                  <a:gd name="connsiteY8" fmla="*/ 54855 h 84029"/>
                  <a:gd name="connsiteX9" fmla="*/ 89807 w 98608"/>
                  <a:gd name="connsiteY9" fmla="*/ 53828 h 84029"/>
                  <a:gd name="connsiteX10" fmla="*/ 93801 w 98608"/>
                  <a:gd name="connsiteY10" fmla="*/ 52061 h 84029"/>
                  <a:gd name="connsiteX11" fmla="*/ 98042 w 98608"/>
                  <a:gd name="connsiteY11" fmla="*/ 52743 h 84029"/>
                  <a:gd name="connsiteX12" fmla="*/ 98608 w 98608"/>
                  <a:gd name="connsiteY12" fmla="*/ 48314 h 84029"/>
                  <a:gd name="connsiteX13" fmla="*/ 95132 w 98608"/>
                  <a:gd name="connsiteY13" fmla="*/ 45405 h 84029"/>
                  <a:gd name="connsiteX14" fmla="*/ 92338 w 98608"/>
                  <a:gd name="connsiteY14" fmla="*/ 41945 h 84029"/>
                  <a:gd name="connsiteX15" fmla="*/ 98123 w 98608"/>
                  <a:gd name="connsiteY15" fmla="*/ 40819 h 84029"/>
                  <a:gd name="connsiteX16" fmla="*/ 96784 w 98608"/>
                  <a:gd name="connsiteY16" fmla="*/ 35847 h 84029"/>
                  <a:gd name="connsiteX17" fmla="*/ 93209 w 98608"/>
                  <a:gd name="connsiteY17" fmla="*/ 33678 h 84029"/>
                  <a:gd name="connsiteX18" fmla="*/ 89733 w 98608"/>
                  <a:gd name="connsiteY18" fmla="*/ 31253 h 84029"/>
                  <a:gd name="connsiteX19" fmla="*/ 86306 w 98608"/>
                  <a:gd name="connsiteY19" fmla="*/ 27226 h 84029"/>
                  <a:gd name="connsiteX20" fmla="*/ 87983 w 98608"/>
                  <a:gd name="connsiteY20" fmla="*/ 22493 h 84029"/>
                  <a:gd name="connsiteX21" fmla="*/ 89922 w 98608"/>
                  <a:gd name="connsiteY21" fmla="*/ 18417 h 84029"/>
                  <a:gd name="connsiteX22" fmla="*/ 90325 w 98608"/>
                  <a:gd name="connsiteY22" fmla="*/ 14283 h 84029"/>
                  <a:gd name="connsiteX23" fmla="*/ 87054 w 98608"/>
                  <a:gd name="connsiteY23" fmla="*/ 10922 h 84029"/>
                  <a:gd name="connsiteX24" fmla="*/ 81876 w 98608"/>
                  <a:gd name="connsiteY24" fmla="*/ 13083 h 84029"/>
                  <a:gd name="connsiteX25" fmla="*/ 76288 w 98608"/>
                  <a:gd name="connsiteY25" fmla="*/ 11398 h 84029"/>
                  <a:gd name="connsiteX26" fmla="*/ 73396 w 98608"/>
                  <a:gd name="connsiteY26" fmla="*/ 6533 h 84029"/>
                  <a:gd name="connsiteX27" fmla="*/ 68695 w 98608"/>
                  <a:gd name="connsiteY27" fmla="*/ 6558 h 84029"/>
                  <a:gd name="connsiteX28" fmla="*/ 64668 w 98608"/>
                  <a:gd name="connsiteY28" fmla="*/ 5334 h 84029"/>
                  <a:gd name="connsiteX29" fmla="*/ 59310 w 98608"/>
                  <a:gd name="connsiteY29" fmla="*/ 5901 h 84029"/>
                  <a:gd name="connsiteX30" fmla="*/ 54897 w 98608"/>
                  <a:gd name="connsiteY30" fmla="*/ 5029 h 84029"/>
                  <a:gd name="connsiteX31" fmla="*/ 50541 w 98608"/>
                  <a:gd name="connsiteY31" fmla="*/ 5859 h 84029"/>
                  <a:gd name="connsiteX32" fmla="*/ 46333 w 98608"/>
                  <a:gd name="connsiteY32" fmla="*/ 5186 h 84029"/>
                  <a:gd name="connsiteX33" fmla="*/ 42512 w 98608"/>
                  <a:gd name="connsiteY33" fmla="*/ 3591 h 84029"/>
                  <a:gd name="connsiteX34" fmla="*/ 37951 w 98608"/>
                  <a:gd name="connsiteY34" fmla="*/ 2638 h 84029"/>
                  <a:gd name="connsiteX35" fmla="*/ 32757 w 98608"/>
                  <a:gd name="connsiteY35" fmla="*/ 2556 h 84029"/>
                  <a:gd name="connsiteX36" fmla="*/ 29182 w 98608"/>
                  <a:gd name="connsiteY36" fmla="*/ 0 h 84029"/>
                  <a:gd name="connsiteX37" fmla="*/ 24178 w 98608"/>
                  <a:gd name="connsiteY37" fmla="*/ 2104 h 84029"/>
                  <a:gd name="connsiteX38" fmla="*/ 19699 w 98608"/>
                  <a:gd name="connsiteY38" fmla="*/ 1734 h 84029"/>
                  <a:gd name="connsiteX39" fmla="*/ 15993 w 98608"/>
                  <a:gd name="connsiteY39" fmla="*/ 4980 h 84029"/>
                  <a:gd name="connsiteX40" fmla="*/ 13724 w 98608"/>
                  <a:gd name="connsiteY40" fmla="*/ 8456 h 84029"/>
                  <a:gd name="connsiteX41" fmla="*/ 9599 w 98608"/>
                  <a:gd name="connsiteY41" fmla="*/ 5654 h 84029"/>
                  <a:gd name="connsiteX42" fmla="*/ 6279 w 98608"/>
                  <a:gd name="connsiteY42" fmla="*/ 2926 h 84029"/>
                  <a:gd name="connsiteX43" fmla="*/ 1439 w 98608"/>
                  <a:gd name="connsiteY43" fmla="*/ 1734 h 84029"/>
                  <a:gd name="connsiteX44" fmla="*/ 0 w 98608"/>
                  <a:gd name="connsiteY44" fmla="*/ 6780 h 84029"/>
                  <a:gd name="connsiteX45" fmla="*/ 592 w 98608"/>
                  <a:gd name="connsiteY45" fmla="*/ 12475 h 84029"/>
                  <a:gd name="connsiteX46" fmla="*/ 2170 w 98608"/>
                  <a:gd name="connsiteY46" fmla="*/ 16535 h 84029"/>
                  <a:gd name="connsiteX47" fmla="*/ 6270 w 98608"/>
                  <a:gd name="connsiteY47" fmla="*/ 18417 h 84029"/>
                  <a:gd name="connsiteX48" fmla="*/ 8826 w 98608"/>
                  <a:gd name="connsiteY48" fmla="*/ 22772 h 84029"/>
                  <a:gd name="connsiteX49" fmla="*/ 11357 w 98608"/>
                  <a:gd name="connsiteY49" fmla="*/ 26446 h 84029"/>
                  <a:gd name="connsiteX50" fmla="*/ 13108 w 98608"/>
                  <a:gd name="connsiteY50" fmla="*/ 31639 h 84029"/>
                  <a:gd name="connsiteX51" fmla="*/ 16132 w 98608"/>
                  <a:gd name="connsiteY51" fmla="*/ 35009 h 84029"/>
                  <a:gd name="connsiteX52" fmla="*/ 19674 w 98608"/>
                  <a:gd name="connsiteY52" fmla="*/ 37376 h 84029"/>
                  <a:gd name="connsiteX53" fmla="*/ 22682 w 98608"/>
                  <a:gd name="connsiteY53" fmla="*/ 40901 h 84029"/>
                  <a:gd name="connsiteX54" fmla="*/ 26857 w 98608"/>
                  <a:gd name="connsiteY54" fmla="*/ 43860 h 84029"/>
                  <a:gd name="connsiteX55" fmla="*/ 30136 w 98608"/>
                  <a:gd name="connsiteY55" fmla="*/ 47755 h 84029"/>
                  <a:gd name="connsiteX56" fmla="*/ 34163 w 98608"/>
                  <a:gd name="connsiteY56" fmla="*/ 51297 h 84029"/>
                  <a:gd name="connsiteX57" fmla="*/ 38995 w 98608"/>
                  <a:gd name="connsiteY57" fmla="*/ 55102 h 84029"/>
                  <a:gd name="connsiteX58" fmla="*/ 43638 w 98608"/>
                  <a:gd name="connsiteY58" fmla="*/ 61298 h 84029"/>
                  <a:gd name="connsiteX59" fmla="*/ 46958 w 98608"/>
                  <a:gd name="connsiteY59" fmla="*/ 64939 h 84029"/>
                  <a:gd name="connsiteX60" fmla="*/ 52513 w 98608"/>
                  <a:gd name="connsiteY60" fmla="*/ 67700 h 84029"/>
                  <a:gd name="connsiteX61" fmla="*/ 54618 w 98608"/>
                  <a:gd name="connsiteY61" fmla="*/ 71324 h 84029"/>
                  <a:gd name="connsiteX62" fmla="*/ 50722 w 98608"/>
                  <a:gd name="connsiteY62" fmla="*/ 72631 h 84029"/>
                  <a:gd name="connsiteX63" fmla="*/ 56138 w 98608"/>
                  <a:gd name="connsiteY63" fmla="*/ 73338 h 84029"/>
                  <a:gd name="connsiteX64" fmla="*/ 59770 w 98608"/>
                  <a:gd name="connsiteY64" fmla="*/ 75680 h 84029"/>
                  <a:gd name="connsiteX65" fmla="*/ 63591 w 98608"/>
                  <a:gd name="connsiteY65" fmla="*/ 78285 h 84029"/>
                  <a:gd name="connsiteX66" fmla="*/ 66797 w 98608"/>
                  <a:gd name="connsiteY66" fmla="*/ 81219 h 84029"/>
                  <a:gd name="connsiteX67" fmla="*/ 72253 w 98608"/>
                  <a:gd name="connsiteY67" fmla="*/ 82394 h 840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</a:cxnLst>
                <a:rect l="l" t="t" r="r" b="b"/>
                <a:pathLst>
                  <a:path w="98608" h="84029">
                    <a:moveTo>
                      <a:pt x="75096" y="84029"/>
                    </a:moveTo>
                    <a:lnTo>
                      <a:pt x="77159" y="79173"/>
                    </a:lnTo>
                    <a:lnTo>
                      <a:pt x="73856" y="76165"/>
                    </a:lnTo>
                    <a:lnTo>
                      <a:pt x="74603" y="70618"/>
                    </a:lnTo>
                    <a:lnTo>
                      <a:pt x="78631" y="69319"/>
                    </a:lnTo>
                    <a:lnTo>
                      <a:pt x="78367" y="64158"/>
                    </a:lnTo>
                    <a:lnTo>
                      <a:pt x="81170" y="61052"/>
                    </a:lnTo>
                    <a:lnTo>
                      <a:pt x="85517" y="60444"/>
                    </a:lnTo>
                    <a:lnTo>
                      <a:pt x="84736" y="54855"/>
                    </a:lnTo>
                    <a:lnTo>
                      <a:pt x="89807" y="53828"/>
                    </a:lnTo>
                    <a:lnTo>
                      <a:pt x="93801" y="52061"/>
                    </a:lnTo>
                    <a:lnTo>
                      <a:pt x="98042" y="52743"/>
                    </a:lnTo>
                    <a:lnTo>
                      <a:pt x="98608" y="48314"/>
                    </a:lnTo>
                    <a:lnTo>
                      <a:pt x="95132" y="45405"/>
                    </a:lnTo>
                    <a:lnTo>
                      <a:pt x="92338" y="41945"/>
                    </a:lnTo>
                    <a:lnTo>
                      <a:pt x="98123" y="40819"/>
                    </a:lnTo>
                    <a:lnTo>
                      <a:pt x="96784" y="35847"/>
                    </a:lnTo>
                    <a:lnTo>
                      <a:pt x="93209" y="33678"/>
                    </a:lnTo>
                    <a:lnTo>
                      <a:pt x="89733" y="31253"/>
                    </a:lnTo>
                    <a:lnTo>
                      <a:pt x="86306" y="27226"/>
                    </a:lnTo>
                    <a:lnTo>
                      <a:pt x="87983" y="22493"/>
                    </a:lnTo>
                    <a:lnTo>
                      <a:pt x="89922" y="18417"/>
                    </a:lnTo>
                    <a:lnTo>
                      <a:pt x="90325" y="14283"/>
                    </a:lnTo>
                    <a:lnTo>
                      <a:pt x="87054" y="10922"/>
                    </a:lnTo>
                    <a:lnTo>
                      <a:pt x="81876" y="13083"/>
                    </a:lnTo>
                    <a:lnTo>
                      <a:pt x="76288" y="11398"/>
                    </a:lnTo>
                    <a:lnTo>
                      <a:pt x="73396" y="6533"/>
                    </a:lnTo>
                    <a:lnTo>
                      <a:pt x="68695" y="6558"/>
                    </a:lnTo>
                    <a:lnTo>
                      <a:pt x="64668" y="5334"/>
                    </a:lnTo>
                    <a:lnTo>
                      <a:pt x="59310" y="5901"/>
                    </a:lnTo>
                    <a:lnTo>
                      <a:pt x="54897" y="5029"/>
                    </a:lnTo>
                    <a:lnTo>
                      <a:pt x="50541" y="5859"/>
                    </a:lnTo>
                    <a:lnTo>
                      <a:pt x="46333" y="5186"/>
                    </a:lnTo>
                    <a:lnTo>
                      <a:pt x="42512" y="3591"/>
                    </a:lnTo>
                    <a:lnTo>
                      <a:pt x="37951" y="2638"/>
                    </a:lnTo>
                    <a:lnTo>
                      <a:pt x="32757" y="2556"/>
                    </a:lnTo>
                    <a:lnTo>
                      <a:pt x="29182" y="0"/>
                    </a:lnTo>
                    <a:lnTo>
                      <a:pt x="24178" y="2104"/>
                    </a:lnTo>
                    <a:lnTo>
                      <a:pt x="19699" y="1734"/>
                    </a:lnTo>
                    <a:lnTo>
                      <a:pt x="15993" y="4980"/>
                    </a:lnTo>
                    <a:lnTo>
                      <a:pt x="13724" y="8456"/>
                    </a:lnTo>
                    <a:lnTo>
                      <a:pt x="9599" y="5654"/>
                    </a:lnTo>
                    <a:lnTo>
                      <a:pt x="6279" y="2926"/>
                    </a:lnTo>
                    <a:lnTo>
                      <a:pt x="1439" y="1734"/>
                    </a:lnTo>
                    <a:lnTo>
                      <a:pt x="0" y="6780"/>
                    </a:lnTo>
                    <a:lnTo>
                      <a:pt x="592" y="12475"/>
                    </a:lnTo>
                    <a:lnTo>
                      <a:pt x="2170" y="16535"/>
                    </a:lnTo>
                    <a:lnTo>
                      <a:pt x="6270" y="18417"/>
                    </a:lnTo>
                    <a:lnTo>
                      <a:pt x="8826" y="22772"/>
                    </a:lnTo>
                    <a:lnTo>
                      <a:pt x="11357" y="26446"/>
                    </a:lnTo>
                    <a:lnTo>
                      <a:pt x="13108" y="31639"/>
                    </a:lnTo>
                    <a:lnTo>
                      <a:pt x="16132" y="35009"/>
                    </a:lnTo>
                    <a:lnTo>
                      <a:pt x="19674" y="37376"/>
                    </a:lnTo>
                    <a:lnTo>
                      <a:pt x="22682" y="40901"/>
                    </a:lnTo>
                    <a:lnTo>
                      <a:pt x="26857" y="43860"/>
                    </a:lnTo>
                    <a:lnTo>
                      <a:pt x="30136" y="47755"/>
                    </a:lnTo>
                    <a:lnTo>
                      <a:pt x="34163" y="51297"/>
                    </a:lnTo>
                    <a:lnTo>
                      <a:pt x="38995" y="55102"/>
                    </a:lnTo>
                    <a:lnTo>
                      <a:pt x="43638" y="61298"/>
                    </a:lnTo>
                    <a:lnTo>
                      <a:pt x="46958" y="64939"/>
                    </a:lnTo>
                    <a:lnTo>
                      <a:pt x="52513" y="67700"/>
                    </a:lnTo>
                    <a:lnTo>
                      <a:pt x="54618" y="71324"/>
                    </a:lnTo>
                    <a:lnTo>
                      <a:pt x="50722" y="72631"/>
                    </a:lnTo>
                    <a:lnTo>
                      <a:pt x="56138" y="73338"/>
                    </a:lnTo>
                    <a:lnTo>
                      <a:pt x="59770" y="75680"/>
                    </a:lnTo>
                    <a:lnTo>
                      <a:pt x="63591" y="78285"/>
                    </a:lnTo>
                    <a:lnTo>
                      <a:pt x="66797" y="81219"/>
                    </a:lnTo>
                    <a:lnTo>
                      <a:pt x="72253" y="82394"/>
                    </a:lnTo>
                    <a:close/>
                  </a:path>
                </a:pathLst>
              </a:custGeom>
              <a:solidFill>
                <a:srgbClr val="897254"/>
              </a:solidFill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24" name="Free-form: Shape 1123">
                <a:extLst>
                  <a:ext uri="{FF2B5EF4-FFF2-40B4-BE49-F238E27FC236}">
                    <a16:creationId xmlns:a16="http://schemas.microsoft.com/office/drawing/2014/main" id="{A3B91B77-CABA-21D5-A4A2-E24C91669ABA}"/>
                  </a:ext>
                </a:extLst>
              </p:cNvPr>
              <p:cNvSpPr/>
              <p:nvPr/>
            </p:nvSpPr>
            <p:spPr>
              <a:xfrm>
                <a:off x="6315089" y="2428156"/>
                <a:ext cx="56509" cy="61121"/>
              </a:xfrm>
              <a:custGeom>
                <a:avLst/>
                <a:gdLst>
                  <a:gd name="connsiteX0" fmla="*/ 25797 w 48116"/>
                  <a:gd name="connsiteY0" fmla="*/ 52045 h 52044"/>
                  <a:gd name="connsiteX1" fmla="*/ 25254 w 48116"/>
                  <a:gd name="connsiteY1" fmla="*/ 46276 h 52044"/>
                  <a:gd name="connsiteX2" fmla="*/ 22558 w 48116"/>
                  <a:gd name="connsiteY2" fmla="*/ 41821 h 52044"/>
                  <a:gd name="connsiteX3" fmla="*/ 24892 w 48116"/>
                  <a:gd name="connsiteY3" fmla="*/ 38313 h 52044"/>
                  <a:gd name="connsiteX4" fmla="*/ 27391 w 48116"/>
                  <a:gd name="connsiteY4" fmla="*/ 34064 h 52044"/>
                  <a:gd name="connsiteX5" fmla="*/ 29979 w 48116"/>
                  <a:gd name="connsiteY5" fmla="*/ 30694 h 52044"/>
                  <a:gd name="connsiteX6" fmla="*/ 32527 w 48116"/>
                  <a:gd name="connsiteY6" fmla="*/ 26914 h 52044"/>
                  <a:gd name="connsiteX7" fmla="*/ 34088 w 48116"/>
                  <a:gd name="connsiteY7" fmla="*/ 31861 h 52044"/>
                  <a:gd name="connsiteX8" fmla="*/ 38567 w 48116"/>
                  <a:gd name="connsiteY8" fmla="*/ 31360 h 52044"/>
                  <a:gd name="connsiteX9" fmla="*/ 41649 w 48116"/>
                  <a:gd name="connsiteY9" fmla="*/ 28155 h 52044"/>
                  <a:gd name="connsiteX10" fmla="*/ 39932 w 48116"/>
                  <a:gd name="connsiteY10" fmla="*/ 23684 h 52044"/>
                  <a:gd name="connsiteX11" fmla="*/ 44238 w 48116"/>
                  <a:gd name="connsiteY11" fmla="*/ 24301 h 52044"/>
                  <a:gd name="connsiteX12" fmla="*/ 48116 w 48116"/>
                  <a:gd name="connsiteY12" fmla="*/ 21564 h 52044"/>
                  <a:gd name="connsiteX13" fmla="*/ 44632 w 48116"/>
                  <a:gd name="connsiteY13" fmla="*/ 18121 h 52044"/>
                  <a:gd name="connsiteX14" fmla="*/ 39989 w 48116"/>
                  <a:gd name="connsiteY14" fmla="*/ 16107 h 52044"/>
                  <a:gd name="connsiteX15" fmla="*/ 36373 w 48116"/>
                  <a:gd name="connsiteY15" fmla="*/ 13420 h 52044"/>
                  <a:gd name="connsiteX16" fmla="*/ 32313 w 48116"/>
                  <a:gd name="connsiteY16" fmla="*/ 11259 h 52044"/>
                  <a:gd name="connsiteX17" fmla="*/ 28254 w 48116"/>
                  <a:gd name="connsiteY17" fmla="*/ 9245 h 52044"/>
                  <a:gd name="connsiteX18" fmla="*/ 24605 w 48116"/>
                  <a:gd name="connsiteY18" fmla="*/ 6238 h 52044"/>
                  <a:gd name="connsiteX19" fmla="*/ 20899 w 48116"/>
                  <a:gd name="connsiteY19" fmla="*/ 3501 h 52044"/>
                  <a:gd name="connsiteX20" fmla="*/ 17431 w 48116"/>
                  <a:gd name="connsiteY20" fmla="*/ 0 h 52044"/>
                  <a:gd name="connsiteX21" fmla="*/ 12853 w 48116"/>
                  <a:gd name="connsiteY21" fmla="*/ 781 h 52044"/>
                  <a:gd name="connsiteX22" fmla="*/ 13165 w 48116"/>
                  <a:gd name="connsiteY22" fmla="*/ 5062 h 52044"/>
                  <a:gd name="connsiteX23" fmla="*/ 8111 w 48116"/>
                  <a:gd name="connsiteY23" fmla="*/ 5588 h 52044"/>
                  <a:gd name="connsiteX24" fmla="*/ 4512 w 48116"/>
                  <a:gd name="connsiteY24" fmla="*/ 8497 h 52044"/>
                  <a:gd name="connsiteX25" fmla="*/ 4397 w 48116"/>
                  <a:gd name="connsiteY25" fmla="*/ 15236 h 52044"/>
                  <a:gd name="connsiteX26" fmla="*/ 370 w 48116"/>
                  <a:gd name="connsiteY26" fmla="*/ 16535 h 52044"/>
                  <a:gd name="connsiteX27" fmla="*/ 0 w 48116"/>
                  <a:gd name="connsiteY27" fmla="*/ 20915 h 52044"/>
                  <a:gd name="connsiteX28" fmla="*/ 1841 w 48116"/>
                  <a:gd name="connsiteY28" fmla="*/ 24966 h 52044"/>
                  <a:gd name="connsiteX29" fmla="*/ 2745 w 48116"/>
                  <a:gd name="connsiteY29" fmla="*/ 29010 h 52044"/>
                  <a:gd name="connsiteX30" fmla="*/ 66 w 48116"/>
                  <a:gd name="connsiteY30" fmla="*/ 32404 h 52044"/>
                  <a:gd name="connsiteX31" fmla="*/ 4388 w 48116"/>
                  <a:gd name="connsiteY31" fmla="*/ 33982 h 52044"/>
                  <a:gd name="connsiteX32" fmla="*/ 8555 w 48116"/>
                  <a:gd name="connsiteY32" fmla="*/ 32363 h 52044"/>
                  <a:gd name="connsiteX33" fmla="*/ 3822 w 48116"/>
                  <a:gd name="connsiteY33" fmla="*/ 34014 h 52044"/>
                  <a:gd name="connsiteX34" fmla="*/ 7552 w 48116"/>
                  <a:gd name="connsiteY34" fmla="*/ 37441 h 52044"/>
                  <a:gd name="connsiteX35" fmla="*/ 11982 w 48116"/>
                  <a:gd name="connsiteY35" fmla="*/ 38715 h 52044"/>
                  <a:gd name="connsiteX36" fmla="*/ 14530 w 48116"/>
                  <a:gd name="connsiteY36" fmla="*/ 42027 h 52044"/>
                  <a:gd name="connsiteX37" fmla="*/ 17932 w 48116"/>
                  <a:gd name="connsiteY37" fmla="*/ 44427 h 52044"/>
                  <a:gd name="connsiteX38" fmla="*/ 19641 w 48116"/>
                  <a:gd name="connsiteY38" fmla="*/ 48412 h 52044"/>
                  <a:gd name="connsiteX39" fmla="*/ 23997 w 48116"/>
                  <a:gd name="connsiteY39" fmla="*/ 50903 h 520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48116" h="52044">
                    <a:moveTo>
                      <a:pt x="25797" y="52045"/>
                    </a:moveTo>
                    <a:lnTo>
                      <a:pt x="25254" y="46276"/>
                    </a:lnTo>
                    <a:lnTo>
                      <a:pt x="22558" y="41821"/>
                    </a:lnTo>
                    <a:lnTo>
                      <a:pt x="24892" y="38313"/>
                    </a:lnTo>
                    <a:lnTo>
                      <a:pt x="27391" y="34064"/>
                    </a:lnTo>
                    <a:lnTo>
                      <a:pt x="29979" y="30694"/>
                    </a:lnTo>
                    <a:lnTo>
                      <a:pt x="32527" y="26914"/>
                    </a:lnTo>
                    <a:lnTo>
                      <a:pt x="34088" y="31861"/>
                    </a:lnTo>
                    <a:lnTo>
                      <a:pt x="38567" y="31360"/>
                    </a:lnTo>
                    <a:lnTo>
                      <a:pt x="41649" y="28155"/>
                    </a:lnTo>
                    <a:lnTo>
                      <a:pt x="39932" y="23684"/>
                    </a:lnTo>
                    <a:lnTo>
                      <a:pt x="44238" y="24301"/>
                    </a:lnTo>
                    <a:lnTo>
                      <a:pt x="48116" y="21564"/>
                    </a:lnTo>
                    <a:lnTo>
                      <a:pt x="44632" y="18121"/>
                    </a:lnTo>
                    <a:lnTo>
                      <a:pt x="39989" y="16107"/>
                    </a:lnTo>
                    <a:lnTo>
                      <a:pt x="36373" y="13420"/>
                    </a:lnTo>
                    <a:lnTo>
                      <a:pt x="32313" y="11259"/>
                    </a:lnTo>
                    <a:lnTo>
                      <a:pt x="28254" y="9245"/>
                    </a:lnTo>
                    <a:lnTo>
                      <a:pt x="24605" y="6238"/>
                    </a:lnTo>
                    <a:lnTo>
                      <a:pt x="20899" y="3501"/>
                    </a:lnTo>
                    <a:lnTo>
                      <a:pt x="17431" y="0"/>
                    </a:lnTo>
                    <a:lnTo>
                      <a:pt x="12853" y="781"/>
                    </a:lnTo>
                    <a:lnTo>
                      <a:pt x="13165" y="5062"/>
                    </a:lnTo>
                    <a:lnTo>
                      <a:pt x="8111" y="5588"/>
                    </a:lnTo>
                    <a:lnTo>
                      <a:pt x="4512" y="8497"/>
                    </a:lnTo>
                    <a:lnTo>
                      <a:pt x="4397" y="15236"/>
                    </a:lnTo>
                    <a:lnTo>
                      <a:pt x="370" y="16535"/>
                    </a:lnTo>
                    <a:lnTo>
                      <a:pt x="0" y="20915"/>
                    </a:lnTo>
                    <a:lnTo>
                      <a:pt x="1841" y="24966"/>
                    </a:lnTo>
                    <a:lnTo>
                      <a:pt x="2745" y="29010"/>
                    </a:lnTo>
                    <a:lnTo>
                      <a:pt x="66" y="32404"/>
                    </a:lnTo>
                    <a:lnTo>
                      <a:pt x="4388" y="33982"/>
                    </a:lnTo>
                    <a:lnTo>
                      <a:pt x="8555" y="32363"/>
                    </a:lnTo>
                    <a:lnTo>
                      <a:pt x="3822" y="34014"/>
                    </a:lnTo>
                    <a:lnTo>
                      <a:pt x="7552" y="37441"/>
                    </a:lnTo>
                    <a:lnTo>
                      <a:pt x="11982" y="38715"/>
                    </a:lnTo>
                    <a:lnTo>
                      <a:pt x="14530" y="42027"/>
                    </a:lnTo>
                    <a:lnTo>
                      <a:pt x="17932" y="44427"/>
                    </a:lnTo>
                    <a:lnTo>
                      <a:pt x="19641" y="48412"/>
                    </a:lnTo>
                    <a:lnTo>
                      <a:pt x="23997" y="50903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25" name="Free-form: Shape 1124">
                <a:extLst>
                  <a:ext uri="{FF2B5EF4-FFF2-40B4-BE49-F238E27FC236}">
                    <a16:creationId xmlns:a16="http://schemas.microsoft.com/office/drawing/2014/main" id="{F8AF42FE-74B0-274A-45B4-38758D50F725}"/>
                  </a:ext>
                </a:extLst>
              </p:cNvPr>
              <p:cNvSpPr/>
              <p:nvPr/>
            </p:nvSpPr>
            <p:spPr>
              <a:xfrm>
                <a:off x="6316829" y="2332162"/>
                <a:ext cx="132514" cy="143257"/>
              </a:xfrm>
              <a:custGeom>
                <a:avLst/>
                <a:gdLst>
                  <a:gd name="connsiteX0" fmla="*/ 82846 w 112833"/>
                  <a:gd name="connsiteY0" fmla="*/ 121980 h 121980"/>
                  <a:gd name="connsiteX1" fmla="*/ 86019 w 112833"/>
                  <a:gd name="connsiteY1" fmla="*/ 119178 h 121980"/>
                  <a:gd name="connsiteX2" fmla="*/ 91155 w 112833"/>
                  <a:gd name="connsiteY2" fmla="*/ 119909 h 121980"/>
                  <a:gd name="connsiteX3" fmla="*/ 95379 w 112833"/>
                  <a:gd name="connsiteY3" fmla="*/ 118594 h 121980"/>
                  <a:gd name="connsiteX4" fmla="*/ 99512 w 112833"/>
                  <a:gd name="connsiteY4" fmla="*/ 119507 h 121980"/>
                  <a:gd name="connsiteX5" fmla="*/ 102816 w 112833"/>
                  <a:gd name="connsiteY5" fmla="*/ 116860 h 121980"/>
                  <a:gd name="connsiteX6" fmla="*/ 102676 w 112833"/>
                  <a:gd name="connsiteY6" fmla="*/ 112718 h 121980"/>
                  <a:gd name="connsiteX7" fmla="*/ 100926 w 112833"/>
                  <a:gd name="connsiteY7" fmla="*/ 108831 h 121980"/>
                  <a:gd name="connsiteX8" fmla="*/ 100228 w 112833"/>
                  <a:gd name="connsiteY8" fmla="*/ 104377 h 121980"/>
                  <a:gd name="connsiteX9" fmla="*/ 103366 w 112833"/>
                  <a:gd name="connsiteY9" fmla="*/ 101476 h 121980"/>
                  <a:gd name="connsiteX10" fmla="*/ 107706 w 112833"/>
                  <a:gd name="connsiteY10" fmla="*/ 101402 h 121980"/>
                  <a:gd name="connsiteX11" fmla="*/ 110048 w 112833"/>
                  <a:gd name="connsiteY11" fmla="*/ 97466 h 121980"/>
                  <a:gd name="connsiteX12" fmla="*/ 112834 w 112833"/>
                  <a:gd name="connsiteY12" fmla="*/ 94376 h 121980"/>
                  <a:gd name="connsiteX13" fmla="*/ 110237 w 112833"/>
                  <a:gd name="connsiteY13" fmla="*/ 91097 h 121980"/>
                  <a:gd name="connsiteX14" fmla="*/ 107771 w 112833"/>
                  <a:gd name="connsiteY14" fmla="*/ 87678 h 121980"/>
                  <a:gd name="connsiteX15" fmla="*/ 103827 w 112833"/>
                  <a:gd name="connsiteY15" fmla="*/ 85640 h 121980"/>
                  <a:gd name="connsiteX16" fmla="*/ 100211 w 112833"/>
                  <a:gd name="connsiteY16" fmla="*/ 83520 h 121980"/>
                  <a:gd name="connsiteX17" fmla="*/ 98756 w 112833"/>
                  <a:gd name="connsiteY17" fmla="*/ 79542 h 121980"/>
                  <a:gd name="connsiteX18" fmla="*/ 96069 w 112833"/>
                  <a:gd name="connsiteY18" fmla="*/ 75688 h 121980"/>
                  <a:gd name="connsiteX19" fmla="*/ 95280 w 112833"/>
                  <a:gd name="connsiteY19" fmla="*/ 69968 h 121980"/>
                  <a:gd name="connsiteX20" fmla="*/ 97606 w 112833"/>
                  <a:gd name="connsiteY20" fmla="*/ 66541 h 121980"/>
                  <a:gd name="connsiteX21" fmla="*/ 100228 w 112833"/>
                  <a:gd name="connsiteY21" fmla="*/ 62432 h 121980"/>
                  <a:gd name="connsiteX22" fmla="*/ 101098 w 112833"/>
                  <a:gd name="connsiteY22" fmla="*/ 58315 h 121980"/>
                  <a:gd name="connsiteX23" fmla="*/ 97269 w 112833"/>
                  <a:gd name="connsiteY23" fmla="*/ 56672 h 121980"/>
                  <a:gd name="connsiteX24" fmla="*/ 95075 w 112833"/>
                  <a:gd name="connsiteY24" fmla="*/ 52521 h 121980"/>
                  <a:gd name="connsiteX25" fmla="*/ 98370 w 112833"/>
                  <a:gd name="connsiteY25" fmla="*/ 49966 h 121980"/>
                  <a:gd name="connsiteX26" fmla="*/ 102586 w 112833"/>
                  <a:gd name="connsiteY26" fmla="*/ 50335 h 121980"/>
                  <a:gd name="connsiteX27" fmla="*/ 98756 w 112833"/>
                  <a:gd name="connsiteY27" fmla="*/ 48043 h 121980"/>
                  <a:gd name="connsiteX28" fmla="*/ 95428 w 112833"/>
                  <a:gd name="connsiteY28" fmla="*/ 45536 h 121980"/>
                  <a:gd name="connsiteX29" fmla="*/ 91270 w 112833"/>
                  <a:gd name="connsiteY29" fmla="*/ 46144 h 121980"/>
                  <a:gd name="connsiteX30" fmla="*/ 89084 w 112833"/>
                  <a:gd name="connsiteY30" fmla="*/ 49629 h 121980"/>
                  <a:gd name="connsiteX31" fmla="*/ 85172 w 112833"/>
                  <a:gd name="connsiteY31" fmla="*/ 50927 h 121980"/>
                  <a:gd name="connsiteX32" fmla="*/ 82764 w 112833"/>
                  <a:gd name="connsiteY32" fmla="*/ 47459 h 121980"/>
                  <a:gd name="connsiteX33" fmla="*/ 78137 w 112833"/>
                  <a:gd name="connsiteY33" fmla="*/ 46884 h 121980"/>
                  <a:gd name="connsiteX34" fmla="*/ 73790 w 112833"/>
                  <a:gd name="connsiteY34" fmla="*/ 46654 h 121980"/>
                  <a:gd name="connsiteX35" fmla="*/ 68892 w 112833"/>
                  <a:gd name="connsiteY35" fmla="*/ 43005 h 121980"/>
                  <a:gd name="connsiteX36" fmla="*/ 71103 w 112833"/>
                  <a:gd name="connsiteY36" fmla="*/ 39529 h 121980"/>
                  <a:gd name="connsiteX37" fmla="*/ 66961 w 112833"/>
                  <a:gd name="connsiteY37" fmla="*/ 36751 h 121980"/>
                  <a:gd name="connsiteX38" fmla="*/ 68292 w 112833"/>
                  <a:gd name="connsiteY38" fmla="*/ 32371 h 121980"/>
                  <a:gd name="connsiteX39" fmla="*/ 65194 w 112833"/>
                  <a:gd name="connsiteY39" fmla="*/ 29166 h 121980"/>
                  <a:gd name="connsiteX40" fmla="*/ 60863 w 112833"/>
                  <a:gd name="connsiteY40" fmla="*/ 27958 h 121980"/>
                  <a:gd name="connsiteX41" fmla="*/ 57123 w 112833"/>
                  <a:gd name="connsiteY41" fmla="*/ 25928 h 121980"/>
                  <a:gd name="connsiteX42" fmla="*/ 53574 w 112833"/>
                  <a:gd name="connsiteY42" fmla="*/ 23775 h 121980"/>
                  <a:gd name="connsiteX43" fmla="*/ 49284 w 112833"/>
                  <a:gd name="connsiteY43" fmla="*/ 21392 h 121980"/>
                  <a:gd name="connsiteX44" fmla="*/ 49021 w 112833"/>
                  <a:gd name="connsiteY44" fmla="*/ 17028 h 121980"/>
                  <a:gd name="connsiteX45" fmla="*/ 49612 w 112833"/>
                  <a:gd name="connsiteY45" fmla="*/ 12352 h 121980"/>
                  <a:gd name="connsiteX46" fmla="*/ 45536 w 112833"/>
                  <a:gd name="connsiteY46" fmla="*/ 11776 h 121980"/>
                  <a:gd name="connsiteX47" fmla="*/ 42808 w 112833"/>
                  <a:gd name="connsiteY47" fmla="*/ 8218 h 121980"/>
                  <a:gd name="connsiteX48" fmla="*/ 38526 w 112833"/>
                  <a:gd name="connsiteY48" fmla="*/ 6533 h 121980"/>
                  <a:gd name="connsiteX49" fmla="*/ 35781 w 112833"/>
                  <a:gd name="connsiteY49" fmla="*/ 3246 h 121980"/>
                  <a:gd name="connsiteX50" fmla="*/ 32297 w 112833"/>
                  <a:gd name="connsiteY50" fmla="*/ 567 h 121980"/>
                  <a:gd name="connsiteX51" fmla="*/ 26076 w 112833"/>
                  <a:gd name="connsiteY51" fmla="*/ 74 h 121980"/>
                  <a:gd name="connsiteX52" fmla="*/ 21745 w 112833"/>
                  <a:gd name="connsiteY52" fmla="*/ 945 h 121980"/>
                  <a:gd name="connsiteX53" fmla="*/ 16872 w 112833"/>
                  <a:gd name="connsiteY53" fmla="*/ 0 h 121980"/>
                  <a:gd name="connsiteX54" fmla="*/ 13478 w 112833"/>
                  <a:gd name="connsiteY54" fmla="*/ 4068 h 121980"/>
                  <a:gd name="connsiteX55" fmla="*/ 9155 w 112833"/>
                  <a:gd name="connsiteY55" fmla="*/ 5621 h 121980"/>
                  <a:gd name="connsiteX56" fmla="*/ 4857 w 112833"/>
                  <a:gd name="connsiteY56" fmla="*/ 5465 h 121980"/>
                  <a:gd name="connsiteX57" fmla="*/ 1052 w 112833"/>
                  <a:gd name="connsiteY57" fmla="*/ 7454 h 121980"/>
                  <a:gd name="connsiteX58" fmla="*/ 0 w 112833"/>
                  <a:gd name="connsiteY58" fmla="*/ 11571 h 121980"/>
                  <a:gd name="connsiteX59" fmla="*/ 2350 w 112833"/>
                  <a:gd name="connsiteY59" fmla="*/ 14981 h 121980"/>
                  <a:gd name="connsiteX60" fmla="*/ 2654 w 112833"/>
                  <a:gd name="connsiteY60" fmla="*/ 19255 h 121980"/>
                  <a:gd name="connsiteX61" fmla="*/ 7076 w 112833"/>
                  <a:gd name="connsiteY61" fmla="*/ 20192 h 121980"/>
                  <a:gd name="connsiteX62" fmla="*/ 4980 w 112833"/>
                  <a:gd name="connsiteY62" fmla="*/ 23824 h 121980"/>
                  <a:gd name="connsiteX63" fmla="*/ 7939 w 112833"/>
                  <a:gd name="connsiteY63" fmla="*/ 26906 h 121980"/>
                  <a:gd name="connsiteX64" fmla="*/ 12064 w 112833"/>
                  <a:gd name="connsiteY64" fmla="*/ 28656 h 121980"/>
                  <a:gd name="connsiteX65" fmla="*/ 16790 w 112833"/>
                  <a:gd name="connsiteY65" fmla="*/ 29963 h 121980"/>
                  <a:gd name="connsiteX66" fmla="*/ 12697 w 112833"/>
                  <a:gd name="connsiteY66" fmla="*/ 30834 h 121980"/>
                  <a:gd name="connsiteX67" fmla="*/ 8695 w 112833"/>
                  <a:gd name="connsiteY67" fmla="*/ 31869 h 121980"/>
                  <a:gd name="connsiteX68" fmla="*/ 8613 w 112833"/>
                  <a:gd name="connsiteY68" fmla="*/ 36085 h 121980"/>
                  <a:gd name="connsiteX69" fmla="*/ 7166 w 112833"/>
                  <a:gd name="connsiteY69" fmla="*/ 40572 h 121980"/>
                  <a:gd name="connsiteX70" fmla="*/ 10856 w 112833"/>
                  <a:gd name="connsiteY70" fmla="*/ 38518 h 121980"/>
                  <a:gd name="connsiteX71" fmla="*/ 15261 w 112833"/>
                  <a:gd name="connsiteY71" fmla="*/ 39512 h 121980"/>
                  <a:gd name="connsiteX72" fmla="*/ 14859 w 112833"/>
                  <a:gd name="connsiteY72" fmla="*/ 43679 h 121980"/>
                  <a:gd name="connsiteX73" fmla="*/ 13354 w 112833"/>
                  <a:gd name="connsiteY73" fmla="*/ 47623 h 121980"/>
                  <a:gd name="connsiteX74" fmla="*/ 10782 w 112833"/>
                  <a:gd name="connsiteY74" fmla="*/ 50976 h 121980"/>
                  <a:gd name="connsiteX75" fmla="*/ 10544 w 112833"/>
                  <a:gd name="connsiteY75" fmla="*/ 55595 h 121980"/>
                  <a:gd name="connsiteX76" fmla="*/ 13839 w 112833"/>
                  <a:gd name="connsiteY76" fmla="*/ 58742 h 121980"/>
                  <a:gd name="connsiteX77" fmla="*/ 17496 w 112833"/>
                  <a:gd name="connsiteY77" fmla="*/ 60674 h 121980"/>
                  <a:gd name="connsiteX78" fmla="*/ 20652 w 112833"/>
                  <a:gd name="connsiteY78" fmla="*/ 63476 h 121980"/>
                  <a:gd name="connsiteX79" fmla="*/ 24334 w 112833"/>
                  <a:gd name="connsiteY79" fmla="*/ 65547 h 121980"/>
                  <a:gd name="connsiteX80" fmla="*/ 20504 w 112833"/>
                  <a:gd name="connsiteY80" fmla="*/ 68382 h 121980"/>
                  <a:gd name="connsiteX81" fmla="*/ 16420 w 112833"/>
                  <a:gd name="connsiteY81" fmla="*/ 67182 h 121980"/>
                  <a:gd name="connsiteX82" fmla="*/ 17850 w 112833"/>
                  <a:gd name="connsiteY82" fmla="*/ 71201 h 121980"/>
                  <a:gd name="connsiteX83" fmla="*/ 20858 w 112833"/>
                  <a:gd name="connsiteY83" fmla="*/ 74061 h 121980"/>
                  <a:gd name="connsiteX84" fmla="*/ 23356 w 112833"/>
                  <a:gd name="connsiteY84" fmla="*/ 77414 h 121980"/>
                  <a:gd name="connsiteX85" fmla="*/ 20348 w 112833"/>
                  <a:gd name="connsiteY85" fmla="*/ 80438 h 121980"/>
                  <a:gd name="connsiteX86" fmla="*/ 15968 w 112833"/>
                  <a:gd name="connsiteY86" fmla="*/ 81737 h 121980"/>
                  <a:gd name="connsiteX87" fmla="*/ 18976 w 112833"/>
                  <a:gd name="connsiteY87" fmla="*/ 84588 h 121980"/>
                  <a:gd name="connsiteX88" fmla="*/ 22493 w 112833"/>
                  <a:gd name="connsiteY88" fmla="*/ 87202 h 121980"/>
                  <a:gd name="connsiteX89" fmla="*/ 25377 w 112833"/>
                  <a:gd name="connsiteY89" fmla="*/ 90620 h 121980"/>
                  <a:gd name="connsiteX90" fmla="*/ 29889 w 112833"/>
                  <a:gd name="connsiteY90" fmla="*/ 92823 h 121980"/>
                  <a:gd name="connsiteX91" fmla="*/ 33875 w 112833"/>
                  <a:gd name="connsiteY91" fmla="*/ 94877 h 121980"/>
                  <a:gd name="connsiteX92" fmla="*/ 37779 w 112833"/>
                  <a:gd name="connsiteY92" fmla="*/ 96973 h 121980"/>
                  <a:gd name="connsiteX93" fmla="*/ 42011 w 112833"/>
                  <a:gd name="connsiteY93" fmla="*/ 99282 h 121980"/>
                  <a:gd name="connsiteX94" fmla="*/ 45997 w 112833"/>
                  <a:gd name="connsiteY94" fmla="*/ 101000 h 121980"/>
                  <a:gd name="connsiteX95" fmla="*/ 49925 w 112833"/>
                  <a:gd name="connsiteY95" fmla="*/ 102241 h 121980"/>
                  <a:gd name="connsiteX96" fmla="*/ 51733 w 112833"/>
                  <a:gd name="connsiteY96" fmla="*/ 98148 h 121980"/>
                  <a:gd name="connsiteX97" fmla="*/ 54371 w 112833"/>
                  <a:gd name="connsiteY97" fmla="*/ 94951 h 121980"/>
                  <a:gd name="connsiteX98" fmla="*/ 51683 w 112833"/>
                  <a:gd name="connsiteY98" fmla="*/ 91771 h 121980"/>
                  <a:gd name="connsiteX99" fmla="*/ 56031 w 112833"/>
                  <a:gd name="connsiteY99" fmla="*/ 90456 h 121980"/>
                  <a:gd name="connsiteX100" fmla="*/ 59260 w 112833"/>
                  <a:gd name="connsiteY100" fmla="*/ 93217 h 121980"/>
                  <a:gd name="connsiteX101" fmla="*/ 63599 w 112833"/>
                  <a:gd name="connsiteY101" fmla="*/ 94795 h 121980"/>
                  <a:gd name="connsiteX102" fmla="*/ 66764 w 112833"/>
                  <a:gd name="connsiteY102" fmla="*/ 97680 h 121980"/>
                  <a:gd name="connsiteX103" fmla="*/ 69804 w 112833"/>
                  <a:gd name="connsiteY103" fmla="*/ 100926 h 121980"/>
                  <a:gd name="connsiteX104" fmla="*/ 74127 w 112833"/>
                  <a:gd name="connsiteY104" fmla="*/ 102093 h 121980"/>
                  <a:gd name="connsiteX105" fmla="*/ 75368 w 112833"/>
                  <a:gd name="connsiteY105" fmla="*/ 106317 h 121980"/>
                  <a:gd name="connsiteX106" fmla="*/ 79353 w 112833"/>
                  <a:gd name="connsiteY106" fmla="*/ 107590 h 121980"/>
                  <a:gd name="connsiteX107" fmla="*/ 83865 w 112833"/>
                  <a:gd name="connsiteY107" fmla="*/ 108955 h 121980"/>
                  <a:gd name="connsiteX108" fmla="*/ 82255 w 112833"/>
                  <a:gd name="connsiteY108" fmla="*/ 113129 h 121980"/>
                  <a:gd name="connsiteX109" fmla="*/ 80381 w 112833"/>
                  <a:gd name="connsiteY109" fmla="*/ 117428 h 121980"/>
                  <a:gd name="connsiteX110" fmla="*/ 81737 w 112833"/>
                  <a:gd name="connsiteY110" fmla="*/ 121438 h 1219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</a:cxnLst>
                <a:rect l="l" t="t" r="r" b="b"/>
                <a:pathLst>
                  <a:path w="112833" h="121980">
                    <a:moveTo>
                      <a:pt x="82846" y="121980"/>
                    </a:moveTo>
                    <a:lnTo>
                      <a:pt x="86019" y="119178"/>
                    </a:lnTo>
                    <a:lnTo>
                      <a:pt x="91155" y="119909"/>
                    </a:lnTo>
                    <a:lnTo>
                      <a:pt x="95379" y="118594"/>
                    </a:lnTo>
                    <a:lnTo>
                      <a:pt x="99512" y="119507"/>
                    </a:lnTo>
                    <a:lnTo>
                      <a:pt x="102816" y="116860"/>
                    </a:lnTo>
                    <a:lnTo>
                      <a:pt x="102676" y="112718"/>
                    </a:lnTo>
                    <a:lnTo>
                      <a:pt x="100926" y="108831"/>
                    </a:lnTo>
                    <a:lnTo>
                      <a:pt x="100228" y="104377"/>
                    </a:lnTo>
                    <a:lnTo>
                      <a:pt x="103366" y="101476"/>
                    </a:lnTo>
                    <a:lnTo>
                      <a:pt x="107706" y="101402"/>
                    </a:lnTo>
                    <a:lnTo>
                      <a:pt x="110048" y="97466"/>
                    </a:lnTo>
                    <a:lnTo>
                      <a:pt x="112834" y="94376"/>
                    </a:lnTo>
                    <a:lnTo>
                      <a:pt x="110237" y="91097"/>
                    </a:lnTo>
                    <a:lnTo>
                      <a:pt x="107771" y="87678"/>
                    </a:lnTo>
                    <a:lnTo>
                      <a:pt x="103827" y="85640"/>
                    </a:lnTo>
                    <a:lnTo>
                      <a:pt x="100211" y="83520"/>
                    </a:lnTo>
                    <a:lnTo>
                      <a:pt x="98756" y="79542"/>
                    </a:lnTo>
                    <a:lnTo>
                      <a:pt x="96069" y="75688"/>
                    </a:lnTo>
                    <a:lnTo>
                      <a:pt x="95280" y="69968"/>
                    </a:lnTo>
                    <a:lnTo>
                      <a:pt x="97606" y="66541"/>
                    </a:lnTo>
                    <a:lnTo>
                      <a:pt x="100228" y="62432"/>
                    </a:lnTo>
                    <a:lnTo>
                      <a:pt x="101098" y="58315"/>
                    </a:lnTo>
                    <a:lnTo>
                      <a:pt x="97269" y="56672"/>
                    </a:lnTo>
                    <a:lnTo>
                      <a:pt x="95075" y="52521"/>
                    </a:lnTo>
                    <a:lnTo>
                      <a:pt x="98370" y="49966"/>
                    </a:lnTo>
                    <a:lnTo>
                      <a:pt x="102586" y="50335"/>
                    </a:lnTo>
                    <a:lnTo>
                      <a:pt x="98756" y="48043"/>
                    </a:lnTo>
                    <a:lnTo>
                      <a:pt x="95428" y="45536"/>
                    </a:lnTo>
                    <a:lnTo>
                      <a:pt x="91270" y="46144"/>
                    </a:lnTo>
                    <a:lnTo>
                      <a:pt x="89084" y="49629"/>
                    </a:lnTo>
                    <a:lnTo>
                      <a:pt x="85172" y="50927"/>
                    </a:lnTo>
                    <a:lnTo>
                      <a:pt x="82764" y="47459"/>
                    </a:lnTo>
                    <a:lnTo>
                      <a:pt x="78137" y="46884"/>
                    </a:lnTo>
                    <a:lnTo>
                      <a:pt x="73790" y="46654"/>
                    </a:lnTo>
                    <a:lnTo>
                      <a:pt x="68892" y="43005"/>
                    </a:lnTo>
                    <a:lnTo>
                      <a:pt x="71103" y="39529"/>
                    </a:lnTo>
                    <a:lnTo>
                      <a:pt x="66961" y="36751"/>
                    </a:lnTo>
                    <a:lnTo>
                      <a:pt x="68292" y="32371"/>
                    </a:lnTo>
                    <a:lnTo>
                      <a:pt x="65194" y="29166"/>
                    </a:lnTo>
                    <a:lnTo>
                      <a:pt x="60863" y="27958"/>
                    </a:lnTo>
                    <a:lnTo>
                      <a:pt x="57123" y="25928"/>
                    </a:lnTo>
                    <a:lnTo>
                      <a:pt x="53574" y="23775"/>
                    </a:lnTo>
                    <a:lnTo>
                      <a:pt x="49284" y="21392"/>
                    </a:lnTo>
                    <a:lnTo>
                      <a:pt x="49021" y="17028"/>
                    </a:lnTo>
                    <a:lnTo>
                      <a:pt x="49612" y="12352"/>
                    </a:lnTo>
                    <a:lnTo>
                      <a:pt x="45536" y="11776"/>
                    </a:lnTo>
                    <a:lnTo>
                      <a:pt x="42808" y="8218"/>
                    </a:lnTo>
                    <a:lnTo>
                      <a:pt x="38526" y="6533"/>
                    </a:lnTo>
                    <a:lnTo>
                      <a:pt x="35781" y="3246"/>
                    </a:lnTo>
                    <a:lnTo>
                      <a:pt x="32297" y="567"/>
                    </a:lnTo>
                    <a:lnTo>
                      <a:pt x="26076" y="74"/>
                    </a:lnTo>
                    <a:lnTo>
                      <a:pt x="21745" y="945"/>
                    </a:lnTo>
                    <a:lnTo>
                      <a:pt x="16872" y="0"/>
                    </a:lnTo>
                    <a:lnTo>
                      <a:pt x="13478" y="4068"/>
                    </a:lnTo>
                    <a:lnTo>
                      <a:pt x="9155" y="5621"/>
                    </a:lnTo>
                    <a:lnTo>
                      <a:pt x="4857" y="5465"/>
                    </a:lnTo>
                    <a:lnTo>
                      <a:pt x="1052" y="7454"/>
                    </a:lnTo>
                    <a:lnTo>
                      <a:pt x="0" y="11571"/>
                    </a:lnTo>
                    <a:lnTo>
                      <a:pt x="2350" y="14981"/>
                    </a:lnTo>
                    <a:lnTo>
                      <a:pt x="2654" y="19255"/>
                    </a:lnTo>
                    <a:lnTo>
                      <a:pt x="7076" y="20192"/>
                    </a:lnTo>
                    <a:lnTo>
                      <a:pt x="4980" y="23824"/>
                    </a:lnTo>
                    <a:lnTo>
                      <a:pt x="7939" y="26906"/>
                    </a:lnTo>
                    <a:lnTo>
                      <a:pt x="12064" y="28656"/>
                    </a:lnTo>
                    <a:lnTo>
                      <a:pt x="16790" y="29963"/>
                    </a:lnTo>
                    <a:lnTo>
                      <a:pt x="12697" y="30834"/>
                    </a:lnTo>
                    <a:lnTo>
                      <a:pt x="8695" y="31869"/>
                    </a:lnTo>
                    <a:lnTo>
                      <a:pt x="8613" y="36085"/>
                    </a:lnTo>
                    <a:lnTo>
                      <a:pt x="7166" y="40572"/>
                    </a:lnTo>
                    <a:lnTo>
                      <a:pt x="10856" y="38518"/>
                    </a:lnTo>
                    <a:lnTo>
                      <a:pt x="15261" y="39512"/>
                    </a:lnTo>
                    <a:lnTo>
                      <a:pt x="14859" y="43679"/>
                    </a:lnTo>
                    <a:lnTo>
                      <a:pt x="13354" y="47623"/>
                    </a:lnTo>
                    <a:lnTo>
                      <a:pt x="10782" y="50976"/>
                    </a:lnTo>
                    <a:lnTo>
                      <a:pt x="10544" y="55595"/>
                    </a:lnTo>
                    <a:lnTo>
                      <a:pt x="13839" y="58742"/>
                    </a:lnTo>
                    <a:lnTo>
                      <a:pt x="17496" y="60674"/>
                    </a:lnTo>
                    <a:lnTo>
                      <a:pt x="20652" y="63476"/>
                    </a:lnTo>
                    <a:lnTo>
                      <a:pt x="24334" y="65547"/>
                    </a:lnTo>
                    <a:lnTo>
                      <a:pt x="20504" y="68382"/>
                    </a:lnTo>
                    <a:lnTo>
                      <a:pt x="16420" y="67182"/>
                    </a:lnTo>
                    <a:lnTo>
                      <a:pt x="17850" y="71201"/>
                    </a:lnTo>
                    <a:lnTo>
                      <a:pt x="20858" y="74061"/>
                    </a:lnTo>
                    <a:lnTo>
                      <a:pt x="23356" y="77414"/>
                    </a:lnTo>
                    <a:lnTo>
                      <a:pt x="20348" y="80438"/>
                    </a:lnTo>
                    <a:lnTo>
                      <a:pt x="15968" y="81737"/>
                    </a:lnTo>
                    <a:lnTo>
                      <a:pt x="18976" y="84588"/>
                    </a:lnTo>
                    <a:lnTo>
                      <a:pt x="22493" y="87202"/>
                    </a:lnTo>
                    <a:lnTo>
                      <a:pt x="25377" y="90620"/>
                    </a:lnTo>
                    <a:lnTo>
                      <a:pt x="29889" y="92823"/>
                    </a:lnTo>
                    <a:lnTo>
                      <a:pt x="33875" y="94877"/>
                    </a:lnTo>
                    <a:lnTo>
                      <a:pt x="37779" y="96973"/>
                    </a:lnTo>
                    <a:lnTo>
                      <a:pt x="42011" y="99282"/>
                    </a:lnTo>
                    <a:lnTo>
                      <a:pt x="45997" y="101000"/>
                    </a:lnTo>
                    <a:lnTo>
                      <a:pt x="49925" y="102241"/>
                    </a:lnTo>
                    <a:lnTo>
                      <a:pt x="51733" y="98148"/>
                    </a:lnTo>
                    <a:lnTo>
                      <a:pt x="54371" y="94951"/>
                    </a:lnTo>
                    <a:lnTo>
                      <a:pt x="51683" y="91771"/>
                    </a:lnTo>
                    <a:lnTo>
                      <a:pt x="56031" y="90456"/>
                    </a:lnTo>
                    <a:lnTo>
                      <a:pt x="59260" y="93217"/>
                    </a:lnTo>
                    <a:lnTo>
                      <a:pt x="63599" y="94795"/>
                    </a:lnTo>
                    <a:lnTo>
                      <a:pt x="66764" y="97680"/>
                    </a:lnTo>
                    <a:lnTo>
                      <a:pt x="69804" y="100926"/>
                    </a:lnTo>
                    <a:lnTo>
                      <a:pt x="74127" y="102093"/>
                    </a:lnTo>
                    <a:lnTo>
                      <a:pt x="75368" y="106317"/>
                    </a:lnTo>
                    <a:lnTo>
                      <a:pt x="79353" y="107590"/>
                    </a:lnTo>
                    <a:lnTo>
                      <a:pt x="83865" y="108955"/>
                    </a:lnTo>
                    <a:lnTo>
                      <a:pt x="82255" y="113129"/>
                    </a:lnTo>
                    <a:lnTo>
                      <a:pt x="80381" y="117428"/>
                    </a:lnTo>
                    <a:lnTo>
                      <a:pt x="81737" y="121438"/>
                    </a:lnTo>
                    <a:close/>
                  </a:path>
                </a:pathLst>
              </a:custGeom>
              <a:solidFill>
                <a:srgbClr val="897254"/>
              </a:solidFill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735" name="Free-form: Shape 734">
                <a:extLst>
                  <a:ext uri="{FF2B5EF4-FFF2-40B4-BE49-F238E27FC236}">
                    <a16:creationId xmlns:a16="http://schemas.microsoft.com/office/drawing/2014/main" id="{72EA8A66-3F69-1688-7754-3E9DC7897AEA}"/>
                  </a:ext>
                </a:extLst>
              </p:cNvPr>
              <p:cNvSpPr/>
              <p:nvPr/>
            </p:nvSpPr>
            <p:spPr>
              <a:xfrm>
                <a:off x="6415475" y="1979302"/>
                <a:ext cx="258891" cy="170937"/>
              </a:xfrm>
              <a:custGeom>
                <a:avLst/>
                <a:gdLst>
                  <a:gd name="connsiteX0" fmla="*/ 181610 w 220440"/>
                  <a:gd name="connsiteY0" fmla="*/ 145550 h 145549"/>
                  <a:gd name="connsiteX1" fmla="*/ 182580 w 220440"/>
                  <a:gd name="connsiteY1" fmla="*/ 140504 h 145549"/>
                  <a:gd name="connsiteX2" fmla="*/ 179663 w 220440"/>
                  <a:gd name="connsiteY2" fmla="*/ 136535 h 145549"/>
                  <a:gd name="connsiteX3" fmla="*/ 179638 w 220440"/>
                  <a:gd name="connsiteY3" fmla="*/ 132401 h 145549"/>
                  <a:gd name="connsiteX4" fmla="*/ 182112 w 220440"/>
                  <a:gd name="connsiteY4" fmla="*/ 128300 h 145549"/>
                  <a:gd name="connsiteX5" fmla="*/ 186426 w 220440"/>
                  <a:gd name="connsiteY5" fmla="*/ 123690 h 145549"/>
                  <a:gd name="connsiteX6" fmla="*/ 191217 w 220440"/>
                  <a:gd name="connsiteY6" fmla="*/ 120329 h 145549"/>
                  <a:gd name="connsiteX7" fmla="*/ 195384 w 220440"/>
                  <a:gd name="connsiteY7" fmla="*/ 121873 h 145549"/>
                  <a:gd name="connsiteX8" fmla="*/ 198605 w 220440"/>
                  <a:gd name="connsiteY8" fmla="*/ 119227 h 145549"/>
                  <a:gd name="connsiteX9" fmla="*/ 203725 w 220440"/>
                  <a:gd name="connsiteY9" fmla="*/ 119918 h 145549"/>
                  <a:gd name="connsiteX10" fmla="*/ 203758 w 220440"/>
                  <a:gd name="connsiteY10" fmla="*/ 115685 h 145549"/>
                  <a:gd name="connsiteX11" fmla="*/ 201334 w 220440"/>
                  <a:gd name="connsiteY11" fmla="*/ 111880 h 145549"/>
                  <a:gd name="connsiteX12" fmla="*/ 198934 w 220440"/>
                  <a:gd name="connsiteY12" fmla="*/ 107878 h 145549"/>
                  <a:gd name="connsiteX13" fmla="*/ 196444 w 220440"/>
                  <a:gd name="connsiteY13" fmla="*/ 102561 h 145549"/>
                  <a:gd name="connsiteX14" fmla="*/ 196468 w 220440"/>
                  <a:gd name="connsiteY14" fmla="*/ 97721 h 145549"/>
                  <a:gd name="connsiteX15" fmla="*/ 192072 w 220440"/>
                  <a:gd name="connsiteY15" fmla="*/ 95444 h 145549"/>
                  <a:gd name="connsiteX16" fmla="*/ 188415 w 220440"/>
                  <a:gd name="connsiteY16" fmla="*/ 92568 h 145549"/>
                  <a:gd name="connsiteX17" fmla="*/ 190634 w 220440"/>
                  <a:gd name="connsiteY17" fmla="*/ 89092 h 145549"/>
                  <a:gd name="connsiteX18" fmla="*/ 195639 w 220440"/>
                  <a:gd name="connsiteY18" fmla="*/ 87530 h 145549"/>
                  <a:gd name="connsiteX19" fmla="*/ 200496 w 220440"/>
                  <a:gd name="connsiteY19" fmla="*/ 88023 h 145549"/>
                  <a:gd name="connsiteX20" fmla="*/ 204177 w 220440"/>
                  <a:gd name="connsiteY20" fmla="*/ 90267 h 145549"/>
                  <a:gd name="connsiteX21" fmla="*/ 208450 w 220440"/>
                  <a:gd name="connsiteY21" fmla="*/ 91130 h 145549"/>
                  <a:gd name="connsiteX22" fmla="*/ 213094 w 220440"/>
                  <a:gd name="connsiteY22" fmla="*/ 89585 h 145549"/>
                  <a:gd name="connsiteX23" fmla="*/ 216874 w 220440"/>
                  <a:gd name="connsiteY23" fmla="*/ 85805 h 145549"/>
                  <a:gd name="connsiteX24" fmla="*/ 220441 w 220440"/>
                  <a:gd name="connsiteY24" fmla="*/ 83438 h 145549"/>
                  <a:gd name="connsiteX25" fmla="*/ 220120 w 220440"/>
                  <a:gd name="connsiteY25" fmla="*/ 78967 h 145549"/>
                  <a:gd name="connsiteX26" fmla="*/ 215847 w 220440"/>
                  <a:gd name="connsiteY26" fmla="*/ 77159 h 145549"/>
                  <a:gd name="connsiteX27" fmla="*/ 212559 w 220440"/>
                  <a:gd name="connsiteY27" fmla="*/ 73461 h 145549"/>
                  <a:gd name="connsiteX28" fmla="*/ 207547 w 220440"/>
                  <a:gd name="connsiteY28" fmla="*/ 70420 h 145549"/>
                  <a:gd name="connsiteX29" fmla="*/ 201917 w 220440"/>
                  <a:gd name="connsiteY29" fmla="*/ 69262 h 145549"/>
                  <a:gd name="connsiteX30" fmla="*/ 197422 w 220440"/>
                  <a:gd name="connsiteY30" fmla="*/ 69253 h 145549"/>
                  <a:gd name="connsiteX31" fmla="*/ 197504 w 220440"/>
                  <a:gd name="connsiteY31" fmla="*/ 64939 h 145549"/>
                  <a:gd name="connsiteX32" fmla="*/ 195951 w 220440"/>
                  <a:gd name="connsiteY32" fmla="*/ 60723 h 145549"/>
                  <a:gd name="connsiteX33" fmla="*/ 191875 w 220440"/>
                  <a:gd name="connsiteY33" fmla="*/ 59375 h 145549"/>
                  <a:gd name="connsiteX34" fmla="*/ 187774 w 220440"/>
                  <a:gd name="connsiteY34" fmla="*/ 58553 h 145549"/>
                  <a:gd name="connsiteX35" fmla="*/ 183040 w 220440"/>
                  <a:gd name="connsiteY35" fmla="*/ 55948 h 145549"/>
                  <a:gd name="connsiteX36" fmla="*/ 180821 w 220440"/>
                  <a:gd name="connsiteY36" fmla="*/ 51963 h 145549"/>
                  <a:gd name="connsiteX37" fmla="*/ 176795 w 220440"/>
                  <a:gd name="connsiteY37" fmla="*/ 48634 h 145549"/>
                  <a:gd name="connsiteX38" fmla="*/ 178339 w 220440"/>
                  <a:gd name="connsiteY38" fmla="*/ 44271 h 145549"/>
                  <a:gd name="connsiteX39" fmla="*/ 173467 w 220440"/>
                  <a:gd name="connsiteY39" fmla="*/ 43153 h 145549"/>
                  <a:gd name="connsiteX40" fmla="*/ 168585 w 220440"/>
                  <a:gd name="connsiteY40" fmla="*/ 39734 h 145549"/>
                  <a:gd name="connsiteX41" fmla="*/ 167377 w 220440"/>
                  <a:gd name="connsiteY41" fmla="*/ 35280 h 145549"/>
                  <a:gd name="connsiteX42" fmla="*/ 170894 w 220440"/>
                  <a:gd name="connsiteY42" fmla="*/ 32650 h 145549"/>
                  <a:gd name="connsiteX43" fmla="*/ 169119 w 220440"/>
                  <a:gd name="connsiteY43" fmla="*/ 27719 h 145549"/>
                  <a:gd name="connsiteX44" fmla="*/ 165405 w 220440"/>
                  <a:gd name="connsiteY44" fmla="*/ 25246 h 145549"/>
                  <a:gd name="connsiteX45" fmla="*/ 165799 w 220440"/>
                  <a:gd name="connsiteY45" fmla="*/ 19485 h 145549"/>
                  <a:gd name="connsiteX46" fmla="*/ 165824 w 220440"/>
                  <a:gd name="connsiteY46" fmla="*/ 15376 h 145549"/>
                  <a:gd name="connsiteX47" fmla="*/ 161706 w 220440"/>
                  <a:gd name="connsiteY47" fmla="*/ 15951 h 145549"/>
                  <a:gd name="connsiteX48" fmla="*/ 158600 w 220440"/>
                  <a:gd name="connsiteY48" fmla="*/ 12656 h 145549"/>
                  <a:gd name="connsiteX49" fmla="*/ 154524 w 220440"/>
                  <a:gd name="connsiteY49" fmla="*/ 10527 h 145549"/>
                  <a:gd name="connsiteX50" fmla="*/ 150620 w 220440"/>
                  <a:gd name="connsiteY50" fmla="*/ 8999 h 145549"/>
                  <a:gd name="connsiteX51" fmla="*/ 145994 w 220440"/>
                  <a:gd name="connsiteY51" fmla="*/ 8530 h 145549"/>
                  <a:gd name="connsiteX52" fmla="*/ 141235 w 220440"/>
                  <a:gd name="connsiteY52" fmla="*/ 8522 h 145549"/>
                  <a:gd name="connsiteX53" fmla="*/ 137513 w 220440"/>
                  <a:gd name="connsiteY53" fmla="*/ 10560 h 145549"/>
                  <a:gd name="connsiteX54" fmla="*/ 133494 w 220440"/>
                  <a:gd name="connsiteY54" fmla="*/ 11957 h 145549"/>
                  <a:gd name="connsiteX55" fmla="*/ 129220 w 220440"/>
                  <a:gd name="connsiteY55" fmla="*/ 11382 h 145549"/>
                  <a:gd name="connsiteX56" fmla="*/ 128185 w 220440"/>
                  <a:gd name="connsiteY56" fmla="*/ 7043 h 145549"/>
                  <a:gd name="connsiteX57" fmla="*/ 124446 w 220440"/>
                  <a:gd name="connsiteY57" fmla="*/ 4290 h 145549"/>
                  <a:gd name="connsiteX58" fmla="*/ 120271 w 220440"/>
                  <a:gd name="connsiteY58" fmla="*/ 3197 h 145549"/>
                  <a:gd name="connsiteX59" fmla="*/ 115184 w 220440"/>
                  <a:gd name="connsiteY59" fmla="*/ 4528 h 145549"/>
                  <a:gd name="connsiteX60" fmla="*/ 110146 w 220440"/>
                  <a:gd name="connsiteY60" fmla="*/ 2827 h 145549"/>
                  <a:gd name="connsiteX61" fmla="*/ 105520 w 220440"/>
                  <a:gd name="connsiteY61" fmla="*/ 1110 h 145549"/>
                  <a:gd name="connsiteX62" fmla="*/ 101526 w 220440"/>
                  <a:gd name="connsiteY62" fmla="*/ 2178 h 145549"/>
                  <a:gd name="connsiteX63" fmla="*/ 97984 w 220440"/>
                  <a:gd name="connsiteY63" fmla="*/ 0 h 145549"/>
                  <a:gd name="connsiteX64" fmla="*/ 93382 w 220440"/>
                  <a:gd name="connsiteY64" fmla="*/ 1208 h 145549"/>
                  <a:gd name="connsiteX65" fmla="*/ 90587 w 220440"/>
                  <a:gd name="connsiteY65" fmla="*/ 4725 h 145549"/>
                  <a:gd name="connsiteX66" fmla="*/ 87021 w 220440"/>
                  <a:gd name="connsiteY66" fmla="*/ 7339 h 145549"/>
                  <a:gd name="connsiteX67" fmla="*/ 83093 w 220440"/>
                  <a:gd name="connsiteY67" fmla="*/ 10199 h 145549"/>
                  <a:gd name="connsiteX68" fmla="*/ 78795 w 220440"/>
                  <a:gd name="connsiteY68" fmla="*/ 10182 h 145549"/>
                  <a:gd name="connsiteX69" fmla="*/ 73173 w 220440"/>
                  <a:gd name="connsiteY69" fmla="*/ 9188 h 145549"/>
                  <a:gd name="connsiteX70" fmla="*/ 70429 w 220440"/>
                  <a:gd name="connsiteY70" fmla="*/ 12549 h 145549"/>
                  <a:gd name="connsiteX71" fmla="*/ 65202 w 220440"/>
                  <a:gd name="connsiteY71" fmla="*/ 12828 h 145549"/>
                  <a:gd name="connsiteX72" fmla="*/ 64766 w 220440"/>
                  <a:gd name="connsiteY72" fmla="*/ 17661 h 145549"/>
                  <a:gd name="connsiteX73" fmla="*/ 64807 w 220440"/>
                  <a:gd name="connsiteY73" fmla="*/ 22041 h 145549"/>
                  <a:gd name="connsiteX74" fmla="*/ 69056 w 220440"/>
                  <a:gd name="connsiteY74" fmla="*/ 23997 h 145549"/>
                  <a:gd name="connsiteX75" fmla="*/ 68933 w 220440"/>
                  <a:gd name="connsiteY75" fmla="*/ 28755 h 145549"/>
                  <a:gd name="connsiteX76" fmla="*/ 64388 w 220440"/>
                  <a:gd name="connsiteY76" fmla="*/ 29051 h 145549"/>
                  <a:gd name="connsiteX77" fmla="*/ 60329 w 220440"/>
                  <a:gd name="connsiteY77" fmla="*/ 29733 h 145549"/>
                  <a:gd name="connsiteX78" fmla="*/ 56803 w 220440"/>
                  <a:gd name="connsiteY78" fmla="*/ 33710 h 145549"/>
                  <a:gd name="connsiteX79" fmla="*/ 52086 w 220440"/>
                  <a:gd name="connsiteY79" fmla="*/ 35453 h 145549"/>
                  <a:gd name="connsiteX80" fmla="*/ 49440 w 220440"/>
                  <a:gd name="connsiteY80" fmla="*/ 38699 h 145549"/>
                  <a:gd name="connsiteX81" fmla="*/ 49201 w 220440"/>
                  <a:gd name="connsiteY81" fmla="*/ 43079 h 145549"/>
                  <a:gd name="connsiteX82" fmla="*/ 48659 w 220440"/>
                  <a:gd name="connsiteY82" fmla="*/ 47303 h 145549"/>
                  <a:gd name="connsiteX83" fmla="*/ 47328 w 220440"/>
                  <a:gd name="connsiteY83" fmla="*/ 52135 h 145549"/>
                  <a:gd name="connsiteX84" fmla="*/ 51552 w 220440"/>
                  <a:gd name="connsiteY84" fmla="*/ 55357 h 145549"/>
                  <a:gd name="connsiteX85" fmla="*/ 49834 w 220440"/>
                  <a:gd name="connsiteY85" fmla="*/ 59548 h 145549"/>
                  <a:gd name="connsiteX86" fmla="*/ 46933 w 220440"/>
                  <a:gd name="connsiteY86" fmla="*/ 56565 h 145549"/>
                  <a:gd name="connsiteX87" fmla="*/ 42766 w 220440"/>
                  <a:gd name="connsiteY87" fmla="*/ 55053 h 145549"/>
                  <a:gd name="connsiteX88" fmla="*/ 38822 w 220440"/>
                  <a:gd name="connsiteY88" fmla="*/ 56770 h 145549"/>
                  <a:gd name="connsiteX89" fmla="*/ 34795 w 220440"/>
                  <a:gd name="connsiteY89" fmla="*/ 59277 h 145549"/>
                  <a:gd name="connsiteX90" fmla="*/ 29979 w 220440"/>
                  <a:gd name="connsiteY90" fmla="*/ 59055 h 145549"/>
                  <a:gd name="connsiteX91" fmla="*/ 30546 w 220440"/>
                  <a:gd name="connsiteY91" fmla="*/ 63558 h 145549"/>
                  <a:gd name="connsiteX92" fmla="*/ 26158 w 220440"/>
                  <a:gd name="connsiteY92" fmla="*/ 63090 h 145549"/>
                  <a:gd name="connsiteX93" fmla="*/ 22592 w 220440"/>
                  <a:gd name="connsiteY93" fmla="*/ 66155 h 145549"/>
                  <a:gd name="connsiteX94" fmla="*/ 17529 w 220440"/>
                  <a:gd name="connsiteY94" fmla="*/ 64816 h 145549"/>
                  <a:gd name="connsiteX95" fmla="*/ 11324 w 220440"/>
                  <a:gd name="connsiteY95" fmla="*/ 65687 h 145549"/>
                  <a:gd name="connsiteX96" fmla="*/ 6903 w 220440"/>
                  <a:gd name="connsiteY96" fmla="*/ 65350 h 145549"/>
                  <a:gd name="connsiteX97" fmla="*/ 2277 w 220440"/>
                  <a:gd name="connsiteY97" fmla="*/ 65572 h 145549"/>
                  <a:gd name="connsiteX98" fmla="*/ 1726 w 220440"/>
                  <a:gd name="connsiteY98" fmla="*/ 70371 h 145549"/>
                  <a:gd name="connsiteX99" fmla="*/ 4331 w 220440"/>
                  <a:gd name="connsiteY99" fmla="*/ 75532 h 145549"/>
                  <a:gd name="connsiteX100" fmla="*/ 6919 w 220440"/>
                  <a:gd name="connsiteY100" fmla="*/ 80282 h 145549"/>
                  <a:gd name="connsiteX101" fmla="*/ 10429 w 220440"/>
                  <a:gd name="connsiteY101" fmla="*/ 86092 h 145549"/>
                  <a:gd name="connsiteX102" fmla="*/ 12417 w 220440"/>
                  <a:gd name="connsiteY102" fmla="*/ 90949 h 145549"/>
                  <a:gd name="connsiteX103" fmla="*/ 14735 w 220440"/>
                  <a:gd name="connsiteY103" fmla="*/ 94655 h 145549"/>
                  <a:gd name="connsiteX104" fmla="*/ 15220 w 220440"/>
                  <a:gd name="connsiteY104" fmla="*/ 99019 h 145549"/>
                  <a:gd name="connsiteX105" fmla="*/ 11817 w 220440"/>
                  <a:gd name="connsiteY105" fmla="*/ 104936 h 145549"/>
                  <a:gd name="connsiteX106" fmla="*/ 6690 w 220440"/>
                  <a:gd name="connsiteY106" fmla="*/ 106013 h 145549"/>
                  <a:gd name="connsiteX107" fmla="*/ 2786 w 220440"/>
                  <a:gd name="connsiteY107" fmla="*/ 109349 h 145549"/>
                  <a:gd name="connsiteX108" fmla="*/ 0 w 220440"/>
                  <a:gd name="connsiteY108" fmla="*/ 113532 h 145549"/>
                  <a:gd name="connsiteX109" fmla="*/ 3501 w 220440"/>
                  <a:gd name="connsiteY109" fmla="*/ 117230 h 145549"/>
                  <a:gd name="connsiteX110" fmla="*/ 7676 w 220440"/>
                  <a:gd name="connsiteY110" fmla="*/ 118225 h 145549"/>
                  <a:gd name="connsiteX111" fmla="*/ 11629 w 220440"/>
                  <a:gd name="connsiteY111" fmla="*/ 121257 h 145549"/>
                  <a:gd name="connsiteX112" fmla="*/ 11308 w 220440"/>
                  <a:gd name="connsiteY112" fmla="*/ 125909 h 145549"/>
                  <a:gd name="connsiteX113" fmla="*/ 12368 w 220440"/>
                  <a:gd name="connsiteY113" fmla="*/ 130034 h 145549"/>
                  <a:gd name="connsiteX114" fmla="*/ 10971 w 220440"/>
                  <a:gd name="connsiteY114" fmla="*/ 135400 h 145549"/>
                  <a:gd name="connsiteX115" fmla="*/ 14505 w 220440"/>
                  <a:gd name="connsiteY115" fmla="*/ 138466 h 145549"/>
                  <a:gd name="connsiteX116" fmla="*/ 14061 w 220440"/>
                  <a:gd name="connsiteY116" fmla="*/ 133839 h 145549"/>
                  <a:gd name="connsiteX117" fmla="*/ 18655 w 220440"/>
                  <a:gd name="connsiteY117" fmla="*/ 134143 h 145549"/>
                  <a:gd name="connsiteX118" fmla="*/ 22756 w 220440"/>
                  <a:gd name="connsiteY118" fmla="*/ 135343 h 145549"/>
                  <a:gd name="connsiteX119" fmla="*/ 27999 w 220440"/>
                  <a:gd name="connsiteY119" fmla="*/ 131941 h 145549"/>
                  <a:gd name="connsiteX120" fmla="*/ 29133 w 220440"/>
                  <a:gd name="connsiteY120" fmla="*/ 127938 h 145549"/>
                  <a:gd name="connsiteX121" fmla="*/ 34417 w 220440"/>
                  <a:gd name="connsiteY121" fmla="*/ 126739 h 145549"/>
                  <a:gd name="connsiteX122" fmla="*/ 38839 w 220440"/>
                  <a:gd name="connsiteY122" fmla="*/ 126993 h 145549"/>
                  <a:gd name="connsiteX123" fmla="*/ 43227 w 220440"/>
                  <a:gd name="connsiteY123" fmla="*/ 126681 h 145549"/>
                  <a:gd name="connsiteX124" fmla="*/ 46933 w 220440"/>
                  <a:gd name="connsiteY124" fmla="*/ 124824 h 145549"/>
                  <a:gd name="connsiteX125" fmla="*/ 52883 w 220440"/>
                  <a:gd name="connsiteY125" fmla="*/ 125448 h 145549"/>
                  <a:gd name="connsiteX126" fmla="*/ 57263 w 220440"/>
                  <a:gd name="connsiteY126" fmla="*/ 125210 h 145549"/>
                  <a:gd name="connsiteX127" fmla="*/ 61759 w 220440"/>
                  <a:gd name="connsiteY127" fmla="*/ 125941 h 145549"/>
                  <a:gd name="connsiteX128" fmla="*/ 67240 w 220440"/>
                  <a:gd name="connsiteY128" fmla="*/ 125958 h 145549"/>
                  <a:gd name="connsiteX129" fmla="*/ 72730 w 220440"/>
                  <a:gd name="connsiteY129" fmla="*/ 127503 h 145549"/>
                  <a:gd name="connsiteX130" fmla="*/ 77956 w 220440"/>
                  <a:gd name="connsiteY130" fmla="*/ 127560 h 145549"/>
                  <a:gd name="connsiteX131" fmla="*/ 82493 w 220440"/>
                  <a:gd name="connsiteY131" fmla="*/ 129549 h 145549"/>
                  <a:gd name="connsiteX132" fmla="*/ 87539 w 220440"/>
                  <a:gd name="connsiteY132" fmla="*/ 129393 h 145549"/>
                  <a:gd name="connsiteX133" fmla="*/ 91459 w 220440"/>
                  <a:gd name="connsiteY133" fmla="*/ 130930 h 145549"/>
                  <a:gd name="connsiteX134" fmla="*/ 98386 w 220440"/>
                  <a:gd name="connsiteY134" fmla="*/ 130231 h 145549"/>
                  <a:gd name="connsiteX135" fmla="*/ 100737 w 220440"/>
                  <a:gd name="connsiteY135" fmla="*/ 134028 h 145549"/>
                  <a:gd name="connsiteX136" fmla="*/ 105240 w 220440"/>
                  <a:gd name="connsiteY136" fmla="*/ 134833 h 145549"/>
                  <a:gd name="connsiteX137" fmla="*/ 110040 w 220440"/>
                  <a:gd name="connsiteY137" fmla="*/ 134899 h 145549"/>
                  <a:gd name="connsiteX138" fmla="*/ 112900 w 220440"/>
                  <a:gd name="connsiteY138" fmla="*/ 139107 h 145549"/>
                  <a:gd name="connsiteX139" fmla="*/ 114593 w 220440"/>
                  <a:gd name="connsiteY139" fmla="*/ 135187 h 145549"/>
                  <a:gd name="connsiteX140" fmla="*/ 119860 w 220440"/>
                  <a:gd name="connsiteY140" fmla="*/ 136428 h 145549"/>
                  <a:gd name="connsiteX141" fmla="*/ 124322 w 220440"/>
                  <a:gd name="connsiteY141" fmla="*/ 132993 h 145549"/>
                  <a:gd name="connsiteX142" fmla="*/ 127478 w 220440"/>
                  <a:gd name="connsiteY142" fmla="*/ 137249 h 145549"/>
                  <a:gd name="connsiteX143" fmla="*/ 131957 w 220440"/>
                  <a:gd name="connsiteY143" fmla="*/ 135968 h 145549"/>
                  <a:gd name="connsiteX144" fmla="*/ 135803 w 220440"/>
                  <a:gd name="connsiteY144" fmla="*/ 140101 h 145549"/>
                  <a:gd name="connsiteX145" fmla="*/ 140545 w 220440"/>
                  <a:gd name="connsiteY145" fmla="*/ 135721 h 145549"/>
                  <a:gd name="connsiteX146" fmla="*/ 144629 w 220440"/>
                  <a:gd name="connsiteY146" fmla="*/ 134135 h 145549"/>
                  <a:gd name="connsiteX147" fmla="*/ 148894 w 220440"/>
                  <a:gd name="connsiteY147" fmla="*/ 136329 h 145549"/>
                  <a:gd name="connsiteX148" fmla="*/ 151672 w 220440"/>
                  <a:gd name="connsiteY148" fmla="*/ 142098 h 145549"/>
                  <a:gd name="connsiteX149" fmla="*/ 156184 w 220440"/>
                  <a:gd name="connsiteY149" fmla="*/ 140717 h 145549"/>
                  <a:gd name="connsiteX150" fmla="*/ 160268 w 220440"/>
                  <a:gd name="connsiteY150" fmla="*/ 137529 h 145549"/>
                  <a:gd name="connsiteX151" fmla="*/ 163794 w 220440"/>
                  <a:gd name="connsiteY151" fmla="*/ 139682 h 145549"/>
                  <a:gd name="connsiteX152" fmla="*/ 170228 w 220440"/>
                  <a:gd name="connsiteY152" fmla="*/ 138803 h 145549"/>
                  <a:gd name="connsiteX153" fmla="*/ 174707 w 220440"/>
                  <a:gd name="connsiteY153" fmla="*/ 139731 h 145549"/>
                  <a:gd name="connsiteX154" fmla="*/ 178594 w 220440"/>
                  <a:gd name="connsiteY154" fmla="*/ 144268 h 1455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</a:cxnLst>
                <a:rect l="l" t="t" r="r" b="b"/>
                <a:pathLst>
                  <a:path w="220440" h="145549">
                    <a:moveTo>
                      <a:pt x="181610" y="145550"/>
                    </a:moveTo>
                    <a:lnTo>
                      <a:pt x="182580" y="140504"/>
                    </a:lnTo>
                    <a:lnTo>
                      <a:pt x="179663" y="136535"/>
                    </a:lnTo>
                    <a:lnTo>
                      <a:pt x="179638" y="132401"/>
                    </a:lnTo>
                    <a:lnTo>
                      <a:pt x="182112" y="128300"/>
                    </a:lnTo>
                    <a:lnTo>
                      <a:pt x="186426" y="123690"/>
                    </a:lnTo>
                    <a:lnTo>
                      <a:pt x="191217" y="120329"/>
                    </a:lnTo>
                    <a:lnTo>
                      <a:pt x="195384" y="121873"/>
                    </a:lnTo>
                    <a:lnTo>
                      <a:pt x="198605" y="119227"/>
                    </a:lnTo>
                    <a:lnTo>
                      <a:pt x="203725" y="119918"/>
                    </a:lnTo>
                    <a:lnTo>
                      <a:pt x="203758" y="115685"/>
                    </a:lnTo>
                    <a:lnTo>
                      <a:pt x="201334" y="111880"/>
                    </a:lnTo>
                    <a:lnTo>
                      <a:pt x="198934" y="107878"/>
                    </a:lnTo>
                    <a:lnTo>
                      <a:pt x="196444" y="102561"/>
                    </a:lnTo>
                    <a:lnTo>
                      <a:pt x="196468" y="97721"/>
                    </a:lnTo>
                    <a:lnTo>
                      <a:pt x="192072" y="95444"/>
                    </a:lnTo>
                    <a:lnTo>
                      <a:pt x="188415" y="92568"/>
                    </a:lnTo>
                    <a:lnTo>
                      <a:pt x="190634" y="89092"/>
                    </a:lnTo>
                    <a:lnTo>
                      <a:pt x="195639" y="87530"/>
                    </a:lnTo>
                    <a:lnTo>
                      <a:pt x="200496" y="88023"/>
                    </a:lnTo>
                    <a:lnTo>
                      <a:pt x="204177" y="90267"/>
                    </a:lnTo>
                    <a:lnTo>
                      <a:pt x="208450" y="91130"/>
                    </a:lnTo>
                    <a:lnTo>
                      <a:pt x="213094" y="89585"/>
                    </a:lnTo>
                    <a:lnTo>
                      <a:pt x="216874" y="85805"/>
                    </a:lnTo>
                    <a:lnTo>
                      <a:pt x="220441" y="83438"/>
                    </a:lnTo>
                    <a:lnTo>
                      <a:pt x="220120" y="78967"/>
                    </a:lnTo>
                    <a:lnTo>
                      <a:pt x="215847" y="77159"/>
                    </a:lnTo>
                    <a:lnTo>
                      <a:pt x="212559" y="73461"/>
                    </a:lnTo>
                    <a:lnTo>
                      <a:pt x="207547" y="70420"/>
                    </a:lnTo>
                    <a:lnTo>
                      <a:pt x="201917" y="69262"/>
                    </a:lnTo>
                    <a:lnTo>
                      <a:pt x="197422" y="69253"/>
                    </a:lnTo>
                    <a:lnTo>
                      <a:pt x="197504" y="64939"/>
                    </a:lnTo>
                    <a:lnTo>
                      <a:pt x="195951" y="60723"/>
                    </a:lnTo>
                    <a:lnTo>
                      <a:pt x="191875" y="59375"/>
                    </a:lnTo>
                    <a:lnTo>
                      <a:pt x="187774" y="58553"/>
                    </a:lnTo>
                    <a:lnTo>
                      <a:pt x="183040" y="55948"/>
                    </a:lnTo>
                    <a:lnTo>
                      <a:pt x="180821" y="51963"/>
                    </a:lnTo>
                    <a:lnTo>
                      <a:pt x="176795" y="48634"/>
                    </a:lnTo>
                    <a:lnTo>
                      <a:pt x="178339" y="44271"/>
                    </a:lnTo>
                    <a:lnTo>
                      <a:pt x="173467" y="43153"/>
                    </a:lnTo>
                    <a:lnTo>
                      <a:pt x="168585" y="39734"/>
                    </a:lnTo>
                    <a:lnTo>
                      <a:pt x="167377" y="35280"/>
                    </a:lnTo>
                    <a:lnTo>
                      <a:pt x="170894" y="32650"/>
                    </a:lnTo>
                    <a:lnTo>
                      <a:pt x="169119" y="27719"/>
                    </a:lnTo>
                    <a:lnTo>
                      <a:pt x="165405" y="25246"/>
                    </a:lnTo>
                    <a:lnTo>
                      <a:pt x="165799" y="19485"/>
                    </a:lnTo>
                    <a:lnTo>
                      <a:pt x="165824" y="15376"/>
                    </a:lnTo>
                    <a:lnTo>
                      <a:pt x="161706" y="15951"/>
                    </a:lnTo>
                    <a:lnTo>
                      <a:pt x="158600" y="12656"/>
                    </a:lnTo>
                    <a:lnTo>
                      <a:pt x="154524" y="10527"/>
                    </a:lnTo>
                    <a:lnTo>
                      <a:pt x="150620" y="8999"/>
                    </a:lnTo>
                    <a:lnTo>
                      <a:pt x="145994" y="8530"/>
                    </a:lnTo>
                    <a:lnTo>
                      <a:pt x="141235" y="8522"/>
                    </a:lnTo>
                    <a:lnTo>
                      <a:pt x="137513" y="10560"/>
                    </a:lnTo>
                    <a:lnTo>
                      <a:pt x="133494" y="11957"/>
                    </a:lnTo>
                    <a:lnTo>
                      <a:pt x="129220" y="11382"/>
                    </a:lnTo>
                    <a:lnTo>
                      <a:pt x="128185" y="7043"/>
                    </a:lnTo>
                    <a:lnTo>
                      <a:pt x="124446" y="4290"/>
                    </a:lnTo>
                    <a:lnTo>
                      <a:pt x="120271" y="3197"/>
                    </a:lnTo>
                    <a:lnTo>
                      <a:pt x="115184" y="4528"/>
                    </a:lnTo>
                    <a:lnTo>
                      <a:pt x="110146" y="2827"/>
                    </a:lnTo>
                    <a:lnTo>
                      <a:pt x="105520" y="1110"/>
                    </a:lnTo>
                    <a:lnTo>
                      <a:pt x="101526" y="2178"/>
                    </a:lnTo>
                    <a:lnTo>
                      <a:pt x="97984" y="0"/>
                    </a:lnTo>
                    <a:lnTo>
                      <a:pt x="93382" y="1208"/>
                    </a:lnTo>
                    <a:lnTo>
                      <a:pt x="90587" y="4725"/>
                    </a:lnTo>
                    <a:lnTo>
                      <a:pt x="87021" y="7339"/>
                    </a:lnTo>
                    <a:lnTo>
                      <a:pt x="83093" y="10199"/>
                    </a:lnTo>
                    <a:lnTo>
                      <a:pt x="78795" y="10182"/>
                    </a:lnTo>
                    <a:lnTo>
                      <a:pt x="73173" y="9188"/>
                    </a:lnTo>
                    <a:lnTo>
                      <a:pt x="70429" y="12549"/>
                    </a:lnTo>
                    <a:lnTo>
                      <a:pt x="65202" y="12828"/>
                    </a:lnTo>
                    <a:lnTo>
                      <a:pt x="64766" y="17661"/>
                    </a:lnTo>
                    <a:lnTo>
                      <a:pt x="64807" y="22041"/>
                    </a:lnTo>
                    <a:lnTo>
                      <a:pt x="69056" y="23997"/>
                    </a:lnTo>
                    <a:lnTo>
                      <a:pt x="68933" y="28755"/>
                    </a:lnTo>
                    <a:lnTo>
                      <a:pt x="64388" y="29051"/>
                    </a:lnTo>
                    <a:lnTo>
                      <a:pt x="60329" y="29733"/>
                    </a:lnTo>
                    <a:lnTo>
                      <a:pt x="56803" y="33710"/>
                    </a:lnTo>
                    <a:lnTo>
                      <a:pt x="52086" y="35453"/>
                    </a:lnTo>
                    <a:lnTo>
                      <a:pt x="49440" y="38699"/>
                    </a:lnTo>
                    <a:lnTo>
                      <a:pt x="49201" y="43079"/>
                    </a:lnTo>
                    <a:lnTo>
                      <a:pt x="48659" y="47303"/>
                    </a:lnTo>
                    <a:lnTo>
                      <a:pt x="47328" y="52135"/>
                    </a:lnTo>
                    <a:lnTo>
                      <a:pt x="51552" y="55357"/>
                    </a:lnTo>
                    <a:lnTo>
                      <a:pt x="49834" y="59548"/>
                    </a:lnTo>
                    <a:lnTo>
                      <a:pt x="46933" y="56565"/>
                    </a:lnTo>
                    <a:lnTo>
                      <a:pt x="42766" y="55053"/>
                    </a:lnTo>
                    <a:lnTo>
                      <a:pt x="38822" y="56770"/>
                    </a:lnTo>
                    <a:lnTo>
                      <a:pt x="34795" y="59277"/>
                    </a:lnTo>
                    <a:lnTo>
                      <a:pt x="29979" y="59055"/>
                    </a:lnTo>
                    <a:lnTo>
                      <a:pt x="30546" y="63558"/>
                    </a:lnTo>
                    <a:lnTo>
                      <a:pt x="26158" y="63090"/>
                    </a:lnTo>
                    <a:lnTo>
                      <a:pt x="22592" y="66155"/>
                    </a:lnTo>
                    <a:lnTo>
                      <a:pt x="17529" y="64816"/>
                    </a:lnTo>
                    <a:lnTo>
                      <a:pt x="11324" y="65687"/>
                    </a:lnTo>
                    <a:lnTo>
                      <a:pt x="6903" y="65350"/>
                    </a:lnTo>
                    <a:lnTo>
                      <a:pt x="2277" y="65572"/>
                    </a:lnTo>
                    <a:lnTo>
                      <a:pt x="1726" y="70371"/>
                    </a:lnTo>
                    <a:lnTo>
                      <a:pt x="4331" y="75532"/>
                    </a:lnTo>
                    <a:lnTo>
                      <a:pt x="6919" y="80282"/>
                    </a:lnTo>
                    <a:lnTo>
                      <a:pt x="10429" y="86092"/>
                    </a:lnTo>
                    <a:lnTo>
                      <a:pt x="12417" y="90949"/>
                    </a:lnTo>
                    <a:lnTo>
                      <a:pt x="14735" y="94655"/>
                    </a:lnTo>
                    <a:lnTo>
                      <a:pt x="15220" y="99019"/>
                    </a:lnTo>
                    <a:lnTo>
                      <a:pt x="11817" y="104936"/>
                    </a:lnTo>
                    <a:lnTo>
                      <a:pt x="6690" y="106013"/>
                    </a:lnTo>
                    <a:lnTo>
                      <a:pt x="2786" y="109349"/>
                    </a:lnTo>
                    <a:lnTo>
                      <a:pt x="0" y="113532"/>
                    </a:lnTo>
                    <a:lnTo>
                      <a:pt x="3501" y="117230"/>
                    </a:lnTo>
                    <a:lnTo>
                      <a:pt x="7676" y="118225"/>
                    </a:lnTo>
                    <a:lnTo>
                      <a:pt x="11629" y="121257"/>
                    </a:lnTo>
                    <a:lnTo>
                      <a:pt x="11308" y="125909"/>
                    </a:lnTo>
                    <a:lnTo>
                      <a:pt x="12368" y="130034"/>
                    </a:lnTo>
                    <a:lnTo>
                      <a:pt x="10971" y="135400"/>
                    </a:lnTo>
                    <a:lnTo>
                      <a:pt x="14505" y="138466"/>
                    </a:lnTo>
                    <a:lnTo>
                      <a:pt x="14061" y="133839"/>
                    </a:lnTo>
                    <a:lnTo>
                      <a:pt x="18655" y="134143"/>
                    </a:lnTo>
                    <a:lnTo>
                      <a:pt x="22756" y="135343"/>
                    </a:lnTo>
                    <a:lnTo>
                      <a:pt x="27999" y="131941"/>
                    </a:lnTo>
                    <a:lnTo>
                      <a:pt x="29133" y="127938"/>
                    </a:lnTo>
                    <a:lnTo>
                      <a:pt x="34417" y="126739"/>
                    </a:lnTo>
                    <a:lnTo>
                      <a:pt x="38839" y="126993"/>
                    </a:lnTo>
                    <a:lnTo>
                      <a:pt x="43227" y="126681"/>
                    </a:lnTo>
                    <a:lnTo>
                      <a:pt x="46933" y="124824"/>
                    </a:lnTo>
                    <a:lnTo>
                      <a:pt x="52883" y="125448"/>
                    </a:lnTo>
                    <a:lnTo>
                      <a:pt x="57263" y="125210"/>
                    </a:lnTo>
                    <a:lnTo>
                      <a:pt x="61759" y="125941"/>
                    </a:lnTo>
                    <a:lnTo>
                      <a:pt x="67240" y="125958"/>
                    </a:lnTo>
                    <a:lnTo>
                      <a:pt x="72730" y="127503"/>
                    </a:lnTo>
                    <a:lnTo>
                      <a:pt x="77956" y="127560"/>
                    </a:lnTo>
                    <a:lnTo>
                      <a:pt x="82493" y="129549"/>
                    </a:lnTo>
                    <a:lnTo>
                      <a:pt x="87539" y="129393"/>
                    </a:lnTo>
                    <a:lnTo>
                      <a:pt x="91459" y="130930"/>
                    </a:lnTo>
                    <a:lnTo>
                      <a:pt x="98386" y="130231"/>
                    </a:lnTo>
                    <a:lnTo>
                      <a:pt x="100737" y="134028"/>
                    </a:lnTo>
                    <a:lnTo>
                      <a:pt x="105240" y="134833"/>
                    </a:lnTo>
                    <a:lnTo>
                      <a:pt x="110040" y="134899"/>
                    </a:lnTo>
                    <a:lnTo>
                      <a:pt x="112900" y="139107"/>
                    </a:lnTo>
                    <a:lnTo>
                      <a:pt x="114593" y="135187"/>
                    </a:lnTo>
                    <a:lnTo>
                      <a:pt x="119860" y="136428"/>
                    </a:lnTo>
                    <a:lnTo>
                      <a:pt x="124322" y="132993"/>
                    </a:lnTo>
                    <a:lnTo>
                      <a:pt x="127478" y="137249"/>
                    </a:lnTo>
                    <a:lnTo>
                      <a:pt x="131957" y="135968"/>
                    </a:lnTo>
                    <a:lnTo>
                      <a:pt x="135803" y="140101"/>
                    </a:lnTo>
                    <a:lnTo>
                      <a:pt x="140545" y="135721"/>
                    </a:lnTo>
                    <a:lnTo>
                      <a:pt x="144629" y="134135"/>
                    </a:lnTo>
                    <a:lnTo>
                      <a:pt x="148894" y="136329"/>
                    </a:lnTo>
                    <a:lnTo>
                      <a:pt x="151672" y="142098"/>
                    </a:lnTo>
                    <a:lnTo>
                      <a:pt x="156184" y="140717"/>
                    </a:lnTo>
                    <a:lnTo>
                      <a:pt x="160268" y="137529"/>
                    </a:lnTo>
                    <a:lnTo>
                      <a:pt x="163794" y="139682"/>
                    </a:lnTo>
                    <a:lnTo>
                      <a:pt x="170228" y="138803"/>
                    </a:lnTo>
                    <a:lnTo>
                      <a:pt x="174707" y="139731"/>
                    </a:lnTo>
                    <a:lnTo>
                      <a:pt x="178594" y="144268"/>
                    </a:lnTo>
                    <a:close/>
                  </a:path>
                </a:pathLst>
              </a:custGeom>
              <a:solidFill>
                <a:srgbClr val="897254"/>
              </a:solidFill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736" name="Free-form: Shape 735">
                <a:extLst>
                  <a:ext uri="{FF2B5EF4-FFF2-40B4-BE49-F238E27FC236}">
                    <a16:creationId xmlns:a16="http://schemas.microsoft.com/office/drawing/2014/main" id="{0598CDF1-1B4A-016B-B1F2-E2CD27557A47}"/>
                  </a:ext>
                </a:extLst>
              </p:cNvPr>
              <p:cNvSpPr/>
              <p:nvPr/>
            </p:nvSpPr>
            <p:spPr>
              <a:xfrm>
                <a:off x="6343447" y="2461491"/>
                <a:ext cx="55785" cy="108259"/>
              </a:xfrm>
              <a:custGeom>
                <a:avLst/>
                <a:gdLst>
                  <a:gd name="connsiteX0" fmla="*/ 29059 w 47500"/>
                  <a:gd name="connsiteY0" fmla="*/ 92182 h 92181"/>
                  <a:gd name="connsiteX1" fmla="*/ 31303 w 47500"/>
                  <a:gd name="connsiteY1" fmla="*/ 88730 h 92181"/>
                  <a:gd name="connsiteX2" fmla="*/ 33267 w 47500"/>
                  <a:gd name="connsiteY2" fmla="*/ 84531 h 92181"/>
                  <a:gd name="connsiteX3" fmla="*/ 33719 w 47500"/>
                  <a:gd name="connsiteY3" fmla="*/ 80003 h 92181"/>
                  <a:gd name="connsiteX4" fmla="*/ 38239 w 47500"/>
                  <a:gd name="connsiteY4" fmla="*/ 78877 h 92181"/>
                  <a:gd name="connsiteX5" fmla="*/ 40088 w 47500"/>
                  <a:gd name="connsiteY5" fmla="*/ 75195 h 92181"/>
                  <a:gd name="connsiteX6" fmla="*/ 41912 w 47500"/>
                  <a:gd name="connsiteY6" fmla="*/ 71103 h 92181"/>
                  <a:gd name="connsiteX7" fmla="*/ 43474 w 47500"/>
                  <a:gd name="connsiteY7" fmla="*/ 66188 h 92181"/>
                  <a:gd name="connsiteX8" fmla="*/ 47476 w 47500"/>
                  <a:gd name="connsiteY8" fmla="*/ 63969 h 92181"/>
                  <a:gd name="connsiteX9" fmla="*/ 47500 w 47500"/>
                  <a:gd name="connsiteY9" fmla="*/ 59088 h 92181"/>
                  <a:gd name="connsiteX10" fmla="*/ 45733 w 47500"/>
                  <a:gd name="connsiteY10" fmla="*/ 53228 h 92181"/>
                  <a:gd name="connsiteX11" fmla="*/ 41156 w 47500"/>
                  <a:gd name="connsiteY11" fmla="*/ 53220 h 92181"/>
                  <a:gd name="connsiteX12" fmla="*/ 37359 w 47500"/>
                  <a:gd name="connsiteY12" fmla="*/ 47574 h 92181"/>
                  <a:gd name="connsiteX13" fmla="*/ 34080 w 47500"/>
                  <a:gd name="connsiteY13" fmla="*/ 44156 h 92181"/>
                  <a:gd name="connsiteX14" fmla="*/ 31886 w 47500"/>
                  <a:gd name="connsiteY14" fmla="*/ 39734 h 92181"/>
                  <a:gd name="connsiteX15" fmla="*/ 31516 w 47500"/>
                  <a:gd name="connsiteY15" fmla="*/ 34812 h 92181"/>
                  <a:gd name="connsiteX16" fmla="*/ 32388 w 47500"/>
                  <a:gd name="connsiteY16" fmla="*/ 30744 h 92181"/>
                  <a:gd name="connsiteX17" fmla="*/ 31418 w 47500"/>
                  <a:gd name="connsiteY17" fmla="*/ 26750 h 92181"/>
                  <a:gd name="connsiteX18" fmla="*/ 32889 w 47500"/>
                  <a:gd name="connsiteY18" fmla="*/ 22887 h 92181"/>
                  <a:gd name="connsiteX19" fmla="*/ 32461 w 47500"/>
                  <a:gd name="connsiteY19" fmla="*/ 17710 h 92181"/>
                  <a:gd name="connsiteX20" fmla="*/ 30514 w 47500"/>
                  <a:gd name="connsiteY20" fmla="*/ 13215 h 92181"/>
                  <a:gd name="connsiteX21" fmla="*/ 26890 w 47500"/>
                  <a:gd name="connsiteY21" fmla="*/ 10207 h 92181"/>
                  <a:gd name="connsiteX22" fmla="*/ 22394 w 47500"/>
                  <a:gd name="connsiteY22" fmla="*/ 8259 h 92181"/>
                  <a:gd name="connsiteX23" fmla="*/ 20118 w 47500"/>
                  <a:gd name="connsiteY23" fmla="*/ 3320 h 92181"/>
                  <a:gd name="connsiteX24" fmla="*/ 15976 w 47500"/>
                  <a:gd name="connsiteY24" fmla="*/ 3254 h 92181"/>
                  <a:gd name="connsiteX25" fmla="*/ 11793 w 47500"/>
                  <a:gd name="connsiteY25" fmla="*/ 4191 h 92181"/>
                  <a:gd name="connsiteX26" fmla="*/ 9245 w 47500"/>
                  <a:gd name="connsiteY26" fmla="*/ 0 h 92181"/>
                  <a:gd name="connsiteX27" fmla="*/ 4676 w 47500"/>
                  <a:gd name="connsiteY27" fmla="*/ 3090 h 92181"/>
                  <a:gd name="connsiteX28" fmla="*/ 2622 w 47500"/>
                  <a:gd name="connsiteY28" fmla="*/ 6953 h 92181"/>
                  <a:gd name="connsiteX29" fmla="*/ 0 w 47500"/>
                  <a:gd name="connsiteY29" fmla="*/ 11579 h 92181"/>
                  <a:gd name="connsiteX30" fmla="*/ 1743 w 47500"/>
                  <a:gd name="connsiteY30" fmla="*/ 15820 h 92181"/>
                  <a:gd name="connsiteX31" fmla="*/ 1677 w 47500"/>
                  <a:gd name="connsiteY31" fmla="*/ 20208 h 92181"/>
                  <a:gd name="connsiteX32" fmla="*/ 5342 w 47500"/>
                  <a:gd name="connsiteY32" fmla="*/ 23923 h 92181"/>
                  <a:gd name="connsiteX33" fmla="*/ 7470 w 47500"/>
                  <a:gd name="connsiteY33" fmla="*/ 28319 h 92181"/>
                  <a:gd name="connsiteX34" fmla="*/ 5975 w 47500"/>
                  <a:gd name="connsiteY34" fmla="*/ 32412 h 92181"/>
                  <a:gd name="connsiteX35" fmla="*/ 4997 w 47500"/>
                  <a:gd name="connsiteY35" fmla="*/ 36595 h 92181"/>
                  <a:gd name="connsiteX36" fmla="*/ 6813 w 47500"/>
                  <a:gd name="connsiteY36" fmla="*/ 41296 h 92181"/>
                  <a:gd name="connsiteX37" fmla="*/ 5400 w 47500"/>
                  <a:gd name="connsiteY37" fmla="*/ 45659 h 92181"/>
                  <a:gd name="connsiteX38" fmla="*/ 5917 w 47500"/>
                  <a:gd name="connsiteY38" fmla="*/ 49982 h 92181"/>
                  <a:gd name="connsiteX39" fmla="*/ 4956 w 47500"/>
                  <a:gd name="connsiteY39" fmla="*/ 54691 h 92181"/>
                  <a:gd name="connsiteX40" fmla="*/ 3641 w 47500"/>
                  <a:gd name="connsiteY40" fmla="*/ 60452 h 92181"/>
                  <a:gd name="connsiteX41" fmla="*/ 5465 w 47500"/>
                  <a:gd name="connsiteY41" fmla="*/ 64544 h 92181"/>
                  <a:gd name="connsiteX42" fmla="*/ 8695 w 47500"/>
                  <a:gd name="connsiteY42" fmla="*/ 67232 h 92181"/>
                  <a:gd name="connsiteX43" fmla="*/ 7265 w 47500"/>
                  <a:gd name="connsiteY43" fmla="*/ 71127 h 92181"/>
                  <a:gd name="connsiteX44" fmla="*/ 4216 w 47500"/>
                  <a:gd name="connsiteY44" fmla="*/ 67478 h 92181"/>
                  <a:gd name="connsiteX45" fmla="*/ 5925 w 47500"/>
                  <a:gd name="connsiteY45" fmla="*/ 71522 h 92181"/>
                  <a:gd name="connsiteX46" fmla="*/ 9607 w 47500"/>
                  <a:gd name="connsiteY46" fmla="*/ 74907 h 92181"/>
                  <a:gd name="connsiteX47" fmla="*/ 13872 w 47500"/>
                  <a:gd name="connsiteY47" fmla="*/ 77192 h 92181"/>
                  <a:gd name="connsiteX48" fmla="*/ 17792 w 47500"/>
                  <a:gd name="connsiteY48" fmla="*/ 79312 h 92181"/>
                  <a:gd name="connsiteX49" fmla="*/ 21564 w 47500"/>
                  <a:gd name="connsiteY49" fmla="*/ 82887 h 92181"/>
                  <a:gd name="connsiteX50" fmla="*/ 23389 w 47500"/>
                  <a:gd name="connsiteY50" fmla="*/ 87539 h 92181"/>
                  <a:gd name="connsiteX51" fmla="*/ 26093 w 47500"/>
                  <a:gd name="connsiteY51" fmla="*/ 91015 h 921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47500" h="92181">
                    <a:moveTo>
                      <a:pt x="29059" y="92182"/>
                    </a:moveTo>
                    <a:lnTo>
                      <a:pt x="31303" y="88730"/>
                    </a:lnTo>
                    <a:lnTo>
                      <a:pt x="33267" y="84531"/>
                    </a:lnTo>
                    <a:lnTo>
                      <a:pt x="33719" y="80003"/>
                    </a:lnTo>
                    <a:lnTo>
                      <a:pt x="38239" y="78877"/>
                    </a:lnTo>
                    <a:lnTo>
                      <a:pt x="40088" y="75195"/>
                    </a:lnTo>
                    <a:lnTo>
                      <a:pt x="41912" y="71103"/>
                    </a:lnTo>
                    <a:lnTo>
                      <a:pt x="43474" y="66188"/>
                    </a:lnTo>
                    <a:lnTo>
                      <a:pt x="47476" y="63969"/>
                    </a:lnTo>
                    <a:lnTo>
                      <a:pt x="47500" y="59088"/>
                    </a:lnTo>
                    <a:lnTo>
                      <a:pt x="45733" y="53228"/>
                    </a:lnTo>
                    <a:lnTo>
                      <a:pt x="41156" y="53220"/>
                    </a:lnTo>
                    <a:lnTo>
                      <a:pt x="37359" y="47574"/>
                    </a:lnTo>
                    <a:lnTo>
                      <a:pt x="34080" y="44156"/>
                    </a:lnTo>
                    <a:lnTo>
                      <a:pt x="31886" y="39734"/>
                    </a:lnTo>
                    <a:lnTo>
                      <a:pt x="31516" y="34812"/>
                    </a:lnTo>
                    <a:lnTo>
                      <a:pt x="32388" y="30744"/>
                    </a:lnTo>
                    <a:lnTo>
                      <a:pt x="31418" y="26750"/>
                    </a:lnTo>
                    <a:lnTo>
                      <a:pt x="32889" y="22887"/>
                    </a:lnTo>
                    <a:lnTo>
                      <a:pt x="32461" y="17710"/>
                    </a:lnTo>
                    <a:lnTo>
                      <a:pt x="30514" y="13215"/>
                    </a:lnTo>
                    <a:lnTo>
                      <a:pt x="26890" y="10207"/>
                    </a:lnTo>
                    <a:lnTo>
                      <a:pt x="22394" y="8259"/>
                    </a:lnTo>
                    <a:lnTo>
                      <a:pt x="20118" y="3320"/>
                    </a:lnTo>
                    <a:lnTo>
                      <a:pt x="15976" y="3254"/>
                    </a:lnTo>
                    <a:lnTo>
                      <a:pt x="11793" y="4191"/>
                    </a:lnTo>
                    <a:lnTo>
                      <a:pt x="9245" y="0"/>
                    </a:lnTo>
                    <a:lnTo>
                      <a:pt x="4676" y="3090"/>
                    </a:lnTo>
                    <a:lnTo>
                      <a:pt x="2622" y="6953"/>
                    </a:lnTo>
                    <a:lnTo>
                      <a:pt x="0" y="11579"/>
                    </a:lnTo>
                    <a:lnTo>
                      <a:pt x="1743" y="15820"/>
                    </a:lnTo>
                    <a:lnTo>
                      <a:pt x="1677" y="20208"/>
                    </a:lnTo>
                    <a:lnTo>
                      <a:pt x="5342" y="23923"/>
                    </a:lnTo>
                    <a:lnTo>
                      <a:pt x="7470" y="28319"/>
                    </a:lnTo>
                    <a:lnTo>
                      <a:pt x="5975" y="32412"/>
                    </a:lnTo>
                    <a:lnTo>
                      <a:pt x="4997" y="36595"/>
                    </a:lnTo>
                    <a:lnTo>
                      <a:pt x="6813" y="41296"/>
                    </a:lnTo>
                    <a:lnTo>
                      <a:pt x="5400" y="45659"/>
                    </a:lnTo>
                    <a:lnTo>
                      <a:pt x="5917" y="49982"/>
                    </a:lnTo>
                    <a:lnTo>
                      <a:pt x="4956" y="54691"/>
                    </a:lnTo>
                    <a:lnTo>
                      <a:pt x="3641" y="60452"/>
                    </a:lnTo>
                    <a:lnTo>
                      <a:pt x="5465" y="64544"/>
                    </a:lnTo>
                    <a:lnTo>
                      <a:pt x="8695" y="67232"/>
                    </a:lnTo>
                    <a:lnTo>
                      <a:pt x="7265" y="71127"/>
                    </a:lnTo>
                    <a:lnTo>
                      <a:pt x="4216" y="67478"/>
                    </a:lnTo>
                    <a:lnTo>
                      <a:pt x="5925" y="71522"/>
                    </a:lnTo>
                    <a:lnTo>
                      <a:pt x="9607" y="74907"/>
                    </a:lnTo>
                    <a:lnTo>
                      <a:pt x="13872" y="77192"/>
                    </a:lnTo>
                    <a:lnTo>
                      <a:pt x="17792" y="79312"/>
                    </a:lnTo>
                    <a:lnTo>
                      <a:pt x="21564" y="82887"/>
                    </a:lnTo>
                    <a:lnTo>
                      <a:pt x="23389" y="87539"/>
                    </a:lnTo>
                    <a:lnTo>
                      <a:pt x="26093" y="91015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737" name="Free-form: Shape 736">
                <a:extLst>
                  <a:ext uri="{FF2B5EF4-FFF2-40B4-BE49-F238E27FC236}">
                    <a16:creationId xmlns:a16="http://schemas.microsoft.com/office/drawing/2014/main" id="{75E09C8A-AEF4-C08A-E428-EBDC7A213F62}"/>
                  </a:ext>
                </a:extLst>
              </p:cNvPr>
              <p:cNvSpPr/>
              <p:nvPr/>
            </p:nvSpPr>
            <p:spPr>
              <a:xfrm>
                <a:off x="5982984" y="1926672"/>
                <a:ext cx="196252" cy="107381"/>
              </a:xfrm>
              <a:custGeom>
                <a:avLst/>
                <a:gdLst>
                  <a:gd name="connsiteX0" fmla="*/ 11661 w 167105"/>
                  <a:gd name="connsiteY0" fmla="*/ 29470 h 91433"/>
                  <a:gd name="connsiteX1" fmla="*/ 15861 w 167105"/>
                  <a:gd name="connsiteY1" fmla="*/ 27407 h 91433"/>
                  <a:gd name="connsiteX2" fmla="*/ 15910 w 167105"/>
                  <a:gd name="connsiteY2" fmla="*/ 23142 h 91433"/>
                  <a:gd name="connsiteX3" fmla="*/ 11127 w 167105"/>
                  <a:gd name="connsiteY3" fmla="*/ 23167 h 91433"/>
                  <a:gd name="connsiteX4" fmla="*/ 9459 w 167105"/>
                  <a:gd name="connsiteY4" fmla="*/ 26939 h 91433"/>
                  <a:gd name="connsiteX5" fmla="*/ 9163 w 167105"/>
                  <a:gd name="connsiteY5" fmla="*/ 32050 h 91433"/>
                  <a:gd name="connsiteX6" fmla="*/ 6007 w 167105"/>
                  <a:gd name="connsiteY6" fmla="*/ 29264 h 91433"/>
                  <a:gd name="connsiteX7" fmla="*/ 8892 w 167105"/>
                  <a:gd name="connsiteY7" fmla="*/ 25131 h 91433"/>
                  <a:gd name="connsiteX8" fmla="*/ 11628 w 167105"/>
                  <a:gd name="connsiteY8" fmla="*/ 22041 h 91433"/>
                  <a:gd name="connsiteX9" fmla="*/ 15737 w 167105"/>
                  <a:gd name="connsiteY9" fmla="*/ 20627 h 91433"/>
                  <a:gd name="connsiteX10" fmla="*/ 19707 w 167105"/>
                  <a:gd name="connsiteY10" fmla="*/ 19131 h 91433"/>
                  <a:gd name="connsiteX11" fmla="*/ 24654 w 167105"/>
                  <a:gd name="connsiteY11" fmla="*/ 20044 h 91433"/>
                  <a:gd name="connsiteX12" fmla="*/ 30473 w 167105"/>
                  <a:gd name="connsiteY12" fmla="*/ 18458 h 91433"/>
                  <a:gd name="connsiteX13" fmla="*/ 35313 w 167105"/>
                  <a:gd name="connsiteY13" fmla="*/ 17973 h 91433"/>
                  <a:gd name="connsiteX14" fmla="*/ 39471 w 167105"/>
                  <a:gd name="connsiteY14" fmla="*/ 17841 h 91433"/>
                  <a:gd name="connsiteX15" fmla="*/ 45175 w 167105"/>
                  <a:gd name="connsiteY15" fmla="*/ 18655 h 91433"/>
                  <a:gd name="connsiteX16" fmla="*/ 49300 w 167105"/>
                  <a:gd name="connsiteY16" fmla="*/ 19978 h 91433"/>
                  <a:gd name="connsiteX17" fmla="*/ 52193 w 167105"/>
                  <a:gd name="connsiteY17" fmla="*/ 14842 h 91433"/>
                  <a:gd name="connsiteX18" fmla="*/ 53442 w 167105"/>
                  <a:gd name="connsiteY18" fmla="*/ 8793 h 91433"/>
                  <a:gd name="connsiteX19" fmla="*/ 51560 w 167105"/>
                  <a:gd name="connsiteY19" fmla="*/ 4191 h 91433"/>
                  <a:gd name="connsiteX20" fmla="*/ 52694 w 167105"/>
                  <a:gd name="connsiteY20" fmla="*/ 0 h 91433"/>
                  <a:gd name="connsiteX21" fmla="*/ 48371 w 167105"/>
                  <a:gd name="connsiteY21" fmla="*/ 1274 h 91433"/>
                  <a:gd name="connsiteX22" fmla="*/ 41468 w 167105"/>
                  <a:gd name="connsiteY22" fmla="*/ 2589 h 91433"/>
                  <a:gd name="connsiteX23" fmla="*/ 37737 w 167105"/>
                  <a:gd name="connsiteY23" fmla="*/ 4988 h 91433"/>
                  <a:gd name="connsiteX24" fmla="*/ 33373 w 167105"/>
                  <a:gd name="connsiteY24" fmla="*/ 10905 h 91433"/>
                  <a:gd name="connsiteX25" fmla="*/ 28393 w 167105"/>
                  <a:gd name="connsiteY25" fmla="*/ 14932 h 91433"/>
                  <a:gd name="connsiteX26" fmla="*/ 23462 w 167105"/>
                  <a:gd name="connsiteY26" fmla="*/ 15762 h 91433"/>
                  <a:gd name="connsiteX27" fmla="*/ 18285 w 167105"/>
                  <a:gd name="connsiteY27" fmla="*/ 15244 h 91433"/>
                  <a:gd name="connsiteX28" fmla="*/ 13297 w 167105"/>
                  <a:gd name="connsiteY28" fmla="*/ 16929 h 91433"/>
                  <a:gd name="connsiteX29" fmla="*/ 8744 w 167105"/>
                  <a:gd name="connsiteY29" fmla="*/ 17496 h 91433"/>
                  <a:gd name="connsiteX30" fmla="*/ 5514 w 167105"/>
                  <a:gd name="connsiteY30" fmla="*/ 20496 h 91433"/>
                  <a:gd name="connsiteX31" fmla="*/ 2523 w 167105"/>
                  <a:gd name="connsiteY31" fmla="*/ 24366 h 91433"/>
                  <a:gd name="connsiteX32" fmla="*/ 4972 w 167105"/>
                  <a:gd name="connsiteY32" fmla="*/ 29215 h 91433"/>
                  <a:gd name="connsiteX33" fmla="*/ 9163 w 167105"/>
                  <a:gd name="connsiteY33" fmla="*/ 32050 h 91433"/>
                  <a:gd name="connsiteX34" fmla="*/ 64446 w 167105"/>
                  <a:gd name="connsiteY34" fmla="*/ 13494 h 91433"/>
                  <a:gd name="connsiteX35" fmla="*/ 68604 w 167105"/>
                  <a:gd name="connsiteY35" fmla="*/ 11094 h 91433"/>
                  <a:gd name="connsiteX36" fmla="*/ 62975 w 167105"/>
                  <a:gd name="connsiteY36" fmla="*/ 11185 h 91433"/>
                  <a:gd name="connsiteX37" fmla="*/ 9664 w 167105"/>
                  <a:gd name="connsiteY37" fmla="*/ 68275 h 91433"/>
                  <a:gd name="connsiteX38" fmla="*/ 7109 w 167105"/>
                  <a:gd name="connsiteY38" fmla="*/ 64421 h 91433"/>
                  <a:gd name="connsiteX39" fmla="*/ 9180 w 167105"/>
                  <a:gd name="connsiteY39" fmla="*/ 68119 h 91433"/>
                  <a:gd name="connsiteX40" fmla="*/ 11382 w 167105"/>
                  <a:gd name="connsiteY40" fmla="*/ 76452 h 91433"/>
                  <a:gd name="connsiteX41" fmla="*/ 13083 w 167105"/>
                  <a:gd name="connsiteY41" fmla="*/ 72705 h 91433"/>
                  <a:gd name="connsiteX42" fmla="*/ 11382 w 167105"/>
                  <a:gd name="connsiteY42" fmla="*/ 76452 h 91433"/>
                  <a:gd name="connsiteX43" fmla="*/ 31401 w 167105"/>
                  <a:gd name="connsiteY43" fmla="*/ 84202 h 91433"/>
                  <a:gd name="connsiteX44" fmla="*/ 35173 w 167105"/>
                  <a:gd name="connsiteY44" fmla="*/ 82065 h 91433"/>
                  <a:gd name="connsiteX45" fmla="*/ 39833 w 167105"/>
                  <a:gd name="connsiteY45" fmla="*/ 82632 h 91433"/>
                  <a:gd name="connsiteX46" fmla="*/ 37754 w 167105"/>
                  <a:gd name="connsiteY46" fmla="*/ 77907 h 91433"/>
                  <a:gd name="connsiteX47" fmla="*/ 32848 w 167105"/>
                  <a:gd name="connsiteY47" fmla="*/ 77397 h 91433"/>
                  <a:gd name="connsiteX48" fmla="*/ 36595 w 167105"/>
                  <a:gd name="connsiteY48" fmla="*/ 72541 h 91433"/>
                  <a:gd name="connsiteX49" fmla="*/ 37531 w 167105"/>
                  <a:gd name="connsiteY49" fmla="*/ 68284 h 91433"/>
                  <a:gd name="connsiteX50" fmla="*/ 36702 w 167105"/>
                  <a:gd name="connsiteY50" fmla="*/ 63673 h 91433"/>
                  <a:gd name="connsiteX51" fmla="*/ 40391 w 167105"/>
                  <a:gd name="connsiteY51" fmla="*/ 60904 h 91433"/>
                  <a:gd name="connsiteX52" fmla="*/ 37244 w 167105"/>
                  <a:gd name="connsiteY52" fmla="*/ 57986 h 91433"/>
                  <a:gd name="connsiteX53" fmla="*/ 41435 w 167105"/>
                  <a:gd name="connsiteY53" fmla="*/ 58496 h 91433"/>
                  <a:gd name="connsiteX54" fmla="*/ 45717 w 167105"/>
                  <a:gd name="connsiteY54" fmla="*/ 57847 h 91433"/>
                  <a:gd name="connsiteX55" fmla="*/ 42216 w 167105"/>
                  <a:gd name="connsiteY55" fmla="*/ 53606 h 91433"/>
                  <a:gd name="connsiteX56" fmla="*/ 46325 w 167105"/>
                  <a:gd name="connsiteY56" fmla="*/ 52390 h 91433"/>
                  <a:gd name="connsiteX57" fmla="*/ 50557 w 167105"/>
                  <a:gd name="connsiteY57" fmla="*/ 51420 h 91433"/>
                  <a:gd name="connsiteX58" fmla="*/ 49472 w 167105"/>
                  <a:gd name="connsiteY58" fmla="*/ 45511 h 91433"/>
                  <a:gd name="connsiteX59" fmla="*/ 52077 w 167105"/>
                  <a:gd name="connsiteY59" fmla="*/ 41707 h 91433"/>
                  <a:gd name="connsiteX60" fmla="*/ 56368 w 167105"/>
                  <a:gd name="connsiteY60" fmla="*/ 44114 h 91433"/>
                  <a:gd name="connsiteX61" fmla="*/ 60723 w 167105"/>
                  <a:gd name="connsiteY61" fmla="*/ 44862 h 91433"/>
                  <a:gd name="connsiteX62" fmla="*/ 63369 w 167105"/>
                  <a:gd name="connsiteY62" fmla="*/ 40449 h 91433"/>
                  <a:gd name="connsiteX63" fmla="*/ 65062 w 167105"/>
                  <a:gd name="connsiteY63" fmla="*/ 36603 h 91433"/>
                  <a:gd name="connsiteX64" fmla="*/ 61750 w 167105"/>
                  <a:gd name="connsiteY64" fmla="*/ 33299 h 91433"/>
                  <a:gd name="connsiteX65" fmla="*/ 57403 w 167105"/>
                  <a:gd name="connsiteY65" fmla="*/ 33834 h 91433"/>
                  <a:gd name="connsiteX66" fmla="*/ 53245 w 167105"/>
                  <a:gd name="connsiteY66" fmla="*/ 33669 h 91433"/>
                  <a:gd name="connsiteX67" fmla="*/ 48659 w 167105"/>
                  <a:gd name="connsiteY67" fmla="*/ 33094 h 91433"/>
                  <a:gd name="connsiteX68" fmla="*/ 51461 w 167105"/>
                  <a:gd name="connsiteY68" fmla="*/ 29684 h 91433"/>
                  <a:gd name="connsiteX69" fmla="*/ 46769 w 167105"/>
                  <a:gd name="connsiteY69" fmla="*/ 28385 h 91433"/>
                  <a:gd name="connsiteX70" fmla="*/ 42750 w 167105"/>
                  <a:gd name="connsiteY70" fmla="*/ 29864 h 91433"/>
                  <a:gd name="connsiteX71" fmla="*/ 38468 w 167105"/>
                  <a:gd name="connsiteY71" fmla="*/ 30357 h 91433"/>
                  <a:gd name="connsiteX72" fmla="*/ 43334 w 167105"/>
                  <a:gd name="connsiteY72" fmla="*/ 28870 h 91433"/>
                  <a:gd name="connsiteX73" fmla="*/ 48018 w 167105"/>
                  <a:gd name="connsiteY73" fmla="*/ 27991 h 91433"/>
                  <a:gd name="connsiteX74" fmla="*/ 48634 w 167105"/>
                  <a:gd name="connsiteY74" fmla="*/ 22912 h 91433"/>
                  <a:gd name="connsiteX75" fmla="*/ 42307 w 167105"/>
                  <a:gd name="connsiteY75" fmla="*/ 17488 h 91433"/>
                  <a:gd name="connsiteX76" fmla="*/ 37129 w 167105"/>
                  <a:gd name="connsiteY76" fmla="*/ 18269 h 91433"/>
                  <a:gd name="connsiteX77" fmla="*/ 33611 w 167105"/>
                  <a:gd name="connsiteY77" fmla="*/ 20726 h 91433"/>
                  <a:gd name="connsiteX78" fmla="*/ 29125 w 167105"/>
                  <a:gd name="connsiteY78" fmla="*/ 19296 h 91433"/>
                  <a:gd name="connsiteX79" fmla="*/ 24917 w 167105"/>
                  <a:gd name="connsiteY79" fmla="*/ 20783 h 91433"/>
                  <a:gd name="connsiteX80" fmla="*/ 23569 w 167105"/>
                  <a:gd name="connsiteY80" fmla="*/ 25476 h 91433"/>
                  <a:gd name="connsiteX81" fmla="*/ 24013 w 167105"/>
                  <a:gd name="connsiteY81" fmla="*/ 29577 h 91433"/>
                  <a:gd name="connsiteX82" fmla="*/ 27144 w 167105"/>
                  <a:gd name="connsiteY82" fmla="*/ 32889 h 91433"/>
                  <a:gd name="connsiteX83" fmla="*/ 23224 w 167105"/>
                  <a:gd name="connsiteY83" fmla="*/ 30464 h 91433"/>
                  <a:gd name="connsiteX84" fmla="*/ 22304 w 167105"/>
                  <a:gd name="connsiteY84" fmla="*/ 26059 h 91433"/>
                  <a:gd name="connsiteX85" fmla="*/ 17102 w 167105"/>
                  <a:gd name="connsiteY85" fmla="*/ 26651 h 91433"/>
                  <a:gd name="connsiteX86" fmla="*/ 13666 w 167105"/>
                  <a:gd name="connsiteY86" fmla="*/ 30801 h 91433"/>
                  <a:gd name="connsiteX87" fmla="*/ 14036 w 167105"/>
                  <a:gd name="connsiteY87" fmla="*/ 35042 h 91433"/>
                  <a:gd name="connsiteX88" fmla="*/ 10256 w 167105"/>
                  <a:gd name="connsiteY88" fmla="*/ 33135 h 91433"/>
                  <a:gd name="connsiteX89" fmla="*/ 5892 w 167105"/>
                  <a:gd name="connsiteY89" fmla="*/ 32100 h 91433"/>
                  <a:gd name="connsiteX90" fmla="*/ 1315 w 167105"/>
                  <a:gd name="connsiteY90" fmla="*/ 30489 h 91433"/>
                  <a:gd name="connsiteX91" fmla="*/ 0 w 167105"/>
                  <a:gd name="connsiteY91" fmla="*/ 35485 h 91433"/>
                  <a:gd name="connsiteX92" fmla="*/ 2860 w 167105"/>
                  <a:gd name="connsiteY92" fmla="*/ 38608 h 91433"/>
                  <a:gd name="connsiteX93" fmla="*/ 518 w 167105"/>
                  <a:gd name="connsiteY93" fmla="*/ 42068 h 91433"/>
                  <a:gd name="connsiteX94" fmla="*/ 74 w 167105"/>
                  <a:gd name="connsiteY94" fmla="*/ 47689 h 91433"/>
                  <a:gd name="connsiteX95" fmla="*/ 4816 w 167105"/>
                  <a:gd name="connsiteY95" fmla="*/ 47311 h 91433"/>
                  <a:gd name="connsiteX96" fmla="*/ 6919 w 167105"/>
                  <a:gd name="connsiteY96" fmla="*/ 51683 h 91433"/>
                  <a:gd name="connsiteX97" fmla="*/ 2827 w 167105"/>
                  <a:gd name="connsiteY97" fmla="*/ 52086 h 91433"/>
                  <a:gd name="connsiteX98" fmla="*/ 2055 w 167105"/>
                  <a:gd name="connsiteY98" fmla="*/ 57510 h 91433"/>
                  <a:gd name="connsiteX99" fmla="*/ 419 w 167105"/>
                  <a:gd name="connsiteY99" fmla="*/ 61939 h 91433"/>
                  <a:gd name="connsiteX100" fmla="*/ 5588 w 167105"/>
                  <a:gd name="connsiteY100" fmla="*/ 64281 h 91433"/>
                  <a:gd name="connsiteX101" fmla="*/ 10125 w 167105"/>
                  <a:gd name="connsiteY101" fmla="*/ 65153 h 91433"/>
                  <a:gd name="connsiteX102" fmla="*/ 14652 w 167105"/>
                  <a:gd name="connsiteY102" fmla="*/ 68514 h 91433"/>
                  <a:gd name="connsiteX103" fmla="*/ 15269 w 167105"/>
                  <a:gd name="connsiteY103" fmla="*/ 73708 h 91433"/>
                  <a:gd name="connsiteX104" fmla="*/ 14989 w 167105"/>
                  <a:gd name="connsiteY104" fmla="*/ 78581 h 91433"/>
                  <a:gd name="connsiteX105" fmla="*/ 19205 w 167105"/>
                  <a:gd name="connsiteY105" fmla="*/ 81005 h 91433"/>
                  <a:gd name="connsiteX106" fmla="*/ 23882 w 167105"/>
                  <a:gd name="connsiteY106" fmla="*/ 81802 h 91433"/>
                  <a:gd name="connsiteX107" fmla="*/ 27982 w 167105"/>
                  <a:gd name="connsiteY107" fmla="*/ 82435 h 91433"/>
                  <a:gd name="connsiteX108" fmla="*/ 59400 w 167105"/>
                  <a:gd name="connsiteY108" fmla="*/ 55866 h 91433"/>
                  <a:gd name="connsiteX109" fmla="*/ 58849 w 167105"/>
                  <a:gd name="connsiteY109" fmla="*/ 51601 h 91433"/>
                  <a:gd name="connsiteX110" fmla="*/ 57723 w 167105"/>
                  <a:gd name="connsiteY110" fmla="*/ 55735 h 91433"/>
                  <a:gd name="connsiteX111" fmla="*/ 46465 w 167105"/>
                  <a:gd name="connsiteY111" fmla="*/ 82632 h 91433"/>
                  <a:gd name="connsiteX112" fmla="*/ 45627 w 167105"/>
                  <a:gd name="connsiteY112" fmla="*/ 78014 h 91433"/>
                  <a:gd name="connsiteX113" fmla="*/ 40909 w 167105"/>
                  <a:gd name="connsiteY113" fmla="*/ 75861 h 91433"/>
                  <a:gd name="connsiteX114" fmla="*/ 42717 w 167105"/>
                  <a:gd name="connsiteY114" fmla="*/ 80200 h 91433"/>
                  <a:gd name="connsiteX115" fmla="*/ 46662 w 167105"/>
                  <a:gd name="connsiteY115" fmla="*/ 82386 h 91433"/>
                  <a:gd name="connsiteX116" fmla="*/ 58406 w 167105"/>
                  <a:gd name="connsiteY116" fmla="*/ 77422 h 91433"/>
                  <a:gd name="connsiteX117" fmla="*/ 63090 w 167105"/>
                  <a:gd name="connsiteY117" fmla="*/ 76411 h 91433"/>
                  <a:gd name="connsiteX118" fmla="*/ 65095 w 167105"/>
                  <a:gd name="connsiteY118" fmla="*/ 71448 h 91433"/>
                  <a:gd name="connsiteX119" fmla="*/ 63525 w 167105"/>
                  <a:gd name="connsiteY119" fmla="*/ 66870 h 91433"/>
                  <a:gd name="connsiteX120" fmla="*/ 59219 w 167105"/>
                  <a:gd name="connsiteY120" fmla="*/ 64857 h 91433"/>
                  <a:gd name="connsiteX121" fmla="*/ 59654 w 167105"/>
                  <a:gd name="connsiteY121" fmla="*/ 60164 h 91433"/>
                  <a:gd name="connsiteX122" fmla="*/ 57609 w 167105"/>
                  <a:gd name="connsiteY122" fmla="*/ 64594 h 91433"/>
                  <a:gd name="connsiteX123" fmla="*/ 55094 w 167105"/>
                  <a:gd name="connsiteY123" fmla="*/ 61076 h 91433"/>
                  <a:gd name="connsiteX124" fmla="*/ 50146 w 167105"/>
                  <a:gd name="connsiteY124" fmla="*/ 60682 h 91433"/>
                  <a:gd name="connsiteX125" fmla="*/ 46177 w 167105"/>
                  <a:gd name="connsiteY125" fmla="*/ 61939 h 91433"/>
                  <a:gd name="connsiteX126" fmla="*/ 41846 w 167105"/>
                  <a:gd name="connsiteY126" fmla="*/ 62186 h 91433"/>
                  <a:gd name="connsiteX127" fmla="*/ 41936 w 167105"/>
                  <a:gd name="connsiteY127" fmla="*/ 66796 h 91433"/>
                  <a:gd name="connsiteX128" fmla="*/ 43309 w 167105"/>
                  <a:gd name="connsiteY128" fmla="*/ 71070 h 91433"/>
                  <a:gd name="connsiteX129" fmla="*/ 47993 w 167105"/>
                  <a:gd name="connsiteY129" fmla="*/ 73075 h 91433"/>
                  <a:gd name="connsiteX130" fmla="*/ 50985 w 167105"/>
                  <a:gd name="connsiteY130" fmla="*/ 76362 h 91433"/>
                  <a:gd name="connsiteX131" fmla="*/ 55110 w 167105"/>
                  <a:gd name="connsiteY131" fmla="*/ 76304 h 91433"/>
                  <a:gd name="connsiteX132" fmla="*/ 56811 w 167105"/>
                  <a:gd name="connsiteY132" fmla="*/ 83701 h 91433"/>
                  <a:gd name="connsiteX133" fmla="*/ 53212 w 167105"/>
                  <a:gd name="connsiteY133" fmla="*/ 80011 h 91433"/>
                  <a:gd name="connsiteX134" fmla="*/ 56811 w 167105"/>
                  <a:gd name="connsiteY134" fmla="*/ 83701 h 91433"/>
                  <a:gd name="connsiteX135" fmla="*/ 63122 w 167105"/>
                  <a:gd name="connsiteY135" fmla="*/ 86495 h 91433"/>
                  <a:gd name="connsiteX136" fmla="*/ 65235 w 167105"/>
                  <a:gd name="connsiteY136" fmla="*/ 82895 h 91433"/>
                  <a:gd name="connsiteX137" fmla="*/ 67347 w 167105"/>
                  <a:gd name="connsiteY137" fmla="*/ 78573 h 91433"/>
                  <a:gd name="connsiteX138" fmla="*/ 68571 w 167105"/>
                  <a:gd name="connsiteY138" fmla="*/ 73921 h 91433"/>
                  <a:gd name="connsiteX139" fmla="*/ 65473 w 167105"/>
                  <a:gd name="connsiteY139" fmla="*/ 78359 h 91433"/>
                  <a:gd name="connsiteX140" fmla="*/ 62408 w 167105"/>
                  <a:gd name="connsiteY140" fmla="*/ 81876 h 91433"/>
                  <a:gd name="connsiteX141" fmla="*/ 62654 w 167105"/>
                  <a:gd name="connsiteY141" fmla="*/ 86002 h 91433"/>
                  <a:gd name="connsiteX142" fmla="*/ 94778 w 167105"/>
                  <a:gd name="connsiteY142" fmla="*/ 79320 h 91433"/>
                  <a:gd name="connsiteX143" fmla="*/ 97449 w 167105"/>
                  <a:gd name="connsiteY143" fmla="*/ 74940 h 91433"/>
                  <a:gd name="connsiteX144" fmla="*/ 93308 w 167105"/>
                  <a:gd name="connsiteY144" fmla="*/ 73880 h 91433"/>
                  <a:gd name="connsiteX145" fmla="*/ 99290 w 167105"/>
                  <a:gd name="connsiteY145" fmla="*/ 71135 h 91433"/>
                  <a:gd name="connsiteX146" fmla="*/ 103374 w 167105"/>
                  <a:gd name="connsiteY146" fmla="*/ 69771 h 91433"/>
                  <a:gd name="connsiteX147" fmla="*/ 99569 w 167105"/>
                  <a:gd name="connsiteY147" fmla="*/ 66509 h 91433"/>
                  <a:gd name="connsiteX148" fmla="*/ 97819 w 167105"/>
                  <a:gd name="connsiteY148" fmla="*/ 62235 h 91433"/>
                  <a:gd name="connsiteX149" fmla="*/ 102298 w 167105"/>
                  <a:gd name="connsiteY149" fmla="*/ 60353 h 91433"/>
                  <a:gd name="connsiteX150" fmla="*/ 105594 w 167105"/>
                  <a:gd name="connsiteY150" fmla="*/ 57395 h 91433"/>
                  <a:gd name="connsiteX151" fmla="*/ 103227 w 167105"/>
                  <a:gd name="connsiteY151" fmla="*/ 51354 h 91433"/>
                  <a:gd name="connsiteX152" fmla="*/ 103333 w 167105"/>
                  <a:gd name="connsiteY152" fmla="*/ 46670 h 91433"/>
                  <a:gd name="connsiteX153" fmla="*/ 98797 w 167105"/>
                  <a:gd name="connsiteY153" fmla="*/ 45511 h 91433"/>
                  <a:gd name="connsiteX154" fmla="*/ 92247 w 167105"/>
                  <a:gd name="connsiteY154" fmla="*/ 47303 h 91433"/>
                  <a:gd name="connsiteX155" fmla="*/ 87399 w 167105"/>
                  <a:gd name="connsiteY155" fmla="*/ 49974 h 91433"/>
                  <a:gd name="connsiteX156" fmla="*/ 91565 w 167105"/>
                  <a:gd name="connsiteY156" fmla="*/ 50294 h 91433"/>
                  <a:gd name="connsiteX157" fmla="*/ 93209 w 167105"/>
                  <a:gd name="connsiteY157" fmla="*/ 55233 h 91433"/>
                  <a:gd name="connsiteX158" fmla="*/ 90645 w 167105"/>
                  <a:gd name="connsiteY158" fmla="*/ 58471 h 91433"/>
                  <a:gd name="connsiteX159" fmla="*/ 92847 w 167105"/>
                  <a:gd name="connsiteY159" fmla="*/ 54921 h 91433"/>
                  <a:gd name="connsiteX160" fmla="*/ 90316 w 167105"/>
                  <a:gd name="connsiteY160" fmla="*/ 51059 h 91433"/>
                  <a:gd name="connsiteX161" fmla="*/ 88311 w 167105"/>
                  <a:gd name="connsiteY161" fmla="*/ 54946 h 91433"/>
                  <a:gd name="connsiteX162" fmla="*/ 86429 w 167105"/>
                  <a:gd name="connsiteY162" fmla="*/ 58956 h 91433"/>
                  <a:gd name="connsiteX163" fmla="*/ 85221 w 167105"/>
                  <a:gd name="connsiteY163" fmla="*/ 54946 h 91433"/>
                  <a:gd name="connsiteX164" fmla="*/ 85402 w 167105"/>
                  <a:gd name="connsiteY164" fmla="*/ 50746 h 91433"/>
                  <a:gd name="connsiteX165" fmla="*/ 79986 w 167105"/>
                  <a:gd name="connsiteY165" fmla="*/ 50426 h 91433"/>
                  <a:gd name="connsiteX166" fmla="*/ 74710 w 167105"/>
                  <a:gd name="connsiteY166" fmla="*/ 49284 h 91433"/>
                  <a:gd name="connsiteX167" fmla="*/ 78638 w 167105"/>
                  <a:gd name="connsiteY167" fmla="*/ 50500 h 91433"/>
                  <a:gd name="connsiteX168" fmla="*/ 77093 w 167105"/>
                  <a:gd name="connsiteY168" fmla="*/ 55201 h 91433"/>
                  <a:gd name="connsiteX169" fmla="*/ 73256 w 167105"/>
                  <a:gd name="connsiteY169" fmla="*/ 56811 h 91433"/>
                  <a:gd name="connsiteX170" fmla="*/ 66969 w 167105"/>
                  <a:gd name="connsiteY170" fmla="*/ 56302 h 91433"/>
                  <a:gd name="connsiteX171" fmla="*/ 70757 w 167105"/>
                  <a:gd name="connsiteY171" fmla="*/ 58701 h 91433"/>
                  <a:gd name="connsiteX172" fmla="*/ 70667 w 167105"/>
                  <a:gd name="connsiteY172" fmla="*/ 63164 h 91433"/>
                  <a:gd name="connsiteX173" fmla="*/ 74028 w 167105"/>
                  <a:gd name="connsiteY173" fmla="*/ 66426 h 91433"/>
                  <a:gd name="connsiteX174" fmla="*/ 74981 w 167105"/>
                  <a:gd name="connsiteY174" fmla="*/ 70913 h 91433"/>
                  <a:gd name="connsiteX175" fmla="*/ 79181 w 167105"/>
                  <a:gd name="connsiteY175" fmla="*/ 72179 h 91433"/>
                  <a:gd name="connsiteX176" fmla="*/ 83446 w 167105"/>
                  <a:gd name="connsiteY176" fmla="*/ 72647 h 91433"/>
                  <a:gd name="connsiteX177" fmla="*/ 87694 w 167105"/>
                  <a:gd name="connsiteY177" fmla="*/ 73625 h 91433"/>
                  <a:gd name="connsiteX178" fmla="*/ 91006 w 167105"/>
                  <a:gd name="connsiteY178" fmla="*/ 78367 h 91433"/>
                  <a:gd name="connsiteX179" fmla="*/ 81613 w 167105"/>
                  <a:gd name="connsiteY179" fmla="*/ 89856 h 91433"/>
                  <a:gd name="connsiteX180" fmla="*/ 86815 w 167105"/>
                  <a:gd name="connsiteY180" fmla="*/ 88278 h 91433"/>
                  <a:gd name="connsiteX181" fmla="*/ 90867 w 167105"/>
                  <a:gd name="connsiteY181" fmla="*/ 86043 h 91433"/>
                  <a:gd name="connsiteX182" fmla="*/ 87900 w 167105"/>
                  <a:gd name="connsiteY182" fmla="*/ 83027 h 91433"/>
                  <a:gd name="connsiteX183" fmla="*/ 83504 w 167105"/>
                  <a:gd name="connsiteY183" fmla="*/ 82657 h 91433"/>
                  <a:gd name="connsiteX184" fmla="*/ 78728 w 167105"/>
                  <a:gd name="connsiteY184" fmla="*/ 81367 h 91433"/>
                  <a:gd name="connsiteX185" fmla="*/ 74299 w 167105"/>
                  <a:gd name="connsiteY185" fmla="*/ 79386 h 91433"/>
                  <a:gd name="connsiteX186" fmla="*/ 70543 w 167105"/>
                  <a:gd name="connsiteY186" fmla="*/ 81547 h 91433"/>
                  <a:gd name="connsiteX187" fmla="*/ 73338 w 167105"/>
                  <a:gd name="connsiteY187" fmla="*/ 86109 h 91433"/>
                  <a:gd name="connsiteX188" fmla="*/ 77586 w 167105"/>
                  <a:gd name="connsiteY188" fmla="*/ 87629 h 91433"/>
                  <a:gd name="connsiteX189" fmla="*/ 81613 w 167105"/>
                  <a:gd name="connsiteY189" fmla="*/ 89856 h 91433"/>
                  <a:gd name="connsiteX190" fmla="*/ 105889 w 167105"/>
                  <a:gd name="connsiteY190" fmla="*/ 62005 h 91433"/>
                  <a:gd name="connsiteX191" fmla="*/ 106604 w 167105"/>
                  <a:gd name="connsiteY191" fmla="*/ 57822 h 91433"/>
                  <a:gd name="connsiteX192" fmla="*/ 104394 w 167105"/>
                  <a:gd name="connsiteY192" fmla="*/ 61405 h 91433"/>
                  <a:gd name="connsiteX193" fmla="*/ 97055 w 167105"/>
                  <a:gd name="connsiteY193" fmla="*/ 81778 h 91433"/>
                  <a:gd name="connsiteX194" fmla="*/ 101912 w 167105"/>
                  <a:gd name="connsiteY194" fmla="*/ 79271 h 91433"/>
                  <a:gd name="connsiteX195" fmla="*/ 106251 w 167105"/>
                  <a:gd name="connsiteY195" fmla="*/ 79813 h 91433"/>
                  <a:gd name="connsiteX196" fmla="*/ 101008 w 167105"/>
                  <a:gd name="connsiteY196" fmla="*/ 77422 h 91433"/>
                  <a:gd name="connsiteX197" fmla="*/ 96348 w 167105"/>
                  <a:gd name="connsiteY197" fmla="*/ 79493 h 91433"/>
                  <a:gd name="connsiteX198" fmla="*/ 93702 w 167105"/>
                  <a:gd name="connsiteY198" fmla="*/ 91434 h 91433"/>
                  <a:gd name="connsiteX199" fmla="*/ 93718 w 167105"/>
                  <a:gd name="connsiteY199" fmla="*/ 87013 h 91433"/>
                  <a:gd name="connsiteX200" fmla="*/ 96940 w 167105"/>
                  <a:gd name="connsiteY200" fmla="*/ 83577 h 91433"/>
                  <a:gd name="connsiteX201" fmla="*/ 93135 w 167105"/>
                  <a:gd name="connsiteY201" fmla="*/ 80224 h 91433"/>
                  <a:gd name="connsiteX202" fmla="*/ 88903 w 167105"/>
                  <a:gd name="connsiteY202" fmla="*/ 80118 h 91433"/>
                  <a:gd name="connsiteX203" fmla="*/ 90637 w 167105"/>
                  <a:gd name="connsiteY203" fmla="*/ 84933 h 91433"/>
                  <a:gd name="connsiteX204" fmla="*/ 92256 w 167105"/>
                  <a:gd name="connsiteY204" fmla="*/ 89996 h 91433"/>
                  <a:gd name="connsiteX205" fmla="*/ 165626 w 167105"/>
                  <a:gd name="connsiteY205" fmla="*/ 78589 h 91433"/>
                  <a:gd name="connsiteX206" fmla="*/ 167105 w 167105"/>
                  <a:gd name="connsiteY206" fmla="*/ 74349 h 91433"/>
                  <a:gd name="connsiteX207" fmla="*/ 162988 w 167105"/>
                  <a:gd name="connsiteY207" fmla="*/ 72499 h 91433"/>
                  <a:gd name="connsiteX208" fmla="*/ 158994 w 167105"/>
                  <a:gd name="connsiteY208" fmla="*/ 70831 h 91433"/>
                  <a:gd name="connsiteX209" fmla="*/ 156595 w 167105"/>
                  <a:gd name="connsiteY209" fmla="*/ 74431 h 91433"/>
                  <a:gd name="connsiteX210" fmla="*/ 161156 w 167105"/>
                  <a:gd name="connsiteY210" fmla="*/ 77307 h 91433"/>
                  <a:gd name="connsiteX211" fmla="*/ 165626 w 167105"/>
                  <a:gd name="connsiteY211" fmla="*/ 78589 h 914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</a:cxnLst>
                <a:rect l="l" t="t" r="r" b="b"/>
                <a:pathLst>
                  <a:path w="167105" h="91433">
                    <a:moveTo>
                      <a:pt x="11661" y="29470"/>
                    </a:moveTo>
                    <a:lnTo>
                      <a:pt x="15861" y="27407"/>
                    </a:lnTo>
                    <a:lnTo>
                      <a:pt x="15910" y="23142"/>
                    </a:lnTo>
                    <a:lnTo>
                      <a:pt x="11127" y="23167"/>
                    </a:lnTo>
                    <a:lnTo>
                      <a:pt x="9459" y="26939"/>
                    </a:lnTo>
                    <a:close/>
                    <a:moveTo>
                      <a:pt x="9163" y="32050"/>
                    </a:moveTo>
                    <a:lnTo>
                      <a:pt x="6007" y="29264"/>
                    </a:lnTo>
                    <a:lnTo>
                      <a:pt x="8892" y="25131"/>
                    </a:lnTo>
                    <a:lnTo>
                      <a:pt x="11628" y="22041"/>
                    </a:lnTo>
                    <a:lnTo>
                      <a:pt x="15737" y="20627"/>
                    </a:lnTo>
                    <a:lnTo>
                      <a:pt x="19707" y="19131"/>
                    </a:lnTo>
                    <a:lnTo>
                      <a:pt x="24654" y="20044"/>
                    </a:lnTo>
                    <a:lnTo>
                      <a:pt x="30473" y="18458"/>
                    </a:lnTo>
                    <a:lnTo>
                      <a:pt x="35313" y="17973"/>
                    </a:lnTo>
                    <a:lnTo>
                      <a:pt x="39471" y="17841"/>
                    </a:lnTo>
                    <a:lnTo>
                      <a:pt x="45175" y="18655"/>
                    </a:lnTo>
                    <a:lnTo>
                      <a:pt x="49300" y="19978"/>
                    </a:lnTo>
                    <a:lnTo>
                      <a:pt x="52193" y="14842"/>
                    </a:lnTo>
                    <a:lnTo>
                      <a:pt x="53442" y="8793"/>
                    </a:lnTo>
                    <a:lnTo>
                      <a:pt x="51560" y="4191"/>
                    </a:lnTo>
                    <a:lnTo>
                      <a:pt x="52694" y="0"/>
                    </a:lnTo>
                    <a:lnTo>
                      <a:pt x="48371" y="1274"/>
                    </a:lnTo>
                    <a:lnTo>
                      <a:pt x="41468" y="2589"/>
                    </a:lnTo>
                    <a:lnTo>
                      <a:pt x="37737" y="4988"/>
                    </a:lnTo>
                    <a:lnTo>
                      <a:pt x="33373" y="10905"/>
                    </a:lnTo>
                    <a:lnTo>
                      <a:pt x="28393" y="14932"/>
                    </a:lnTo>
                    <a:lnTo>
                      <a:pt x="23462" y="15762"/>
                    </a:lnTo>
                    <a:lnTo>
                      <a:pt x="18285" y="15244"/>
                    </a:lnTo>
                    <a:lnTo>
                      <a:pt x="13297" y="16929"/>
                    </a:lnTo>
                    <a:lnTo>
                      <a:pt x="8744" y="17496"/>
                    </a:lnTo>
                    <a:lnTo>
                      <a:pt x="5514" y="20496"/>
                    </a:lnTo>
                    <a:lnTo>
                      <a:pt x="2523" y="24366"/>
                    </a:lnTo>
                    <a:lnTo>
                      <a:pt x="4972" y="29215"/>
                    </a:lnTo>
                    <a:lnTo>
                      <a:pt x="9163" y="32050"/>
                    </a:lnTo>
                    <a:close/>
                    <a:moveTo>
                      <a:pt x="64446" y="13494"/>
                    </a:moveTo>
                    <a:lnTo>
                      <a:pt x="68604" y="11094"/>
                    </a:lnTo>
                    <a:lnTo>
                      <a:pt x="62975" y="11185"/>
                    </a:lnTo>
                    <a:close/>
                    <a:moveTo>
                      <a:pt x="9664" y="68275"/>
                    </a:moveTo>
                    <a:lnTo>
                      <a:pt x="7109" y="64421"/>
                    </a:lnTo>
                    <a:lnTo>
                      <a:pt x="9180" y="68119"/>
                    </a:lnTo>
                    <a:close/>
                    <a:moveTo>
                      <a:pt x="11382" y="76452"/>
                    </a:moveTo>
                    <a:lnTo>
                      <a:pt x="13083" y="72705"/>
                    </a:lnTo>
                    <a:lnTo>
                      <a:pt x="11382" y="76452"/>
                    </a:lnTo>
                    <a:close/>
                    <a:moveTo>
                      <a:pt x="31401" y="84202"/>
                    </a:moveTo>
                    <a:lnTo>
                      <a:pt x="35173" y="82065"/>
                    </a:lnTo>
                    <a:lnTo>
                      <a:pt x="39833" y="82632"/>
                    </a:lnTo>
                    <a:lnTo>
                      <a:pt x="37754" y="77907"/>
                    </a:lnTo>
                    <a:lnTo>
                      <a:pt x="32848" y="77397"/>
                    </a:lnTo>
                    <a:lnTo>
                      <a:pt x="36595" y="72541"/>
                    </a:lnTo>
                    <a:lnTo>
                      <a:pt x="37531" y="68284"/>
                    </a:lnTo>
                    <a:lnTo>
                      <a:pt x="36702" y="63673"/>
                    </a:lnTo>
                    <a:lnTo>
                      <a:pt x="40391" y="60904"/>
                    </a:lnTo>
                    <a:lnTo>
                      <a:pt x="37244" y="57986"/>
                    </a:lnTo>
                    <a:lnTo>
                      <a:pt x="41435" y="58496"/>
                    </a:lnTo>
                    <a:lnTo>
                      <a:pt x="45717" y="57847"/>
                    </a:lnTo>
                    <a:lnTo>
                      <a:pt x="42216" y="53606"/>
                    </a:lnTo>
                    <a:lnTo>
                      <a:pt x="46325" y="52390"/>
                    </a:lnTo>
                    <a:lnTo>
                      <a:pt x="50557" y="51420"/>
                    </a:lnTo>
                    <a:lnTo>
                      <a:pt x="49472" y="45511"/>
                    </a:lnTo>
                    <a:lnTo>
                      <a:pt x="52077" y="41707"/>
                    </a:lnTo>
                    <a:lnTo>
                      <a:pt x="56368" y="44114"/>
                    </a:lnTo>
                    <a:lnTo>
                      <a:pt x="60723" y="44862"/>
                    </a:lnTo>
                    <a:lnTo>
                      <a:pt x="63369" y="40449"/>
                    </a:lnTo>
                    <a:lnTo>
                      <a:pt x="65062" y="36603"/>
                    </a:lnTo>
                    <a:lnTo>
                      <a:pt x="61750" y="33299"/>
                    </a:lnTo>
                    <a:lnTo>
                      <a:pt x="57403" y="33834"/>
                    </a:lnTo>
                    <a:lnTo>
                      <a:pt x="53245" y="33669"/>
                    </a:lnTo>
                    <a:lnTo>
                      <a:pt x="48659" y="33094"/>
                    </a:lnTo>
                    <a:lnTo>
                      <a:pt x="51461" y="29684"/>
                    </a:lnTo>
                    <a:lnTo>
                      <a:pt x="46769" y="28385"/>
                    </a:lnTo>
                    <a:lnTo>
                      <a:pt x="42750" y="29864"/>
                    </a:lnTo>
                    <a:lnTo>
                      <a:pt x="38468" y="30357"/>
                    </a:lnTo>
                    <a:lnTo>
                      <a:pt x="43334" y="28870"/>
                    </a:lnTo>
                    <a:lnTo>
                      <a:pt x="48018" y="27991"/>
                    </a:lnTo>
                    <a:lnTo>
                      <a:pt x="48634" y="22912"/>
                    </a:lnTo>
                    <a:lnTo>
                      <a:pt x="42307" y="17488"/>
                    </a:lnTo>
                    <a:lnTo>
                      <a:pt x="37129" y="18269"/>
                    </a:lnTo>
                    <a:lnTo>
                      <a:pt x="33611" y="20726"/>
                    </a:lnTo>
                    <a:lnTo>
                      <a:pt x="29125" y="19296"/>
                    </a:lnTo>
                    <a:lnTo>
                      <a:pt x="24917" y="20783"/>
                    </a:lnTo>
                    <a:lnTo>
                      <a:pt x="23569" y="25476"/>
                    </a:lnTo>
                    <a:lnTo>
                      <a:pt x="24013" y="29577"/>
                    </a:lnTo>
                    <a:lnTo>
                      <a:pt x="27144" y="32889"/>
                    </a:lnTo>
                    <a:lnTo>
                      <a:pt x="23224" y="30464"/>
                    </a:lnTo>
                    <a:lnTo>
                      <a:pt x="22304" y="26059"/>
                    </a:lnTo>
                    <a:lnTo>
                      <a:pt x="17102" y="26651"/>
                    </a:lnTo>
                    <a:lnTo>
                      <a:pt x="13666" y="30801"/>
                    </a:lnTo>
                    <a:lnTo>
                      <a:pt x="14036" y="35042"/>
                    </a:lnTo>
                    <a:lnTo>
                      <a:pt x="10256" y="33135"/>
                    </a:lnTo>
                    <a:lnTo>
                      <a:pt x="5892" y="32100"/>
                    </a:lnTo>
                    <a:lnTo>
                      <a:pt x="1315" y="30489"/>
                    </a:lnTo>
                    <a:lnTo>
                      <a:pt x="0" y="35485"/>
                    </a:lnTo>
                    <a:lnTo>
                      <a:pt x="2860" y="38608"/>
                    </a:lnTo>
                    <a:lnTo>
                      <a:pt x="518" y="42068"/>
                    </a:lnTo>
                    <a:lnTo>
                      <a:pt x="74" y="47689"/>
                    </a:lnTo>
                    <a:lnTo>
                      <a:pt x="4816" y="47311"/>
                    </a:lnTo>
                    <a:lnTo>
                      <a:pt x="6919" y="51683"/>
                    </a:lnTo>
                    <a:lnTo>
                      <a:pt x="2827" y="52086"/>
                    </a:lnTo>
                    <a:lnTo>
                      <a:pt x="2055" y="57510"/>
                    </a:lnTo>
                    <a:lnTo>
                      <a:pt x="419" y="61939"/>
                    </a:lnTo>
                    <a:lnTo>
                      <a:pt x="5588" y="64281"/>
                    </a:lnTo>
                    <a:lnTo>
                      <a:pt x="10125" y="65153"/>
                    </a:lnTo>
                    <a:lnTo>
                      <a:pt x="14652" y="68514"/>
                    </a:lnTo>
                    <a:lnTo>
                      <a:pt x="15269" y="73708"/>
                    </a:lnTo>
                    <a:lnTo>
                      <a:pt x="14989" y="78581"/>
                    </a:lnTo>
                    <a:lnTo>
                      <a:pt x="19205" y="81005"/>
                    </a:lnTo>
                    <a:lnTo>
                      <a:pt x="23882" y="81802"/>
                    </a:lnTo>
                    <a:lnTo>
                      <a:pt x="27982" y="82435"/>
                    </a:lnTo>
                    <a:close/>
                    <a:moveTo>
                      <a:pt x="59400" y="55866"/>
                    </a:moveTo>
                    <a:lnTo>
                      <a:pt x="58849" y="51601"/>
                    </a:lnTo>
                    <a:lnTo>
                      <a:pt x="57723" y="55735"/>
                    </a:lnTo>
                    <a:close/>
                    <a:moveTo>
                      <a:pt x="46465" y="82632"/>
                    </a:moveTo>
                    <a:lnTo>
                      <a:pt x="45627" y="78014"/>
                    </a:lnTo>
                    <a:lnTo>
                      <a:pt x="40909" y="75861"/>
                    </a:lnTo>
                    <a:lnTo>
                      <a:pt x="42717" y="80200"/>
                    </a:lnTo>
                    <a:lnTo>
                      <a:pt x="46662" y="82386"/>
                    </a:lnTo>
                    <a:close/>
                    <a:moveTo>
                      <a:pt x="58406" y="77422"/>
                    </a:moveTo>
                    <a:lnTo>
                      <a:pt x="63090" y="76411"/>
                    </a:lnTo>
                    <a:lnTo>
                      <a:pt x="65095" y="71448"/>
                    </a:lnTo>
                    <a:lnTo>
                      <a:pt x="63525" y="66870"/>
                    </a:lnTo>
                    <a:lnTo>
                      <a:pt x="59219" y="64857"/>
                    </a:lnTo>
                    <a:lnTo>
                      <a:pt x="59654" y="60164"/>
                    </a:lnTo>
                    <a:lnTo>
                      <a:pt x="57609" y="64594"/>
                    </a:lnTo>
                    <a:lnTo>
                      <a:pt x="55094" y="61076"/>
                    </a:lnTo>
                    <a:lnTo>
                      <a:pt x="50146" y="60682"/>
                    </a:lnTo>
                    <a:lnTo>
                      <a:pt x="46177" y="61939"/>
                    </a:lnTo>
                    <a:lnTo>
                      <a:pt x="41846" y="62186"/>
                    </a:lnTo>
                    <a:lnTo>
                      <a:pt x="41936" y="66796"/>
                    </a:lnTo>
                    <a:lnTo>
                      <a:pt x="43309" y="71070"/>
                    </a:lnTo>
                    <a:lnTo>
                      <a:pt x="47993" y="73075"/>
                    </a:lnTo>
                    <a:lnTo>
                      <a:pt x="50985" y="76362"/>
                    </a:lnTo>
                    <a:lnTo>
                      <a:pt x="55110" y="76304"/>
                    </a:lnTo>
                    <a:close/>
                    <a:moveTo>
                      <a:pt x="56811" y="83701"/>
                    </a:moveTo>
                    <a:lnTo>
                      <a:pt x="53212" y="80011"/>
                    </a:lnTo>
                    <a:lnTo>
                      <a:pt x="56811" y="83701"/>
                    </a:lnTo>
                    <a:close/>
                    <a:moveTo>
                      <a:pt x="63122" y="86495"/>
                    </a:moveTo>
                    <a:lnTo>
                      <a:pt x="65235" y="82895"/>
                    </a:lnTo>
                    <a:lnTo>
                      <a:pt x="67347" y="78573"/>
                    </a:lnTo>
                    <a:lnTo>
                      <a:pt x="68571" y="73921"/>
                    </a:lnTo>
                    <a:lnTo>
                      <a:pt x="65473" y="78359"/>
                    </a:lnTo>
                    <a:lnTo>
                      <a:pt x="62408" y="81876"/>
                    </a:lnTo>
                    <a:lnTo>
                      <a:pt x="62654" y="86002"/>
                    </a:lnTo>
                    <a:close/>
                    <a:moveTo>
                      <a:pt x="94778" y="79320"/>
                    </a:moveTo>
                    <a:lnTo>
                      <a:pt x="97449" y="74940"/>
                    </a:lnTo>
                    <a:lnTo>
                      <a:pt x="93308" y="73880"/>
                    </a:lnTo>
                    <a:lnTo>
                      <a:pt x="99290" y="71135"/>
                    </a:lnTo>
                    <a:lnTo>
                      <a:pt x="103374" y="69771"/>
                    </a:lnTo>
                    <a:lnTo>
                      <a:pt x="99569" y="66509"/>
                    </a:lnTo>
                    <a:lnTo>
                      <a:pt x="97819" y="62235"/>
                    </a:lnTo>
                    <a:lnTo>
                      <a:pt x="102298" y="60353"/>
                    </a:lnTo>
                    <a:lnTo>
                      <a:pt x="105594" y="57395"/>
                    </a:lnTo>
                    <a:lnTo>
                      <a:pt x="103227" y="51354"/>
                    </a:lnTo>
                    <a:lnTo>
                      <a:pt x="103333" y="46670"/>
                    </a:lnTo>
                    <a:lnTo>
                      <a:pt x="98797" y="45511"/>
                    </a:lnTo>
                    <a:lnTo>
                      <a:pt x="92247" y="47303"/>
                    </a:lnTo>
                    <a:lnTo>
                      <a:pt x="87399" y="49974"/>
                    </a:lnTo>
                    <a:lnTo>
                      <a:pt x="91565" y="50294"/>
                    </a:lnTo>
                    <a:lnTo>
                      <a:pt x="93209" y="55233"/>
                    </a:lnTo>
                    <a:lnTo>
                      <a:pt x="90645" y="58471"/>
                    </a:lnTo>
                    <a:lnTo>
                      <a:pt x="92847" y="54921"/>
                    </a:lnTo>
                    <a:lnTo>
                      <a:pt x="90316" y="51059"/>
                    </a:lnTo>
                    <a:lnTo>
                      <a:pt x="88311" y="54946"/>
                    </a:lnTo>
                    <a:lnTo>
                      <a:pt x="86429" y="58956"/>
                    </a:lnTo>
                    <a:lnTo>
                      <a:pt x="85221" y="54946"/>
                    </a:lnTo>
                    <a:lnTo>
                      <a:pt x="85402" y="50746"/>
                    </a:lnTo>
                    <a:lnTo>
                      <a:pt x="79986" y="50426"/>
                    </a:lnTo>
                    <a:lnTo>
                      <a:pt x="74710" y="49284"/>
                    </a:lnTo>
                    <a:lnTo>
                      <a:pt x="78638" y="50500"/>
                    </a:lnTo>
                    <a:lnTo>
                      <a:pt x="77093" y="55201"/>
                    </a:lnTo>
                    <a:lnTo>
                      <a:pt x="73256" y="56811"/>
                    </a:lnTo>
                    <a:lnTo>
                      <a:pt x="66969" y="56302"/>
                    </a:lnTo>
                    <a:lnTo>
                      <a:pt x="70757" y="58701"/>
                    </a:lnTo>
                    <a:lnTo>
                      <a:pt x="70667" y="63164"/>
                    </a:lnTo>
                    <a:lnTo>
                      <a:pt x="74028" y="66426"/>
                    </a:lnTo>
                    <a:lnTo>
                      <a:pt x="74981" y="70913"/>
                    </a:lnTo>
                    <a:lnTo>
                      <a:pt x="79181" y="72179"/>
                    </a:lnTo>
                    <a:lnTo>
                      <a:pt x="83446" y="72647"/>
                    </a:lnTo>
                    <a:lnTo>
                      <a:pt x="87694" y="73625"/>
                    </a:lnTo>
                    <a:lnTo>
                      <a:pt x="91006" y="78367"/>
                    </a:lnTo>
                    <a:close/>
                    <a:moveTo>
                      <a:pt x="81613" y="89856"/>
                    </a:moveTo>
                    <a:lnTo>
                      <a:pt x="86815" y="88278"/>
                    </a:lnTo>
                    <a:lnTo>
                      <a:pt x="90867" y="86043"/>
                    </a:lnTo>
                    <a:lnTo>
                      <a:pt x="87900" y="83027"/>
                    </a:lnTo>
                    <a:lnTo>
                      <a:pt x="83504" y="82657"/>
                    </a:lnTo>
                    <a:lnTo>
                      <a:pt x="78728" y="81367"/>
                    </a:lnTo>
                    <a:lnTo>
                      <a:pt x="74299" y="79386"/>
                    </a:lnTo>
                    <a:lnTo>
                      <a:pt x="70543" y="81547"/>
                    </a:lnTo>
                    <a:lnTo>
                      <a:pt x="73338" y="86109"/>
                    </a:lnTo>
                    <a:lnTo>
                      <a:pt x="77586" y="87629"/>
                    </a:lnTo>
                    <a:lnTo>
                      <a:pt x="81613" y="89856"/>
                    </a:lnTo>
                    <a:close/>
                    <a:moveTo>
                      <a:pt x="105889" y="62005"/>
                    </a:moveTo>
                    <a:lnTo>
                      <a:pt x="106604" y="57822"/>
                    </a:lnTo>
                    <a:lnTo>
                      <a:pt x="104394" y="61405"/>
                    </a:lnTo>
                    <a:close/>
                    <a:moveTo>
                      <a:pt x="97055" y="81778"/>
                    </a:moveTo>
                    <a:lnTo>
                      <a:pt x="101912" y="79271"/>
                    </a:lnTo>
                    <a:lnTo>
                      <a:pt x="106251" y="79813"/>
                    </a:lnTo>
                    <a:lnTo>
                      <a:pt x="101008" y="77422"/>
                    </a:lnTo>
                    <a:lnTo>
                      <a:pt x="96348" y="79493"/>
                    </a:lnTo>
                    <a:close/>
                    <a:moveTo>
                      <a:pt x="93702" y="91434"/>
                    </a:moveTo>
                    <a:lnTo>
                      <a:pt x="93718" y="87013"/>
                    </a:lnTo>
                    <a:lnTo>
                      <a:pt x="96940" y="83577"/>
                    </a:lnTo>
                    <a:lnTo>
                      <a:pt x="93135" y="80224"/>
                    </a:lnTo>
                    <a:lnTo>
                      <a:pt x="88903" y="80118"/>
                    </a:lnTo>
                    <a:lnTo>
                      <a:pt x="90637" y="84933"/>
                    </a:lnTo>
                    <a:lnTo>
                      <a:pt x="92256" y="89996"/>
                    </a:lnTo>
                    <a:close/>
                    <a:moveTo>
                      <a:pt x="165626" y="78589"/>
                    </a:moveTo>
                    <a:lnTo>
                      <a:pt x="167105" y="74349"/>
                    </a:lnTo>
                    <a:lnTo>
                      <a:pt x="162988" y="72499"/>
                    </a:lnTo>
                    <a:lnTo>
                      <a:pt x="158994" y="70831"/>
                    </a:lnTo>
                    <a:lnTo>
                      <a:pt x="156595" y="74431"/>
                    </a:lnTo>
                    <a:lnTo>
                      <a:pt x="161156" y="77307"/>
                    </a:lnTo>
                    <a:lnTo>
                      <a:pt x="165626" y="78589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738" name="Free-form: Shape 737">
                <a:extLst>
                  <a:ext uri="{FF2B5EF4-FFF2-40B4-BE49-F238E27FC236}">
                    <a16:creationId xmlns:a16="http://schemas.microsoft.com/office/drawing/2014/main" id="{A7A74AA0-0531-5178-6207-396E7B599552}"/>
                  </a:ext>
                </a:extLst>
              </p:cNvPr>
              <p:cNvSpPr/>
              <p:nvPr/>
            </p:nvSpPr>
            <p:spPr>
              <a:xfrm>
                <a:off x="5466533" y="2005824"/>
                <a:ext cx="127188" cy="137853"/>
              </a:xfrm>
              <a:custGeom>
                <a:avLst/>
                <a:gdLst>
                  <a:gd name="connsiteX0" fmla="*/ 15376 w 108297"/>
                  <a:gd name="connsiteY0" fmla="*/ 44591 h 117378"/>
                  <a:gd name="connsiteX1" fmla="*/ 15376 w 108297"/>
                  <a:gd name="connsiteY1" fmla="*/ 39915 h 117378"/>
                  <a:gd name="connsiteX2" fmla="*/ 10560 w 108297"/>
                  <a:gd name="connsiteY2" fmla="*/ 40564 h 117378"/>
                  <a:gd name="connsiteX3" fmla="*/ 13954 w 108297"/>
                  <a:gd name="connsiteY3" fmla="*/ 43169 h 117378"/>
                  <a:gd name="connsiteX4" fmla="*/ 14307 w 108297"/>
                  <a:gd name="connsiteY4" fmla="*/ 117378 h 117378"/>
                  <a:gd name="connsiteX5" fmla="*/ 18203 w 108297"/>
                  <a:gd name="connsiteY5" fmla="*/ 115874 h 117378"/>
                  <a:gd name="connsiteX6" fmla="*/ 23052 w 108297"/>
                  <a:gd name="connsiteY6" fmla="*/ 115135 h 117378"/>
                  <a:gd name="connsiteX7" fmla="*/ 27834 w 108297"/>
                  <a:gd name="connsiteY7" fmla="*/ 115768 h 117378"/>
                  <a:gd name="connsiteX8" fmla="*/ 32239 w 108297"/>
                  <a:gd name="connsiteY8" fmla="*/ 114469 h 117378"/>
                  <a:gd name="connsiteX9" fmla="*/ 36981 w 108297"/>
                  <a:gd name="connsiteY9" fmla="*/ 114313 h 117378"/>
                  <a:gd name="connsiteX10" fmla="*/ 41279 w 108297"/>
                  <a:gd name="connsiteY10" fmla="*/ 113762 h 117378"/>
                  <a:gd name="connsiteX11" fmla="*/ 45733 w 108297"/>
                  <a:gd name="connsiteY11" fmla="*/ 112678 h 117378"/>
                  <a:gd name="connsiteX12" fmla="*/ 49267 w 108297"/>
                  <a:gd name="connsiteY12" fmla="*/ 109793 h 117378"/>
                  <a:gd name="connsiteX13" fmla="*/ 52201 w 108297"/>
                  <a:gd name="connsiteY13" fmla="*/ 106571 h 117378"/>
                  <a:gd name="connsiteX14" fmla="*/ 57354 w 108297"/>
                  <a:gd name="connsiteY14" fmla="*/ 106580 h 117378"/>
                  <a:gd name="connsiteX15" fmla="*/ 62194 w 108297"/>
                  <a:gd name="connsiteY15" fmla="*/ 104328 h 117378"/>
                  <a:gd name="connsiteX16" fmla="*/ 66393 w 108297"/>
                  <a:gd name="connsiteY16" fmla="*/ 101600 h 117378"/>
                  <a:gd name="connsiteX17" fmla="*/ 70264 w 108297"/>
                  <a:gd name="connsiteY17" fmla="*/ 99208 h 117378"/>
                  <a:gd name="connsiteX18" fmla="*/ 74439 w 108297"/>
                  <a:gd name="connsiteY18" fmla="*/ 96693 h 117378"/>
                  <a:gd name="connsiteX19" fmla="*/ 79213 w 108297"/>
                  <a:gd name="connsiteY19" fmla="*/ 96743 h 117378"/>
                  <a:gd name="connsiteX20" fmla="*/ 83405 w 108297"/>
                  <a:gd name="connsiteY20" fmla="*/ 96587 h 117378"/>
                  <a:gd name="connsiteX21" fmla="*/ 87473 w 108297"/>
                  <a:gd name="connsiteY21" fmla="*/ 95584 h 117378"/>
                  <a:gd name="connsiteX22" fmla="*/ 91688 w 108297"/>
                  <a:gd name="connsiteY22" fmla="*/ 94688 h 117378"/>
                  <a:gd name="connsiteX23" fmla="*/ 96020 w 108297"/>
                  <a:gd name="connsiteY23" fmla="*/ 95107 h 117378"/>
                  <a:gd name="connsiteX24" fmla="*/ 99898 w 108297"/>
                  <a:gd name="connsiteY24" fmla="*/ 93645 h 117378"/>
                  <a:gd name="connsiteX25" fmla="*/ 96800 w 108297"/>
                  <a:gd name="connsiteY25" fmla="*/ 90933 h 117378"/>
                  <a:gd name="connsiteX26" fmla="*/ 102651 w 108297"/>
                  <a:gd name="connsiteY26" fmla="*/ 84868 h 117378"/>
                  <a:gd name="connsiteX27" fmla="*/ 103473 w 108297"/>
                  <a:gd name="connsiteY27" fmla="*/ 79863 h 117378"/>
                  <a:gd name="connsiteX28" fmla="*/ 105470 w 108297"/>
                  <a:gd name="connsiteY28" fmla="*/ 75795 h 117378"/>
                  <a:gd name="connsiteX29" fmla="*/ 108297 w 108297"/>
                  <a:gd name="connsiteY29" fmla="*/ 71875 h 117378"/>
                  <a:gd name="connsiteX30" fmla="*/ 107393 w 108297"/>
                  <a:gd name="connsiteY30" fmla="*/ 67207 h 117378"/>
                  <a:gd name="connsiteX31" fmla="*/ 105889 w 108297"/>
                  <a:gd name="connsiteY31" fmla="*/ 63106 h 117378"/>
                  <a:gd name="connsiteX32" fmla="*/ 107631 w 108297"/>
                  <a:gd name="connsiteY32" fmla="*/ 59277 h 117378"/>
                  <a:gd name="connsiteX33" fmla="*/ 104016 w 108297"/>
                  <a:gd name="connsiteY33" fmla="*/ 56918 h 117378"/>
                  <a:gd name="connsiteX34" fmla="*/ 106448 w 108297"/>
                  <a:gd name="connsiteY34" fmla="*/ 53458 h 117378"/>
                  <a:gd name="connsiteX35" fmla="*/ 103153 w 108297"/>
                  <a:gd name="connsiteY35" fmla="*/ 48840 h 117378"/>
                  <a:gd name="connsiteX36" fmla="*/ 102060 w 108297"/>
                  <a:gd name="connsiteY36" fmla="*/ 44460 h 117378"/>
                  <a:gd name="connsiteX37" fmla="*/ 100876 w 108297"/>
                  <a:gd name="connsiteY37" fmla="*/ 40367 h 117378"/>
                  <a:gd name="connsiteX38" fmla="*/ 105470 w 108297"/>
                  <a:gd name="connsiteY38" fmla="*/ 41509 h 117378"/>
                  <a:gd name="connsiteX39" fmla="*/ 102898 w 108297"/>
                  <a:gd name="connsiteY39" fmla="*/ 37524 h 117378"/>
                  <a:gd name="connsiteX40" fmla="*/ 98173 w 108297"/>
                  <a:gd name="connsiteY40" fmla="*/ 38510 h 117378"/>
                  <a:gd name="connsiteX41" fmla="*/ 93653 w 108297"/>
                  <a:gd name="connsiteY41" fmla="*/ 38617 h 117378"/>
                  <a:gd name="connsiteX42" fmla="*/ 91746 w 108297"/>
                  <a:gd name="connsiteY42" fmla="*/ 34836 h 117378"/>
                  <a:gd name="connsiteX43" fmla="*/ 89067 w 108297"/>
                  <a:gd name="connsiteY43" fmla="*/ 30415 h 117378"/>
                  <a:gd name="connsiteX44" fmla="*/ 85591 w 108297"/>
                  <a:gd name="connsiteY44" fmla="*/ 28171 h 117378"/>
                  <a:gd name="connsiteX45" fmla="*/ 81835 w 108297"/>
                  <a:gd name="connsiteY45" fmla="*/ 30621 h 117378"/>
                  <a:gd name="connsiteX46" fmla="*/ 80126 w 108297"/>
                  <a:gd name="connsiteY46" fmla="*/ 34688 h 117378"/>
                  <a:gd name="connsiteX47" fmla="*/ 75869 w 108297"/>
                  <a:gd name="connsiteY47" fmla="*/ 36562 h 117378"/>
                  <a:gd name="connsiteX48" fmla="*/ 71480 w 108297"/>
                  <a:gd name="connsiteY48" fmla="*/ 36505 h 117378"/>
                  <a:gd name="connsiteX49" fmla="*/ 67002 w 108297"/>
                  <a:gd name="connsiteY49" fmla="*/ 34606 h 117378"/>
                  <a:gd name="connsiteX50" fmla="*/ 63427 w 108297"/>
                  <a:gd name="connsiteY50" fmla="*/ 31442 h 117378"/>
                  <a:gd name="connsiteX51" fmla="*/ 58932 w 108297"/>
                  <a:gd name="connsiteY51" fmla="*/ 27604 h 117378"/>
                  <a:gd name="connsiteX52" fmla="*/ 62728 w 108297"/>
                  <a:gd name="connsiteY52" fmla="*/ 24432 h 117378"/>
                  <a:gd name="connsiteX53" fmla="*/ 68620 w 108297"/>
                  <a:gd name="connsiteY53" fmla="*/ 22961 h 117378"/>
                  <a:gd name="connsiteX54" fmla="*/ 65103 w 108297"/>
                  <a:gd name="connsiteY54" fmla="*/ 20521 h 117378"/>
                  <a:gd name="connsiteX55" fmla="*/ 69352 w 108297"/>
                  <a:gd name="connsiteY55" fmla="*/ 19304 h 117378"/>
                  <a:gd name="connsiteX56" fmla="*/ 74036 w 108297"/>
                  <a:gd name="connsiteY56" fmla="*/ 18392 h 117378"/>
                  <a:gd name="connsiteX57" fmla="*/ 76469 w 108297"/>
                  <a:gd name="connsiteY57" fmla="*/ 14546 h 117378"/>
                  <a:gd name="connsiteX58" fmla="*/ 78745 w 108297"/>
                  <a:gd name="connsiteY58" fmla="*/ 9467 h 117378"/>
                  <a:gd name="connsiteX59" fmla="*/ 83495 w 108297"/>
                  <a:gd name="connsiteY59" fmla="*/ 6459 h 117378"/>
                  <a:gd name="connsiteX60" fmla="*/ 88081 w 108297"/>
                  <a:gd name="connsiteY60" fmla="*/ 4808 h 117378"/>
                  <a:gd name="connsiteX61" fmla="*/ 83717 w 108297"/>
                  <a:gd name="connsiteY61" fmla="*/ 2137 h 117378"/>
                  <a:gd name="connsiteX62" fmla="*/ 79665 w 108297"/>
                  <a:gd name="connsiteY62" fmla="*/ 0 h 117378"/>
                  <a:gd name="connsiteX63" fmla="*/ 75754 w 108297"/>
                  <a:gd name="connsiteY63" fmla="*/ 2350 h 117378"/>
                  <a:gd name="connsiteX64" fmla="*/ 76461 w 108297"/>
                  <a:gd name="connsiteY64" fmla="*/ 7232 h 117378"/>
                  <a:gd name="connsiteX65" fmla="*/ 73001 w 108297"/>
                  <a:gd name="connsiteY65" fmla="*/ 11004 h 117378"/>
                  <a:gd name="connsiteX66" fmla="*/ 75047 w 108297"/>
                  <a:gd name="connsiteY66" fmla="*/ 7224 h 117378"/>
                  <a:gd name="connsiteX67" fmla="*/ 72639 w 108297"/>
                  <a:gd name="connsiteY67" fmla="*/ 2737 h 117378"/>
                  <a:gd name="connsiteX68" fmla="*/ 68703 w 108297"/>
                  <a:gd name="connsiteY68" fmla="*/ 4389 h 117378"/>
                  <a:gd name="connsiteX69" fmla="*/ 64265 w 108297"/>
                  <a:gd name="connsiteY69" fmla="*/ 4158 h 117378"/>
                  <a:gd name="connsiteX70" fmla="*/ 60641 w 108297"/>
                  <a:gd name="connsiteY70" fmla="*/ 7199 h 117378"/>
                  <a:gd name="connsiteX71" fmla="*/ 56031 w 108297"/>
                  <a:gd name="connsiteY71" fmla="*/ 8177 h 117378"/>
                  <a:gd name="connsiteX72" fmla="*/ 53228 w 108297"/>
                  <a:gd name="connsiteY72" fmla="*/ 11522 h 117378"/>
                  <a:gd name="connsiteX73" fmla="*/ 55965 w 108297"/>
                  <a:gd name="connsiteY73" fmla="*/ 15434 h 117378"/>
                  <a:gd name="connsiteX74" fmla="*/ 51790 w 108297"/>
                  <a:gd name="connsiteY74" fmla="*/ 15360 h 117378"/>
                  <a:gd name="connsiteX75" fmla="*/ 46974 w 108297"/>
                  <a:gd name="connsiteY75" fmla="*/ 17957 h 117378"/>
                  <a:gd name="connsiteX76" fmla="*/ 46941 w 108297"/>
                  <a:gd name="connsiteY76" fmla="*/ 22246 h 117378"/>
                  <a:gd name="connsiteX77" fmla="*/ 51741 w 108297"/>
                  <a:gd name="connsiteY77" fmla="*/ 21819 h 117378"/>
                  <a:gd name="connsiteX78" fmla="*/ 56351 w 108297"/>
                  <a:gd name="connsiteY78" fmla="*/ 21416 h 117378"/>
                  <a:gd name="connsiteX79" fmla="*/ 57995 w 108297"/>
                  <a:gd name="connsiteY79" fmla="*/ 25591 h 117378"/>
                  <a:gd name="connsiteX80" fmla="*/ 52415 w 108297"/>
                  <a:gd name="connsiteY80" fmla="*/ 27152 h 117378"/>
                  <a:gd name="connsiteX81" fmla="*/ 46662 w 108297"/>
                  <a:gd name="connsiteY81" fmla="*/ 29963 h 117378"/>
                  <a:gd name="connsiteX82" fmla="*/ 50714 w 108297"/>
                  <a:gd name="connsiteY82" fmla="*/ 31122 h 117378"/>
                  <a:gd name="connsiteX83" fmla="*/ 47418 w 108297"/>
                  <a:gd name="connsiteY83" fmla="*/ 33604 h 117378"/>
                  <a:gd name="connsiteX84" fmla="*/ 42898 w 108297"/>
                  <a:gd name="connsiteY84" fmla="*/ 33234 h 117378"/>
                  <a:gd name="connsiteX85" fmla="*/ 37573 w 108297"/>
                  <a:gd name="connsiteY85" fmla="*/ 32009 h 117378"/>
                  <a:gd name="connsiteX86" fmla="*/ 33571 w 108297"/>
                  <a:gd name="connsiteY86" fmla="*/ 34417 h 117378"/>
                  <a:gd name="connsiteX87" fmla="*/ 30735 w 108297"/>
                  <a:gd name="connsiteY87" fmla="*/ 31261 h 117378"/>
                  <a:gd name="connsiteX88" fmla="*/ 25912 w 108297"/>
                  <a:gd name="connsiteY88" fmla="*/ 31483 h 117378"/>
                  <a:gd name="connsiteX89" fmla="*/ 21194 w 108297"/>
                  <a:gd name="connsiteY89" fmla="*/ 30588 h 117378"/>
                  <a:gd name="connsiteX90" fmla="*/ 17998 w 108297"/>
                  <a:gd name="connsiteY90" fmla="*/ 33447 h 117378"/>
                  <a:gd name="connsiteX91" fmla="*/ 13576 w 108297"/>
                  <a:gd name="connsiteY91" fmla="*/ 32519 h 117378"/>
                  <a:gd name="connsiteX92" fmla="*/ 12204 w 108297"/>
                  <a:gd name="connsiteY92" fmla="*/ 36439 h 117378"/>
                  <a:gd name="connsiteX93" fmla="*/ 16255 w 108297"/>
                  <a:gd name="connsiteY93" fmla="*/ 34960 h 117378"/>
                  <a:gd name="connsiteX94" fmla="*/ 18096 w 108297"/>
                  <a:gd name="connsiteY94" fmla="*/ 39126 h 117378"/>
                  <a:gd name="connsiteX95" fmla="*/ 16222 w 108297"/>
                  <a:gd name="connsiteY95" fmla="*/ 43432 h 117378"/>
                  <a:gd name="connsiteX96" fmla="*/ 23265 w 108297"/>
                  <a:gd name="connsiteY96" fmla="*/ 44147 h 117378"/>
                  <a:gd name="connsiteX97" fmla="*/ 19937 w 108297"/>
                  <a:gd name="connsiteY97" fmla="*/ 47591 h 117378"/>
                  <a:gd name="connsiteX98" fmla="*/ 16050 w 108297"/>
                  <a:gd name="connsiteY98" fmla="*/ 50122 h 117378"/>
                  <a:gd name="connsiteX99" fmla="*/ 21162 w 108297"/>
                  <a:gd name="connsiteY99" fmla="*/ 52686 h 117378"/>
                  <a:gd name="connsiteX100" fmla="*/ 17036 w 108297"/>
                  <a:gd name="connsiteY100" fmla="*/ 52020 h 117378"/>
                  <a:gd name="connsiteX101" fmla="*/ 12853 w 108297"/>
                  <a:gd name="connsiteY101" fmla="*/ 52513 h 117378"/>
                  <a:gd name="connsiteX102" fmla="*/ 9089 w 108297"/>
                  <a:gd name="connsiteY102" fmla="*/ 54469 h 117378"/>
                  <a:gd name="connsiteX103" fmla="*/ 13173 w 108297"/>
                  <a:gd name="connsiteY103" fmla="*/ 56770 h 117378"/>
                  <a:gd name="connsiteX104" fmla="*/ 9237 w 108297"/>
                  <a:gd name="connsiteY104" fmla="*/ 58455 h 117378"/>
                  <a:gd name="connsiteX105" fmla="*/ 14168 w 108297"/>
                  <a:gd name="connsiteY105" fmla="*/ 59507 h 117378"/>
                  <a:gd name="connsiteX106" fmla="*/ 18548 w 108297"/>
                  <a:gd name="connsiteY106" fmla="*/ 58595 h 117378"/>
                  <a:gd name="connsiteX107" fmla="*/ 21991 w 108297"/>
                  <a:gd name="connsiteY107" fmla="*/ 60904 h 117378"/>
                  <a:gd name="connsiteX108" fmla="*/ 27768 w 108297"/>
                  <a:gd name="connsiteY108" fmla="*/ 63805 h 117378"/>
                  <a:gd name="connsiteX109" fmla="*/ 33258 w 108297"/>
                  <a:gd name="connsiteY109" fmla="*/ 63452 h 117378"/>
                  <a:gd name="connsiteX110" fmla="*/ 38764 w 108297"/>
                  <a:gd name="connsiteY110" fmla="*/ 62712 h 117378"/>
                  <a:gd name="connsiteX111" fmla="*/ 34910 w 108297"/>
                  <a:gd name="connsiteY111" fmla="*/ 65909 h 117378"/>
                  <a:gd name="connsiteX112" fmla="*/ 30694 w 108297"/>
                  <a:gd name="connsiteY112" fmla="*/ 66196 h 117378"/>
                  <a:gd name="connsiteX113" fmla="*/ 27005 w 108297"/>
                  <a:gd name="connsiteY113" fmla="*/ 70273 h 117378"/>
                  <a:gd name="connsiteX114" fmla="*/ 26125 w 108297"/>
                  <a:gd name="connsiteY114" fmla="*/ 74308 h 117378"/>
                  <a:gd name="connsiteX115" fmla="*/ 24358 w 108297"/>
                  <a:gd name="connsiteY115" fmla="*/ 78375 h 117378"/>
                  <a:gd name="connsiteX116" fmla="*/ 20298 w 108297"/>
                  <a:gd name="connsiteY116" fmla="*/ 80372 h 117378"/>
                  <a:gd name="connsiteX117" fmla="*/ 16395 w 108297"/>
                  <a:gd name="connsiteY117" fmla="*/ 82854 h 117378"/>
                  <a:gd name="connsiteX118" fmla="*/ 21655 w 108297"/>
                  <a:gd name="connsiteY118" fmla="*/ 82295 h 117378"/>
                  <a:gd name="connsiteX119" fmla="*/ 26405 w 108297"/>
                  <a:gd name="connsiteY119" fmla="*/ 82731 h 117378"/>
                  <a:gd name="connsiteX120" fmla="*/ 32248 w 108297"/>
                  <a:gd name="connsiteY120" fmla="*/ 82238 h 117378"/>
                  <a:gd name="connsiteX121" fmla="*/ 35452 w 108297"/>
                  <a:gd name="connsiteY121" fmla="*/ 79025 h 117378"/>
                  <a:gd name="connsiteX122" fmla="*/ 40137 w 108297"/>
                  <a:gd name="connsiteY122" fmla="*/ 80274 h 117378"/>
                  <a:gd name="connsiteX123" fmla="*/ 36061 w 108297"/>
                  <a:gd name="connsiteY123" fmla="*/ 82345 h 117378"/>
                  <a:gd name="connsiteX124" fmla="*/ 30530 w 108297"/>
                  <a:gd name="connsiteY124" fmla="*/ 83010 h 117378"/>
                  <a:gd name="connsiteX125" fmla="*/ 26298 w 108297"/>
                  <a:gd name="connsiteY125" fmla="*/ 83462 h 117378"/>
                  <a:gd name="connsiteX126" fmla="*/ 21260 w 108297"/>
                  <a:gd name="connsiteY126" fmla="*/ 83405 h 117378"/>
                  <a:gd name="connsiteX127" fmla="*/ 18006 w 108297"/>
                  <a:gd name="connsiteY127" fmla="*/ 86766 h 117378"/>
                  <a:gd name="connsiteX128" fmla="*/ 13034 w 108297"/>
                  <a:gd name="connsiteY128" fmla="*/ 88533 h 117378"/>
                  <a:gd name="connsiteX129" fmla="*/ 14513 w 108297"/>
                  <a:gd name="connsiteY129" fmla="*/ 92601 h 117378"/>
                  <a:gd name="connsiteX130" fmla="*/ 9024 w 108297"/>
                  <a:gd name="connsiteY130" fmla="*/ 93513 h 117378"/>
                  <a:gd name="connsiteX131" fmla="*/ 4430 w 108297"/>
                  <a:gd name="connsiteY131" fmla="*/ 93119 h 117378"/>
                  <a:gd name="connsiteX132" fmla="*/ 0 w 108297"/>
                  <a:gd name="connsiteY132" fmla="*/ 95444 h 117378"/>
                  <a:gd name="connsiteX133" fmla="*/ 4881 w 108297"/>
                  <a:gd name="connsiteY133" fmla="*/ 97408 h 117378"/>
                  <a:gd name="connsiteX134" fmla="*/ 10067 w 108297"/>
                  <a:gd name="connsiteY134" fmla="*/ 96751 h 117378"/>
                  <a:gd name="connsiteX135" fmla="*/ 14521 w 108297"/>
                  <a:gd name="connsiteY135" fmla="*/ 96061 h 117378"/>
                  <a:gd name="connsiteX136" fmla="*/ 11653 w 108297"/>
                  <a:gd name="connsiteY136" fmla="*/ 99257 h 117378"/>
                  <a:gd name="connsiteX137" fmla="*/ 7462 w 108297"/>
                  <a:gd name="connsiteY137" fmla="*/ 100120 h 117378"/>
                  <a:gd name="connsiteX138" fmla="*/ 3213 w 108297"/>
                  <a:gd name="connsiteY138" fmla="*/ 102265 h 117378"/>
                  <a:gd name="connsiteX139" fmla="*/ 2342 w 108297"/>
                  <a:gd name="connsiteY139" fmla="*/ 107328 h 117378"/>
                  <a:gd name="connsiteX140" fmla="*/ 6558 w 108297"/>
                  <a:gd name="connsiteY140" fmla="*/ 106144 h 117378"/>
                  <a:gd name="connsiteX141" fmla="*/ 11875 w 108297"/>
                  <a:gd name="connsiteY141" fmla="*/ 106810 h 117378"/>
                  <a:gd name="connsiteX142" fmla="*/ 19074 w 108297"/>
                  <a:gd name="connsiteY142" fmla="*/ 104731 h 117378"/>
                  <a:gd name="connsiteX143" fmla="*/ 14957 w 108297"/>
                  <a:gd name="connsiteY143" fmla="*/ 107213 h 117378"/>
                  <a:gd name="connsiteX144" fmla="*/ 10338 w 108297"/>
                  <a:gd name="connsiteY144" fmla="*/ 109366 h 117378"/>
                  <a:gd name="connsiteX145" fmla="*/ 6870 w 108297"/>
                  <a:gd name="connsiteY145" fmla="*/ 112678 h 117378"/>
                  <a:gd name="connsiteX146" fmla="*/ 11900 w 108297"/>
                  <a:gd name="connsiteY146" fmla="*/ 112382 h 117378"/>
                  <a:gd name="connsiteX147" fmla="*/ 16871 w 108297"/>
                  <a:gd name="connsiteY147" fmla="*/ 110845 h 117378"/>
                  <a:gd name="connsiteX148" fmla="*/ 21786 w 108297"/>
                  <a:gd name="connsiteY148" fmla="*/ 108947 h 117378"/>
                  <a:gd name="connsiteX149" fmla="*/ 18581 w 108297"/>
                  <a:gd name="connsiteY149" fmla="*/ 112028 h 117378"/>
                  <a:gd name="connsiteX150" fmla="*/ 13954 w 108297"/>
                  <a:gd name="connsiteY150" fmla="*/ 114485 h 117378"/>
                  <a:gd name="connsiteX151" fmla="*/ 18614 w 108297"/>
                  <a:gd name="connsiteY151" fmla="*/ 113327 h 117378"/>
                  <a:gd name="connsiteX152" fmla="*/ 15047 w 108297"/>
                  <a:gd name="connsiteY152" fmla="*/ 115989 h 117378"/>
                  <a:gd name="connsiteX153" fmla="*/ 21605 w 108297"/>
                  <a:gd name="connsiteY153" fmla="*/ 68177 h 117378"/>
                  <a:gd name="connsiteX154" fmla="*/ 17743 w 108297"/>
                  <a:gd name="connsiteY154" fmla="*/ 66270 h 117378"/>
                  <a:gd name="connsiteX155" fmla="*/ 21605 w 108297"/>
                  <a:gd name="connsiteY155" fmla="*/ 68177 h 1173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</a:cxnLst>
                <a:rect l="l" t="t" r="r" b="b"/>
                <a:pathLst>
                  <a:path w="108297" h="117378">
                    <a:moveTo>
                      <a:pt x="15376" y="44591"/>
                    </a:moveTo>
                    <a:lnTo>
                      <a:pt x="15376" y="39915"/>
                    </a:lnTo>
                    <a:lnTo>
                      <a:pt x="10560" y="40564"/>
                    </a:lnTo>
                    <a:lnTo>
                      <a:pt x="13954" y="43169"/>
                    </a:lnTo>
                    <a:close/>
                    <a:moveTo>
                      <a:pt x="14307" y="117378"/>
                    </a:moveTo>
                    <a:lnTo>
                      <a:pt x="18203" y="115874"/>
                    </a:lnTo>
                    <a:lnTo>
                      <a:pt x="23052" y="115135"/>
                    </a:lnTo>
                    <a:lnTo>
                      <a:pt x="27834" y="115768"/>
                    </a:lnTo>
                    <a:lnTo>
                      <a:pt x="32239" y="114469"/>
                    </a:lnTo>
                    <a:lnTo>
                      <a:pt x="36981" y="114313"/>
                    </a:lnTo>
                    <a:lnTo>
                      <a:pt x="41279" y="113762"/>
                    </a:lnTo>
                    <a:lnTo>
                      <a:pt x="45733" y="112678"/>
                    </a:lnTo>
                    <a:lnTo>
                      <a:pt x="49267" y="109793"/>
                    </a:lnTo>
                    <a:lnTo>
                      <a:pt x="52201" y="106571"/>
                    </a:lnTo>
                    <a:lnTo>
                      <a:pt x="57354" y="106580"/>
                    </a:lnTo>
                    <a:lnTo>
                      <a:pt x="62194" y="104328"/>
                    </a:lnTo>
                    <a:lnTo>
                      <a:pt x="66393" y="101600"/>
                    </a:lnTo>
                    <a:lnTo>
                      <a:pt x="70264" y="99208"/>
                    </a:lnTo>
                    <a:lnTo>
                      <a:pt x="74439" y="96693"/>
                    </a:lnTo>
                    <a:lnTo>
                      <a:pt x="79213" y="96743"/>
                    </a:lnTo>
                    <a:lnTo>
                      <a:pt x="83405" y="96587"/>
                    </a:lnTo>
                    <a:lnTo>
                      <a:pt x="87473" y="95584"/>
                    </a:lnTo>
                    <a:lnTo>
                      <a:pt x="91688" y="94688"/>
                    </a:lnTo>
                    <a:lnTo>
                      <a:pt x="96020" y="95107"/>
                    </a:lnTo>
                    <a:lnTo>
                      <a:pt x="99898" y="93645"/>
                    </a:lnTo>
                    <a:lnTo>
                      <a:pt x="96800" y="90933"/>
                    </a:lnTo>
                    <a:lnTo>
                      <a:pt x="102651" y="84868"/>
                    </a:lnTo>
                    <a:lnTo>
                      <a:pt x="103473" y="79863"/>
                    </a:lnTo>
                    <a:lnTo>
                      <a:pt x="105470" y="75795"/>
                    </a:lnTo>
                    <a:lnTo>
                      <a:pt x="108297" y="71875"/>
                    </a:lnTo>
                    <a:lnTo>
                      <a:pt x="107393" y="67207"/>
                    </a:lnTo>
                    <a:lnTo>
                      <a:pt x="105889" y="63106"/>
                    </a:lnTo>
                    <a:lnTo>
                      <a:pt x="107631" y="59277"/>
                    </a:lnTo>
                    <a:lnTo>
                      <a:pt x="104016" y="56918"/>
                    </a:lnTo>
                    <a:lnTo>
                      <a:pt x="106448" y="53458"/>
                    </a:lnTo>
                    <a:lnTo>
                      <a:pt x="103153" y="48840"/>
                    </a:lnTo>
                    <a:lnTo>
                      <a:pt x="102060" y="44460"/>
                    </a:lnTo>
                    <a:lnTo>
                      <a:pt x="100876" y="40367"/>
                    </a:lnTo>
                    <a:lnTo>
                      <a:pt x="105470" y="41509"/>
                    </a:lnTo>
                    <a:lnTo>
                      <a:pt x="102898" y="37524"/>
                    </a:lnTo>
                    <a:lnTo>
                      <a:pt x="98173" y="38510"/>
                    </a:lnTo>
                    <a:lnTo>
                      <a:pt x="93653" y="38617"/>
                    </a:lnTo>
                    <a:lnTo>
                      <a:pt x="91746" y="34836"/>
                    </a:lnTo>
                    <a:lnTo>
                      <a:pt x="89067" y="30415"/>
                    </a:lnTo>
                    <a:lnTo>
                      <a:pt x="85591" y="28171"/>
                    </a:lnTo>
                    <a:lnTo>
                      <a:pt x="81835" y="30621"/>
                    </a:lnTo>
                    <a:lnTo>
                      <a:pt x="80126" y="34688"/>
                    </a:lnTo>
                    <a:lnTo>
                      <a:pt x="75869" y="36562"/>
                    </a:lnTo>
                    <a:lnTo>
                      <a:pt x="71480" y="36505"/>
                    </a:lnTo>
                    <a:lnTo>
                      <a:pt x="67002" y="34606"/>
                    </a:lnTo>
                    <a:lnTo>
                      <a:pt x="63427" y="31442"/>
                    </a:lnTo>
                    <a:lnTo>
                      <a:pt x="58932" y="27604"/>
                    </a:lnTo>
                    <a:lnTo>
                      <a:pt x="62728" y="24432"/>
                    </a:lnTo>
                    <a:lnTo>
                      <a:pt x="68620" y="22961"/>
                    </a:lnTo>
                    <a:lnTo>
                      <a:pt x="65103" y="20521"/>
                    </a:lnTo>
                    <a:lnTo>
                      <a:pt x="69352" y="19304"/>
                    </a:lnTo>
                    <a:lnTo>
                      <a:pt x="74036" y="18392"/>
                    </a:lnTo>
                    <a:lnTo>
                      <a:pt x="76469" y="14546"/>
                    </a:lnTo>
                    <a:lnTo>
                      <a:pt x="78745" y="9467"/>
                    </a:lnTo>
                    <a:lnTo>
                      <a:pt x="83495" y="6459"/>
                    </a:lnTo>
                    <a:lnTo>
                      <a:pt x="88081" y="4808"/>
                    </a:lnTo>
                    <a:lnTo>
                      <a:pt x="83717" y="2137"/>
                    </a:lnTo>
                    <a:lnTo>
                      <a:pt x="79665" y="0"/>
                    </a:lnTo>
                    <a:lnTo>
                      <a:pt x="75754" y="2350"/>
                    </a:lnTo>
                    <a:lnTo>
                      <a:pt x="76461" y="7232"/>
                    </a:lnTo>
                    <a:lnTo>
                      <a:pt x="73001" y="11004"/>
                    </a:lnTo>
                    <a:lnTo>
                      <a:pt x="75047" y="7224"/>
                    </a:lnTo>
                    <a:lnTo>
                      <a:pt x="72639" y="2737"/>
                    </a:lnTo>
                    <a:lnTo>
                      <a:pt x="68703" y="4389"/>
                    </a:lnTo>
                    <a:lnTo>
                      <a:pt x="64265" y="4158"/>
                    </a:lnTo>
                    <a:lnTo>
                      <a:pt x="60641" y="7199"/>
                    </a:lnTo>
                    <a:lnTo>
                      <a:pt x="56031" y="8177"/>
                    </a:lnTo>
                    <a:lnTo>
                      <a:pt x="53228" y="11522"/>
                    </a:lnTo>
                    <a:lnTo>
                      <a:pt x="55965" y="15434"/>
                    </a:lnTo>
                    <a:lnTo>
                      <a:pt x="51790" y="15360"/>
                    </a:lnTo>
                    <a:lnTo>
                      <a:pt x="46974" y="17957"/>
                    </a:lnTo>
                    <a:lnTo>
                      <a:pt x="46941" y="22246"/>
                    </a:lnTo>
                    <a:lnTo>
                      <a:pt x="51741" y="21819"/>
                    </a:lnTo>
                    <a:lnTo>
                      <a:pt x="56351" y="21416"/>
                    </a:lnTo>
                    <a:lnTo>
                      <a:pt x="57995" y="25591"/>
                    </a:lnTo>
                    <a:lnTo>
                      <a:pt x="52415" y="27152"/>
                    </a:lnTo>
                    <a:lnTo>
                      <a:pt x="46662" y="29963"/>
                    </a:lnTo>
                    <a:lnTo>
                      <a:pt x="50714" y="31122"/>
                    </a:lnTo>
                    <a:lnTo>
                      <a:pt x="47418" y="33604"/>
                    </a:lnTo>
                    <a:lnTo>
                      <a:pt x="42898" y="33234"/>
                    </a:lnTo>
                    <a:lnTo>
                      <a:pt x="37573" y="32009"/>
                    </a:lnTo>
                    <a:lnTo>
                      <a:pt x="33571" y="34417"/>
                    </a:lnTo>
                    <a:lnTo>
                      <a:pt x="30735" y="31261"/>
                    </a:lnTo>
                    <a:lnTo>
                      <a:pt x="25912" y="31483"/>
                    </a:lnTo>
                    <a:lnTo>
                      <a:pt x="21194" y="30588"/>
                    </a:lnTo>
                    <a:lnTo>
                      <a:pt x="17998" y="33447"/>
                    </a:lnTo>
                    <a:lnTo>
                      <a:pt x="13576" y="32519"/>
                    </a:lnTo>
                    <a:lnTo>
                      <a:pt x="12204" y="36439"/>
                    </a:lnTo>
                    <a:lnTo>
                      <a:pt x="16255" y="34960"/>
                    </a:lnTo>
                    <a:lnTo>
                      <a:pt x="18096" y="39126"/>
                    </a:lnTo>
                    <a:lnTo>
                      <a:pt x="16222" y="43432"/>
                    </a:lnTo>
                    <a:lnTo>
                      <a:pt x="23265" y="44147"/>
                    </a:lnTo>
                    <a:lnTo>
                      <a:pt x="19937" y="47591"/>
                    </a:lnTo>
                    <a:lnTo>
                      <a:pt x="16050" y="50122"/>
                    </a:lnTo>
                    <a:lnTo>
                      <a:pt x="21162" y="52686"/>
                    </a:lnTo>
                    <a:lnTo>
                      <a:pt x="17036" y="52020"/>
                    </a:lnTo>
                    <a:lnTo>
                      <a:pt x="12853" y="52513"/>
                    </a:lnTo>
                    <a:lnTo>
                      <a:pt x="9089" y="54469"/>
                    </a:lnTo>
                    <a:lnTo>
                      <a:pt x="13173" y="56770"/>
                    </a:lnTo>
                    <a:lnTo>
                      <a:pt x="9237" y="58455"/>
                    </a:lnTo>
                    <a:lnTo>
                      <a:pt x="14168" y="59507"/>
                    </a:lnTo>
                    <a:lnTo>
                      <a:pt x="18548" y="58595"/>
                    </a:lnTo>
                    <a:lnTo>
                      <a:pt x="21991" y="60904"/>
                    </a:lnTo>
                    <a:lnTo>
                      <a:pt x="27768" y="63805"/>
                    </a:lnTo>
                    <a:lnTo>
                      <a:pt x="33258" y="63452"/>
                    </a:lnTo>
                    <a:lnTo>
                      <a:pt x="38764" y="62712"/>
                    </a:lnTo>
                    <a:lnTo>
                      <a:pt x="34910" y="65909"/>
                    </a:lnTo>
                    <a:lnTo>
                      <a:pt x="30694" y="66196"/>
                    </a:lnTo>
                    <a:lnTo>
                      <a:pt x="27005" y="70273"/>
                    </a:lnTo>
                    <a:lnTo>
                      <a:pt x="26125" y="74308"/>
                    </a:lnTo>
                    <a:lnTo>
                      <a:pt x="24358" y="78375"/>
                    </a:lnTo>
                    <a:lnTo>
                      <a:pt x="20298" y="80372"/>
                    </a:lnTo>
                    <a:lnTo>
                      <a:pt x="16395" y="82854"/>
                    </a:lnTo>
                    <a:lnTo>
                      <a:pt x="21655" y="82295"/>
                    </a:lnTo>
                    <a:lnTo>
                      <a:pt x="26405" y="82731"/>
                    </a:lnTo>
                    <a:lnTo>
                      <a:pt x="32248" y="82238"/>
                    </a:lnTo>
                    <a:lnTo>
                      <a:pt x="35452" y="79025"/>
                    </a:lnTo>
                    <a:lnTo>
                      <a:pt x="40137" y="80274"/>
                    </a:lnTo>
                    <a:lnTo>
                      <a:pt x="36061" y="82345"/>
                    </a:lnTo>
                    <a:lnTo>
                      <a:pt x="30530" y="83010"/>
                    </a:lnTo>
                    <a:lnTo>
                      <a:pt x="26298" y="83462"/>
                    </a:lnTo>
                    <a:lnTo>
                      <a:pt x="21260" y="83405"/>
                    </a:lnTo>
                    <a:lnTo>
                      <a:pt x="18006" y="86766"/>
                    </a:lnTo>
                    <a:lnTo>
                      <a:pt x="13034" y="88533"/>
                    </a:lnTo>
                    <a:lnTo>
                      <a:pt x="14513" y="92601"/>
                    </a:lnTo>
                    <a:lnTo>
                      <a:pt x="9024" y="93513"/>
                    </a:lnTo>
                    <a:lnTo>
                      <a:pt x="4430" y="93119"/>
                    </a:lnTo>
                    <a:lnTo>
                      <a:pt x="0" y="95444"/>
                    </a:lnTo>
                    <a:lnTo>
                      <a:pt x="4881" y="97408"/>
                    </a:lnTo>
                    <a:lnTo>
                      <a:pt x="10067" y="96751"/>
                    </a:lnTo>
                    <a:lnTo>
                      <a:pt x="14521" y="96061"/>
                    </a:lnTo>
                    <a:lnTo>
                      <a:pt x="11653" y="99257"/>
                    </a:lnTo>
                    <a:lnTo>
                      <a:pt x="7462" y="100120"/>
                    </a:lnTo>
                    <a:lnTo>
                      <a:pt x="3213" y="102265"/>
                    </a:lnTo>
                    <a:lnTo>
                      <a:pt x="2342" y="107328"/>
                    </a:lnTo>
                    <a:lnTo>
                      <a:pt x="6558" y="106144"/>
                    </a:lnTo>
                    <a:lnTo>
                      <a:pt x="11875" y="106810"/>
                    </a:lnTo>
                    <a:lnTo>
                      <a:pt x="19074" y="104731"/>
                    </a:lnTo>
                    <a:lnTo>
                      <a:pt x="14957" y="107213"/>
                    </a:lnTo>
                    <a:lnTo>
                      <a:pt x="10338" y="109366"/>
                    </a:lnTo>
                    <a:lnTo>
                      <a:pt x="6870" y="112678"/>
                    </a:lnTo>
                    <a:lnTo>
                      <a:pt x="11900" y="112382"/>
                    </a:lnTo>
                    <a:lnTo>
                      <a:pt x="16871" y="110845"/>
                    </a:lnTo>
                    <a:lnTo>
                      <a:pt x="21786" y="108947"/>
                    </a:lnTo>
                    <a:lnTo>
                      <a:pt x="18581" y="112028"/>
                    </a:lnTo>
                    <a:lnTo>
                      <a:pt x="13954" y="114485"/>
                    </a:lnTo>
                    <a:lnTo>
                      <a:pt x="18614" y="113327"/>
                    </a:lnTo>
                    <a:lnTo>
                      <a:pt x="15047" y="115989"/>
                    </a:lnTo>
                    <a:close/>
                    <a:moveTo>
                      <a:pt x="21605" y="68177"/>
                    </a:moveTo>
                    <a:lnTo>
                      <a:pt x="17743" y="66270"/>
                    </a:lnTo>
                    <a:lnTo>
                      <a:pt x="21605" y="68177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739" name="Free-form: Shape 738">
                <a:extLst>
                  <a:ext uri="{FF2B5EF4-FFF2-40B4-BE49-F238E27FC236}">
                    <a16:creationId xmlns:a16="http://schemas.microsoft.com/office/drawing/2014/main" id="{404DA2CF-F52F-13F9-7964-F88BF345CDA8}"/>
                  </a:ext>
                </a:extLst>
              </p:cNvPr>
              <p:cNvSpPr/>
              <p:nvPr/>
            </p:nvSpPr>
            <p:spPr>
              <a:xfrm>
                <a:off x="6346451" y="1858416"/>
                <a:ext cx="163650" cy="74045"/>
              </a:xfrm>
              <a:custGeom>
                <a:avLst/>
                <a:gdLst>
                  <a:gd name="connsiteX0" fmla="*/ 14957 w 139344"/>
                  <a:gd name="connsiteY0" fmla="*/ 28665 h 63048"/>
                  <a:gd name="connsiteX1" fmla="*/ 18301 w 139344"/>
                  <a:gd name="connsiteY1" fmla="*/ 26166 h 63048"/>
                  <a:gd name="connsiteX2" fmla="*/ 22410 w 139344"/>
                  <a:gd name="connsiteY2" fmla="*/ 24703 h 63048"/>
                  <a:gd name="connsiteX3" fmla="*/ 22082 w 139344"/>
                  <a:gd name="connsiteY3" fmla="*/ 20003 h 63048"/>
                  <a:gd name="connsiteX4" fmla="*/ 16534 w 139344"/>
                  <a:gd name="connsiteY4" fmla="*/ 19140 h 63048"/>
                  <a:gd name="connsiteX5" fmla="*/ 11965 w 139344"/>
                  <a:gd name="connsiteY5" fmla="*/ 18819 h 63048"/>
                  <a:gd name="connsiteX6" fmla="*/ 8012 w 139344"/>
                  <a:gd name="connsiteY6" fmla="*/ 21014 h 63048"/>
                  <a:gd name="connsiteX7" fmla="*/ 2087 w 139344"/>
                  <a:gd name="connsiteY7" fmla="*/ 21260 h 63048"/>
                  <a:gd name="connsiteX8" fmla="*/ 5982 w 139344"/>
                  <a:gd name="connsiteY8" fmla="*/ 23043 h 63048"/>
                  <a:gd name="connsiteX9" fmla="*/ 10807 w 139344"/>
                  <a:gd name="connsiteY9" fmla="*/ 23117 h 63048"/>
                  <a:gd name="connsiteX10" fmla="*/ 13305 w 139344"/>
                  <a:gd name="connsiteY10" fmla="*/ 27317 h 63048"/>
                  <a:gd name="connsiteX11" fmla="*/ 30111 w 139344"/>
                  <a:gd name="connsiteY11" fmla="*/ 20783 h 63048"/>
                  <a:gd name="connsiteX12" fmla="*/ 26889 w 139344"/>
                  <a:gd name="connsiteY12" fmla="*/ 18063 h 63048"/>
                  <a:gd name="connsiteX13" fmla="*/ 30111 w 139344"/>
                  <a:gd name="connsiteY13" fmla="*/ 20783 h 63048"/>
                  <a:gd name="connsiteX14" fmla="*/ 6278 w 139344"/>
                  <a:gd name="connsiteY14" fmla="*/ 51281 h 63048"/>
                  <a:gd name="connsiteX15" fmla="*/ 9919 w 139344"/>
                  <a:gd name="connsiteY15" fmla="*/ 49251 h 63048"/>
                  <a:gd name="connsiteX16" fmla="*/ 10503 w 139344"/>
                  <a:gd name="connsiteY16" fmla="*/ 45084 h 63048"/>
                  <a:gd name="connsiteX17" fmla="*/ 13823 w 139344"/>
                  <a:gd name="connsiteY17" fmla="*/ 42454 h 63048"/>
                  <a:gd name="connsiteX18" fmla="*/ 18285 w 139344"/>
                  <a:gd name="connsiteY18" fmla="*/ 41937 h 63048"/>
                  <a:gd name="connsiteX19" fmla="*/ 22419 w 139344"/>
                  <a:gd name="connsiteY19" fmla="*/ 40811 h 63048"/>
                  <a:gd name="connsiteX20" fmla="*/ 25525 w 139344"/>
                  <a:gd name="connsiteY20" fmla="*/ 37458 h 63048"/>
                  <a:gd name="connsiteX21" fmla="*/ 29593 w 139344"/>
                  <a:gd name="connsiteY21" fmla="*/ 35798 h 63048"/>
                  <a:gd name="connsiteX22" fmla="*/ 32732 w 139344"/>
                  <a:gd name="connsiteY22" fmla="*/ 33078 h 63048"/>
                  <a:gd name="connsiteX23" fmla="*/ 29240 w 139344"/>
                  <a:gd name="connsiteY23" fmla="*/ 28730 h 63048"/>
                  <a:gd name="connsiteX24" fmla="*/ 26848 w 139344"/>
                  <a:gd name="connsiteY24" fmla="*/ 32174 h 63048"/>
                  <a:gd name="connsiteX25" fmla="*/ 21827 w 139344"/>
                  <a:gd name="connsiteY25" fmla="*/ 30670 h 63048"/>
                  <a:gd name="connsiteX26" fmla="*/ 17825 w 139344"/>
                  <a:gd name="connsiteY26" fmla="*/ 31812 h 63048"/>
                  <a:gd name="connsiteX27" fmla="*/ 13403 w 139344"/>
                  <a:gd name="connsiteY27" fmla="*/ 31754 h 63048"/>
                  <a:gd name="connsiteX28" fmla="*/ 9262 w 139344"/>
                  <a:gd name="connsiteY28" fmla="*/ 32050 h 63048"/>
                  <a:gd name="connsiteX29" fmla="*/ 5761 w 139344"/>
                  <a:gd name="connsiteY29" fmla="*/ 34664 h 63048"/>
                  <a:gd name="connsiteX30" fmla="*/ 1035 w 139344"/>
                  <a:gd name="connsiteY30" fmla="*/ 33620 h 63048"/>
                  <a:gd name="connsiteX31" fmla="*/ 4059 w 139344"/>
                  <a:gd name="connsiteY31" fmla="*/ 38107 h 63048"/>
                  <a:gd name="connsiteX32" fmla="*/ 0 w 139344"/>
                  <a:gd name="connsiteY32" fmla="*/ 40014 h 63048"/>
                  <a:gd name="connsiteX33" fmla="*/ 3920 w 139344"/>
                  <a:gd name="connsiteY33" fmla="*/ 41838 h 63048"/>
                  <a:gd name="connsiteX34" fmla="*/ 7848 w 139344"/>
                  <a:gd name="connsiteY34" fmla="*/ 43810 h 63048"/>
                  <a:gd name="connsiteX35" fmla="*/ 6213 w 139344"/>
                  <a:gd name="connsiteY35" fmla="*/ 48527 h 63048"/>
                  <a:gd name="connsiteX36" fmla="*/ 113499 w 139344"/>
                  <a:gd name="connsiteY36" fmla="*/ 63049 h 63048"/>
                  <a:gd name="connsiteX37" fmla="*/ 118668 w 139344"/>
                  <a:gd name="connsiteY37" fmla="*/ 60633 h 63048"/>
                  <a:gd name="connsiteX38" fmla="*/ 123936 w 139344"/>
                  <a:gd name="connsiteY38" fmla="*/ 61076 h 63048"/>
                  <a:gd name="connsiteX39" fmla="*/ 127996 w 139344"/>
                  <a:gd name="connsiteY39" fmla="*/ 61841 h 63048"/>
                  <a:gd name="connsiteX40" fmla="*/ 130666 w 139344"/>
                  <a:gd name="connsiteY40" fmla="*/ 57469 h 63048"/>
                  <a:gd name="connsiteX41" fmla="*/ 133157 w 139344"/>
                  <a:gd name="connsiteY41" fmla="*/ 53565 h 63048"/>
                  <a:gd name="connsiteX42" fmla="*/ 137512 w 139344"/>
                  <a:gd name="connsiteY42" fmla="*/ 53754 h 63048"/>
                  <a:gd name="connsiteX43" fmla="*/ 134850 w 139344"/>
                  <a:gd name="connsiteY43" fmla="*/ 50023 h 63048"/>
                  <a:gd name="connsiteX44" fmla="*/ 133568 w 139344"/>
                  <a:gd name="connsiteY44" fmla="*/ 45799 h 63048"/>
                  <a:gd name="connsiteX45" fmla="*/ 129557 w 139344"/>
                  <a:gd name="connsiteY45" fmla="*/ 42167 h 63048"/>
                  <a:gd name="connsiteX46" fmla="*/ 130173 w 139344"/>
                  <a:gd name="connsiteY46" fmla="*/ 38025 h 63048"/>
                  <a:gd name="connsiteX47" fmla="*/ 127429 w 139344"/>
                  <a:gd name="connsiteY47" fmla="*/ 33094 h 63048"/>
                  <a:gd name="connsiteX48" fmla="*/ 123344 w 139344"/>
                  <a:gd name="connsiteY48" fmla="*/ 25731 h 63048"/>
                  <a:gd name="connsiteX49" fmla="*/ 130741 w 139344"/>
                  <a:gd name="connsiteY49" fmla="*/ 20356 h 63048"/>
                  <a:gd name="connsiteX50" fmla="*/ 131645 w 139344"/>
                  <a:gd name="connsiteY50" fmla="*/ 15729 h 63048"/>
                  <a:gd name="connsiteX51" fmla="*/ 134134 w 139344"/>
                  <a:gd name="connsiteY51" fmla="*/ 11620 h 63048"/>
                  <a:gd name="connsiteX52" fmla="*/ 139345 w 139344"/>
                  <a:gd name="connsiteY52" fmla="*/ 8703 h 63048"/>
                  <a:gd name="connsiteX53" fmla="*/ 134981 w 139344"/>
                  <a:gd name="connsiteY53" fmla="*/ 5744 h 63048"/>
                  <a:gd name="connsiteX54" fmla="*/ 131283 w 139344"/>
                  <a:gd name="connsiteY54" fmla="*/ 7750 h 63048"/>
                  <a:gd name="connsiteX55" fmla="*/ 125218 w 139344"/>
                  <a:gd name="connsiteY55" fmla="*/ 7413 h 63048"/>
                  <a:gd name="connsiteX56" fmla="*/ 120657 w 139344"/>
                  <a:gd name="connsiteY56" fmla="*/ 6517 h 63048"/>
                  <a:gd name="connsiteX57" fmla="*/ 112702 w 139344"/>
                  <a:gd name="connsiteY57" fmla="*/ 6862 h 63048"/>
                  <a:gd name="connsiteX58" fmla="*/ 107829 w 139344"/>
                  <a:gd name="connsiteY58" fmla="*/ 5679 h 63048"/>
                  <a:gd name="connsiteX59" fmla="*/ 102134 w 139344"/>
                  <a:gd name="connsiteY59" fmla="*/ 3369 h 63048"/>
                  <a:gd name="connsiteX60" fmla="*/ 98008 w 139344"/>
                  <a:gd name="connsiteY60" fmla="*/ 3501 h 63048"/>
                  <a:gd name="connsiteX61" fmla="*/ 90538 w 139344"/>
                  <a:gd name="connsiteY61" fmla="*/ 2433 h 63048"/>
                  <a:gd name="connsiteX62" fmla="*/ 86248 w 139344"/>
                  <a:gd name="connsiteY62" fmla="*/ 2441 h 63048"/>
                  <a:gd name="connsiteX63" fmla="*/ 81022 w 139344"/>
                  <a:gd name="connsiteY63" fmla="*/ 0 h 63048"/>
                  <a:gd name="connsiteX64" fmla="*/ 76855 w 139344"/>
                  <a:gd name="connsiteY64" fmla="*/ 575 h 63048"/>
                  <a:gd name="connsiteX65" fmla="*/ 76501 w 139344"/>
                  <a:gd name="connsiteY65" fmla="*/ 4964 h 63048"/>
                  <a:gd name="connsiteX66" fmla="*/ 72368 w 139344"/>
                  <a:gd name="connsiteY66" fmla="*/ 4651 h 63048"/>
                  <a:gd name="connsiteX67" fmla="*/ 68176 w 139344"/>
                  <a:gd name="connsiteY67" fmla="*/ 4931 h 63048"/>
                  <a:gd name="connsiteX68" fmla="*/ 63156 w 139344"/>
                  <a:gd name="connsiteY68" fmla="*/ 3411 h 63048"/>
                  <a:gd name="connsiteX69" fmla="*/ 59761 w 139344"/>
                  <a:gd name="connsiteY69" fmla="*/ 6155 h 63048"/>
                  <a:gd name="connsiteX70" fmla="*/ 54921 w 139344"/>
                  <a:gd name="connsiteY70" fmla="*/ 6385 h 63048"/>
                  <a:gd name="connsiteX71" fmla="*/ 49390 w 139344"/>
                  <a:gd name="connsiteY71" fmla="*/ 8013 h 63048"/>
                  <a:gd name="connsiteX72" fmla="*/ 45076 w 139344"/>
                  <a:gd name="connsiteY72" fmla="*/ 8119 h 63048"/>
                  <a:gd name="connsiteX73" fmla="*/ 42619 w 139344"/>
                  <a:gd name="connsiteY73" fmla="*/ 11620 h 63048"/>
                  <a:gd name="connsiteX74" fmla="*/ 38320 w 139344"/>
                  <a:gd name="connsiteY74" fmla="*/ 12804 h 63048"/>
                  <a:gd name="connsiteX75" fmla="*/ 33891 w 139344"/>
                  <a:gd name="connsiteY75" fmla="*/ 12878 h 63048"/>
                  <a:gd name="connsiteX76" fmla="*/ 35247 w 139344"/>
                  <a:gd name="connsiteY76" fmla="*/ 16888 h 63048"/>
                  <a:gd name="connsiteX77" fmla="*/ 38419 w 139344"/>
                  <a:gd name="connsiteY77" fmla="*/ 19986 h 63048"/>
                  <a:gd name="connsiteX78" fmla="*/ 34532 w 139344"/>
                  <a:gd name="connsiteY78" fmla="*/ 21466 h 63048"/>
                  <a:gd name="connsiteX79" fmla="*/ 36472 w 139344"/>
                  <a:gd name="connsiteY79" fmla="*/ 25090 h 63048"/>
                  <a:gd name="connsiteX80" fmla="*/ 40901 w 139344"/>
                  <a:gd name="connsiteY80" fmla="*/ 25706 h 63048"/>
                  <a:gd name="connsiteX81" fmla="*/ 36981 w 139344"/>
                  <a:gd name="connsiteY81" fmla="*/ 27120 h 63048"/>
                  <a:gd name="connsiteX82" fmla="*/ 37351 w 139344"/>
                  <a:gd name="connsiteY82" fmla="*/ 31418 h 63048"/>
                  <a:gd name="connsiteX83" fmla="*/ 41484 w 139344"/>
                  <a:gd name="connsiteY83" fmla="*/ 33924 h 63048"/>
                  <a:gd name="connsiteX84" fmla="*/ 43358 w 139344"/>
                  <a:gd name="connsiteY84" fmla="*/ 38140 h 63048"/>
                  <a:gd name="connsiteX85" fmla="*/ 47303 w 139344"/>
                  <a:gd name="connsiteY85" fmla="*/ 39521 h 63048"/>
                  <a:gd name="connsiteX86" fmla="*/ 52365 w 139344"/>
                  <a:gd name="connsiteY86" fmla="*/ 41707 h 63048"/>
                  <a:gd name="connsiteX87" fmla="*/ 55891 w 139344"/>
                  <a:gd name="connsiteY87" fmla="*/ 38017 h 63048"/>
                  <a:gd name="connsiteX88" fmla="*/ 61578 w 139344"/>
                  <a:gd name="connsiteY88" fmla="*/ 38222 h 63048"/>
                  <a:gd name="connsiteX89" fmla="*/ 60452 w 139344"/>
                  <a:gd name="connsiteY89" fmla="*/ 42849 h 63048"/>
                  <a:gd name="connsiteX90" fmla="*/ 61126 w 139344"/>
                  <a:gd name="connsiteY90" fmla="*/ 48355 h 63048"/>
                  <a:gd name="connsiteX91" fmla="*/ 59770 w 139344"/>
                  <a:gd name="connsiteY91" fmla="*/ 52382 h 63048"/>
                  <a:gd name="connsiteX92" fmla="*/ 64553 w 139344"/>
                  <a:gd name="connsiteY92" fmla="*/ 49826 h 63048"/>
                  <a:gd name="connsiteX93" fmla="*/ 69516 w 139344"/>
                  <a:gd name="connsiteY93" fmla="*/ 48996 h 63048"/>
                  <a:gd name="connsiteX94" fmla="*/ 74225 w 139344"/>
                  <a:gd name="connsiteY94" fmla="*/ 48199 h 63048"/>
                  <a:gd name="connsiteX95" fmla="*/ 78424 w 139344"/>
                  <a:gd name="connsiteY95" fmla="*/ 46555 h 63048"/>
                  <a:gd name="connsiteX96" fmla="*/ 83035 w 139344"/>
                  <a:gd name="connsiteY96" fmla="*/ 47870 h 63048"/>
                  <a:gd name="connsiteX97" fmla="*/ 87128 w 139344"/>
                  <a:gd name="connsiteY97" fmla="*/ 49481 h 63048"/>
                  <a:gd name="connsiteX98" fmla="*/ 91113 w 139344"/>
                  <a:gd name="connsiteY98" fmla="*/ 50935 h 63048"/>
                  <a:gd name="connsiteX99" fmla="*/ 94976 w 139344"/>
                  <a:gd name="connsiteY99" fmla="*/ 53187 h 63048"/>
                  <a:gd name="connsiteX100" fmla="*/ 98501 w 139344"/>
                  <a:gd name="connsiteY100" fmla="*/ 55472 h 63048"/>
                  <a:gd name="connsiteX101" fmla="*/ 102956 w 139344"/>
                  <a:gd name="connsiteY101" fmla="*/ 57041 h 63048"/>
                  <a:gd name="connsiteX102" fmla="*/ 105256 w 139344"/>
                  <a:gd name="connsiteY102" fmla="*/ 60542 h 63048"/>
                  <a:gd name="connsiteX103" fmla="*/ 109752 w 139344"/>
                  <a:gd name="connsiteY103" fmla="*/ 61117 h 63048"/>
                  <a:gd name="connsiteX104" fmla="*/ 113499 w 139344"/>
                  <a:gd name="connsiteY104" fmla="*/ 63049 h 630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</a:cxnLst>
                <a:rect l="l" t="t" r="r" b="b"/>
                <a:pathLst>
                  <a:path w="139344" h="63048">
                    <a:moveTo>
                      <a:pt x="14957" y="28665"/>
                    </a:moveTo>
                    <a:lnTo>
                      <a:pt x="18301" y="26166"/>
                    </a:lnTo>
                    <a:lnTo>
                      <a:pt x="22410" y="24703"/>
                    </a:lnTo>
                    <a:lnTo>
                      <a:pt x="22082" y="20003"/>
                    </a:lnTo>
                    <a:lnTo>
                      <a:pt x="16534" y="19140"/>
                    </a:lnTo>
                    <a:lnTo>
                      <a:pt x="11965" y="18819"/>
                    </a:lnTo>
                    <a:lnTo>
                      <a:pt x="8012" y="21014"/>
                    </a:lnTo>
                    <a:lnTo>
                      <a:pt x="2087" y="21260"/>
                    </a:lnTo>
                    <a:lnTo>
                      <a:pt x="5982" y="23043"/>
                    </a:lnTo>
                    <a:lnTo>
                      <a:pt x="10807" y="23117"/>
                    </a:lnTo>
                    <a:lnTo>
                      <a:pt x="13305" y="27317"/>
                    </a:lnTo>
                    <a:close/>
                    <a:moveTo>
                      <a:pt x="30111" y="20783"/>
                    </a:moveTo>
                    <a:lnTo>
                      <a:pt x="26889" y="18063"/>
                    </a:lnTo>
                    <a:lnTo>
                      <a:pt x="30111" y="20783"/>
                    </a:lnTo>
                    <a:close/>
                    <a:moveTo>
                      <a:pt x="6278" y="51281"/>
                    </a:moveTo>
                    <a:lnTo>
                      <a:pt x="9919" y="49251"/>
                    </a:lnTo>
                    <a:lnTo>
                      <a:pt x="10503" y="45084"/>
                    </a:lnTo>
                    <a:lnTo>
                      <a:pt x="13823" y="42454"/>
                    </a:lnTo>
                    <a:lnTo>
                      <a:pt x="18285" y="41937"/>
                    </a:lnTo>
                    <a:lnTo>
                      <a:pt x="22419" y="40811"/>
                    </a:lnTo>
                    <a:lnTo>
                      <a:pt x="25525" y="37458"/>
                    </a:lnTo>
                    <a:lnTo>
                      <a:pt x="29593" y="35798"/>
                    </a:lnTo>
                    <a:lnTo>
                      <a:pt x="32732" y="33078"/>
                    </a:lnTo>
                    <a:lnTo>
                      <a:pt x="29240" y="28730"/>
                    </a:lnTo>
                    <a:lnTo>
                      <a:pt x="26848" y="32174"/>
                    </a:lnTo>
                    <a:lnTo>
                      <a:pt x="21827" y="30670"/>
                    </a:lnTo>
                    <a:lnTo>
                      <a:pt x="17825" y="31812"/>
                    </a:lnTo>
                    <a:lnTo>
                      <a:pt x="13403" y="31754"/>
                    </a:lnTo>
                    <a:lnTo>
                      <a:pt x="9262" y="32050"/>
                    </a:lnTo>
                    <a:lnTo>
                      <a:pt x="5761" y="34664"/>
                    </a:lnTo>
                    <a:lnTo>
                      <a:pt x="1035" y="33620"/>
                    </a:lnTo>
                    <a:lnTo>
                      <a:pt x="4059" y="38107"/>
                    </a:lnTo>
                    <a:lnTo>
                      <a:pt x="0" y="40014"/>
                    </a:lnTo>
                    <a:lnTo>
                      <a:pt x="3920" y="41838"/>
                    </a:lnTo>
                    <a:lnTo>
                      <a:pt x="7848" y="43810"/>
                    </a:lnTo>
                    <a:lnTo>
                      <a:pt x="6213" y="48527"/>
                    </a:lnTo>
                    <a:close/>
                    <a:moveTo>
                      <a:pt x="113499" y="63049"/>
                    </a:moveTo>
                    <a:lnTo>
                      <a:pt x="118668" y="60633"/>
                    </a:lnTo>
                    <a:lnTo>
                      <a:pt x="123936" y="61076"/>
                    </a:lnTo>
                    <a:lnTo>
                      <a:pt x="127996" y="61841"/>
                    </a:lnTo>
                    <a:lnTo>
                      <a:pt x="130666" y="57469"/>
                    </a:lnTo>
                    <a:lnTo>
                      <a:pt x="133157" y="53565"/>
                    </a:lnTo>
                    <a:lnTo>
                      <a:pt x="137512" y="53754"/>
                    </a:lnTo>
                    <a:lnTo>
                      <a:pt x="134850" y="50023"/>
                    </a:lnTo>
                    <a:lnTo>
                      <a:pt x="133568" y="45799"/>
                    </a:lnTo>
                    <a:lnTo>
                      <a:pt x="129557" y="42167"/>
                    </a:lnTo>
                    <a:lnTo>
                      <a:pt x="130173" y="38025"/>
                    </a:lnTo>
                    <a:lnTo>
                      <a:pt x="127429" y="33094"/>
                    </a:lnTo>
                    <a:lnTo>
                      <a:pt x="123344" y="25731"/>
                    </a:lnTo>
                    <a:lnTo>
                      <a:pt x="130741" y="20356"/>
                    </a:lnTo>
                    <a:lnTo>
                      <a:pt x="131645" y="15729"/>
                    </a:lnTo>
                    <a:lnTo>
                      <a:pt x="134134" y="11620"/>
                    </a:lnTo>
                    <a:lnTo>
                      <a:pt x="139345" y="8703"/>
                    </a:lnTo>
                    <a:lnTo>
                      <a:pt x="134981" y="5744"/>
                    </a:lnTo>
                    <a:lnTo>
                      <a:pt x="131283" y="7750"/>
                    </a:lnTo>
                    <a:lnTo>
                      <a:pt x="125218" y="7413"/>
                    </a:lnTo>
                    <a:lnTo>
                      <a:pt x="120657" y="6517"/>
                    </a:lnTo>
                    <a:lnTo>
                      <a:pt x="112702" y="6862"/>
                    </a:lnTo>
                    <a:lnTo>
                      <a:pt x="107829" y="5679"/>
                    </a:lnTo>
                    <a:lnTo>
                      <a:pt x="102134" y="3369"/>
                    </a:lnTo>
                    <a:lnTo>
                      <a:pt x="98008" y="3501"/>
                    </a:lnTo>
                    <a:lnTo>
                      <a:pt x="90538" y="2433"/>
                    </a:lnTo>
                    <a:lnTo>
                      <a:pt x="86248" y="2441"/>
                    </a:lnTo>
                    <a:lnTo>
                      <a:pt x="81022" y="0"/>
                    </a:lnTo>
                    <a:lnTo>
                      <a:pt x="76855" y="575"/>
                    </a:lnTo>
                    <a:lnTo>
                      <a:pt x="76501" y="4964"/>
                    </a:lnTo>
                    <a:lnTo>
                      <a:pt x="72368" y="4651"/>
                    </a:lnTo>
                    <a:lnTo>
                      <a:pt x="68176" y="4931"/>
                    </a:lnTo>
                    <a:lnTo>
                      <a:pt x="63156" y="3411"/>
                    </a:lnTo>
                    <a:lnTo>
                      <a:pt x="59761" y="6155"/>
                    </a:lnTo>
                    <a:lnTo>
                      <a:pt x="54921" y="6385"/>
                    </a:lnTo>
                    <a:lnTo>
                      <a:pt x="49390" y="8013"/>
                    </a:lnTo>
                    <a:lnTo>
                      <a:pt x="45076" y="8119"/>
                    </a:lnTo>
                    <a:lnTo>
                      <a:pt x="42619" y="11620"/>
                    </a:lnTo>
                    <a:lnTo>
                      <a:pt x="38320" y="12804"/>
                    </a:lnTo>
                    <a:lnTo>
                      <a:pt x="33891" y="12878"/>
                    </a:lnTo>
                    <a:lnTo>
                      <a:pt x="35247" y="16888"/>
                    </a:lnTo>
                    <a:lnTo>
                      <a:pt x="38419" y="19986"/>
                    </a:lnTo>
                    <a:lnTo>
                      <a:pt x="34532" y="21466"/>
                    </a:lnTo>
                    <a:lnTo>
                      <a:pt x="36472" y="25090"/>
                    </a:lnTo>
                    <a:lnTo>
                      <a:pt x="40901" y="25706"/>
                    </a:lnTo>
                    <a:lnTo>
                      <a:pt x="36981" y="27120"/>
                    </a:lnTo>
                    <a:lnTo>
                      <a:pt x="37351" y="31418"/>
                    </a:lnTo>
                    <a:lnTo>
                      <a:pt x="41484" y="33924"/>
                    </a:lnTo>
                    <a:lnTo>
                      <a:pt x="43358" y="38140"/>
                    </a:lnTo>
                    <a:lnTo>
                      <a:pt x="47303" y="39521"/>
                    </a:lnTo>
                    <a:lnTo>
                      <a:pt x="52365" y="41707"/>
                    </a:lnTo>
                    <a:lnTo>
                      <a:pt x="55891" y="38017"/>
                    </a:lnTo>
                    <a:lnTo>
                      <a:pt x="61578" y="38222"/>
                    </a:lnTo>
                    <a:lnTo>
                      <a:pt x="60452" y="42849"/>
                    </a:lnTo>
                    <a:lnTo>
                      <a:pt x="61126" y="48355"/>
                    </a:lnTo>
                    <a:lnTo>
                      <a:pt x="59770" y="52382"/>
                    </a:lnTo>
                    <a:lnTo>
                      <a:pt x="64553" y="49826"/>
                    </a:lnTo>
                    <a:lnTo>
                      <a:pt x="69516" y="48996"/>
                    </a:lnTo>
                    <a:lnTo>
                      <a:pt x="74225" y="48199"/>
                    </a:lnTo>
                    <a:lnTo>
                      <a:pt x="78424" y="46555"/>
                    </a:lnTo>
                    <a:lnTo>
                      <a:pt x="83035" y="47870"/>
                    </a:lnTo>
                    <a:lnTo>
                      <a:pt x="87128" y="49481"/>
                    </a:lnTo>
                    <a:lnTo>
                      <a:pt x="91113" y="50935"/>
                    </a:lnTo>
                    <a:lnTo>
                      <a:pt x="94976" y="53187"/>
                    </a:lnTo>
                    <a:lnTo>
                      <a:pt x="98501" y="55472"/>
                    </a:lnTo>
                    <a:lnTo>
                      <a:pt x="102956" y="57041"/>
                    </a:lnTo>
                    <a:lnTo>
                      <a:pt x="105256" y="60542"/>
                    </a:lnTo>
                    <a:lnTo>
                      <a:pt x="109752" y="61117"/>
                    </a:lnTo>
                    <a:lnTo>
                      <a:pt x="113499" y="63049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740" name="Free-form: Shape 739">
                <a:extLst>
                  <a:ext uri="{FF2B5EF4-FFF2-40B4-BE49-F238E27FC236}">
                    <a16:creationId xmlns:a16="http://schemas.microsoft.com/office/drawing/2014/main" id="{9B1DC9E6-3BBE-1F93-9687-71775323E9C9}"/>
                  </a:ext>
                </a:extLst>
              </p:cNvPr>
              <p:cNvSpPr/>
              <p:nvPr/>
            </p:nvSpPr>
            <p:spPr>
              <a:xfrm>
                <a:off x="6275684" y="1834607"/>
                <a:ext cx="19062" cy="13040"/>
              </a:xfrm>
              <a:custGeom>
                <a:avLst/>
                <a:gdLst>
                  <a:gd name="connsiteX0" fmla="*/ 789 w 16230"/>
                  <a:gd name="connsiteY0" fmla="*/ 6468 h 11102"/>
                  <a:gd name="connsiteX1" fmla="*/ 1447 w 16230"/>
                  <a:gd name="connsiteY1" fmla="*/ 1767 h 11102"/>
                  <a:gd name="connsiteX2" fmla="*/ 0 w 16230"/>
                  <a:gd name="connsiteY2" fmla="*/ 5753 h 11102"/>
                  <a:gd name="connsiteX3" fmla="*/ 10478 w 16230"/>
                  <a:gd name="connsiteY3" fmla="*/ 8728 h 11102"/>
                  <a:gd name="connsiteX4" fmla="*/ 10889 w 16230"/>
                  <a:gd name="connsiteY4" fmla="*/ 3895 h 11102"/>
                  <a:gd name="connsiteX5" fmla="*/ 15269 w 16230"/>
                  <a:gd name="connsiteY5" fmla="*/ 4816 h 11102"/>
                  <a:gd name="connsiteX6" fmla="*/ 13281 w 16230"/>
                  <a:gd name="connsiteY6" fmla="*/ 707 h 11102"/>
                  <a:gd name="connsiteX7" fmla="*/ 8555 w 16230"/>
                  <a:gd name="connsiteY7" fmla="*/ 0 h 11102"/>
                  <a:gd name="connsiteX8" fmla="*/ 6114 w 16230"/>
                  <a:gd name="connsiteY8" fmla="*/ 4027 h 11102"/>
                  <a:gd name="connsiteX9" fmla="*/ 2384 w 16230"/>
                  <a:gd name="connsiteY9" fmla="*/ 2013 h 11102"/>
                  <a:gd name="connsiteX10" fmla="*/ 4307 w 16230"/>
                  <a:gd name="connsiteY10" fmla="*/ 6279 h 11102"/>
                  <a:gd name="connsiteX11" fmla="*/ 8629 w 16230"/>
                  <a:gd name="connsiteY11" fmla="*/ 7593 h 11102"/>
                  <a:gd name="connsiteX12" fmla="*/ 16231 w 16230"/>
                  <a:gd name="connsiteY12" fmla="*/ 11103 h 11102"/>
                  <a:gd name="connsiteX13" fmla="*/ 12952 w 16230"/>
                  <a:gd name="connsiteY13" fmla="*/ 7503 h 11102"/>
                  <a:gd name="connsiteX14" fmla="*/ 16231 w 16230"/>
                  <a:gd name="connsiteY14" fmla="*/ 11103 h 111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6230" h="11102">
                    <a:moveTo>
                      <a:pt x="789" y="6468"/>
                    </a:moveTo>
                    <a:lnTo>
                      <a:pt x="1447" y="1767"/>
                    </a:lnTo>
                    <a:lnTo>
                      <a:pt x="0" y="5753"/>
                    </a:lnTo>
                    <a:close/>
                    <a:moveTo>
                      <a:pt x="10478" y="8728"/>
                    </a:moveTo>
                    <a:lnTo>
                      <a:pt x="10889" y="3895"/>
                    </a:lnTo>
                    <a:lnTo>
                      <a:pt x="15269" y="4816"/>
                    </a:lnTo>
                    <a:lnTo>
                      <a:pt x="13281" y="707"/>
                    </a:lnTo>
                    <a:lnTo>
                      <a:pt x="8555" y="0"/>
                    </a:lnTo>
                    <a:lnTo>
                      <a:pt x="6114" y="4027"/>
                    </a:lnTo>
                    <a:lnTo>
                      <a:pt x="2384" y="2013"/>
                    </a:lnTo>
                    <a:lnTo>
                      <a:pt x="4307" y="6279"/>
                    </a:lnTo>
                    <a:lnTo>
                      <a:pt x="8629" y="7593"/>
                    </a:lnTo>
                    <a:close/>
                    <a:moveTo>
                      <a:pt x="16231" y="11103"/>
                    </a:moveTo>
                    <a:lnTo>
                      <a:pt x="12952" y="7503"/>
                    </a:lnTo>
                    <a:lnTo>
                      <a:pt x="16231" y="11103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741" name="Free-form: Shape 740">
                <a:extLst>
                  <a:ext uri="{FF2B5EF4-FFF2-40B4-BE49-F238E27FC236}">
                    <a16:creationId xmlns:a16="http://schemas.microsoft.com/office/drawing/2014/main" id="{8155E6E1-5FDD-97F7-2488-9849DD74AACE}"/>
                  </a:ext>
                </a:extLst>
              </p:cNvPr>
              <p:cNvSpPr/>
              <p:nvPr/>
            </p:nvSpPr>
            <p:spPr>
              <a:xfrm>
                <a:off x="6110615" y="2158800"/>
                <a:ext cx="193204" cy="88020"/>
              </a:xfrm>
              <a:custGeom>
                <a:avLst/>
                <a:gdLst>
                  <a:gd name="connsiteX0" fmla="*/ 56104 w 164508"/>
                  <a:gd name="connsiteY0" fmla="*/ 74948 h 74948"/>
                  <a:gd name="connsiteX1" fmla="*/ 59096 w 164508"/>
                  <a:gd name="connsiteY1" fmla="*/ 72105 h 74948"/>
                  <a:gd name="connsiteX2" fmla="*/ 63172 w 164508"/>
                  <a:gd name="connsiteY2" fmla="*/ 73297 h 74948"/>
                  <a:gd name="connsiteX3" fmla="*/ 66139 w 164508"/>
                  <a:gd name="connsiteY3" fmla="*/ 70314 h 74948"/>
                  <a:gd name="connsiteX4" fmla="*/ 69861 w 164508"/>
                  <a:gd name="connsiteY4" fmla="*/ 68358 h 74948"/>
                  <a:gd name="connsiteX5" fmla="*/ 71447 w 164508"/>
                  <a:gd name="connsiteY5" fmla="*/ 64561 h 74948"/>
                  <a:gd name="connsiteX6" fmla="*/ 74266 w 164508"/>
                  <a:gd name="connsiteY6" fmla="*/ 61249 h 74948"/>
                  <a:gd name="connsiteX7" fmla="*/ 78433 w 164508"/>
                  <a:gd name="connsiteY7" fmla="*/ 61816 h 74948"/>
                  <a:gd name="connsiteX8" fmla="*/ 82484 w 164508"/>
                  <a:gd name="connsiteY8" fmla="*/ 62728 h 74948"/>
                  <a:gd name="connsiteX9" fmla="*/ 86503 w 164508"/>
                  <a:gd name="connsiteY9" fmla="*/ 64372 h 74948"/>
                  <a:gd name="connsiteX10" fmla="*/ 90768 w 164508"/>
                  <a:gd name="connsiteY10" fmla="*/ 65350 h 74948"/>
                  <a:gd name="connsiteX11" fmla="*/ 95017 w 164508"/>
                  <a:gd name="connsiteY11" fmla="*/ 66755 h 74948"/>
                  <a:gd name="connsiteX12" fmla="*/ 99208 w 164508"/>
                  <a:gd name="connsiteY12" fmla="*/ 69023 h 74948"/>
                  <a:gd name="connsiteX13" fmla="*/ 103522 w 164508"/>
                  <a:gd name="connsiteY13" fmla="*/ 69138 h 74948"/>
                  <a:gd name="connsiteX14" fmla="*/ 107467 w 164508"/>
                  <a:gd name="connsiteY14" fmla="*/ 67774 h 74948"/>
                  <a:gd name="connsiteX15" fmla="*/ 112086 w 164508"/>
                  <a:gd name="connsiteY15" fmla="*/ 67906 h 74948"/>
                  <a:gd name="connsiteX16" fmla="*/ 115907 w 164508"/>
                  <a:gd name="connsiteY16" fmla="*/ 69977 h 74948"/>
                  <a:gd name="connsiteX17" fmla="*/ 119613 w 164508"/>
                  <a:gd name="connsiteY17" fmla="*/ 71768 h 74948"/>
                  <a:gd name="connsiteX18" fmla="*/ 122284 w 164508"/>
                  <a:gd name="connsiteY18" fmla="*/ 68464 h 74948"/>
                  <a:gd name="connsiteX19" fmla="*/ 125892 w 164508"/>
                  <a:gd name="connsiteY19" fmla="*/ 64955 h 74948"/>
                  <a:gd name="connsiteX20" fmla="*/ 129984 w 164508"/>
                  <a:gd name="connsiteY20" fmla="*/ 66936 h 74948"/>
                  <a:gd name="connsiteX21" fmla="*/ 134102 w 164508"/>
                  <a:gd name="connsiteY21" fmla="*/ 66977 h 74948"/>
                  <a:gd name="connsiteX22" fmla="*/ 137948 w 164508"/>
                  <a:gd name="connsiteY22" fmla="*/ 65448 h 74948"/>
                  <a:gd name="connsiteX23" fmla="*/ 141613 w 164508"/>
                  <a:gd name="connsiteY23" fmla="*/ 63443 h 74948"/>
                  <a:gd name="connsiteX24" fmla="*/ 144859 w 164508"/>
                  <a:gd name="connsiteY24" fmla="*/ 60353 h 74948"/>
                  <a:gd name="connsiteX25" fmla="*/ 147398 w 164508"/>
                  <a:gd name="connsiteY25" fmla="*/ 57115 h 74948"/>
                  <a:gd name="connsiteX26" fmla="*/ 148919 w 164508"/>
                  <a:gd name="connsiteY26" fmla="*/ 52941 h 74948"/>
                  <a:gd name="connsiteX27" fmla="*/ 153504 w 164508"/>
                  <a:gd name="connsiteY27" fmla="*/ 51108 h 74948"/>
                  <a:gd name="connsiteX28" fmla="*/ 156184 w 164508"/>
                  <a:gd name="connsiteY28" fmla="*/ 47886 h 74948"/>
                  <a:gd name="connsiteX29" fmla="*/ 160268 w 164508"/>
                  <a:gd name="connsiteY29" fmla="*/ 45684 h 74948"/>
                  <a:gd name="connsiteX30" fmla="*/ 164509 w 164508"/>
                  <a:gd name="connsiteY30" fmla="*/ 45388 h 74948"/>
                  <a:gd name="connsiteX31" fmla="*/ 163021 w 164508"/>
                  <a:gd name="connsiteY31" fmla="*/ 41287 h 74948"/>
                  <a:gd name="connsiteX32" fmla="*/ 159224 w 164508"/>
                  <a:gd name="connsiteY32" fmla="*/ 39463 h 74948"/>
                  <a:gd name="connsiteX33" fmla="*/ 156685 w 164508"/>
                  <a:gd name="connsiteY33" fmla="*/ 35683 h 74948"/>
                  <a:gd name="connsiteX34" fmla="*/ 153373 w 164508"/>
                  <a:gd name="connsiteY34" fmla="*/ 32963 h 74948"/>
                  <a:gd name="connsiteX35" fmla="*/ 149314 w 164508"/>
                  <a:gd name="connsiteY35" fmla="*/ 32198 h 74948"/>
                  <a:gd name="connsiteX36" fmla="*/ 145163 w 164508"/>
                  <a:gd name="connsiteY36" fmla="*/ 30785 h 74948"/>
                  <a:gd name="connsiteX37" fmla="*/ 140471 w 164508"/>
                  <a:gd name="connsiteY37" fmla="*/ 31261 h 74948"/>
                  <a:gd name="connsiteX38" fmla="*/ 136559 w 164508"/>
                  <a:gd name="connsiteY38" fmla="*/ 29149 h 74948"/>
                  <a:gd name="connsiteX39" fmla="*/ 133058 w 164508"/>
                  <a:gd name="connsiteY39" fmla="*/ 26667 h 74948"/>
                  <a:gd name="connsiteX40" fmla="*/ 135778 w 164508"/>
                  <a:gd name="connsiteY40" fmla="*/ 23512 h 74948"/>
                  <a:gd name="connsiteX41" fmla="*/ 131431 w 164508"/>
                  <a:gd name="connsiteY41" fmla="*/ 22238 h 74948"/>
                  <a:gd name="connsiteX42" fmla="*/ 127264 w 164508"/>
                  <a:gd name="connsiteY42" fmla="*/ 22279 h 74948"/>
                  <a:gd name="connsiteX43" fmla="*/ 122868 w 164508"/>
                  <a:gd name="connsiteY43" fmla="*/ 20644 h 74948"/>
                  <a:gd name="connsiteX44" fmla="*/ 119309 w 164508"/>
                  <a:gd name="connsiteY44" fmla="*/ 18458 h 74948"/>
                  <a:gd name="connsiteX45" fmla="*/ 114230 w 164508"/>
                  <a:gd name="connsiteY45" fmla="*/ 17118 h 74948"/>
                  <a:gd name="connsiteX46" fmla="*/ 115587 w 164508"/>
                  <a:gd name="connsiteY46" fmla="*/ 21145 h 74948"/>
                  <a:gd name="connsiteX47" fmla="*/ 113236 w 164508"/>
                  <a:gd name="connsiteY47" fmla="*/ 24597 h 74948"/>
                  <a:gd name="connsiteX48" fmla="*/ 110417 w 164508"/>
                  <a:gd name="connsiteY48" fmla="*/ 27711 h 74948"/>
                  <a:gd name="connsiteX49" fmla="*/ 106695 w 164508"/>
                  <a:gd name="connsiteY49" fmla="*/ 25706 h 74948"/>
                  <a:gd name="connsiteX50" fmla="*/ 103999 w 164508"/>
                  <a:gd name="connsiteY50" fmla="*/ 21868 h 74948"/>
                  <a:gd name="connsiteX51" fmla="*/ 100835 w 164508"/>
                  <a:gd name="connsiteY51" fmla="*/ 19181 h 74948"/>
                  <a:gd name="connsiteX52" fmla="*/ 97014 w 164508"/>
                  <a:gd name="connsiteY52" fmla="*/ 17348 h 74948"/>
                  <a:gd name="connsiteX53" fmla="*/ 100761 w 164508"/>
                  <a:gd name="connsiteY53" fmla="*/ 15565 h 74948"/>
                  <a:gd name="connsiteX54" fmla="*/ 100441 w 164508"/>
                  <a:gd name="connsiteY54" fmla="*/ 11201 h 74948"/>
                  <a:gd name="connsiteX55" fmla="*/ 96315 w 164508"/>
                  <a:gd name="connsiteY55" fmla="*/ 11702 h 74948"/>
                  <a:gd name="connsiteX56" fmla="*/ 92313 w 164508"/>
                  <a:gd name="connsiteY56" fmla="*/ 12639 h 74948"/>
                  <a:gd name="connsiteX57" fmla="*/ 88755 w 164508"/>
                  <a:gd name="connsiteY57" fmla="*/ 10330 h 74948"/>
                  <a:gd name="connsiteX58" fmla="*/ 85090 w 164508"/>
                  <a:gd name="connsiteY58" fmla="*/ 8448 h 74948"/>
                  <a:gd name="connsiteX59" fmla="*/ 80956 w 164508"/>
                  <a:gd name="connsiteY59" fmla="*/ 7232 h 74948"/>
                  <a:gd name="connsiteX60" fmla="*/ 76814 w 164508"/>
                  <a:gd name="connsiteY60" fmla="*/ 6994 h 74948"/>
                  <a:gd name="connsiteX61" fmla="*/ 73658 w 164508"/>
                  <a:gd name="connsiteY61" fmla="*/ 4150 h 74948"/>
                  <a:gd name="connsiteX62" fmla="*/ 70486 w 164508"/>
                  <a:gd name="connsiteY62" fmla="*/ 1003 h 74948"/>
                  <a:gd name="connsiteX63" fmla="*/ 66204 w 164508"/>
                  <a:gd name="connsiteY63" fmla="*/ 321 h 74948"/>
                  <a:gd name="connsiteX64" fmla="*/ 66714 w 164508"/>
                  <a:gd name="connsiteY64" fmla="*/ 4536 h 74948"/>
                  <a:gd name="connsiteX65" fmla="*/ 62375 w 164508"/>
                  <a:gd name="connsiteY65" fmla="*/ 4479 h 74948"/>
                  <a:gd name="connsiteX66" fmla="*/ 58175 w 164508"/>
                  <a:gd name="connsiteY66" fmla="*/ 5136 h 74948"/>
                  <a:gd name="connsiteX67" fmla="*/ 56630 w 164508"/>
                  <a:gd name="connsiteY67" fmla="*/ 1298 h 74948"/>
                  <a:gd name="connsiteX68" fmla="*/ 52250 w 164508"/>
                  <a:gd name="connsiteY68" fmla="*/ 0 h 74948"/>
                  <a:gd name="connsiteX69" fmla="*/ 50689 w 164508"/>
                  <a:gd name="connsiteY69" fmla="*/ 3813 h 74948"/>
                  <a:gd name="connsiteX70" fmla="*/ 46374 w 164508"/>
                  <a:gd name="connsiteY70" fmla="*/ 5177 h 74948"/>
                  <a:gd name="connsiteX71" fmla="*/ 42307 w 164508"/>
                  <a:gd name="connsiteY71" fmla="*/ 6007 h 74948"/>
                  <a:gd name="connsiteX72" fmla="*/ 39011 w 164508"/>
                  <a:gd name="connsiteY72" fmla="*/ 8843 h 74948"/>
                  <a:gd name="connsiteX73" fmla="*/ 34655 w 164508"/>
                  <a:gd name="connsiteY73" fmla="*/ 8637 h 74948"/>
                  <a:gd name="connsiteX74" fmla="*/ 31154 w 164508"/>
                  <a:gd name="connsiteY74" fmla="*/ 11053 h 74948"/>
                  <a:gd name="connsiteX75" fmla="*/ 26988 w 164508"/>
                  <a:gd name="connsiteY75" fmla="*/ 12220 h 74948"/>
                  <a:gd name="connsiteX76" fmla="*/ 23766 w 164508"/>
                  <a:gd name="connsiteY76" fmla="*/ 15121 h 74948"/>
                  <a:gd name="connsiteX77" fmla="*/ 19633 w 164508"/>
                  <a:gd name="connsiteY77" fmla="*/ 16017 h 74948"/>
                  <a:gd name="connsiteX78" fmla="*/ 14751 w 164508"/>
                  <a:gd name="connsiteY78" fmla="*/ 16798 h 74948"/>
                  <a:gd name="connsiteX79" fmla="*/ 10905 w 164508"/>
                  <a:gd name="connsiteY79" fmla="*/ 18260 h 74948"/>
                  <a:gd name="connsiteX80" fmla="*/ 6919 w 164508"/>
                  <a:gd name="connsiteY80" fmla="*/ 19370 h 74948"/>
                  <a:gd name="connsiteX81" fmla="*/ 4010 w 164508"/>
                  <a:gd name="connsiteY81" fmla="*/ 22402 h 74948"/>
                  <a:gd name="connsiteX82" fmla="*/ 0 w 164508"/>
                  <a:gd name="connsiteY82" fmla="*/ 21457 h 74948"/>
                  <a:gd name="connsiteX83" fmla="*/ 748 w 164508"/>
                  <a:gd name="connsiteY83" fmla="*/ 25558 h 74948"/>
                  <a:gd name="connsiteX84" fmla="*/ 3164 w 164508"/>
                  <a:gd name="connsiteY84" fmla="*/ 28903 h 74948"/>
                  <a:gd name="connsiteX85" fmla="*/ 6805 w 164508"/>
                  <a:gd name="connsiteY85" fmla="*/ 30908 h 74948"/>
                  <a:gd name="connsiteX86" fmla="*/ 8768 w 164508"/>
                  <a:gd name="connsiteY86" fmla="*/ 34614 h 74948"/>
                  <a:gd name="connsiteX87" fmla="*/ 6164 w 164508"/>
                  <a:gd name="connsiteY87" fmla="*/ 37910 h 74948"/>
                  <a:gd name="connsiteX88" fmla="*/ 9442 w 164508"/>
                  <a:gd name="connsiteY88" fmla="*/ 40778 h 74948"/>
                  <a:gd name="connsiteX89" fmla="*/ 11291 w 164508"/>
                  <a:gd name="connsiteY89" fmla="*/ 44640 h 74948"/>
                  <a:gd name="connsiteX90" fmla="*/ 13593 w 164508"/>
                  <a:gd name="connsiteY90" fmla="*/ 48182 h 74948"/>
                  <a:gd name="connsiteX91" fmla="*/ 16798 w 164508"/>
                  <a:gd name="connsiteY91" fmla="*/ 50763 h 74948"/>
                  <a:gd name="connsiteX92" fmla="*/ 21786 w 164508"/>
                  <a:gd name="connsiteY92" fmla="*/ 51675 h 74948"/>
                  <a:gd name="connsiteX93" fmla="*/ 24671 w 164508"/>
                  <a:gd name="connsiteY93" fmla="*/ 54773 h 74948"/>
                  <a:gd name="connsiteX94" fmla="*/ 27867 w 164508"/>
                  <a:gd name="connsiteY94" fmla="*/ 57732 h 74948"/>
                  <a:gd name="connsiteX95" fmla="*/ 31615 w 164508"/>
                  <a:gd name="connsiteY95" fmla="*/ 59466 h 74948"/>
                  <a:gd name="connsiteX96" fmla="*/ 34310 w 164508"/>
                  <a:gd name="connsiteY96" fmla="*/ 62712 h 74948"/>
                  <a:gd name="connsiteX97" fmla="*/ 38665 w 164508"/>
                  <a:gd name="connsiteY97" fmla="*/ 64487 h 74948"/>
                  <a:gd name="connsiteX98" fmla="*/ 42241 w 164508"/>
                  <a:gd name="connsiteY98" fmla="*/ 66689 h 74948"/>
                  <a:gd name="connsiteX99" fmla="*/ 45627 w 164508"/>
                  <a:gd name="connsiteY99" fmla="*/ 69311 h 74948"/>
                  <a:gd name="connsiteX100" fmla="*/ 49078 w 164508"/>
                  <a:gd name="connsiteY100" fmla="*/ 71678 h 74948"/>
                  <a:gd name="connsiteX101" fmla="*/ 53442 w 164508"/>
                  <a:gd name="connsiteY101" fmla="*/ 73929 h 749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</a:cxnLst>
                <a:rect l="l" t="t" r="r" b="b"/>
                <a:pathLst>
                  <a:path w="164508" h="74948">
                    <a:moveTo>
                      <a:pt x="56104" y="74948"/>
                    </a:moveTo>
                    <a:lnTo>
                      <a:pt x="59096" y="72105"/>
                    </a:lnTo>
                    <a:lnTo>
                      <a:pt x="63172" y="73297"/>
                    </a:lnTo>
                    <a:lnTo>
                      <a:pt x="66139" y="70314"/>
                    </a:lnTo>
                    <a:lnTo>
                      <a:pt x="69861" y="68358"/>
                    </a:lnTo>
                    <a:lnTo>
                      <a:pt x="71447" y="64561"/>
                    </a:lnTo>
                    <a:lnTo>
                      <a:pt x="74266" y="61249"/>
                    </a:lnTo>
                    <a:lnTo>
                      <a:pt x="78433" y="61816"/>
                    </a:lnTo>
                    <a:lnTo>
                      <a:pt x="82484" y="62728"/>
                    </a:lnTo>
                    <a:lnTo>
                      <a:pt x="86503" y="64372"/>
                    </a:lnTo>
                    <a:lnTo>
                      <a:pt x="90768" y="65350"/>
                    </a:lnTo>
                    <a:lnTo>
                      <a:pt x="95017" y="66755"/>
                    </a:lnTo>
                    <a:lnTo>
                      <a:pt x="99208" y="69023"/>
                    </a:lnTo>
                    <a:lnTo>
                      <a:pt x="103522" y="69138"/>
                    </a:lnTo>
                    <a:lnTo>
                      <a:pt x="107467" y="67774"/>
                    </a:lnTo>
                    <a:lnTo>
                      <a:pt x="112086" y="67906"/>
                    </a:lnTo>
                    <a:lnTo>
                      <a:pt x="115907" y="69977"/>
                    </a:lnTo>
                    <a:lnTo>
                      <a:pt x="119613" y="71768"/>
                    </a:lnTo>
                    <a:lnTo>
                      <a:pt x="122284" y="68464"/>
                    </a:lnTo>
                    <a:lnTo>
                      <a:pt x="125892" y="64955"/>
                    </a:lnTo>
                    <a:lnTo>
                      <a:pt x="129984" y="66936"/>
                    </a:lnTo>
                    <a:lnTo>
                      <a:pt x="134102" y="66977"/>
                    </a:lnTo>
                    <a:lnTo>
                      <a:pt x="137948" y="65448"/>
                    </a:lnTo>
                    <a:lnTo>
                      <a:pt x="141613" y="63443"/>
                    </a:lnTo>
                    <a:lnTo>
                      <a:pt x="144859" y="60353"/>
                    </a:lnTo>
                    <a:lnTo>
                      <a:pt x="147398" y="57115"/>
                    </a:lnTo>
                    <a:lnTo>
                      <a:pt x="148919" y="52941"/>
                    </a:lnTo>
                    <a:lnTo>
                      <a:pt x="153504" y="51108"/>
                    </a:lnTo>
                    <a:lnTo>
                      <a:pt x="156184" y="47886"/>
                    </a:lnTo>
                    <a:lnTo>
                      <a:pt x="160268" y="45684"/>
                    </a:lnTo>
                    <a:lnTo>
                      <a:pt x="164509" y="45388"/>
                    </a:lnTo>
                    <a:lnTo>
                      <a:pt x="163021" y="41287"/>
                    </a:lnTo>
                    <a:lnTo>
                      <a:pt x="159224" y="39463"/>
                    </a:lnTo>
                    <a:lnTo>
                      <a:pt x="156685" y="35683"/>
                    </a:lnTo>
                    <a:lnTo>
                      <a:pt x="153373" y="32963"/>
                    </a:lnTo>
                    <a:lnTo>
                      <a:pt x="149314" y="32198"/>
                    </a:lnTo>
                    <a:lnTo>
                      <a:pt x="145163" y="30785"/>
                    </a:lnTo>
                    <a:lnTo>
                      <a:pt x="140471" y="31261"/>
                    </a:lnTo>
                    <a:lnTo>
                      <a:pt x="136559" y="29149"/>
                    </a:lnTo>
                    <a:lnTo>
                      <a:pt x="133058" y="26667"/>
                    </a:lnTo>
                    <a:lnTo>
                      <a:pt x="135778" y="23512"/>
                    </a:lnTo>
                    <a:lnTo>
                      <a:pt x="131431" y="22238"/>
                    </a:lnTo>
                    <a:lnTo>
                      <a:pt x="127264" y="22279"/>
                    </a:lnTo>
                    <a:lnTo>
                      <a:pt x="122868" y="20644"/>
                    </a:lnTo>
                    <a:lnTo>
                      <a:pt x="119309" y="18458"/>
                    </a:lnTo>
                    <a:lnTo>
                      <a:pt x="114230" y="17118"/>
                    </a:lnTo>
                    <a:lnTo>
                      <a:pt x="115587" y="21145"/>
                    </a:lnTo>
                    <a:lnTo>
                      <a:pt x="113236" y="24597"/>
                    </a:lnTo>
                    <a:lnTo>
                      <a:pt x="110417" y="27711"/>
                    </a:lnTo>
                    <a:lnTo>
                      <a:pt x="106695" y="25706"/>
                    </a:lnTo>
                    <a:lnTo>
                      <a:pt x="103999" y="21868"/>
                    </a:lnTo>
                    <a:lnTo>
                      <a:pt x="100835" y="19181"/>
                    </a:lnTo>
                    <a:lnTo>
                      <a:pt x="97014" y="17348"/>
                    </a:lnTo>
                    <a:lnTo>
                      <a:pt x="100761" y="15565"/>
                    </a:lnTo>
                    <a:lnTo>
                      <a:pt x="100441" y="11201"/>
                    </a:lnTo>
                    <a:lnTo>
                      <a:pt x="96315" y="11702"/>
                    </a:lnTo>
                    <a:lnTo>
                      <a:pt x="92313" y="12639"/>
                    </a:lnTo>
                    <a:lnTo>
                      <a:pt x="88755" y="10330"/>
                    </a:lnTo>
                    <a:lnTo>
                      <a:pt x="85090" y="8448"/>
                    </a:lnTo>
                    <a:lnTo>
                      <a:pt x="80956" y="7232"/>
                    </a:lnTo>
                    <a:lnTo>
                      <a:pt x="76814" y="6994"/>
                    </a:lnTo>
                    <a:lnTo>
                      <a:pt x="73658" y="4150"/>
                    </a:lnTo>
                    <a:lnTo>
                      <a:pt x="70486" y="1003"/>
                    </a:lnTo>
                    <a:lnTo>
                      <a:pt x="66204" y="321"/>
                    </a:lnTo>
                    <a:lnTo>
                      <a:pt x="66714" y="4536"/>
                    </a:lnTo>
                    <a:lnTo>
                      <a:pt x="62375" y="4479"/>
                    </a:lnTo>
                    <a:lnTo>
                      <a:pt x="58175" y="5136"/>
                    </a:lnTo>
                    <a:lnTo>
                      <a:pt x="56630" y="1298"/>
                    </a:lnTo>
                    <a:lnTo>
                      <a:pt x="52250" y="0"/>
                    </a:lnTo>
                    <a:lnTo>
                      <a:pt x="50689" y="3813"/>
                    </a:lnTo>
                    <a:lnTo>
                      <a:pt x="46374" y="5177"/>
                    </a:lnTo>
                    <a:lnTo>
                      <a:pt x="42307" y="6007"/>
                    </a:lnTo>
                    <a:lnTo>
                      <a:pt x="39011" y="8843"/>
                    </a:lnTo>
                    <a:lnTo>
                      <a:pt x="34655" y="8637"/>
                    </a:lnTo>
                    <a:lnTo>
                      <a:pt x="31154" y="11053"/>
                    </a:lnTo>
                    <a:lnTo>
                      <a:pt x="26988" y="12220"/>
                    </a:lnTo>
                    <a:lnTo>
                      <a:pt x="23766" y="15121"/>
                    </a:lnTo>
                    <a:lnTo>
                      <a:pt x="19633" y="16017"/>
                    </a:lnTo>
                    <a:lnTo>
                      <a:pt x="14751" y="16798"/>
                    </a:lnTo>
                    <a:lnTo>
                      <a:pt x="10905" y="18260"/>
                    </a:lnTo>
                    <a:lnTo>
                      <a:pt x="6919" y="19370"/>
                    </a:lnTo>
                    <a:lnTo>
                      <a:pt x="4010" y="22402"/>
                    </a:lnTo>
                    <a:lnTo>
                      <a:pt x="0" y="21457"/>
                    </a:lnTo>
                    <a:lnTo>
                      <a:pt x="748" y="25558"/>
                    </a:lnTo>
                    <a:lnTo>
                      <a:pt x="3164" y="28903"/>
                    </a:lnTo>
                    <a:lnTo>
                      <a:pt x="6805" y="30908"/>
                    </a:lnTo>
                    <a:lnTo>
                      <a:pt x="8768" y="34614"/>
                    </a:lnTo>
                    <a:lnTo>
                      <a:pt x="6164" y="37910"/>
                    </a:lnTo>
                    <a:lnTo>
                      <a:pt x="9442" y="40778"/>
                    </a:lnTo>
                    <a:lnTo>
                      <a:pt x="11291" y="44640"/>
                    </a:lnTo>
                    <a:lnTo>
                      <a:pt x="13593" y="48182"/>
                    </a:lnTo>
                    <a:lnTo>
                      <a:pt x="16798" y="50763"/>
                    </a:lnTo>
                    <a:lnTo>
                      <a:pt x="21786" y="51675"/>
                    </a:lnTo>
                    <a:lnTo>
                      <a:pt x="24671" y="54773"/>
                    </a:lnTo>
                    <a:lnTo>
                      <a:pt x="27867" y="57732"/>
                    </a:lnTo>
                    <a:lnTo>
                      <a:pt x="31615" y="59466"/>
                    </a:lnTo>
                    <a:lnTo>
                      <a:pt x="34310" y="62712"/>
                    </a:lnTo>
                    <a:lnTo>
                      <a:pt x="38665" y="64487"/>
                    </a:lnTo>
                    <a:lnTo>
                      <a:pt x="42241" y="66689"/>
                    </a:lnTo>
                    <a:lnTo>
                      <a:pt x="45627" y="69311"/>
                    </a:lnTo>
                    <a:lnTo>
                      <a:pt x="49078" y="71678"/>
                    </a:lnTo>
                    <a:lnTo>
                      <a:pt x="53442" y="73929"/>
                    </a:lnTo>
                    <a:close/>
                  </a:path>
                </a:pathLst>
              </a:custGeom>
              <a:solidFill>
                <a:srgbClr val="0D8344"/>
              </a:solidFill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742" name="Free-form: Shape 741">
                <a:extLst>
                  <a:ext uri="{FF2B5EF4-FFF2-40B4-BE49-F238E27FC236}">
                    <a16:creationId xmlns:a16="http://schemas.microsoft.com/office/drawing/2014/main" id="{F421167F-B9C5-8D19-77CB-6E2924CEC5EA}"/>
                  </a:ext>
                </a:extLst>
              </p:cNvPr>
              <p:cNvSpPr/>
              <p:nvPr/>
            </p:nvSpPr>
            <p:spPr>
              <a:xfrm>
                <a:off x="6258420" y="1521127"/>
                <a:ext cx="312861" cy="331971"/>
              </a:xfrm>
              <a:custGeom>
                <a:avLst/>
                <a:gdLst>
                  <a:gd name="connsiteX0" fmla="*/ 40079 w 266395"/>
                  <a:gd name="connsiteY0" fmla="*/ 188505 h 282666"/>
                  <a:gd name="connsiteX1" fmla="*/ 43737 w 266395"/>
                  <a:gd name="connsiteY1" fmla="*/ 186080 h 282666"/>
                  <a:gd name="connsiteX2" fmla="*/ 39480 w 266395"/>
                  <a:gd name="connsiteY2" fmla="*/ 185858 h 282666"/>
                  <a:gd name="connsiteX3" fmla="*/ 35461 w 266395"/>
                  <a:gd name="connsiteY3" fmla="*/ 184864 h 282666"/>
                  <a:gd name="connsiteX4" fmla="*/ 38649 w 266395"/>
                  <a:gd name="connsiteY4" fmla="*/ 187650 h 282666"/>
                  <a:gd name="connsiteX5" fmla="*/ 57222 w 266395"/>
                  <a:gd name="connsiteY5" fmla="*/ 263995 h 282666"/>
                  <a:gd name="connsiteX6" fmla="*/ 53467 w 266395"/>
                  <a:gd name="connsiteY6" fmla="*/ 261596 h 282666"/>
                  <a:gd name="connsiteX7" fmla="*/ 57222 w 266395"/>
                  <a:gd name="connsiteY7" fmla="*/ 263995 h 282666"/>
                  <a:gd name="connsiteX8" fmla="*/ 69590 w 266395"/>
                  <a:gd name="connsiteY8" fmla="*/ 267825 h 282666"/>
                  <a:gd name="connsiteX9" fmla="*/ 66550 w 266395"/>
                  <a:gd name="connsiteY9" fmla="*/ 264028 h 282666"/>
                  <a:gd name="connsiteX10" fmla="*/ 69590 w 266395"/>
                  <a:gd name="connsiteY10" fmla="*/ 267825 h 282666"/>
                  <a:gd name="connsiteX11" fmla="*/ 81318 w 266395"/>
                  <a:gd name="connsiteY11" fmla="*/ 277571 h 282666"/>
                  <a:gd name="connsiteX12" fmla="*/ 86051 w 266395"/>
                  <a:gd name="connsiteY12" fmla="*/ 276142 h 282666"/>
                  <a:gd name="connsiteX13" fmla="*/ 89807 w 266395"/>
                  <a:gd name="connsiteY13" fmla="*/ 273923 h 282666"/>
                  <a:gd name="connsiteX14" fmla="*/ 91779 w 266395"/>
                  <a:gd name="connsiteY14" fmla="*/ 269058 h 282666"/>
                  <a:gd name="connsiteX15" fmla="*/ 84326 w 266395"/>
                  <a:gd name="connsiteY15" fmla="*/ 271145 h 282666"/>
                  <a:gd name="connsiteX16" fmla="*/ 79617 w 266395"/>
                  <a:gd name="connsiteY16" fmla="*/ 272402 h 282666"/>
                  <a:gd name="connsiteX17" fmla="*/ 79592 w 266395"/>
                  <a:gd name="connsiteY17" fmla="*/ 277062 h 282666"/>
                  <a:gd name="connsiteX18" fmla="*/ 107147 w 266395"/>
                  <a:gd name="connsiteY18" fmla="*/ 138202 h 282666"/>
                  <a:gd name="connsiteX19" fmla="*/ 111297 w 266395"/>
                  <a:gd name="connsiteY19" fmla="*/ 135753 h 282666"/>
                  <a:gd name="connsiteX20" fmla="*/ 106991 w 266395"/>
                  <a:gd name="connsiteY20" fmla="*/ 133953 h 282666"/>
                  <a:gd name="connsiteX21" fmla="*/ 101509 w 266395"/>
                  <a:gd name="connsiteY21" fmla="*/ 135515 h 282666"/>
                  <a:gd name="connsiteX22" fmla="*/ 105035 w 266395"/>
                  <a:gd name="connsiteY22" fmla="*/ 137717 h 282666"/>
                  <a:gd name="connsiteX23" fmla="*/ 105084 w 266395"/>
                  <a:gd name="connsiteY23" fmla="*/ 279643 h 282666"/>
                  <a:gd name="connsiteX24" fmla="*/ 110278 w 266395"/>
                  <a:gd name="connsiteY24" fmla="*/ 279207 h 282666"/>
                  <a:gd name="connsiteX25" fmla="*/ 104032 w 266395"/>
                  <a:gd name="connsiteY25" fmla="*/ 278656 h 282666"/>
                  <a:gd name="connsiteX26" fmla="*/ 92872 w 266395"/>
                  <a:gd name="connsiteY26" fmla="*/ 282667 h 282666"/>
                  <a:gd name="connsiteX27" fmla="*/ 99282 w 266395"/>
                  <a:gd name="connsiteY27" fmla="*/ 282182 h 282666"/>
                  <a:gd name="connsiteX28" fmla="*/ 102455 w 266395"/>
                  <a:gd name="connsiteY28" fmla="*/ 279248 h 282666"/>
                  <a:gd name="connsiteX29" fmla="*/ 104928 w 266395"/>
                  <a:gd name="connsiteY29" fmla="*/ 275344 h 282666"/>
                  <a:gd name="connsiteX30" fmla="*/ 108396 w 266395"/>
                  <a:gd name="connsiteY30" fmla="*/ 278632 h 282666"/>
                  <a:gd name="connsiteX31" fmla="*/ 112596 w 266395"/>
                  <a:gd name="connsiteY31" fmla="*/ 277588 h 282666"/>
                  <a:gd name="connsiteX32" fmla="*/ 116639 w 266395"/>
                  <a:gd name="connsiteY32" fmla="*/ 276774 h 282666"/>
                  <a:gd name="connsiteX33" fmla="*/ 120904 w 266395"/>
                  <a:gd name="connsiteY33" fmla="*/ 276232 h 282666"/>
                  <a:gd name="connsiteX34" fmla="*/ 126295 w 266395"/>
                  <a:gd name="connsiteY34" fmla="*/ 276216 h 282666"/>
                  <a:gd name="connsiteX35" fmla="*/ 130059 w 266395"/>
                  <a:gd name="connsiteY35" fmla="*/ 274440 h 282666"/>
                  <a:gd name="connsiteX36" fmla="*/ 133938 w 266395"/>
                  <a:gd name="connsiteY36" fmla="*/ 272517 h 282666"/>
                  <a:gd name="connsiteX37" fmla="*/ 138269 w 266395"/>
                  <a:gd name="connsiteY37" fmla="*/ 272312 h 282666"/>
                  <a:gd name="connsiteX38" fmla="*/ 142649 w 266395"/>
                  <a:gd name="connsiteY38" fmla="*/ 270167 h 282666"/>
                  <a:gd name="connsiteX39" fmla="*/ 148508 w 266395"/>
                  <a:gd name="connsiteY39" fmla="*/ 270192 h 282666"/>
                  <a:gd name="connsiteX40" fmla="*/ 151245 w 266395"/>
                  <a:gd name="connsiteY40" fmla="*/ 266970 h 282666"/>
                  <a:gd name="connsiteX41" fmla="*/ 155083 w 266395"/>
                  <a:gd name="connsiteY41" fmla="*/ 270751 h 282666"/>
                  <a:gd name="connsiteX42" fmla="*/ 155206 w 266395"/>
                  <a:gd name="connsiteY42" fmla="*/ 265869 h 282666"/>
                  <a:gd name="connsiteX43" fmla="*/ 159356 w 266395"/>
                  <a:gd name="connsiteY43" fmla="*/ 267817 h 282666"/>
                  <a:gd name="connsiteX44" fmla="*/ 157811 w 266395"/>
                  <a:gd name="connsiteY44" fmla="*/ 263995 h 282666"/>
                  <a:gd name="connsiteX45" fmla="*/ 163539 w 266395"/>
                  <a:gd name="connsiteY45" fmla="*/ 267291 h 282666"/>
                  <a:gd name="connsiteX46" fmla="*/ 168133 w 266395"/>
                  <a:gd name="connsiteY46" fmla="*/ 266354 h 282666"/>
                  <a:gd name="connsiteX47" fmla="*/ 172332 w 266395"/>
                  <a:gd name="connsiteY47" fmla="*/ 264521 h 282666"/>
                  <a:gd name="connsiteX48" fmla="*/ 177419 w 266395"/>
                  <a:gd name="connsiteY48" fmla="*/ 264036 h 282666"/>
                  <a:gd name="connsiteX49" fmla="*/ 181701 w 266395"/>
                  <a:gd name="connsiteY49" fmla="*/ 262352 h 282666"/>
                  <a:gd name="connsiteX50" fmla="*/ 186443 w 266395"/>
                  <a:gd name="connsiteY50" fmla="*/ 262385 h 282666"/>
                  <a:gd name="connsiteX51" fmla="*/ 191743 w 266395"/>
                  <a:gd name="connsiteY51" fmla="*/ 264554 h 282666"/>
                  <a:gd name="connsiteX52" fmla="*/ 195795 w 266395"/>
                  <a:gd name="connsiteY52" fmla="*/ 263856 h 282666"/>
                  <a:gd name="connsiteX53" fmla="*/ 199419 w 266395"/>
                  <a:gd name="connsiteY53" fmla="*/ 260470 h 282666"/>
                  <a:gd name="connsiteX54" fmla="*/ 204227 w 266395"/>
                  <a:gd name="connsiteY54" fmla="*/ 256772 h 282666"/>
                  <a:gd name="connsiteX55" fmla="*/ 211754 w 266395"/>
                  <a:gd name="connsiteY55" fmla="*/ 250534 h 282666"/>
                  <a:gd name="connsiteX56" fmla="*/ 215419 w 266395"/>
                  <a:gd name="connsiteY56" fmla="*/ 248069 h 282666"/>
                  <a:gd name="connsiteX57" fmla="*/ 220145 w 266395"/>
                  <a:gd name="connsiteY57" fmla="*/ 245053 h 282666"/>
                  <a:gd name="connsiteX58" fmla="*/ 224147 w 266395"/>
                  <a:gd name="connsiteY58" fmla="*/ 242653 h 282666"/>
                  <a:gd name="connsiteX59" fmla="*/ 227221 w 266395"/>
                  <a:gd name="connsiteY59" fmla="*/ 239317 h 282666"/>
                  <a:gd name="connsiteX60" fmla="*/ 230270 w 266395"/>
                  <a:gd name="connsiteY60" fmla="*/ 236317 h 282666"/>
                  <a:gd name="connsiteX61" fmla="*/ 234781 w 266395"/>
                  <a:gd name="connsiteY61" fmla="*/ 233096 h 282666"/>
                  <a:gd name="connsiteX62" fmla="*/ 240271 w 266395"/>
                  <a:gd name="connsiteY62" fmla="*/ 227524 h 282666"/>
                  <a:gd name="connsiteX63" fmla="*/ 244216 w 266395"/>
                  <a:gd name="connsiteY63" fmla="*/ 223004 h 282666"/>
                  <a:gd name="connsiteX64" fmla="*/ 248949 w 266395"/>
                  <a:gd name="connsiteY64" fmla="*/ 218237 h 282666"/>
                  <a:gd name="connsiteX65" fmla="*/ 252195 w 266395"/>
                  <a:gd name="connsiteY65" fmla="*/ 215246 h 282666"/>
                  <a:gd name="connsiteX66" fmla="*/ 255548 w 266395"/>
                  <a:gd name="connsiteY66" fmla="*/ 212378 h 282666"/>
                  <a:gd name="connsiteX67" fmla="*/ 259789 w 266395"/>
                  <a:gd name="connsiteY67" fmla="*/ 208672 h 282666"/>
                  <a:gd name="connsiteX68" fmla="*/ 262969 w 266395"/>
                  <a:gd name="connsiteY68" fmla="*/ 203083 h 282666"/>
                  <a:gd name="connsiteX69" fmla="*/ 264029 w 266395"/>
                  <a:gd name="connsiteY69" fmla="*/ 199007 h 282666"/>
                  <a:gd name="connsiteX70" fmla="*/ 266396 w 266395"/>
                  <a:gd name="connsiteY70" fmla="*/ 195514 h 282666"/>
                  <a:gd name="connsiteX71" fmla="*/ 262714 w 266395"/>
                  <a:gd name="connsiteY71" fmla="*/ 192770 h 282666"/>
                  <a:gd name="connsiteX72" fmla="*/ 258737 w 266395"/>
                  <a:gd name="connsiteY72" fmla="*/ 190296 h 282666"/>
                  <a:gd name="connsiteX73" fmla="*/ 254916 w 266395"/>
                  <a:gd name="connsiteY73" fmla="*/ 186064 h 282666"/>
                  <a:gd name="connsiteX74" fmla="*/ 250428 w 266395"/>
                  <a:gd name="connsiteY74" fmla="*/ 184264 h 282666"/>
                  <a:gd name="connsiteX75" fmla="*/ 245613 w 266395"/>
                  <a:gd name="connsiteY75" fmla="*/ 181519 h 282666"/>
                  <a:gd name="connsiteX76" fmla="*/ 238611 w 266395"/>
                  <a:gd name="connsiteY76" fmla="*/ 179785 h 282666"/>
                  <a:gd name="connsiteX77" fmla="*/ 232850 w 266395"/>
                  <a:gd name="connsiteY77" fmla="*/ 176408 h 282666"/>
                  <a:gd name="connsiteX78" fmla="*/ 228289 w 266395"/>
                  <a:gd name="connsiteY78" fmla="*/ 173391 h 282666"/>
                  <a:gd name="connsiteX79" fmla="*/ 231404 w 266395"/>
                  <a:gd name="connsiteY79" fmla="*/ 169776 h 282666"/>
                  <a:gd name="connsiteX80" fmla="*/ 234371 w 266395"/>
                  <a:gd name="connsiteY80" fmla="*/ 165239 h 282666"/>
                  <a:gd name="connsiteX81" fmla="*/ 235669 w 266395"/>
                  <a:gd name="connsiteY81" fmla="*/ 161023 h 282666"/>
                  <a:gd name="connsiteX82" fmla="*/ 233269 w 266395"/>
                  <a:gd name="connsiteY82" fmla="*/ 157358 h 282666"/>
                  <a:gd name="connsiteX83" fmla="*/ 228585 w 266395"/>
                  <a:gd name="connsiteY83" fmla="*/ 155460 h 282666"/>
                  <a:gd name="connsiteX84" fmla="*/ 224574 w 266395"/>
                  <a:gd name="connsiteY84" fmla="*/ 154465 h 282666"/>
                  <a:gd name="connsiteX85" fmla="*/ 221961 w 266395"/>
                  <a:gd name="connsiteY85" fmla="*/ 151137 h 282666"/>
                  <a:gd name="connsiteX86" fmla="*/ 223054 w 266395"/>
                  <a:gd name="connsiteY86" fmla="*/ 147110 h 282666"/>
                  <a:gd name="connsiteX87" fmla="*/ 221378 w 266395"/>
                  <a:gd name="connsiteY87" fmla="*/ 142935 h 282666"/>
                  <a:gd name="connsiteX88" fmla="*/ 217211 w 266395"/>
                  <a:gd name="connsiteY88" fmla="*/ 142385 h 282666"/>
                  <a:gd name="connsiteX89" fmla="*/ 212543 w 266395"/>
                  <a:gd name="connsiteY89" fmla="*/ 141670 h 282666"/>
                  <a:gd name="connsiteX90" fmla="*/ 210168 w 266395"/>
                  <a:gd name="connsiteY90" fmla="*/ 137701 h 282666"/>
                  <a:gd name="connsiteX91" fmla="*/ 213800 w 266395"/>
                  <a:gd name="connsiteY91" fmla="*/ 134093 h 282666"/>
                  <a:gd name="connsiteX92" fmla="*/ 211434 w 266395"/>
                  <a:gd name="connsiteY92" fmla="*/ 130403 h 282666"/>
                  <a:gd name="connsiteX93" fmla="*/ 209470 w 266395"/>
                  <a:gd name="connsiteY93" fmla="*/ 125784 h 282666"/>
                  <a:gd name="connsiteX94" fmla="*/ 211269 w 266395"/>
                  <a:gd name="connsiteY94" fmla="*/ 121478 h 282666"/>
                  <a:gd name="connsiteX95" fmla="*/ 213579 w 266395"/>
                  <a:gd name="connsiteY95" fmla="*/ 117813 h 282666"/>
                  <a:gd name="connsiteX96" fmla="*/ 213283 w 266395"/>
                  <a:gd name="connsiteY96" fmla="*/ 112471 h 282666"/>
                  <a:gd name="connsiteX97" fmla="*/ 210744 w 266395"/>
                  <a:gd name="connsiteY97" fmla="*/ 109110 h 282666"/>
                  <a:gd name="connsiteX98" fmla="*/ 203142 w 266395"/>
                  <a:gd name="connsiteY98" fmla="*/ 102429 h 282666"/>
                  <a:gd name="connsiteX99" fmla="*/ 197570 w 266395"/>
                  <a:gd name="connsiteY99" fmla="*/ 96282 h 282666"/>
                  <a:gd name="connsiteX100" fmla="*/ 194003 w 266395"/>
                  <a:gd name="connsiteY100" fmla="*/ 93529 h 282666"/>
                  <a:gd name="connsiteX101" fmla="*/ 187881 w 266395"/>
                  <a:gd name="connsiteY101" fmla="*/ 88631 h 282666"/>
                  <a:gd name="connsiteX102" fmla="*/ 184470 w 266395"/>
                  <a:gd name="connsiteY102" fmla="*/ 84727 h 282666"/>
                  <a:gd name="connsiteX103" fmla="*/ 189968 w 266395"/>
                  <a:gd name="connsiteY103" fmla="*/ 77553 h 282666"/>
                  <a:gd name="connsiteX104" fmla="*/ 193239 w 266395"/>
                  <a:gd name="connsiteY104" fmla="*/ 74224 h 282666"/>
                  <a:gd name="connsiteX105" fmla="*/ 197849 w 266395"/>
                  <a:gd name="connsiteY105" fmla="*/ 69516 h 282666"/>
                  <a:gd name="connsiteX106" fmla="*/ 199855 w 266395"/>
                  <a:gd name="connsiteY106" fmla="*/ 64585 h 282666"/>
                  <a:gd name="connsiteX107" fmla="*/ 191554 w 266395"/>
                  <a:gd name="connsiteY107" fmla="*/ 61100 h 282666"/>
                  <a:gd name="connsiteX108" fmla="*/ 186212 w 266395"/>
                  <a:gd name="connsiteY108" fmla="*/ 56597 h 282666"/>
                  <a:gd name="connsiteX109" fmla="*/ 182827 w 266395"/>
                  <a:gd name="connsiteY109" fmla="*/ 53786 h 282666"/>
                  <a:gd name="connsiteX110" fmla="*/ 167952 w 266395"/>
                  <a:gd name="connsiteY110" fmla="*/ 50507 h 282666"/>
                  <a:gd name="connsiteX111" fmla="*/ 161320 w 266395"/>
                  <a:gd name="connsiteY111" fmla="*/ 41262 h 282666"/>
                  <a:gd name="connsiteX112" fmla="*/ 165643 w 266395"/>
                  <a:gd name="connsiteY112" fmla="*/ 36076 h 282666"/>
                  <a:gd name="connsiteX113" fmla="*/ 163695 w 266395"/>
                  <a:gd name="connsiteY113" fmla="*/ 31926 h 282666"/>
                  <a:gd name="connsiteX114" fmla="*/ 158477 w 266395"/>
                  <a:gd name="connsiteY114" fmla="*/ 31146 h 282666"/>
                  <a:gd name="connsiteX115" fmla="*/ 168075 w 266395"/>
                  <a:gd name="connsiteY115" fmla="*/ 27472 h 282666"/>
                  <a:gd name="connsiteX116" fmla="*/ 165249 w 266395"/>
                  <a:gd name="connsiteY116" fmla="*/ 24242 h 282666"/>
                  <a:gd name="connsiteX117" fmla="*/ 171667 w 266395"/>
                  <a:gd name="connsiteY117" fmla="*/ 18161 h 282666"/>
                  <a:gd name="connsiteX118" fmla="*/ 169045 w 266395"/>
                  <a:gd name="connsiteY118" fmla="*/ 11665 h 282666"/>
                  <a:gd name="connsiteX119" fmla="*/ 152313 w 266395"/>
                  <a:gd name="connsiteY119" fmla="*/ 6835 h 282666"/>
                  <a:gd name="connsiteX120" fmla="*/ 146717 w 266395"/>
                  <a:gd name="connsiteY120" fmla="*/ 4074 h 282666"/>
                  <a:gd name="connsiteX121" fmla="*/ 142534 w 266395"/>
                  <a:gd name="connsiteY121" fmla="*/ 1593 h 282666"/>
                  <a:gd name="connsiteX122" fmla="*/ 138252 w 266395"/>
                  <a:gd name="connsiteY122" fmla="*/ 0 h 282666"/>
                  <a:gd name="connsiteX123" fmla="*/ 133510 w 266395"/>
                  <a:gd name="connsiteY123" fmla="*/ 484 h 282666"/>
                  <a:gd name="connsiteX124" fmla="*/ 129106 w 266395"/>
                  <a:gd name="connsiteY124" fmla="*/ 2205 h 282666"/>
                  <a:gd name="connsiteX125" fmla="*/ 125152 w 266395"/>
                  <a:gd name="connsiteY125" fmla="*/ 4183 h 282666"/>
                  <a:gd name="connsiteX126" fmla="*/ 120854 w 266395"/>
                  <a:gd name="connsiteY126" fmla="*/ 3769 h 282666"/>
                  <a:gd name="connsiteX127" fmla="*/ 116507 w 266395"/>
                  <a:gd name="connsiteY127" fmla="*/ 2903 h 282666"/>
                  <a:gd name="connsiteX128" fmla="*/ 112332 w 266395"/>
                  <a:gd name="connsiteY128" fmla="*/ 3557 h 282666"/>
                  <a:gd name="connsiteX129" fmla="*/ 108618 w 266395"/>
                  <a:gd name="connsiteY129" fmla="*/ 6864 h 282666"/>
                  <a:gd name="connsiteX130" fmla="*/ 105207 w 266395"/>
                  <a:gd name="connsiteY130" fmla="*/ 9480 h 282666"/>
                  <a:gd name="connsiteX131" fmla="*/ 103835 w 266395"/>
                  <a:gd name="connsiteY131" fmla="*/ 13452 h 282666"/>
                  <a:gd name="connsiteX132" fmla="*/ 102126 w 266395"/>
                  <a:gd name="connsiteY132" fmla="*/ 17331 h 282666"/>
                  <a:gd name="connsiteX133" fmla="*/ 100959 w 266395"/>
                  <a:gd name="connsiteY133" fmla="*/ 22007 h 282666"/>
                  <a:gd name="connsiteX134" fmla="*/ 102183 w 266395"/>
                  <a:gd name="connsiteY134" fmla="*/ 25944 h 282666"/>
                  <a:gd name="connsiteX135" fmla="*/ 101575 w 266395"/>
                  <a:gd name="connsiteY135" fmla="*/ 31745 h 282666"/>
                  <a:gd name="connsiteX136" fmla="*/ 94450 w 266395"/>
                  <a:gd name="connsiteY136" fmla="*/ 32880 h 282666"/>
                  <a:gd name="connsiteX137" fmla="*/ 92157 w 266395"/>
                  <a:gd name="connsiteY137" fmla="*/ 37498 h 282666"/>
                  <a:gd name="connsiteX138" fmla="*/ 88689 w 266395"/>
                  <a:gd name="connsiteY138" fmla="*/ 40859 h 282666"/>
                  <a:gd name="connsiteX139" fmla="*/ 81909 w 266395"/>
                  <a:gd name="connsiteY139" fmla="*/ 37432 h 282666"/>
                  <a:gd name="connsiteX140" fmla="*/ 75433 w 266395"/>
                  <a:gd name="connsiteY140" fmla="*/ 36479 h 282666"/>
                  <a:gd name="connsiteX141" fmla="*/ 70437 w 266395"/>
                  <a:gd name="connsiteY141" fmla="*/ 34794 h 282666"/>
                  <a:gd name="connsiteX142" fmla="*/ 65942 w 266395"/>
                  <a:gd name="connsiteY142" fmla="*/ 33274 h 282666"/>
                  <a:gd name="connsiteX143" fmla="*/ 62605 w 266395"/>
                  <a:gd name="connsiteY143" fmla="*/ 36800 h 282666"/>
                  <a:gd name="connsiteX144" fmla="*/ 57904 w 266395"/>
                  <a:gd name="connsiteY144" fmla="*/ 37161 h 282666"/>
                  <a:gd name="connsiteX145" fmla="*/ 52645 w 266395"/>
                  <a:gd name="connsiteY145" fmla="*/ 38871 h 282666"/>
                  <a:gd name="connsiteX146" fmla="*/ 44805 w 266395"/>
                  <a:gd name="connsiteY146" fmla="*/ 37284 h 282666"/>
                  <a:gd name="connsiteX147" fmla="*/ 39060 w 266395"/>
                  <a:gd name="connsiteY147" fmla="*/ 35748 h 282666"/>
                  <a:gd name="connsiteX148" fmla="*/ 34647 w 266395"/>
                  <a:gd name="connsiteY148" fmla="*/ 33521 h 282666"/>
                  <a:gd name="connsiteX149" fmla="*/ 31130 w 266395"/>
                  <a:gd name="connsiteY149" fmla="*/ 31055 h 282666"/>
                  <a:gd name="connsiteX150" fmla="*/ 25920 w 266395"/>
                  <a:gd name="connsiteY150" fmla="*/ 26806 h 282666"/>
                  <a:gd name="connsiteX151" fmla="*/ 20061 w 266395"/>
                  <a:gd name="connsiteY151" fmla="*/ 23092 h 282666"/>
                  <a:gd name="connsiteX152" fmla="*/ 10511 w 266395"/>
                  <a:gd name="connsiteY152" fmla="*/ 20470 h 282666"/>
                  <a:gd name="connsiteX153" fmla="*/ 5334 w 266395"/>
                  <a:gd name="connsiteY153" fmla="*/ 22886 h 282666"/>
                  <a:gd name="connsiteX154" fmla="*/ 8062 w 266395"/>
                  <a:gd name="connsiteY154" fmla="*/ 26075 h 282666"/>
                  <a:gd name="connsiteX155" fmla="*/ 0 w 266395"/>
                  <a:gd name="connsiteY155" fmla="*/ 25648 h 282666"/>
                  <a:gd name="connsiteX156" fmla="*/ 2991 w 266395"/>
                  <a:gd name="connsiteY156" fmla="*/ 28976 h 282666"/>
                  <a:gd name="connsiteX157" fmla="*/ 6789 w 266395"/>
                  <a:gd name="connsiteY157" fmla="*/ 31655 h 282666"/>
                  <a:gd name="connsiteX158" fmla="*/ 11867 w 266395"/>
                  <a:gd name="connsiteY158" fmla="*/ 33825 h 282666"/>
                  <a:gd name="connsiteX159" fmla="*/ 16025 w 266395"/>
                  <a:gd name="connsiteY159" fmla="*/ 35649 h 282666"/>
                  <a:gd name="connsiteX160" fmla="*/ 20792 w 266395"/>
                  <a:gd name="connsiteY160" fmla="*/ 37967 h 282666"/>
                  <a:gd name="connsiteX161" fmla="*/ 25624 w 266395"/>
                  <a:gd name="connsiteY161" fmla="*/ 39873 h 282666"/>
                  <a:gd name="connsiteX162" fmla="*/ 29561 w 266395"/>
                  <a:gd name="connsiteY162" fmla="*/ 42330 h 282666"/>
                  <a:gd name="connsiteX163" fmla="*/ 36645 w 266395"/>
                  <a:gd name="connsiteY163" fmla="*/ 42864 h 282666"/>
                  <a:gd name="connsiteX164" fmla="*/ 41140 w 266395"/>
                  <a:gd name="connsiteY164" fmla="*/ 44130 h 282666"/>
                  <a:gd name="connsiteX165" fmla="*/ 45068 w 266395"/>
                  <a:gd name="connsiteY165" fmla="*/ 45420 h 282666"/>
                  <a:gd name="connsiteX166" fmla="*/ 49087 w 266395"/>
                  <a:gd name="connsiteY166" fmla="*/ 46817 h 282666"/>
                  <a:gd name="connsiteX167" fmla="*/ 53458 w 266395"/>
                  <a:gd name="connsiteY167" fmla="*/ 48987 h 282666"/>
                  <a:gd name="connsiteX168" fmla="*/ 57453 w 266395"/>
                  <a:gd name="connsiteY168" fmla="*/ 51559 h 282666"/>
                  <a:gd name="connsiteX169" fmla="*/ 60501 w 266395"/>
                  <a:gd name="connsiteY169" fmla="*/ 54608 h 282666"/>
                  <a:gd name="connsiteX170" fmla="*/ 64660 w 266395"/>
                  <a:gd name="connsiteY170" fmla="*/ 56556 h 282666"/>
                  <a:gd name="connsiteX171" fmla="*/ 63337 w 266395"/>
                  <a:gd name="connsiteY171" fmla="*/ 60714 h 282666"/>
                  <a:gd name="connsiteX172" fmla="*/ 64561 w 266395"/>
                  <a:gd name="connsiteY172" fmla="*/ 64839 h 282666"/>
                  <a:gd name="connsiteX173" fmla="*/ 63674 w 266395"/>
                  <a:gd name="connsiteY173" fmla="*/ 69211 h 282666"/>
                  <a:gd name="connsiteX174" fmla="*/ 69738 w 266395"/>
                  <a:gd name="connsiteY174" fmla="*/ 70806 h 282666"/>
                  <a:gd name="connsiteX175" fmla="*/ 71423 w 266395"/>
                  <a:gd name="connsiteY175" fmla="*/ 75104 h 282666"/>
                  <a:gd name="connsiteX176" fmla="*/ 68456 w 266395"/>
                  <a:gd name="connsiteY176" fmla="*/ 78071 h 282666"/>
                  <a:gd name="connsiteX177" fmla="*/ 71596 w 266395"/>
                  <a:gd name="connsiteY177" fmla="*/ 80963 h 282666"/>
                  <a:gd name="connsiteX178" fmla="*/ 75384 w 266395"/>
                  <a:gd name="connsiteY178" fmla="*/ 83741 h 282666"/>
                  <a:gd name="connsiteX179" fmla="*/ 79625 w 266395"/>
                  <a:gd name="connsiteY179" fmla="*/ 87472 h 282666"/>
                  <a:gd name="connsiteX180" fmla="*/ 78269 w 266395"/>
                  <a:gd name="connsiteY180" fmla="*/ 91499 h 282666"/>
                  <a:gd name="connsiteX181" fmla="*/ 77143 w 266395"/>
                  <a:gd name="connsiteY181" fmla="*/ 95715 h 282666"/>
                  <a:gd name="connsiteX182" fmla="*/ 75130 w 266395"/>
                  <a:gd name="connsiteY182" fmla="*/ 100193 h 282666"/>
                  <a:gd name="connsiteX183" fmla="*/ 77546 w 266395"/>
                  <a:gd name="connsiteY183" fmla="*/ 104089 h 282666"/>
                  <a:gd name="connsiteX184" fmla="*/ 81638 w 266395"/>
                  <a:gd name="connsiteY184" fmla="*/ 105272 h 282666"/>
                  <a:gd name="connsiteX185" fmla="*/ 85057 w 266395"/>
                  <a:gd name="connsiteY185" fmla="*/ 109398 h 282666"/>
                  <a:gd name="connsiteX186" fmla="*/ 88311 w 266395"/>
                  <a:gd name="connsiteY186" fmla="*/ 113342 h 282666"/>
                  <a:gd name="connsiteX187" fmla="*/ 92075 w 266395"/>
                  <a:gd name="connsiteY187" fmla="*/ 115249 h 282666"/>
                  <a:gd name="connsiteX188" fmla="*/ 97499 w 266395"/>
                  <a:gd name="connsiteY188" fmla="*/ 116613 h 282666"/>
                  <a:gd name="connsiteX189" fmla="*/ 101263 w 266395"/>
                  <a:gd name="connsiteY189" fmla="*/ 119580 h 282666"/>
                  <a:gd name="connsiteX190" fmla="*/ 108716 w 266395"/>
                  <a:gd name="connsiteY190" fmla="*/ 119867 h 282666"/>
                  <a:gd name="connsiteX191" fmla="*/ 112579 w 266395"/>
                  <a:gd name="connsiteY191" fmla="*/ 121971 h 282666"/>
                  <a:gd name="connsiteX192" fmla="*/ 116524 w 266395"/>
                  <a:gd name="connsiteY192" fmla="*/ 125094 h 282666"/>
                  <a:gd name="connsiteX193" fmla="*/ 115324 w 266395"/>
                  <a:gd name="connsiteY193" fmla="*/ 129187 h 282666"/>
                  <a:gd name="connsiteX194" fmla="*/ 117198 w 266395"/>
                  <a:gd name="connsiteY194" fmla="*/ 133345 h 282666"/>
                  <a:gd name="connsiteX195" fmla="*/ 121101 w 266395"/>
                  <a:gd name="connsiteY195" fmla="*/ 135999 h 282666"/>
                  <a:gd name="connsiteX196" fmla="*/ 115702 w 266395"/>
                  <a:gd name="connsiteY196" fmla="*/ 136443 h 282666"/>
                  <a:gd name="connsiteX197" fmla="*/ 118899 w 266395"/>
                  <a:gd name="connsiteY197" fmla="*/ 139237 h 282666"/>
                  <a:gd name="connsiteX198" fmla="*/ 114568 w 266395"/>
                  <a:gd name="connsiteY198" fmla="*/ 139237 h 282666"/>
                  <a:gd name="connsiteX199" fmla="*/ 110467 w 266395"/>
                  <a:gd name="connsiteY199" fmla="*/ 139903 h 282666"/>
                  <a:gd name="connsiteX200" fmla="*/ 105092 w 266395"/>
                  <a:gd name="connsiteY200" fmla="*/ 141070 h 282666"/>
                  <a:gd name="connsiteX201" fmla="*/ 100835 w 266395"/>
                  <a:gd name="connsiteY201" fmla="*/ 145253 h 282666"/>
                  <a:gd name="connsiteX202" fmla="*/ 99849 w 266395"/>
                  <a:gd name="connsiteY202" fmla="*/ 149715 h 282666"/>
                  <a:gd name="connsiteX203" fmla="*/ 95946 w 266395"/>
                  <a:gd name="connsiteY203" fmla="*/ 151836 h 282666"/>
                  <a:gd name="connsiteX204" fmla="*/ 92889 w 266395"/>
                  <a:gd name="connsiteY204" fmla="*/ 154827 h 282666"/>
                  <a:gd name="connsiteX205" fmla="*/ 89856 w 266395"/>
                  <a:gd name="connsiteY205" fmla="*/ 158032 h 282666"/>
                  <a:gd name="connsiteX206" fmla="*/ 86791 w 266395"/>
                  <a:gd name="connsiteY206" fmla="*/ 161434 h 282666"/>
                  <a:gd name="connsiteX207" fmla="*/ 82534 w 266395"/>
                  <a:gd name="connsiteY207" fmla="*/ 162437 h 282666"/>
                  <a:gd name="connsiteX208" fmla="*/ 81728 w 266395"/>
                  <a:gd name="connsiteY208" fmla="*/ 166907 h 282666"/>
                  <a:gd name="connsiteX209" fmla="*/ 76864 w 266395"/>
                  <a:gd name="connsiteY209" fmla="*/ 167055 h 282666"/>
                  <a:gd name="connsiteX210" fmla="*/ 72804 w 266395"/>
                  <a:gd name="connsiteY210" fmla="*/ 167885 h 282666"/>
                  <a:gd name="connsiteX211" fmla="*/ 68226 w 266395"/>
                  <a:gd name="connsiteY211" fmla="*/ 169077 h 282666"/>
                  <a:gd name="connsiteX212" fmla="*/ 68218 w 266395"/>
                  <a:gd name="connsiteY212" fmla="*/ 173646 h 282666"/>
                  <a:gd name="connsiteX213" fmla="*/ 63928 w 266395"/>
                  <a:gd name="connsiteY213" fmla="*/ 175914 h 282666"/>
                  <a:gd name="connsiteX214" fmla="*/ 60518 w 266395"/>
                  <a:gd name="connsiteY214" fmla="*/ 178248 h 282666"/>
                  <a:gd name="connsiteX215" fmla="*/ 62523 w 266395"/>
                  <a:gd name="connsiteY215" fmla="*/ 182407 h 282666"/>
                  <a:gd name="connsiteX216" fmla="*/ 59408 w 266395"/>
                  <a:gd name="connsiteY216" fmla="*/ 186097 h 282666"/>
                  <a:gd name="connsiteX217" fmla="*/ 55480 w 266395"/>
                  <a:gd name="connsiteY217" fmla="*/ 187773 h 282666"/>
                  <a:gd name="connsiteX218" fmla="*/ 51790 w 266395"/>
                  <a:gd name="connsiteY218" fmla="*/ 185719 h 282666"/>
                  <a:gd name="connsiteX219" fmla="*/ 46950 w 266395"/>
                  <a:gd name="connsiteY219" fmla="*/ 186450 h 282666"/>
                  <a:gd name="connsiteX220" fmla="*/ 47911 w 266395"/>
                  <a:gd name="connsiteY220" fmla="*/ 190608 h 282666"/>
                  <a:gd name="connsiteX221" fmla="*/ 45051 w 266395"/>
                  <a:gd name="connsiteY221" fmla="*/ 193945 h 282666"/>
                  <a:gd name="connsiteX222" fmla="*/ 41304 w 266395"/>
                  <a:gd name="connsiteY222" fmla="*/ 195958 h 282666"/>
                  <a:gd name="connsiteX223" fmla="*/ 39299 w 266395"/>
                  <a:gd name="connsiteY223" fmla="*/ 200001 h 282666"/>
                  <a:gd name="connsiteX224" fmla="*/ 41156 w 266395"/>
                  <a:gd name="connsiteY224" fmla="*/ 204160 h 282666"/>
                  <a:gd name="connsiteX225" fmla="*/ 41255 w 266395"/>
                  <a:gd name="connsiteY225" fmla="*/ 209041 h 282666"/>
                  <a:gd name="connsiteX226" fmla="*/ 44805 w 266395"/>
                  <a:gd name="connsiteY226" fmla="*/ 211367 h 282666"/>
                  <a:gd name="connsiteX227" fmla="*/ 47525 w 266395"/>
                  <a:gd name="connsiteY227" fmla="*/ 214662 h 282666"/>
                  <a:gd name="connsiteX228" fmla="*/ 46284 w 266395"/>
                  <a:gd name="connsiteY228" fmla="*/ 219306 h 282666"/>
                  <a:gd name="connsiteX229" fmla="*/ 48635 w 266395"/>
                  <a:gd name="connsiteY229" fmla="*/ 222839 h 282666"/>
                  <a:gd name="connsiteX230" fmla="*/ 51947 w 266395"/>
                  <a:gd name="connsiteY230" fmla="*/ 226069 h 282666"/>
                  <a:gd name="connsiteX231" fmla="*/ 52875 w 266395"/>
                  <a:gd name="connsiteY231" fmla="*/ 230071 h 282666"/>
                  <a:gd name="connsiteX232" fmla="*/ 56549 w 266395"/>
                  <a:gd name="connsiteY232" fmla="*/ 233506 h 282666"/>
                  <a:gd name="connsiteX233" fmla="*/ 52653 w 266395"/>
                  <a:gd name="connsiteY233" fmla="*/ 232159 h 282666"/>
                  <a:gd name="connsiteX234" fmla="*/ 55809 w 266395"/>
                  <a:gd name="connsiteY234" fmla="*/ 234830 h 282666"/>
                  <a:gd name="connsiteX235" fmla="*/ 52119 w 266395"/>
                  <a:gd name="connsiteY235" fmla="*/ 237246 h 282666"/>
                  <a:gd name="connsiteX236" fmla="*/ 55225 w 266395"/>
                  <a:gd name="connsiteY236" fmla="*/ 240032 h 282666"/>
                  <a:gd name="connsiteX237" fmla="*/ 52990 w 266395"/>
                  <a:gd name="connsiteY237" fmla="*/ 243878 h 282666"/>
                  <a:gd name="connsiteX238" fmla="*/ 53376 w 266395"/>
                  <a:gd name="connsiteY238" fmla="*/ 247978 h 282666"/>
                  <a:gd name="connsiteX239" fmla="*/ 50870 w 266395"/>
                  <a:gd name="connsiteY239" fmla="*/ 251635 h 282666"/>
                  <a:gd name="connsiteX240" fmla="*/ 53434 w 266395"/>
                  <a:gd name="connsiteY240" fmla="*/ 255029 h 282666"/>
                  <a:gd name="connsiteX241" fmla="*/ 54987 w 266395"/>
                  <a:gd name="connsiteY241" fmla="*/ 259196 h 282666"/>
                  <a:gd name="connsiteX242" fmla="*/ 58948 w 266395"/>
                  <a:gd name="connsiteY242" fmla="*/ 261801 h 282666"/>
                  <a:gd name="connsiteX243" fmla="*/ 63041 w 266395"/>
                  <a:gd name="connsiteY243" fmla="*/ 260692 h 282666"/>
                  <a:gd name="connsiteX244" fmla="*/ 66599 w 266395"/>
                  <a:gd name="connsiteY244" fmla="*/ 263716 h 282666"/>
                  <a:gd name="connsiteX245" fmla="*/ 73420 w 266395"/>
                  <a:gd name="connsiteY245" fmla="*/ 264924 h 282666"/>
                  <a:gd name="connsiteX246" fmla="*/ 78022 w 266395"/>
                  <a:gd name="connsiteY246" fmla="*/ 266338 h 282666"/>
                  <a:gd name="connsiteX247" fmla="*/ 82444 w 266395"/>
                  <a:gd name="connsiteY247" fmla="*/ 266913 h 282666"/>
                  <a:gd name="connsiteX248" fmla="*/ 81975 w 266395"/>
                  <a:gd name="connsiteY248" fmla="*/ 271063 h 282666"/>
                  <a:gd name="connsiteX249" fmla="*/ 87769 w 266395"/>
                  <a:gd name="connsiteY249" fmla="*/ 270266 h 282666"/>
                  <a:gd name="connsiteX250" fmla="*/ 91911 w 266395"/>
                  <a:gd name="connsiteY250" fmla="*/ 268039 h 282666"/>
                  <a:gd name="connsiteX251" fmla="*/ 89749 w 266395"/>
                  <a:gd name="connsiteY251" fmla="*/ 271934 h 282666"/>
                  <a:gd name="connsiteX252" fmla="*/ 94039 w 266395"/>
                  <a:gd name="connsiteY252" fmla="*/ 273997 h 282666"/>
                  <a:gd name="connsiteX253" fmla="*/ 93316 w 266395"/>
                  <a:gd name="connsiteY253" fmla="*/ 278369 h 282666"/>
                  <a:gd name="connsiteX254" fmla="*/ 89297 w 266395"/>
                  <a:gd name="connsiteY254" fmla="*/ 277021 h 282666"/>
                  <a:gd name="connsiteX255" fmla="*/ 92798 w 266395"/>
                  <a:gd name="connsiteY255" fmla="*/ 280185 h 282666"/>
                  <a:gd name="connsiteX256" fmla="*/ 95864 w 266395"/>
                  <a:gd name="connsiteY256" fmla="*/ 277374 h 282666"/>
                  <a:gd name="connsiteX257" fmla="*/ 100425 w 266395"/>
                  <a:gd name="connsiteY257" fmla="*/ 278221 h 282666"/>
                  <a:gd name="connsiteX258" fmla="*/ 96488 w 266395"/>
                  <a:gd name="connsiteY258" fmla="*/ 280793 h 2826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</a:cxnLst>
                <a:rect l="l" t="t" r="r" b="b"/>
                <a:pathLst>
                  <a:path w="266395" h="282666">
                    <a:moveTo>
                      <a:pt x="40079" y="188505"/>
                    </a:moveTo>
                    <a:lnTo>
                      <a:pt x="43737" y="186080"/>
                    </a:lnTo>
                    <a:lnTo>
                      <a:pt x="39480" y="185858"/>
                    </a:lnTo>
                    <a:lnTo>
                      <a:pt x="35461" y="184864"/>
                    </a:lnTo>
                    <a:lnTo>
                      <a:pt x="38649" y="187650"/>
                    </a:lnTo>
                    <a:close/>
                    <a:moveTo>
                      <a:pt x="57222" y="263995"/>
                    </a:moveTo>
                    <a:lnTo>
                      <a:pt x="53467" y="261596"/>
                    </a:lnTo>
                    <a:lnTo>
                      <a:pt x="57222" y="263995"/>
                    </a:lnTo>
                    <a:close/>
                    <a:moveTo>
                      <a:pt x="69590" y="267825"/>
                    </a:moveTo>
                    <a:lnTo>
                      <a:pt x="66550" y="264028"/>
                    </a:lnTo>
                    <a:lnTo>
                      <a:pt x="69590" y="267825"/>
                    </a:lnTo>
                    <a:close/>
                    <a:moveTo>
                      <a:pt x="81318" y="277571"/>
                    </a:moveTo>
                    <a:lnTo>
                      <a:pt x="86051" y="276142"/>
                    </a:lnTo>
                    <a:lnTo>
                      <a:pt x="89807" y="273923"/>
                    </a:lnTo>
                    <a:lnTo>
                      <a:pt x="91779" y="269058"/>
                    </a:lnTo>
                    <a:lnTo>
                      <a:pt x="84326" y="271145"/>
                    </a:lnTo>
                    <a:lnTo>
                      <a:pt x="79617" y="272402"/>
                    </a:lnTo>
                    <a:lnTo>
                      <a:pt x="79592" y="277062"/>
                    </a:lnTo>
                    <a:close/>
                    <a:moveTo>
                      <a:pt x="107147" y="138202"/>
                    </a:moveTo>
                    <a:lnTo>
                      <a:pt x="111297" y="135753"/>
                    </a:lnTo>
                    <a:lnTo>
                      <a:pt x="106991" y="133953"/>
                    </a:lnTo>
                    <a:lnTo>
                      <a:pt x="101509" y="135515"/>
                    </a:lnTo>
                    <a:lnTo>
                      <a:pt x="105035" y="137717"/>
                    </a:lnTo>
                    <a:close/>
                    <a:moveTo>
                      <a:pt x="105084" y="279643"/>
                    </a:moveTo>
                    <a:lnTo>
                      <a:pt x="110278" y="279207"/>
                    </a:lnTo>
                    <a:lnTo>
                      <a:pt x="104032" y="278656"/>
                    </a:lnTo>
                    <a:close/>
                    <a:moveTo>
                      <a:pt x="92872" y="282667"/>
                    </a:moveTo>
                    <a:lnTo>
                      <a:pt x="99282" y="282182"/>
                    </a:lnTo>
                    <a:lnTo>
                      <a:pt x="102455" y="279248"/>
                    </a:lnTo>
                    <a:lnTo>
                      <a:pt x="104928" y="275344"/>
                    </a:lnTo>
                    <a:lnTo>
                      <a:pt x="108396" y="278632"/>
                    </a:lnTo>
                    <a:lnTo>
                      <a:pt x="112596" y="277588"/>
                    </a:lnTo>
                    <a:lnTo>
                      <a:pt x="116639" y="276774"/>
                    </a:lnTo>
                    <a:lnTo>
                      <a:pt x="120904" y="276232"/>
                    </a:lnTo>
                    <a:lnTo>
                      <a:pt x="126295" y="276216"/>
                    </a:lnTo>
                    <a:lnTo>
                      <a:pt x="130059" y="274440"/>
                    </a:lnTo>
                    <a:lnTo>
                      <a:pt x="133938" y="272517"/>
                    </a:lnTo>
                    <a:lnTo>
                      <a:pt x="138269" y="272312"/>
                    </a:lnTo>
                    <a:lnTo>
                      <a:pt x="142649" y="270167"/>
                    </a:lnTo>
                    <a:lnTo>
                      <a:pt x="148508" y="270192"/>
                    </a:lnTo>
                    <a:lnTo>
                      <a:pt x="151245" y="266970"/>
                    </a:lnTo>
                    <a:lnTo>
                      <a:pt x="155083" y="270751"/>
                    </a:lnTo>
                    <a:lnTo>
                      <a:pt x="155206" y="265869"/>
                    </a:lnTo>
                    <a:lnTo>
                      <a:pt x="159356" y="267817"/>
                    </a:lnTo>
                    <a:lnTo>
                      <a:pt x="157811" y="263995"/>
                    </a:lnTo>
                    <a:lnTo>
                      <a:pt x="163539" y="267291"/>
                    </a:lnTo>
                    <a:lnTo>
                      <a:pt x="168133" y="266354"/>
                    </a:lnTo>
                    <a:lnTo>
                      <a:pt x="172332" y="264521"/>
                    </a:lnTo>
                    <a:lnTo>
                      <a:pt x="177419" y="264036"/>
                    </a:lnTo>
                    <a:lnTo>
                      <a:pt x="181701" y="262352"/>
                    </a:lnTo>
                    <a:lnTo>
                      <a:pt x="186443" y="262385"/>
                    </a:lnTo>
                    <a:lnTo>
                      <a:pt x="191743" y="264554"/>
                    </a:lnTo>
                    <a:lnTo>
                      <a:pt x="195795" y="263856"/>
                    </a:lnTo>
                    <a:lnTo>
                      <a:pt x="199419" y="260470"/>
                    </a:lnTo>
                    <a:lnTo>
                      <a:pt x="204227" y="256772"/>
                    </a:lnTo>
                    <a:lnTo>
                      <a:pt x="211754" y="250534"/>
                    </a:lnTo>
                    <a:lnTo>
                      <a:pt x="215419" y="248069"/>
                    </a:lnTo>
                    <a:lnTo>
                      <a:pt x="220145" y="245053"/>
                    </a:lnTo>
                    <a:lnTo>
                      <a:pt x="224147" y="242653"/>
                    </a:lnTo>
                    <a:lnTo>
                      <a:pt x="227221" y="239317"/>
                    </a:lnTo>
                    <a:lnTo>
                      <a:pt x="230270" y="236317"/>
                    </a:lnTo>
                    <a:lnTo>
                      <a:pt x="234781" y="233096"/>
                    </a:lnTo>
                    <a:lnTo>
                      <a:pt x="240271" y="227524"/>
                    </a:lnTo>
                    <a:lnTo>
                      <a:pt x="244216" y="223004"/>
                    </a:lnTo>
                    <a:lnTo>
                      <a:pt x="248949" y="218237"/>
                    </a:lnTo>
                    <a:lnTo>
                      <a:pt x="252195" y="215246"/>
                    </a:lnTo>
                    <a:lnTo>
                      <a:pt x="255548" y="212378"/>
                    </a:lnTo>
                    <a:lnTo>
                      <a:pt x="259789" y="208672"/>
                    </a:lnTo>
                    <a:lnTo>
                      <a:pt x="262969" y="203083"/>
                    </a:lnTo>
                    <a:lnTo>
                      <a:pt x="264029" y="199007"/>
                    </a:lnTo>
                    <a:lnTo>
                      <a:pt x="266396" y="195514"/>
                    </a:lnTo>
                    <a:lnTo>
                      <a:pt x="262714" y="192770"/>
                    </a:lnTo>
                    <a:lnTo>
                      <a:pt x="258737" y="190296"/>
                    </a:lnTo>
                    <a:lnTo>
                      <a:pt x="254916" y="186064"/>
                    </a:lnTo>
                    <a:lnTo>
                      <a:pt x="250428" y="184264"/>
                    </a:lnTo>
                    <a:lnTo>
                      <a:pt x="245613" y="181519"/>
                    </a:lnTo>
                    <a:lnTo>
                      <a:pt x="238611" y="179785"/>
                    </a:lnTo>
                    <a:lnTo>
                      <a:pt x="232850" y="176408"/>
                    </a:lnTo>
                    <a:lnTo>
                      <a:pt x="228289" y="173391"/>
                    </a:lnTo>
                    <a:lnTo>
                      <a:pt x="231404" y="169776"/>
                    </a:lnTo>
                    <a:lnTo>
                      <a:pt x="234371" y="165239"/>
                    </a:lnTo>
                    <a:lnTo>
                      <a:pt x="235669" y="161023"/>
                    </a:lnTo>
                    <a:lnTo>
                      <a:pt x="233269" y="157358"/>
                    </a:lnTo>
                    <a:lnTo>
                      <a:pt x="228585" y="155460"/>
                    </a:lnTo>
                    <a:lnTo>
                      <a:pt x="224574" y="154465"/>
                    </a:lnTo>
                    <a:lnTo>
                      <a:pt x="221961" y="151137"/>
                    </a:lnTo>
                    <a:lnTo>
                      <a:pt x="223054" y="147110"/>
                    </a:lnTo>
                    <a:lnTo>
                      <a:pt x="221378" y="142935"/>
                    </a:lnTo>
                    <a:lnTo>
                      <a:pt x="217211" y="142385"/>
                    </a:lnTo>
                    <a:lnTo>
                      <a:pt x="212543" y="141670"/>
                    </a:lnTo>
                    <a:lnTo>
                      <a:pt x="210168" y="137701"/>
                    </a:lnTo>
                    <a:lnTo>
                      <a:pt x="213800" y="134093"/>
                    </a:lnTo>
                    <a:lnTo>
                      <a:pt x="211434" y="130403"/>
                    </a:lnTo>
                    <a:lnTo>
                      <a:pt x="209470" y="125784"/>
                    </a:lnTo>
                    <a:lnTo>
                      <a:pt x="211269" y="121478"/>
                    </a:lnTo>
                    <a:lnTo>
                      <a:pt x="213579" y="117813"/>
                    </a:lnTo>
                    <a:lnTo>
                      <a:pt x="213283" y="112471"/>
                    </a:lnTo>
                    <a:lnTo>
                      <a:pt x="210744" y="109110"/>
                    </a:lnTo>
                    <a:lnTo>
                      <a:pt x="203142" y="102429"/>
                    </a:lnTo>
                    <a:lnTo>
                      <a:pt x="197570" y="96282"/>
                    </a:lnTo>
                    <a:lnTo>
                      <a:pt x="194003" y="93529"/>
                    </a:lnTo>
                    <a:lnTo>
                      <a:pt x="187881" y="88631"/>
                    </a:lnTo>
                    <a:lnTo>
                      <a:pt x="184470" y="84727"/>
                    </a:lnTo>
                    <a:lnTo>
                      <a:pt x="189968" y="77553"/>
                    </a:lnTo>
                    <a:lnTo>
                      <a:pt x="193239" y="74224"/>
                    </a:lnTo>
                    <a:lnTo>
                      <a:pt x="197849" y="69516"/>
                    </a:lnTo>
                    <a:lnTo>
                      <a:pt x="199855" y="64585"/>
                    </a:lnTo>
                    <a:lnTo>
                      <a:pt x="191554" y="61100"/>
                    </a:lnTo>
                    <a:lnTo>
                      <a:pt x="186212" y="56597"/>
                    </a:lnTo>
                    <a:lnTo>
                      <a:pt x="182827" y="53786"/>
                    </a:lnTo>
                    <a:lnTo>
                      <a:pt x="167952" y="50507"/>
                    </a:lnTo>
                    <a:lnTo>
                      <a:pt x="161320" y="41262"/>
                    </a:lnTo>
                    <a:lnTo>
                      <a:pt x="165643" y="36076"/>
                    </a:lnTo>
                    <a:lnTo>
                      <a:pt x="163695" y="31926"/>
                    </a:lnTo>
                    <a:lnTo>
                      <a:pt x="158477" y="31146"/>
                    </a:lnTo>
                    <a:lnTo>
                      <a:pt x="168075" y="27472"/>
                    </a:lnTo>
                    <a:lnTo>
                      <a:pt x="165249" y="24242"/>
                    </a:lnTo>
                    <a:lnTo>
                      <a:pt x="171667" y="18161"/>
                    </a:lnTo>
                    <a:lnTo>
                      <a:pt x="169045" y="11665"/>
                    </a:lnTo>
                    <a:lnTo>
                      <a:pt x="152313" y="6835"/>
                    </a:lnTo>
                    <a:lnTo>
                      <a:pt x="146717" y="4074"/>
                    </a:lnTo>
                    <a:lnTo>
                      <a:pt x="142534" y="1593"/>
                    </a:lnTo>
                    <a:lnTo>
                      <a:pt x="138252" y="0"/>
                    </a:lnTo>
                    <a:lnTo>
                      <a:pt x="133510" y="484"/>
                    </a:lnTo>
                    <a:lnTo>
                      <a:pt x="129106" y="2205"/>
                    </a:lnTo>
                    <a:lnTo>
                      <a:pt x="125152" y="4183"/>
                    </a:lnTo>
                    <a:lnTo>
                      <a:pt x="120854" y="3769"/>
                    </a:lnTo>
                    <a:lnTo>
                      <a:pt x="116507" y="2903"/>
                    </a:lnTo>
                    <a:lnTo>
                      <a:pt x="112332" y="3557"/>
                    </a:lnTo>
                    <a:lnTo>
                      <a:pt x="108618" y="6864"/>
                    </a:lnTo>
                    <a:lnTo>
                      <a:pt x="105207" y="9480"/>
                    </a:lnTo>
                    <a:lnTo>
                      <a:pt x="103835" y="13452"/>
                    </a:lnTo>
                    <a:lnTo>
                      <a:pt x="102126" y="17331"/>
                    </a:lnTo>
                    <a:lnTo>
                      <a:pt x="100959" y="22007"/>
                    </a:lnTo>
                    <a:lnTo>
                      <a:pt x="102183" y="25944"/>
                    </a:lnTo>
                    <a:lnTo>
                      <a:pt x="101575" y="31745"/>
                    </a:lnTo>
                    <a:lnTo>
                      <a:pt x="94450" y="32880"/>
                    </a:lnTo>
                    <a:lnTo>
                      <a:pt x="92157" y="37498"/>
                    </a:lnTo>
                    <a:lnTo>
                      <a:pt x="88689" y="40859"/>
                    </a:lnTo>
                    <a:lnTo>
                      <a:pt x="81909" y="37432"/>
                    </a:lnTo>
                    <a:lnTo>
                      <a:pt x="75433" y="36479"/>
                    </a:lnTo>
                    <a:lnTo>
                      <a:pt x="70437" y="34794"/>
                    </a:lnTo>
                    <a:lnTo>
                      <a:pt x="65942" y="33274"/>
                    </a:lnTo>
                    <a:lnTo>
                      <a:pt x="62605" y="36800"/>
                    </a:lnTo>
                    <a:lnTo>
                      <a:pt x="57904" y="37161"/>
                    </a:lnTo>
                    <a:lnTo>
                      <a:pt x="52645" y="38871"/>
                    </a:lnTo>
                    <a:lnTo>
                      <a:pt x="44805" y="37284"/>
                    </a:lnTo>
                    <a:lnTo>
                      <a:pt x="39060" y="35748"/>
                    </a:lnTo>
                    <a:lnTo>
                      <a:pt x="34647" y="33521"/>
                    </a:lnTo>
                    <a:lnTo>
                      <a:pt x="31130" y="31055"/>
                    </a:lnTo>
                    <a:lnTo>
                      <a:pt x="25920" y="26806"/>
                    </a:lnTo>
                    <a:lnTo>
                      <a:pt x="20061" y="23092"/>
                    </a:lnTo>
                    <a:lnTo>
                      <a:pt x="10511" y="20470"/>
                    </a:lnTo>
                    <a:lnTo>
                      <a:pt x="5334" y="22886"/>
                    </a:lnTo>
                    <a:lnTo>
                      <a:pt x="8062" y="26075"/>
                    </a:lnTo>
                    <a:lnTo>
                      <a:pt x="0" y="25648"/>
                    </a:lnTo>
                    <a:lnTo>
                      <a:pt x="2991" y="28976"/>
                    </a:lnTo>
                    <a:lnTo>
                      <a:pt x="6789" y="31655"/>
                    </a:lnTo>
                    <a:lnTo>
                      <a:pt x="11867" y="33825"/>
                    </a:lnTo>
                    <a:lnTo>
                      <a:pt x="16025" y="35649"/>
                    </a:lnTo>
                    <a:lnTo>
                      <a:pt x="20792" y="37967"/>
                    </a:lnTo>
                    <a:lnTo>
                      <a:pt x="25624" y="39873"/>
                    </a:lnTo>
                    <a:lnTo>
                      <a:pt x="29561" y="42330"/>
                    </a:lnTo>
                    <a:lnTo>
                      <a:pt x="36645" y="42864"/>
                    </a:lnTo>
                    <a:lnTo>
                      <a:pt x="41140" y="44130"/>
                    </a:lnTo>
                    <a:lnTo>
                      <a:pt x="45068" y="45420"/>
                    </a:lnTo>
                    <a:lnTo>
                      <a:pt x="49087" y="46817"/>
                    </a:lnTo>
                    <a:lnTo>
                      <a:pt x="53458" y="48987"/>
                    </a:lnTo>
                    <a:lnTo>
                      <a:pt x="57453" y="51559"/>
                    </a:lnTo>
                    <a:lnTo>
                      <a:pt x="60501" y="54608"/>
                    </a:lnTo>
                    <a:lnTo>
                      <a:pt x="64660" y="56556"/>
                    </a:lnTo>
                    <a:lnTo>
                      <a:pt x="63337" y="60714"/>
                    </a:lnTo>
                    <a:lnTo>
                      <a:pt x="64561" y="64839"/>
                    </a:lnTo>
                    <a:lnTo>
                      <a:pt x="63674" y="69211"/>
                    </a:lnTo>
                    <a:lnTo>
                      <a:pt x="69738" y="70806"/>
                    </a:lnTo>
                    <a:lnTo>
                      <a:pt x="71423" y="75104"/>
                    </a:lnTo>
                    <a:lnTo>
                      <a:pt x="68456" y="78071"/>
                    </a:lnTo>
                    <a:lnTo>
                      <a:pt x="71596" y="80963"/>
                    </a:lnTo>
                    <a:lnTo>
                      <a:pt x="75384" y="83741"/>
                    </a:lnTo>
                    <a:lnTo>
                      <a:pt x="79625" y="87472"/>
                    </a:lnTo>
                    <a:lnTo>
                      <a:pt x="78269" y="91499"/>
                    </a:lnTo>
                    <a:lnTo>
                      <a:pt x="77143" y="95715"/>
                    </a:lnTo>
                    <a:lnTo>
                      <a:pt x="75130" y="100193"/>
                    </a:lnTo>
                    <a:lnTo>
                      <a:pt x="77546" y="104089"/>
                    </a:lnTo>
                    <a:lnTo>
                      <a:pt x="81638" y="105272"/>
                    </a:lnTo>
                    <a:lnTo>
                      <a:pt x="85057" y="109398"/>
                    </a:lnTo>
                    <a:lnTo>
                      <a:pt x="88311" y="113342"/>
                    </a:lnTo>
                    <a:lnTo>
                      <a:pt x="92075" y="115249"/>
                    </a:lnTo>
                    <a:lnTo>
                      <a:pt x="97499" y="116613"/>
                    </a:lnTo>
                    <a:lnTo>
                      <a:pt x="101263" y="119580"/>
                    </a:lnTo>
                    <a:lnTo>
                      <a:pt x="108716" y="119867"/>
                    </a:lnTo>
                    <a:lnTo>
                      <a:pt x="112579" y="121971"/>
                    </a:lnTo>
                    <a:lnTo>
                      <a:pt x="116524" y="125094"/>
                    </a:lnTo>
                    <a:lnTo>
                      <a:pt x="115324" y="129187"/>
                    </a:lnTo>
                    <a:lnTo>
                      <a:pt x="117198" y="133345"/>
                    </a:lnTo>
                    <a:lnTo>
                      <a:pt x="121101" y="135999"/>
                    </a:lnTo>
                    <a:lnTo>
                      <a:pt x="115702" y="136443"/>
                    </a:lnTo>
                    <a:lnTo>
                      <a:pt x="118899" y="139237"/>
                    </a:lnTo>
                    <a:lnTo>
                      <a:pt x="114568" y="139237"/>
                    </a:lnTo>
                    <a:lnTo>
                      <a:pt x="110467" y="139903"/>
                    </a:lnTo>
                    <a:lnTo>
                      <a:pt x="105092" y="141070"/>
                    </a:lnTo>
                    <a:lnTo>
                      <a:pt x="100835" y="145253"/>
                    </a:lnTo>
                    <a:lnTo>
                      <a:pt x="99849" y="149715"/>
                    </a:lnTo>
                    <a:lnTo>
                      <a:pt x="95946" y="151836"/>
                    </a:lnTo>
                    <a:lnTo>
                      <a:pt x="92889" y="154827"/>
                    </a:lnTo>
                    <a:lnTo>
                      <a:pt x="89856" y="158032"/>
                    </a:lnTo>
                    <a:lnTo>
                      <a:pt x="86791" y="161434"/>
                    </a:lnTo>
                    <a:lnTo>
                      <a:pt x="82534" y="162437"/>
                    </a:lnTo>
                    <a:lnTo>
                      <a:pt x="81728" y="166907"/>
                    </a:lnTo>
                    <a:lnTo>
                      <a:pt x="76864" y="167055"/>
                    </a:lnTo>
                    <a:lnTo>
                      <a:pt x="72804" y="167885"/>
                    </a:lnTo>
                    <a:lnTo>
                      <a:pt x="68226" y="169077"/>
                    </a:lnTo>
                    <a:lnTo>
                      <a:pt x="68218" y="173646"/>
                    </a:lnTo>
                    <a:lnTo>
                      <a:pt x="63928" y="175914"/>
                    </a:lnTo>
                    <a:lnTo>
                      <a:pt x="60518" y="178248"/>
                    </a:lnTo>
                    <a:lnTo>
                      <a:pt x="62523" y="182407"/>
                    </a:lnTo>
                    <a:lnTo>
                      <a:pt x="59408" y="186097"/>
                    </a:lnTo>
                    <a:lnTo>
                      <a:pt x="55480" y="187773"/>
                    </a:lnTo>
                    <a:lnTo>
                      <a:pt x="51790" y="185719"/>
                    </a:lnTo>
                    <a:lnTo>
                      <a:pt x="46950" y="186450"/>
                    </a:lnTo>
                    <a:lnTo>
                      <a:pt x="47911" y="190608"/>
                    </a:lnTo>
                    <a:lnTo>
                      <a:pt x="45051" y="193945"/>
                    </a:lnTo>
                    <a:lnTo>
                      <a:pt x="41304" y="195958"/>
                    </a:lnTo>
                    <a:lnTo>
                      <a:pt x="39299" y="200001"/>
                    </a:lnTo>
                    <a:lnTo>
                      <a:pt x="41156" y="204160"/>
                    </a:lnTo>
                    <a:lnTo>
                      <a:pt x="41255" y="209041"/>
                    </a:lnTo>
                    <a:lnTo>
                      <a:pt x="44805" y="211367"/>
                    </a:lnTo>
                    <a:lnTo>
                      <a:pt x="47525" y="214662"/>
                    </a:lnTo>
                    <a:lnTo>
                      <a:pt x="46284" y="219306"/>
                    </a:lnTo>
                    <a:lnTo>
                      <a:pt x="48635" y="222839"/>
                    </a:lnTo>
                    <a:lnTo>
                      <a:pt x="51947" y="226069"/>
                    </a:lnTo>
                    <a:lnTo>
                      <a:pt x="52875" y="230071"/>
                    </a:lnTo>
                    <a:lnTo>
                      <a:pt x="56549" y="233506"/>
                    </a:lnTo>
                    <a:lnTo>
                      <a:pt x="52653" y="232159"/>
                    </a:lnTo>
                    <a:lnTo>
                      <a:pt x="55809" y="234830"/>
                    </a:lnTo>
                    <a:lnTo>
                      <a:pt x="52119" y="237246"/>
                    </a:lnTo>
                    <a:lnTo>
                      <a:pt x="55225" y="240032"/>
                    </a:lnTo>
                    <a:lnTo>
                      <a:pt x="52990" y="243878"/>
                    </a:lnTo>
                    <a:lnTo>
                      <a:pt x="53376" y="247978"/>
                    </a:lnTo>
                    <a:lnTo>
                      <a:pt x="50870" y="251635"/>
                    </a:lnTo>
                    <a:lnTo>
                      <a:pt x="53434" y="255029"/>
                    </a:lnTo>
                    <a:lnTo>
                      <a:pt x="54987" y="259196"/>
                    </a:lnTo>
                    <a:lnTo>
                      <a:pt x="58948" y="261801"/>
                    </a:lnTo>
                    <a:lnTo>
                      <a:pt x="63041" y="260692"/>
                    </a:lnTo>
                    <a:lnTo>
                      <a:pt x="66599" y="263716"/>
                    </a:lnTo>
                    <a:lnTo>
                      <a:pt x="73420" y="264924"/>
                    </a:lnTo>
                    <a:lnTo>
                      <a:pt x="78022" y="266338"/>
                    </a:lnTo>
                    <a:lnTo>
                      <a:pt x="82444" y="266913"/>
                    </a:lnTo>
                    <a:lnTo>
                      <a:pt x="81975" y="271063"/>
                    </a:lnTo>
                    <a:lnTo>
                      <a:pt x="87769" y="270266"/>
                    </a:lnTo>
                    <a:lnTo>
                      <a:pt x="91911" y="268039"/>
                    </a:lnTo>
                    <a:lnTo>
                      <a:pt x="89749" y="271934"/>
                    </a:lnTo>
                    <a:lnTo>
                      <a:pt x="94039" y="273997"/>
                    </a:lnTo>
                    <a:lnTo>
                      <a:pt x="93316" y="278369"/>
                    </a:lnTo>
                    <a:lnTo>
                      <a:pt x="89297" y="277021"/>
                    </a:lnTo>
                    <a:lnTo>
                      <a:pt x="92798" y="280185"/>
                    </a:lnTo>
                    <a:lnTo>
                      <a:pt x="95864" y="277374"/>
                    </a:lnTo>
                    <a:lnTo>
                      <a:pt x="100425" y="278221"/>
                    </a:lnTo>
                    <a:lnTo>
                      <a:pt x="96488" y="280793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743" name="Free-form: Shape 742">
                <a:extLst>
                  <a:ext uri="{FF2B5EF4-FFF2-40B4-BE49-F238E27FC236}">
                    <a16:creationId xmlns:a16="http://schemas.microsoft.com/office/drawing/2014/main" id="{1E9A1495-597D-B8C5-7F4E-30487BFDDBCD}"/>
                  </a:ext>
                </a:extLst>
              </p:cNvPr>
              <p:cNvSpPr/>
              <p:nvPr/>
            </p:nvSpPr>
            <p:spPr>
              <a:xfrm>
                <a:off x="5804585" y="2460178"/>
                <a:ext cx="9284" cy="7817"/>
              </a:xfrm>
              <a:custGeom>
                <a:avLst/>
                <a:gdLst>
                  <a:gd name="connsiteX0" fmla="*/ 2293 w 7905"/>
                  <a:gd name="connsiteY0" fmla="*/ 6657 h 6656"/>
                  <a:gd name="connsiteX1" fmla="*/ 6065 w 7905"/>
                  <a:gd name="connsiteY1" fmla="*/ 5005 h 6656"/>
                  <a:gd name="connsiteX2" fmla="*/ 7906 w 7905"/>
                  <a:gd name="connsiteY2" fmla="*/ 1118 h 6656"/>
                  <a:gd name="connsiteX3" fmla="*/ 3674 w 7905"/>
                  <a:gd name="connsiteY3" fmla="*/ 0 h 6656"/>
                  <a:gd name="connsiteX4" fmla="*/ 0 w 7905"/>
                  <a:gd name="connsiteY4" fmla="*/ 1907 h 6656"/>
                  <a:gd name="connsiteX5" fmla="*/ 666 w 7905"/>
                  <a:gd name="connsiteY5" fmla="*/ 6155 h 6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905" h="6656">
                    <a:moveTo>
                      <a:pt x="2293" y="6657"/>
                    </a:moveTo>
                    <a:lnTo>
                      <a:pt x="6065" y="5005"/>
                    </a:lnTo>
                    <a:lnTo>
                      <a:pt x="7906" y="1118"/>
                    </a:lnTo>
                    <a:lnTo>
                      <a:pt x="3674" y="0"/>
                    </a:lnTo>
                    <a:lnTo>
                      <a:pt x="0" y="1907"/>
                    </a:lnTo>
                    <a:lnTo>
                      <a:pt x="666" y="6155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744" name="Free-form: Shape 743">
                <a:extLst>
                  <a:ext uri="{FF2B5EF4-FFF2-40B4-BE49-F238E27FC236}">
                    <a16:creationId xmlns:a16="http://schemas.microsoft.com/office/drawing/2014/main" id="{DD85B59A-C103-3123-6535-FB795AB83B8D}"/>
                  </a:ext>
                </a:extLst>
              </p:cNvPr>
              <p:cNvSpPr/>
              <p:nvPr/>
            </p:nvSpPr>
            <p:spPr>
              <a:xfrm>
                <a:off x="5569368" y="1767809"/>
                <a:ext cx="26126" cy="33085"/>
              </a:xfrm>
              <a:custGeom>
                <a:avLst/>
                <a:gdLst>
                  <a:gd name="connsiteX0" fmla="*/ 4512 w 22246"/>
                  <a:gd name="connsiteY0" fmla="*/ 10494 h 28171"/>
                  <a:gd name="connsiteX1" fmla="*/ 8457 w 22246"/>
                  <a:gd name="connsiteY1" fmla="*/ 8941 h 28171"/>
                  <a:gd name="connsiteX2" fmla="*/ 4216 w 22246"/>
                  <a:gd name="connsiteY2" fmla="*/ 6632 h 28171"/>
                  <a:gd name="connsiteX3" fmla="*/ 0 w 22246"/>
                  <a:gd name="connsiteY3" fmla="*/ 7183 h 28171"/>
                  <a:gd name="connsiteX4" fmla="*/ 3254 w 22246"/>
                  <a:gd name="connsiteY4" fmla="*/ 9927 h 28171"/>
                  <a:gd name="connsiteX5" fmla="*/ 17455 w 22246"/>
                  <a:gd name="connsiteY5" fmla="*/ 4742 h 28171"/>
                  <a:gd name="connsiteX6" fmla="*/ 14612 w 22246"/>
                  <a:gd name="connsiteY6" fmla="*/ 600 h 28171"/>
                  <a:gd name="connsiteX7" fmla="*/ 16264 w 22246"/>
                  <a:gd name="connsiteY7" fmla="*/ 4413 h 28171"/>
                  <a:gd name="connsiteX8" fmla="*/ 22246 w 22246"/>
                  <a:gd name="connsiteY8" fmla="*/ 3263 h 28171"/>
                  <a:gd name="connsiteX9" fmla="*/ 19592 w 22246"/>
                  <a:gd name="connsiteY9" fmla="*/ 0 h 28171"/>
                  <a:gd name="connsiteX10" fmla="*/ 22246 w 22246"/>
                  <a:gd name="connsiteY10" fmla="*/ 3263 h 28171"/>
                  <a:gd name="connsiteX11" fmla="*/ 15220 w 22246"/>
                  <a:gd name="connsiteY11" fmla="*/ 12837 h 28171"/>
                  <a:gd name="connsiteX12" fmla="*/ 13585 w 22246"/>
                  <a:gd name="connsiteY12" fmla="*/ 8456 h 28171"/>
                  <a:gd name="connsiteX13" fmla="*/ 9369 w 22246"/>
                  <a:gd name="connsiteY13" fmla="*/ 5810 h 28171"/>
                  <a:gd name="connsiteX14" fmla="*/ 6517 w 22246"/>
                  <a:gd name="connsiteY14" fmla="*/ 2375 h 28171"/>
                  <a:gd name="connsiteX15" fmla="*/ 4224 w 22246"/>
                  <a:gd name="connsiteY15" fmla="*/ 6114 h 28171"/>
                  <a:gd name="connsiteX16" fmla="*/ 8933 w 22246"/>
                  <a:gd name="connsiteY16" fmla="*/ 7832 h 28171"/>
                  <a:gd name="connsiteX17" fmla="*/ 11629 w 22246"/>
                  <a:gd name="connsiteY17" fmla="*/ 11045 h 28171"/>
                  <a:gd name="connsiteX18" fmla="*/ 16395 w 22246"/>
                  <a:gd name="connsiteY18" fmla="*/ 9500 h 28171"/>
                  <a:gd name="connsiteX19" fmla="*/ 17940 w 22246"/>
                  <a:gd name="connsiteY19" fmla="*/ 5465 h 28171"/>
                  <a:gd name="connsiteX20" fmla="*/ 14242 w 22246"/>
                  <a:gd name="connsiteY20" fmla="*/ 3468 h 28171"/>
                  <a:gd name="connsiteX21" fmla="*/ 10486 w 22246"/>
                  <a:gd name="connsiteY21" fmla="*/ 1455 h 28171"/>
                  <a:gd name="connsiteX22" fmla="*/ 10125 w 22246"/>
                  <a:gd name="connsiteY22" fmla="*/ 5703 h 28171"/>
                  <a:gd name="connsiteX23" fmla="*/ 14957 w 22246"/>
                  <a:gd name="connsiteY23" fmla="*/ 8226 h 28171"/>
                  <a:gd name="connsiteX24" fmla="*/ 19757 w 22246"/>
                  <a:gd name="connsiteY24" fmla="*/ 6328 h 28171"/>
                  <a:gd name="connsiteX25" fmla="*/ 20151 w 22246"/>
                  <a:gd name="connsiteY25" fmla="*/ 2227 h 28171"/>
                  <a:gd name="connsiteX26" fmla="*/ 19757 w 22246"/>
                  <a:gd name="connsiteY26" fmla="*/ 6328 h 28171"/>
                  <a:gd name="connsiteX27" fmla="*/ 16445 w 22246"/>
                  <a:gd name="connsiteY27" fmla="*/ 18055 h 28171"/>
                  <a:gd name="connsiteX28" fmla="*/ 14184 w 22246"/>
                  <a:gd name="connsiteY28" fmla="*/ 14464 h 28171"/>
                  <a:gd name="connsiteX29" fmla="*/ 16379 w 22246"/>
                  <a:gd name="connsiteY29" fmla="*/ 18006 h 28171"/>
                  <a:gd name="connsiteX30" fmla="*/ 15614 w 22246"/>
                  <a:gd name="connsiteY30" fmla="*/ 28171 h 28171"/>
                  <a:gd name="connsiteX31" fmla="*/ 13149 w 22246"/>
                  <a:gd name="connsiteY31" fmla="*/ 24235 h 28171"/>
                  <a:gd name="connsiteX32" fmla="*/ 10396 w 22246"/>
                  <a:gd name="connsiteY32" fmla="*/ 20972 h 28171"/>
                  <a:gd name="connsiteX33" fmla="*/ 12056 w 22246"/>
                  <a:gd name="connsiteY33" fmla="*/ 26125 h 281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22246" h="28171">
                    <a:moveTo>
                      <a:pt x="4512" y="10494"/>
                    </a:moveTo>
                    <a:lnTo>
                      <a:pt x="8457" y="8941"/>
                    </a:lnTo>
                    <a:lnTo>
                      <a:pt x="4216" y="6632"/>
                    </a:lnTo>
                    <a:lnTo>
                      <a:pt x="0" y="7183"/>
                    </a:lnTo>
                    <a:lnTo>
                      <a:pt x="3254" y="9927"/>
                    </a:lnTo>
                    <a:close/>
                    <a:moveTo>
                      <a:pt x="17455" y="4742"/>
                    </a:moveTo>
                    <a:lnTo>
                      <a:pt x="14612" y="600"/>
                    </a:lnTo>
                    <a:lnTo>
                      <a:pt x="16264" y="4413"/>
                    </a:lnTo>
                    <a:close/>
                    <a:moveTo>
                      <a:pt x="22246" y="3263"/>
                    </a:moveTo>
                    <a:lnTo>
                      <a:pt x="19592" y="0"/>
                    </a:lnTo>
                    <a:lnTo>
                      <a:pt x="22246" y="3263"/>
                    </a:lnTo>
                    <a:close/>
                    <a:moveTo>
                      <a:pt x="15220" y="12837"/>
                    </a:moveTo>
                    <a:lnTo>
                      <a:pt x="13585" y="8456"/>
                    </a:lnTo>
                    <a:lnTo>
                      <a:pt x="9369" y="5810"/>
                    </a:lnTo>
                    <a:lnTo>
                      <a:pt x="6517" y="2375"/>
                    </a:lnTo>
                    <a:lnTo>
                      <a:pt x="4224" y="6114"/>
                    </a:lnTo>
                    <a:lnTo>
                      <a:pt x="8933" y="7832"/>
                    </a:lnTo>
                    <a:lnTo>
                      <a:pt x="11629" y="11045"/>
                    </a:lnTo>
                    <a:close/>
                    <a:moveTo>
                      <a:pt x="16395" y="9500"/>
                    </a:moveTo>
                    <a:lnTo>
                      <a:pt x="17940" y="5465"/>
                    </a:lnTo>
                    <a:lnTo>
                      <a:pt x="14242" y="3468"/>
                    </a:lnTo>
                    <a:lnTo>
                      <a:pt x="10486" y="1455"/>
                    </a:lnTo>
                    <a:lnTo>
                      <a:pt x="10125" y="5703"/>
                    </a:lnTo>
                    <a:lnTo>
                      <a:pt x="14957" y="8226"/>
                    </a:lnTo>
                    <a:close/>
                    <a:moveTo>
                      <a:pt x="19757" y="6328"/>
                    </a:moveTo>
                    <a:lnTo>
                      <a:pt x="20151" y="2227"/>
                    </a:lnTo>
                    <a:lnTo>
                      <a:pt x="19757" y="6328"/>
                    </a:lnTo>
                    <a:close/>
                    <a:moveTo>
                      <a:pt x="16445" y="18055"/>
                    </a:moveTo>
                    <a:lnTo>
                      <a:pt x="14184" y="14464"/>
                    </a:lnTo>
                    <a:lnTo>
                      <a:pt x="16379" y="18006"/>
                    </a:lnTo>
                    <a:close/>
                    <a:moveTo>
                      <a:pt x="15614" y="28171"/>
                    </a:moveTo>
                    <a:lnTo>
                      <a:pt x="13149" y="24235"/>
                    </a:lnTo>
                    <a:lnTo>
                      <a:pt x="10396" y="20972"/>
                    </a:lnTo>
                    <a:lnTo>
                      <a:pt x="12056" y="26125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745" name="Free-form: Shape 744">
                <a:extLst>
                  <a:ext uri="{FF2B5EF4-FFF2-40B4-BE49-F238E27FC236}">
                    <a16:creationId xmlns:a16="http://schemas.microsoft.com/office/drawing/2014/main" id="{3B8220DF-F8E0-A364-55DF-C19B951E726E}"/>
                  </a:ext>
                </a:extLst>
              </p:cNvPr>
              <p:cNvSpPr/>
              <p:nvPr/>
            </p:nvSpPr>
            <p:spPr>
              <a:xfrm>
                <a:off x="5930556" y="2017996"/>
                <a:ext cx="257636" cy="274710"/>
              </a:xfrm>
              <a:custGeom>
                <a:avLst/>
                <a:gdLst>
                  <a:gd name="connsiteX0" fmla="*/ 18893 w 219371"/>
                  <a:gd name="connsiteY0" fmla="*/ 40663 h 233909"/>
                  <a:gd name="connsiteX1" fmla="*/ 23980 w 219371"/>
                  <a:gd name="connsiteY1" fmla="*/ 40079 h 233909"/>
                  <a:gd name="connsiteX2" fmla="*/ 19263 w 219371"/>
                  <a:gd name="connsiteY2" fmla="*/ 40507 h 233909"/>
                  <a:gd name="connsiteX3" fmla="*/ 26289 w 219371"/>
                  <a:gd name="connsiteY3" fmla="*/ 39233 h 233909"/>
                  <a:gd name="connsiteX4" fmla="*/ 30579 w 219371"/>
                  <a:gd name="connsiteY4" fmla="*/ 39233 h 233909"/>
                  <a:gd name="connsiteX5" fmla="*/ 25714 w 219371"/>
                  <a:gd name="connsiteY5" fmla="*/ 39093 h 233909"/>
                  <a:gd name="connsiteX6" fmla="*/ 33373 w 219371"/>
                  <a:gd name="connsiteY6" fmla="*/ 38666 h 233909"/>
                  <a:gd name="connsiteX7" fmla="*/ 37630 w 219371"/>
                  <a:gd name="connsiteY7" fmla="*/ 37951 h 233909"/>
                  <a:gd name="connsiteX8" fmla="*/ 33373 w 219371"/>
                  <a:gd name="connsiteY8" fmla="*/ 38666 h 233909"/>
                  <a:gd name="connsiteX9" fmla="*/ 123040 w 219371"/>
                  <a:gd name="connsiteY9" fmla="*/ 18285 h 233909"/>
                  <a:gd name="connsiteX10" fmla="*/ 119375 w 219371"/>
                  <a:gd name="connsiteY10" fmla="*/ 14217 h 233909"/>
                  <a:gd name="connsiteX11" fmla="*/ 115964 w 219371"/>
                  <a:gd name="connsiteY11" fmla="*/ 16576 h 233909"/>
                  <a:gd name="connsiteX12" fmla="*/ 121676 w 219371"/>
                  <a:gd name="connsiteY12" fmla="*/ 18014 h 233909"/>
                  <a:gd name="connsiteX13" fmla="*/ 172743 w 219371"/>
                  <a:gd name="connsiteY13" fmla="*/ 23290 h 233909"/>
                  <a:gd name="connsiteX14" fmla="*/ 176943 w 219371"/>
                  <a:gd name="connsiteY14" fmla="*/ 19896 h 233909"/>
                  <a:gd name="connsiteX15" fmla="*/ 180197 w 219371"/>
                  <a:gd name="connsiteY15" fmla="*/ 22427 h 233909"/>
                  <a:gd name="connsiteX16" fmla="*/ 179104 w 219371"/>
                  <a:gd name="connsiteY16" fmla="*/ 17915 h 233909"/>
                  <a:gd name="connsiteX17" fmla="*/ 178422 w 219371"/>
                  <a:gd name="connsiteY17" fmla="*/ 13289 h 233909"/>
                  <a:gd name="connsiteX18" fmla="*/ 173072 w 219371"/>
                  <a:gd name="connsiteY18" fmla="*/ 12771 h 233909"/>
                  <a:gd name="connsiteX19" fmla="*/ 168577 w 219371"/>
                  <a:gd name="connsiteY19" fmla="*/ 9804 h 233909"/>
                  <a:gd name="connsiteX20" fmla="*/ 166234 w 219371"/>
                  <a:gd name="connsiteY20" fmla="*/ 13716 h 233909"/>
                  <a:gd name="connsiteX21" fmla="*/ 168182 w 219371"/>
                  <a:gd name="connsiteY21" fmla="*/ 18433 h 233909"/>
                  <a:gd name="connsiteX22" fmla="*/ 170491 w 219371"/>
                  <a:gd name="connsiteY22" fmla="*/ 22690 h 233909"/>
                  <a:gd name="connsiteX23" fmla="*/ 109103 w 219371"/>
                  <a:gd name="connsiteY23" fmla="*/ 233910 h 233909"/>
                  <a:gd name="connsiteX24" fmla="*/ 113137 w 219371"/>
                  <a:gd name="connsiteY24" fmla="*/ 232570 h 233909"/>
                  <a:gd name="connsiteX25" fmla="*/ 116170 w 219371"/>
                  <a:gd name="connsiteY25" fmla="*/ 228938 h 233909"/>
                  <a:gd name="connsiteX26" fmla="*/ 114970 w 219371"/>
                  <a:gd name="connsiteY26" fmla="*/ 224829 h 233909"/>
                  <a:gd name="connsiteX27" fmla="*/ 119178 w 219371"/>
                  <a:gd name="connsiteY27" fmla="*/ 224969 h 233909"/>
                  <a:gd name="connsiteX28" fmla="*/ 123237 w 219371"/>
                  <a:gd name="connsiteY28" fmla="*/ 226193 h 233909"/>
                  <a:gd name="connsiteX29" fmla="*/ 127528 w 219371"/>
                  <a:gd name="connsiteY29" fmla="*/ 227640 h 233909"/>
                  <a:gd name="connsiteX30" fmla="*/ 132302 w 219371"/>
                  <a:gd name="connsiteY30" fmla="*/ 229900 h 233909"/>
                  <a:gd name="connsiteX31" fmla="*/ 136428 w 219371"/>
                  <a:gd name="connsiteY31" fmla="*/ 229176 h 233909"/>
                  <a:gd name="connsiteX32" fmla="*/ 139986 w 219371"/>
                  <a:gd name="connsiteY32" fmla="*/ 226358 h 233909"/>
                  <a:gd name="connsiteX33" fmla="*/ 144037 w 219371"/>
                  <a:gd name="connsiteY33" fmla="*/ 224410 h 233909"/>
                  <a:gd name="connsiteX34" fmla="*/ 149987 w 219371"/>
                  <a:gd name="connsiteY34" fmla="*/ 224180 h 233909"/>
                  <a:gd name="connsiteX35" fmla="*/ 154006 w 219371"/>
                  <a:gd name="connsiteY35" fmla="*/ 223259 h 233909"/>
                  <a:gd name="connsiteX36" fmla="*/ 158156 w 219371"/>
                  <a:gd name="connsiteY36" fmla="*/ 223547 h 233909"/>
                  <a:gd name="connsiteX37" fmla="*/ 159923 w 219371"/>
                  <a:gd name="connsiteY37" fmla="*/ 219569 h 233909"/>
                  <a:gd name="connsiteX38" fmla="*/ 164213 w 219371"/>
                  <a:gd name="connsiteY38" fmla="*/ 220934 h 233909"/>
                  <a:gd name="connsiteX39" fmla="*/ 167919 w 219371"/>
                  <a:gd name="connsiteY39" fmla="*/ 222865 h 233909"/>
                  <a:gd name="connsiteX40" fmla="*/ 172916 w 219371"/>
                  <a:gd name="connsiteY40" fmla="*/ 221772 h 233909"/>
                  <a:gd name="connsiteX41" fmla="*/ 174855 w 219371"/>
                  <a:gd name="connsiteY41" fmla="*/ 225495 h 233909"/>
                  <a:gd name="connsiteX42" fmla="*/ 179054 w 219371"/>
                  <a:gd name="connsiteY42" fmla="*/ 227878 h 233909"/>
                  <a:gd name="connsiteX43" fmla="*/ 180312 w 219371"/>
                  <a:gd name="connsiteY43" fmla="*/ 223637 h 233909"/>
                  <a:gd name="connsiteX44" fmla="*/ 176803 w 219371"/>
                  <a:gd name="connsiteY44" fmla="*/ 220572 h 233909"/>
                  <a:gd name="connsiteX45" fmla="*/ 178323 w 219371"/>
                  <a:gd name="connsiteY45" fmla="*/ 216332 h 233909"/>
                  <a:gd name="connsiteX46" fmla="*/ 174543 w 219371"/>
                  <a:gd name="connsiteY46" fmla="*/ 212412 h 233909"/>
                  <a:gd name="connsiteX47" fmla="*/ 171634 w 219371"/>
                  <a:gd name="connsiteY47" fmla="*/ 209502 h 233909"/>
                  <a:gd name="connsiteX48" fmla="*/ 173893 w 219371"/>
                  <a:gd name="connsiteY48" fmla="*/ 206043 h 233909"/>
                  <a:gd name="connsiteX49" fmla="*/ 177781 w 219371"/>
                  <a:gd name="connsiteY49" fmla="*/ 203816 h 233909"/>
                  <a:gd name="connsiteX50" fmla="*/ 184248 w 219371"/>
                  <a:gd name="connsiteY50" fmla="*/ 202312 h 233909"/>
                  <a:gd name="connsiteX51" fmla="*/ 187240 w 219371"/>
                  <a:gd name="connsiteY51" fmla="*/ 199312 h 233909"/>
                  <a:gd name="connsiteX52" fmla="*/ 187618 w 219371"/>
                  <a:gd name="connsiteY52" fmla="*/ 195195 h 233909"/>
                  <a:gd name="connsiteX53" fmla="*/ 192598 w 219371"/>
                  <a:gd name="connsiteY53" fmla="*/ 194768 h 233909"/>
                  <a:gd name="connsiteX54" fmla="*/ 196518 w 219371"/>
                  <a:gd name="connsiteY54" fmla="*/ 193009 h 233909"/>
                  <a:gd name="connsiteX55" fmla="*/ 196395 w 219371"/>
                  <a:gd name="connsiteY55" fmla="*/ 188809 h 233909"/>
                  <a:gd name="connsiteX56" fmla="*/ 194365 w 219371"/>
                  <a:gd name="connsiteY56" fmla="*/ 185185 h 233909"/>
                  <a:gd name="connsiteX57" fmla="*/ 190962 w 219371"/>
                  <a:gd name="connsiteY57" fmla="*/ 182720 h 233909"/>
                  <a:gd name="connsiteX58" fmla="*/ 186599 w 219371"/>
                  <a:gd name="connsiteY58" fmla="*/ 182161 h 233909"/>
                  <a:gd name="connsiteX59" fmla="*/ 183155 w 219371"/>
                  <a:gd name="connsiteY59" fmla="*/ 177962 h 233909"/>
                  <a:gd name="connsiteX60" fmla="*/ 179564 w 219371"/>
                  <a:gd name="connsiteY60" fmla="*/ 175907 h 233909"/>
                  <a:gd name="connsiteX61" fmla="*/ 176170 w 219371"/>
                  <a:gd name="connsiteY61" fmla="*/ 173023 h 233909"/>
                  <a:gd name="connsiteX62" fmla="*/ 172825 w 219371"/>
                  <a:gd name="connsiteY62" fmla="*/ 170565 h 233909"/>
                  <a:gd name="connsiteX63" fmla="*/ 168889 w 219371"/>
                  <a:gd name="connsiteY63" fmla="*/ 169029 h 233909"/>
                  <a:gd name="connsiteX64" fmla="*/ 165667 w 219371"/>
                  <a:gd name="connsiteY64" fmla="*/ 166432 h 233909"/>
                  <a:gd name="connsiteX65" fmla="*/ 163671 w 219371"/>
                  <a:gd name="connsiteY65" fmla="*/ 162471 h 233909"/>
                  <a:gd name="connsiteX66" fmla="*/ 160556 w 219371"/>
                  <a:gd name="connsiteY66" fmla="*/ 159570 h 233909"/>
                  <a:gd name="connsiteX67" fmla="*/ 161114 w 219371"/>
                  <a:gd name="connsiteY67" fmla="*/ 155263 h 233909"/>
                  <a:gd name="connsiteX68" fmla="*/ 161164 w 219371"/>
                  <a:gd name="connsiteY68" fmla="*/ 151064 h 233909"/>
                  <a:gd name="connsiteX69" fmla="*/ 157375 w 219371"/>
                  <a:gd name="connsiteY69" fmla="*/ 149322 h 233909"/>
                  <a:gd name="connsiteX70" fmla="*/ 153825 w 219371"/>
                  <a:gd name="connsiteY70" fmla="*/ 147243 h 233909"/>
                  <a:gd name="connsiteX71" fmla="*/ 151746 w 219371"/>
                  <a:gd name="connsiteY71" fmla="*/ 143528 h 233909"/>
                  <a:gd name="connsiteX72" fmla="*/ 155880 w 219371"/>
                  <a:gd name="connsiteY72" fmla="*/ 143848 h 233909"/>
                  <a:gd name="connsiteX73" fmla="*/ 158649 w 219371"/>
                  <a:gd name="connsiteY73" fmla="*/ 140791 h 233909"/>
                  <a:gd name="connsiteX74" fmla="*/ 162273 w 219371"/>
                  <a:gd name="connsiteY74" fmla="*/ 138392 h 233909"/>
                  <a:gd name="connsiteX75" fmla="*/ 167056 w 219371"/>
                  <a:gd name="connsiteY75" fmla="*/ 137192 h 233909"/>
                  <a:gd name="connsiteX76" fmla="*/ 171058 w 219371"/>
                  <a:gd name="connsiteY76" fmla="*/ 138195 h 233909"/>
                  <a:gd name="connsiteX77" fmla="*/ 174444 w 219371"/>
                  <a:gd name="connsiteY77" fmla="*/ 135491 h 233909"/>
                  <a:gd name="connsiteX78" fmla="*/ 177846 w 219371"/>
                  <a:gd name="connsiteY78" fmla="*/ 133116 h 233909"/>
                  <a:gd name="connsiteX79" fmla="*/ 182087 w 219371"/>
                  <a:gd name="connsiteY79" fmla="*/ 131743 h 233909"/>
                  <a:gd name="connsiteX80" fmla="*/ 188020 w 219371"/>
                  <a:gd name="connsiteY80" fmla="*/ 128522 h 233909"/>
                  <a:gd name="connsiteX81" fmla="*/ 192680 w 219371"/>
                  <a:gd name="connsiteY81" fmla="*/ 128538 h 233909"/>
                  <a:gd name="connsiteX82" fmla="*/ 195885 w 219371"/>
                  <a:gd name="connsiteY82" fmla="*/ 125835 h 233909"/>
                  <a:gd name="connsiteX83" fmla="*/ 201186 w 219371"/>
                  <a:gd name="connsiteY83" fmla="*/ 124479 h 233909"/>
                  <a:gd name="connsiteX84" fmla="*/ 205270 w 219371"/>
                  <a:gd name="connsiteY84" fmla="*/ 122482 h 233909"/>
                  <a:gd name="connsiteX85" fmla="*/ 201588 w 219371"/>
                  <a:gd name="connsiteY85" fmla="*/ 120649 h 233909"/>
                  <a:gd name="connsiteX86" fmla="*/ 206297 w 219371"/>
                  <a:gd name="connsiteY86" fmla="*/ 119383 h 233909"/>
                  <a:gd name="connsiteX87" fmla="*/ 209930 w 219371"/>
                  <a:gd name="connsiteY87" fmla="*/ 121611 h 233909"/>
                  <a:gd name="connsiteX88" fmla="*/ 213192 w 219371"/>
                  <a:gd name="connsiteY88" fmla="*/ 125350 h 233909"/>
                  <a:gd name="connsiteX89" fmla="*/ 217161 w 219371"/>
                  <a:gd name="connsiteY89" fmla="*/ 122005 h 233909"/>
                  <a:gd name="connsiteX90" fmla="*/ 218805 w 219371"/>
                  <a:gd name="connsiteY90" fmla="*/ 117970 h 233909"/>
                  <a:gd name="connsiteX91" fmla="*/ 219372 w 219371"/>
                  <a:gd name="connsiteY91" fmla="*/ 113672 h 233909"/>
                  <a:gd name="connsiteX92" fmla="*/ 217704 w 219371"/>
                  <a:gd name="connsiteY92" fmla="*/ 109703 h 233909"/>
                  <a:gd name="connsiteX93" fmla="*/ 215165 w 219371"/>
                  <a:gd name="connsiteY93" fmla="*/ 105947 h 233909"/>
                  <a:gd name="connsiteX94" fmla="*/ 211261 w 219371"/>
                  <a:gd name="connsiteY94" fmla="*/ 103843 h 233909"/>
                  <a:gd name="connsiteX95" fmla="*/ 210176 w 219371"/>
                  <a:gd name="connsiteY95" fmla="*/ 99216 h 233909"/>
                  <a:gd name="connsiteX96" fmla="*/ 207472 w 219371"/>
                  <a:gd name="connsiteY96" fmla="*/ 95822 h 233909"/>
                  <a:gd name="connsiteX97" fmla="*/ 209880 w 219371"/>
                  <a:gd name="connsiteY97" fmla="*/ 92494 h 233909"/>
                  <a:gd name="connsiteX98" fmla="*/ 210628 w 219371"/>
                  <a:gd name="connsiteY98" fmla="*/ 88229 h 233909"/>
                  <a:gd name="connsiteX99" fmla="*/ 208713 w 219371"/>
                  <a:gd name="connsiteY99" fmla="*/ 84564 h 233909"/>
                  <a:gd name="connsiteX100" fmla="*/ 206018 w 219371"/>
                  <a:gd name="connsiteY100" fmla="*/ 81359 h 233909"/>
                  <a:gd name="connsiteX101" fmla="*/ 205509 w 219371"/>
                  <a:gd name="connsiteY101" fmla="*/ 77233 h 233909"/>
                  <a:gd name="connsiteX102" fmla="*/ 206552 w 219371"/>
                  <a:gd name="connsiteY102" fmla="*/ 73215 h 233909"/>
                  <a:gd name="connsiteX103" fmla="*/ 202755 w 219371"/>
                  <a:gd name="connsiteY103" fmla="*/ 70897 h 233909"/>
                  <a:gd name="connsiteX104" fmla="*/ 199509 w 219371"/>
                  <a:gd name="connsiteY104" fmla="*/ 68251 h 233909"/>
                  <a:gd name="connsiteX105" fmla="*/ 195803 w 219371"/>
                  <a:gd name="connsiteY105" fmla="*/ 65933 h 233909"/>
                  <a:gd name="connsiteX106" fmla="*/ 193765 w 219371"/>
                  <a:gd name="connsiteY106" fmla="*/ 62301 h 233909"/>
                  <a:gd name="connsiteX107" fmla="*/ 198523 w 219371"/>
                  <a:gd name="connsiteY107" fmla="*/ 58496 h 233909"/>
                  <a:gd name="connsiteX108" fmla="*/ 199345 w 219371"/>
                  <a:gd name="connsiteY108" fmla="*/ 53927 h 233909"/>
                  <a:gd name="connsiteX109" fmla="*/ 198581 w 219371"/>
                  <a:gd name="connsiteY109" fmla="*/ 49851 h 233909"/>
                  <a:gd name="connsiteX110" fmla="*/ 197159 w 219371"/>
                  <a:gd name="connsiteY110" fmla="*/ 45561 h 233909"/>
                  <a:gd name="connsiteX111" fmla="*/ 195310 w 219371"/>
                  <a:gd name="connsiteY111" fmla="*/ 41427 h 233909"/>
                  <a:gd name="connsiteX112" fmla="*/ 194849 w 219371"/>
                  <a:gd name="connsiteY112" fmla="*/ 37170 h 233909"/>
                  <a:gd name="connsiteX113" fmla="*/ 192820 w 219371"/>
                  <a:gd name="connsiteY113" fmla="*/ 33390 h 233909"/>
                  <a:gd name="connsiteX114" fmla="*/ 188834 w 219371"/>
                  <a:gd name="connsiteY114" fmla="*/ 29667 h 233909"/>
                  <a:gd name="connsiteX115" fmla="*/ 183640 w 219371"/>
                  <a:gd name="connsiteY115" fmla="*/ 27144 h 233909"/>
                  <a:gd name="connsiteX116" fmla="*/ 174682 w 219371"/>
                  <a:gd name="connsiteY116" fmla="*/ 27144 h 233909"/>
                  <a:gd name="connsiteX117" fmla="*/ 171461 w 219371"/>
                  <a:gd name="connsiteY117" fmla="*/ 24597 h 233909"/>
                  <a:gd name="connsiteX118" fmla="*/ 165955 w 219371"/>
                  <a:gd name="connsiteY118" fmla="*/ 21671 h 233909"/>
                  <a:gd name="connsiteX119" fmla="*/ 163572 w 219371"/>
                  <a:gd name="connsiteY119" fmla="*/ 18285 h 233909"/>
                  <a:gd name="connsiteX120" fmla="*/ 155987 w 219371"/>
                  <a:gd name="connsiteY120" fmla="*/ 17036 h 233909"/>
                  <a:gd name="connsiteX121" fmla="*/ 150949 w 219371"/>
                  <a:gd name="connsiteY121" fmla="*/ 15647 h 233909"/>
                  <a:gd name="connsiteX122" fmla="*/ 148040 w 219371"/>
                  <a:gd name="connsiteY122" fmla="*/ 21252 h 233909"/>
                  <a:gd name="connsiteX123" fmla="*/ 144218 w 219371"/>
                  <a:gd name="connsiteY123" fmla="*/ 23043 h 233909"/>
                  <a:gd name="connsiteX124" fmla="*/ 137521 w 219371"/>
                  <a:gd name="connsiteY124" fmla="*/ 25854 h 233909"/>
                  <a:gd name="connsiteX125" fmla="*/ 133107 w 219371"/>
                  <a:gd name="connsiteY125" fmla="*/ 25460 h 233909"/>
                  <a:gd name="connsiteX126" fmla="*/ 127741 w 219371"/>
                  <a:gd name="connsiteY126" fmla="*/ 29248 h 233909"/>
                  <a:gd name="connsiteX127" fmla="*/ 124125 w 219371"/>
                  <a:gd name="connsiteY127" fmla="*/ 32281 h 233909"/>
                  <a:gd name="connsiteX128" fmla="*/ 120468 w 219371"/>
                  <a:gd name="connsiteY128" fmla="*/ 29667 h 233909"/>
                  <a:gd name="connsiteX129" fmla="*/ 114263 w 219371"/>
                  <a:gd name="connsiteY129" fmla="*/ 31516 h 233909"/>
                  <a:gd name="connsiteX130" fmla="*/ 110623 w 219371"/>
                  <a:gd name="connsiteY130" fmla="*/ 29141 h 233909"/>
                  <a:gd name="connsiteX131" fmla="*/ 114255 w 219371"/>
                  <a:gd name="connsiteY131" fmla="*/ 27218 h 233909"/>
                  <a:gd name="connsiteX132" fmla="*/ 118381 w 219371"/>
                  <a:gd name="connsiteY132" fmla="*/ 23356 h 233909"/>
                  <a:gd name="connsiteX133" fmla="*/ 118422 w 219371"/>
                  <a:gd name="connsiteY133" fmla="*/ 19140 h 233909"/>
                  <a:gd name="connsiteX134" fmla="*/ 110656 w 219371"/>
                  <a:gd name="connsiteY134" fmla="*/ 21145 h 233909"/>
                  <a:gd name="connsiteX135" fmla="*/ 105856 w 219371"/>
                  <a:gd name="connsiteY135" fmla="*/ 19354 h 233909"/>
                  <a:gd name="connsiteX136" fmla="*/ 99759 w 219371"/>
                  <a:gd name="connsiteY136" fmla="*/ 16937 h 233909"/>
                  <a:gd name="connsiteX137" fmla="*/ 96110 w 219371"/>
                  <a:gd name="connsiteY137" fmla="*/ 20290 h 233909"/>
                  <a:gd name="connsiteX138" fmla="*/ 96365 w 219371"/>
                  <a:gd name="connsiteY138" fmla="*/ 15779 h 233909"/>
                  <a:gd name="connsiteX139" fmla="*/ 89272 w 219371"/>
                  <a:gd name="connsiteY139" fmla="*/ 16855 h 233909"/>
                  <a:gd name="connsiteX140" fmla="*/ 92001 w 219371"/>
                  <a:gd name="connsiteY140" fmla="*/ 9369 h 233909"/>
                  <a:gd name="connsiteX141" fmla="*/ 86930 w 219371"/>
                  <a:gd name="connsiteY141" fmla="*/ 6484 h 233909"/>
                  <a:gd name="connsiteX142" fmla="*/ 81827 w 219371"/>
                  <a:gd name="connsiteY142" fmla="*/ 4865 h 233909"/>
                  <a:gd name="connsiteX143" fmla="*/ 77718 w 219371"/>
                  <a:gd name="connsiteY143" fmla="*/ 5465 h 233909"/>
                  <a:gd name="connsiteX144" fmla="*/ 73445 w 219371"/>
                  <a:gd name="connsiteY144" fmla="*/ 5506 h 233909"/>
                  <a:gd name="connsiteX145" fmla="*/ 69344 w 219371"/>
                  <a:gd name="connsiteY145" fmla="*/ 4306 h 233909"/>
                  <a:gd name="connsiteX146" fmla="*/ 64939 w 219371"/>
                  <a:gd name="connsiteY146" fmla="*/ 3386 h 233909"/>
                  <a:gd name="connsiteX147" fmla="*/ 60279 w 219371"/>
                  <a:gd name="connsiteY147" fmla="*/ 3131 h 233909"/>
                  <a:gd name="connsiteX148" fmla="*/ 61043 w 219371"/>
                  <a:gd name="connsiteY148" fmla="*/ 8358 h 233909"/>
                  <a:gd name="connsiteX149" fmla="*/ 64750 w 219371"/>
                  <a:gd name="connsiteY149" fmla="*/ 11990 h 233909"/>
                  <a:gd name="connsiteX150" fmla="*/ 63986 w 219371"/>
                  <a:gd name="connsiteY150" fmla="*/ 16198 h 233909"/>
                  <a:gd name="connsiteX151" fmla="*/ 68234 w 219371"/>
                  <a:gd name="connsiteY151" fmla="*/ 15360 h 233909"/>
                  <a:gd name="connsiteX152" fmla="*/ 59786 w 219371"/>
                  <a:gd name="connsiteY152" fmla="*/ 18326 h 233909"/>
                  <a:gd name="connsiteX153" fmla="*/ 61660 w 219371"/>
                  <a:gd name="connsiteY153" fmla="*/ 22090 h 233909"/>
                  <a:gd name="connsiteX154" fmla="*/ 65949 w 219371"/>
                  <a:gd name="connsiteY154" fmla="*/ 21983 h 233909"/>
                  <a:gd name="connsiteX155" fmla="*/ 65531 w 219371"/>
                  <a:gd name="connsiteY155" fmla="*/ 26298 h 233909"/>
                  <a:gd name="connsiteX156" fmla="*/ 68941 w 219371"/>
                  <a:gd name="connsiteY156" fmla="*/ 28714 h 233909"/>
                  <a:gd name="connsiteX157" fmla="*/ 64766 w 219371"/>
                  <a:gd name="connsiteY157" fmla="*/ 29363 h 233909"/>
                  <a:gd name="connsiteX158" fmla="*/ 68448 w 219371"/>
                  <a:gd name="connsiteY158" fmla="*/ 33743 h 233909"/>
                  <a:gd name="connsiteX159" fmla="*/ 72524 w 219371"/>
                  <a:gd name="connsiteY159" fmla="*/ 34425 h 233909"/>
                  <a:gd name="connsiteX160" fmla="*/ 67010 w 219371"/>
                  <a:gd name="connsiteY160" fmla="*/ 35140 h 233909"/>
                  <a:gd name="connsiteX161" fmla="*/ 62728 w 219371"/>
                  <a:gd name="connsiteY161" fmla="*/ 34434 h 233909"/>
                  <a:gd name="connsiteX162" fmla="*/ 58726 w 219371"/>
                  <a:gd name="connsiteY162" fmla="*/ 36726 h 233909"/>
                  <a:gd name="connsiteX163" fmla="*/ 57699 w 219371"/>
                  <a:gd name="connsiteY163" fmla="*/ 41452 h 233909"/>
                  <a:gd name="connsiteX164" fmla="*/ 52415 w 219371"/>
                  <a:gd name="connsiteY164" fmla="*/ 42290 h 233909"/>
                  <a:gd name="connsiteX165" fmla="*/ 53689 w 219371"/>
                  <a:gd name="connsiteY165" fmla="*/ 47065 h 233909"/>
                  <a:gd name="connsiteX166" fmla="*/ 48634 w 219371"/>
                  <a:gd name="connsiteY166" fmla="*/ 46506 h 233909"/>
                  <a:gd name="connsiteX167" fmla="*/ 47730 w 219371"/>
                  <a:gd name="connsiteY167" fmla="*/ 41140 h 233909"/>
                  <a:gd name="connsiteX168" fmla="*/ 43909 w 219371"/>
                  <a:gd name="connsiteY168" fmla="*/ 38510 h 233909"/>
                  <a:gd name="connsiteX169" fmla="*/ 36340 w 219371"/>
                  <a:gd name="connsiteY169" fmla="*/ 40186 h 233909"/>
                  <a:gd name="connsiteX170" fmla="*/ 29116 w 219371"/>
                  <a:gd name="connsiteY170" fmla="*/ 40178 h 233909"/>
                  <a:gd name="connsiteX171" fmla="*/ 24588 w 219371"/>
                  <a:gd name="connsiteY171" fmla="*/ 43342 h 233909"/>
                  <a:gd name="connsiteX172" fmla="*/ 22780 w 219371"/>
                  <a:gd name="connsiteY172" fmla="*/ 50196 h 233909"/>
                  <a:gd name="connsiteX173" fmla="*/ 26766 w 219371"/>
                  <a:gd name="connsiteY173" fmla="*/ 51207 h 233909"/>
                  <a:gd name="connsiteX174" fmla="*/ 28015 w 219371"/>
                  <a:gd name="connsiteY174" fmla="*/ 55168 h 233909"/>
                  <a:gd name="connsiteX175" fmla="*/ 28410 w 219371"/>
                  <a:gd name="connsiteY175" fmla="*/ 60320 h 233909"/>
                  <a:gd name="connsiteX176" fmla="*/ 25575 w 219371"/>
                  <a:gd name="connsiteY176" fmla="*/ 64947 h 233909"/>
                  <a:gd name="connsiteX177" fmla="*/ 25057 w 219371"/>
                  <a:gd name="connsiteY177" fmla="*/ 71168 h 233909"/>
                  <a:gd name="connsiteX178" fmla="*/ 20742 w 219371"/>
                  <a:gd name="connsiteY178" fmla="*/ 70922 h 233909"/>
                  <a:gd name="connsiteX179" fmla="*/ 17282 w 219371"/>
                  <a:gd name="connsiteY179" fmla="*/ 73576 h 233909"/>
                  <a:gd name="connsiteX180" fmla="*/ 20496 w 219371"/>
                  <a:gd name="connsiteY180" fmla="*/ 76600 h 233909"/>
                  <a:gd name="connsiteX181" fmla="*/ 24958 w 219371"/>
                  <a:gd name="connsiteY181" fmla="*/ 78244 h 233909"/>
                  <a:gd name="connsiteX182" fmla="*/ 25739 w 219371"/>
                  <a:gd name="connsiteY182" fmla="*/ 83183 h 233909"/>
                  <a:gd name="connsiteX183" fmla="*/ 22098 w 219371"/>
                  <a:gd name="connsiteY183" fmla="*/ 85221 h 233909"/>
                  <a:gd name="connsiteX184" fmla="*/ 18384 w 219371"/>
                  <a:gd name="connsiteY184" fmla="*/ 87481 h 233909"/>
                  <a:gd name="connsiteX185" fmla="*/ 20635 w 219371"/>
                  <a:gd name="connsiteY185" fmla="*/ 91344 h 233909"/>
                  <a:gd name="connsiteX186" fmla="*/ 16814 w 219371"/>
                  <a:gd name="connsiteY186" fmla="*/ 93012 h 233909"/>
                  <a:gd name="connsiteX187" fmla="*/ 12713 w 219371"/>
                  <a:gd name="connsiteY187" fmla="*/ 94680 h 233909"/>
                  <a:gd name="connsiteX188" fmla="*/ 8383 w 219371"/>
                  <a:gd name="connsiteY188" fmla="*/ 94927 h 233909"/>
                  <a:gd name="connsiteX189" fmla="*/ 4282 w 219371"/>
                  <a:gd name="connsiteY189" fmla="*/ 93357 h 233909"/>
                  <a:gd name="connsiteX190" fmla="*/ 690 w 219371"/>
                  <a:gd name="connsiteY190" fmla="*/ 95518 h 233909"/>
                  <a:gd name="connsiteX191" fmla="*/ 1676 w 219371"/>
                  <a:gd name="connsiteY191" fmla="*/ 100219 h 233909"/>
                  <a:gd name="connsiteX192" fmla="*/ 4881 w 219371"/>
                  <a:gd name="connsiteY192" fmla="*/ 103506 h 233909"/>
                  <a:gd name="connsiteX193" fmla="*/ 6295 w 219371"/>
                  <a:gd name="connsiteY193" fmla="*/ 108437 h 233909"/>
                  <a:gd name="connsiteX194" fmla="*/ 4323 w 219371"/>
                  <a:gd name="connsiteY194" fmla="*/ 112193 h 233909"/>
                  <a:gd name="connsiteX195" fmla="*/ 3846 w 219371"/>
                  <a:gd name="connsiteY195" fmla="*/ 116318 h 233909"/>
                  <a:gd name="connsiteX196" fmla="*/ 0 w 219371"/>
                  <a:gd name="connsiteY196" fmla="*/ 119235 h 233909"/>
                  <a:gd name="connsiteX197" fmla="*/ 3797 w 219371"/>
                  <a:gd name="connsiteY197" fmla="*/ 122893 h 233909"/>
                  <a:gd name="connsiteX198" fmla="*/ 1364 w 219371"/>
                  <a:gd name="connsiteY198" fmla="*/ 126262 h 233909"/>
                  <a:gd name="connsiteX199" fmla="*/ 4660 w 219371"/>
                  <a:gd name="connsiteY199" fmla="*/ 128801 h 233909"/>
                  <a:gd name="connsiteX200" fmla="*/ 7791 w 219371"/>
                  <a:gd name="connsiteY200" fmla="*/ 131711 h 233909"/>
                  <a:gd name="connsiteX201" fmla="*/ 9377 w 219371"/>
                  <a:gd name="connsiteY201" fmla="*/ 135598 h 233909"/>
                  <a:gd name="connsiteX202" fmla="*/ 11135 w 219371"/>
                  <a:gd name="connsiteY202" fmla="*/ 139419 h 233909"/>
                  <a:gd name="connsiteX203" fmla="*/ 7602 w 219371"/>
                  <a:gd name="connsiteY203" fmla="*/ 142772 h 233909"/>
                  <a:gd name="connsiteX204" fmla="*/ 5933 w 219371"/>
                  <a:gd name="connsiteY204" fmla="*/ 146725 h 233909"/>
                  <a:gd name="connsiteX205" fmla="*/ 7002 w 219371"/>
                  <a:gd name="connsiteY205" fmla="*/ 150941 h 233909"/>
                  <a:gd name="connsiteX206" fmla="*/ 9656 w 219371"/>
                  <a:gd name="connsiteY206" fmla="*/ 154244 h 233909"/>
                  <a:gd name="connsiteX207" fmla="*/ 13699 w 219371"/>
                  <a:gd name="connsiteY207" fmla="*/ 156192 h 233909"/>
                  <a:gd name="connsiteX208" fmla="*/ 13593 w 219371"/>
                  <a:gd name="connsiteY208" fmla="*/ 160909 h 233909"/>
                  <a:gd name="connsiteX209" fmla="*/ 12113 w 219371"/>
                  <a:gd name="connsiteY209" fmla="*/ 164780 h 233909"/>
                  <a:gd name="connsiteX210" fmla="*/ 15598 w 219371"/>
                  <a:gd name="connsiteY210" fmla="*/ 167368 h 233909"/>
                  <a:gd name="connsiteX211" fmla="*/ 17940 w 219371"/>
                  <a:gd name="connsiteY211" fmla="*/ 171058 h 233909"/>
                  <a:gd name="connsiteX212" fmla="*/ 20430 w 219371"/>
                  <a:gd name="connsiteY212" fmla="*/ 174411 h 233909"/>
                  <a:gd name="connsiteX213" fmla="*/ 24251 w 219371"/>
                  <a:gd name="connsiteY213" fmla="*/ 176129 h 233909"/>
                  <a:gd name="connsiteX214" fmla="*/ 28262 w 219371"/>
                  <a:gd name="connsiteY214" fmla="*/ 175200 h 233909"/>
                  <a:gd name="connsiteX215" fmla="*/ 32091 w 219371"/>
                  <a:gd name="connsiteY215" fmla="*/ 177288 h 233909"/>
                  <a:gd name="connsiteX216" fmla="*/ 36233 w 219371"/>
                  <a:gd name="connsiteY216" fmla="*/ 176671 h 233909"/>
                  <a:gd name="connsiteX217" fmla="*/ 40457 w 219371"/>
                  <a:gd name="connsiteY217" fmla="*/ 176334 h 233909"/>
                  <a:gd name="connsiteX218" fmla="*/ 43786 w 219371"/>
                  <a:gd name="connsiteY218" fmla="*/ 178923 h 233909"/>
                  <a:gd name="connsiteX219" fmla="*/ 47895 w 219371"/>
                  <a:gd name="connsiteY219" fmla="*/ 179079 h 233909"/>
                  <a:gd name="connsiteX220" fmla="*/ 51938 w 219371"/>
                  <a:gd name="connsiteY220" fmla="*/ 179860 h 233909"/>
                  <a:gd name="connsiteX221" fmla="*/ 55924 w 219371"/>
                  <a:gd name="connsiteY221" fmla="*/ 181594 h 233909"/>
                  <a:gd name="connsiteX222" fmla="*/ 55710 w 219371"/>
                  <a:gd name="connsiteY222" fmla="*/ 186459 h 233909"/>
                  <a:gd name="connsiteX223" fmla="*/ 52349 w 219371"/>
                  <a:gd name="connsiteY223" fmla="*/ 189220 h 233909"/>
                  <a:gd name="connsiteX224" fmla="*/ 49152 w 219371"/>
                  <a:gd name="connsiteY224" fmla="*/ 192680 h 233909"/>
                  <a:gd name="connsiteX225" fmla="*/ 47812 w 219371"/>
                  <a:gd name="connsiteY225" fmla="*/ 196756 h 233909"/>
                  <a:gd name="connsiteX226" fmla="*/ 47138 w 219371"/>
                  <a:gd name="connsiteY226" fmla="*/ 200832 h 233909"/>
                  <a:gd name="connsiteX227" fmla="*/ 45643 w 219371"/>
                  <a:gd name="connsiteY227" fmla="*/ 205007 h 233909"/>
                  <a:gd name="connsiteX228" fmla="*/ 43482 w 219371"/>
                  <a:gd name="connsiteY228" fmla="*/ 210234 h 233909"/>
                  <a:gd name="connsiteX229" fmla="*/ 43893 w 219371"/>
                  <a:gd name="connsiteY229" fmla="*/ 214729 h 233909"/>
                  <a:gd name="connsiteX230" fmla="*/ 43104 w 219371"/>
                  <a:gd name="connsiteY230" fmla="*/ 220095 h 233909"/>
                  <a:gd name="connsiteX231" fmla="*/ 44369 w 219371"/>
                  <a:gd name="connsiteY231" fmla="*/ 224533 h 233909"/>
                  <a:gd name="connsiteX232" fmla="*/ 49998 w 219371"/>
                  <a:gd name="connsiteY232" fmla="*/ 224747 h 233909"/>
                  <a:gd name="connsiteX233" fmla="*/ 57074 w 219371"/>
                  <a:gd name="connsiteY233" fmla="*/ 225026 h 233909"/>
                  <a:gd name="connsiteX234" fmla="*/ 62038 w 219371"/>
                  <a:gd name="connsiteY234" fmla="*/ 223736 h 233909"/>
                  <a:gd name="connsiteX235" fmla="*/ 66755 w 219371"/>
                  <a:gd name="connsiteY235" fmla="*/ 224385 h 233909"/>
                  <a:gd name="connsiteX236" fmla="*/ 65308 w 219371"/>
                  <a:gd name="connsiteY236" fmla="*/ 220367 h 233909"/>
                  <a:gd name="connsiteX237" fmla="*/ 68538 w 219371"/>
                  <a:gd name="connsiteY237" fmla="*/ 217696 h 233909"/>
                  <a:gd name="connsiteX238" fmla="*/ 72483 w 219371"/>
                  <a:gd name="connsiteY238" fmla="*/ 219109 h 233909"/>
                  <a:gd name="connsiteX239" fmla="*/ 76165 w 219371"/>
                  <a:gd name="connsiteY239" fmla="*/ 221008 h 233909"/>
                  <a:gd name="connsiteX240" fmla="*/ 81761 w 219371"/>
                  <a:gd name="connsiteY240" fmla="*/ 221558 h 233909"/>
                  <a:gd name="connsiteX241" fmla="*/ 87974 w 219371"/>
                  <a:gd name="connsiteY241" fmla="*/ 223037 h 233909"/>
                  <a:gd name="connsiteX242" fmla="*/ 94105 w 219371"/>
                  <a:gd name="connsiteY242" fmla="*/ 226144 h 233909"/>
                  <a:gd name="connsiteX243" fmla="*/ 98255 w 219371"/>
                  <a:gd name="connsiteY243" fmla="*/ 224599 h 233909"/>
                  <a:gd name="connsiteX244" fmla="*/ 103284 w 219371"/>
                  <a:gd name="connsiteY244" fmla="*/ 225807 h 233909"/>
                  <a:gd name="connsiteX245" fmla="*/ 106678 w 219371"/>
                  <a:gd name="connsiteY245" fmla="*/ 228379 h 233909"/>
                  <a:gd name="connsiteX246" fmla="*/ 110310 w 219371"/>
                  <a:gd name="connsiteY246" fmla="*/ 230713 h 233909"/>
                  <a:gd name="connsiteX247" fmla="*/ 50993 w 219371"/>
                  <a:gd name="connsiteY247" fmla="*/ 7865 h 233909"/>
                  <a:gd name="connsiteX248" fmla="*/ 54354 w 219371"/>
                  <a:gd name="connsiteY248" fmla="*/ 4923 h 233909"/>
                  <a:gd name="connsiteX249" fmla="*/ 54420 w 219371"/>
                  <a:gd name="connsiteY249" fmla="*/ 0 h 233909"/>
                  <a:gd name="connsiteX250" fmla="*/ 51305 w 219371"/>
                  <a:gd name="connsiteY250" fmla="*/ 3016 h 233909"/>
                  <a:gd name="connsiteX251" fmla="*/ 50993 w 219371"/>
                  <a:gd name="connsiteY251" fmla="*/ 7865 h 2339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</a:cxnLst>
                <a:rect l="l" t="t" r="r" b="b"/>
                <a:pathLst>
                  <a:path w="219371" h="233909">
                    <a:moveTo>
                      <a:pt x="18893" y="40663"/>
                    </a:moveTo>
                    <a:lnTo>
                      <a:pt x="23980" y="40079"/>
                    </a:lnTo>
                    <a:lnTo>
                      <a:pt x="19263" y="40507"/>
                    </a:lnTo>
                    <a:close/>
                    <a:moveTo>
                      <a:pt x="26289" y="39233"/>
                    </a:moveTo>
                    <a:lnTo>
                      <a:pt x="30579" y="39233"/>
                    </a:lnTo>
                    <a:lnTo>
                      <a:pt x="25714" y="39093"/>
                    </a:lnTo>
                    <a:close/>
                    <a:moveTo>
                      <a:pt x="33373" y="38666"/>
                    </a:moveTo>
                    <a:lnTo>
                      <a:pt x="37630" y="37951"/>
                    </a:lnTo>
                    <a:lnTo>
                      <a:pt x="33373" y="38666"/>
                    </a:lnTo>
                    <a:close/>
                    <a:moveTo>
                      <a:pt x="123040" y="18285"/>
                    </a:moveTo>
                    <a:lnTo>
                      <a:pt x="119375" y="14217"/>
                    </a:lnTo>
                    <a:lnTo>
                      <a:pt x="115964" y="16576"/>
                    </a:lnTo>
                    <a:lnTo>
                      <a:pt x="121676" y="18014"/>
                    </a:lnTo>
                    <a:close/>
                    <a:moveTo>
                      <a:pt x="172743" y="23290"/>
                    </a:moveTo>
                    <a:lnTo>
                      <a:pt x="176943" y="19896"/>
                    </a:lnTo>
                    <a:lnTo>
                      <a:pt x="180197" y="22427"/>
                    </a:lnTo>
                    <a:lnTo>
                      <a:pt x="179104" y="17915"/>
                    </a:lnTo>
                    <a:lnTo>
                      <a:pt x="178422" y="13289"/>
                    </a:lnTo>
                    <a:lnTo>
                      <a:pt x="173072" y="12771"/>
                    </a:lnTo>
                    <a:lnTo>
                      <a:pt x="168577" y="9804"/>
                    </a:lnTo>
                    <a:lnTo>
                      <a:pt x="166234" y="13716"/>
                    </a:lnTo>
                    <a:lnTo>
                      <a:pt x="168182" y="18433"/>
                    </a:lnTo>
                    <a:lnTo>
                      <a:pt x="170491" y="22690"/>
                    </a:lnTo>
                    <a:close/>
                    <a:moveTo>
                      <a:pt x="109103" y="233910"/>
                    </a:moveTo>
                    <a:lnTo>
                      <a:pt x="113137" y="232570"/>
                    </a:lnTo>
                    <a:lnTo>
                      <a:pt x="116170" y="228938"/>
                    </a:lnTo>
                    <a:lnTo>
                      <a:pt x="114970" y="224829"/>
                    </a:lnTo>
                    <a:lnTo>
                      <a:pt x="119178" y="224969"/>
                    </a:lnTo>
                    <a:lnTo>
                      <a:pt x="123237" y="226193"/>
                    </a:lnTo>
                    <a:lnTo>
                      <a:pt x="127528" y="227640"/>
                    </a:lnTo>
                    <a:lnTo>
                      <a:pt x="132302" y="229900"/>
                    </a:lnTo>
                    <a:lnTo>
                      <a:pt x="136428" y="229176"/>
                    </a:lnTo>
                    <a:lnTo>
                      <a:pt x="139986" y="226358"/>
                    </a:lnTo>
                    <a:lnTo>
                      <a:pt x="144037" y="224410"/>
                    </a:lnTo>
                    <a:lnTo>
                      <a:pt x="149987" y="224180"/>
                    </a:lnTo>
                    <a:lnTo>
                      <a:pt x="154006" y="223259"/>
                    </a:lnTo>
                    <a:lnTo>
                      <a:pt x="158156" y="223547"/>
                    </a:lnTo>
                    <a:lnTo>
                      <a:pt x="159923" y="219569"/>
                    </a:lnTo>
                    <a:lnTo>
                      <a:pt x="164213" y="220934"/>
                    </a:lnTo>
                    <a:lnTo>
                      <a:pt x="167919" y="222865"/>
                    </a:lnTo>
                    <a:lnTo>
                      <a:pt x="172916" y="221772"/>
                    </a:lnTo>
                    <a:lnTo>
                      <a:pt x="174855" y="225495"/>
                    </a:lnTo>
                    <a:lnTo>
                      <a:pt x="179054" y="227878"/>
                    </a:lnTo>
                    <a:lnTo>
                      <a:pt x="180312" y="223637"/>
                    </a:lnTo>
                    <a:lnTo>
                      <a:pt x="176803" y="220572"/>
                    </a:lnTo>
                    <a:lnTo>
                      <a:pt x="178323" y="216332"/>
                    </a:lnTo>
                    <a:lnTo>
                      <a:pt x="174543" y="212412"/>
                    </a:lnTo>
                    <a:lnTo>
                      <a:pt x="171634" y="209502"/>
                    </a:lnTo>
                    <a:lnTo>
                      <a:pt x="173893" y="206043"/>
                    </a:lnTo>
                    <a:lnTo>
                      <a:pt x="177781" y="203816"/>
                    </a:lnTo>
                    <a:lnTo>
                      <a:pt x="184248" y="202312"/>
                    </a:lnTo>
                    <a:lnTo>
                      <a:pt x="187240" y="199312"/>
                    </a:lnTo>
                    <a:lnTo>
                      <a:pt x="187618" y="195195"/>
                    </a:lnTo>
                    <a:lnTo>
                      <a:pt x="192598" y="194768"/>
                    </a:lnTo>
                    <a:lnTo>
                      <a:pt x="196518" y="193009"/>
                    </a:lnTo>
                    <a:lnTo>
                      <a:pt x="196395" y="188809"/>
                    </a:lnTo>
                    <a:lnTo>
                      <a:pt x="194365" y="185185"/>
                    </a:lnTo>
                    <a:lnTo>
                      <a:pt x="190962" y="182720"/>
                    </a:lnTo>
                    <a:lnTo>
                      <a:pt x="186599" y="182161"/>
                    </a:lnTo>
                    <a:lnTo>
                      <a:pt x="183155" y="177962"/>
                    </a:lnTo>
                    <a:lnTo>
                      <a:pt x="179564" y="175907"/>
                    </a:lnTo>
                    <a:lnTo>
                      <a:pt x="176170" y="173023"/>
                    </a:lnTo>
                    <a:lnTo>
                      <a:pt x="172825" y="170565"/>
                    </a:lnTo>
                    <a:lnTo>
                      <a:pt x="168889" y="169029"/>
                    </a:lnTo>
                    <a:lnTo>
                      <a:pt x="165667" y="166432"/>
                    </a:lnTo>
                    <a:lnTo>
                      <a:pt x="163671" y="162471"/>
                    </a:lnTo>
                    <a:lnTo>
                      <a:pt x="160556" y="159570"/>
                    </a:lnTo>
                    <a:lnTo>
                      <a:pt x="161114" y="155263"/>
                    </a:lnTo>
                    <a:lnTo>
                      <a:pt x="161164" y="151064"/>
                    </a:lnTo>
                    <a:lnTo>
                      <a:pt x="157375" y="149322"/>
                    </a:lnTo>
                    <a:lnTo>
                      <a:pt x="153825" y="147243"/>
                    </a:lnTo>
                    <a:lnTo>
                      <a:pt x="151746" y="143528"/>
                    </a:lnTo>
                    <a:lnTo>
                      <a:pt x="155880" y="143848"/>
                    </a:lnTo>
                    <a:lnTo>
                      <a:pt x="158649" y="140791"/>
                    </a:lnTo>
                    <a:lnTo>
                      <a:pt x="162273" y="138392"/>
                    </a:lnTo>
                    <a:lnTo>
                      <a:pt x="167056" y="137192"/>
                    </a:lnTo>
                    <a:lnTo>
                      <a:pt x="171058" y="138195"/>
                    </a:lnTo>
                    <a:lnTo>
                      <a:pt x="174444" y="135491"/>
                    </a:lnTo>
                    <a:lnTo>
                      <a:pt x="177846" y="133116"/>
                    </a:lnTo>
                    <a:lnTo>
                      <a:pt x="182087" y="131743"/>
                    </a:lnTo>
                    <a:lnTo>
                      <a:pt x="188020" y="128522"/>
                    </a:lnTo>
                    <a:lnTo>
                      <a:pt x="192680" y="128538"/>
                    </a:lnTo>
                    <a:lnTo>
                      <a:pt x="195885" y="125835"/>
                    </a:lnTo>
                    <a:lnTo>
                      <a:pt x="201186" y="124479"/>
                    </a:lnTo>
                    <a:lnTo>
                      <a:pt x="205270" y="122482"/>
                    </a:lnTo>
                    <a:lnTo>
                      <a:pt x="201588" y="120649"/>
                    </a:lnTo>
                    <a:lnTo>
                      <a:pt x="206297" y="119383"/>
                    </a:lnTo>
                    <a:lnTo>
                      <a:pt x="209930" y="121611"/>
                    </a:lnTo>
                    <a:lnTo>
                      <a:pt x="213192" y="125350"/>
                    </a:lnTo>
                    <a:lnTo>
                      <a:pt x="217161" y="122005"/>
                    </a:lnTo>
                    <a:lnTo>
                      <a:pt x="218805" y="117970"/>
                    </a:lnTo>
                    <a:lnTo>
                      <a:pt x="219372" y="113672"/>
                    </a:lnTo>
                    <a:lnTo>
                      <a:pt x="217704" y="109703"/>
                    </a:lnTo>
                    <a:lnTo>
                      <a:pt x="215165" y="105947"/>
                    </a:lnTo>
                    <a:lnTo>
                      <a:pt x="211261" y="103843"/>
                    </a:lnTo>
                    <a:lnTo>
                      <a:pt x="210176" y="99216"/>
                    </a:lnTo>
                    <a:lnTo>
                      <a:pt x="207472" y="95822"/>
                    </a:lnTo>
                    <a:lnTo>
                      <a:pt x="209880" y="92494"/>
                    </a:lnTo>
                    <a:lnTo>
                      <a:pt x="210628" y="88229"/>
                    </a:lnTo>
                    <a:lnTo>
                      <a:pt x="208713" y="84564"/>
                    </a:lnTo>
                    <a:lnTo>
                      <a:pt x="206018" y="81359"/>
                    </a:lnTo>
                    <a:lnTo>
                      <a:pt x="205509" y="77233"/>
                    </a:lnTo>
                    <a:lnTo>
                      <a:pt x="206552" y="73215"/>
                    </a:lnTo>
                    <a:lnTo>
                      <a:pt x="202755" y="70897"/>
                    </a:lnTo>
                    <a:lnTo>
                      <a:pt x="199509" y="68251"/>
                    </a:lnTo>
                    <a:lnTo>
                      <a:pt x="195803" y="65933"/>
                    </a:lnTo>
                    <a:lnTo>
                      <a:pt x="193765" y="62301"/>
                    </a:lnTo>
                    <a:lnTo>
                      <a:pt x="198523" y="58496"/>
                    </a:lnTo>
                    <a:lnTo>
                      <a:pt x="199345" y="53927"/>
                    </a:lnTo>
                    <a:lnTo>
                      <a:pt x="198581" y="49851"/>
                    </a:lnTo>
                    <a:lnTo>
                      <a:pt x="197159" y="45561"/>
                    </a:lnTo>
                    <a:lnTo>
                      <a:pt x="195310" y="41427"/>
                    </a:lnTo>
                    <a:lnTo>
                      <a:pt x="194849" y="37170"/>
                    </a:lnTo>
                    <a:lnTo>
                      <a:pt x="192820" y="33390"/>
                    </a:lnTo>
                    <a:lnTo>
                      <a:pt x="188834" y="29667"/>
                    </a:lnTo>
                    <a:lnTo>
                      <a:pt x="183640" y="27144"/>
                    </a:lnTo>
                    <a:lnTo>
                      <a:pt x="174682" y="27144"/>
                    </a:lnTo>
                    <a:lnTo>
                      <a:pt x="171461" y="24597"/>
                    </a:lnTo>
                    <a:lnTo>
                      <a:pt x="165955" y="21671"/>
                    </a:lnTo>
                    <a:lnTo>
                      <a:pt x="163572" y="18285"/>
                    </a:lnTo>
                    <a:lnTo>
                      <a:pt x="155987" y="17036"/>
                    </a:lnTo>
                    <a:lnTo>
                      <a:pt x="150949" y="15647"/>
                    </a:lnTo>
                    <a:lnTo>
                      <a:pt x="148040" y="21252"/>
                    </a:lnTo>
                    <a:lnTo>
                      <a:pt x="144218" y="23043"/>
                    </a:lnTo>
                    <a:lnTo>
                      <a:pt x="137521" y="25854"/>
                    </a:lnTo>
                    <a:lnTo>
                      <a:pt x="133107" y="25460"/>
                    </a:lnTo>
                    <a:lnTo>
                      <a:pt x="127741" y="29248"/>
                    </a:lnTo>
                    <a:lnTo>
                      <a:pt x="124125" y="32281"/>
                    </a:lnTo>
                    <a:lnTo>
                      <a:pt x="120468" y="29667"/>
                    </a:lnTo>
                    <a:lnTo>
                      <a:pt x="114263" y="31516"/>
                    </a:lnTo>
                    <a:lnTo>
                      <a:pt x="110623" y="29141"/>
                    </a:lnTo>
                    <a:lnTo>
                      <a:pt x="114255" y="27218"/>
                    </a:lnTo>
                    <a:lnTo>
                      <a:pt x="118381" y="23356"/>
                    </a:lnTo>
                    <a:lnTo>
                      <a:pt x="118422" y="19140"/>
                    </a:lnTo>
                    <a:lnTo>
                      <a:pt x="110656" y="21145"/>
                    </a:lnTo>
                    <a:lnTo>
                      <a:pt x="105856" y="19354"/>
                    </a:lnTo>
                    <a:lnTo>
                      <a:pt x="99759" y="16937"/>
                    </a:lnTo>
                    <a:lnTo>
                      <a:pt x="96110" y="20290"/>
                    </a:lnTo>
                    <a:lnTo>
                      <a:pt x="96365" y="15779"/>
                    </a:lnTo>
                    <a:lnTo>
                      <a:pt x="89272" y="16855"/>
                    </a:lnTo>
                    <a:lnTo>
                      <a:pt x="92001" y="9369"/>
                    </a:lnTo>
                    <a:lnTo>
                      <a:pt x="86930" y="6484"/>
                    </a:lnTo>
                    <a:lnTo>
                      <a:pt x="81827" y="4865"/>
                    </a:lnTo>
                    <a:lnTo>
                      <a:pt x="77718" y="5465"/>
                    </a:lnTo>
                    <a:lnTo>
                      <a:pt x="73445" y="5506"/>
                    </a:lnTo>
                    <a:lnTo>
                      <a:pt x="69344" y="4306"/>
                    </a:lnTo>
                    <a:lnTo>
                      <a:pt x="64939" y="3386"/>
                    </a:lnTo>
                    <a:lnTo>
                      <a:pt x="60279" y="3131"/>
                    </a:lnTo>
                    <a:lnTo>
                      <a:pt x="61043" y="8358"/>
                    </a:lnTo>
                    <a:lnTo>
                      <a:pt x="64750" y="11990"/>
                    </a:lnTo>
                    <a:lnTo>
                      <a:pt x="63986" y="16198"/>
                    </a:lnTo>
                    <a:lnTo>
                      <a:pt x="68234" y="15360"/>
                    </a:lnTo>
                    <a:lnTo>
                      <a:pt x="59786" y="18326"/>
                    </a:lnTo>
                    <a:lnTo>
                      <a:pt x="61660" y="22090"/>
                    </a:lnTo>
                    <a:lnTo>
                      <a:pt x="65949" y="21983"/>
                    </a:lnTo>
                    <a:lnTo>
                      <a:pt x="65531" y="26298"/>
                    </a:lnTo>
                    <a:lnTo>
                      <a:pt x="68941" y="28714"/>
                    </a:lnTo>
                    <a:lnTo>
                      <a:pt x="64766" y="29363"/>
                    </a:lnTo>
                    <a:lnTo>
                      <a:pt x="68448" y="33743"/>
                    </a:lnTo>
                    <a:lnTo>
                      <a:pt x="72524" y="34425"/>
                    </a:lnTo>
                    <a:lnTo>
                      <a:pt x="67010" y="35140"/>
                    </a:lnTo>
                    <a:lnTo>
                      <a:pt x="62728" y="34434"/>
                    </a:lnTo>
                    <a:lnTo>
                      <a:pt x="58726" y="36726"/>
                    </a:lnTo>
                    <a:lnTo>
                      <a:pt x="57699" y="41452"/>
                    </a:lnTo>
                    <a:lnTo>
                      <a:pt x="52415" y="42290"/>
                    </a:lnTo>
                    <a:lnTo>
                      <a:pt x="53689" y="47065"/>
                    </a:lnTo>
                    <a:lnTo>
                      <a:pt x="48634" y="46506"/>
                    </a:lnTo>
                    <a:lnTo>
                      <a:pt x="47730" y="41140"/>
                    </a:lnTo>
                    <a:lnTo>
                      <a:pt x="43909" y="38510"/>
                    </a:lnTo>
                    <a:lnTo>
                      <a:pt x="36340" y="40186"/>
                    </a:lnTo>
                    <a:lnTo>
                      <a:pt x="29116" y="40178"/>
                    </a:lnTo>
                    <a:lnTo>
                      <a:pt x="24588" y="43342"/>
                    </a:lnTo>
                    <a:lnTo>
                      <a:pt x="22780" y="50196"/>
                    </a:lnTo>
                    <a:lnTo>
                      <a:pt x="26766" y="51207"/>
                    </a:lnTo>
                    <a:lnTo>
                      <a:pt x="28015" y="55168"/>
                    </a:lnTo>
                    <a:lnTo>
                      <a:pt x="28410" y="60320"/>
                    </a:lnTo>
                    <a:lnTo>
                      <a:pt x="25575" y="64947"/>
                    </a:lnTo>
                    <a:lnTo>
                      <a:pt x="25057" y="71168"/>
                    </a:lnTo>
                    <a:lnTo>
                      <a:pt x="20742" y="70922"/>
                    </a:lnTo>
                    <a:lnTo>
                      <a:pt x="17282" y="73576"/>
                    </a:lnTo>
                    <a:lnTo>
                      <a:pt x="20496" y="76600"/>
                    </a:lnTo>
                    <a:lnTo>
                      <a:pt x="24958" y="78244"/>
                    </a:lnTo>
                    <a:lnTo>
                      <a:pt x="25739" y="83183"/>
                    </a:lnTo>
                    <a:lnTo>
                      <a:pt x="22098" y="85221"/>
                    </a:lnTo>
                    <a:lnTo>
                      <a:pt x="18384" y="87481"/>
                    </a:lnTo>
                    <a:lnTo>
                      <a:pt x="20635" y="91344"/>
                    </a:lnTo>
                    <a:lnTo>
                      <a:pt x="16814" y="93012"/>
                    </a:lnTo>
                    <a:lnTo>
                      <a:pt x="12713" y="94680"/>
                    </a:lnTo>
                    <a:lnTo>
                      <a:pt x="8383" y="94927"/>
                    </a:lnTo>
                    <a:lnTo>
                      <a:pt x="4282" y="93357"/>
                    </a:lnTo>
                    <a:lnTo>
                      <a:pt x="690" y="95518"/>
                    </a:lnTo>
                    <a:lnTo>
                      <a:pt x="1676" y="100219"/>
                    </a:lnTo>
                    <a:lnTo>
                      <a:pt x="4881" y="103506"/>
                    </a:lnTo>
                    <a:lnTo>
                      <a:pt x="6295" y="108437"/>
                    </a:lnTo>
                    <a:lnTo>
                      <a:pt x="4323" y="112193"/>
                    </a:lnTo>
                    <a:lnTo>
                      <a:pt x="3846" y="116318"/>
                    </a:lnTo>
                    <a:lnTo>
                      <a:pt x="0" y="119235"/>
                    </a:lnTo>
                    <a:lnTo>
                      <a:pt x="3797" y="122893"/>
                    </a:lnTo>
                    <a:lnTo>
                      <a:pt x="1364" y="126262"/>
                    </a:lnTo>
                    <a:lnTo>
                      <a:pt x="4660" y="128801"/>
                    </a:lnTo>
                    <a:lnTo>
                      <a:pt x="7791" y="131711"/>
                    </a:lnTo>
                    <a:lnTo>
                      <a:pt x="9377" y="135598"/>
                    </a:lnTo>
                    <a:lnTo>
                      <a:pt x="11135" y="139419"/>
                    </a:lnTo>
                    <a:lnTo>
                      <a:pt x="7602" y="142772"/>
                    </a:lnTo>
                    <a:lnTo>
                      <a:pt x="5933" y="146725"/>
                    </a:lnTo>
                    <a:lnTo>
                      <a:pt x="7002" y="150941"/>
                    </a:lnTo>
                    <a:lnTo>
                      <a:pt x="9656" y="154244"/>
                    </a:lnTo>
                    <a:lnTo>
                      <a:pt x="13699" y="156192"/>
                    </a:lnTo>
                    <a:lnTo>
                      <a:pt x="13593" y="160909"/>
                    </a:lnTo>
                    <a:lnTo>
                      <a:pt x="12113" y="164780"/>
                    </a:lnTo>
                    <a:lnTo>
                      <a:pt x="15598" y="167368"/>
                    </a:lnTo>
                    <a:lnTo>
                      <a:pt x="17940" y="171058"/>
                    </a:lnTo>
                    <a:lnTo>
                      <a:pt x="20430" y="174411"/>
                    </a:lnTo>
                    <a:lnTo>
                      <a:pt x="24251" y="176129"/>
                    </a:lnTo>
                    <a:lnTo>
                      <a:pt x="28262" y="175200"/>
                    </a:lnTo>
                    <a:lnTo>
                      <a:pt x="32091" y="177288"/>
                    </a:lnTo>
                    <a:lnTo>
                      <a:pt x="36233" y="176671"/>
                    </a:lnTo>
                    <a:lnTo>
                      <a:pt x="40457" y="176334"/>
                    </a:lnTo>
                    <a:lnTo>
                      <a:pt x="43786" y="178923"/>
                    </a:lnTo>
                    <a:lnTo>
                      <a:pt x="47895" y="179079"/>
                    </a:lnTo>
                    <a:lnTo>
                      <a:pt x="51938" y="179860"/>
                    </a:lnTo>
                    <a:lnTo>
                      <a:pt x="55924" y="181594"/>
                    </a:lnTo>
                    <a:lnTo>
                      <a:pt x="55710" y="186459"/>
                    </a:lnTo>
                    <a:lnTo>
                      <a:pt x="52349" y="189220"/>
                    </a:lnTo>
                    <a:lnTo>
                      <a:pt x="49152" y="192680"/>
                    </a:lnTo>
                    <a:lnTo>
                      <a:pt x="47812" y="196756"/>
                    </a:lnTo>
                    <a:lnTo>
                      <a:pt x="47138" y="200832"/>
                    </a:lnTo>
                    <a:lnTo>
                      <a:pt x="45643" y="205007"/>
                    </a:lnTo>
                    <a:lnTo>
                      <a:pt x="43482" y="210234"/>
                    </a:lnTo>
                    <a:lnTo>
                      <a:pt x="43893" y="214729"/>
                    </a:lnTo>
                    <a:lnTo>
                      <a:pt x="43104" y="220095"/>
                    </a:lnTo>
                    <a:lnTo>
                      <a:pt x="44369" y="224533"/>
                    </a:lnTo>
                    <a:lnTo>
                      <a:pt x="49998" y="224747"/>
                    </a:lnTo>
                    <a:lnTo>
                      <a:pt x="57074" y="225026"/>
                    </a:lnTo>
                    <a:lnTo>
                      <a:pt x="62038" y="223736"/>
                    </a:lnTo>
                    <a:lnTo>
                      <a:pt x="66755" y="224385"/>
                    </a:lnTo>
                    <a:lnTo>
                      <a:pt x="65308" y="220367"/>
                    </a:lnTo>
                    <a:lnTo>
                      <a:pt x="68538" y="217696"/>
                    </a:lnTo>
                    <a:lnTo>
                      <a:pt x="72483" y="219109"/>
                    </a:lnTo>
                    <a:lnTo>
                      <a:pt x="76165" y="221008"/>
                    </a:lnTo>
                    <a:lnTo>
                      <a:pt x="81761" y="221558"/>
                    </a:lnTo>
                    <a:lnTo>
                      <a:pt x="87974" y="223037"/>
                    </a:lnTo>
                    <a:lnTo>
                      <a:pt x="94105" y="226144"/>
                    </a:lnTo>
                    <a:lnTo>
                      <a:pt x="98255" y="224599"/>
                    </a:lnTo>
                    <a:lnTo>
                      <a:pt x="103284" y="225807"/>
                    </a:lnTo>
                    <a:lnTo>
                      <a:pt x="106678" y="228379"/>
                    </a:lnTo>
                    <a:lnTo>
                      <a:pt x="110310" y="230713"/>
                    </a:lnTo>
                    <a:close/>
                    <a:moveTo>
                      <a:pt x="50993" y="7865"/>
                    </a:moveTo>
                    <a:lnTo>
                      <a:pt x="54354" y="4923"/>
                    </a:lnTo>
                    <a:lnTo>
                      <a:pt x="54420" y="0"/>
                    </a:lnTo>
                    <a:lnTo>
                      <a:pt x="51305" y="3016"/>
                    </a:lnTo>
                    <a:lnTo>
                      <a:pt x="50993" y="7865"/>
                    </a:lnTo>
                    <a:close/>
                  </a:path>
                </a:pathLst>
              </a:custGeom>
              <a:solidFill>
                <a:srgbClr val="0D8344"/>
              </a:solidFill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746" name="Free-form: Shape 745">
                <a:extLst>
                  <a:ext uri="{FF2B5EF4-FFF2-40B4-BE49-F238E27FC236}">
                    <a16:creationId xmlns:a16="http://schemas.microsoft.com/office/drawing/2014/main" id="{A3C77766-EB1E-4D29-4D97-61EC27B50734}"/>
                  </a:ext>
                </a:extLst>
              </p:cNvPr>
              <p:cNvSpPr/>
              <p:nvPr/>
            </p:nvSpPr>
            <p:spPr>
              <a:xfrm>
                <a:off x="6360257" y="2493611"/>
                <a:ext cx="275531" cy="249635"/>
              </a:xfrm>
              <a:custGeom>
                <a:avLst/>
                <a:gdLst>
                  <a:gd name="connsiteX0" fmla="*/ 13124 w 234608"/>
                  <a:gd name="connsiteY0" fmla="*/ 73732 h 212559"/>
                  <a:gd name="connsiteX1" fmla="*/ 9763 w 234608"/>
                  <a:gd name="connsiteY1" fmla="*/ 70601 h 212559"/>
                  <a:gd name="connsiteX2" fmla="*/ 7371 w 234608"/>
                  <a:gd name="connsiteY2" fmla="*/ 66098 h 212559"/>
                  <a:gd name="connsiteX3" fmla="*/ 8160 w 234608"/>
                  <a:gd name="connsiteY3" fmla="*/ 60739 h 212559"/>
                  <a:gd name="connsiteX4" fmla="*/ 3969 w 234608"/>
                  <a:gd name="connsiteY4" fmla="*/ 60287 h 212559"/>
                  <a:gd name="connsiteX5" fmla="*/ 0 w 234608"/>
                  <a:gd name="connsiteY5" fmla="*/ 61528 h 212559"/>
                  <a:gd name="connsiteX6" fmla="*/ 2909 w 234608"/>
                  <a:gd name="connsiteY6" fmla="*/ 65457 h 212559"/>
                  <a:gd name="connsiteX7" fmla="*/ 5769 w 234608"/>
                  <a:gd name="connsiteY7" fmla="*/ 68456 h 212559"/>
                  <a:gd name="connsiteX8" fmla="*/ 9598 w 234608"/>
                  <a:gd name="connsiteY8" fmla="*/ 71982 h 212559"/>
                  <a:gd name="connsiteX9" fmla="*/ 26495 w 234608"/>
                  <a:gd name="connsiteY9" fmla="*/ 98247 h 212559"/>
                  <a:gd name="connsiteX10" fmla="*/ 30908 w 234608"/>
                  <a:gd name="connsiteY10" fmla="*/ 96529 h 212559"/>
                  <a:gd name="connsiteX11" fmla="*/ 30070 w 234608"/>
                  <a:gd name="connsiteY11" fmla="*/ 90185 h 212559"/>
                  <a:gd name="connsiteX12" fmla="*/ 26766 w 234608"/>
                  <a:gd name="connsiteY12" fmla="*/ 94170 h 212559"/>
                  <a:gd name="connsiteX13" fmla="*/ 33932 w 234608"/>
                  <a:gd name="connsiteY13" fmla="*/ 114502 h 212559"/>
                  <a:gd name="connsiteX14" fmla="*/ 31516 w 234608"/>
                  <a:gd name="connsiteY14" fmla="*/ 109168 h 212559"/>
                  <a:gd name="connsiteX15" fmla="*/ 28492 w 234608"/>
                  <a:gd name="connsiteY15" fmla="*/ 103712 h 212559"/>
                  <a:gd name="connsiteX16" fmla="*/ 24259 w 234608"/>
                  <a:gd name="connsiteY16" fmla="*/ 105815 h 212559"/>
                  <a:gd name="connsiteX17" fmla="*/ 21868 w 234608"/>
                  <a:gd name="connsiteY17" fmla="*/ 110327 h 212559"/>
                  <a:gd name="connsiteX18" fmla="*/ 26068 w 234608"/>
                  <a:gd name="connsiteY18" fmla="*/ 110500 h 212559"/>
                  <a:gd name="connsiteX19" fmla="*/ 29716 w 234608"/>
                  <a:gd name="connsiteY19" fmla="*/ 112710 h 212559"/>
                  <a:gd name="connsiteX20" fmla="*/ 33932 w 234608"/>
                  <a:gd name="connsiteY20" fmla="*/ 114502 h 212559"/>
                  <a:gd name="connsiteX21" fmla="*/ 31680 w 234608"/>
                  <a:gd name="connsiteY21" fmla="*/ 106892 h 212559"/>
                  <a:gd name="connsiteX22" fmla="*/ 30998 w 234608"/>
                  <a:gd name="connsiteY22" fmla="*/ 102693 h 212559"/>
                  <a:gd name="connsiteX23" fmla="*/ 31680 w 234608"/>
                  <a:gd name="connsiteY23" fmla="*/ 106892 h 212559"/>
                  <a:gd name="connsiteX24" fmla="*/ 36274 w 234608"/>
                  <a:gd name="connsiteY24" fmla="*/ 127396 h 212559"/>
                  <a:gd name="connsiteX25" fmla="*/ 40088 w 234608"/>
                  <a:gd name="connsiteY25" fmla="*/ 125407 h 212559"/>
                  <a:gd name="connsiteX26" fmla="*/ 34540 w 234608"/>
                  <a:gd name="connsiteY26" fmla="*/ 121035 h 212559"/>
                  <a:gd name="connsiteX27" fmla="*/ 30842 w 234608"/>
                  <a:gd name="connsiteY27" fmla="*/ 119219 h 212559"/>
                  <a:gd name="connsiteX28" fmla="*/ 32790 w 234608"/>
                  <a:gd name="connsiteY28" fmla="*/ 124889 h 212559"/>
                  <a:gd name="connsiteX29" fmla="*/ 36274 w 234608"/>
                  <a:gd name="connsiteY29" fmla="*/ 127396 h 212559"/>
                  <a:gd name="connsiteX30" fmla="*/ 105331 w 234608"/>
                  <a:gd name="connsiteY30" fmla="*/ 56622 h 212559"/>
                  <a:gd name="connsiteX31" fmla="*/ 101805 w 234608"/>
                  <a:gd name="connsiteY31" fmla="*/ 53820 h 212559"/>
                  <a:gd name="connsiteX32" fmla="*/ 97556 w 234608"/>
                  <a:gd name="connsiteY32" fmla="*/ 50557 h 212559"/>
                  <a:gd name="connsiteX33" fmla="*/ 94524 w 234608"/>
                  <a:gd name="connsiteY33" fmla="*/ 47623 h 212559"/>
                  <a:gd name="connsiteX34" fmla="*/ 96340 w 234608"/>
                  <a:gd name="connsiteY34" fmla="*/ 53516 h 212559"/>
                  <a:gd name="connsiteX35" fmla="*/ 102101 w 234608"/>
                  <a:gd name="connsiteY35" fmla="*/ 56203 h 212559"/>
                  <a:gd name="connsiteX36" fmla="*/ 127042 w 234608"/>
                  <a:gd name="connsiteY36" fmla="*/ 36094 h 212559"/>
                  <a:gd name="connsiteX37" fmla="*/ 129804 w 234608"/>
                  <a:gd name="connsiteY37" fmla="*/ 32798 h 212559"/>
                  <a:gd name="connsiteX38" fmla="*/ 126435 w 234608"/>
                  <a:gd name="connsiteY38" fmla="*/ 28886 h 212559"/>
                  <a:gd name="connsiteX39" fmla="*/ 123361 w 234608"/>
                  <a:gd name="connsiteY39" fmla="*/ 33283 h 212559"/>
                  <a:gd name="connsiteX40" fmla="*/ 127042 w 234608"/>
                  <a:gd name="connsiteY40" fmla="*/ 36094 h 212559"/>
                  <a:gd name="connsiteX41" fmla="*/ 152132 w 234608"/>
                  <a:gd name="connsiteY41" fmla="*/ 41559 h 212559"/>
                  <a:gd name="connsiteX42" fmla="*/ 149355 w 234608"/>
                  <a:gd name="connsiteY42" fmla="*/ 38386 h 212559"/>
                  <a:gd name="connsiteX43" fmla="*/ 152132 w 234608"/>
                  <a:gd name="connsiteY43" fmla="*/ 41559 h 212559"/>
                  <a:gd name="connsiteX44" fmla="*/ 119769 w 234608"/>
                  <a:gd name="connsiteY44" fmla="*/ 127273 h 212559"/>
                  <a:gd name="connsiteX45" fmla="*/ 120945 w 234608"/>
                  <a:gd name="connsiteY45" fmla="*/ 122786 h 212559"/>
                  <a:gd name="connsiteX46" fmla="*/ 119162 w 234608"/>
                  <a:gd name="connsiteY46" fmla="*/ 118701 h 212559"/>
                  <a:gd name="connsiteX47" fmla="*/ 117871 w 234608"/>
                  <a:gd name="connsiteY47" fmla="*/ 114132 h 212559"/>
                  <a:gd name="connsiteX48" fmla="*/ 119441 w 234608"/>
                  <a:gd name="connsiteY48" fmla="*/ 110031 h 212559"/>
                  <a:gd name="connsiteX49" fmla="*/ 116112 w 234608"/>
                  <a:gd name="connsiteY49" fmla="*/ 107369 h 212559"/>
                  <a:gd name="connsiteX50" fmla="*/ 112127 w 234608"/>
                  <a:gd name="connsiteY50" fmla="*/ 106029 h 212559"/>
                  <a:gd name="connsiteX51" fmla="*/ 107401 w 234608"/>
                  <a:gd name="connsiteY51" fmla="*/ 104451 h 212559"/>
                  <a:gd name="connsiteX52" fmla="*/ 104607 w 234608"/>
                  <a:gd name="connsiteY52" fmla="*/ 100293 h 212559"/>
                  <a:gd name="connsiteX53" fmla="*/ 100120 w 234608"/>
                  <a:gd name="connsiteY53" fmla="*/ 100342 h 212559"/>
                  <a:gd name="connsiteX54" fmla="*/ 98575 w 234608"/>
                  <a:gd name="connsiteY54" fmla="*/ 96307 h 212559"/>
                  <a:gd name="connsiteX55" fmla="*/ 94417 w 234608"/>
                  <a:gd name="connsiteY55" fmla="*/ 95165 h 212559"/>
                  <a:gd name="connsiteX56" fmla="*/ 90719 w 234608"/>
                  <a:gd name="connsiteY56" fmla="*/ 92650 h 212559"/>
                  <a:gd name="connsiteX57" fmla="*/ 86454 w 234608"/>
                  <a:gd name="connsiteY57" fmla="*/ 92708 h 212559"/>
                  <a:gd name="connsiteX58" fmla="*/ 81753 w 234608"/>
                  <a:gd name="connsiteY58" fmla="*/ 89675 h 212559"/>
                  <a:gd name="connsiteX59" fmla="*/ 77414 w 234608"/>
                  <a:gd name="connsiteY59" fmla="*/ 89486 h 212559"/>
                  <a:gd name="connsiteX60" fmla="*/ 83265 w 234608"/>
                  <a:gd name="connsiteY60" fmla="*/ 89092 h 212559"/>
                  <a:gd name="connsiteX61" fmla="*/ 87300 w 234608"/>
                  <a:gd name="connsiteY61" fmla="*/ 87555 h 212559"/>
                  <a:gd name="connsiteX62" fmla="*/ 90554 w 234608"/>
                  <a:gd name="connsiteY62" fmla="*/ 84432 h 212559"/>
                  <a:gd name="connsiteX63" fmla="*/ 87210 w 234608"/>
                  <a:gd name="connsiteY63" fmla="*/ 81038 h 212559"/>
                  <a:gd name="connsiteX64" fmla="*/ 83750 w 234608"/>
                  <a:gd name="connsiteY64" fmla="*/ 77545 h 212559"/>
                  <a:gd name="connsiteX65" fmla="*/ 87226 w 234608"/>
                  <a:gd name="connsiteY65" fmla="*/ 74044 h 212559"/>
                  <a:gd name="connsiteX66" fmla="*/ 91549 w 234608"/>
                  <a:gd name="connsiteY66" fmla="*/ 75466 h 212559"/>
                  <a:gd name="connsiteX67" fmla="*/ 94532 w 234608"/>
                  <a:gd name="connsiteY67" fmla="*/ 79345 h 212559"/>
                  <a:gd name="connsiteX68" fmla="*/ 90267 w 234608"/>
                  <a:gd name="connsiteY68" fmla="*/ 81860 h 212559"/>
                  <a:gd name="connsiteX69" fmla="*/ 94803 w 234608"/>
                  <a:gd name="connsiteY69" fmla="*/ 81539 h 212559"/>
                  <a:gd name="connsiteX70" fmla="*/ 96776 w 234608"/>
                  <a:gd name="connsiteY70" fmla="*/ 77282 h 212559"/>
                  <a:gd name="connsiteX71" fmla="*/ 94039 w 234608"/>
                  <a:gd name="connsiteY71" fmla="*/ 74028 h 212559"/>
                  <a:gd name="connsiteX72" fmla="*/ 91253 w 234608"/>
                  <a:gd name="connsiteY72" fmla="*/ 70897 h 212559"/>
                  <a:gd name="connsiteX73" fmla="*/ 87818 w 234608"/>
                  <a:gd name="connsiteY73" fmla="*/ 67782 h 212559"/>
                  <a:gd name="connsiteX74" fmla="*/ 83725 w 234608"/>
                  <a:gd name="connsiteY74" fmla="*/ 61956 h 212559"/>
                  <a:gd name="connsiteX75" fmla="*/ 80931 w 234608"/>
                  <a:gd name="connsiteY75" fmla="*/ 58249 h 212559"/>
                  <a:gd name="connsiteX76" fmla="*/ 77315 w 234608"/>
                  <a:gd name="connsiteY76" fmla="*/ 54297 h 212559"/>
                  <a:gd name="connsiteX77" fmla="*/ 74998 w 234608"/>
                  <a:gd name="connsiteY77" fmla="*/ 50689 h 212559"/>
                  <a:gd name="connsiteX78" fmla="*/ 75244 w 234608"/>
                  <a:gd name="connsiteY78" fmla="*/ 45314 h 212559"/>
                  <a:gd name="connsiteX79" fmla="*/ 74463 w 234608"/>
                  <a:gd name="connsiteY79" fmla="*/ 39052 h 212559"/>
                  <a:gd name="connsiteX80" fmla="*/ 77981 w 234608"/>
                  <a:gd name="connsiteY80" fmla="*/ 36414 h 212559"/>
                  <a:gd name="connsiteX81" fmla="*/ 81720 w 234608"/>
                  <a:gd name="connsiteY81" fmla="*/ 33760 h 212559"/>
                  <a:gd name="connsiteX82" fmla="*/ 84087 w 234608"/>
                  <a:gd name="connsiteY82" fmla="*/ 37129 h 212559"/>
                  <a:gd name="connsiteX83" fmla="*/ 80340 w 234608"/>
                  <a:gd name="connsiteY83" fmla="*/ 38986 h 212559"/>
                  <a:gd name="connsiteX84" fmla="*/ 84021 w 234608"/>
                  <a:gd name="connsiteY84" fmla="*/ 42002 h 212559"/>
                  <a:gd name="connsiteX85" fmla="*/ 88722 w 234608"/>
                  <a:gd name="connsiteY85" fmla="*/ 44714 h 212559"/>
                  <a:gd name="connsiteX86" fmla="*/ 93258 w 234608"/>
                  <a:gd name="connsiteY86" fmla="*/ 46366 h 212559"/>
                  <a:gd name="connsiteX87" fmla="*/ 98551 w 234608"/>
                  <a:gd name="connsiteY87" fmla="*/ 45725 h 212559"/>
                  <a:gd name="connsiteX88" fmla="*/ 102594 w 234608"/>
                  <a:gd name="connsiteY88" fmla="*/ 46752 h 212559"/>
                  <a:gd name="connsiteX89" fmla="*/ 106152 w 234608"/>
                  <a:gd name="connsiteY89" fmla="*/ 50105 h 212559"/>
                  <a:gd name="connsiteX90" fmla="*/ 109908 w 234608"/>
                  <a:gd name="connsiteY90" fmla="*/ 54173 h 212559"/>
                  <a:gd name="connsiteX91" fmla="*/ 111395 w 234608"/>
                  <a:gd name="connsiteY91" fmla="*/ 49834 h 212559"/>
                  <a:gd name="connsiteX92" fmla="*/ 105972 w 234608"/>
                  <a:gd name="connsiteY92" fmla="*/ 47796 h 212559"/>
                  <a:gd name="connsiteX93" fmla="*/ 103695 w 234608"/>
                  <a:gd name="connsiteY93" fmla="*/ 43383 h 212559"/>
                  <a:gd name="connsiteX94" fmla="*/ 108749 w 234608"/>
                  <a:gd name="connsiteY94" fmla="*/ 42430 h 212559"/>
                  <a:gd name="connsiteX95" fmla="*/ 112415 w 234608"/>
                  <a:gd name="connsiteY95" fmla="*/ 44632 h 212559"/>
                  <a:gd name="connsiteX96" fmla="*/ 117428 w 234608"/>
                  <a:gd name="connsiteY96" fmla="*/ 46974 h 212559"/>
                  <a:gd name="connsiteX97" fmla="*/ 122243 w 234608"/>
                  <a:gd name="connsiteY97" fmla="*/ 49390 h 212559"/>
                  <a:gd name="connsiteX98" fmla="*/ 119047 w 234608"/>
                  <a:gd name="connsiteY98" fmla="*/ 46128 h 212559"/>
                  <a:gd name="connsiteX99" fmla="*/ 116195 w 234608"/>
                  <a:gd name="connsiteY99" fmla="*/ 43079 h 212559"/>
                  <a:gd name="connsiteX100" fmla="*/ 111930 w 234608"/>
                  <a:gd name="connsiteY100" fmla="*/ 41378 h 212559"/>
                  <a:gd name="connsiteX101" fmla="*/ 106728 w 234608"/>
                  <a:gd name="connsiteY101" fmla="*/ 40055 h 212559"/>
                  <a:gd name="connsiteX102" fmla="*/ 105766 w 234608"/>
                  <a:gd name="connsiteY102" fmla="*/ 35732 h 212559"/>
                  <a:gd name="connsiteX103" fmla="*/ 102224 w 234608"/>
                  <a:gd name="connsiteY103" fmla="*/ 32921 h 212559"/>
                  <a:gd name="connsiteX104" fmla="*/ 105290 w 234608"/>
                  <a:gd name="connsiteY104" fmla="*/ 29495 h 212559"/>
                  <a:gd name="connsiteX105" fmla="*/ 109201 w 234608"/>
                  <a:gd name="connsiteY105" fmla="*/ 30875 h 212559"/>
                  <a:gd name="connsiteX106" fmla="*/ 113630 w 234608"/>
                  <a:gd name="connsiteY106" fmla="*/ 30785 h 212559"/>
                  <a:gd name="connsiteX107" fmla="*/ 118381 w 234608"/>
                  <a:gd name="connsiteY107" fmla="*/ 28114 h 212559"/>
                  <a:gd name="connsiteX108" fmla="*/ 121339 w 234608"/>
                  <a:gd name="connsiteY108" fmla="*/ 24465 h 212559"/>
                  <a:gd name="connsiteX109" fmla="*/ 125711 w 234608"/>
                  <a:gd name="connsiteY109" fmla="*/ 27078 h 212559"/>
                  <a:gd name="connsiteX110" fmla="*/ 130231 w 234608"/>
                  <a:gd name="connsiteY110" fmla="*/ 27522 h 212559"/>
                  <a:gd name="connsiteX111" fmla="*/ 134003 w 234608"/>
                  <a:gd name="connsiteY111" fmla="*/ 24794 h 212559"/>
                  <a:gd name="connsiteX112" fmla="*/ 138252 w 234608"/>
                  <a:gd name="connsiteY112" fmla="*/ 22780 h 212559"/>
                  <a:gd name="connsiteX113" fmla="*/ 143027 w 234608"/>
                  <a:gd name="connsiteY113" fmla="*/ 24432 h 212559"/>
                  <a:gd name="connsiteX114" fmla="*/ 149757 w 234608"/>
                  <a:gd name="connsiteY114" fmla="*/ 27136 h 212559"/>
                  <a:gd name="connsiteX115" fmla="*/ 156332 w 234608"/>
                  <a:gd name="connsiteY115" fmla="*/ 27333 h 212559"/>
                  <a:gd name="connsiteX116" fmla="*/ 161246 w 234608"/>
                  <a:gd name="connsiteY116" fmla="*/ 28607 h 212559"/>
                  <a:gd name="connsiteX117" fmla="*/ 165585 w 234608"/>
                  <a:gd name="connsiteY117" fmla="*/ 28517 h 212559"/>
                  <a:gd name="connsiteX118" fmla="*/ 168166 w 234608"/>
                  <a:gd name="connsiteY118" fmla="*/ 25065 h 212559"/>
                  <a:gd name="connsiteX119" fmla="*/ 168494 w 234608"/>
                  <a:gd name="connsiteY119" fmla="*/ 20718 h 212559"/>
                  <a:gd name="connsiteX120" fmla="*/ 168042 w 234608"/>
                  <a:gd name="connsiteY120" fmla="*/ 16625 h 212559"/>
                  <a:gd name="connsiteX121" fmla="*/ 171346 w 234608"/>
                  <a:gd name="connsiteY121" fmla="*/ 13971 h 212559"/>
                  <a:gd name="connsiteX122" fmla="*/ 175348 w 234608"/>
                  <a:gd name="connsiteY122" fmla="*/ 12048 h 212559"/>
                  <a:gd name="connsiteX123" fmla="*/ 174173 w 234608"/>
                  <a:gd name="connsiteY123" fmla="*/ 7898 h 212559"/>
                  <a:gd name="connsiteX124" fmla="*/ 173565 w 234608"/>
                  <a:gd name="connsiteY124" fmla="*/ 3780 h 212559"/>
                  <a:gd name="connsiteX125" fmla="*/ 169842 w 234608"/>
                  <a:gd name="connsiteY125" fmla="*/ 1833 h 212559"/>
                  <a:gd name="connsiteX126" fmla="*/ 163333 w 234608"/>
                  <a:gd name="connsiteY126" fmla="*/ 0 h 212559"/>
                  <a:gd name="connsiteX127" fmla="*/ 159734 w 234608"/>
                  <a:gd name="connsiteY127" fmla="*/ 2161 h 212559"/>
                  <a:gd name="connsiteX128" fmla="*/ 162265 w 234608"/>
                  <a:gd name="connsiteY128" fmla="*/ 5514 h 212559"/>
                  <a:gd name="connsiteX129" fmla="*/ 162627 w 234608"/>
                  <a:gd name="connsiteY129" fmla="*/ 11694 h 212559"/>
                  <a:gd name="connsiteX130" fmla="*/ 157680 w 234608"/>
                  <a:gd name="connsiteY130" fmla="*/ 12754 h 212559"/>
                  <a:gd name="connsiteX131" fmla="*/ 152107 w 234608"/>
                  <a:gd name="connsiteY131" fmla="*/ 12919 h 212559"/>
                  <a:gd name="connsiteX132" fmla="*/ 147456 w 234608"/>
                  <a:gd name="connsiteY132" fmla="*/ 14094 h 212559"/>
                  <a:gd name="connsiteX133" fmla="*/ 142271 w 234608"/>
                  <a:gd name="connsiteY133" fmla="*/ 15253 h 212559"/>
                  <a:gd name="connsiteX134" fmla="*/ 138342 w 234608"/>
                  <a:gd name="connsiteY134" fmla="*/ 13157 h 212559"/>
                  <a:gd name="connsiteX135" fmla="*/ 132828 w 234608"/>
                  <a:gd name="connsiteY135" fmla="*/ 11045 h 212559"/>
                  <a:gd name="connsiteX136" fmla="*/ 128703 w 234608"/>
                  <a:gd name="connsiteY136" fmla="*/ 10264 h 212559"/>
                  <a:gd name="connsiteX137" fmla="*/ 124594 w 234608"/>
                  <a:gd name="connsiteY137" fmla="*/ 9295 h 212559"/>
                  <a:gd name="connsiteX138" fmla="*/ 121339 w 234608"/>
                  <a:gd name="connsiteY138" fmla="*/ 5679 h 212559"/>
                  <a:gd name="connsiteX139" fmla="*/ 117008 w 234608"/>
                  <a:gd name="connsiteY139" fmla="*/ 6081 h 212559"/>
                  <a:gd name="connsiteX140" fmla="*/ 112644 w 234608"/>
                  <a:gd name="connsiteY140" fmla="*/ 5646 h 212559"/>
                  <a:gd name="connsiteX141" fmla="*/ 109267 w 234608"/>
                  <a:gd name="connsiteY141" fmla="*/ 8128 h 212559"/>
                  <a:gd name="connsiteX142" fmla="*/ 105142 w 234608"/>
                  <a:gd name="connsiteY142" fmla="*/ 7758 h 212559"/>
                  <a:gd name="connsiteX143" fmla="*/ 101657 w 234608"/>
                  <a:gd name="connsiteY143" fmla="*/ 10421 h 212559"/>
                  <a:gd name="connsiteX144" fmla="*/ 96800 w 234608"/>
                  <a:gd name="connsiteY144" fmla="*/ 10593 h 212559"/>
                  <a:gd name="connsiteX145" fmla="*/ 92215 w 234608"/>
                  <a:gd name="connsiteY145" fmla="*/ 10289 h 212559"/>
                  <a:gd name="connsiteX146" fmla="*/ 87958 w 234608"/>
                  <a:gd name="connsiteY146" fmla="*/ 11045 h 212559"/>
                  <a:gd name="connsiteX147" fmla="*/ 83117 w 234608"/>
                  <a:gd name="connsiteY147" fmla="*/ 12401 h 212559"/>
                  <a:gd name="connsiteX148" fmla="*/ 76954 w 234608"/>
                  <a:gd name="connsiteY148" fmla="*/ 12146 h 212559"/>
                  <a:gd name="connsiteX149" fmla="*/ 76181 w 234608"/>
                  <a:gd name="connsiteY149" fmla="*/ 17661 h 212559"/>
                  <a:gd name="connsiteX150" fmla="*/ 72253 w 234608"/>
                  <a:gd name="connsiteY150" fmla="*/ 19066 h 212559"/>
                  <a:gd name="connsiteX151" fmla="*/ 67782 w 234608"/>
                  <a:gd name="connsiteY151" fmla="*/ 19000 h 212559"/>
                  <a:gd name="connsiteX152" fmla="*/ 62432 w 234608"/>
                  <a:gd name="connsiteY152" fmla="*/ 17439 h 212559"/>
                  <a:gd name="connsiteX153" fmla="*/ 57789 w 234608"/>
                  <a:gd name="connsiteY153" fmla="*/ 18581 h 212559"/>
                  <a:gd name="connsiteX154" fmla="*/ 53779 w 234608"/>
                  <a:gd name="connsiteY154" fmla="*/ 22115 h 212559"/>
                  <a:gd name="connsiteX155" fmla="*/ 50730 w 234608"/>
                  <a:gd name="connsiteY155" fmla="*/ 24876 h 212559"/>
                  <a:gd name="connsiteX156" fmla="*/ 46678 w 234608"/>
                  <a:gd name="connsiteY156" fmla="*/ 26857 h 212559"/>
                  <a:gd name="connsiteX157" fmla="*/ 42676 w 234608"/>
                  <a:gd name="connsiteY157" fmla="*/ 25262 h 212559"/>
                  <a:gd name="connsiteX158" fmla="*/ 38789 w 234608"/>
                  <a:gd name="connsiteY158" fmla="*/ 27070 h 212559"/>
                  <a:gd name="connsiteX159" fmla="*/ 34524 w 234608"/>
                  <a:gd name="connsiteY159" fmla="*/ 27251 h 212559"/>
                  <a:gd name="connsiteX160" fmla="*/ 31236 w 234608"/>
                  <a:gd name="connsiteY160" fmla="*/ 29823 h 212559"/>
                  <a:gd name="connsiteX161" fmla="*/ 34146 w 234608"/>
                  <a:gd name="connsiteY161" fmla="*/ 33012 h 212559"/>
                  <a:gd name="connsiteX162" fmla="*/ 32330 w 234608"/>
                  <a:gd name="connsiteY162" fmla="*/ 37589 h 212559"/>
                  <a:gd name="connsiteX163" fmla="*/ 28722 w 234608"/>
                  <a:gd name="connsiteY163" fmla="*/ 39890 h 212559"/>
                  <a:gd name="connsiteX164" fmla="*/ 26980 w 234608"/>
                  <a:gd name="connsiteY164" fmla="*/ 44040 h 212559"/>
                  <a:gd name="connsiteX165" fmla="*/ 25755 w 234608"/>
                  <a:gd name="connsiteY165" fmla="*/ 48601 h 212559"/>
                  <a:gd name="connsiteX166" fmla="*/ 22813 w 234608"/>
                  <a:gd name="connsiteY166" fmla="*/ 51749 h 212559"/>
                  <a:gd name="connsiteX167" fmla="*/ 18943 w 234608"/>
                  <a:gd name="connsiteY167" fmla="*/ 53861 h 212559"/>
                  <a:gd name="connsiteX168" fmla="*/ 19953 w 234608"/>
                  <a:gd name="connsiteY168" fmla="*/ 58742 h 212559"/>
                  <a:gd name="connsiteX169" fmla="*/ 16378 w 234608"/>
                  <a:gd name="connsiteY169" fmla="*/ 63254 h 212559"/>
                  <a:gd name="connsiteX170" fmla="*/ 11785 w 234608"/>
                  <a:gd name="connsiteY170" fmla="*/ 63665 h 212559"/>
                  <a:gd name="connsiteX171" fmla="*/ 14119 w 234608"/>
                  <a:gd name="connsiteY171" fmla="*/ 67667 h 212559"/>
                  <a:gd name="connsiteX172" fmla="*/ 17151 w 234608"/>
                  <a:gd name="connsiteY172" fmla="*/ 71119 h 212559"/>
                  <a:gd name="connsiteX173" fmla="*/ 19280 w 234608"/>
                  <a:gd name="connsiteY173" fmla="*/ 76107 h 212559"/>
                  <a:gd name="connsiteX174" fmla="*/ 22961 w 234608"/>
                  <a:gd name="connsiteY174" fmla="*/ 78162 h 212559"/>
                  <a:gd name="connsiteX175" fmla="*/ 26092 w 234608"/>
                  <a:gd name="connsiteY175" fmla="*/ 80915 h 212559"/>
                  <a:gd name="connsiteX176" fmla="*/ 29650 w 234608"/>
                  <a:gd name="connsiteY176" fmla="*/ 84276 h 212559"/>
                  <a:gd name="connsiteX177" fmla="*/ 34582 w 234608"/>
                  <a:gd name="connsiteY177" fmla="*/ 84136 h 212559"/>
                  <a:gd name="connsiteX178" fmla="*/ 39488 w 234608"/>
                  <a:gd name="connsiteY178" fmla="*/ 83520 h 212559"/>
                  <a:gd name="connsiteX179" fmla="*/ 40983 w 234608"/>
                  <a:gd name="connsiteY179" fmla="*/ 87415 h 212559"/>
                  <a:gd name="connsiteX180" fmla="*/ 36521 w 234608"/>
                  <a:gd name="connsiteY180" fmla="*/ 86758 h 212559"/>
                  <a:gd name="connsiteX181" fmla="*/ 31993 w 234608"/>
                  <a:gd name="connsiteY181" fmla="*/ 87514 h 212559"/>
                  <a:gd name="connsiteX182" fmla="*/ 31483 w 234608"/>
                  <a:gd name="connsiteY182" fmla="*/ 91984 h 212559"/>
                  <a:gd name="connsiteX183" fmla="*/ 35148 w 234608"/>
                  <a:gd name="connsiteY183" fmla="*/ 94187 h 212559"/>
                  <a:gd name="connsiteX184" fmla="*/ 38641 w 234608"/>
                  <a:gd name="connsiteY184" fmla="*/ 97154 h 212559"/>
                  <a:gd name="connsiteX185" fmla="*/ 40375 w 234608"/>
                  <a:gd name="connsiteY185" fmla="*/ 101172 h 212559"/>
                  <a:gd name="connsiteX186" fmla="*/ 41591 w 234608"/>
                  <a:gd name="connsiteY186" fmla="*/ 105758 h 212559"/>
                  <a:gd name="connsiteX187" fmla="*/ 46325 w 234608"/>
                  <a:gd name="connsiteY187" fmla="*/ 106547 h 212559"/>
                  <a:gd name="connsiteX188" fmla="*/ 50483 w 234608"/>
                  <a:gd name="connsiteY188" fmla="*/ 106185 h 212559"/>
                  <a:gd name="connsiteX189" fmla="*/ 54962 w 234608"/>
                  <a:gd name="connsiteY189" fmla="*/ 105594 h 212559"/>
                  <a:gd name="connsiteX190" fmla="*/ 59268 w 234608"/>
                  <a:gd name="connsiteY190" fmla="*/ 104574 h 212559"/>
                  <a:gd name="connsiteX191" fmla="*/ 64627 w 234608"/>
                  <a:gd name="connsiteY191" fmla="*/ 103794 h 212559"/>
                  <a:gd name="connsiteX192" fmla="*/ 69878 w 234608"/>
                  <a:gd name="connsiteY192" fmla="*/ 106218 h 212559"/>
                  <a:gd name="connsiteX193" fmla="*/ 74258 w 234608"/>
                  <a:gd name="connsiteY193" fmla="*/ 105380 h 212559"/>
                  <a:gd name="connsiteX194" fmla="*/ 78934 w 234608"/>
                  <a:gd name="connsiteY194" fmla="*/ 105528 h 212559"/>
                  <a:gd name="connsiteX195" fmla="*/ 83208 w 234608"/>
                  <a:gd name="connsiteY195" fmla="*/ 106498 h 212559"/>
                  <a:gd name="connsiteX196" fmla="*/ 88097 w 234608"/>
                  <a:gd name="connsiteY196" fmla="*/ 109267 h 212559"/>
                  <a:gd name="connsiteX197" fmla="*/ 92757 w 234608"/>
                  <a:gd name="connsiteY197" fmla="*/ 110138 h 212559"/>
                  <a:gd name="connsiteX198" fmla="*/ 97359 w 234608"/>
                  <a:gd name="connsiteY198" fmla="*/ 111387 h 212559"/>
                  <a:gd name="connsiteX199" fmla="*/ 94549 w 234608"/>
                  <a:gd name="connsiteY199" fmla="*/ 114461 h 212559"/>
                  <a:gd name="connsiteX200" fmla="*/ 90168 w 234608"/>
                  <a:gd name="connsiteY200" fmla="*/ 114222 h 212559"/>
                  <a:gd name="connsiteX201" fmla="*/ 92436 w 234608"/>
                  <a:gd name="connsiteY201" fmla="*/ 118882 h 212559"/>
                  <a:gd name="connsiteX202" fmla="*/ 96455 w 234608"/>
                  <a:gd name="connsiteY202" fmla="*/ 117879 h 212559"/>
                  <a:gd name="connsiteX203" fmla="*/ 102191 w 234608"/>
                  <a:gd name="connsiteY203" fmla="*/ 116975 h 212559"/>
                  <a:gd name="connsiteX204" fmla="*/ 106185 w 234608"/>
                  <a:gd name="connsiteY204" fmla="*/ 115217 h 212559"/>
                  <a:gd name="connsiteX205" fmla="*/ 109637 w 234608"/>
                  <a:gd name="connsiteY205" fmla="*/ 118085 h 212559"/>
                  <a:gd name="connsiteX206" fmla="*/ 112521 w 234608"/>
                  <a:gd name="connsiteY206" fmla="*/ 121430 h 212559"/>
                  <a:gd name="connsiteX207" fmla="*/ 116179 w 234608"/>
                  <a:gd name="connsiteY207" fmla="*/ 123353 h 212559"/>
                  <a:gd name="connsiteX208" fmla="*/ 119769 w 234608"/>
                  <a:gd name="connsiteY208" fmla="*/ 127273 h 212559"/>
                  <a:gd name="connsiteX209" fmla="*/ 148056 w 234608"/>
                  <a:gd name="connsiteY209" fmla="*/ 60559 h 212559"/>
                  <a:gd name="connsiteX210" fmla="*/ 148483 w 234608"/>
                  <a:gd name="connsiteY210" fmla="*/ 55579 h 212559"/>
                  <a:gd name="connsiteX211" fmla="*/ 144374 w 234608"/>
                  <a:gd name="connsiteY211" fmla="*/ 53557 h 212559"/>
                  <a:gd name="connsiteX212" fmla="*/ 139583 w 234608"/>
                  <a:gd name="connsiteY212" fmla="*/ 54214 h 212559"/>
                  <a:gd name="connsiteX213" fmla="*/ 140052 w 234608"/>
                  <a:gd name="connsiteY213" fmla="*/ 58710 h 212559"/>
                  <a:gd name="connsiteX214" fmla="*/ 144769 w 234608"/>
                  <a:gd name="connsiteY214" fmla="*/ 60082 h 212559"/>
                  <a:gd name="connsiteX215" fmla="*/ 107804 w 234608"/>
                  <a:gd name="connsiteY215" fmla="*/ 82846 h 212559"/>
                  <a:gd name="connsiteX216" fmla="*/ 104394 w 234608"/>
                  <a:gd name="connsiteY216" fmla="*/ 78392 h 212559"/>
                  <a:gd name="connsiteX217" fmla="*/ 106111 w 234608"/>
                  <a:gd name="connsiteY217" fmla="*/ 82369 h 212559"/>
                  <a:gd name="connsiteX218" fmla="*/ 131176 w 234608"/>
                  <a:gd name="connsiteY218" fmla="*/ 117863 h 212559"/>
                  <a:gd name="connsiteX219" fmla="*/ 133305 w 234608"/>
                  <a:gd name="connsiteY219" fmla="*/ 114173 h 212559"/>
                  <a:gd name="connsiteX220" fmla="*/ 128810 w 234608"/>
                  <a:gd name="connsiteY220" fmla="*/ 111765 h 212559"/>
                  <a:gd name="connsiteX221" fmla="*/ 124643 w 234608"/>
                  <a:gd name="connsiteY221" fmla="*/ 110072 h 212559"/>
                  <a:gd name="connsiteX222" fmla="*/ 122942 w 234608"/>
                  <a:gd name="connsiteY222" fmla="*/ 105906 h 212559"/>
                  <a:gd name="connsiteX223" fmla="*/ 121635 w 234608"/>
                  <a:gd name="connsiteY223" fmla="*/ 101131 h 212559"/>
                  <a:gd name="connsiteX224" fmla="*/ 119515 w 234608"/>
                  <a:gd name="connsiteY224" fmla="*/ 96628 h 212559"/>
                  <a:gd name="connsiteX225" fmla="*/ 115718 w 234608"/>
                  <a:gd name="connsiteY225" fmla="*/ 94943 h 212559"/>
                  <a:gd name="connsiteX226" fmla="*/ 111042 w 234608"/>
                  <a:gd name="connsiteY226" fmla="*/ 94483 h 212559"/>
                  <a:gd name="connsiteX227" fmla="*/ 106276 w 234608"/>
                  <a:gd name="connsiteY227" fmla="*/ 92683 h 212559"/>
                  <a:gd name="connsiteX228" fmla="*/ 101944 w 234608"/>
                  <a:gd name="connsiteY228" fmla="*/ 90152 h 212559"/>
                  <a:gd name="connsiteX229" fmla="*/ 99455 w 234608"/>
                  <a:gd name="connsiteY229" fmla="*/ 86240 h 212559"/>
                  <a:gd name="connsiteX230" fmla="*/ 94507 w 234608"/>
                  <a:gd name="connsiteY230" fmla="*/ 84884 h 212559"/>
                  <a:gd name="connsiteX231" fmla="*/ 90661 w 234608"/>
                  <a:gd name="connsiteY231" fmla="*/ 86782 h 212559"/>
                  <a:gd name="connsiteX232" fmla="*/ 85681 w 234608"/>
                  <a:gd name="connsiteY232" fmla="*/ 89034 h 212559"/>
                  <a:gd name="connsiteX233" fmla="*/ 90415 w 234608"/>
                  <a:gd name="connsiteY233" fmla="*/ 88714 h 212559"/>
                  <a:gd name="connsiteX234" fmla="*/ 94992 w 234608"/>
                  <a:gd name="connsiteY234" fmla="*/ 90390 h 212559"/>
                  <a:gd name="connsiteX235" fmla="*/ 99126 w 234608"/>
                  <a:gd name="connsiteY235" fmla="*/ 93595 h 212559"/>
                  <a:gd name="connsiteX236" fmla="*/ 103071 w 234608"/>
                  <a:gd name="connsiteY236" fmla="*/ 96463 h 212559"/>
                  <a:gd name="connsiteX237" fmla="*/ 106834 w 234608"/>
                  <a:gd name="connsiteY237" fmla="*/ 99348 h 212559"/>
                  <a:gd name="connsiteX238" fmla="*/ 107771 w 234608"/>
                  <a:gd name="connsiteY238" fmla="*/ 103786 h 212559"/>
                  <a:gd name="connsiteX239" fmla="*/ 112382 w 234608"/>
                  <a:gd name="connsiteY239" fmla="*/ 103588 h 212559"/>
                  <a:gd name="connsiteX240" fmla="*/ 116877 w 234608"/>
                  <a:gd name="connsiteY240" fmla="*/ 103613 h 212559"/>
                  <a:gd name="connsiteX241" fmla="*/ 120361 w 234608"/>
                  <a:gd name="connsiteY241" fmla="*/ 106949 h 212559"/>
                  <a:gd name="connsiteX242" fmla="*/ 123016 w 234608"/>
                  <a:gd name="connsiteY242" fmla="*/ 110631 h 212559"/>
                  <a:gd name="connsiteX243" fmla="*/ 125966 w 234608"/>
                  <a:gd name="connsiteY243" fmla="*/ 114149 h 212559"/>
                  <a:gd name="connsiteX244" fmla="*/ 128382 w 234608"/>
                  <a:gd name="connsiteY244" fmla="*/ 117501 h 212559"/>
                  <a:gd name="connsiteX245" fmla="*/ 111026 w 234608"/>
                  <a:gd name="connsiteY245" fmla="*/ 80898 h 212559"/>
                  <a:gd name="connsiteX246" fmla="*/ 114083 w 234608"/>
                  <a:gd name="connsiteY246" fmla="*/ 76617 h 212559"/>
                  <a:gd name="connsiteX247" fmla="*/ 110845 w 234608"/>
                  <a:gd name="connsiteY247" fmla="*/ 80142 h 212559"/>
                  <a:gd name="connsiteX248" fmla="*/ 132187 w 234608"/>
                  <a:gd name="connsiteY248" fmla="*/ 92404 h 212559"/>
                  <a:gd name="connsiteX249" fmla="*/ 130650 w 234608"/>
                  <a:gd name="connsiteY249" fmla="*/ 87341 h 212559"/>
                  <a:gd name="connsiteX250" fmla="*/ 129689 w 234608"/>
                  <a:gd name="connsiteY250" fmla="*/ 91615 h 212559"/>
                  <a:gd name="connsiteX251" fmla="*/ 104065 w 234608"/>
                  <a:gd name="connsiteY251" fmla="*/ 120254 h 212559"/>
                  <a:gd name="connsiteX252" fmla="*/ 106160 w 234608"/>
                  <a:gd name="connsiteY252" fmla="*/ 116532 h 212559"/>
                  <a:gd name="connsiteX253" fmla="*/ 102742 w 234608"/>
                  <a:gd name="connsiteY253" fmla="*/ 119170 h 212559"/>
                  <a:gd name="connsiteX254" fmla="*/ 104278 w 234608"/>
                  <a:gd name="connsiteY254" fmla="*/ 138400 h 212559"/>
                  <a:gd name="connsiteX255" fmla="*/ 108741 w 234608"/>
                  <a:gd name="connsiteY255" fmla="*/ 136345 h 212559"/>
                  <a:gd name="connsiteX256" fmla="*/ 103901 w 234608"/>
                  <a:gd name="connsiteY256" fmla="*/ 137685 h 212559"/>
                  <a:gd name="connsiteX257" fmla="*/ 83084 w 234608"/>
                  <a:gd name="connsiteY257" fmla="*/ 166374 h 212559"/>
                  <a:gd name="connsiteX258" fmla="*/ 82098 w 234608"/>
                  <a:gd name="connsiteY258" fmla="*/ 162364 h 212559"/>
                  <a:gd name="connsiteX259" fmla="*/ 82723 w 234608"/>
                  <a:gd name="connsiteY259" fmla="*/ 157910 h 212559"/>
                  <a:gd name="connsiteX260" fmla="*/ 85295 w 234608"/>
                  <a:gd name="connsiteY260" fmla="*/ 153661 h 212559"/>
                  <a:gd name="connsiteX261" fmla="*/ 89601 w 234608"/>
                  <a:gd name="connsiteY261" fmla="*/ 153907 h 212559"/>
                  <a:gd name="connsiteX262" fmla="*/ 91047 w 234608"/>
                  <a:gd name="connsiteY262" fmla="*/ 157967 h 212559"/>
                  <a:gd name="connsiteX263" fmla="*/ 94565 w 234608"/>
                  <a:gd name="connsiteY263" fmla="*/ 161246 h 212559"/>
                  <a:gd name="connsiteX264" fmla="*/ 97770 w 234608"/>
                  <a:gd name="connsiteY264" fmla="*/ 163991 h 212559"/>
                  <a:gd name="connsiteX265" fmla="*/ 96586 w 234608"/>
                  <a:gd name="connsiteY265" fmla="*/ 159307 h 212559"/>
                  <a:gd name="connsiteX266" fmla="*/ 97573 w 234608"/>
                  <a:gd name="connsiteY266" fmla="*/ 155066 h 212559"/>
                  <a:gd name="connsiteX267" fmla="*/ 95132 w 234608"/>
                  <a:gd name="connsiteY267" fmla="*/ 149420 h 212559"/>
                  <a:gd name="connsiteX268" fmla="*/ 93562 w 234608"/>
                  <a:gd name="connsiteY268" fmla="*/ 145369 h 212559"/>
                  <a:gd name="connsiteX269" fmla="*/ 90998 w 234608"/>
                  <a:gd name="connsiteY269" fmla="*/ 140290 h 212559"/>
                  <a:gd name="connsiteX270" fmla="*/ 88483 w 234608"/>
                  <a:gd name="connsiteY270" fmla="*/ 136395 h 212559"/>
                  <a:gd name="connsiteX271" fmla="*/ 86199 w 234608"/>
                  <a:gd name="connsiteY271" fmla="*/ 132105 h 212559"/>
                  <a:gd name="connsiteX272" fmla="*/ 90440 w 234608"/>
                  <a:gd name="connsiteY272" fmla="*/ 130913 h 212559"/>
                  <a:gd name="connsiteX273" fmla="*/ 94639 w 234608"/>
                  <a:gd name="connsiteY273" fmla="*/ 132606 h 212559"/>
                  <a:gd name="connsiteX274" fmla="*/ 96628 w 234608"/>
                  <a:gd name="connsiteY274" fmla="*/ 136584 h 212559"/>
                  <a:gd name="connsiteX275" fmla="*/ 100810 w 234608"/>
                  <a:gd name="connsiteY275" fmla="*/ 136839 h 212559"/>
                  <a:gd name="connsiteX276" fmla="*/ 104714 w 234608"/>
                  <a:gd name="connsiteY276" fmla="*/ 134661 h 212559"/>
                  <a:gd name="connsiteX277" fmla="*/ 102964 w 234608"/>
                  <a:gd name="connsiteY277" fmla="*/ 130322 h 212559"/>
                  <a:gd name="connsiteX278" fmla="*/ 97384 w 234608"/>
                  <a:gd name="connsiteY278" fmla="*/ 128399 h 212559"/>
                  <a:gd name="connsiteX279" fmla="*/ 95691 w 234608"/>
                  <a:gd name="connsiteY279" fmla="*/ 123928 h 212559"/>
                  <a:gd name="connsiteX280" fmla="*/ 92477 w 234608"/>
                  <a:gd name="connsiteY280" fmla="*/ 120994 h 212559"/>
                  <a:gd name="connsiteX281" fmla="*/ 88245 w 234608"/>
                  <a:gd name="connsiteY281" fmla="*/ 118142 h 212559"/>
                  <a:gd name="connsiteX282" fmla="*/ 84679 w 234608"/>
                  <a:gd name="connsiteY282" fmla="*/ 115159 h 212559"/>
                  <a:gd name="connsiteX283" fmla="*/ 79715 w 234608"/>
                  <a:gd name="connsiteY283" fmla="*/ 112965 h 212559"/>
                  <a:gd name="connsiteX284" fmla="*/ 74529 w 234608"/>
                  <a:gd name="connsiteY284" fmla="*/ 111461 h 212559"/>
                  <a:gd name="connsiteX285" fmla="*/ 70223 w 234608"/>
                  <a:gd name="connsiteY285" fmla="*/ 109908 h 212559"/>
                  <a:gd name="connsiteX286" fmla="*/ 65752 w 234608"/>
                  <a:gd name="connsiteY286" fmla="*/ 107360 h 212559"/>
                  <a:gd name="connsiteX287" fmla="*/ 61734 w 234608"/>
                  <a:gd name="connsiteY287" fmla="*/ 106070 h 212559"/>
                  <a:gd name="connsiteX288" fmla="*/ 57814 w 234608"/>
                  <a:gd name="connsiteY288" fmla="*/ 109678 h 212559"/>
                  <a:gd name="connsiteX289" fmla="*/ 53179 w 234608"/>
                  <a:gd name="connsiteY289" fmla="*/ 111437 h 212559"/>
                  <a:gd name="connsiteX290" fmla="*/ 48823 w 234608"/>
                  <a:gd name="connsiteY290" fmla="*/ 109612 h 212559"/>
                  <a:gd name="connsiteX291" fmla="*/ 47509 w 234608"/>
                  <a:gd name="connsiteY291" fmla="*/ 115546 h 212559"/>
                  <a:gd name="connsiteX292" fmla="*/ 44279 w 234608"/>
                  <a:gd name="connsiteY292" fmla="*/ 118586 h 212559"/>
                  <a:gd name="connsiteX293" fmla="*/ 46826 w 234608"/>
                  <a:gd name="connsiteY293" fmla="*/ 122621 h 212559"/>
                  <a:gd name="connsiteX294" fmla="*/ 48725 w 234608"/>
                  <a:gd name="connsiteY294" fmla="*/ 127799 h 212559"/>
                  <a:gd name="connsiteX295" fmla="*/ 54559 w 234608"/>
                  <a:gd name="connsiteY295" fmla="*/ 129713 h 212559"/>
                  <a:gd name="connsiteX296" fmla="*/ 58102 w 234608"/>
                  <a:gd name="connsiteY296" fmla="*/ 133864 h 212559"/>
                  <a:gd name="connsiteX297" fmla="*/ 59696 w 234608"/>
                  <a:gd name="connsiteY297" fmla="*/ 137849 h 212559"/>
                  <a:gd name="connsiteX298" fmla="*/ 56589 w 234608"/>
                  <a:gd name="connsiteY298" fmla="*/ 142468 h 212559"/>
                  <a:gd name="connsiteX299" fmla="*/ 58874 w 234608"/>
                  <a:gd name="connsiteY299" fmla="*/ 147316 h 212559"/>
                  <a:gd name="connsiteX300" fmla="*/ 60682 w 234608"/>
                  <a:gd name="connsiteY300" fmla="*/ 152568 h 212559"/>
                  <a:gd name="connsiteX301" fmla="*/ 65917 w 234608"/>
                  <a:gd name="connsiteY301" fmla="*/ 156381 h 212559"/>
                  <a:gd name="connsiteX302" fmla="*/ 66714 w 234608"/>
                  <a:gd name="connsiteY302" fmla="*/ 151828 h 212559"/>
                  <a:gd name="connsiteX303" fmla="*/ 69336 w 234608"/>
                  <a:gd name="connsiteY303" fmla="*/ 146782 h 212559"/>
                  <a:gd name="connsiteX304" fmla="*/ 72368 w 234608"/>
                  <a:gd name="connsiteY304" fmla="*/ 149724 h 212559"/>
                  <a:gd name="connsiteX305" fmla="*/ 75622 w 234608"/>
                  <a:gd name="connsiteY305" fmla="*/ 152601 h 212559"/>
                  <a:gd name="connsiteX306" fmla="*/ 78334 w 234608"/>
                  <a:gd name="connsiteY306" fmla="*/ 156932 h 212559"/>
                  <a:gd name="connsiteX307" fmla="*/ 79674 w 234608"/>
                  <a:gd name="connsiteY307" fmla="*/ 161246 h 212559"/>
                  <a:gd name="connsiteX308" fmla="*/ 81918 w 234608"/>
                  <a:gd name="connsiteY308" fmla="*/ 164698 h 212559"/>
                  <a:gd name="connsiteX309" fmla="*/ 143922 w 234608"/>
                  <a:gd name="connsiteY309" fmla="*/ 126196 h 212559"/>
                  <a:gd name="connsiteX310" fmla="*/ 143175 w 234608"/>
                  <a:gd name="connsiteY310" fmla="*/ 121027 h 212559"/>
                  <a:gd name="connsiteX311" fmla="*/ 139813 w 234608"/>
                  <a:gd name="connsiteY311" fmla="*/ 117395 h 212559"/>
                  <a:gd name="connsiteX312" fmla="*/ 140841 w 234608"/>
                  <a:gd name="connsiteY312" fmla="*/ 122720 h 212559"/>
                  <a:gd name="connsiteX313" fmla="*/ 143922 w 234608"/>
                  <a:gd name="connsiteY313" fmla="*/ 126196 h 212559"/>
                  <a:gd name="connsiteX314" fmla="*/ 150661 w 234608"/>
                  <a:gd name="connsiteY314" fmla="*/ 131152 h 212559"/>
                  <a:gd name="connsiteX315" fmla="*/ 148483 w 234608"/>
                  <a:gd name="connsiteY315" fmla="*/ 127174 h 212559"/>
                  <a:gd name="connsiteX316" fmla="*/ 150661 w 234608"/>
                  <a:gd name="connsiteY316" fmla="*/ 131152 h 212559"/>
                  <a:gd name="connsiteX317" fmla="*/ 127182 w 234608"/>
                  <a:gd name="connsiteY317" fmla="*/ 131176 h 212559"/>
                  <a:gd name="connsiteX318" fmla="*/ 129820 w 234608"/>
                  <a:gd name="connsiteY318" fmla="*/ 127421 h 212559"/>
                  <a:gd name="connsiteX319" fmla="*/ 126591 w 234608"/>
                  <a:gd name="connsiteY319" fmla="*/ 131053 h 212559"/>
                  <a:gd name="connsiteX320" fmla="*/ 129689 w 234608"/>
                  <a:gd name="connsiteY320" fmla="*/ 138162 h 212559"/>
                  <a:gd name="connsiteX321" fmla="*/ 132499 w 234608"/>
                  <a:gd name="connsiteY321" fmla="*/ 134842 h 212559"/>
                  <a:gd name="connsiteX322" fmla="*/ 129689 w 234608"/>
                  <a:gd name="connsiteY322" fmla="*/ 138162 h 212559"/>
                  <a:gd name="connsiteX323" fmla="*/ 142912 w 234608"/>
                  <a:gd name="connsiteY323" fmla="*/ 136222 h 212559"/>
                  <a:gd name="connsiteX324" fmla="*/ 143939 w 234608"/>
                  <a:gd name="connsiteY324" fmla="*/ 131891 h 212559"/>
                  <a:gd name="connsiteX325" fmla="*/ 142912 w 234608"/>
                  <a:gd name="connsiteY325" fmla="*/ 136222 h 212559"/>
                  <a:gd name="connsiteX326" fmla="*/ 130379 w 234608"/>
                  <a:gd name="connsiteY326" fmla="*/ 158518 h 212559"/>
                  <a:gd name="connsiteX327" fmla="*/ 135951 w 234608"/>
                  <a:gd name="connsiteY327" fmla="*/ 157647 h 212559"/>
                  <a:gd name="connsiteX328" fmla="*/ 132467 w 234608"/>
                  <a:gd name="connsiteY328" fmla="*/ 154828 h 212559"/>
                  <a:gd name="connsiteX329" fmla="*/ 130379 w 234608"/>
                  <a:gd name="connsiteY329" fmla="*/ 158518 h 212559"/>
                  <a:gd name="connsiteX330" fmla="*/ 139723 w 234608"/>
                  <a:gd name="connsiteY330" fmla="*/ 150645 h 212559"/>
                  <a:gd name="connsiteX331" fmla="*/ 138178 w 234608"/>
                  <a:gd name="connsiteY331" fmla="*/ 146404 h 212559"/>
                  <a:gd name="connsiteX332" fmla="*/ 139723 w 234608"/>
                  <a:gd name="connsiteY332" fmla="*/ 150645 h 212559"/>
                  <a:gd name="connsiteX333" fmla="*/ 152050 w 234608"/>
                  <a:gd name="connsiteY333" fmla="*/ 148344 h 212559"/>
                  <a:gd name="connsiteX334" fmla="*/ 154022 w 234608"/>
                  <a:gd name="connsiteY334" fmla="*/ 144629 h 212559"/>
                  <a:gd name="connsiteX335" fmla="*/ 149889 w 234608"/>
                  <a:gd name="connsiteY335" fmla="*/ 145533 h 212559"/>
                  <a:gd name="connsiteX336" fmla="*/ 178331 w 234608"/>
                  <a:gd name="connsiteY336" fmla="*/ 86207 h 212559"/>
                  <a:gd name="connsiteX337" fmla="*/ 178512 w 234608"/>
                  <a:gd name="connsiteY337" fmla="*/ 81811 h 212559"/>
                  <a:gd name="connsiteX338" fmla="*/ 181963 w 234608"/>
                  <a:gd name="connsiteY338" fmla="*/ 84424 h 212559"/>
                  <a:gd name="connsiteX339" fmla="*/ 180756 w 234608"/>
                  <a:gd name="connsiteY339" fmla="*/ 79682 h 212559"/>
                  <a:gd name="connsiteX340" fmla="*/ 176285 w 234608"/>
                  <a:gd name="connsiteY340" fmla="*/ 76288 h 212559"/>
                  <a:gd name="connsiteX341" fmla="*/ 171995 w 234608"/>
                  <a:gd name="connsiteY341" fmla="*/ 73017 h 212559"/>
                  <a:gd name="connsiteX342" fmla="*/ 167319 w 234608"/>
                  <a:gd name="connsiteY342" fmla="*/ 76033 h 212559"/>
                  <a:gd name="connsiteX343" fmla="*/ 162931 w 234608"/>
                  <a:gd name="connsiteY343" fmla="*/ 77217 h 212559"/>
                  <a:gd name="connsiteX344" fmla="*/ 165158 w 234608"/>
                  <a:gd name="connsiteY344" fmla="*/ 80824 h 212559"/>
                  <a:gd name="connsiteX345" fmla="*/ 169078 w 234608"/>
                  <a:gd name="connsiteY345" fmla="*/ 82304 h 212559"/>
                  <a:gd name="connsiteX346" fmla="*/ 171962 w 234608"/>
                  <a:gd name="connsiteY346" fmla="*/ 78548 h 212559"/>
                  <a:gd name="connsiteX347" fmla="*/ 169809 w 234608"/>
                  <a:gd name="connsiteY347" fmla="*/ 82049 h 212559"/>
                  <a:gd name="connsiteX348" fmla="*/ 174806 w 234608"/>
                  <a:gd name="connsiteY348" fmla="*/ 84974 h 212559"/>
                  <a:gd name="connsiteX349" fmla="*/ 170286 w 234608"/>
                  <a:gd name="connsiteY349" fmla="*/ 111691 h 212559"/>
                  <a:gd name="connsiteX350" fmla="*/ 172266 w 234608"/>
                  <a:gd name="connsiteY350" fmla="*/ 107870 h 212559"/>
                  <a:gd name="connsiteX351" fmla="*/ 172636 w 234608"/>
                  <a:gd name="connsiteY351" fmla="*/ 103120 h 212559"/>
                  <a:gd name="connsiteX352" fmla="*/ 172184 w 234608"/>
                  <a:gd name="connsiteY352" fmla="*/ 98551 h 212559"/>
                  <a:gd name="connsiteX353" fmla="*/ 166925 w 234608"/>
                  <a:gd name="connsiteY353" fmla="*/ 97918 h 212559"/>
                  <a:gd name="connsiteX354" fmla="*/ 168116 w 234608"/>
                  <a:gd name="connsiteY354" fmla="*/ 103646 h 212559"/>
                  <a:gd name="connsiteX355" fmla="*/ 166226 w 234608"/>
                  <a:gd name="connsiteY355" fmla="*/ 108001 h 212559"/>
                  <a:gd name="connsiteX356" fmla="*/ 170286 w 234608"/>
                  <a:gd name="connsiteY356" fmla="*/ 111691 h 212559"/>
                  <a:gd name="connsiteX357" fmla="*/ 171370 w 234608"/>
                  <a:gd name="connsiteY357" fmla="*/ 131579 h 212559"/>
                  <a:gd name="connsiteX358" fmla="*/ 176959 w 234608"/>
                  <a:gd name="connsiteY358" fmla="*/ 129968 h 212559"/>
                  <a:gd name="connsiteX359" fmla="*/ 180271 w 234608"/>
                  <a:gd name="connsiteY359" fmla="*/ 127281 h 212559"/>
                  <a:gd name="connsiteX360" fmla="*/ 175439 w 234608"/>
                  <a:gd name="connsiteY360" fmla="*/ 127601 h 212559"/>
                  <a:gd name="connsiteX361" fmla="*/ 171280 w 234608"/>
                  <a:gd name="connsiteY361" fmla="*/ 130790 h 212559"/>
                  <a:gd name="connsiteX362" fmla="*/ 194570 w 234608"/>
                  <a:gd name="connsiteY362" fmla="*/ 127528 h 212559"/>
                  <a:gd name="connsiteX363" fmla="*/ 198794 w 234608"/>
                  <a:gd name="connsiteY363" fmla="*/ 125489 h 212559"/>
                  <a:gd name="connsiteX364" fmla="*/ 194217 w 234608"/>
                  <a:gd name="connsiteY364" fmla="*/ 123213 h 212559"/>
                  <a:gd name="connsiteX365" fmla="*/ 189836 w 234608"/>
                  <a:gd name="connsiteY365" fmla="*/ 122317 h 212559"/>
                  <a:gd name="connsiteX366" fmla="*/ 186081 w 234608"/>
                  <a:gd name="connsiteY366" fmla="*/ 124709 h 212559"/>
                  <a:gd name="connsiteX367" fmla="*/ 190149 w 234608"/>
                  <a:gd name="connsiteY367" fmla="*/ 125374 h 212559"/>
                  <a:gd name="connsiteX368" fmla="*/ 194570 w 234608"/>
                  <a:gd name="connsiteY368" fmla="*/ 127528 h 212559"/>
                  <a:gd name="connsiteX369" fmla="*/ 159249 w 234608"/>
                  <a:gd name="connsiteY369" fmla="*/ 150152 h 212559"/>
                  <a:gd name="connsiteX370" fmla="*/ 162355 w 234608"/>
                  <a:gd name="connsiteY370" fmla="*/ 146865 h 212559"/>
                  <a:gd name="connsiteX371" fmla="*/ 161180 w 234608"/>
                  <a:gd name="connsiteY371" fmla="*/ 141893 h 212559"/>
                  <a:gd name="connsiteX372" fmla="*/ 156735 w 234608"/>
                  <a:gd name="connsiteY372" fmla="*/ 144202 h 212559"/>
                  <a:gd name="connsiteX373" fmla="*/ 157770 w 234608"/>
                  <a:gd name="connsiteY373" fmla="*/ 148253 h 212559"/>
                  <a:gd name="connsiteX374" fmla="*/ 157663 w 234608"/>
                  <a:gd name="connsiteY374" fmla="*/ 158715 h 212559"/>
                  <a:gd name="connsiteX375" fmla="*/ 156094 w 234608"/>
                  <a:gd name="connsiteY375" fmla="*/ 154261 h 212559"/>
                  <a:gd name="connsiteX376" fmla="*/ 157663 w 234608"/>
                  <a:gd name="connsiteY376" fmla="*/ 158715 h 212559"/>
                  <a:gd name="connsiteX377" fmla="*/ 169020 w 234608"/>
                  <a:gd name="connsiteY377" fmla="*/ 154844 h 212559"/>
                  <a:gd name="connsiteX378" fmla="*/ 173252 w 234608"/>
                  <a:gd name="connsiteY378" fmla="*/ 151335 h 212559"/>
                  <a:gd name="connsiteX379" fmla="*/ 169670 w 234608"/>
                  <a:gd name="connsiteY379" fmla="*/ 153579 h 212559"/>
                  <a:gd name="connsiteX380" fmla="*/ 183492 w 234608"/>
                  <a:gd name="connsiteY380" fmla="*/ 162972 h 212559"/>
                  <a:gd name="connsiteX381" fmla="*/ 186985 w 234608"/>
                  <a:gd name="connsiteY381" fmla="*/ 160161 h 212559"/>
                  <a:gd name="connsiteX382" fmla="*/ 182843 w 234608"/>
                  <a:gd name="connsiteY382" fmla="*/ 160211 h 212559"/>
                  <a:gd name="connsiteX383" fmla="*/ 199690 w 234608"/>
                  <a:gd name="connsiteY383" fmla="*/ 149856 h 212559"/>
                  <a:gd name="connsiteX384" fmla="*/ 198441 w 234608"/>
                  <a:gd name="connsiteY384" fmla="*/ 145582 h 212559"/>
                  <a:gd name="connsiteX385" fmla="*/ 198490 w 234608"/>
                  <a:gd name="connsiteY385" fmla="*/ 149749 h 212559"/>
                  <a:gd name="connsiteX386" fmla="*/ 199640 w 234608"/>
                  <a:gd name="connsiteY386" fmla="*/ 157696 h 212559"/>
                  <a:gd name="connsiteX387" fmla="*/ 203520 w 234608"/>
                  <a:gd name="connsiteY387" fmla="*/ 155140 h 212559"/>
                  <a:gd name="connsiteX388" fmla="*/ 208812 w 234608"/>
                  <a:gd name="connsiteY388" fmla="*/ 152395 h 212559"/>
                  <a:gd name="connsiteX389" fmla="*/ 204884 w 234608"/>
                  <a:gd name="connsiteY389" fmla="*/ 150965 h 212559"/>
                  <a:gd name="connsiteX390" fmla="*/ 201153 w 234608"/>
                  <a:gd name="connsiteY390" fmla="*/ 153431 h 212559"/>
                  <a:gd name="connsiteX391" fmla="*/ 199640 w 234608"/>
                  <a:gd name="connsiteY391" fmla="*/ 157696 h 212559"/>
                  <a:gd name="connsiteX392" fmla="*/ 98329 w 234608"/>
                  <a:gd name="connsiteY392" fmla="*/ 174757 h 212559"/>
                  <a:gd name="connsiteX393" fmla="*/ 97835 w 234608"/>
                  <a:gd name="connsiteY393" fmla="*/ 169776 h 212559"/>
                  <a:gd name="connsiteX394" fmla="*/ 94442 w 234608"/>
                  <a:gd name="connsiteY394" fmla="*/ 167015 h 212559"/>
                  <a:gd name="connsiteX395" fmla="*/ 94195 w 234608"/>
                  <a:gd name="connsiteY395" fmla="*/ 171395 h 212559"/>
                  <a:gd name="connsiteX396" fmla="*/ 97622 w 234608"/>
                  <a:gd name="connsiteY396" fmla="*/ 174354 h 212559"/>
                  <a:gd name="connsiteX397" fmla="*/ 160852 w 234608"/>
                  <a:gd name="connsiteY397" fmla="*/ 168445 h 212559"/>
                  <a:gd name="connsiteX398" fmla="*/ 159931 w 234608"/>
                  <a:gd name="connsiteY398" fmla="*/ 164048 h 212559"/>
                  <a:gd name="connsiteX399" fmla="*/ 160852 w 234608"/>
                  <a:gd name="connsiteY399" fmla="*/ 168445 h 212559"/>
                  <a:gd name="connsiteX400" fmla="*/ 146240 w 234608"/>
                  <a:gd name="connsiteY400" fmla="*/ 212560 h 212559"/>
                  <a:gd name="connsiteX401" fmla="*/ 151261 w 234608"/>
                  <a:gd name="connsiteY401" fmla="*/ 212428 h 212559"/>
                  <a:gd name="connsiteX402" fmla="*/ 155863 w 234608"/>
                  <a:gd name="connsiteY402" fmla="*/ 212239 h 212559"/>
                  <a:gd name="connsiteX403" fmla="*/ 160416 w 234608"/>
                  <a:gd name="connsiteY403" fmla="*/ 211064 h 212559"/>
                  <a:gd name="connsiteX404" fmla="*/ 165289 w 234608"/>
                  <a:gd name="connsiteY404" fmla="*/ 210390 h 212559"/>
                  <a:gd name="connsiteX405" fmla="*/ 170762 w 234608"/>
                  <a:gd name="connsiteY405" fmla="*/ 209946 h 212559"/>
                  <a:gd name="connsiteX406" fmla="*/ 177888 w 234608"/>
                  <a:gd name="connsiteY406" fmla="*/ 209042 h 212559"/>
                  <a:gd name="connsiteX407" fmla="*/ 182235 w 234608"/>
                  <a:gd name="connsiteY407" fmla="*/ 210234 h 212559"/>
                  <a:gd name="connsiteX408" fmla="*/ 186771 w 234608"/>
                  <a:gd name="connsiteY408" fmla="*/ 206626 h 212559"/>
                  <a:gd name="connsiteX409" fmla="*/ 185834 w 234608"/>
                  <a:gd name="connsiteY409" fmla="*/ 201769 h 212559"/>
                  <a:gd name="connsiteX410" fmla="*/ 181865 w 234608"/>
                  <a:gd name="connsiteY410" fmla="*/ 203594 h 212559"/>
                  <a:gd name="connsiteX411" fmla="*/ 175307 w 234608"/>
                  <a:gd name="connsiteY411" fmla="*/ 205229 h 212559"/>
                  <a:gd name="connsiteX412" fmla="*/ 171420 w 234608"/>
                  <a:gd name="connsiteY412" fmla="*/ 203240 h 212559"/>
                  <a:gd name="connsiteX413" fmla="*/ 169514 w 234608"/>
                  <a:gd name="connsiteY413" fmla="*/ 199271 h 212559"/>
                  <a:gd name="connsiteX414" fmla="*/ 165223 w 234608"/>
                  <a:gd name="connsiteY414" fmla="*/ 200841 h 212559"/>
                  <a:gd name="connsiteX415" fmla="*/ 160457 w 234608"/>
                  <a:gd name="connsiteY415" fmla="*/ 199665 h 212559"/>
                  <a:gd name="connsiteX416" fmla="*/ 154589 w 234608"/>
                  <a:gd name="connsiteY416" fmla="*/ 199550 h 212559"/>
                  <a:gd name="connsiteX417" fmla="*/ 151146 w 234608"/>
                  <a:gd name="connsiteY417" fmla="*/ 196658 h 212559"/>
                  <a:gd name="connsiteX418" fmla="*/ 143947 w 234608"/>
                  <a:gd name="connsiteY418" fmla="*/ 196773 h 212559"/>
                  <a:gd name="connsiteX419" fmla="*/ 139107 w 234608"/>
                  <a:gd name="connsiteY419" fmla="*/ 198564 h 212559"/>
                  <a:gd name="connsiteX420" fmla="*/ 133625 w 234608"/>
                  <a:gd name="connsiteY420" fmla="*/ 199065 h 212559"/>
                  <a:gd name="connsiteX421" fmla="*/ 131743 w 234608"/>
                  <a:gd name="connsiteY421" fmla="*/ 195236 h 212559"/>
                  <a:gd name="connsiteX422" fmla="*/ 126878 w 234608"/>
                  <a:gd name="connsiteY422" fmla="*/ 194718 h 212559"/>
                  <a:gd name="connsiteX423" fmla="*/ 122703 w 234608"/>
                  <a:gd name="connsiteY423" fmla="*/ 193839 h 212559"/>
                  <a:gd name="connsiteX424" fmla="*/ 118775 w 234608"/>
                  <a:gd name="connsiteY424" fmla="*/ 189212 h 212559"/>
                  <a:gd name="connsiteX425" fmla="*/ 117773 w 234608"/>
                  <a:gd name="connsiteY425" fmla="*/ 194233 h 212559"/>
                  <a:gd name="connsiteX426" fmla="*/ 114280 w 234608"/>
                  <a:gd name="connsiteY426" fmla="*/ 190510 h 212559"/>
                  <a:gd name="connsiteX427" fmla="*/ 114140 w 234608"/>
                  <a:gd name="connsiteY427" fmla="*/ 194924 h 212559"/>
                  <a:gd name="connsiteX428" fmla="*/ 113277 w 234608"/>
                  <a:gd name="connsiteY428" fmla="*/ 199526 h 212559"/>
                  <a:gd name="connsiteX429" fmla="*/ 119572 w 234608"/>
                  <a:gd name="connsiteY429" fmla="*/ 202657 h 212559"/>
                  <a:gd name="connsiteX430" fmla="*/ 124002 w 234608"/>
                  <a:gd name="connsiteY430" fmla="*/ 203207 h 212559"/>
                  <a:gd name="connsiteX431" fmla="*/ 129640 w 234608"/>
                  <a:gd name="connsiteY431" fmla="*/ 203791 h 212559"/>
                  <a:gd name="connsiteX432" fmla="*/ 133674 w 234608"/>
                  <a:gd name="connsiteY432" fmla="*/ 204645 h 212559"/>
                  <a:gd name="connsiteX433" fmla="*/ 137800 w 234608"/>
                  <a:gd name="connsiteY433" fmla="*/ 205229 h 212559"/>
                  <a:gd name="connsiteX434" fmla="*/ 143364 w 234608"/>
                  <a:gd name="connsiteY434" fmla="*/ 207144 h 212559"/>
                  <a:gd name="connsiteX435" fmla="*/ 146757 w 234608"/>
                  <a:gd name="connsiteY435" fmla="*/ 209889 h 212559"/>
                  <a:gd name="connsiteX436" fmla="*/ 223687 w 234608"/>
                  <a:gd name="connsiteY436" fmla="*/ 182358 h 212559"/>
                  <a:gd name="connsiteX437" fmla="*/ 227722 w 234608"/>
                  <a:gd name="connsiteY437" fmla="*/ 177740 h 212559"/>
                  <a:gd name="connsiteX438" fmla="*/ 231633 w 234608"/>
                  <a:gd name="connsiteY438" fmla="*/ 175562 h 212559"/>
                  <a:gd name="connsiteX439" fmla="*/ 232628 w 234608"/>
                  <a:gd name="connsiteY439" fmla="*/ 171576 h 212559"/>
                  <a:gd name="connsiteX440" fmla="*/ 234608 w 234608"/>
                  <a:gd name="connsiteY440" fmla="*/ 166719 h 212559"/>
                  <a:gd name="connsiteX441" fmla="*/ 229472 w 234608"/>
                  <a:gd name="connsiteY441" fmla="*/ 166391 h 212559"/>
                  <a:gd name="connsiteX442" fmla="*/ 225108 w 234608"/>
                  <a:gd name="connsiteY442" fmla="*/ 168741 h 212559"/>
                  <a:gd name="connsiteX443" fmla="*/ 222947 w 234608"/>
                  <a:gd name="connsiteY443" fmla="*/ 172242 h 212559"/>
                  <a:gd name="connsiteX444" fmla="*/ 222881 w 234608"/>
                  <a:gd name="connsiteY444" fmla="*/ 178356 h 212559"/>
                  <a:gd name="connsiteX445" fmla="*/ 208565 w 234608"/>
                  <a:gd name="connsiteY445" fmla="*/ 196994 h 212559"/>
                  <a:gd name="connsiteX446" fmla="*/ 210259 w 234608"/>
                  <a:gd name="connsiteY446" fmla="*/ 193066 h 212559"/>
                  <a:gd name="connsiteX447" fmla="*/ 209593 w 234608"/>
                  <a:gd name="connsiteY447" fmla="*/ 187421 h 212559"/>
                  <a:gd name="connsiteX448" fmla="*/ 205977 w 234608"/>
                  <a:gd name="connsiteY448" fmla="*/ 191193 h 212559"/>
                  <a:gd name="connsiteX449" fmla="*/ 206864 w 234608"/>
                  <a:gd name="connsiteY449" fmla="*/ 196058 h 212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</a:cxnLst>
                <a:rect l="l" t="t" r="r" b="b"/>
                <a:pathLst>
                  <a:path w="234608" h="212559">
                    <a:moveTo>
                      <a:pt x="13124" y="73732"/>
                    </a:moveTo>
                    <a:lnTo>
                      <a:pt x="9763" y="70601"/>
                    </a:lnTo>
                    <a:lnTo>
                      <a:pt x="7371" y="66098"/>
                    </a:lnTo>
                    <a:lnTo>
                      <a:pt x="8160" y="60739"/>
                    </a:lnTo>
                    <a:lnTo>
                      <a:pt x="3969" y="60287"/>
                    </a:lnTo>
                    <a:lnTo>
                      <a:pt x="0" y="61528"/>
                    </a:lnTo>
                    <a:lnTo>
                      <a:pt x="2909" y="65457"/>
                    </a:lnTo>
                    <a:lnTo>
                      <a:pt x="5769" y="68456"/>
                    </a:lnTo>
                    <a:lnTo>
                      <a:pt x="9598" y="71982"/>
                    </a:lnTo>
                    <a:close/>
                    <a:moveTo>
                      <a:pt x="26495" y="98247"/>
                    </a:moveTo>
                    <a:lnTo>
                      <a:pt x="30908" y="96529"/>
                    </a:lnTo>
                    <a:lnTo>
                      <a:pt x="30070" y="90185"/>
                    </a:lnTo>
                    <a:lnTo>
                      <a:pt x="26766" y="94170"/>
                    </a:lnTo>
                    <a:close/>
                    <a:moveTo>
                      <a:pt x="33932" y="114502"/>
                    </a:moveTo>
                    <a:lnTo>
                      <a:pt x="31516" y="109168"/>
                    </a:lnTo>
                    <a:lnTo>
                      <a:pt x="28492" y="103712"/>
                    </a:lnTo>
                    <a:lnTo>
                      <a:pt x="24259" y="105815"/>
                    </a:lnTo>
                    <a:lnTo>
                      <a:pt x="21868" y="110327"/>
                    </a:lnTo>
                    <a:lnTo>
                      <a:pt x="26068" y="110500"/>
                    </a:lnTo>
                    <a:lnTo>
                      <a:pt x="29716" y="112710"/>
                    </a:lnTo>
                    <a:lnTo>
                      <a:pt x="33932" y="114502"/>
                    </a:lnTo>
                    <a:close/>
                    <a:moveTo>
                      <a:pt x="31680" y="106892"/>
                    </a:moveTo>
                    <a:lnTo>
                      <a:pt x="30998" y="102693"/>
                    </a:lnTo>
                    <a:lnTo>
                      <a:pt x="31680" y="106892"/>
                    </a:lnTo>
                    <a:close/>
                    <a:moveTo>
                      <a:pt x="36274" y="127396"/>
                    </a:moveTo>
                    <a:lnTo>
                      <a:pt x="40088" y="125407"/>
                    </a:lnTo>
                    <a:lnTo>
                      <a:pt x="34540" y="121035"/>
                    </a:lnTo>
                    <a:lnTo>
                      <a:pt x="30842" y="119219"/>
                    </a:lnTo>
                    <a:lnTo>
                      <a:pt x="32790" y="124889"/>
                    </a:lnTo>
                    <a:lnTo>
                      <a:pt x="36274" y="127396"/>
                    </a:lnTo>
                    <a:close/>
                    <a:moveTo>
                      <a:pt x="105331" y="56622"/>
                    </a:moveTo>
                    <a:lnTo>
                      <a:pt x="101805" y="53820"/>
                    </a:lnTo>
                    <a:lnTo>
                      <a:pt x="97556" y="50557"/>
                    </a:lnTo>
                    <a:lnTo>
                      <a:pt x="94524" y="47623"/>
                    </a:lnTo>
                    <a:lnTo>
                      <a:pt x="96340" y="53516"/>
                    </a:lnTo>
                    <a:lnTo>
                      <a:pt x="102101" y="56203"/>
                    </a:lnTo>
                    <a:close/>
                    <a:moveTo>
                      <a:pt x="127042" y="36094"/>
                    </a:moveTo>
                    <a:lnTo>
                      <a:pt x="129804" y="32798"/>
                    </a:lnTo>
                    <a:lnTo>
                      <a:pt x="126435" y="28886"/>
                    </a:lnTo>
                    <a:lnTo>
                      <a:pt x="123361" y="33283"/>
                    </a:lnTo>
                    <a:lnTo>
                      <a:pt x="127042" y="36094"/>
                    </a:lnTo>
                    <a:close/>
                    <a:moveTo>
                      <a:pt x="152132" y="41559"/>
                    </a:moveTo>
                    <a:lnTo>
                      <a:pt x="149355" y="38386"/>
                    </a:lnTo>
                    <a:lnTo>
                      <a:pt x="152132" y="41559"/>
                    </a:lnTo>
                    <a:close/>
                    <a:moveTo>
                      <a:pt x="119769" y="127273"/>
                    </a:moveTo>
                    <a:lnTo>
                      <a:pt x="120945" y="122786"/>
                    </a:lnTo>
                    <a:lnTo>
                      <a:pt x="119162" y="118701"/>
                    </a:lnTo>
                    <a:lnTo>
                      <a:pt x="117871" y="114132"/>
                    </a:lnTo>
                    <a:lnTo>
                      <a:pt x="119441" y="110031"/>
                    </a:lnTo>
                    <a:lnTo>
                      <a:pt x="116112" y="107369"/>
                    </a:lnTo>
                    <a:lnTo>
                      <a:pt x="112127" y="106029"/>
                    </a:lnTo>
                    <a:lnTo>
                      <a:pt x="107401" y="104451"/>
                    </a:lnTo>
                    <a:lnTo>
                      <a:pt x="104607" y="100293"/>
                    </a:lnTo>
                    <a:lnTo>
                      <a:pt x="100120" y="100342"/>
                    </a:lnTo>
                    <a:lnTo>
                      <a:pt x="98575" y="96307"/>
                    </a:lnTo>
                    <a:lnTo>
                      <a:pt x="94417" y="95165"/>
                    </a:lnTo>
                    <a:lnTo>
                      <a:pt x="90719" y="92650"/>
                    </a:lnTo>
                    <a:lnTo>
                      <a:pt x="86454" y="92708"/>
                    </a:lnTo>
                    <a:lnTo>
                      <a:pt x="81753" y="89675"/>
                    </a:lnTo>
                    <a:lnTo>
                      <a:pt x="77414" y="89486"/>
                    </a:lnTo>
                    <a:lnTo>
                      <a:pt x="83265" y="89092"/>
                    </a:lnTo>
                    <a:lnTo>
                      <a:pt x="87300" y="87555"/>
                    </a:lnTo>
                    <a:lnTo>
                      <a:pt x="90554" y="84432"/>
                    </a:lnTo>
                    <a:lnTo>
                      <a:pt x="87210" y="81038"/>
                    </a:lnTo>
                    <a:lnTo>
                      <a:pt x="83750" y="77545"/>
                    </a:lnTo>
                    <a:lnTo>
                      <a:pt x="87226" y="74044"/>
                    </a:lnTo>
                    <a:lnTo>
                      <a:pt x="91549" y="75466"/>
                    </a:lnTo>
                    <a:lnTo>
                      <a:pt x="94532" y="79345"/>
                    </a:lnTo>
                    <a:lnTo>
                      <a:pt x="90267" y="81860"/>
                    </a:lnTo>
                    <a:lnTo>
                      <a:pt x="94803" y="81539"/>
                    </a:lnTo>
                    <a:lnTo>
                      <a:pt x="96776" y="77282"/>
                    </a:lnTo>
                    <a:lnTo>
                      <a:pt x="94039" y="74028"/>
                    </a:lnTo>
                    <a:lnTo>
                      <a:pt x="91253" y="70897"/>
                    </a:lnTo>
                    <a:lnTo>
                      <a:pt x="87818" y="67782"/>
                    </a:lnTo>
                    <a:lnTo>
                      <a:pt x="83725" y="61956"/>
                    </a:lnTo>
                    <a:lnTo>
                      <a:pt x="80931" y="58249"/>
                    </a:lnTo>
                    <a:lnTo>
                      <a:pt x="77315" y="54297"/>
                    </a:lnTo>
                    <a:lnTo>
                      <a:pt x="74998" y="50689"/>
                    </a:lnTo>
                    <a:lnTo>
                      <a:pt x="75244" y="45314"/>
                    </a:lnTo>
                    <a:lnTo>
                      <a:pt x="74463" y="39052"/>
                    </a:lnTo>
                    <a:lnTo>
                      <a:pt x="77981" y="36414"/>
                    </a:lnTo>
                    <a:lnTo>
                      <a:pt x="81720" y="33760"/>
                    </a:lnTo>
                    <a:lnTo>
                      <a:pt x="84087" y="37129"/>
                    </a:lnTo>
                    <a:lnTo>
                      <a:pt x="80340" y="38986"/>
                    </a:lnTo>
                    <a:lnTo>
                      <a:pt x="84021" y="42002"/>
                    </a:lnTo>
                    <a:lnTo>
                      <a:pt x="88722" y="44714"/>
                    </a:lnTo>
                    <a:lnTo>
                      <a:pt x="93258" y="46366"/>
                    </a:lnTo>
                    <a:lnTo>
                      <a:pt x="98551" y="45725"/>
                    </a:lnTo>
                    <a:lnTo>
                      <a:pt x="102594" y="46752"/>
                    </a:lnTo>
                    <a:lnTo>
                      <a:pt x="106152" y="50105"/>
                    </a:lnTo>
                    <a:lnTo>
                      <a:pt x="109908" y="54173"/>
                    </a:lnTo>
                    <a:lnTo>
                      <a:pt x="111395" y="49834"/>
                    </a:lnTo>
                    <a:lnTo>
                      <a:pt x="105972" y="47796"/>
                    </a:lnTo>
                    <a:lnTo>
                      <a:pt x="103695" y="43383"/>
                    </a:lnTo>
                    <a:lnTo>
                      <a:pt x="108749" y="42430"/>
                    </a:lnTo>
                    <a:lnTo>
                      <a:pt x="112415" y="44632"/>
                    </a:lnTo>
                    <a:lnTo>
                      <a:pt x="117428" y="46974"/>
                    </a:lnTo>
                    <a:lnTo>
                      <a:pt x="122243" y="49390"/>
                    </a:lnTo>
                    <a:lnTo>
                      <a:pt x="119047" y="46128"/>
                    </a:lnTo>
                    <a:lnTo>
                      <a:pt x="116195" y="43079"/>
                    </a:lnTo>
                    <a:lnTo>
                      <a:pt x="111930" y="41378"/>
                    </a:lnTo>
                    <a:lnTo>
                      <a:pt x="106728" y="40055"/>
                    </a:lnTo>
                    <a:lnTo>
                      <a:pt x="105766" y="35732"/>
                    </a:lnTo>
                    <a:lnTo>
                      <a:pt x="102224" y="32921"/>
                    </a:lnTo>
                    <a:lnTo>
                      <a:pt x="105290" y="29495"/>
                    </a:lnTo>
                    <a:lnTo>
                      <a:pt x="109201" y="30875"/>
                    </a:lnTo>
                    <a:lnTo>
                      <a:pt x="113630" y="30785"/>
                    </a:lnTo>
                    <a:lnTo>
                      <a:pt x="118381" y="28114"/>
                    </a:lnTo>
                    <a:lnTo>
                      <a:pt x="121339" y="24465"/>
                    </a:lnTo>
                    <a:lnTo>
                      <a:pt x="125711" y="27078"/>
                    </a:lnTo>
                    <a:lnTo>
                      <a:pt x="130231" y="27522"/>
                    </a:lnTo>
                    <a:lnTo>
                      <a:pt x="134003" y="24794"/>
                    </a:lnTo>
                    <a:lnTo>
                      <a:pt x="138252" y="22780"/>
                    </a:lnTo>
                    <a:lnTo>
                      <a:pt x="143027" y="24432"/>
                    </a:lnTo>
                    <a:lnTo>
                      <a:pt x="149757" y="27136"/>
                    </a:lnTo>
                    <a:lnTo>
                      <a:pt x="156332" y="27333"/>
                    </a:lnTo>
                    <a:lnTo>
                      <a:pt x="161246" y="28607"/>
                    </a:lnTo>
                    <a:lnTo>
                      <a:pt x="165585" y="28517"/>
                    </a:lnTo>
                    <a:lnTo>
                      <a:pt x="168166" y="25065"/>
                    </a:lnTo>
                    <a:lnTo>
                      <a:pt x="168494" y="20718"/>
                    </a:lnTo>
                    <a:lnTo>
                      <a:pt x="168042" y="16625"/>
                    </a:lnTo>
                    <a:lnTo>
                      <a:pt x="171346" y="13971"/>
                    </a:lnTo>
                    <a:lnTo>
                      <a:pt x="175348" y="12048"/>
                    </a:lnTo>
                    <a:lnTo>
                      <a:pt x="174173" y="7898"/>
                    </a:lnTo>
                    <a:lnTo>
                      <a:pt x="173565" y="3780"/>
                    </a:lnTo>
                    <a:lnTo>
                      <a:pt x="169842" y="1833"/>
                    </a:lnTo>
                    <a:lnTo>
                      <a:pt x="163333" y="0"/>
                    </a:lnTo>
                    <a:lnTo>
                      <a:pt x="159734" y="2161"/>
                    </a:lnTo>
                    <a:lnTo>
                      <a:pt x="162265" y="5514"/>
                    </a:lnTo>
                    <a:lnTo>
                      <a:pt x="162627" y="11694"/>
                    </a:lnTo>
                    <a:lnTo>
                      <a:pt x="157680" y="12754"/>
                    </a:lnTo>
                    <a:lnTo>
                      <a:pt x="152107" y="12919"/>
                    </a:lnTo>
                    <a:lnTo>
                      <a:pt x="147456" y="14094"/>
                    </a:lnTo>
                    <a:lnTo>
                      <a:pt x="142271" y="15253"/>
                    </a:lnTo>
                    <a:lnTo>
                      <a:pt x="138342" y="13157"/>
                    </a:lnTo>
                    <a:lnTo>
                      <a:pt x="132828" y="11045"/>
                    </a:lnTo>
                    <a:lnTo>
                      <a:pt x="128703" y="10264"/>
                    </a:lnTo>
                    <a:lnTo>
                      <a:pt x="124594" y="9295"/>
                    </a:lnTo>
                    <a:lnTo>
                      <a:pt x="121339" y="5679"/>
                    </a:lnTo>
                    <a:lnTo>
                      <a:pt x="117008" y="6081"/>
                    </a:lnTo>
                    <a:lnTo>
                      <a:pt x="112644" y="5646"/>
                    </a:lnTo>
                    <a:lnTo>
                      <a:pt x="109267" y="8128"/>
                    </a:lnTo>
                    <a:lnTo>
                      <a:pt x="105142" y="7758"/>
                    </a:lnTo>
                    <a:lnTo>
                      <a:pt x="101657" y="10421"/>
                    </a:lnTo>
                    <a:lnTo>
                      <a:pt x="96800" y="10593"/>
                    </a:lnTo>
                    <a:lnTo>
                      <a:pt x="92215" y="10289"/>
                    </a:lnTo>
                    <a:lnTo>
                      <a:pt x="87958" y="11045"/>
                    </a:lnTo>
                    <a:lnTo>
                      <a:pt x="83117" y="12401"/>
                    </a:lnTo>
                    <a:lnTo>
                      <a:pt x="76954" y="12146"/>
                    </a:lnTo>
                    <a:lnTo>
                      <a:pt x="76181" y="17661"/>
                    </a:lnTo>
                    <a:lnTo>
                      <a:pt x="72253" y="19066"/>
                    </a:lnTo>
                    <a:lnTo>
                      <a:pt x="67782" y="19000"/>
                    </a:lnTo>
                    <a:lnTo>
                      <a:pt x="62432" y="17439"/>
                    </a:lnTo>
                    <a:lnTo>
                      <a:pt x="57789" y="18581"/>
                    </a:lnTo>
                    <a:lnTo>
                      <a:pt x="53779" y="22115"/>
                    </a:lnTo>
                    <a:lnTo>
                      <a:pt x="50730" y="24876"/>
                    </a:lnTo>
                    <a:lnTo>
                      <a:pt x="46678" y="26857"/>
                    </a:lnTo>
                    <a:lnTo>
                      <a:pt x="42676" y="25262"/>
                    </a:lnTo>
                    <a:lnTo>
                      <a:pt x="38789" y="27070"/>
                    </a:lnTo>
                    <a:lnTo>
                      <a:pt x="34524" y="27251"/>
                    </a:lnTo>
                    <a:lnTo>
                      <a:pt x="31236" y="29823"/>
                    </a:lnTo>
                    <a:lnTo>
                      <a:pt x="34146" y="33012"/>
                    </a:lnTo>
                    <a:lnTo>
                      <a:pt x="32330" y="37589"/>
                    </a:lnTo>
                    <a:lnTo>
                      <a:pt x="28722" y="39890"/>
                    </a:lnTo>
                    <a:lnTo>
                      <a:pt x="26980" y="44040"/>
                    </a:lnTo>
                    <a:lnTo>
                      <a:pt x="25755" y="48601"/>
                    </a:lnTo>
                    <a:lnTo>
                      <a:pt x="22813" y="51749"/>
                    </a:lnTo>
                    <a:lnTo>
                      <a:pt x="18943" y="53861"/>
                    </a:lnTo>
                    <a:lnTo>
                      <a:pt x="19953" y="58742"/>
                    </a:lnTo>
                    <a:lnTo>
                      <a:pt x="16378" y="63254"/>
                    </a:lnTo>
                    <a:lnTo>
                      <a:pt x="11785" y="63665"/>
                    </a:lnTo>
                    <a:lnTo>
                      <a:pt x="14119" y="67667"/>
                    </a:lnTo>
                    <a:lnTo>
                      <a:pt x="17151" y="71119"/>
                    </a:lnTo>
                    <a:lnTo>
                      <a:pt x="19280" y="76107"/>
                    </a:lnTo>
                    <a:lnTo>
                      <a:pt x="22961" y="78162"/>
                    </a:lnTo>
                    <a:lnTo>
                      <a:pt x="26092" y="80915"/>
                    </a:lnTo>
                    <a:lnTo>
                      <a:pt x="29650" y="84276"/>
                    </a:lnTo>
                    <a:lnTo>
                      <a:pt x="34582" y="84136"/>
                    </a:lnTo>
                    <a:lnTo>
                      <a:pt x="39488" y="83520"/>
                    </a:lnTo>
                    <a:lnTo>
                      <a:pt x="40983" y="87415"/>
                    </a:lnTo>
                    <a:lnTo>
                      <a:pt x="36521" y="86758"/>
                    </a:lnTo>
                    <a:lnTo>
                      <a:pt x="31993" y="87514"/>
                    </a:lnTo>
                    <a:lnTo>
                      <a:pt x="31483" y="91984"/>
                    </a:lnTo>
                    <a:lnTo>
                      <a:pt x="35148" y="94187"/>
                    </a:lnTo>
                    <a:lnTo>
                      <a:pt x="38641" y="97154"/>
                    </a:lnTo>
                    <a:lnTo>
                      <a:pt x="40375" y="101172"/>
                    </a:lnTo>
                    <a:lnTo>
                      <a:pt x="41591" y="105758"/>
                    </a:lnTo>
                    <a:lnTo>
                      <a:pt x="46325" y="106547"/>
                    </a:lnTo>
                    <a:lnTo>
                      <a:pt x="50483" y="106185"/>
                    </a:lnTo>
                    <a:lnTo>
                      <a:pt x="54962" y="105594"/>
                    </a:lnTo>
                    <a:lnTo>
                      <a:pt x="59268" y="104574"/>
                    </a:lnTo>
                    <a:lnTo>
                      <a:pt x="64627" y="103794"/>
                    </a:lnTo>
                    <a:lnTo>
                      <a:pt x="69878" y="106218"/>
                    </a:lnTo>
                    <a:lnTo>
                      <a:pt x="74258" y="105380"/>
                    </a:lnTo>
                    <a:lnTo>
                      <a:pt x="78934" y="105528"/>
                    </a:lnTo>
                    <a:lnTo>
                      <a:pt x="83208" y="106498"/>
                    </a:lnTo>
                    <a:lnTo>
                      <a:pt x="88097" y="109267"/>
                    </a:lnTo>
                    <a:lnTo>
                      <a:pt x="92757" y="110138"/>
                    </a:lnTo>
                    <a:lnTo>
                      <a:pt x="97359" y="111387"/>
                    </a:lnTo>
                    <a:lnTo>
                      <a:pt x="94549" y="114461"/>
                    </a:lnTo>
                    <a:lnTo>
                      <a:pt x="90168" y="114222"/>
                    </a:lnTo>
                    <a:lnTo>
                      <a:pt x="92436" y="118882"/>
                    </a:lnTo>
                    <a:lnTo>
                      <a:pt x="96455" y="117879"/>
                    </a:lnTo>
                    <a:lnTo>
                      <a:pt x="102191" y="116975"/>
                    </a:lnTo>
                    <a:lnTo>
                      <a:pt x="106185" y="115217"/>
                    </a:lnTo>
                    <a:lnTo>
                      <a:pt x="109637" y="118085"/>
                    </a:lnTo>
                    <a:lnTo>
                      <a:pt x="112521" y="121430"/>
                    </a:lnTo>
                    <a:lnTo>
                      <a:pt x="116179" y="123353"/>
                    </a:lnTo>
                    <a:lnTo>
                      <a:pt x="119769" y="127273"/>
                    </a:lnTo>
                    <a:close/>
                    <a:moveTo>
                      <a:pt x="148056" y="60559"/>
                    </a:moveTo>
                    <a:lnTo>
                      <a:pt x="148483" y="55579"/>
                    </a:lnTo>
                    <a:lnTo>
                      <a:pt x="144374" y="53557"/>
                    </a:lnTo>
                    <a:lnTo>
                      <a:pt x="139583" y="54214"/>
                    </a:lnTo>
                    <a:lnTo>
                      <a:pt x="140052" y="58710"/>
                    </a:lnTo>
                    <a:lnTo>
                      <a:pt x="144769" y="60082"/>
                    </a:lnTo>
                    <a:close/>
                    <a:moveTo>
                      <a:pt x="107804" y="82846"/>
                    </a:moveTo>
                    <a:lnTo>
                      <a:pt x="104394" y="78392"/>
                    </a:lnTo>
                    <a:lnTo>
                      <a:pt x="106111" y="82369"/>
                    </a:lnTo>
                    <a:close/>
                    <a:moveTo>
                      <a:pt x="131176" y="117863"/>
                    </a:moveTo>
                    <a:lnTo>
                      <a:pt x="133305" y="114173"/>
                    </a:lnTo>
                    <a:lnTo>
                      <a:pt x="128810" y="111765"/>
                    </a:lnTo>
                    <a:lnTo>
                      <a:pt x="124643" y="110072"/>
                    </a:lnTo>
                    <a:lnTo>
                      <a:pt x="122942" y="105906"/>
                    </a:lnTo>
                    <a:lnTo>
                      <a:pt x="121635" y="101131"/>
                    </a:lnTo>
                    <a:lnTo>
                      <a:pt x="119515" y="96628"/>
                    </a:lnTo>
                    <a:lnTo>
                      <a:pt x="115718" y="94943"/>
                    </a:lnTo>
                    <a:lnTo>
                      <a:pt x="111042" y="94483"/>
                    </a:lnTo>
                    <a:lnTo>
                      <a:pt x="106276" y="92683"/>
                    </a:lnTo>
                    <a:lnTo>
                      <a:pt x="101944" y="90152"/>
                    </a:lnTo>
                    <a:lnTo>
                      <a:pt x="99455" y="86240"/>
                    </a:lnTo>
                    <a:lnTo>
                      <a:pt x="94507" y="84884"/>
                    </a:lnTo>
                    <a:lnTo>
                      <a:pt x="90661" y="86782"/>
                    </a:lnTo>
                    <a:lnTo>
                      <a:pt x="85681" y="89034"/>
                    </a:lnTo>
                    <a:lnTo>
                      <a:pt x="90415" y="88714"/>
                    </a:lnTo>
                    <a:lnTo>
                      <a:pt x="94992" y="90390"/>
                    </a:lnTo>
                    <a:lnTo>
                      <a:pt x="99126" y="93595"/>
                    </a:lnTo>
                    <a:lnTo>
                      <a:pt x="103071" y="96463"/>
                    </a:lnTo>
                    <a:lnTo>
                      <a:pt x="106834" y="99348"/>
                    </a:lnTo>
                    <a:lnTo>
                      <a:pt x="107771" y="103786"/>
                    </a:lnTo>
                    <a:lnTo>
                      <a:pt x="112382" y="103588"/>
                    </a:lnTo>
                    <a:lnTo>
                      <a:pt x="116877" y="103613"/>
                    </a:lnTo>
                    <a:lnTo>
                      <a:pt x="120361" y="106949"/>
                    </a:lnTo>
                    <a:lnTo>
                      <a:pt x="123016" y="110631"/>
                    </a:lnTo>
                    <a:lnTo>
                      <a:pt x="125966" y="114149"/>
                    </a:lnTo>
                    <a:lnTo>
                      <a:pt x="128382" y="117501"/>
                    </a:lnTo>
                    <a:close/>
                    <a:moveTo>
                      <a:pt x="111026" y="80898"/>
                    </a:moveTo>
                    <a:lnTo>
                      <a:pt x="114083" y="76617"/>
                    </a:lnTo>
                    <a:lnTo>
                      <a:pt x="110845" y="80142"/>
                    </a:lnTo>
                    <a:close/>
                    <a:moveTo>
                      <a:pt x="132187" y="92404"/>
                    </a:moveTo>
                    <a:lnTo>
                      <a:pt x="130650" y="87341"/>
                    </a:lnTo>
                    <a:lnTo>
                      <a:pt x="129689" y="91615"/>
                    </a:lnTo>
                    <a:close/>
                    <a:moveTo>
                      <a:pt x="104065" y="120254"/>
                    </a:moveTo>
                    <a:lnTo>
                      <a:pt x="106160" y="116532"/>
                    </a:lnTo>
                    <a:lnTo>
                      <a:pt x="102742" y="119170"/>
                    </a:lnTo>
                    <a:close/>
                    <a:moveTo>
                      <a:pt x="104278" y="138400"/>
                    </a:moveTo>
                    <a:lnTo>
                      <a:pt x="108741" y="136345"/>
                    </a:lnTo>
                    <a:lnTo>
                      <a:pt x="103901" y="137685"/>
                    </a:lnTo>
                    <a:close/>
                    <a:moveTo>
                      <a:pt x="83084" y="166374"/>
                    </a:moveTo>
                    <a:lnTo>
                      <a:pt x="82098" y="162364"/>
                    </a:lnTo>
                    <a:lnTo>
                      <a:pt x="82723" y="157910"/>
                    </a:lnTo>
                    <a:lnTo>
                      <a:pt x="85295" y="153661"/>
                    </a:lnTo>
                    <a:lnTo>
                      <a:pt x="89601" y="153907"/>
                    </a:lnTo>
                    <a:lnTo>
                      <a:pt x="91047" y="157967"/>
                    </a:lnTo>
                    <a:lnTo>
                      <a:pt x="94565" y="161246"/>
                    </a:lnTo>
                    <a:lnTo>
                      <a:pt x="97770" y="163991"/>
                    </a:lnTo>
                    <a:lnTo>
                      <a:pt x="96586" y="159307"/>
                    </a:lnTo>
                    <a:lnTo>
                      <a:pt x="97573" y="155066"/>
                    </a:lnTo>
                    <a:lnTo>
                      <a:pt x="95132" y="149420"/>
                    </a:lnTo>
                    <a:lnTo>
                      <a:pt x="93562" y="145369"/>
                    </a:lnTo>
                    <a:lnTo>
                      <a:pt x="90998" y="140290"/>
                    </a:lnTo>
                    <a:lnTo>
                      <a:pt x="88483" y="136395"/>
                    </a:lnTo>
                    <a:lnTo>
                      <a:pt x="86199" y="132105"/>
                    </a:lnTo>
                    <a:lnTo>
                      <a:pt x="90440" y="130913"/>
                    </a:lnTo>
                    <a:lnTo>
                      <a:pt x="94639" y="132606"/>
                    </a:lnTo>
                    <a:lnTo>
                      <a:pt x="96628" y="136584"/>
                    </a:lnTo>
                    <a:lnTo>
                      <a:pt x="100810" y="136839"/>
                    </a:lnTo>
                    <a:lnTo>
                      <a:pt x="104714" y="134661"/>
                    </a:lnTo>
                    <a:lnTo>
                      <a:pt x="102964" y="130322"/>
                    </a:lnTo>
                    <a:lnTo>
                      <a:pt x="97384" y="128399"/>
                    </a:lnTo>
                    <a:lnTo>
                      <a:pt x="95691" y="123928"/>
                    </a:lnTo>
                    <a:lnTo>
                      <a:pt x="92477" y="120994"/>
                    </a:lnTo>
                    <a:lnTo>
                      <a:pt x="88245" y="118142"/>
                    </a:lnTo>
                    <a:lnTo>
                      <a:pt x="84679" y="115159"/>
                    </a:lnTo>
                    <a:lnTo>
                      <a:pt x="79715" y="112965"/>
                    </a:lnTo>
                    <a:lnTo>
                      <a:pt x="74529" y="111461"/>
                    </a:lnTo>
                    <a:lnTo>
                      <a:pt x="70223" y="109908"/>
                    </a:lnTo>
                    <a:lnTo>
                      <a:pt x="65752" y="107360"/>
                    </a:lnTo>
                    <a:lnTo>
                      <a:pt x="61734" y="106070"/>
                    </a:lnTo>
                    <a:lnTo>
                      <a:pt x="57814" y="109678"/>
                    </a:lnTo>
                    <a:lnTo>
                      <a:pt x="53179" y="111437"/>
                    </a:lnTo>
                    <a:lnTo>
                      <a:pt x="48823" y="109612"/>
                    </a:lnTo>
                    <a:lnTo>
                      <a:pt x="47509" y="115546"/>
                    </a:lnTo>
                    <a:lnTo>
                      <a:pt x="44279" y="118586"/>
                    </a:lnTo>
                    <a:lnTo>
                      <a:pt x="46826" y="122621"/>
                    </a:lnTo>
                    <a:lnTo>
                      <a:pt x="48725" y="127799"/>
                    </a:lnTo>
                    <a:lnTo>
                      <a:pt x="54559" y="129713"/>
                    </a:lnTo>
                    <a:lnTo>
                      <a:pt x="58102" y="133864"/>
                    </a:lnTo>
                    <a:lnTo>
                      <a:pt x="59696" y="137849"/>
                    </a:lnTo>
                    <a:lnTo>
                      <a:pt x="56589" y="142468"/>
                    </a:lnTo>
                    <a:lnTo>
                      <a:pt x="58874" y="147316"/>
                    </a:lnTo>
                    <a:lnTo>
                      <a:pt x="60682" y="152568"/>
                    </a:lnTo>
                    <a:lnTo>
                      <a:pt x="65917" y="156381"/>
                    </a:lnTo>
                    <a:lnTo>
                      <a:pt x="66714" y="151828"/>
                    </a:lnTo>
                    <a:lnTo>
                      <a:pt x="69336" y="146782"/>
                    </a:lnTo>
                    <a:lnTo>
                      <a:pt x="72368" y="149724"/>
                    </a:lnTo>
                    <a:lnTo>
                      <a:pt x="75622" y="152601"/>
                    </a:lnTo>
                    <a:lnTo>
                      <a:pt x="78334" y="156932"/>
                    </a:lnTo>
                    <a:lnTo>
                      <a:pt x="79674" y="161246"/>
                    </a:lnTo>
                    <a:lnTo>
                      <a:pt x="81918" y="164698"/>
                    </a:lnTo>
                    <a:close/>
                    <a:moveTo>
                      <a:pt x="143922" y="126196"/>
                    </a:moveTo>
                    <a:lnTo>
                      <a:pt x="143175" y="121027"/>
                    </a:lnTo>
                    <a:lnTo>
                      <a:pt x="139813" y="117395"/>
                    </a:lnTo>
                    <a:lnTo>
                      <a:pt x="140841" y="122720"/>
                    </a:lnTo>
                    <a:lnTo>
                      <a:pt x="143922" y="126196"/>
                    </a:lnTo>
                    <a:close/>
                    <a:moveTo>
                      <a:pt x="150661" y="131152"/>
                    </a:moveTo>
                    <a:lnTo>
                      <a:pt x="148483" y="127174"/>
                    </a:lnTo>
                    <a:lnTo>
                      <a:pt x="150661" y="131152"/>
                    </a:lnTo>
                    <a:close/>
                    <a:moveTo>
                      <a:pt x="127182" y="131176"/>
                    </a:moveTo>
                    <a:lnTo>
                      <a:pt x="129820" y="127421"/>
                    </a:lnTo>
                    <a:lnTo>
                      <a:pt x="126591" y="131053"/>
                    </a:lnTo>
                    <a:close/>
                    <a:moveTo>
                      <a:pt x="129689" y="138162"/>
                    </a:moveTo>
                    <a:lnTo>
                      <a:pt x="132499" y="134842"/>
                    </a:lnTo>
                    <a:lnTo>
                      <a:pt x="129689" y="138162"/>
                    </a:lnTo>
                    <a:close/>
                    <a:moveTo>
                      <a:pt x="142912" y="136222"/>
                    </a:moveTo>
                    <a:lnTo>
                      <a:pt x="143939" y="131891"/>
                    </a:lnTo>
                    <a:lnTo>
                      <a:pt x="142912" y="136222"/>
                    </a:lnTo>
                    <a:close/>
                    <a:moveTo>
                      <a:pt x="130379" y="158518"/>
                    </a:moveTo>
                    <a:lnTo>
                      <a:pt x="135951" y="157647"/>
                    </a:lnTo>
                    <a:lnTo>
                      <a:pt x="132467" y="154828"/>
                    </a:lnTo>
                    <a:lnTo>
                      <a:pt x="130379" y="158518"/>
                    </a:lnTo>
                    <a:close/>
                    <a:moveTo>
                      <a:pt x="139723" y="150645"/>
                    </a:moveTo>
                    <a:lnTo>
                      <a:pt x="138178" y="146404"/>
                    </a:lnTo>
                    <a:lnTo>
                      <a:pt x="139723" y="150645"/>
                    </a:lnTo>
                    <a:close/>
                    <a:moveTo>
                      <a:pt x="152050" y="148344"/>
                    </a:moveTo>
                    <a:lnTo>
                      <a:pt x="154022" y="144629"/>
                    </a:lnTo>
                    <a:lnTo>
                      <a:pt x="149889" y="145533"/>
                    </a:lnTo>
                    <a:close/>
                    <a:moveTo>
                      <a:pt x="178331" y="86207"/>
                    </a:moveTo>
                    <a:lnTo>
                      <a:pt x="178512" y="81811"/>
                    </a:lnTo>
                    <a:lnTo>
                      <a:pt x="181963" y="84424"/>
                    </a:lnTo>
                    <a:lnTo>
                      <a:pt x="180756" y="79682"/>
                    </a:lnTo>
                    <a:lnTo>
                      <a:pt x="176285" y="76288"/>
                    </a:lnTo>
                    <a:lnTo>
                      <a:pt x="171995" y="73017"/>
                    </a:lnTo>
                    <a:lnTo>
                      <a:pt x="167319" y="76033"/>
                    </a:lnTo>
                    <a:lnTo>
                      <a:pt x="162931" y="77217"/>
                    </a:lnTo>
                    <a:lnTo>
                      <a:pt x="165158" y="80824"/>
                    </a:lnTo>
                    <a:lnTo>
                      <a:pt x="169078" y="82304"/>
                    </a:lnTo>
                    <a:lnTo>
                      <a:pt x="171962" y="78548"/>
                    </a:lnTo>
                    <a:lnTo>
                      <a:pt x="169809" y="82049"/>
                    </a:lnTo>
                    <a:lnTo>
                      <a:pt x="174806" y="84974"/>
                    </a:lnTo>
                    <a:close/>
                    <a:moveTo>
                      <a:pt x="170286" y="111691"/>
                    </a:moveTo>
                    <a:lnTo>
                      <a:pt x="172266" y="107870"/>
                    </a:lnTo>
                    <a:lnTo>
                      <a:pt x="172636" y="103120"/>
                    </a:lnTo>
                    <a:lnTo>
                      <a:pt x="172184" y="98551"/>
                    </a:lnTo>
                    <a:lnTo>
                      <a:pt x="166925" y="97918"/>
                    </a:lnTo>
                    <a:lnTo>
                      <a:pt x="168116" y="103646"/>
                    </a:lnTo>
                    <a:lnTo>
                      <a:pt x="166226" y="108001"/>
                    </a:lnTo>
                    <a:lnTo>
                      <a:pt x="170286" y="111691"/>
                    </a:lnTo>
                    <a:close/>
                    <a:moveTo>
                      <a:pt x="171370" y="131579"/>
                    </a:moveTo>
                    <a:lnTo>
                      <a:pt x="176959" y="129968"/>
                    </a:lnTo>
                    <a:lnTo>
                      <a:pt x="180271" y="127281"/>
                    </a:lnTo>
                    <a:lnTo>
                      <a:pt x="175439" y="127601"/>
                    </a:lnTo>
                    <a:lnTo>
                      <a:pt x="171280" y="130790"/>
                    </a:lnTo>
                    <a:close/>
                    <a:moveTo>
                      <a:pt x="194570" y="127528"/>
                    </a:moveTo>
                    <a:lnTo>
                      <a:pt x="198794" y="125489"/>
                    </a:lnTo>
                    <a:lnTo>
                      <a:pt x="194217" y="123213"/>
                    </a:lnTo>
                    <a:lnTo>
                      <a:pt x="189836" y="122317"/>
                    </a:lnTo>
                    <a:lnTo>
                      <a:pt x="186081" y="124709"/>
                    </a:lnTo>
                    <a:lnTo>
                      <a:pt x="190149" y="125374"/>
                    </a:lnTo>
                    <a:lnTo>
                      <a:pt x="194570" y="127528"/>
                    </a:lnTo>
                    <a:close/>
                    <a:moveTo>
                      <a:pt x="159249" y="150152"/>
                    </a:moveTo>
                    <a:lnTo>
                      <a:pt x="162355" y="146865"/>
                    </a:lnTo>
                    <a:lnTo>
                      <a:pt x="161180" y="141893"/>
                    </a:lnTo>
                    <a:lnTo>
                      <a:pt x="156735" y="144202"/>
                    </a:lnTo>
                    <a:lnTo>
                      <a:pt x="157770" y="148253"/>
                    </a:lnTo>
                    <a:close/>
                    <a:moveTo>
                      <a:pt x="157663" y="158715"/>
                    </a:moveTo>
                    <a:lnTo>
                      <a:pt x="156094" y="154261"/>
                    </a:lnTo>
                    <a:lnTo>
                      <a:pt x="157663" y="158715"/>
                    </a:lnTo>
                    <a:close/>
                    <a:moveTo>
                      <a:pt x="169020" y="154844"/>
                    </a:moveTo>
                    <a:lnTo>
                      <a:pt x="173252" y="151335"/>
                    </a:lnTo>
                    <a:lnTo>
                      <a:pt x="169670" y="153579"/>
                    </a:lnTo>
                    <a:close/>
                    <a:moveTo>
                      <a:pt x="183492" y="162972"/>
                    </a:moveTo>
                    <a:lnTo>
                      <a:pt x="186985" y="160161"/>
                    </a:lnTo>
                    <a:lnTo>
                      <a:pt x="182843" y="160211"/>
                    </a:lnTo>
                    <a:close/>
                    <a:moveTo>
                      <a:pt x="199690" y="149856"/>
                    </a:moveTo>
                    <a:lnTo>
                      <a:pt x="198441" y="145582"/>
                    </a:lnTo>
                    <a:lnTo>
                      <a:pt x="198490" y="149749"/>
                    </a:lnTo>
                    <a:close/>
                    <a:moveTo>
                      <a:pt x="199640" y="157696"/>
                    </a:moveTo>
                    <a:lnTo>
                      <a:pt x="203520" y="155140"/>
                    </a:lnTo>
                    <a:lnTo>
                      <a:pt x="208812" y="152395"/>
                    </a:lnTo>
                    <a:lnTo>
                      <a:pt x="204884" y="150965"/>
                    </a:lnTo>
                    <a:lnTo>
                      <a:pt x="201153" y="153431"/>
                    </a:lnTo>
                    <a:lnTo>
                      <a:pt x="199640" y="157696"/>
                    </a:lnTo>
                    <a:close/>
                    <a:moveTo>
                      <a:pt x="98329" y="174757"/>
                    </a:moveTo>
                    <a:lnTo>
                      <a:pt x="97835" y="169776"/>
                    </a:lnTo>
                    <a:lnTo>
                      <a:pt x="94442" y="167015"/>
                    </a:lnTo>
                    <a:lnTo>
                      <a:pt x="94195" y="171395"/>
                    </a:lnTo>
                    <a:lnTo>
                      <a:pt x="97622" y="174354"/>
                    </a:lnTo>
                    <a:close/>
                    <a:moveTo>
                      <a:pt x="160852" y="168445"/>
                    </a:moveTo>
                    <a:lnTo>
                      <a:pt x="159931" y="164048"/>
                    </a:lnTo>
                    <a:lnTo>
                      <a:pt x="160852" y="168445"/>
                    </a:lnTo>
                    <a:close/>
                    <a:moveTo>
                      <a:pt x="146240" y="212560"/>
                    </a:moveTo>
                    <a:lnTo>
                      <a:pt x="151261" y="212428"/>
                    </a:lnTo>
                    <a:lnTo>
                      <a:pt x="155863" y="212239"/>
                    </a:lnTo>
                    <a:lnTo>
                      <a:pt x="160416" y="211064"/>
                    </a:lnTo>
                    <a:lnTo>
                      <a:pt x="165289" y="210390"/>
                    </a:lnTo>
                    <a:lnTo>
                      <a:pt x="170762" y="209946"/>
                    </a:lnTo>
                    <a:lnTo>
                      <a:pt x="177888" y="209042"/>
                    </a:lnTo>
                    <a:lnTo>
                      <a:pt x="182235" y="210234"/>
                    </a:lnTo>
                    <a:lnTo>
                      <a:pt x="186771" y="206626"/>
                    </a:lnTo>
                    <a:lnTo>
                      <a:pt x="185834" y="201769"/>
                    </a:lnTo>
                    <a:lnTo>
                      <a:pt x="181865" y="203594"/>
                    </a:lnTo>
                    <a:lnTo>
                      <a:pt x="175307" y="205229"/>
                    </a:lnTo>
                    <a:lnTo>
                      <a:pt x="171420" y="203240"/>
                    </a:lnTo>
                    <a:lnTo>
                      <a:pt x="169514" y="199271"/>
                    </a:lnTo>
                    <a:lnTo>
                      <a:pt x="165223" y="200841"/>
                    </a:lnTo>
                    <a:lnTo>
                      <a:pt x="160457" y="199665"/>
                    </a:lnTo>
                    <a:lnTo>
                      <a:pt x="154589" y="199550"/>
                    </a:lnTo>
                    <a:lnTo>
                      <a:pt x="151146" y="196658"/>
                    </a:lnTo>
                    <a:lnTo>
                      <a:pt x="143947" y="196773"/>
                    </a:lnTo>
                    <a:lnTo>
                      <a:pt x="139107" y="198564"/>
                    </a:lnTo>
                    <a:lnTo>
                      <a:pt x="133625" y="199065"/>
                    </a:lnTo>
                    <a:lnTo>
                      <a:pt x="131743" y="195236"/>
                    </a:lnTo>
                    <a:lnTo>
                      <a:pt x="126878" y="194718"/>
                    </a:lnTo>
                    <a:lnTo>
                      <a:pt x="122703" y="193839"/>
                    </a:lnTo>
                    <a:lnTo>
                      <a:pt x="118775" y="189212"/>
                    </a:lnTo>
                    <a:lnTo>
                      <a:pt x="117773" y="194233"/>
                    </a:lnTo>
                    <a:lnTo>
                      <a:pt x="114280" y="190510"/>
                    </a:lnTo>
                    <a:lnTo>
                      <a:pt x="114140" y="194924"/>
                    </a:lnTo>
                    <a:lnTo>
                      <a:pt x="113277" y="199526"/>
                    </a:lnTo>
                    <a:lnTo>
                      <a:pt x="119572" y="202657"/>
                    </a:lnTo>
                    <a:lnTo>
                      <a:pt x="124002" y="203207"/>
                    </a:lnTo>
                    <a:lnTo>
                      <a:pt x="129640" y="203791"/>
                    </a:lnTo>
                    <a:lnTo>
                      <a:pt x="133674" y="204645"/>
                    </a:lnTo>
                    <a:lnTo>
                      <a:pt x="137800" y="205229"/>
                    </a:lnTo>
                    <a:lnTo>
                      <a:pt x="143364" y="207144"/>
                    </a:lnTo>
                    <a:lnTo>
                      <a:pt x="146757" y="209889"/>
                    </a:lnTo>
                    <a:close/>
                    <a:moveTo>
                      <a:pt x="223687" y="182358"/>
                    </a:moveTo>
                    <a:lnTo>
                      <a:pt x="227722" y="177740"/>
                    </a:lnTo>
                    <a:lnTo>
                      <a:pt x="231633" y="175562"/>
                    </a:lnTo>
                    <a:lnTo>
                      <a:pt x="232628" y="171576"/>
                    </a:lnTo>
                    <a:lnTo>
                      <a:pt x="234608" y="166719"/>
                    </a:lnTo>
                    <a:lnTo>
                      <a:pt x="229472" y="166391"/>
                    </a:lnTo>
                    <a:lnTo>
                      <a:pt x="225108" y="168741"/>
                    </a:lnTo>
                    <a:lnTo>
                      <a:pt x="222947" y="172242"/>
                    </a:lnTo>
                    <a:lnTo>
                      <a:pt x="222881" y="178356"/>
                    </a:lnTo>
                    <a:close/>
                    <a:moveTo>
                      <a:pt x="208565" y="196994"/>
                    </a:moveTo>
                    <a:lnTo>
                      <a:pt x="210259" y="193066"/>
                    </a:lnTo>
                    <a:lnTo>
                      <a:pt x="209593" y="187421"/>
                    </a:lnTo>
                    <a:lnTo>
                      <a:pt x="205977" y="191193"/>
                    </a:lnTo>
                    <a:lnTo>
                      <a:pt x="206864" y="196058"/>
                    </a:lnTo>
                    <a:close/>
                  </a:path>
                </a:pathLst>
              </a:custGeom>
              <a:solidFill>
                <a:srgbClr val="897254"/>
              </a:solidFill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747" name="Free-form: Shape 746">
                <a:extLst>
                  <a:ext uri="{FF2B5EF4-FFF2-40B4-BE49-F238E27FC236}">
                    <a16:creationId xmlns:a16="http://schemas.microsoft.com/office/drawing/2014/main" id="{D67C9F2D-221C-325F-6C54-B2292B86FFD3}"/>
                  </a:ext>
                </a:extLst>
              </p:cNvPr>
              <p:cNvSpPr/>
              <p:nvPr/>
            </p:nvSpPr>
            <p:spPr>
              <a:xfrm>
                <a:off x="6361917" y="2438764"/>
                <a:ext cx="52406" cy="50274"/>
              </a:xfrm>
              <a:custGeom>
                <a:avLst/>
                <a:gdLst>
                  <a:gd name="connsiteX0" fmla="*/ 19600 w 44623"/>
                  <a:gd name="connsiteY0" fmla="*/ 42808 h 42807"/>
                  <a:gd name="connsiteX1" fmla="*/ 20816 w 44623"/>
                  <a:gd name="connsiteY1" fmla="*/ 38534 h 42807"/>
                  <a:gd name="connsiteX2" fmla="*/ 23389 w 44623"/>
                  <a:gd name="connsiteY2" fmla="*/ 35296 h 42807"/>
                  <a:gd name="connsiteX3" fmla="*/ 27481 w 44623"/>
                  <a:gd name="connsiteY3" fmla="*/ 33661 h 42807"/>
                  <a:gd name="connsiteX4" fmla="*/ 31664 w 44623"/>
                  <a:gd name="connsiteY4" fmla="*/ 33431 h 42807"/>
                  <a:gd name="connsiteX5" fmla="*/ 35609 w 44623"/>
                  <a:gd name="connsiteY5" fmla="*/ 31845 h 42807"/>
                  <a:gd name="connsiteX6" fmla="*/ 39340 w 44623"/>
                  <a:gd name="connsiteY6" fmla="*/ 30020 h 42807"/>
                  <a:gd name="connsiteX7" fmla="*/ 41879 w 44623"/>
                  <a:gd name="connsiteY7" fmla="*/ 26725 h 42807"/>
                  <a:gd name="connsiteX8" fmla="*/ 43383 w 44623"/>
                  <a:gd name="connsiteY8" fmla="*/ 22821 h 42807"/>
                  <a:gd name="connsiteX9" fmla="*/ 44624 w 44623"/>
                  <a:gd name="connsiteY9" fmla="*/ 18877 h 42807"/>
                  <a:gd name="connsiteX10" fmla="*/ 40975 w 44623"/>
                  <a:gd name="connsiteY10" fmla="*/ 16789 h 42807"/>
                  <a:gd name="connsiteX11" fmla="*/ 37105 w 44623"/>
                  <a:gd name="connsiteY11" fmla="*/ 15277 h 42807"/>
                  <a:gd name="connsiteX12" fmla="*/ 35740 w 44623"/>
                  <a:gd name="connsiteY12" fmla="*/ 11324 h 42807"/>
                  <a:gd name="connsiteX13" fmla="*/ 31623 w 44623"/>
                  <a:gd name="connsiteY13" fmla="*/ 10642 h 42807"/>
                  <a:gd name="connsiteX14" fmla="*/ 29938 w 44623"/>
                  <a:gd name="connsiteY14" fmla="*/ 6813 h 42807"/>
                  <a:gd name="connsiteX15" fmla="*/ 27078 w 44623"/>
                  <a:gd name="connsiteY15" fmla="*/ 3854 h 42807"/>
                  <a:gd name="connsiteX16" fmla="*/ 22649 w 44623"/>
                  <a:gd name="connsiteY16" fmla="*/ 3419 h 42807"/>
                  <a:gd name="connsiteX17" fmla="*/ 20035 w 44623"/>
                  <a:gd name="connsiteY17" fmla="*/ 0 h 42807"/>
                  <a:gd name="connsiteX18" fmla="*/ 15926 w 44623"/>
                  <a:gd name="connsiteY18" fmla="*/ 378 h 42807"/>
                  <a:gd name="connsiteX19" fmla="*/ 16157 w 44623"/>
                  <a:gd name="connsiteY19" fmla="*/ 4553 h 42807"/>
                  <a:gd name="connsiteX20" fmla="*/ 13247 w 44623"/>
                  <a:gd name="connsiteY20" fmla="*/ 7478 h 42807"/>
                  <a:gd name="connsiteX21" fmla="*/ 11538 w 44623"/>
                  <a:gd name="connsiteY21" fmla="*/ 11472 h 42807"/>
                  <a:gd name="connsiteX22" fmla="*/ 7429 w 44623"/>
                  <a:gd name="connsiteY22" fmla="*/ 12754 h 42807"/>
                  <a:gd name="connsiteX23" fmla="*/ 3871 w 44623"/>
                  <a:gd name="connsiteY23" fmla="*/ 14916 h 42807"/>
                  <a:gd name="connsiteX24" fmla="*/ 0 w 44623"/>
                  <a:gd name="connsiteY24" fmla="*/ 16370 h 42807"/>
                  <a:gd name="connsiteX25" fmla="*/ 2145 w 44623"/>
                  <a:gd name="connsiteY25" fmla="*/ 20167 h 42807"/>
                  <a:gd name="connsiteX26" fmla="*/ 4840 w 44623"/>
                  <a:gd name="connsiteY26" fmla="*/ 23290 h 42807"/>
                  <a:gd name="connsiteX27" fmla="*/ 6837 w 44623"/>
                  <a:gd name="connsiteY27" fmla="*/ 26914 h 42807"/>
                  <a:gd name="connsiteX28" fmla="*/ 10667 w 44623"/>
                  <a:gd name="connsiteY28" fmla="*/ 29059 h 42807"/>
                  <a:gd name="connsiteX29" fmla="*/ 14143 w 44623"/>
                  <a:gd name="connsiteY29" fmla="*/ 31434 h 42807"/>
                  <a:gd name="connsiteX30" fmla="*/ 15885 w 44623"/>
                  <a:gd name="connsiteY30" fmla="*/ 35329 h 42807"/>
                  <a:gd name="connsiteX31" fmla="*/ 17702 w 44623"/>
                  <a:gd name="connsiteY31" fmla="*/ 39184 h 428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44623" h="42807">
                    <a:moveTo>
                      <a:pt x="19600" y="42808"/>
                    </a:moveTo>
                    <a:lnTo>
                      <a:pt x="20816" y="38534"/>
                    </a:lnTo>
                    <a:lnTo>
                      <a:pt x="23389" y="35296"/>
                    </a:lnTo>
                    <a:lnTo>
                      <a:pt x="27481" y="33661"/>
                    </a:lnTo>
                    <a:lnTo>
                      <a:pt x="31664" y="33431"/>
                    </a:lnTo>
                    <a:lnTo>
                      <a:pt x="35609" y="31845"/>
                    </a:lnTo>
                    <a:lnTo>
                      <a:pt x="39340" y="30020"/>
                    </a:lnTo>
                    <a:lnTo>
                      <a:pt x="41879" y="26725"/>
                    </a:lnTo>
                    <a:lnTo>
                      <a:pt x="43383" y="22821"/>
                    </a:lnTo>
                    <a:lnTo>
                      <a:pt x="44624" y="18877"/>
                    </a:lnTo>
                    <a:lnTo>
                      <a:pt x="40975" y="16789"/>
                    </a:lnTo>
                    <a:lnTo>
                      <a:pt x="37105" y="15277"/>
                    </a:lnTo>
                    <a:lnTo>
                      <a:pt x="35740" y="11324"/>
                    </a:lnTo>
                    <a:lnTo>
                      <a:pt x="31623" y="10642"/>
                    </a:lnTo>
                    <a:lnTo>
                      <a:pt x="29938" y="6813"/>
                    </a:lnTo>
                    <a:lnTo>
                      <a:pt x="27078" y="3854"/>
                    </a:lnTo>
                    <a:lnTo>
                      <a:pt x="22649" y="3419"/>
                    </a:lnTo>
                    <a:lnTo>
                      <a:pt x="20035" y="0"/>
                    </a:lnTo>
                    <a:lnTo>
                      <a:pt x="15926" y="378"/>
                    </a:lnTo>
                    <a:lnTo>
                      <a:pt x="16157" y="4553"/>
                    </a:lnTo>
                    <a:lnTo>
                      <a:pt x="13247" y="7478"/>
                    </a:lnTo>
                    <a:lnTo>
                      <a:pt x="11538" y="11472"/>
                    </a:lnTo>
                    <a:lnTo>
                      <a:pt x="7429" y="12754"/>
                    </a:lnTo>
                    <a:lnTo>
                      <a:pt x="3871" y="14916"/>
                    </a:lnTo>
                    <a:lnTo>
                      <a:pt x="0" y="16370"/>
                    </a:lnTo>
                    <a:lnTo>
                      <a:pt x="2145" y="20167"/>
                    </a:lnTo>
                    <a:lnTo>
                      <a:pt x="4840" y="23290"/>
                    </a:lnTo>
                    <a:lnTo>
                      <a:pt x="6837" y="26914"/>
                    </a:lnTo>
                    <a:lnTo>
                      <a:pt x="10667" y="29059"/>
                    </a:lnTo>
                    <a:lnTo>
                      <a:pt x="14143" y="31434"/>
                    </a:lnTo>
                    <a:lnTo>
                      <a:pt x="15885" y="35329"/>
                    </a:lnTo>
                    <a:lnTo>
                      <a:pt x="17702" y="39184"/>
                    </a:lnTo>
                    <a:close/>
                  </a:path>
                </a:pathLst>
              </a:custGeom>
              <a:solidFill>
                <a:srgbClr val="897254"/>
              </a:solidFill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grpSp>
          <p:nvGrpSpPr>
            <p:cNvPr id="748" name="Group 747">
              <a:extLst>
                <a:ext uri="{FF2B5EF4-FFF2-40B4-BE49-F238E27FC236}">
                  <a16:creationId xmlns:a16="http://schemas.microsoft.com/office/drawing/2014/main" id="{BD0D3AB1-C0CE-A7B6-6983-9429600B3D15}"/>
                </a:ext>
              </a:extLst>
            </p:cNvPr>
            <p:cNvGrpSpPr/>
            <p:nvPr/>
          </p:nvGrpSpPr>
          <p:grpSpPr>
            <a:xfrm>
              <a:off x="6544698" y="2005466"/>
              <a:ext cx="3870666" cy="2428143"/>
              <a:chOff x="6544698" y="2005466"/>
              <a:chExt cx="3870666" cy="2428143"/>
            </a:xfrm>
            <a:solidFill>
              <a:srgbClr val="BBBBBB"/>
            </a:solidFill>
          </p:grpSpPr>
          <p:sp>
            <p:nvSpPr>
              <p:cNvPr id="749" name="Free-form: Shape 748">
                <a:extLst>
                  <a:ext uri="{FF2B5EF4-FFF2-40B4-BE49-F238E27FC236}">
                    <a16:creationId xmlns:a16="http://schemas.microsoft.com/office/drawing/2014/main" id="{3657CD17-6516-188C-592D-A176E3F2EEEC}"/>
                  </a:ext>
                </a:extLst>
              </p:cNvPr>
              <p:cNvSpPr/>
              <p:nvPr/>
            </p:nvSpPr>
            <p:spPr>
              <a:xfrm>
                <a:off x="6865675" y="2846904"/>
                <a:ext cx="695351" cy="581241"/>
              </a:xfrm>
              <a:custGeom>
                <a:avLst/>
                <a:gdLst>
                  <a:gd name="connsiteX0" fmla="*/ 250091 w 592076"/>
                  <a:gd name="connsiteY0" fmla="*/ 494915 h 494914"/>
                  <a:gd name="connsiteX1" fmla="*/ 253058 w 592076"/>
                  <a:gd name="connsiteY1" fmla="*/ 491455 h 494914"/>
                  <a:gd name="connsiteX2" fmla="*/ 257816 w 592076"/>
                  <a:gd name="connsiteY2" fmla="*/ 488143 h 494914"/>
                  <a:gd name="connsiteX3" fmla="*/ 260511 w 592076"/>
                  <a:gd name="connsiteY3" fmla="*/ 484798 h 494914"/>
                  <a:gd name="connsiteX4" fmla="*/ 260043 w 592076"/>
                  <a:gd name="connsiteY4" fmla="*/ 480492 h 494914"/>
                  <a:gd name="connsiteX5" fmla="*/ 258506 w 592076"/>
                  <a:gd name="connsiteY5" fmla="*/ 475742 h 494914"/>
                  <a:gd name="connsiteX6" fmla="*/ 257800 w 592076"/>
                  <a:gd name="connsiteY6" fmla="*/ 471542 h 494914"/>
                  <a:gd name="connsiteX7" fmla="*/ 258736 w 592076"/>
                  <a:gd name="connsiteY7" fmla="*/ 467319 h 494914"/>
                  <a:gd name="connsiteX8" fmla="*/ 259501 w 592076"/>
                  <a:gd name="connsiteY8" fmla="*/ 463086 h 494914"/>
                  <a:gd name="connsiteX9" fmla="*/ 260479 w 592076"/>
                  <a:gd name="connsiteY9" fmla="*/ 457876 h 494914"/>
                  <a:gd name="connsiteX10" fmla="*/ 266042 w 592076"/>
                  <a:gd name="connsiteY10" fmla="*/ 458336 h 494914"/>
                  <a:gd name="connsiteX11" fmla="*/ 269962 w 592076"/>
                  <a:gd name="connsiteY11" fmla="*/ 462075 h 494914"/>
                  <a:gd name="connsiteX12" fmla="*/ 274803 w 592076"/>
                  <a:gd name="connsiteY12" fmla="*/ 463678 h 494914"/>
                  <a:gd name="connsiteX13" fmla="*/ 279791 w 592076"/>
                  <a:gd name="connsiteY13" fmla="*/ 465067 h 494914"/>
                  <a:gd name="connsiteX14" fmla="*/ 284270 w 592076"/>
                  <a:gd name="connsiteY14" fmla="*/ 463407 h 494914"/>
                  <a:gd name="connsiteX15" fmla="*/ 290696 w 592076"/>
                  <a:gd name="connsiteY15" fmla="*/ 461845 h 494914"/>
                  <a:gd name="connsiteX16" fmla="*/ 308275 w 592076"/>
                  <a:gd name="connsiteY16" fmla="*/ 461829 h 494914"/>
                  <a:gd name="connsiteX17" fmla="*/ 314290 w 592076"/>
                  <a:gd name="connsiteY17" fmla="*/ 461845 h 494914"/>
                  <a:gd name="connsiteX18" fmla="*/ 319574 w 592076"/>
                  <a:gd name="connsiteY18" fmla="*/ 464985 h 494914"/>
                  <a:gd name="connsiteX19" fmla="*/ 346587 w 592076"/>
                  <a:gd name="connsiteY19" fmla="*/ 468124 h 494914"/>
                  <a:gd name="connsiteX20" fmla="*/ 357123 w 592076"/>
                  <a:gd name="connsiteY20" fmla="*/ 466554 h 494914"/>
                  <a:gd name="connsiteX21" fmla="*/ 364741 w 592076"/>
                  <a:gd name="connsiteY21" fmla="*/ 477008 h 494914"/>
                  <a:gd name="connsiteX22" fmla="*/ 369820 w 592076"/>
                  <a:gd name="connsiteY22" fmla="*/ 477008 h 494914"/>
                  <a:gd name="connsiteX23" fmla="*/ 377347 w 592076"/>
                  <a:gd name="connsiteY23" fmla="*/ 471773 h 494914"/>
                  <a:gd name="connsiteX24" fmla="*/ 380355 w 592076"/>
                  <a:gd name="connsiteY24" fmla="*/ 461319 h 494914"/>
                  <a:gd name="connsiteX25" fmla="*/ 395008 w 592076"/>
                  <a:gd name="connsiteY25" fmla="*/ 438827 h 494914"/>
                  <a:gd name="connsiteX26" fmla="*/ 419908 w 592076"/>
                  <a:gd name="connsiteY26" fmla="*/ 424708 h 494914"/>
                  <a:gd name="connsiteX27" fmla="*/ 466127 w 592076"/>
                  <a:gd name="connsiteY27" fmla="*/ 419218 h 494914"/>
                  <a:gd name="connsiteX28" fmla="*/ 496065 w 592076"/>
                  <a:gd name="connsiteY28" fmla="*/ 413178 h 494914"/>
                  <a:gd name="connsiteX29" fmla="*/ 578632 w 592076"/>
                  <a:gd name="connsiteY29" fmla="*/ 381613 h 494914"/>
                  <a:gd name="connsiteX30" fmla="*/ 592076 w 592076"/>
                  <a:gd name="connsiteY30" fmla="*/ 318556 h 494914"/>
                  <a:gd name="connsiteX31" fmla="*/ 581747 w 592076"/>
                  <a:gd name="connsiteY31" fmla="*/ 302867 h 494914"/>
                  <a:gd name="connsiteX32" fmla="*/ 577440 w 592076"/>
                  <a:gd name="connsiteY32" fmla="*/ 296326 h 494914"/>
                  <a:gd name="connsiteX33" fmla="*/ 567538 w 592076"/>
                  <a:gd name="connsiteY33" fmla="*/ 297567 h 494914"/>
                  <a:gd name="connsiteX34" fmla="*/ 504612 w 592076"/>
                  <a:gd name="connsiteY34" fmla="*/ 289086 h 494914"/>
                  <a:gd name="connsiteX35" fmla="*/ 474065 w 592076"/>
                  <a:gd name="connsiteY35" fmla="*/ 252137 h 494914"/>
                  <a:gd name="connsiteX36" fmla="*/ 473342 w 592076"/>
                  <a:gd name="connsiteY36" fmla="*/ 247979 h 494914"/>
                  <a:gd name="connsiteX37" fmla="*/ 469710 w 592076"/>
                  <a:gd name="connsiteY37" fmla="*/ 245604 h 494914"/>
                  <a:gd name="connsiteX38" fmla="*/ 465593 w 592076"/>
                  <a:gd name="connsiteY38" fmla="*/ 246837 h 494914"/>
                  <a:gd name="connsiteX39" fmla="*/ 466431 w 592076"/>
                  <a:gd name="connsiteY39" fmla="*/ 241865 h 494914"/>
                  <a:gd name="connsiteX40" fmla="*/ 469299 w 592076"/>
                  <a:gd name="connsiteY40" fmla="*/ 238356 h 494914"/>
                  <a:gd name="connsiteX41" fmla="*/ 459840 w 592076"/>
                  <a:gd name="connsiteY41" fmla="*/ 241027 h 494914"/>
                  <a:gd name="connsiteX42" fmla="*/ 455912 w 592076"/>
                  <a:gd name="connsiteY42" fmla="*/ 239317 h 494914"/>
                  <a:gd name="connsiteX43" fmla="*/ 453340 w 592076"/>
                  <a:gd name="connsiteY43" fmla="*/ 235759 h 494914"/>
                  <a:gd name="connsiteX44" fmla="*/ 449831 w 592076"/>
                  <a:gd name="connsiteY44" fmla="*/ 232192 h 494914"/>
                  <a:gd name="connsiteX45" fmla="*/ 447620 w 592076"/>
                  <a:gd name="connsiteY45" fmla="*/ 227919 h 494914"/>
                  <a:gd name="connsiteX46" fmla="*/ 444513 w 592076"/>
                  <a:gd name="connsiteY46" fmla="*/ 222660 h 494914"/>
                  <a:gd name="connsiteX47" fmla="*/ 441514 w 592076"/>
                  <a:gd name="connsiteY47" fmla="*/ 214614 h 494914"/>
                  <a:gd name="connsiteX48" fmla="*/ 437175 w 592076"/>
                  <a:gd name="connsiteY48" fmla="*/ 209100 h 494914"/>
                  <a:gd name="connsiteX49" fmla="*/ 434265 w 592076"/>
                  <a:gd name="connsiteY49" fmla="*/ 206108 h 494914"/>
                  <a:gd name="connsiteX50" fmla="*/ 432030 w 592076"/>
                  <a:gd name="connsiteY50" fmla="*/ 202468 h 494914"/>
                  <a:gd name="connsiteX51" fmla="*/ 427872 w 592076"/>
                  <a:gd name="connsiteY51" fmla="*/ 196575 h 494914"/>
                  <a:gd name="connsiteX52" fmla="*/ 426006 w 592076"/>
                  <a:gd name="connsiteY52" fmla="*/ 192844 h 494914"/>
                  <a:gd name="connsiteX53" fmla="*/ 423919 w 592076"/>
                  <a:gd name="connsiteY53" fmla="*/ 189212 h 494914"/>
                  <a:gd name="connsiteX54" fmla="*/ 428184 w 592076"/>
                  <a:gd name="connsiteY54" fmla="*/ 191875 h 494914"/>
                  <a:gd name="connsiteX55" fmla="*/ 428595 w 592076"/>
                  <a:gd name="connsiteY55" fmla="*/ 187207 h 494914"/>
                  <a:gd name="connsiteX56" fmla="*/ 429803 w 592076"/>
                  <a:gd name="connsiteY56" fmla="*/ 183139 h 494914"/>
                  <a:gd name="connsiteX57" fmla="*/ 428998 w 592076"/>
                  <a:gd name="connsiteY57" fmla="*/ 177263 h 494914"/>
                  <a:gd name="connsiteX58" fmla="*/ 423648 w 592076"/>
                  <a:gd name="connsiteY58" fmla="*/ 175866 h 494914"/>
                  <a:gd name="connsiteX59" fmla="*/ 423155 w 592076"/>
                  <a:gd name="connsiteY59" fmla="*/ 171757 h 494914"/>
                  <a:gd name="connsiteX60" fmla="*/ 421117 w 592076"/>
                  <a:gd name="connsiteY60" fmla="*/ 166596 h 494914"/>
                  <a:gd name="connsiteX61" fmla="*/ 415553 w 592076"/>
                  <a:gd name="connsiteY61" fmla="*/ 164788 h 494914"/>
                  <a:gd name="connsiteX62" fmla="*/ 412291 w 592076"/>
                  <a:gd name="connsiteY62" fmla="*/ 161164 h 494914"/>
                  <a:gd name="connsiteX63" fmla="*/ 409069 w 592076"/>
                  <a:gd name="connsiteY63" fmla="*/ 156003 h 494914"/>
                  <a:gd name="connsiteX64" fmla="*/ 406743 w 592076"/>
                  <a:gd name="connsiteY64" fmla="*/ 151475 h 494914"/>
                  <a:gd name="connsiteX65" fmla="*/ 410926 w 592076"/>
                  <a:gd name="connsiteY65" fmla="*/ 152255 h 494914"/>
                  <a:gd name="connsiteX66" fmla="*/ 405766 w 592076"/>
                  <a:gd name="connsiteY66" fmla="*/ 150784 h 494914"/>
                  <a:gd name="connsiteX67" fmla="*/ 407039 w 592076"/>
                  <a:gd name="connsiteY67" fmla="*/ 155378 h 494914"/>
                  <a:gd name="connsiteX68" fmla="*/ 400572 w 592076"/>
                  <a:gd name="connsiteY68" fmla="*/ 150694 h 494914"/>
                  <a:gd name="connsiteX69" fmla="*/ 400530 w 592076"/>
                  <a:gd name="connsiteY69" fmla="*/ 146445 h 494914"/>
                  <a:gd name="connsiteX70" fmla="*/ 395772 w 592076"/>
                  <a:gd name="connsiteY70" fmla="*/ 144604 h 494914"/>
                  <a:gd name="connsiteX71" fmla="*/ 390398 w 592076"/>
                  <a:gd name="connsiteY71" fmla="*/ 142336 h 494914"/>
                  <a:gd name="connsiteX72" fmla="*/ 386494 w 592076"/>
                  <a:gd name="connsiteY72" fmla="*/ 138893 h 494914"/>
                  <a:gd name="connsiteX73" fmla="*/ 386543 w 592076"/>
                  <a:gd name="connsiteY73" fmla="*/ 134685 h 494914"/>
                  <a:gd name="connsiteX74" fmla="*/ 383609 w 592076"/>
                  <a:gd name="connsiteY74" fmla="*/ 131184 h 494914"/>
                  <a:gd name="connsiteX75" fmla="*/ 379878 w 592076"/>
                  <a:gd name="connsiteY75" fmla="*/ 127815 h 494914"/>
                  <a:gd name="connsiteX76" fmla="*/ 375811 w 592076"/>
                  <a:gd name="connsiteY76" fmla="*/ 119671 h 494914"/>
                  <a:gd name="connsiteX77" fmla="*/ 374734 w 592076"/>
                  <a:gd name="connsiteY77" fmla="*/ 114740 h 494914"/>
                  <a:gd name="connsiteX78" fmla="*/ 353277 w 592076"/>
                  <a:gd name="connsiteY78" fmla="*/ 113836 h 494914"/>
                  <a:gd name="connsiteX79" fmla="*/ 349488 w 592076"/>
                  <a:gd name="connsiteY79" fmla="*/ 105963 h 494914"/>
                  <a:gd name="connsiteX80" fmla="*/ 345404 w 592076"/>
                  <a:gd name="connsiteY80" fmla="*/ 99183 h 494914"/>
                  <a:gd name="connsiteX81" fmla="*/ 331252 w 592076"/>
                  <a:gd name="connsiteY81" fmla="*/ 97154 h 494914"/>
                  <a:gd name="connsiteX82" fmla="*/ 320002 w 592076"/>
                  <a:gd name="connsiteY82" fmla="*/ 95773 h 494914"/>
                  <a:gd name="connsiteX83" fmla="*/ 308587 w 592076"/>
                  <a:gd name="connsiteY83" fmla="*/ 96217 h 494914"/>
                  <a:gd name="connsiteX84" fmla="*/ 300969 w 592076"/>
                  <a:gd name="connsiteY84" fmla="*/ 95584 h 494914"/>
                  <a:gd name="connsiteX85" fmla="*/ 291724 w 592076"/>
                  <a:gd name="connsiteY85" fmla="*/ 94672 h 494914"/>
                  <a:gd name="connsiteX86" fmla="*/ 277835 w 592076"/>
                  <a:gd name="connsiteY86" fmla="*/ 93464 h 494914"/>
                  <a:gd name="connsiteX87" fmla="*/ 271376 w 592076"/>
                  <a:gd name="connsiteY87" fmla="*/ 92897 h 494914"/>
                  <a:gd name="connsiteX88" fmla="*/ 264473 w 592076"/>
                  <a:gd name="connsiteY88" fmla="*/ 88179 h 494914"/>
                  <a:gd name="connsiteX89" fmla="*/ 222602 w 592076"/>
                  <a:gd name="connsiteY89" fmla="*/ 55587 h 494914"/>
                  <a:gd name="connsiteX90" fmla="*/ 191866 w 592076"/>
                  <a:gd name="connsiteY90" fmla="*/ 32650 h 494914"/>
                  <a:gd name="connsiteX91" fmla="*/ 173474 w 592076"/>
                  <a:gd name="connsiteY91" fmla="*/ 24440 h 494914"/>
                  <a:gd name="connsiteX92" fmla="*/ 143635 w 592076"/>
                  <a:gd name="connsiteY92" fmla="*/ 6410 h 494914"/>
                  <a:gd name="connsiteX93" fmla="*/ 110656 w 592076"/>
                  <a:gd name="connsiteY93" fmla="*/ 0 h 494914"/>
                  <a:gd name="connsiteX94" fmla="*/ 105716 w 592076"/>
                  <a:gd name="connsiteY94" fmla="*/ 4758 h 494914"/>
                  <a:gd name="connsiteX95" fmla="*/ 87982 w 592076"/>
                  <a:gd name="connsiteY95" fmla="*/ 10281 h 494914"/>
                  <a:gd name="connsiteX96" fmla="*/ 54165 w 592076"/>
                  <a:gd name="connsiteY96" fmla="*/ 20570 h 494914"/>
                  <a:gd name="connsiteX97" fmla="*/ 60986 w 592076"/>
                  <a:gd name="connsiteY97" fmla="*/ 27424 h 494914"/>
                  <a:gd name="connsiteX98" fmla="*/ 69500 w 592076"/>
                  <a:gd name="connsiteY98" fmla="*/ 36373 h 494914"/>
                  <a:gd name="connsiteX99" fmla="*/ 81301 w 592076"/>
                  <a:gd name="connsiteY99" fmla="*/ 48511 h 494914"/>
                  <a:gd name="connsiteX100" fmla="*/ 84210 w 592076"/>
                  <a:gd name="connsiteY100" fmla="*/ 51823 h 494914"/>
                  <a:gd name="connsiteX101" fmla="*/ 75976 w 592076"/>
                  <a:gd name="connsiteY101" fmla="*/ 57181 h 494914"/>
                  <a:gd name="connsiteX102" fmla="*/ 72787 w 592076"/>
                  <a:gd name="connsiteY102" fmla="*/ 67511 h 494914"/>
                  <a:gd name="connsiteX103" fmla="*/ 60838 w 592076"/>
                  <a:gd name="connsiteY103" fmla="*/ 70051 h 494914"/>
                  <a:gd name="connsiteX104" fmla="*/ 53672 w 592076"/>
                  <a:gd name="connsiteY104" fmla="*/ 71727 h 494914"/>
                  <a:gd name="connsiteX105" fmla="*/ 49464 w 592076"/>
                  <a:gd name="connsiteY105" fmla="*/ 79485 h 494914"/>
                  <a:gd name="connsiteX106" fmla="*/ 44180 w 592076"/>
                  <a:gd name="connsiteY106" fmla="*/ 86273 h 494914"/>
                  <a:gd name="connsiteX107" fmla="*/ 36899 w 592076"/>
                  <a:gd name="connsiteY107" fmla="*/ 92560 h 494914"/>
                  <a:gd name="connsiteX108" fmla="*/ 27103 w 592076"/>
                  <a:gd name="connsiteY108" fmla="*/ 91458 h 494914"/>
                  <a:gd name="connsiteX109" fmla="*/ 5654 w 592076"/>
                  <a:gd name="connsiteY109" fmla="*/ 87686 h 494914"/>
                  <a:gd name="connsiteX110" fmla="*/ 4092 w 592076"/>
                  <a:gd name="connsiteY110" fmla="*/ 94968 h 494914"/>
                  <a:gd name="connsiteX111" fmla="*/ 3953 w 592076"/>
                  <a:gd name="connsiteY111" fmla="*/ 99109 h 494914"/>
                  <a:gd name="connsiteX112" fmla="*/ 3632 w 592076"/>
                  <a:gd name="connsiteY112" fmla="*/ 103457 h 494914"/>
                  <a:gd name="connsiteX113" fmla="*/ 3254 w 592076"/>
                  <a:gd name="connsiteY113" fmla="*/ 108059 h 494914"/>
                  <a:gd name="connsiteX114" fmla="*/ 3673 w 592076"/>
                  <a:gd name="connsiteY114" fmla="*/ 113212 h 494914"/>
                  <a:gd name="connsiteX115" fmla="*/ 1800 w 592076"/>
                  <a:gd name="connsiteY115" fmla="*/ 119359 h 494914"/>
                  <a:gd name="connsiteX116" fmla="*/ 181 w 592076"/>
                  <a:gd name="connsiteY116" fmla="*/ 124848 h 494914"/>
                  <a:gd name="connsiteX117" fmla="*/ 0 w 592076"/>
                  <a:gd name="connsiteY117" fmla="*/ 129516 h 494914"/>
                  <a:gd name="connsiteX118" fmla="*/ 4643 w 592076"/>
                  <a:gd name="connsiteY118" fmla="*/ 128366 h 494914"/>
                  <a:gd name="connsiteX119" fmla="*/ 9804 w 592076"/>
                  <a:gd name="connsiteY119" fmla="*/ 127018 h 494914"/>
                  <a:gd name="connsiteX120" fmla="*/ 16830 w 592076"/>
                  <a:gd name="connsiteY120" fmla="*/ 129335 h 494914"/>
                  <a:gd name="connsiteX121" fmla="*/ 19929 w 592076"/>
                  <a:gd name="connsiteY121" fmla="*/ 134710 h 494914"/>
                  <a:gd name="connsiteX122" fmla="*/ 25369 w 592076"/>
                  <a:gd name="connsiteY122" fmla="*/ 142229 h 494914"/>
                  <a:gd name="connsiteX123" fmla="*/ 28122 w 592076"/>
                  <a:gd name="connsiteY123" fmla="*/ 148434 h 494914"/>
                  <a:gd name="connsiteX124" fmla="*/ 32157 w 592076"/>
                  <a:gd name="connsiteY124" fmla="*/ 151565 h 494914"/>
                  <a:gd name="connsiteX125" fmla="*/ 34556 w 592076"/>
                  <a:gd name="connsiteY125" fmla="*/ 155444 h 494914"/>
                  <a:gd name="connsiteX126" fmla="*/ 40523 w 592076"/>
                  <a:gd name="connsiteY126" fmla="*/ 164073 h 494914"/>
                  <a:gd name="connsiteX127" fmla="*/ 43851 w 592076"/>
                  <a:gd name="connsiteY127" fmla="*/ 170294 h 494914"/>
                  <a:gd name="connsiteX128" fmla="*/ 47689 w 592076"/>
                  <a:gd name="connsiteY128" fmla="*/ 174058 h 494914"/>
                  <a:gd name="connsiteX129" fmla="*/ 54609 w 592076"/>
                  <a:gd name="connsiteY129" fmla="*/ 185958 h 494914"/>
                  <a:gd name="connsiteX130" fmla="*/ 58792 w 592076"/>
                  <a:gd name="connsiteY130" fmla="*/ 191554 h 494914"/>
                  <a:gd name="connsiteX131" fmla="*/ 61570 w 592076"/>
                  <a:gd name="connsiteY131" fmla="*/ 196345 h 494914"/>
                  <a:gd name="connsiteX132" fmla="*/ 65489 w 592076"/>
                  <a:gd name="connsiteY132" fmla="*/ 202106 h 494914"/>
                  <a:gd name="connsiteX133" fmla="*/ 69303 w 592076"/>
                  <a:gd name="connsiteY133" fmla="*/ 204046 h 494914"/>
                  <a:gd name="connsiteX134" fmla="*/ 71522 w 592076"/>
                  <a:gd name="connsiteY134" fmla="*/ 208935 h 494914"/>
                  <a:gd name="connsiteX135" fmla="*/ 74488 w 592076"/>
                  <a:gd name="connsiteY135" fmla="*/ 213734 h 494914"/>
                  <a:gd name="connsiteX136" fmla="*/ 77874 w 592076"/>
                  <a:gd name="connsiteY136" fmla="*/ 217679 h 494914"/>
                  <a:gd name="connsiteX137" fmla="*/ 79361 w 592076"/>
                  <a:gd name="connsiteY137" fmla="*/ 221805 h 494914"/>
                  <a:gd name="connsiteX138" fmla="*/ 78786 w 592076"/>
                  <a:gd name="connsiteY138" fmla="*/ 229702 h 494914"/>
                  <a:gd name="connsiteX139" fmla="*/ 82985 w 592076"/>
                  <a:gd name="connsiteY139" fmla="*/ 236959 h 494914"/>
                  <a:gd name="connsiteX140" fmla="*/ 86314 w 592076"/>
                  <a:gd name="connsiteY140" fmla="*/ 242958 h 494914"/>
                  <a:gd name="connsiteX141" fmla="*/ 88524 w 592076"/>
                  <a:gd name="connsiteY141" fmla="*/ 247428 h 494914"/>
                  <a:gd name="connsiteX142" fmla="*/ 92847 w 592076"/>
                  <a:gd name="connsiteY142" fmla="*/ 246278 h 494914"/>
                  <a:gd name="connsiteX143" fmla="*/ 95477 w 592076"/>
                  <a:gd name="connsiteY143" fmla="*/ 249491 h 494914"/>
                  <a:gd name="connsiteX144" fmla="*/ 99348 w 592076"/>
                  <a:gd name="connsiteY144" fmla="*/ 251184 h 494914"/>
                  <a:gd name="connsiteX145" fmla="*/ 106185 w 592076"/>
                  <a:gd name="connsiteY145" fmla="*/ 255491 h 494914"/>
                  <a:gd name="connsiteX146" fmla="*/ 110048 w 592076"/>
                  <a:gd name="connsiteY146" fmla="*/ 258063 h 494914"/>
                  <a:gd name="connsiteX147" fmla="*/ 115348 w 592076"/>
                  <a:gd name="connsiteY147" fmla="*/ 263068 h 494914"/>
                  <a:gd name="connsiteX148" fmla="*/ 117197 w 592076"/>
                  <a:gd name="connsiteY148" fmla="*/ 268039 h 494914"/>
                  <a:gd name="connsiteX149" fmla="*/ 122202 w 592076"/>
                  <a:gd name="connsiteY149" fmla="*/ 278345 h 494914"/>
                  <a:gd name="connsiteX150" fmla="*/ 125399 w 592076"/>
                  <a:gd name="connsiteY150" fmla="*/ 282569 h 494914"/>
                  <a:gd name="connsiteX151" fmla="*/ 129532 w 592076"/>
                  <a:gd name="connsiteY151" fmla="*/ 292587 h 494914"/>
                  <a:gd name="connsiteX152" fmla="*/ 133896 w 592076"/>
                  <a:gd name="connsiteY152" fmla="*/ 299704 h 494914"/>
                  <a:gd name="connsiteX153" fmla="*/ 134923 w 592076"/>
                  <a:gd name="connsiteY153" fmla="*/ 304067 h 494914"/>
                  <a:gd name="connsiteX154" fmla="*/ 134874 w 592076"/>
                  <a:gd name="connsiteY154" fmla="*/ 311143 h 494914"/>
                  <a:gd name="connsiteX155" fmla="*/ 133658 w 592076"/>
                  <a:gd name="connsiteY155" fmla="*/ 315835 h 494914"/>
                  <a:gd name="connsiteX156" fmla="*/ 132302 w 592076"/>
                  <a:gd name="connsiteY156" fmla="*/ 321506 h 494914"/>
                  <a:gd name="connsiteX157" fmla="*/ 137101 w 592076"/>
                  <a:gd name="connsiteY157" fmla="*/ 330357 h 494914"/>
                  <a:gd name="connsiteX158" fmla="*/ 139821 w 592076"/>
                  <a:gd name="connsiteY158" fmla="*/ 337227 h 494914"/>
                  <a:gd name="connsiteX159" fmla="*/ 139731 w 592076"/>
                  <a:gd name="connsiteY159" fmla="*/ 343169 h 494914"/>
                  <a:gd name="connsiteX160" fmla="*/ 143224 w 592076"/>
                  <a:gd name="connsiteY160" fmla="*/ 349883 h 494914"/>
                  <a:gd name="connsiteX161" fmla="*/ 145886 w 592076"/>
                  <a:gd name="connsiteY161" fmla="*/ 353474 h 494914"/>
                  <a:gd name="connsiteX162" fmla="*/ 148483 w 592076"/>
                  <a:gd name="connsiteY162" fmla="*/ 358019 h 494914"/>
                  <a:gd name="connsiteX163" fmla="*/ 150957 w 592076"/>
                  <a:gd name="connsiteY163" fmla="*/ 361396 h 494914"/>
                  <a:gd name="connsiteX164" fmla="*/ 155017 w 592076"/>
                  <a:gd name="connsiteY164" fmla="*/ 367280 h 494914"/>
                  <a:gd name="connsiteX165" fmla="*/ 158254 w 592076"/>
                  <a:gd name="connsiteY165" fmla="*/ 370313 h 494914"/>
                  <a:gd name="connsiteX166" fmla="*/ 163243 w 592076"/>
                  <a:gd name="connsiteY166" fmla="*/ 373156 h 494914"/>
                  <a:gd name="connsiteX167" fmla="*/ 167812 w 592076"/>
                  <a:gd name="connsiteY167" fmla="*/ 374890 h 494914"/>
                  <a:gd name="connsiteX168" fmla="*/ 172028 w 592076"/>
                  <a:gd name="connsiteY168" fmla="*/ 377282 h 494914"/>
                  <a:gd name="connsiteX169" fmla="*/ 179950 w 592076"/>
                  <a:gd name="connsiteY169" fmla="*/ 382254 h 494914"/>
                  <a:gd name="connsiteX170" fmla="*/ 181742 w 592076"/>
                  <a:gd name="connsiteY170" fmla="*/ 386749 h 494914"/>
                  <a:gd name="connsiteX171" fmla="*/ 187124 w 592076"/>
                  <a:gd name="connsiteY171" fmla="*/ 389017 h 494914"/>
                  <a:gd name="connsiteX172" fmla="*/ 188119 w 592076"/>
                  <a:gd name="connsiteY172" fmla="*/ 393652 h 494914"/>
                  <a:gd name="connsiteX173" fmla="*/ 192335 w 592076"/>
                  <a:gd name="connsiteY173" fmla="*/ 396849 h 494914"/>
                  <a:gd name="connsiteX174" fmla="*/ 192984 w 592076"/>
                  <a:gd name="connsiteY174" fmla="*/ 401656 h 494914"/>
                  <a:gd name="connsiteX175" fmla="*/ 196115 w 592076"/>
                  <a:gd name="connsiteY175" fmla="*/ 408198 h 494914"/>
                  <a:gd name="connsiteX176" fmla="*/ 199065 w 592076"/>
                  <a:gd name="connsiteY176" fmla="*/ 411313 h 494914"/>
                  <a:gd name="connsiteX177" fmla="*/ 199312 w 592076"/>
                  <a:gd name="connsiteY177" fmla="*/ 416564 h 494914"/>
                  <a:gd name="connsiteX178" fmla="*/ 200684 w 592076"/>
                  <a:gd name="connsiteY178" fmla="*/ 421840 h 494914"/>
                  <a:gd name="connsiteX179" fmla="*/ 202994 w 592076"/>
                  <a:gd name="connsiteY179" fmla="*/ 425513 h 494914"/>
                  <a:gd name="connsiteX180" fmla="*/ 207152 w 592076"/>
                  <a:gd name="connsiteY180" fmla="*/ 428324 h 494914"/>
                  <a:gd name="connsiteX181" fmla="*/ 208516 w 592076"/>
                  <a:gd name="connsiteY181" fmla="*/ 433559 h 494914"/>
                  <a:gd name="connsiteX182" fmla="*/ 210620 w 592076"/>
                  <a:gd name="connsiteY182" fmla="*/ 437372 h 494914"/>
                  <a:gd name="connsiteX183" fmla="*/ 213521 w 592076"/>
                  <a:gd name="connsiteY183" fmla="*/ 442303 h 494914"/>
                  <a:gd name="connsiteX184" fmla="*/ 219840 w 592076"/>
                  <a:gd name="connsiteY184" fmla="*/ 450118 h 494914"/>
                  <a:gd name="connsiteX185" fmla="*/ 226358 w 592076"/>
                  <a:gd name="connsiteY185" fmla="*/ 454893 h 494914"/>
                  <a:gd name="connsiteX186" fmla="*/ 230360 w 592076"/>
                  <a:gd name="connsiteY186" fmla="*/ 458451 h 494914"/>
                  <a:gd name="connsiteX187" fmla="*/ 233967 w 592076"/>
                  <a:gd name="connsiteY187" fmla="*/ 461788 h 494914"/>
                  <a:gd name="connsiteX188" fmla="*/ 234912 w 592076"/>
                  <a:gd name="connsiteY188" fmla="*/ 466940 h 494914"/>
                  <a:gd name="connsiteX189" fmla="*/ 236038 w 592076"/>
                  <a:gd name="connsiteY189" fmla="*/ 475101 h 494914"/>
                  <a:gd name="connsiteX190" fmla="*/ 235948 w 592076"/>
                  <a:gd name="connsiteY190" fmla="*/ 470441 h 494914"/>
                  <a:gd name="connsiteX191" fmla="*/ 239235 w 592076"/>
                  <a:gd name="connsiteY191" fmla="*/ 474098 h 494914"/>
                  <a:gd name="connsiteX192" fmla="*/ 241027 w 592076"/>
                  <a:gd name="connsiteY192" fmla="*/ 478355 h 494914"/>
                  <a:gd name="connsiteX193" fmla="*/ 244651 w 592076"/>
                  <a:gd name="connsiteY193" fmla="*/ 481971 h 494914"/>
                  <a:gd name="connsiteX194" fmla="*/ 247075 w 592076"/>
                  <a:gd name="connsiteY194" fmla="*/ 485768 h 494914"/>
                  <a:gd name="connsiteX195" fmla="*/ 247979 w 592076"/>
                  <a:gd name="connsiteY195" fmla="*/ 491537 h 494914"/>
                  <a:gd name="connsiteX196" fmla="*/ 69417 w 592076"/>
                  <a:gd name="connsiteY196" fmla="*/ 213381 h 494914"/>
                  <a:gd name="connsiteX197" fmla="*/ 63501 w 592076"/>
                  <a:gd name="connsiteY197" fmla="*/ 206593 h 494914"/>
                  <a:gd name="connsiteX198" fmla="*/ 66920 w 592076"/>
                  <a:gd name="connsiteY198" fmla="*/ 211376 h 494914"/>
                  <a:gd name="connsiteX199" fmla="*/ 191020 w 592076"/>
                  <a:gd name="connsiteY199" fmla="*/ 404212 h 494914"/>
                  <a:gd name="connsiteX200" fmla="*/ 188669 w 592076"/>
                  <a:gd name="connsiteY200" fmla="*/ 397671 h 494914"/>
                  <a:gd name="connsiteX201" fmla="*/ 190469 w 592076"/>
                  <a:gd name="connsiteY201" fmla="*/ 401969 h 494914"/>
                  <a:gd name="connsiteX202" fmla="*/ 222840 w 592076"/>
                  <a:gd name="connsiteY202" fmla="*/ 486804 h 494914"/>
                  <a:gd name="connsiteX203" fmla="*/ 218600 w 592076"/>
                  <a:gd name="connsiteY203" fmla="*/ 484075 h 494914"/>
                  <a:gd name="connsiteX204" fmla="*/ 222840 w 592076"/>
                  <a:gd name="connsiteY204" fmla="*/ 486804 h 494914"/>
                  <a:gd name="connsiteX205" fmla="*/ 231420 w 592076"/>
                  <a:gd name="connsiteY205" fmla="*/ 488685 h 494914"/>
                  <a:gd name="connsiteX206" fmla="*/ 231666 w 592076"/>
                  <a:gd name="connsiteY206" fmla="*/ 484560 h 494914"/>
                  <a:gd name="connsiteX207" fmla="*/ 228708 w 592076"/>
                  <a:gd name="connsiteY207" fmla="*/ 481347 h 494914"/>
                  <a:gd name="connsiteX208" fmla="*/ 224319 w 592076"/>
                  <a:gd name="connsiteY208" fmla="*/ 481043 h 494914"/>
                  <a:gd name="connsiteX209" fmla="*/ 224204 w 592076"/>
                  <a:gd name="connsiteY209" fmla="*/ 476317 h 494914"/>
                  <a:gd name="connsiteX210" fmla="*/ 223037 w 592076"/>
                  <a:gd name="connsiteY210" fmla="*/ 481043 h 494914"/>
                  <a:gd name="connsiteX211" fmla="*/ 219528 w 592076"/>
                  <a:gd name="connsiteY211" fmla="*/ 478799 h 494914"/>
                  <a:gd name="connsiteX212" fmla="*/ 222068 w 592076"/>
                  <a:gd name="connsiteY212" fmla="*/ 483319 h 494914"/>
                  <a:gd name="connsiteX213" fmla="*/ 225741 w 592076"/>
                  <a:gd name="connsiteY213" fmla="*/ 485957 h 494914"/>
                  <a:gd name="connsiteX214" fmla="*/ 230179 w 592076"/>
                  <a:gd name="connsiteY214" fmla="*/ 487527 h 4949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</a:cxnLst>
                <a:rect l="l" t="t" r="r" b="b"/>
                <a:pathLst>
                  <a:path w="592076" h="494914">
                    <a:moveTo>
                      <a:pt x="250091" y="494915"/>
                    </a:moveTo>
                    <a:lnTo>
                      <a:pt x="253058" y="491455"/>
                    </a:lnTo>
                    <a:lnTo>
                      <a:pt x="257816" y="488143"/>
                    </a:lnTo>
                    <a:lnTo>
                      <a:pt x="260511" y="484798"/>
                    </a:lnTo>
                    <a:lnTo>
                      <a:pt x="260043" y="480492"/>
                    </a:lnTo>
                    <a:lnTo>
                      <a:pt x="258506" y="475742"/>
                    </a:lnTo>
                    <a:lnTo>
                      <a:pt x="257800" y="471542"/>
                    </a:lnTo>
                    <a:lnTo>
                      <a:pt x="258736" y="467319"/>
                    </a:lnTo>
                    <a:lnTo>
                      <a:pt x="259501" y="463086"/>
                    </a:lnTo>
                    <a:lnTo>
                      <a:pt x="260479" y="457876"/>
                    </a:lnTo>
                    <a:lnTo>
                      <a:pt x="266042" y="458336"/>
                    </a:lnTo>
                    <a:lnTo>
                      <a:pt x="269962" y="462075"/>
                    </a:lnTo>
                    <a:lnTo>
                      <a:pt x="274803" y="463678"/>
                    </a:lnTo>
                    <a:lnTo>
                      <a:pt x="279791" y="465067"/>
                    </a:lnTo>
                    <a:lnTo>
                      <a:pt x="284270" y="463407"/>
                    </a:lnTo>
                    <a:lnTo>
                      <a:pt x="290696" y="461845"/>
                    </a:lnTo>
                    <a:lnTo>
                      <a:pt x="308275" y="461829"/>
                    </a:lnTo>
                    <a:lnTo>
                      <a:pt x="314290" y="461845"/>
                    </a:lnTo>
                    <a:lnTo>
                      <a:pt x="319574" y="464985"/>
                    </a:lnTo>
                    <a:lnTo>
                      <a:pt x="346587" y="468124"/>
                    </a:lnTo>
                    <a:lnTo>
                      <a:pt x="357123" y="466554"/>
                    </a:lnTo>
                    <a:lnTo>
                      <a:pt x="364741" y="477008"/>
                    </a:lnTo>
                    <a:lnTo>
                      <a:pt x="369820" y="477008"/>
                    </a:lnTo>
                    <a:lnTo>
                      <a:pt x="377347" y="471773"/>
                    </a:lnTo>
                    <a:lnTo>
                      <a:pt x="380355" y="461319"/>
                    </a:lnTo>
                    <a:lnTo>
                      <a:pt x="395008" y="438827"/>
                    </a:lnTo>
                    <a:lnTo>
                      <a:pt x="419908" y="424708"/>
                    </a:lnTo>
                    <a:lnTo>
                      <a:pt x="466127" y="419218"/>
                    </a:lnTo>
                    <a:lnTo>
                      <a:pt x="496065" y="413178"/>
                    </a:lnTo>
                    <a:lnTo>
                      <a:pt x="578632" y="381613"/>
                    </a:lnTo>
                    <a:lnTo>
                      <a:pt x="592076" y="318556"/>
                    </a:lnTo>
                    <a:lnTo>
                      <a:pt x="581747" y="302867"/>
                    </a:lnTo>
                    <a:lnTo>
                      <a:pt x="577440" y="296326"/>
                    </a:lnTo>
                    <a:lnTo>
                      <a:pt x="567538" y="297567"/>
                    </a:lnTo>
                    <a:lnTo>
                      <a:pt x="504612" y="289086"/>
                    </a:lnTo>
                    <a:lnTo>
                      <a:pt x="474065" y="252137"/>
                    </a:lnTo>
                    <a:lnTo>
                      <a:pt x="473342" y="247979"/>
                    </a:lnTo>
                    <a:lnTo>
                      <a:pt x="469710" y="245604"/>
                    </a:lnTo>
                    <a:lnTo>
                      <a:pt x="465593" y="246837"/>
                    </a:lnTo>
                    <a:lnTo>
                      <a:pt x="466431" y="241865"/>
                    </a:lnTo>
                    <a:lnTo>
                      <a:pt x="469299" y="238356"/>
                    </a:lnTo>
                    <a:lnTo>
                      <a:pt x="459840" y="241027"/>
                    </a:lnTo>
                    <a:lnTo>
                      <a:pt x="455912" y="239317"/>
                    </a:lnTo>
                    <a:lnTo>
                      <a:pt x="453340" y="235759"/>
                    </a:lnTo>
                    <a:lnTo>
                      <a:pt x="449831" y="232192"/>
                    </a:lnTo>
                    <a:lnTo>
                      <a:pt x="447620" y="227919"/>
                    </a:lnTo>
                    <a:lnTo>
                      <a:pt x="444513" y="222660"/>
                    </a:lnTo>
                    <a:lnTo>
                      <a:pt x="441514" y="214614"/>
                    </a:lnTo>
                    <a:lnTo>
                      <a:pt x="437175" y="209100"/>
                    </a:lnTo>
                    <a:lnTo>
                      <a:pt x="434265" y="206108"/>
                    </a:lnTo>
                    <a:lnTo>
                      <a:pt x="432030" y="202468"/>
                    </a:lnTo>
                    <a:lnTo>
                      <a:pt x="427872" y="196575"/>
                    </a:lnTo>
                    <a:lnTo>
                      <a:pt x="426006" y="192844"/>
                    </a:lnTo>
                    <a:lnTo>
                      <a:pt x="423919" y="189212"/>
                    </a:lnTo>
                    <a:lnTo>
                      <a:pt x="428184" y="191875"/>
                    </a:lnTo>
                    <a:lnTo>
                      <a:pt x="428595" y="187207"/>
                    </a:lnTo>
                    <a:lnTo>
                      <a:pt x="429803" y="183139"/>
                    </a:lnTo>
                    <a:lnTo>
                      <a:pt x="428998" y="177263"/>
                    </a:lnTo>
                    <a:lnTo>
                      <a:pt x="423648" y="175866"/>
                    </a:lnTo>
                    <a:lnTo>
                      <a:pt x="423155" y="171757"/>
                    </a:lnTo>
                    <a:lnTo>
                      <a:pt x="421117" y="166596"/>
                    </a:lnTo>
                    <a:lnTo>
                      <a:pt x="415553" y="164788"/>
                    </a:lnTo>
                    <a:lnTo>
                      <a:pt x="412291" y="161164"/>
                    </a:lnTo>
                    <a:lnTo>
                      <a:pt x="409069" y="156003"/>
                    </a:lnTo>
                    <a:lnTo>
                      <a:pt x="406743" y="151475"/>
                    </a:lnTo>
                    <a:lnTo>
                      <a:pt x="410926" y="152255"/>
                    </a:lnTo>
                    <a:lnTo>
                      <a:pt x="405766" y="150784"/>
                    </a:lnTo>
                    <a:lnTo>
                      <a:pt x="407039" y="155378"/>
                    </a:lnTo>
                    <a:lnTo>
                      <a:pt x="400572" y="150694"/>
                    </a:lnTo>
                    <a:lnTo>
                      <a:pt x="400530" y="146445"/>
                    </a:lnTo>
                    <a:lnTo>
                      <a:pt x="395772" y="144604"/>
                    </a:lnTo>
                    <a:lnTo>
                      <a:pt x="390398" y="142336"/>
                    </a:lnTo>
                    <a:lnTo>
                      <a:pt x="386494" y="138893"/>
                    </a:lnTo>
                    <a:lnTo>
                      <a:pt x="386543" y="134685"/>
                    </a:lnTo>
                    <a:lnTo>
                      <a:pt x="383609" y="131184"/>
                    </a:lnTo>
                    <a:lnTo>
                      <a:pt x="379878" y="127815"/>
                    </a:lnTo>
                    <a:lnTo>
                      <a:pt x="375811" y="119671"/>
                    </a:lnTo>
                    <a:lnTo>
                      <a:pt x="374734" y="114740"/>
                    </a:lnTo>
                    <a:lnTo>
                      <a:pt x="353277" y="113836"/>
                    </a:lnTo>
                    <a:lnTo>
                      <a:pt x="349488" y="105963"/>
                    </a:lnTo>
                    <a:lnTo>
                      <a:pt x="345404" y="99183"/>
                    </a:lnTo>
                    <a:lnTo>
                      <a:pt x="331252" y="97154"/>
                    </a:lnTo>
                    <a:lnTo>
                      <a:pt x="320002" y="95773"/>
                    </a:lnTo>
                    <a:lnTo>
                      <a:pt x="308587" y="96217"/>
                    </a:lnTo>
                    <a:lnTo>
                      <a:pt x="300969" y="95584"/>
                    </a:lnTo>
                    <a:lnTo>
                      <a:pt x="291724" y="94672"/>
                    </a:lnTo>
                    <a:lnTo>
                      <a:pt x="277835" y="93464"/>
                    </a:lnTo>
                    <a:lnTo>
                      <a:pt x="271376" y="92897"/>
                    </a:lnTo>
                    <a:lnTo>
                      <a:pt x="264473" y="88179"/>
                    </a:lnTo>
                    <a:lnTo>
                      <a:pt x="222602" y="55587"/>
                    </a:lnTo>
                    <a:lnTo>
                      <a:pt x="191866" y="32650"/>
                    </a:lnTo>
                    <a:lnTo>
                      <a:pt x="173474" y="24440"/>
                    </a:lnTo>
                    <a:lnTo>
                      <a:pt x="143635" y="6410"/>
                    </a:lnTo>
                    <a:lnTo>
                      <a:pt x="110656" y="0"/>
                    </a:lnTo>
                    <a:lnTo>
                      <a:pt x="105716" y="4758"/>
                    </a:lnTo>
                    <a:lnTo>
                      <a:pt x="87982" y="10281"/>
                    </a:lnTo>
                    <a:lnTo>
                      <a:pt x="54165" y="20570"/>
                    </a:lnTo>
                    <a:lnTo>
                      <a:pt x="60986" y="27424"/>
                    </a:lnTo>
                    <a:lnTo>
                      <a:pt x="69500" y="36373"/>
                    </a:lnTo>
                    <a:lnTo>
                      <a:pt x="81301" y="48511"/>
                    </a:lnTo>
                    <a:lnTo>
                      <a:pt x="84210" y="51823"/>
                    </a:lnTo>
                    <a:lnTo>
                      <a:pt x="75976" y="57181"/>
                    </a:lnTo>
                    <a:lnTo>
                      <a:pt x="72787" y="67511"/>
                    </a:lnTo>
                    <a:lnTo>
                      <a:pt x="60838" y="70051"/>
                    </a:lnTo>
                    <a:lnTo>
                      <a:pt x="53672" y="71727"/>
                    </a:lnTo>
                    <a:lnTo>
                      <a:pt x="49464" y="79485"/>
                    </a:lnTo>
                    <a:lnTo>
                      <a:pt x="44180" y="86273"/>
                    </a:lnTo>
                    <a:lnTo>
                      <a:pt x="36899" y="92560"/>
                    </a:lnTo>
                    <a:lnTo>
                      <a:pt x="27103" y="91458"/>
                    </a:lnTo>
                    <a:lnTo>
                      <a:pt x="5654" y="87686"/>
                    </a:lnTo>
                    <a:lnTo>
                      <a:pt x="4092" y="94968"/>
                    </a:lnTo>
                    <a:lnTo>
                      <a:pt x="3953" y="99109"/>
                    </a:lnTo>
                    <a:lnTo>
                      <a:pt x="3632" y="103457"/>
                    </a:lnTo>
                    <a:lnTo>
                      <a:pt x="3254" y="108059"/>
                    </a:lnTo>
                    <a:lnTo>
                      <a:pt x="3673" y="113212"/>
                    </a:lnTo>
                    <a:lnTo>
                      <a:pt x="1800" y="119359"/>
                    </a:lnTo>
                    <a:lnTo>
                      <a:pt x="181" y="124848"/>
                    </a:lnTo>
                    <a:lnTo>
                      <a:pt x="0" y="129516"/>
                    </a:lnTo>
                    <a:lnTo>
                      <a:pt x="4643" y="128366"/>
                    </a:lnTo>
                    <a:lnTo>
                      <a:pt x="9804" y="127018"/>
                    </a:lnTo>
                    <a:lnTo>
                      <a:pt x="16830" y="129335"/>
                    </a:lnTo>
                    <a:lnTo>
                      <a:pt x="19929" y="134710"/>
                    </a:lnTo>
                    <a:lnTo>
                      <a:pt x="25369" y="142229"/>
                    </a:lnTo>
                    <a:lnTo>
                      <a:pt x="28122" y="148434"/>
                    </a:lnTo>
                    <a:lnTo>
                      <a:pt x="32157" y="151565"/>
                    </a:lnTo>
                    <a:lnTo>
                      <a:pt x="34556" y="155444"/>
                    </a:lnTo>
                    <a:lnTo>
                      <a:pt x="40523" y="164073"/>
                    </a:lnTo>
                    <a:lnTo>
                      <a:pt x="43851" y="170294"/>
                    </a:lnTo>
                    <a:lnTo>
                      <a:pt x="47689" y="174058"/>
                    </a:lnTo>
                    <a:lnTo>
                      <a:pt x="54609" y="185958"/>
                    </a:lnTo>
                    <a:lnTo>
                      <a:pt x="58792" y="191554"/>
                    </a:lnTo>
                    <a:lnTo>
                      <a:pt x="61570" y="196345"/>
                    </a:lnTo>
                    <a:lnTo>
                      <a:pt x="65489" y="202106"/>
                    </a:lnTo>
                    <a:lnTo>
                      <a:pt x="69303" y="204046"/>
                    </a:lnTo>
                    <a:lnTo>
                      <a:pt x="71522" y="208935"/>
                    </a:lnTo>
                    <a:lnTo>
                      <a:pt x="74488" y="213734"/>
                    </a:lnTo>
                    <a:lnTo>
                      <a:pt x="77874" y="217679"/>
                    </a:lnTo>
                    <a:lnTo>
                      <a:pt x="79361" y="221805"/>
                    </a:lnTo>
                    <a:lnTo>
                      <a:pt x="78786" y="229702"/>
                    </a:lnTo>
                    <a:lnTo>
                      <a:pt x="82985" y="236959"/>
                    </a:lnTo>
                    <a:lnTo>
                      <a:pt x="86314" y="242958"/>
                    </a:lnTo>
                    <a:lnTo>
                      <a:pt x="88524" y="247428"/>
                    </a:lnTo>
                    <a:lnTo>
                      <a:pt x="92847" y="246278"/>
                    </a:lnTo>
                    <a:lnTo>
                      <a:pt x="95477" y="249491"/>
                    </a:lnTo>
                    <a:lnTo>
                      <a:pt x="99348" y="251184"/>
                    </a:lnTo>
                    <a:lnTo>
                      <a:pt x="106185" y="255491"/>
                    </a:lnTo>
                    <a:lnTo>
                      <a:pt x="110048" y="258063"/>
                    </a:lnTo>
                    <a:lnTo>
                      <a:pt x="115348" y="263068"/>
                    </a:lnTo>
                    <a:lnTo>
                      <a:pt x="117197" y="268039"/>
                    </a:lnTo>
                    <a:lnTo>
                      <a:pt x="122202" y="278345"/>
                    </a:lnTo>
                    <a:lnTo>
                      <a:pt x="125399" y="282569"/>
                    </a:lnTo>
                    <a:lnTo>
                      <a:pt x="129532" y="292587"/>
                    </a:lnTo>
                    <a:lnTo>
                      <a:pt x="133896" y="299704"/>
                    </a:lnTo>
                    <a:lnTo>
                      <a:pt x="134923" y="304067"/>
                    </a:lnTo>
                    <a:lnTo>
                      <a:pt x="134874" y="311143"/>
                    </a:lnTo>
                    <a:lnTo>
                      <a:pt x="133658" y="315835"/>
                    </a:lnTo>
                    <a:lnTo>
                      <a:pt x="132302" y="321506"/>
                    </a:lnTo>
                    <a:lnTo>
                      <a:pt x="137101" y="330357"/>
                    </a:lnTo>
                    <a:lnTo>
                      <a:pt x="139821" y="337227"/>
                    </a:lnTo>
                    <a:lnTo>
                      <a:pt x="139731" y="343169"/>
                    </a:lnTo>
                    <a:lnTo>
                      <a:pt x="143224" y="349883"/>
                    </a:lnTo>
                    <a:lnTo>
                      <a:pt x="145886" y="353474"/>
                    </a:lnTo>
                    <a:lnTo>
                      <a:pt x="148483" y="358019"/>
                    </a:lnTo>
                    <a:lnTo>
                      <a:pt x="150957" y="361396"/>
                    </a:lnTo>
                    <a:lnTo>
                      <a:pt x="155017" y="367280"/>
                    </a:lnTo>
                    <a:lnTo>
                      <a:pt x="158254" y="370313"/>
                    </a:lnTo>
                    <a:lnTo>
                      <a:pt x="163243" y="373156"/>
                    </a:lnTo>
                    <a:lnTo>
                      <a:pt x="167812" y="374890"/>
                    </a:lnTo>
                    <a:lnTo>
                      <a:pt x="172028" y="377282"/>
                    </a:lnTo>
                    <a:lnTo>
                      <a:pt x="179950" y="382254"/>
                    </a:lnTo>
                    <a:lnTo>
                      <a:pt x="181742" y="386749"/>
                    </a:lnTo>
                    <a:lnTo>
                      <a:pt x="187124" y="389017"/>
                    </a:lnTo>
                    <a:lnTo>
                      <a:pt x="188119" y="393652"/>
                    </a:lnTo>
                    <a:lnTo>
                      <a:pt x="192335" y="396849"/>
                    </a:lnTo>
                    <a:lnTo>
                      <a:pt x="192984" y="401656"/>
                    </a:lnTo>
                    <a:lnTo>
                      <a:pt x="196115" y="408198"/>
                    </a:lnTo>
                    <a:lnTo>
                      <a:pt x="199065" y="411313"/>
                    </a:lnTo>
                    <a:lnTo>
                      <a:pt x="199312" y="416564"/>
                    </a:lnTo>
                    <a:lnTo>
                      <a:pt x="200684" y="421840"/>
                    </a:lnTo>
                    <a:lnTo>
                      <a:pt x="202994" y="425513"/>
                    </a:lnTo>
                    <a:lnTo>
                      <a:pt x="207152" y="428324"/>
                    </a:lnTo>
                    <a:lnTo>
                      <a:pt x="208516" y="433559"/>
                    </a:lnTo>
                    <a:lnTo>
                      <a:pt x="210620" y="437372"/>
                    </a:lnTo>
                    <a:lnTo>
                      <a:pt x="213521" y="442303"/>
                    </a:lnTo>
                    <a:lnTo>
                      <a:pt x="219840" y="450118"/>
                    </a:lnTo>
                    <a:lnTo>
                      <a:pt x="226358" y="454893"/>
                    </a:lnTo>
                    <a:lnTo>
                      <a:pt x="230360" y="458451"/>
                    </a:lnTo>
                    <a:lnTo>
                      <a:pt x="233967" y="461788"/>
                    </a:lnTo>
                    <a:lnTo>
                      <a:pt x="234912" y="466940"/>
                    </a:lnTo>
                    <a:lnTo>
                      <a:pt x="236038" y="475101"/>
                    </a:lnTo>
                    <a:lnTo>
                      <a:pt x="235948" y="470441"/>
                    </a:lnTo>
                    <a:lnTo>
                      <a:pt x="239235" y="474098"/>
                    </a:lnTo>
                    <a:lnTo>
                      <a:pt x="241027" y="478355"/>
                    </a:lnTo>
                    <a:lnTo>
                      <a:pt x="244651" y="481971"/>
                    </a:lnTo>
                    <a:lnTo>
                      <a:pt x="247075" y="485768"/>
                    </a:lnTo>
                    <a:lnTo>
                      <a:pt x="247979" y="491537"/>
                    </a:lnTo>
                    <a:close/>
                    <a:moveTo>
                      <a:pt x="69417" y="213381"/>
                    </a:moveTo>
                    <a:lnTo>
                      <a:pt x="63501" y="206593"/>
                    </a:lnTo>
                    <a:lnTo>
                      <a:pt x="66920" y="211376"/>
                    </a:lnTo>
                    <a:close/>
                    <a:moveTo>
                      <a:pt x="191020" y="404212"/>
                    </a:moveTo>
                    <a:lnTo>
                      <a:pt x="188669" y="397671"/>
                    </a:lnTo>
                    <a:lnTo>
                      <a:pt x="190469" y="401969"/>
                    </a:lnTo>
                    <a:close/>
                    <a:moveTo>
                      <a:pt x="222840" y="486804"/>
                    </a:moveTo>
                    <a:lnTo>
                      <a:pt x="218600" y="484075"/>
                    </a:lnTo>
                    <a:lnTo>
                      <a:pt x="222840" y="486804"/>
                    </a:lnTo>
                    <a:close/>
                    <a:moveTo>
                      <a:pt x="231420" y="488685"/>
                    </a:moveTo>
                    <a:lnTo>
                      <a:pt x="231666" y="484560"/>
                    </a:lnTo>
                    <a:lnTo>
                      <a:pt x="228708" y="481347"/>
                    </a:lnTo>
                    <a:lnTo>
                      <a:pt x="224319" y="481043"/>
                    </a:lnTo>
                    <a:lnTo>
                      <a:pt x="224204" y="476317"/>
                    </a:lnTo>
                    <a:lnTo>
                      <a:pt x="223037" y="481043"/>
                    </a:lnTo>
                    <a:lnTo>
                      <a:pt x="219528" y="478799"/>
                    </a:lnTo>
                    <a:lnTo>
                      <a:pt x="222068" y="483319"/>
                    </a:lnTo>
                    <a:lnTo>
                      <a:pt x="225741" y="485957"/>
                    </a:lnTo>
                    <a:lnTo>
                      <a:pt x="230179" y="487527"/>
                    </a:lnTo>
                    <a:close/>
                  </a:path>
                </a:pathLst>
              </a:custGeom>
              <a:solidFill>
                <a:srgbClr val="897254"/>
              </a:solidFill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750" name="Free-form: Shape 749">
                <a:extLst>
                  <a:ext uri="{FF2B5EF4-FFF2-40B4-BE49-F238E27FC236}">
                    <a16:creationId xmlns:a16="http://schemas.microsoft.com/office/drawing/2014/main" id="{EE2F6B2B-A7AC-58F4-B795-87663AF781C8}"/>
                  </a:ext>
                </a:extLst>
              </p:cNvPr>
              <p:cNvSpPr/>
              <p:nvPr/>
            </p:nvSpPr>
            <p:spPr>
              <a:xfrm>
                <a:off x="7153454" y="3331574"/>
                <a:ext cx="392565" cy="252415"/>
              </a:xfrm>
              <a:custGeom>
                <a:avLst/>
                <a:gdLst>
                  <a:gd name="connsiteX0" fmla="*/ 41937 w 334260"/>
                  <a:gd name="connsiteY0" fmla="*/ 201021 h 214926"/>
                  <a:gd name="connsiteX1" fmla="*/ 47591 w 334260"/>
                  <a:gd name="connsiteY1" fmla="*/ 199057 h 214926"/>
                  <a:gd name="connsiteX2" fmla="*/ 55003 w 334260"/>
                  <a:gd name="connsiteY2" fmla="*/ 198638 h 214926"/>
                  <a:gd name="connsiteX3" fmla="*/ 58110 w 334260"/>
                  <a:gd name="connsiteY3" fmla="*/ 194620 h 214926"/>
                  <a:gd name="connsiteX4" fmla="*/ 63410 w 334260"/>
                  <a:gd name="connsiteY4" fmla="*/ 195597 h 214926"/>
                  <a:gd name="connsiteX5" fmla="*/ 68810 w 334260"/>
                  <a:gd name="connsiteY5" fmla="*/ 196238 h 214926"/>
                  <a:gd name="connsiteX6" fmla="*/ 74283 w 334260"/>
                  <a:gd name="connsiteY6" fmla="*/ 189089 h 214926"/>
                  <a:gd name="connsiteX7" fmla="*/ 81762 w 334260"/>
                  <a:gd name="connsiteY7" fmla="*/ 186089 h 214926"/>
                  <a:gd name="connsiteX8" fmla="*/ 84194 w 334260"/>
                  <a:gd name="connsiteY8" fmla="*/ 182465 h 214926"/>
                  <a:gd name="connsiteX9" fmla="*/ 88032 w 334260"/>
                  <a:gd name="connsiteY9" fmla="*/ 177781 h 214926"/>
                  <a:gd name="connsiteX10" fmla="*/ 95592 w 334260"/>
                  <a:gd name="connsiteY10" fmla="*/ 175825 h 214926"/>
                  <a:gd name="connsiteX11" fmla="*/ 105758 w 334260"/>
                  <a:gd name="connsiteY11" fmla="*/ 174707 h 214926"/>
                  <a:gd name="connsiteX12" fmla="*/ 110500 w 334260"/>
                  <a:gd name="connsiteY12" fmla="*/ 175513 h 214926"/>
                  <a:gd name="connsiteX13" fmla="*/ 114773 w 334260"/>
                  <a:gd name="connsiteY13" fmla="*/ 174551 h 214926"/>
                  <a:gd name="connsiteX14" fmla="*/ 123641 w 334260"/>
                  <a:gd name="connsiteY14" fmla="*/ 171354 h 214926"/>
                  <a:gd name="connsiteX15" fmla="*/ 128802 w 334260"/>
                  <a:gd name="connsiteY15" fmla="*/ 169965 h 214926"/>
                  <a:gd name="connsiteX16" fmla="*/ 136609 w 334260"/>
                  <a:gd name="connsiteY16" fmla="*/ 167722 h 214926"/>
                  <a:gd name="connsiteX17" fmla="*/ 141211 w 334260"/>
                  <a:gd name="connsiteY17" fmla="*/ 163202 h 214926"/>
                  <a:gd name="connsiteX18" fmla="*/ 145081 w 334260"/>
                  <a:gd name="connsiteY18" fmla="*/ 159602 h 214926"/>
                  <a:gd name="connsiteX19" fmla="*/ 151565 w 334260"/>
                  <a:gd name="connsiteY19" fmla="*/ 155584 h 214926"/>
                  <a:gd name="connsiteX20" fmla="*/ 156258 w 334260"/>
                  <a:gd name="connsiteY20" fmla="*/ 155954 h 214926"/>
                  <a:gd name="connsiteX21" fmla="*/ 161304 w 334260"/>
                  <a:gd name="connsiteY21" fmla="*/ 157055 h 214926"/>
                  <a:gd name="connsiteX22" fmla="*/ 165602 w 334260"/>
                  <a:gd name="connsiteY22" fmla="*/ 156965 h 214926"/>
                  <a:gd name="connsiteX23" fmla="*/ 172003 w 334260"/>
                  <a:gd name="connsiteY23" fmla="*/ 155452 h 214926"/>
                  <a:gd name="connsiteX24" fmla="*/ 175751 w 334260"/>
                  <a:gd name="connsiteY24" fmla="*/ 151779 h 214926"/>
                  <a:gd name="connsiteX25" fmla="*/ 180320 w 334260"/>
                  <a:gd name="connsiteY25" fmla="*/ 146626 h 214926"/>
                  <a:gd name="connsiteX26" fmla="*/ 183073 w 334260"/>
                  <a:gd name="connsiteY26" fmla="*/ 140298 h 214926"/>
                  <a:gd name="connsiteX27" fmla="*/ 197291 w 334260"/>
                  <a:gd name="connsiteY27" fmla="*/ 133058 h 214926"/>
                  <a:gd name="connsiteX28" fmla="*/ 205755 w 334260"/>
                  <a:gd name="connsiteY28" fmla="*/ 130182 h 214926"/>
                  <a:gd name="connsiteX29" fmla="*/ 212453 w 334260"/>
                  <a:gd name="connsiteY29" fmla="*/ 130379 h 214926"/>
                  <a:gd name="connsiteX30" fmla="*/ 218707 w 334260"/>
                  <a:gd name="connsiteY30" fmla="*/ 125859 h 214926"/>
                  <a:gd name="connsiteX31" fmla="*/ 224525 w 334260"/>
                  <a:gd name="connsiteY31" fmla="*/ 123698 h 214926"/>
                  <a:gd name="connsiteX32" fmla="*/ 240871 w 334260"/>
                  <a:gd name="connsiteY32" fmla="*/ 119441 h 214926"/>
                  <a:gd name="connsiteX33" fmla="*/ 244865 w 334260"/>
                  <a:gd name="connsiteY33" fmla="*/ 118126 h 214926"/>
                  <a:gd name="connsiteX34" fmla="*/ 248423 w 334260"/>
                  <a:gd name="connsiteY34" fmla="*/ 115833 h 214926"/>
                  <a:gd name="connsiteX35" fmla="*/ 252697 w 334260"/>
                  <a:gd name="connsiteY35" fmla="*/ 114937 h 214926"/>
                  <a:gd name="connsiteX36" fmla="*/ 256920 w 334260"/>
                  <a:gd name="connsiteY36" fmla="*/ 111009 h 214926"/>
                  <a:gd name="connsiteX37" fmla="*/ 264900 w 334260"/>
                  <a:gd name="connsiteY37" fmla="*/ 107048 h 214926"/>
                  <a:gd name="connsiteX38" fmla="*/ 266429 w 334260"/>
                  <a:gd name="connsiteY38" fmla="*/ 101665 h 214926"/>
                  <a:gd name="connsiteX39" fmla="*/ 264917 w 334260"/>
                  <a:gd name="connsiteY39" fmla="*/ 94384 h 214926"/>
                  <a:gd name="connsiteX40" fmla="*/ 266511 w 334260"/>
                  <a:gd name="connsiteY40" fmla="*/ 88738 h 214926"/>
                  <a:gd name="connsiteX41" fmla="*/ 271467 w 334260"/>
                  <a:gd name="connsiteY41" fmla="*/ 81630 h 214926"/>
                  <a:gd name="connsiteX42" fmla="*/ 282216 w 334260"/>
                  <a:gd name="connsiteY42" fmla="*/ 76658 h 214926"/>
                  <a:gd name="connsiteX43" fmla="*/ 289957 w 334260"/>
                  <a:gd name="connsiteY43" fmla="*/ 73724 h 214926"/>
                  <a:gd name="connsiteX44" fmla="*/ 286522 w 334260"/>
                  <a:gd name="connsiteY44" fmla="*/ 66681 h 214926"/>
                  <a:gd name="connsiteX45" fmla="*/ 280252 w 334260"/>
                  <a:gd name="connsiteY45" fmla="*/ 53795 h 214926"/>
                  <a:gd name="connsiteX46" fmla="*/ 253806 w 334260"/>
                  <a:gd name="connsiteY46" fmla="*/ 0 h 214926"/>
                  <a:gd name="connsiteX47" fmla="*/ 220613 w 334260"/>
                  <a:gd name="connsiteY47" fmla="*/ 6624 h 214926"/>
                  <a:gd name="connsiteX48" fmla="*/ 216274 w 334260"/>
                  <a:gd name="connsiteY48" fmla="*/ 7141 h 214926"/>
                  <a:gd name="connsiteX49" fmla="*/ 174863 w 334260"/>
                  <a:gd name="connsiteY49" fmla="*/ 12031 h 214926"/>
                  <a:gd name="connsiteX50" fmla="*/ 149979 w 334260"/>
                  <a:gd name="connsiteY50" fmla="*/ 26150 h 214926"/>
                  <a:gd name="connsiteX51" fmla="*/ 135318 w 334260"/>
                  <a:gd name="connsiteY51" fmla="*/ 48634 h 214926"/>
                  <a:gd name="connsiteX52" fmla="*/ 132311 w 334260"/>
                  <a:gd name="connsiteY52" fmla="*/ 59096 h 214926"/>
                  <a:gd name="connsiteX53" fmla="*/ 124799 w 334260"/>
                  <a:gd name="connsiteY53" fmla="*/ 64323 h 214926"/>
                  <a:gd name="connsiteX54" fmla="*/ 119704 w 334260"/>
                  <a:gd name="connsiteY54" fmla="*/ 64323 h 214926"/>
                  <a:gd name="connsiteX55" fmla="*/ 112086 w 334260"/>
                  <a:gd name="connsiteY55" fmla="*/ 53869 h 214926"/>
                  <a:gd name="connsiteX56" fmla="*/ 101550 w 334260"/>
                  <a:gd name="connsiteY56" fmla="*/ 55439 h 214926"/>
                  <a:gd name="connsiteX57" fmla="*/ 94121 w 334260"/>
                  <a:gd name="connsiteY57" fmla="*/ 54913 h 214926"/>
                  <a:gd name="connsiteX58" fmla="*/ 74538 w 334260"/>
                  <a:gd name="connsiteY58" fmla="*/ 52300 h 214926"/>
                  <a:gd name="connsiteX59" fmla="*/ 69253 w 334260"/>
                  <a:gd name="connsiteY59" fmla="*/ 49160 h 214926"/>
                  <a:gd name="connsiteX60" fmla="*/ 63238 w 334260"/>
                  <a:gd name="connsiteY60" fmla="*/ 49144 h 214926"/>
                  <a:gd name="connsiteX61" fmla="*/ 53491 w 334260"/>
                  <a:gd name="connsiteY61" fmla="*/ 49144 h 214926"/>
                  <a:gd name="connsiteX62" fmla="*/ 45660 w 334260"/>
                  <a:gd name="connsiteY62" fmla="*/ 49160 h 214926"/>
                  <a:gd name="connsiteX63" fmla="*/ 41328 w 334260"/>
                  <a:gd name="connsiteY63" fmla="*/ 49768 h 214926"/>
                  <a:gd name="connsiteX64" fmla="*/ 36233 w 334260"/>
                  <a:gd name="connsiteY64" fmla="*/ 50475 h 214926"/>
                  <a:gd name="connsiteX65" fmla="*/ 31031 w 334260"/>
                  <a:gd name="connsiteY65" fmla="*/ 52127 h 214926"/>
                  <a:gd name="connsiteX66" fmla="*/ 26857 w 334260"/>
                  <a:gd name="connsiteY66" fmla="*/ 51256 h 214926"/>
                  <a:gd name="connsiteX67" fmla="*/ 23389 w 334260"/>
                  <a:gd name="connsiteY67" fmla="*/ 47591 h 214926"/>
                  <a:gd name="connsiteX68" fmla="*/ 19156 w 334260"/>
                  <a:gd name="connsiteY68" fmla="*/ 45002 h 214926"/>
                  <a:gd name="connsiteX69" fmla="*/ 14900 w 334260"/>
                  <a:gd name="connsiteY69" fmla="*/ 47377 h 214926"/>
                  <a:gd name="connsiteX70" fmla="*/ 17020 w 334260"/>
                  <a:gd name="connsiteY70" fmla="*/ 52456 h 214926"/>
                  <a:gd name="connsiteX71" fmla="*/ 14201 w 334260"/>
                  <a:gd name="connsiteY71" fmla="*/ 56154 h 214926"/>
                  <a:gd name="connsiteX72" fmla="*/ 14760 w 334260"/>
                  <a:gd name="connsiteY72" fmla="*/ 60394 h 214926"/>
                  <a:gd name="connsiteX73" fmla="*/ 14102 w 334260"/>
                  <a:gd name="connsiteY73" fmla="*/ 64495 h 214926"/>
                  <a:gd name="connsiteX74" fmla="*/ 16231 w 334260"/>
                  <a:gd name="connsiteY74" fmla="*/ 69007 h 214926"/>
                  <a:gd name="connsiteX75" fmla="*/ 15787 w 334260"/>
                  <a:gd name="connsiteY75" fmla="*/ 73962 h 214926"/>
                  <a:gd name="connsiteX76" fmla="*/ 12837 w 334260"/>
                  <a:gd name="connsiteY76" fmla="*/ 77554 h 214926"/>
                  <a:gd name="connsiteX77" fmla="*/ 8021 w 334260"/>
                  <a:gd name="connsiteY77" fmla="*/ 78770 h 214926"/>
                  <a:gd name="connsiteX78" fmla="*/ 5055 w 334260"/>
                  <a:gd name="connsiteY78" fmla="*/ 82230 h 214926"/>
                  <a:gd name="connsiteX79" fmla="*/ 4512 w 334260"/>
                  <a:gd name="connsiteY79" fmla="*/ 86725 h 214926"/>
                  <a:gd name="connsiteX80" fmla="*/ 6008 w 334260"/>
                  <a:gd name="connsiteY80" fmla="*/ 92412 h 214926"/>
                  <a:gd name="connsiteX81" fmla="*/ 5498 w 334260"/>
                  <a:gd name="connsiteY81" fmla="*/ 98378 h 214926"/>
                  <a:gd name="connsiteX82" fmla="*/ 2194 w 334260"/>
                  <a:gd name="connsiteY82" fmla="*/ 103079 h 214926"/>
                  <a:gd name="connsiteX83" fmla="*/ 3115 w 334260"/>
                  <a:gd name="connsiteY83" fmla="*/ 108223 h 214926"/>
                  <a:gd name="connsiteX84" fmla="*/ 5268 w 334260"/>
                  <a:gd name="connsiteY84" fmla="*/ 112784 h 214926"/>
                  <a:gd name="connsiteX85" fmla="*/ 5646 w 334260"/>
                  <a:gd name="connsiteY85" fmla="*/ 118167 h 214926"/>
                  <a:gd name="connsiteX86" fmla="*/ 1068 w 334260"/>
                  <a:gd name="connsiteY86" fmla="*/ 117559 h 214926"/>
                  <a:gd name="connsiteX87" fmla="*/ 7511 w 334260"/>
                  <a:gd name="connsiteY87" fmla="*/ 120476 h 214926"/>
                  <a:gd name="connsiteX88" fmla="*/ 8703 w 334260"/>
                  <a:gd name="connsiteY88" fmla="*/ 124750 h 214926"/>
                  <a:gd name="connsiteX89" fmla="*/ 11251 w 334260"/>
                  <a:gd name="connsiteY89" fmla="*/ 129557 h 214926"/>
                  <a:gd name="connsiteX90" fmla="*/ 12352 w 334260"/>
                  <a:gd name="connsiteY90" fmla="*/ 137110 h 214926"/>
                  <a:gd name="connsiteX91" fmla="*/ 13404 w 334260"/>
                  <a:gd name="connsiteY91" fmla="*/ 143199 h 214926"/>
                  <a:gd name="connsiteX92" fmla="*/ 15360 w 334260"/>
                  <a:gd name="connsiteY92" fmla="*/ 149667 h 214926"/>
                  <a:gd name="connsiteX93" fmla="*/ 16313 w 334260"/>
                  <a:gd name="connsiteY93" fmla="*/ 154926 h 214926"/>
                  <a:gd name="connsiteX94" fmla="*/ 20233 w 334260"/>
                  <a:gd name="connsiteY94" fmla="*/ 160441 h 214926"/>
                  <a:gd name="connsiteX95" fmla="*/ 22337 w 334260"/>
                  <a:gd name="connsiteY95" fmla="*/ 169259 h 214926"/>
                  <a:gd name="connsiteX96" fmla="*/ 21392 w 334260"/>
                  <a:gd name="connsiteY96" fmla="*/ 174987 h 214926"/>
                  <a:gd name="connsiteX97" fmla="*/ 20940 w 334260"/>
                  <a:gd name="connsiteY97" fmla="*/ 179276 h 214926"/>
                  <a:gd name="connsiteX98" fmla="*/ 29026 w 334260"/>
                  <a:gd name="connsiteY98" fmla="*/ 193921 h 214926"/>
                  <a:gd name="connsiteX99" fmla="*/ 28287 w 334260"/>
                  <a:gd name="connsiteY99" fmla="*/ 198416 h 214926"/>
                  <a:gd name="connsiteX100" fmla="*/ 31878 w 334260"/>
                  <a:gd name="connsiteY100" fmla="*/ 196238 h 214926"/>
                  <a:gd name="connsiteX101" fmla="*/ 40811 w 334260"/>
                  <a:gd name="connsiteY101" fmla="*/ 199460 h 214926"/>
                  <a:gd name="connsiteX102" fmla="*/ 0 w 334260"/>
                  <a:gd name="connsiteY102" fmla="*/ 117197 h 214926"/>
                  <a:gd name="connsiteX103" fmla="*/ 1561 w 334260"/>
                  <a:gd name="connsiteY103" fmla="*/ 112875 h 214926"/>
                  <a:gd name="connsiteX104" fmla="*/ 0 w 334260"/>
                  <a:gd name="connsiteY104" fmla="*/ 117197 h 214926"/>
                  <a:gd name="connsiteX105" fmla="*/ 6714 w 334260"/>
                  <a:gd name="connsiteY105" fmla="*/ 159652 h 214926"/>
                  <a:gd name="connsiteX106" fmla="*/ 6945 w 334260"/>
                  <a:gd name="connsiteY106" fmla="*/ 154631 h 214926"/>
                  <a:gd name="connsiteX107" fmla="*/ 6714 w 334260"/>
                  <a:gd name="connsiteY107" fmla="*/ 159652 h 214926"/>
                  <a:gd name="connsiteX108" fmla="*/ 5055 w 334260"/>
                  <a:gd name="connsiteY108" fmla="*/ 167853 h 214926"/>
                  <a:gd name="connsiteX109" fmla="*/ 7923 w 334260"/>
                  <a:gd name="connsiteY109" fmla="*/ 163851 h 214926"/>
                  <a:gd name="connsiteX110" fmla="*/ 5055 w 334260"/>
                  <a:gd name="connsiteY110" fmla="*/ 167853 h 214926"/>
                  <a:gd name="connsiteX111" fmla="*/ 275386 w 334260"/>
                  <a:gd name="connsiteY111" fmla="*/ 214926 h 214926"/>
                  <a:gd name="connsiteX112" fmla="*/ 271467 w 334260"/>
                  <a:gd name="connsiteY112" fmla="*/ 212280 h 214926"/>
                  <a:gd name="connsiteX113" fmla="*/ 275386 w 334260"/>
                  <a:gd name="connsiteY113" fmla="*/ 214926 h 214926"/>
                  <a:gd name="connsiteX114" fmla="*/ 315400 w 334260"/>
                  <a:gd name="connsiteY114" fmla="*/ 210184 h 214926"/>
                  <a:gd name="connsiteX115" fmla="*/ 323249 w 334260"/>
                  <a:gd name="connsiteY115" fmla="*/ 209330 h 214926"/>
                  <a:gd name="connsiteX116" fmla="*/ 329075 w 334260"/>
                  <a:gd name="connsiteY116" fmla="*/ 207201 h 214926"/>
                  <a:gd name="connsiteX117" fmla="*/ 334260 w 334260"/>
                  <a:gd name="connsiteY117" fmla="*/ 204991 h 214926"/>
                  <a:gd name="connsiteX118" fmla="*/ 325426 w 334260"/>
                  <a:gd name="connsiteY118" fmla="*/ 197668 h 214926"/>
                  <a:gd name="connsiteX119" fmla="*/ 321334 w 334260"/>
                  <a:gd name="connsiteY119" fmla="*/ 199616 h 214926"/>
                  <a:gd name="connsiteX120" fmla="*/ 312697 w 334260"/>
                  <a:gd name="connsiteY120" fmla="*/ 197676 h 214926"/>
                  <a:gd name="connsiteX121" fmla="*/ 308020 w 334260"/>
                  <a:gd name="connsiteY121" fmla="*/ 197693 h 214926"/>
                  <a:gd name="connsiteX122" fmla="*/ 305497 w 334260"/>
                  <a:gd name="connsiteY122" fmla="*/ 202361 h 214926"/>
                  <a:gd name="connsiteX123" fmla="*/ 310601 w 334260"/>
                  <a:gd name="connsiteY123" fmla="*/ 208943 h 214926"/>
                  <a:gd name="connsiteX124" fmla="*/ 315400 w 334260"/>
                  <a:gd name="connsiteY124" fmla="*/ 210184 h 2149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</a:cxnLst>
                <a:rect l="l" t="t" r="r" b="b"/>
                <a:pathLst>
                  <a:path w="334260" h="214926">
                    <a:moveTo>
                      <a:pt x="41937" y="201021"/>
                    </a:moveTo>
                    <a:lnTo>
                      <a:pt x="47591" y="199057"/>
                    </a:lnTo>
                    <a:lnTo>
                      <a:pt x="55003" y="198638"/>
                    </a:lnTo>
                    <a:lnTo>
                      <a:pt x="58110" y="194620"/>
                    </a:lnTo>
                    <a:lnTo>
                      <a:pt x="63410" y="195597"/>
                    </a:lnTo>
                    <a:lnTo>
                      <a:pt x="68810" y="196238"/>
                    </a:lnTo>
                    <a:lnTo>
                      <a:pt x="74283" y="189089"/>
                    </a:lnTo>
                    <a:lnTo>
                      <a:pt x="81762" y="186089"/>
                    </a:lnTo>
                    <a:lnTo>
                      <a:pt x="84194" y="182465"/>
                    </a:lnTo>
                    <a:lnTo>
                      <a:pt x="88032" y="177781"/>
                    </a:lnTo>
                    <a:lnTo>
                      <a:pt x="95592" y="175825"/>
                    </a:lnTo>
                    <a:lnTo>
                      <a:pt x="105758" y="174707"/>
                    </a:lnTo>
                    <a:lnTo>
                      <a:pt x="110500" y="175513"/>
                    </a:lnTo>
                    <a:lnTo>
                      <a:pt x="114773" y="174551"/>
                    </a:lnTo>
                    <a:lnTo>
                      <a:pt x="123641" y="171354"/>
                    </a:lnTo>
                    <a:lnTo>
                      <a:pt x="128802" y="169965"/>
                    </a:lnTo>
                    <a:lnTo>
                      <a:pt x="136609" y="167722"/>
                    </a:lnTo>
                    <a:lnTo>
                      <a:pt x="141211" y="163202"/>
                    </a:lnTo>
                    <a:lnTo>
                      <a:pt x="145081" y="159602"/>
                    </a:lnTo>
                    <a:lnTo>
                      <a:pt x="151565" y="155584"/>
                    </a:lnTo>
                    <a:lnTo>
                      <a:pt x="156258" y="155954"/>
                    </a:lnTo>
                    <a:lnTo>
                      <a:pt x="161304" y="157055"/>
                    </a:lnTo>
                    <a:lnTo>
                      <a:pt x="165602" y="156965"/>
                    </a:lnTo>
                    <a:lnTo>
                      <a:pt x="172003" y="155452"/>
                    </a:lnTo>
                    <a:lnTo>
                      <a:pt x="175751" y="151779"/>
                    </a:lnTo>
                    <a:lnTo>
                      <a:pt x="180320" y="146626"/>
                    </a:lnTo>
                    <a:lnTo>
                      <a:pt x="183073" y="140298"/>
                    </a:lnTo>
                    <a:lnTo>
                      <a:pt x="197291" y="133058"/>
                    </a:lnTo>
                    <a:lnTo>
                      <a:pt x="205755" y="130182"/>
                    </a:lnTo>
                    <a:lnTo>
                      <a:pt x="212453" y="130379"/>
                    </a:lnTo>
                    <a:lnTo>
                      <a:pt x="218707" y="125859"/>
                    </a:lnTo>
                    <a:lnTo>
                      <a:pt x="224525" y="123698"/>
                    </a:lnTo>
                    <a:lnTo>
                      <a:pt x="240871" y="119441"/>
                    </a:lnTo>
                    <a:lnTo>
                      <a:pt x="244865" y="118126"/>
                    </a:lnTo>
                    <a:lnTo>
                      <a:pt x="248423" y="115833"/>
                    </a:lnTo>
                    <a:lnTo>
                      <a:pt x="252697" y="114937"/>
                    </a:lnTo>
                    <a:lnTo>
                      <a:pt x="256920" y="111009"/>
                    </a:lnTo>
                    <a:lnTo>
                      <a:pt x="264900" y="107048"/>
                    </a:lnTo>
                    <a:lnTo>
                      <a:pt x="266429" y="101665"/>
                    </a:lnTo>
                    <a:lnTo>
                      <a:pt x="264917" y="94384"/>
                    </a:lnTo>
                    <a:lnTo>
                      <a:pt x="266511" y="88738"/>
                    </a:lnTo>
                    <a:lnTo>
                      <a:pt x="271467" y="81630"/>
                    </a:lnTo>
                    <a:lnTo>
                      <a:pt x="282216" y="76658"/>
                    </a:lnTo>
                    <a:lnTo>
                      <a:pt x="289957" y="73724"/>
                    </a:lnTo>
                    <a:lnTo>
                      <a:pt x="286522" y="66681"/>
                    </a:lnTo>
                    <a:lnTo>
                      <a:pt x="280252" y="53795"/>
                    </a:lnTo>
                    <a:lnTo>
                      <a:pt x="253806" y="0"/>
                    </a:lnTo>
                    <a:lnTo>
                      <a:pt x="220613" y="6624"/>
                    </a:lnTo>
                    <a:lnTo>
                      <a:pt x="216274" y="7141"/>
                    </a:lnTo>
                    <a:lnTo>
                      <a:pt x="174863" y="12031"/>
                    </a:lnTo>
                    <a:lnTo>
                      <a:pt x="149979" y="26150"/>
                    </a:lnTo>
                    <a:lnTo>
                      <a:pt x="135318" y="48634"/>
                    </a:lnTo>
                    <a:lnTo>
                      <a:pt x="132311" y="59096"/>
                    </a:lnTo>
                    <a:lnTo>
                      <a:pt x="124799" y="64323"/>
                    </a:lnTo>
                    <a:lnTo>
                      <a:pt x="119704" y="64323"/>
                    </a:lnTo>
                    <a:lnTo>
                      <a:pt x="112086" y="53869"/>
                    </a:lnTo>
                    <a:lnTo>
                      <a:pt x="101550" y="55439"/>
                    </a:lnTo>
                    <a:lnTo>
                      <a:pt x="94121" y="54913"/>
                    </a:lnTo>
                    <a:lnTo>
                      <a:pt x="74538" y="52300"/>
                    </a:lnTo>
                    <a:lnTo>
                      <a:pt x="69253" y="49160"/>
                    </a:lnTo>
                    <a:lnTo>
                      <a:pt x="63238" y="49144"/>
                    </a:lnTo>
                    <a:lnTo>
                      <a:pt x="53491" y="49144"/>
                    </a:lnTo>
                    <a:lnTo>
                      <a:pt x="45660" y="49160"/>
                    </a:lnTo>
                    <a:lnTo>
                      <a:pt x="41328" y="49768"/>
                    </a:lnTo>
                    <a:lnTo>
                      <a:pt x="36233" y="50475"/>
                    </a:lnTo>
                    <a:lnTo>
                      <a:pt x="31031" y="52127"/>
                    </a:lnTo>
                    <a:lnTo>
                      <a:pt x="26857" y="51256"/>
                    </a:lnTo>
                    <a:lnTo>
                      <a:pt x="23389" y="47591"/>
                    </a:lnTo>
                    <a:lnTo>
                      <a:pt x="19156" y="45002"/>
                    </a:lnTo>
                    <a:lnTo>
                      <a:pt x="14900" y="47377"/>
                    </a:lnTo>
                    <a:lnTo>
                      <a:pt x="17020" y="52456"/>
                    </a:lnTo>
                    <a:lnTo>
                      <a:pt x="14201" y="56154"/>
                    </a:lnTo>
                    <a:lnTo>
                      <a:pt x="14760" y="60394"/>
                    </a:lnTo>
                    <a:lnTo>
                      <a:pt x="14102" y="64495"/>
                    </a:lnTo>
                    <a:lnTo>
                      <a:pt x="16231" y="69007"/>
                    </a:lnTo>
                    <a:lnTo>
                      <a:pt x="15787" y="73962"/>
                    </a:lnTo>
                    <a:lnTo>
                      <a:pt x="12837" y="77554"/>
                    </a:lnTo>
                    <a:lnTo>
                      <a:pt x="8021" y="78770"/>
                    </a:lnTo>
                    <a:lnTo>
                      <a:pt x="5055" y="82230"/>
                    </a:lnTo>
                    <a:lnTo>
                      <a:pt x="4512" y="86725"/>
                    </a:lnTo>
                    <a:lnTo>
                      <a:pt x="6008" y="92412"/>
                    </a:lnTo>
                    <a:lnTo>
                      <a:pt x="5498" y="98378"/>
                    </a:lnTo>
                    <a:lnTo>
                      <a:pt x="2194" y="103079"/>
                    </a:lnTo>
                    <a:lnTo>
                      <a:pt x="3115" y="108223"/>
                    </a:lnTo>
                    <a:lnTo>
                      <a:pt x="5268" y="112784"/>
                    </a:lnTo>
                    <a:lnTo>
                      <a:pt x="5646" y="118167"/>
                    </a:lnTo>
                    <a:lnTo>
                      <a:pt x="1068" y="117559"/>
                    </a:lnTo>
                    <a:lnTo>
                      <a:pt x="7511" y="120476"/>
                    </a:lnTo>
                    <a:lnTo>
                      <a:pt x="8703" y="124750"/>
                    </a:lnTo>
                    <a:lnTo>
                      <a:pt x="11251" y="129557"/>
                    </a:lnTo>
                    <a:lnTo>
                      <a:pt x="12352" y="137110"/>
                    </a:lnTo>
                    <a:lnTo>
                      <a:pt x="13404" y="143199"/>
                    </a:lnTo>
                    <a:lnTo>
                      <a:pt x="15360" y="149667"/>
                    </a:lnTo>
                    <a:lnTo>
                      <a:pt x="16313" y="154926"/>
                    </a:lnTo>
                    <a:lnTo>
                      <a:pt x="20233" y="160441"/>
                    </a:lnTo>
                    <a:lnTo>
                      <a:pt x="22337" y="169259"/>
                    </a:lnTo>
                    <a:lnTo>
                      <a:pt x="21392" y="174987"/>
                    </a:lnTo>
                    <a:lnTo>
                      <a:pt x="20940" y="179276"/>
                    </a:lnTo>
                    <a:lnTo>
                      <a:pt x="29026" y="193921"/>
                    </a:lnTo>
                    <a:lnTo>
                      <a:pt x="28287" y="198416"/>
                    </a:lnTo>
                    <a:lnTo>
                      <a:pt x="31878" y="196238"/>
                    </a:lnTo>
                    <a:lnTo>
                      <a:pt x="40811" y="199460"/>
                    </a:lnTo>
                    <a:close/>
                    <a:moveTo>
                      <a:pt x="0" y="117197"/>
                    </a:moveTo>
                    <a:lnTo>
                      <a:pt x="1561" y="112875"/>
                    </a:lnTo>
                    <a:lnTo>
                      <a:pt x="0" y="117197"/>
                    </a:lnTo>
                    <a:close/>
                    <a:moveTo>
                      <a:pt x="6714" y="159652"/>
                    </a:moveTo>
                    <a:lnTo>
                      <a:pt x="6945" y="154631"/>
                    </a:lnTo>
                    <a:lnTo>
                      <a:pt x="6714" y="159652"/>
                    </a:lnTo>
                    <a:close/>
                    <a:moveTo>
                      <a:pt x="5055" y="167853"/>
                    </a:moveTo>
                    <a:lnTo>
                      <a:pt x="7923" y="163851"/>
                    </a:lnTo>
                    <a:lnTo>
                      <a:pt x="5055" y="167853"/>
                    </a:lnTo>
                    <a:close/>
                    <a:moveTo>
                      <a:pt x="275386" y="214926"/>
                    </a:moveTo>
                    <a:lnTo>
                      <a:pt x="271467" y="212280"/>
                    </a:lnTo>
                    <a:lnTo>
                      <a:pt x="275386" y="214926"/>
                    </a:lnTo>
                    <a:close/>
                    <a:moveTo>
                      <a:pt x="315400" y="210184"/>
                    </a:moveTo>
                    <a:lnTo>
                      <a:pt x="323249" y="209330"/>
                    </a:lnTo>
                    <a:lnTo>
                      <a:pt x="329075" y="207201"/>
                    </a:lnTo>
                    <a:lnTo>
                      <a:pt x="334260" y="204991"/>
                    </a:lnTo>
                    <a:lnTo>
                      <a:pt x="325426" y="197668"/>
                    </a:lnTo>
                    <a:lnTo>
                      <a:pt x="321334" y="199616"/>
                    </a:lnTo>
                    <a:lnTo>
                      <a:pt x="312697" y="197676"/>
                    </a:lnTo>
                    <a:lnTo>
                      <a:pt x="308020" y="197693"/>
                    </a:lnTo>
                    <a:lnTo>
                      <a:pt x="305497" y="202361"/>
                    </a:lnTo>
                    <a:lnTo>
                      <a:pt x="310601" y="208943"/>
                    </a:lnTo>
                    <a:lnTo>
                      <a:pt x="315400" y="210184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751" name="Free-form: Shape 750">
                <a:extLst>
                  <a:ext uri="{FF2B5EF4-FFF2-40B4-BE49-F238E27FC236}">
                    <a16:creationId xmlns:a16="http://schemas.microsoft.com/office/drawing/2014/main" id="{47EDE848-4E30-A285-1E74-1387F45B26D5}"/>
                  </a:ext>
                </a:extLst>
              </p:cNvPr>
              <p:cNvSpPr/>
              <p:nvPr/>
            </p:nvSpPr>
            <p:spPr>
              <a:xfrm>
                <a:off x="8007737" y="2071697"/>
                <a:ext cx="1690036" cy="1290868"/>
              </a:xfrm>
              <a:custGeom>
                <a:avLst/>
                <a:gdLst>
                  <a:gd name="connsiteX0" fmla="*/ 1351012 w 1439027"/>
                  <a:gd name="connsiteY0" fmla="*/ 674503 h 1099145"/>
                  <a:gd name="connsiteX1" fmla="*/ 1346821 w 1439027"/>
                  <a:gd name="connsiteY1" fmla="*/ 672145 h 1099145"/>
                  <a:gd name="connsiteX2" fmla="*/ 1351012 w 1439027"/>
                  <a:gd name="connsiteY2" fmla="*/ 674503 h 1099145"/>
                  <a:gd name="connsiteX3" fmla="*/ 1360299 w 1439027"/>
                  <a:gd name="connsiteY3" fmla="*/ 682491 h 1099145"/>
                  <a:gd name="connsiteX4" fmla="*/ 1358902 w 1439027"/>
                  <a:gd name="connsiteY4" fmla="*/ 677413 h 1099145"/>
                  <a:gd name="connsiteX5" fmla="*/ 1353642 w 1439027"/>
                  <a:gd name="connsiteY5" fmla="*/ 676172 h 1099145"/>
                  <a:gd name="connsiteX6" fmla="*/ 1348218 w 1439027"/>
                  <a:gd name="connsiteY6" fmla="*/ 673443 h 1099145"/>
                  <a:gd name="connsiteX7" fmla="*/ 1340986 w 1439027"/>
                  <a:gd name="connsiteY7" fmla="*/ 669186 h 1099145"/>
                  <a:gd name="connsiteX8" fmla="*/ 1340083 w 1439027"/>
                  <a:gd name="connsiteY8" fmla="*/ 673452 h 1099145"/>
                  <a:gd name="connsiteX9" fmla="*/ 1343616 w 1439027"/>
                  <a:gd name="connsiteY9" fmla="*/ 675522 h 1099145"/>
                  <a:gd name="connsiteX10" fmla="*/ 1349861 w 1439027"/>
                  <a:gd name="connsiteY10" fmla="*/ 678399 h 1099145"/>
                  <a:gd name="connsiteX11" fmla="*/ 1355779 w 1439027"/>
                  <a:gd name="connsiteY11" fmla="*/ 680462 h 1099145"/>
                  <a:gd name="connsiteX12" fmla="*/ 1360299 w 1439027"/>
                  <a:gd name="connsiteY12" fmla="*/ 682491 h 1099145"/>
                  <a:gd name="connsiteX13" fmla="*/ 1359724 w 1439027"/>
                  <a:gd name="connsiteY13" fmla="*/ 686263 h 1099145"/>
                  <a:gd name="connsiteX14" fmla="*/ 1352820 w 1439027"/>
                  <a:gd name="connsiteY14" fmla="*/ 682007 h 1099145"/>
                  <a:gd name="connsiteX15" fmla="*/ 1356436 w 1439027"/>
                  <a:gd name="connsiteY15" fmla="*/ 684102 h 1099145"/>
                  <a:gd name="connsiteX16" fmla="*/ 1388076 w 1439027"/>
                  <a:gd name="connsiteY16" fmla="*/ 714698 h 1099145"/>
                  <a:gd name="connsiteX17" fmla="*/ 1383967 w 1439027"/>
                  <a:gd name="connsiteY17" fmla="*/ 713021 h 1099145"/>
                  <a:gd name="connsiteX18" fmla="*/ 1388076 w 1439027"/>
                  <a:gd name="connsiteY18" fmla="*/ 714698 h 1099145"/>
                  <a:gd name="connsiteX19" fmla="*/ 1384624 w 1439027"/>
                  <a:gd name="connsiteY19" fmla="*/ 720278 h 1099145"/>
                  <a:gd name="connsiteX20" fmla="*/ 1381090 w 1439027"/>
                  <a:gd name="connsiteY20" fmla="*/ 717673 h 1099145"/>
                  <a:gd name="connsiteX21" fmla="*/ 1384624 w 1439027"/>
                  <a:gd name="connsiteY21" fmla="*/ 720278 h 1099145"/>
                  <a:gd name="connsiteX22" fmla="*/ 1393829 w 1439027"/>
                  <a:gd name="connsiteY22" fmla="*/ 732901 h 1099145"/>
                  <a:gd name="connsiteX23" fmla="*/ 1391774 w 1439027"/>
                  <a:gd name="connsiteY23" fmla="*/ 729006 h 1099145"/>
                  <a:gd name="connsiteX24" fmla="*/ 1388405 w 1439027"/>
                  <a:gd name="connsiteY24" fmla="*/ 725513 h 1099145"/>
                  <a:gd name="connsiteX25" fmla="*/ 1384542 w 1439027"/>
                  <a:gd name="connsiteY25" fmla="*/ 723910 h 1099145"/>
                  <a:gd name="connsiteX26" fmla="*/ 1379693 w 1439027"/>
                  <a:gd name="connsiteY26" fmla="*/ 723023 h 1099145"/>
                  <a:gd name="connsiteX27" fmla="*/ 1382077 w 1439027"/>
                  <a:gd name="connsiteY27" fmla="*/ 727608 h 1099145"/>
                  <a:gd name="connsiteX28" fmla="*/ 1390706 w 1439027"/>
                  <a:gd name="connsiteY28" fmla="*/ 728858 h 1099145"/>
                  <a:gd name="connsiteX29" fmla="*/ 1393335 w 1439027"/>
                  <a:gd name="connsiteY29" fmla="*/ 732753 h 1099145"/>
                  <a:gd name="connsiteX30" fmla="*/ 1389226 w 1439027"/>
                  <a:gd name="connsiteY30" fmla="*/ 738464 h 1099145"/>
                  <a:gd name="connsiteX31" fmla="*/ 1386678 w 1439027"/>
                  <a:gd name="connsiteY31" fmla="*/ 734158 h 1099145"/>
                  <a:gd name="connsiteX32" fmla="*/ 1388158 w 1439027"/>
                  <a:gd name="connsiteY32" fmla="*/ 738144 h 1099145"/>
                  <a:gd name="connsiteX33" fmla="*/ 1388405 w 1439027"/>
                  <a:gd name="connsiteY33" fmla="*/ 757374 h 1099145"/>
                  <a:gd name="connsiteX34" fmla="*/ 1387172 w 1439027"/>
                  <a:gd name="connsiteY34" fmla="*/ 753257 h 1099145"/>
                  <a:gd name="connsiteX35" fmla="*/ 1388405 w 1439027"/>
                  <a:gd name="connsiteY35" fmla="*/ 757374 h 1099145"/>
                  <a:gd name="connsiteX36" fmla="*/ 1361531 w 1439027"/>
                  <a:gd name="connsiteY36" fmla="*/ 872032 h 1099145"/>
                  <a:gd name="connsiteX37" fmla="*/ 1361449 w 1439027"/>
                  <a:gd name="connsiteY37" fmla="*/ 867479 h 1099145"/>
                  <a:gd name="connsiteX38" fmla="*/ 1359724 w 1439027"/>
                  <a:gd name="connsiteY38" fmla="*/ 863592 h 1099145"/>
                  <a:gd name="connsiteX39" fmla="*/ 1359148 w 1439027"/>
                  <a:gd name="connsiteY39" fmla="*/ 868194 h 1099145"/>
                  <a:gd name="connsiteX40" fmla="*/ 1361038 w 1439027"/>
                  <a:gd name="connsiteY40" fmla="*/ 871942 h 1099145"/>
                  <a:gd name="connsiteX41" fmla="*/ 1302280 w 1439027"/>
                  <a:gd name="connsiteY41" fmla="*/ 934933 h 1099145"/>
                  <a:gd name="connsiteX42" fmla="*/ 1298171 w 1439027"/>
                  <a:gd name="connsiteY42" fmla="*/ 932780 h 1099145"/>
                  <a:gd name="connsiteX43" fmla="*/ 1302115 w 1439027"/>
                  <a:gd name="connsiteY43" fmla="*/ 934686 h 1099145"/>
                  <a:gd name="connsiteX44" fmla="*/ 1186651 w 1439027"/>
                  <a:gd name="connsiteY44" fmla="*/ 991547 h 1099145"/>
                  <a:gd name="connsiteX45" fmla="*/ 1189774 w 1439027"/>
                  <a:gd name="connsiteY45" fmla="*/ 987767 h 1099145"/>
                  <a:gd name="connsiteX46" fmla="*/ 1186487 w 1439027"/>
                  <a:gd name="connsiteY46" fmla="*/ 990873 h 1099145"/>
                  <a:gd name="connsiteX47" fmla="*/ 1193554 w 1439027"/>
                  <a:gd name="connsiteY47" fmla="*/ 992180 h 1099145"/>
                  <a:gd name="connsiteX48" fmla="*/ 1193637 w 1439027"/>
                  <a:gd name="connsiteY48" fmla="*/ 987849 h 1099145"/>
                  <a:gd name="connsiteX49" fmla="*/ 1193391 w 1439027"/>
                  <a:gd name="connsiteY49" fmla="*/ 992007 h 1099145"/>
                  <a:gd name="connsiteX50" fmla="*/ 1134796 w 1439027"/>
                  <a:gd name="connsiteY50" fmla="*/ 1007202 h 1099145"/>
                  <a:gd name="connsiteX51" fmla="*/ 1136522 w 1439027"/>
                  <a:gd name="connsiteY51" fmla="*/ 1003365 h 1099145"/>
                  <a:gd name="connsiteX52" fmla="*/ 1131344 w 1439027"/>
                  <a:gd name="connsiteY52" fmla="*/ 1004359 h 1099145"/>
                  <a:gd name="connsiteX53" fmla="*/ 1134796 w 1439027"/>
                  <a:gd name="connsiteY53" fmla="*/ 1007202 h 1099145"/>
                  <a:gd name="connsiteX54" fmla="*/ 1135042 w 1439027"/>
                  <a:gd name="connsiteY54" fmla="*/ 1012396 h 1099145"/>
                  <a:gd name="connsiteX55" fmla="*/ 1135124 w 1439027"/>
                  <a:gd name="connsiteY55" fmla="*/ 1007950 h 1099145"/>
                  <a:gd name="connsiteX56" fmla="*/ 1131015 w 1439027"/>
                  <a:gd name="connsiteY56" fmla="*/ 1007178 h 1099145"/>
                  <a:gd name="connsiteX57" fmla="*/ 1127400 w 1439027"/>
                  <a:gd name="connsiteY57" fmla="*/ 1009438 h 1099145"/>
                  <a:gd name="connsiteX58" fmla="*/ 1131509 w 1439027"/>
                  <a:gd name="connsiteY58" fmla="*/ 1010013 h 1099145"/>
                  <a:gd name="connsiteX59" fmla="*/ 1135042 w 1439027"/>
                  <a:gd name="connsiteY59" fmla="*/ 1012396 h 1099145"/>
                  <a:gd name="connsiteX60" fmla="*/ 1122634 w 1439027"/>
                  <a:gd name="connsiteY60" fmla="*/ 1034379 h 1099145"/>
                  <a:gd name="connsiteX61" fmla="*/ 1132577 w 1439027"/>
                  <a:gd name="connsiteY61" fmla="*/ 1033747 h 1099145"/>
                  <a:gd name="connsiteX62" fmla="*/ 1137179 w 1439027"/>
                  <a:gd name="connsiteY62" fmla="*/ 1028832 h 1099145"/>
                  <a:gd name="connsiteX63" fmla="*/ 1134878 w 1439027"/>
                  <a:gd name="connsiteY63" fmla="*/ 1020088 h 1099145"/>
                  <a:gd name="connsiteX64" fmla="*/ 1130769 w 1439027"/>
                  <a:gd name="connsiteY64" fmla="*/ 1020647 h 1099145"/>
                  <a:gd name="connsiteX65" fmla="*/ 1132248 w 1439027"/>
                  <a:gd name="connsiteY65" fmla="*/ 1016300 h 1099145"/>
                  <a:gd name="connsiteX66" fmla="*/ 1126085 w 1439027"/>
                  <a:gd name="connsiteY66" fmla="*/ 1014993 h 1099145"/>
                  <a:gd name="connsiteX67" fmla="*/ 1125592 w 1439027"/>
                  <a:gd name="connsiteY67" fmla="*/ 1008057 h 1099145"/>
                  <a:gd name="connsiteX68" fmla="*/ 1130523 w 1439027"/>
                  <a:gd name="connsiteY68" fmla="*/ 1006101 h 1099145"/>
                  <a:gd name="connsiteX69" fmla="*/ 1128961 w 1439027"/>
                  <a:gd name="connsiteY69" fmla="*/ 997670 h 1099145"/>
                  <a:gd name="connsiteX70" fmla="*/ 1131756 w 1439027"/>
                  <a:gd name="connsiteY70" fmla="*/ 1004014 h 1099145"/>
                  <a:gd name="connsiteX71" fmla="*/ 1145890 w 1439027"/>
                  <a:gd name="connsiteY71" fmla="*/ 993355 h 1099145"/>
                  <a:gd name="connsiteX72" fmla="*/ 1152793 w 1439027"/>
                  <a:gd name="connsiteY72" fmla="*/ 996872 h 1099145"/>
                  <a:gd name="connsiteX73" fmla="*/ 1156573 w 1439027"/>
                  <a:gd name="connsiteY73" fmla="*/ 991818 h 1099145"/>
                  <a:gd name="connsiteX74" fmla="*/ 1162819 w 1439027"/>
                  <a:gd name="connsiteY74" fmla="*/ 993692 h 1099145"/>
                  <a:gd name="connsiteX75" fmla="*/ 1166271 w 1439027"/>
                  <a:gd name="connsiteY75" fmla="*/ 988137 h 1099145"/>
                  <a:gd name="connsiteX76" fmla="*/ 1162573 w 1439027"/>
                  <a:gd name="connsiteY76" fmla="*/ 985901 h 1099145"/>
                  <a:gd name="connsiteX77" fmla="*/ 1169229 w 1439027"/>
                  <a:gd name="connsiteY77" fmla="*/ 988465 h 1099145"/>
                  <a:gd name="connsiteX78" fmla="*/ 1167010 w 1439027"/>
                  <a:gd name="connsiteY78" fmla="*/ 992320 h 1099145"/>
                  <a:gd name="connsiteX79" fmla="*/ 1172434 w 1439027"/>
                  <a:gd name="connsiteY79" fmla="*/ 990019 h 1099145"/>
                  <a:gd name="connsiteX80" fmla="*/ 1171695 w 1439027"/>
                  <a:gd name="connsiteY80" fmla="*/ 985178 h 1099145"/>
                  <a:gd name="connsiteX81" fmla="*/ 1181064 w 1439027"/>
                  <a:gd name="connsiteY81" fmla="*/ 987676 h 1099145"/>
                  <a:gd name="connsiteX82" fmla="*/ 1180241 w 1439027"/>
                  <a:gd name="connsiteY82" fmla="*/ 979187 h 1099145"/>
                  <a:gd name="connsiteX83" fmla="*/ 1182871 w 1439027"/>
                  <a:gd name="connsiteY83" fmla="*/ 984463 h 1099145"/>
                  <a:gd name="connsiteX84" fmla="*/ 1186816 w 1439027"/>
                  <a:gd name="connsiteY84" fmla="*/ 986337 h 1099145"/>
                  <a:gd name="connsiteX85" fmla="*/ 1190186 w 1439027"/>
                  <a:gd name="connsiteY85" fmla="*/ 982187 h 1099145"/>
                  <a:gd name="connsiteX86" fmla="*/ 1194130 w 1439027"/>
                  <a:gd name="connsiteY86" fmla="*/ 980905 h 1099145"/>
                  <a:gd name="connsiteX87" fmla="*/ 1198239 w 1439027"/>
                  <a:gd name="connsiteY87" fmla="*/ 979746 h 1099145"/>
                  <a:gd name="connsiteX88" fmla="*/ 1197582 w 1439027"/>
                  <a:gd name="connsiteY88" fmla="*/ 974462 h 1099145"/>
                  <a:gd name="connsiteX89" fmla="*/ 1204485 w 1439027"/>
                  <a:gd name="connsiteY89" fmla="*/ 982104 h 1099145"/>
                  <a:gd name="connsiteX90" fmla="*/ 1203827 w 1439027"/>
                  <a:gd name="connsiteY90" fmla="*/ 977428 h 1099145"/>
                  <a:gd name="connsiteX91" fmla="*/ 1208347 w 1439027"/>
                  <a:gd name="connsiteY91" fmla="*/ 978259 h 1099145"/>
                  <a:gd name="connsiteX92" fmla="*/ 1207361 w 1439027"/>
                  <a:gd name="connsiteY92" fmla="*/ 972892 h 1099145"/>
                  <a:gd name="connsiteX93" fmla="*/ 1210566 w 1439027"/>
                  <a:gd name="connsiteY93" fmla="*/ 976738 h 1099145"/>
                  <a:gd name="connsiteX94" fmla="*/ 1210895 w 1439027"/>
                  <a:gd name="connsiteY94" fmla="*/ 972522 h 1099145"/>
                  <a:gd name="connsiteX95" fmla="*/ 1212209 w 1439027"/>
                  <a:gd name="connsiteY95" fmla="*/ 968602 h 1099145"/>
                  <a:gd name="connsiteX96" fmla="*/ 1210566 w 1439027"/>
                  <a:gd name="connsiteY96" fmla="*/ 964066 h 1099145"/>
                  <a:gd name="connsiteX97" fmla="*/ 1206622 w 1439027"/>
                  <a:gd name="connsiteY97" fmla="*/ 960212 h 1099145"/>
                  <a:gd name="connsiteX98" fmla="*/ 1211470 w 1439027"/>
                  <a:gd name="connsiteY98" fmla="*/ 960959 h 1099145"/>
                  <a:gd name="connsiteX99" fmla="*/ 1207197 w 1439027"/>
                  <a:gd name="connsiteY99" fmla="*/ 955108 h 1099145"/>
                  <a:gd name="connsiteX100" fmla="*/ 1204977 w 1439027"/>
                  <a:gd name="connsiteY100" fmla="*/ 945805 h 1099145"/>
                  <a:gd name="connsiteX101" fmla="*/ 1201198 w 1439027"/>
                  <a:gd name="connsiteY101" fmla="*/ 943718 h 1099145"/>
                  <a:gd name="connsiteX102" fmla="*/ 1210977 w 1439027"/>
                  <a:gd name="connsiteY102" fmla="*/ 953522 h 1099145"/>
                  <a:gd name="connsiteX103" fmla="*/ 1216483 w 1439027"/>
                  <a:gd name="connsiteY103" fmla="*/ 959801 h 1099145"/>
                  <a:gd name="connsiteX104" fmla="*/ 1218784 w 1439027"/>
                  <a:gd name="connsiteY104" fmla="*/ 963885 h 1099145"/>
                  <a:gd name="connsiteX105" fmla="*/ 1229878 w 1439027"/>
                  <a:gd name="connsiteY105" fmla="*/ 959825 h 1099145"/>
                  <a:gd name="connsiteX106" fmla="*/ 1235056 w 1439027"/>
                  <a:gd name="connsiteY106" fmla="*/ 962940 h 1099145"/>
                  <a:gd name="connsiteX107" fmla="*/ 1237357 w 1439027"/>
                  <a:gd name="connsiteY107" fmla="*/ 958091 h 1099145"/>
                  <a:gd name="connsiteX108" fmla="*/ 1242123 w 1439027"/>
                  <a:gd name="connsiteY108" fmla="*/ 953185 h 1099145"/>
                  <a:gd name="connsiteX109" fmla="*/ 1241876 w 1439027"/>
                  <a:gd name="connsiteY109" fmla="*/ 959801 h 1099145"/>
                  <a:gd name="connsiteX110" fmla="*/ 1246150 w 1439027"/>
                  <a:gd name="connsiteY110" fmla="*/ 959825 h 1099145"/>
                  <a:gd name="connsiteX111" fmla="*/ 1244095 w 1439027"/>
                  <a:gd name="connsiteY111" fmla="*/ 954796 h 1099145"/>
                  <a:gd name="connsiteX112" fmla="*/ 1252231 w 1439027"/>
                  <a:gd name="connsiteY112" fmla="*/ 953530 h 1099145"/>
                  <a:gd name="connsiteX113" fmla="*/ 1259874 w 1439027"/>
                  <a:gd name="connsiteY113" fmla="*/ 954804 h 1099145"/>
                  <a:gd name="connsiteX114" fmla="*/ 1264148 w 1439027"/>
                  <a:gd name="connsiteY114" fmla="*/ 958100 h 1099145"/>
                  <a:gd name="connsiteX115" fmla="*/ 1262833 w 1439027"/>
                  <a:gd name="connsiteY115" fmla="*/ 953530 h 1099145"/>
                  <a:gd name="connsiteX116" fmla="*/ 1269325 w 1439027"/>
                  <a:gd name="connsiteY116" fmla="*/ 952840 h 1099145"/>
                  <a:gd name="connsiteX117" fmla="*/ 1273845 w 1439027"/>
                  <a:gd name="connsiteY117" fmla="*/ 953530 h 1099145"/>
                  <a:gd name="connsiteX118" fmla="*/ 1288884 w 1439027"/>
                  <a:gd name="connsiteY118" fmla="*/ 947252 h 1099145"/>
                  <a:gd name="connsiteX119" fmla="*/ 1289541 w 1439027"/>
                  <a:gd name="connsiteY119" fmla="*/ 940973 h 1099145"/>
                  <a:gd name="connsiteX120" fmla="*/ 1294307 w 1439027"/>
                  <a:gd name="connsiteY120" fmla="*/ 940612 h 1099145"/>
                  <a:gd name="connsiteX121" fmla="*/ 1293979 w 1439027"/>
                  <a:gd name="connsiteY121" fmla="*/ 934728 h 1099145"/>
                  <a:gd name="connsiteX122" fmla="*/ 1295130 w 1439027"/>
                  <a:gd name="connsiteY122" fmla="*/ 928358 h 1099145"/>
                  <a:gd name="connsiteX123" fmla="*/ 1299649 w 1439027"/>
                  <a:gd name="connsiteY123" fmla="*/ 928268 h 1099145"/>
                  <a:gd name="connsiteX124" fmla="*/ 1303841 w 1439027"/>
                  <a:gd name="connsiteY124" fmla="*/ 926247 h 1099145"/>
                  <a:gd name="connsiteX125" fmla="*/ 1307785 w 1439027"/>
                  <a:gd name="connsiteY125" fmla="*/ 922770 h 1099145"/>
                  <a:gd name="connsiteX126" fmla="*/ 1306964 w 1439027"/>
                  <a:gd name="connsiteY126" fmla="*/ 928424 h 1099145"/>
                  <a:gd name="connsiteX127" fmla="*/ 1311566 w 1439027"/>
                  <a:gd name="connsiteY127" fmla="*/ 924093 h 1099145"/>
                  <a:gd name="connsiteX128" fmla="*/ 1310004 w 1439027"/>
                  <a:gd name="connsiteY128" fmla="*/ 920075 h 1099145"/>
                  <a:gd name="connsiteX129" fmla="*/ 1305566 w 1439027"/>
                  <a:gd name="connsiteY129" fmla="*/ 917511 h 1099145"/>
                  <a:gd name="connsiteX130" fmla="*/ 1311402 w 1439027"/>
                  <a:gd name="connsiteY130" fmla="*/ 918702 h 1099145"/>
                  <a:gd name="connsiteX131" fmla="*/ 1313045 w 1439027"/>
                  <a:gd name="connsiteY131" fmla="*/ 924693 h 1099145"/>
                  <a:gd name="connsiteX132" fmla="*/ 1314360 w 1439027"/>
                  <a:gd name="connsiteY132" fmla="*/ 916040 h 1099145"/>
                  <a:gd name="connsiteX133" fmla="*/ 1320030 w 1439027"/>
                  <a:gd name="connsiteY133" fmla="*/ 909613 h 1099145"/>
                  <a:gd name="connsiteX134" fmla="*/ 1324797 w 1439027"/>
                  <a:gd name="connsiteY134" fmla="*/ 907608 h 1099145"/>
                  <a:gd name="connsiteX135" fmla="*/ 1322084 w 1439027"/>
                  <a:gd name="connsiteY135" fmla="*/ 903335 h 1099145"/>
                  <a:gd name="connsiteX136" fmla="*/ 1317565 w 1439027"/>
                  <a:gd name="connsiteY136" fmla="*/ 903326 h 1099145"/>
                  <a:gd name="connsiteX137" fmla="*/ 1320112 w 1439027"/>
                  <a:gd name="connsiteY137" fmla="*/ 898568 h 1099145"/>
                  <a:gd name="connsiteX138" fmla="*/ 1323729 w 1439027"/>
                  <a:gd name="connsiteY138" fmla="*/ 902579 h 1099145"/>
                  <a:gd name="connsiteX139" fmla="*/ 1322496 w 1439027"/>
                  <a:gd name="connsiteY139" fmla="*/ 897056 h 1099145"/>
                  <a:gd name="connsiteX140" fmla="*/ 1330057 w 1439027"/>
                  <a:gd name="connsiteY140" fmla="*/ 897048 h 1099145"/>
                  <a:gd name="connsiteX141" fmla="*/ 1335234 w 1439027"/>
                  <a:gd name="connsiteY141" fmla="*/ 899817 h 1099145"/>
                  <a:gd name="connsiteX142" fmla="*/ 1339261 w 1439027"/>
                  <a:gd name="connsiteY142" fmla="*/ 891509 h 1099145"/>
                  <a:gd name="connsiteX143" fmla="*/ 1334905 w 1439027"/>
                  <a:gd name="connsiteY143" fmla="*/ 885337 h 1099145"/>
                  <a:gd name="connsiteX144" fmla="*/ 1336713 w 1439027"/>
                  <a:gd name="connsiteY144" fmla="*/ 889175 h 1099145"/>
                  <a:gd name="connsiteX145" fmla="*/ 1344274 w 1439027"/>
                  <a:gd name="connsiteY145" fmla="*/ 888156 h 1099145"/>
                  <a:gd name="connsiteX146" fmla="*/ 1343780 w 1439027"/>
                  <a:gd name="connsiteY146" fmla="*/ 882757 h 1099145"/>
                  <a:gd name="connsiteX147" fmla="*/ 1339424 w 1439027"/>
                  <a:gd name="connsiteY147" fmla="*/ 881861 h 1099145"/>
                  <a:gd name="connsiteX148" fmla="*/ 1338275 w 1439027"/>
                  <a:gd name="connsiteY148" fmla="*/ 876807 h 1099145"/>
                  <a:gd name="connsiteX149" fmla="*/ 1342384 w 1439027"/>
                  <a:gd name="connsiteY149" fmla="*/ 875771 h 1099145"/>
                  <a:gd name="connsiteX150" fmla="*/ 1343533 w 1439027"/>
                  <a:gd name="connsiteY150" fmla="*/ 880209 h 1099145"/>
                  <a:gd name="connsiteX151" fmla="*/ 1350355 w 1439027"/>
                  <a:gd name="connsiteY151" fmla="*/ 878229 h 1099145"/>
                  <a:gd name="connsiteX152" fmla="*/ 1343862 w 1439027"/>
                  <a:gd name="connsiteY152" fmla="*/ 871942 h 1099145"/>
                  <a:gd name="connsiteX153" fmla="*/ 1346656 w 1439027"/>
                  <a:gd name="connsiteY153" fmla="*/ 868794 h 1099145"/>
                  <a:gd name="connsiteX154" fmla="*/ 1354382 w 1439027"/>
                  <a:gd name="connsiteY154" fmla="*/ 871942 h 1099145"/>
                  <a:gd name="connsiteX155" fmla="*/ 1355121 w 1439027"/>
                  <a:gd name="connsiteY155" fmla="*/ 865992 h 1099145"/>
                  <a:gd name="connsiteX156" fmla="*/ 1353971 w 1439027"/>
                  <a:gd name="connsiteY156" fmla="*/ 860050 h 1099145"/>
                  <a:gd name="connsiteX157" fmla="*/ 1354711 w 1439027"/>
                  <a:gd name="connsiteY157" fmla="*/ 853147 h 1099145"/>
                  <a:gd name="connsiteX158" fmla="*/ 1350437 w 1439027"/>
                  <a:gd name="connsiteY158" fmla="*/ 851380 h 1099145"/>
                  <a:gd name="connsiteX159" fmla="*/ 1357915 w 1439027"/>
                  <a:gd name="connsiteY159" fmla="*/ 841593 h 1099145"/>
                  <a:gd name="connsiteX160" fmla="*/ 1349779 w 1439027"/>
                  <a:gd name="connsiteY160" fmla="*/ 840574 h 1099145"/>
                  <a:gd name="connsiteX161" fmla="*/ 1346328 w 1439027"/>
                  <a:gd name="connsiteY161" fmla="*/ 837878 h 1099145"/>
                  <a:gd name="connsiteX162" fmla="*/ 1353806 w 1439027"/>
                  <a:gd name="connsiteY162" fmla="*/ 839316 h 1099145"/>
                  <a:gd name="connsiteX163" fmla="*/ 1350355 w 1439027"/>
                  <a:gd name="connsiteY163" fmla="*/ 834303 h 1099145"/>
                  <a:gd name="connsiteX164" fmla="*/ 1344356 w 1439027"/>
                  <a:gd name="connsiteY164" fmla="*/ 832125 h 1099145"/>
                  <a:gd name="connsiteX165" fmla="*/ 1345178 w 1439027"/>
                  <a:gd name="connsiteY165" fmla="*/ 828016 h 1099145"/>
                  <a:gd name="connsiteX166" fmla="*/ 1348875 w 1439027"/>
                  <a:gd name="connsiteY166" fmla="*/ 831024 h 1099145"/>
                  <a:gd name="connsiteX167" fmla="*/ 1353149 w 1439027"/>
                  <a:gd name="connsiteY167" fmla="*/ 832692 h 1099145"/>
                  <a:gd name="connsiteX168" fmla="*/ 1354629 w 1439027"/>
                  <a:gd name="connsiteY168" fmla="*/ 828025 h 1099145"/>
                  <a:gd name="connsiteX169" fmla="*/ 1353560 w 1439027"/>
                  <a:gd name="connsiteY169" fmla="*/ 834287 h 1099145"/>
                  <a:gd name="connsiteX170" fmla="*/ 1360381 w 1439027"/>
                  <a:gd name="connsiteY170" fmla="*/ 830268 h 1099145"/>
                  <a:gd name="connsiteX171" fmla="*/ 1355697 w 1439027"/>
                  <a:gd name="connsiteY171" fmla="*/ 824992 h 1099145"/>
                  <a:gd name="connsiteX172" fmla="*/ 1360710 w 1439027"/>
                  <a:gd name="connsiteY172" fmla="*/ 822806 h 1099145"/>
                  <a:gd name="connsiteX173" fmla="*/ 1359806 w 1439027"/>
                  <a:gd name="connsiteY173" fmla="*/ 818467 h 1099145"/>
                  <a:gd name="connsiteX174" fmla="*/ 1364408 w 1439027"/>
                  <a:gd name="connsiteY174" fmla="*/ 817144 h 1099145"/>
                  <a:gd name="connsiteX175" fmla="*/ 1364983 w 1439027"/>
                  <a:gd name="connsiteY175" fmla="*/ 809189 h 1099145"/>
                  <a:gd name="connsiteX176" fmla="*/ 1364819 w 1439027"/>
                  <a:gd name="connsiteY176" fmla="*/ 803091 h 1099145"/>
                  <a:gd name="connsiteX177" fmla="*/ 1368270 w 1439027"/>
                  <a:gd name="connsiteY177" fmla="*/ 796648 h 1099145"/>
                  <a:gd name="connsiteX178" fmla="*/ 1369338 w 1439027"/>
                  <a:gd name="connsiteY178" fmla="*/ 792556 h 1099145"/>
                  <a:gd name="connsiteX179" fmla="*/ 1373284 w 1439027"/>
                  <a:gd name="connsiteY179" fmla="*/ 784099 h 1099145"/>
                  <a:gd name="connsiteX180" fmla="*/ 1373365 w 1439027"/>
                  <a:gd name="connsiteY180" fmla="*/ 778174 h 1099145"/>
                  <a:gd name="connsiteX181" fmla="*/ 1377885 w 1439027"/>
                  <a:gd name="connsiteY181" fmla="*/ 784074 h 1099145"/>
                  <a:gd name="connsiteX182" fmla="*/ 1375995 w 1439027"/>
                  <a:gd name="connsiteY182" fmla="*/ 789219 h 1099145"/>
                  <a:gd name="connsiteX183" fmla="*/ 1378214 w 1439027"/>
                  <a:gd name="connsiteY183" fmla="*/ 784370 h 1099145"/>
                  <a:gd name="connsiteX184" fmla="*/ 1380761 w 1439027"/>
                  <a:gd name="connsiteY184" fmla="*/ 780804 h 1099145"/>
                  <a:gd name="connsiteX185" fmla="*/ 1385692 w 1439027"/>
                  <a:gd name="connsiteY185" fmla="*/ 782513 h 1099145"/>
                  <a:gd name="connsiteX186" fmla="*/ 1384049 w 1439027"/>
                  <a:gd name="connsiteY186" fmla="*/ 773276 h 1099145"/>
                  <a:gd name="connsiteX187" fmla="*/ 1378050 w 1439027"/>
                  <a:gd name="connsiteY187" fmla="*/ 768814 h 1099145"/>
                  <a:gd name="connsiteX188" fmla="*/ 1383392 w 1439027"/>
                  <a:gd name="connsiteY188" fmla="*/ 768066 h 1099145"/>
                  <a:gd name="connsiteX189" fmla="*/ 1377968 w 1439027"/>
                  <a:gd name="connsiteY189" fmla="*/ 760957 h 1099145"/>
                  <a:gd name="connsiteX190" fmla="*/ 1383637 w 1439027"/>
                  <a:gd name="connsiteY190" fmla="*/ 760785 h 1099145"/>
                  <a:gd name="connsiteX191" fmla="*/ 1378297 w 1439027"/>
                  <a:gd name="connsiteY191" fmla="*/ 758533 h 1099145"/>
                  <a:gd name="connsiteX192" fmla="*/ 1373694 w 1439027"/>
                  <a:gd name="connsiteY192" fmla="*/ 755517 h 1099145"/>
                  <a:gd name="connsiteX193" fmla="*/ 1375748 w 1439027"/>
                  <a:gd name="connsiteY193" fmla="*/ 750438 h 1099145"/>
                  <a:gd name="connsiteX194" fmla="*/ 1382077 w 1439027"/>
                  <a:gd name="connsiteY194" fmla="*/ 752715 h 1099145"/>
                  <a:gd name="connsiteX195" fmla="*/ 1381912 w 1439027"/>
                  <a:gd name="connsiteY195" fmla="*/ 746945 h 1099145"/>
                  <a:gd name="connsiteX196" fmla="*/ 1382816 w 1439027"/>
                  <a:gd name="connsiteY196" fmla="*/ 752706 h 1099145"/>
                  <a:gd name="connsiteX197" fmla="*/ 1386925 w 1439027"/>
                  <a:gd name="connsiteY197" fmla="*/ 752715 h 1099145"/>
                  <a:gd name="connsiteX198" fmla="*/ 1385117 w 1439027"/>
                  <a:gd name="connsiteY198" fmla="*/ 746452 h 1099145"/>
                  <a:gd name="connsiteX199" fmla="*/ 1384378 w 1439027"/>
                  <a:gd name="connsiteY199" fmla="*/ 740174 h 1099145"/>
                  <a:gd name="connsiteX200" fmla="*/ 1379283 w 1439027"/>
                  <a:gd name="connsiteY200" fmla="*/ 740149 h 1099145"/>
                  <a:gd name="connsiteX201" fmla="*/ 1380022 w 1439027"/>
                  <a:gd name="connsiteY201" fmla="*/ 744234 h 1099145"/>
                  <a:gd name="connsiteX202" fmla="*/ 1373529 w 1439027"/>
                  <a:gd name="connsiteY202" fmla="*/ 746428 h 1099145"/>
                  <a:gd name="connsiteX203" fmla="*/ 1372215 w 1439027"/>
                  <a:gd name="connsiteY203" fmla="*/ 741505 h 1099145"/>
                  <a:gd name="connsiteX204" fmla="*/ 1377885 w 1439027"/>
                  <a:gd name="connsiteY204" fmla="*/ 740166 h 1099145"/>
                  <a:gd name="connsiteX205" fmla="*/ 1382159 w 1439027"/>
                  <a:gd name="connsiteY205" fmla="*/ 733887 h 1099145"/>
                  <a:gd name="connsiteX206" fmla="*/ 1386186 w 1439027"/>
                  <a:gd name="connsiteY206" fmla="*/ 731348 h 1099145"/>
                  <a:gd name="connsiteX207" fmla="*/ 1380515 w 1439027"/>
                  <a:gd name="connsiteY207" fmla="*/ 730961 h 1099145"/>
                  <a:gd name="connsiteX208" fmla="*/ 1372790 w 1439027"/>
                  <a:gd name="connsiteY208" fmla="*/ 727625 h 1099145"/>
                  <a:gd name="connsiteX209" fmla="*/ 1365805 w 1439027"/>
                  <a:gd name="connsiteY209" fmla="*/ 721338 h 1099145"/>
                  <a:gd name="connsiteX210" fmla="*/ 1359970 w 1439027"/>
                  <a:gd name="connsiteY210" fmla="*/ 717385 h 1099145"/>
                  <a:gd name="connsiteX211" fmla="*/ 1351012 w 1439027"/>
                  <a:gd name="connsiteY211" fmla="*/ 721313 h 1099145"/>
                  <a:gd name="connsiteX212" fmla="*/ 1340904 w 1439027"/>
                  <a:gd name="connsiteY212" fmla="*/ 716194 h 1099145"/>
                  <a:gd name="connsiteX213" fmla="*/ 1335070 w 1439027"/>
                  <a:gd name="connsiteY213" fmla="*/ 715980 h 1099145"/>
                  <a:gd name="connsiteX214" fmla="*/ 1340247 w 1439027"/>
                  <a:gd name="connsiteY214" fmla="*/ 714936 h 1099145"/>
                  <a:gd name="connsiteX215" fmla="*/ 1343945 w 1439027"/>
                  <a:gd name="connsiteY215" fmla="*/ 717352 h 1099145"/>
                  <a:gd name="connsiteX216" fmla="*/ 1350684 w 1439027"/>
                  <a:gd name="connsiteY216" fmla="*/ 708789 h 1099145"/>
                  <a:gd name="connsiteX217" fmla="*/ 1358244 w 1439027"/>
                  <a:gd name="connsiteY217" fmla="*/ 702683 h 1099145"/>
                  <a:gd name="connsiteX218" fmla="*/ 1369010 w 1439027"/>
                  <a:gd name="connsiteY218" fmla="*/ 700604 h 1099145"/>
                  <a:gd name="connsiteX219" fmla="*/ 1367201 w 1439027"/>
                  <a:gd name="connsiteY219" fmla="*/ 696446 h 1099145"/>
                  <a:gd name="connsiteX220" fmla="*/ 1364490 w 1439027"/>
                  <a:gd name="connsiteY220" fmla="*/ 692698 h 1099145"/>
                  <a:gd name="connsiteX221" fmla="*/ 1352081 w 1439027"/>
                  <a:gd name="connsiteY221" fmla="*/ 684102 h 1099145"/>
                  <a:gd name="connsiteX222" fmla="*/ 1344027 w 1439027"/>
                  <a:gd name="connsiteY222" fmla="*/ 680396 h 1099145"/>
                  <a:gd name="connsiteX223" fmla="*/ 1328742 w 1439027"/>
                  <a:gd name="connsiteY223" fmla="*/ 671701 h 1099145"/>
                  <a:gd name="connsiteX224" fmla="*/ 1325290 w 1439027"/>
                  <a:gd name="connsiteY224" fmla="*/ 666195 h 1099145"/>
                  <a:gd name="connsiteX225" fmla="*/ 1318798 w 1439027"/>
                  <a:gd name="connsiteY225" fmla="*/ 664880 h 1099145"/>
                  <a:gd name="connsiteX226" fmla="*/ 1311812 w 1439027"/>
                  <a:gd name="connsiteY226" fmla="*/ 666409 h 1099145"/>
                  <a:gd name="connsiteX227" fmla="*/ 1315099 w 1439027"/>
                  <a:gd name="connsiteY227" fmla="*/ 662768 h 1099145"/>
                  <a:gd name="connsiteX228" fmla="*/ 1326276 w 1439027"/>
                  <a:gd name="connsiteY228" fmla="*/ 664856 h 1099145"/>
                  <a:gd name="connsiteX229" fmla="*/ 1331782 w 1439027"/>
                  <a:gd name="connsiteY229" fmla="*/ 670682 h 1099145"/>
                  <a:gd name="connsiteX230" fmla="*/ 1336795 w 1439027"/>
                  <a:gd name="connsiteY230" fmla="*/ 671134 h 1099145"/>
                  <a:gd name="connsiteX231" fmla="*/ 1340657 w 1439027"/>
                  <a:gd name="connsiteY231" fmla="*/ 668488 h 1099145"/>
                  <a:gd name="connsiteX232" fmla="*/ 1346656 w 1439027"/>
                  <a:gd name="connsiteY232" fmla="*/ 671126 h 1099145"/>
                  <a:gd name="connsiteX233" fmla="*/ 1358983 w 1439027"/>
                  <a:gd name="connsiteY233" fmla="*/ 673435 h 1099145"/>
                  <a:gd name="connsiteX234" fmla="*/ 1351506 w 1439027"/>
                  <a:gd name="connsiteY234" fmla="*/ 664995 h 1099145"/>
                  <a:gd name="connsiteX235" fmla="*/ 1338438 w 1439027"/>
                  <a:gd name="connsiteY235" fmla="*/ 658577 h 1099145"/>
                  <a:gd name="connsiteX236" fmla="*/ 1336138 w 1439027"/>
                  <a:gd name="connsiteY236" fmla="*/ 652307 h 1099145"/>
                  <a:gd name="connsiteX237" fmla="*/ 1322988 w 1439027"/>
                  <a:gd name="connsiteY237" fmla="*/ 646028 h 1099145"/>
                  <a:gd name="connsiteX238" fmla="*/ 1318469 w 1439027"/>
                  <a:gd name="connsiteY238" fmla="*/ 639758 h 1099145"/>
                  <a:gd name="connsiteX239" fmla="*/ 1316003 w 1439027"/>
                  <a:gd name="connsiteY239" fmla="*/ 633487 h 1099145"/>
                  <a:gd name="connsiteX240" fmla="*/ 1308854 w 1439027"/>
                  <a:gd name="connsiteY240" fmla="*/ 627628 h 1099145"/>
                  <a:gd name="connsiteX241" fmla="*/ 1306142 w 1439027"/>
                  <a:gd name="connsiteY241" fmla="*/ 620930 h 1099145"/>
                  <a:gd name="connsiteX242" fmla="*/ 1300800 w 1439027"/>
                  <a:gd name="connsiteY242" fmla="*/ 614660 h 1099145"/>
                  <a:gd name="connsiteX243" fmla="*/ 1296198 w 1439027"/>
                  <a:gd name="connsiteY243" fmla="*/ 608488 h 1099145"/>
                  <a:gd name="connsiteX244" fmla="*/ 1286418 w 1439027"/>
                  <a:gd name="connsiteY244" fmla="*/ 595824 h 1099145"/>
                  <a:gd name="connsiteX245" fmla="*/ 1277626 w 1439027"/>
                  <a:gd name="connsiteY245" fmla="*/ 589554 h 1099145"/>
                  <a:gd name="connsiteX246" fmla="*/ 1261929 w 1439027"/>
                  <a:gd name="connsiteY246" fmla="*/ 583275 h 1099145"/>
                  <a:gd name="connsiteX247" fmla="*/ 1258971 w 1439027"/>
                  <a:gd name="connsiteY247" fmla="*/ 580160 h 1099145"/>
                  <a:gd name="connsiteX248" fmla="*/ 1250670 w 1439027"/>
                  <a:gd name="connsiteY248" fmla="*/ 577005 h 1099145"/>
                  <a:gd name="connsiteX249" fmla="*/ 1248040 w 1439027"/>
                  <a:gd name="connsiteY249" fmla="*/ 570833 h 1099145"/>
                  <a:gd name="connsiteX250" fmla="*/ 1251245 w 1439027"/>
                  <a:gd name="connsiteY250" fmla="*/ 567924 h 1099145"/>
                  <a:gd name="connsiteX251" fmla="*/ 1251821 w 1439027"/>
                  <a:gd name="connsiteY251" fmla="*/ 558276 h 1099145"/>
                  <a:gd name="connsiteX252" fmla="*/ 1251327 w 1439027"/>
                  <a:gd name="connsiteY252" fmla="*/ 551964 h 1099145"/>
                  <a:gd name="connsiteX253" fmla="*/ 1258477 w 1439027"/>
                  <a:gd name="connsiteY253" fmla="*/ 545710 h 1099145"/>
                  <a:gd name="connsiteX254" fmla="*/ 1261107 w 1439027"/>
                  <a:gd name="connsiteY254" fmla="*/ 540977 h 1099145"/>
                  <a:gd name="connsiteX255" fmla="*/ 1254862 w 1439027"/>
                  <a:gd name="connsiteY255" fmla="*/ 535167 h 1099145"/>
                  <a:gd name="connsiteX256" fmla="*/ 1259957 w 1439027"/>
                  <a:gd name="connsiteY256" fmla="*/ 533186 h 1099145"/>
                  <a:gd name="connsiteX257" fmla="*/ 1261600 w 1439027"/>
                  <a:gd name="connsiteY257" fmla="*/ 538027 h 1099145"/>
                  <a:gd name="connsiteX258" fmla="*/ 1271544 w 1439027"/>
                  <a:gd name="connsiteY258" fmla="*/ 535035 h 1099145"/>
                  <a:gd name="connsiteX259" fmla="*/ 1267271 w 1439027"/>
                  <a:gd name="connsiteY259" fmla="*/ 528995 h 1099145"/>
                  <a:gd name="connsiteX260" fmla="*/ 1270065 w 1439027"/>
                  <a:gd name="connsiteY260" fmla="*/ 524796 h 1099145"/>
                  <a:gd name="connsiteX261" fmla="*/ 1269325 w 1439027"/>
                  <a:gd name="connsiteY261" fmla="*/ 520613 h 1099145"/>
                  <a:gd name="connsiteX262" fmla="*/ 1273599 w 1439027"/>
                  <a:gd name="connsiteY262" fmla="*/ 520719 h 1099145"/>
                  <a:gd name="connsiteX263" fmla="*/ 1282227 w 1439027"/>
                  <a:gd name="connsiteY263" fmla="*/ 514449 h 1099145"/>
                  <a:gd name="connsiteX264" fmla="*/ 1287651 w 1439027"/>
                  <a:gd name="connsiteY264" fmla="*/ 516397 h 1099145"/>
                  <a:gd name="connsiteX265" fmla="*/ 1293076 w 1439027"/>
                  <a:gd name="connsiteY265" fmla="*/ 508269 h 1099145"/>
                  <a:gd name="connsiteX266" fmla="*/ 1297677 w 1439027"/>
                  <a:gd name="connsiteY266" fmla="*/ 508162 h 1099145"/>
                  <a:gd name="connsiteX267" fmla="*/ 1300143 w 1439027"/>
                  <a:gd name="connsiteY267" fmla="*/ 513044 h 1099145"/>
                  <a:gd name="connsiteX268" fmla="*/ 1307703 w 1439027"/>
                  <a:gd name="connsiteY268" fmla="*/ 511482 h 1099145"/>
                  <a:gd name="connsiteX269" fmla="*/ 1303758 w 1439027"/>
                  <a:gd name="connsiteY269" fmla="*/ 506897 h 1099145"/>
                  <a:gd name="connsiteX270" fmla="*/ 1306224 w 1439027"/>
                  <a:gd name="connsiteY270" fmla="*/ 501916 h 1099145"/>
                  <a:gd name="connsiteX271" fmla="*/ 1303841 w 1439027"/>
                  <a:gd name="connsiteY271" fmla="*/ 497865 h 1099145"/>
                  <a:gd name="connsiteX272" fmla="*/ 1300143 w 1439027"/>
                  <a:gd name="connsiteY272" fmla="*/ 495580 h 1099145"/>
                  <a:gd name="connsiteX273" fmla="*/ 1291760 w 1439027"/>
                  <a:gd name="connsiteY273" fmla="*/ 494767 h 1099145"/>
                  <a:gd name="connsiteX274" fmla="*/ 1275653 w 1439027"/>
                  <a:gd name="connsiteY274" fmla="*/ 494602 h 1099145"/>
                  <a:gd name="connsiteX275" fmla="*/ 1268667 w 1439027"/>
                  <a:gd name="connsiteY275" fmla="*/ 490781 h 1099145"/>
                  <a:gd name="connsiteX276" fmla="*/ 1262011 w 1439027"/>
                  <a:gd name="connsiteY276" fmla="*/ 489425 h 1099145"/>
                  <a:gd name="connsiteX277" fmla="*/ 1253629 w 1439027"/>
                  <a:gd name="connsiteY277" fmla="*/ 483163 h 1099145"/>
                  <a:gd name="connsiteX278" fmla="*/ 1247136 w 1439027"/>
                  <a:gd name="connsiteY278" fmla="*/ 483146 h 1099145"/>
                  <a:gd name="connsiteX279" fmla="*/ 1236618 w 1439027"/>
                  <a:gd name="connsiteY279" fmla="*/ 486697 h 1099145"/>
                  <a:gd name="connsiteX280" fmla="*/ 1240069 w 1439027"/>
                  <a:gd name="connsiteY280" fmla="*/ 489400 h 1099145"/>
                  <a:gd name="connsiteX281" fmla="*/ 1233330 w 1439027"/>
                  <a:gd name="connsiteY281" fmla="*/ 495654 h 1099145"/>
                  <a:gd name="connsiteX282" fmla="*/ 1234316 w 1439027"/>
                  <a:gd name="connsiteY282" fmla="*/ 499805 h 1099145"/>
                  <a:gd name="connsiteX283" fmla="*/ 1227167 w 1439027"/>
                  <a:gd name="connsiteY283" fmla="*/ 504489 h 1099145"/>
                  <a:gd name="connsiteX284" fmla="*/ 1219606 w 1439027"/>
                  <a:gd name="connsiteY284" fmla="*/ 505754 h 1099145"/>
                  <a:gd name="connsiteX285" fmla="*/ 1215332 w 1439027"/>
                  <a:gd name="connsiteY285" fmla="*/ 502434 h 1099145"/>
                  <a:gd name="connsiteX286" fmla="*/ 1206704 w 1439027"/>
                  <a:gd name="connsiteY286" fmla="*/ 495506 h 1099145"/>
                  <a:gd name="connsiteX287" fmla="*/ 1204977 w 1439027"/>
                  <a:gd name="connsiteY287" fmla="*/ 491627 h 1099145"/>
                  <a:gd name="connsiteX288" fmla="*/ 1207279 w 1439027"/>
                  <a:gd name="connsiteY288" fmla="*/ 485653 h 1099145"/>
                  <a:gd name="connsiteX289" fmla="*/ 1211964 w 1439027"/>
                  <a:gd name="connsiteY289" fmla="*/ 487913 h 1099145"/>
                  <a:gd name="connsiteX290" fmla="*/ 1209169 w 1439027"/>
                  <a:gd name="connsiteY290" fmla="*/ 484018 h 1099145"/>
                  <a:gd name="connsiteX291" fmla="*/ 1199554 w 1439027"/>
                  <a:gd name="connsiteY291" fmla="*/ 476901 h 1099145"/>
                  <a:gd name="connsiteX292" fmla="*/ 1188541 w 1439027"/>
                  <a:gd name="connsiteY292" fmla="*/ 473433 h 1099145"/>
                  <a:gd name="connsiteX293" fmla="*/ 1181227 w 1439027"/>
                  <a:gd name="connsiteY293" fmla="*/ 473416 h 1099145"/>
                  <a:gd name="connsiteX294" fmla="*/ 1179831 w 1439027"/>
                  <a:gd name="connsiteY294" fmla="*/ 477320 h 1099145"/>
                  <a:gd name="connsiteX295" fmla="*/ 1178105 w 1439027"/>
                  <a:gd name="connsiteY295" fmla="*/ 472726 h 1099145"/>
                  <a:gd name="connsiteX296" fmla="*/ 1173585 w 1439027"/>
                  <a:gd name="connsiteY296" fmla="*/ 472833 h 1099145"/>
                  <a:gd name="connsiteX297" fmla="*/ 1165778 w 1439027"/>
                  <a:gd name="connsiteY297" fmla="*/ 468666 h 1099145"/>
                  <a:gd name="connsiteX298" fmla="*/ 1160519 w 1439027"/>
                  <a:gd name="connsiteY298" fmla="*/ 464393 h 1099145"/>
                  <a:gd name="connsiteX299" fmla="*/ 1154765 w 1439027"/>
                  <a:gd name="connsiteY299" fmla="*/ 458131 h 1099145"/>
                  <a:gd name="connsiteX300" fmla="*/ 1152136 w 1439027"/>
                  <a:gd name="connsiteY300" fmla="*/ 451877 h 1099145"/>
                  <a:gd name="connsiteX301" fmla="*/ 1154437 w 1439027"/>
                  <a:gd name="connsiteY301" fmla="*/ 446017 h 1099145"/>
                  <a:gd name="connsiteX302" fmla="*/ 1151725 w 1439027"/>
                  <a:gd name="connsiteY302" fmla="*/ 442451 h 1099145"/>
                  <a:gd name="connsiteX303" fmla="*/ 1154519 w 1439027"/>
                  <a:gd name="connsiteY303" fmla="*/ 439361 h 1099145"/>
                  <a:gd name="connsiteX304" fmla="*/ 1159696 w 1439027"/>
                  <a:gd name="connsiteY304" fmla="*/ 439361 h 1099145"/>
                  <a:gd name="connsiteX305" fmla="*/ 1166435 w 1439027"/>
                  <a:gd name="connsiteY305" fmla="*/ 444398 h 1099145"/>
                  <a:gd name="connsiteX306" fmla="*/ 1171531 w 1439027"/>
                  <a:gd name="connsiteY306" fmla="*/ 440659 h 1099145"/>
                  <a:gd name="connsiteX307" fmla="*/ 1179749 w 1439027"/>
                  <a:gd name="connsiteY307" fmla="*/ 439813 h 1099145"/>
                  <a:gd name="connsiteX308" fmla="*/ 1187884 w 1439027"/>
                  <a:gd name="connsiteY308" fmla="*/ 433107 h 1099145"/>
                  <a:gd name="connsiteX309" fmla="*/ 1185336 w 1439027"/>
                  <a:gd name="connsiteY309" fmla="*/ 427510 h 1099145"/>
                  <a:gd name="connsiteX310" fmla="*/ 1186323 w 1439027"/>
                  <a:gd name="connsiteY310" fmla="*/ 420599 h 1099145"/>
                  <a:gd name="connsiteX311" fmla="*/ 1195609 w 1439027"/>
                  <a:gd name="connsiteY311" fmla="*/ 414345 h 1099145"/>
                  <a:gd name="connsiteX312" fmla="*/ 1203663 w 1439027"/>
                  <a:gd name="connsiteY312" fmla="*/ 408420 h 1099145"/>
                  <a:gd name="connsiteX313" fmla="*/ 1205881 w 1439027"/>
                  <a:gd name="connsiteY313" fmla="*/ 401944 h 1099145"/>
                  <a:gd name="connsiteX314" fmla="*/ 1207032 w 1439027"/>
                  <a:gd name="connsiteY314" fmla="*/ 395731 h 1099145"/>
                  <a:gd name="connsiteX315" fmla="*/ 1211881 w 1439027"/>
                  <a:gd name="connsiteY315" fmla="*/ 391935 h 1099145"/>
                  <a:gd name="connsiteX316" fmla="*/ 1212621 w 1439027"/>
                  <a:gd name="connsiteY316" fmla="*/ 384012 h 1099145"/>
                  <a:gd name="connsiteX317" fmla="*/ 1220756 w 1439027"/>
                  <a:gd name="connsiteY317" fmla="*/ 385796 h 1099145"/>
                  <a:gd name="connsiteX318" fmla="*/ 1223633 w 1439027"/>
                  <a:gd name="connsiteY318" fmla="*/ 388877 h 1099145"/>
                  <a:gd name="connsiteX319" fmla="*/ 1227906 w 1439027"/>
                  <a:gd name="connsiteY319" fmla="*/ 387554 h 1099145"/>
                  <a:gd name="connsiteX320" fmla="*/ 1234316 w 1439027"/>
                  <a:gd name="connsiteY320" fmla="*/ 389132 h 1099145"/>
                  <a:gd name="connsiteX321" fmla="*/ 1243027 w 1439027"/>
                  <a:gd name="connsiteY321" fmla="*/ 395665 h 1099145"/>
                  <a:gd name="connsiteX322" fmla="*/ 1249108 w 1439027"/>
                  <a:gd name="connsiteY322" fmla="*/ 399988 h 1099145"/>
                  <a:gd name="connsiteX323" fmla="*/ 1247712 w 1439027"/>
                  <a:gd name="connsiteY323" fmla="*/ 408132 h 1099145"/>
                  <a:gd name="connsiteX324" fmla="*/ 1246068 w 1439027"/>
                  <a:gd name="connsiteY324" fmla="*/ 414246 h 1099145"/>
                  <a:gd name="connsiteX325" fmla="*/ 1238836 w 1439027"/>
                  <a:gd name="connsiteY325" fmla="*/ 420517 h 1099145"/>
                  <a:gd name="connsiteX326" fmla="*/ 1244013 w 1439027"/>
                  <a:gd name="connsiteY326" fmla="*/ 426672 h 1099145"/>
                  <a:gd name="connsiteX327" fmla="*/ 1238261 w 1439027"/>
                  <a:gd name="connsiteY327" fmla="*/ 426845 h 1099145"/>
                  <a:gd name="connsiteX328" fmla="*/ 1243438 w 1439027"/>
                  <a:gd name="connsiteY328" fmla="*/ 429516 h 1099145"/>
                  <a:gd name="connsiteX329" fmla="*/ 1239083 w 1439027"/>
                  <a:gd name="connsiteY329" fmla="*/ 433107 h 1099145"/>
                  <a:gd name="connsiteX330" fmla="*/ 1243850 w 1439027"/>
                  <a:gd name="connsiteY330" fmla="*/ 433230 h 1099145"/>
                  <a:gd name="connsiteX331" fmla="*/ 1247876 w 1439027"/>
                  <a:gd name="connsiteY331" fmla="*/ 435811 h 1099145"/>
                  <a:gd name="connsiteX332" fmla="*/ 1250835 w 1439027"/>
                  <a:gd name="connsiteY332" fmla="*/ 432951 h 1099145"/>
                  <a:gd name="connsiteX333" fmla="*/ 1249602 w 1439027"/>
                  <a:gd name="connsiteY333" fmla="*/ 437076 h 1099145"/>
                  <a:gd name="connsiteX334" fmla="*/ 1254368 w 1439027"/>
                  <a:gd name="connsiteY334" fmla="*/ 441752 h 1099145"/>
                  <a:gd name="connsiteX335" fmla="*/ 1241713 w 1439027"/>
                  <a:gd name="connsiteY335" fmla="*/ 448499 h 1099145"/>
                  <a:gd name="connsiteX336" fmla="*/ 1244589 w 1439027"/>
                  <a:gd name="connsiteY336" fmla="*/ 451861 h 1099145"/>
                  <a:gd name="connsiteX337" fmla="*/ 1249108 w 1439027"/>
                  <a:gd name="connsiteY337" fmla="*/ 452041 h 1099145"/>
                  <a:gd name="connsiteX338" fmla="*/ 1258231 w 1439027"/>
                  <a:gd name="connsiteY338" fmla="*/ 448614 h 1099145"/>
                  <a:gd name="connsiteX339" fmla="*/ 1254203 w 1439027"/>
                  <a:gd name="connsiteY339" fmla="*/ 447291 h 1099145"/>
                  <a:gd name="connsiteX340" fmla="*/ 1258971 w 1439027"/>
                  <a:gd name="connsiteY340" fmla="*/ 445598 h 1099145"/>
                  <a:gd name="connsiteX341" fmla="*/ 1264887 w 1439027"/>
                  <a:gd name="connsiteY341" fmla="*/ 443634 h 1099145"/>
                  <a:gd name="connsiteX342" fmla="*/ 1267928 w 1439027"/>
                  <a:gd name="connsiteY342" fmla="*/ 433107 h 1099145"/>
                  <a:gd name="connsiteX343" fmla="*/ 1277214 w 1439027"/>
                  <a:gd name="connsiteY343" fmla="*/ 426869 h 1099145"/>
                  <a:gd name="connsiteX344" fmla="*/ 1287240 w 1439027"/>
                  <a:gd name="connsiteY344" fmla="*/ 423903 h 1099145"/>
                  <a:gd name="connsiteX345" fmla="*/ 1285268 w 1439027"/>
                  <a:gd name="connsiteY345" fmla="*/ 420040 h 1099145"/>
                  <a:gd name="connsiteX346" fmla="*/ 1290198 w 1439027"/>
                  <a:gd name="connsiteY346" fmla="*/ 422777 h 1099145"/>
                  <a:gd name="connsiteX347" fmla="*/ 1293897 w 1439027"/>
                  <a:gd name="connsiteY347" fmla="*/ 420591 h 1099145"/>
                  <a:gd name="connsiteX348" fmla="*/ 1307046 w 1439027"/>
                  <a:gd name="connsiteY348" fmla="*/ 419687 h 1099145"/>
                  <a:gd name="connsiteX349" fmla="*/ 1310990 w 1439027"/>
                  <a:gd name="connsiteY349" fmla="*/ 414649 h 1099145"/>
                  <a:gd name="connsiteX350" fmla="*/ 1310990 w 1439027"/>
                  <a:gd name="connsiteY350" fmla="*/ 408223 h 1099145"/>
                  <a:gd name="connsiteX351" fmla="*/ 1315182 w 1439027"/>
                  <a:gd name="connsiteY351" fmla="*/ 402092 h 1099145"/>
                  <a:gd name="connsiteX352" fmla="*/ 1321263 w 1439027"/>
                  <a:gd name="connsiteY352" fmla="*/ 395731 h 1099145"/>
                  <a:gd name="connsiteX353" fmla="*/ 1331371 w 1439027"/>
                  <a:gd name="connsiteY353" fmla="*/ 390636 h 1099145"/>
                  <a:gd name="connsiteX354" fmla="*/ 1336303 w 1439027"/>
                  <a:gd name="connsiteY354" fmla="*/ 386092 h 1099145"/>
                  <a:gd name="connsiteX355" fmla="*/ 1339836 w 1439027"/>
                  <a:gd name="connsiteY355" fmla="*/ 377422 h 1099145"/>
                  <a:gd name="connsiteX356" fmla="*/ 1341233 w 1439027"/>
                  <a:gd name="connsiteY356" fmla="*/ 371094 h 1099145"/>
                  <a:gd name="connsiteX357" fmla="*/ 1339589 w 1439027"/>
                  <a:gd name="connsiteY357" fmla="*/ 360435 h 1099145"/>
                  <a:gd name="connsiteX358" fmla="*/ 1344356 w 1439027"/>
                  <a:gd name="connsiteY358" fmla="*/ 358495 h 1099145"/>
                  <a:gd name="connsiteX359" fmla="*/ 1353313 w 1439027"/>
                  <a:gd name="connsiteY359" fmla="*/ 364659 h 1099145"/>
                  <a:gd name="connsiteX360" fmla="*/ 1380433 w 1439027"/>
                  <a:gd name="connsiteY360" fmla="*/ 370781 h 1099145"/>
                  <a:gd name="connsiteX361" fmla="*/ 1383967 w 1439027"/>
                  <a:gd name="connsiteY361" fmla="*/ 364708 h 1099145"/>
                  <a:gd name="connsiteX362" fmla="*/ 1375256 w 1439027"/>
                  <a:gd name="connsiteY362" fmla="*/ 358832 h 1099145"/>
                  <a:gd name="connsiteX363" fmla="*/ 1369585 w 1439027"/>
                  <a:gd name="connsiteY363" fmla="*/ 352381 h 1099145"/>
                  <a:gd name="connsiteX364" fmla="*/ 1380844 w 1439027"/>
                  <a:gd name="connsiteY364" fmla="*/ 352184 h 1099145"/>
                  <a:gd name="connsiteX365" fmla="*/ 1391938 w 1439027"/>
                  <a:gd name="connsiteY365" fmla="*/ 351978 h 1099145"/>
                  <a:gd name="connsiteX366" fmla="*/ 1395390 w 1439027"/>
                  <a:gd name="connsiteY366" fmla="*/ 346086 h 1099145"/>
                  <a:gd name="connsiteX367" fmla="*/ 1394650 w 1439027"/>
                  <a:gd name="connsiteY367" fmla="*/ 339890 h 1099145"/>
                  <a:gd name="connsiteX368" fmla="*/ 1399416 w 1439027"/>
                  <a:gd name="connsiteY368" fmla="*/ 339635 h 1099145"/>
                  <a:gd name="connsiteX369" fmla="*/ 1404676 w 1439027"/>
                  <a:gd name="connsiteY369" fmla="*/ 337811 h 1099145"/>
                  <a:gd name="connsiteX370" fmla="*/ 1402539 w 1439027"/>
                  <a:gd name="connsiteY370" fmla="*/ 333693 h 1099145"/>
                  <a:gd name="connsiteX371" fmla="*/ 1400320 w 1439027"/>
                  <a:gd name="connsiteY371" fmla="*/ 327817 h 1099145"/>
                  <a:gd name="connsiteX372" fmla="*/ 1398348 w 1439027"/>
                  <a:gd name="connsiteY372" fmla="*/ 321440 h 1099145"/>
                  <a:gd name="connsiteX373" fmla="*/ 1405169 w 1439027"/>
                  <a:gd name="connsiteY373" fmla="*/ 321892 h 1099145"/>
                  <a:gd name="connsiteX374" fmla="*/ 1409525 w 1439027"/>
                  <a:gd name="connsiteY374" fmla="*/ 324152 h 1099145"/>
                  <a:gd name="connsiteX375" fmla="*/ 1418401 w 1439027"/>
                  <a:gd name="connsiteY375" fmla="*/ 333644 h 1099145"/>
                  <a:gd name="connsiteX376" fmla="*/ 1428426 w 1439027"/>
                  <a:gd name="connsiteY376" fmla="*/ 339290 h 1099145"/>
                  <a:gd name="connsiteX377" fmla="*/ 1423988 w 1439027"/>
                  <a:gd name="connsiteY377" fmla="*/ 335074 h 1099145"/>
                  <a:gd name="connsiteX378" fmla="*/ 1416510 w 1439027"/>
                  <a:gd name="connsiteY378" fmla="*/ 329814 h 1099145"/>
                  <a:gd name="connsiteX379" fmla="*/ 1431220 w 1439027"/>
                  <a:gd name="connsiteY379" fmla="*/ 323988 h 1099145"/>
                  <a:gd name="connsiteX380" fmla="*/ 1428015 w 1439027"/>
                  <a:gd name="connsiteY380" fmla="*/ 315063 h 1099145"/>
                  <a:gd name="connsiteX381" fmla="*/ 1427276 w 1439027"/>
                  <a:gd name="connsiteY381" fmla="*/ 309023 h 1099145"/>
                  <a:gd name="connsiteX382" fmla="*/ 1422016 w 1439027"/>
                  <a:gd name="connsiteY382" fmla="*/ 304947 h 1099145"/>
                  <a:gd name="connsiteX383" fmla="*/ 1417250 w 1439027"/>
                  <a:gd name="connsiteY383" fmla="*/ 296457 h 1099145"/>
                  <a:gd name="connsiteX384" fmla="*/ 1414455 w 1439027"/>
                  <a:gd name="connsiteY384" fmla="*/ 290277 h 1099145"/>
                  <a:gd name="connsiteX385" fmla="*/ 1394404 w 1439027"/>
                  <a:gd name="connsiteY385" fmla="*/ 266084 h 1099145"/>
                  <a:gd name="connsiteX386" fmla="*/ 1401718 w 1439027"/>
                  <a:gd name="connsiteY386" fmla="*/ 259221 h 1099145"/>
                  <a:gd name="connsiteX387" fmla="*/ 1404101 w 1439027"/>
                  <a:gd name="connsiteY387" fmla="*/ 255721 h 1099145"/>
                  <a:gd name="connsiteX388" fmla="*/ 1403937 w 1439027"/>
                  <a:gd name="connsiteY388" fmla="*/ 250371 h 1099145"/>
                  <a:gd name="connsiteX389" fmla="*/ 1408128 w 1439027"/>
                  <a:gd name="connsiteY389" fmla="*/ 250847 h 1099145"/>
                  <a:gd name="connsiteX390" fmla="*/ 1434508 w 1439027"/>
                  <a:gd name="connsiteY390" fmla="*/ 257413 h 1099145"/>
                  <a:gd name="connsiteX391" fmla="*/ 1438617 w 1439027"/>
                  <a:gd name="connsiteY391" fmla="*/ 258531 h 1099145"/>
                  <a:gd name="connsiteX392" fmla="*/ 1439028 w 1439027"/>
                  <a:gd name="connsiteY392" fmla="*/ 253411 h 1099145"/>
                  <a:gd name="connsiteX393" fmla="*/ 1436069 w 1439027"/>
                  <a:gd name="connsiteY393" fmla="*/ 250502 h 1099145"/>
                  <a:gd name="connsiteX394" fmla="*/ 1434343 w 1439027"/>
                  <a:gd name="connsiteY394" fmla="*/ 246549 h 1099145"/>
                  <a:gd name="connsiteX395" fmla="*/ 1436069 w 1439027"/>
                  <a:gd name="connsiteY395" fmla="*/ 242103 h 1099145"/>
                  <a:gd name="connsiteX396" fmla="*/ 1435986 w 1439027"/>
                  <a:gd name="connsiteY396" fmla="*/ 237666 h 1099145"/>
                  <a:gd name="connsiteX397" fmla="*/ 1433686 w 1439027"/>
                  <a:gd name="connsiteY397" fmla="*/ 233688 h 1099145"/>
                  <a:gd name="connsiteX398" fmla="*/ 1436398 w 1439027"/>
                  <a:gd name="connsiteY398" fmla="*/ 230475 h 1099145"/>
                  <a:gd name="connsiteX399" fmla="*/ 1435000 w 1439027"/>
                  <a:gd name="connsiteY399" fmla="*/ 226004 h 1099145"/>
                  <a:gd name="connsiteX400" fmla="*/ 1433851 w 1439027"/>
                  <a:gd name="connsiteY400" fmla="*/ 221640 h 1099145"/>
                  <a:gd name="connsiteX401" fmla="*/ 1432782 w 1439027"/>
                  <a:gd name="connsiteY401" fmla="*/ 217482 h 1099145"/>
                  <a:gd name="connsiteX402" fmla="*/ 1429413 w 1439027"/>
                  <a:gd name="connsiteY402" fmla="*/ 212954 h 1099145"/>
                  <a:gd name="connsiteX403" fmla="*/ 1429413 w 1439027"/>
                  <a:gd name="connsiteY403" fmla="*/ 207193 h 1099145"/>
                  <a:gd name="connsiteX404" fmla="*/ 1426782 w 1439027"/>
                  <a:gd name="connsiteY404" fmla="*/ 203717 h 1099145"/>
                  <a:gd name="connsiteX405" fmla="*/ 1424892 w 1439027"/>
                  <a:gd name="connsiteY405" fmla="*/ 199304 h 1099145"/>
                  <a:gd name="connsiteX406" fmla="*/ 1425550 w 1439027"/>
                  <a:gd name="connsiteY406" fmla="*/ 194825 h 1099145"/>
                  <a:gd name="connsiteX407" fmla="*/ 1422510 w 1439027"/>
                  <a:gd name="connsiteY407" fmla="*/ 191267 h 1099145"/>
                  <a:gd name="connsiteX408" fmla="*/ 1419879 w 1439027"/>
                  <a:gd name="connsiteY408" fmla="*/ 187519 h 1099145"/>
                  <a:gd name="connsiteX409" fmla="*/ 1426043 w 1439027"/>
                  <a:gd name="connsiteY409" fmla="*/ 183484 h 1099145"/>
                  <a:gd name="connsiteX410" fmla="*/ 1425878 w 1439027"/>
                  <a:gd name="connsiteY410" fmla="*/ 179063 h 1099145"/>
                  <a:gd name="connsiteX411" fmla="*/ 1423084 w 1439027"/>
                  <a:gd name="connsiteY411" fmla="*/ 173696 h 1099145"/>
                  <a:gd name="connsiteX412" fmla="*/ 1419222 w 1439027"/>
                  <a:gd name="connsiteY412" fmla="*/ 170475 h 1099145"/>
                  <a:gd name="connsiteX413" fmla="*/ 1414784 w 1439027"/>
                  <a:gd name="connsiteY413" fmla="*/ 167870 h 1099145"/>
                  <a:gd name="connsiteX414" fmla="*/ 1414045 w 1439027"/>
                  <a:gd name="connsiteY414" fmla="*/ 163424 h 1099145"/>
                  <a:gd name="connsiteX415" fmla="*/ 1412319 w 1439027"/>
                  <a:gd name="connsiteY415" fmla="*/ 156389 h 1099145"/>
                  <a:gd name="connsiteX416" fmla="*/ 1408292 w 1439027"/>
                  <a:gd name="connsiteY416" fmla="*/ 154959 h 1099145"/>
                  <a:gd name="connsiteX417" fmla="*/ 1402457 w 1439027"/>
                  <a:gd name="connsiteY417" fmla="*/ 155502 h 1099145"/>
                  <a:gd name="connsiteX418" fmla="*/ 1397362 w 1439027"/>
                  <a:gd name="connsiteY418" fmla="*/ 155674 h 1099145"/>
                  <a:gd name="connsiteX419" fmla="*/ 1393171 w 1439027"/>
                  <a:gd name="connsiteY419" fmla="*/ 158066 h 1099145"/>
                  <a:gd name="connsiteX420" fmla="*/ 1389144 w 1439027"/>
                  <a:gd name="connsiteY420" fmla="*/ 159627 h 1099145"/>
                  <a:gd name="connsiteX421" fmla="*/ 1387583 w 1439027"/>
                  <a:gd name="connsiteY421" fmla="*/ 163892 h 1099145"/>
                  <a:gd name="connsiteX422" fmla="*/ 1383392 w 1439027"/>
                  <a:gd name="connsiteY422" fmla="*/ 163547 h 1099145"/>
                  <a:gd name="connsiteX423" fmla="*/ 1379118 w 1439027"/>
                  <a:gd name="connsiteY423" fmla="*/ 163613 h 1099145"/>
                  <a:gd name="connsiteX424" fmla="*/ 1374927 w 1439027"/>
                  <a:gd name="connsiteY424" fmla="*/ 164065 h 1099145"/>
                  <a:gd name="connsiteX425" fmla="*/ 1373119 w 1439027"/>
                  <a:gd name="connsiteY425" fmla="*/ 168355 h 1099145"/>
                  <a:gd name="connsiteX426" fmla="*/ 1370407 w 1439027"/>
                  <a:gd name="connsiteY426" fmla="*/ 173466 h 1099145"/>
                  <a:gd name="connsiteX427" fmla="*/ 1366544 w 1439027"/>
                  <a:gd name="connsiteY427" fmla="*/ 175085 h 1099145"/>
                  <a:gd name="connsiteX428" fmla="*/ 1361943 w 1439027"/>
                  <a:gd name="connsiteY428" fmla="*/ 176491 h 1099145"/>
                  <a:gd name="connsiteX429" fmla="*/ 1357587 w 1439027"/>
                  <a:gd name="connsiteY429" fmla="*/ 176162 h 1099145"/>
                  <a:gd name="connsiteX430" fmla="*/ 1353149 w 1439027"/>
                  <a:gd name="connsiteY430" fmla="*/ 177115 h 1099145"/>
                  <a:gd name="connsiteX431" fmla="*/ 1348301 w 1439027"/>
                  <a:gd name="connsiteY431" fmla="*/ 177830 h 1099145"/>
                  <a:gd name="connsiteX432" fmla="*/ 1343370 w 1439027"/>
                  <a:gd name="connsiteY432" fmla="*/ 175192 h 1099145"/>
                  <a:gd name="connsiteX433" fmla="*/ 1338767 w 1439027"/>
                  <a:gd name="connsiteY433" fmla="*/ 175422 h 1099145"/>
                  <a:gd name="connsiteX434" fmla="*/ 1333919 w 1439027"/>
                  <a:gd name="connsiteY434" fmla="*/ 176951 h 1099145"/>
                  <a:gd name="connsiteX435" fmla="*/ 1329810 w 1439027"/>
                  <a:gd name="connsiteY435" fmla="*/ 173516 h 1099145"/>
                  <a:gd name="connsiteX436" fmla="*/ 1326523 w 1439027"/>
                  <a:gd name="connsiteY436" fmla="*/ 170459 h 1099145"/>
                  <a:gd name="connsiteX437" fmla="*/ 1320688 w 1439027"/>
                  <a:gd name="connsiteY437" fmla="*/ 167393 h 1099145"/>
                  <a:gd name="connsiteX438" fmla="*/ 1316989 w 1439027"/>
                  <a:gd name="connsiteY438" fmla="*/ 164821 h 1099145"/>
                  <a:gd name="connsiteX439" fmla="*/ 1315346 w 1439027"/>
                  <a:gd name="connsiteY439" fmla="*/ 157088 h 1099145"/>
                  <a:gd name="connsiteX440" fmla="*/ 1311155 w 1439027"/>
                  <a:gd name="connsiteY440" fmla="*/ 154096 h 1099145"/>
                  <a:gd name="connsiteX441" fmla="*/ 1307293 w 1439027"/>
                  <a:gd name="connsiteY441" fmla="*/ 152395 h 1099145"/>
                  <a:gd name="connsiteX442" fmla="*/ 1303594 w 1439027"/>
                  <a:gd name="connsiteY442" fmla="*/ 149026 h 1099145"/>
                  <a:gd name="connsiteX443" fmla="*/ 1300882 w 1439027"/>
                  <a:gd name="connsiteY443" fmla="*/ 142969 h 1099145"/>
                  <a:gd name="connsiteX444" fmla="*/ 1293239 w 1439027"/>
                  <a:gd name="connsiteY444" fmla="*/ 139772 h 1099145"/>
                  <a:gd name="connsiteX445" fmla="*/ 1288555 w 1439027"/>
                  <a:gd name="connsiteY445" fmla="*/ 139887 h 1099145"/>
                  <a:gd name="connsiteX446" fmla="*/ 1282063 w 1439027"/>
                  <a:gd name="connsiteY446" fmla="*/ 136781 h 1099145"/>
                  <a:gd name="connsiteX447" fmla="*/ 1278036 w 1439027"/>
                  <a:gd name="connsiteY447" fmla="*/ 135014 h 1099145"/>
                  <a:gd name="connsiteX448" fmla="*/ 1274749 w 1439027"/>
                  <a:gd name="connsiteY448" fmla="*/ 131941 h 1099145"/>
                  <a:gd name="connsiteX449" fmla="*/ 1270311 w 1439027"/>
                  <a:gd name="connsiteY449" fmla="*/ 129368 h 1099145"/>
                  <a:gd name="connsiteX450" fmla="*/ 1265956 w 1439027"/>
                  <a:gd name="connsiteY450" fmla="*/ 128333 h 1099145"/>
                  <a:gd name="connsiteX451" fmla="*/ 1262093 w 1439027"/>
                  <a:gd name="connsiteY451" fmla="*/ 124840 h 1099145"/>
                  <a:gd name="connsiteX452" fmla="*/ 1257491 w 1439027"/>
                  <a:gd name="connsiteY452" fmla="*/ 123410 h 1099145"/>
                  <a:gd name="connsiteX453" fmla="*/ 1252807 w 1439027"/>
                  <a:gd name="connsiteY453" fmla="*/ 125950 h 1099145"/>
                  <a:gd name="connsiteX454" fmla="*/ 1247465 w 1439027"/>
                  <a:gd name="connsiteY454" fmla="*/ 122671 h 1099145"/>
                  <a:gd name="connsiteX455" fmla="*/ 1243356 w 1439027"/>
                  <a:gd name="connsiteY455" fmla="*/ 121717 h 1099145"/>
                  <a:gd name="connsiteX456" fmla="*/ 1238836 w 1439027"/>
                  <a:gd name="connsiteY456" fmla="*/ 118668 h 1099145"/>
                  <a:gd name="connsiteX457" fmla="*/ 1233001 w 1439027"/>
                  <a:gd name="connsiteY457" fmla="*/ 118290 h 1099145"/>
                  <a:gd name="connsiteX458" fmla="*/ 1229386 w 1439027"/>
                  <a:gd name="connsiteY458" fmla="*/ 120254 h 1099145"/>
                  <a:gd name="connsiteX459" fmla="*/ 1221660 w 1439027"/>
                  <a:gd name="connsiteY459" fmla="*/ 119704 h 1099145"/>
                  <a:gd name="connsiteX460" fmla="*/ 1215168 w 1439027"/>
                  <a:gd name="connsiteY460" fmla="*/ 118414 h 1099145"/>
                  <a:gd name="connsiteX461" fmla="*/ 1211306 w 1439027"/>
                  <a:gd name="connsiteY461" fmla="*/ 116515 h 1099145"/>
                  <a:gd name="connsiteX462" fmla="*/ 1205800 w 1439027"/>
                  <a:gd name="connsiteY462" fmla="*/ 112661 h 1099145"/>
                  <a:gd name="connsiteX463" fmla="*/ 1202184 w 1439027"/>
                  <a:gd name="connsiteY463" fmla="*/ 108289 h 1099145"/>
                  <a:gd name="connsiteX464" fmla="*/ 1198075 w 1439027"/>
                  <a:gd name="connsiteY464" fmla="*/ 103580 h 1099145"/>
                  <a:gd name="connsiteX465" fmla="*/ 1196596 w 1439027"/>
                  <a:gd name="connsiteY465" fmla="*/ 98994 h 1099145"/>
                  <a:gd name="connsiteX466" fmla="*/ 1189857 w 1439027"/>
                  <a:gd name="connsiteY466" fmla="*/ 97515 h 1099145"/>
                  <a:gd name="connsiteX467" fmla="*/ 1186980 w 1439027"/>
                  <a:gd name="connsiteY467" fmla="*/ 94154 h 1099145"/>
                  <a:gd name="connsiteX468" fmla="*/ 1182789 w 1439027"/>
                  <a:gd name="connsiteY468" fmla="*/ 90612 h 1099145"/>
                  <a:gd name="connsiteX469" fmla="*/ 1178845 w 1439027"/>
                  <a:gd name="connsiteY469" fmla="*/ 86215 h 1099145"/>
                  <a:gd name="connsiteX470" fmla="*/ 1174900 w 1439027"/>
                  <a:gd name="connsiteY470" fmla="*/ 82887 h 1099145"/>
                  <a:gd name="connsiteX471" fmla="*/ 1164216 w 1439027"/>
                  <a:gd name="connsiteY471" fmla="*/ 76140 h 1099145"/>
                  <a:gd name="connsiteX472" fmla="*/ 1156738 w 1439027"/>
                  <a:gd name="connsiteY472" fmla="*/ 70116 h 1099145"/>
                  <a:gd name="connsiteX473" fmla="*/ 1154848 w 1439027"/>
                  <a:gd name="connsiteY473" fmla="*/ 66106 h 1099145"/>
                  <a:gd name="connsiteX474" fmla="*/ 1149588 w 1439027"/>
                  <a:gd name="connsiteY474" fmla="*/ 63591 h 1099145"/>
                  <a:gd name="connsiteX475" fmla="*/ 1145314 w 1439027"/>
                  <a:gd name="connsiteY475" fmla="*/ 59416 h 1099145"/>
                  <a:gd name="connsiteX476" fmla="*/ 1141617 w 1439027"/>
                  <a:gd name="connsiteY476" fmla="*/ 56203 h 1099145"/>
                  <a:gd name="connsiteX477" fmla="*/ 1129701 w 1439027"/>
                  <a:gd name="connsiteY477" fmla="*/ 48240 h 1099145"/>
                  <a:gd name="connsiteX478" fmla="*/ 1126414 w 1439027"/>
                  <a:gd name="connsiteY478" fmla="*/ 45413 h 1099145"/>
                  <a:gd name="connsiteX479" fmla="*/ 1121401 w 1439027"/>
                  <a:gd name="connsiteY479" fmla="*/ 40572 h 1099145"/>
                  <a:gd name="connsiteX480" fmla="*/ 1118606 w 1439027"/>
                  <a:gd name="connsiteY480" fmla="*/ 37030 h 1099145"/>
                  <a:gd name="connsiteX481" fmla="*/ 1115237 w 1439027"/>
                  <a:gd name="connsiteY481" fmla="*/ 34105 h 1099145"/>
                  <a:gd name="connsiteX482" fmla="*/ 1111703 w 1439027"/>
                  <a:gd name="connsiteY482" fmla="*/ 31911 h 1099145"/>
                  <a:gd name="connsiteX483" fmla="*/ 1103979 w 1439027"/>
                  <a:gd name="connsiteY483" fmla="*/ 28007 h 1099145"/>
                  <a:gd name="connsiteX484" fmla="*/ 1099952 w 1439027"/>
                  <a:gd name="connsiteY484" fmla="*/ 23849 h 1099145"/>
                  <a:gd name="connsiteX485" fmla="*/ 1092555 w 1439027"/>
                  <a:gd name="connsiteY485" fmla="*/ 20126 h 1099145"/>
                  <a:gd name="connsiteX486" fmla="*/ 1086967 w 1439027"/>
                  <a:gd name="connsiteY486" fmla="*/ 18729 h 1099145"/>
                  <a:gd name="connsiteX487" fmla="*/ 1082036 w 1439027"/>
                  <a:gd name="connsiteY487" fmla="*/ 13691 h 1099145"/>
                  <a:gd name="connsiteX488" fmla="*/ 1072667 w 1439027"/>
                  <a:gd name="connsiteY488" fmla="*/ 11596 h 1099145"/>
                  <a:gd name="connsiteX489" fmla="*/ 1066340 w 1439027"/>
                  <a:gd name="connsiteY489" fmla="*/ 9993 h 1099145"/>
                  <a:gd name="connsiteX490" fmla="*/ 1062888 w 1439027"/>
                  <a:gd name="connsiteY490" fmla="*/ 12541 h 1099145"/>
                  <a:gd name="connsiteX491" fmla="*/ 1058861 w 1439027"/>
                  <a:gd name="connsiteY491" fmla="*/ 11538 h 1099145"/>
                  <a:gd name="connsiteX492" fmla="*/ 1054670 w 1439027"/>
                  <a:gd name="connsiteY492" fmla="*/ 9829 h 1099145"/>
                  <a:gd name="connsiteX493" fmla="*/ 1049575 w 1439027"/>
                  <a:gd name="connsiteY493" fmla="*/ 8752 h 1099145"/>
                  <a:gd name="connsiteX494" fmla="*/ 1045548 w 1439027"/>
                  <a:gd name="connsiteY494" fmla="*/ 6205 h 1099145"/>
                  <a:gd name="connsiteX495" fmla="*/ 1041110 w 1439027"/>
                  <a:gd name="connsiteY495" fmla="*/ 5029 h 1099145"/>
                  <a:gd name="connsiteX496" fmla="*/ 1036919 w 1439027"/>
                  <a:gd name="connsiteY496" fmla="*/ 4273 h 1099145"/>
                  <a:gd name="connsiteX497" fmla="*/ 1030838 w 1439027"/>
                  <a:gd name="connsiteY497" fmla="*/ 1446 h 1099145"/>
                  <a:gd name="connsiteX498" fmla="*/ 1026646 w 1439027"/>
                  <a:gd name="connsiteY498" fmla="*/ 1192 h 1099145"/>
                  <a:gd name="connsiteX499" fmla="*/ 1022537 w 1439027"/>
                  <a:gd name="connsiteY499" fmla="*/ 945 h 1099145"/>
                  <a:gd name="connsiteX500" fmla="*/ 1018264 w 1439027"/>
                  <a:gd name="connsiteY500" fmla="*/ 0 h 1099145"/>
                  <a:gd name="connsiteX501" fmla="*/ 1013826 w 1439027"/>
                  <a:gd name="connsiteY501" fmla="*/ 1077 h 1099145"/>
                  <a:gd name="connsiteX502" fmla="*/ 1008978 w 1439027"/>
                  <a:gd name="connsiteY502" fmla="*/ 1693 h 1099145"/>
                  <a:gd name="connsiteX503" fmla="*/ 1003636 w 1439027"/>
                  <a:gd name="connsiteY503" fmla="*/ 2391 h 1099145"/>
                  <a:gd name="connsiteX504" fmla="*/ 999034 w 1439027"/>
                  <a:gd name="connsiteY504" fmla="*/ 2383 h 1099145"/>
                  <a:gd name="connsiteX505" fmla="*/ 994843 w 1439027"/>
                  <a:gd name="connsiteY505" fmla="*/ 1167 h 1099145"/>
                  <a:gd name="connsiteX506" fmla="*/ 988104 w 1439027"/>
                  <a:gd name="connsiteY506" fmla="*/ 3254 h 1099145"/>
                  <a:gd name="connsiteX507" fmla="*/ 983502 w 1439027"/>
                  <a:gd name="connsiteY507" fmla="*/ 4060 h 1099145"/>
                  <a:gd name="connsiteX508" fmla="*/ 979639 w 1439027"/>
                  <a:gd name="connsiteY508" fmla="*/ 5679 h 1099145"/>
                  <a:gd name="connsiteX509" fmla="*/ 974380 w 1439027"/>
                  <a:gd name="connsiteY509" fmla="*/ 6426 h 1099145"/>
                  <a:gd name="connsiteX510" fmla="*/ 969285 w 1439027"/>
                  <a:gd name="connsiteY510" fmla="*/ 6961 h 1099145"/>
                  <a:gd name="connsiteX511" fmla="*/ 965093 w 1439027"/>
                  <a:gd name="connsiteY511" fmla="*/ 7552 h 1099145"/>
                  <a:gd name="connsiteX512" fmla="*/ 962874 w 1439027"/>
                  <a:gd name="connsiteY512" fmla="*/ 13017 h 1099145"/>
                  <a:gd name="connsiteX513" fmla="*/ 960655 w 1439027"/>
                  <a:gd name="connsiteY513" fmla="*/ 17389 h 1099145"/>
                  <a:gd name="connsiteX514" fmla="*/ 958437 w 1439027"/>
                  <a:gd name="connsiteY514" fmla="*/ 21934 h 1099145"/>
                  <a:gd name="connsiteX515" fmla="*/ 959834 w 1439027"/>
                  <a:gd name="connsiteY515" fmla="*/ 28089 h 1099145"/>
                  <a:gd name="connsiteX516" fmla="*/ 964107 w 1439027"/>
                  <a:gd name="connsiteY516" fmla="*/ 28492 h 1099145"/>
                  <a:gd name="connsiteX517" fmla="*/ 968380 w 1439027"/>
                  <a:gd name="connsiteY517" fmla="*/ 26939 h 1099145"/>
                  <a:gd name="connsiteX518" fmla="*/ 976763 w 1439027"/>
                  <a:gd name="connsiteY518" fmla="*/ 29610 h 1099145"/>
                  <a:gd name="connsiteX519" fmla="*/ 979146 w 1439027"/>
                  <a:gd name="connsiteY519" fmla="*/ 34064 h 1099145"/>
                  <a:gd name="connsiteX520" fmla="*/ 982351 w 1439027"/>
                  <a:gd name="connsiteY520" fmla="*/ 37441 h 1099145"/>
                  <a:gd name="connsiteX521" fmla="*/ 987282 w 1439027"/>
                  <a:gd name="connsiteY521" fmla="*/ 41181 h 1099145"/>
                  <a:gd name="connsiteX522" fmla="*/ 989008 w 1439027"/>
                  <a:gd name="connsiteY522" fmla="*/ 45692 h 1099145"/>
                  <a:gd name="connsiteX523" fmla="*/ 987775 w 1439027"/>
                  <a:gd name="connsiteY523" fmla="*/ 49785 h 1099145"/>
                  <a:gd name="connsiteX524" fmla="*/ 984406 w 1439027"/>
                  <a:gd name="connsiteY524" fmla="*/ 52686 h 1099145"/>
                  <a:gd name="connsiteX525" fmla="*/ 981447 w 1439027"/>
                  <a:gd name="connsiteY525" fmla="*/ 55710 h 1099145"/>
                  <a:gd name="connsiteX526" fmla="*/ 983255 w 1439027"/>
                  <a:gd name="connsiteY526" fmla="*/ 59564 h 1099145"/>
                  <a:gd name="connsiteX527" fmla="*/ 984652 w 1439027"/>
                  <a:gd name="connsiteY527" fmla="*/ 64092 h 1099145"/>
                  <a:gd name="connsiteX528" fmla="*/ 984323 w 1439027"/>
                  <a:gd name="connsiteY528" fmla="*/ 68333 h 1099145"/>
                  <a:gd name="connsiteX529" fmla="*/ 986049 w 1439027"/>
                  <a:gd name="connsiteY529" fmla="*/ 72417 h 1099145"/>
                  <a:gd name="connsiteX530" fmla="*/ 984899 w 1439027"/>
                  <a:gd name="connsiteY530" fmla="*/ 76641 h 1099145"/>
                  <a:gd name="connsiteX531" fmla="*/ 985803 w 1439027"/>
                  <a:gd name="connsiteY531" fmla="*/ 81244 h 1099145"/>
                  <a:gd name="connsiteX532" fmla="*/ 987611 w 1439027"/>
                  <a:gd name="connsiteY532" fmla="*/ 85550 h 1099145"/>
                  <a:gd name="connsiteX533" fmla="*/ 986707 w 1439027"/>
                  <a:gd name="connsiteY533" fmla="*/ 90029 h 1099145"/>
                  <a:gd name="connsiteX534" fmla="*/ 988268 w 1439027"/>
                  <a:gd name="connsiteY534" fmla="*/ 93850 h 1099145"/>
                  <a:gd name="connsiteX535" fmla="*/ 992131 w 1439027"/>
                  <a:gd name="connsiteY535" fmla="*/ 95584 h 1099145"/>
                  <a:gd name="connsiteX536" fmla="*/ 994843 w 1439027"/>
                  <a:gd name="connsiteY536" fmla="*/ 98748 h 1099145"/>
                  <a:gd name="connsiteX537" fmla="*/ 996733 w 1439027"/>
                  <a:gd name="connsiteY537" fmla="*/ 102619 h 1099145"/>
                  <a:gd name="connsiteX538" fmla="*/ 985556 w 1439027"/>
                  <a:gd name="connsiteY538" fmla="*/ 107517 h 1099145"/>
                  <a:gd name="connsiteX539" fmla="*/ 982023 w 1439027"/>
                  <a:gd name="connsiteY539" fmla="*/ 110261 h 1099145"/>
                  <a:gd name="connsiteX540" fmla="*/ 979639 w 1439027"/>
                  <a:gd name="connsiteY540" fmla="*/ 113779 h 1099145"/>
                  <a:gd name="connsiteX541" fmla="*/ 976845 w 1439027"/>
                  <a:gd name="connsiteY541" fmla="*/ 116967 h 1099145"/>
                  <a:gd name="connsiteX542" fmla="*/ 972818 w 1439027"/>
                  <a:gd name="connsiteY542" fmla="*/ 118562 h 1099145"/>
                  <a:gd name="connsiteX543" fmla="*/ 967148 w 1439027"/>
                  <a:gd name="connsiteY543" fmla="*/ 119482 h 1099145"/>
                  <a:gd name="connsiteX544" fmla="*/ 950712 w 1439027"/>
                  <a:gd name="connsiteY544" fmla="*/ 115751 h 1099145"/>
                  <a:gd name="connsiteX545" fmla="*/ 939206 w 1439027"/>
                  <a:gd name="connsiteY545" fmla="*/ 110919 h 1099145"/>
                  <a:gd name="connsiteX546" fmla="*/ 939864 w 1439027"/>
                  <a:gd name="connsiteY546" fmla="*/ 122071 h 1099145"/>
                  <a:gd name="connsiteX547" fmla="*/ 941096 w 1439027"/>
                  <a:gd name="connsiteY547" fmla="*/ 140520 h 1099145"/>
                  <a:gd name="connsiteX548" fmla="*/ 941754 w 1439027"/>
                  <a:gd name="connsiteY548" fmla="*/ 151089 h 1099145"/>
                  <a:gd name="connsiteX549" fmla="*/ 946521 w 1439027"/>
                  <a:gd name="connsiteY549" fmla="*/ 159315 h 1099145"/>
                  <a:gd name="connsiteX550" fmla="*/ 940522 w 1439027"/>
                  <a:gd name="connsiteY550" fmla="*/ 161846 h 1099145"/>
                  <a:gd name="connsiteX551" fmla="*/ 944302 w 1439027"/>
                  <a:gd name="connsiteY551" fmla="*/ 166785 h 1099145"/>
                  <a:gd name="connsiteX552" fmla="*/ 956382 w 1439027"/>
                  <a:gd name="connsiteY552" fmla="*/ 175052 h 1099145"/>
                  <a:gd name="connsiteX553" fmla="*/ 960574 w 1439027"/>
                  <a:gd name="connsiteY553" fmla="*/ 177206 h 1099145"/>
                  <a:gd name="connsiteX554" fmla="*/ 961971 w 1439027"/>
                  <a:gd name="connsiteY554" fmla="*/ 173327 h 1099145"/>
                  <a:gd name="connsiteX555" fmla="*/ 970435 w 1439027"/>
                  <a:gd name="connsiteY555" fmla="*/ 172184 h 1099145"/>
                  <a:gd name="connsiteX556" fmla="*/ 978982 w 1439027"/>
                  <a:gd name="connsiteY556" fmla="*/ 170631 h 1099145"/>
                  <a:gd name="connsiteX557" fmla="*/ 986871 w 1439027"/>
                  <a:gd name="connsiteY557" fmla="*/ 173195 h 1099145"/>
                  <a:gd name="connsiteX558" fmla="*/ 993610 w 1439027"/>
                  <a:gd name="connsiteY558" fmla="*/ 176655 h 1099145"/>
                  <a:gd name="connsiteX559" fmla="*/ 998376 w 1439027"/>
                  <a:gd name="connsiteY559" fmla="*/ 173828 h 1099145"/>
                  <a:gd name="connsiteX560" fmla="*/ 999280 w 1439027"/>
                  <a:gd name="connsiteY560" fmla="*/ 169809 h 1099145"/>
                  <a:gd name="connsiteX561" fmla="*/ 1007252 w 1439027"/>
                  <a:gd name="connsiteY561" fmla="*/ 166251 h 1099145"/>
                  <a:gd name="connsiteX562" fmla="*/ 1011607 w 1439027"/>
                  <a:gd name="connsiteY562" fmla="*/ 167311 h 1099145"/>
                  <a:gd name="connsiteX563" fmla="*/ 1017196 w 1439027"/>
                  <a:gd name="connsiteY563" fmla="*/ 167368 h 1099145"/>
                  <a:gd name="connsiteX564" fmla="*/ 1023688 w 1439027"/>
                  <a:gd name="connsiteY564" fmla="*/ 170787 h 1099145"/>
                  <a:gd name="connsiteX565" fmla="*/ 1028208 w 1439027"/>
                  <a:gd name="connsiteY565" fmla="*/ 173294 h 1099145"/>
                  <a:gd name="connsiteX566" fmla="*/ 1038809 w 1439027"/>
                  <a:gd name="connsiteY566" fmla="*/ 176458 h 1099145"/>
                  <a:gd name="connsiteX567" fmla="*/ 1043083 w 1439027"/>
                  <a:gd name="connsiteY567" fmla="*/ 181725 h 1099145"/>
                  <a:gd name="connsiteX568" fmla="*/ 1048424 w 1439027"/>
                  <a:gd name="connsiteY568" fmla="*/ 183287 h 1099145"/>
                  <a:gd name="connsiteX569" fmla="*/ 1052944 w 1439027"/>
                  <a:gd name="connsiteY569" fmla="*/ 186845 h 1099145"/>
                  <a:gd name="connsiteX570" fmla="*/ 1060752 w 1439027"/>
                  <a:gd name="connsiteY570" fmla="*/ 188160 h 1099145"/>
                  <a:gd name="connsiteX571" fmla="*/ 1066668 w 1439027"/>
                  <a:gd name="connsiteY571" fmla="*/ 191817 h 1099145"/>
                  <a:gd name="connsiteX572" fmla="*/ 1068970 w 1439027"/>
                  <a:gd name="connsiteY572" fmla="*/ 197923 h 1099145"/>
                  <a:gd name="connsiteX573" fmla="*/ 1074804 w 1439027"/>
                  <a:gd name="connsiteY573" fmla="*/ 203980 h 1099145"/>
                  <a:gd name="connsiteX574" fmla="*/ 1075544 w 1439027"/>
                  <a:gd name="connsiteY574" fmla="*/ 209560 h 1099145"/>
                  <a:gd name="connsiteX575" fmla="*/ 1072914 w 1439027"/>
                  <a:gd name="connsiteY575" fmla="*/ 215765 h 1099145"/>
                  <a:gd name="connsiteX576" fmla="*/ 1068723 w 1439027"/>
                  <a:gd name="connsiteY576" fmla="*/ 214055 h 1099145"/>
                  <a:gd name="connsiteX577" fmla="*/ 1066340 w 1439027"/>
                  <a:gd name="connsiteY577" fmla="*/ 209387 h 1099145"/>
                  <a:gd name="connsiteX578" fmla="*/ 1056149 w 1439027"/>
                  <a:gd name="connsiteY578" fmla="*/ 205862 h 1099145"/>
                  <a:gd name="connsiteX579" fmla="*/ 1052204 w 1439027"/>
                  <a:gd name="connsiteY579" fmla="*/ 204325 h 1099145"/>
                  <a:gd name="connsiteX580" fmla="*/ 1045876 w 1439027"/>
                  <a:gd name="connsiteY580" fmla="*/ 204169 h 1099145"/>
                  <a:gd name="connsiteX581" fmla="*/ 1041274 w 1439027"/>
                  <a:gd name="connsiteY581" fmla="*/ 204358 h 1099145"/>
                  <a:gd name="connsiteX582" fmla="*/ 1034865 w 1439027"/>
                  <a:gd name="connsiteY582" fmla="*/ 204489 h 1099145"/>
                  <a:gd name="connsiteX583" fmla="*/ 1032152 w 1439027"/>
                  <a:gd name="connsiteY583" fmla="*/ 209322 h 1099145"/>
                  <a:gd name="connsiteX584" fmla="*/ 1025989 w 1439027"/>
                  <a:gd name="connsiteY584" fmla="*/ 213053 h 1099145"/>
                  <a:gd name="connsiteX585" fmla="*/ 1022455 w 1439027"/>
                  <a:gd name="connsiteY585" fmla="*/ 210834 h 1099145"/>
                  <a:gd name="connsiteX586" fmla="*/ 1018018 w 1439027"/>
                  <a:gd name="connsiteY586" fmla="*/ 210998 h 1099145"/>
                  <a:gd name="connsiteX587" fmla="*/ 1019661 w 1439027"/>
                  <a:gd name="connsiteY587" fmla="*/ 216167 h 1099145"/>
                  <a:gd name="connsiteX588" fmla="*/ 1008238 w 1439027"/>
                  <a:gd name="connsiteY588" fmla="*/ 217203 h 1099145"/>
                  <a:gd name="connsiteX589" fmla="*/ 1002075 w 1439027"/>
                  <a:gd name="connsiteY589" fmla="*/ 220087 h 1099145"/>
                  <a:gd name="connsiteX590" fmla="*/ 1000431 w 1439027"/>
                  <a:gd name="connsiteY590" fmla="*/ 228338 h 1099145"/>
                  <a:gd name="connsiteX591" fmla="*/ 1002896 w 1439027"/>
                  <a:gd name="connsiteY591" fmla="*/ 233631 h 1099145"/>
                  <a:gd name="connsiteX592" fmla="*/ 1003636 w 1439027"/>
                  <a:gd name="connsiteY592" fmla="*/ 238216 h 1099145"/>
                  <a:gd name="connsiteX593" fmla="*/ 998294 w 1439027"/>
                  <a:gd name="connsiteY593" fmla="*/ 240616 h 1099145"/>
                  <a:gd name="connsiteX594" fmla="*/ 996240 w 1439027"/>
                  <a:gd name="connsiteY594" fmla="*/ 245801 h 1099145"/>
                  <a:gd name="connsiteX595" fmla="*/ 989583 w 1439027"/>
                  <a:gd name="connsiteY595" fmla="*/ 246862 h 1099145"/>
                  <a:gd name="connsiteX596" fmla="*/ 979804 w 1439027"/>
                  <a:gd name="connsiteY596" fmla="*/ 247503 h 1099145"/>
                  <a:gd name="connsiteX597" fmla="*/ 971586 w 1439027"/>
                  <a:gd name="connsiteY597" fmla="*/ 245349 h 1099145"/>
                  <a:gd name="connsiteX598" fmla="*/ 967477 w 1439027"/>
                  <a:gd name="connsiteY598" fmla="*/ 247026 h 1099145"/>
                  <a:gd name="connsiteX599" fmla="*/ 967723 w 1439027"/>
                  <a:gd name="connsiteY599" fmla="*/ 252976 h 1099145"/>
                  <a:gd name="connsiteX600" fmla="*/ 963943 w 1439027"/>
                  <a:gd name="connsiteY600" fmla="*/ 259221 h 1099145"/>
                  <a:gd name="connsiteX601" fmla="*/ 957204 w 1439027"/>
                  <a:gd name="connsiteY601" fmla="*/ 264678 h 1099145"/>
                  <a:gd name="connsiteX602" fmla="*/ 942001 w 1439027"/>
                  <a:gd name="connsiteY602" fmla="*/ 265443 h 1099145"/>
                  <a:gd name="connsiteX603" fmla="*/ 923757 w 1439027"/>
                  <a:gd name="connsiteY603" fmla="*/ 259221 h 1099145"/>
                  <a:gd name="connsiteX604" fmla="*/ 919319 w 1439027"/>
                  <a:gd name="connsiteY604" fmla="*/ 257257 h 1099145"/>
                  <a:gd name="connsiteX605" fmla="*/ 914306 w 1439027"/>
                  <a:gd name="connsiteY605" fmla="*/ 257134 h 1099145"/>
                  <a:gd name="connsiteX606" fmla="*/ 908800 w 1439027"/>
                  <a:gd name="connsiteY606" fmla="*/ 256518 h 1099145"/>
                  <a:gd name="connsiteX607" fmla="*/ 904937 w 1439027"/>
                  <a:gd name="connsiteY607" fmla="*/ 259221 h 1099145"/>
                  <a:gd name="connsiteX608" fmla="*/ 904444 w 1439027"/>
                  <a:gd name="connsiteY608" fmla="*/ 263750 h 1099145"/>
                  <a:gd name="connsiteX609" fmla="*/ 904691 w 1439027"/>
                  <a:gd name="connsiteY609" fmla="*/ 270916 h 1099145"/>
                  <a:gd name="connsiteX610" fmla="*/ 904527 w 1439027"/>
                  <a:gd name="connsiteY610" fmla="*/ 277277 h 1099145"/>
                  <a:gd name="connsiteX611" fmla="*/ 906745 w 1439027"/>
                  <a:gd name="connsiteY611" fmla="*/ 280868 h 1099145"/>
                  <a:gd name="connsiteX612" fmla="*/ 910690 w 1439027"/>
                  <a:gd name="connsiteY612" fmla="*/ 283991 h 1099145"/>
                  <a:gd name="connsiteX613" fmla="*/ 918415 w 1439027"/>
                  <a:gd name="connsiteY613" fmla="*/ 289283 h 1099145"/>
                  <a:gd name="connsiteX614" fmla="*/ 929920 w 1439027"/>
                  <a:gd name="connsiteY614" fmla="*/ 296252 h 1099145"/>
                  <a:gd name="connsiteX615" fmla="*/ 925236 w 1439027"/>
                  <a:gd name="connsiteY615" fmla="*/ 299843 h 1099145"/>
                  <a:gd name="connsiteX616" fmla="*/ 924660 w 1439027"/>
                  <a:gd name="connsiteY616" fmla="*/ 304388 h 1099145"/>
                  <a:gd name="connsiteX617" fmla="*/ 916689 w 1439027"/>
                  <a:gd name="connsiteY617" fmla="*/ 308637 h 1099145"/>
                  <a:gd name="connsiteX618" fmla="*/ 912745 w 1439027"/>
                  <a:gd name="connsiteY618" fmla="*/ 310633 h 1099145"/>
                  <a:gd name="connsiteX619" fmla="*/ 908964 w 1439027"/>
                  <a:gd name="connsiteY619" fmla="*/ 320553 h 1099145"/>
                  <a:gd name="connsiteX620" fmla="*/ 905348 w 1439027"/>
                  <a:gd name="connsiteY620" fmla="*/ 325656 h 1099145"/>
                  <a:gd name="connsiteX621" fmla="*/ 901157 w 1439027"/>
                  <a:gd name="connsiteY621" fmla="*/ 332502 h 1099145"/>
                  <a:gd name="connsiteX622" fmla="*/ 896473 w 1439027"/>
                  <a:gd name="connsiteY622" fmla="*/ 332452 h 1099145"/>
                  <a:gd name="connsiteX623" fmla="*/ 888288 w 1439027"/>
                  <a:gd name="connsiteY623" fmla="*/ 337663 h 1099145"/>
                  <a:gd name="connsiteX624" fmla="*/ 882001 w 1439027"/>
                  <a:gd name="connsiteY624" fmla="*/ 339175 h 1099145"/>
                  <a:gd name="connsiteX625" fmla="*/ 874341 w 1439027"/>
                  <a:gd name="connsiteY625" fmla="*/ 338336 h 1099145"/>
                  <a:gd name="connsiteX626" fmla="*/ 869205 w 1439027"/>
                  <a:gd name="connsiteY626" fmla="*/ 339487 h 1099145"/>
                  <a:gd name="connsiteX627" fmla="*/ 862409 w 1439027"/>
                  <a:gd name="connsiteY627" fmla="*/ 338164 h 1099145"/>
                  <a:gd name="connsiteX628" fmla="*/ 855925 w 1439027"/>
                  <a:gd name="connsiteY628" fmla="*/ 338369 h 1099145"/>
                  <a:gd name="connsiteX629" fmla="*/ 836539 w 1439027"/>
                  <a:gd name="connsiteY629" fmla="*/ 337835 h 1099145"/>
                  <a:gd name="connsiteX630" fmla="*/ 831690 w 1439027"/>
                  <a:gd name="connsiteY630" fmla="*/ 339660 h 1099145"/>
                  <a:gd name="connsiteX631" fmla="*/ 818311 w 1439027"/>
                  <a:gd name="connsiteY631" fmla="*/ 344245 h 1099145"/>
                  <a:gd name="connsiteX632" fmla="*/ 804702 w 1439027"/>
                  <a:gd name="connsiteY632" fmla="*/ 351724 h 1099145"/>
                  <a:gd name="connsiteX633" fmla="*/ 793920 w 1439027"/>
                  <a:gd name="connsiteY633" fmla="*/ 358052 h 1099145"/>
                  <a:gd name="connsiteX634" fmla="*/ 787674 w 1439027"/>
                  <a:gd name="connsiteY634" fmla="*/ 363771 h 1099145"/>
                  <a:gd name="connsiteX635" fmla="*/ 782595 w 1439027"/>
                  <a:gd name="connsiteY635" fmla="*/ 363295 h 1099145"/>
                  <a:gd name="connsiteX636" fmla="*/ 777016 w 1439027"/>
                  <a:gd name="connsiteY636" fmla="*/ 363303 h 1099145"/>
                  <a:gd name="connsiteX637" fmla="*/ 772208 w 1439027"/>
                  <a:gd name="connsiteY637" fmla="*/ 362760 h 1099145"/>
                  <a:gd name="connsiteX638" fmla="*/ 769151 w 1439027"/>
                  <a:gd name="connsiteY638" fmla="*/ 355899 h 1099145"/>
                  <a:gd name="connsiteX639" fmla="*/ 752805 w 1439027"/>
                  <a:gd name="connsiteY639" fmla="*/ 358257 h 1099145"/>
                  <a:gd name="connsiteX640" fmla="*/ 737470 w 1439027"/>
                  <a:gd name="connsiteY640" fmla="*/ 355159 h 1099145"/>
                  <a:gd name="connsiteX641" fmla="*/ 719193 w 1439027"/>
                  <a:gd name="connsiteY641" fmla="*/ 348132 h 1099145"/>
                  <a:gd name="connsiteX642" fmla="*/ 710786 w 1439027"/>
                  <a:gd name="connsiteY642" fmla="*/ 347935 h 1099145"/>
                  <a:gd name="connsiteX643" fmla="*/ 700653 w 1439027"/>
                  <a:gd name="connsiteY643" fmla="*/ 345511 h 1099145"/>
                  <a:gd name="connsiteX644" fmla="*/ 690635 w 1439027"/>
                  <a:gd name="connsiteY644" fmla="*/ 337597 h 1099145"/>
                  <a:gd name="connsiteX645" fmla="*/ 674586 w 1439027"/>
                  <a:gd name="connsiteY645" fmla="*/ 334260 h 1099145"/>
                  <a:gd name="connsiteX646" fmla="*/ 641574 w 1439027"/>
                  <a:gd name="connsiteY646" fmla="*/ 332206 h 1099145"/>
                  <a:gd name="connsiteX647" fmla="*/ 629830 w 1439027"/>
                  <a:gd name="connsiteY647" fmla="*/ 334597 h 1099145"/>
                  <a:gd name="connsiteX648" fmla="*/ 613394 w 1439027"/>
                  <a:gd name="connsiteY648" fmla="*/ 333315 h 1099145"/>
                  <a:gd name="connsiteX649" fmla="*/ 597090 w 1439027"/>
                  <a:gd name="connsiteY649" fmla="*/ 332502 h 1099145"/>
                  <a:gd name="connsiteX650" fmla="*/ 592356 w 1439027"/>
                  <a:gd name="connsiteY650" fmla="*/ 331565 h 1099145"/>
                  <a:gd name="connsiteX651" fmla="*/ 567201 w 1439027"/>
                  <a:gd name="connsiteY651" fmla="*/ 328286 h 1099145"/>
                  <a:gd name="connsiteX652" fmla="*/ 547872 w 1439027"/>
                  <a:gd name="connsiteY652" fmla="*/ 330028 h 1099145"/>
                  <a:gd name="connsiteX653" fmla="*/ 539720 w 1439027"/>
                  <a:gd name="connsiteY653" fmla="*/ 321810 h 1099145"/>
                  <a:gd name="connsiteX654" fmla="*/ 535627 w 1439027"/>
                  <a:gd name="connsiteY654" fmla="*/ 318137 h 1099145"/>
                  <a:gd name="connsiteX655" fmla="*/ 531395 w 1439027"/>
                  <a:gd name="connsiteY655" fmla="*/ 315112 h 1099145"/>
                  <a:gd name="connsiteX656" fmla="*/ 526587 w 1439027"/>
                  <a:gd name="connsiteY656" fmla="*/ 309458 h 1099145"/>
                  <a:gd name="connsiteX657" fmla="*/ 516816 w 1439027"/>
                  <a:gd name="connsiteY657" fmla="*/ 299358 h 1099145"/>
                  <a:gd name="connsiteX658" fmla="*/ 509017 w 1439027"/>
                  <a:gd name="connsiteY658" fmla="*/ 290253 h 1099145"/>
                  <a:gd name="connsiteX659" fmla="*/ 504571 w 1439027"/>
                  <a:gd name="connsiteY659" fmla="*/ 289472 h 1099145"/>
                  <a:gd name="connsiteX660" fmla="*/ 502451 w 1439027"/>
                  <a:gd name="connsiteY660" fmla="*/ 284771 h 1099145"/>
                  <a:gd name="connsiteX661" fmla="*/ 494356 w 1439027"/>
                  <a:gd name="connsiteY661" fmla="*/ 282043 h 1099145"/>
                  <a:gd name="connsiteX662" fmla="*/ 484946 w 1439027"/>
                  <a:gd name="connsiteY662" fmla="*/ 279734 h 1099145"/>
                  <a:gd name="connsiteX663" fmla="*/ 472775 w 1439027"/>
                  <a:gd name="connsiteY663" fmla="*/ 274195 h 1099145"/>
                  <a:gd name="connsiteX664" fmla="*/ 469464 w 1439027"/>
                  <a:gd name="connsiteY664" fmla="*/ 271713 h 1099145"/>
                  <a:gd name="connsiteX665" fmla="*/ 458205 w 1439027"/>
                  <a:gd name="connsiteY665" fmla="*/ 266034 h 1099145"/>
                  <a:gd name="connsiteX666" fmla="*/ 452683 w 1439027"/>
                  <a:gd name="connsiteY666" fmla="*/ 263832 h 1099145"/>
                  <a:gd name="connsiteX667" fmla="*/ 444933 w 1439027"/>
                  <a:gd name="connsiteY667" fmla="*/ 260298 h 1099145"/>
                  <a:gd name="connsiteX668" fmla="*/ 440824 w 1439027"/>
                  <a:gd name="connsiteY668" fmla="*/ 259534 h 1099145"/>
                  <a:gd name="connsiteX669" fmla="*/ 436304 w 1439027"/>
                  <a:gd name="connsiteY669" fmla="*/ 258950 h 1099145"/>
                  <a:gd name="connsiteX670" fmla="*/ 419777 w 1439027"/>
                  <a:gd name="connsiteY670" fmla="*/ 258819 h 1099145"/>
                  <a:gd name="connsiteX671" fmla="*/ 410951 w 1439027"/>
                  <a:gd name="connsiteY671" fmla="*/ 258178 h 1099145"/>
                  <a:gd name="connsiteX672" fmla="*/ 396874 w 1439027"/>
                  <a:gd name="connsiteY672" fmla="*/ 257487 h 1099145"/>
                  <a:gd name="connsiteX673" fmla="*/ 391442 w 1439027"/>
                  <a:gd name="connsiteY673" fmla="*/ 255063 h 1099145"/>
                  <a:gd name="connsiteX674" fmla="*/ 385295 w 1439027"/>
                  <a:gd name="connsiteY674" fmla="*/ 255006 h 1099145"/>
                  <a:gd name="connsiteX675" fmla="*/ 378342 w 1439027"/>
                  <a:gd name="connsiteY675" fmla="*/ 253074 h 1099145"/>
                  <a:gd name="connsiteX676" fmla="*/ 373132 w 1439027"/>
                  <a:gd name="connsiteY676" fmla="*/ 250231 h 1099145"/>
                  <a:gd name="connsiteX677" fmla="*/ 369639 w 1439027"/>
                  <a:gd name="connsiteY677" fmla="*/ 246640 h 1099145"/>
                  <a:gd name="connsiteX678" fmla="*/ 365760 w 1439027"/>
                  <a:gd name="connsiteY678" fmla="*/ 243936 h 1099145"/>
                  <a:gd name="connsiteX679" fmla="*/ 364585 w 1439027"/>
                  <a:gd name="connsiteY679" fmla="*/ 239704 h 1099145"/>
                  <a:gd name="connsiteX680" fmla="*/ 364363 w 1439027"/>
                  <a:gd name="connsiteY680" fmla="*/ 234888 h 1099145"/>
                  <a:gd name="connsiteX681" fmla="*/ 366886 w 1439027"/>
                  <a:gd name="connsiteY681" fmla="*/ 228716 h 1099145"/>
                  <a:gd name="connsiteX682" fmla="*/ 363081 w 1439027"/>
                  <a:gd name="connsiteY682" fmla="*/ 223177 h 1099145"/>
                  <a:gd name="connsiteX683" fmla="*/ 360131 w 1439027"/>
                  <a:gd name="connsiteY683" fmla="*/ 219126 h 1099145"/>
                  <a:gd name="connsiteX684" fmla="*/ 360566 w 1439027"/>
                  <a:gd name="connsiteY684" fmla="*/ 211434 h 1099145"/>
                  <a:gd name="connsiteX685" fmla="*/ 358175 w 1439027"/>
                  <a:gd name="connsiteY685" fmla="*/ 207119 h 1099145"/>
                  <a:gd name="connsiteX686" fmla="*/ 354468 w 1439027"/>
                  <a:gd name="connsiteY686" fmla="*/ 204062 h 1099145"/>
                  <a:gd name="connsiteX687" fmla="*/ 350828 w 1439027"/>
                  <a:gd name="connsiteY687" fmla="*/ 199419 h 1099145"/>
                  <a:gd name="connsiteX688" fmla="*/ 346785 w 1439027"/>
                  <a:gd name="connsiteY688" fmla="*/ 198392 h 1099145"/>
                  <a:gd name="connsiteX689" fmla="*/ 338279 w 1439027"/>
                  <a:gd name="connsiteY689" fmla="*/ 191866 h 1099145"/>
                  <a:gd name="connsiteX690" fmla="*/ 334729 w 1439027"/>
                  <a:gd name="connsiteY690" fmla="*/ 188324 h 1099145"/>
                  <a:gd name="connsiteX691" fmla="*/ 332477 w 1439027"/>
                  <a:gd name="connsiteY691" fmla="*/ 184347 h 1099145"/>
                  <a:gd name="connsiteX692" fmla="*/ 327579 w 1439027"/>
                  <a:gd name="connsiteY692" fmla="*/ 179712 h 1099145"/>
                  <a:gd name="connsiteX693" fmla="*/ 323018 w 1439027"/>
                  <a:gd name="connsiteY693" fmla="*/ 176507 h 1099145"/>
                  <a:gd name="connsiteX694" fmla="*/ 318079 w 1439027"/>
                  <a:gd name="connsiteY694" fmla="*/ 174189 h 1099145"/>
                  <a:gd name="connsiteX695" fmla="*/ 314718 w 1439027"/>
                  <a:gd name="connsiteY695" fmla="*/ 170837 h 1099145"/>
                  <a:gd name="connsiteX696" fmla="*/ 309656 w 1439027"/>
                  <a:gd name="connsiteY696" fmla="*/ 172513 h 1099145"/>
                  <a:gd name="connsiteX697" fmla="*/ 305382 w 1439027"/>
                  <a:gd name="connsiteY697" fmla="*/ 169727 h 1099145"/>
                  <a:gd name="connsiteX698" fmla="*/ 302037 w 1439027"/>
                  <a:gd name="connsiteY698" fmla="*/ 165980 h 1099145"/>
                  <a:gd name="connsiteX699" fmla="*/ 297074 w 1439027"/>
                  <a:gd name="connsiteY699" fmla="*/ 165996 h 1099145"/>
                  <a:gd name="connsiteX700" fmla="*/ 289439 w 1439027"/>
                  <a:gd name="connsiteY700" fmla="*/ 168511 h 1099145"/>
                  <a:gd name="connsiteX701" fmla="*/ 286875 w 1439027"/>
                  <a:gd name="connsiteY701" fmla="*/ 164911 h 1099145"/>
                  <a:gd name="connsiteX702" fmla="*/ 280276 w 1439027"/>
                  <a:gd name="connsiteY702" fmla="*/ 163029 h 1099145"/>
                  <a:gd name="connsiteX703" fmla="*/ 274787 w 1439027"/>
                  <a:gd name="connsiteY703" fmla="*/ 160186 h 1099145"/>
                  <a:gd name="connsiteX704" fmla="*/ 271121 w 1439027"/>
                  <a:gd name="connsiteY704" fmla="*/ 155625 h 1099145"/>
                  <a:gd name="connsiteX705" fmla="*/ 266182 w 1439027"/>
                  <a:gd name="connsiteY705" fmla="*/ 153874 h 1099145"/>
                  <a:gd name="connsiteX706" fmla="*/ 258992 w 1439027"/>
                  <a:gd name="connsiteY706" fmla="*/ 151031 h 1099145"/>
                  <a:gd name="connsiteX707" fmla="*/ 254817 w 1439027"/>
                  <a:gd name="connsiteY707" fmla="*/ 147317 h 1099145"/>
                  <a:gd name="connsiteX708" fmla="*/ 251620 w 1439027"/>
                  <a:gd name="connsiteY708" fmla="*/ 143857 h 1099145"/>
                  <a:gd name="connsiteX709" fmla="*/ 247158 w 1439027"/>
                  <a:gd name="connsiteY709" fmla="*/ 142295 h 1099145"/>
                  <a:gd name="connsiteX710" fmla="*/ 244733 w 1439027"/>
                  <a:gd name="connsiteY710" fmla="*/ 138811 h 1099145"/>
                  <a:gd name="connsiteX711" fmla="*/ 244840 w 1439027"/>
                  <a:gd name="connsiteY711" fmla="*/ 134357 h 1099145"/>
                  <a:gd name="connsiteX712" fmla="*/ 241808 w 1439027"/>
                  <a:gd name="connsiteY712" fmla="*/ 131242 h 1099145"/>
                  <a:gd name="connsiteX713" fmla="*/ 237041 w 1439027"/>
                  <a:gd name="connsiteY713" fmla="*/ 132615 h 1099145"/>
                  <a:gd name="connsiteX714" fmla="*/ 230105 w 1439027"/>
                  <a:gd name="connsiteY714" fmla="*/ 133231 h 1099145"/>
                  <a:gd name="connsiteX715" fmla="*/ 225363 w 1439027"/>
                  <a:gd name="connsiteY715" fmla="*/ 132582 h 1099145"/>
                  <a:gd name="connsiteX716" fmla="*/ 220145 w 1439027"/>
                  <a:gd name="connsiteY716" fmla="*/ 133346 h 1099145"/>
                  <a:gd name="connsiteX717" fmla="*/ 219948 w 1439027"/>
                  <a:gd name="connsiteY717" fmla="*/ 139624 h 1099145"/>
                  <a:gd name="connsiteX718" fmla="*/ 223186 w 1439027"/>
                  <a:gd name="connsiteY718" fmla="*/ 145484 h 1099145"/>
                  <a:gd name="connsiteX719" fmla="*/ 221148 w 1439027"/>
                  <a:gd name="connsiteY719" fmla="*/ 149848 h 1099145"/>
                  <a:gd name="connsiteX720" fmla="*/ 216816 w 1439027"/>
                  <a:gd name="connsiteY720" fmla="*/ 151762 h 1099145"/>
                  <a:gd name="connsiteX721" fmla="*/ 212289 w 1439027"/>
                  <a:gd name="connsiteY721" fmla="*/ 154031 h 1099145"/>
                  <a:gd name="connsiteX722" fmla="*/ 207448 w 1439027"/>
                  <a:gd name="connsiteY722" fmla="*/ 154179 h 1099145"/>
                  <a:gd name="connsiteX723" fmla="*/ 202591 w 1439027"/>
                  <a:gd name="connsiteY723" fmla="*/ 156011 h 1099145"/>
                  <a:gd name="connsiteX724" fmla="*/ 202657 w 1439027"/>
                  <a:gd name="connsiteY724" fmla="*/ 161238 h 1099145"/>
                  <a:gd name="connsiteX725" fmla="*/ 203651 w 1439027"/>
                  <a:gd name="connsiteY725" fmla="*/ 166555 h 1099145"/>
                  <a:gd name="connsiteX726" fmla="*/ 210176 w 1439027"/>
                  <a:gd name="connsiteY726" fmla="*/ 179383 h 1099145"/>
                  <a:gd name="connsiteX727" fmla="*/ 214622 w 1439027"/>
                  <a:gd name="connsiteY727" fmla="*/ 185530 h 1099145"/>
                  <a:gd name="connsiteX728" fmla="*/ 217203 w 1439027"/>
                  <a:gd name="connsiteY728" fmla="*/ 191308 h 1099145"/>
                  <a:gd name="connsiteX729" fmla="*/ 214968 w 1439027"/>
                  <a:gd name="connsiteY729" fmla="*/ 194907 h 1099145"/>
                  <a:gd name="connsiteX730" fmla="*/ 209839 w 1439027"/>
                  <a:gd name="connsiteY730" fmla="*/ 196271 h 1099145"/>
                  <a:gd name="connsiteX731" fmla="*/ 205788 w 1439027"/>
                  <a:gd name="connsiteY731" fmla="*/ 199222 h 1099145"/>
                  <a:gd name="connsiteX732" fmla="*/ 197570 w 1439027"/>
                  <a:gd name="connsiteY732" fmla="*/ 202887 h 1099145"/>
                  <a:gd name="connsiteX733" fmla="*/ 195696 w 1439027"/>
                  <a:gd name="connsiteY733" fmla="*/ 198104 h 1099145"/>
                  <a:gd name="connsiteX734" fmla="*/ 190387 w 1439027"/>
                  <a:gd name="connsiteY734" fmla="*/ 198515 h 1099145"/>
                  <a:gd name="connsiteX735" fmla="*/ 183295 w 1439027"/>
                  <a:gd name="connsiteY735" fmla="*/ 198022 h 1099145"/>
                  <a:gd name="connsiteX736" fmla="*/ 178085 w 1439027"/>
                  <a:gd name="connsiteY736" fmla="*/ 198318 h 1099145"/>
                  <a:gd name="connsiteX737" fmla="*/ 169785 w 1439027"/>
                  <a:gd name="connsiteY737" fmla="*/ 196912 h 1099145"/>
                  <a:gd name="connsiteX738" fmla="*/ 162873 w 1439027"/>
                  <a:gd name="connsiteY738" fmla="*/ 193946 h 1099145"/>
                  <a:gd name="connsiteX739" fmla="*/ 156817 w 1439027"/>
                  <a:gd name="connsiteY739" fmla="*/ 192491 h 1099145"/>
                  <a:gd name="connsiteX740" fmla="*/ 152527 w 1439027"/>
                  <a:gd name="connsiteY740" fmla="*/ 191053 h 1099145"/>
                  <a:gd name="connsiteX741" fmla="*/ 152322 w 1439027"/>
                  <a:gd name="connsiteY741" fmla="*/ 197044 h 1099145"/>
                  <a:gd name="connsiteX742" fmla="*/ 152124 w 1439027"/>
                  <a:gd name="connsiteY742" fmla="*/ 201769 h 1099145"/>
                  <a:gd name="connsiteX743" fmla="*/ 151878 w 1439027"/>
                  <a:gd name="connsiteY743" fmla="*/ 206979 h 1099145"/>
                  <a:gd name="connsiteX744" fmla="*/ 153085 w 1439027"/>
                  <a:gd name="connsiteY744" fmla="*/ 212757 h 1099145"/>
                  <a:gd name="connsiteX745" fmla="*/ 152206 w 1439027"/>
                  <a:gd name="connsiteY745" fmla="*/ 221797 h 1099145"/>
                  <a:gd name="connsiteX746" fmla="*/ 154080 w 1439027"/>
                  <a:gd name="connsiteY746" fmla="*/ 228453 h 1099145"/>
                  <a:gd name="connsiteX747" fmla="*/ 153447 w 1439027"/>
                  <a:gd name="connsiteY747" fmla="*/ 239860 h 1099145"/>
                  <a:gd name="connsiteX748" fmla="*/ 156167 w 1439027"/>
                  <a:gd name="connsiteY748" fmla="*/ 243583 h 1099145"/>
                  <a:gd name="connsiteX749" fmla="*/ 164714 w 1439027"/>
                  <a:gd name="connsiteY749" fmla="*/ 246919 h 1099145"/>
                  <a:gd name="connsiteX750" fmla="*/ 166144 w 1439027"/>
                  <a:gd name="connsiteY750" fmla="*/ 252959 h 1099145"/>
                  <a:gd name="connsiteX751" fmla="*/ 160786 w 1439027"/>
                  <a:gd name="connsiteY751" fmla="*/ 253222 h 1099145"/>
                  <a:gd name="connsiteX752" fmla="*/ 150357 w 1439027"/>
                  <a:gd name="connsiteY752" fmla="*/ 254052 h 1099145"/>
                  <a:gd name="connsiteX753" fmla="*/ 145114 w 1439027"/>
                  <a:gd name="connsiteY753" fmla="*/ 249828 h 1099145"/>
                  <a:gd name="connsiteX754" fmla="*/ 140446 w 1439027"/>
                  <a:gd name="connsiteY754" fmla="*/ 248390 h 1099145"/>
                  <a:gd name="connsiteX755" fmla="*/ 136896 w 1439027"/>
                  <a:gd name="connsiteY755" fmla="*/ 250987 h 1099145"/>
                  <a:gd name="connsiteX756" fmla="*/ 132302 w 1439027"/>
                  <a:gd name="connsiteY756" fmla="*/ 251817 h 1099145"/>
                  <a:gd name="connsiteX757" fmla="*/ 125868 w 1439027"/>
                  <a:gd name="connsiteY757" fmla="*/ 254110 h 1099145"/>
                  <a:gd name="connsiteX758" fmla="*/ 120041 w 1439027"/>
                  <a:gd name="connsiteY758" fmla="*/ 254192 h 1099145"/>
                  <a:gd name="connsiteX759" fmla="*/ 115406 w 1439027"/>
                  <a:gd name="connsiteY759" fmla="*/ 255786 h 1099145"/>
                  <a:gd name="connsiteX760" fmla="*/ 110056 w 1439027"/>
                  <a:gd name="connsiteY760" fmla="*/ 257726 h 1099145"/>
                  <a:gd name="connsiteX761" fmla="*/ 105471 w 1439027"/>
                  <a:gd name="connsiteY761" fmla="*/ 257709 h 1099145"/>
                  <a:gd name="connsiteX762" fmla="*/ 101255 w 1439027"/>
                  <a:gd name="connsiteY762" fmla="*/ 262566 h 1099145"/>
                  <a:gd name="connsiteX763" fmla="*/ 106079 w 1439027"/>
                  <a:gd name="connsiteY763" fmla="*/ 265023 h 1099145"/>
                  <a:gd name="connsiteX764" fmla="*/ 115036 w 1439027"/>
                  <a:gd name="connsiteY764" fmla="*/ 265114 h 1099145"/>
                  <a:gd name="connsiteX765" fmla="*/ 119704 w 1439027"/>
                  <a:gd name="connsiteY765" fmla="*/ 268179 h 1099145"/>
                  <a:gd name="connsiteX766" fmla="*/ 118636 w 1439027"/>
                  <a:gd name="connsiteY766" fmla="*/ 275312 h 1099145"/>
                  <a:gd name="connsiteX767" fmla="*/ 123180 w 1439027"/>
                  <a:gd name="connsiteY767" fmla="*/ 283530 h 1099145"/>
                  <a:gd name="connsiteX768" fmla="*/ 126081 w 1439027"/>
                  <a:gd name="connsiteY768" fmla="*/ 288157 h 1099145"/>
                  <a:gd name="connsiteX769" fmla="*/ 129418 w 1439027"/>
                  <a:gd name="connsiteY769" fmla="*/ 293195 h 1099145"/>
                  <a:gd name="connsiteX770" fmla="*/ 137011 w 1439027"/>
                  <a:gd name="connsiteY770" fmla="*/ 302621 h 1099145"/>
                  <a:gd name="connsiteX771" fmla="*/ 140898 w 1439027"/>
                  <a:gd name="connsiteY771" fmla="*/ 308809 h 1099145"/>
                  <a:gd name="connsiteX772" fmla="*/ 143372 w 1439027"/>
                  <a:gd name="connsiteY772" fmla="*/ 313239 h 1099145"/>
                  <a:gd name="connsiteX773" fmla="*/ 140701 w 1439027"/>
                  <a:gd name="connsiteY773" fmla="*/ 317118 h 1099145"/>
                  <a:gd name="connsiteX774" fmla="*/ 136370 w 1439027"/>
                  <a:gd name="connsiteY774" fmla="*/ 319986 h 1099145"/>
                  <a:gd name="connsiteX775" fmla="*/ 142805 w 1439027"/>
                  <a:gd name="connsiteY775" fmla="*/ 324678 h 1099145"/>
                  <a:gd name="connsiteX776" fmla="*/ 138384 w 1439027"/>
                  <a:gd name="connsiteY776" fmla="*/ 326634 h 1099145"/>
                  <a:gd name="connsiteX777" fmla="*/ 135852 w 1439027"/>
                  <a:gd name="connsiteY777" fmla="*/ 330398 h 1099145"/>
                  <a:gd name="connsiteX778" fmla="*/ 136666 w 1439027"/>
                  <a:gd name="connsiteY778" fmla="*/ 334573 h 1099145"/>
                  <a:gd name="connsiteX779" fmla="*/ 138614 w 1439027"/>
                  <a:gd name="connsiteY779" fmla="*/ 338476 h 1099145"/>
                  <a:gd name="connsiteX780" fmla="*/ 141490 w 1439027"/>
                  <a:gd name="connsiteY780" fmla="*/ 342035 h 1099145"/>
                  <a:gd name="connsiteX781" fmla="*/ 142731 w 1439027"/>
                  <a:gd name="connsiteY781" fmla="*/ 345963 h 1099145"/>
                  <a:gd name="connsiteX782" fmla="*/ 144884 w 1439027"/>
                  <a:gd name="connsiteY782" fmla="*/ 350442 h 1099145"/>
                  <a:gd name="connsiteX783" fmla="*/ 138548 w 1439027"/>
                  <a:gd name="connsiteY783" fmla="*/ 350688 h 1099145"/>
                  <a:gd name="connsiteX784" fmla="*/ 134069 w 1439027"/>
                  <a:gd name="connsiteY784" fmla="*/ 352274 h 1099145"/>
                  <a:gd name="connsiteX785" fmla="*/ 133297 w 1439027"/>
                  <a:gd name="connsiteY785" fmla="*/ 357657 h 1099145"/>
                  <a:gd name="connsiteX786" fmla="*/ 127281 w 1439027"/>
                  <a:gd name="connsiteY786" fmla="*/ 358528 h 1099145"/>
                  <a:gd name="connsiteX787" fmla="*/ 122802 w 1439027"/>
                  <a:gd name="connsiteY787" fmla="*/ 358356 h 1099145"/>
                  <a:gd name="connsiteX788" fmla="*/ 119309 w 1439027"/>
                  <a:gd name="connsiteY788" fmla="*/ 360854 h 1099145"/>
                  <a:gd name="connsiteX789" fmla="*/ 113754 w 1439027"/>
                  <a:gd name="connsiteY789" fmla="*/ 365037 h 1099145"/>
                  <a:gd name="connsiteX790" fmla="*/ 109440 w 1439027"/>
                  <a:gd name="connsiteY790" fmla="*/ 368727 h 1099145"/>
                  <a:gd name="connsiteX791" fmla="*/ 103621 w 1439027"/>
                  <a:gd name="connsiteY791" fmla="*/ 370716 h 1099145"/>
                  <a:gd name="connsiteX792" fmla="*/ 105109 w 1439027"/>
                  <a:gd name="connsiteY792" fmla="*/ 374907 h 1099145"/>
                  <a:gd name="connsiteX793" fmla="*/ 102052 w 1439027"/>
                  <a:gd name="connsiteY793" fmla="*/ 381046 h 1099145"/>
                  <a:gd name="connsiteX794" fmla="*/ 96907 w 1439027"/>
                  <a:gd name="connsiteY794" fmla="*/ 380906 h 1099145"/>
                  <a:gd name="connsiteX795" fmla="*/ 92231 w 1439027"/>
                  <a:gd name="connsiteY795" fmla="*/ 382056 h 1099145"/>
                  <a:gd name="connsiteX796" fmla="*/ 88237 w 1439027"/>
                  <a:gd name="connsiteY796" fmla="*/ 383092 h 1099145"/>
                  <a:gd name="connsiteX797" fmla="*/ 83824 w 1439027"/>
                  <a:gd name="connsiteY797" fmla="*/ 382706 h 1099145"/>
                  <a:gd name="connsiteX798" fmla="*/ 79091 w 1439027"/>
                  <a:gd name="connsiteY798" fmla="*/ 383117 h 1099145"/>
                  <a:gd name="connsiteX799" fmla="*/ 74719 w 1439027"/>
                  <a:gd name="connsiteY799" fmla="*/ 382032 h 1099145"/>
                  <a:gd name="connsiteX800" fmla="*/ 68925 w 1439027"/>
                  <a:gd name="connsiteY800" fmla="*/ 382599 h 1099145"/>
                  <a:gd name="connsiteX801" fmla="*/ 68522 w 1439027"/>
                  <a:gd name="connsiteY801" fmla="*/ 387661 h 1099145"/>
                  <a:gd name="connsiteX802" fmla="*/ 67084 w 1439027"/>
                  <a:gd name="connsiteY802" fmla="*/ 395353 h 1099145"/>
                  <a:gd name="connsiteX803" fmla="*/ 64520 w 1439027"/>
                  <a:gd name="connsiteY803" fmla="*/ 401854 h 1099145"/>
                  <a:gd name="connsiteX804" fmla="*/ 59096 w 1439027"/>
                  <a:gd name="connsiteY804" fmla="*/ 401689 h 1099145"/>
                  <a:gd name="connsiteX805" fmla="*/ 54650 w 1439027"/>
                  <a:gd name="connsiteY805" fmla="*/ 402791 h 1099145"/>
                  <a:gd name="connsiteX806" fmla="*/ 49900 w 1439027"/>
                  <a:gd name="connsiteY806" fmla="*/ 404623 h 1099145"/>
                  <a:gd name="connsiteX807" fmla="*/ 45849 w 1439027"/>
                  <a:gd name="connsiteY807" fmla="*/ 403916 h 1099145"/>
                  <a:gd name="connsiteX808" fmla="*/ 42734 w 1439027"/>
                  <a:gd name="connsiteY808" fmla="*/ 398616 h 1099145"/>
                  <a:gd name="connsiteX809" fmla="*/ 39858 w 1439027"/>
                  <a:gd name="connsiteY809" fmla="*/ 393907 h 1099145"/>
                  <a:gd name="connsiteX810" fmla="*/ 34574 w 1439027"/>
                  <a:gd name="connsiteY810" fmla="*/ 398435 h 1099145"/>
                  <a:gd name="connsiteX811" fmla="*/ 29289 w 1439027"/>
                  <a:gd name="connsiteY811" fmla="*/ 400670 h 1099145"/>
                  <a:gd name="connsiteX812" fmla="*/ 24383 w 1439027"/>
                  <a:gd name="connsiteY812" fmla="*/ 399117 h 1099145"/>
                  <a:gd name="connsiteX813" fmla="*/ 25517 w 1439027"/>
                  <a:gd name="connsiteY813" fmla="*/ 403407 h 1099145"/>
                  <a:gd name="connsiteX814" fmla="*/ 20085 w 1439027"/>
                  <a:gd name="connsiteY814" fmla="*/ 403711 h 1099145"/>
                  <a:gd name="connsiteX815" fmla="*/ 17077 w 1439027"/>
                  <a:gd name="connsiteY815" fmla="*/ 407976 h 1099145"/>
                  <a:gd name="connsiteX816" fmla="*/ 13749 w 1439027"/>
                  <a:gd name="connsiteY816" fmla="*/ 411576 h 1099145"/>
                  <a:gd name="connsiteX817" fmla="*/ 5252 w 1439027"/>
                  <a:gd name="connsiteY817" fmla="*/ 412817 h 1099145"/>
                  <a:gd name="connsiteX818" fmla="*/ 4150 w 1439027"/>
                  <a:gd name="connsiteY818" fmla="*/ 417106 h 1099145"/>
                  <a:gd name="connsiteX819" fmla="*/ 3353 w 1439027"/>
                  <a:gd name="connsiteY819" fmla="*/ 421215 h 1099145"/>
                  <a:gd name="connsiteX820" fmla="*/ 7643 w 1439027"/>
                  <a:gd name="connsiteY820" fmla="*/ 426763 h 1099145"/>
                  <a:gd name="connsiteX821" fmla="*/ 5794 w 1439027"/>
                  <a:gd name="connsiteY821" fmla="*/ 431258 h 1099145"/>
                  <a:gd name="connsiteX822" fmla="*/ 131 w 1439027"/>
                  <a:gd name="connsiteY822" fmla="*/ 431282 h 1099145"/>
                  <a:gd name="connsiteX823" fmla="*/ 0 w 1439027"/>
                  <a:gd name="connsiteY823" fmla="*/ 436928 h 1099145"/>
                  <a:gd name="connsiteX824" fmla="*/ 3666 w 1439027"/>
                  <a:gd name="connsiteY824" fmla="*/ 439303 h 1099145"/>
                  <a:gd name="connsiteX825" fmla="*/ 6262 w 1439027"/>
                  <a:gd name="connsiteY825" fmla="*/ 442804 h 1099145"/>
                  <a:gd name="connsiteX826" fmla="*/ 9870 w 1439027"/>
                  <a:gd name="connsiteY826" fmla="*/ 445081 h 1099145"/>
                  <a:gd name="connsiteX827" fmla="*/ 7775 w 1439027"/>
                  <a:gd name="connsiteY827" fmla="*/ 448886 h 1099145"/>
                  <a:gd name="connsiteX828" fmla="*/ 10396 w 1439027"/>
                  <a:gd name="connsiteY828" fmla="*/ 452732 h 1099145"/>
                  <a:gd name="connsiteX829" fmla="*/ 13511 w 1439027"/>
                  <a:gd name="connsiteY829" fmla="*/ 458073 h 1099145"/>
                  <a:gd name="connsiteX830" fmla="*/ 18170 w 1439027"/>
                  <a:gd name="connsiteY830" fmla="*/ 460268 h 1099145"/>
                  <a:gd name="connsiteX831" fmla="*/ 20767 w 1439027"/>
                  <a:gd name="connsiteY831" fmla="*/ 456898 h 1099145"/>
                  <a:gd name="connsiteX832" fmla="*/ 24950 w 1439027"/>
                  <a:gd name="connsiteY832" fmla="*/ 458123 h 1099145"/>
                  <a:gd name="connsiteX833" fmla="*/ 37663 w 1439027"/>
                  <a:gd name="connsiteY833" fmla="*/ 463596 h 1099145"/>
                  <a:gd name="connsiteX834" fmla="*/ 39480 w 1439027"/>
                  <a:gd name="connsiteY834" fmla="*/ 469759 h 1099145"/>
                  <a:gd name="connsiteX835" fmla="*/ 43293 w 1439027"/>
                  <a:gd name="connsiteY835" fmla="*/ 472644 h 1099145"/>
                  <a:gd name="connsiteX836" fmla="*/ 45898 w 1439027"/>
                  <a:gd name="connsiteY836" fmla="*/ 476112 h 1099145"/>
                  <a:gd name="connsiteX837" fmla="*/ 47944 w 1439027"/>
                  <a:gd name="connsiteY837" fmla="*/ 479802 h 1099145"/>
                  <a:gd name="connsiteX838" fmla="*/ 50919 w 1439027"/>
                  <a:gd name="connsiteY838" fmla="*/ 483114 h 1099145"/>
                  <a:gd name="connsiteX839" fmla="*/ 49711 w 1439027"/>
                  <a:gd name="connsiteY839" fmla="*/ 487042 h 1099145"/>
                  <a:gd name="connsiteX840" fmla="*/ 51921 w 1439027"/>
                  <a:gd name="connsiteY840" fmla="*/ 490847 h 1099145"/>
                  <a:gd name="connsiteX841" fmla="*/ 56820 w 1439027"/>
                  <a:gd name="connsiteY841" fmla="*/ 493403 h 1099145"/>
                  <a:gd name="connsiteX842" fmla="*/ 58578 w 1439027"/>
                  <a:gd name="connsiteY842" fmla="*/ 497701 h 1099145"/>
                  <a:gd name="connsiteX843" fmla="*/ 53508 w 1439027"/>
                  <a:gd name="connsiteY843" fmla="*/ 499566 h 1099145"/>
                  <a:gd name="connsiteX844" fmla="*/ 48298 w 1439027"/>
                  <a:gd name="connsiteY844" fmla="*/ 499607 h 1099145"/>
                  <a:gd name="connsiteX845" fmla="*/ 43243 w 1439027"/>
                  <a:gd name="connsiteY845" fmla="*/ 500684 h 1099145"/>
                  <a:gd name="connsiteX846" fmla="*/ 44320 w 1439027"/>
                  <a:gd name="connsiteY846" fmla="*/ 505582 h 1099145"/>
                  <a:gd name="connsiteX847" fmla="*/ 49941 w 1439027"/>
                  <a:gd name="connsiteY847" fmla="*/ 505738 h 1099145"/>
                  <a:gd name="connsiteX848" fmla="*/ 54124 w 1439027"/>
                  <a:gd name="connsiteY848" fmla="*/ 508105 h 1099145"/>
                  <a:gd name="connsiteX849" fmla="*/ 62983 w 1439027"/>
                  <a:gd name="connsiteY849" fmla="*/ 508573 h 1099145"/>
                  <a:gd name="connsiteX850" fmla="*/ 66903 w 1439027"/>
                  <a:gd name="connsiteY850" fmla="*/ 506560 h 1099145"/>
                  <a:gd name="connsiteX851" fmla="*/ 70232 w 1439027"/>
                  <a:gd name="connsiteY851" fmla="*/ 511671 h 1099145"/>
                  <a:gd name="connsiteX852" fmla="*/ 76198 w 1439027"/>
                  <a:gd name="connsiteY852" fmla="*/ 515476 h 1099145"/>
                  <a:gd name="connsiteX853" fmla="*/ 81276 w 1439027"/>
                  <a:gd name="connsiteY853" fmla="*/ 520637 h 1099145"/>
                  <a:gd name="connsiteX854" fmla="*/ 88911 w 1439027"/>
                  <a:gd name="connsiteY854" fmla="*/ 524229 h 1099145"/>
                  <a:gd name="connsiteX855" fmla="*/ 90119 w 1439027"/>
                  <a:gd name="connsiteY855" fmla="*/ 528510 h 1099145"/>
                  <a:gd name="connsiteX856" fmla="*/ 93012 w 1439027"/>
                  <a:gd name="connsiteY856" fmla="*/ 532389 h 1099145"/>
                  <a:gd name="connsiteX857" fmla="*/ 91549 w 1439027"/>
                  <a:gd name="connsiteY857" fmla="*/ 537279 h 1099145"/>
                  <a:gd name="connsiteX858" fmla="*/ 96217 w 1439027"/>
                  <a:gd name="connsiteY858" fmla="*/ 539374 h 1099145"/>
                  <a:gd name="connsiteX859" fmla="*/ 99512 w 1439027"/>
                  <a:gd name="connsiteY859" fmla="*/ 544502 h 1099145"/>
                  <a:gd name="connsiteX860" fmla="*/ 104566 w 1439027"/>
                  <a:gd name="connsiteY860" fmla="*/ 544478 h 1099145"/>
                  <a:gd name="connsiteX861" fmla="*/ 108766 w 1439027"/>
                  <a:gd name="connsiteY861" fmla="*/ 542218 h 1099145"/>
                  <a:gd name="connsiteX862" fmla="*/ 112382 w 1439027"/>
                  <a:gd name="connsiteY862" fmla="*/ 546779 h 1099145"/>
                  <a:gd name="connsiteX863" fmla="*/ 116400 w 1439027"/>
                  <a:gd name="connsiteY863" fmla="*/ 549630 h 1099145"/>
                  <a:gd name="connsiteX864" fmla="*/ 123279 w 1439027"/>
                  <a:gd name="connsiteY864" fmla="*/ 551931 h 1099145"/>
                  <a:gd name="connsiteX865" fmla="*/ 127396 w 1439027"/>
                  <a:gd name="connsiteY865" fmla="*/ 553312 h 1099145"/>
                  <a:gd name="connsiteX866" fmla="*/ 133354 w 1439027"/>
                  <a:gd name="connsiteY866" fmla="*/ 554586 h 1099145"/>
                  <a:gd name="connsiteX867" fmla="*/ 137734 w 1439027"/>
                  <a:gd name="connsiteY867" fmla="*/ 555621 h 1099145"/>
                  <a:gd name="connsiteX868" fmla="*/ 143906 w 1439027"/>
                  <a:gd name="connsiteY868" fmla="*/ 555851 h 1099145"/>
                  <a:gd name="connsiteX869" fmla="*/ 148911 w 1439027"/>
                  <a:gd name="connsiteY869" fmla="*/ 555556 h 1099145"/>
                  <a:gd name="connsiteX870" fmla="*/ 154187 w 1439027"/>
                  <a:gd name="connsiteY870" fmla="*/ 555934 h 1099145"/>
                  <a:gd name="connsiteX871" fmla="*/ 153546 w 1439027"/>
                  <a:gd name="connsiteY871" fmla="*/ 562459 h 1099145"/>
                  <a:gd name="connsiteX872" fmla="*/ 157581 w 1439027"/>
                  <a:gd name="connsiteY872" fmla="*/ 567365 h 1099145"/>
                  <a:gd name="connsiteX873" fmla="*/ 162413 w 1439027"/>
                  <a:gd name="connsiteY873" fmla="*/ 576849 h 1099145"/>
                  <a:gd name="connsiteX874" fmla="*/ 165339 w 1439027"/>
                  <a:gd name="connsiteY874" fmla="*/ 580916 h 1099145"/>
                  <a:gd name="connsiteX875" fmla="*/ 169727 w 1439027"/>
                  <a:gd name="connsiteY875" fmla="*/ 583103 h 1099145"/>
                  <a:gd name="connsiteX876" fmla="*/ 176458 w 1439027"/>
                  <a:gd name="connsiteY876" fmla="*/ 585206 h 1099145"/>
                  <a:gd name="connsiteX877" fmla="*/ 182408 w 1439027"/>
                  <a:gd name="connsiteY877" fmla="*/ 589340 h 1099145"/>
                  <a:gd name="connsiteX878" fmla="*/ 187092 w 1439027"/>
                  <a:gd name="connsiteY878" fmla="*/ 592077 h 1099145"/>
                  <a:gd name="connsiteX879" fmla="*/ 185374 w 1439027"/>
                  <a:gd name="connsiteY879" fmla="*/ 597040 h 1099145"/>
                  <a:gd name="connsiteX880" fmla="*/ 181799 w 1439027"/>
                  <a:gd name="connsiteY880" fmla="*/ 599235 h 1099145"/>
                  <a:gd name="connsiteX881" fmla="*/ 184478 w 1439027"/>
                  <a:gd name="connsiteY881" fmla="*/ 607411 h 1099145"/>
                  <a:gd name="connsiteX882" fmla="*/ 185522 w 1439027"/>
                  <a:gd name="connsiteY882" fmla="*/ 611709 h 1099145"/>
                  <a:gd name="connsiteX883" fmla="*/ 190848 w 1439027"/>
                  <a:gd name="connsiteY883" fmla="*/ 619771 h 1099145"/>
                  <a:gd name="connsiteX884" fmla="*/ 198671 w 1439027"/>
                  <a:gd name="connsiteY884" fmla="*/ 624382 h 1099145"/>
                  <a:gd name="connsiteX885" fmla="*/ 207604 w 1439027"/>
                  <a:gd name="connsiteY885" fmla="*/ 625294 h 1099145"/>
                  <a:gd name="connsiteX886" fmla="*/ 207053 w 1439027"/>
                  <a:gd name="connsiteY886" fmla="*/ 633446 h 1099145"/>
                  <a:gd name="connsiteX887" fmla="*/ 213867 w 1439027"/>
                  <a:gd name="connsiteY887" fmla="*/ 639659 h 1099145"/>
                  <a:gd name="connsiteX888" fmla="*/ 213102 w 1439027"/>
                  <a:gd name="connsiteY888" fmla="*/ 648140 h 1099145"/>
                  <a:gd name="connsiteX889" fmla="*/ 209223 w 1439027"/>
                  <a:gd name="connsiteY889" fmla="*/ 646258 h 1099145"/>
                  <a:gd name="connsiteX890" fmla="*/ 205196 w 1439027"/>
                  <a:gd name="connsiteY890" fmla="*/ 649915 h 1099145"/>
                  <a:gd name="connsiteX891" fmla="*/ 202123 w 1439027"/>
                  <a:gd name="connsiteY891" fmla="*/ 654254 h 1099145"/>
                  <a:gd name="connsiteX892" fmla="*/ 197208 w 1439027"/>
                  <a:gd name="connsiteY892" fmla="*/ 651090 h 1099145"/>
                  <a:gd name="connsiteX893" fmla="*/ 195178 w 1439027"/>
                  <a:gd name="connsiteY893" fmla="*/ 646077 h 1099145"/>
                  <a:gd name="connsiteX894" fmla="*/ 191144 w 1439027"/>
                  <a:gd name="connsiteY894" fmla="*/ 644343 h 1099145"/>
                  <a:gd name="connsiteX895" fmla="*/ 187133 w 1439027"/>
                  <a:gd name="connsiteY895" fmla="*/ 646628 h 1099145"/>
                  <a:gd name="connsiteX896" fmla="*/ 189607 w 1439027"/>
                  <a:gd name="connsiteY896" fmla="*/ 651846 h 1099145"/>
                  <a:gd name="connsiteX897" fmla="*/ 189303 w 1439027"/>
                  <a:gd name="connsiteY897" fmla="*/ 657278 h 1099145"/>
                  <a:gd name="connsiteX898" fmla="*/ 193050 w 1439027"/>
                  <a:gd name="connsiteY898" fmla="*/ 659917 h 1099145"/>
                  <a:gd name="connsiteX899" fmla="*/ 198605 w 1439027"/>
                  <a:gd name="connsiteY899" fmla="*/ 664864 h 1099145"/>
                  <a:gd name="connsiteX900" fmla="*/ 198869 w 1439027"/>
                  <a:gd name="connsiteY900" fmla="*/ 671060 h 1099145"/>
                  <a:gd name="connsiteX901" fmla="*/ 202221 w 1439027"/>
                  <a:gd name="connsiteY901" fmla="*/ 674955 h 1099145"/>
                  <a:gd name="connsiteX902" fmla="*/ 202484 w 1439027"/>
                  <a:gd name="connsiteY902" fmla="*/ 679106 h 1099145"/>
                  <a:gd name="connsiteX903" fmla="*/ 204218 w 1439027"/>
                  <a:gd name="connsiteY903" fmla="*/ 683626 h 1099145"/>
                  <a:gd name="connsiteX904" fmla="*/ 207193 w 1439027"/>
                  <a:gd name="connsiteY904" fmla="*/ 686666 h 1099145"/>
                  <a:gd name="connsiteX905" fmla="*/ 210505 w 1439027"/>
                  <a:gd name="connsiteY905" fmla="*/ 683716 h 1099145"/>
                  <a:gd name="connsiteX906" fmla="*/ 219381 w 1439027"/>
                  <a:gd name="connsiteY906" fmla="*/ 689920 h 1099145"/>
                  <a:gd name="connsiteX907" fmla="*/ 223128 w 1439027"/>
                  <a:gd name="connsiteY907" fmla="*/ 693504 h 1099145"/>
                  <a:gd name="connsiteX908" fmla="*/ 229670 w 1439027"/>
                  <a:gd name="connsiteY908" fmla="*/ 698171 h 1099145"/>
                  <a:gd name="connsiteX909" fmla="*/ 233351 w 1439027"/>
                  <a:gd name="connsiteY909" fmla="*/ 696207 h 1099145"/>
                  <a:gd name="connsiteX910" fmla="*/ 238792 w 1439027"/>
                  <a:gd name="connsiteY910" fmla="*/ 699790 h 1099145"/>
                  <a:gd name="connsiteX911" fmla="*/ 243517 w 1439027"/>
                  <a:gd name="connsiteY911" fmla="*/ 702075 h 1099145"/>
                  <a:gd name="connsiteX912" fmla="*/ 248645 w 1439027"/>
                  <a:gd name="connsiteY912" fmla="*/ 704540 h 1099145"/>
                  <a:gd name="connsiteX913" fmla="*/ 248990 w 1439027"/>
                  <a:gd name="connsiteY913" fmla="*/ 708715 h 1099145"/>
                  <a:gd name="connsiteX914" fmla="*/ 254217 w 1439027"/>
                  <a:gd name="connsiteY914" fmla="*/ 711361 h 1099145"/>
                  <a:gd name="connsiteX915" fmla="*/ 258696 w 1439027"/>
                  <a:gd name="connsiteY915" fmla="*/ 713383 h 1099145"/>
                  <a:gd name="connsiteX916" fmla="*/ 263783 w 1439027"/>
                  <a:gd name="connsiteY916" fmla="*/ 714714 h 1099145"/>
                  <a:gd name="connsiteX917" fmla="*/ 267391 w 1439027"/>
                  <a:gd name="connsiteY917" fmla="*/ 717747 h 1099145"/>
                  <a:gd name="connsiteX918" fmla="*/ 272888 w 1439027"/>
                  <a:gd name="connsiteY918" fmla="*/ 719382 h 1099145"/>
                  <a:gd name="connsiteX919" fmla="*/ 275502 w 1439027"/>
                  <a:gd name="connsiteY919" fmla="*/ 722760 h 1099145"/>
                  <a:gd name="connsiteX920" fmla="*/ 277540 w 1439027"/>
                  <a:gd name="connsiteY920" fmla="*/ 726532 h 1099145"/>
                  <a:gd name="connsiteX921" fmla="*/ 281829 w 1439027"/>
                  <a:gd name="connsiteY921" fmla="*/ 725406 h 1099145"/>
                  <a:gd name="connsiteX922" fmla="*/ 283169 w 1439027"/>
                  <a:gd name="connsiteY922" fmla="*/ 721445 h 1099145"/>
                  <a:gd name="connsiteX923" fmla="*/ 282807 w 1439027"/>
                  <a:gd name="connsiteY923" fmla="*/ 716867 h 1099145"/>
                  <a:gd name="connsiteX924" fmla="*/ 286489 w 1439027"/>
                  <a:gd name="connsiteY924" fmla="*/ 714829 h 1099145"/>
                  <a:gd name="connsiteX925" fmla="*/ 290631 w 1439027"/>
                  <a:gd name="connsiteY925" fmla="*/ 714681 h 1099145"/>
                  <a:gd name="connsiteX926" fmla="*/ 294600 w 1439027"/>
                  <a:gd name="connsiteY926" fmla="*/ 715898 h 1099145"/>
                  <a:gd name="connsiteX927" fmla="*/ 299013 w 1439027"/>
                  <a:gd name="connsiteY927" fmla="*/ 717541 h 1099145"/>
                  <a:gd name="connsiteX928" fmla="*/ 302720 w 1439027"/>
                  <a:gd name="connsiteY928" fmla="*/ 719522 h 1099145"/>
                  <a:gd name="connsiteX929" fmla="*/ 305933 w 1439027"/>
                  <a:gd name="connsiteY929" fmla="*/ 722776 h 1099145"/>
                  <a:gd name="connsiteX930" fmla="*/ 309368 w 1439027"/>
                  <a:gd name="connsiteY930" fmla="*/ 726417 h 1099145"/>
                  <a:gd name="connsiteX931" fmla="*/ 313247 w 1439027"/>
                  <a:gd name="connsiteY931" fmla="*/ 727847 h 1099145"/>
                  <a:gd name="connsiteX932" fmla="*/ 318548 w 1439027"/>
                  <a:gd name="connsiteY932" fmla="*/ 731076 h 1099145"/>
                  <a:gd name="connsiteX933" fmla="*/ 322649 w 1439027"/>
                  <a:gd name="connsiteY933" fmla="*/ 733427 h 1099145"/>
                  <a:gd name="connsiteX934" fmla="*/ 325812 w 1439027"/>
                  <a:gd name="connsiteY934" fmla="*/ 737339 h 1099145"/>
                  <a:gd name="connsiteX935" fmla="*/ 330275 w 1439027"/>
                  <a:gd name="connsiteY935" fmla="*/ 738029 h 1099145"/>
                  <a:gd name="connsiteX936" fmla="*/ 334096 w 1439027"/>
                  <a:gd name="connsiteY936" fmla="*/ 739648 h 1099145"/>
                  <a:gd name="connsiteX937" fmla="*/ 338255 w 1439027"/>
                  <a:gd name="connsiteY937" fmla="*/ 740938 h 1099145"/>
                  <a:gd name="connsiteX938" fmla="*/ 341057 w 1439027"/>
                  <a:gd name="connsiteY938" fmla="*/ 744077 h 1099145"/>
                  <a:gd name="connsiteX939" fmla="*/ 344599 w 1439027"/>
                  <a:gd name="connsiteY939" fmla="*/ 748219 h 1099145"/>
                  <a:gd name="connsiteX940" fmla="*/ 347944 w 1439027"/>
                  <a:gd name="connsiteY940" fmla="*/ 752583 h 1099145"/>
                  <a:gd name="connsiteX941" fmla="*/ 352168 w 1439027"/>
                  <a:gd name="connsiteY941" fmla="*/ 751885 h 1099145"/>
                  <a:gd name="connsiteX942" fmla="*/ 355767 w 1439027"/>
                  <a:gd name="connsiteY942" fmla="*/ 749633 h 1099145"/>
                  <a:gd name="connsiteX943" fmla="*/ 360723 w 1439027"/>
                  <a:gd name="connsiteY943" fmla="*/ 750027 h 1099145"/>
                  <a:gd name="connsiteX944" fmla="*/ 365653 w 1439027"/>
                  <a:gd name="connsiteY944" fmla="*/ 751432 h 1099145"/>
                  <a:gd name="connsiteX945" fmla="*/ 366582 w 1439027"/>
                  <a:gd name="connsiteY945" fmla="*/ 755731 h 1099145"/>
                  <a:gd name="connsiteX946" fmla="*/ 368530 w 1439027"/>
                  <a:gd name="connsiteY946" fmla="*/ 762313 h 1099145"/>
                  <a:gd name="connsiteX947" fmla="*/ 373757 w 1439027"/>
                  <a:gd name="connsiteY947" fmla="*/ 763603 h 1099145"/>
                  <a:gd name="connsiteX948" fmla="*/ 376329 w 1439027"/>
                  <a:gd name="connsiteY948" fmla="*/ 766924 h 1099145"/>
                  <a:gd name="connsiteX949" fmla="*/ 380882 w 1439027"/>
                  <a:gd name="connsiteY949" fmla="*/ 767614 h 1099145"/>
                  <a:gd name="connsiteX950" fmla="*/ 383717 w 1439027"/>
                  <a:gd name="connsiteY950" fmla="*/ 770868 h 1099145"/>
                  <a:gd name="connsiteX951" fmla="*/ 387546 w 1439027"/>
                  <a:gd name="connsiteY951" fmla="*/ 772421 h 1099145"/>
                  <a:gd name="connsiteX952" fmla="*/ 391351 w 1439027"/>
                  <a:gd name="connsiteY952" fmla="*/ 770375 h 1099145"/>
                  <a:gd name="connsiteX953" fmla="*/ 395822 w 1439027"/>
                  <a:gd name="connsiteY953" fmla="*/ 770137 h 1099145"/>
                  <a:gd name="connsiteX954" fmla="*/ 395978 w 1439027"/>
                  <a:gd name="connsiteY954" fmla="*/ 775125 h 1099145"/>
                  <a:gd name="connsiteX955" fmla="*/ 395847 w 1439027"/>
                  <a:gd name="connsiteY955" fmla="*/ 779530 h 1099145"/>
                  <a:gd name="connsiteX956" fmla="*/ 400243 w 1439027"/>
                  <a:gd name="connsiteY956" fmla="*/ 781108 h 1099145"/>
                  <a:gd name="connsiteX957" fmla="*/ 405297 w 1439027"/>
                  <a:gd name="connsiteY957" fmla="*/ 779818 h 1099145"/>
                  <a:gd name="connsiteX958" fmla="*/ 409398 w 1439027"/>
                  <a:gd name="connsiteY958" fmla="*/ 780935 h 1099145"/>
                  <a:gd name="connsiteX959" fmla="*/ 416219 w 1439027"/>
                  <a:gd name="connsiteY959" fmla="*/ 784436 h 1099145"/>
                  <a:gd name="connsiteX960" fmla="*/ 421273 w 1439027"/>
                  <a:gd name="connsiteY960" fmla="*/ 790337 h 1099145"/>
                  <a:gd name="connsiteX961" fmla="*/ 424585 w 1439027"/>
                  <a:gd name="connsiteY961" fmla="*/ 793517 h 1099145"/>
                  <a:gd name="connsiteX962" fmla="*/ 423952 w 1439027"/>
                  <a:gd name="connsiteY962" fmla="*/ 787444 h 1099145"/>
                  <a:gd name="connsiteX963" fmla="*/ 428242 w 1439027"/>
                  <a:gd name="connsiteY963" fmla="*/ 790361 h 1099145"/>
                  <a:gd name="connsiteX964" fmla="*/ 432039 w 1439027"/>
                  <a:gd name="connsiteY964" fmla="*/ 792334 h 1099145"/>
                  <a:gd name="connsiteX965" fmla="*/ 436485 w 1439027"/>
                  <a:gd name="connsiteY965" fmla="*/ 791701 h 1099145"/>
                  <a:gd name="connsiteX966" fmla="*/ 437002 w 1439027"/>
                  <a:gd name="connsiteY966" fmla="*/ 787485 h 1099145"/>
                  <a:gd name="connsiteX967" fmla="*/ 442467 w 1439027"/>
                  <a:gd name="connsiteY967" fmla="*/ 788077 h 1099145"/>
                  <a:gd name="connsiteX968" fmla="*/ 446313 w 1439027"/>
                  <a:gd name="connsiteY968" fmla="*/ 790361 h 1099145"/>
                  <a:gd name="connsiteX969" fmla="*/ 450299 w 1439027"/>
                  <a:gd name="connsiteY969" fmla="*/ 791931 h 1099145"/>
                  <a:gd name="connsiteX970" fmla="*/ 453274 w 1439027"/>
                  <a:gd name="connsiteY970" fmla="*/ 795054 h 1099145"/>
                  <a:gd name="connsiteX971" fmla="*/ 457392 w 1439027"/>
                  <a:gd name="connsiteY971" fmla="*/ 795046 h 1099145"/>
                  <a:gd name="connsiteX972" fmla="*/ 462659 w 1439027"/>
                  <a:gd name="connsiteY972" fmla="*/ 795941 h 1099145"/>
                  <a:gd name="connsiteX973" fmla="*/ 467212 w 1439027"/>
                  <a:gd name="connsiteY973" fmla="*/ 796295 h 1099145"/>
                  <a:gd name="connsiteX974" fmla="*/ 471346 w 1439027"/>
                  <a:gd name="connsiteY974" fmla="*/ 794577 h 1099145"/>
                  <a:gd name="connsiteX975" fmla="*/ 475191 w 1439027"/>
                  <a:gd name="connsiteY975" fmla="*/ 792950 h 1099145"/>
                  <a:gd name="connsiteX976" fmla="*/ 479424 w 1439027"/>
                  <a:gd name="connsiteY976" fmla="*/ 793640 h 1099145"/>
                  <a:gd name="connsiteX977" fmla="*/ 483500 w 1439027"/>
                  <a:gd name="connsiteY977" fmla="*/ 791964 h 1099145"/>
                  <a:gd name="connsiteX978" fmla="*/ 487527 w 1439027"/>
                  <a:gd name="connsiteY978" fmla="*/ 790969 h 1099145"/>
                  <a:gd name="connsiteX979" fmla="*/ 491176 w 1439027"/>
                  <a:gd name="connsiteY979" fmla="*/ 788512 h 1099145"/>
                  <a:gd name="connsiteX980" fmla="*/ 496608 w 1439027"/>
                  <a:gd name="connsiteY980" fmla="*/ 788101 h 1099145"/>
                  <a:gd name="connsiteX981" fmla="*/ 501202 w 1439027"/>
                  <a:gd name="connsiteY981" fmla="*/ 795966 h 1099145"/>
                  <a:gd name="connsiteX982" fmla="*/ 500733 w 1439027"/>
                  <a:gd name="connsiteY982" fmla="*/ 804924 h 1099145"/>
                  <a:gd name="connsiteX983" fmla="*/ 502698 w 1439027"/>
                  <a:gd name="connsiteY983" fmla="*/ 809172 h 1099145"/>
                  <a:gd name="connsiteX984" fmla="*/ 505812 w 1439027"/>
                  <a:gd name="connsiteY984" fmla="*/ 812164 h 1099145"/>
                  <a:gd name="connsiteX985" fmla="*/ 507225 w 1439027"/>
                  <a:gd name="connsiteY985" fmla="*/ 803666 h 1099145"/>
                  <a:gd name="connsiteX986" fmla="*/ 510439 w 1439027"/>
                  <a:gd name="connsiteY986" fmla="*/ 800683 h 1099145"/>
                  <a:gd name="connsiteX987" fmla="*/ 512050 w 1439027"/>
                  <a:gd name="connsiteY987" fmla="*/ 795514 h 1099145"/>
                  <a:gd name="connsiteX988" fmla="*/ 514030 w 1439027"/>
                  <a:gd name="connsiteY988" fmla="*/ 791002 h 1099145"/>
                  <a:gd name="connsiteX989" fmla="*/ 516800 w 1439027"/>
                  <a:gd name="connsiteY989" fmla="*/ 787682 h 1099145"/>
                  <a:gd name="connsiteX990" fmla="*/ 521804 w 1439027"/>
                  <a:gd name="connsiteY990" fmla="*/ 784863 h 1099145"/>
                  <a:gd name="connsiteX991" fmla="*/ 528584 w 1439027"/>
                  <a:gd name="connsiteY991" fmla="*/ 780237 h 1099145"/>
                  <a:gd name="connsiteX992" fmla="*/ 540131 w 1439027"/>
                  <a:gd name="connsiteY992" fmla="*/ 783680 h 1099145"/>
                  <a:gd name="connsiteX993" fmla="*/ 540204 w 1439027"/>
                  <a:gd name="connsiteY993" fmla="*/ 787822 h 1099145"/>
                  <a:gd name="connsiteX994" fmla="*/ 549491 w 1439027"/>
                  <a:gd name="connsiteY994" fmla="*/ 787510 h 1099145"/>
                  <a:gd name="connsiteX995" fmla="*/ 557339 w 1439027"/>
                  <a:gd name="connsiteY995" fmla="*/ 789942 h 1099145"/>
                  <a:gd name="connsiteX996" fmla="*/ 561801 w 1439027"/>
                  <a:gd name="connsiteY996" fmla="*/ 790748 h 1099145"/>
                  <a:gd name="connsiteX997" fmla="*/ 566009 w 1439027"/>
                  <a:gd name="connsiteY997" fmla="*/ 787559 h 1099145"/>
                  <a:gd name="connsiteX998" fmla="*/ 570587 w 1439027"/>
                  <a:gd name="connsiteY998" fmla="*/ 790641 h 1099145"/>
                  <a:gd name="connsiteX999" fmla="*/ 577054 w 1439027"/>
                  <a:gd name="connsiteY999" fmla="*/ 792917 h 1099145"/>
                  <a:gd name="connsiteX1000" fmla="*/ 581763 w 1439027"/>
                  <a:gd name="connsiteY1000" fmla="*/ 796418 h 1099145"/>
                  <a:gd name="connsiteX1001" fmla="*/ 584845 w 1439027"/>
                  <a:gd name="connsiteY1001" fmla="*/ 799319 h 1099145"/>
                  <a:gd name="connsiteX1002" fmla="*/ 589661 w 1439027"/>
                  <a:gd name="connsiteY1002" fmla="*/ 796328 h 1099145"/>
                  <a:gd name="connsiteX1003" fmla="*/ 594156 w 1439027"/>
                  <a:gd name="connsiteY1003" fmla="*/ 796426 h 1099145"/>
                  <a:gd name="connsiteX1004" fmla="*/ 598520 w 1439027"/>
                  <a:gd name="connsiteY1004" fmla="*/ 796640 h 1099145"/>
                  <a:gd name="connsiteX1005" fmla="*/ 605267 w 1439027"/>
                  <a:gd name="connsiteY1005" fmla="*/ 790723 h 1099145"/>
                  <a:gd name="connsiteX1006" fmla="*/ 605464 w 1439027"/>
                  <a:gd name="connsiteY1006" fmla="*/ 784042 h 1099145"/>
                  <a:gd name="connsiteX1007" fmla="*/ 615835 w 1439027"/>
                  <a:gd name="connsiteY1007" fmla="*/ 777812 h 1099145"/>
                  <a:gd name="connsiteX1008" fmla="*/ 616337 w 1439027"/>
                  <a:gd name="connsiteY1008" fmla="*/ 771567 h 1099145"/>
                  <a:gd name="connsiteX1009" fmla="*/ 620947 w 1439027"/>
                  <a:gd name="connsiteY1009" fmla="*/ 768920 h 1099145"/>
                  <a:gd name="connsiteX1010" fmla="*/ 632633 w 1439027"/>
                  <a:gd name="connsiteY1010" fmla="*/ 769364 h 1099145"/>
                  <a:gd name="connsiteX1011" fmla="*/ 633495 w 1439027"/>
                  <a:gd name="connsiteY1011" fmla="*/ 765074 h 1099145"/>
                  <a:gd name="connsiteX1012" fmla="*/ 637301 w 1439027"/>
                  <a:gd name="connsiteY1012" fmla="*/ 759264 h 1099145"/>
                  <a:gd name="connsiteX1013" fmla="*/ 641426 w 1439027"/>
                  <a:gd name="connsiteY1013" fmla="*/ 752895 h 1099145"/>
                  <a:gd name="connsiteX1014" fmla="*/ 646086 w 1439027"/>
                  <a:gd name="connsiteY1014" fmla="*/ 751819 h 1099145"/>
                  <a:gd name="connsiteX1015" fmla="*/ 652709 w 1439027"/>
                  <a:gd name="connsiteY1015" fmla="*/ 752427 h 1099145"/>
                  <a:gd name="connsiteX1016" fmla="*/ 671652 w 1439027"/>
                  <a:gd name="connsiteY1016" fmla="*/ 757892 h 1099145"/>
                  <a:gd name="connsiteX1017" fmla="*/ 672901 w 1439027"/>
                  <a:gd name="connsiteY1017" fmla="*/ 752862 h 1099145"/>
                  <a:gd name="connsiteX1018" fmla="*/ 682845 w 1439027"/>
                  <a:gd name="connsiteY1018" fmla="*/ 747044 h 1099145"/>
                  <a:gd name="connsiteX1019" fmla="*/ 686757 w 1439027"/>
                  <a:gd name="connsiteY1019" fmla="*/ 745639 h 1099145"/>
                  <a:gd name="connsiteX1020" fmla="*/ 691835 w 1439027"/>
                  <a:gd name="connsiteY1020" fmla="*/ 751761 h 1099145"/>
                  <a:gd name="connsiteX1021" fmla="*/ 689231 w 1439027"/>
                  <a:gd name="connsiteY1021" fmla="*/ 756651 h 1099145"/>
                  <a:gd name="connsiteX1022" fmla="*/ 691835 w 1439027"/>
                  <a:gd name="connsiteY1022" fmla="*/ 762050 h 1099145"/>
                  <a:gd name="connsiteX1023" fmla="*/ 694835 w 1439027"/>
                  <a:gd name="connsiteY1023" fmla="*/ 759010 h 1099145"/>
                  <a:gd name="connsiteX1024" fmla="*/ 700333 w 1439027"/>
                  <a:gd name="connsiteY1024" fmla="*/ 756618 h 1099145"/>
                  <a:gd name="connsiteX1025" fmla="*/ 702026 w 1439027"/>
                  <a:gd name="connsiteY1025" fmla="*/ 762765 h 1099145"/>
                  <a:gd name="connsiteX1026" fmla="*/ 701146 w 1439027"/>
                  <a:gd name="connsiteY1026" fmla="*/ 772101 h 1099145"/>
                  <a:gd name="connsiteX1027" fmla="*/ 697909 w 1439027"/>
                  <a:gd name="connsiteY1027" fmla="*/ 777558 h 1099145"/>
                  <a:gd name="connsiteX1028" fmla="*/ 702749 w 1439027"/>
                  <a:gd name="connsiteY1028" fmla="*/ 777952 h 1099145"/>
                  <a:gd name="connsiteX1029" fmla="*/ 711279 w 1439027"/>
                  <a:gd name="connsiteY1029" fmla="*/ 777525 h 1099145"/>
                  <a:gd name="connsiteX1030" fmla="*/ 718454 w 1439027"/>
                  <a:gd name="connsiteY1030" fmla="*/ 780664 h 1099145"/>
                  <a:gd name="connsiteX1031" fmla="*/ 726483 w 1439027"/>
                  <a:gd name="connsiteY1031" fmla="*/ 781946 h 1099145"/>
                  <a:gd name="connsiteX1032" fmla="*/ 731274 w 1439027"/>
                  <a:gd name="connsiteY1032" fmla="*/ 781880 h 1099145"/>
                  <a:gd name="connsiteX1033" fmla="*/ 731512 w 1439027"/>
                  <a:gd name="connsiteY1033" fmla="*/ 777303 h 1099145"/>
                  <a:gd name="connsiteX1034" fmla="*/ 732178 w 1439027"/>
                  <a:gd name="connsiteY1034" fmla="*/ 773227 h 1099145"/>
                  <a:gd name="connsiteX1035" fmla="*/ 736591 w 1439027"/>
                  <a:gd name="connsiteY1035" fmla="*/ 774698 h 1099145"/>
                  <a:gd name="connsiteX1036" fmla="*/ 738547 w 1439027"/>
                  <a:gd name="connsiteY1036" fmla="*/ 778486 h 1099145"/>
                  <a:gd name="connsiteX1037" fmla="*/ 742722 w 1439027"/>
                  <a:gd name="connsiteY1037" fmla="*/ 778807 h 1099145"/>
                  <a:gd name="connsiteX1038" fmla="*/ 746272 w 1439027"/>
                  <a:gd name="connsiteY1038" fmla="*/ 781905 h 1099145"/>
                  <a:gd name="connsiteX1039" fmla="*/ 749173 w 1439027"/>
                  <a:gd name="connsiteY1039" fmla="*/ 784970 h 1099145"/>
                  <a:gd name="connsiteX1040" fmla="*/ 751498 w 1439027"/>
                  <a:gd name="connsiteY1040" fmla="*/ 788381 h 1099145"/>
                  <a:gd name="connsiteX1041" fmla="*/ 753372 w 1439027"/>
                  <a:gd name="connsiteY1041" fmla="*/ 792194 h 1099145"/>
                  <a:gd name="connsiteX1042" fmla="*/ 755328 w 1439027"/>
                  <a:gd name="connsiteY1042" fmla="*/ 796287 h 1099145"/>
                  <a:gd name="connsiteX1043" fmla="*/ 757243 w 1439027"/>
                  <a:gd name="connsiteY1043" fmla="*/ 800519 h 1099145"/>
                  <a:gd name="connsiteX1044" fmla="*/ 759454 w 1439027"/>
                  <a:gd name="connsiteY1044" fmla="*/ 804546 h 1099145"/>
                  <a:gd name="connsiteX1045" fmla="*/ 761985 w 1439027"/>
                  <a:gd name="connsiteY1045" fmla="*/ 800847 h 1099145"/>
                  <a:gd name="connsiteX1046" fmla="*/ 766727 w 1439027"/>
                  <a:gd name="connsiteY1046" fmla="*/ 803223 h 1099145"/>
                  <a:gd name="connsiteX1047" fmla="*/ 770425 w 1439027"/>
                  <a:gd name="connsiteY1047" fmla="*/ 805384 h 1099145"/>
                  <a:gd name="connsiteX1048" fmla="*/ 771288 w 1439027"/>
                  <a:gd name="connsiteY1048" fmla="*/ 809707 h 1099145"/>
                  <a:gd name="connsiteX1049" fmla="*/ 772594 w 1439027"/>
                  <a:gd name="connsiteY1049" fmla="*/ 813610 h 1099145"/>
                  <a:gd name="connsiteX1050" fmla="*/ 773810 w 1439027"/>
                  <a:gd name="connsiteY1050" fmla="*/ 819207 h 1099145"/>
                  <a:gd name="connsiteX1051" fmla="*/ 775742 w 1439027"/>
                  <a:gd name="connsiteY1051" fmla="*/ 823414 h 1099145"/>
                  <a:gd name="connsiteX1052" fmla="*/ 777204 w 1439027"/>
                  <a:gd name="connsiteY1052" fmla="*/ 828016 h 1099145"/>
                  <a:gd name="connsiteX1053" fmla="*/ 779144 w 1439027"/>
                  <a:gd name="connsiteY1053" fmla="*/ 834147 h 1099145"/>
                  <a:gd name="connsiteX1054" fmla="*/ 779620 w 1439027"/>
                  <a:gd name="connsiteY1054" fmla="*/ 842061 h 1099145"/>
                  <a:gd name="connsiteX1055" fmla="*/ 780557 w 1439027"/>
                  <a:gd name="connsiteY1055" fmla="*/ 846877 h 1099145"/>
                  <a:gd name="connsiteX1056" fmla="*/ 779160 w 1439027"/>
                  <a:gd name="connsiteY1056" fmla="*/ 853928 h 1099145"/>
                  <a:gd name="connsiteX1057" fmla="*/ 782513 w 1439027"/>
                  <a:gd name="connsiteY1057" fmla="*/ 857544 h 1099145"/>
                  <a:gd name="connsiteX1058" fmla="*/ 777813 w 1439027"/>
                  <a:gd name="connsiteY1058" fmla="*/ 857946 h 1099145"/>
                  <a:gd name="connsiteX1059" fmla="*/ 776917 w 1439027"/>
                  <a:gd name="connsiteY1059" fmla="*/ 862976 h 1099145"/>
                  <a:gd name="connsiteX1060" fmla="*/ 773934 w 1439027"/>
                  <a:gd name="connsiteY1060" fmla="*/ 867282 h 1099145"/>
                  <a:gd name="connsiteX1061" fmla="*/ 769882 w 1439027"/>
                  <a:gd name="connsiteY1061" fmla="*/ 865030 h 1099145"/>
                  <a:gd name="connsiteX1062" fmla="*/ 770408 w 1439027"/>
                  <a:gd name="connsiteY1062" fmla="*/ 870520 h 1099145"/>
                  <a:gd name="connsiteX1063" fmla="*/ 769011 w 1439027"/>
                  <a:gd name="connsiteY1063" fmla="*/ 874613 h 1099145"/>
                  <a:gd name="connsiteX1064" fmla="*/ 766250 w 1439027"/>
                  <a:gd name="connsiteY1064" fmla="*/ 877670 h 1099145"/>
                  <a:gd name="connsiteX1065" fmla="*/ 761746 w 1439027"/>
                  <a:gd name="connsiteY1065" fmla="*/ 881910 h 1099145"/>
                  <a:gd name="connsiteX1066" fmla="*/ 762404 w 1439027"/>
                  <a:gd name="connsiteY1066" fmla="*/ 887211 h 1099145"/>
                  <a:gd name="connsiteX1067" fmla="*/ 759610 w 1439027"/>
                  <a:gd name="connsiteY1067" fmla="*/ 891509 h 1099145"/>
                  <a:gd name="connsiteX1068" fmla="*/ 759536 w 1439027"/>
                  <a:gd name="connsiteY1068" fmla="*/ 897015 h 1099145"/>
                  <a:gd name="connsiteX1069" fmla="*/ 759281 w 1439027"/>
                  <a:gd name="connsiteY1069" fmla="*/ 901823 h 1099145"/>
                  <a:gd name="connsiteX1070" fmla="*/ 763398 w 1439027"/>
                  <a:gd name="connsiteY1070" fmla="*/ 902423 h 1099145"/>
                  <a:gd name="connsiteX1071" fmla="*/ 765198 w 1439027"/>
                  <a:gd name="connsiteY1071" fmla="*/ 906400 h 1099145"/>
                  <a:gd name="connsiteX1072" fmla="*/ 766784 w 1439027"/>
                  <a:gd name="connsiteY1072" fmla="*/ 910690 h 1099145"/>
                  <a:gd name="connsiteX1073" fmla="*/ 764541 w 1439027"/>
                  <a:gd name="connsiteY1073" fmla="*/ 914224 h 1099145"/>
                  <a:gd name="connsiteX1074" fmla="*/ 761779 w 1439027"/>
                  <a:gd name="connsiteY1074" fmla="*/ 917601 h 1099145"/>
                  <a:gd name="connsiteX1075" fmla="*/ 765987 w 1439027"/>
                  <a:gd name="connsiteY1075" fmla="*/ 920420 h 1099145"/>
                  <a:gd name="connsiteX1076" fmla="*/ 768978 w 1439027"/>
                  <a:gd name="connsiteY1076" fmla="*/ 917601 h 1099145"/>
                  <a:gd name="connsiteX1077" fmla="*/ 773843 w 1439027"/>
                  <a:gd name="connsiteY1077" fmla="*/ 914503 h 1099145"/>
                  <a:gd name="connsiteX1078" fmla="*/ 778503 w 1439027"/>
                  <a:gd name="connsiteY1078" fmla="*/ 912547 h 1099145"/>
                  <a:gd name="connsiteX1079" fmla="*/ 783590 w 1439027"/>
                  <a:gd name="connsiteY1079" fmla="*/ 912580 h 1099145"/>
                  <a:gd name="connsiteX1080" fmla="*/ 788734 w 1439027"/>
                  <a:gd name="connsiteY1080" fmla="*/ 911758 h 1099145"/>
                  <a:gd name="connsiteX1081" fmla="*/ 794914 w 1439027"/>
                  <a:gd name="connsiteY1081" fmla="*/ 911725 h 1099145"/>
                  <a:gd name="connsiteX1082" fmla="*/ 795531 w 1439027"/>
                  <a:gd name="connsiteY1082" fmla="*/ 915941 h 1099145"/>
                  <a:gd name="connsiteX1083" fmla="*/ 794249 w 1439027"/>
                  <a:gd name="connsiteY1083" fmla="*/ 919886 h 1099145"/>
                  <a:gd name="connsiteX1084" fmla="*/ 798555 w 1439027"/>
                  <a:gd name="connsiteY1084" fmla="*/ 924389 h 1099145"/>
                  <a:gd name="connsiteX1085" fmla="*/ 800848 w 1439027"/>
                  <a:gd name="connsiteY1085" fmla="*/ 928260 h 1099145"/>
                  <a:gd name="connsiteX1086" fmla="*/ 802631 w 1439027"/>
                  <a:gd name="connsiteY1086" fmla="*/ 934078 h 1099145"/>
                  <a:gd name="connsiteX1087" fmla="*/ 802935 w 1439027"/>
                  <a:gd name="connsiteY1087" fmla="*/ 940940 h 1099145"/>
                  <a:gd name="connsiteX1088" fmla="*/ 807800 w 1439027"/>
                  <a:gd name="connsiteY1088" fmla="*/ 941926 h 1099145"/>
                  <a:gd name="connsiteX1089" fmla="*/ 812567 w 1439027"/>
                  <a:gd name="connsiteY1089" fmla="*/ 944145 h 1099145"/>
                  <a:gd name="connsiteX1090" fmla="*/ 819231 w 1439027"/>
                  <a:gd name="connsiteY1090" fmla="*/ 944589 h 1099145"/>
                  <a:gd name="connsiteX1091" fmla="*/ 822765 w 1439027"/>
                  <a:gd name="connsiteY1091" fmla="*/ 949479 h 1099145"/>
                  <a:gd name="connsiteX1092" fmla="*/ 818673 w 1439027"/>
                  <a:gd name="connsiteY1092" fmla="*/ 953218 h 1099145"/>
                  <a:gd name="connsiteX1093" fmla="*/ 819733 w 1439027"/>
                  <a:gd name="connsiteY1093" fmla="*/ 960647 h 1099145"/>
                  <a:gd name="connsiteX1094" fmla="*/ 817284 w 1439027"/>
                  <a:gd name="connsiteY1094" fmla="*/ 966063 h 1099145"/>
                  <a:gd name="connsiteX1095" fmla="*/ 816248 w 1439027"/>
                  <a:gd name="connsiteY1095" fmla="*/ 972292 h 1099145"/>
                  <a:gd name="connsiteX1096" fmla="*/ 819182 w 1439027"/>
                  <a:gd name="connsiteY1096" fmla="*/ 975185 h 1099145"/>
                  <a:gd name="connsiteX1097" fmla="*/ 829487 w 1439027"/>
                  <a:gd name="connsiteY1097" fmla="*/ 975292 h 1099145"/>
                  <a:gd name="connsiteX1098" fmla="*/ 838264 w 1439027"/>
                  <a:gd name="connsiteY1098" fmla="*/ 977634 h 1099145"/>
                  <a:gd name="connsiteX1099" fmla="*/ 839374 w 1439027"/>
                  <a:gd name="connsiteY1099" fmla="*/ 984849 h 1099145"/>
                  <a:gd name="connsiteX1100" fmla="*/ 842678 w 1439027"/>
                  <a:gd name="connsiteY1100" fmla="*/ 989049 h 1099145"/>
                  <a:gd name="connsiteX1101" fmla="*/ 845653 w 1439027"/>
                  <a:gd name="connsiteY1101" fmla="*/ 994111 h 1099145"/>
                  <a:gd name="connsiteX1102" fmla="*/ 853871 w 1439027"/>
                  <a:gd name="connsiteY1102" fmla="*/ 993035 h 1099145"/>
                  <a:gd name="connsiteX1103" fmla="*/ 860741 w 1439027"/>
                  <a:gd name="connsiteY1103" fmla="*/ 994925 h 1099145"/>
                  <a:gd name="connsiteX1104" fmla="*/ 863691 w 1439027"/>
                  <a:gd name="connsiteY1104" fmla="*/ 991185 h 1099145"/>
                  <a:gd name="connsiteX1105" fmla="*/ 871769 w 1439027"/>
                  <a:gd name="connsiteY1105" fmla="*/ 985671 h 1099145"/>
                  <a:gd name="connsiteX1106" fmla="*/ 874062 w 1439027"/>
                  <a:gd name="connsiteY1106" fmla="*/ 991087 h 1099145"/>
                  <a:gd name="connsiteX1107" fmla="*/ 876117 w 1439027"/>
                  <a:gd name="connsiteY1107" fmla="*/ 997242 h 1099145"/>
                  <a:gd name="connsiteX1108" fmla="*/ 877777 w 1439027"/>
                  <a:gd name="connsiteY1108" fmla="*/ 1001474 h 1099145"/>
                  <a:gd name="connsiteX1109" fmla="*/ 883258 w 1439027"/>
                  <a:gd name="connsiteY1109" fmla="*/ 1002798 h 1099145"/>
                  <a:gd name="connsiteX1110" fmla="*/ 887729 w 1439027"/>
                  <a:gd name="connsiteY1110" fmla="*/ 1002682 h 1099145"/>
                  <a:gd name="connsiteX1111" fmla="*/ 891460 w 1439027"/>
                  <a:gd name="connsiteY1111" fmla="*/ 1005436 h 1099145"/>
                  <a:gd name="connsiteX1112" fmla="*/ 892939 w 1439027"/>
                  <a:gd name="connsiteY1112" fmla="*/ 1001014 h 1099145"/>
                  <a:gd name="connsiteX1113" fmla="*/ 890884 w 1439027"/>
                  <a:gd name="connsiteY1113" fmla="*/ 997464 h 1099145"/>
                  <a:gd name="connsiteX1114" fmla="*/ 890391 w 1439027"/>
                  <a:gd name="connsiteY1114" fmla="*/ 991728 h 1099145"/>
                  <a:gd name="connsiteX1115" fmla="*/ 889249 w 1439027"/>
                  <a:gd name="connsiteY1115" fmla="*/ 987175 h 1099145"/>
                  <a:gd name="connsiteX1116" fmla="*/ 887630 w 1439027"/>
                  <a:gd name="connsiteY1116" fmla="*/ 982351 h 1099145"/>
                  <a:gd name="connsiteX1117" fmla="*/ 884343 w 1439027"/>
                  <a:gd name="connsiteY1117" fmla="*/ 979376 h 1099145"/>
                  <a:gd name="connsiteX1118" fmla="*/ 882354 w 1439027"/>
                  <a:gd name="connsiteY1118" fmla="*/ 972736 h 1099145"/>
                  <a:gd name="connsiteX1119" fmla="*/ 883554 w 1439027"/>
                  <a:gd name="connsiteY1119" fmla="*/ 966153 h 1099145"/>
                  <a:gd name="connsiteX1120" fmla="*/ 887630 w 1439027"/>
                  <a:gd name="connsiteY1120" fmla="*/ 964567 h 1099145"/>
                  <a:gd name="connsiteX1121" fmla="*/ 892117 w 1439027"/>
                  <a:gd name="connsiteY1121" fmla="*/ 964666 h 1099145"/>
                  <a:gd name="connsiteX1122" fmla="*/ 896555 w 1439027"/>
                  <a:gd name="connsiteY1122" fmla="*/ 966022 h 1099145"/>
                  <a:gd name="connsiteX1123" fmla="*/ 899678 w 1439027"/>
                  <a:gd name="connsiteY1123" fmla="*/ 962940 h 1099145"/>
                  <a:gd name="connsiteX1124" fmla="*/ 902390 w 1439027"/>
                  <a:gd name="connsiteY1124" fmla="*/ 958749 h 1099145"/>
                  <a:gd name="connsiteX1125" fmla="*/ 903211 w 1439027"/>
                  <a:gd name="connsiteY1125" fmla="*/ 954706 h 1099145"/>
                  <a:gd name="connsiteX1126" fmla="*/ 906992 w 1439027"/>
                  <a:gd name="connsiteY1126" fmla="*/ 956456 h 1099145"/>
                  <a:gd name="connsiteX1127" fmla="*/ 911347 w 1439027"/>
                  <a:gd name="connsiteY1127" fmla="*/ 957705 h 1099145"/>
                  <a:gd name="connsiteX1128" fmla="*/ 915128 w 1439027"/>
                  <a:gd name="connsiteY1128" fmla="*/ 959489 h 1099145"/>
                  <a:gd name="connsiteX1129" fmla="*/ 919319 w 1439027"/>
                  <a:gd name="connsiteY1129" fmla="*/ 963614 h 1099145"/>
                  <a:gd name="connsiteX1130" fmla="*/ 923099 w 1439027"/>
                  <a:gd name="connsiteY1130" fmla="*/ 961650 h 1099145"/>
                  <a:gd name="connsiteX1131" fmla="*/ 925483 w 1439027"/>
                  <a:gd name="connsiteY1131" fmla="*/ 957516 h 1099145"/>
                  <a:gd name="connsiteX1132" fmla="*/ 926551 w 1439027"/>
                  <a:gd name="connsiteY1132" fmla="*/ 952980 h 1099145"/>
                  <a:gd name="connsiteX1133" fmla="*/ 930249 w 1439027"/>
                  <a:gd name="connsiteY1133" fmla="*/ 955001 h 1099145"/>
                  <a:gd name="connsiteX1134" fmla="*/ 932304 w 1439027"/>
                  <a:gd name="connsiteY1134" fmla="*/ 959168 h 1099145"/>
                  <a:gd name="connsiteX1135" fmla="*/ 935015 w 1439027"/>
                  <a:gd name="connsiteY1135" fmla="*/ 953974 h 1099145"/>
                  <a:gd name="connsiteX1136" fmla="*/ 938631 w 1439027"/>
                  <a:gd name="connsiteY1136" fmla="*/ 956267 h 1099145"/>
                  <a:gd name="connsiteX1137" fmla="*/ 942083 w 1439027"/>
                  <a:gd name="connsiteY1137" fmla="*/ 959735 h 1099145"/>
                  <a:gd name="connsiteX1138" fmla="*/ 945945 w 1439027"/>
                  <a:gd name="connsiteY1138" fmla="*/ 962759 h 1099145"/>
                  <a:gd name="connsiteX1139" fmla="*/ 946849 w 1439027"/>
                  <a:gd name="connsiteY1139" fmla="*/ 956053 h 1099145"/>
                  <a:gd name="connsiteX1140" fmla="*/ 949726 w 1439027"/>
                  <a:gd name="connsiteY1140" fmla="*/ 953054 h 1099145"/>
                  <a:gd name="connsiteX1141" fmla="*/ 955067 w 1439027"/>
                  <a:gd name="connsiteY1141" fmla="*/ 955947 h 1099145"/>
                  <a:gd name="connsiteX1142" fmla="*/ 959094 w 1439027"/>
                  <a:gd name="connsiteY1142" fmla="*/ 953966 h 1099145"/>
                  <a:gd name="connsiteX1143" fmla="*/ 963203 w 1439027"/>
                  <a:gd name="connsiteY1143" fmla="*/ 952470 h 1099145"/>
                  <a:gd name="connsiteX1144" fmla="*/ 966573 w 1439027"/>
                  <a:gd name="connsiteY1144" fmla="*/ 950104 h 1099145"/>
                  <a:gd name="connsiteX1145" fmla="*/ 966490 w 1439027"/>
                  <a:gd name="connsiteY1145" fmla="*/ 945444 h 1099145"/>
                  <a:gd name="connsiteX1146" fmla="*/ 969531 w 1439027"/>
                  <a:gd name="connsiteY1146" fmla="*/ 941672 h 1099145"/>
                  <a:gd name="connsiteX1147" fmla="*/ 972736 w 1439027"/>
                  <a:gd name="connsiteY1147" fmla="*/ 938746 h 1099145"/>
                  <a:gd name="connsiteX1148" fmla="*/ 977010 w 1439027"/>
                  <a:gd name="connsiteY1148" fmla="*/ 937867 h 1099145"/>
                  <a:gd name="connsiteX1149" fmla="*/ 981858 w 1439027"/>
                  <a:gd name="connsiteY1149" fmla="*/ 938015 h 1099145"/>
                  <a:gd name="connsiteX1150" fmla="*/ 986049 w 1439027"/>
                  <a:gd name="connsiteY1150" fmla="*/ 941466 h 1099145"/>
                  <a:gd name="connsiteX1151" fmla="*/ 988350 w 1439027"/>
                  <a:gd name="connsiteY1151" fmla="*/ 945090 h 1099145"/>
                  <a:gd name="connsiteX1152" fmla="*/ 993035 w 1439027"/>
                  <a:gd name="connsiteY1152" fmla="*/ 946512 h 1099145"/>
                  <a:gd name="connsiteX1153" fmla="*/ 996075 w 1439027"/>
                  <a:gd name="connsiteY1153" fmla="*/ 949364 h 1099145"/>
                  <a:gd name="connsiteX1154" fmla="*/ 1001499 w 1439027"/>
                  <a:gd name="connsiteY1154" fmla="*/ 947285 h 1099145"/>
                  <a:gd name="connsiteX1155" fmla="*/ 1005608 w 1439027"/>
                  <a:gd name="connsiteY1155" fmla="*/ 948550 h 1099145"/>
                  <a:gd name="connsiteX1156" fmla="*/ 1008484 w 1439027"/>
                  <a:gd name="connsiteY1156" fmla="*/ 951484 h 1099145"/>
                  <a:gd name="connsiteX1157" fmla="*/ 1012511 w 1439027"/>
                  <a:gd name="connsiteY1157" fmla="*/ 950342 h 1099145"/>
                  <a:gd name="connsiteX1158" fmla="*/ 1016702 w 1439027"/>
                  <a:gd name="connsiteY1158" fmla="*/ 950317 h 1099145"/>
                  <a:gd name="connsiteX1159" fmla="*/ 1020894 w 1439027"/>
                  <a:gd name="connsiteY1159" fmla="*/ 952528 h 1099145"/>
                  <a:gd name="connsiteX1160" fmla="*/ 1022291 w 1439027"/>
                  <a:gd name="connsiteY1160" fmla="*/ 956481 h 1099145"/>
                  <a:gd name="connsiteX1161" fmla="*/ 1020976 w 1439027"/>
                  <a:gd name="connsiteY1161" fmla="*/ 960483 h 1099145"/>
                  <a:gd name="connsiteX1162" fmla="*/ 1023688 w 1439027"/>
                  <a:gd name="connsiteY1162" fmla="*/ 979286 h 1099145"/>
                  <a:gd name="connsiteX1163" fmla="*/ 1033221 w 1439027"/>
                  <a:gd name="connsiteY1163" fmla="*/ 980370 h 1099145"/>
                  <a:gd name="connsiteX1164" fmla="*/ 1044479 w 1439027"/>
                  <a:gd name="connsiteY1164" fmla="*/ 991210 h 1099145"/>
                  <a:gd name="connsiteX1165" fmla="*/ 1057710 w 1439027"/>
                  <a:gd name="connsiteY1165" fmla="*/ 989468 h 1099145"/>
                  <a:gd name="connsiteX1166" fmla="*/ 1065847 w 1439027"/>
                  <a:gd name="connsiteY1166" fmla="*/ 993790 h 1099145"/>
                  <a:gd name="connsiteX1167" fmla="*/ 1073572 w 1439027"/>
                  <a:gd name="connsiteY1167" fmla="*/ 988211 h 1099145"/>
                  <a:gd name="connsiteX1168" fmla="*/ 1074229 w 1439027"/>
                  <a:gd name="connsiteY1168" fmla="*/ 992739 h 1099145"/>
                  <a:gd name="connsiteX1169" fmla="*/ 1077269 w 1439027"/>
                  <a:gd name="connsiteY1169" fmla="*/ 989098 h 1099145"/>
                  <a:gd name="connsiteX1170" fmla="*/ 1073160 w 1439027"/>
                  <a:gd name="connsiteY1170" fmla="*/ 983050 h 1099145"/>
                  <a:gd name="connsiteX1171" fmla="*/ 1078009 w 1439027"/>
                  <a:gd name="connsiteY1171" fmla="*/ 988005 h 1099145"/>
                  <a:gd name="connsiteX1172" fmla="*/ 1084830 w 1439027"/>
                  <a:gd name="connsiteY1172" fmla="*/ 990553 h 1099145"/>
                  <a:gd name="connsiteX1173" fmla="*/ 1084091 w 1439027"/>
                  <a:gd name="connsiteY1173" fmla="*/ 984899 h 1099145"/>
                  <a:gd name="connsiteX1174" fmla="*/ 1087213 w 1439027"/>
                  <a:gd name="connsiteY1174" fmla="*/ 990808 h 1099145"/>
                  <a:gd name="connsiteX1175" fmla="*/ 1093624 w 1439027"/>
                  <a:gd name="connsiteY1175" fmla="*/ 991679 h 1099145"/>
                  <a:gd name="connsiteX1176" fmla="*/ 1091569 w 1439027"/>
                  <a:gd name="connsiteY1176" fmla="*/ 995911 h 1099145"/>
                  <a:gd name="connsiteX1177" fmla="*/ 1105210 w 1439027"/>
                  <a:gd name="connsiteY1177" fmla="*/ 993470 h 1099145"/>
                  <a:gd name="connsiteX1178" fmla="*/ 1102499 w 1439027"/>
                  <a:gd name="connsiteY1178" fmla="*/ 987800 h 1099145"/>
                  <a:gd name="connsiteX1179" fmla="*/ 1108827 w 1439027"/>
                  <a:gd name="connsiteY1179" fmla="*/ 994440 h 1099145"/>
                  <a:gd name="connsiteX1180" fmla="*/ 1115565 w 1439027"/>
                  <a:gd name="connsiteY1180" fmla="*/ 995163 h 1099145"/>
                  <a:gd name="connsiteX1181" fmla="*/ 1111785 w 1439027"/>
                  <a:gd name="connsiteY1181" fmla="*/ 1013004 h 1099145"/>
                  <a:gd name="connsiteX1182" fmla="*/ 1118688 w 1439027"/>
                  <a:gd name="connsiteY1182" fmla="*/ 1025512 h 1099145"/>
                  <a:gd name="connsiteX1183" fmla="*/ 1123537 w 1439027"/>
                  <a:gd name="connsiteY1183" fmla="*/ 1027468 h 1099145"/>
                  <a:gd name="connsiteX1184" fmla="*/ 1122634 w 1439027"/>
                  <a:gd name="connsiteY1184" fmla="*/ 1034379 h 1099145"/>
                  <a:gd name="connsiteX1185" fmla="*/ 1123291 w 1439027"/>
                  <a:gd name="connsiteY1185" fmla="*/ 1099146 h 1099145"/>
                  <a:gd name="connsiteX1186" fmla="*/ 1126988 w 1439027"/>
                  <a:gd name="connsiteY1186" fmla="*/ 1097412 h 1099145"/>
                  <a:gd name="connsiteX1187" fmla="*/ 1127892 w 1439027"/>
                  <a:gd name="connsiteY1187" fmla="*/ 1091593 h 1099145"/>
                  <a:gd name="connsiteX1188" fmla="*/ 1134467 w 1439027"/>
                  <a:gd name="connsiteY1188" fmla="*/ 1090204 h 1099145"/>
                  <a:gd name="connsiteX1189" fmla="*/ 1138001 w 1439027"/>
                  <a:gd name="connsiteY1189" fmla="*/ 1085315 h 1099145"/>
                  <a:gd name="connsiteX1190" fmla="*/ 1141781 w 1439027"/>
                  <a:gd name="connsiteY1190" fmla="*/ 1083145 h 1099145"/>
                  <a:gd name="connsiteX1191" fmla="*/ 1145069 w 1439027"/>
                  <a:gd name="connsiteY1191" fmla="*/ 1079883 h 1099145"/>
                  <a:gd name="connsiteX1192" fmla="*/ 1145397 w 1439027"/>
                  <a:gd name="connsiteY1192" fmla="*/ 1072758 h 1099145"/>
                  <a:gd name="connsiteX1193" fmla="*/ 1144083 w 1439027"/>
                  <a:gd name="connsiteY1193" fmla="*/ 1067663 h 1099145"/>
                  <a:gd name="connsiteX1194" fmla="*/ 1147205 w 1439027"/>
                  <a:gd name="connsiteY1194" fmla="*/ 1064112 h 1099145"/>
                  <a:gd name="connsiteX1195" fmla="*/ 1149095 w 1439027"/>
                  <a:gd name="connsiteY1195" fmla="*/ 1059847 h 1099145"/>
                  <a:gd name="connsiteX1196" fmla="*/ 1150164 w 1439027"/>
                  <a:gd name="connsiteY1196" fmla="*/ 1054103 h 1099145"/>
                  <a:gd name="connsiteX1197" fmla="*/ 1155669 w 1439027"/>
                  <a:gd name="connsiteY1197" fmla="*/ 1052632 h 1099145"/>
                  <a:gd name="connsiteX1198" fmla="*/ 1154683 w 1439027"/>
                  <a:gd name="connsiteY1198" fmla="*/ 1047709 h 1099145"/>
                  <a:gd name="connsiteX1199" fmla="*/ 1152136 w 1439027"/>
                  <a:gd name="connsiteY1199" fmla="*/ 1041398 h 1099145"/>
                  <a:gd name="connsiteX1200" fmla="*/ 1147698 w 1439027"/>
                  <a:gd name="connsiteY1200" fmla="*/ 1041020 h 1099145"/>
                  <a:gd name="connsiteX1201" fmla="*/ 1144246 w 1439027"/>
                  <a:gd name="connsiteY1201" fmla="*/ 1036500 h 1099145"/>
                  <a:gd name="connsiteX1202" fmla="*/ 1141781 w 1439027"/>
                  <a:gd name="connsiteY1202" fmla="*/ 1040313 h 1099145"/>
                  <a:gd name="connsiteX1203" fmla="*/ 1144083 w 1439027"/>
                  <a:gd name="connsiteY1203" fmla="*/ 1043765 h 1099145"/>
                  <a:gd name="connsiteX1204" fmla="*/ 1139398 w 1439027"/>
                  <a:gd name="connsiteY1204" fmla="*/ 1040584 h 1099145"/>
                  <a:gd name="connsiteX1205" fmla="*/ 1135700 w 1439027"/>
                  <a:gd name="connsiteY1205" fmla="*/ 1038834 h 1099145"/>
                  <a:gd name="connsiteX1206" fmla="*/ 1131591 w 1439027"/>
                  <a:gd name="connsiteY1206" fmla="*/ 1039532 h 1099145"/>
                  <a:gd name="connsiteX1207" fmla="*/ 1127729 w 1439027"/>
                  <a:gd name="connsiteY1207" fmla="*/ 1042080 h 1099145"/>
                  <a:gd name="connsiteX1208" fmla="*/ 1123455 w 1439027"/>
                  <a:gd name="connsiteY1208" fmla="*/ 1041883 h 1099145"/>
                  <a:gd name="connsiteX1209" fmla="*/ 1118853 w 1439027"/>
                  <a:gd name="connsiteY1209" fmla="*/ 1041718 h 1099145"/>
                  <a:gd name="connsiteX1210" fmla="*/ 1113757 w 1439027"/>
                  <a:gd name="connsiteY1210" fmla="*/ 1044036 h 1099145"/>
                  <a:gd name="connsiteX1211" fmla="*/ 1109648 w 1439027"/>
                  <a:gd name="connsiteY1211" fmla="*/ 1044833 h 1099145"/>
                  <a:gd name="connsiteX1212" fmla="*/ 1105047 w 1439027"/>
                  <a:gd name="connsiteY1212" fmla="*/ 1046665 h 1099145"/>
                  <a:gd name="connsiteX1213" fmla="*/ 1107841 w 1439027"/>
                  <a:gd name="connsiteY1213" fmla="*/ 1050109 h 1099145"/>
                  <a:gd name="connsiteX1214" fmla="*/ 1104389 w 1439027"/>
                  <a:gd name="connsiteY1214" fmla="*/ 1052492 h 1099145"/>
                  <a:gd name="connsiteX1215" fmla="*/ 1099294 w 1439027"/>
                  <a:gd name="connsiteY1215" fmla="*/ 1056749 h 1099145"/>
                  <a:gd name="connsiteX1216" fmla="*/ 1095349 w 1439027"/>
                  <a:gd name="connsiteY1216" fmla="*/ 1060209 h 1099145"/>
                  <a:gd name="connsiteX1217" fmla="*/ 1093541 w 1439027"/>
                  <a:gd name="connsiteY1217" fmla="*/ 1064244 h 1099145"/>
                  <a:gd name="connsiteX1218" fmla="*/ 1092144 w 1439027"/>
                  <a:gd name="connsiteY1218" fmla="*/ 1069618 h 1099145"/>
                  <a:gd name="connsiteX1219" fmla="*/ 1093706 w 1439027"/>
                  <a:gd name="connsiteY1219" fmla="*/ 1073522 h 1099145"/>
                  <a:gd name="connsiteX1220" fmla="*/ 1093870 w 1439027"/>
                  <a:gd name="connsiteY1220" fmla="*/ 1078338 h 1099145"/>
                  <a:gd name="connsiteX1221" fmla="*/ 1096582 w 1439027"/>
                  <a:gd name="connsiteY1221" fmla="*/ 1083080 h 1099145"/>
                  <a:gd name="connsiteX1222" fmla="*/ 1097157 w 1439027"/>
                  <a:gd name="connsiteY1222" fmla="*/ 1088331 h 1099145"/>
                  <a:gd name="connsiteX1223" fmla="*/ 1101266 w 1439027"/>
                  <a:gd name="connsiteY1223" fmla="*/ 1089671 h 1099145"/>
                  <a:gd name="connsiteX1224" fmla="*/ 1105129 w 1439027"/>
                  <a:gd name="connsiteY1224" fmla="*/ 1091585 h 1099145"/>
                  <a:gd name="connsiteX1225" fmla="*/ 1109402 w 1439027"/>
                  <a:gd name="connsiteY1225" fmla="*/ 1092908 h 1099145"/>
                  <a:gd name="connsiteX1226" fmla="*/ 1113347 w 1439027"/>
                  <a:gd name="connsiteY1226" fmla="*/ 1094692 h 1099145"/>
                  <a:gd name="connsiteX1227" fmla="*/ 1119511 w 1439027"/>
                  <a:gd name="connsiteY1227" fmla="*/ 1095316 h 1099145"/>
                  <a:gd name="connsiteX1228" fmla="*/ 1123044 w 1439027"/>
                  <a:gd name="connsiteY1228" fmla="*/ 1097675 h 10991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</a:cxnLst>
                <a:rect l="l" t="t" r="r" b="b"/>
                <a:pathLst>
                  <a:path w="1439027" h="1099145">
                    <a:moveTo>
                      <a:pt x="1351012" y="674503"/>
                    </a:moveTo>
                    <a:lnTo>
                      <a:pt x="1346821" y="672145"/>
                    </a:lnTo>
                    <a:lnTo>
                      <a:pt x="1351012" y="674503"/>
                    </a:lnTo>
                    <a:close/>
                    <a:moveTo>
                      <a:pt x="1360299" y="682491"/>
                    </a:moveTo>
                    <a:lnTo>
                      <a:pt x="1358902" y="677413"/>
                    </a:lnTo>
                    <a:lnTo>
                      <a:pt x="1353642" y="676172"/>
                    </a:lnTo>
                    <a:lnTo>
                      <a:pt x="1348218" y="673443"/>
                    </a:lnTo>
                    <a:lnTo>
                      <a:pt x="1340986" y="669186"/>
                    </a:lnTo>
                    <a:lnTo>
                      <a:pt x="1340083" y="673452"/>
                    </a:lnTo>
                    <a:lnTo>
                      <a:pt x="1343616" y="675522"/>
                    </a:lnTo>
                    <a:lnTo>
                      <a:pt x="1349861" y="678399"/>
                    </a:lnTo>
                    <a:lnTo>
                      <a:pt x="1355779" y="680462"/>
                    </a:lnTo>
                    <a:lnTo>
                      <a:pt x="1360299" y="682491"/>
                    </a:lnTo>
                    <a:close/>
                    <a:moveTo>
                      <a:pt x="1359724" y="686263"/>
                    </a:moveTo>
                    <a:lnTo>
                      <a:pt x="1352820" y="682007"/>
                    </a:lnTo>
                    <a:lnTo>
                      <a:pt x="1356436" y="684102"/>
                    </a:lnTo>
                    <a:close/>
                    <a:moveTo>
                      <a:pt x="1388076" y="714698"/>
                    </a:moveTo>
                    <a:lnTo>
                      <a:pt x="1383967" y="713021"/>
                    </a:lnTo>
                    <a:lnTo>
                      <a:pt x="1388076" y="714698"/>
                    </a:lnTo>
                    <a:close/>
                    <a:moveTo>
                      <a:pt x="1384624" y="720278"/>
                    </a:moveTo>
                    <a:lnTo>
                      <a:pt x="1381090" y="717673"/>
                    </a:lnTo>
                    <a:lnTo>
                      <a:pt x="1384624" y="720278"/>
                    </a:lnTo>
                    <a:close/>
                    <a:moveTo>
                      <a:pt x="1393829" y="732901"/>
                    </a:moveTo>
                    <a:lnTo>
                      <a:pt x="1391774" y="729006"/>
                    </a:lnTo>
                    <a:lnTo>
                      <a:pt x="1388405" y="725513"/>
                    </a:lnTo>
                    <a:lnTo>
                      <a:pt x="1384542" y="723910"/>
                    </a:lnTo>
                    <a:lnTo>
                      <a:pt x="1379693" y="723023"/>
                    </a:lnTo>
                    <a:lnTo>
                      <a:pt x="1382077" y="727608"/>
                    </a:lnTo>
                    <a:lnTo>
                      <a:pt x="1390706" y="728858"/>
                    </a:lnTo>
                    <a:lnTo>
                      <a:pt x="1393335" y="732753"/>
                    </a:lnTo>
                    <a:close/>
                    <a:moveTo>
                      <a:pt x="1389226" y="738464"/>
                    </a:moveTo>
                    <a:lnTo>
                      <a:pt x="1386678" y="734158"/>
                    </a:lnTo>
                    <a:lnTo>
                      <a:pt x="1388158" y="738144"/>
                    </a:lnTo>
                    <a:close/>
                    <a:moveTo>
                      <a:pt x="1388405" y="757374"/>
                    </a:moveTo>
                    <a:lnTo>
                      <a:pt x="1387172" y="753257"/>
                    </a:lnTo>
                    <a:lnTo>
                      <a:pt x="1388405" y="757374"/>
                    </a:lnTo>
                    <a:close/>
                    <a:moveTo>
                      <a:pt x="1361531" y="872032"/>
                    </a:moveTo>
                    <a:lnTo>
                      <a:pt x="1361449" y="867479"/>
                    </a:lnTo>
                    <a:lnTo>
                      <a:pt x="1359724" y="863592"/>
                    </a:lnTo>
                    <a:lnTo>
                      <a:pt x="1359148" y="868194"/>
                    </a:lnTo>
                    <a:lnTo>
                      <a:pt x="1361038" y="871942"/>
                    </a:lnTo>
                    <a:close/>
                    <a:moveTo>
                      <a:pt x="1302280" y="934933"/>
                    </a:moveTo>
                    <a:lnTo>
                      <a:pt x="1298171" y="932780"/>
                    </a:lnTo>
                    <a:lnTo>
                      <a:pt x="1302115" y="934686"/>
                    </a:lnTo>
                    <a:close/>
                    <a:moveTo>
                      <a:pt x="1186651" y="991547"/>
                    </a:moveTo>
                    <a:lnTo>
                      <a:pt x="1189774" y="987767"/>
                    </a:lnTo>
                    <a:lnTo>
                      <a:pt x="1186487" y="990873"/>
                    </a:lnTo>
                    <a:close/>
                    <a:moveTo>
                      <a:pt x="1193554" y="992180"/>
                    </a:moveTo>
                    <a:lnTo>
                      <a:pt x="1193637" y="987849"/>
                    </a:lnTo>
                    <a:lnTo>
                      <a:pt x="1193391" y="992007"/>
                    </a:lnTo>
                    <a:close/>
                    <a:moveTo>
                      <a:pt x="1134796" y="1007202"/>
                    </a:moveTo>
                    <a:lnTo>
                      <a:pt x="1136522" y="1003365"/>
                    </a:lnTo>
                    <a:lnTo>
                      <a:pt x="1131344" y="1004359"/>
                    </a:lnTo>
                    <a:lnTo>
                      <a:pt x="1134796" y="1007202"/>
                    </a:lnTo>
                    <a:close/>
                    <a:moveTo>
                      <a:pt x="1135042" y="1012396"/>
                    </a:moveTo>
                    <a:lnTo>
                      <a:pt x="1135124" y="1007950"/>
                    </a:lnTo>
                    <a:lnTo>
                      <a:pt x="1131015" y="1007178"/>
                    </a:lnTo>
                    <a:lnTo>
                      <a:pt x="1127400" y="1009438"/>
                    </a:lnTo>
                    <a:lnTo>
                      <a:pt x="1131509" y="1010013"/>
                    </a:lnTo>
                    <a:lnTo>
                      <a:pt x="1135042" y="1012396"/>
                    </a:lnTo>
                    <a:close/>
                    <a:moveTo>
                      <a:pt x="1122634" y="1034379"/>
                    </a:moveTo>
                    <a:lnTo>
                      <a:pt x="1132577" y="1033747"/>
                    </a:lnTo>
                    <a:lnTo>
                      <a:pt x="1137179" y="1028832"/>
                    </a:lnTo>
                    <a:lnTo>
                      <a:pt x="1134878" y="1020088"/>
                    </a:lnTo>
                    <a:lnTo>
                      <a:pt x="1130769" y="1020647"/>
                    </a:lnTo>
                    <a:lnTo>
                      <a:pt x="1132248" y="1016300"/>
                    </a:lnTo>
                    <a:lnTo>
                      <a:pt x="1126085" y="1014993"/>
                    </a:lnTo>
                    <a:lnTo>
                      <a:pt x="1125592" y="1008057"/>
                    </a:lnTo>
                    <a:lnTo>
                      <a:pt x="1130523" y="1006101"/>
                    </a:lnTo>
                    <a:lnTo>
                      <a:pt x="1128961" y="997670"/>
                    </a:lnTo>
                    <a:lnTo>
                      <a:pt x="1131756" y="1004014"/>
                    </a:lnTo>
                    <a:lnTo>
                      <a:pt x="1145890" y="993355"/>
                    </a:lnTo>
                    <a:lnTo>
                      <a:pt x="1152793" y="996872"/>
                    </a:lnTo>
                    <a:lnTo>
                      <a:pt x="1156573" y="991818"/>
                    </a:lnTo>
                    <a:lnTo>
                      <a:pt x="1162819" y="993692"/>
                    </a:lnTo>
                    <a:lnTo>
                      <a:pt x="1166271" y="988137"/>
                    </a:lnTo>
                    <a:lnTo>
                      <a:pt x="1162573" y="985901"/>
                    </a:lnTo>
                    <a:lnTo>
                      <a:pt x="1169229" y="988465"/>
                    </a:lnTo>
                    <a:lnTo>
                      <a:pt x="1167010" y="992320"/>
                    </a:lnTo>
                    <a:lnTo>
                      <a:pt x="1172434" y="990019"/>
                    </a:lnTo>
                    <a:lnTo>
                      <a:pt x="1171695" y="985178"/>
                    </a:lnTo>
                    <a:lnTo>
                      <a:pt x="1181064" y="987676"/>
                    </a:lnTo>
                    <a:lnTo>
                      <a:pt x="1180241" y="979187"/>
                    </a:lnTo>
                    <a:lnTo>
                      <a:pt x="1182871" y="984463"/>
                    </a:lnTo>
                    <a:lnTo>
                      <a:pt x="1186816" y="986337"/>
                    </a:lnTo>
                    <a:lnTo>
                      <a:pt x="1190186" y="982187"/>
                    </a:lnTo>
                    <a:lnTo>
                      <a:pt x="1194130" y="980905"/>
                    </a:lnTo>
                    <a:lnTo>
                      <a:pt x="1198239" y="979746"/>
                    </a:lnTo>
                    <a:lnTo>
                      <a:pt x="1197582" y="974462"/>
                    </a:lnTo>
                    <a:lnTo>
                      <a:pt x="1204485" y="982104"/>
                    </a:lnTo>
                    <a:lnTo>
                      <a:pt x="1203827" y="977428"/>
                    </a:lnTo>
                    <a:lnTo>
                      <a:pt x="1208347" y="978259"/>
                    </a:lnTo>
                    <a:lnTo>
                      <a:pt x="1207361" y="972892"/>
                    </a:lnTo>
                    <a:lnTo>
                      <a:pt x="1210566" y="976738"/>
                    </a:lnTo>
                    <a:lnTo>
                      <a:pt x="1210895" y="972522"/>
                    </a:lnTo>
                    <a:lnTo>
                      <a:pt x="1212209" y="968602"/>
                    </a:lnTo>
                    <a:lnTo>
                      <a:pt x="1210566" y="964066"/>
                    </a:lnTo>
                    <a:lnTo>
                      <a:pt x="1206622" y="960212"/>
                    </a:lnTo>
                    <a:lnTo>
                      <a:pt x="1211470" y="960959"/>
                    </a:lnTo>
                    <a:lnTo>
                      <a:pt x="1207197" y="955108"/>
                    </a:lnTo>
                    <a:lnTo>
                      <a:pt x="1204977" y="945805"/>
                    </a:lnTo>
                    <a:lnTo>
                      <a:pt x="1201198" y="943718"/>
                    </a:lnTo>
                    <a:lnTo>
                      <a:pt x="1210977" y="953522"/>
                    </a:lnTo>
                    <a:lnTo>
                      <a:pt x="1216483" y="959801"/>
                    </a:lnTo>
                    <a:lnTo>
                      <a:pt x="1218784" y="963885"/>
                    </a:lnTo>
                    <a:lnTo>
                      <a:pt x="1229878" y="959825"/>
                    </a:lnTo>
                    <a:lnTo>
                      <a:pt x="1235056" y="962940"/>
                    </a:lnTo>
                    <a:lnTo>
                      <a:pt x="1237357" y="958091"/>
                    </a:lnTo>
                    <a:lnTo>
                      <a:pt x="1242123" y="953185"/>
                    </a:lnTo>
                    <a:lnTo>
                      <a:pt x="1241876" y="959801"/>
                    </a:lnTo>
                    <a:lnTo>
                      <a:pt x="1246150" y="959825"/>
                    </a:lnTo>
                    <a:lnTo>
                      <a:pt x="1244095" y="954796"/>
                    </a:lnTo>
                    <a:lnTo>
                      <a:pt x="1252231" y="953530"/>
                    </a:lnTo>
                    <a:lnTo>
                      <a:pt x="1259874" y="954804"/>
                    </a:lnTo>
                    <a:lnTo>
                      <a:pt x="1264148" y="958100"/>
                    </a:lnTo>
                    <a:lnTo>
                      <a:pt x="1262833" y="953530"/>
                    </a:lnTo>
                    <a:lnTo>
                      <a:pt x="1269325" y="952840"/>
                    </a:lnTo>
                    <a:lnTo>
                      <a:pt x="1273845" y="953530"/>
                    </a:lnTo>
                    <a:lnTo>
                      <a:pt x="1288884" y="947252"/>
                    </a:lnTo>
                    <a:lnTo>
                      <a:pt x="1289541" y="940973"/>
                    </a:lnTo>
                    <a:lnTo>
                      <a:pt x="1294307" y="940612"/>
                    </a:lnTo>
                    <a:lnTo>
                      <a:pt x="1293979" y="934728"/>
                    </a:lnTo>
                    <a:lnTo>
                      <a:pt x="1295130" y="928358"/>
                    </a:lnTo>
                    <a:lnTo>
                      <a:pt x="1299649" y="928268"/>
                    </a:lnTo>
                    <a:lnTo>
                      <a:pt x="1303841" y="926247"/>
                    </a:lnTo>
                    <a:lnTo>
                      <a:pt x="1307785" y="922770"/>
                    </a:lnTo>
                    <a:lnTo>
                      <a:pt x="1306964" y="928424"/>
                    </a:lnTo>
                    <a:lnTo>
                      <a:pt x="1311566" y="924093"/>
                    </a:lnTo>
                    <a:lnTo>
                      <a:pt x="1310004" y="920075"/>
                    </a:lnTo>
                    <a:lnTo>
                      <a:pt x="1305566" y="917511"/>
                    </a:lnTo>
                    <a:lnTo>
                      <a:pt x="1311402" y="918702"/>
                    </a:lnTo>
                    <a:lnTo>
                      <a:pt x="1313045" y="924693"/>
                    </a:lnTo>
                    <a:lnTo>
                      <a:pt x="1314360" y="916040"/>
                    </a:lnTo>
                    <a:lnTo>
                      <a:pt x="1320030" y="909613"/>
                    </a:lnTo>
                    <a:lnTo>
                      <a:pt x="1324797" y="907608"/>
                    </a:lnTo>
                    <a:lnTo>
                      <a:pt x="1322084" y="903335"/>
                    </a:lnTo>
                    <a:lnTo>
                      <a:pt x="1317565" y="903326"/>
                    </a:lnTo>
                    <a:lnTo>
                      <a:pt x="1320112" y="898568"/>
                    </a:lnTo>
                    <a:lnTo>
                      <a:pt x="1323729" y="902579"/>
                    </a:lnTo>
                    <a:lnTo>
                      <a:pt x="1322496" y="897056"/>
                    </a:lnTo>
                    <a:lnTo>
                      <a:pt x="1330057" y="897048"/>
                    </a:lnTo>
                    <a:lnTo>
                      <a:pt x="1335234" y="899817"/>
                    </a:lnTo>
                    <a:lnTo>
                      <a:pt x="1339261" y="891509"/>
                    </a:lnTo>
                    <a:lnTo>
                      <a:pt x="1334905" y="885337"/>
                    </a:lnTo>
                    <a:lnTo>
                      <a:pt x="1336713" y="889175"/>
                    </a:lnTo>
                    <a:lnTo>
                      <a:pt x="1344274" y="888156"/>
                    </a:lnTo>
                    <a:lnTo>
                      <a:pt x="1343780" y="882757"/>
                    </a:lnTo>
                    <a:lnTo>
                      <a:pt x="1339424" y="881861"/>
                    </a:lnTo>
                    <a:lnTo>
                      <a:pt x="1338275" y="876807"/>
                    </a:lnTo>
                    <a:lnTo>
                      <a:pt x="1342384" y="875771"/>
                    </a:lnTo>
                    <a:lnTo>
                      <a:pt x="1343533" y="880209"/>
                    </a:lnTo>
                    <a:lnTo>
                      <a:pt x="1350355" y="878229"/>
                    </a:lnTo>
                    <a:lnTo>
                      <a:pt x="1343862" y="871942"/>
                    </a:lnTo>
                    <a:lnTo>
                      <a:pt x="1346656" y="868794"/>
                    </a:lnTo>
                    <a:lnTo>
                      <a:pt x="1354382" y="871942"/>
                    </a:lnTo>
                    <a:lnTo>
                      <a:pt x="1355121" y="865992"/>
                    </a:lnTo>
                    <a:lnTo>
                      <a:pt x="1353971" y="860050"/>
                    </a:lnTo>
                    <a:lnTo>
                      <a:pt x="1354711" y="853147"/>
                    </a:lnTo>
                    <a:lnTo>
                      <a:pt x="1350437" y="851380"/>
                    </a:lnTo>
                    <a:lnTo>
                      <a:pt x="1357915" y="841593"/>
                    </a:lnTo>
                    <a:lnTo>
                      <a:pt x="1349779" y="840574"/>
                    </a:lnTo>
                    <a:lnTo>
                      <a:pt x="1346328" y="837878"/>
                    </a:lnTo>
                    <a:lnTo>
                      <a:pt x="1353806" y="839316"/>
                    </a:lnTo>
                    <a:lnTo>
                      <a:pt x="1350355" y="834303"/>
                    </a:lnTo>
                    <a:lnTo>
                      <a:pt x="1344356" y="832125"/>
                    </a:lnTo>
                    <a:lnTo>
                      <a:pt x="1345178" y="828016"/>
                    </a:lnTo>
                    <a:lnTo>
                      <a:pt x="1348875" y="831024"/>
                    </a:lnTo>
                    <a:lnTo>
                      <a:pt x="1353149" y="832692"/>
                    </a:lnTo>
                    <a:lnTo>
                      <a:pt x="1354629" y="828025"/>
                    </a:lnTo>
                    <a:lnTo>
                      <a:pt x="1353560" y="834287"/>
                    </a:lnTo>
                    <a:lnTo>
                      <a:pt x="1360381" y="830268"/>
                    </a:lnTo>
                    <a:lnTo>
                      <a:pt x="1355697" y="824992"/>
                    </a:lnTo>
                    <a:lnTo>
                      <a:pt x="1360710" y="822806"/>
                    </a:lnTo>
                    <a:lnTo>
                      <a:pt x="1359806" y="818467"/>
                    </a:lnTo>
                    <a:lnTo>
                      <a:pt x="1364408" y="817144"/>
                    </a:lnTo>
                    <a:lnTo>
                      <a:pt x="1364983" y="809189"/>
                    </a:lnTo>
                    <a:lnTo>
                      <a:pt x="1364819" y="803091"/>
                    </a:lnTo>
                    <a:lnTo>
                      <a:pt x="1368270" y="796648"/>
                    </a:lnTo>
                    <a:lnTo>
                      <a:pt x="1369338" y="792556"/>
                    </a:lnTo>
                    <a:lnTo>
                      <a:pt x="1373284" y="784099"/>
                    </a:lnTo>
                    <a:lnTo>
                      <a:pt x="1373365" y="778174"/>
                    </a:lnTo>
                    <a:lnTo>
                      <a:pt x="1377885" y="784074"/>
                    </a:lnTo>
                    <a:lnTo>
                      <a:pt x="1375995" y="789219"/>
                    </a:lnTo>
                    <a:lnTo>
                      <a:pt x="1378214" y="784370"/>
                    </a:lnTo>
                    <a:lnTo>
                      <a:pt x="1380761" y="780804"/>
                    </a:lnTo>
                    <a:lnTo>
                      <a:pt x="1385692" y="782513"/>
                    </a:lnTo>
                    <a:lnTo>
                      <a:pt x="1384049" y="773276"/>
                    </a:lnTo>
                    <a:lnTo>
                      <a:pt x="1378050" y="768814"/>
                    </a:lnTo>
                    <a:lnTo>
                      <a:pt x="1383392" y="768066"/>
                    </a:lnTo>
                    <a:lnTo>
                      <a:pt x="1377968" y="760957"/>
                    </a:lnTo>
                    <a:lnTo>
                      <a:pt x="1383637" y="760785"/>
                    </a:lnTo>
                    <a:lnTo>
                      <a:pt x="1378297" y="758533"/>
                    </a:lnTo>
                    <a:lnTo>
                      <a:pt x="1373694" y="755517"/>
                    </a:lnTo>
                    <a:lnTo>
                      <a:pt x="1375748" y="750438"/>
                    </a:lnTo>
                    <a:lnTo>
                      <a:pt x="1382077" y="752715"/>
                    </a:lnTo>
                    <a:lnTo>
                      <a:pt x="1381912" y="746945"/>
                    </a:lnTo>
                    <a:lnTo>
                      <a:pt x="1382816" y="752706"/>
                    </a:lnTo>
                    <a:lnTo>
                      <a:pt x="1386925" y="752715"/>
                    </a:lnTo>
                    <a:lnTo>
                      <a:pt x="1385117" y="746452"/>
                    </a:lnTo>
                    <a:lnTo>
                      <a:pt x="1384378" y="740174"/>
                    </a:lnTo>
                    <a:lnTo>
                      <a:pt x="1379283" y="740149"/>
                    </a:lnTo>
                    <a:lnTo>
                      <a:pt x="1380022" y="744234"/>
                    </a:lnTo>
                    <a:lnTo>
                      <a:pt x="1373529" y="746428"/>
                    </a:lnTo>
                    <a:lnTo>
                      <a:pt x="1372215" y="741505"/>
                    </a:lnTo>
                    <a:lnTo>
                      <a:pt x="1377885" y="740166"/>
                    </a:lnTo>
                    <a:lnTo>
                      <a:pt x="1382159" y="733887"/>
                    </a:lnTo>
                    <a:lnTo>
                      <a:pt x="1386186" y="731348"/>
                    </a:lnTo>
                    <a:lnTo>
                      <a:pt x="1380515" y="730961"/>
                    </a:lnTo>
                    <a:lnTo>
                      <a:pt x="1372790" y="727625"/>
                    </a:lnTo>
                    <a:lnTo>
                      <a:pt x="1365805" y="721338"/>
                    </a:lnTo>
                    <a:lnTo>
                      <a:pt x="1359970" y="717385"/>
                    </a:lnTo>
                    <a:lnTo>
                      <a:pt x="1351012" y="721313"/>
                    </a:lnTo>
                    <a:lnTo>
                      <a:pt x="1340904" y="716194"/>
                    </a:lnTo>
                    <a:lnTo>
                      <a:pt x="1335070" y="715980"/>
                    </a:lnTo>
                    <a:lnTo>
                      <a:pt x="1340247" y="714936"/>
                    </a:lnTo>
                    <a:lnTo>
                      <a:pt x="1343945" y="717352"/>
                    </a:lnTo>
                    <a:lnTo>
                      <a:pt x="1350684" y="708789"/>
                    </a:lnTo>
                    <a:lnTo>
                      <a:pt x="1358244" y="702683"/>
                    </a:lnTo>
                    <a:lnTo>
                      <a:pt x="1369010" y="700604"/>
                    </a:lnTo>
                    <a:lnTo>
                      <a:pt x="1367201" y="696446"/>
                    </a:lnTo>
                    <a:lnTo>
                      <a:pt x="1364490" y="692698"/>
                    </a:lnTo>
                    <a:lnTo>
                      <a:pt x="1352081" y="684102"/>
                    </a:lnTo>
                    <a:lnTo>
                      <a:pt x="1344027" y="680396"/>
                    </a:lnTo>
                    <a:lnTo>
                      <a:pt x="1328742" y="671701"/>
                    </a:lnTo>
                    <a:lnTo>
                      <a:pt x="1325290" y="666195"/>
                    </a:lnTo>
                    <a:lnTo>
                      <a:pt x="1318798" y="664880"/>
                    </a:lnTo>
                    <a:lnTo>
                      <a:pt x="1311812" y="666409"/>
                    </a:lnTo>
                    <a:lnTo>
                      <a:pt x="1315099" y="662768"/>
                    </a:lnTo>
                    <a:lnTo>
                      <a:pt x="1326276" y="664856"/>
                    </a:lnTo>
                    <a:lnTo>
                      <a:pt x="1331782" y="670682"/>
                    </a:lnTo>
                    <a:lnTo>
                      <a:pt x="1336795" y="671134"/>
                    </a:lnTo>
                    <a:lnTo>
                      <a:pt x="1340657" y="668488"/>
                    </a:lnTo>
                    <a:lnTo>
                      <a:pt x="1346656" y="671126"/>
                    </a:lnTo>
                    <a:lnTo>
                      <a:pt x="1358983" y="673435"/>
                    </a:lnTo>
                    <a:lnTo>
                      <a:pt x="1351506" y="664995"/>
                    </a:lnTo>
                    <a:lnTo>
                      <a:pt x="1338438" y="658577"/>
                    </a:lnTo>
                    <a:lnTo>
                      <a:pt x="1336138" y="652307"/>
                    </a:lnTo>
                    <a:lnTo>
                      <a:pt x="1322988" y="646028"/>
                    </a:lnTo>
                    <a:lnTo>
                      <a:pt x="1318469" y="639758"/>
                    </a:lnTo>
                    <a:lnTo>
                      <a:pt x="1316003" y="633487"/>
                    </a:lnTo>
                    <a:lnTo>
                      <a:pt x="1308854" y="627628"/>
                    </a:lnTo>
                    <a:lnTo>
                      <a:pt x="1306142" y="620930"/>
                    </a:lnTo>
                    <a:lnTo>
                      <a:pt x="1300800" y="614660"/>
                    </a:lnTo>
                    <a:lnTo>
                      <a:pt x="1296198" y="608488"/>
                    </a:lnTo>
                    <a:lnTo>
                      <a:pt x="1286418" y="595824"/>
                    </a:lnTo>
                    <a:lnTo>
                      <a:pt x="1277626" y="589554"/>
                    </a:lnTo>
                    <a:lnTo>
                      <a:pt x="1261929" y="583275"/>
                    </a:lnTo>
                    <a:lnTo>
                      <a:pt x="1258971" y="580160"/>
                    </a:lnTo>
                    <a:lnTo>
                      <a:pt x="1250670" y="577005"/>
                    </a:lnTo>
                    <a:lnTo>
                      <a:pt x="1248040" y="570833"/>
                    </a:lnTo>
                    <a:lnTo>
                      <a:pt x="1251245" y="567924"/>
                    </a:lnTo>
                    <a:lnTo>
                      <a:pt x="1251821" y="558276"/>
                    </a:lnTo>
                    <a:lnTo>
                      <a:pt x="1251327" y="551964"/>
                    </a:lnTo>
                    <a:lnTo>
                      <a:pt x="1258477" y="545710"/>
                    </a:lnTo>
                    <a:lnTo>
                      <a:pt x="1261107" y="540977"/>
                    </a:lnTo>
                    <a:lnTo>
                      <a:pt x="1254862" y="535167"/>
                    </a:lnTo>
                    <a:lnTo>
                      <a:pt x="1259957" y="533186"/>
                    </a:lnTo>
                    <a:lnTo>
                      <a:pt x="1261600" y="538027"/>
                    </a:lnTo>
                    <a:lnTo>
                      <a:pt x="1271544" y="535035"/>
                    </a:lnTo>
                    <a:lnTo>
                      <a:pt x="1267271" y="528995"/>
                    </a:lnTo>
                    <a:lnTo>
                      <a:pt x="1270065" y="524796"/>
                    </a:lnTo>
                    <a:lnTo>
                      <a:pt x="1269325" y="520613"/>
                    </a:lnTo>
                    <a:lnTo>
                      <a:pt x="1273599" y="520719"/>
                    </a:lnTo>
                    <a:lnTo>
                      <a:pt x="1282227" y="514449"/>
                    </a:lnTo>
                    <a:lnTo>
                      <a:pt x="1287651" y="516397"/>
                    </a:lnTo>
                    <a:lnTo>
                      <a:pt x="1293076" y="508269"/>
                    </a:lnTo>
                    <a:lnTo>
                      <a:pt x="1297677" y="508162"/>
                    </a:lnTo>
                    <a:lnTo>
                      <a:pt x="1300143" y="513044"/>
                    </a:lnTo>
                    <a:lnTo>
                      <a:pt x="1307703" y="511482"/>
                    </a:lnTo>
                    <a:lnTo>
                      <a:pt x="1303758" y="506897"/>
                    </a:lnTo>
                    <a:lnTo>
                      <a:pt x="1306224" y="501916"/>
                    </a:lnTo>
                    <a:lnTo>
                      <a:pt x="1303841" y="497865"/>
                    </a:lnTo>
                    <a:lnTo>
                      <a:pt x="1300143" y="495580"/>
                    </a:lnTo>
                    <a:lnTo>
                      <a:pt x="1291760" y="494767"/>
                    </a:lnTo>
                    <a:lnTo>
                      <a:pt x="1275653" y="494602"/>
                    </a:lnTo>
                    <a:lnTo>
                      <a:pt x="1268667" y="490781"/>
                    </a:lnTo>
                    <a:lnTo>
                      <a:pt x="1262011" y="489425"/>
                    </a:lnTo>
                    <a:lnTo>
                      <a:pt x="1253629" y="483163"/>
                    </a:lnTo>
                    <a:lnTo>
                      <a:pt x="1247136" y="483146"/>
                    </a:lnTo>
                    <a:lnTo>
                      <a:pt x="1236618" y="486697"/>
                    </a:lnTo>
                    <a:lnTo>
                      <a:pt x="1240069" y="489400"/>
                    </a:lnTo>
                    <a:lnTo>
                      <a:pt x="1233330" y="495654"/>
                    </a:lnTo>
                    <a:lnTo>
                      <a:pt x="1234316" y="499805"/>
                    </a:lnTo>
                    <a:lnTo>
                      <a:pt x="1227167" y="504489"/>
                    </a:lnTo>
                    <a:lnTo>
                      <a:pt x="1219606" y="505754"/>
                    </a:lnTo>
                    <a:lnTo>
                      <a:pt x="1215332" y="502434"/>
                    </a:lnTo>
                    <a:lnTo>
                      <a:pt x="1206704" y="495506"/>
                    </a:lnTo>
                    <a:lnTo>
                      <a:pt x="1204977" y="491627"/>
                    </a:lnTo>
                    <a:lnTo>
                      <a:pt x="1207279" y="485653"/>
                    </a:lnTo>
                    <a:lnTo>
                      <a:pt x="1211964" y="487913"/>
                    </a:lnTo>
                    <a:lnTo>
                      <a:pt x="1209169" y="484018"/>
                    </a:lnTo>
                    <a:lnTo>
                      <a:pt x="1199554" y="476901"/>
                    </a:lnTo>
                    <a:lnTo>
                      <a:pt x="1188541" y="473433"/>
                    </a:lnTo>
                    <a:lnTo>
                      <a:pt x="1181227" y="473416"/>
                    </a:lnTo>
                    <a:lnTo>
                      <a:pt x="1179831" y="477320"/>
                    </a:lnTo>
                    <a:lnTo>
                      <a:pt x="1178105" y="472726"/>
                    </a:lnTo>
                    <a:lnTo>
                      <a:pt x="1173585" y="472833"/>
                    </a:lnTo>
                    <a:lnTo>
                      <a:pt x="1165778" y="468666"/>
                    </a:lnTo>
                    <a:lnTo>
                      <a:pt x="1160519" y="464393"/>
                    </a:lnTo>
                    <a:lnTo>
                      <a:pt x="1154765" y="458131"/>
                    </a:lnTo>
                    <a:lnTo>
                      <a:pt x="1152136" y="451877"/>
                    </a:lnTo>
                    <a:lnTo>
                      <a:pt x="1154437" y="446017"/>
                    </a:lnTo>
                    <a:lnTo>
                      <a:pt x="1151725" y="442451"/>
                    </a:lnTo>
                    <a:lnTo>
                      <a:pt x="1154519" y="439361"/>
                    </a:lnTo>
                    <a:lnTo>
                      <a:pt x="1159696" y="439361"/>
                    </a:lnTo>
                    <a:lnTo>
                      <a:pt x="1166435" y="444398"/>
                    </a:lnTo>
                    <a:lnTo>
                      <a:pt x="1171531" y="440659"/>
                    </a:lnTo>
                    <a:lnTo>
                      <a:pt x="1179749" y="439813"/>
                    </a:lnTo>
                    <a:lnTo>
                      <a:pt x="1187884" y="433107"/>
                    </a:lnTo>
                    <a:lnTo>
                      <a:pt x="1185336" y="427510"/>
                    </a:lnTo>
                    <a:lnTo>
                      <a:pt x="1186323" y="420599"/>
                    </a:lnTo>
                    <a:lnTo>
                      <a:pt x="1195609" y="414345"/>
                    </a:lnTo>
                    <a:lnTo>
                      <a:pt x="1203663" y="408420"/>
                    </a:lnTo>
                    <a:lnTo>
                      <a:pt x="1205881" y="401944"/>
                    </a:lnTo>
                    <a:lnTo>
                      <a:pt x="1207032" y="395731"/>
                    </a:lnTo>
                    <a:lnTo>
                      <a:pt x="1211881" y="391935"/>
                    </a:lnTo>
                    <a:lnTo>
                      <a:pt x="1212621" y="384012"/>
                    </a:lnTo>
                    <a:lnTo>
                      <a:pt x="1220756" y="385796"/>
                    </a:lnTo>
                    <a:lnTo>
                      <a:pt x="1223633" y="388877"/>
                    </a:lnTo>
                    <a:lnTo>
                      <a:pt x="1227906" y="387554"/>
                    </a:lnTo>
                    <a:lnTo>
                      <a:pt x="1234316" y="389132"/>
                    </a:lnTo>
                    <a:lnTo>
                      <a:pt x="1243027" y="395665"/>
                    </a:lnTo>
                    <a:lnTo>
                      <a:pt x="1249108" y="399988"/>
                    </a:lnTo>
                    <a:lnTo>
                      <a:pt x="1247712" y="408132"/>
                    </a:lnTo>
                    <a:lnTo>
                      <a:pt x="1246068" y="414246"/>
                    </a:lnTo>
                    <a:lnTo>
                      <a:pt x="1238836" y="420517"/>
                    </a:lnTo>
                    <a:lnTo>
                      <a:pt x="1244013" y="426672"/>
                    </a:lnTo>
                    <a:lnTo>
                      <a:pt x="1238261" y="426845"/>
                    </a:lnTo>
                    <a:lnTo>
                      <a:pt x="1243438" y="429516"/>
                    </a:lnTo>
                    <a:lnTo>
                      <a:pt x="1239083" y="433107"/>
                    </a:lnTo>
                    <a:lnTo>
                      <a:pt x="1243850" y="433230"/>
                    </a:lnTo>
                    <a:lnTo>
                      <a:pt x="1247876" y="435811"/>
                    </a:lnTo>
                    <a:lnTo>
                      <a:pt x="1250835" y="432951"/>
                    </a:lnTo>
                    <a:lnTo>
                      <a:pt x="1249602" y="437076"/>
                    </a:lnTo>
                    <a:lnTo>
                      <a:pt x="1254368" y="441752"/>
                    </a:lnTo>
                    <a:lnTo>
                      <a:pt x="1241713" y="448499"/>
                    </a:lnTo>
                    <a:lnTo>
                      <a:pt x="1244589" y="451861"/>
                    </a:lnTo>
                    <a:lnTo>
                      <a:pt x="1249108" y="452041"/>
                    </a:lnTo>
                    <a:lnTo>
                      <a:pt x="1258231" y="448614"/>
                    </a:lnTo>
                    <a:lnTo>
                      <a:pt x="1254203" y="447291"/>
                    </a:lnTo>
                    <a:lnTo>
                      <a:pt x="1258971" y="445598"/>
                    </a:lnTo>
                    <a:lnTo>
                      <a:pt x="1264887" y="443634"/>
                    </a:lnTo>
                    <a:lnTo>
                      <a:pt x="1267928" y="433107"/>
                    </a:lnTo>
                    <a:lnTo>
                      <a:pt x="1277214" y="426869"/>
                    </a:lnTo>
                    <a:lnTo>
                      <a:pt x="1287240" y="423903"/>
                    </a:lnTo>
                    <a:lnTo>
                      <a:pt x="1285268" y="420040"/>
                    </a:lnTo>
                    <a:lnTo>
                      <a:pt x="1290198" y="422777"/>
                    </a:lnTo>
                    <a:lnTo>
                      <a:pt x="1293897" y="420591"/>
                    </a:lnTo>
                    <a:lnTo>
                      <a:pt x="1307046" y="419687"/>
                    </a:lnTo>
                    <a:lnTo>
                      <a:pt x="1310990" y="414649"/>
                    </a:lnTo>
                    <a:lnTo>
                      <a:pt x="1310990" y="408223"/>
                    </a:lnTo>
                    <a:lnTo>
                      <a:pt x="1315182" y="402092"/>
                    </a:lnTo>
                    <a:lnTo>
                      <a:pt x="1321263" y="395731"/>
                    </a:lnTo>
                    <a:lnTo>
                      <a:pt x="1331371" y="390636"/>
                    </a:lnTo>
                    <a:lnTo>
                      <a:pt x="1336303" y="386092"/>
                    </a:lnTo>
                    <a:lnTo>
                      <a:pt x="1339836" y="377422"/>
                    </a:lnTo>
                    <a:lnTo>
                      <a:pt x="1341233" y="371094"/>
                    </a:lnTo>
                    <a:lnTo>
                      <a:pt x="1339589" y="360435"/>
                    </a:lnTo>
                    <a:lnTo>
                      <a:pt x="1344356" y="358495"/>
                    </a:lnTo>
                    <a:lnTo>
                      <a:pt x="1353313" y="364659"/>
                    </a:lnTo>
                    <a:lnTo>
                      <a:pt x="1380433" y="370781"/>
                    </a:lnTo>
                    <a:lnTo>
                      <a:pt x="1383967" y="364708"/>
                    </a:lnTo>
                    <a:lnTo>
                      <a:pt x="1375256" y="358832"/>
                    </a:lnTo>
                    <a:lnTo>
                      <a:pt x="1369585" y="352381"/>
                    </a:lnTo>
                    <a:lnTo>
                      <a:pt x="1380844" y="352184"/>
                    </a:lnTo>
                    <a:lnTo>
                      <a:pt x="1391938" y="351978"/>
                    </a:lnTo>
                    <a:lnTo>
                      <a:pt x="1395390" y="346086"/>
                    </a:lnTo>
                    <a:lnTo>
                      <a:pt x="1394650" y="339890"/>
                    </a:lnTo>
                    <a:lnTo>
                      <a:pt x="1399416" y="339635"/>
                    </a:lnTo>
                    <a:lnTo>
                      <a:pt x="1404676" y="337811"/>
                    </a:lnTo>
                    <a:lnTo>
                      <a:pt x="1402539" y="333693"/>
                    </a:lnTo>
                    <a:lnTo>
                      <a:pt x="1400320" y="327817"/>
                    </a:lnTo>
                    <a:lnTo>
                      <a:pt x="1398348" y="321440"/>
                    </a:lnTo>
                    <a:lnTo>
                      <a:pt x="1405169" y="321892"/>
                    </a:lnTo>
                    <a:lnTo>
                      <a:pt x="1409525" y="324152"/>
                    </a:lnTo>
                    <a:lnTo>
                      <a:pt x="1418401" y="333644"/>
                    </a:lnTo>
                    <a:lnTo>
                      <a:pt x="1428426" y="339290"/>
                    </a:lnTo>
                    <a:lnTo>
                      <a:pt x="1423988" y="335074"/>
                    </a:lnTo>
                    <a:lnTo>
                      <a:pt x="1416510" y="329814"/>
                    </a:lnTo>
                    <a:lnTo>
                      <a:pt x="1431220" y="323988"/>
                    </a:lnTo>
                    <a:lnTo>
                      <a:pt x="1428015" y="315063"/>
                    </a:lnTo>
                    <a:lnTo>
                      <a:pt x="1427276" y="309023"/>
                    </a:lnTo>
                    <a:lnTo>
                      <a:pt x="1422016" y="304947"/>
                    </a:lnTo>
                    <a:lnTo>
                      <a:pt x="1417250" y="296457"/>
                    </a:lnTo>
                    <a:lnTo>
                      <a:pt x="1414455" y="290277"/>
                    </a:lnTo>
                    <a:lnTo>
                      <a:pt x="1394404" y="266084"/>
                    </a:lnTo>
                    <a:lnTo>
                      <a:pt x="1401718" y="259221"/>
                    </a:lnTo>
                    <a:lnTo>
                      <a:pt x="1404101" y="255721"/>
                    </a:lnTo>
                    <a:lnTo>
                      <a:pt x="1403937" y="250371"/>
                    </a:lnTo>
                    <a:lnTo>
                      <a:pt x="1408128" y="250847"/>
                    </a:lnTo>
                    <a:lnTo>
                      <a:pt x="1434508" y="257413"/>
                    </a:lnTo>
                    <a:lnTo>
                      <a:pt x="1438617" y="258531"/>
                    </a:lnTo>
                    <a:lnTo>
                      <a:pt x="1439028" y="253411"/>
                    </a:lnTo>
                    <a:lnTo>
                      <a:pt x="1436069" y="250502"/>
                    </a:lnTo>
                    <a:lnTo>
                      <a:pt x="1434343" y="246549"/>
                    </a:lnTo>
                    <a:lnTo>
                      <a:pt x="1436069" y="242103"/>
                    </a:lnTo>
                    <a:lnTo>
                      <a:pt x="1435986" y="237666"/>
                    </a:lnTo>
                    <a:lnTo>
                      <a:pt x="1433686" y="233688"/>
                    </a:lnTo>
                    <a:lnTo>
                      <a:pt x="1436398" y="230475"/>
                    </a:lnTo>
                    <a:lnTo>
                      <a:pt x="1435000" y="226004"/>
                    </a:lnTo>
                    <a:lnTo>
                      <a:pt x="1433851" y="221640"/>
                    </a:lnTo>
                    <a:lnTo>
                      <a:pt x="1432782" y="217482"/>
                    </a:lnTo>
                    <a:lnTo>
                      <a:pt x="1429413" y="212954"/>
                    </a:lnTo>
                    <a:lnTo>
                      <a:pt x="1429413" y="207193"/>
                    </a:lnTo>
                    <a:lnTo>
                      <a:pt x="1426782" y="203717"/>
                    </a:lnTo>
                    <a:lnTo>
                      <a:pt x="1424892" y="199304"/>
                    </a:lnTo>
                    <a:lnTo>
                      <a:pt x="1425550" y="194825"/>
                    </a:lnTo>
                    <a:lnTo>
                      <a:pt x="1422510" y="191267"/>
                    </a:lnTo>
                    <a:lnTo>
                      <a:pt x="1419879" y="187519"/>
                    </a:lnTo>
                    <a:lnTo>
                      <a:pt x="1426043" y="183484"/>
                    </a:lnTo>
                    <a:lnTo>
                      <a:pt x="1425878" y="179063"/>
                    </a:lnTo>
                    <a:lnTo>
                      <a:pt x="1423084" y="173696"/>
                    </a:lnTo>
                    <a:lnTo>
                      <a:pt x="1419222" y="170475"/>
                    </a:lnTo>
                    <a:lnTo>
                      <a:pt x="1414784" y="167870"/>
                    </a:lnTo>
                    <a:lnTo>
                      <a:pt x="1414045" y="163424"/>
                    </a:lnTo>
                    <a:lnTo>
                      <a:pt x="1412319" y="156389"/>
                    </a:lnTo>
                    <a:lnTo>
                      <a:pt x="1408292" y="154959"/>
                    </a:lnTo>
                    <a:lnTo>
                      <a:pt x="1402457" y="155502"/>
                    </a:lnTo>
                    <a:lnTo>
                      <a:pt x="1397362" y="155674"/>
                    </a:lnTo>
                    <a:lnTo>
                      <a:pt x="1393171" y="158066"/>
                    </a:lnTo>
                    <a:lnTo>
                      <a:pt x="1389144" y="159627"/>
                    </a:lnTo>
                    <a:lnTo>
                      <a:pt x="1387583" y="163892"/>
                    </a:lnTo>
                    <a:lnTo>
                      <a:pt x="1383392" y="163547"/>
                    </a:lnTo>
                    <a:lnTo>
                      <a:pt x="1379118" y="163613"/>
                    </a:lnTo>
                    <a:lnTo>
                      <a:pt x="1374927" y="164065"/>
                    </a:lnTo>
                    <a:lnTo>
                      <a:pt x="1373119" y="168355"/>
                    </a:lnTo>
                    <a:lnTo>
                      <a:pt x="1370407" y="173466"/>
                    </a:lnTo>
                    <a:lnTo>
                      <a:pt x="1366544" y="175085"/>
                    </a:lnTo>
                    <a:lnTo>
                      <a:pt x="1361943" y="176491"/>
                    </a:lnTo>
                    <a:lnTo>
                      <a:pt x="1357587" y="176162"/>
                    </a:lnTo>
                    <a:lnTo>
                      <a:pt x="1353149" y="177115"/>
                    </a:lnTo>
                    <a:lnTo>
                      <a:pt x="1348301" y="177830"/>
                    </a:lnTo>
                    <a:lnTo>
                      <a:pt x="1343370" y="175192"/>
                    </a:lnTo>
                    <a:lnTo>
                      <a:pt x="1338767" y="175422"/>
                    </a:lnTo>
                    <a:lnTo>
                      <a:pt x="1333919" y="176951"/>
                    </a:lnTo>
                    <a:lnTo>
                      <a:pt x="1329810" y="173516"/>
                    </a:lnTo>
                    <a:lnTo>
                      <a:pt x="1326523" y="170459"/>
                    </a:lnTo>
                    <a:lnTo>
                      <a:pt x="1320688" y="167393"/>
                    </a:lnTo>
                    <a:lnTo>
                      <a:pt x="1316989" y="164821"/>
                    </a:lnTo>
                    <a:lnTo>
                      <a:pt x="1315346" y="157088"/>
                    </a:lnTo>
                    <a:lnTo>
                      <a:pt x="1311155" y="154096"/>
                    </a:lnTo>
                    <a:lnTo>
                      <a:pt x="1307293" y="152395"/>
                    </a:lnTo>
                    <a:lnTo>
                      <a:pt x="1303594" y="149026"/>
                    </a:lnTo>
                    <a:lnTo>
                      <a:pt x="1300882" y="142969"/>
                    </a:lnTo>
                    <a:lnTo>
                      <a:pt x="1293239" y="139772"/>
                    </a:lnTo>
                    <a:lnTo>
                      <a:pt x="1288555" y="139887"/>
                    </a:lnTo>
                    <a:lnTo>
                      <a:pt x="1282063" y="136781"/>
                    </a:lnTo>
                    <a:lnTo>
                      <a:pt x="1278036" y="135014"/>
                    </a:lnTo>
                    <a:lnTo>
                      <a:pt x="1274749" y="131941"/>
                    </a:lnTo>
                    <a:lnTo>
                      <a:pt x="1270311" y="129368"/>
                    </a:lnTo>
                    <a:lnTo>
                      <a:pt x="1265956" y="128333"/>
                    </a:lnTo>
                    <a:lnTo>
                      <a:pt x="1262093" y="124840"/>
                    </a:lnTo>
                    <a:lnTo>
                      <a:pt x="1257491" y="123410"/>
                    </a:lnTo>
                    <a:lnTo>
                      <a:pt x="1252807" y="125950"/>
                    </a:lnTo>
                    <a:lnTo>
                      <a:pt x="1247465" y="122671"/>
                    </a:lnTo>
                    <a:lnTo>
                      <a:pt x="1243356" y="121717"/>
                    </a:lnTo>
                    <a:lnTo>
                      <a:pt x="1238836" y="118668"/>
                    </a:lnTo>
                    <a:lnTo>
                      <a:pt x="1233001" y="118290"/>
                    </a:lnTo>
                    <a:lnTo>
                      <a:pt x="1229386" y="120254"/>
                    </a:lnTo>
                    <a:lnTo>
                      <a:pt x="1221660" y="119704"/>
                    </a:lnTo>
                    <a:lnTo>
                      <a:pt x="1215168" y="118414"/>
                    </a:lnTo>
                    <a:lnTo>
                      <a:pt x="1211306" y="116515"/>
                    </a:lnTo>
                    <a:lnTo>
                      <a:pt x="1205800" y="112661"/>
                    </a:lnTo>
                    <a:lnTo>
                      <a:pt x="1202184" y="108289"/>
                    </a:lnTo>
                    <a:lnTo>
                      <a:pt x="1198075" y="103580"/>
                    </a:lnTo>
                    <a:lnTo>
                      <a:pt x="1196596" y="98994"/>
                    </a:lnTo>
                    <a:lnTo>
                      <a:pt x="1189857" y="97515"/>
                    </a:lnTo>
                    <a:lnTo>
                      <a:pt x="1186980" y="94154"/>
                    </a:lnTo>
                    <a:lnTo>
                      <a:pt x="1182789" y="90612"/>
                    </a:lnTo>
                    <a:lnTo>
                      <a:pt x="1178845" y="86215"/>
                    </a:lnTo>
                    <a:lnTo>
                      <a:pt x="1174900" y="82887"/>
                    </a:lnTo>
                    <a:lnTo>
                      <a:pt x="1164216" y="76140"/>
                    </a:lnTo>
                    <a:lnTo>
                      <a:pt x="1156738" y="70116"/>
                    </a:lnTo>
                    <a:lnTo>
                      <a:pt x="1154848" y="66106"/>
                    </a:lnTo>
                    <a:lnTo>
                      <a:pt x="1149588" y="63591"/>
                    </a:lnTo>
                    <a:lnTo>
                      <a:pt x="1145314" y="59416"/>
                    </a:lnTo>
                    <a:lnTo>
                      <a:pt x="1141617" y="56203"/>
                    </a:lnTo>
                    <a:lnTo>
                      <a:pt x="1129701" y="48240"/>
                    </a:lnTo>
                    <a:lnTo>
                      <a:pt x="1126414" y="45413"/>
                    </a:lnTo>
                    <a:lnTo>
                      <a:pt x="1121401" y="40572"/>
                    </a:lnTo>
                    <a:lnTo>
                      <a:pt x="1118606" y="37030"/>
                    </a:lnTo>
                    <a:lnTo>
                      <a:pt x="1115237" y="34105"/>
                    </a:lnTo>
                    <a:lnTo>
                      <a:pt x="1111703" y="31911"/>
                    </a:lnTo>
                    <a:lnTo>
                      <a:pt x="1103979" y="28007"/>
                    </a:lnTo>
                    <a:lnTo>
                      <a:pt x="1099952" y="23849"/>
                    </a:lnTo>
                    <a:lnTo>
                      <a:pt x="1092555" y="20126"/>
                    </a:lnTo>
                    <a:lnTo>
                      <a:pt x="1086967" y="18729"/>
                    </a:lnTo>
                    <a:lnTo>
                      <a:pt x="1082036" y="13691"/>
                    </a:lnTo>
                    <a:lnTo>
                      <a:pt x="1072667" y="11596"/>
                    </a:lnTo>
                    <a:lnTo>
                      <a:pt x="1066340" y="9993"/>
                    </a:lnTo>
                    <a:lnTo>
                      <a:pt x="1062888" y="12541"/>
                    </a:lnTo>
                    <a:lnTo>
                      <a:pt x="1058861" y="11538"/>
                    </a:lnTo>
                    <a:lnTo>
                      <a:pt x="1054670" y="9829"/>
                    </a:lnTo>
                    <a:lnTo>
                      <a:pt x="1049575" y="8752"/>
                    </a:lnTo>
                    <a:lnTo>
                      <a:pt x="1045548" y="6205"/>
                    </a:lnTo>
                    <a:lnTo>
                      <a:pt x="1041110" y="5029"/>
                    </a:lnTo>
                    <a:lnTo>
                      <a:pt x="1036919" y="4273"/>
                    </a:lnTo>
                    <a:lnTo>
                      <a:pt x="1030838" y="1446"/>
                    </a:lnTo>
                    <a:lnTo>
                      <a:pt x="1026646" y="1192"/>
                    </a:lnTo>
                    <a:lnTo>
                      <a:pt x="1022537" y="945"/>
                    </a:lnTo>
                    <a:lnTo>
                      <a:pt x="1018264" y="0"/>
                    </a:lnTo>
                    <a:lnTo>
                      <a:pt x="1013826" y="1077"/>
                    </a:lnTo>
                    <a:lnTo>
                      <a:pt x="1008978" y="1693"/>
                    </a:lnTo>
                    <a:lnTo>
                      <a:pt x="1003636" y="2391"/>
                    </a:lnTo>
                    <a:lnTo>
                      <a:pt x="999034" y="2383"/>
                    </a:lnTo>
                    <a:lnTo>
                      <a:pt x="994843" y="1167"/>
                    </a:lnTo>
                    <a:lnTo>
                      <a:pt x="988104" y="3254"/>
                    </a:lnTo>
                    <a:lnTo>
                      <a:pt x="983502" y="4060"/>
                    </a:lnTo>
                    <a:lnTo>
                      <a:pt x="979639" y="5679"/>
                    </a:lnTo>
                    <a:lnTo>
                      <a:pt x="974380" y="6426"/>
                    </a:lnTo>
                    <a:lnTo>
                      <a:pt x="969285" y="6961"/>
                    </a:lnTo>
                    <a:lnTo>
                      <a:pt x="965093" y="7552"/>
                    </a:lnTo>
                    <a:lnTo>
                      <a:pt x="962874" y="13017"/>
                    </a:lnTo>
                    <a:lnTo>
                      <a:pt x="960655" y="17389"/>
                    </a:lnTo>
                    <a:lnTo>
                      <a:pt x="958437" y="21934"/>
                    </a:lnTo>
                    <a:lnTo>
                      <a:pt x="959834" y="28089"/>
                    </a:lnTo>
                    <a:lnTo>
                      <a:pt x="964107" y="28492"/>
                    </a:lnTo>
                    <a:lnTo>
                      <a:pt x="968380" y="26939"/>
                    </a:lnTo>
                    <a:lnTo>
                      <a:pt x="976763" y="29610"/>
                    </a:lnTo>
                    <a:lnTo>
                      <a:pt x="979146" y="34064"/>
                    </a:lnTo>
                    <a:lnTo>
                      <a:pt x="982351" y="37441"/>
                    </a:lnTo>
                    <a:lnTo>
                      <a:pt x="987282" y="41181"/>
                    </a:lnTo>
                    <a:lnTo>
                      <a:pt x="989008" y="45692"/>
                    </a:lnTo>
                    <a:lnTo>
                      <a:pt x="987775" y="49785"/>
                    </a:lnTo>
                    <a:lnTo>
                      <a:pt x="984406" y="52686"/>
                    </a:lnTo>
                    <a:lnTo>
                      <a:pt x="981447" y="55710"/>
                    </a:lnTo>
                    <a:lnTo>
                      <a:pt x="983255" y="59564"/>
                    </a:lnTo>
                    <a:lnTo>
                      <a:pt x="984652" y="64092"/>
                    </a:lnTo>
                    <a:lnTo>
                      <a:pt x="984323" y="68333"/>
                    </a:lnTo>
                    <a:lnTo>
                      <a:pt x="986049" y="72417"/>
                    </a:lnTo>
                    <a:lnTo>
                      <a:pt x="984899" y="76641"/>
                    </a:lnTo>
                    <a:lnTo>
                      <a:pt x="985803" y="81244"/>
                    </a:lnTo>
                    <a:lnTo>
                      <a:pt x="987611" y="85550"/>
                    </a:lnTo>
                    <a:lnTo>
                      <a:pt x="986707" y="90029"/>
                    </a:lnTo>
                    <a:lnTo>
                      <a:pt x="988268" y="93850"/>
                    </a:lnTo>
                    <a:lnTo>
                      <a:pt x="992131" y="95584"/>
                    </a:lnTo>
                    <a:lnTo>
                      <a:pt x="994843" y="98748"/>
                    </a:lnTo>
                    <a:lnTo>
                      <a:pt x="996733" y="102619"/>
                    </a:lnTo>
                    <a:lnTo>
                      <a:pt x="985556" y="107517"/>
                    </a:lnTo>
                    <a:lnTo>
                      <a:pt x="982023" y="110261"/>
                    </a:lnTo>
                    <a:lnTo>
                      <a:pt x="979639" y="113779"/>
                    </a:lnTo>
                    <a:lnTo>
                      <a:pt x="976845" y="116967"/>
                    </a:lnTo>
                    <a:lnTo>
                      <a:pt x="972818" y="118562"/>
                    </a:lnTo>
                    <a:lnTo>
                      <a:pt x="967148" y="119482"/>
                    </a:lnTo>
                    <a:lnTo>
                      <a:pt x="950712" y="115751"/>
                    </a:lnTo>
                    <a:lnTo>
                      <a:pt x="939206" y="110919"/>
                    </a:lnTo>
                    <a:lnTo>
                      <a:pt x="939864" y="122071"/>
                    </a:lnTo>
                    <a:lnTo>
                      <a:pt x="941096" y="140520"/>
                    </a:lnTo>
                    <a:lnTo>
                      <a:pt x="941754" y="151089"/>
                    </a:lnTo>
                    <a:lnTo>
                      <a:pt x="946521" y="159315"/>
                    </a:lnTo>
                    <a:lnTo>
                      <a:pt x="940522" y="161846"/>
                    </a:lnTo>
                    <a:lnTo>
                      <a:pt x="944302" y="166785"/>
                    </a:lnTo>
                    <a:lnTo>
                      <a:pt x="956382" y="175052"/>
                    </a:lnTo>
                    <a:lnTo>
                      <a:pt x="960574" y="177206"/>
                    </a:lnTo>
                    <a:lnTo>
                      <a:pt x="961971" y="173327"/>
                    </a:lnTo>
                    <a:lnTo>
                      <a:pt x="970435" y="172184"/>
                    </a:lnTo>
                    <a:lnTo>
                      <a:pt x="978982" y="170631"/>
                    </a:lnTo>
                    <a:lnTo>
                      <a:pt x="986871" y="173195"/>
                    </a:lnTo>
                    <a:lnTo>
                      <a:pt x="993610" y="176655"/>
                    </a:lnTo>
                    <a:lnTo>
                      <a:pt x="998376" y="173828"/>
                    </a:lnTo>
                    <a:lnTo>
                      <a:pt x="999280" y="169809"/>
                    </a:lnTo>
                    <a:lnTo>
                      <a:pt x="1007252" y="166251"/>
                    </a:lnTo>
                    <a:lnTo>
                      <a:pt x="1011607" y="167311"/>
                    </a:lnTo>
                    <a:lnTo>
                      <a:pt x="1017196" y="167368"/>
                    </a:lnTo>
                    <a:lnTo>
                      <a:pt x="1023688" y="170787"/>
                    </a:lnTo>
                    <a:lnTo>
                      <a:pt x="1028208" y="173294"/>
                    </a:lnTo>
                    <a:lnTo>
                      <a:pt x="1038809" y="176458"/>
                    </a:lnTo>
                    <a:lnTo>
                      <a:pt x="1043083" y="181725"/>
                    </a:lnTo>
                    <a:lnTo>
                      <a:pt x="1048424" y="183287"/>
                    </a:lnTo>
                    <a:lnTo>
                      <a:pt x="1052944" y="186845"/>
                    </a:lnTo>
                    <a:lnTo>
                      <a:pt x="1060752" y="188160"/>
                    </a:lnTo>
                    <a:lnTo>
                      <a:pt x="1066668" y="191817"/>
                    </a:lnTo>
                    <a:lnTo>
                      <a:pt x="1068970" y="197923"/>
                    </a:lnTo>
                    <a:lnTo>
                      <a:pt x="1074804" y="203980"/>
                    </a:lnTo>
                    <a:lnTo>
                      <a:pt x="1075544" y="209560"/>
                    </a:lnTo>
                    <a:lnTo>
                      <a:pt x="1072914" y="215765"/>
                    </a:lnTo>
                    <a:lnTo>
                      <a:pt x="1068723" y="214055"/>
                    </a:lnTo>
                    <a:lnTo>
                      <a:pt x="1066340" y="209387"/>
                    </a:lnTo>
                    <a:lnTo>
                      <a:pt x="1056149" y="205862"/>
                    </a:lnTo>
                    <a:lnTo>
                      <a:pt x="1052204" y="204325"/>
                    </a:lnTo>
                    <a:lnTo>
                      <a:pt x="1045876" y="204169"/>
                    </a:lnTo>
                    <a:lnTo>
                      <a:pt x="1041274" y="204358"/>
                    </a:lnTo>
                    <a:lnTo>
                      <a:pt x="1034865" y="204489"/>
                    </a:lnTo>
                    <a:lnTo>
                      <a:pt x="1032152" y="209322"/>
                    </a:lnTo>
                    <a:lnTo>
                      <a:pt x="1025989" y="213053"/>
                    </a:lnTo>
                    <a:lnTo>
                      <a:pt x="1022455" y="210834"/>
                    </a:lnTo>
                    <a:lnTo>
                      <a:pt x="1018018" y="210998"/>
                    </a:lnTo>
                    <a:lnTo>
                      <a:pt x="1019661" y="216167"/>
                    </a:lnTo>
                    <a:lnTo>
                      <a:pt x="1008238" y="217203"/>
                    </a:lnTo>
                    <a:lnTo>
                      <a:pt x="1002075" y="220087"/>
                    </a:lnTo>
                    <a:lnTo>
                      <a:pt x="1000431" y="228338"/>
                    </a:lnTo>
                    <a:lnTo>
                      <a:pt x="1002896" y="233631"/>
                    </a:lnTo>
                    <a:lnTo>
                      <a:pt x="1003636" y="238216"/>
                    </a:lnTo>
                    <a:lnTo>
                      <a:pt x="998294" y="240616"/>
                    </a:lnTo>
                    <a:lnTo>
                      <a:pt x="996240" y="245801"/>
                    </a:lnTo>
                    <a:lnTo>
                      <a:pt x="989583" y="246862"/>
                    </a:lnTo>
                    <a:lnTo>
                      <a:pt x="979804" y="247503"/>
                    </a:lnTo>
                    <a:lnTo>
                      <a:pt x="971586" y="245349"/>
                    </a:lnTo>
                    <a:lnTo>
                      <a:pt x="967477" y="247026"/>
                    </a:lnTo>
                    <a:lnTo>
                      <a:pt x="967723" y="252976"/>
                    </a:lnTo>
                    <a:lnTo>
                      <a:pt x="963943" y="259221"/>
                    </a:lnTo>
                    <a:lnTo>
                      <a:pt x="957204" y="264678"/>
                    </a:lnTo>
                    <a:lnTo>
                      <a:pt x="942001" y="265443"/>
                    </a:lnTo>
                    <a:lnTo>
                      <a:pt x="923757" y="259221"/>
                    </a:lnTo>
                    <a:lnTo>
                      <a:pt x="919319" y="257257"/>
                    </a:lnTo>
                    <a:lnTo>
                      <a:pt x="914306" y="257134"/>
                    </a:lnTo>
                    <a:lnTo>
                      <a:pt x="908800" y="256518"/>
                    </a:lnTo>
                    <a:lnTo>
                      <a:pt x="904937" y="259221"/>
                    </a:lnTo>
                    <a:lnTo>
                      <a:pt x="904444" y="263750"/>
                    </a:lnTo>
                    <a:lnTo>
                      <a:pt x="904691" y="270916"/>
                    </a:lnTo>
                    <a:lnTo>
                      <a:pt x="904527" y="277277"/>
                    </a:lnTo>
                    <a:lnTo>
                      <a:pt x="906745" y="280868"/>
                    </a:lnTo>
                    <a:lnTo>
                      <a:pt x="910690" y="283991"/>
                    </a:lnTo>
                    <a:lnTo>
                      <a:pt x="918415" y="289283"/>
                    </a:lnTo>
                    <a:lnTo>
                      <a:pt x="929920" y="296252"/>
                    </a:lnTo>
                    <a:lnTo>
                      <a:pt x="925236" y="299843"/>
                    </a:lnTo>
                    <a:lnTo>
                      <a:pt x="924660" y="304388"/>
                    </a:lnTo>
                    <a:lnTo>
                      <a:pt x="916689" y="308637"/>
                    </a:lnTo>
                    <a:lnTo>
                      <a:pt x="912745" y="310633"/>
                    </a:lnTo>
                    <a:lnTo>
                      <a:pt x="908964" y="320553"/>
                    </a:lnTo>
                    <a:lnTo>
                      <a:pt x="905348" y="325656"/>
                    </a:lnTo>
                    <a:lnTo>
                      <a:pt x="901157" y="332502"/>
                    </a:lnTo>
                    <a:lnTo>
                      <a:pt x="896473" y="332452"/>
                    </a:lnTo>
                    <a:lnTo>
                      <a:pt x="888288" y="337663"/>
                    </a:lnTo>
                    <a:lnTo>
                      <a:pt x="882001" y="339175"/>
                    </a:lnTo>
                    <a:lnTo>
                      <a:pt x="874341" y="338336"/>
                    </a:lnTo>
                    <a:lnTo>
                      <a:pt x="869205" y="339487"/>
                    </a:lnTo>
                    <a:lnTo>
                      <a:pt x="862409" y="338164"/>
                    </a:lnTo>
                    <a:lnTo>
                      <a:pt x="855925" y="338369"/>
                    </a:lnTo>
                    <a:lnTo>
                      <a:pt x="836539" y="337835"/>
                    </a:lnTo>
                    <a:lnTo>
                      <a:pt x="831690" y="339660"/>
                    </a:lnTo>
                    <a:lnTo>
                      <a:pt x="818311" y="344245"/>
                    </a:lnTo>
                    <a:lnTo>
                      <a:pt x="804702" y="351724"/>
                    </a:lnTo>
                    <a:lnTo>
                      <a:pt x="793920" y="358052"/>
                    </a:lnTo>
                    <a:lnTo>
                      <a:pt x="787674" y="363771"/>
                    </a:lnTo>
                    <a:lnTo>
                      <a:pt x="782595" y="363295"/>
                    </a:lnTo>
                    <a:lnTo>
                      <a:pt x="777016" y="363303"/>
                    </a:lnTo>
                    <a:lnTo>
                      <a:pt x="772208" y="362760"/>
                    </a:lnTo>
                    <a:lnTo>
                      <a:pt x="769151" y="355899"/>
                    </a:lnTo>
                    <a:lnTo>
                      <a:pt x="752805" y="358257"/>
                    </a:lnTo>
                    <a:lnTo>
                      <a:pt x="737470" y="355159"/>
                    </a:lnTo>
                    <a:lnTo>
                      <a:pt x="719193" y="348132"/>
                    </a:lnTo>
                    <a:lnTo>
                      <a:pt x="710786" y="347935"/>
                    </a:lnTo>
                    <a:lnTo>
                      <a:pt x="700653" y="345511"/>
                    </a:lnTo>
                    <a:lnTo>
                      <a:pt x="690635" y="337597"/>
                    </a:lnTo>
                    <a:lnTo>
                      <a:pt x="674586" y="334260"/>
                    </a:lnTo>
                    <a:lnTo>
                      <a:pt x="641574" y="332206"/>
                    </a:lnTo>
                    <a:lnTo>
                      <a:pt x="629830" y="334597"/>
                    </a:lnTo>
                    <a:lnTo>
                      <a:pt x="613394" y="333315"/>
                    </a:lnTo>
                    <a:lnTo>
                      <a:pt x="597090" y="332502"/>
                    </a:lnTo>
                    <a:lnTo>
                      <a:pt x="592356" y="331565"/>
                    </a:lnTo>
                    <a:lnTo>
                      <a:pt x="567201" y="328286"/>
                    </a:lnTo>
                    <a:lnTo>
                      <a:pt x="547872" y="330028"/>
                    </a:lnTo>
                    <a:lnTo>
                      <a:pt x="539720" y="321810"/>
                    </a:lnTo>
                    <a:lnTo>
                      <a:pt x="535627" y="318137"/>
                    </a:lnTo>
                    <a:lnTo>
                      <a:pt x="531395" y="315112"/>
                    </a:lnTo>
                    <a:lnTo>
                      <a:pt x="526587" y="309458"/>
                    </a:lnTo>
                    <a:lnTo>
                      <a:pt x="516816" y="299358"/>
                    </a:lnTo>
                    <a:lnTo>
                      <a:pt x="509017" y="290253"/>
                    </a:lnTo>
                    <a:lnTo>
                      <a:pt x="504571" y="289472"/>
                    </a:lnTo>
                    <a:lnTo>
                      <a:pt x="502451" y="284771"/>
                    </a:lnTo>
                    <a:lnTo>
                      <a:pt x="494356" y="282043"/>
                    </a:lnTo>
                    <a:lnTo>
                      <a:pt x="484946" y="279734"/>
                    </a:lnTo>
                    <a:lnTo>
                      <a:pt x="472775" y="274195"/>
                    </a:lnTo>
                    <a:lnTo>
                      <a:pt x="469464" y="271713"/>
                    </a:lnTo>
                    <a:lnTo>
                      <a:pt x="458205" y="266034"/>
                    </a:lnTo>
                    <a:lnTo>
                      <a:pt x="452683" y="263832"/>
                    </a:lnTo>
                    <a:lnTo>
                      <a:pt x="444933" y="260298"/>
                    </a:lnTo>
                    <a:lnTo>
                      <a:pt x="440824" y="259534"/>
                    </a:lnTo>
                    <a:lnTo>
                      <a:pt x="436304" y="258950"/>
                    </a:lnTo>
                    <a:lnTo>
                      <a:pt x="419777" y="258819"/>
                    </a:lnTo>
                    <a:lnTo>
                      <a:pt x="410951" y="258178"/>
                    </a:lnTo>
                    <a:lnTo>
                      <a:pt x="396874" y="257487"/>
                    </a:lnTo>
                    <a:lnTo>
                      <a:pt x="391442" y="255063"/>
                    </a:lnTo>
                    <a:lnTo>
                      <a:pt x="385295" y="255006"/>
                    </a:lnTo>
                    <a:lnTo>
                      <a:pt x="378342" y="253074"/>
                    </a:lnTo>
                    <a:lnTo>
                      <a:pt x="373132" y="250231"/>
                    </a:lnTo>
                    <a:lnTo>
                      <a:pt x="369639" y="246640"/>
                    </a:lnTo>
                    <a:lnTo>
                      <a:pt x="365760" y="243936"/>
                    </a:lnTo>
                    <a:lnTo>
                      <a:pt x="364585" y="239704"/>
                    </a:lnTo>
                    <a:lnTo>
                      <a:pt x="364363" y="234888"/>
                    </a:lnTo>
                    <a:lnTo>
                      <a:pt x="366886" y="228716"/>
                    </a:lnTo>
                    <a:lnTo>
                      <a:pt x="363081" y="223177"/>
                    </a:lnTo>
                    <a:lnTo>
                      <a:pt x="360131" y="219126"/>
                    </a:lnTo>
                    <a:lnTo>
                      <a:pt x="360566" y="211434"/>
                    </a:lnTo>
                    <a:lnTo>
                      <a:pt x="358175" y="207119"/>
                    </a:lnTo>
                    <a:lnTo>
                      <a:pt x="354468" y="204062"/>
                    </a:lnTo>
                    <a:lnTo>
                      <a:pt x="350828" y="199419"/>
                    </a:lnTo>
                    <a:lnTo>
                      <a:pt x="346785" y="198392"/>
                    </a:lnTo>
                    <a:lnTo>
                      <a:pt x="338279" y="191866"/>
                    </a:lnTo>
                    <a:lnTo>
                      <a:pt x="334729" y="188324"/>
                    </a:lnTo>
                    <a:lnTo>
                      <a:pt x="332477" y="184347"/>
                    </a:lnTo>
                    <a:lnTo>
                      <a:pt x="327579" y="179712"/>
                    </a:lnTo>
                    <a:lnTo>
                      <a:pt x="323018" y="176507"/>
                    </a:lnTo>
                    <a:lnTo>
                      <a:pt x="318079" y="174189"/>
                    </a:lnTo>
                    <a:lnTo>
                      <a:pt x="314718" y="170837"/>
                    </a:lnTo>
                    <a:lnTo>
                      <a:pt x="309656" y="172513"/>
                    </a:lnTo>
                    <a:lnTo>
                      <a:pt x="305382" y="169727"/>
                    </a:lnTo>
                    <a:lnTo>
                      <a:pt x="302037" y="165980"/>
                    </a:lnTo>
                    <a:lnTo>
                      <a:pt x="297074" y="165996"/>
                    </a:lnTo>
                    <a:lnTo>
                      <a:pt x="289439" y="168511"/>
                    </a:lnTo>
                    <a:lnTo>
                      <a:pt x="286875" y="164911"/>
                    </a:lnTo>
                    <a:lnTo>
                      <a:pt x="280276" y="163029"/>
                    </a:lnTo>
                    <a:lnTo>
                      <a:pt x="274787" y="160186"/>
                    </a:lnTo>
                    <a:lnTo>
                      <a:pt x="271121" y="155625"/>
                    </a:lnTo>
                    <a:lnTo>
                      <a:pt x="266182" y="153874"/>
                    </a:lnTo>
                    <a:lnTo>
                      <a:pt x="258992" y="151031"/>
                    </a:lnTo>
                    <a:lnTo>
                      <a:pt x="254817" y="147317"/>
                    </a:lnTo>
                    <a:lnTo>
                      <a:pt x="251620" y="143857"/>
                    </a:lnTo>
                    <a:lnTo>
                      <a:pt x="247158" y="142295"/>
                    </a:lnTo>
                    <a:lnTo>
                      <a:pt x="244733" y="138811"/>
                    </a:lnTo>
                    <a:lnTo>
                      <a:pt x="244840" y="134357"/>
                    </a:lnTo>
                    <a:lnTo>
                      <a:pt x="241808" y="131242"/>
                    </a:lnTo>
                    <a:lnTo>
                      <a:pt x="237041" y="132615"/>
                    </a:lnTo>
                    <a:lnTo>
                      <a:pt x="230105" y="133231"/>
                    </a:lnTo>
                    <a:lnTo>
                      <a:pt x="225363" y="132582"/>
                    </a:lnTo>
                    <a:lnTo>
                      <a:pt x="220145" y="133346"/>
                    </a:lnTo>
                    <a:lnTo>
                      <a:pt x="219948" y="139624"/>
                    </a:lnTo>
                    <a:lnTo>
                      <a:pt x="223186" y="145484"/>
                    </a:lnTo>
                    <a:lnTo>
                      <a:pt x="221148" y="149848"/>
                    </a:lnTo>
                    <a:lnTo>
                      <a:pt x="216816" y="151762"/>
                    </a:lnTo>
                    <a:lnTo>
                      <a:pt x="212289" y="154031"/>
                    </a:lnTo>
                    <a:lnTo>
                      <a:pt x="207448" y="154179"/>
                    </a:lnTo>
                    <a:lnTo>
                      <a:pt x="202591" y="156011"/>
                    </a:lnTo>
                    <a:lnTo>
                      <a:pt x="202657" y="161238"/>
                    </a:lnTo>
                    <a:lnTo>
                      <a:pt x="203651" y="166555"/>
                    </a:lnTo>
                    <a:lnTo>
                      <a:pt x="210176" y="179383"/>
                    </a:lnTo>
                    <a:lnTo>
                      <a:pt x="214622" y="185530"/>
                    </a:lnTo>
                    <a:lnTo>
                      <a:pt x="217203" y="191308"/>
                    </a:lnTo>
                    <a:lnTo>
                      <a:pt x="214968" y="194907"/>
                    </a:lnTo>
                    <a:lnTo>
                      <a:pt x="209839" y="196271"/>
                    </a:lnTo>
                    <a:lnTo>
                      <a:pt x="205788" y="199222"/>
                    </a:lnTo>
                    <a:lnTo>
                      <a:pt x="197570" y="202887"/>
                    </a:lnTo>
                    <a:lnTo>
                      <a:pt x="195696" y="198104"/>
                    </a:lnTo>
                    <a:lnTo>
                      <a:pt x="190387" y="198515"/>
                    </a:lnTo>
                    <a:lnTo>
                      <a:pt x="183295" y="198022"/>
                    </a:lnTo>
                    <a:lnTo>
                      <a:pt x="178085" y="198318"/>
                    </a:lnTo>
                    <a:lnTo>
                      <a:pt x="169785" y="196912"/>
                    </a:lnTo>
                    <a:lnTo>
                      <a:pt x="162873" y="193946"/>
                    </a:lnTo>
                    <a:lnTo>
                      <a:pt x="156817" y="192491"/>
                    </a:lnTo>
                    <a:lnTo>
                      <a:pt x="152527" y="191053"/>
                    </a:lnTo>
                    <a:lnTo>
                      <a:pt x="152322" y="197044"/>
                    </a:lnTo>
                    <a:lnTo>
                      <a:pt x="152124" y="201769"/>
                    </a:lnTo>
                    <a:lnTo>
                      <a:pt x="151878" y="206979"/>
                    </a:lnTo>
                    <a:lnTo>
                      <a:pt x="153085" y="212757"/>
                    </a:lnTo>
                    <a:lnTo>
                      <a:pt x="152206" y="221797"/>
                    </a:lnTo>
                    <a:lnTo>
                      <a:pt x="154080" y="228453"/>
                    </a:lnTo>
                    <a:lnTo>
                      <a:pt x="153447" y="239860"/>
                    </a:lnTo>
                    <a:lnTo>
                      <a:pt x="156167" y="243583"/>
                    </a:lnTo>
                    <a:lnTo>
                      <a:pt x="164714" y="246919"/>
                    </a:lnTo>
                    <a:lnTo>
                      <a:pt x="166144" y="252959"/>
                    </a:lnTo>
                    <a:lnTo>
                      <a:pt x="160786" y="253222"/>
                    </a:lnTo>
                    <a:lnTo>
                      <a:pt x="150357" y="254052"/>
                    </a:lnTo>
                    <a:lnTo>
                      <a:pt x="145114" y="249828"/>
                    </a:lnTo>
                    <a:lnTo>
                      <a:pt x="140446" y="248390"/>
                    </a:lnTo>
                    <a:lnTo>
                      <a:pt x="136896" y="250987"/>
                    </a:lnTo>
                    <a:lnTo>
                      <a:pt x="132302" y="251817"/>
                    </a:lnTo>
                    <a:lnTo>
                      <a:pt x="125868" y="254110"/>
                    </a:lnTo>
                    <a:lnTo>
                      <a:pt x="120041" y="254192"/>
                    </a:lnTo>
                    <a:lnTo>
                      <a:pt x="115406" y="255786"/>
                    </a:lnTo>
                    <a:lnTo>
                      <a:pt x="110056" y="257726"/>
                    </a:lnTo>
                    <a:lnTo>
                      <a:pt x="105471" y="257709"/>
                    </a:lnTo>
                    <a:lnTo>
                      <a:pt x="101255" y="262566"/>
                    </a:lnTo>
                    <a:lnTo>
                      <a:pt x="106079" y="265023"/>
                    </a:lnTo>
                    <a:lnTo>
                      <a:pt x="115036" y="265114"/>
                    </a:lnTo>
                    <a:lnTo>
                      <a:pt x="119704" y="268179"/>
                    </a:lnTo>
                    <a:lnTo>
                      <a:pt x="118636" y="275312"/>
                    </a:lnTo>
                    <a:lnTo>
                      <a:pt x="123180" y="283530"/>
                    </a:lnTo>
                    <a:lnTo>
                      <a:pt x="126081" y="288157"/>
                    </a:lnTo>
                    <a:lnTo>
                      <a:pt x="129418" y="293195"/>
                    </a:lnTo>
                    <a:lnTo>
                      <a:pt x="137011" y="302621"/>
                    </a:lnTo>
                    <a:lnTo>
                      <a:pt x="140898" y="308809"/>
                    </a:lnTo>
                    <a:lnTo>
                      <a:pt x="143372" y="313239"/>
                    </a:lnTo>
                    <a:lnTo>
                      <a:pt x="140701" y="317118"/>
                    </a:lnTo>
                    <a:lnTo>
                      <a:pt x="136370" y="319986"/>
                    </a:lnTo>
                    <a:lnTo>
                      <a:pt x="142805" y="324678"/>
                    </a:lnTo>
                    <a:lnTo>
                      <a:pt x="138384" y="326634"/>
                    </a:lnTo>
                    <a:lnTo>
                      <a:pt x="135852" y="330398"/>
                    </a:lnTo>
                    <a:lnTo>
                      <a:pt x="136666" y="334573"/>
                    </a:lnTo>
                    <a:lnTo>
                      <a:pt x="138614" y="338476"/>
                    </a:lnTo>
                    <a:lnTo>
                      <a:pt x="141490" y="342035"/>
                    </a:lnTo>
                    <a:lnTo>
                      <a:pt x="142731" y="345963"/>
                    </a:lnTo>
                    <a:lnTo>
                      <a:pt x="144884" y="350442"/>
                    </a:lnTo>
                    <a:lnTo>
                      <a:pt x="138548" y="350688"/>
                    </a:lnTo>
                    <a:lnTo>
                      <a:pt x="134069" y="352274"/>
                    </a:lnTo>
                    <a:lnTo>
                      <a:pt x="133297" y="357657"/>
                    </a:lnTo>
                    <a:lnTo>
                      <a:pt x="127281" y="358528"/>
                    </a:lnTo>
                    <a:lnTo>
                      <a:pt x="122802" y="358356"/>
                    </a:lnTo>
                    <a:lnTo>
                      <a:pt x="119309" y="360854"/>
                    </a:lnTo>
                    <a:lnTo>
                      <a:pt x="113754" y="365037"/>
                    </a:lnTo>
                    <a:lnTo>
                      <a:pt x="109440" y="368727"/>
                    </a:lnTo>
                    <a:lnTo>
                      <a:pt x="103621" y="370716"/>
                    </a:lnTo>
                    <a:lnTo>
                      <a:pt x="105109" y="374907"/>
                    </a:lnTo>
                    <a:lnTo>
                      <a:pt x="102052" y="381046"/>
                    </a:lnTo>
                    <a:lnTo>
                      <a:pt x="96907" y="380906"/>
                    </a:lnTo>
                    <a:lnTo>
                      <a:pt x="92231" y="382056"/>
                    </a:lnTo>
                    <a:lnTo>
                      <a:pt x="88237" y="383092"/>
                    </a:lnTo>
                    <a:lnTo>
                      <a:pt x="83824" y="382706"/>
                    </a:lnTo>
                    <a:lnTo>
                      <a:pt x="79091" y="383117"/>
                    </a:lnTo>
                    <a:lnTo>
                      <a:pt x="74719" y="382032"/>
                    </a:lnTo>
                    <a:lnTo>
                      <a:pt x="68925" y="382599"/>
                    </a:lnTo>
                    <a:lnTo>
                      <a:pt x="68522" y="387661"/>
                    </a:lnTo>
                    <a:lnTo>
                      <a:pt x="67084" y="395353"/>
                    </a:lnTo>
                    <a:lnTo>
                      <a:pt x="64520" y="401854"/>
                    </a:lnTo>
                    <a:lnTo>
                      <a:pt x="59096" y="401689"/>
                    </a:lnTo>
                    <a:lnTo>
                      <a:pt x="54650" y="402791"/>
                    </a:lnTo>
                    <a:lnTo>
                      <a:pt x="49900" y="404623"/>
                    </a:lnTo>
                    <a:lnTo>
                      <a:pt x="45849" y="403916"/>
                    </a:lnTo>
                    <a:lnTo>
                      <a:pt x="42734" y="398616"/>
                    </a:lnTo>
                    <a:lnTo>
                      <a:pt x="39858" y="393907"/>
                    </a:lnTo>
                    <a:lnTo>
                      <a:pt x="34574" y="398435"/>
                    </a:lnTo>
                    <a:lnTo>
                      <a:pt x="29289" y="400670"/>
                    </a:lnTo>
                    <a:lnTo>
                      <a:pt x="24383" y="399117"/>
                    </a:lnTo>
                    <a:lnTo>
                      <a:pt x="25517" y="403407"/>
                    </a:lnTo>
                    <a:lnTo>
                      <a:pt x="20085" y="403711"/>
                    </a:lnTo>
                    <a:lnTo>
                      <a:pt x="17077" y="407976"/>
                    </a:lnTo>
                    <a:lnTo>
                      <a:pt x="13749" y="411576"/>
                    </a:lnTo>
                    <a:lnTo>
                      <a:pt x="5252" y="412817"/>
                    </a:lnTo>
                    <a:lnTo>
                      <a:pt x="4150" y="417106"/>
                    </a:lnTo>
                    <a:lnTo>
                      <a:pt x="3353" y="421215"/>
                    </a:lnTo>
                    <a:lnTo>
                      <a:pt x="7643" y="426763"/>
                    </a:lnTo>
                    <a:lnTo>
                      <a:pt x="5794" y="431258"/>
                    </a:lnTo>
                    <a:lnTo>
                      <a:pt x="131" y="431282"/>
                    </a:lnTo>
                    <a:lnTo>
                      <a:pt x="0" y="436928"/>
                    </a:lnTo>
                    <a:lnTo>
                      <a:pt x="3666" y="439303"/>
                    </a:lnTo>
                    <a:lnTo>
                      <a:pt x="6262" y="442804"/>
                    </a:lnTo>
                    <a:lnTo>
                      <a:pt x="9870" y="445081"/>
                    </a:lnTo>
                    <a:lnTo>
                      <a:pt x="7775" y="448886"/>
                    </a:lnTo>
                    <a:lnTo>
                      <a:pt x="10396" y="452732"/>
                    </a:lnTo>
                    <a:lnTo>
                      <a:pt x="13511" y="458073"/>
                    </a:lnTo>
                    <a:lnTo>
                      <a:pt x="18170" y="460268"/>
                    </a:lnTo>
                    <a:lnTo>
                      <a:pt x="20767" y="456898"/>
                    </a:lnTo>
                    <a:lnTo>
                      <a:pt x="24950" y="458123"/>
                    </a:lnTo>
                    <a:lnTo>
                      <a:pt x="37663" y="463596"/>
                    </a:lnTo>
                    <a:lnTo>
                      <a:pt x="39480" y="469759"/>
                    </a:lnTo>
                    <a:lnTo>
                      <a:pt x="43293" y="472644"/>
                    </a:lnTo>
                    <a:lnTo>
                      <a:pt x="45898" y="476112"/>
                    </a:lnTo>
                    <a:lnTo>
                      <a:pt x="47944" y="479802"/>
                    </a:lnTo>
                    <a:lnTo>
                      <a:pt x="50919" y="483114"/>
                    </a:lnTo>
                    <a:lnTo>
                      <a:pt x="49711" y="487042"/>
                    </a:lnTo>
                    <a:lnTo>
                      <a:pt x="51921" y="490847"/>
                    </a:lnTo>
                    <a:lnTo>
                      <a:pt x="56820" y="493403"/>
                    </a:lnTo>
                    <a:lnTo>
                      <a:pt x="58578" y="497701"/>
                    </a:lnTo>
                    <a:lnTo>
                      <a:pt x="53508" y="499566"/>
                    </a:lnTo>
                    <a:lnTo>
                      <a:pt x="48298" y="499607"/>
                    </a:lnTo>
                    <a:lnTo>
                      <a:pt x="43243" y="500684"/>
                    </a:lnTo>
                    <a:lnTo>
                      <a:pt x="44320" y="505582"/>
                    </a:lnTo>
                    <a:lnTo>
                      <a:pt x="49941" y="505738"/>
                    </a:lnTo>
                    <a:lnTo>
                      <a:pt x="54124" y="508105"/>
                    </a:lnTo>
                    <a:lnTo>
                      <a:pt x="62983" y="508573"/>
                    </a:lnTo>
                    <a:lnTo>
                      <a:pt x="66903" y="506560"/>
                    </a:lnTo>
                    <a:lnTo>
                      <a:pt x="70232" y="511671"/>
                    </a:lnTo>
                    <a:lnTo>
                      <a:pt x="76198" y="515476"/>
                    </a:lnTo>
                    <a:lnTo>
                      <a:pt x="81276" y="520637"/>
                    </a:lnTo>
                    <a:lnTo>
                      <a:pt x="88911" y="524229"/>
                    </a:lnTo>
                    <a:lnTo>
                      <a:pt x="90119" y="528510"/>
                    </a:lnTo>
                    <a:lnTo>
                      <a:pt x="93012" y="532389"/>
                    </a:lnTo>
                    <a:lnTo>
                      <a:pt x="91549" y="537279"/>
                    </a:lnTo>
                    <a:lnTo>
                      <a:pt x="96217" y="539374"/>
                    </a:lnTo>
                    <a:lnTo>
                      <a:pt x="99512" y="544502"/>
                    </a:lnTo>
                    <a:lnTo>
                      <a:pt x="104566" y="544478"/>
                    </a:lnTo>
                    <a:lnTo>
                      <a:pt x="108766" y="542218"/>
                    </a:lnTo>
                    <a:lnTo>
                      <a:pt x="112382" y="546779"/>
                    </a:lnTo>
                    <a:lnTo>
                      <a:pt x="116400" y="549630"/>
                    </a:lnTo>
                    <a:lnTo>
                      <a:pt x="123279" y="551931"/>
                    </a:lnTo>
                    <a:lnTo>
                      <a:pt x="127396" y="553312"/>
                    </a:lnTo>
                    <a:lnTo>
                      <a:pt x="133354" y="554586"/>
                    </a:lnTo>
                    <a:lnTo>
                      <a:pt x="137734" y="555621"/>
                    </a:lnTo>
                    <a:lnTo>
                      <a:pt x="143906" y="555851"/>
                    </a:lnTo>
                    <a:lnTo>
                      <a:pt x="148911" y="555556"/>
                    </a:lnTo>
                    <a:lnTo>
                      <a:pt x="154187" y="555934"/>
                    </a:lnTo>
                    <a:lnTo>
                      <a:pt x="153546" y="562459"/>
                    </a:lnTo>
                    <a:lnTo>
                      <a:pt x="157581" y="567365"/>
                    </a:lnTo>
                    <a:lnTo>
                      <a:pt x="162413" y="576849"/>
                    </a:lnTo>
                    <a:lnTo>
                      <a:pt x="165339" y="580916"/>
                    </a:lnTo>
                    <a:lnTo>
                      <a:pt x="169727" y="583103"/>
                    </a:lnTo>
                    <a:lnTo>
                      <a:pt x="176458" y="585206"/>
                    </a:lnTo>
                    <a:lnTo>
                      <a:pt x="182408" y="589340"/>
                    </a:lnTo>
                    <a:lnTo>
                      <a:pt x="187092" y="592077"/>
                    </a:lnTo>
                    <a:lnTo>
                      <a:pt x="185374" y="597040"/>
                    </a:lnTo>
                    <a:lnTo>
                      <a:pt x="181799" y="599235"/>
                    </a:lnTo>
                    <a:lnTo>
                      <a:pt x="184478" y="607411"/>
                    </a:lnTo>
                    <a:lnTo>
                      <a:pt x="185522" y="611709"/>
                    </a:lnTo>
                    <a:lnTo>
                      <a:pt x="190848" y="619771"/>
                    </a:lnTo>
                    <a:lnTo>
                      <a:pt x="198671" y="624382"/>
                    </a:lnTo>
                    <a:lnTo>
                      <a:pt x="207604" y="625294"/>
                    </a:lnTo>
                    <a:lnTo>
                      <a:pt x="207053" y="633446"/>
                    </a:lnTo>
                    <a:lnTo>
                      <a:pt x="213867" y="639659"/>
                    </a:lnTo>
                    <a:lnTo>
                      <a:pt x="213102" y="648140"/>
                    </a:lnTo>
                    <a:lnTo>
                      <a:pt x="209223" y="646258"/>
                    </a:lnTo>
                    <a:lnTo>
                      <a:pt x="205196" y="649915"/>
                    </a:lnTo>
                    <a:lnTo>
                      <a:pt x="202123" y="654254"/>
                    </a:lnTo>
                    <a:lnTo>
                      <a:pt x="197208" y="651090"/>
                    </a:lnTo>
                    <a:lnTo>
                      <a:pt x="195178" y="646077"/>
                    </a:lnTo>
                    <a:lnTo>
                      <a:pt x="191144" y="644343"/>
                    </a:lnTo>
                    <a:lnTo>
                      <a:pt x="187133" y="646628"/>
                    </a:lnTo>
                    <a:lnTo>
                      <a:pt x="189607" y="651846"/>
                    </a:lnTo>
                    <a:lnTo>
                      <a:pt x="189303" y="657278"/>
                    </a:lnTo>
                    <a:lnTo>
                      <a:pt x="193050" y="659917"/>
                    </a:lnTo>
                    <a:lnTo>
                      <a:pt x="198605" y="664864"/>
                    </a:lnTo>
                    <a:lnTo>
                      <a:pt x="198869" y="671060"/>
                    </a:lnTo>
                    <a:lnTo>
                      <a:pt x="202221" y="674955"/>
                    </a:lnTo>
                    <a:lnTo>
                      <a:pt x="202484" y="679106"/>
                    </a:lnTo>
                    <a:lnTo>
                      <a:pt x="204218" y="683626"/>
                    </a:lnTo>
                    <a:lnTo>
                      <a:pt x="207193" y="686666"/>
                    </a:lnTo>
                    <a:lnTo>
                      <a:pt x="210505" y="683716"/>
                    </a:lnTo>
                    <a:lnTo>
                      <a:pt x="219381" y="689920"/>
                    </a:lnTo>
                    <a:lnTo>
                      <a:pt x="223128" y="693504"/>
                    </a:lnTo>
                    <a:lnTo>
                      <a:pt x="229670" y="698171"/>
                    </a:lnTo>
                    <a:lnTo>
                      <a:pt x="233351" y="696207"/>
                    </a:lnTo>
                    <a:lnTo>
                      <a:pt x="238792" y="699790"/>
                    </a:lnTo>
                    <a:lnTo>
                      <a:pt x="243517" y="702075"/>
                    </a:lnTo>
                    <a:lnTo>
                      <a:pt x="248645" y="704540"/>
                    </a:lnTo>
                    <a:lnTo>
                      <a:pt x="248990" y="708715"/>
                    </a:lnTo>
                    <a:lnTo>
                      <a:pt x="254217" y="711361"/>
                    </a:lnTo>
                    <a:lnTo>
                      <a:pt x="258696" y="713383"/>
                    </a:lnTo>
                    <a:lnTo>
                      <a:pt x="263783" y="714714"/>
                    </a:lnTo>
                    <a:lnTo>
                      <a:pt x="267391" y="717747"/>
                    </a:lnTo>
                    <a:lnTo>
                      <a:pt x="272888" y="719382"/>
                    </a:lnTo>
                    <a:lnTo>
                      <a:pt x="275502" y="722760"/>
                    </a:lnTo>
                    <a:lnTo>
                      <a:pt x="277540" y="726532"/>
                    </a:lnTo>
                    <a:lnTo>
                      <a:pt x="281829" y="725406"/>
                    </a:lnTo>
                    <a:lnTo>
                      <a:pt x="283169" y="721445"/>
                    </a:lnTo>
                    <a:lnTo>
                      <a:pt x="282807" y="716867"/>
                    </a:lnTo>
                    <a:lnTo>
                      <a:pt x="286489" y="714829"/>
                    </a:lnTo>
                    <a:lnTo>
                      <a:pt x="290631" y="714681"/>
                    </a:lnTo>
                    <a:lnTo>
                      <a:pt x="294600" y="715898"/>
                    </a:lnTo>
                    <a:lnTo>
                      <a:pt x="299013" y="717541"/>
                    </a:lnTo>
                    <a:lnTo>
                      <a:pt x="302720" y="719522"/>
                    </a:lnTo>
                    <a:lnTo>
                      <a:pt x="305933" y="722776"/>
                    </a:lnTo>
                    <a:lnTo>
                      <a:pt x="309368" y="726417"/>
                    </a:lnTo>
                    <a:lnTo>
                      <a:pt x="313247" y="727847"/>
                    </a:lnTo>
                    <a:lnTo>
                      <a:pt x="318548" y="731076"/>
                    </a:lnTo>
                    <a:lnTo>
                      <a:pt x="322649" y="733427"/>
                    </a:lnTo>
                    <a:lnTo>
                      <a:pt x="325812" y="737339"/>
                    </a:lnTo>
                    <a:lnTo>
                      <a:pt x="330275" y="738029"/>
                    </a:lnTo>
                    <a:lnTo>
                      <a:pt x="334096" y="739648"/>
                    </a:lnTo>
                    <a:lnTo>
                      <a:pt x="338255" y="740938"/>
                    </a:lnTo>
                    <a:lnTo>
                      <a:pt x="341057" y="744077"/>
                    </a:lnTo>
                    <a:lnTo>
                      <a:pt x="344599" y="748219"/>
                    </a:lnTo>
                    <a:lnTo>
                      <a:pt x="347944" y="752583"/>
                    </a:lnTo>
                    <a:lnTo>
                      <a:pt x="352168" y="751885"/>
                    </a:lnTo>
                    <a:lnTo>
                      <a:pt x="355767" y="749633"/>
                    </a:lnTo>
                    <a:lnTo>
                      <a:pt x="360723" y="750027"/>
                    </a:lnTo>
                    <a:lnTo>
                      <a:pt x="365653" y="751432"/>
                    </a:lnTo>
                    <a:lnTo>
                      <a:pt x="366582" y="755731"/>
                    </a:lnTo>
                    <a:lnTo>
                      <a:pt x="368530" y="762313"/>
                    </a:lnTo>
                    <a:lnTo>
                      <a:pt x="373757" y="763603"/>
                    </a:lnTo>
                    <a:lnTo>
                      <a:pt x="376329" y="766924"/>
                    </a:lnTo>
                    <a:lnTo>
                      <a:pt x="380882" y="767614"/>
                    </a:lnTo>
                    <a:lnTo>
                      <a:pt x="383717" y="770868"/>
                    </a:lnTo>
                    <a:lnTo>
                      <a:pt x="387546" y="772421"/>
                    </a:lnTo>
                    <a:lnTo>
                      <a:pt x="391351" y="770375"/>
                    </a:lnTo>
                    <a:lnTo>
                      <a:pt x="395822" y="770137"/>
                    </a:lnTo>
                    <a:lnTo>
                      <a:pt x="395978" y="775125"/>
                    </a:lnTo>
                    <a:lnTo>
                      <a:pt x="395847" y="779530"/>
                    </a:lnTo>
                    <a:lnTo>
                      <a:pt x="400243" y="781108"/>
                    </a:lnTo>
                    <a:lnTo>
                      <a:pt x="405297" y="779818"/>
                    </a:lnTo>
                    <a:lnTo>
                      <a:pt x="409398" y="780935"/>
                    </a:lnTo>
                    <a:lnTo>
                      <a:pt x="416219" y="784436"/>
                    </a:lnTo>
                    <a:lnTo>
                      <a:pt x="421273" y="790337"/>
                    </a:lnTo>
                    <a:lnTo>
                      <a:pt x="424585" y="793517"/>
                    </a:lnTo>
                    <a:lnTo>
                      <a:pt x="423952" y="787444"/>
                    </a:lnTo>
                    <a:lnTo>
                      <a:pt x="428242" y="790361"/>
                    </a:lnTo>
                    <a:lnTo>
                      <a:pt x="432039" y="792334"/>
                    </a:lnTo>
                    <a:lnTo>
                      <a:pt x="436485" y="791701"/>
                    </a:lnTo>
                    <a:lnTo>
                      <a:pt x="437002" y="787485"/>
                    </a:lnTo>
                    <a:lnTo>
                      <a:pt x="442467" y="788077"/>
                    </a:lnTo>
                    <a:lnTo>
                      <a:pt x="446313" y="790361"/>
                    </a:lnTo>
                    <a:lnTo>
                      <a:pt x="450299" y="791931"/>
                    </a:lnTo>
                    <a:lnTo>
                      <a:pt x="453274" y="795054"/>
                    </a:lnTo>
                    <a:lnTo>
                      <a:pt x="457392" y="795046"/>
                    </a:lnTo>
                    <a:lnTo>
                      <a:pt x="462659" y="795941"/>
                    </a:lnTo>
                    <a:lnTo>
                      <a:pt x="467212" y="796295"/>
                    </a:lnTo>
                    <a:lnTo>
                      <a:pt x="471346" y="794577"/>
                    </a:lnTo>
                    <a:lnTo>
                      <a:pt x="475191" y="792950"/>
                    </a:lnTo>
                    <a:lnTo>
                      <a:pt x="479424" y="793640"/>
                    </a:lnTo>
                    <a:lnTo>
                      <a:pt x="483500" y="791964"/>
                    </a:lnTo>
                    <a:lnTo>
                      <a:pt x="487527" y="790969"/>
                    </a:lnTo>
                    <a:lnTo>
                      <a:pt x="491176" y="788512"/>
                    </a:lnTo>
                    <a:lnTo>
                      <a:pt x="496608" y="788101"/>
                    </a:lnTo>
                    <a:lnTo>
                      <a:pt x="501202" y="795966"/>
                    </a:lnTo>
                    <a:lnTo>
                      <a:pt x="500733" y="804924"/>
                    </a:lnTo>
                    <a:lnTo>
                      <a:pt x="502698" y="809172"/>
                    </a:lnTo>
                    <a:lnTo>
                      <a:pt x="505812" y="812164"/>
                    </a:lnTo>
                    <a:lnTo>
                      <a:pt x="507225" y="803666"/>
                    </a:lnTo>
                    <a:lnTo>
                      <a:pt x="510439" y="800683"/>
                    </a:lnTo>
                    <a:lnTo>
                      <a:pt x="512050" y="795514"/>
                    </a:lnTo>
                    <a:lnTo>
                      <a:pt x="514030" y="791002"/>
                    </a:lnTo>
                    <a:lnTo>
                      <a:pt x="516800" y="787682"/>
                    </a:lnTo>
                    <a:lnTo>
                      <a:pt x="521804" y="784863"/>
                    </a:lnTo>
                    <a:lnTo>
                      <a:pt x="528584" y="780237"/>
                    </a:lnTo>
                    <a:lnTo>
                      <a:pt x="540131" y="783680"/>
                    </a:lnTo>
                    <a:lnTo>
                      <a:pt x="540204" y="787822"/>
                    </a:lnTo>
                    <a:lnTo>
                      <a:pt x="549491" y="787510"/>
                    </a:lnTo>
                    <a:lnTo>
                      <a:pt x="557339" y="789942"/>
                    </a:lnTo>
                    <a:lnTo>
                      <a:pt x="561801" y="790748"/>
                    </a:lnTo>
                    <a:lnTo>
                      <a:pt x="566009" y="787559"/>
                    </a:lnTo>
                    <a:lnTo>
                      <a:pt x="570587" y="790641"/>
                    </a:lnTo>
                    <a:lnTo>
                      <a:pt x="577054" y="792917"/>
                    </a:lnTo>
                    <a:lnTo>
                      <a:pt x="581763" y="796418"/>
                    </a:lnTo>
                    <a:lnTo>
                      <a:pt x="584845" y="799319"/>
                    </a:lnTo>
                    <a:lnTo>
                      <a:pt x="589661" y="796328"/>
                    </a:lnTo>
                    <a:lnTo>
                      <a:pt x="594156" y="796426"/>
                    </a:lnTo>
                    <a:lnTo>
                      <a:pt x="598520" y="796640"/>
                    </a:lnTo>
                    <a:lnTo>
                      <a:pt x="605267" y="790723"/>
                    </a:lnTo>
                    <a:lnTo>
                      <a:pt x="605464" y="784042"/>
                    </a:lnTo>
                    <a:lnTo>
                      <a:pt x="615835" y="777812"/>
                    </a:lnTo>
                    <a:lnTo>
                      <a:pt x="616337" y="771567"/>
                    </a:lnTo>
                    <a:lnTo>
                      <a:pt x="620947" y="768920"/>
                    </a:lnTo>
                    <a:lnTo>
                      <a:pt x="632633" y="769364"/>
                    </a:lnTo>
                    <a:lnTo>
                      <a:pt x="633495" y="765074"/>
                    </a:lnTo>
                    <a:lnTo>
                      <a:pt x="637301" y="759264"/>
                    </a:lnTo>
                    <a:lnTo>
                      <a:pt x="641426" y="752895"/>
                    </a:lnTo>
                    <a:lnTo>
                      <a:pt x="646086" y="751819"/>
                    </a:lnTo>
                    <a:lnTo>
                      <a:pt x="652709" y="752427"/>
                    </a:lnTo>
                    <a:lnTo>
                      <a:pt x="671652" y="757892"/>
                    </a:lnTo>
                    <a:lnTo>
                      <a:pt x="672901" y="752862"/>
                    </a:lnTo>
                    <a:lnTo>
                      <a:pt x="682845" y="747044"/>
                    </a:lnTo>
                    <a:lnTo>
                      <a:pt x="686757" y="745639"/>
                    </a:lnTo>
                    <a:lnTo>
                      <a:pt x="691835" y="751761"/>
                    </a:lnTo>
                    <a:lnTo>
                      <a:pt x="689231" y="756651"/>
                    </a:lnTo>
                    <a:lnTo>
                      <a:pt x="691835" y="762050"/>
                    </a:lnTo>
                    <a:lnTo>
                      <a:pt x="694835" y="759010"/>
                    </a:lnTo>
                    <a:lnTo>
                      <a:pt x="700333" y="756618"/>
                    </a:lnTo>
                    <a:lnTo>
                      <a:pt x="702026" y="762765"/>
                    </a:lnTo>
                    <a:lnTo>
                      <a:pt x="701146" y="772101"/>
                    </a:lnTo>
                    <a:lnTo>
                      <a:pt x="697909" y="777558"/>
                    </a:lnTo>
                    <a:lnTo>
                      <a:pt x="702749" y="777952"/>
                    </a:lnTo>
                    <a:lnTo>
                      <a:pt x="711279" y="777525"/>
                    </a:lnTo>
                    <a:lnTo>
                      <a:pt x="718454" y="780664"/>
                    </a:lnTo>
                    <a:lnTo>
                      <a:pt x="726483" y="781946"/>
                    </a:lnTo>
                    <a:lnTo>
                      <a:pt x="731274" y="781880"/>
                    </a:lnTo>
                    <a:lnTo>
                      <a:pt x="731512" y="777303"/>
                    </a:lnTo>
                    <a:lnTo>
                      <a:pt x="732178" y="773227"/>
                    </a:lnTo>
                    <a:lnTo>
                      <a:pt x="736591" y="774698"/>
                    </a:lnTo>
                    <a:lnTo>
                      <a:pt x="738547" y="778486"/>
                    </a:lnTo>
                    <a:lnTo>
                      <a:pt x="742722" y="778807"/>
                    </a:lnTo>
                    <a:lnTo>
                      <a:pt x="746272" y="781905"/>
                    </a:lnTo>
                    <a:lnTo>
                      <a:pt x="749173" y="784970"/>
                    </a:lnTo>
                    <a:lnTo>
                      <a:pt x="751498" y="788381"/>
                    </a:lnTo>
                    <a:lnTo>
                      <a:pt x="753372" y="792194"/>
                    </a:lnTo>
                    <a:lnTo>
                      <a:pt x="755328" y="796287"/>
                    </a:lnTo>
                    <a:lnTo>
                      <a:pt x="757243" y="800519"/>
                    </a:lnTo>
                    <a:lnTo>
                      <a:pt x="759454" y="804546"/>
                    </a:lnTo>
                    <a:lnTo>
                      <a:pt x="761985" y="800847"/>
                    </a:lnTo>
                    <a:lnTo>
                      <a:pt x="766727" y="803223"/>
                    </a:lnTo>
                    <a:lnTo>
                      <a:pt x="770425" y="805384"/>
                    </a:lnTo>
                    <a:lnTo>
                      <a:pt x="771288" y="809707"/>
                    </a:lnTo>
                    <a:lnTo>
                      <a:pt x="772594" y="813610"/>
                    </a:lnTo>
                    <a:lnTo>
                      <a:pt x="773810" y="819207"/>
                    </a:lnTo>
                    <a:lnTo>
                      <a:pt x="775742" y="823414"/>
                    </a:lnTo>
                    <a:lnTo>
                      <a:pt x="777204" y="828016"/>
                    </a:lnTo>
                    <a:lnTo>
                      <a:pt x="779144" y="834147"/>
                    </a:lnTo>
                    <a:lnTo>
                      <a:pt x="779620" y="842061"/>
                    </a:lnTo>
                    <a:lnTo>
                      <a:pt x="780557" y="846877"/>
                    </a:lnTo>
                    <a:lnTo>
                      <a:pt x="779160" y="853928"/>
                    </a:lnTo>
                    <a:lnTo>
                      <a:pt x="782513" y="857544"/>
                    </a:lnTo>
                    <a:lnTo>
                      <a:pt x="777813" y="857946"/>
                    </a:lnTo>
                    <a:lnTo>
                      <a:pt x="776917" y="862976"/>
                    </a:lnTo>
                    <a:lnTo>
                      <a:pt x="773934" y="867282"/>
                    </a:lnTo>
                    <a:lnTo>
                      <a:pt x="769882" y="865030"/>
                    </a:lnTo>
                    <a:lnTo>
                      <a:pt x="770408" y="870520"/>
                    </a:lnTo>
                    <a:lnTo>
                      <a:pt x="769011" y="874613"/>
                    </a:lnTo>
                    <a:lnTo>
                      <a:pt x="766250" y="877670"/>
                    </a:lnTo>
                    <a:lnTo>
                      <a:pt x="761746" y="881910"/>
                    </a:lnTo>
                    <a:lnTo>
                      <a:pt x="762404" y="887211"/>
                    </a:lnTo>
                    <a:lnTo>
                      <a:pt x="759610" y="891509"/>
                    </a:lnTo>
                    <a:lnTo>
                      <a:pt x="759536" y="897015"/>
                    </a:lnTo>
                    <a:lnTo>
                      <a:pt x="759281" y="901823"/>
                    </a:lnTo>
                    <a:lnTo>
                      <a:pt x="763398" y="902423"/>
                    </a:lnTo>
                    <a:lnTo>
                      <a:pt x="765198" y="906400"/>
                    </a:lnTo>
                    <a:lnTo>
                      <a:pt x="766784" y="910690"/>
                    </a:lnTo>
                    <a:lnTo>
                      <a:pt x="764541" y="914224"/>
                    </a:lnTo>
                    <a:lnTo>
                      <a:pt x="761779" y="917601"/>
                    </a:lnTo>
                    <a:lnTo>
                      <a:pt x="765987" y="920420"/>
                    </a:lnTo>
                    <a:lnTo>
                      <a:pt x="768978" y="917601"/>
                    </a:lnTo>
                    <a:lnTo>
                      <a:pt x="773843" y="914503"/>
                    </a:lnTo>
                    <a:lnTo>
                      <a:pt x="778503" y="912547"/>
                    </a:lnTo>
                    <a:lnTo>
                      <a:pt x="783590" y="912580"/>
                    </a:lnTo>
                    <a:lnTo>
                      <a:pt x="788734" y="911758"/>
                    </a:lnTo>
                    <a:lnTo>
                      <a:pt x="794914" y="911725"/>
                    </a:lnTo>
                    <a:lnTo>
                      <a:pt x="795531" y="915941"/>
                    </a:lnTo>
                    <a:lnTo>
                      <a:pt x="794249" y="919886"/>
                    </a:lnTo>
                    <a:lnTo>
                      <a:pt x="798555" y="924389"/>
                    </a:lnTo>
                    <a:lnTo>
                      <a:pt x="800848" y="928260"/>
                    </a:lnTo>
                    <a:lnTo>
                      <a:pt x="802631" y="934078"/>
                    </a:lnTo>
                    <a:lnTo>
                      <a:pt x="802935" y="940940"/>
                    </a:lnTo>
                    <a:lnTo>
                      <a:pt x="807800" y="941926"/>
                    </a:lnTo>
                    <a:lnTo>
                      <a:pt x="812567" y="944145"/>
                    </a:lnTo>
                    <a:lnTo>
                      <a:pt x="819231" y="944589"/>
                    </a:lnTo>
                    <a:lnTo>
                      <a:pt x="822765" y="949479"/>
                    </a:lnTo>
                    <a:lnTo>
                      <a:pt x="818673" y="953218"/>
                    </a:lnTo>
                    <a:lnTo>
                      <a:pt x="819733" y="960647"/>
                    </a:lnTo>
                    <a:lnTo>
                      <a:pt x="817284" y="966063"/>
                    </a:lnTo>
                    <a:lnTo>
                      <a:pt x="816248" y="972292"/>
                    </a:lnTo>
                    <a:lnTo>
                      <a:pt x="819182" y="975185"/>
                    </a:lnTo>
                    <a:lnTo>
                      <a:pt x="829487" y="975292"/>
                    </a:lnTo>
                    <a:lnTo>
                      <a:pt x="838264" y="977634"/>
                    </a:lnTo>
                    <a:lnTo>
                      <a:pt x="839374" y="984849"/>
                    </a:lnTo>
                    <a:lnTo>
                      <a:pt x="842678" y="989049"/>
                    </a:lnTo>
                    <a:lnTo>
                      <a:pt x="845653" y="994111"/>
                    </a:lnTo>
                    <a:lnTo>
                      <a:pt x="853871" y="993035"/>
                    </a:lnTo>
                    <a:lnTo>
                      <a:pt x="860741" y="994925"/>
                    </a:lnTo>
                    <a:lnTo>
                      <a:pt x="863691" y="991185"/>
                    </a:lnTo>
                    <a:lnTo>
                      <a:pt x="871769" y="985671"/>
                    </a:lnTo>
                    <a:lnTo>
                      <a:pt x="874062" y="991087"/>
                    </a:lnTo>
                    <a:lnTo>
                      <a:pt x="876117" y="997242"/>
                    </a:lnTo>
                    <a:lnTo>
                      <a:pt x="877777" y="1001474"/>
                    </a:lnTo>
                    <a:lnTo>
                      <a:pt x="883258" y="1002798"/>
                    </a:lnTo>
                    <a:lnTo>
                      <a:pt x="887729" y="1002682"/>
                    </a:lnTo>
                    <a:lnTo>
                      <a:pt x="891460" y="1005436"/>
                    </a:lnTo>
                    <a:lnTo>
                      <a:pt x="892939" y="1001014"/>
                    </a:lnTo>
                    <a:lnTo>
                      <a:pt x="890884" y="997464"/>
                    </a:lnTo>
                    <a:lnTo>
                      <a:pt x="890391" y="991728"/>
                    </a:lnTo>
                    <a:lnTo>
                      <a:pt x="889249" y="987175"/>
                    </a:lnTo>
                    <a:lnTo>
                      <a:pt x="887630" y="982351"/>
                    </a:lnTo>
                    <a:lnTo>
                      <a:pt x="884343" y="979376"/>
                    </a:lnTo>
                    <a:lnTo>
                      <a:pt x="882354" y="972736"/>
                    </a:lnTo>
                    <a:lnTo>
                      <a:pt x="883554" y="966153"/>
                    </a:lnTo>
                    <a:lnTo>
                      <a:pt x="887630" y="964567"/>
                    </a:lnTo>
                    <a:lnTo>
                      <a:pt x="892117" y="964666"/>
                    </a:lnTo>
                    <a:lnTo>
                      <a:pt x="896555" y="966022"/>
                    </a:lnTo>
                    <a:lnTo>
                      <a:pt x="899678" y="962940"/>
                    </a:lnTo>
                    <a:lnTo>
                      <a:pt x="902390" y="958749"/>
                    </a:lnTo>
                    <a:lnTo>
                      <a:pt x="903211" y="954706"/>
                    </a:lnTo>
                    <a:lnTo>
                      <a:pt x="906992" y="956456"/>
                    </a:lnTo>
                    <a:lnTo>
                      <a:pt x="911347" y="957705"/>
                    </a:lnTo>
                    <a:lnTo>
                      <a:pt x="915128" y="959489"/>
                    </a:lnTo>
                    <a:lnTo>
                      <a:pt x="919319" y="963614"/>
                    </a:lnTo>
                    <a:lnTo>
                      <a:pt x="923099" y="961650"/>
                    </a:lnTo>
                    <a:lnTo>
                      <a:pt x="925483" y="957516"/>
                    </a:lnTo>
                    <a:lnTo>
                      <a:pt x="926551" y="952980"/>
                    </a:lnTo>
                    <a:lnTo>
                      <a:pt x="930249" y="955001"/>
                    </a:lnTo>
                    <a:lnTo>
                      <a:pt x="932304" y="959168"/>
                    </a:lnTo>
                    <a:lnTo>
                      <a:pt x="935015" y="953974"/>
                    </a:lnTo>
                    <a:lnTo>
                      <a:pt x="938631" y="956267"/>
                    </a:lnTo>
                    <a:lnTo>
                      <a:pt x="942083" y="959735"/>
                    </a:lnTo>
                    <a:lnTo>
                      <a:pt x="945945" y="962759"/>
                    </a:lnTo>
                    <a:lnTo>
                      <a:pt x="946849" y="956053"/>
                    </a:lnTo>
                    <a:lnTo>
                      <a:pt x="949726" y="953054"/>
                    </a:lnTo>
                    <a:lnTo>
                      <a:pt x="955067" y="955947"/>
                    </a:lnTo>
                    <a:lnTo>
                      <a:pt x="959094" y="953966"/>
                    </a:lnTo>
                    <a:lnTo>
                      <a:pt x="963203" y="952470"/>
                    </a:lnTo>
                    <a:lnTo>
                      <a:pt x="966573" y="950104"/>
                    </a:lnTo>
                    <a:lnTo>
                      <a:pt x="966490" y="945444"/>
                    </a:lnTo>
                    <a:lnTo>
                      <a:pt x="969531" y="941672"/>
                    </a:lnTo>
                    <a:lnTo>
                      <a:pt x="972736" y="938746"/>
                    </a:lnTo>
                    <a:lnTo>
                      <a:pt x="977010" y="937867"/>
                    </a:lnTo>
                    <a:lnTo>
                      <a:pt x="981858" y="938015"/>
                    </a:lnTo>
                    <a:lnTo>
                      <a:pt x="986049" y="941466"/>
                    </a:lnTo>
                    <a:lnTo>
                      <a:pt x="988350" y="945090"/>
                    </a:lnTo>
                    <a:lnTo>
                      <a:pt x="993035" y="946512"/>
                    </a:lnTo>
                    <a:lnTo>
                      <a:pt x="996075" y="949364"/>
                    </a:lnTo>
                    <a:lnTo>
                      <a:pt x="1001499" y="947285"/>
                    </a:lnTo>
                    <a:lnTo>
                      <a:pt x="1005608" y="948550"/>
                    </a:lnTo>
                    <a:lnTo>
                      <a:pt x="1008484" y="951484"/>
                    </a:lnTo>
                    <a:lnTo>
                      <a:pt x="1012511" y="950342"/>
                    </a:lnTo>
                    <a:lnTo>
                      <a:pt x="1016702" y="950317"/>
                    </a:lnTo>
                    <a:lnTo>
                      <a:pt x="1020894" y="952528"/>
                    </a:lnTo>
                    <a:lnTo>
                      <a:pt x="1022291" y="956481"/>
                    </a:lnTo>
                    <a:lnTo>
                      <a:pt x="1020976" y="960483"/>
                    </a:lnTo>
                    <a:lnTo>
                      <a:pt x="1023688" y="979286"/>
                    </a:lnTo>
                    <a:lnTo>
                      <a:pt x="1033221" y="980370"/>
                    </a:lnTo>
                    <a:lnTo>
                      <a:pt x="1044479" y="991210"/>
                    </a:lnTo>
                    <a:lnTo>
                      <a:pt x="1057710" y="989468"/>
                    </a:lnTo>
                    <a:lnTo>
                      <a:pt x="1065847" y="993790"/>
                    </a:lnTo>
                    <a:lnTo>
                      <a:pt x="1073572" y="988211"/>
                    </a:lnTo>
                    <a:lnTo>
                      <a:pt x="1074229" y="992739"/>
                    </a:lnTo>
                    <a:lnTo>
                      <a:pt x="1077269" y="989098"/>
                    </a:lnTo>
                    <a:lnTo>
                      <a:pt x="1073160" y="983050"/>
                    </a:lnTo>
                    <a:lnTo>
                      <a:pt x="1078009" y="988005"/>
                    </a:lnTo>
                    <a:lnTo>
                      <a:pt x="1084830" y="990553"/>
                    </a:lnTo>
                    <a:lnTo>
                      <a:pt x="1084091" y="984899"/>
                    </a:lnTo>
                    <a:lnTo>
                      <a:pt x="1087213" y="990808"/>
                    </a:lnTo>
                    <a:lnTo>
                      <a:pt x="1093624" y="991679"/>
                    </a:lnTo>
                    <a:lnTo>
                      <a:pt x="1091569" y="995911"/>
                    </a:lnTo>
                    <a:lnTo>
                      <a:pt x="1105210" y="993470"/>
                    </a:lnTo>
                    <a:lnTo>
                      <a:pt x="1102499" y="987800"/>
                    </a:lnTo>
                    <a:lnTo>
                      <a:pt x="1108827" y="994440"/>
                    </a:lnTo>
                    <a:lnTo>
                      <a:pt x="1115565" y="995163"/>
                    </a:lnTo>
                    <a:lnTo>
                      <a:pt x="1111785" y="1013004"/>
                    </a:lnTo>
                    <a:lnTo>
                      <a:pt x="1118688" y="1025512"/>
                    </a:lnTo>
                    <a:lnTo>
                      <a:pt x="1123537" y="1027468"/>
                    </a:lnTo>
                    <a:lnTo>
                      <a:pt x="1122634" y="1034379"/>
                    </a:lnTo>
                    <a:close/>
                    <a:moveTo>
                      <a:pt x="1123291" y="1099146"/>
                    </a:moveTo>
                    <a:lnTo>
                      <a:pt x="1126988" y="1097412"/>
                    </a:lnTo>
                    <a:lnTo>
                      <a:pt x="1127892" y="1091593"/>
                    </a:lnTo>
                    <a:lnTo>
                      <a:pt x="1134467" y="1090204"/>
                    </a:lnTo>
                    <a:lnTo>
                      <a:pt x="1138001" y="1085315"/>
                    </a:lnTo>
                    <a:lnTo>
                      <a:pt x="1141781" y="1083145"/>
                    </a:lnTo>
                    <a:lnTo>
                      <a:pt x="1145069" y="1079883"/>
                    </a:lnTo>
                    <a:lnTo>
                      <a:pt x="1145397" y="1072758"/>
                    </a:lnTo>
                    <a:lnTo>
                      <a:pt x="1144083" y="1067663"/>
                    </a:lnTo>
                    <a:lnTo>
                      <a:pt x="1147205" y="1064112"/>
                    </a:lnTo>
                    <a:lnTo>
                      <a:pt x="1149095" y="1059847"/>
                    </a:lnTo>
                    <a:lnTo>
                      <a:pt x="1150164" y="1054103"/>
                    </a:lnTo>
                    <a:lnTo>
                      <a:pt x="1155669" y="1052632"/>
                    </a:lnTo>
                    <a:lnTo>
                      <a:pt x="1154683" y="1047709"/>
                    </a:lnTo>
                    <a:lnTo>
                      <a:pt x="1152136" y="1041398"/>
                    </a:lnTo>
                    <a:lnTo>
                      <a:pt x="1147698" y="1041020"/>
                    </a:lnTo>
                    <a:lnTo>
                      <a:pt x="1144246" y="1036500"/>
                    </a:lnTo>
                    <a:lnTo>
                      <a:pt x="1141781" y="1040313"/>
                    </a:lnTo>
                    <a:lnTo>
                      <a:pt x="1144083" y="1043765"/>
                    </a:lnTo>
                    <a:lnTo>
                      <a:pt x="1139398" y="1040584"/>
                    </a:lnTo>
                    <a:lnTo>
                      <a:pt x="1135700" y="1038834"/>
                    </a:lnTo>
                    <a:lnTo>
                      <a:pt x="1131591" y="1039532"/>
                    </a:lnTo>
                    <a:lnTo>
                      <a:pt x="1127729" y="1042080"/>
                    </a:lnTo>
                    <a:lnTo>
                      <a:pt x="1123455" y="1041883"/>
                    </a:lnTo>
                    <a:lnTo>
                      <a:pt x="1118853" y="1041718"/>
                    </a:lnTo>
                    <a:lnTo>
                      <a:pt x="1113757" y="1044036"/>
                    </a:lnTo>
                    <a:lnTo>
                      <a:pt x="1109648" y="1044833"/>
                    </a:lnTo>
                    <a:lnTo>
                      <a:pt x="1105047" y="1046665"/>
                    </a:lnTo>
                    <a:lnTo>
                      <a:pt x="1107841" y="1050109"/>
                    </a:lnTo>
                    <a:lnTo>
                      <a:pt x="1104389" y="1052492"/>
                    </a:lnTo>
                    <a:lnTo>
                      <a:pt x="1099294" y="1056749"/>
                    </a:lnTo>
                    <a:lnTo>
                      <a:pt x="1095349" y="1060209"/>
                    </a:lnTo>
                    <a:lnTo>
                      <a:pt x="1093541" y="1064244"/>
                    </a:lnTo>
                    <a:lnTo>
                      <a:pt x="1092144" y="1069618"/>
                    </a:lnTo>
                    <a:lnTo>
                      <a:pt x="1093706" y="1073522"/>
                    </a:lnTo>
                    <a:lnTo>
                      <a:pt x="1093870" y="1078338"/>
                    </a:lnTo>
                    <a:lnTo>
                      <a:pt x="1096582" y="1083080"/>
                    </a:lnTo>
                    <a:lnTo>
                      <a:pt x="1097157" y="1088331"/>
                    </a:lnTo>
                    <a:lnTo>
                      <a:pt x="1101266" y="1089671"/>
                    </a:lnTo>
                    <a:lnTo>
                      <a:pt x="1105129" y="1091585"/>
                    </a:lnTo>
                    <a:lnTo>
                      <a:pt x="1109402" y="1092908"/>
                    </a:lnTo>
                    <a:lnTo>
                      <a:pt x="1113347" y="1094692"/>
                    </a:lnTo>
                    <a:lnTo>
                      <a:pt x="1119511" y="1095316"/>
                    </a:lnTo>
                    <a:lnTo>
                      <a:pt x="1123044" y="1097675"/>
                    </a:lnTo>
                    <a:close/>
                  </a:path>
                </a:pathLst>
              </a:custGeom>
              <a:solidFill>
                <a:srgbClr val="002060"/>
              </a:solidFill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883" name="Free-form: Shape 882">
                <a:extLst>
                  <a:ext uri="{FF2B5EF4-FFF2-40B4-BE49-F238E27FC236}">
                    <a16:creationId xmlns:a16="http://schemas.microsoft.com/office/drawing/2014/main" id="{475D8185-AE6A-B71E-4159-496B58BAE44E}"/>
                  </a:ext>
                </a:extLst>
              </p:cNvPr>
              <p:cNvSpPr/>
              <p:nvPr/>
            </p:nvSpPr>
            <p:spPr>
              <a:xfrm>
                <a:off x="7958891" y="2723809"/>
                <a:ext cx="907269" cy="1058796"/>
              </a:xfrm>
              <a:custGeom>
                <a:avLst/>
                <a:gdLst>
                  <a:gd name="connsiteX0" fmla="*/ 5251 w 772519"/>
                  <a:gd name="connsiteY0" fmla="*/ 367206 h 901542"/>
                  <a:gd name="connsiteX1" fmla="*/ 6377 w 772519"/>
                  <a:gd name="connsiteY1" fmla="*/ 362769 h 901542"/>
                  <a:gd name="connsiteX2" fmla="*/ 3509 w 772519"/>
                  <a:gd name="connsiteY2" fmla="*/ 366689 h 901542"/>
                  <a:gd name="connsiteX3" fmla="*/ 1652 w 772519"/>
                  <a:gd name="connsiteY3" fmla="*/ 370683 h 901542"/>
                  <a:gd name="connsiteX4" fmla="*/ 3394 w 772519"/>
                  <a:gd name="connsiteY4" fmla="*/ 363558 h 901542"/>
                  <a:gd name="connsiteX5" fmla="*/ 0 w 772519"/>
                  <a:gd name="connsiteY5" fmla="*/ 366508 h 901542"/>
                  <a:gd name="connsiteX6" fmla="*/ 1652 w 772519"/>
                  <a:gd name="connsiteY6" fmla="*/ 370683 h 901542"/>
                  <a:gd name="connsiteX7" fmla="*/ 3607 w 772519"/>
                  <a:gd name="connsiteY7" fmla="*/ 373978 h 901542"/>
                  <a:gd name="connsiteX8" fmla="*/ 5432 w 772519"/>
                  <a:gd name="connsiteY8" fmla="*/ 367338 h 901542"/>
                  <a:gd name="connsiteX9" fmla="*/ 559 w 772519"/>
                  <a:gd name="connsiteY9" fmla="*/ 373049 h 901542"/>
                  <a:gd name="connsiteX10" fmla="*/ 555531 w 772519"/>
                  <a:gd name="connsiteY10" fmla="*/ 435120 h 901542"/>
                  <a:gd name="connsiteX11" fmla="*/ 555087 w 772519"/>
                  <a:gd name="connsiteY11" fmla="*/ 426993 h 901542"/>
                  <a:gd name="connsiteX12" fmla="*/ 553468 w 772519"/>
                  <a:gd name="connsiteY12" fmla="*/ 433362 h 901542"/>
                  <a:gd name="connsiteX13" fmla="*/ 563782 w 772519"/>
                  <a:gd name="connsiteY13" fmla="*/ 435811 h 901542"/>
                  <a:gd name="connsiteX14" fmla="*/ 564645 w 772519"/>
                  <a:gd name="connsiteY14" fmla="*/ 430247 h 901542"/>
                  <a:gd name="connsiteX15" fmla="*/ 562960 w 772519"/>
                  <a:gd name="connsiteY15" fmla="*/ 426426 h 901542"/>
                  <a:gd name="connsiteX16" fmla="*/ 562902 w 772519"/>
                  <a:gd name="connsiteY16" fmla="*/ 431685 h 901542"/>
                  <a:gd name="connsiteX17" fmla="*/ 563782 w 772519"/>
                  <a:gd name="connsiteY17" fmla="*/ 435811 h 901542"/>
                  <a:gd name="connsiteX18" fmla="*/ 580325 w 772519"/>
                  <a:gd name="connsiteY18" fmla="*/ 435819 h 901542"/>
                  <a:gd name="connsiteX19" fmla="*/ 579815 w 772519"/>
                  <a:gd name="connsiteY19" fmla="*/ 429746 h 901542"/>
                  <a:gd name="connsiteX20" fmla="*/ 573874 w 772519"/>
                  <a:gd name="connsiteY20" fmla="*/ 425604 h 901542"/>
                  <a:gd name="connsiteX21" fmla="*/ 576158 w 772519"/>
                  <a:gd name="connsiteY21" fmla="*/ 430707 h 901542"/>
                  <a:gd name="connsiteX22" fmla="*/ 577933 w 772519"/>
                  <a:gd name="connsiteY22" fmla="*/ 434874 h 901542"/>
                  <a:gd name="connsiteX23" fmla="*/ 573126 w 772519"/>
                  <a:gd name="connsiteY23" fmla="*/ 436723 h 901542"/>
                  <a:gd name="connsiteX24" fmla="*/ 575008 w 772519"/>
                  <a:gd name="connsiteY24" fmla="*/ 430674 h 901542"/>
                  <a:gd name="connsiteX25" fmla="*/ 571203 w 772519"/>
                  <a:gd name="connsiteY25" fmla="*/ 425513 h 901542"/>
                  <a:gd name="connsiteX26" fmla="*/ 571482 w 772519"/>
                  <a:gd name="connsiteY26" fmla="*/ 429639 h 901542"/>
                  <a:gd name="connsiteX27" fmla="*/ 572320 w 772519"/>
                  <a:gd name="connsiteY27" fmla="*/ 435753 h 901542"/>
                  <a:gd name="connsiteX28" fmla="*/ 567373 w 772519"/>
                  <a:gd name="connsiteY28" fmla="*/ 437635 h 901542"/>
                  <a:gd name="connsiteX29" fmla="*/ 568786 w 772519"/>
                  <a:gd name="connsiteY29" fmla="*/ 429968 h 901542"/>
                  <a:gd name="connsiteX30" fmla="*/ 566823 w 772519"/>
                  <a:gd name="connsiteY30" fmla="*/ 435852 h 901542"/>
                  <a:gd name="connsiteX31" fmla="*/ 715511 w 772519"/>
                  <a:gd name="connsiteY31" fmla="*/ 712520 h 901542"/>
                  <a:gd name="connsiteX32" fmla="*/ 716375 w 772519"/>
                  <a:gd name="connsiteY32" fmla="*/ 706332 h 901542"/>
                  <a:gd name="connsiteX33" fmla="*/ 715314 w 772519"/>
                  <a:gd name="connsiteY33" fmla="*/ 711994 h 901542"/>
                  <a:gd name="connsiteX34" fmla="*/ 719251 w 772519"/>
                  <a:gd name="connsiteY34" fmla="*/ 727888 h 901542"/>
                  <a:gd name="connsiteX35" fmla="*/ 719530 w 772519"/>
                  <a:gd name="connsiteY35" fmla="*/ 721856 h 901542"/>
                  <a:gd name="connsiteX36" fmla="*/ 723327 w 772519"/>
                  <a:gd name="connsiteY36" fmla="*/ 723984 h 901542"/>
                  <a:gd name="connsiteX37" fmla="*/ 723319 w 772519"/>
                  <a:gd name="connsiteY37" fmla="*/ 712150 h 901542"/>
                  <a:gd name="connsiteX38" fmla="*/ 721437 w 772519"/>
                  <a:gd name="connsiteY38" fmla="*/ 708050 h 901542"/>
                  <a:gd name="connsiteX39" fmla="*/ 721420 w 772519"/>
                  <a:gd name="connsiteY39" fmla="*/ 703908 h 901542"/>
                  <a:gd name="connsiteX40" fmla="*/ 724642 w 772519"/>
                  <a:gd name="connsiteY40" fmla="*/ 699511 h 901542"/>
                  <a:gd name="connsiteX41" fmla="*/ 722012 w 772519"/>
                  <a:gd name="connsiteY41" fmla="*/ 694991 h 901542"/>
                  <a:gd name="connsiteX42" fmla="*/ 723393 w 772519"/>
                  <a:gd name="connsiteY42" fmla="*/ 691046 h 901542"/>
                  <a:gd name="connsiteX43" fmla="*/ 720015 w 772519"/>
                  <a:gd name="connsiteY43" fmla="*/ 688614 h 901542"/>
                  <a:gd name="connsiteX44" fmla="*/ 718486 w 772519"/>
                  <a:gd name="connsiteY44" fmla="*/ 693134 h 901542"/>
                  <a:gd name="connsiteX45" fmla="*/ 719900 w 772519"/>
                  <a:gd name="connsiteY45" fmla="*/ 697432 h 901542"/>
                  <a:gd name="connsiteX46" fmla="*/ 719308 w 772519"/>
                  <a:gd name="connsiteY46" fmla="*/ 702174 h 901542"/>
                  <a:gd name="connsiteX47" fmla="*/ 718971 w 772519"/>
                  <a:gd name="connsiteY47" fmla="*/ 708649 h 901542"/>
                  <a:gd name="connsiteX48" fmla="*/ 718544 w 772519"/>
                  <a:gd name="connsiteY48" fmla="*/ 713350 h 901542"/>
                  <a:gd name="connsiteX49" fmla="*/ 719768 w 772519"/>
                  <a:gd name="connsiteY49" fmla="*/ 717607 h 901542"/>
                  <a:gd name="connsiteX50" fmla="*/ 717352 w 772519"/>
                  <a:gd name="connsiteY50" fmla="*/ 723286 h 901542"/>
                  <a:gd name="connsiteX51" fmla="*/ 719251 w 772519"/>
                  <a:gd name="connsiteY51" fmla="*/ 727888 h 901542"/>
                  <a:gd name="connsiteX52" fmla="*/ 720352 w 772519"/>
                  <a:gd name="connsiteY52" fmla="*/ 735243 h 901542"/>
                  <a:gd name="connsiteX53" fmla="*/ 721626 w 772519"/>
                  <a:gd name="connsiteY53" fmla="*/ 730904 h 901542"/>
                  <a:gd name="connsiteX54" fmla="*/ 720352 w 772519"/>
                  <a:gd name="connsiteY54" fmla="*/ 735243 h 901542"/>
                  <a:gd name="connsiteX55" fmla="*/ 728471 w 772519"/>
                  <a:gd name="connsiteY55" fmla="*/ 740856 h 901542"/>
                  <a:gd name="connsiteX56" fmla="*/ 725965 w 772519"/>
                  <a:gd name="connsiteY56" fmla="*/ 735613 h 901542"/>
                  <a:gd name="connsiteX57" fmla="*/ 728471 w 772519"/>
                  <a:gd name="connsiteY57" fmla="*/ 740856 h 901542"/>
                  <a:gd name="connsiteX58" fmla="*/ 720368 w 772519"/>
                  <a:gd name="connsiteY58" fmla="*/ 753388 h 901542"/>
                  <a:gd name="connsiteX59" fmla="*/ 720196 w 772519"/>
                  <a:gd name="connsiteY59" fmla="*/ 746896 h 901542"/>
                  <a:gd name="connsiteX60" fmla="*/ 721256 w 772519"/>
                  <a:gd name="connsiteY60" fmla="*/ 739385 h 901542"/>
                  <a:gd name="connsiteX61" fmla="*/ 719547 w 772519"/>
                  <a:gd name="connsiteY61" fmla="*/ 743387 h 901542"/>
                  <a:gd name="connsiteX62" fmla="*/ 719045 w 772519"/>
                  <a:gd name="connsiteY62" fmla="*/ 738168 h 901542"/>
                  <a:gd name="connsiteX63" fmla="*/ 719875 w 772519"/>
                  <a:gd name="connsiteY63" fmla="*/ 731676 h 901542"/>
                  <a:gd name="connsiteX64" fmla="*/ 716317 w 772519"/>
                  <a:gd name="connsiteY64" fmla="*/ 737026 h 901542"/>
                  <a:gd name="connsiteX65" fmla="*/ 716777 w 772519"/>
                  <a:gd name="connsiteY65" fmla="*/ 742664 h 901542"/>
                  <a:gd name="connsiteX66" fmla="*/ 715758 w 772519"/>
                  <a:gd name="connsiteY66" fmla="*/ 747027 h 901542"/>
                  <a:gd name="connsiteX67" fmla="*/ 720368 w 772519"/>
                  <a:gd name="connsiteY67" fmla="*/ 753388 h 901542"/>
                  <a:gd name="connsiteX68" fmla="*/ 718043 w 772519"/>
                  <a:gd name="connsiteY68" fmla="*/ 757941 h 901542"/>
                  <a:gd name="connsiteX69" fmla="*/ 718552 w 772519"/>
                  <a:gd name="connsiteY69" fmla="*/ 752739 h 901542"/>
                  <a:gd name="connsiteX70" fmla="*/ 718043 w 772519"/>
                  <a:gd name="connsiteY70" fmla="*/ 757941 h 901542"/>
                  <a:gd name="connsiteX71" fmla="*/ 200602 w 772519"/>
                  <a:gd name="connsiteY71" fmla="*/ 762157 h 901542"/>
                  <a:gd name="connsiteX72" fmla="*/ 197216 w 772519"/>
                  <a:gd name="connsiteY72" fmla="*/ 757612 h 901542"/>
                  <a:gd name="connsiteX73" fmla="*/ 200602 w 772519"/>
                  <a:gd name="connsiteY73" fmla="*/ 762157 h 901542"/>
                  <a:gd name="connsiteX74" fmla="*/ 717459 w 772519"/>
                  <a:gd name="connsiteY74" fmla="*/ 784124 h 901542"/>
                  <a:gd name="connsiteX75" fmla="*/ 719555 w 772519"/>
                  <a:gd name="connsiteY75" fmla="*/ 778955 h 901542"/>
                  <a:gd name="connsiteX76" fmla="*/ 717771 w 772519"/>
                  <a:gd name="connsiteY76" fmla="*/ 774837 h 901542"/>
                  <a:gd name="connsiteX77" fmla="*/ 714328 w 772519"/>
                  <a:gd name="connsiteY77" fmla="*/ 777360 h 901542"/>
                  <a:gd name="connsiteX78" fmla="*/ 714090 w 772519"/>
                  <a:gd name="connsiteY78" fmla="*/ 783195 h 901542"/>
                  <a:gd name="connsiteX79" fmla="*/ 151631 w 772519"/>
                  <a:gd name="connsiteY79" fmla="*/ 799689 h 901542"/>
                  <a:gd name="connsiteX80" fmla="*/ 153644 w 772519"/>
                  <a:gd name="connsiteY80" fmla="*/ 795382 h 901542"/>
                  <a:gd name="connsiteX81" fmla="*/ 151631 w 772519"/>
                  <a:gd name="connsiteY81" fmla="*/ 799689 h 901542"/>
                  <a:gd name="connsiteX82" fmla="*/ 727025 w 772519"/>
                  <a:gd name="connsiteY82" fmla="*/ 827663 h 901542"/>
                  <a:gd name="connsiteX83" fmla="*/ 727789 w 772519"/>
                  <a:gd name="connsiteY83" fmla="*/ 823505 h 901542"/>
                  <a:gd name="connsiteX84" fmla="*/ 727025 w 772519"/>
                  <a:gd name="connsiteY84" fmla="*/ 827663 h 901542"/>
                  <a:gd name="connsiteX85" fmla="*/ 752542 w 772519"/>
                  <a:gd name="connsiteY85" fmla="*/ 849539 h 901542"/>
                  <a:gd name="connsiteX86" fmla="*/ 752065 w 772519"/>
                  <a:gd name="connsiteY86" fmla="*/ 844839 h 901542"/>
                  <a:gd name="connsiteX87" fmla="*/ 752542 w 772519"/>
                  <a:gd name="connsiteY87" fmla="*/ 849539 h 901542"/>
                  <a:gd name="connsiteX88" fmla="*/ 740996 w 772519"/>
                  <a:gd name="connsiteY88" fmla="*/ 856615 h 901542"/>
                  <a:gd name="connsiteX89" fmla="*/ 739393 w 772519"/>
                  <a:gd name="connsiteY89" fmla="*/ 852046 h 901542"/>
                  <a:gd name="connsiteX90" fmla="*/ 740108 w 772519"/>
                  <a:gd name="connsiteY90" fmla="*/ 856295 h 901542"/>
                  <a:gd name="connsiteX91" fmla="*/ 302416 w 772519"/>
                  <a:gd name="connsiteY91" fmla="*/ 860215 h 901542"/>
                  <a:gd name="connsiteX92" fmla="*/ 309170 w 772519"/>
                  <a:gd name="connsiteY92" fmla="*/ 856385 h 901542"/>
                  <a:gd name="connsiteX93" fmla="*/ 316764 w 772519"/>
                  <a:gd name="connsiteY93" fmla="*/ 850115 h 901542"/>
                  <a:gd name="connsiteX94" fmla="*/ 320109 w 772519"/>
                  <a:gd name="connsiteY94" fmla="*/ 837927 h 901542"/>
                  <a:gd name="connsiteX95" fmla="*/ 321703 w 772519"/>
                  <a:gd name="connsiteY95" fmla="*/ 831279 h 901542"/>
                  <a:gd name="connsiteX96" fmla="*/ 334934 w 772519"/>
                  <a:gd name="connsiteY96" fmla="*/ 824581 h 901542"/>
                  <a:gd name="connsiteX97" fmla="*/ 347680 w 772519"/>
                  <a:gd name="connsiteY97" fmla="*/ 822412 h 901542"/>
                  <a:gd name="connsiteX98" fmla="*/ 352579 w 772519"/>
                  <a:gd name="connsiteY98" fmla="*/ 824992 h 901542"/>
                  <a:gd name="connsiteX99" fmla="*/ 350507 w 772519"/>
                  <a:gd name="connsiteY99" fmla="*/ 820973 h 901542"/>
                  <a:gd name="connsiteX100" fmla="*/ 345001 w 772519"/>
                  <a:gd name="connsiteY100" fmla="*/ 822469 h 901542"/>
                  <a:gd name="connsiteX101" fmla="*/ 340161 w 772519"/>
                  <a:gd name="connsiteY101" fmla="*/ 818746 h 901542"/>
                  <a:gd name="connsiteX102" fmla="*/ 339479 w 772519"/>
                  <a:gd name="connsiteY102" fmla="*/ 812460 h 901542"/>
                  <a:gd name="connsiteX103" fmla="*/ 346990 w 772519"/>
                  <a:gd name="connsiteY103" fmla="*/ 799902 h 901542"/>
                  <a:gd name="connsiteX104" fmla="*/ 347828 w 772519"/>
                  <a:gd name="connsiteY104" fmla="*/ 793632 h 901542"/>
                  <a:gd name="connsiteX105" fmla="*/ 350902 w 772519"/>
                  <a:gd name="connsiteY105" fmla="*/ 789802 h 901542"/>
                  <a:gd name="connsiteX106" fmla="*/ 357181 w 772519"/>
                  <a:gd name="connsiteY106" fmla="*/ 789523 h 901542"/>
                  <a:gd name="connsiteX107" fmla="*/ 361881 w 772519"/>
                  <a:gd name="connsiteY107" fmla="*/ 791265 h 901542"/>
                  <a:gd name="connsiteX108" fmla="*/ 357164 w 772519"/>
                  <a:gd name="connsiteY108" fmla="*/ 789885 h 901542"/>
                  <a:gd name="connsiteX109" fmla="*/ 364692 w 772519"/>
                  <a:gd name="connsiteY109" fmla="*/ 790920 h 901542"/>
                  <a:gd name="connsiteX110" fmla="*/ 362703 w 772519"/>
                  <a:gd name="connsiteY110" fmla="*/ 774944 h 901542"/>
                  <a:gd name="connsiteX111" fmla="*/ 361815 w 772519"/>
                  <a:gd name="connsiteY111" fmla="*/ 762395 h 901542"/>
                  <a:gd name="connsiteX112" fmla="*/ 360320 w 772519"/>
                  <a:gd name="connsiteY112" fmla="*/ 756010 h 901542"/>
                  <a:gd name="connsiteX113" fmla="*/ 358216 w 772519"/>
                  <a:gd name="connsiteY113" fmla="*/ 750331 h 901542"/>
                  <a:gd name="connsiteX114" fmla="*/ 358799 w 772519"/>
                  <a:gd name="connsiteY114" fmla="*/ 743436 h 901542"/>
                  <a:gd name="connsiteX115" fmla="*/ 359901 w 772519"/>
                  <a:gd name="connsiteY115" fmla="*/ 737158 h 901542"/>
                  <a:gd name="connsiteX116" fmla="*/ 362596 w 772519"/>
                  <a:gd name="connsiteY116" fmla="*/ 731027 h 901542"/>
                  <a:gd name="connsiteX117" fmla="*/ 367856 w 772519"/>
                  <a:gd name="connsiteY117" fmla="*/ 718601 h 901542"/>
                  <a:gd name="connsiteX118" fmla="*/ 369171 w 772519"/>
                  <a:gd name="connsiteY118" fmla="*/ 713079 h 901542"/>
                  <a:gd name="connsiteX119" fmla="*/ 369195 w 772519"/>
                  <a:gd name="connsiteY119" fmla="*/ 705781 h 901542"/>
                  <a:gd name="connsiteX120" fmla="*/ 370042 w 772519"/>
                  <a:gd name="connsiteY120" fmla="*/ 699519 h 901542"/>
                  <a:gd name="connsiteX121" fmla="*/ 370025 w 772519"/>
                  <a:gd name="connsiteY121" fmla="*/ 694194 h 901542"/>
                  <a:gd name="connsiteX122" fmla="*/ 367141 w 772519"/>
                  <a:gd name="connsiteY122" fmla="*/ 687052 h 901542"/>
                  <a:gd name="connsiteX123" fmla="*/ 366467 w 772519"/>
                  <a:gd name="connsiteY123" fmla="*/ 680675 h 901542"/>
                  <a:gd name="connsiteX124" fmla="*/ 363706 w 772519"/>
                  <a:gd name="connsiteY124" fmla="*/ 674438 h 901542"/>
                  <a:gd name="connsiteX125" fmla="*/ 361947 w 772519"/>
                  <a:gd name="connsiteY125" fmla="*/ 666779 h 901542"/>
                  <a:gd name="connsiteX126" fmla="*/ 363007 w 772519"/>
                  <a:gd name="connsiteY126" fmla="*/ 662086 h 901542"/>
                  <a:gd name="connsiteX127" fmla="*/ 362867 w 772519"/>
                  <a:gd name="connsiteY127" fmla="*/ 655586 h 901542"/>
                  <a:gd name="connsiteX128" fmla="*/ 359826 w 772519"/>
                  <a:gd name="connsiteY128" fmla="*/ 649660 h 901542"/>
                  <a:gd name="connsiteX129" fmla="*/ 358150 w 772519"/>
                  <a:gd name="connsiteY129" fmla="*/ 643012 h 901542"/>
                  <a:gd name="connsiteX130" fmla="*/ 357451 w 772519"/>
                  <a:gd name="connsiteY130" fmla="*/ 636774 h 901542"/>
                  <a:gd name="connsiteX131" fmla="*/ 360698 w 772519"/>
                  <a:gd name="connsiteY131" fmla="*/ 626214 h 901542"/>
                  <a:gd name="connsiteX132" fmla="*/ 365596 w 772519"/>
                  <a:gd name="connsiteY132" fmla="*/ 617955 h 901542"/>
                  <a:gd name="connsiteX133" fmla="*/ 374586 w 772519"/>
                  <a:gd name="connsiteY133" fmla="*/ 615391 h 901542"/>
                  <a:gd name="connsiteX134" fmla="*/ 377085 w 772519"/>
                  <a:gd name="connsiteY134" fmla="*/ 620560 h 901542"/>
                  <a:gd name="connsiteX135" fmla="*/ 381473 w 772519"/>
                  <a:gd name="connsiteY135" fmla="*/ 618999 h 901542"/>
                  <a:gd name="connsiteX136" fmla="*/ 385023 w 772519"/>
                  <a:gd name="connsiteY136" fmla="*/ 611660 h 901542"/>
                  <a:gd name="connsiteX137" fmla="*/ 386700 w 772519"/>
                  <a:gd name="connsiteY137" fmla="*/ 602176 h 901542"/>
                  <a:gd name="connsiteX138" fmla="*/ 394827 w 772519"/>
                  <a:gd name="connsiteY138" fmla="*/ 599391 h 901542"/>
                  <a:gd name="connsiteX139" fmla="*/ 400021 w 772519"/>
                  <a:gd name="connsiteY139" fmla="*/ 601988 h 901542"/>
                  <a:gd name="connsiteX140" fmla="*/ 405930 w 772519"/>
                  <a:gd name="connsiteY140" fmla="*/ 599128 h 901542"/>
                  <a:gd name="connsiteX141" fmla="*/ 412200 w 772519"/>
                  <a:gd name="connsiteY141" fmla="*/ 593909 h 901542"/>
                  <a:gd name="connsiteX142" fmla="*/ 415915 w 772519"/>
                  <a:gd name="connsiteY142" fmla="*/ 586809 h 901542"/>
                  <a:gd name="connsiteX143" fmla="*/ 414460 w 772519"/>
                  <a:gd name="connsiteY143" fmla="*/ 580834 h 901542"/>
                  <a:gd name="connsiteX144" fmla="*/ 415759 w 772519"/>
                  <a:gd name="connsiteY144" fmla="*/ 586053 h 901542"/>
                  <a:gd name="connsiteX145" fmla="*/ 413047 w 772519"/>
                  <a:gd name="connsiteY145" fmla="*/ 580357 h 901542"/>
                  <a:gd name="connsiteX146" fmla="*/ 417945 w 772519"/>
                  <a:gd name="connsiteY146" fmla="*/ 574095 h 901542"/>
                  <a:gd name="connsiteX147" fmla="*/ 427009 w 772519"/>
                  <a:gd name="connsiteY147" fmla="*/ 567718 h 901542"/>
                  <a:gd name="connsiteX148" fmla="*/ 436994 w 772519"/>
                  <a:gd name="connsiteY148" fmla="*/ 561464 h 901542"/>
                  <a:gd name="connsiteX149" fmla="*/ 441317 w 772519"/>
                  <a:gd name="connsiteY149" fmla="*/ 555169 h 901542"/>
                  <a:gd name="connsiteX150" fmla="*/ 444891 w 772519"/>
                  <a:gd name="connsiteY150" fmla="*/ 549154 h 901542"/>
                  <a:gd name="connsiteX151" fmla="*/ 453405 w 772519"/>
                  <a:gd name="connsiteY151" fmla="*/ 542694 h 901542"/>
                  <a:gd name="connsiteX152" fmla="*/ 459100 w 772519"/>
                  <a:gd name="connsiteY152" fmla="*/ 538100 h 901542"/>
                  <a:gd name="connsiteX153" fmla="*/ 464549 w 772519"/>
                  <a:gd name="connsiteY153" fmla="*/ 531460 h 901542"/>
                  <a:gd name="connsiteX154" fmla="*/ 469431 w 772519"/>
                  <a:gd name="connsiteY154" fmla="*/ 524204 h 901542"/>
                  <a:gd name="connsiteX155" fmla="*/ 472874 w 772519"/>
                  <a:gd name="connsiteY155" fmla="*/ 517613 h 901542"/>
                  <a:gd name="connsiteX156" fmla="*/ 475783 w 772519"/>
                  <a:gd name="connsiteY156" fmla="*/ 511499 h 901542"/>
                  <a:gd name="connsiteX157" fmla="*/ 482135 w 772519"/>
                  <a:gd name="connsiteY157" fmla="*/ 505015 h 901542"/>
                  <a:gd name="connsiteX158" fmla="*/ 489318 w 772519"/>
                  <a:gd name="connsiteY158" fmla="*/ 498687 h 901542"/>
                  <a:gd name="connsiteX159" fmla="*/ 501440 w 772519"/>
                  <a:gd name="connsiteY159" fmla="*/ 492408 h 901542"/>
                  <a:gd name="connsiteX160" fmla="*/ 515443 w 772519"/>
                  <a:gd name="connsiteY160" fmla="*/ 487527 h 901542"/>
                  <a:gd name="connsiteX161" fmla="*/ 519298 w 772519"/>
                  <a:gd name="connsiteY161" fmla="*/ 479851 h 901542"/>
                  <a:gd name="connsiteX162" fmla="*/ 524944 w 772519"/>
                  <a:gd name="connsiteY162" fmla="*/ 475528 h 901542"/>
                  <a:gd name="connsiteX163" fmla="*/ 523431 w 772519"/>
                  <a:gd name="connsiteY163" fmla="*/ 469866 h 901542"/>
                  <a:gd name="connsiteX164" fmla="*/ 530811 w 772519"/>
                  <a:gd name="connsiteY164" fmla="*/ 463678 h 901542"/>
                  <a:gd name="connsiteX165" fmla="*/ 523505 w 772519"/>
                  <a:gd name="connsiteY165" fmla="*/ 462445 h 901542"/>
                  <a:gd name="connsiteX166" fmla="*/ 528181 w 772519"/>
                  <a:gd name="connsiteY166" fmla="*/ 461073 h 901542"/>
                  <a:gd name="connsiteX167" fmla="*/ 525313 w 772519"/>
                  <a:gd name="connsiteY167" fmla="*/ 454835 h 901542"/>
                  <a:gd name="connsiteX168" fmla="*/ 523070 w 772519"/>
                  <a:gd name="connsiteY168" fmla="*/ 448491 h 901542"/>
                  <a:gd name="connsiteX169" fmla="*/ 526086 w 772519"/>
                  <a:gd name="connsiteY169" fmla="*/ 442352 h 901542"/>
                  <a:gd name="connsiteX170" fmla="*/ 532093 w 772519"/>
                  <a:gd name="connsiteY170" fmla="*/ 437882 h 901542"/>
                  <a:gd name="connsiteX171" fmla="*/ 536523 w 772519"/>
                  <a:gd name="connsiteY171" fmla="*/ 438013 h 901542"/>
                  <a:gd name="connsiteX172" fmla="*/ 544519 w 772519"/>
                  <a:gd name="connsiteY172" fmla="*/ 434520 h 901542"/>
                  <a:gd name="connsiteX173" fmla="*/ 549934 w 772519"/>
                  <a:gd name="connsiteY173" fmla="*/ 429746 h 901542"/>
                  <a:gd name="connsiteX174" fmla="*/ 552071 w 772519"/>
                  <a:gd name="connsiteY174" fmla="*/ 423796 h 901542"/>
                  <a:gd name="connsiteX175" fmla="*/ 555860 w 772519"/>
                  <a:gd name="connsiteY175" fmla="*/ 420048 h 901542"/>
                  <a:gd name="connsiteX176" fmla="*/ 555408 w 772519"/>
                  <a:gd name="connsiteY176" fmla="*/ 424667 h 901542"/>
                  <a:gd name="connsiteX177" fmla="*/ 557676 w 772519"/>
                  <a:gd name="connsiteY177" fmla="*/ 429590 h 901542"/>
                  <a:gd name="connsiteX178" fmla="*/ 559459 w 772519"/>
                  <a:gd name="connsiteY178" fmla="*/ 435885 h 901542"/>
                  <a:gd name="connsiteX179" fmla="*/ 558868 w 772519"/>
                  <a:gd name="connsiteY179" fmla="*/ 429746 h 901542"/>
                  <a:gd name="connsiteX180" fmla="*/ 562943 w 772519"/>
                  <a:gd name="connsiteY180" fmla="*/ 426286 h 901542"/>
                  <a:gd name="connsiteX181" fmla="*/ 567020 w 772519"/>
                  <a:gd name="connsiteY181" fmla="*/ 429105 h 901542"/>
                  <a:gd name="connsiteX182" fmla="*/ 568179 w 772519"/>
                  <a:gd name="connsiteY182" fmla="*/ 418150 h 901542"/>
                  <a:gd name="connsiteX183" fmla="*/ 569107 w 772519"/>
                  <a:gd name="connsiteY183" fmla="*/ 422604 h 901542"/>
                  <a:gd name="connsiteX184" fmla="*/ 572115 w 772519"/>
                  <a:gd name="connsiteY184" fmla="*/ 418183 h 901542"/>
                  <a:gd name="connsiteX185" fmla="*/ 571556 w 772519"/>
                  <a:gd name="connsiteY185" fmla="*/ 425776 h 901542"/>
                  <a:gd name="connsiteX186" fmla="*/ 579651 w 772519"/>
                  <a:gd name="connsiteY186" fmla="*/ 426426 h 901542"/>
                  <a:gd name="connsiteX187" fmla="*/ 579519 w 772519"/>
                  <a:gd name="connsiteY187" fmla="*/ 417172 h 901542"/>
                  <a:gd name="connsiteX188" fmla="*/ 576117 w 772519"/>
                  <a:gd name="connsiteY188" fmla="*/ 410820 h 901542"/>
                  <a:gd name="connsiteX189" fmla="*/ 574400 w 772519"/>
                  <a:gd name="connsiteY189" fmla="*/ 404590 h 901542"/>
                  <a:gd name="connsiteX190" fmla="*/ 572854 w 772519"/>
                  <a:gd name="connsiteY190" fmla="*/ 399257 h 901542"/>
                  <a:gd name="connsiteX191" fmla="*/ 570167 w 772519"/>
                  <a:gd name="connsiteY191" fmla="*/ 392041 h 901542"/>
                  <a:gd name="connsiteX192" fmla="*/ 572706 w 772519"/>
                  <a:gd name="connsiteY192" fmla="*/ 385779 h 901542"/>
                  <a:gd name="connsiteX193" fmla="*/ 567570 w 772519"/>
                  <a:gd name="connsiteY193" fmla="*/ 384078 h 901542"/>
                  <a:gd name="connsiteX194" fmla="*/ 565360 w 772519"/>
                  <a:gd name="connsiteY194" fmla="*/ 379509 h 901542"/>
                  <a:gd name="connsiteX195" fmla="*/ 561333 w 772519"/>
                  <a:gd name="connsiteY195" fmla="*/ 373189 h 901542"/>
                  <a:gd name="connsiteX196" fmla="*/ 558958 w 772519"/>
                  <a:gd name="connsiteY196" fmla="*/ 366894 h 901542"/>
                  <a:gd name="connsiteX197" fmla="*/ 562459 w 772519"/>
                  <a:gd name="connsiteY197" fmla="*/ 363245 h 901542"/>
                  <a:gd name="connsiteX198" fmla="*/ 560478 w 772519"/>
                  <a:gd name="connsiteY198" fmla="*/ 356917 h 901542"/>
                  <a:gd name="connsiteX199" fmla="*/ 559730 w 772519"/>
                  <a:gd name="connsiteY199" fmla="*/ 350844 h 901542"/>
                  <a:gd name="connsiteX200" fmla="*/ 548899 w 772519"/>
                  <a:gd name="connsiteY200" fmla="*/ 348264 h 901542"/>
                  <a:gd name="connsiteX201" fmla="*/ 541051 w 772519"/>
                  <a:gd name="connsiteY201" fmla="*/ 341821 h 901542"/>
                  <a:gd name="connsiteX202" fmla="*/ 541223 w 772519"/>
                  <a:gd name="connsiteY202" fmla="*/ 335584 h 901542"/>
                  <a:gd name="connsiteX203" fmla="*/ 541511 w 772519"/>
                  <a:gd name="connsiteY203" fmla="*/ 331441 h 901542"/>
                  <a:gd name="connsiteX204" fmla="*/ 545283 w 772519"/>
                  <a:gd name="connsiteY204" fmla="*/ 333126 h 901542"/>
                  <a:gd name="connsiteX205" fmla="*/ 548628 w 772519"/>
                  <a:gd name="connsiteY205" fmla="*/ 329403 h 901542"/>
                  <a:gd name="connsiteX206" fmla="*/ 548389 w 772519"/>
                  <a:gd name="connsiteY206" fmla="*/ 323486 h 901542"/>
                  <a:gd name="connsiteX207" fmla="*/ 552548 w 772519"/>
                  <a:gd name="connsiteY207" fmla="*/ 323026 h 901542"/>
                  <a:gd name="connsiteX208" fmla="*/ 558859 w 772519"/>
                  <a:gd name="connsiteY208" fmla="*/ 323133 h 901542"/>
                  <a:gd name="connsiteX209" fmla="*/ 562977 w 772519"/>
                  <a:gd name="connsiteY209" fmla="*/ 319920 h 901542"/>
                  <a:gd name="connsiteX210" fmla="*/ 557717 w 772519"/>
                  <a:gd name="connsiteY210" fmla="*/ 316748 h 901542"/>
                  <a:gd name="connsiteX211" fmla="*/ 554783 w 772519"/>
                  <a:gd name="connsiteY211" fmla="*/ 312943 h 901542"/>
                  <a:gd name="connsiteX212" fmla="*/ 548858 w 772519"/>
                  <a:gd name="connsiteY212" fmla="*/ 313222 h 901542"/>
                  <a:gd name="connsiteX213" fmla="*/ 545628 w 772519"/>
                  <a:gd name="connsiteY213" fmla="*/ 308587 h 901542"/>
                  <a:gd name="connsiteX214" fmla="*/ 539744 w 772519"/>
                  <a:gd name="connsiteY214" fmla="*/ 304158 h 901542"/>
                  <a:gd name="connsiteX215" fmla="*/ 535290 w 772519"/>
                  <a:gd name="connsiteY215" fmla="*/ 304248 h 901542"/>
                  <a:gd name="connsiteX216" fmla="*/ 534074 w 772519"/>
                  <a:gd name="connsiteY216" fmla="*/ 300172 h 901542"/>
                  <a:gd name="connsiteX217" fmla="*/ 534920 w 772519"/>
                  <a:gd name="connsiteY217" fmla="*/ 293228 h 901542"/>
                  <a:gd name="connsiteX218" fmla="*/ 539128 w 772519"/>
                  <a:gd name="connsiteY218" fmla="*/ 290885 h 901542"/>
                  <a:gd name="connsiteX219" fmla="*/ 542308 w 772519"/>
                  <a:gd name="connsiteY219" fmla="*/ 285544 h 901542"/>
                  <a:gd name="connsiteX220" fmla="*/ 537796 w 772519"/>
                  <a:gd name="connsiteY220" fmla="*/ 282643 h 901542"/>
                  <a:gd name="connsiteX221" fmla="*/ 538429 w 772519"/>
                  <a:gd name="connsiteY221" fmla="*/ 278337 h 901542"/>
                  <a:gd name="connsiteX222" fmla="*/ 547165 w 772519"/>
                  <a:gd name="connsiteY222" fmla="*/ 285273 h 901542"/>
                  <a:gd name="connsiteX223" fmla="*/ 547543 w 772519"/>
                  <a:gd name="connsiteY223" fmla="*/ 289488 h 901542"/>
                  <a:gd name="connsiteX224" fmla="*/ 553493 w 772519"/>
                  <a:gd name="connsiteY224" fmla="*/ 290425 h 901542"/>
                  <a:gd name="connsiteX225" fmla="*/ 557972 w 772519"/>
                  <a:gd name="connsiteY225" fmla="*/ 290294 h 901542"/>
                  <a:gd name="connsiteX226" fmla="*/ 553329 w 772519"/>
                  <a:gd name="connsiteY226" fmla="*/ 285314 h 901542"/>
                  <a:gd name="connsiteX227" fmla="*/ 558268 w 772519"/>
                  <a:gd name="connsiteY227" fmla="*/ 285470 h 901542"/>
                  <a:gd name="connsiteX228" fmla="*/ 561661 w 772519"/>
                  <a:gd name="connsiteY228" fmla="*/ 293482 h 901542"/>
                  <a:gd name="connsiteX229" fmla="*/ 570652 w 772519"/>
                  <a:gd name="connsiteY229" fmla="*/ 297772 h 901542"/>
                  <a:gd name="connsiteX230" fmla="*/ 574293 w 772519"/>
                  <a:gd name="connsiteY230" fmla="*/ 295783 h 901542"/>
                  <a:gd name="connsiteX231" fmla="*/ 574367 w 772519"/>
                  <a:gd name="connsiteY231" fmla="*/ 290680 h 901542"/>
                  <a:gd name="connsiteX232" fmla="*/ 580498 w 772519"/>
                  <a:gd name="connsiteY232" fmla="*/ 297468 h 901542"/>
                  <a:gd name="connsiteX233" fmla="*/ 582133 w 772519"/>
                  <a:gd name="connsiteY233" fmla="*/ 303985 h 901542"/>
                  <a:gd name="connsiteX234" fmla="*/ 584804 w 772519"/>
                  <a:gd name="connsiteY234" fmla="*/ 309935 h 901542"/>
                  <a:gd name="connsiteX235" fmla="*/ 584656 w 772519"/>
                  <a:gd name="connsiteY235" fmla="*/ 316674 h 901542"/>
                  <a:gd name="connsiteX236" fmla="*/ 590219 w 772519"/>
                  <a:gd name="connsiteY236" fmla="*/ 320544 h 901542"/>
                  <a:gd name="connsiteX237" fmla="*/ 597476 w 772519"/>
                  <a:gd name="connsiteY237" fmla="*/ 322936 h 901542"/>
                  <a:gd name="connsiteX238" fmla="*/ 603335 w 772519"/>
                  <a:gd name="connsiteY238" fmla="*/ 324744 h 901542"/>
                  <a:gd name="connsiteX239" fmla="*/ 608767 w 772519"/>
                  <a:gd name="connsiteY239" fmla="*/ 323191 h 901542"/>
                  <a:gd name="connsiteX240" fmla="*/ 615909 w 772519"/>
                  <a:gd name="connsiteY240" fmla="*/ 324169 h 901542"/>
                  <a:gd name="connsiteX241" fmla="*/ 620560 w 772519"/>
                  <a:gd name="connsiteY241" fmla="*/ 322952 h 901542"/>
                  <a:gd name="connsiteX242" fmla="*/ 625163 w 772519"/>
                  <a:gd name="connsiteY242" fmla="*/ 322977 h 901542"/>
                  <a:gd name="connsiteX243" fmla="*/ 631466 w 772519"/>
                  <a:gd name="connsiteY243" fmla="*/ 324982 h 901542"/>
                  <a:gd name="connsiteX244" fmla="*/ 636224 w 772519"/>
                  <a:gd name="connsiteY244" fmla="*/ 325352 h 901542"/>
                  <a:gd name="connsiteX245" fmla="*/ 647285 w 772519"/>
                  <a:gd name="connsiteY245" fmla="*/ 323363 h 901542"/>
                  <a:gd name="connsiteX246" fmla="*/ 658199 w 772519"/>
                  <a:gd name="connsiteY246" fmla="*/ 328310 h 901542"/>
                  <a:gd name="connsiteX247" fmla="*/ 661018 w 772519"/>
                  <a:gd name="connsiteY247" fmla="*/ 333381 h 901542"/>
                  <a:gd name="connsiteX248" fmla="*/ 653893 w 772519"/>
                  <a:gd name="connsiteY248" fmla="*/ 332247 h 901542"/>
                  <a:gd name="connsiteX249" fmla="*/ 654706 w 772519"/>
                  <a:gd name="connsiteY249" fmla="*/ 341624 h 901542"/>
                  <a:gd name="connsiteX250" fmla="*/ 654221 w 772519"/>
                  <a:gd name="connsiteY250" fmla="*/ 347384 h 901542"/>
                  <a:gd name="connsiteX251" fmla="*/ 649003 w 772519"/>
                  <a:gd name="connsiteY251" fmla="*/ 348601 h 901542"/>
                  <a:gd name="connsiteX252" fmla="*/ 648016 w 772519"/>
                  <a:gd name="connsiteY252" fmla="*/ 356359 h 901542"/>
                  <a:gd name="connsiteX253" fmla="*/ 643834 w 772519"/>
                  <a:gd name="connsiteY253" fmla="*/ 353918 h 901542"/>
                  <a:gd name="connsiteX254" fmla="*/ 640325 w 772519"/>
                  <a:gd name="connsiteY254" fmla="*/ 358084 h 901542"/>
                  <a:gd name="connsiteX255" fmla="*/ 634087 w 772519"/>
                  <a:gd name="connsiteY255" fmla="*/ 357320 h 901542"/>
                  <a:gd name="connsiteX256" fmla="*/ 632000 w 772519"/>
                  <a:gd name="connsiteY256" fmla="*/ 361240 h 901542"/>
                  <a:gd name="connsiteX257" fmla="*/ 631482 w 772519"/>
                  <a:gd name="connsiteY257" fmla="*/ 366861 h 901542"/>
                  <a:gd name="connsiteX258" fmla="*/ 631449 w 772519"/>
                  <a:gd name="connsiteY258" fmla="*/ 371611 h 901542"/>
                  <a:gd name="connsiteX259" fmla="*/ 634260 w 772519"/>
                  <a:gd name="connsiteY259" fmla="*/ 378408 h 901542"/>
                  <a:gd name="connsiteX260" fmla="*/ 636832 w 772519"/>
                  <a:gd name="connsiteY260" fmla="*/ 385615 h 901542"/>
                  <a:gd name="connsiteX261" fmla="*/ 638648 w 772519"/>
                  <a:gd name="connsiteY261" fmla="*/ 389642 h 901542"/>
                  <a:gd name="connsiteX262" fmla="*/ 638788 w 772519"/>
                  <a:gd name="connsiteY262" fmla="*/ 383149 h 901542"/>
                  <a:gd name="connsiteX263" fmla="*/ 643842 w 772519"/>
                  <a:gd name="connsiteY263" fmla="*/ 391869 h 901542"/>
                  <a:gd name="connsiteX264" fmla="*/ 648814 w 772519"/>
                  <a:gd name="connsiteY264" fmla="*/ 392165 h 901542"/>
                  <a:gd name="connsiteX265" fmla="*/ 649808 w 772519"/>
                  <a:gd name="connsiteY265" fmla="*/ 385861 h 901542"/>
                  <a:gd name="connsiteX266" fmla="*/ 650080 w 772519"/>
                  <a:gd name="connsiteY266" fmla="*/ 379525 h 901542"/>
                  <a:gd name="connsiteX267" fmla="*/ 653408 w 772519"/>
                  <a:gd name="connsiteY267" fmla="*/ 376863 h 901542"/>
                  <a:gd name="connsiteX268" fmla="*/ 651386 w 772519"/>
                  <a:gd name="connsiteY268" fmla="*/ 370403 h 901542"/>
                  <a:gd name="connsiteX269" fmla="*/ 655421 w 772519"/>
                  <a:gd name="connsiteY269" fmla="*/ 371628 h 901542"/>
                  <a:gd name="connsiteX270" fmla="*/ 660204 w 772519"/>
                  <a:gd name="connsiteY270" fmla="*/ 369261 h 901542"/>
                  <a:gd name="connsiteX271" fmla="*/ 666293 w 772519"/>
                  <a:gd name="connsiteY271" fmla="*/ 384514 h 901542"/>
                  <a:gd name="connsiteX272" fmla="*/ 667001 w 772519"/>
                  <a:gd name="connsiteY272" fmla="*/ 391819 h 901542"/>
                  <a:gd name="connsiteX273" fmla="*/ 669121 w 772519"/>
                  <a:gd name="connsiteY273" fmla="*/ 395361 h 901542"/>
                  <a:gd name="connsiteX274" fmla="*/ 672844 w 772519"/>
                  <a:gd name="connsiteY274" fmla="*/ 404229 h 901542"/>
                  <a:gd name="connsiteX275" fmla="*/ 674545 w 772519"/>
                  <a:gd name="connsiteY275" fmla="*/ 410787 h 901542"/>
                  <a:gd name="connsiteX276" fmla="*/ 676574 w 772519"/>
                  <a:gd name="connsiteY276" fmla="*/ 416884 h 901542"/>
                  <a:gd name="connsiteX277" fmla="*/ 677832 w 772519"/>
                  <a:gd name="connsiteY277" fmla="*/ 423319 h 901542"/>
                  <a:gd name="connsiteX278" fmla="*/ 679615 w 772519"/>
                  <a:gd name="connsiteY278" fmla="*/ 418594 h 901542"/>
                  <a:gd name="connsiteX279" fmla="*/ 683921 w 772519"/>
                  <a:gd name="connsiteY279" fmla="*/ 421437 h 901542"/>
                  <a:gd name="connsiteX280" fmla="*/ 686305 w 772519"/>
                  <a:gd name="connsiteY280" fmla="*/ 425119 h 901542"/>
                  <a:gd name="connsiteX281" fmla="*/ 688433 w 772519"/>
                  <a:gd name="connsiteY281" fmla="*/ 420139 h 901542"/>
                  <a:gd name="connsiteX282" fmla="*/ 692205 w 772519"/>
                  <a:gd name="connsiteY282" fmla="*/ 417180 h 901542"/>
                  <a:gd name="connsiteX283" fmla="*/ 691868 w 772519"/>
                  <a:gd name="connsiteY283" fmla="*/ 411041 h 901542"/>
                  <a:gd name="connsiteX284" fmla="*/ 689691 w 772519"/>
                  <a:gd name="connsiteY284" fmla="*/ 405075 h 901542"/>
                  <a:gd name="connsiteX285" fmla="*/ 688030 w 772519"/>
                  <a:gd name="connsiteY285" fmla="*/ 400111 h 901542"/>
                  <a:gd name="connsiteX286" fmla="*/ 688712 w 772519"/>
                  <a:gd name="connsiteY286" fmla="*/ 394630 h 901542"/>
                  <a:gd name="connsiteX287" fmla="*/ 687455 w 772519"/>
                  <a:gd name="connsiteY287" fmla="*/ 390159 h 901542"/>
                  <a:gd name="connsiteX288" fmla="*/ 691852 w 772519"/>
                  <a:gd name="connsiteY288" fmla="*/ 391918 h 901542"/>
                  <a:gd name="connsiteX289" fmla="*/ 693249 w 772519"/>
                  <a:gd name="connsiteY289" fmla="*/ 387398 h 901542"/>
                  <a:gd name="connsiteX290" fmla="*/ 692041 w 772519"/>
                  <a:gd name="connsiteY290" fmla="*/ 380988 h 901542"/>
                  <a:gd name="connsiteX291" fmla="*/ 692452 w 772519"/>
                  <a:gd name="connsiteY291" fmla="*/ 376164 h 901542"/>
                  <a:gd name="connsiteX292" fmla="*/ 692320 w 772519"/>
                  <a:gd name="connsiteY292" fmla="*/ 371611 h 901542"/>
                  <a:gd name="connsiteX293" fmla="*/ 691121 w 772519"/>
                  <a:gd name="connsiteY293" fmla="*/ 367001 h 901542"/>
                  <a:gd name="connsiteX294" fmla="*/ 690175 w 772519"/>
                  <a:gd name="connsiteY294" fmla="*/ 362925 h 901542"/>
                  <a:gd name="connsiteX295" fmla="*/ 687882 w 772519"/>
                  <a:gd name="connsiteY295" fmla="*/ 357189 h 901542"/>
                  <a:gd name="connsiteX296" fmla="*/ 691720 w 772519"/>
                  <a:gd name="connsiteY296" fmla="*/ 360772 h 901542"/>
                  <a:gd name="connsiteX297" fmla="*/ 695969 w 772519"/>
                  <a:gd name="connsiteY297" fmla="*/ 361035 h 901542"/>
                  <a:gd name="connsiteX298" fmla="*/ 700242 w 772519"/>
                  <a:gd name="connsiteY298" fmla="*/ 361289 h 901542"/>
                  <a:gd name="connsiteX299" fmla="*/ 709463 w 772519"/>
                  <a:gd name="connsiteY299" fmla="*/ 364133 h 901542"/>
                  <a:gd name="connsiteX300" fmla="*/ 712339 w 772519"/>
                  <a:gd name="connsiteY300" fmla="*/ 360558 h 901542"/>
                  <a:gd name="connsiteX301" fmla="*/ 713136 w 772519"/>
                  <a:gd name="connsiteY301" fmla="*/ 354452 h 901542"/>
                  <a:gd name="connsiteX302" fmla="*/ 714624 w 772519"/>
                  <a:gd name="connsiteY302" fmla="*/ 348108 h 901542"/>
                  <a:gd name="connsiteX303" fmla="*/ 717286 w 772519"/>
                  <a:gd name="connsiteY303" fmla="*/ 341952 h 901542"/>
                  <a:gd name="connsiteX304" fmla="*/ 719579 w 772519"/>
                  <a:gd name="connsiteY304" fmla="*/ 335592 h 901542"/>
                  <a:gd name="connsiteX305" fmla="*/ 721420 w 772519"/>
                  <a:gd name="connsiteY305" fmla="*/ 331261 h 901542"/>
                  <a:gd name="connsiteX306" fmla="*/ 720935 w 772519"/>
                  <a:gd name="connsiteY306" fmla="*/ 325171 h 901542"/>
                  <a:gd name="connsiteX307" fmla="*/ 716268 w 772519"/>
                  <a:gd name="connsiteY307" fmla="*/ 322993 h 901542"/>
                  <a:gd name="connsiteX308" fmla="*/ 716440 w 772519"/>
                  <a:gd name="connsiteY308" fmla="*/ 316690 h 901542"/>
                  <a:gd name="connsiteX309" fmla="*/ 720286 w 772519"/>
                  <a:gd name="connsiteY309" fmla="*/ 313904 h 901542"/>
                  <a:gd name="connsiteX310" fmla="*/ 724683 w 772519"/>
                  <a:gd name="connsiteY310" fmla="*/ 304199 h 901542"/>
                  <a:gd name="connsiteX311" fmla="*/ 725710 w 772519"/>
                  <a:gd name="connsiteY311" fmla="*/ 297879 h 901542"/>
                  <a:gd name="connsiteX312" fmla="*/ 724017 w 772519"/>
                  <a:gd name="connsiteY312" fmla="*/ 291699 h 901542"/>
                  <a:gd name="connsiteX313" fmla="*/ 721971 w 772519"/>
                  <a:gd name="connsiteY313" fmla="*/ 285305 h 901542"/>
                  <a:gd name="connsiteX314" fmla="*/ 721905 w 772519"/>
                  <a:gd name="connsiteY314" fmla="*/ 279125 h 901542"/>
                  <a:gd name="connsiteX315" fmla="*/ 728759 w 772519"/>
                  <a:gd name="connsiteY315" fmla="*/ 276110 h 901542"/>
                  <a:gd name="connsiteX316" fmla="*/ 732892 w 772519"/>
                  <a:gd name="connsiteY316" fmla="*/ 272313 h 901542"/>
                  <a:gd name="connsiteX317" fmla="*/ 735958 w 772519"/>
                  <a:gd name="connsiteY317" fmla="*/ 267842 h 901542"/>
                  <a:gd name="connsiteX318" fmla="*/ 740568 w 772519"/>
                  <a:gd name="connsiteY318" fmla="*/ 264580 h 901542"/>
                  <a:gd name="connsiteX319" fmla="*/ 741834 w 772519"/>
                  <a:gd name="connsiteY319" fmla="*/ 260561 h 901542"/>
                  <a:gd name="connsiteX320" fmla="*/ 748556 w 772519"/>
                  <a:gd name="connsiteY320" fmla="*/ 257257 h 901542"/>
                  <a:gd name="connsiteX321" fmla="*/ 754366 w 772519"/>
                  <a:gd name="connsiteY321" fmla="*/ 257528 h 901542"/>
                  <a:gd name="connsiteX322" fmla="*/ 761549 w 772519"/>
                  <a:gd name="connsiteY322" fmla="*/ 255647 h 901542"/>
                  <a:gd name="connsiteX323" fmla="*/ 764162 w 772519"/>
                  <a:gd name="connsiteY323" fmla="*/ 259912 h 901542"/>
                  <a:gd name="connsiteX324" fmla="*/ 772520 w 772519"/>
                  <a:gd name="connsiteY324" fmla="*/ 263643 h 901542"/>
                  <a:gd name="connsiteX325" fmla="*/ 765962 w 772519"/>
                  <a:gd name="connsiteY325" fmla="*/ 254356 h 901542"/>
                  <a:gd name="connsiteX326" fmla="*/ 762502 w 772519"/>
                  <a:gd name="connsiteY326" fmla="*/ 248135 h 901542"/>
                  <a:gd name="connsiteX327" fmla="*/ 765132 w 772519"/>
                  <a:gd name="connsiteY327" fmla="*/ 243155 h 901542"/>
                  <a:gd name="connsiteX328" fmla="*/ 771246 w 772519"/>
                  <a:gd name="connsiteY328" fmla="*/ 237592 h 901542"/>
                  <a:gd name="connsiteX329" fmla="*/ 772010 w 772519"/>
                  <a:gd name="connsiteY329" fmla="*/ 233178 h 901542"/>
                  <a:gd name="connsiteX330" fmla="*/ 770844 w 772519"/>
                  <a:gd name="connsiteY330" fmla="*/ 229201 h 901542"/>
                  <a:gd name="connsiteX331" fmla="*/ 762272 w 772519"/>
                  <a:gd name="connsiteY331" fmla="*/ 223728 h 901542"/>
                  <a:gd name="connsiteX332" fmla="*/ 753101 w 772519"/>
                  <a:gd name="connsiteY332" fmla="*/ 222618 h 901542"/>
                  <a:gd name="connsiteX333" fmla="*/ 744735 w 772519"/>
                  <a:gd name="connsiteY333" fmla="*/ 222125 h 901542"/>
                  <a:gd name="connsiteX334" fmla="*/ 739500 w 772519"/>
                  <a:gd name="connsiteY334" fmla="*/ 222298 h 901542"/>
                  <a:gd name="connsiteX335" fmla="*/ 742738 w 772519"/>
                  <a:gd name="connsiteY335" fmla="*/ 216841 h 901542"/>
                  <a:gd name="connsiteX336" fmla="*/ 746074 w 772519"/>
                  <a:gd name="connsiteY336" fmla="*/ 212617 h 901542"/>
                  <a:gd name="connsiteX337" fmla="*/ 743617 w 772519"/>
                  <a:gd name="connsiteY337" fmla="*/ 207505 h 901542"/>
                  <a:gd name="connsiteX338" fmla="*/ 741226 w 772519"/>
                  <a:gd name="connsiteY338" fmla="*/ 204037 h 901542"/>
                  <a:gd name="connsiteX339" fmla="*/ 736591 w 772519"/>
                  <a:gd name="connsiteY339" fmla="*/ 203667 h 901542"/>
                  <a:gd name="connsiteX340" fmla="*/ 733427 w 772519"/>
                  <a:gd name="connsiteY340" fmla="*/ 206790 h 901542"/>
                  <a:gd name="connsiteX341" fmla="*/ 730822 w 772519"/>
                  <a:gd name="connsiteY341" fmla="*/ 201391 h 901542"/>
                  <a:gd name="connsiteX342" fmla="*/ 736697 w 772519"/>
                  <a:gd name="connsiteY342" fmla="*/ 197603 h 901542"/>
                  <a:gd name="connsiteX343" fmla="*/ 729540 w 772519"/>
                  <a:gd name="connsiteY343" fmla="*/ 191266 h 901542"/>
                  <a:gd name="connsiteX344" fmla="*/ 725086 w 772519"/>
                  <a:gd name="connsiteY344" fmla="*/ 191020 h 901542"/>
                  <a:gd name="connsiteX345" fmla="*/ 714295 w 772519"/>
                  <a:gd name="connsiteY345" fmla="*/ 197249 h 901542"/>
                  <a:gd name="connsiteX346" fmla="*/ 713243 w 772519"/>
                  <a:gd name="connsiteY346" fmla="*/ 202632 h 901542"/>
                  <a:gd name="connsiteX347" fmla="*/ 707507 w 772519"/>
                  <a:gd name="connsiteY347" fmla="*/ 201629 h 901542"/>
                  <a:gd name="connsiteX348" fmla="*/ 699651 w 772519"/>
                  <a:gd name="connsiteY348" fmla="*/ 198318 h 901542"/>
                  <a:gd name="connsiteX349" fmla="*/ 694366 w 772519"/>
                  <a:gd name="connsiteY349" fmla="*/ 198087 h 901542"/>
                  <a:gd name="connsiteX350" fmla="*/ 688655 w 772519"/>
                  <a:gd name="connsiteY350" fmla="*/ 192894 h 901542"/>
                  <a:gd name="connsiteX351" fmla="*/ 683420 w 772519"/>
                  <a:gd name="connsiteY351" fmla="*/ 197397 h 901542"/>
                  <a:gd name="connsiteX352" fmla="*/ 678785 w 772519"/>
                  <a:gd name="connsiteY352" fmla="*/ 203651 h 901542"/>
                  <a:gd name="connsiteX353" fmla="*/ 675087 w 772519"/>
                  <a:gd name="connsiteY353" fmla="*/ 209815 h 901542"/>
                  <a:gd name="connsiteX354" fmla="*/ 674224 w 772519"/>
                  <a:gd name="connsiteY354" fmla="*/ 214104 h 901542"/>
                  <a:gd name="connsiteX355" fmla="*/ 662538 w 772519"/>
                  <a:gd name="connsiteY355" fmla="*/ 213661 h 901542"/>
                  <a:gd name="connsiteX356" fmla="*/ 658092 w 772519"/>
                  <a:gd name="connsiteY356" fmla="*/ 216266 h 901542"/>
                  <a:gd name="connsiteX357" fmla="*/ 655840 w 772519"/>
                  <a:gd name="connsiteY357" fmla="*/ 221550 h 901542"/>
                  <a:gd name="connsiteX358" fmla="*/ 652455 w 772519"/>
                  <a:gd name="connsiteY358" fmla="*/ 225618 h 901542"/>
                  <a:gd name="connsiteX359" fmla="*/ 649636 w 772519"/>
                  <a:gd name="connsiteY359" fmla="*/ 228708 h 901542"/>
                  <a:gd name="connsiteX360" fmla="*/ 644294 w 772519"/>
                  <a:gd name="connsiteY360" fmla="*/ 233162 h 901542"/>
                  <a:gd name="connsiteX361" fmla="*/ 643144 w 772519"/>
                  <a:gd name="connsiteY361" fmla="*/ 240747 h 901542"/>
                  <a:gd name="connsiteX362" fmla="*/ 638360 w 772519"/>
                  <a:gd name="connsiteY362" fmla="*/ 240920 h 901542"/>
                  <a:gd name="connsiteX363" fmla="*/ 631252 w 772519"/>
                  <a:gd name="connsiteY363" fmla="*/ 241068 h 901542"/>
                  <a:gd name="connsiteX364" fmla="*/ 626436 w 772519"/>
                  <a:gd name="connsiteY364" fmla="*/ 244059 h 901542"/>
                  <a:gd name="connsiteX365" fmla="*/ 623354 w 772519"/>
                  <a:gd name="connsiteY365" fmla="*/ 241158 h 901542"/>
                  <a:gd name="connsiteX366" fmla="*/ 618720 w 772519"/>
                  <a:gd name="connsiteY366" fmla="*/ 239613 h 901542"/>
                  <a:gd name="connsiteX367" fmla="*/ 618415 w 772519"/>
                  <a:gd name="connsiteY367" fmla="*/ 244026 h 901542"/>
                  <a:gd name="connsiteX368" fmla="*/ 619665 w 772519"/>
                  <a:gd name="connsiteY368" fmla="*/ 250362 h 901542"/>
                  <a:gd name="connsiteX369" fmla="*/ 623716 w 772519"/>
                  <a:gd name="connsiteY369" fmla="*/ 251727 h 901542"/>
                  <a:gd name="connsiteX370" fmla="*/ 629945 w 772519"/>
                  <a:gd name="connsiteY370" fmla="*/ 251587 h 901542"/>
                  <a:gd name="connsiteX371" fmla="*/ 634457 w 772519"/>
                  <a:gd name="connsiteY371" fmla="*/ 257224 h 901542"/>
                  <a:gd name="connsiteX372" fmla="*/ 633044 w 772519"/>
                  <a:gd name="connsiteY372" fmla="*/ 261670 h 901542"/>
                  <a:gd name="connsiteX373" fmla="*/ 635237 w 772519"/>
                  <a:gd name="connsiteY373" fmla="*/ 265262 h 901542"/>
                  <a:gd name="connsiteX374" fmla="*/ 637029 w 772519"/>
                  <a:gd name="connsiteY374" fmla="*/ 269190 h 901542"/>
                  <a:gd name="connsiteX375" fmla="*/ 630019 w 772519"/>
                  <a:gd name="connsiteY375" fmla="*/ 269264 h 901542"/>
                  <a:gd name="connsiteX376" fmla="*/ 626214 w 772519"/>
                  <a:gd name="connsiteY376" fmla="*/ 272625 h 901542"/>
                  <a:gd name="connsiteX377" fmla="*/ 621020 w 772519"/>
                  <a:gd name="connsiteY377" fmla="*/ 273102 h 901542"/>
                  <a:gd name="connsiteX378" fmla="*/ 615104 w 772519"/>
                  <a:gd name="connsiteY378" fmla="*/ 272872 h 901542"/>
                  <a:gd name="connsiteX379" fmla="*/ 609852 w 772519"/>
                  <a:gd name="connsiteY379" fmla="*/ 272198 h 901542"/>
                  <a:gd name="connsiteX380" fmla="*/ 598166 w 772519"/>
                  <a:gd name="connsiteY380" fmla="*/ 273570 h 901542"/>
                  <a:gd name="connsiteX381" fmla="*/ 590819 w 772519"/>
                  <a:gd name="connsiteY381" fmla="*/ 269568 h 901542"/>
                  <a:gd name="connsiteX382" fmla="*/ 585280 w 772519"/>
                  <a:gd name="connsiteY382" fmla="*/ 272633 h 901542"/>
                  <a:gd name="connsiteX383" fmla="*/ 580654 w 772519"/>
                  <a:gd name="connsiteY383" fmla="*/ 274951 h 901542"/>
                  <a:gd name="connsiteX384" fmla="*/ 570291 w 772519"/>
                  <a:gd name="connsiteY384" fmla="*/ 275041 h 901542"/>
                  <a:gd name="connsiteX385" fmla="*/ 563190 w 772519"/>
                  <a:gd name="connsiteY385" fmla="*/ 270817 h 901542"/>
                  <a:gd name="connsiteX386" fmla="*/ 556731 w 772519"/>
                  <a:gd name="connsiteY386" fmla="*/ 272518 h 901542"/>
                  <a:gd name="connsiteX387" fmla="*/ 552901 w 772519"/>
                  <a:gd name="connsiteY387" fmla="*/ 268360 h 901542"/>
                  <a:gd name="connsiteX388" fmla="*/ 548447 w 772519"/>
                  <a:gd name="connsiteY388" fmla="*/ 267029 h 901542"/>
                  <a:gd name="connsiteX389" fmla="*/ 544149 w 772519"/>
                  <a:gd name="connsiteY389" fmla="*/ 261999 h 901542"/>
                  <a:gd name="connsiteX390" fmla="*/ 547395 w 772519"/>
                  <a:gd name="connsiteY390" fmla="*/ 257783 h 901542"/>
                  <a:gd name="connsiteX391" fmla="*/ 542653 w 772519"/>
                  <a:gd name="connsiteY391" fmla="*/ 249886 h 901542"/>
                  <a:gd name="connsiteX392" fmla="*/ 543352 w 772519"/>
                  <a:gd name="connsiteY392" fmla="*/ 245497 h 901542"/>
                  <a:gd name="connsiteX393" fmla="*/ 542793 w 772519"/>
                  <a:gd name="connsiteY393" fmla="*/ 241421 h 901542"/>
                  <a:gd name="connsiteX394" fmla="*/ 540895 w 772519"/>
                  <a:gd name="connsiteY394" fmla="*/ 235101 h 901542"/>
                  <a:gd name="connsiteX395" fmla="*/ 535857 w 772519"/>
                  <a:gd name="connsiteY395" fmla="*/ 232784 h 901542"/>
                  <a:gd name="connsiteX396" fmla="*/ 529767 w 772519"/>
                  <a:gd name="connsiteY396" fmla="*/ 234863 h 901542"/>
                  <a:gd name="connsiteX397" fmla="*/ 522149 w 772519"/>
                  <a:gd name="connsiteY397" fmla="*/ 236285 h 901542"/>
                  <a:gd name="connsiteX398" fmla="*/ 524467 w 772519"/>
                  <a:gd name="connsiteY398" fmla="*/ 239802 h 901542"/>
                  <a:gd name="connsiteX399" fmla="*/ 523423 w 772519"/>
                  <a:gd name="connsiteY399" fmla="*/ 247576 h 901542"/>
                  <a:gd name="connsiteX400" fmla="*/ 523160 w 772519"/>
                  <a:gd name="connsiteY400" fmla="*/ 253715 h 901542"/>
                  <a:gd name="connsiteX401" fmla="*/ 523497 w 772519"/>
                  <a:gd name="connsiteY401" fmla="*/ 259534 h 901542"/>
                  <a:gd name="connsiteX402" fmla="*/ 527195 w 772519"/>
                  <a:gd name="connsiteY402" fmla="*/ 266462 h 901542"/>
                  <a:gd name="connsiteX403" fmla="*/ 530606 w 772519"/>
                  <a:gd name="connsiteY403" fmla="*/ 272403 h 901542"/>
                  <a:gd name="connsiteX404" fmla="*/ 530597 w 772519"/>
                  <a:gd name="connsiteY404" fmla="*/ 278953 h 901542"/>
                  <a:gd name="connsiteX405" fmla="*/ 530096 w 772519"/>
                  <a:gd name="connsiteY405" fmla="*/ 285199 h 901542"/>
                  <a:gd name="connsiteX406" fmla="*/ 524787 w 772519"/>
                  <a:gd name="connsiteY406" fmla="*/ 282602 h 901542"/>
                  <a:gd name="connsiteX407" fmla="*/ 518772 w 772519"/>
                  <a:gd name="connsiteY407" fmla="*/ 285133 h 901542"/>
                  <a:gd name="connsiteX408" fmla="*/ 513414 w 772519"/>
                  <a:gd name="connsiteY408" fmla="*/ 284065 h 901542"/>
                  <a:gd name="connsiteX409" fmla="*/ 508360 w 772519"/>
                  <a:gd name="connsiteY409" fmla="*/ 285396 h 901542"/>
                  <a:gd name="connsiteX410" fmla="*/ 503231 w 772519"/>
                  <a:gd name="connsiteY410" fmla="*/ 283670 h 901542"/>
                  <a:gd name="connsiteX411" fmla="*/ 501834 w 772519"/>
                  <a:gd name="connsiteY411" fmla="*/ 279454 h 901542"/>
                  <a:gd name="connsiteX412" fmla="*/ 496509 w 772519"/>
                  <a:gd name="connsiteY412" fmla="*/ 284056 h 901542"/>
                  <a:gd name="connsiteX413" fmla="*/ 487568 w 772519"/>
                  <a:gd name="connsiteY413" fmla="*/ 280876 h 901542"/>
                  <a:gd name="connsiteX414" fmla="*/ 481840 w 772519"/>
                  <a:gd name="connsiteY414" fmla="*/ 278509 h 901542"/>
                  <a:gd name="connsiteX415" fmla="*/ 472931 w 772519"/>
                  <a:gd name="connsiteY415" fmla="*/ 276948 h 901542"/>
                  <a:gd name="connsiteX416" fmla="*/ 465050 w 772519"/>
                  <a:gd name="connsiteY416" fmla="*/ 277449 h 901542"/>
                  <a:gd name="connsiteX417" fmla="*/ 464113 w 772519"/>
                  <a:gd name="connsiteY417" fmla="*/ 272921 h 901542"/>
                  <a:gd name="connsiteX418" fmla="*/ 457556 w 772519"/>
                  <a:gd name="connsiteY418" fmla="*/ 272494 h 901542"/>
                  <a:gd name="connsiteX419" fmla="*/ 453578 w 772519"/>
                  <a:gd name="connsiteY419" fmla="*/ 274597 h 901542"/>
                  <a:gd name="connsiteX420" fmla="*/ 449075 w 772519"/>
                  <a:gd name="connsiteY420" fmla="*/ 272822 h 901542"/>
                  <a:gd name="connsiteX421" fmla="*/ 444431 w 772519"/>
                  <a:gd name="connsiteY421" fmla="*/ 271006 h 901542"/>
                  <a:gd name="connsiteX422" fmla="*/ 438884 w 772519"/>
                  <a:gd name="connsiteY422" fmla="*/ 266494 h 901542"/>
                  <a:gd name="connsiteX423" fmla="*/ 432877 w 772519"/>
                  <a:gd name="connsiteY423" fmla="*/ 265015 h 901542"/>
                  <a:gd name="connsiteX424" fmla="*/ 433041 w 772519"/>
                  <a:gd name="connsiteY424" fmla="*/ 260323 h 901542"/>
                  <a:gd name="connsiteX425" fmla="*/ 430543 w 772519"/>
                  <a:gd name="connsiteY425" fmla="*/ 255926 h 901542"/>
                  <a:gd name="connsiteX426" fmla="*/ 420681 w 772519"/>
                  <a:gd name="connsiteY426" fmla="*/ 254036 h 901542"/>
                  <a:gd name="connsiteX427" fmla="*/ 416589 w 772519"/>
                  <a:gd name="connsiteY427" fmla="*/ 250206 h 901542"/>
                  <a:gd name="connsiteX428" fmla="*/ 408461 w 772519"/>
                  <a:gd name="connsiteY428" fmla="*/ 253050 h 901542"/>
                  <a:gd name="connsiteX429" fmla="*/ 402084 w 772519"/>
                  <a:gd name="connsiteY429" fmla="*/ 251735 h 901542"/>
                  <a:gd name="connsiteX430" fmla="*/ 396192 w 772519"/>
                  <a:gd name="connsiteY430" fmla="*/ 251562 h 901542"/>
                  <a:gd name="connsiteX431" fmla="*/ 394844 w 772519"/>
                  <a:gd name="connsiteY431" fmla="*/ 256156 h 901542"/>
                  <a:gd name="connsiteX432" fmla="*/ 390620 w 772519"/>
                  <a:gd name="connsiteY432" fmla="*/ 252269 h 901542"/>
                  <a:gd name="connsiteX433" fmla="*/ 378251 w 772519"/>
                  <a:gd name="connsiteY433" fmla="*/ 250724 h 901542"/>
                  <a:gd name="connsiteX434" fmla="*/ 376164 w 772519"/>
                  <a:gd name="connsiteY434" fmla="*/ 243632 h 901542"/>
                  <a:gd name="connsiteX435" fmla="*/ 369549 w 772519"/>
                  <a:gd name="connsiteY435" fmla="*/ 245267 h 901542"/>
                  <a:gd name="connsiteX436" fmla="*/ 364158 w 772519"/>
                  <a:gd name="connsiteY436" fmla="*/ 241840 h 901542"/>
                  <a:gd name="connsiteX437" fmla="*/ 357633 w 772519"/>
                  <a:gd name="connsiteY437" fmla="*/ 237493 h 901542"/>
                  <a:gd name="connsiteX438" fmla="*/ 345683 w 772519"/>
                  <a:gd name="connsiteY438" fmla="*/ 235225 h 901542"/>
                  <a:gd name="connsiteX439" fmla="*/ 340490 w 772519"/>
                  <a:gd name="connsiteY439" fmla="*/ 232463 h 901542"/>
                  <a:gd name="connsiteX440" fmla="*/ 335879 w 772519"/>
                  <a:gd name="connsiteY440" fmla="*/ 230853 h 901542"/>
                  <a:gd name="connsiteX441" fmla="*/ 331737 w 772519"/>
                  <a:gd name="connsiteY441" fmla="*/ 223884 h 901542"/>
                  <a:gd name="connsiteX442" fmla="*/ 316304 w 772519"/>
                  <a:gd name="connsiteY442" fmla="*/ 216348 h 901542"/>
                  <a:gd name="connsiteX443" fmla="*/ 312902 w 772519"/>
                  <a:gd name="connsiteY443" fmla="*/ 213792 h 901542"/>
                  <a:gd name="connsiteX444" fmla="*/ 302128 w 772519"/>
                  <a:gd name="connsiteY444" fmla="*/ 211261 h 901542"/>
                  <a:gd name="connsiteX445" fmla="*/ 297969 w 772519"/>
                  <a:gd name="connsiteY445" fmla="*/ 209116 h 901542"/>
                  <a:gd name="connsiteX446" fmla="*/ 298405 w 772519"/>
                  <a:gd name="connsiteY446" fmla="*/ 203939 h 901542"/>
                  <a:gd name="connsiteX447" fmla="*/ 299383 w 772519"/>
                  <a:gd name="connsiteY447" fmla="*/ 199550 h 901542"/>
                  <a:gd name="connsiteX448" fmla="*/ 301692 w 772519"/>
                  <a:gd name="connsiteY448" fmla="*/ 193609 h 901542"/>
                  <a:gd name="connsiteX449" fmla="*/ 299087 w 772519"/>
                  <a:gd name="connsiteY449" fmla="*/ 189738 h 901542"/>
                  <a:gd name="connsiteX450" fmla="*/ 302703 w 772519"/>
                  <a:gd name="connsiteY450" fmla="*/ 184971 h 901542"/>
                  <a:gd name="connsiteX451" fmla="*/ 300739 w 772519"/>
                  <a:gd name="connsiteY451" fmla="*/ 180230 h 901542"/>
                  <a:gd name="connsiteX452" fmla="*/ 305826 w 772519"/>
                  <a:gd name="connsiteY452" fmla="*/ 173680 h 901542"/>
                  <a:gd name="connsiteX453" fmla="*/ 311250 w 772519"/>
                  <a:gd name="connsiteY453" fmla="*/ 167023 h 901542"/>
                  <a:gd name="connsiteX454" fmla="*/ 315564 w 772519"/>
                  <a:gd name="connsiteY454" fmla="*/ 166169 h 901542"/>
                  <a:gd name="connsiteX455" fmla="*/ 308982 w 772519"/>
                  <a:gd name="connsiteY455" fmla="*/ 162487 h 901542"/>
                  <a:gd name="connsiteX456" fmla="*/ 301552 w 772519"/>
                  <a:gd name="connsiteY456" fmla="*/ 157236 h 901542"/>
                  <a:gd name="connsiteX457" fmla="*/ 293466 w 772519"/>
                  <a:gd name="connsiteY457" fmla="*/ 154737 h 901542"/>
                  <a:gd name="connsiteX458" fmla="*/ 285445 w 772519"/>
                  <a:gd name="connsiteY458" fmla="*/ 150571 h 901542"/>
                  <a:gd name="connsiteX459" fmla="*/ 276882 w 772519"/>
                  <a:gd name="connsiteY459" fmla="*/ 141851 h 901542"/>
                  <a:gd name="connsiteX460" fmla="*/ 272584 w 772519"/>
                  <a:gd name="connsiteY460" fmla="*/ 141630 h 901542"/>
                  <a:gd name="connsiteX461" fmla="*/ 264818 w 772519"/>
                  <a:gd name="connsiteY461" fmla="*/ 138556 h 901542"/>
                  <a:gd name="connsiteX462" fmla="*/ 260915 w 772519"/>
                  <a:gd name="connsiteY462" fmla="*/ 142460 h 901542"/>
                  <a:gd name="connsiteX463" fmla="*/ 257068 w 772519"/>
                  <a:gd name="connsiteY463" fmla="*/ 140997 h 901542"/>
                  <a:gd name="connsiteX464" fmla="*/ 253025 w 772519"/>
                  <a:gd name="connsiteY464" fmla="*/ 136460 h 901542"/>
                  <a:gd name="connsiteX465" fmla="*/ 248472 w 772519"/>
                  <a:gd name="connsiteY465" fmla="*/ 131464 h 901542"/>
                  <a:gd name="connsiteX466" fmla="*/ 245670 w 772519"/>
                  <a:gd name="connsiteY466" fmla="*/ 127248 h 901542"/>
                  <a:gd name="connsiteX467" fmla="*/ 245604 w 772519"/>
                  <a:gd name="connsiteY467" fmla="*/ 122210 h 901542"/>
                  <a:gd name="connsiteX468" fmla="*/ 242481 w 772519"/>
                  <a:gd name="connsiteY468" fmla="*/ 119350 h 901542"/>
                  <a:gd name="connsiteX469" fmla="*/ 240772 w 772519"/>
                  <a:gd name="connsiteY469" fmla="*/ 113450 h 901542"/>
                  <a:gd name="connsiteX470" fmla="*/ 238331 w 772519"/>
                  <a:gd name="connsiteY470" fmla="*/ 109785 h 901542"/>
                  <a:gd name="connsiteX471" fmla="*/ 230795 w 772519"/>
                  <a:gd name="connsiteY471" fmla="*/ 103432 h 901542"/>
                  <a:gd name="connsiteX472" fmla="*/ 230228 w 772519"/>
                  <a:gd name="connsiteY472" fmla="*/ 98805 h 901542"/>
                  <a:gd name="connsiteX473" fmla="*/ 228617 w 772519"/>
                  <a:gd name="connsiteY473" fmla="*/ 94935 h 901542"/>
                  <a:gd name="connsiteX474" fmla="*/ 231666 w 772519"/>
                  <a:gd name="connsiteY474" fmla="*/ 90571 h 901542"/>
                  <a:gd name="connsiteX475" fmla="*/ 236063 w 772519"/>
                  <a:gd name="connsiteY475" fmla="*/ 89889 h 901542"/>
                  <a:gd name="connsiteX476" fmla="*/ 237937 w 772519"/>
                  <a:gd name="connsiteY476" fmla="*/ 94483 h 901542"/>
                  <a:gd name="connsiteX477" fmla="*/ 241191 w 772519"/>
                  <a:gd name="connsiteY477" fmla="*/ 97269 h 901542"/>
                  <a:gd name="connsiteX478" fmla="*/ 245694 w 772519"/>
                  <a:gd name="connsiteY478" fmla="*/ 97334 h 901542"/>
                  <a:gd name="connsiteX479" fmla="*/ 249269 w 772519"/>
                  <a:gd name="connsiteY479" fmla="*/ 93718 h 901542"/>
                  <a:gd name="connsiteX480" fmla="*/ 249557 w 772519"/>
                  <a:gd name="connsiteY480" fmla="*/ 89264 h 901542"/>
                  <a:gd name="connsiteX481" fmla="*/ 248423 w 772519"/>
                  <a:gd name="connsiteY481" fmla="*/ 84703 h 901542"/>
                  <a:gd name="connsiteX482" fmla="*/ 245801 w 772519"/>
                  <a:gd name="connsiteY482" fmla="*/ 78425 h 901542"/>
                  <a:gd name="connsiteX483" fmla="*/ 242432 w 772519"/>
                  <a:gd name="connsiteY483" fmla="*/ 72113 h 901542"/>
                  <a:gd name="connsiteX484" fmla="*/ 236392 w 772519"/>
                  <a:gd name="connsiteY484" fmla="*/ 67840 h 901542"/>
                  <a:gd name="connsiteX485" fmla="*/ 227952 w 772519"/>
                  <a:gd name="connsiteY485" fmla="*/ 59868 h 901542"/>
                  <a:gd name="connsiteX486" fmla="*/ 226941 w 772519"/>
                  <a:gd name="connsiteY486" fmla="*/ 55743 h 901542"/>
                  <a:gd name="connsiteX487" fmla="*/ 224131 w 772519"/>
                  <a:gd name="connsiteY487" fmla="*/ 47952 h 901542"/>
                  <a:gd name="connsiteX488" fmla="*/ 223958 w 772519"/>
                  <a:gd name="connsiteY488" fmla="*/ 43506 h 901542"/>
                  <a:gd name="connsiteX489" fmla="*/ 227648 w 772519"/>
                  <a:gd name="connsiteY489" fmla="*/ 41172 h 901542"/>
                  <a:gd name="connsiteX490" fmla="*/ 228683 w 772519"/>
                  <a:gd name="connsiteY490" fmla="*/ 36817 h 901542"/>
                  <a:gd name="connsiteX491" fmla="*/ 221123 w 772519"/>
                  <a:gd name="connsiteY491" fmla="*/ 31911 h 901542"/>
                  <a:gd name="connsiteX492" fmla="*/ 216611 w 772519"/>
                  <a:gd name="connsiteY492" fmla="*/ 28541 h 901542"/>
                  <a:gd name="connsiteX493" fmla="*/ 211318 w 772519"/>
                  <a:gd name="connsiteY493" fmla="*/ 27843 h 901542"/>
                  <a:gd name="connsiteX494" fmla="*/ 207300 w 772519"/>
                  <a:gd name="connsiteY494" fmla="*/ 25895 h 901542"/>
                  <a:gd name="connsiteX495" fmla="*/ 204497 w 772519"/>
                  <a:gd name="connsiteY495" fmla="*/ 22797 h 901542"/>
                  <a:gd name="connsiteX496" fmla="*/ 200800 w 772519"/>
                  <a:gd name="connsiteY496" fmla="*/ 16074 h 901542"/>
                  <a:gd name="connsiteX497" fmla="*/ 199295 w 772519"/>
                  <a:gd name="connsiteY497" fmla="*/ 11965 h 901542"/>
                  <a:gd name="connsiteX498" fmla="*/ 196025 w 772519"/>
                  <a:gd name="connsiteY498" fmla="*/ 8571 h 901542"/>
                  <a:gd name="connsiteX499" fmla="*/ 193502 w 772519"/>
                  <a:gd name="connsiteY499" fmla="*/ 3139 h 901542"/>
                  <a:gd name="connsiteX500" fmla="*/ 190584 w 772519"/>
                  <a:gd name="connsiteY500" fmla="*/ 0 h 901542"/>
                  <a:gd name="connsiteX501" fmla="*/ 185440 w 772519"/>
                  <a:gd name="connsiteY501" fmla="*/ 2876 h 901542"/>
                  <a:gd name="connsiteX502" fmla="*/ 175250 w 772519"/>
                  <a:gd name="connsiteY502" fmla="*/ 12943 h 901542"/>
                  <a:gd name="connsiteX503" fmla="*/ 170828 w 772519"/>
                  <a:gd name="connsiteY503" fmla="*/ 14957 h 901542"/>
                  <a:gd name="connsiteX504" fmla="*/ 164616 w 772519"/>
                  <a:gd name="connsiteY504" fmla="*/ 17767 h 901542"/>
                  <a:gd name="connsiteX505" fmla="*/ 164320 w 772519"/>
                  <a:gd name="connsiteY505" fmla="*/ 22394 h 901542"/>
                  <a:gd name="connsiteX506" fmla="*/ 158304 w 772519"/>
                  <a:gd name="connsiteY506" fmla="*/ 21917 h 901542"/>
                  <a:gd name="connsiteX507" fmla="*/ 151031 w 772519"/>
                  <a:gd name="connsiteY507" fmla="*/ 26651 h 901542"/>
                  <a:gd name="connsiteX508" fmla="*/ 144810 w 772519"/>
                  <a:gd name="connsiteY508" fmla="*/ 27974 h 901542"/>
                  <a:gd name="connsiteX509" fmla="*/ 141128 w 772519"/>
                  <a:gd name="connsiteY509" fmla="*/ 30653 h 901542"/>
                  <a:gd name="connsiteX510" fmla="*/ 129319 w 772519"/>
                  <a:gd name="connsiteY510" fmla="*/ 28673 h 901542"/>
                  <a:gd name="connsiteX511" fmla="*/ 111157 w 772519"/>
                  <a:gd name="connsiteY511" fmla="*/ 24851 h 901542"/>
                  <a:gd name="connsiteX512" fmla="*/ 105265 w 772519"/>
                  <a:gd name="connsiteY512" fmla="*/ 22033 h 901542"/>
                  <a:gd name="connsiteX513" fmla="*/ 100983 w 772519"/>
                  <a:gd name="connsiteY513" fmla="*/ 21728 h 901542"/>
                  <a:gd name="connsiteX514" fmla="*/ 97170 w 772519"/>
                  <a:gd name="connsiteY514" fmla="*/ 25147 h 901542"/>
                  <a:gd name="connsiteX515" fmla="*/ 92313 w 772519"/>
                  <a:gd name="connsiteY515" fmla="*/ 24974 h 901542"/>
                  <a:gd name="connsiteX516" fmla="*/ 92124 w 772519"/>
                  <a:gd name="connsiteY516" fmla="*/ 31286 h 901542"/>
                  <a:gd name="connsiteX517" fmla="*/ 89445 w 772519"/>
                  <a:gd name="connsiteY517" fmla="*/ 35198 h 901542"/>
                  <a:gd name="connsiteX518" fmla="*/ 96233 w 772519"/>
                  <a:gd name="connsiteY518" fmla="*/ 40203 h 901542"/>
                  <a:gd name="connsiteX519" fmla="*/ 94918 w 772519"/>
                  <a:gd name="connsiteY519" fmla="*/ 45273 h 901542"/>
                  <a:gd name="connsiteX520" fmla="*/ 101279 w 772519"/>
                  <a:gd name="connsiteY520" fmla="*/ 45109 h 901542"/>
                  <a:gd name="connsiteX521" fmla="*/ 105560 w 772519"/>
                  <a:gd name="connsiteY521" fmla="*/ 47648 h 901542"/>
                  <a:gd name="connsiteX522" fmla="*/ 101065 w 772519"/>
                  <a:gd name="connsiteY522" fmla="*/ 52834 h 901542"/>
                  <a:gd name="connsiteX523" fmla="*/ 101090 w 772519"/>
                  <a:gd name="connsiteY523" fmla="*/ 58644 h 901542"/>
                  <a:gd name="connsiteX524" fmla="*/ 106925 w 772519"/>
                  <a:gd name="connsiteY524" fmla="*/ 63197 h 901542"/>
                  <a:gd name="connsiteX525" fmla="*/ 104311 w 772519"/>
                  <a:gd name="connsiteY525" fmla="*/ 71349 h 901542"/>
                  <a:gd name="connsiteX526" fmla="*/ 110754 w 772519"/>
                  <a:gd name="connsiteY526" fmla="*/ 76855 h 901542"/>
                  <a:gd name="connsiteX527" fmla="*/ 114880 w 772519"/>
                  <a:gd name="connsiteY527" fmla="*/ 77800 h 901542"/>
                  <a:gd name="connsiteX528" fmla="*/ 117707 w 772519"/>
                  <a:gd name="connsiteY528" fmla="*/ 81572 h 901542"/>
                  <a:gd name="connsiteX529" fmla="*/ 120706 w 772519"/>
                  <a:gd name="connsiteY529" fmla="*/ 85739 h 901542"/>
                  <a:gd name="connsiteX530" fmla="*/ 125514 w 772519"/>
                  <a:gd name="connsiteY530" fmla="*/ 83388 h 901542"/>
                  <a:gd name="connsiteX531" fmla="*/ 125144 w 772519"/>
                  <a:gd name="connsiteY531" fmla="*/ 87686 h 901542"/>
                  <a:gd name="connsiteX532" fmla="*/ 127503 w 772519"/>
                  <a:gd name="connsiteY532" fmla="*/ 94327 h 901542"/>
                  <a:gd name="connsiteX533" fmla="*/ 136091 w 772519"/>
                  <a:gd name="connsiteY533" fmla="*/ 95559 h 901542"/>
                  <a:gd name="connsiteX534" fmla="*/ 140192 w 772519"/>
                  <a:gd name="connsiteY534" fmla="*/ 96956 h 901542"/>
                  <a:gd name="connsiteX535" fmla="*/ 146100 w 772519"/>
                  <a:gd name="connsiteY535" fmla="*/ 99298 h 901542"/>
                  <a:gd name="connsiteX536" fmla="*/ 145344 w 772519"/>
                  <a:gd name="connsiteY536" fmla="*/ 106744 h 901542"/>
                  <a:gd name="connsiteX537" fmla="*/ 137011 w 772519"/>
                  <a:gd name="connsiteY537" fmla="*/ 107590 h 901542"/>
                  <a:gd name="connsiteX538" fmla="*/ 130009 w 772519"/>
                  <a:gd name="connsiteY538" fmla="*/ 113187 h 901542"/>
                  <a:gd name="connsiteX539" fmla="*/ 129689 w 772519"/>
                  <a:gd name="connsiteY539" fmla="*/ 117304 h 901542"/>
                  <a:gd name="connsiteX540" fmla="*/ 131185 w 772519"/>
                  <a:gd name="connsiteY540" fmla="*/ 122145 h 901542"/>
                  <a:gd name="connsiteX541" fmla="*/ 133642 w 772519"/>
                  <a:gd name="connsiteY541" fmla="*/ 125662 h 901542"/>
                  <a:gd name="connsiteX542" fmla="*/ 132426 w 772519"/>
                  <a:gd name="connsiteY542" fmla="*/ 133937 h 901542"/>
                  <a:gd name="connsiteX543" fmla="*/ 135614 w 772519"/>
                  <a:gd name="connsiteY543" fmla="*/ 138203 h 901542"/>
                  <a:gd name="connsiteX544" fmla="*/ 129409 w 772519"/>
                  <a:gd name="connsiteY544" fmla="*/ 147218 h 901542"/>
                  <a:gd name="connsiteX545" fmla="*/ 125646 w 772519"/>
                  <a:gd name="connsiteY545" fmla="*/ 153324 h 901542"/>
                  <a:gd name="connsiteX546" fmla="*/ 122975 w 772519"/>
                  <a:gd name="connsiteY546" fmla="*/ 157819 h 901542"/>
                  <a:gd name="connsiteX547" fmla="*/ 124865 w 772519"/>
                  <a:gd name="connsiteY547" fmla="*/ 165256 h 901542"/>
                  <a:gd name="connsiteX548" fmla="*/ 121355 w 772519"/>
                  <a:gd name="connsiteY548" fmla="*/ 170105 h 901542"/>
                  <a:gd name="connsiteX549" fmla="*/ 115390 w 772519"/>
                  <a:gd name="connsiteY549" fmla="*/ 172184 h 901542"/>
                  <a:gd name="connsiteX550" fmla="*/ 111297 w 772519"/>
                  <a:gd name="connsiteY550" fmla="*/ 174206 h 901542"/>
                  <a:gd name="connsiteX551" fmla="*/ 108585 w 772519"/>
                  <a:gd name="connsiteY551" fmla="*/ 190190 h 901542"/>
                  <a:gd name="connsiteX552" fmla="*/ 106062 w 772519"/>
                  <a:gd name="connsiteY552" fmla="*/ 197134 h 901542"/>
                  <a:gd name="connsiteX553" fmla="*/ 102315 w 772519"/>
                  <a:gd name="connsiteY553" fmla="*/ 203602 h 901542"/>
                  <a:gd name="connsiteX554" fmla="*/ 90620 w 772519"/>
                  <a:gd name="connsiteY554" fmla="*/ 210546 h 901542"/>
                  <a:gd name="connsiteX555" fmla="*/ 88031 w 772519"/>
                  <a:gd name="connsiteY555" fmla="*/ 216701 h 901542"/>
                  <a:gd name="connsiteX556" fmla="*/ 87226 w 772519"/>
                  <a:gd name="connsiteY556" fmla="*/ 222857 h 901542"/>
                  <a:gd name="connsiteX557" fmla="*/ 82550 w 772519"/>
                  <a:gd name="connsiteY557" fmla="*/ 228420 h 901542"/>
                  <a:gd name="connsiteX558" fmla="*/ 81161 w 772519"/>
                  <a:gd name="connsiteY558" fmla="*/ 236260 h 901542"/>
                  <a:gd name="connsiteX559" fmla="*/ 75113 w 772519"/>
                  <a:gd name="connsiteY559" fmla="*/ 239005 h 901542"/>
                  <a:gd name="connsiteX560" fmla="*/ 62202 w 772519"/>
                  <a:gd name="connsiteY560" fmla="*/ 240731 h 901542"/>
                  <a:gd name="connsiteX561" fmla="*/ 55504 w 772519"/>
                  <a:gd name="connsiteY561" fmla="*/ 244191 h 901542"/>
                  <a:gd name="connsiteX562" fmla="*/ 49711 w 772519"/>
                  <a:gd name="connsiteY562" fmla="*/ 241388 h 901542"/>
                  <a:gd name="connsiteX563" fmla="*/ 48199 w 772519"/>
                  <a:gd name="connsiteY563" fmla="*/ 237493 h 901542"/>
                  <a:gd name="connsiteX564" fmla="*/ 42725 w 772519"/>
                  <a:gd name="connsiteY564" fmla="*/ 233959 h 901542"/>
                  <a:gd name="connsiteX565" fmla="*/ 34080 w 772519"/>
                  <a:gd name="connsiteY565" fmla="*/ 241158 h 901542"/>
                  <a:gd name="connsiteX566" fmla="*/ 32757 w 772519"/>
                  <a:gd name="connsiteY566" fmla="*/ 247338 h 901542"/>
                  <a:gd name="connsiteX567" fmla="*/ 28788 w 772519"/>
                  <a:gd name="connsiteY567" fmla="*/ 253839 h 901542"/>
                  <a:gd name="connsiteX568" fmla="*/ 25073 w 772519"/>
                  <a:gd name="connsiteY568" fmla="*/ 257528 h 901542"/>
                  <a:gd name="connsiteX569" fmla="*/ 22452 w 772519"/>
                  <a:gd name="connsiteY569" fmla="*/ 260742 h 901542"/>
                  <a:gd name="connsiteX570" fmla="*/ 21293 w 772519"/>
                  <a:gd name="connsiteY570" fmla="*/ 266346 h 901542"/>
                  <a:gd name="connsiteX571" fmla="*/ 21507 w 772519"/>
                  <a:gd name="connsiteY571" fmla="*/ 272551 h 901542"/>
                  <a:gd name="connsiteX572" fmla="*/ 30423 w 772519"/>
                  <a:gd name="connsiteY572" fmla="*/ 278591 h 901542"/>
                  <a:gd name="connsiteX573" fmla="*/ 37770 w 772519"/>
                  <a:gd name="connsiteY573" fmla="*/ 279051 h 901542"/>
                  <a:gd name="connsiteX574" fmla="*/ 42331 w 772519"/>
                  <a:gd name="connsiteY574" fmla="*/ 284492 h 901542"/>
                  <a:gd name="connsiteX575" fmla="*/ 43112 w 772519"/>
                  <a:gd name="connsiteY575" fmla="*/ 291132 h 901542"/>
                  <a:gd name="connsiteX576" fmla="*/ 41575 w 772519"/>
                  <a:gd name="connsiteY576" fmla="*/ 295101 h 901542"/>
                  <a:gd name="connsiteX577" fmla="*/ 45906 w 772519"/>
                  <a:gd name="connsiteY577" fmla="*/ 303632 h 901542"/>
                  <a:gd name="connsiteX578" fmla="*/ 52012 w 772519"/>
                  <a:gd name="connsiteY578" fmla="*/ 308102 h 901542"/>
                  <a:gd name="connsiteX579" fmla="*/ 59145 w 772519"/>
                  <a:gd name="connsiteY579" fmla="*/ 307092 h 901542"/>
                  <a:gd name="connsiteX580" fmla="*/ 60921 w 772519"/>
                  <a:gd name="connsiteY580" fmla="*/ 316674 h 901542"/>
                  <a:gd name="connsiteX581" fmla="*/ 65736 w 772519"/>
                  <a:gd name="connsiteY581" fmla="*/ 322188 h 901542"/>
                  <a:gd name="connsiteX582" fmla="*/ 69878 w 772519"/>
                  <a:gd name="connsiteY582" fmla="*/ 329239 h 901542"/>
                  <a:gd name="connsiteX583" fmla="*/ 73576 w 772519"/>
                  <a:gd name="connsiteY583" fmla="*/ 335353 h 901542"/>
                  <a:gd name="connsiteX584" fmla="*/ 76354 w 772519"/>
                  <a:gd name="connsiteY584" fmla="*/ 339446 h 901542"/>
                  <a:gd name="connsiteX585" fmla="*/ 74102 w 772519"/>
                  <a:gd name="connsiteY585" fmla="*/ 346546 h 901542"/>
                  <a:gd name="connsiteX586" fmla="*/ 71275 w 772519"/>
                  <a:gd name="connsiteY586" fmla="*/ 351288 h 901542"/>
                  <a:gd name="connsiteX587" fmla="*/ 63221 w 772519"/>
                  <a:gd name="connsiteY587" fmla="*/ 352611 h 901542"/>
                  <a:gd name="connsiteX588" fmla="*/ 63353 w 772519"/>
                  <a:gd name="connsiteY588" fmla="*/ 347771 h 901542"/>
                  <a:gd name="connsiteX589" fmla="*/ 50311 w 772519"/>
                  <a:gd name="connsiteY589" fmla="*/ 351403 h 901542"/>
                  <a:gd name="connsiteX590" fmla="*/ 40391 w 772519"/>
                  <a:gd name="connsiteY590" fmla="*/ 355224 h 901542"/>
                  <a:gd name="connsiteX591" fmla="*/ 36258 w 772519"/>
                  <a:gd name="connsiteY591" fmla="*/ 351510 h 901542"/>
                  <a:gd name="connsiteX592" fmla="*/ 25427 w 772519"/>
                  <a:gd name="connsiteY592" fmla="*/ 353145 h 901542"/>
                  <a:gd name="connsiteX593" fmla="*/ 20339 w 772519"/>
                  <a:gd name="connsiteY593" fmla="*/ 353614 h 901542"/>
                  <a:gd name="connsiteX594" fmla="*/ 16181 w 772519"/>
                  <a:gd name="connsiteY594" fmla="*/ 353811 h 901542"/>
                  <a:gd name="connsiteX595" fmla="*/ 14151 w 772519"/>
                  <a:gd name="connsiteY595" fmla="*/ 358643 h 901542"/>
                  <a:gd name="connsiteX596" fmla="*/ 19090 w 772519"/>
                  <a:gd name="connsiteY596" fmla="*/ 358331 h 901542"/>
                  <a:gd name="connsiteX597" fmla="*/ 14184 w 772519"/>
                  <a:gd name="connsiteY597" fmla="*/ 359144 h 901542"/>
                  <a:gd name="connsiteX598" fmla="*/ 10231 w 772519"/>
                  <a:gd name="connsiteY598" fmla="*/ 361626 h 901542"/>
                  <a:gd name="connsiteX599" fmla="*/ 8555 w 772519"/>
                  <a:gd name="connsiteY599" fmla="*/ 366122 h 901542"/>
                  <a:gd name="connsiteX600" fmla="*/ 15951 w 772519"/>
                  <a:gd name="connsiteY600" fmla="*/ 364782 h 901542"/>
                  <a:gd name="connsiteX601" fmla="*/ 7084 w 772519"/>
                  <a:gd name="connsiteY601" fmla="*/ 373140 h 901542"/>
                  <a:gd name="connsiteX602" fmla="*/ 6887 w 772519"/>
                  <a:gd name="connsiteY602" fmla="*/ 377257 h 901542"/>
                  <a:gd name="connsiteX603" fmla="*/ 11218 w 772519"/>
                  <a:gd name="connsiteY603" fmla="*/ 379435 h 901542"/>
                  <a:gd name="connsiteX604" fmla="*/ 13979 w 772519"/>
                  <a:gd name="connsiteY604" fmla="*/ 382689 h 901542"/>
                  <a:gd name="connsiteX605" fmla="*/ 21983 w 772519"/>
                  <a:gd name="connsiteY605" fmla="*/ 391902 h 901542"/>
                  <a:gd name="connsiteX606" fmla="*/ 30571 w 772519"/>
                  <a:gd name="connsiteY606" fmla="*/ 397095 h 901542"/>
                  <a:gd name="connsiteX607" fmla="*/ 36702 w 772519"/>
                  <a:gd name="connsiteY607" fmla="*/ 398262 h 901542"/>
                  <a:gd name="connsiteX608" fmla="*/ 44920 w 772519"/>
                  <a:gd name="connsiteY608" fmla="*/ 400210 h 901542"/>
                  <a:gd name="connsiteX609" fmla="*/ 56137 w 772519"/>
                  <a:gd name="connsiteY609" fmla="*/ 394063 h 901542"/>
                  <a:gd name="connsiteX610" fmla="*/ 62769 w 772519"/>
                  <a:gd name="connsiteY610" fmla="*/ 393743 h 901542"/>
                  <a:gd name="connsiteX611" fmla="*/ 65333 w 772519"/>
                  <a:gd name="connsiteY611" fmla="*/ 389403 h 901542"/>
                  <a:gd name="connsiteX612" fmla="*/ 61487 w 772519"/>
                  <a:gd name="connsiteY612" fmla="*/ 398254 h 901542"/>
                  <a:gd name="connsiteX613" fmla="*/ 58882 w 772519"/>
                  <a:gd name="connsiteY613" fmla="*/ 404524 h 901542"/>
                  <a:gd name="connsiteX614" fmla="*/ 54814 w 772519"/>
                  <a:gd name="connsiteY614" fmla="*/ 405560 h 901542"/>
                  <a:gd name="connsiteX615" fmla="*/ 48593 w 772519"/>
                  <a:gd name="connsiteY615" fmla="*/ 410787 h 901542"/>
                  <a:gd name="connsiteX616" fmla="*/ 42841 w 772519"/>
                  <a:gd name="connsiteY616" fmla="*/ 412619 h 901542"/>
                  <a:gd name="connsiteX617" fmla="*/ 36118 w 772519"/>
                  <a:gd name="connsiteY617" fmla="*/ 413080 h 901542"/>
                  <a:gd name="connsiteX618" fmla="*/ 31327 w 772519"/>
                  <a:gd name="connsiteY618" fmla="*/ 413482 h 901542"/>
                  <a:gd name="connsiteX619" fmla="*/ 28122 w 772519"/>
                  <a:gd name="connsiteY619" fmla="*/ 410820 h 901542"/>
                  <a:gd name="connsiteX620" fmla="*/ 27317 w 772519"/>
                  <a:gd name="connsiteY620" fmla="*/ 417090 h 901542"/>
                  <a:gd name="connsiteX621" fmla="*/ 32782 w 772519"/>
                  <a:gd name="connsiteY621" fmla="*/ 423122 h 901542"/>
                  <a:gd name="connsiteX622" fmla="*/ 39594 w 772519"/>
                  <a:gd name="connsiteY622" fmla="*/ 429417 h 901542"/>
                  <a:gd name="connsiteX623" fmla="*/ 47048 w 772519"/>
                  <a:gd name="connsiteY623" fmla="*/ 435728 h 901542"/>
                  <a:gd name="connsiteX624" fmla="*/ 52809 w 772519"/>
                  <a:gd name="connsiteY624" fmla="*/ 441736 h 901542"/>
                  <a:gd name="connsiteX625" fmla="*/ 58726 w 772519"/>
                  <a:gd name="connsiteY625" fmla="*/ 448417 h 901542"/>
                  <a:gd name="connsiteX626" fmla="*/ 65523 w 772519"/>
                  <a:gd name="connsiteY626" fmla="*/ 454720 h 901542"/>
                  <a:gd name="connsiteX627" fmla="*/ 76354 w 772519"/>
                  <a:gd name="connsiteY627" fmla="*/ 460925 h 901542"/>
                  <a:gd name="connsiteX628" fmla="*/ 83364 w 772519"/>
                  <a:gd name="connsiteY628" fmla="*/ 464245 h 901542"/>
                  <a:gd name="connsiteX629" fmla="*/ 93381 w 772519"/>
                  <a:gd name="connsiteY629" fmla="*/ 461155 h 901542"/>
                  <a:gd name="connsiteX630" fmla="*/ 105577 w 772519"/>
                  <a:gd name="connsiteY630" fmla="*/ 454753 h 901542"/>
                  <a:gd name="connsiteX631" fmla="*/ 116737 w 772519"/>
                  <a:gd name="connsiteY631" fmla="*/ 448475 h 901542"/>
                  <a:gd name="connsiteX632" fmla="*/ 115291 w 772519"/>
                  <a:gd name="connsiteY632" fmla="*/ 444563 h 901542"/>
                  <a:gd name="connsiteX633" fmla="*/ 120057 w 772519"/>
                  <a:gd name="connsiteY633" fmla="*/ 435942 h 901542"/>
                  <a:gd name="connsiteX634" fmla="*/ 118594 w 772519"/>
                  <a:gd name="connsiteY634" fmla="*/ 431455 h 901542"/>
                  <a:gd name="connsiteX635" fmla="*/ 117460 w 772519"/>
                  <a:gd name="connsiteY635" fmla="*/ 423377 h 901542"/>
                  <a:gd name="connsiteX636" fmla="*/ 117986 w 772519"/>
                  <a:gd name="connsiteY636" fmla="*/ 417189 h 901542"/>
                  <a:gd name="connsiteX637" fmla="*/ 125021 w 772519"/>
                  <a:gd name="connsiteY637" fmla="*/ 412496 h 901542"/>
                  <a:gd name="connsiteX638" fmla="*/ 130650 w 772519"/>
                  <a:gd name="connsiteY638" fmla="*/ 416104 h 901542"/>
                  <a:gd name="connsiteX639" fmla="*/ 125999 w 772519"/>
                  <a:gd name="connsiteY639" fmla="*/ 417090 h 901542"/>
                  <a:gd name="connsiteX640" fmla="*/ 125103 w 772519"/>
                  <a:gd name="connsiteY640" fmla="*/ 423327 h 901542"/>
                  <a:gd name="connsiteX641" fmla="*/ 130083 w 772519"/>
                  <a:gd name="connsiteY641" fmla="*/ 424305 h 901542"/>
                  <a:gd name="connsiteX642" fmla="*/ 126632 w 772519"/>
                  <a:gd name="connsiteY642" fmla="*/ 429187 h 901542"/>
                  <a:gd name="connsiteX643" fmla="*/ 127034 w 772519"/>
                  <a:gd name="connsiteY643" fmla="*/ 434077 h 901542"/>
                  <a:gd name="connsiteX644" fmla="*/ 140602 w 772519"/>
                  <a:gd name="connsiteY644" fmla="*/ 432400 h 901542"/>
                  <a:gd name="connsiteX645" fmla="*/ 134792 w 772519"/>
                  <a:gd name="connsiteY645" fmla="*/ 434134 h 901542"/>
                  <a:gd name="connsiteX646" fmla="*/ 130658 w 772519"/>
                  <a:gd name="connsiteY646" fmla="*/ 440840 h 901542"/>
                  <a:gd name="connsiteX647" fmla="*/ 133346 w 772519"/>
                  <a:gd name="connsiteY647" fmla="*/ 444472 h 901542"/>
                  <a:gd name="connsiteX648" fmla="*/ 131226 w 772519"/>
                  <a:gd name="connsiteY648" fmla="*/ 448392 h 901542"/>
                  <a:gd name="connsiteX649" fmla="*/ 133420 w 772519"/>
                  <a:gd name="connsiteY649" fmla="*/ 452822 h 901542"/>
                  <a:gd name="connsiteX650" fmla="*/ 138482 w 772519"/>
                  <a:gd name="connsiteY650" fmla="*/ 460958 h 901542"/>
                  <a:gd name="connsiteX651" fmla="*/ 140249 w 772519"/>
                  <a:gd name="connsiteY651" fmla="*/ 466324 h 901542"/>
                  <a:gd name="connsiteX652" fmla="*/ 140783 w 772519"/>
                  <a:gd name="connsiteY652" fmla="*/ 470499 h 901542"/>
                  <a:gd name="connsiteX653" fmla="*/ 138030 w 772519"/>
                  <a:gd name="connsiteY653" fmla="*/ 479843 h 901542"/>
                  <a:gd name="connsiteX654" fmla="*/ 137965 w 772519"/>
                  <a:gd name="connsiteY654" fmla="*/ 485932 h 901542"/>
                  <a:gd name="connsiteX655" fmla="*/ 136608 w 772519"/>
                  <a:gd name="connsiteY655" fmla="*/ 490543 h 901542"/>
                  <a:gd name="connsiteX656" fmla="*/ 137726 w 772519"/>
                  <a:gd name="connsiteY656" fmla="*/ 495095 h 901542"/>
                  <a:gd name="connsiteX657" fmla="*/ 140438 w 772519"/>
                  <a:gd name="connsiteY657" fmla="*/ 503116 h 901542"/>
                  <a:gd name="connsiteX658" fmla="*/ 142378 w 772519"/>
                  <a:gd name="connsiteY658" fmla="*/ 507135 h 901542"/>
                  <a:gd name="connsiteX659" fmla="*/ 143799 w 772519"/>
                  <a:gd name="connsiteY659" fmla="*/ 516709 h 901542"/>
                  <a:gd name="connsiteX660" fmla="*/ 144037 w 772519"/>
                  <a:gd name="connsiteY660" fmla="*/ 520834 h 901542"/>
                  <a:gd name="connsiteX661" fmla="*/ 146848 w 772519"/>
                  <a:gd name="connsiteY661" fmla="*/ 517531 h 901542"/>
                  <a:gd name="connsiteX662" fmla="*/ 149059 w 772519"/>
                  <a:gd name="connsiteY662" fmla="*/ 521796 h 901542"/>
                  <a:gd name="connsiteX663" fmla="*/ 146519 w 772519"/>
                  <a:gd name="connsiteY663" fmla="*/ 529414 h 901542"/>
                  <a:gd name="connsiteX664" fmla="*/ 148196 w 772519"/>
                  <a:gd name="connsiteY664" fmla="*/ 535224 h 901542"/>
                  <a:gd name="connsiteX665" fmla="*/ 151105 w 772519"/>
                  <a:gd name="connsiteY665" fmla="*/ 540287 h 901542"/>
                  <a:gd name="connsiteX666" fmla="*/ 153332 w 772519"/>
                  <a:gd name="connsiteY666" fmla="*/ 547543 h 901542"/>
                  <a:gd name="connsiteX667" fmla="*/ 156701 w 772519"/>
                  <a:gd name="connsiteY667" fmla="*/ 559369 h 901542"/>
                  <a:gd name="connsiteX668" fmla="*/ 159635 w 772519"/>
                  <a:gd name="connsiteY668" fmla="*/ 566469 h 901542"/>
                  <a:gd name="connsiteX669" fmla="*/ 159660 w 772519"/>
                  <a:gd name="connsiteY669" fmla="*/ 570759 h 901542"/>
                  <a:gd name="connsiteX670" fmla="*/ 163185 w 772519"/>
                  <a:gd name="connsiteY670" fmla="*/ 577818 h 901542"/>
                  <a:gd name="connsiteX671" fmla="*/ 164788 w 772519"/>
                  <a:gd name="connsiteY671" fmla="*/ 586496 h 901542"/>
                  <a:gd name="connsiteX672" fmla="*/ 166234 w 772519"/>
                  <a:gd name="connsiteY672" fmla="*/ 592931 h 901542"/>
                  <a:gd name="connsiteX673" fmla="*/ 167475 w 772519"/>
                  <a:gd name="connsiteY673" fmla="*/ 599078 h 901542"/>
                  <a:gd name="connsiteX674" fmla="*/ 169826 w 772519"/>
                  <a:gd name="connsiteY674" fmla="*/ 605316 h 901542"/>
                  <a:gd name="connsiteX675" fmla="*/ 172193 w 772519"/>
                  <a:gd name="connsiteY675" fmla="*/ 611586 h 901542"/>
                  <a:gd name="connsiteX676" fmla="*/ 177378 w 772519"/>
                  <a:gd name="connsiteY676" fmla="*/ 617840 h 901542"/>
                  <a:gd name="connsiteX677" fmla="*/ 180229 w 772519"/>
                  <a:gd name="connsiteY677" fmla="*/ 623757 h 901542"/>
                  <a:gd name="connsiteX678" fmla="*/ 183352 w 772519"/>
                  <a:gd name="connsiteY678" fmla="*/ 627184 h 901542"/>
                  <a:gd name="connsiteX679" fmla="*/ 184799 w 772519"/>
                  <a:gd name="connsiteY679" fmla="*/ 631416 h 901542"/>
                  <a:gd name="connsiteX680" fmla="*/ 187051 w 772519"/>
                  <a:gd name="connsiteY680" fmla="*/ 636577 h 901542"/>
                  <a:gd name="connsiteX681" fmla="*/ 190338 w 772519"/>
                  <a:gd name="connsiteY681" fmla="*/ 643004 h 901542"/>
                  <a:gd name="connsiteX682" fmla="*/ 193272 w 772519"/>
                  <a:gd name="connsiteY682" fmla="*/ 649274 h 901542"/>
                  <a:gd name="connsiteX683" fmla="*/ 198022 w 772519"/>
                  <a:gd name="connsiteY683" fmla="*/ 654640 h 901542"/>
                  <a:gd name="connsiteX684" fmla="*/ 202977 w 772519"/>
                  <a:gd name="connsiteY684" fmla="*/ 659908 h 901542"/>
                  <a:gd name="connsiteX685" fmla="*/ 204300 w 772519"/>
                  <a:gd name="connsiteY685" fmla="*/ 668077 h 901542"/>
                  <a:gd name="connsiteX686" fmla="*/ 206141 w 772519"/>
                  <a:gd name="connsiteY686" fmla="*/ 674388 h 901542"/>
                  <a:gd name="connsiteX687" fmla="*/ 209699 w 772519"/>
                  <a:gd name="connsiteY687" fmla="*/ 680642 h 901542"/>
                  <a:gd name="connsiteX688" fmla="*/ 211327 w 772519"/>
                  <a:gd name="connsiteY688" fmla="*/ 685844 h 901542"/>
                  <a:gd name="connsiteX689" fmla="*/ 213924 w 772519"/>
                  <a:gd name="connsiteY689" fmla="*/ 693167 h 901542"/>
                  <a:gd name="connsiteX690" fmla="*/ 216175 w 772519"/>
                  <a:gd name="connsiteY690" fmla="*/ 705748 h 901542"/>
                  <a:gd name="connsiteX691" fmla="*/ 217490 w 772519"/>
                  <a:gd name="connsiteY691" fmla="*/ 710679 h 901542"/>
                  <a:gd name="connsiteX692" fmla="*/ 221065 w 772519"/>
                  <a:gd name="connsiteY692" fmla="*/ 718314 h 901542"/>
                  <a:gd name="connsiteX693" fmla="*/ 227311 w 772519"/>
                  <a:gd name="connsiteY693" fmla="*/ 730830 h 901542"/>
                  <a:gd name="connsiteX694" fmla="*/ 229974 w 772519"/>
                  <a:gd name="connsiteY694" fmla="*/ 736993 h 901542"/>
                  <a:gd name="connsiteX695" fmla="*/ 236983 w 772519"/>
                  <a:gd name="connsiteY695" fmla="*/ 743379 h 901542"/>
                  <a:gd name="connsiteX696" fmla="*/ 240222 w 772519"/>
                  <a:gd name="connsiteY696" fmla="*/ 747151 h 901542"/>
                  <a:gd name="connsiteX697" fmla="*/ 245497 w 772519"/>
                  <a:gd name="connsiteY697" fmla="*/ 755952 h 901542"/>
                  <a:gd name="connsiteX698" fmla="*/ 247519 w 772519"/>
                  <a:gd name="connsiteY698" fmla="*/ 760678 h 901542"/>
                  <a:gd name="connsiteX699" fmla="*/ 250592 w 772519"/>
                  <a:gd name="connsiteY699" fmla="*/ 768049 h 901542"/>
                  <a:gd name="connsiteX700" fmla="*/ 252277 w 772519"/>
                  <a:gd name="connsiteY700" fmla="*/ 774287 h 901542"/>
                  <a:gd name="connsiteX701" fmla="*/ 255063 w 772519"/>
                  <a:gd name="connsiteY701" fmla="*/ 780927 h 901542"/>
                  <a:gd name="connsiteX702" fmla="*/ 258441 w 772519"/>
                  <a:gd name="connsiteY702" fmla="*/ 787337 h 901542"/>
                  <a:gd name="connsiteX703" fmla="*/ 262821 w 772519"/>
                  <a:gd name="connsiteY703" fmla="*/ 799738 h 901542"/>
                  <a:gd name="connsiteX704" fmla="*/ 264769 w 772519"/>
                  <a:gd name="connsiteY704" fmla="*/ 805951 h 901542"/>
                  <a:gd name="connsiteX705" fmla="*/ 265607 w 772519"/>
                  <a:gd name="connsiteY705" fmla="*/ 811589 h 901542"/>
                  <a:gd name="connsiteX706" fmla="*/ 267226 w 772519"/>
                  <a:gd name="connsiteY706" fmla="*/ 818590 h 901542"/>
                  <a:gd name="connsiteX707" fmla="*/ 272806 w 772519"/>
                  <a:gd name="connsiteY707" fmla="*/ 831271 h 901542"/>
                  <a:gd name="connsiteX708" fmla="*/ 276898 w 772519"/>
                  <a:gd name="connsiteY708" fmla="*/ 837524 h 901542"/>
                  <a:gd name="connsiteX709" fmla="*/ 286267 w 772519"/>
                  <a:gd name="connsiteY709" fmla="*/ 850098 h 901542"/>
                  <a:gd name="connsiteX710" fmla="*/ 293409 w 772519"/>
                  <a:gd name="connsiteY710" fmla="*/ 856352 h 901542"/>
                  <a:gd name="connsiteX711" fmla="*/ 302416 w 772519"/>
                  <a:gd name="connsiteY711" fmla="*/ 860215 h 901542"/>
                  <a:gd name="connsiteX712" fmla="*/ 749657 w 772519"/>
                  <a:gd name="connsiteY712" fmla="*/ 862754 h 901542"/>
                  <a:gd name="connsiteX713" fmla="*/ 749551 w 772519"/>
                  <a:gd name="connsiteY713" fmla="*/ 858144 h 901542"/>
                  <a:gd name="connsiteX714" fmla="*/ 749657 w 772519"/>
                  <a:gd name="connsiteY714" fmla="*/ 862754 h 901542"/>
                  <a:gd name="connsiteX715" fmla="*/ 748926 w 772519"/>
                  <a:gd name="connsiteY715" fmla="*/ 866699 h 901542"/>
                  <a:gd name="connsiteX716" fmla="*/ 747282 w 772519"/>
                  <a:gd name="connsiteY716" fmla="*/ 862713 h 901542"/>
                  <a:gd name="connsiteX717" fmla="*/ 748926 w 772519"/>
                  <a:gd name="connsiteY717" fmla="*/ 866699 h 901542"/>
                  <a:gd name="connsiteX718" fmla="*/ 755139 w 772519"/>
                  <a:gd name="connsiteY718" fmla="*/ 886381 h 901542"/>
                  <a:gd name="connsiteX719" fmla="*/ 757876 w 772519"/>
                  <a:gd name="connsiteY719" fmla="*/ 882666 h 901542"/>
                  <a:gd name="connsiteX720" fmla="*/ 755139 w 772519"/>
                  <a:gd name="connsiteY720" fmla="*/ 886381 h 901542"/>
                  <a:gd name="connsiteX721" fmla="*/ 761146 w 772519"/>
                  <a:gd name="connsiteY721" fmla="*/ 901543 h 901542"/>
                  <a:gd name="connsiteX722" fmla="*/ 763349 w 772519"/>
                  <a:gd name="connsiteY722" fmla="*/ 894032 h 901542"/>
                  <a:gd name="connsiteX723" fmla="*/ 761549 w 772519"/>
                  <a:gd name="connsiteY723" fmla="*/ 887778 h 901542"/>
                  <a:gd name="connsiteX724" fmla="*/ 755911 w 772519"/>
                  <a:gd name="connsiteY724" fmla="*/ 888370 h 901542"/>
                  <a:gd name="connsiteX725" fmla="*/ 757201 w 772519"/>
                  <a:gd name="connsiteY725" fmla="*/ 893950 h 901542"/>
                  <a:gd name="connsiteX726" fmla="*/ 760834 w 772519"/>
                  <a:gd name="connsiteY726" fmla="*/ 900302 h 9015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</a:cxnLst>
                <a:rect l="l" t="t" r="r" b="b"/>
                <a:pathLst>
                  <a:path w="772519" h="901542">
                    <a:moveTo>
                      <a:pt x="5251" y="367206"/>
                    </a:moveTo>
                    <a:lnTo>
                      <a:pt x="6377" y="362769"/>
                    </a:lnTo>
                    <a:lnTo>
                      <a:pt x="3509" y="366689"/>
                    </a:lnTo>
                    <a:close/>
                    <a:moveTo>
                      <a:pt x="1652" y="370683"/>
                    </a:moveTo>
                    <a:lnTo>
                      <a:pt x="3394" y="363558"/>
                    </a:lnTo>
                    <a:lnTo>
                      <a:pt x="0" y="366508"/>
                    </a:lnTo>
                    <a:lnTo>
                      <a:pt x="1652" y="370683"/>
                    </a:lnTo>
                    <a:close/>
                    <a:moveTo>
                      <a:pt x="3607" y="373978"/>
                    </a:moveTo>
                    <a:lnTo>
                      <a:pt x="5432" y="367338"/>
                    </a:lnTo>
                    <a:lnTo>
                      <a:pt x="559" y="373049"/>
                    </a:lnTo>
                    <a:close/>
                    <a:moveTo>
                      <a:pt x="555531" y="435120"/>
                    </a:moveTo>
                    <a:lnTo>
                      <a:pt x="555087" y="426993"/>
                    </a:lnTo>
                    <a:lnTo>
                      <a:pt x="553468" y="433362"/>
                    </a:lnTo>
                    <a:close/>
                    <a:moveTo>
                      <a:pt x="563782" y="435811"/>
                    </a:moveTo>
                    <a:lnTo>
                      <a:pt x="564645" y="430247"/>
                    </a:lnTo>
                    <a:lnTo>
                      <a:pt x="562960" y="426426"/>
                    </a:lnTo>
                    <a:lnTo>
                      <a:pt x="562902" y="431685"/>
                    </a:lnTo>
                    <a:lnTo>
                      <a:pt x="563782" y="435811"/>
                    </a:lnTo>
                    <a:close/>
                    <a:moveTo>
                      <a:pt x="580325" y="435819"/>
                    </a:moveTo>
                    <a:lnTo>
                      <a:pt x="579815" y="429746"/>
                    </a:lnTo>
                    <a:lnTo>
                      <a:pt x="573874" y="425604"/>
                    </a:lnTo>
                    <a:lnTo>
                      <a:pt x="576158" y="430707"/>
                    </a:lnTo>
                    <a:lnTo>
                      <a:pt x="577933" y="434874"/>
                    </a:lnTo>
                    <a:close/>
                    <a:moveTo>
                      <a:pt x="573126" y="436723"/>
                    </a:moveTo>
                    <a:lnTo>
                      <a:pt x="575008" y="430674"/>
                    </a:lnTo>
                    <a:lnTo>
                      <a:pt x="571203" y="425513"/>
                    </a:lnTo>
                    <a:lnTo>
                      <a:pt x="571482" y="429639"/>
                    </a:lnTo>
                    <a:lnTo>
                      <a:pt x="572320" y="435753"/>
                    </a:lnTo>
                    <a:close/>
                    <a:moveTo>
                      <a:pt x="567373" y="437635"/>
                    </a:moveTo>
                    <a:lnTo>
                      <a:pt x="568786" y="429968"/>
                    </a:lnTo>
                    <a:lnTo>
                      <a:pt x="566823" y="435852"/>
                    </a:lnTo>
                    <a:close/>
                    <a:moveTo>
                      <a:pt x="715511" y="712520"/>
                    </a:moveTo>
                    <a:lnTo>
                      <a:pt x="716375" y="706332"/>
                    </a:lnTo>
                    <a:lnTo>
                      <a:pt x="715314" y="711994"/>
                    </a:lnTo>
                    <a:close/>
                    <a:moveTo>
                      <a:pt x="719251" y="727888"/>
                    </a:moveTo>
                    <a:lnTo>
                      <a:pt x="719530" y="721856"/>
                    </a:lnTo>
                    <a:lnTo>
                      <a:pt x="723327" y="723984"/>
                    </a:lnTo>
                    <a:lnTo>
                      <a:pt x="723319" y="712150"/>
                    </a:lnTo>
                    <a:lnTo>
                      <a:pt x="721437" y="708050"/>
                    </a:lnTo>
                    <a:lnTo>
                      <a:pt x="721420" y="703908"/>
                    </a:lnTo>
                    <a:lnTo>
                      <a:pt x="724642" y="699511"/>
                    </a:lnTo>
                    <a:lnTo>
                      <a:pt x="722012" y="694991"/>
                    </a:lnTo>
                    <a:lnTo>
                      <a:pt x="723393" y="691046"/>
                    </a:lnTo>
                    <a:lnTo>
                      <a:pt x="720015" y="688614"/>
                    </a:lnTo>
                    <a:lnTo>
                      <a:pt x="718486" y="693134"/>
                    </a:lnTo>
                    <a:lnTo>
                      <a:pt x="719900" y="697432"/>
                    </a:lnTo>
                    <a:lnTo>
                      <a:pt x="719308" y="702174"/>
                    </a:lnTo>
                    <a:lnTo>
                      <a:pt x="718971" y="708649"/>
                    </a:lnTo>
                    <a:lnTo>
                      <a:pt x="718544" y="713350"/>
                    </a:lnTo>
                    <a:lnTo>
                      <a:pt x="719768" y="717607"/>
                    </a:lnTo>
                    <a:lnTo>
                      <a:pt x="717352" y="723286"/>
                    </a:lnTo>
                    <a:lnTo>
                      <a:pt x="719251" y="727888"/>
                    </a:lnTo>
                    <a:close/>
                    <a:moveTo>
                      <a:pt x="720352" y="735243"/>
                    </a:moveTo>
                    <a:lnTo>
                      <a:pt x="721626" y="730904"/>
                    </a:lnTo>
                    <a:lnTo>
                      <a:pt x="720352" y="735243"/>
                    </a:lnTo>
                    <a:close/>
                    <a:moveTo>
                      <a:pt x="728471" y="740856"/>
                    </a:moveTo>
                    <a:lnTo>
                      <a:pt x="725965" y="735613"/>
                    </a:lnTo>
                    <a:lnTo>
                      <a:pt x="728471" y="740856"/>
                    </a:lnTo>
                    <a:close/>
                    <a:moveTo>
                      <a:pt x="720368" y="753388"/>
                    </a:moveTo>
                    <a:lnTo>
                      <a:pt x="720196" y="746896"/>
                    </a:lnTo>
                    <a:lnTo>
                      <a:pt x="721256" y="739385"/>
                    </a:lnTo>
                    <a:lnTo>
                      <a:pt x="719547" y="743387"/>
                    </a:lnTo>
                    <a:lnTo>
                      <a:pt x="719045" y="738168"/>
                    </a:lnTo>
                    <a:lnTo>
                      <a:pt x="719875" y="731676"/>
                    </a:lnTo>
                    <a:lnTo>
                      <a:pt x="716317" y="737026"/>
                    </a:lnTo>
                    <a:lnTo>
                      <a:pt x="716777" y="742664"/>
                    </a:lnTo>
                    <a:lnTo>
                      <a:pt x="715758" y="747027"/>
                    </a:lnTo>
                    <a:lnTo>
                      <a:pt x="720368" y="753388"/>
                    </a:lnTo>
                    <a:close/>
                    <a:moveTo>
                      <a:pt x="718043" y="757941"/>
                    </a:moveTo>
                    <a:lnTo>
                      <a:pt x="718552" y="752739"/>
                    </a:lnTo>
                    <a:lnTo>
                      <a:pt x="718043" y="757941"/>
                    </a:lnTo>
                    <a:close/>
                    <a:moveTo>
                      <a:pt x="200602" y="762157"/>
                    </a:moveTo>
                    <a:lnTo>
                      <a:pt x="197216" y="757612"/>
                    </a:lnTo>
                    <a:lnTo>
                      <a:pt x="200602" y="762157"/>
                    </a:lnTo>
                    <a:close/>
                    <a:moveTo>
                      <a:pt x="717459" y="784124"/>
                    </a:moveTo>
                    <a:lnTo>
                      <a:pt x="719555" y="778955"/>
                    </a:lnTo>
                    <a:lnTo>
                      <a:pt x="717771" y="774837"/>
                    </a:lnTo>
                    <a:lnTo>
                      <a:pt x="714328" y="777360"/>
                    </a:lnTo>
                    <a:lnTo>
                      <a:pt x="714090" y="783195"/>
                    </a:lnTo>
                    <a:close/>
                    <a:moveTo>
                      <a:pt x="151631" y="799689"/>
                    </a:moveTo>
                    <a:lnTo>
                      <a:pt x="153644" y="795382"/>
                    </a:lnTo>
                    <a:lnTo>
                      <a:pt x="151631" y="799689"/>
                    </a:lnTo>
                    <a:close/>
                    <a:moveTo>
                      <a:pt x="727025" y="827663"/>
                    </a:moveTo>
                    <a:lnTo>
                      <a:pt x="727789" y="823505"/>
                    </a:lnTo>
                    <a:lnTo>
                      <a:pt x="727025" y="827663"/>
                    </a:lnTo>
                    <a:close/>
                    <a:moveTo>
                      <a:pt x="752542" y="849539"/>
                    </a:moveTo>
                    <a:lnTo>
                      <a:pt x="752065" y="844839"/>
                    </a:lnTo>
                    <a:lnTo>
                      <a:pt x="752542" y="849539"/>
                    </a:lnTo>
                    <a:close/>
                    <a:moveTo>
                      <a:pt x="740996" y="856615"/>
                    </a:moveTo>
                    <a:lnTo>
                      <a:pt x="739393" y="852046"/>
                    </a:lnTo>
                    <a:lnTo>
                      <a:pt x="740108" y="856295"/>
                    </a:lnTo>
                    <a:close/>
                    <a:moveTo>
                      <a:pt x="302416" y="860215"/>
                    </a:moveTo>
                    <a:lnTo>
                      <a:pt x="309170" y="856385"/>
                    </a:lnTo>
                    <a:lnTo>
                      <a:pt x="316764" y="850115"/>
                    </a:lnTo>
                    <a:lnTo>
                      <a:pt x="320109" y="837927"/>
                    </a:lnTo>
                    <a:lnTo>
                      <a:pt x="321703" y="831279"/>
                    </a:lnTo>
                    <a:lnTo>
                      <a:pt x="334934" y="824581"/>
                    </a:lnTo>
                    <a:lnTo>
                      <a:pt x="347680" y="822412"/>
                    </a:lnTo>
                    <a:lnTo>
                      <a:pt x="352579" y="824992"/>
                    </a:lnTo>
                    <a:lnTo>
                      <a:pt x="350507" y="820973"/>
                    </a:lnTo>
                    <a:lnTo>
                      <a:pt x="345001" y="822469"/>
                    </a:lnTo>
                    <a:lnTo>
                      <a:pt x="340161" y="818746"/>
                    </a:lnTo>
                    <a:lnTo>
                      <a:pt x="339479" y="812460"/>
                    </a:lnTo>
                    <a:lnTo>
                      <a:pt x="346990" y="799902"/>
                    </a:lnTo>
                    <a:lnTo>
                      <a:pt x="347828" y="793632"/>
                    </a:lnTo>
                    <a:lnTo>
                      <a:pt x="350902" y="789802"/>
                    </a:lnTo>
                    <a:lnTo>
                      <a:pt x="357181" y="789523"/>
                    </a:lnTo>
                    <a:lnTo>
                      <a:pt x="361881" y="791265"/>
                    </a:lnTo>
                    <a:lnTo>
                      <a:pt x="357164" y="789885"/>
                    </a:lnTo>
                    <a:lnTo>
                      <a:pt x="364692" y="790920"/>
                    </a:lnTo>
                    <a:lnTo>
                      <a:pt x="362703" y="774944"/>
                    </a:lnTo>
                    <a:lnTo>
                      <a:pt x="361815" y="762395"/>
                    </a:lnTo>
                    <a:lnTo>
                      <a:pt x="360320" y="756010"/>
                    </a:lnTo>
                    <a:lnTo>
                      <a:pt x="358216" y="750331"/>
                    </a:lnTo>
                    <a:lnTo>
                      <a:pt x="358799" y="743436"/>
                    </a:lnTo>
                    <a:lnTo>
                      <a:pt x="359901" y="737158"/>
                    </a:lnTo>
                    <a:lnTo>
                      <a:pt x="362596" y="731027"/>
                    </a:lnTo>
                    <a:lnTo>
                      <a:pt x="367856" y="718601"/>
                    </a:lnTo>
                    <a:lnTo>
                      <a:pt x="369171" y="713079"/>
                    </a:lnTo>
                    <a:lnTo>
                      <a:pt x="369195" y="705781"/>
                    </a:lnTo>
                    <a:lnTo>
                      <a:pt x="370042" y="699519"/>
                    </a:lnTo>
                    <a:lnTo>
                      <a:pt x="370025" y="694194"/>
                    </a:lnTo>
                    <a:lnTo>
                      <a:pt x="367141" y="687052"/>
                    </a:lnTo>
                    <a:lnTo>
                      <a:pt x="366467" y="680675"/>
                    </a:lnTo>
                    <a:lnTo>
                      <a:pt x="363706" y="674438"/>
                    </a:lnTo>
                    <a:lnTo>
                      <a:pt x="361947" y="666779"/>
                    </a:lnTo>
                    <a:lnTo>
                      <a:pt x="363007" y="662086"/>
                    </a:lnTo>
                    <a:lnTo>
                      <a:pt x="362867" y="655586"/>
                    </a:lnTo>
                    <a:lnTo>
                      <a:pt x="359826" y="649660"/>
                    </a:lnTo>
                    <a:lnTo>
                      <a:pt x="358150" y="643012"/>
                    </a:lnTo>
                    <a:lnTo>
                      <a:pt x="357451" y="636774"/>
                    </a:lnTo>
                    <a:lnTo>
                      <a:pt x="360698" y="626214"/>
                    </a:lnTo>
                    <a:lnTo>
                      <a:pt x="365596" y="617955"/>
                    </a:lnTo>
                    <a:lnTo>
                      <a:pt x="374586" y="615391"/>
                    </a:lnTo>
                    <a:lnTo>
                      <a:pt x="377085" y="620560"/>
                    </a:lnTo>
                    <a:lnTo>
                      <a:pt x="381473" y="618999"/>
                    </a:lnTo>
                    <a:lnTo>
                      <a:pt x="385023" y="611660"/>
                    </a:lnTo>
                    <a:lnTo>
                      <a:pt x="386700" y="602176"/>
                    </a:lnTo>
                    <a:lnTo>
                      <a:pt x="394827" y="599391"/>
                    </a:lnTo>
                    <a:lnTo>
                      <a:pt x="400021" y="601988"/>
                    </a:lnTo>
                    <a:lnTo>
                      <a:pt x="405930" y="599128"/>
                    </a:lnTo>
                    <a:lnTo>
                      <a:pt x="412200" y="593909"/>
                    </a:lnTo>
                    <a:lnTo>
                      <a:pt x="415915" y="586809"/>
                    </a:lnTo>
                    <a:lnTo>
                      <a:pt x="414460" y="580834"/>
                    </a:lnTo>
                    <a:lnTo>
                      <a:pt x="415759" y="586053"/>
                    </a:lnTo>
                    <a:lnTo>
                      <a:pt x="413047" y="580357"/>
                    </a:lnTo>
                    <a:lnTo>
                      <a:pt x="417945" y="574095"/>
                    </a:lnTo>
                    <a:lnTo>
                      <a:pt x="427009" y="567718"/>
                    </a:lnTo>
                    <a:lnTo>
                      <a:pt x="436994" y="561464"/>
                    </a:lnTo>
                    <a:lnTo>
                      <a:pt x="441317" y="555169"/>
                    </a:lnTo>
                    <a:lnTo>
                      <a:pt x="444891" y="549154"/>
                    </a:lnTo>
                    <a:lnTo>
                      <a:pt x="453405" y="542694"/>
                    </a:lnTo>
                    <a:lnTo>
                      <a:pt x="459100" y="538100"/>
                    </a:lnTo>
                    <a:lnTo>
                      <a:pt x="464549" y="531460"/>
                    </a:lnTo>
                    <a:lnTo>
                      <a:pt x="469431" y="524204"/>
                    </a:lnTo>
                    <a:lnTo>
                      <a:pt x="472874" y="517613"/>
                    </a:lnTo>
                    <a:lnTo>
                      <a:pt x="475783" y="511499"/>
                    </a:lnTo>
                    <a:lnTo>
                      <a:pt x="482135" y="505015"/>
                    </a:lnTo>
                    <a:lnTo>
                      <a:pt x="489318" y="498687"/>
                    </a:lnTo>
                    <a:lnTo>
                      <a:pt x="501440" y="492408"/>
                    </a:lnTo>
                    <a:lnTo>
                      <a:pt x="515443" y="487527"/>
                    </a:lnTo>
                    <a:lnTo>
                      <a:pt x="519298" y="479851"/>
                    </a:lnTo>
                    <a:lnTo>
                      <a:pt x="524944" y="475528"/>
                    </a:lnTo>
                    <a:lnTo>
                      <a:pt x="523431" y="469866"/>
                    </a:lnTo>
                    <a:lnTo>
                      <a:pt x="530811" y="463678"/>
                    </a:lnTo>
                    <a:lnTo>
                      <a:pt x="523505" y="462445"/>
                    </a:lnTo>
                    <a:lnTo>
                      <a:pt x="528181" y="461073"/>
                    </a:lnTo>
                    <a:lnTo>
                      <a:pt x="525313" y="454835"/>
                    </a:lnTo>
                    <a:lnTo>
                      <a:pt x="523070" y="448491"/>
                    </a:lnTo>
                    <a:lnTo>
                      <a:pt x="526086" y="442352"/>
                    </a:lnTo>
                    <a:lnTo>
                      <a:pt x="532093" y="437882"/>
                    </a:lnTo>
                    <a:lnTo>
                      <a:pt x="536523" y="438013"/>
                    </a:lnTo>
                    <a:lnTo>
                      <a:pt x="544519" y="434520"/>
                    </a:lnTo>
                    <a:lnTo>
                      <a:pt x="549934" y="429746"/>
                    </a:lnTo>
                    <a:lnTo>
                      <a:pt x="552071" y="423796"/>
                    </a:lnTo>
                    <a:lnTo>
                      <a:pt x="555860" y="420048"/>
                    </a:lnTo>
                    <a:lnTo>
                      <a:pt x="555408" y="424667"/>
                    </a:lnTo>
                    <a:lnTo>
                      <a:pt x="557676" y="429590"/>
                    </a:lnTo>
                    <a:lnTo>
                      <a:pt x="559459" y="435885"/>
                    </a:lnTo>
                    <a:lnTo>
                      <a:pt x="558868" y="429746"/>
                    </a:lnTo>
                    <a:lnTo>
                      <a:pt x="562943" y="426286"/>
                    </a:lnTo>
                    <a:lnTo>
                      <a:pt x="567020" y="429105"/>
                    </a:lnTo>
                    <a:lnTo>
                      <a:pt x="568179" y="418150"/>
                    </a:lnTo>
                    <a:lnTo>
                      <a:pt x="569107" y="422604"/>
                    </a:lnTo>
                    <a:lnTo>
                      <a:pt x="572115" y="418183"/>
                    </a:lnTo>
                    <a:lnTo>
                      <a:pt x="571556" y="425776"/>
                    </a:lnTo>
                    <a:lnTo>
                      <a:pt x="579651" y="426426"/>
                    </a:lnTo>
                    <a:lnTo>
                      <a:pt x="579519" y="417172"/>
                    </a:lnTo>
                    <a:lnTo>
                      <a:pt x="576117" y="410820"/>
                    </a:lnTo>
                    <a:lnTo>
                      <a:pt x="574400" y="404590"/>
                    </a:lnTo>
                    <a:lnTo>
                      <a:pt x="572854" y="399257"/>
                    </a:lnTo>
                    <a:lnTo>
                      <a:pt x="570167" y="392041"/>
                    </a:lnTo>
                    <a:lnTo>
                      <a:pt x="572706" y="385779"/>
                    </a:lnTo>
                    <a:lnTo>
                      <a:pt x="567570" y="384078"/>
                    </a:lnTo>
                    <a:lnTo>
                      <a:pt x="565360" y="379509"/>
                    </a:lnTo>
                    <a:lnTo>
                      <a:pt x="561333" y="373189"/>
                    </a:lnTo>
                    <a:lnTo>
                      <a:pt x="558958" y="366894"/>
                    </a:lnTo>
                    <a:lnTo>
                      <a:pt x="562459" y="363245"/>
                    </a:lnTo>
                    <a:lnTo>
                      <a:pt x="560478" y="356917"/>
                    </a:lnTo>
                    <a:lnTo>
                      <a:pt x="559730" y="350844"/>
                    </a:lnTo>
                    <a:lnTo>
                      <a:pt x="548899" y="348264"/>
                    </a:lnTo>
                    <a:lnTo>
                      <a:pt x="541051" y="341821"/>
                    </a:lnTo>
                    <a:lnTo>
                      <a:pt x="541223" y="335584"/>
                    </a:lnTo>
                    <a:lnTo>
                      <a:pt x="541511" y="331441"/>
                    </a:lnTo>
                    <a:lnTo>
                      <a:pt x="545283" y="333126"/>
                    </a:lnTo>
                    <a:lnTo>
                      <a:pt x="548628" y="329403"/>
                    </a:lnTo>
                    <a:lnTo>
                      <a:pt x="548389" y="323486"/>
                    </a:lnTo>
                    <a:lnTo>
                      <a:pt x="552548" y="323026"/>
                    </a:lnTo>
                    <a:lnTo>
                      <a:pt x="558859" y="323133"/>
                    </a:lnTo>
                    <a:lnTo>
                      <a:pt x="562977" y="319920"/>
                    </a:lnTo>
                    <a:lnTo>
                      <a:pt x="557717" y="316748"/>
                    </a:lnTo>
                    <a:lnTo>
                      <a:pt x="554783" y="312943"/>
                    </a:lnTo>
                    <a:lnTo>
                      <a:pt x="548858" y="313222"/>
                    </a:lnTo>
                    <a:lnTo>
                      <a:pt x="545628" y="308587"/>
                    </a:lnTo>
                    <a:lnTo>
                      <a:pt x="539744" y="304158"/>
                    </a:lnTo>
                    <a:lnTo>
                      <a:pt x="535290" y="304248"/>
                    </a:lnTo>
                    <a:lnTo>
                      <a:pt x="534074" y="300172"/>
                    </a:lnTo>
                    <a:lnTo>
                      <a:pt x="534920" y="293228"/>
                    </a:lnTo>
                    <a:lnTo>
                      <a:pt x="539128" y="290885"/>
                    </a:lnTo>
                    <a:lnTo>
                      <a:pt x="542308" y="285544"/>
                    </a:lnTo>
                    <a:lnTo>
                      <a:pt x="537796" y="282643"/>
                    </a:lnTo>
                    <a:lnTo>
                      <a:pt x="538429" y="278337"/>
                    </a:lnTo>
                    <a:lnTo>
                      <a:pt x="547165" y="285273"/>
                    </a:lnTo>
                    <a:lnTo>
                      <a:pt x="547543" y="289488"/>
                    </a:lnTo>
                    <a:lnTo>
                      <a:pt x="553493" y="290425"/>
                    </a:lnTo>
                    <a:lnTo>
                      <a:pt x="557972" y="290294"/>
                    </a:lnTo>
                    <a:lnTo>
                      <a:pt x="553329" y="285314"/>
                    </a:lnTo>
                    <a:lnTo>
                      <a:pt x="558268" y="285470"/>
                    </a:lnTo>
                    <a:lnTo>
                      <a:pt x="561661" y="293482"/>
                    </a:lnTo>
                    <a:lnTo>
                      <a:pt x="570652" y="297772"/>
                    </a:lnTo>
                    <a:lnTo>
                      <a:pt x="574293" y="295783"/>
                    </a:lnTo>
                    <a:lnTo>
                      <a:pt x="574367" y="290680"/>
                    </a:lnTo>
                    <a:lnTo>
                      <a:pt x="580498" y="297468"/>
                    </a:lnTo>
                    <a:lnTo>
                      <a:pt x="582133" y="303985"/>
                    </a:lnTo>
                    <a:lnTo>
                      <a:pt x="584804" y="309935"/>
                    </a:lnTo>
                    <a:lnTo>
                      <a:pt x="584656" y="316674"/>
                    </a:lnTo>
                    <a:lnTo>
                      <a:pt x="590219" y="320544"/>
                    </a:lnTo>
                    <a:lnTo>
                      <a:pt x="597476" y="322936"/>
                    </a:lnTo>
                    <a:lnTo>
                      <a:pt x="603335" y="324744"/>
                    </a:lnTo>
                    <a:lnTo>
                      <a:pt x="608767" y="323191"/>
                    </a:lnTo>
                    <a:lnTo>
                      <a:pt x="615909" y="324169"/>
                    </a:lnTo>
                    <a:lnTo>
                      <a:pt x="620560" y="322952"/>
                    </a:lnTo>
                    <a:lnTo>
                      <a:pt x="625163" y="322977"/>
                    </a:lnTo>
                    <a:lnTo>
                      <a:pt x="631466" y="324982"/>
                    </a:lnTo>
                    <a:lnTo>
                      <a:pt x="636224" y="325352"/>
                    </a:lnTo>
                    <a:lnTo>
                      <a:pt x="647285" y="323363"/>
                    </a:lnTo>
                    <a:lnTo>
                      <a:pt x="658199" y="328310"/>
                    </a:lnTo>
                    <a:lnTo>
                      <a:pt x="661018" y="333381"/>
                    </a:lnTo>
                    <a:lnTo>
                      <a:pt x="653893" y="332247"/>
                    </a:lnTo>
                    <a:lnTo>
                      <a:pt x="654706" y="341624"/>
                    </a:lnTo>
                    <a:lnTo>
                      <a:pt x="654221" y="347384"/>
                    </a:lnTo>
                    <a:lnTo>
                      <a:pt x="649003" y="348601"/>
                    </a:lnTo>
                    <a:lnTo>
                      <a:pt x="648016" y="356359"/>
                    </a:lnTo>
                    <a:lnTo>
                      <a:pt x="643834" y="353918"/>
                    </a:lnTo>
                    <a:lnTo>
                      <a:pt x="640325" y="358084"/>
                    </a:lnTo>
                    <a:lnTo>
                      <a:pt x="634087" y="357320"/>
                    </a:lnTo>
                    <a:lnTo>
                      <a:pt x="632000" y="361240"/>
                    </a:lnTo>
                    <a:lnTo>
                      <a:pt x="631482" y="366861"/>
                    </a:lnTo>
                    <a:lnTo>
                      <a:pt x="631449" y="371611"/>
                    </a:lnTo>
                    <a:lnTo>
                      <a:pt x="634260" y="378408"/>
                    </a:lnTo>
                    <a:lnTo>
                      <a:pt x="636832" y="385615"/>
                    </a:lnTo>
                    <a:lnTo>
                      <a:pt x="638648" y="389642"/>
                    </a:lnTo>
                    <a:lnTo>
                      <a:pt x="638788" y="383149"/>
                    </a:lnTo>
                    <a:lnTo>
                      <a:pt x="643842" y="391869"/>
                    </a:lnTo>
                    <a:lnTo>
                      <a:pt x="648814" y="392165"/>
                    </a:lnTo>
                    <a:lnTo>
                      <a:pt x="649808" y="385861"/>
                    </a:lnTo>
                    <a:lnTo>
                      <a:pt x="650080" y="379525"/>
                    </a:lnTo>
                    <a:lnTo>
                      <a:pt x="653408" y="376863"/>
                    </a:lnTo>
                    <a:lnTo>
                      <a:pt x="651386" y="370403"/>
                    </a:lnTo>
                    <a:lnTo>
                      <a:pt x="655421" y="371628"/>
                    </a:lnTo>
                    <a:lnTo>
                      <a:pt x="660204" y="369261"/>
                    </a:lnTo>
                    <a:lnTo>
                      <a:pt x="666293" y="384514"/>
                    </a:lnTo>
                    <a:lnTo>
                      <a:pt x="667001" y="391819"/>
                    </a:lnTo>
                    <a:lnTo>
                      <a:pt x="669121" y="395361"/>
                    </a:lnTo>
                    <a:lnTo>
                      <a:pt x="672844" y="404229"/>
                    </a:lnTo>
                    <a:lnTo>
                      <a:pt x="674545" y="410787"/>
                    </a:lnTo>
                    <a:lnTo>
                      <a:pt x="676574" y="416884"/>
                    </a:lnTo>
                    <a:lnTo>
                      <a:pt x="677832" y="423319"/>
                    </a:lnTo>
                    <a:lnTo>
                      <a:pt x="679615" y="418594"/>
                    </a:lnTo>
                    <a:lnTo>
                      <a:pt x="683921" y="421437"/>
                    </a:lnTo>
                    <a:lnTo>
                      <a:pt x="686305" y="425119"/>
                    </a:lnTo>
                    <a:lnTo>
                      <a:pt x="688433" y="420139"/>
                    </a:lnTo>
                    <a:lnTo>
                      <a:pt x="692205" y="417180"/>
                    </a:lnTo>
                    <a:lnTo>
                      <a:pt x="691868" y="411041"/>
                    </a:lnTo>
                    <a:lnTo>
                      <a:pt x="689691" y="405075"/>
                    </a:lnTo>
                    <a:lnTo>
                      <a:pt x="688030" y="400111"/>
                    </a:lnTo>
                    <a:lnTo>
                      <a:pt x="688712" y="394630"/>
                    </a:lnTo>
                    <a:lnTo>
                      <a:pt x="687455" y="390159"/>
                    </a:lnTo>
                    <a:lnTo>
                      <a:pt x="691852" y="391918"/>
                    </a:lnTo>
                    <a:lnTo>
                      <a:pt x="693249" y="387398"/>
                    </a:lnTo>
                    <a:lnTo>
                      <a:pt x="692041" y="380988"/>
                    </a:lnTo>
                    <a:lnTo>
                      <a:pt x="692452" y="376164"/>
                    </a:lnTo>
                    <a:lnTo>
                      <a:pt x="692320" y="371611"/>
                    </a:lnTo>
                    <a:lnTo>
                      <a:pt x="691121" y="367001"/>
                    </a:lnTo>
                    <a:lnTo>
                      <a:pt x="690175" y="362925"/>
                    </a:lnTo>
                    <a:lnTo>
                      <a:pt x="687882" y="357189"/>
                    </a:lnTo>
                    <a:lnTo>
                      <a:pt x="691720" y="360772"/>
                    </a:lnTo>
                    <a:lnTo>
                      <a:pt x="695969" y="361035"/>
                    </a:lnTo>
                    <a:lnTo>
                      <a:pt x="700242" y="361289"/>
                    </a:lnTo>
                    <a:lnTo>
                      <a:pt x="709463" y="364133"/>
                    </a:lnTo>
                    <a:lnTo>
                      <a:pt x="712339" y="360558"/>
                    </a:lnTo>
                    <a:lnTo>
                      <a:pt x="713136" y="354452"/>
                    </a:lnTo>
                    <a:lnTo>
                      <a:pt x="714624" y="348108"/>
                    </a:lnTo>
                    <a:lnTo>
                      <a:pt x="717286" y="341952"/>
                    </a:lnTo>
                    <a:lnTo>
                      <a:pt x="719579" y="335592"/>
                    </a:lnTo>
                    <a:lnTo>
                      <a:pt x="721420" y="331261"/>
                    </a:lnTo>
                    <a:lnTo>
                      <a:pt x="720935" y="325171"/>
                    </a:lnTo>
                    <a:lnTo>
                      <a:pt x="716268" y="322993"/>
                    </a:lnTo>
                    <a:lnTo>
                      <a:pt x="716440" y="316690"/>
                    </a:lnTo>
                    <a:lnTo>
                      <a:pt x="720286" y="313904"/>
                    </a:lnTo>
                    <a:lnTo>
                      <a:pt x="724683" y="304199"/>
                    </a:lnTo>
                    <a:lnTo>
                      <a:pt x="725710" y="297879"/>
                    </a:lnTo>
                    <a:lnTo>
                      <a:pt x="724017" y="291699"/>
                    </a:lnTo>
                    <a:lnTo>
                      <a:pt x="721971" y="285305"/>
                    </a:lnTo>
                    <a:lnTo>
                      <a:pt x="721905" y="279125"/>
                    </a:lnTo>
                    <a:lnTo>
                      <a:pt x="728759" y="276110"/>
                    </a:lnTo>
                    <a:lnTo>
                      <a:pt x="732892" y="272313"/>
                    </a:lnTo>
                    <a:lnTo>
                      <a:pt x="735958" y="267842"/>
                    </a:lnTo>
                    <a:lnTo>
                      <a:pt x="740568" y="264580"/>
                    </a:lnTo>
                    <a:lnTo>
                      <a:pt x="741834" y="260561"/>
                    </a:lnTo>
                    <a:lnTo>
                      <a:pt x="748556" y="257257"/>
                    </a:lnTo>
                    <a:lnTo>
                      <a:pt x="754366" y="257528"/>
                    </a:lnTo>
                    <a:lnTo>
                      <a:pt x="761549" y="255647"/>
                    </a:lnTo>
                    <a:lnTo>
                      <a:pt x="764162" y="259912"/>
                    </a:lnTo>
                    <a:lnTo>
                      <a:pt x="772520" y="263643"/>
                    </a:lnTo>
                    <a:lnTo>
                      <a:pt x="765962" y="254356"/>
                    </a:lnTo>
                    <a:lnTo>
                      <a:pt x="762502" y="248135"/>
                    </a:lnTo>
                    <a:lnTo>
                      <a:pt x="765132" y="243155"/>
                    </a:lnTo>
                    <a:lnTo>
                      <a:pt x="771246" y="237592"/>
                    </a:lnTo>
                    <a:lnTo>
                      <a:pt x="772010" y="233178"/>
                    </a:lnTo>
                    <a:lnTo>
                      <a:pt x="770844" y="229201"/>
                    </a:lnTo>
                    <a:lnTo>
                      <a:pt x="762272" y="223728"/>
                    </a:lnTo>
                    <a:lnTo>
                      <a:pt x="753101" y="222618"/>
                    </a:lnTo>
                    <a:lnTo>
                      <a:pt x="744735" y="222125"/>
                    </a:lnTo>
                    <a:lnTo>
                      <a:pt x="739500" y="222298"/>
                    </a:lnTo>
                    <a:lnTo>
                      <a:pt x="742738" y="216841"/>
                    </a:lnTo>
                    <a:lnTo>
                      <a:pt x="746074" y="212617"/>
                    </a:lnTo>
                    <a:lnTo>
                      <a:pt x="743617" y="207505"/>
                    </a:lnTo>
                    <a:lnTo>
                      <a:pt x="741226" y="204037"/>
                    </a:lnTo>
                    <a:lnTo>
                      <a:pt x="736591" y="203667"/>
                    </a:lnTo>
                    <a:lnTo>
                      <a:pt x="733427" y="206790"/>
                    </a:lnTo>
                    <a:lnTo>
                      <a:pt x="730822" y="201391"/>
                    </a:lnTo>
                    <a:lnTo>
                      <a:pt x="736697" y="197603"/>
                    </a:lnTo>
                    <a:lnTo>
                      <a:pt x="729540" y="191266"/>
                    </a:lnTo>
                    <a:lnTo>
                      <a:pt x="725086" y="191020"/>
                    </a:lnTo>
                    <a:lnTo>
                      <a:pt x="714295" y="197249"/>
                    </a:lnTo>
                    <a:lnTo>
                      <a:pt x="713243" y="202632"/>
                    </a:lnTo>
                    <a:lnTo>
                      <a:pt x="707507" y="201629"/>
                    </a:lnTo>
                    <a:lnTo>
                      <a:pt x="699651" y="198318"/>
                    </a:lnTo>
                    <a:lnTo>
                      <a:pt x="694366" y="198087"/>
                    </a:lnTo>
                    <a:lnTo>
                      <a:pt x="688655" y="192894"/>
                    </a:lnTo>
                    <a:lnTo>
                      <a:pt x="683420" y="197397"/>
                    </a:lnTo>
                    <a:lnTo>
                      <a:pt x="678785" y="203651"/>
                    </a:lnTo>
                    <a:lnTo>
                      <a:pt x="675087" y="209815"/>
                    </a:lnTo>
                    <a:lnTo>
                      <a:pt x="674224" y="214104"/>
                    </a:lnTo>
                    <a:lnTo>
                      <a:pt x="662538" y="213661"/>
                    </a:lnTo>
                    <a:lnTo>
                      <a:pt x="658092" y="216266"/>
                    </a:lnTo>
                    <a:lnTo>
                      <a:pt x="655840" y="221550"/>
                    </a:lnTo>
                    <a:lnTo>
                      <a:pt x="652455" y="225618"/>
                    </a:lnTo>
                    <a:lnTo>
                      <a:pt x="649636" y="228708"/>
                    </a:lnTo>
                    <a:lnTo>
                      <a:pt x="644294" y="233162"/>
                    </a:lnTo>
                    <a:lnTo>
                      <a:pt x="643144" y="240747"/>
                    </a:lnTo>
                    <a:lnTo>
                      <a:pt x="638360" y="240920"/>
                    </a:lnTo>
                    <a:lnTo>
                      <a:pt x="631252" y="241068"/>
                    </a:lnTo>
                    <a:lnTo>
                      <a:pt x="626436" y="244059"/>
                    </a:lnTo>
                    <a:lnTo>
                      <a:pt x="623354" y="241158"/>
                    </a:lnTo>
                    <a:lnTo>
                      <a:pt x="618720" y="239613"/>
                    </a:lnTo>
                    <a:lnTo>
                      <a:pt x="618415" y="244026"/>
                    </a:lnTo>
                    <a:lnTo>
                      <a:pt x="619665" y="250362"/>
                    </a:lnTo>
                    <a:lnTo>
                      <a:pt x="623716" y="251727"/>
                    </a:lnTo>
                    <a:lnTo>
                      <a:pt x="629945" y="251587"/>
                    </a:lnTo>
                    <a:lnTo>
                      <a:pt x="634457" y="257224"/>
                    </a:lnTo>
                    <a:lnTo>
                      <a:pt x="633044" y="261670"/>
                    </a:lnTo>
                    <a:lnTo>
                      <a:pt x="635237" y="265262"/>
                    </a:lnTo>
                    <a:lnTo>
                      <a:pt x="637029" y="269190"/>
                    </a:lnTo>
                    <a:lnTo>
                      <a:pt x="630019" y="269264"/>
                    </a:lnTo>
                    <a:lnTo>
                      <a:pt x="626214" y="272625"/>
                    </a:lnTo>
                    <a:lnTo>
                      <a:pt x="621020" y="273102"/>
                    </a:lnTo>
                    <a:lnTo>
                      <a:pt x="615104" y="272872"/>
                    </a:lnTo>
                    <a:lnTo>
                      <a:pt x="609852" y="272198"/>
                    </a:lnTo>
                    <a:lnTo>
                      <a:pt x="598166" y="273570"/>
                    </a:lnTo>
                    <a:lnTo>
                      <a:pt x="590819" y="269568"/>
                    </a:lnTo>
                    <a:lnTo>
                      <a:pt x="585280" y="272633"/>
                    </a:lnTo>
                    <a:lnTo>
                      <a:pt x="580654" y="274951"/>
                    </a:lnTo>
                    <a:lnTo>
                      <a:pt x="570291" y="275041"/>
                    </a:lnTo>
                    <a:lnTo>
                      <a:pt x="563190" y="270817"/>
                    </a:lnTo>
                    <a:lnTo>
                      <a:pt x="556731" y="272518"/>
                    </a:lnTo>
                    <a:lnTo>
                      <a:pt x="552901" y="268360"/>
                    </a:lnTo>
                    <a:lnTo>
                      <a:pt x="548447" y="267029"/>
                    </a:lnTo>
                    <a:lnTo>
                      <a:pt x="544149" y="261999"/>
                    </a:lnTo>
                    <a:lnTo>
                      <a:pt x="547395" y="257783"/>
                    </a:lnTo>
                    <a:lnTo>
                      <a:pt x="542653" y="249886"/>
                    </a:lnTo>
                    <a:lnTo>
                      <a:pt x="543352" y="245497"/>
                    </a:lnTo>
                    <a:lnTo>
                      <a:pt x="542793" y="241421"/>
                    </a:lnTo>
                    <a:lnTo>
                      <a:pt x="540895" y="235101"/>
                    </a:lnTo>
                    <a:lnTo>
                      <a:pt x="535857" y="232784"/>
                    </a:lnTo>
                    <a:lnTo>
                      <a:pt x="529767" y="234863"/>
                    </a:lnTo>
                    <a:lnTo>
                      <a:pt x="522149" y="236285"/>
                    </a:lnTo>
                    <a:lnTo>
                      <a:pt x="524467" y="239802"/>
                    </a:lnTo>
                    <a:lnTo>
                      <a:pt x="523423" y="247576"/>
                    </a:lnTo>
                    <a:lnTo>
                      <a:pt x="523160" y="253715"/>
                    </a:lnTo>
                    <a:lnTo>
                      <a:pt x="523497" y="259534"/>
                    </a:lnTo>
                    <a:lnTo>
                      <a:pt x="527195" y="266462"/>
                    </a:lnTo>
                    <a:lnTo>
                      <a:pt x="530606" y="272403"/>
                    </a:lnTo>
                    <a:lnTo>
                      <a:pt x="530597" y="278953"/>
                    </a:lnTo>
                    <a:lnTo>
                      <a:pt x="530096" y="285199"/>
                    </a:lnTo>
                    <a:lnTo>
                      <a:pt x="524787" y="282602"/>
                    </a:lnTo>
                    <a:lnTo>
                      <a:pt x="518772" y="285133"/>
                    </a:lnTo>
                    <a:lnTo>
                      <a:pt x="513414" y="284065"/>
                    </a:lnTo>
                    <a:lnTo>
                      <a:pt x="508360" y="285396"/>
                    </a:lnTo>
                    <a:lnTo>
                      <a:pt x="503231" y="283670"/>
                    </a:lnTo>
                    <a:lnTo>
                      <a:pt x="501834" y="279454"/>
                    </a:lnTo>
                    <a:lnTo>
                      <a:pt x="496509" y="284056"/>
                    </a:lnTo>
                    <a:lnTo>
                      <a:pt x="487568" y="280876"/>
                    </a:lnTo>
                    <a:lnTo>
                      <a:pt x="481840" y="278509"/>
                    </a:lnTo>
                    <a:lnTo>
                      <a:pt x="472931" y="276948"/>
                    </a:lnTo>
                    <a:lnTo>
                      <a:pt x="465050" y="277449"/>
                    </a:lnTo>
                    <a:lnTo>
                      <a:pt x="464113" y="272921"/>
                    </a:lnTo>
                    <a:lnTo>
                      <a:pt x="457556" y="272494"/>
                    </a:lnTo>
                    <a:lnTo>
                      <a:pt x="453578" y="274597"/>
                    </a:lnTo>
                    <a:lnTo>
                      <a:pt x="449075" y="272822"/>
                    </a:lnTo>
                    <a:lnTo>
                      <a:pt x="444431" y="271006"/>
                    </a:lnTo>
                    <a:lnTo>
                      <a:pt x="438884" y="266494"/>
                    </a:lnTo>
                    <a:lnTo>
                      <a:pt x="432877" y="265015"/>
                    </a:lnTo>
                    <a:lnTo>
                      <a:pt x="433041" y="260323"/>
                    </a:lnTo>
                    <a:lnTo>
                      <a:pt x="430543" y="255926"/>
                    </a:lnTo>
                    <a:lnTo>
                      <a:pt x="420681" y="254036"/>
                    </a:lnTo>
                    <a:lnTo>
                      <a:pt x="416589" y="250206"/>
                    </a:lnTo>
                    <a:lnTo>
                      <a:pt x="408461" y="253050"/>
                    </a:lnTo>
                    <a:lnTo>
                      <a:pt x="402084" y="251735"/>
                    </a:lnTo>
                    <a:lnTo>
                      <a:pt x="396192" y="251562"/>
                    </a:lnTo>
                    <a:lnTo>
                      <a:pt x="394844" y="256156"/>
                    </a:lnTo>
                    <a:lnTo>
                      <a:pt x="390620" y="252269"/>
                    </a:lnTo>
                    <a:lnTo>
                      <a:pt x="378251" y="250724"/>
                    </a:lnTo>
                    <a:lnTo>
                      <a:pt x="376164" y="243632"/>
                    </a:lnTo>
                    <a:lnTo>
                      <a:pt x="369549" y="245267"/>
                    </a:lnTo>
                    <a:lnTo>
                      <a:pt x="364158" y="241840"/>
                    </a:lnTo>
                    <a:lnTo>
                      <a:pt x="357633" y="237493"/>
                    </a:lnTo>
                    <a:lnTo>
                      <a:pt x="345683" y="235225"/>
                    </a:lnTo>
                    <a:lnTo>
                      <a:pt x="340490" y="232463"/>
                    </a:lnTo>
                    <a:lnTo>
                      <a:pt x="335879" y="230853"/>
                    </a:lnTo>
                    <a:lnTo>
                      <a:pt x="331737" y="223884"/>
                    </a:lnTo>
                    <a:lnTo>
                      <a:pt x="316304" y="216348"/>
                    </a:lnTo>
                    <a:lnTo>
                      <a:pt x="312902" y="213792"/>
                    </a:lnTo>
                    <a:lnTo>
                      <a:pt x="302128" y="211261"/>
                    </a:lnTo>
                    <a:lnTo>
                      <a:pt x="297969" y="209116"/>
                    </a:lnTo>
                    <a:lnTo>
                      <a:pt x="298405" y="203939"/>
                    </a:lnTo>
                    <a:lnTo>
                      <a:pt x="299383" y="199550"/>
                    </a:lnTo>
                    <a:lnTo>
                      <a:pt x="301692" y="193609"/>
                    </a:lnTo>
                    <a:lnTo>
                      <a:pt x="299087" y="189738"/>
                    </a:lnTo>
                    <a:lnTo>
                      <a:pt x="302703" y="184971"/>
                    </a:lnTo>
                    <a:lnTo>
                      <a:pt x="300739" y="180230"/>
                    </a:lnTo>
                    <a:lnTo>
                      <a:pt x="305826" y="173680"/>
                    </a:lnTo>
                    <a:lnTo>
                      <a:pt x="311250" y="167023"/>
                    </a:lnTo>
                    <a:lnTo>
                      <a:pt x="315564" y="166169"/>
                    </a:lnTo>
                    <a:lnTo>
                      <a:pt x="308982" y="162487"/>
                    </a:lnTo>
                    <a:lnTo>
                      <a:pt x="301552" y="157236"/>
                    </a:lnTo>
                    <a:lnTo>
                      <a:pt x="293466" y="154737"/>
                    </a:lnTo>
                    <a:lnTo>
                      <a:pt x="285445" y="150571"/>
                    </a:lnTo>
                    <a:lnTo>
                      <a:pt x="276882" y="141851"/>
                    </a:lnTo>
                    <a:lnTo>
                      <a:pt x="272584" y="141630"/>
                    </a:lnTo>
                    <a:lnTo>
                      <a:pt x="264818" y="138556"/>
                    </a:lnTo>
                    <a:lnTo>
                      <a:pt x="260915" y="142460"/>
                    </a:lnTo>
                    <a:lnTo>
                      <a:pt x="257068" y="140997"/>
                    </a:lnTo>
                    <a:lnTo>
                      <a:pt x="253025" y="136460"/>
                    </a:lnTo>
                    <a:lnTo>
                      <a:pt x="248472" y="131464"/>
                    </a:lnTo>
                    <a:lnTo>
                      <a:pt x="245670" y="127248"/>
                    </a:lnTo>
                    <a:lnTo>
                      <a:pt x="245604" y="122210"/>
                    </a:lnTo>
                    <a:lnTo>
                      <a:pt x="242481" y="119350"/>
                    </a:lnTo>
                    <a:lnTo>
                      <a:pt x="240772" y="113450"/>
                    </a:lnTo>
                    <a:lnTo>
                      <a:pt x="238331" y="109785"/>
                    </a:lnTo>
                    <a:lnTo>
                      <a:pt x="230795" y="103432"/>
                    </a:lnTo>
                    <a:lnTo>
                      <a:pt x="230228" y="98805"/>
                    </a:lnTo>
                    <a:lnTo>
                      <a:pt x="228617" y="94935"/>
                    </a:lnTo>
                    <a:lnTo>
                      <a:pt x="231666" y="90571"/>
                    </a:lnTo>
                    <a:lnTo>
                      <a:pt x="236063" y="89889"/>
                    </a:lnTo>
                    <a:lnTo>
                      <a:pt x="237937" y="94483"/>
                    </a:lnTo>
                    <a:lnTo>
                      <a:pt x="241191" y="97269"/>
                    </a:lnTo>
                    <a:lnTo>
                      <a:pt x="245694" y="97334"/>
                    </a:lnTo>
                    <a:lnTo>
                      <a:pt x="249269" y="93718"/>
                    </a:lnTo>
                    <a:lnTo>
                      <a:pt x="249557" y="89264"/>
                    </a:lnTo>
                    <a:lnTo>
                      <a:pt x="248423" y="84703"/>
                    </a:lnTo>
                    <a:lnTo>
                      <a:pt x="245801" y="78425"/>
                    </a:lnTo>
                    <a:lnTo>
                      <a:pt x="242432" y="72113"/>
                    </a:lnTo>
                    <a:lnTo>
                      <a:pt x="236392" y="67840"/>
                    </a:lnTo>
                    <a:lnTo>
                      <a:pt x="227952" y="59868"/>
                    </a:lnTo>
                    <a:lnTo>
                      <a:pt x="226941" y="55743"/>
                    </a:lnTo>
                    <a:lnTo>
                      <a:pt x="224131" y="47952"/>
                    </a:lnTo>
                    <a:lnTo>
                      <a:pt x="223958" y="43506"/>
                    </a:lnTo>
                    <a:lnTo>
                      <a:pt x="227648" y="41172"/>
                    </a:lnTo>
                    <a:lnTo>
                      <a:pt x="228683" y="36817"/>
                    </a:lnTo>
                    <a:lnTo>
                      <a:pt x="221123" y="31911"/>
                    </a:lnTo>
                    <a:lnTo>
                      <a:pt x="216611" y="28541"/>
                    </a:lnTo>
                    <a:lnTo>
                      <a:pt x="211318" y="27843"/>
                    </a:lnTo>
                    <a:lnTo>
                      <a:pt x="207300" y="25895"/>
                    </a:lnTo>
                    <a:lnTo>
                      <a:pt x="204497" y="22797"/>
                    </a:lnTo>
                    <a:lnTo>
                      <a:pt x="200800" y="16074"/>
                    </a:lnTo>
                    <a:lnTo>
                      <a:pt x="199295" y="11965"/>
                    </a:lnTo>
                    <a:lnTo>
                      <a:pt x="196025" y="8571"/>
                    </a:lnTo>
                    <a:lnTo>
                      <a:pt x="193502" y="3139"/>
                    </a:lnTo>
                    <a:lnTo>
                      <a:pt x="190584" y="0"/>
                    </a:lnTo>
                    <a:lnTo>
                      <a:pt x="185440" y="2876"/>
                    </a:lnTo>
                    <a:lnTo>
                      <a:pt x="175250" y="12943"/>
                    </a:lnTo>
                    <a:lnTo>
                      <a:pt x="170828" y="14957"/>
                    </a:lnTo>
                    <a:lnTo>
                      <a:pt x="164616" y="17767"/>
                    </a:lnTo>
                    <a:lnTo>
                      <a:pt x="164320" y="22394"/>
                    </a:lnTo>
                    <a:lnTo>
                      <a:pt x="158304" y="21917"/>
                    </a:lnTo>
                    <a:lnTo>
                      <a:pt x="151031" y="26651"/>
                    </a:lnTo>
                    <a:lnTo>
                      <a:pt x="144810" y="27974"/>
                    </a:lnTo>
                    <a:lnTo>
                      <a:pt x="141128" y="30653"/>
                    </a:lnTo>
                    <a:lnTo>
                      <a:pt x="129319" y="28673"/>
                    </a:lnTo>
                    <a:lnTo>
                      <a:pt x="111157" y="24851"/>
                    </a:lnTo>
                    <a:lnTo>
                      <a:pt x="105265" y="22033"/>
                    </a:lnTo>
                    <a:lnTo>
                      <a:pt x="100983" y="21728"/>
                    </a:lnTo>
                    <a:lnTo>
                      <a:pt x="97170" y="25147"/>
                    </a:lnTo>
                    <a:lnTo>
                      <a:pt x="92313" y="24974"/>
                    </a:lnTo>
                    <a:lnTo>
                      <a:pt x="92124" y="31286"/>
                    </a:lnTo>
                    <a:lnTo>
                      <a:pt x="89445" y="35198"/>
                    </a:lnTo>
                    <a:lnTo>
                      <a:pt x="96233" y="40203"/>
                    </a:lnTo>
                    <a:lnTo>
                      <a:pt x="94918" y="45273"/>
                    </a:lnTo>
                    <a:lnTo>
                      <a:pt x="101279" y="45109"/>
                    </a:lnTo>
                    <a:lnTo>
                      <a:pt x="105560" y="47648"/>
                    </a:lnTo>
                    <a:lnTo>
                      <a:pt x="101065" y="52834"/>
                    </a:lnTo>
                    <a:lnTo>
                      <a:pt x="101090" y="58644"/>
                    </a:lnTo>
                    <a:lnTo>
                      <a:pt x="106925" y="63197"/>
                    </a:lnTo>
                    <a:lnTo>
                      <a:pt x="104311" y="71349"/>
                    </a:lnTo>
                    <a:lnTo>
                      <a:pt x="110754" y="76855"/>
                    </a:lnTo>
                    <a:lnTo>
                      <a:pt x="114880" y="77800"/>
                    </a:lnTo>
                    <a:lnTo>
                      <a:pt x="117707" y="81572"/>
                    </a:lnTo>
                    <a:lnTo>
                      <a:pt x="120706" y="85739"/>
                    </a:lnTo>
                    <a:lnTo>
                      <a:pt x="125514" y="83388"/>
                    </a:lnTo>
                    <a:lnTo>
                      <a:pt x="125144" y="87686"/>
                    </a:lnTo>
                    <a:lnTo>
                      <a:pt x="127503" y="94327"/>
                    </a:lnTo>
                    <a:lnTo>
                      <a:pt x="136091" y="95559"/>
                    </a:lnTo>
                    <a:lnTo>
                      <a:pt x="140192" y="96956"/>
                    </a:lnTo>
                    <a:lnTo>
                      <a:pt x="146100" y="99298"/>
                    </a:lnTo>
                    <a:lnTo>
                      <a:pt x="145344" y="106744"/>
                    </a:lnTo>
                    <a:lnTo>
                      <a:pt x="137011" y="107590"/>
                    </a:lnTo>
                    <a:lnTo>
                      <a:pt x="130009" y="113187"/>
                    </a:lnTo>
                    <a:lnTo>
                      <a:pt x="129689" y="117304"/>
                    </a:lnTo>
                    <a:lnTo>
                      <a:pt x="131185" y="122145"/>
                    </a:lnTo>
                    <a:lnTo>
                      <a:pt x="133642" y="125662"/>
                    </a:lnTo>
                    <a:lnTo>
                      <a:pt x="132426" y="133937"/>
                    </a:lnTo>
                    <a:lnTo>
                      <a:pt x="135614" y="138203"/>
                    </a:lnTo>
                    <a:lnTo>
                      <a:pt x="129409" y="147218"/>
                    </a:lnTo>
                    <a:lnTo>
                      <a:pt x="125646" y="153324"/>
                    </a:lnTo>
                    <a:lnTo>
                      <a:pt x="122975" y="157819"/>
                    </a:lnTo>
                    <a:lnTo>
                      <a:pt x="124865" y="165256"/>
                    </a:lnTo>
                    <a:lnTo>
                      <a:pt x="121355" y="170105"/>
                    </a:lnTo>
                    <a:lnTo>
                      <a:pt x="115390" y="172184"/>
                    </a:lnTo>
                    <a:lnTo>
                      <a:pt x="111297" y="174206"/>
                    </a:lnTo>
                    <a:lnTo>
                      <a:pt x="108585" y="190190"/>
                    </a:lnTo>
                    <a:lnTo>
                      <a:pt x="106062" y="197134"/>
                    </a:lnTo>
                    <a:lnTo>
                      <a:pt x="102315" y="203602"/>
                    </a:lnTo>
                    <a:lnTo>
                      <a:pt x="90620" y="210546"/>
                    </a:lnTo>
                    <a:lnTo>
                      <a:pt x="88031" y="216701"/>
                    </a:lnTo>
                    <a:lnTo>
                      <a:pt x="87226" y="222857"/>
                    </a:lnTo>
                    <a:lnTo>
                      <a:pt x="82550" y="228420"/>
                    </a:lnTo>
                    <a:lnTo>
                      <a:pt x="81161" y="236260"/>
                    </a:lnTo>
                    <a:lnTo>
                      <a:pt x="75113" y="239005"/>
                    </a:lnTo>
                    <a:lnTo>
                      <a:pt x="62202" y="240731"/>
                    </a:lnTo>
                    <a:lnTo>
                      <a:pt x="55504" y="244191"/>
                    </a:lnTo>
                    <a:lnTo>
                      <a:pt x="49711" y="241388"/>
                    </a:lnTo>
                    <a:lnTo>
                      <a:pt x="48199" y="237493"/>
                    </a:lnTo>
                    <a:lnTo>
                      <a:pt x="42725" y="233959"/>
                    </a:lnTo>
                    <a:lnTo>
                      <a:pt x="34080" y="241158"/>
                    </a:lnTo>
                    <a:lnTo>
                      <a:pt x="32757" y="247338"/>
                    </a:lnTo>
                    <a:lnTo>
                      <a:pt x="28788" y="253839"/>
                    </a:lnTo>
                    <a:lnTo>
                      <a:pt x="25073" y="257528"/>
                    </a:lnTo>
                    <a:lnTo>
                      <a:pt x="22452" y="260742"/>
                    </a:lnTo>
                    <a:lnTo>
                      <a:pt x="21293" y="266346"/>
                    </a:lnTo>
                    <a:lnTo>
                      <a:pt x="21507" y="272551"/>
                    </a:lnTo>
                    <a:lnTo>
                      <a:pt x="30423" y="278591"/>
                    </a:lnTo>
                    <a:lnTo>
                      <a:pt x="37770" y="279051"/>
                    </a:lnTo>
                    <a:lnTo>
                      <a:pt x="42331" y="284492"/>
                    </a:lnTo>
                    <a:lnTo>
                      <a:pt x="43112" y="291132"/>
                    </a:lnTo>
                    <a:lnTo>
                      <a:pt x="41575" y="295101"/>
                    </a:lnTo>
                    <a:lnTo>
                      <a:pt x="45906" y="303632"/>
                    </a:lnTo>
                    <a:lnTo>
                      <a:pt x="52012" y="308102"/>
                    </a:lnTo>
                    <a:lnTo>
                      <a:pt x="59145" y="307092"/>
                    </a:lnTo>
                    <a:lnTo>
                      <a:pt x="60921" y="316674"/>
                    </a:lnTo>
                    <a:lnTo>
                      <a:pt x="65736" y="322188"/>
                    </a:lnTo>
                    <a:lnTo>
                      <a:pt x="69878" y="329239"/>
                    </a:lnTo>
                    <a:lnTo>
                      <a:pt x="73576" y="335353"/>
                    </a:lnTo>
                    <a:lnTo>
                      <a:pt x="76354" y="339446"/>
                    </a:lnTo>
                    <a:lnTo>
                      <a:pt x="74102" y="346546"/>
                    </a:lnTo>
                    <a:lnTo>
                      <a:pt x="71275" y="351288"/>
                    </a:lnTo>
                    <a:lnTo>
                      <a:pt x="63221" y="352611"/>
                    </a:lnTo>
                    <a:lnTo>
                      <a:pt x="63353" y="347771"/>
                    </a:lnTo>
                    <a:lnTo>
                      <a:pt x="50311" y="351403"/>
                    </a:lnTo>
                    <a:lnTo>
                      <a:pt x="40391" y="355224"/>
                    </a:lnTo>
                    <a:lnTo>
                      <a:pt x="36258" y="351510"/>
                    </a:lnTo>
                    <a:lnTo>
                      <a:pt x="25427" y="353145"/>
                    </a:lnTo>
                    <a:lnTo>
                      <a:pt x="20339" y="353614"/>
                    </a:lnTo>
                    <a:lnTo>
                      <a:pt x="16181" y="353811"/>
                    </a:lnTo>
                    <a:lnTo>
                      <a:pt x="14151" y="358643"/>
                    </a:lnTo>
                    <a:lnTo>
                      <a:pt x="19090" y="358331"/>
                    </a:lnTo>
                    <a:lnTo>
                      <a:pt x="14184" y="359144"/>
                    </a:lnTo>
                    <a:lnTo>
                      <a:pt x="10231" y="361626"/>
                    </a:lnTo>
                    <a:lnTo>
                      <a:pt x="8555" y="366122"/>
                    </a:lnTo>
                    <a:lnTo>
                      <a:pt x="15951" y="364782"/>
                    </a:lnTo>
                    <a:lnTo>
                      <a:pt x="7084" y="373140"/>
                    </a:lnTo>
                    <a:lnTo>
                      <a:pt x="6887" y="377257"/>
                    </a:lnTo>
                    <a:lnTo>
                      <a:pt x="11218" y="379435"/>
                    </a:lnTo>
                    <a:lnTo>
                      <a:pt x="13979" y="382689"/>
                    </a:lnTo>
                    <a:lnTo>
                      <a:pt x="21983" y="391902"/>
                    </a:lnTo>
                    <a:lnTo>
                      <a:pt x="30571" y="397095"/>
                    </a:lnTo>
                    <a:lnTo>
                      <a:pt x="36702" y="398262"/>
                    </a:lnTo>
                    <a:lnTo>
                      <a:pt x="44920" y="400210"/>
                    </a:lnTo>
                    <a:lnTo>
                      <a:pt x="56137" y="394063"/>
                    </a:lnTo>
                    <a:lnTo>
                      <a:pt x="62769" y="393743"/>
                    </a:lnTo>
                    <a:lnTo>
                      <a:pt x="65333" y="389403"/>
                    </a:lnTo>
                    <a:lnTo>
                      <a:pt x="61487" y="398254"/>
                    </a:lnTo>
                    <a:lnTo>
                      <a:pt x="58882" y="404524"/>
                    </a:lnTo>
                    <a:lnTo>
                      <a:pt x="54814" y="405560"/>
                    </a:lnTo>
                    <a:lnTo>
                      <a:pt x="48593" y="410787"/>
                    </a:lnTo>
                    <a:lnTo>
                      <a:pt x="42841" y="412619"/>
                    </a:lnTo>
                    <a:lnTo>
                      <a:pt x="36118" y="413080"/>
                    </a:lnTo>
                    <a:lnTo>
                      <a:pt x="31327" y="413482"/>
                    </a:lnTo>
                    <a:lnTo>
                      <a:pt x="28122" y="410820"/>
                    </a:lnTo>
                    <a:lnTo>
                      <a:pt x="27317" y="417090"/>
                    </a:lnTo>
                    <a:lnTo>
                      <a:pt x="32782" y="423122"/>
                    </a:lnTo>
                    <a:lnTo>
                      <a:pt x="39594" y="429417"/>
                    </a:lnTo>
                    <a:lnTo>
                      <a:pt x="47048" y="435728"/>
                    </a:lnTo>
                    <a:lnTo>
                      <a:pt x="52809" y="441736"/>
                    </a:lnTo>
                    <a:lnTo>
                      <a:pt x="58726" y="448417"/>
                    </a:lnTo>
                    <a:lnTo>
                      <a:pt x="65523" y="454720"/>
                    </a:lnTo>
                    <a:lnTo>
                      <a:pt x="76354" y="460925"/>
                    </a:lnTo>
                    <a:lnTo>
                      <a:pt x="83364" y="464245"/>
                    </a:lnTo>
                    <a:lnTo>
                      <a:pt x="93381" y="461155"/>
                    </a:lnTo>
                    <a:lnTo>
                      <a:pt x="105577" y="454753"/>
                    </a:lnTo>
                    <a:lnTo>
                      <a:pt x="116737" y="448475"/>
                    </a:lnTo>
                    <a:lnTo>
                      <a:pt x="115291" y="444563"/>
                    </a:lnTo>
                    <a:lnTo>
                      <a:pt x="120057" y="435942"/>
                    </a:lnTo>
                    <a:lnTo>
                      <a:pt x="118594" y="431455"/>
                    </a:lnTo>
                    <a:lnTo>
                      <a:pt x="117460" y="423377"/>
                    </a:lnTo>
                    <a:lnTo>
                      <a:pt x="117986" y="417189"/>
                    </a:lnTo>
                    <a:lnTo>
                      <a:pt x="125021" y="412496"/>
                    </a:lnTo>
                    <a:lnTo>
                      <a:pt x="130650" y="416104"/>
                    </a:lnTo>
                    <a:lnTo>
                      <a:pt x="125999" y="417090"/>
                    </a:lnTo>
                    <a:lnTo>
                      <a:pt x="125103" y="423327"/>
                    </a:lnTo>
                    <a:lnTo>
                      <a:pt x="130083" y="424305"/>
                    </a:lnTo>
                    <a:lnTo>
                      <a:pt x="126632" y="429187"/>
                    </a:lnTo>
                    <a:lnTo>
                      <a:pt x="127034" y="434077"/>
                    </a:lnTo>
                    <a:lnTo>
                      <a:pt x="140602" y="432400"/>
                    </a:lnTo>
                    <a:lnTo>
                      <a:pt x="134792" y="434134"/>
                    </a:lnTo>
                    <a:lnTo>
                      <a:pt x="130658" y="440840"/>
                    </a:lnTo>
                    <a:lnTo>
                      <a:pt x="133346" y="444472"/>
                    </a:lnTo>
                    <a:lnTo>
                      <a:pt x="131226" y="448392"/>
                    </a:lnTo>
                    <a:lnTo>
                      <a:pt x="133420" y="452822"/>
                    </a:lnTo>
                    <a:lnTo>
                      <a:pt x="138482" y="460958"/>
                    </a:lnTo>
                    <a:lnTo>
                      <a:pt x="140249" y="466324"/>
                    </a:lnTo>
                    <a:lnTo>
                      <a:pt x="140783" y="470499"/>
                    </a:lnTo>
                    <a:lnTo>
                      <a:pt x="138030" y="479843"/>
                    </a:lnTo>
                    <a:lnTo>
                      <a:pt x="137965" y="485932"/>
                    </a:lnTo>
                    <a:lnTo>
                      <a:pt x="136608" y="490543"/>
                    </a:lnTo>
                    <a:lnTo>
                      <a:pt x="137726" y="495095"/>
                    </a:lnTo>
                    <a:lnTo>
                      <a:pt x="140438" y="503116"/>
                    </a:lnTo>
                    <a:lnTo>
                      <a:pt x="142378" y="507135"/>
                    </a:lnTo>
                    <a:lnTo>
                      <a:pt x="143799" y="516709"/>
                    </a:lnTo>
                    <a:lnTo>
                      <a:pt x="144037" y="520834"/>
                    </a:lnTo>
                    <a:lnTo>
                      <a:pt x="146848" y="517531"/>
                    </a:lnTo>
                    <a:lnTo>
                      <a:pt x="149059" y="521796"/>
                    </a:lnTo>
                    <a:lnTo>
                      <a:pt x="146519" y="529414"/>
                    </a:lnTo>
                    <a:lnTo>
                      <a:pt x="148196" y="535224"/>
                    </a:lnTo>
                    <a:lnTo>
                      <a:pt x="151105" y="540287"/>
                    </a:lnTo>
                    <a:lnTo>
                      <a:pt x="153332" y="547543"/>
                    </a:lnTo>
                    <a:lnTo>
                      <a:pt x="156701" y="559369"/>
                    </a:lnTo>
                    <a:lnTo>
                      <a:pt x="159635" y="566469"/>
                    </a:lnTo>
                    <a:lnTo>
                      <a:pt x="159660" y="570759"/>
                    </a:lnTo>
                    <a:lnTo>
                      <a:pt x="163185" y="577818"/>
                    </a:lnTo>
                    <a:lnTo>
                      <a:pt x="164788" y="586496"/>
                    </a:lnTo>
                    <a:lnTo>
                      <a:pt x="166234" y="592931"/>
                    </a:lnTo>
                    <a:lnTo>
                      <a:pt x="167475" y="599078"/>
                    </a:lnTo>
                    <a:lnTo>
                      <a:pt x="169826" y="605316"/>
                    </a:lnTo>
                    <a:lnTo>
                      <a:pt x="172193" y="611586"/>
                    </a:lnTo>
                    <a:lnTo>
                      <a:pt x="177378" y="617840"/>
                    </a:lnTo>
                    <a:lnTo>
                      <a:pt x="180229" y="623757"/>
                    </a:lnTo>
                    <a:lnTo>
                      <a:pt x="183352" y="627184"/>
                    </a:lnTo>
                    <a:lnTo>
                      <a:pt x="184799" y="631416"/>
                    </a:lnTo>
                    <a:lnTo>
                      <a:pt x="187051" y="636577"/>
                    </a:lnTo>
                    <a:lnTo>
                      <a:pt x="190338" y="643004"/>
                    </a:lnTo>
                    <a:lnTo>
                      <a:pt x="193272" y="649274"/>
                    </a:lnTo>
                    <a:lnTo>
                      <a:pt x="198022" y="654640"/>
                    </a:lnTo>
                    <a:lnTo>
                      <a:pt x="202977" y="659908"/>
                    </a:lnTo>
                    <a:lnTo>
                      <a:pt x="204300" y="668077"/>
                    </a:lnTo>
                    <a:lnTo>
                      <a:pt x="206141" y="674388"/>
                    </a:lnTo>
                    <a:lnTo>
                      <a:pt x="209699" y="680642"/>
                    </a:lnTo>
                    <a:lnTo>
                      <a:pt x="211327" y="685844"/>
                    </a:lnTo>
                    <a:lnTo>
                      <a:pt x="213924" y="693167"/>
                    </a:lnTo>
                    <a:lnTo>
                      <a:pt x="216175" y="705748"/>
                    </a:lnTo>
                    <a:lnTo>
                      <a:pt x="217490" y="710679"/>
                    </a:lnTo>
                    <a:lnTo>
                      <a:pt x="221065" y="718314"/>
                    </a:lnTo>
                    <a:lnTo>
                      <a:pt x="227311" y="730830"/>
                    </a:lnTo>
                    <a:lnTo>
                      <a:pt x="229974" y="736993"/>
                    </a:lnTo>
                    <a:lnTo>
                      <a:pt x="236983" y="743379"/>
                    </a:lnTo>
                    <a:lnTo>
                      <a:pt x="240222" y="747151"/>
                    </a:lnTo>
                    <a:lnTo>
                      <a:pt x="245497" y="755952"/>
                    </a:lnTo>
                    <a:lnTo>
                      <a:pt x="247519" y="760678"/>
                    </a:lnTo>
                    <a:lnTo>
                      <a:pt x="250592" y="768049"/>
                    </a:lnTo>
                    <a:lnTo>
                      <a:pt x="252277" y="774287"/>
                    </a:lnTo>
                    <a:lnTo>
                      <a:pt x="255063" y="780927"/>
                    </a:lnTo>
                    <a:lnTo>
                      <a:pt x="258441" y="787337"/>
                    </a:lnTo>
                    <a:lnTo>
                      <a:pt x="262821" y="799738"/>
                    </a:lnTo>
                    <a:lnTo>
                      <a:pt x="264769" y="805951"/>
                    </a:lnTo>
                    <a:lnTo>
                      <a:pt x="265607" y="811589"/>
                    </a:lnTo>
                    <a:lnTo>
                      <a:pt x="267226" y="818590"/>
                    </a:lnTo>
                    <a:lnTo>
                      <a:pt x="272806" y="831271"/>
                    </a:lnTo>
                    <a:lnTo>
                      <a:pt x="276898" y="837524"/>
                    </a:lnTo>
                    <a:lnTo>
                      <a:pt x="286267" y="850098"/>
                    </a:lnTo>
                    <a:lnTo>
                      <a:pt x="293409" y="856352"/>
                    </a:lnTo>
                    <a:lnTo>
                      <a:pt x="302416" y="860215"/>
                    </a:lnTo>
                    <a:close/>
                    <a:moveTo>
                      <a:pt x="749657" y="862754"/>
                    </a:moveTo>
                    <a:lnTo>
                      <a:pt x="749551" y="858144"/>
                    </a:lnTo>
                    <a:lnTo>
                      <a:pt x="749657" y="862754"/>
                    </a:lnTo>
                    <a:close/>
                    <a:moveTo>
                      <a:pt x="748926" y="866699"/>
                    </a:moveTo>
                    <a:lnTo>
                      <a:pt x="747282" y="862713"/>
                    </a:lnTo>
                    <a:lnTo>
                      <a:pt x="748926" y="866699"/>
                    </a:lnTo>
                    <a:close/>
                    <a:moveTo>
                      <a:pt x="755139" y="886381"/>
                    </a:moveTo>
                    <a:lnTo>
                      <a:pt x="757876" y="882666"/>
                    </a:lnTo>
                    <a:lnTo>
                      <a:pt x="755139" y="886381"/>
                    </a:lnTo>
                    <a:close/>
                    <a:moveTo>
                      <a:pt x="761146" y="901543"/>
                    </a:moveTo>
                    <a:lnTo>
                      <a:pt x="763349" y="894032"/>
                    </a:lnTo>
                    <a:lnTo>
                      <a:pt x="761549" y="887778"/>
                    </a:lnTo>
                    <a:lnTo>
                      <a:pt x="755911" y="888370"/>
                    </a:lnTo>
                    <a:lnTo>
                      <a:pt x="757201" y="893950"/>
                    </a:lnTo>
                    <a:lnTo>
                      <a:pt x="760834" y="900302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884" name="Free-form: Shape 883">
                <a:extLst>
                  <a:ext uri="{FF2B5EF4-FFF2-40B4-BE49-F238E27FC236}">
                    <a16:creationId xmlns:a16="http://schemas.microsoft.com/office/drawing/2014/main" id="{85B7835E-5515-2C7B-F14D-C1786767AC69}"/>
                  </a:ext>
                </a:extLst>
              </p:cNvPr>
              <p:cNvSpPr/>
              <p:nvPr/>
            </p:nvSpPr>
            <p:spPr>
              <a:xfrm>
                <a:off x="7422624" y="3074380"/>
                <a:ext cx="150408" cy="123366"/>
              </a:xfrm>
              <a:custGeom>
                <a:avLst/>
                <a:gdLst>
                  <a:gd name="connsiteX0" fmla="*/ 47870 w 128069"/>
                  <a:gd name="connsiteY0" fmla="*/ 47550 h 105043"/>
                  <a:gd name="connsiteX1" fmla="*/ 46268 w 128069"/>
                  <a:gd name="connsiteY1" fmla="*/ 43597 h 105043"/>
                  <a:gd name="connsiteX2" fmla="*/ 47870 w 128069"/>
                  <a:gd name="connsiteY2" fmla="*/ 47550 h 105043"/>
                  <a:gd name="connsiteX3" fmla="*/ 60871 w 128069"/>
                  <a:gd name="connsiteY3" fmla="*/ 58093 h 105043"/>
                  <a:gd name="connsiteX4" fmla="*/ 65128 w 128069"/>
                  <a:gd name="connsiteY4" fmla="*/ 57296 h 105043"/>
                  <a:gd name="connsiteX5" fmla="*/ 61479 w 128069"/>
                  <a:gd name="connsiteY5" fmla="*/ 53549 h 105043"/>
                  <a:gd name="connsiteX6" fmla="*/ 55611 w 128069"/>
                  <a:gd name="connsiteY6" fmla="*/ 56893 h 105043"/>
                  <a:gd name="connsiteX7" fmla="*/ 60871 w 128069"/>
                  <a:gd name="connsiteY7" fmla="*/ 58093 h 105043"/>
                  <a:gd name="connsiteX8" fmla="*/ 77323 w 128069"/>
                  <a:gd name="connsiteY8" fmla="*/ 52439 h 105043"/>
                  <a:gd name="connsiteX9" fmla="*/ 75203 w 128069"/>
                  <a:gd name="connsiteY9" fmla="*/ 48865 h 105043"/>
                  <a:gd name="connsiteX10" fmla="*/ 77323 w 128069"/>
                  <a:gd name="connsiteY10" fmla="*/ 52439 h 105043"/>
                  <a:gd name="connsiteX11" fmla="*/ 78268 w 128069"/>
                  <a:gd name="connsiteY11" fmla="*/ 49645 h 105043"/>
                  <a:gd name="connsiteX12" fmla="*/ 75442 w 128069"/>
                  <a:gd name="connsiteY12" fmla="*/ 46407 h 105043"/>
                  <a:gd name="connsiteX13" fmla="*/ 78268 w 128069"/>
                  <a:gd name="connsiteY13" fmla="*/ 49645 h 105043"/>
                  <a:gd name="connsiteX14" fmla="*/ 101485 w 128069"/>
                  <a:gd name="connsiteY14" fmla="*/ 105043 h 105043"/>
                  <a:gd name="connsiteX15" fmla="*/ 103489 w 128069"/>
                  <a:gd name="connsiteY15" fmla="*/ 99989 h 105043"/>
                  <a:gd name="connsiteX16" fmla="*/ 102701 w 128069"/>
                  <a:gd name="connsiteY16" fmla="*/ 95510 h 105043"/>
                  <a:gd name="connsiteX17" fmla="*/ 102725 w 128069"/>
                  <a:gd name="connsiteY17" fmla="*/ 90020 h 105043"/>
                  <a:gd name="connsiteX18" fmla="*/ 105371 w 128069"/>
                  <a:gd name="connsiteY18" fmla="*/ 84301 h 105043"/>
                  <a:gd name="connsiteX19" fmla="*/ 107475 w 128069"/>
                  <a:gd name="connsiteY19" fmla="*/ 80561 h 105043"/>
                  <a:gd name="connsiteX20" fmla="*/ 109456 w 128069"/>
                  <a:gd name="connsiteY20" fmla="*/ 76042 h 105043"/>
                  <a:gd name="connsiteX21" fmla="*/ 110220 w 128069"/>
                  <a:gd name="connsiteY21" fmla="*/ 70873 h 105043"/>
                  <a:gd name="connsiteX22" fmla="*/ 108880 w 128069"/>
                  <a:gd name="connsiteY22" fmla="*/ 66837 h 105043"/>
                  <a:gd name="connsiteX23" fmla="*/ 109579 w 128069"/>
                  <a:gd name="connsiteY23" fmla="*/ 62498 h 105043"/>
                  <a:gd name="connsiteX24" fmla="*/ 113688 w 128069"/>
                  <a:gd name="connsiteY24" fmla="*/ 60287 h 105043"/>
                  <a:gd name="connsiteX25" fmla="*/ 118414 w 128069"/>
                  <a:gd name="connsiteY25" fmla="*/ 60633 h 105043"/>
                  <a:gd name="connsiteX26" fmla="*/ 119868 w 128069"/>
                  <a:gd name="connsiteY26" fmla="*/ 56392 h 105043"/>
                  <a:gd name="connsiteX27" fmla="*/ 114428 w 128069"/>
                  <a:gd name="connsiteY27" fmla="*/ 54749 h 105043"/>
                  <a:gd name="connsiteX28" fmla="*/ 115496 w 128069"/>
                  <a:gd name="connsiteY28" fmla="*/ 49259 h 105043"/>
                  <a:gd name="connsiteX29" fmla="*/ 113253 w 128069"/>
                  <a:gd name="connsiteY29" fmla="*/ 45487 h 105043"/>
                  <a:gd name="connsiteX30" fmla="*/ 114806 w 128069"/>
                  <a:gd name="connsiteY30" fmla="*/ 41049 h 105043"/>
                  <a:gd name="connsiteX31" fmla="*/ 113853 w 128069"/>
                  <a:gd name="connsiteY31" fmla="*/ 37022 h 105043"/>
                  <a:gd name="connsiteX32" fmla="*/ 114370 w 128069"/>
                  <a:gd name="connsiteY32" fmla="*/ 31812 h 105043"/>
                  <a:gd name="connsiteX33" fmla="*/ 118438 w 128069"/>
                  <a:gd name="connsiteY33" fmla="*/ 30875 h 105043"/>
                  <a:gd name="connsiteX34" fmla="*/ 120410 w 128069"/>
                  <a:gd name="connsiteY34" fmla="*/ 34828 h 105043"/>
                  <a:gd name="connsiteX35" fmla="*/ 122375 w 128069"/>
                  <a:gd name="connsiteY35" fmla="*/ 39069 h 105043"/>
                  <a:gd name="connsiteX36" fmla="*/ 124380 w 128069"/>
                  <a:gd name="connsiteY36" fmla="*/ 35420 h 105043"/>
                  <a:gd name="connsiteX37" fmla="*/ 128070 w 128069"/>
                  <a:gd name="connsiteY37" fmla="*/ 32839 h 105043"/>
                  <a:gd name="connsiteX38" fmla="*/ 127478 w 128069"/>
                  <a:gd name="connsiteY38" fmla="*/ 26166 h 105043"/>
                  <a:gd name="connsiteX39" fmla="*/ 127330 w 128069"/>
                  <a:gd name="connsiteY39" fmla="*/ 20923 h 105043"/>
                  <a:gd name="connsiteX40" fmla="*/ 126180 w 128069"/>
                  <a:gd name="connsiteY40" fmla="*/ 15458 h 105043"/>
                  <a:gd name="connsiteX41" fmla="*/ 124289 w 128069"/>
                  <a:gd name="connsiteY41" fmla="*/ 11571 h 105043"/>
                  <a:gd name="connsiteX42" fmla="*/ 119951 w 128069"/>
                  <a:gd name="connsiteY42" fmla="*/ 9969 h 105043"/>
                  <a:gd name="connsiteX43" fmla="*/ 118767 w 128069"/>
                  <a:gd name="connsiteY43" fmla="*/ 4783 h 105043"/>
                  <a:gd name="connsiteX44" fmla="*/ 119655 w 128069"/>
                  <a:gd name="connsiteY44" fmla="*/ 0 h 105043"/>
                  <a:gd name="connsiteX45" fmla="*/ 115159 w 128069"/>
                  <a:gd name="connsiteY45" fmla="*/ 2852 h 105043"/>
                  <a:gd name="connsiteX46" fmla="*/ 112414 w 128069"/>
                  <a:gd name="connsiteY46" fmla="*/ 7363 h 105043"/>
                  <a:gd name="connsiteX47" fmla="*/ 108248 w 128069"/>
                  <a:gd name="connsiteY47" fmla="*/ 10642 h 105043"/>
                  <a:gd name="connsiteX48" fmla="*/ 104270 w 128069"/>
                  <a:gd name="connsiteY48" fmla="*/ 14250 h 105043"/>
                  <a:gd name="connsiteX49" fmla="*/ 101583 w 128069"/>
                  <a:gd name="connsiteY49" fmla="*/ 17365 h 105043"/>
                  <a:gd name="connsiteX50" fmla="*/ 99003 w 128069"/>
                  <a:gd name="connsiteY50" fmla="*/ 20923 h 105043"/>
                  <a:gd name="connsiteX51" fmla="*/ 97951 w 128069"/>
                  <a:gd name="connsiteY51" fmla="*/ 24991 h 105043"/>
                  <a:gd name="connsiteX52" fmla="*/ 93061 w 128069"/>
                  <a:gd name="connsiteY52" fmla="*/ 29889 h 105043"/>
                  <a:gd name="connsiteX53" fmla="*/ 87029 w 128069"/>
                  <a:gd name="connsiteY53" fmla="*/ 34508 h 105043"/>
                  <a:gd name="connsiteX54" fmla="*/ 84753 w 128069"/>
                  <a:gd name="connsiteY54" fmla="*/ 38041 h 105043"/>
                  <a:gd name="connsiteX55" fmla="*/ 82106 w 128069"/>
                  <a:gd name="connsiteY55" fmla="*/ 42561 h 105043"/>
                  <a:gd name="connsiteX56" fmla="*/ 82427 w 128069"/>
                  <a:gd name="connsiteY56" fmla="*/ 46695 h 105043"/>
                  <a:gd name="connsiteX57" fmla="*/ 78556 w 128069"/>
                  <a:gd name="connsiteY57" fmla="*/ 48865 h 105043"/>
                  <a:gd name="connsiteX58" fmla="*/ 77020 w 128069"/>
                  <a:gd name="connsiteY58" fmla="*/ 53598 h 105043"/>
                  <a:gd name="connsiteX59" fmla="*/ 72861 w 128069"/>
                  <a:gd name="connsiteY59" fmla="*/ 54905 h 105043"/>
                  <a:gd name="connsiteX60" fmla="*/ 69122 w 128069"/>
                  <a:gd name="connsiteY60" fmla="*/ 51979 h 105043"/>
                  <a:gd name="connsiteX61" fmla="*/ 70675 w 128069"/>
                  <a:gd name="connsiteY61" fmla="*/ 56203 h 105043"/>
                  <a:gd name="connsiteX62" fmla="*/ 65267 w 128069"/>
                  <a:gd name="connsiteY62" fmla="*/ 58685 h 105043"/>
                  <a:gd name="connsiteX63" fmla="*/ 59285 w 128069"/>
                  <a:gd name="connsiteY63" fmla="*/ 60386 h 105043"/>
                  <a:gd name="connsiteX64" fmla="*/ 54732 w 128069"/>
                  <a:gd name="connsiteY64" fmla="*/ 60657 h 105043"/>
                  <a:gd name="connsiteX65" fmla="*/ 50820 w 128069"/>
                  <a:gd name="connsiteY65" fmla="*/ 58143 h 105043"/>
                  <a:gd name="connsiteX66" fmla="*/ 46317 w 128069"/>
                  <a:gd name="connsiteY66" fmla="*/ 57863 h 105043"/>
                  <a:gd name="connsiteX67" fmla="*/ 42972 w 128069"/>
                  <a:gd name="connsiteY67" fmla="*/ 60255 h 105043"/>
                  <a:gd name="connsiteX68" fmla="*/ 38074 w 128069"/>
                  <a:gd name="connsiteY68" fmla="*/ 57280 h 105043"/>
                  <a:gd name="connsiteX69" fmla="*/ 33653 w 128069"/>
                  <a:gd name="connsiteY69" fmla="*/ 57641 h 105043"/>
                  <a:gd name="connsiteX70" fmla="*/ 28220 w 128069"/>
                  <a:gd name="connsiteY70" fmla="*/ 56162 h 105043"/>
                  <a:gd name="connsiteX71" fmla="*/ 23898 w 128069"/>
                  <a:gd name="connsiteY71" fmla="*/ 59375 h 105043"/>
                  <a:gd name="connsiteX72" fmla="*/ 20200 w 128069"/>
                  <a:gd name="connsiteY72" fmla="*/ 62211 h 105043"/>
                  <a:gd name="connsiteX73" fmla="*/ 15532 w 128069"/>
                  <a:gd name="connsiteY73" fmla="*/ 63378 h 105043"/>
                  <a:gd name="connsiteX74" fmla="*/ 10642 w 128069"/>
                  <a:gd name="connsiteY74" fmla="*/ 62572 h 105043"/>
                  <a:gd name="connsiteX75" fmla="*/ 5547 w 128069"/>
                  <a:gd name="connsiteY75" fmla="*/ 61076 h 105043"/>
                  <a:gd name="connsiteX76" fmla="*/ 4964 w 128069"/>
                  <a:gd name="connsiteY76" fmla="*/ 56014 h 105043"/>
                  <a:gd name="connsiteX77" fmla="*/ 1767 w 128069"/>
                  <a:gd name="connsiteY77" fmla="*/ 52932 h 105043"/>
                  <a:gd name="connsiteX78" fmla="*/ 0 w 128069"/>
                  <a:gd name="connsiteY78" fmla="*/ 58126 h 105043"/>
                  <a:gd name="connsiteX79" fmla="*/ 5753 w 128069"/>
                  <a:gd name="connsiteY79" fmla="*/ 65054 h 105043"/>
                  <a:gd name="connsiteX80" fmla="*/ 10083 w 128069"/>
                  <a:gd name="connsiteY80" fmla="*/ 70338 h 105043"/>
                  <a:gd name="connsiteX81" fmla="*/ 13494 w 128069"/>
                  <a:gd name="connsiteY81" fmla="*/ 74595 h 105043"/>
                  <a:gd name="connsiteX82" fmla="*/ 30382 w 128069"/>
                  <a:gd name="connsiteY82" fmla="*/ 95395 h 105043"/>
                  <a:gd name="connsiteX83" fmla="*/ 54181 w 128069"/>
                  <a:gd name="connsiteY83" fmla="*/ 98485 h 105043"/>
                  <a:gd name="connsiteX84" fmla="*/ 61512 w 128069"/>
                  <a:gd name="connsiteY84" fmla="*/ 99463 h 105043"/>
                  <a:gd name="connsiteX85" fmla="*/ 87317 w 128069"/>
                  <a:gd name="connsiteY85" fmla="*/ 103030 h 105043"/>
                  <a:gd name="connsiteX86" fmla="*/ 93308 w 128069"/>
                  <a:gd name="connsiteY86" fmla="*/ 103868 h 105043"/>
                  <a:gd name="connsiteX87" fmla="*/ 101485 w 128069"/>
                  <a:gd name="connsiteY87" fmla="*/ 105043 h 1050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</a:cxnLst>
                <a:rect l="l" t="t" r="r" b="b"/>
                <a:pathLst>
                  <a:path w="128069" h="105043">
                    <a:moveTo>
                      <a:pt x="47870" y="47550"/>
                    </a:moveTo>
                    <a:lnTo>
                      <a:pt x="46268" y="43597"/>
                    </a:lnTo>
                    <a:lnTo>
                      <a:pt x="47870" y="47550"/>
                    </a:lnTo>
                    <a:close/>
                    <a:moveTo>
                      <a:pt x="60871" y="58093"/>
                    </a:moveTo>
                    <a:lnTo>
                      <a:pt x="65128" y="57296"/>
                    </a:lnTo>
                    <a:lnTo>
                      <a:pt x="61479" y="53549"/>
                    </a:lnTo>
                    <a:lnTo>
                      <a:pt x="55611" y="56893"/>
                    </a:lnTo>
                    <a:lnTo>
                      <a:pt x="60871" y="58093"/>
                    </a:lnTo>
                    <a:close/>
                    <a:moveTo>
                      <a:pt x="77323" y="52439"/>
                    </a:moveTo>
                    <a:lnTo>
                      <a:pt x="75203" y="48865"/>
                    </a:lnTo>
                    <a:lnTo>
                      <a:pt x="77323" y="52439"/>
                    </a:lnTo>
                    <a:close/>
                    <a:moveTo>
                      <a:pt x="78268" y="49645"/>
                    </a:moveTo>
                    <a:lnTo>
                      <a:pt x="75442" y="46407"/>
                    </a:lnTo>
                    <a:lnTo>
                      <a:pt x="78268" y="49645"/>
                    </a:lnTo>
                    <a:close/>
                    <a:moveTo>
                      <a:pt x="101485" y="105043"/>
                    </a:moveTo>
                    <a:lnTo>
                      <a:pt x="103489" y="99989"/>
                    </a:lnTo>
                    <a:lnTo>
                      <a:pt x="102701" y="95510"/>
                    </a:lnTo>
                    <a:lnTo>
                      <a:pt x="102725" y="90020"/>
                    </a:lnTo>
                    <a:lnTo>
                      <a:pt x="105371" y="84301"/>
                    </a:lnTo>
                    <a:lnTo>
                      <a:pt x="107475" y="80561"/>
                    </a:lnTo>
                    <a:lnTo>
                      <a:pt x="109456" y="76042"/>
                    </a:lnTo>
                    <a:lnTo>
                      <a:pt x="110220" y="70873"/>
                    </a:lnTo>
                    <a:lnTo>
                      <a:pt x="108880" y="66837"/>
                    </a:lnTo>
                    <a:lnTo>
                      <a:pt x="109579" y="62498"/>
                    </a:lnTo>
                    <a:lnTo>
                      <a:pt x="113688" y="60287"/>
                    </a:lnTo>
                    <a:lnTo>
                      <a:pt x="118414" y="60633"/>
                    </a:lnTo>
                    <a:lnTo>
                      <a:pt x="119868" y="56392"/>
                    </a:lnTo>
                    <a:lnTo>
                      <a:pt x="114428" y="54749"/>
                    </a:lnTo>
                    <a:lnTo>
                      <a:pt x="115496" y="49259"/>
                    </a:lnTo>
                    <a:lnTo>
                      <a:pt x="113253" y="45487"/>
                    </a:lnTo>
                    <a:lnTo>
                      <a:pt x="114806" y="41049"/>
                    </a:lnTo>
                    <a:lnTo>
                      <a:pt x="113853" y="37022"/>
                    </a:lnTo>
                    <a:lnTo>
                      <a:pt x="114370" y="31812"/>
                    </a:lnTo>
                    <a:lnTo>
                      <a:pt x="118438" y="30875"/>
                    </a:lnTo>
                    <a:lnTo>
                      <a:pt x="120410" y="34828"/>
                    </a:lnTo>
                    <a:lnTo>
                      <a:pt x="122375" y="39069"/>
                    </a:lnTo>
                    <a:lnTo>
                      <a:pt x="124380" y="35420"/>
                    </a:lnTo>
                    <a:lnTo>
                      <a:pt x="128070" y="32839"/>
                    </a:lnTo>
                    <a:lnTo>
                      <a:pt x="127478" y="26166"/>
                    </a:lnTo>
                    <a:lnTo>
                      <a:pt x="127330" y="20923"/>
                    </a:lnTo>
                    <a:lnTo>
                      <a:pt x="126180" y="15458"/>
                    </a:lnTo>
                    <a:lnTo>
                      <a:pt x="124289" y="11571"/>
                    </a:lnTo>
                    <a:lnTo>
                      <a:pt x="119951" y="9969"/>
                    </a:lnTo>
                    <a:lnTo>
                      <a:pt x="118767" y="4783"/>
                    </a:lnTo>
                    <a:lnTo>
                      <a:pt x="119655" y="0"/>
                    </a:lnTo>
                    <a:lnTo>
                      <a:pt x="115159" y="2852"/>
                    </a:lnTo>
                    <a:lnTo>
                      <a:pt x="112414" y="7363"/>
                    </a:lnTo>
                    <a:lnTo>
                      <a:pt x="108248" y="10642"/>
                    </a:lnTo>
                    <a:lnTo>
                      <a:pt x="104270" y="14250"/>
                    </a:lnTo>
                    <a:lnTo>
                      <a:pt x="101583" y="17365"/>
                    </a:lnTo>
                    <a:lnTo>
                      <a:pt x="99003" y="20923"/>
                    </a:lnTo>
                    <a:lnTo>
                      <a:pt x="97951" y="24991"/>
                    </a:lnTo>
                    <a:lnTo>
                      <a:pt x="93061" y="29889"/>
                    </a:lnTo>
                    <a:lnTo>
                      <a:pt x="87029" y="34508"/>
                    </a:lnTo>
                    <a:lnTo>
                      <a:pt x="84753" y="38041"/>
                    </a:lnTo>
                    <a:lnTo>
                      <a:pt x="82106" y="42561"/>
                    </a:lnTo>
                    <a:lnTo>
                      <a:pt x="82427" y="46695"/>
                    </a:lnTo>
                    <a:lnTo>
                      <a:pt x="78556" y="48865"/>
                    </a:lnTo>
                    <a:lnTo>
                      <a:pt x="77020" y="53598"/>
                    </a:lnTo>
                    <a:lnTo>
                      <a:pt x="72861" y="54905"/>
                    </a:lnTo>
                    <a:lnTo>
                      <a:pt x="69122" y="51979"/>
                    </a:lnTo>
                    <a:lnTo>
                      <a:pt x="70675" y="56203"/>
                    </a:lnTo>
                    <a:lnTo>
                      <a:pt x="65267" y="58685"/>
                    </a:lnTo>
                    <a:lnTo>
                      <a:pt x="59285" y="60386"/>
                    </a:lnTo>
                    <a:lnTo>
                      <a:pt x="54732" y="60657"/>
                    </a:lnTo>
                    <a:lnTo>
                      <a:pt x="50820" y="58143"/>
                    </a:lnTo>
                    <a:lnTo>
                      <a:pt x="46317" y="57863"/>
                    </a:lnTo>
                    <a:lnTo>
                      <a:pt x="42972" y="60255"/>
                    </a:lnTo>
                    <a:lnTo>
                      <a:pt x="38074" y="57280"/>
                    </a:lnTo>
                    <a:lnTo>
                      <a:pt x="33653" y="57641"/>
                    </a:lnTo>
                    <a:lnTo>
                      <a:pt x="28220" y="56162"/>
                    </a:lnTo>
                    <a:lnTo>
                      <a:pt x="23898" y="59375"/>
                    </a:lnTo>
                    <a:lnTo>
                      <a:pt x="20200" y="62211"/>
                    </a:lnTo>
                    <a:lnTo>
                      <a:pt x="15532" y="63378"/>
                    </a:lnTo>
                    <a:lnTo>
                      <a:pt x="10642" y="62572"/>
                    </a:lnTo>
                    <a:lnTo>
                      <a:pt x="5547" y="61076"/>
                    </a:lnTo>
                    <a:lnTo>
                      <a:pt x="4964" y="56014"/>
                    </a:lnTo>
                    <a:lnTo>
                      <a:pt x="1767" y="52932"/>
                    </a:lnTo>
                    <a:lnTo>
                      <a:pt x="0" y="58126"/>
                    </a:lnTo>
                    <a:lnTo>
                      <a:pt x="5753" y="65054"/>
                    </a:lnTo>
                    <a:lnTo>
                      <a:pt x="10083" y="70338"/>
                    </a:lnTo>
                    <a:lnTo>
                      <a:pt x="13494" y="74595"/>
                    </a:lnTo>
                    <a:lnTo>
                      <a:pt x="30382" y="95395"/>
                    </a:lnTo>
                    <a:lnTo>
                      <a:pt x="54181" y="98485"/>
                    </a:lnTo>
                    <a:lnTo>
                      <a:pt x="61512" y="99463"/>
                    </a:lnTo>
                    <a:lnTo>
                      <a:pt x="87317" y="103030"/>
                    </a:lnTo>
                    <a:lnTo>
                      <a:pt x="93308" y="103868"/>
                    </a:lnTo>
                    <a:lnTo>
                      <a:pt x="101485" y="105043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885" name="Free-form: Shape 884">
                <a:extLst>
                  <a:ext uri="{FF2B5EF4-FFF2-40B4-BE49-F238E27FC236}">
                    <a16:creationId xmlns:a16="http://schemas.microsoft.com/office/drawing/2014/main" id="{D3D0AC02-E4B6-E7F5-D8B2-23995A2AC63C}"/>
                  </a:ext>
                </a:extLst>
              </p:cNvPr>
              <p:cNvSpPr/>
              <p:nvPr/>
            </p:nvSpPr>
            <p:spPr>
              <a:xfrm>
                <a:off x="8229780" y="2844685"/>
                <a:ext cx="11881" cy="12363"/>
              </a:xfrm>
              <a:custGeom>
                <a:avLst/>
                <a:gdLst>
                  <a:gd name="connsiteX0" fmla="*/ 10116 w 10116"/>
                  <a:gd name="connsiteY0" fmla="*/ 10527 h 10527"/>
                  <a:gd name="connsiteX1" fmla="*/ 9261 w 10116"/>
                  <a:gd name="connsiteY1" fmla="*/ 6435 h 10527"/>
                  <a:gd name="connsiteX2" fmla="*/ 6369 w 10116"/>
                  <a:gd name="connsiteY2" fmla="*/ 3443 h 10527"/>
                  <a:gd name="connsiteX3" fmla="*/ 4117 w 10116"/>
                  <a:gd name="connsiteY3" fmla="*/ 0 h 10527"/>
                  <a:gd name="connsiteX4" fmla="*/ 0 w 10116"/>
                  <a:gd name="connsiteY4" fmla="*/ 238 h 10527"/>
                  <a:gd name="connsiteX5" fmla="*/ 3780 w 10116"/>
                  <a:gd name="connsiteY5" fmla="*/ 3641 h 10527"/>
                  <a:gd name="connsiteX6" fmla="*/ 7010 w 10116"/>
                  <a:gd name="connsiteY6" fmla="*/ 6385 h 10527"/>
                  <a:gd name="connsiteX7" fmla="*/ 10050 w 10116"/>
                  <a:gd name="connsiteY7" fmla="*/ 9582 h 105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116" h="10527">
                    <a:moveTo>
                      <a:pt x="10116" y="10527"/>
                    </a:moveTo>
                    <a:lnTo>
                      <a:pt x="9261" y="6435"/>
                    </a:lnTo>
                    <a:lnTo>
                      <a:pt x="6369" y="3443"/>
                    </a:lnTo>
                    <a:lnTo>
                      <a:pt x="4117" y="0"/>
                    </a:lnTo>
                    <a:lnTo>
                      <a:pt x="0" y="238"/>
                    </a:lnTo>
                    <a:lnTo>
                      <a:pt x="3780" y="3641"/>
                    </a:lnTo>
                    <a:lnTo>
                      <a:pt x="7010" y="6385"/>
                    </a:lnTo>
                    <a:lnTo>
                      <a:pt x="10050" y="9582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886" name="Free-form: Shape 885">
                <a:extLst>
                  <a:ext uri="{FF2B5EF4-FFF2-40B4-BE49-F238E27FC236}">
                    <a16:creationId xmlns:a16="http://schemas.microsoft.com/office/drawing/2014/main" id="{1E117E44-B73F-8713-B471-94D5DEBE8D8B}"/>
                  </a:ext>
                </a:extLst>
              </p:cNvPr>
              <p:cNvSpPr/>
              <p:nvPr/>
            </p:nvSpPr>
            <p:spPr>
              <a:xfrm>
                <a:off x="8241583" y="2804881"/>
                <a:ext cx="18879" cy="28210"/>
              </a:xfrm>
              <a:custGeom>
                <a:avLst/>
                <a:gdLst>
                  <a:gd name="connsiteX0" fmla="*/ 13387 w 16074"/>
                  <a:gd name="connsiteY0" fmla="*/ 24021 h 24021"/>
                  <a:gd name="connsiteX1" fmla="*/ 16074 w 16074"/>
                  <a:gd name="connsiteY1" fmla="*/ 19436 h 24021"/>
                  <a:gd name="connsiteX2" fmla="*/ 14752 w 16074"/>
                  <a:gd name="connsiteY2" fmla="*/ 15368 h 24021"/>
                  <a:gd name="connsiteX3" fmla="*/ 11620 w 16074"/>
                  <a:gd name="connsiteY3" fmla="*/ 11933 h 24021"/>
                  <a:gd name="connsiteX4" fmla="*/ 8308 w 16074"/>
                  <a:gd name="connsiteY4" fmla="*/ 9467 h 24021"/>
                  <a:gd name="connsiteX5" fmla="*/ 7947 w 16074"/>
                  <a:gd name="connsiteY5" fmla="*/ 5276 h 24021"/>
                  <a:gd name="connsiteX6" fmla="*/ 8489 w 16074"/>
                  <a:gd name="connsiteY6" fmla="*/ 1003 h 24021"/>
                  <a:gd name="connsiteX7" fmla="*/ 4167 w 16074"/>
                  <a:gd name="connsiteY7" fmla="*/ 378 h 24021"/>
                  <a:gd name="connsiteX8" fmla="*/ 0 w 16074"/>
                  <a:gd name="connsiteY8" fmla="*/ 0 h 24021"/>
                  <a:gd name="connsiteX9" fmla="*/ 2186 w 16074"/>
                  <a:gd name="connsiteY9" fmla="*/ 3665 h 24021"/>
                  <a:gd name="connsiteX10" fmla="*/ 2350 w 16074"/>
                  <a:gd name="connsiteY10" fmla="*/ 8440 h 24021"/>
                  <a:gd name="connsiteX11" fmla="*/ 6311 w 16074"/>
                  <a:gd name="connsiteY11" fmla="*/ 10930 h 24021"/>
                  <a:gd name="connsiteX12" fmla="*/ 7290 w 16074"/>
                  <a:gd name="connsiteY12" fmla="*/ 15212 h 24021"/>
                  <a:gd name="connsiteX13" fmla="*/ 7980 w 16074"/>
                  <a:gd name="connsiteY13" fmla="*/ 19411 h 24021"/>
                  <a:gd name="connsiteX14" fmla="*/ 8876 w 16074"/>
                  <a:gd name="connsiteY14" fmla="*/ 23561 h 24021"/>
                  <a:gd name="connsiteX15" fmla="*/ 13387 w 16074"/>
                  <a:gd name="connsiteY15" fmla="*/ 24021 h 24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6074" h="24021">
                    <a:moveTo>
                      <a:pt x="13387" y="24021"/>
                    </a:moveTo>
                    <a:lnTo>
                      <a:pt x="16074" y="19436"/>
                    </a:lnTo>
                    <a:lnTo>
                      <a:pt x="14752" y="15368"/>
                    </a:lnTo>
                    <a:lnTo>
                      <a:pt x="11620" y="11933"/>
                    </a:lnTo>
                    <a:lnTo>
                      <a:pt x="8308" y="9467"/>
                    </a:lnTo>
                    <a:lnTo>
                      <a:pt x="7947" y="5276"/>
                    </a:lnTo>
                    <a:lnTo>
                      <a:pt x="8489" y="1003"/>
                    </a:lnTo>
                    <a:lnTo>
                      <a:pt x="4167" y="378"/>
                    </a:lnTo>
                    <a:lnTo>
                      <a:pt x="0" y="0"/>
                    </a:lnTo>
                    <a:lnTo>
                      <a:pt x="2186" y="3665"/>
                    </a:lnTo>
                    <a:lnTo>
                      <a:pt x="2350" y="8440"/>
                    </a:lnTo>
                    <a:lnTo>
                      <a:pt x="6311" y="10930"/>
                    </a:lnTo>
                    <a:lnTo>
                      <a:pt x="7290" y="15212"/>
                    </a:lnTo>
                    <a:lnTo>
                      <a:pt x="7980" y="19411"/>
                    </a:lnTo>
                    <a:lnTo>
                      <a:pt x="8876" y="23561"/>
                    </a:lnTo>
                    <a:lnTo>
                      <a:pt x="13387" y="24021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887" name="Free-form: Shape 886">
                <a:extLst>
                  <a:ext uri="{FF2B5EF4-FFF2-40B4-BE49-F238E27FC236}">
                    <a16:creationId xmlns:a16="http://schemas.microsoft.com/office/drawing/2014/main" id="{D4C1AAC7-6E75-2AFC-54DB-B64B6DC3D424}"/>
                  </a:ext>
                </a:extLst>
              </p:cNvPr>
              <p:cNvSpPr/>
              <p:nvPr/>
            </p:nvSpPr>
            <p:spPr>
              <a:xfrm>
                <a:off x="8246052" y="2871535"/>
                <a:ext cx="23722" cy="14602"/>
              </a:xfrm>
              <a:custGeom>
                <a:avLst/>
                <a:gdLst>
                  <a:gd name="connsiteX0" fmla="*/ 20200 w 20199"/>
                  <a:gd name="connsiteY0" fmla="*/ 12434 h 12433"/>
                  <a:gd name="connsiteX1" fmla="*/ 16781 w 20199"/>
                  <a:gd name="connsiteY1" fmla="*/ 10018 h 12433"/>
                  <a:gd name="connsiteX2" fmla="*/ 14858 w 20199"/>
                  <a:gd name="connsiteY2" fmla="*/ 6114 h 12433"/>
                  <a:gd name="connsiteX3" fmla="*/ 11760 w 20199"/>
                  <a:gd name="connsiteY3" fmla="*/ 2827 h 12433"/>
                  <a:gd name="connsiteX4" fmla="*/ 8333 w 20199"/>
                  <a:gd name="connsiteY4" fmla="*/ 526 h 12433"/>
                  <a:gd name="connsiteX5" fmla="*/ 6681 w 20199"/>
                  <a:gd name="connsiteY5" fmla="*/ 4298 h 12433"/>
                  <a:gd name="connsiteX6" fmla="*/ 2671 w 20199"/>
                  <a:gd name="connsiteY6" fmla="*/ 3312 h 12433"/>
                  <a:gd name="connsiteX7" fmla="*/ 0 w 20199"/>
                  <a:gd name="connsiteY7" fmla="*/ 0 h 12433"/>
                  <a:gd name="connsiteX8" fmla="*/ 1085 w 20199"/>
                  <a:gd name="connsiteY8" fmla="*/ 4388 h 12433"/>
                  <a:gd name="connsiteX9" fmla="*/ 4676 w 20199"/>
                  <a:gd name="connsiteY9" fmla="*/ 6566 h 12433"/>
                  <a:gd name="connsiteX10" fmla="*/ 7791 w 20199"/>
                  <a:gd name="connsiteY10" fmla="*/ 9516 h 12433"/>
                  <a:gd name="connsiteX11" fmla="*/ 11735 w 20199"/>
                  <a:gd name="connsiteY11" fmla="*/ 11250 h 12433"/>
                  <a:gd name="connsiteX12" fmla="*/ 16946 w 20199"/>
                  <a:gd name="connsiteY12" fmla="*/ 12089 h 124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0199" h="12433">
                    <a:moveTo>
                      <a:pt x="20200" y="12434"/>
                    </a:moveTo>
                    <a:lnTo>
                      <a:pt x="16781" y="10018"/>
                    </a:lnTo>
                    <a:lnTo>
                      <a:pt x="14858" y="6114"/>
                    </a:lnTo>
                    <a:lnTo>
                      <a:pt x="11760" y="2827"/>
                    </a:lnTo>
                    <a:lnTo>
                      <a:pt x="8333" y="526"/>
                    </a:lnTo>
                    <a:lnTo>
                      <a:pt x="6681" y="4298"/>
                    </a:lnTo>
                    <a:lnTo>
                      <a:pt x="2671" y="3312"/>
                    </a:lnTo>
                    <a:lnTo>
                      <a:pt x="0" y="0"/>
                    </a:lnTo>
                    <a:lnTo>
                      <a:pt x="1085" y="4388"/>
                    </a:lnTo>
                    <a:lnTo>
                      <a:pt x="4676" y="6566"/>
                    </a:lnTo>
                    <a:lnTo>
                      <a:pt x="7791" y="9516"/>
                    </a:lnTo>
                    <a:lnTo>
                      <a:pt x="11735" y="11250"/>
                    </a:lnTo>
                    <a:lnTo>
                      <a:pt x="16946" y="12089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888" name="Free-form: Shape 887">
                <a:extLst>
                  <a:ext uri="{FF2B5EF4-FFF2-40B4-BE49-F238E27FC236}">
                    <a16:creationId xmlns:a16="http://schemas.microsoft.com/office/drawing/2014/main" id="{D635552F-B32C-872E-1680-A045F29F907F}"/>
                  </a:ext>
                </a:extLst>
              </p:cNvPr>
              <p:cNvSpPr/>
              <p:nvPr/>
            </p:nvSpPr>
            <p:spPr>
              <a:xfrm>
                <a:off x="8291520" y="2894959"/>
                <a:ext cx="8821" cy="9980"/>
              </a:xfrm>
              <a:custGeom>
                <a:avLst/>
                <a:gdLst>
                  <a:gd name="connsiteX0" fmla="*/ 7511 w 7511"/>
                  <a:gd name="connsiteY0" fmla="*/ 8498 h 8497"/>
                  <a:gd name="connsiteX1" fmla="*/ 6846 w 7511"/>
                  <a:gd name="connsiteY1" fmla="*/ 4372 h 8497"/>
                  <a:gd name="connsiteX2" fmla="*/ 4035 w 7511"/>
                  <a:gd name="connsiteY2" fmla="*/ 1274 h 8497"/>
                  <a:gd name="connsiteX3" fmla="*/ 0 w 7511"/>
                  <a:gd name="connsiteY3" fmla="*/ 0 h 8497"/>
                  <a:gd name="connsiteX4" fmla="*/ 1775 w 7511"/>
                  <a:gd name="connsiteY4" fmla="*/ 3813 h 8497"/>
                  <a:gd name="connsiteX5" fmla="*/ 5120 w 7511"/>
                  <a:gd name="connsiteY5" fmla="*/ 6369 h 8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511" h="8497">
                    <a:moveTo>
                      <a:pt x="7511" y="8498"/>
                    </a:moveTo>
                    <a:lnTo>
                      <a:pt x="6846" y="4372"/>
                    </a:lnTo>
                    <a:lnTo>
                      <a:pt x="4035" y="1274"/>
                    </a:lnTo>
                    <a:lnTo>
                      <a:pt x="0" y="0"/>
                    </a:lnTo>
                    <a:lnTo>
                      <a:pt x="1775" y="3813"/>
                    </a:lnTo>
                    <a:lnTo>
                      <a:pt x="5120" y="6369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889" name="Free-form: Shape 888">
                <a:extLst>
                  <a:ext uri="{FF2B5EF4-FFF2-40B4-BE49-F238E27FC236}">
                    <a16:creationId xmlns:a16="http://schemas.microsoft.com/office/drawing/2014/main" id="{4FF7026F-A6A8-D255-40B4-A67C57A0E6C5}"/>
                  </a:ext>
                </a:extLst>
              </p:cNvPr>
              <p:cNvSpPr/>
              <p:nvPr/>
            </p:nvSpPr>
            <p:spPr>
              <a:xfrm>
                <a:off x="6843543" y="2871825"/>
                <a:ext cx="5810" cy="9429"/>
              </a:xfrm>
              <a:custGeom>
                <a:avLst/>
                <a:gdLst>
                  <a:gd name="connsiteX0" fmla="*/ 148 w 4947"/>
                  <a:gd name="connsiteY0" fmla="*/ 8029 h 8028"/>
                  <a:gd name="connsiteX1" fmla="*/ 2317 w 4947"/>
                  <a:gd name="connsiteY1" fmla="*/ 3698 h 8028"/>
                  <a:gd name="connsiteX2" fmla="*/ 4947 w 4947"/>
                  <a:gd name="connsiteY2" fmla="*/ 0 h 8028"/>
                  <a:gd name="connsiteX3" fmla="*/ 0 w 4947"/>
                  <a:gd name="connsiteY3" fmla="*/ 3115 h 8028"/>
                  <a:gd name="connsiteX4" fmla="*/ 148 w 4947"/>
                  <a:gd name="connsiteY4" fmla="*/ 8029 h 80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47" h="8028">
                    <a:moveTo>
                      <a:pt x="148" y="8029"/>
                    </a:moveTo>
                    <a:lnTo>
                      <a:pt x="2317" y="3698"/>
                    </a:lnTo>
                    <a:lnTo>
                      <a:pt x="4947" y="0"/>
                    </a:lnTo>
                    <a:lnTo>
                      <a:pt x="0" y="3115"/>
                    </a:lnTo>
                    <a:lnTo>
                      <a:pt x="148" y="8029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890" name="Free-form: Shape 889">
                <a:extLst>
                  <a:ext uri="{FF2B5EF4-FFF2-40B4-BE49-F238E27FC236}">
                    <a16:creationId xmlns:a16="http://schemas.microsoft.com/office/drawing/2014/main" id="{CFED6433-A528-DFD4-2408-92192888BC91}"/>
                  </a:ext>
                </a:extLst>
              </p:cNvPr>
              <p:cNvSpPr/>
              <p:nvPr/>
            </p:nvSpPr>
            <p:spPr>
              <a:xfrm>
                <a:off x="9440078" y="3201154"/>
                <a:ext cx="14187" cy="12835"/>
              </a:xfrm>
              <a:custGeom>
                <a:avLst/>
                <a:gdLst>
                  <a:gd name="connsiteX0" fmla="*/ 12080 w 12080"/>
                  <a:gd name="connsiteY0" fmla="*/ 8834 h 10929"/>
                  <a:gd name="connsiteX1" fmla="*/ 10684 w 12080"/>
                  <a:gd name="connsiteY1" fmla="*/ 4865 h 10929"/>
                  <a:gd name="connsiteX2" fmla="*/ 9862 w 12080"/>
                  <a:gd name="connsiteY2" fmla="*/ 838 h 10929"/>
                  <a:gd name="connsiteX3" fmla="*/ 5753 w 12080"/>
                  <a:gd name="connsiteY3" fmla="*/ 0 h 10929"/>
                  <a:gd name="connsiteX4" fmla="*/ 2219 w 12080"/>
                  <a:gd name="connsiteY4" fmla="*/ 2194 h 10929"/>
                  <a:gd name="connsiteX5" fmla="*/ 4191 w 12080"/>
                  <a:gd name="connsiteY5" fmla="*/ 5851 h 10929"/>
                  <a:gd name="connsiteX6" fmla="*/ 7971 w 12080"/>
                  <a:gd name="connsiteY6" fmla="*/ 7372 h 10929"/>
                  <a:gd name="connsiteX7" fmla="*/ 11917 w 12080"/>
                  <a:gd name="connsiteY7" fmla="*/ 8678 h 10929"/>
                  <a:gd name="connsiteX8" fmla="*/ 0 w 12080"/>
                  <a:gd name="connsiteY8" fmla="*/ 10881 h 10929"/>
                  <a:gd name="connsiteX9" fmla="*/ 4109 w 12080"/>
                  <a:gd name="connsiteY9" fmla="*/ 10166 h 10929"/>
                  <a:gd name="connsiteX10" fmla="*/ 247 w 12080"/>
                  <a:gd name="connsiteY10" fmla="*/ 8621 h 10929"/>
                  <a:gd name="connsiteX11" fmla="*/ 10108 w 12080"/>
                  <a:gd name="connsiteY11" fmla="*/ 10930 h 10929"/>
                  <a:gd name="connsiteX12" fmla="*/ 7314 w 12080"/>
                  <a:gd name="connsiteY12" fmla="*/ 7930 h 10929"/>
                  <a:gd name="connsiteX13" fmla="*/ 10108 w 12080"/>
                  <a:gd name="connsiteY13" fmla="*/ 10930 h 109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080" h="10929">
                    <a:moveTo>
                      <a:pt x="12080" y="8834"/>
                    </a:moveTo>
                    <a:lnTo>
                      <a:pt x="10684" y="4865"/>
                    </a:lnTo>
                    <a:lnTo>
                      <a:pt x="9862" y="838"/>
                    </a:lnTo>
                    <a:lnTo>
                      <a:pt x="5753" y="0"/>
                    </a:lnTo>
                    <a:lnTo>
                      <a:pt x="2219" y="2194"/>
                    </a:lnTo>
                    <a:lnTo>
                      <a:pt x="4191" y="5851"/>
                    </a:lnTo>
                    <a:lnTo>
                      <a:pt x="7971" y="7372"/>
                    </a:lnTo>
                    <a:lnTo>
                      <a:pt x="11917" y="8678"/>
                    </a:lnTo>
                    <a:close/>
                    <a:moveTo>
                      <a:pt x="0" y="10881"/>
                    </a:moveTo>
                    <a:lnTo>
                      <a:pt x="4109" y="10166"/>
                    </a:lnTo>
                    <a:lnTo>
                      <a:pt x="247" y="8621"/>
                    </a:lnTo>
                    <a:close/>
                    <a:moveTo>
                      <a:pt x="10108" y="10930"/>
                    </a:moveTo>
                    <a:lnTo>
                      <a:pt x="7314" y="7930"/>
                    </a:lnTo>
                    <a:lnTo>
                      <a:pt x="10108" y="10930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891" name="Free-form: Shape 890">
                <a:extLst>
                  <a:ext uri="{FF2B5EF4-FFF2-40B4-BE49-F238E27FC236}">
                    <a16:creationId xmlns:a16="http://schemas.microsoft.com/office/drawing/2014/main" id="{53C17002-D1E4-C1CA-1B9A-3BA83A91A32B}"/>
                  </a:ext>
                </a:extLst>
              </p:cNvPr>
              <p:cNvSpPr/>
              <p:nvPr/>
            </p:nvSpPr>
            <p:spPr>
              <a:xfrm>
                <a:off x="8902403" y="3822409"/>
                <a:ext cx="1512961" cy="611200"/>
              </a:xfrm>
              <a:custGeom>
                <a:avLst/>
                <a:gdLst>
                  <a:gd name="connsiteX0" fmla="*/ 1275677 w 1288251"/>
                  <a:gd name="connsiteY0" fmla="*/ 464804 h 520423"/>
                  <a:gd name="connsiteX1" fmla="*/ 1281430 w 1288251"/>
                  <a:gd name="connsiteY1" fmla="*/ 394548 h 520423"/>
                  <a:gd name="connsiteX2" fmla="*/ 1277485 w 1288251"/>
                  <a:gd name="connsiteY2" fmla="*/ 391392 h 520423"/>
                  <a:gd name="connsiteX3" fmla="*/ 1278061 w 1288251"/>
                  <a:gd name="connsiteY3" fmla="*/ 385993 h 520423"/>
                  <a:gd name="connsiteX4" fmla="*/ 1279622 w 1288251"/>
                  <a:gd name="connsiteY4" fmla="*/ 382180 h 520423"/>
                  <a:gd name="connsiteX5" fmla="*/ 1281512 w 1288251"/>
                  <a:gd name="connsiteY5" fmla="*/ 377841 h 520423"/>
                  <a:gd name="connsiteX6" fmla="*/ 1284060 w 1288251"/>
                  <a:gd name="connsiteY6" fmla="*/ 354740 h 520423"/>
                  <a:gd name="connsiteX7" fmla="*/ 1288087 w 1288251"/>
                  <a:gd name="connsiteY7" fmla="*/ 266486 h 520423"/>
                  <a:gd name="connsiteX8" fmla="*/ 1288251 w 1288251"/>
                  <a:gd name="connsiteY8" fmla="*/ 259961 h 520423"/>
                  <a:gd name="connsiteX9" fmla="*/ 1282498 w 1288251"/>
                  <a:gd name="connsiteY9" fmla="*/ 259715 h 520423"/>
                  <a:gd name="connsiteX10" fmla="*/ 1277979 w 1288251"/>
                  <a:gd name="connsiteY10" fmla="*/ 254858 h 520423"/>
                  <a:gd name="connsiteX11" fmla="*/ 1270747 w 1288251"/>
                  <a:gd name="connsiteY11" fmla="*/ 253132 h 520423"/>
                  <a:gd name="connsiteX12" fmla="*/ 1264830 w 1288251"/>
                  <a:gd name="connsiteY12" fmla="*/ 251718 h 520423"/>
                  <a:gd name="connsiteX13" fmla="*/ 1254393 w 1288251"/>
                  <a:gd name="connsiteY13" fmla="*/ 252014 h 520423"/>
                  <a:gd name="connsiteX14" fmla="*/ 1250284 w 1288251"/>
                  <a:gd name="connsiteY14" fmla="*/ 250026 h 520423"/>
                  <a:gd name="connsiteX15" fmla="*/ 1246914 w 1288251"/>
                  <a:gd name="connsiteY15" fmla="*/ 247182 h 520423"/>
                  <a:gd name="connsiteX16" fmla="*/ 1231464 w 1288251"/>
                  <a:gd name="connsiteY16" fmla="*/ 238948 h 520423"/>
                  <a:gd name="connsiteX17" fmla="*/ 1225548 w 1288251"/>
                  <a:gd name="connsiteY17" fmla="*/ 235587 h 520423"/>
                  <a:gd name="connsiteX18" fmla="*/ 1219959 w 1288251"/>
                  <a:gd name="connsiteY18" fmla="*/ 233721 h 520423"/>
                  <a:gd name="connsiteX19" fmla="*/ 1210426 w 1288251"/>
                  <a:gd name="connsiteY19" fmla="*/ 228872 h 520423"/>
                  <a:gd name="connsiteX20" fmla="*/ 1203276 w 1288251"/>
                  <a:gd name="connsiteY20" fmla="*/ 223268 h 520423"/>
                  <a:gd name="connsiteX21" fmla="*/ 1196126 w 1288251"/>
                  <a:gd name="connsiteY21" fmla="*/ 224763 h 520423"/>
                  <a:gd name="connsiteX22" fmla="*/ 1188977 w 1288251"/>
                  <a:gd name="connsiteY22" fmla="*/ 229242 h 520423"/>
                  <a:gd name="connsiteX23" fmla="*/ 1180102 w 1288251"/>
                  <a:gd name="connsiteY23" fmla="*/ 233721 h 520423"/>
                  <a:gd name="connsiteX24" fmla="*/ 1179690 w 1288251"/>
                  <a:gd name="connsiteY24" fmla="*/ 237830 h 520423"/>
                  <a:gd name="connsiteX25" fmla="*/ 1182485 w 1288251"/>
                  <a:gd name="connsiteY25" fmla="*/ 241750 h 520423"/>
                  <a:gd name="connsiteX26" fmla="*/ 1174432 w 1288251"/>
                  <a:gd name="connsiteY26" fmla="*/ 244552 h 520423"/>
                  <a:gd name="connsiteX27" fmla="*/ 1166542 w 1288251"/>
                  <a:gd name="connsiteY27" fmla="*/ 248653 h 520423"/>
                  <a:gd name="connsiteX28" fmla="*/ 1159968 w 1288251"/>
                  <a:gd name="connsiteY28" fmla="*/ 247182 h 520423"/>
                  <a:gd name="connsiteX29" fmla="*/ 1157420 w 1288251"/>
                  <a:gd name="connsiteY29" fmla="*/ 253132 h 520423"/>
                  <a:gd name="connsiteX30" fmla="*/ 1155530 w 1288251"/>
                  <a:gd name="connsiteY30" fmla="*/ 257989 h 520423"/>
                  <a:gd name="connsiteX31" fmla="*/ 1149449 w 1288251"/>
                  <a:gd name="connsiteY31" fmla="*/ 261983 h 520423"/>
                  <a:gd name="connsiteX32" fmla="*/ 1145669 w 1288251"/>
                  <a:gd name="connsiteY32" fmla="*/ 267785 h 520423"/>
                  <a:gd name="connsiteX33" fmla="*/ 1140737 w 1288251"/>
                  <a:gd name="connsiteY33" fmla="*/ 273981 h 520423"/>
                  <a:gd name="connsiteX34" fmla="*/ 1135806 w 1288251"/>
                  <a:gd name="connsiteY34" fmla="*/ 277770 h 520423"/>
                  <a:gd name="connsiteX35" fmla="*/ 1133342 w 1288251"/>
                  <a:gd name="connsiteY35" fmla="*/ 282248 h 520423"/>
                  <a:gd name="connsiteX36" fmla="*/ 1121425 w 1288251"/>
                  <a:gd name="connsiteY36" fmla="*/ 283309 h 520423"/>
                  <a:gd name="connsiteX37" fmla="*/ 1116741 w 1288251"/>
                  <a:gd name="connsiteY37" fmla="*/ 280695 h 520423"/>
                  <a:gd name="connsiteX38" fmla="*/ 1114522 w 1288251"/>
                  <a:gd name="connsiteY38" fmla="*/ 275534 h 520423"/>
                  <a:gd name="connsiteX39" fmla="*/ 1114769 w 1288251"/>
                  <a:gd name="connsiteY39" fmla="*/ 268812 h 520423"/>
                  <a:gd name="connsiteX40" fmla="*/ 1110331 w 1288251"/>
                  <a:gd name="connsiteY40" fmla="*/ 266486 h 520423"/>
                  <a:gd name="connsiteX41" fmla="*/ 1110331 w 1288251"/>
                  <a:gd name="connsiteY41" fmla="*/ 260602 h 520423"/>
                  <a:gd name="connsiteX42" fmla="*/ 1108769 w 1288251"/>
                  <a:gd name="connsiteY42" fmla="*/ 256345 h 520423"/>
                  <a:gd name="connsiteX43" fmla="*/ 1105400 w 1288251"/>
                  <a:gd name="connsiteY43" fmla="*/ 258737 h 520423"/>
                  <a:gd name="connsiteX44" fmla="*/ 1105153 w 1288251"/>
                  <a:gd name="connsiteY44" fmla="*/ 265829 h 520423"/>
                  <a:gd name="connsiteX45" fmla="*/ 1102277 w 1288251"/>
                  <a:gd name="connsiteY45" fmla="*/ 260602 h 520423"/>
                  <a:gd name="connsiteX46" fmla="*/ 1100797 w 1288251"/>
                  <a:gd name="connsiteY46" fmla="*/ 256493 h 520423"/>
                  <a:gd name="connsiteX47" fmla="*/ 1096688 w 1288251"/>
                  <a:gd name="connsiteY47" fmla="*/ 249401 h 520423"/>
                  <a:gd name="connsiteX48" fmla="*/ 1095867 w 1288251"/>
                  <a:gd name="connsiteY48" fmla="*/ 242679 h 520423"/>
                  <a:gd name="connsiteX49" fmla="*/ 1095127 w 1288251"/>
                  <a:gd name="connsiteY49" fmla="*/ 234839 h 520423"/>
                  <a:gd name="connsiteX50" fmla="*/ 1095373 w 1288251"/>
                  <a:gd name="connsiteY50" fmla="*/ 229242 h 520423"/>
                  <a:gd name="connsiteX51" fmla="*/ 1098496 w 1288251"/>
                  <a:gd name="connsiteY51" fmla="*/ 225881 h 520423"/>
                  <a:gd name="connsiteX52" fmla="*/ 1099236 w 1288251"/>
                  <a:gd name="connsiteY52" fmla="*/ 221739 h 520423"/>
                  <a:gd name="connsiteX53" fmla="*/ 1098825 w 1288251"/>
                  <a:gd name="connsiteY53" fmla="*/ 216496 h 520423"/>
                  <a:gd name="connsiteX54" fmla="*/ 1095292 w 1288251"/>
                  <a:gd name="connsiteY54" fmla="*/ 210579 h 520423"/>
                  <a:gd name="connsiteX55" fmla="*/ 1094881 w 1288251"/>
                  <a:gd name="connsiteY55" fmla="*/ 205714 h 520423"/>
                  <a:gd name="connsiteX56" fmla="*/ 1092662 w 1288251"/>
                  <a:gd name="connsiteY56" fmla="*/ 200126 h 520423"/>
                  <a:gd name="connsiteX57" fmla="*/ 1087896 w 1288251"/>
                  <a:gd name="connsiteY57" fmla="*/ 201021 h 520423"/>
                  <a:gd name="connsiteX58" fmla="*/ 1083293 w 1288251"/>
                  <a:gd name="connsiteY58" fmla="*/ 199748 h 520423"/>
                  <a:gd name="connsiteX59" fmla="*/ 1078198 w 1288251"/>
                  <a:gd name="connsiteY59" fmla="*/ 201243 h 520423"/>
                  <a:gd name="connsiteX60" fmla="*/ 1072446 w 1288251"/>
                  <a:gd name="connsiteY60" fmla="*/ 196839 h 520423"/>
                  <a:gd name="connsiteX61" fmla="*/ 1065789 w 1288251"/>
                  <a:gd name="connsiteY61" fmla="*/ 193411 h 520423"/>
                  <a:gd name="connsiteX62" fmla="*/ 1056913 w 1288251"/>
                  <a:gd name="connsiteY62" fmla="*/ 188925 h 520423"/>
                  <a:gd name="connsiteX63" fmla="*/ 1046888 w 1288251"/>
                  <a:gd name="connsiteY63" fmla="*/ 188925 h 520423"/>
                  <a:gd name="connsiteX64" fmla="*/ 1043271 w 1288251"/>
                  <a:gd name="connsiteY64" fmla="*/ 191045 h 520423"/>
                  <a:gd name="connsiteX65" fmla="*/ 1036943 w 1288251"/>
                  <a:gd name="connsiteY65" fmla="*/ 196395 h 520423"/>
                  <a:gd name="connsiteX66" fmla="*/ 1033820 w 1288251"/>
                  <a:gd name="connsiteY66" fmla="*/ 199378 h 520423"/>
                  <a:gd name="connsiteX67" fmla="*/ 1024370 w 1288251"/>
                  <a:gd name="connsiteY67" fmla="*/ 201457 h 520423"/>
                  <a:gd name="connsiteX68" fmla="*/ 1015988 w 1288251"/>
                  <a:gd name="connsiteY68" fmla="*/ 203109 h 520423"/>
                  <a:gd name="connsiteX69" fmla="*/ 1016480 w 1288251"/>
                  <a:gd name="connsiteY69" fmla="*/ 207218 h 520423"/>
                  <a:gd name="connsiteX70" fmla="*/ 1015741 w 1288251"/>
                  <a:gd name="connsiteY70" fmla="*/ 211491 h 520423"/>
                  <a:gd name="connsiteX71" fmla="*/ 1012454 w 1288251"/>
                  <a:gd name="connsiteY71" fmla="*/ 216167 h 520423"/>
                  <a:gd name="connsiteX72" fmla="*/ 1008345 w 1288251"/>
                  <a:gd name="connsiteY72" fmla="*/ 221032 h 520423"/>
                  <a:gd name="connsiteX73" fmla="*/ 1010893 w 1288251"/>
                  <a:gd name="connsiteY73" fmla="*/ 224394 h 520423"/>
                  <a:gd name="connsiteX74" fmla="*/ 1016563 w 1288251"/>
                  <a:gd name="connsiteY74" fmla="*/ 225511 h 520423"/>
                  <a:gd name="connsiteX75" fmla="*/ 1021822 w 1288251"/>
                  <a:gd name="connsiteY75" fmla="*/ 225388 h 520423"/>
                  <a:gd name="connsiteX76" fmla="*/ 1027329 w 1288251"/>
                  <a:gd name="connsiteY76" fmla="*/ 226900 h 520423"/>
                  <a:gd name="connsiteX77" fmla="*/ 1031602 w 1288251"/>
                  <a:gd name="connsiteY77" fmla="*/ 228494 h 520423"/>
                  <a:gd name="connsiteX78" fmla="*/ 1036122 w 1288251"/>
                  <a:gd name="connsiteY78" fmla="*/ 231108 h 520423"/>
                  <a:gd name="connsiteX79" fmla="*/ 1033902 w 1288251"/>
                  <a:gd name="connsiteY79" fmla="*/ 235965 h 520423"/>
                  <a:gd name="connsiteX80" fmla="*/ 1037108 w 1288251"/>
                  <a:gd name="connsiteY80" fmla="*/ 241668 h 520423"/>
                  <a:gd name="connsiteX81" fmla="*/ 1040889 w 1288251"/>
                  <a:gd name="connsiteY81" fmla="*/ 245604 h 520423"/>
                  <a:gd name="connsiteX82" fmla="*/ 1045161 w 1288251"/>
                  <a:gd name="connsiteY82" fmla="*/ 249031 h 520423"/>
                  <a:gd name="connsiteX83" fmla="*/ 1050997 w 1288251"/>
                  <a:gd name="connsiteY83" fmla="*/ 247560 h 520423"/>
                  <a:gd name="connsiteX84" fmla="*/ 1055845 w 1288251"/>
                  <a:gd name="connsiteY84" fmla="*/ 249771 h 520423"/>
                  <a:gd name="connsiteX85" fmla="*/ 1063652 w 1288251"/>
                  <a:gd name="connsiteY85" fmla="*/ 249607 h 520423"/>
                  <a:gd name="connsiteX86" fmla="*/ 1068008 w 1288251"/>
                  <a:gd name="connsiteY86" fmla="*/ 247905 h 520423"/>
                  <a:gd name="connsiteX87" fmla="*/ 1073020 w 1288251"/>
                  <a:gd name="connsiteY87" fmla="*/ 247905 h 520423"/>
                  <a:gd name="connsiteX88" fmla="*/ 1080006 w 1288251"/>
                  <a:gd name="connsiteY88" fmla="*/ 247905 h 520423"/>
                  <a:gd name="connsiteX89" fmla="*/ 1085677 w 1288251"/>
                  <a:gd name="connsiteY89" fmla="*/ 249401 h 520423"/>
                  <a:gd name="connsiteX90" fmla="*/ 1085841 w 1288251"/>
                  <a:gd name="connsiteY90" fmla="*/ 254217 h 520423"/>
                  <a:gd name="connsiteX91" fmla="*/ 1081814 w 1288251"/>
                  <a:gd name="connsiteY91" fmla="*/ 254998 h 520423"/>
                  <a:gd name="connsiteX92" fmla="*/ 1076472 w 1288251"/>
                  <a:gd name="connsiteY92" fmla="*/ 253880 h 520423"/>
                  <a:gd name="connsiteX93" fmla="*/ 1072117 w 1288251"/>
                  <a:gd name="connsiteY93" fmla="*/ 253510 h 520423"/>
                  <a:gd name="connsiteX94" fmla="*/ 1066529 w 1288251"/>
                  <a:gd name="connsiteY94" fmla="*/ 255441 h 520423"/>
                  <a:gd name="connsiteX95" fmla="*/ 1062912 w 1288251"/>
                  <a:gd name="connsiteY95" fmla="*/ 259189 h 520423"/>
                  <a:gd name="connsiteX96" fmla="*/ 1060201 w 1288251"/>
                  <a:gd name="connsiteY96" fmla="*/ 262854 h 520423"/>
                  <a:gd name="connsiteX97" fmla="*/ 1055023 w 1288251"/>
                  <a:gd name="connsiteY97" fmla="*/ 265451 h 520423"/>
                  <a:gd name="connsiteX98" fmla="*/ 1051489 w 1288251"/>
                  <a:gd name="connsiteY98" fmla="*/ 262098 h 520423"/>
                  <a:gd name="connsiteX99" fmla="*/ 1043189 w 1288251"/>
                  <a:gd name="connsiteY99" fmla="*/ 261720 h 520423"/>
                  <a:gd name="connsiteX100" fmla="*/ 1037025 w 1288251"/>
                  <a:gd name="connsiteY100" fmla="*/ 264333 h 520423"/>
                  <a:gd name="connsiteX101" fmla="*/ 1036615 w 1288251"/>
                  <a:gd name="connsiteY101" fmla="*/ 269486 h 520423"/>
                  <a:gd name="connsiteX102" fmla="*/ 1041546 w 1288251"/>
                  <a:gd name="connsiteY102" fmla="*/ 269560 h 520423"/>
                  <a:gd name="connsiteX103" fmla="*/ 1046476 w 1288251"/>
                  <a:gd name="connsiteY103" fmla="*/ 272182 h 520423"/>
                  <a:gd name="connsiteX104" fmla="*/ 1050997 w 1288251"/>
                  <a:gd name="connsiteY104" fmla="*/ 276701 h 520423"/>
                  <a:gd name="connsiteX105" fmla="*/ 1054448 w 1288251"/>
                  <a:gd name="connsiteY105" fmla="*/ 282248 h 520423"/>
                  <a:gd name="connsiteX106" fmla="*/ 1057735 w 1288251"/>
                  <a:gd name="connsiteY106" fmla="*/ 284862 h 520423"/>
                  <a:gd name="connsiteX107" fmla="*/ 1059215 w 1288251"/>
                  <a:gd name="connsiteY107" fmla="*/ 289719 h 520423"/>
                  <a:gd name="connsiteX108" fmla="*/ 1056092 w 1288251"/>
                  <a:gd name="connsiteY108" fmla="*/ 292546 h 520423"/>
                  <a:gd name="connsiteX109" fmla="*/ 1056174 w 1288251"/>
                  <a:gd name="connsiteY109" fmla="*/ 298529 h 520423"/>
                  <a:gd name="connsiteX110" fmla="*/ 1058392 w 1288251"/>
                  <a:gd name="connsiteY110" fmla="*/ 303533 h 520423"/>
                  <a:gd name="connsiteX111" fmla="*/ 1062666 w 1288251"/>
                  <a:gd name="connsiteY111" fmla="*/ 307264 h 520423"/>
                  <a:gd name="connsiteX112" fmla="*/ 1066447 w 1288251"/>
                  <a:gd name="connsiteY112" fmla="*/ 305678 h 520423"/>
                  <a:gd name="connsiteX113" fmla="*/ 1070801 w 1288251"/>
                  <a:gd name="connsiteY113" fmla="*/ 303903 h 520423"/>
                  <a:gd name="connsiteX114" fmla="*/ 1073679 w 1288251"/>
                  <a:gd name="connsiteY114" fmla="*/ 300780 h 520423"/>
                  <a:gd name="connsiteX115" fmla="*/ 1074747 w 1288251"/>
                  <a:gd name="connsiteY115" fmla="*/ 293951 h 520423"/>
                  <a:gd name="connsiteX116" fmla="*/ 1078937 w 1288251"/>
                  <a:gd name="connsiteY116" fmla="*/ 289349 h 520423"/>
                  <a:gd name="connsiteX117" fmla="*/ 1082142 w 1288251"/>
                  <a:gd name="connsiteY117" fmla="*/ 293425 h 520423"/>
                  <a:gd name="connsiteX118" fmla="*/ 1085594 w 1288251"/>
                  <a:gd name="connsiteY118" fmla="*/ 290089 h 520423"/>
                  <a:gd name="connsiteX119" fmla="*/ 1086498 w 1288251"/>
                  <a:gd name="connsiteY119" fmla="*/ 294198 h 520423"/>
                  <a:gd name="connsiteX120" fmla="*/ 1088306 w 1288251"/>
                  <a:gd name="connsiteY120" fmla="*/ 299424 h 520423"/>
                  <a:gd name="connsiteX121" fmla="*/ 1092333 w 1288251"/>
                  <a:gd name="connsiteY121" fmla="*/ 297929 h 520423"/>
                  <a:gd name="connsiteX122" fmla="*/ 1093812 w 1288251"/>
                  <a:gd name="connsiteY122" fmla="*/ 303903 h 520423"/>
                  <a:gd name="connsiteX123" fmla="*/ 1098333 w 1288251"/>
                  <a:gd name="connsiteY123" fmla="*/ 305021 h 520423"/>
                  <a:gd name="connsiteX124" fmla="*/ 1100962 w 1288251"/>
                  <a:gd name="connsiteY124" fmla="*/ 300723 h 520423"/>
                  <a:gd name="connsiteX125" fmla="*/ 1105565 w 1288251"/>
                  <a:gd name="connsiteY125" fmla="*/ 304585 h 520423"/>
                  <a:gd name="connsiteX126" fmla="*/ 1109674 w 1288251"/>
                  <a:gd name="connsiteY126" fmla="*/ 305464 h 520423"/>
                  <a:gd name="connsiteX127" fmla="*/ 1113946 w 1288251"/>
                  <a:gd name="connsiteY127" fmla="*/ 311702 h 520423"/>
                  <a:gd name="connsiteX128" fmla="*/ 1117892 w 1288251"/>
                  <a:gd name="connsiteY128" fmla="*/ 313946 h 520423"/>
                  <a:gd name="connsiteX129" fmla="*/ 1123397 w 1288251"/>
                  <a:gd name="connsiteY129" fmla="*/ 318835 h 520423"/>
                  <a:gd name="connsiteX130" fmla="*/ 1129478 w 1288251"/>
                  <a:gd name="connsiteY130" fmla="*/ 318087 h 520423"/>
                  <a:gd name="connsiteX131" fmla="*/ 1136135 w 1288251"/>
                  <a:gd name="connsiteY131" fmla="*/ 319213 h 520423"/>
                  <a:gd name="connsiteX132" fmla="*/ 1143121 w 1288251"/>
                  <a:gd name="connsiteY132" fmla="*/ 319213 h 520423"/>
                  <a:gd name="connsiteX133" fmla="*/ 1147394 w 1288251"/>
                  <a:gd name="connsiteY133" fmla="*/ 322229 h 520423"/>
                  <a:gd name="connsiteX134" fmla="*/ 1153146 w 1288251"/>
                  <a:gd name="connsiteY134" fmla="*/ 324654 h 520423"/>
                  <a:gd name="connsiteX135" fmla="*/ 1158570 w 1288251"/>
                  <a:gd name="connsiteY135" fmla="*/ 327423 h 520423"/>
                  <a:gd name="connsiteX136" fmla="*/ 1163419 w 1288251"/>
                  <a:gd name="connsiteY136" fmla="*/ 330036 h 520423"/>
                  <a:gd name="connsiteX137" fmla="*/ 1167610 w 1288251"/>
                  <a:gd name="connsiteY137" fmla="*/ 331212 h 520423"/>
                  <a:gd name="connsiteX138" fmla="*/ 1172870 w 1288251"/>
                  <a:gd name="connsiteY138" fmla="*/ 333159 h 520423"/>
                  <a:gd name="connsiteX139" fmla="*/ 1177636 w 1288251"/>
                  <a:gd name="connsiteY139" fmla="*/ 335000 h 520423"/>
                  <a:gd name="connsiteX140" fmla="*/ 1182567 w 1288251"/>
                  <a:gd name="connsiteY140" fmla="*/ 336759 h 520423"/>
                  <a:gd name="connsiteX141" fmla="*/ 1187580 w 1288251"/>
                  <a:gd name="connsiteY141" fmla="*/ 340112 h 520423"/>
                  <a:gd name="connsiteX142" fmla="*/ 1192758 w 1288251"/>
                  <a:gd name="connsiteY142" fmla="*/ 343103 h 520423"/>
                  <a:gd name="connsiteX143" fmla="*/ 1197442 w 1288251"/>
                  <a:gd name="connsiteY143" fmla="*/ 346867 h 520423"/>
                  <a:gd name="connsiteX144" fmla="*/ 1201633 w 1288251"/>
                  <a:gd name="connsiteY144" fmla="*/ 352431 h 520423"/>
                  <a:gd name="connsiteX145" fmla="*/ 1201880 w 1288251"/>
                  <a:gd name="connsiteY145" fmla="*/ 358405 h 520423"/>
                  <a:gd name="connsiteX146" fmla="*/ 1204591 w 1288251"/>
                  <a:gd name="connsiteY146" fmla="*/ 361766 h 520423"/>
                  <a:gd name="connsiteX147" fmla="*/ 1207057 w 1288251"/>
                  <a:gd name="connsiteY147" fmla="*/ 365769 h 520423"/>
                  <a:gd name="connsiteX148" fmla="*/ 1209194 w 1288251"/>
                  <a:gd name="connsiteY148" fmla="*/ 371472 h 520423"/>
                  <a:gd name="connsiteX149" fmla="*/ 1209194 w 1288251"/>
                  <a:gd name="connsiteY149" fmla="*/ 375951 h 520423"/>
                  <a:gd name="connsiteX150" fmla="*/ 1214617 w 1288251"/>
                  <a:gd name="connsiteY150" fmla="*/ 382673 h 520423"/>
                  <a:gd name="connsiteX151" fmla="*/ 1216343 w 1288251"/>
                  <a:gd name="connsiteY151" fmla="*/ 386535 h 520423"/>
                  <a:gd name="connsiteX152" fmla="*/ 1214207 w 1288251"/>
                  <a:gd name="connsiteY152" fmla="*/ 390168 h 520423"/>
                  <a:gd name="connsiteX153" fmla="*/ 1212809 w 1288251"/>
                  <a:gd name="connsiteY153" fmla="*/ 396857 h 520423"/>
                  <a:gd name="connsiteX154" fmla="*/ 1217165 w 1288251"/>
                  <a:gd name="connsiteY154" fmla="*/ 401246 h 520423"/>
                  <a:gd name="connsiteX155" fmla="*/ 1222425 w 1288251"/>
                  <a:gd name="connsiteY155" fmla="*/ 402454 h 520423"/>
                  <a:gd name="connsiteX156" fmla="*/ 1214946 w 1288251"/>
                  <a:gd name="connsiteY156" fmla="*/ 404985 h 520423"/>
                  <a:gd name="connsiteX157" fmla="*/ 1219220 w 1288251"/>
                  <a:gd name="connsiteY157" fmla="*/ 407212 h 520423"/>
                  <a:gd name="connsiteX158" fmla="*/ 1222178 w 1288251"/>
                  <a:gd name="connsiteY158" fmla="*/ 413285 h 520423"/>
                  <a:gd name="connsiteX159" fmla="*/ 1214617 w 1288251"/>
                  <a:gd name="connsiteY159" fmla="*/ 408428 h 520423"/>
                  <a:gd name="connsiteX160" fmla="*/ 1208865 w 1288251"/>
                  <a:gd name="connsiteY160" fmla="*/ 409891 h 520423"/>
                  <a:gd name="connsiteX161" fmla="*/ 1198921 w 1288251"/>
                  <a:gd name="connsiteY161" fmla="*/ 412537 h 520423"/>
                  <a:gd name="connsiteX162" fmla="*/ 1190456 w 1288251"/>
                  <a:gd name="connsiteY162" fmla="*/ 422958 h 520423"/>
                  <a:gd name="connsiteX163" fmla="*/ 1188813 w 1288251"/>
                  <a:gd name="connsiteY163" fmla="*/ 426722 h 520423"/>
                  <a:gd name="connsiteX164" fmla="*/ 1187334 w 1288251"/>
                  <a:gd name="connsiteY164" fmla="*/ 431956 h 520423"/>
                  <a:gd name="connsiteX165" fmla="*/ 1184211 w 1288251"/>
                  <a:gd name="connsiteY165" fmla="*/ 438293 h 520423"/>
                  <a:gd name="connsiteX166" fmla="*/ 1183554 w 1288251"/>
                  <a:gd name="connsiteY166" fmla="*/ 442771 h 520423"/>
                  <a:gd name="connsiteX167" fmla="*/ 1192676 w 1288251"/>
                  <a:gd name="connsiteY167" fmla="*/ 440536 h 520423"/>
                  <a:gd name="connsiteX168" fmla="*/ 1202454 w 1288251"/>
                  <a:gd name="connsiteY168" fmla="*/ 443149 h 520423"/>
                  <a:gd name="connsiteX169" fmla="*/ 1207714 w 1288251"/>
                  <a:gd name="connsiteY169" fmla="*/ 440536 h 520423"/>
                  <a:gd name="connsiteX170" fmla="*/ 1219302 w 1288251"/>
                  <a:gd name="connsiteY170" fmla="*/ 441654 h 520423"/>
                  <a:gd name="connsiteX171" fmla="*/ 1222096 w 1288251"/>
                  <a:gd name="connsiteY171" fmla="*/ 436057 h 520423"/>
                  <a:gd name="connsiteX172" fmla="*/ 1228012 w 1288251"/>
                  <a:gd name="connsiteY172" fmla="*/ 432318 h 520423"/>
                  <a:gd name="connsiteX173" fmla="*/ 1231300 w 1288251"/>
                  <a:gd name="connsiteY173" fmla="*/ 435679 h 520423"/>
                  <a:gd name="connsiteX174" fmla="*/ 1235738 w 1288251"/>
                  <a:gd name="connsiteY174" fmla="*/ 434849 h 520423"/>
                  <a:gd name="connsiteX175" fmla="*/ 1240998 w 1288251"/>
                  <a:gd name="connsiteY175" fmla="*/ 432318 h 520423"/>
                  <a:gd name="connsiteX176" fmla="*/ 1248312 w 1288251"/>
                  <a:gd name="connsiteY176" fmla="*/ 433444 h 520423"/>
                  <a:gd name="connsiteX177" fmla="*/ 1251270 w 1288251"/>
                  <a:gd name="connsiteY177" fmla="*/ 437545 h 520423"/>
                  <a:gd name="connsiteX178" fmla="*/ 1259734 w 1288251"/>
                  <a:gd name="connsiteY178" fmla="*/ 444637 h 520423"/>
                  <a:gd name="connsiteX179" fmla="*/ 1262776 w 1288251"/>
                  <a:gd name="connsiteY179" fmla="*/ 448376 h 520423"/>
                  <a:gd name="connsiteX180" fmla="*/ 1265487 w 1288251"/>
                  <a:gd name="connsiteY180" fmla="*/ 454934 h 520423"/>
                  <a:gd name="connsiteX181" fmla="*/ 1268775 w 1288251"/>
                  <a:gd name="connsiteY181" fmla="*/ 459528 h 520423"/>
                  <a:gd name="connsiteX182" fmla="*/ 1275677 w 1288251"/>
                  <a:gd name="connsiteY182" fmla="*/ 464804 h 520423"/>
                  <a:gd name="connsiteX183" fmla="*/ 180953 w 1288251"/>
                  <a:gd name="connsiteY183" fmla="*/ 123566 h 520423"/>
                  <a:gd name="connsiteX184" fmla="*/ 185473 w 1288251"/>
                  <a:gd name="connsiteY184" fmla="*/ 121808 h 520423"/>
                  <a:gd name="connsiteX185" fmla="*/ 186788 w 1288251"/>
                  <a:gd name="connsiteY185" fmla="*/ 116474 h 520423"/>
                  <a:gd name="connsiteX186" fmla="*/ 184240 w 1288251"/>
                  <a:gd name="connsiteY186" fmla="*/ 112316 h 520423"/>
                  <a:gd name="connsiteX187" fmla="*/ 180213 w 1288251"/>
                  <a:gd name="connsiteY187" fmla="*/ 114288 h 520423"/>
                  <a:gd name="connsiteX188" fmla="*/ 175694 w 1288251"/>
                  <a:gd name="connsiteY188" fmla="*/ 114231 h 520423"/>
                  <a:gd name="connsiteX189" fmla="*/ 177173 w 1288251"/>
                  <a:gd name="connsiteY189" fmla="*/ 119835 h 520423"/>
                  <a:gd name="connsiteX190" fmla="*/ 180953 w 1288251"/>
                  <a:gd name="connsiteY190" fmla="*/ 123566 h 520423"/>
                  <a:gd name="connsiteX191" fmla="*/ 207168 w 1288251"/>
                  <a:gd name="connsiteY191" fmla="*/ 136863 h 520423"/>
                  <a:gd name="connsiteX192" fmla="*/ 207579 w 1288251"/>
                  <a:gd name="connsiteY192" fmla="*/ 131809 h 520423"/>
                  <a:gd name="connsiteX193" fmla="*/ 196814 w 1288251"/>
                  <a:gd name="connsiteY193" fmla="*/ 128078 h 520423"/>
                  <a:gd name="connsiteX194" fmla="*/ 191801 w 1288251"/>
                  <a:gd name="connsiteY194" fmla="*/ 128013 h 520423"/>
                  <a:gd name="connsiteX195" fmla="*/ 196567 w 1288251"/>
                  <a:gd name="connsiteY195" fmla="*/ 132179 h 520423"/>
                  <a:gd name="connsiteX196" fmla="*/ 200923 w 1288251"/>
                  <a:gd name="connsiteY196" fmla="*/ 131768 h 520423"/>
                  <a:gd name="connsiteX197" fmla="*/ 207168 w 1288251"/>
                  <a:gd name="connsiteY197" fmla="*/ 136863 h 520423"/>
                  <a:gd name="connsiteX198" fmla="*/ 221714 w 1288251"/>
                  <a:gd name="connsiteY198" fmla="*/ 148985 h 520423"/>
                  <a:gd name="connsiteX199" fmla="*/ 221139 w 1288251"/>
                  <a:gd name="connsiteY199" fmla="*/ 143709 h 520423"/>
                  <a:gd name="connsiteX200" fmla="*/ 213907 w 1288251"/>
                  <a:gd name="connsiteY200" fmla="*/ 142632 h 520423"/>
                  <a:gd name="connsiteX201" fmla="*/ 216619 w 1288251"/>
                  <a:gd name="connsiteY201" fmla="*/ 145994 h 520423"/>
                  <a:gd name="connsiteX202" fmla="*/ 221714 w 1288251"/>
                  <a:gd name="connsiteY202" fmla="*/ 148985 h 520423"/>
                  <a:gd name="connsiteX203" fmla="*/ 222290 w 1288251"/>
                  <a:gd name="connsiteY203" fmla="*/ 156077 h 520423"/>
                  <a:gd name="connsiteX204" fmla="*/ 222372 w 1288251"/>
                  <a:gd name="connsiteY204" fmla="*/ 151697 h 520423"/>
                  <a:gd name="connsiteX205" fmla="*/ 214318 w 1288251"/>
                  <a:gd name="connsiteY205" fmla="*/ 146741 h 520423"/>
                  <a:gd name="connsiteX206" fmla="*/ 206018 w 1288251"/>
                  <a:gd name="connsiteY206" fmla="*/ 149725 h 520423"/>
                  <a:gd name="connsiteX207" fmla="*/ 209798 w 1288251"/>
                  <a:gd name="connsiteY207" fmla="*/ 152338 h 520423"/>
                  <a:gd name="connsiteX208" fmla="*/ 215469 w 1288251"/>
                  <a:gd name="connsiteY208" fmla="*/ 152716 h 520423"/>
                  <a:gd name="connsiteX209" fmla="*/ 220482 w 1288251"/>
                  <a:gd name="connsiteY209" fmla="*/ 153464 h 520423"/>
                  <a:gd name="connsiteX210" fmla="*/ 784650 w 1288251"/>
                  <a:gd name="connsiteY210" fmla="*/ 310831 h 520423"/>
                  <a:gd name="connsiteX211" fmla="*/ 787937 w 1288251"/>
                  <a:gd name="connsiteY211" fmla="*/ 306804 h 520423"/>
                  <a:gd name="connsiteX212" fmla="*/ 783170 w 1288251"/>
                  <a:gd name="connsiteY212" fmla="*/ 304117 h 520423"/>
                  <a:gd name="connsiteX213" fmla="*/ 781856 w 1288251"/>
                  <a:gd name="connsiteY213" fmla="*/ 309491 h 520423"/>
                  <a:gd name="connsiteX214" fmla="*/ 1002263 w 1288251"/>
                  <a:gd name="connsiteY214" fmla="*/ 191538 h 520423"/>
                  <a:gd name="connsiteX215" fmla="*/ 1008591 w 1288251"/>
                  <a:gd name="connsiteY215" fmla="*/ 189154 h 520423"/>
                  <a:gd name="connsiteX216" fmla="*/ 1014098 w 1288251"/>
                  <a:gd name="connsiteY216" fmla="*/ 188177 h 520423"/>
                  <a:gd name="connsiteX217" fmla="*/ 1018864 w 1288251"/>
                  <a:gd name="connsiteY217" fmla="*/ 186689 h 520423"/>
                  <a:gd name="connsiteX218" fmla="*/ 1017960 w 1288251"/>
                  <a:gd name="connsiteY218" fmla="*/ 182202 h 520423"/>
                  <a:gd name="connsiteX219" fmla="*/ 1011385 w 1288251"/>
                  <a:gd name="connsiteY219" fmla="*/ 179688 h 520423"/>
                  <a:gd name="connsiteX220" fmla="*/ 1006619 w 1288251"/>
                  <a:gd name="connsiteY220" fmla="*/ 178849 h 520423"/>
                  <a:gd name="connsiteX221" fmla="*/ 998566 w 1288251"/>
                  <a:gd name="connsiteY221" fmla="*/ 179704 h 520423"/>
                  <a:gd name="connsiteX222" fmla="*/ 992155 w 1288251"/>
                  <a:gd name="connsiteY222" fmla="*/ 181035 h 520423"/>
                  <a:gd name="connsiteX223" fmla="*/ 985909 w 1288251"/>
                  <a:gd name="connsiteY223" fmla="*/ 184018 h 520423"/>
                  <a:gd name="connsiteX224" fmla="*/ 994374 w 1288251"/>
                  <a:gd name="connsiteY224" fmla="*/ 186607 h 520423"/>
                  <a:gd name="connsiteX225" fmla="*/ 998894 w 1288251"/>
                  <a:gd name="connsiteY225" fmla="*/ 188070 h 520423"/>
                  <a:gd name="connsiteX226" fmla="*/ 1002263 w 1288251"/>
                  <a:gd name="connsiteY226" fmla="*/ 191538 h 520423"/>
                  <a:gd name="connsiteX227" fmla="*/ 781280 w 1288251"/>
                  <a:gd name="connsiteY227" fmla="*/ 503248 h 520423"/>
                  <a:gd name="connsiteX228" fmla="*/ 788841 w 1288251"/>
                  <a:gd name="connsiteY228" fmla="*/ 502500 h 520423"/>
                  <a:gd name="connsiteX229" fmla="*/ 792950 w 1288251"/>
                  <a:gd name="connsiteY229" fmla="*/ 501678 h 520423"/>
                  <a:gd name="connsiteX230" fmla="*/ 796895 w 1288251"/>
                  <a:gd name="connsiteY230" fmla="*/ 500067 h 520423"/>
                  <a:gd name="connsiteX231" fmla="*/ 799771 w 1288251"/>
                  <a:gd name="connsiteY231" fmla="*/ 496534 h 520423"/>
                  <a:gd name="connsiteX232" fmla="*/ 807742 w 1288251"/>
                  <a:gd name="connsiteY232" fmla="*/ 497273 h 520423"/>
                  <a:gd name="connsiteX233" fmla="*/ 811194 w 1288251"/>
                  <a:gd name="connsiteY233" fmla="*/ 494652 h 520423"/>
                  <a:gd name="connsiteX234" fmla="*/ 818919 w 1288251"/>
                  <a:gd name="connsiteY234" fmla="*/ 487946 h 520423"/>
                  <a:gd name="connsiteX235" fmla="*/ 823686 w 1288251"/>
                  <a:gd name="connsiteY235" fmla="*/ 482070 h 520423"/>
                  <a:gd name="connsiteX236" fmla="*/ 824589 w 1288251"/>
                  <a:gd name="connsiteY236" fmla="*/ 477862 h 520423"/>
                  <a:gd name="connsiteX237" fmla="*/ 828616 w 1288251"/>
                  <a:gd name="connsiteY237" fmla="*/ 475356 h 520423"/>
                  <a:gd name="connsiteX238" fmla="*/ 827465 w 1288251"/>
                  <a:gd name="connsiteY238" fmla="*/ 470704 h 520423"/>
                  <a:gd name="connsiteX239" fmla="*/ 826479 w 1288251"/>
                  <a:gd name="connsiteY239" fmla="*/ 466546 h 520423"/>
                  <a:gd name="connsiteX240" fmla="*/ 830753 w 1288251"/>
                  <a:gd name="connsiteY240" fmla="*/ 466111 h 520423"/>
                  <a:gd name="connsiteX241" fmla="*/ 831657 w 1288251"/>
                  <a:gd name="connsiteY241" fmla="*/ 461057 h 520423"/>
                  <a:gd name="connsiteX242" fmla="*/ 827630 w 1288251"/>
                  <a:gd name="connsiteY242" fmla="*/ 462240 h 520423"/>
                  <a:gd name="connsiteX243" fmla="*/ 821302 w 1288251"/>
                  <a:gd name="connsiteY243" fmla="*/ 460456 h 520423"/>
                  <a:gd name="connsiteX244" fmla="*/ 818261 w 1288251"/>
                  <a:gd name="connsiteY244" fmla="*/ 464056 h 520423"/>
                  <a:gd name="connsiteX245" fmla="*/ 812262 w 1288251"/>
                  <a:gd name="connsiteY245" fmla="*/ 465971 h 520423"/>
                  <a:gd name="connsiteX246" fmla="*/ 811605 w 1288251"/>
                  <a:gd name="connsiteY246" fmla="*/ 470031 h 520423"/>
                  <a:gd name="connsiteX247" fmla="*/ 808893 w 1288251"/>
                  <a:gd name="connsiteY247" fmla="*/ 473211 h 520423"/>
                  <a:gd name="connsiteX248" fmla="*/ 806181 w 1288251"/>
                  <a:gd name="connsiteY248" fmla="*/ 476449 h 520423"/>
                  <a:gd name="connsiteX249" fmla="*/ 803552 w 1288251"/>
                  <a:gd name="connsiteY249" fmla="*/ 472833 h 520423"/>
                  <a:gd name="connsiteX250" fmla="*/ 799360 w 1288251"/>
                  <a:gd name="connsiteY250" fmla="*/ 471428 h 520423"/>
                  <a:gd name="connsiteX251" fmla="*/ 795744 w 1288251"/>
                  <a:gd name="connsiteY251" fmla="*/ 474024 h 520423"/>
                  <a:gd name="connsiteX252" fmla="*/ 792374 w 1288251"/>
                  <a:gd name="connsiteY252" fmla="*/ 476901 h 520423"/>
                  <a:gd name="connsiteX253" fmla="*/ 789170 w 1288251"/>
                  <a:gd name="connsiteY253" fmla="*/ 480163 h 520423"/>
                  <a:gd name="connsiteX254" fmla="*/ 787690 w 1288251"/>
                  <a:gd name="connsiteY254" fmla="*/ 488184 h 520423"/>
                  <a:gd name="connsiteX255" fmla="*/ 786130 w 1288251"/>
                  <a:gd name="connsiteY255" fmla="*/ 493090 h 520423"/>
                  <a:gd name="connsiteX256" fmla="*/ 790813 w 1288251"/>
                  <a:gd name="connsiteY256" fmla="*/ 493542 h 520423"/>
                  <a:gd name="connsiteX257" fmla="*/ 783499 w 1288251"/>
                  <a:gd name="connsiteY257" fmla="*/ 496156 h 520423"/>
                  <a:gd name="connsiteX258" fmla="*/ 781527 w 1288251"/>
                  <a:gd name="connsiteY258" fmla="*/ 501448 h 520423"/>
                  <a:gd name="connsiteX259" fmla="*/ 936601 w 1288251"/>
                  <a:gd name="connsiteY259" fmla="*/ 206298 h 520423"/>
                  <a:gd name="connsiteX260" fmla="*/ 933396 w 1288251"/>
                  <a:gd name="connsiteY260" fmla="*/ 202410 h 520423"/>
                  <a:gd name="connsiteX261" fmla="*/ 930273 w 1288251"/>
                  <a:gd name="connsiteY261" fmla="*/ 198375 h 520423"/>
                  <a:gd name="connsiteX262" fmla="*/ 926822 w 1288251"/>
                  <a:gd name="connsiteY262" fmla="*/ 191061 h 520423"/>
                  <a:gd name="connsiteX263" fmla="*/ 923124 w 1288251"/>
                  <a:gd name="connsiteY263" fmla="*/ 178241 h 520423"/>
                  <a:gd name="connsiteX264" fmla="*/ 922959 w 1288251"/>
                  <a:gd name="connsiteY264" fmla="*/ 172727 h 520423"/>
                  <a:gd name="connsiteX265" fmla="*/ 922959 w 1288251"/>
                  <a:gd name="connsiteY265" fmla="*/ 163917 h 520423"/>
                  <a:gd name="connsiteX266" fmla="*/ 929616 w 1288251"/>
                  <a:gd name="connsiteY266" fmla="*/ 163917 h 520423"/>
                  <a:gd name="connsiteX267" fmla="*/ 933561 w 1288251"/>
                  <a:gd name="connsiteY267" fmla="*/ 165700 h 520423"/>
                  <a:gd name="connsiteX268" fmla="*/ 938409 w 1288251"/>
                  <a:gd name="connsiteY268" fmla="*/ 166152 h 520423"/>
                  <a:gd name="connsiteX269" fmla="*/ 944244 w 1288251"/>
                  <a:gd name="connsiteY269" fmla="*/ 168955 h 520423"/>
                  <a:gd name="connsiteX270" fmla="*/ 950654 w 1288251"/>
                  <a:gd name="connsiteY270" fmla="*/ 171379 h 520423"/>
                  <a:gd name="connsiteX271" fmla="*/ 944490 w 1288251"/>
                  <a:gd name="connsiteY271" fmla="*/ 166900 h 520423"/>
                  <a:gd name="connsiteX272" fmla="*/ 943915 w 1288251"/>
                  <a:gd name="connsiteY272" fmla="*/ 160556 h 520423"/>
                  <a:gd name="connsiteX273" fmla="*/ 937176 w 1288251"/>
                  <a:gd name="connsiteY273" fmla="*/ 158312 h 520423"/>
                  <a:gd name="connsiteX274" fmla="*/ 932657 w 1288251"/>
                  <a:gd name="connsiteY274" fmla="*/ 154581 h 520423"/>
                  <a:gd name="connsiteX275" fmla="*/ 934794 w 1288251"/>
                  <a:gd name="connsiteY275" fmla="*/ 149585 h 520423"/>
                  <a:gd name="connsiteX276" fmla="*/ 939313 w 1288251"/>
                  <a:gd name="connsiteY276" fmla="*/ 147818 h 520423"/>
                  <a:gd name="connsiteX277" fmla="*/ 943998 w 1288251"/>
                  <a:gd name="connsiteY277" fmla="*/ 144210 h 520423"/>
                  <a:gd name="connsiteX278" fmla="*/ 944244 w 1288251"/>
                  <a:gd name="connsiteY278" fmla="*/ 139345 h 520423"/>
                  <a:gd name="connsiteX279" fmla="*/ 945394 w 1288251"/>
                  <a:gd name="connsiteY279" fmla="*/ 134307 h 520423"/>
                  <a:gd name="connsiteX280" fmla="*/ 943915 w 1288251"/>
                  <a:gd name="connsiteY280" fmla="*/ 129993 h 520423"/>
                  <a:gd name="connsiteX281" fmla="*/ 937423 w 1288251"/>
                  <a:gd name="connsiteY281" fmla="*/ 129623 h 520423"/>
                  <a:gd name="connsiteX282" fmla="*/ 930109 w 1288251"/>
                  <a:gd name="connsiteY282" fmla="*/ 134110 h 520423"/>
                  <a:gd name="connsiteX283" fmla="*/ 926493 w 1288251"/>
                  <a:gd name="connsiteY283" fmla="*/ 138901 h 520423"/>
                  <a:gd name="connsiteX284" fmla="*/ 929287 w 1288251"/>
                  <a:gd name="connsiteY284" fmla="*/ 142262 h 520423"/>
                  <a:gd name="connsiteX285" fmla="*/ 923945 w 1288251"/>
                  <a:gd name="connsiteY285" fmla="*/ 143758 h 520423"/>
                  <a:gd name="connsiteX286" fmla="*/ 921234 w 1288251"/>
                  <a:gd name="connsiteY286" fmla="*/ 151598 h 520423"/>
                  <a:gd name="connsiteX287" fmla="*/ 916878 w 1288251"/>
                  <a:gd name="connsiteY287" fmla="*/ 151220 h 520423"/>
                  <a:gd name="connsiteX288" fmla="*/ 915070 w 1288251"/>
                  <a:gd name="connsiteY288" fmla="*/ 147489 h 520423"/>
                  <a:gd name="connsiteX289" fmla="*/ 918028 w 1288251"/>
                  <a:gd name="connsiteY289" fmla="*/ 144243 h 520423"/>
                  <a:gd name="connsiteX290" fmla="*/ 921891 w 1288251"/>
                  <a:gd name="connsiteY290" fmla="*/ 141145 h 520423"/>
                  <a:gd name="connsiteX291" fmla="*/ 924356 w 1288251"/>
                  <a:gd name="connsiteY291" fmla="*/ 135540 h 520423"/>
                  <a:gd name="connsiteX292" fmla="*/ 924931 w 1288251"/>
                  <a:gd name="connsiteY292" fmla="*/ 130716 h 520423"/>
                  <a:gd name="connsiteX293" fmla="*/ 924439 w 1288251"/>
                  <a:gd name="connsiteY293" fmla="*/ 125350 h 520423"/>
                  <a:gd name="connsiteX294" fmla="*/ 922137 w 1288251"/>
                  <a:gd name="connsiteY294" fmla="*/ 121660 h 520423"/>
                  <a:gd name="connsiteX295" fmla="*/ 920083 w 1288251"/>
                  <a:gd name="connsiteY295" fmla="*/ 116877 h 520423"/>
                  <a:gd name="connsiteX296" fmla="*/ 924931 w 1288251"/>
                  <a:gd name="connsiteY296" fmla="*/ 110903 h 520423"/>
                  <a:gd name="connsiteX297" fmla="*/ 918357 w 1288251"/>
                  <a:gd name="connsiteY297" fmla="*/ 113146 h 520423"/>
                  <a:gd name="connsiteX298" fmla="*/ 914576 w 1288251"/>
                  <a:gd name="connsiteY298" fmla="*/ 118751 h 520423"/>
                  <a:gd name="connsiteX299" fmla="*/ 912441 w 1288251"/>
                  <a:gd name="connsiteY299" fmla="*/ 122695 h 520423"/>
                  <a:gd name="connsiteX300" fmla="*/ 911043 w 1288251"/>
                  <a:gd name="connsiteY300" fmla="*/ 128464 h 520423"/>
                  <a:gd name="connsiteX301" fmla="*/ 910550 w 1288251"/>
                  <a:gd name="connsiteY301" fmla="*/ 134110 h 520423"/>
                  <a:gd name="connsiteX302" fmla="*/ 908167 w 1288251"/>
                  <a:gd name="connsiteY302" fmla="*/ 140019 h 520423"/>
                  <a:gd name="connsiteX303" fmla="*/ 907756 w 1288251"/>
                  <a:gd name="connsiteY303" fmla="*/ 145163 h 520423"/>
                  <a:gd name="connsiteX304" fmla="*/ 910632 w 1288251"/>
                  <a:gd name="connsiteY304" fmla="*/ 148738 h 520423"/>
                  <a:gd name="connsiteX305" fmla="*/ 914248 w 1288251"/>
                  <a:gd name="connsiteY305" fmla="*/ 151968 h 520423"/>
                  <a:gd name="connsiteX306" fmla="*/ 912358 w 1288251"/>
                  <a:gd name="connsiteY306" fmla="*/ 155699 h 520423"/>
                  <a:gd name="connsiteX307" fmla="*/ 911947 w 1288251"/>
                  <a:gd name="connsiteY307" fmla="*/ 159841 h 520423"/>
                  <a:gd name="connsiteX308" fmla="*/ 913919 w 1288251"/>
                  <a:gd name="connsiteY308" fmla="*/ 165626 h 520423"/>
                  <a:gd name="connsiteX309" fmla="*/ 917289 w 1288251"/>
                  <a:gd name="connsiteY309" fmla="*/ 170845 h 520423"/>
                  <a:gd name="connsiteX310" fmla="*/ 917289 w 1288251"/>
                  <a:gd name="connsiteY310" fmla="*/ 174987 h 520423"/>
                  <a:gd name="connsiteX311" fmla="*/ 916631 w 1288251"/>
                  <a:gd name="connsiteY311" fmla="*/ 181463 h 520423"/>
                  <a:gd name="connsiteX312" fmla="*/ 918028 w 1288251"/>
                  <a:gd name="connsiteY312" fmla="*/ 187725 h 520423"/>
                  <a:gd name="connsiteX313" fmla="*/ 921727 w 1288251"/>
                  <a:gd name="connsiteY313" fmla="*/ 190420 h 520423"/>
                  <a:gd name="connsiteX314" fmla="*/ 923699 w 1288251"/>
                  <a:gd name="connsiteY314" fmla="*/ 195055 h 520423"/>
                  <a:gd name="connsiteX315" fmla="*/ 925425 w 1288251"/>
                  <a:gd name="connsiteY315" fmla="*/ 199616 h 520423"/>
                  <a:gd name="connsiteX316" fmla="*/ 929205 w 1288251"/>
                  <a:gd name="connsiteY316" fmla="*/ 201704 h 520423"/>
                  <a:gd name="connsiteX317" fmla="*/ 931917 w 1288251"/>
                  <a:gd name="connsiteY317" fmla="*/ 205722 h 520423"/>
                  <a:gd name="connsiteX318" fmla="*/ 936026 w 1288251"/>
                  <a:gd name="connsiteY318" fmla="*/ 206051 h 520423"/>
                  <a:gd name="connsiteX319" fmla="*/ 910961 w 1288251"/>
                  <a:gd name="connsiteY319" fmla="*/ 232225 h 520423"/>
                  <a:gd name="connsiteX320" fmla="*/ 915399 w 1288251"/>
                  <a:gd name="connsiteY320" fmla="*/ 231108 h 520423"/>
                  <a:gd name="connsiteX321" fmla="*/ 921727 w 1288251"/>
                  <a:gd name="connsiteY321" fmla="*/ 231108 h 520423"/>
                  <a:gd name="connsiteX322" fmla="*/ 928548 w 1288251"/>
                  <a:gd name="connsiteY322" fmla="*/ 230532 h 520423"/>
                  <a:gd name="connsiteX323" fmla="*/ 925507 w 1288251"/>
                  <a:gd name="connsiteY323" fmla="*/ 226982 h 520423"/>
                  <a:gd name="connsiteX324" fmla="*/ 920659 w 1288251"/>
                  <a:gd name="connsiteY324" fmla="*/ 222520 h 520423"/>
                  <a:gd name="connsiteX325" fmla="*/ 914576 w 1288251"/>
                  <a:gd name="connsiteY325" fmla="*/ 220317 h 520423"/>
                  <a:gd name="connsiteX326" fmla="*/ 910304 w 1288251"/>
                  <a:gd name="connsiteY326" fmla="*/ 222898 h 520423"/>
                  <a:gd name="connsiteX327" fmla="*/ 907509 w 1288251"/>
                  <a:gd name="connsiteY327" fmla="*/ 227097 h 520423"/>
                  <a:gd name="connsiteX328" fmla="*/ 910961 w 1288251"/>
                  <a:gd name="connsiteY328" fmla="*/ 232225 h 520423"/>
                  <a:gd name="connsiteX329" fmla="*/ 35748 w 1288251"/>
                  <a:gd name="connsiteY329" fmla="*/ 104764 h 520423"/>
                  <a:gd name="connsiteX330" fmla="*/ 36430 w 1288251"/>
                  <a:gd name="connsiteY330" fmla="*/ 99841 h 520423"/>
                  <a:gd name="connsiteX331" fmla="*/ 31451 w 1288251"/>
                  <a:gd name="connsiteY331" fmla="*/ 97375 h 520423"/>
                  <a:gd name="connsiteX332" fmla="*/ 25772 w 1288251"/>
                  <a:gd name="connsiteY332" fmla="*/ 90431 h 520423"/>
                  <a:gd name="connsiteX333" fmla="*/ 20858 w 1288251"/>
                  <a:gd name="connsiteY333" fmla="*/ 86396 h 520423"/>
                  <a:gd name="connsiteX334" fmla="*/ 17307 w 1288251"/>
                  <a:gd name="connsiteY334" fmla="*/ 89092 h 520423"/>
                  <a:gd name="connsiteX335" fmla="*/ 17833 w 1288251"/>
                  <a:gd name="connsiteY335" fmla="*/ 94894 h 520423"/>
                  <a:gd name="connsiteX336" fmla="*/ 21408 w 1288251"/>
                  <a:gd name="connsiteY336" fmla="*/ 97154 h 520423"/>
                  <a:gd name="connsiteX337" fmla="*/ 26388 w 1288251"/>
                  <a:gd name="connsiteY337" fmla="*/ 99389 h 520423"/>
                  <a:gd name="connsiteX338" fmla="*/ 30637 w 1288251"/>
                  <a:gd name="connsiteY338" fmla="*/ 101830 h 520423"/>
                  <a:gd name="connsiteX339" fmla="*/ 35748 w 1288251"/>
                  <a:gd name="connsiteY339" fmla="*/ 104764 h 520423"/>
                  <a:gd name="connsiteX340" fmla="*/ 76864 w 1288251"/>
                  <a:gd name="connsiteY340" fmla="*/ 161304 h 520423"/>
                  <a:gd name="connsiteX341" fmla="*/ 78844 w 1288251"/>
                  <a:gd name="connsiteY341" fmla="*/ 156176 h 520423"/>
                  <a:gd name="connsiteX342" fmla="*/ 78934 w 1288251"/>
                  <a:gd name="connsiteY342" fmla="*/ 150103 h 520423"/>
                  <a:gd name="connsiteX343" fmla="*/ 77734 w 1288251"/>
                  <a:gd name="connsiteY343" fmla="*/ 145254 h 520423"/>
                  <a:gd name="connsiteX344" fmla="*/ 73584 w 1288251"/>
                  <a:gd name="connsiteY344" fmla="*/ 140923 h 520423"/>
                  <a:gd name="connsiteX345" fmla="*/ 69886 w 1288251"/>
                  <a:gd name="connsiteY345" fmla="*/ 135918 h 520423"/>
                  <a:gd name="connsiteX346" fmla="*/ 64766 w 1288251"/>
                  <a:gd name="connsiteY346" fmla="*/ 131078 h 520423"/>
                  <a:gd name="connsiteX347" fmla="*/ 59778 w 1288251"/>
                  <a:gd name="connsiteY347" fmla="*/ 132927 h 520423"/>
                  <a:gd name="connsiteX348" fmla="*/ 54453 w 1288251"/>
                  <a:gd name="connsiteY348" fmla="*/ 133675 h 520423"/>
                  <a:gd name="connsiteX349" fmla="*/ 58578 w 1288251"/>
                  <a:gd name="connsiteY349" fmla="*/ 138532 h 520423"/>
                  <a:gd name="connsiteX350" fmla="*/ 61997 w 1288251"/>
                  <a:gd name="connsiteY350" fmla="*/ 141515 h 520423"/>
                  <a:gd name="connsiteX351" fmla="*/ 64816 w 1288251"/>
                  <a:gd name="connsiteY351" fmla="*/ 148484 h 520423"/>
                  <a:gd name="connsiteX352" fmla="*/ 69919 w 1288251"/>
                  <a:gd name="connsiteY352" fmla="*/ 150850 h 520423"/>
                  <a:gd name="connsiteX353" fmla="*/ 71694 w 1288251"/>
                  <a:gd name="connsiteY353" fmla="*/ 155009 h 520423"/>
                  <a:gd name="connsiteX354" fmla="*/ 73847 w 1288251"/>
                  <a:gd name="connsiteY354" fmla="*/ 160926 h 520423"/>
                  <a:gd name="connsiteX355" fmla="*/ 105717 w 1288251"/>
                  <a:gd name="connsiteY355" fmla="*/ 175998 h 520423"/>
                  <a:gd name="connsiteX356" fmla="*/ 101682 w 1288251"/>
                  <a:gd name="connsiteY356" fmla="*/ 173310 h 520423"/>
                  <a:gd name="connsiteX357" fmla="*/ 96020 w 1288251"/>
                  <a:gd name="connsiteY357" fmla="*/ 173310 h 520423"/>
                  <a:gd name="connsiteX358" fmla="*/ 104476 w 1288251"/>
                  <a:gd name="connsiteY358" fmla="*/ 175603 h 520423"/>
                  <a:gd name="connsiteX359" fmla="*/ 296910 w 1288251"/>
                  <a:gd name="connsiteY359" fmla="*/ 89536 h 520423"/>
                  <a:gd name="connsiteX360" fmla="*/ 299621 w 1288251"/>
                  <a:gd name="connsiteY360" fmla="*/ 85057 h 520423"/>
                  <a:gd name="connsiteX361" fmla="*/ 295594 w 1288251"/>
                  <a:gd name="connsiteY361" fmla="*/ 83265 h 520423"/>
                  <a:gd name="connsiteX362" fmla="*/ 295841 w 1288251"/>
                  <a:gd name="connsiteY362" fmla="*/ 88763 h 520423"/>
                  <a:gd name="connsiteX363" fmla="*/ 315236 w 1288251"/>
                  <a:gd name="connsiteY363" fmla="*/ 83265 h 520423"/>
                  <a:gd name="connsiteX364" fmla="*/ 312688 w 1288251"/>
                  <a:gd name="connsiteY364" fmla="*/ 79682 h 520423"/>
                  <a:gd name="connsiteX365" fmla="*/ 312524 w 1288251"/>
                  <a:gd name="connsiteY365" fmla="*/ 72064 h 520423"/>
                  <a:gd name="connsiteX366" fmla="*/ 311455 w 1288251"/>
                  <a:gd name="connsiteY366" fmla="*/ 76995 h 520423"/>
                  <a:gd name="connsiteX367" fmla="*/ 315236 w 1288251"/>
                  <a:gd name="connsiteY367" fmla="*/ 83265 h 520423"/>
                  <a:gd name="connsiteX368" fmla="*/ 204950 w 1288251"/>
                  <a:gd name="connsiteY368" fmla="*/ 147859 h 520423"/>
                  <a:gd name="connsiteX369" fmla="*/ 206182 w 1288251"/>
                  <a:gd name="connsiteY369" fmla="*/ 141893 h 520423"/>
                  <a:gd name="connsiteX370" fmla="*/ 203717 w 1288251"/>
                  <a:gd name="connsiteY370" fmla="*/ 137036 h 520423"/>
                  <a:gd name="connsiteX371" fmla="*/ 200348 w 1288251"/>
                  <a:gd name="connsiteY371" fmla="*/ 133880 h 520423"/>
                  <a:gd name="connsiteX372" fmla="*/ 200512 w 1288251"/>
                  <a:gd name="connsiteY372" fmla="*/ 139633 h 520423"/>
                  <a:gd name="connsiteX373" fmla="*/ 204950 w 1288251"/>
                  <a:gd name="connsiteY373" fmla="*/ 147859 h 520423"/>
                  <a:gd name="connsiteX374" fmla="*/ 749148 w 1288251"/>
                  <a:gd name="connsiteY374" fmla="*/ 349809 h 520423"/>
                  <a:gd name="connsiteX375" fmla="*/ 753257 w 1288251"/>
                  <a:gd name="connsiteY375" fmla="*/ 342594 h 520423"/>
                  <a:gd name="connsiteX376" fmla="*/ 751203 w 1288251"/>
                  <a:gd name="connsiteY376" fmla="*/ 338813 h 520423"/>
                  <a:gd name="connsiteX377" fmla="*/ 745779 w 1288251"/>
                  <a:gd name="connsiteY377" fmla="*/ 341295 h 520423"/>
                  <a:gd name="connsiteX378" fmla="*/ 747669 w 1288251"/>
                  <a:gd name="connsiteY378" fmla="*/ 347196 h 520423"/>
                  <a:gd name="connsiteX379" fmla="*/ 977199 w 1288251"/>
                  <a:gd name="connsiteY379" fmla="*/ 216734 h 520423"/>
                  <a:gd name="connsiteX380" fmla="*/ 972843 w 1288251"/>
                  <a:gd name="connsiteY380" fmla="*/ 214943 h 520423"/>
                  <a:gd name="connsiteX381" fmla="*/ 977199 w 1288251"/>
                  <a:gd name="connsiteY381" fmla="*/ 216734 h 520423"/>
                  <a:gd name="connsiteX382" fmla="*/ 235356 w 1288251"/>
                  <a:gd name="connsiteY382" fmla="*/ 157564 h 520423"/>
                  <a:gd name="connsiteX383" fmla="*/ 236178 w 1288251"/>
                  <a:gd name="connsiteY383" fmla="*/ 151261 h 520423"/>
                  <a:gd name="connsiteX384" fmla="*/ 232151 w 1288251"/>
                  <a:gd name="connsiteY384" fmla="*/ 150472 h 520423"/>
                  <a:gd name="connsiteX385" fmla="*/ 232973 w 1288251"/>
                  <a:gd name="connsiteY385" fmla="*/ 156077 h 520423"/>
                  <a:gd name="connsiteX386" fmla="*/ 97482 w 1288251"/>
                  <a:gd name="connsiteY386" fmla="*/ 188982 h 520423"/>
                  <a:gd name="connsiteX387" fmla="*/ 93497 w 1288251"/>
                  <a:gd name="connsiteY387" fmla="*/ 178529 h 520423"/>
                  <a:gd name="connsiteX388" fmla="*/ 93562 w 1288251"/>
                  <a:gd name="connsiteY388" fmla="*/ 184010 h 520423"/>
                  <a:gd name="connsiteX389" fmla="*/ 97482 w 1288251"/>
                  <a:gd name="connsiteY389" fmla="*/ 188982 h 520423"/>
                  <a:gd name="connsiteX390" fmla="*/ 95272 w 1288251"/>
                  <a:gd name="connsiteY390" fmla="*/ 197052 h 520423"/>
                  <a:gd name="connsiteX391" fmla="*/ 95839 w 1288251"/>
                  <a:gd name="connsiteY391" fmla="*/ 190576 h 520423"/>
                  <a:gd name="connsiteX392" fmla="*/ 93135 w 1288251"/>
                  <a:gd name="connsiteY392" fmla="*/ 186295 h 520423"/>
                  <a:gd name="connsiteX393" fmla="*/ 91960 w 1288251"/>
                  <a:gd name="connsiteY393" fmla="*/ 191751 h 520423"/>
                  <a:gd name="connsiteX394" fmla="*/ 95272 w 1288251"/>
                  <a:gd name="connsiteY394" fmla="*/ 197052 h 520423"/>
                  <a:gd name="connsiteX395" fmla="*/ 497101 w 1288251"/>
                  <a:gd name="connsiteY395" fmla="*/ 404829 h 520423"/>
                  <a:gd name="connsiteX396" fmla="*/ 502361 w 1288251"/>
                  <a:gd name="connsiteY396" fmla="*/ 404829 h 520423"/>
                  <a:gd name="connsiteX397" fmla="*/ 509920 w 1288251"/>
                  <a:gd name="connsiteY397" fmla="*/ 404829 h 520423"/>
                  <a:gd name="connsiteX398" fmla="*/ 512961 w 1288251"/>
                  <a:gd name="connsiteY398" fmla="*/ 400794 h 520423"/>
                  <a:gd name="connsiteX399" fmla="*/ 518961 w 1288251"/>
                  <a:gd name="connsiteY399" fmla="*/ 401689 h 520423"/>
                  <a:gd name="connsiteX400" fmla="*/ 521919 w 1288251"/>
                  <a:gd name="connsiteY400" fmla="*/ 398558 h 520423"/>
                  <a:gd name="connsiteX401" fmla="*/ 526686 w 1288251"/>
                  <a:gd name="connsiteY401" fmla="*/ 396742 h 520423"/>
                  <a:gd name="connsiteX402" fmla="*/ 521016 w 1288251"/>
                  <a:gd name="connsiteY402" fmla="*/ 393258 h 520423"/>
                  <a:gd name="connsiteX403" fmla="*/ 511811 w 1288251"/>
                  <a:gd name="connsiteY403" fmla="*/ 394079 h 520423"/>
                  <a:gd name="connsiteX404" fmla="*/ 491020 w 1288251"/>
                  <a:gd name="connsiteY404" fmla="*/ 394079 h 520423"/>
                  <a:gd name="connsiteX405" fmla="*/ 486499 w 1288251"/>
                  <a:gd name="connsiteY405" fmla="*/ 398854 h 520423"/>
                  <a:gd name="connsiteX406" fmla="*/ 497101 w 1288251"/>
                  <a:gd name="connsiteY406" fmla="*/ 404829 h 520423"/>
                  <a:gd name="connsiteX407" fmla="*/ 571310 w 1288251"/>
                  <a:gd name="connsiteY407" fmla="*/ 398147 h 520423"/>
                  <a:gd name="connsiteX408" fmla="*/ 567611 w 1288251"/>
                  <a:gd name="connsiteY408" fmla="*/ 395822 h 520423"/>
                  <a:gd name="connsiteX409" fmla="*/ 561695 w 1288251"/>
                  <a:gd name="connsiteY409" fmla="*/ 392329 h 520423"/>
                  <a:gd name="connsiteX410" fmla="*/ 557421 w 1288251"/>
                  <a:gd name="connsiteY410" fmla="*/ 394482 h 520423"/>
                  <a:gd name="connsiteX411" fmla="*/ 561777 w 1288251"/>
                  <a:gd name="connsiteY411" fmla="*/ 396808 h 520423"/>
                  <a:gd name="connsiteX412" fmla="*/ 566872 w 1288251"/>
                  <a:gd name="connsiteY412" fmla="*/ 396800 h 520423"/>
                  <a:gd name="connsiteX413" fmla="*/ 571310 w 1288251"/>
                  <a:gd name="connsiteY413" fmla="*/ 398147 h 520423"/>
                  <a:gd name="connsiteX414" fmla="*/ 619303 w 1288251"/>
                  <a:gd name="connsiteY414" fmla="*/ 439755 h 520423"/>
                  <a:gd name="connsiteX415" fmla="*/ 623083 w 1288251"/>
                  <a:gd name="connsiteY415" fmla="*/ 433781 h 520423"/>
                  <a:gd name="connsiteX416" fmla="*/ 618646 w 1288251"/>
                  <a:gd name="connsiteY416" fmla="*/ 434529 h 520423"/>
                  <a:gd name="connsiteX417" fmla="*/ 619303 w 1288251"/>
                  <a:gd name="connsiteY417" fmla="*/ 439755 h 520423"/>
                  <a:gd name="connsiteX418" fmla="*/ 535725 w 1288251"/>
                  <a:gd name="connsiteY418" fmla="*/ 453093 h 520423"/>
                  <a:gd name="connsiteX419" fmla="*/ 532274 w 1288251"/>
                  <a:gd name="connsiteY419" fmla="*/ 448277 h 520423"/>
                  <a:gd name="connsiteX420" fmla="*/ 530877 w 1288251"/>
                  <a:gd name="connsiteY420" fmla="*/ 438876 h 520423"/>
                  <a:gd name="connsiteX421" fmla="*/ 532602 w 1288251"/>
                  <a:gd name="connsiteY421" fmla="*/ 430806 h 520423"/>
                  <a:gd name="connsiteX422" fmla="*/ 534492 w 1288251"/>
                  <a:gd name="connsiteY422" fmla="*/ 426779 h 520423"/>
                  <a:gd name="connsiteX423" fmla="*/ 532438 w 1288251"/>
                  <a:gd name="connsiteY423" fmla="*/ 420953 h 520423"/>
                  <a:gd name="connsiteX424" fmla="*/ 524549 w 1288251"/>
                  <a:gd name="connsiteY424" fmla="*/ 419613 h 520423"/>
                  <a:gd name="connsiteX425" fmla="*/ 520193 w 1288251"/>
                  <a:gd name="connsiteY425" fmla="*/ 418717 h 520423"/>
                  <a:gd name="connsiteX426" fmla="*/ 516084 w 1288251"/>
                  <a:gd name="connsiteY426" fmla="*/ 420509 h 520423"/>
                  <a:gd name="connsiteX427" fmla="*/ 508113 w 1288251"/>
                  <a:gd name="connsiteY427" fmla="*/ 419613 h 520423"/>
                  <a:gd name="connsiteX428" fmla="*/ 501949 w 1288251"/>
                  <a:gd name="connsiteY428" fmla="*/ 422300 h 520423"/>
                  <a:gd name="connsiteX429" fmla="*/ 496936 w 1288251"/>
                  <a:gd name="connsiteY429" fmla="*/ 420509 h 520423"/>
                  <a:gd name="connsiteX430" fmla="*/ 492663 w 1288251"/>
                  <a:gd name="connsiteY430" fmla="*/ 418265 h 520423"/>
                  <a:gd name="connsiteX431" fmla="*/ 486828 w 1288251"/>
                  <a:gd name="connsiteY431" fmla="*/ 415578 h 520423"/>
                  <a:gd name="connsiteX432" fmla="*/ 487568 w 1288251"/>
                  <a:gd name="connsiteY432" fmla="*/ 410203 h 520423"/>
                  <a:gd name="connsiteX433" fmla="*/ 489458 w 1288251"/>
                  <a:gd name="connsiteY433" fmla="*/ 405725 h 520423"/>
                  <a:gd name="connsiteX434" fmla="*/ 482719 w 1288251"/>
                  <a:gd name="connsiteY434" fmla="*/ 404829 h 520423"/>
                  <a:gd name="connsiteX435" fmla="*/ 482719 w 1288251"/>
                  <a:gd name="connsiteY435" fmla="*/ 398106 h 520423"/>
                  <a:gd name="connsiteX436" fmla="*/ 479432 w 1288251"/>
                  <a:gd name="connsiteY436" fmla="*/ 393184 h 520423"/>
                  <a:gd name="connsiteX437" fmla="*/ 473925 w 1288251"/>
                  <a:gd name="connsiteY437" fmla="*/ 393899 h 520423"/>
                  <a:gd name="connsiteX438" fmla="*/ 468748 w 1288251"/>
                  <a:gd name="connsiteY438" fmla="*/ 394079 h 520423"/>
                  <a:gd name="connsiteX439" fmla="*/ 466448 w 1288251"/>
                  <a:gd name="connsiteY439" fmla="*/ 389601 h 520423"/>
                  <a:gd name="connsiteX440" fmla="*/ 459544 w 1288251"/>
                  <a:gd name="connsiteY440" fmla="*/ 390940 h 520423"/>
                  <a:gd name="connsiteX441" fmla="*/ 455846 w 1288251"/>
                  <a:gd name="connsiteY441" fmla="*/ 386774 h 520423"/>
                  <a:gd name="connsiteX442" fmla="*/ 450504 w 1288251"/>
                  <a:gd name="connsiteY442" fmla="*/ 388253 h 520423"/>
                  <a:gd name="connsiteX443" fmla="*/ 445738 w 1288251"/>
                  <a:gd name="connsiteY443" fmla="*/ 387809 h 520423"/>
                  <a:gd name="connsiteX444" fmla="*/ 442615 w 1288251"/>
                  <a:gd name="connsiteY444" fmla="*/ 380191 h 520423"/>
                  <a:gd name="connsiteX445" fmla="*/ 437930 w 1288251"/>
                  <a:gd name="connsiteY445" fmla="*/ 378400 h 520423"/>
                  <a:gd name="connsiteX446" fmla="*/ 432260 w 1288251"/>
                  <a:gd name="connsiteY446" fmla="*/ 379739 h 520423"/>
                  <a:gd name="connsiteX447" fmla="*/ 430288 w 1288251"/>
                  <a:gd name="connsiteY447" fmla="*/ 383889 h 520423"/>
                  <a:gd name="connsiteX448" fmla="*/ 428726 w 1288251"/>
                  <a:gd name="connsiteY448" fmla="*/ 390587 h 520423"/>
                  <a:gd name="connsiteX449" fmla="*/ 426426 w 1288251"/>
                  <a:gd name="connsiteY449" fmla="*/ 394975 h 520423"/>
                  <a:gd name="connsiteX450" fmla="*/ 421741 w 1288251"/>
                  <a:gd name="connsiteY450" fmla="*/ 396216 h 520423"/>
                  <a:gd name="connsiteX451" fmla="*/ 417385 w 1288251"/>
                  <a:gd name="connsiteY451" fmla="*/ 392732 h 520423"/>
                  <a:gd name="connsiteX452" fmla="*/ 412866 w 1288251"/>
                  <a:gd name="connsiteY452" fmla="*/ 394975 h 520423"/>
                  <a:gd name="connsiteX453" fmla="*/ 403168 w 1288251"/>
                  <a:gd name="connsiteY453" fmla="*/ 393603 h 520423"/>
                  <a:gd name="connsiteX454" fmla="*/ 397827 w 1288251"/>
                  <a:gd name="connsiteY454" fmla="*/ 392288 h 520423"/>
                  <a:gd name="connsiteX455" fmla="*/ 388212 w 1288251"/>
                  <a:gd name="connsiteY455" fmla="*/ 393184 h 520423"/>
                  <a:gd name="connsiteX456" fmla="*/ 382623 w 1288251"/>
                  <a:gd name="connsiteY456" fmla="*/ 391392 h 520423"/>
                  <a:gd name="connsiteX457" fmla="*/ 376624 w 1288251"/>
                  <a:gd name="connsiteY457" fmla="*/ 392009 h 520423"/>
                  <a:gd name="connsiteX458" fmla="*/ 371694 w 1288251"/>
                  <a:gd name="connsiteY458" fmla="*/ 389075 h 520423"/>
                  <a:gd name="connsiteX459" fmla="*/ 368242 w 1288251"/>
                  <a:gd name="connsiteY459" fmla="*/ 385114 h 520423"/>
                  <a:gd name="connsiteX460" fmla="*/ 370050 w 1288251"/>
                  <a:gd name="connsiteY460" fmla="*/ 381070 h 520423"/>
                  <a:gd name="connsiteX461" fmla="*/ 366352 w 1288251"/>
                  <a:gd name="connsiteY461" fmla="*/ 376608 h 520423"/>
                  <a:gd name="connsiteX462" fmla="*/ 359778 w 1288251"/>
                  <a:gd name="connsiteY462" fmla="*/ 378400 h 520423"/>
                  <a:gd name="connsiteX463" fmla="*/ 355504 w 1288251"/>
                  <a:gd name="connsiteY463" fmla="*/ 377052 h 520423"/>
                  <a:gd name="connsiteX464" fmla="*/ 347614 w 1288251"/>
                  <a:gd name="connsiteY464" fmla="*/ 374159 h 520423"/>
                  <a:gd name="connsiteX465" fmla="*/ 339890 w 1288251"/>
                  <a:gd name="connsiteY465" fmla="*/ 370781 h 520423"/>
                  <a:gd name="connsiteX466" fmla="*/ 336931 w 1288251"/>
                  <a:gd name="connsiteY466" fmla="*/ 366746 h 520423"/>
                  <a:gd name="connsiteX467" fmla="*/ 332576 w 1288251"/>
                  <a:gd name="connsiteY467" fmla="*/ 365407 h 520423"/>
                  <a:gd name="connsiteX468" fmla="*/ 325261 w 1288251"/>
                  <a:gd name="connsiteY468" fmla="*/ 369261 h 520423"/>
                  <a:gd name="connsiteX469" fmla="*/ 320742 w 1288251"/>
                  <a:gd name="connsiteY469" fmla="*/ 368990 h 520423"/>
                  <a:gd name="connsiteX470" fmla="*/ 316057 w 1288251"/>
                  <a:gd name="connsiteY470" fmla="*/ 366746 h 520423"/>
                  <a:gd name="connsiteX471" fmla="*/ 308908 w 1288251"/>
                  <a:gd name="connsiteY471" fmla="*/ 365407 h 520423"/>
                  <a:gd name="connsiteX472" fmla="*/ 303648 w 1288251"/>
                  <a:gd name="connsiteY472" fmla="*/ 366302 h 520423"/>
                  <a:gd name="connsiteX473" fmla="*/ 301923 w 1288251"/>
                  <a:gd name="connsiteY473" fmla="*/ 362267 h 520423"/>
                  <a:gd name="connsiteX474" fmla="*/ 298471 w 1288251"/>
                  <a:gd name="connsiteY474" fmla="*/ 366746 h 520423"/>
                  <a:gd name="connsiteX475" fmla="*/ 295184 w 1288251"/>
                  <a:gd name="connsiteY475" fmla="*/ 373469 h 520423"/>
                  <a:gd name="connsiteX476" fmla="*/ 294937 w 1288251"/>
                  <a:gd name="connsiteY476" fmla="*/ 378400 h 520423"/>
                  <a:gd name="connsiteX477" fmla="*/ 291896 w 1288251"/>
                  <a:gd name="connsiteY477" fmla="*/ 382426 h 520423"/>
                  <a:gd name="connsiteX478" fmla="*/ 288856 w 1288251"/>
                  <a:gd name="connsiteY478" fmla="*/ 385566 h 520423"/>
                  <a:gd name="connsiteX479" fmla="*/ 284500 w 1288251"/>
                  <a:gd name="connsiteY479" fmla="*/ 393192 h 520423"/>
                  <a:gd name="connsiteX480" fmla="*/ 299703 w 1288251"/>
                  <a:gd name="connsiteY480" fmla="*/ 392288 h 520423"/>
                  <a:gd name="connsiteX481" fmla="*/ 304388 w 1288251"/>
                  <a:gd name="connsiteY481" fmla="*/ 394079 h 520423"/>
                  <a:gd name="connsiteX482" fmla="*/ 313017 w 1288251"/>
                  <a:gd name="connsiteY482" fmla="*/ 396315 h 520423"/>
                  <a:gd name="connsiteX483" fmla="*/ 312770 w 1288251"/>
                  <a:gd name="connsiteY483" fmla="*/ 400794 h 520423"/>
                  <a:gd name="connsiteX484" fmla="*/ 308990 w 1288251"/>
                  <a:gd name="connsiteY484" fmla="*/ 403933 h 520423"/>
                  <a:gd name="connsiteX485" fmla="*/ 309894 w 1288251"/>
                  <a:gd name="connsiteY485" fmla="*/ 409291 h 520423"/>
                  <a:gd name="connsiteX486" fmla="*/ 322632 w 1288251"/>
                  <a:gd name="connsiteY486" fmla="*/ 411428 h 520423"/>
                  <a:gd name="connsiteX487" fmla="*/ 336931 w 1288251"/>
                  <a:gd name="connsiteY487" fmla="*/ 413515 h 520423"/>
                  <a:gd name="connsiteX488" fmla="*/ 342109 w 1288251"/>
                  <a:gd name="connsiteY488" fmla="*/ 415594 h 520423"/>
                  <a:gd name="connsiteX489" fmla="*/ 347368 w 1288251"/>
                  <a:gd name="connsiteY489" fmla="*/ 419128 h 520423"/>
                  <a:gd name="connsiteX490" fmla="*/ 352792 w 1288251"/>
                  <a:gd name="connsiteY490" fmla="*/ 420953 h 520423"/>
                  <a:gd name="connsiteX491" fmla="*/ 360599 w 1288251"/>
                  <a:gd name="connsiteY491" fmla="*/ 423196 h 520423"/>
                  <a:gd name="connsiteX492" fmla="*/ 366269 w 1288251"/>
                  <a:gd name="connsiteY492" fmla="*/ 423155 h 520423"/>
                  <a:gd name="connsiteX493" fmla="*/ 371858 w 1288251"/>
                  <a:gd name="connsiteY493" fmla="*/ 419613 h 520423"/>
                  <a:gd name="connsiteX494" fmla="*/ 382705 w 1288251"/>
                  <a:gd name="connsiteY494" fmla="*/ 421848 h 520423"/>
                  <a:gd name="connsiteX495" fmla="*/ 386897 w 1288251"/>
                  <a:gd name="connsiteY495" fmla="*/ 419613 h 520423"/>
                  <a:gd name="connsiteX496" fmla="*/ 392485 w 1288251"/>
                  <a:gd name="connsiteY496" fmla="*/ 421405 h 520423"/>
                  <a:gd name="connsiteX497" fmla="*/ 399059 w 1288251"/>
                  <a:gd name="connsiteY497" fmla="*/ 422744 h 520423"/>
                  <a:gd name="connsiteX498" fmla="*/ 403580 w 1288251"/>
                  <a:gd name="connsiteY498" fmla="*/ 423681 h 520423"/>
                  <a:gd name="connsiteX499" fmla="*/ 413852 w 1288251"/>
                  <a:gd name="connsiteY499" fmla="*/ 427938 h 520423"/>
                  <a:gd name="connsiteX500" fmla="*/ 418865 w 1288251"/>
                  <a:gd name="connsiteY500" fmla="*/ 430379 h 520423"/>
                  <a:gd name="connsiteX501" fmla="*/ 426754 w 1288251"/>
                  <a:gd name="connsiteY501" fmla="*/ 433945 h 520423"/>
                  <a:gd name="connsiteX502" fmla="*/ 432343 w 1288251"/>
                  <a:gd name="connsiteY502" fmla="*/ 434841 h 520423"/>
                  <a:gd name="connsiteX503" fmla="*/ 436205 w 1288251"/>
                  <a:gd name="connsiteY503" fmla="*/ 436633 h 520423"/>
                  <a:gd name="connsiteX504" fmla="*/ 442698 w 1288251"/>
                  <a:gd name="connsiteY504" fmla="*/ 437528 h 520423"/>
                  <a:gd name="connsiteX505" fmla="*/ 449354 w 1288251"/>
                  <a:gd name="connsiteY505" fmla="*/ 437528 h 520423"/>
                  <a:gd name="connsiteX506" fmla="*/ 453709 w 1288251"/>
                  <a:gd name="connsiteY506" fmla="*/ 438876 h 520423"/>
                  <a:gd name="connsiteX507" fmla="*/ 458230 w 1288251"/>
                  <a:gd name="connsiteY507" fmla="*/ 437084 h 520423"/>
                  <a:gd name="connsiteX508" fmla="*/ 462503 w 1288251"/>
                  <a:gd name="connsiteY508" fmla="*/ 438424 h 520423"/>
                  <a:gd name="connsiteX509" fmla="*/ 467269 w 1288251"/>
                  <a:gd name="connsiteY509" fmla="*/ 439772 h 520423"/>
                  <a:gd name="connsiteX510" fmla="*/ 473925 w 1288251"/>
                  <a:gd name="connsiteY510" fmla="*/ 439772 h 520423"/>
                  <a:gd name="connsiteX511" fmla="*/ 478446 w 1288251"/>
                  <a:gd name="connsiteY511" fmla="*/ 441276 h 520423"/>
                  <a:gd name="connsiteX512" fmla="*/ 487157 w 1288251"/>
                  <a:gd name="connsiteY512" fmla="*/ 440668 h 520423"/>
                  <a:gd name="connsiteX513" fmla="*/ 493321 w 1288251"/>
                  <a:gd name="connsiteY513" fmla="*/ 437980 h 520423"/>
                  <a:gd name="connsiteX514" fmla="*/ 499320 w 1288251"/>
                  <a:gd name="connsiteY514" fmla="*/ 437980 h 520423"/>
                  <a:gd name="connsiteX515" fmla="*/ 502771 w 1288251"/>
                  <a:gd name="connsiteY515" fmla="*/ 440668 h 520423"/>
                  <a:gd name="connsiteX516" fmla="*/ 510907 w 1288251"/>
                  <a:gd name="connsiteY516" fmla="*/ 444251 h 520423"/>
                  <a:gd name="connsiteX517" fmla="*/ 519947 w 1288251"/>
                  <a:gd name="connsiteY517" fmla="*/ 447875 h 520423"/>
                  <a:gd name="connsiteX518" fmla="*/ 525453 w 1288251"/>
                  <a:gd name="connsiteY518" fmla="*/ 449173 h 520423"/>
                  <a:gd name="connsiteX519" fmla="*/ 530138 w 1288251"/>
                  <a:gd name="connsiteY519" fmla="*/ 450521 h 520423"/>
                  <a:gd name="connsiteX520" fmla="*/ 535725 w 1288251"/>
                  <a:gd name="connsiteY520" fmla="*/ 453093 h 520423"/>
                  <a:gd name="connsiteX521" fmla="*/ 552737 w 1288251"/>
                  <a:gd name="connsiteY521" fmla="*/ 455402 h 520423"/>
                  <a:gd name="connsiteX522" fmla="*/ 555366 w 1288251"/>
                  <a:gd name="connsiteY522" fmla="*/ 451795 h 520423"/>
                  <a:gd name="connsiteX523" fmla="*/ 558079 w 1288251"/>
                  <a:gd name="connsiteY523" fmla="*/ 446995 h 520423"/>
                  <a:gd name="connsiteX524" fmla="*/ 562434 w 1288251"/>
                  <a:gd name="connsiteY524" fmla="*/ 445426 h 520423"/>
                  <a:gd name="connsiteX525" fmla="*/ 567201 w 1288251"/>
                  <a:gd name="connsiteY525" fmla="*/ 442796 h 520423"/>
                  <a:gd name="connsiteX526" fmla="*/ 564735 w 1288251"/>
                  <a:gd name="connsiteY526" fmla="*/ 436189 h 520423"/>
                  <a:gd name="connsiteX527" fmla="*/ 560462 w 1288251"/>
                  <a:gd name="connsiteY527" fmla="*/ 433855 h 520423"/>
                  <a:gd name="connsiteX528" fmla="*/ 555613 w 1288251"/>
                  <a:gd name="connsiteY528" fmla="*/ 431381 h 520423"/>
                  <a:gd name="connsiteX529" fmla="*/ 550107 w 1288251"/>
                  <a:gd name="connsiteY529" fmla="*/ 433789 h 520423"/>
                  <a:gd name="connsiteX530" fmla="*/ 545505 w 1288251"/>
                  <a:gd name="connsiteY530" fmla="*/ 434989 h 520423"/>
                  <a:gd name="connsiteX531" fmla="*/ 539177 w 1288251"/>
                  <a:gd name="connsiteY531" fmla="*/ 433189 h 520423"/>
                  <a:gd name="connsiteX532" fmla="*/ 533753 w 1288251"/>
                  <a:gd name="connsiteY532" fmla="*/ 432170 h 520423"/>
                  <a:gd name="connsiteX533" fmla="*/ 537287 w 1288251"/>
                  <a:gd name="connsiteY533" fmla="*/ 441292 h 520423"/>
                  <a:gd name="connsiteX534" fmla="*/ 542957 w 1288251"/>
                  <a:gd name="connsiteY534" fmla="*/ 442278 h 520423"/>
                  <a:gd name="connsiteX535" fmla="*/ 546984 w 1288251"/>
                  <a:gd name="connsiteY535" fmla="*/ 444859 h 520423"/>
                  <a:gd name="connsiteX536" fmla="*/ 550436 w 1288251"/>
                  <a:gd name="connsiteY536" fmla="*/ 448730 h 520423"/>
                  <a:gd name="connsiteX537" fmla="*/ 552161 w 1288251"/>
                  <a:gd name="connsiteY537" fmla="*/ 452543 h 520423"/>
                  <a:gd name="connsiteX538" fmla="*/ 672473 w 1288251"/>
                  <a:gd name="connsiteY538" fmla="*/ 452797 h 520423"/>
                  <a:gd name="connsiteX539" fmla="*/ 674363 w 1288251"/>
                  <a:gd name="connsiteY539" fmla="*/ 447102 h 520423"/>
                  <a:gd name="connsiteX540" fmla="*/ 671323 w 1288251"/>
                  <a:gd name="connsiteY540" fmla="*/ 451902 h 520423"/>
                  <a:gd name="connsiteX541" fmla="*/ 1005386 w 1288251"/>
                  <a:gd name="connsiteY541" fmla="*/ 219906 h 520423"/>
                  <a:gd name="connsiteX542" fmla="*/ 1009906 w 1288251"/>
                  <a:gd name="connsiteY542" fmla="*/ 213940 h 520423"/>
                  <a:gd name="connsiteX543" fmla="*/ 1010975 w 1288251"/>
                  <a:gd name="connsiteY543" fmla="*/ 209872 h 520423"/>
                  <a:gd name="connsiteX544" fmla="*/ 1006866 w 1288251"/>
                  <a:gd name="connsiteY544" fmla="*/ 206544 h 520423"/>
                  <a:gd name="connsiteX545" fmla="*/ 998648 w 1288251"/>
                  <a:gd name="connsiteY545" fmla="*/ 208204 h 520423"/>
                  <a:gd name="connsiteX546" fmla="*/ 1002346 w 1288251"/>
                  <a:gd name="connsiteY546" fmla="*/ 215830 h 520423"/>
                  <a:gd name="connsiteX547" fmla="*/ 1005386 w 1288251"/>
                  <a:gd name="connsiteY547" fmla="*/ 219906 h 520423"/>
                  <a:gd name="connsiteX548" fmla="*/ 983855 w 1288251"/>
                  <a:gd name="connsiteY548" fmla="*/ 242679 h 520423"/>
                  <a:gd name="connsiteX549" fmla="*/ 988046 w 1288251"/>
                  <a:gd name="connsiteY549" fmla="*/ 241290 h 520423"/>
                  <a:gd name="connsiteX550" fmla="*/ 993306 w 1288251"/>
                  <a:gd name="connsiteY550" fmla="*/ 239696 h 520423"/>
                  <a:gd name="connsiteX551" fmla="*/ 993798 w 1288251"/>
                  <a:gd name="connsiteY551" fmla="*/ 235587 h 520423"/>
                  <a:gd name="connsiteX552" fmla="*/ 990593 w 1288251"/>
                  <a:gd name="connsiteY552" fmla="*/ 231149 h 520423"/>
                  <a:gd name="connsiteX553" fmla="*/ 981800 w 1288251"/>
                  <a:gd name="connsiteY553" fmla="*/ 232291 h 520423"/>
                  <a:gd name="connsiteX554" fmla="*/ 976952 w 1288251"/>
                  <a:gd name="connsiteY554" fmla="*/ 234305 h 520423"/>
                  <a:gd name="connsiteX555" fmla="*/ 972021 w 1288251"/>
                  <a:gd name="connsiteY555" fmla="*/ 236712 h 520423"/>
                  <a:gd name="connsiteX556" fmla="*/ 975884 w 1288251"/>
                  <a:gd name="connsiteY556" fmla="*/ 240032 h 520423"/>
                  <a:gd name="connsiteX557" fmla="*/ 982375 w 1288251"/>
                  <a:gd name="connsiteY557" fmla="*/ 241536 h 520423"/>
                  <a:gd name="connsiteX558" fmla="*/ 266338 w 1288251"/>
                  <a:gd name="connsiteY558" fmla="*/ 152716 h 520423"/>
                  <a:gd name="connsiteX559" fmla="*/ 268721 w 1288251"/>
                  <a:gd name="connsiteY559" fmla="*/ 149281 h 520423"/>
                  <a:gd name="connsiteX560" fmla="*/ 267735 w 1288251"/>
                  <a:gd name="connsiteY560" fmla="*/ 144128 h 520423"/>
                  <a:gd name="connsiteX561" fmla="*/ 265352 w 1288251"/>
                  <a:gd name="connsiteY561" fmla="*/ 139781 h 520423"/>
                  <a:gd name="connsiteX562" fmla="*/ 259271 w 1288251"/>
                  <a:gd name="connsiteY562" fmla="*/ 140397 h 520423"/>
                  <a:gd name="connsiteX563" fmla="*/ 256066 w 1288251"/>
                  <a:gd name="connsiteY563" fmla="*/ 144128 h 520423"/>
                  <a:gd name="connsiteX564" fmla="*/ 259599 w 1288251"/>
                  <a:gd name="connsiteY564" fmla="*/ 146371 h 520423"/>
                  <a:gd name="connsiteX565" fmla="*/ 264119 w 1288251"/>
                  <a:gd name="connsiteY565" fmla="*/ 145624 h 520423"/>
                  <a:gd name="connsiteX566" fmla="*/ 262887 w 1288251"/>
                  <a:gd name="connsiteY566" fmla="*/ 150070 h 520423"/>
                  <a:gd name="connsiteX567" fmla="*/ 266338 w 1288251"/>
                  <a:gd name="connsiteY567" fmla="*/ 152716 h 520423"/>
                  <a:gd name="connsiteX568" fmla="*/ 258531 w 1288251"/>
                  <a:gd name="connsiteY568" fmla="*/ 159323 h 520423"/>
                  <a:gd name="connsiteX569" fmla="*/ 257956 w 1288251"/>
                  <a:gd name="connsiteY569" fmla="*/ 154212 h 520423"/>
                  <a:gd name="connsiteX570" fmla="*/ 255737 w 1288251"/>
                  <a:gd name="connsiteY570" fmla="*/ 150670 h 520423"/>
                  <a:gd name="connsiteX571" fmla="*/ 254093 w 1288251"/>
                  <a:gd name="connsiteY571" fmla="*/ 146371 h 520423"/>
                  <a:gd name="connsiteX572" fmla="*/ 254669 w 1288251"/>
                  <a:gd name="connsiteY572" fmla="*/ 141893 h 520423"/>
                  <a:gd name="connsiteX573" fmla="*/ 250313 w 1288251"/>
                  <a:gd name="connsiteY573" fmla="*/ 140397 h 520423"/>
                  <a:gd name="connsiteX574" fmla="*/ 247108 w 1288251"/>
                  <a:gd name="connsiteY574" fmla="*/ 143906 h 520423"/>
                  <a:gd name="connsiteX575" fmla="*/ 244396 w 1288251"/>
                  <a:gd name="connsiteY575" fmla="*/ 147111 h 520423"/>
                  <a:gd name="connsiteX576" fmla="*/ 248423 w 1288251"/>
                  <a:gd name="connsiteY576" fmla="*/ 149272 h 520423"/>
                  <a:gd name="connsiteX577" fmla="*/ 252697 w 1288251"/>
                  <a:gd name="connsiteY577" fmla="*/ 150859 h 520423"/>
                  <a:gd name="connsiteX578" fmla="*/ 256806 w 1288251"/>
                  <a:gd name="connsiteY578" fmla="*/ 157178 h 520423"/>
                  <a:gd name="connsiteX579" fmla="*/ 111995 w 1288251"/>
                  <a:gd name="connsiteY579" fmla="*/ 235217 h 520423"/>
                  <a:gd name="connsiteX580" fmla="*/ 116680 w 1288251"/>
                  <a:gd name="connsiteY580" fmla="*/ 233228 h 520423"/>
                  <a:gd name="connsiteX581" fmla="*/ 116121 w 1288251"/>
                  <a:gd name="connsiteY581" fmla="*/ 228198 h 520423"/>
                  <a:gd name="connsiteX582" fmla="*/ 113409 w 1288251"/>
                  <a:gd name="connsiteY582" fmla="*/ 222364 h 520423"/>
                  <a:gd name="connsiteX583" fmla="*/ 110640 w 1288251"/>
                  <a:gd name="connsiteY583" fmla="*/ 216069 h 520423"/>
                  <a:gd name="connsiteX584" fmla="*/ 107903 w 1288251"/>
                  <a:gd name="connsiteY584" fmla="*/ 211697 h 520423"/>
                  <a:gd name="connsiteX585" fmla="*/ 107344 w 1288251"/>
                  <a:gd name="connsiteY585" fmla="*/ 207218 h 520423"/>
                  <a:gd name="connsiteX586" fmla="*/ 99964 w 1288251"/>
                  <a:gd name="connsiteY586" fmla="*/ 207966 h 520423"/>
                  <a:gd name="connsiteX587" fmla="*/ 99249 w 1288251"/>
                  <a:gd name="connsiteY587" fmla="*/ 212666 h 520423"/>
                  <a:gd name="connsiteX588" fmla="*/ 99496 w 1288251"/>
                  <a:gd name="connsiteY588" fmla="*/ 219257 h 520423"/>
                  <a:gd name="connsiteX589" fmla="*/ 104139 w 1288251"/>
                  <a:gd name="connsiteY589" fmla="*/ 227878 h 520423"/>
                  <a:gd name="connsiteX590" fmla="*/ 109324 w 1288251"/>
                  <a:gd name="connsiteY590" fmla="*/ 233392 h 520423"/>
                  <a:gd name="connsiteX591" fmla="*/ 132138 w 1288251"/>
                  <a:gd name="connsiteY591" fmla="*/ 253009 h 520423"/>
                  <a:gd name="connsiteX592" fmla="*/ 129672 w 1288251"/>
                  <a:gd name="connsiteY592" fmla="*/ 248522 h 520423"/>
                  <a:gd name="connsiteX593" fmla="*/ 128275 w 1288251"/>
                  <a:gd name="connsiteY593" fmla="*/ 244396 h 520423"/>
                  <a:gd name="connsiteX594" fmla="*/ 124405 w 1288251"/>
                  <a:gd name="connsiteY594" fmla="*/ 240016 h 520423"/>
                  <a:gd name="connsiteX595" fmla="*/ 122638 w 1288251"/>
                  <a:gd name="connsiteY595" fmla="*/ 246738 h 520423"/>
                  <a:gd name="connsiteX596" fmla="*/ 128160 w 1288251"/>
                  <a:gd name="connsiteY596" fmla="*/ 250979 h 520423"/>
                  <a:gd name="connsiteX597" fmla="*/ 132138 w 1288251"/>
                  <a:gd name="connsiteY597" fmla="*/ 253009 h 520423"/>
                  <a:gd name="connsiteX598" fmla="*/ 147752 w 1288251"/>
                  <a:gd name="connsiteY598" fmla="*/ 282610 h 520423"/>
                  <a:gd name="connsiteX599" fmla="*/ 147424 w 1288251"/>
                  <a:gd name="connsiteY599" fmla="*/ 278131 h 520423"/>
                  <a:gd name="connsiteX600" fmla="*/ 149149 w 1288251"/>
                  <a:gd name="connsiteY600" fmla="*/ 274096 h 520423"/>
                  <a:gd name="connsiteX601" fmla="*/ 143561 w 1288251"/>
                  <a:gd name="connsiteY601" fmla="*/ 267251 h 520423"/>
                  <a:gd name="connsiteX602" fmla="*/ 141424 w 1288251"/>
                  <a:gd name="connsiteY602" fmla="*/ 260660 h 520423"/>
                  <a:gd name="connsiteX603" fmla="*/ 137480 w 1288251"/>
                  <a:gd name="connsiteY603" fmla="*/ 258030 h 520423"/>
                  <a:gd name="connsiteX604" fmla="*/ 135754 w 1288251"/>
                  <a:gd name="connsiteY604" fmla="*/ 262008 h 520423"/>
                  <a:gd name="connsiteX605" fmla="*/ 136000 w 1288251"/>
                  <a:gd name="connsiteY605" fmla="*/ 266766 h 520423"/>
                  <a:gd name="connsiteX606" fmla="*/ 140438 w 1288251"/>
                  <a:gd name="connsiteY606" fmla="*/ 269617 h 520423"/>
                  <a:gd name="connsiteX607" fmla="*/ 144218 w 1288251"/>
                  <a:gd name="connsiteY607" fmla="*/ 277679 h 520423"/>
                  <a:gd name="connsiteX608" fmla="*/ 147752 w 1288251"/>
                  <a:gd name="connsiteY608" fmla="*/ 282610 h 520423"/>
                  <a:gd name="connsiteX609" fmla="*/ 548052 w 1288251"/>
                  <a:gd name="connsiteY609" fmla="*/ 308513 h 520423"/>
                  <a:gd name="connsiteX610" fmla="*/ 555284 w 1288251"/>
                  <a:gd name="connsiteY610" fmla="*/ 304782 h 520423"/>
                  <a:gd name="connsiteX611" fmla="*/ 570324 w 1288251"/>
                  <a:gd name="connsiteY611" fmla="*/ 297583 h 520423"/>
                  <a:gd name="connsiteX612" fmla="*/ 576980 w 1288251"/>
                  <a:gd name="connsiteY612" fmla="*/ 294625 h 520423"/>
                  <a:gd name="connsiteX613" fmla="*/ 583061 w 1288251"/>
                  <a:gd name="connsiteY613" fmla="*/ 291938 h 520423"/>
                  <a:gd name="connsiteX614" fmla="*/ 585280 w 1288251"/>
                  <a:gd name="connsiteY614" fmla="*/ 285667 h 520423"/>
                  <a:gd name="connsiteX615" fmla="*/ 587006 w 1288251"/>
                  <a:gd name="connsiteY615" fmla="*/ 281188 h 520423"/>
                  <a:gd name="connsiteX616" fmla="*/ 587910 w 1288251"/>
                  <a:gd name="connsiteY616" fmla="*/ 276710 h 520423"/>
                  <a:gd name="connsiteX617" fmla="*/ 592348 w 1288251"/>
                  <a:gd name="connsiteY617" fmla="*/ 275814 h 520423"/>
                  <a:gd name="connsiteX618" fmla="*/ 588978 w 1288251"/>
                  <a:gd name="connsiteY618" fmla="*/ 269091 h 520423"/>
                  <a:gd name="connsiteX619" fmla="*/ 592019 w 1288251"/>
                  <a:gd name="connsiteY619" fmla="*/ 272675 h 520423"/>
                  <a:gd name="connsiteX620" fmla="*/ 595553 w 1288251"/>
                  <a:gd name="connsiteY620" fmla="*/ 266486 h 520423"/>
                  <a:gd name="connsiteX621" fmla="*/ 595964 w 1288251"/>
                  <a:gd name="connsiteY621" fmla="*/ 262114 h 520423"/>
                  <a:gd name="connsiteX622" fmla="*/ 594073 w 1288251"/>
                  <a:gd name="connsiteY622" fmla="*/ 257447 h 520423"/>
                  <a:gd name="connsiteX623" fmla="*/ 598511 w 1288251"/>
                  <a:gd name="connsiteY623" fmla="*/ 256099 h 520423"/>
                  <a:gd name="connsiteX624" fmla="*/ 602702 w 1288251"/>
                  <a:gd name="connsiteY624" fmla="*/ 251176 h 520423"/>
                  <a:gd name="connsiteX625" fmla="*/ 602867 w 1288251"/>
                  <a:gd name="connsiteY625" fmla="*/ 246245 h 520423"/>
                  <a:gd name="connsiteX626" fmla="*/ 598347 w 1288251"/>
                  <a:gd name="connsiteY626" fmla="*/ 245169 h 520423"/>
                  <a:gd name="connsiteX627" fmla="*/ 599087 w 1288251"/>
                  <a:gd name="connsiteY627" fmla="*/ 236836 h 520423"/>
                  <a:gd name="connsiteX628" fmla="*/ 597196 w 1288251"/>
                  <a:gd name="connsiteY628" fmla="*/ 232809 h 520423"/>
                  <a:gd name="connsiteX629" fmla="*/ 593581 w 1288251"/>
                  <a:gd name="connsiteY629" fmla="*/ 235044 h 520423"/>
                  <a:gd name="connsiteX630" fmla="*/ 595635 w 1288251"/>
                  <a:gd name="connsiteY630" fmla="*/ 231017 h 520423"/>
                  <a:gd name="connsiteX631" fmla="*/ 601799 w 1288251"/>
                  <a:gd name="connsiteY631" fmla="*/ 228330 h 520423"/>
                  <a:gd name="connsiteX632" fmla="*/ 602291 w 1288251"/>
                  <a:gd name="connsiteY632" fmla="*/ 223851 h 520423"/>
                  <a:gd name="connsiteX633" fmla="*/ 607962 w 1288251"/>
                  <a:gd name="connsiteY633" fmla="*/ 221164 h 520423"/>
                  <a:gd name="connsiteX634" fmla="*/ 608619 w 1288251"/>
                  <a:gd name="connsiteY634" fmla="*/ 214442 h 520423"/>
                  <a:gd name="connsiteX635" fmla="*/ 612893 w 1288251"/>
                  <a:gd name="connsiteY635" fmla="*/ 217581 h 520423"/>
                  <a:gd name="connsiteX636" fmla="*/ 618235 w 1288251"/>
                  <a:gd name="connsiteY636" fmla="*/ 211335 h 520423"/>
                  <a:gd name="connsiteX637" fmla="*/ 620454 w 1288251"/>
                  <a:gd name="connsiteY637" fmla="*/ 206380 h 520423"/>
                  <a:gd name="connsiteX638" fmla="*/ 627357 w 1288251"/>
                  <a:gd name="connsiteY638" fmla="*/ 205887 h 520423"/>
                  <a:gd name="connsiteX639" fmla="*/ 632863 w 1288251"/>
                  <a:gd name="connsiteY639" fmla="*/ 201194 h 520423"/>
                  <a:gd name="connsiteX640" fmla="*/ 630397 w 1288251"/>
                  <a:gd name="connsiteY640" fmla="*/ 197866 h 520423"/>
                  <a:gd name="connsiteX641" fmla="*/ 632945 w 1288251"/>
                  <a:gd name="connsiteY641" fmla="*/ 192039 h 520423"/>
                  <a:gd name="connsiteX642" fmla="*/ 628260 w 1288251"/>
                  <a:gd name="connsiteY642" fmla="*/ 188456 h 520423"/>
                  <a:gd name="connsiteX643" fmla="*/ 630150 w 1288251"/>
                  <a:gd name="connsiteY643" fmla="*/ 178241 h 520423"/>
                  <a:gd name="connsiteX644" fmla="*/ 629987 w 1288251"/>
                  <a:gd name="connsiteY644" fmla="*/ 172316 h 520423"/>
                  <a:gd name="connsiteX645" fmla="*/ 631795 w 1288251"/>
                  <a:gd name="connsiteY645" fmla="*/ 165150 h 520423"/>
                  <a:gd name="connsiteX646" fmla="*/ 636232 w 1288251"/>
                  <a:gd name="connsiteY646" fmla="*/ 154417 h 520423"/>
                  <a:gd name="connsiteX647" fmla="*/ 640177 w 1288251"/>
                  <a:gd name="connsiteY647" fmla="*/ 151721 h 520423"/>
                  <a:gd name="connsiteX648" fmla="*/ 644696 w 1288251"/>
                  <a:gd name="connsiteY648" fmla="*/ 153521 h 520423"/>
                  <a:gd name="connsiteX649" fmla="*/ 643300 w 1288251"/>
                  <a:gd name="connsiteY649" fmla="*/ 147695 h 520423"/>
                  <a:gd name="connsiteX650" fmla="*/ 647080 w 1288251"/>
                  <a:gd name="connsiteY650" fmla="*/ 149782 h 520423"/>
                  <a:gd name="connsiteX651" fmla="*/ 652997 w 1288251"/>
                  <a:gd name="connsiteY651" fmla="*/ 150382 h 520423"/>
                  <a:gd name="connsiteX652" fmla="*/ 657435 w 1288251"/>
                  <a:gd name="connsiteY652" fmla="*/ 151721 h 520423"/>
                  <a:gd name="connsiteX653" fmla="*/ 662694 w 1288251"/>
                  <a:gd name="connsiteY653" fmla="*/ 151376 h 520423"/>
                  <a:gd name="connsiteX654" fmla="*/ 668282 w 1288251"/>
                  <a:gd name="connsiteY654" fmla="*/ 150382 h 520423"/>
                  <a:gd name="connsiteX655" fmla="*/ 671323 w 1288251"/>
                  <a:gd name="connsiteY655" fmla="*/ 147243 h 520423"/>
                  <a:gd name="connsiteX656" fmla="*/ 666392 w 1288251"/>
                  <a:gd name="connsiteY656" fmla="*/ 142764 h 520423"/>
                  <a:gd name="connsiteX657" fmla="*/ 661050 w 1288251"/>
                  <a:gd name="connsiteY657" fmla="*/ 136493 h 520423"/>
                  <a:gd name="connsiteX658" fmla="*/ 654722 w 1288251"/>
                  <a:gd name="connsiteY658" fmla="*/ 132836 h 520423"/>
                  <a:gd name="connsiteX659" fmla="*/ 651189 w 1288251"/>
                  <a:gd name="connsiteY659" fmla="*/ 130223 h 520423"/>
                  <a:gd name="connsiteX660" fmla="*/ 647902 w 1288251"/>
                  <a:gd name="connsiteY660" fmla="*/ 127084 h 520423"/>
                  <a:gd name="connsiteX661" fmla="*/ 643381 w 1288251"/>
                  <a:gd name="connsiteY661" fmla="*/ 124849 h 520423"/>
                  <a:gd name="connsiteX662" fmla="*/ 640095 w 1288251"/>
                  <a:gd name="connsiteY662" fmla="*/ 120813 h 520423"/>
                  <a:gd name="connsiteX663" fmla="*/ 638780 w 1288251"/>
                  <a:gd name="connsiteY663" fmla="*/ 116335 h 520423"/>
                  <a:gd name="connsiteX664" fmla="*/ 640177 w 1288251"/>
                  <a:gd name="connsiteY664" fmla="*/ 111305 h 520423"/>
                  <a:gd name="connsiteX665" fmla="*/ 644532 w 1288251"/>
                  <a:gd name="connsiteY665" fmla="*/ 108716 h 520423"/>
                  <a:gd name="connsiteX666" fmla="*/ 643218 w 1288251"/>
                  <a:gd name="connsiteY666" fmla="*/ 104238 h 520423"/>
                  <a:gd name="connsiteX667" fmla="*/ 638533 w 1288251"/>
                  <a:gd name="connsiteY667" fmla="*/ 97072 h 520423"/>
                  <a:gd name="connsiteX668" fmla="*/ 636068 w 1288251"/>
                  <a:gd name="connsiteY668" fmla="*/ 92593 h 520423"/>
                  <a:gd name="connsiteX669" fmla="*/ 633356 w 1288251"/>
                  <a:gd name="connsiteY669" fmla="*/ 88681 h 520423"/>
                  <a:gd name="connsiteX670" fmla="*/ 633027 w 1288251"/>
                  <a:gd name="connsiteY670" fmla="*/ 84531 h 520423"/>
                  <a:gd name="connsiteX671" fmla="*/ 625878 w 1288251"/>
                  <a:gd name="connsiteY671" fmla="*/ 79156 h 520423"/>
                  <a:gd name="connsiteX672" fmla="*/ 620700 w 1288251"/>
                  <a:gd name="connsiteY672" fmla="*/ 76017 h 520423"/>
                  <a:gd name="connsiteX673" fmla="*/ 625549 w 1288251"/>
                  <a:gd name="connsiteY673" fmla="*/ 76001 h 520423"/>
                  <a:gd name="connsiteX674" fmla="*/ 626945 w 1288251"/>
                  <a:gd name="connsiteY674" fmla="*/ 70642 h 520423"/>
                  <a:gd name="connsiteX675" fmla="*/ 620125 w 1288251"/>
                  <a:gd name="connsiteY675" fmla="*/ 68851 h 520423"/>
                  <a:gd name="connsiteX676" fmla="*/ 619550 w 1288251"/>
                  <a:gd name="connsiteY676" fmla="*/ 64470 h 520423"/>
                  <a:gd name="connsiteX677" fmla="*/ 623494 w 1288251"/>
                  <a:gd name="connsiteY677" fmla="*/ 63024 h 520423"/>
                  <a:gd name="connsiteX678" fmla="*/ 627274 w 1288251"/>
                  <a:gd name="connsiteY678" fmla="*/ 65062 h 520423"/>
                  <a:gd name="connsiteX679" fmla="*/ 632452 w 1288251"/>
                  <a:gd name="connsiteY679" fmla="*/ 67511 h 520423"/>
                  <a:gd name="connsiteX680" fmla="*/ 634424 w 1288251"/>
                  <a:gd name="connsiteY680" fmla="*/ 63435 h 520423"/>
                  <a:gd name="connsiteX681" fmla="*/ 635821 w 1288251"/>
                  <a:gd name="connsiteY681" fmla="*/ 57650 h 520423"/>
                  <a:gd name="connsiteX682" fmla="*/ 629658 w 1288251"/>
                  <a:gd name="connsiteY682" fmla="*/ 53623 h 520423"/>
                  <a:gd name="connsiteX683" fmla="*/ 625959 w 1288251"/>
                  <a:gd name="connsiteY683" fmla="*/ 51379 h 520423"/>
                  <a:gd name="connsiteX684" fmla="*/ 627357 w 1288251"/>
                  <a:gd name="connsiteY684" fmla="*/ 47484 h 520423"/>
                  <a:gd name="connsiteX685" fmla="*/ 623577 w 1288251"/>
                  <a:gd name="connsiteY685" fmla="*/ 44657 h 520423"/>
                  <a:gd name="connsiteX686" fmla="*/ 619468 w 1288251"/>
                  <a:gd name="connsiteY686" fmla="*/ 41378 h 520423"/>
                  <a:gd name="connsiteX687" fmla="*/ 615112 w 1288251"/>
                  <a:gd name="connsiteY687" fmla="*/ 42216 h 520423"/>
                  <a:gd name="connsiteX688" fmla="*/ 610920 w 1288251"/>
                  <a:gd name="connsiteY688" fmla="*/ 41575 h 520423"/>
                  <a:gd name="connsiteX689" fmla="*/ 606482 w 1288251"/>
                  <a:gd name="connsiteY689" fmla="*/ 42044 h 520423"/>
                  <a:gd name="connsiteX690" fmla="*/ 602291 w 1288251"/>
                  <a:gd name="connsiteY690" fmla="*/ 42068 h 520423"/>
                  <a:gd name="connsiteX691" fmla="*/ 598182 w 1288251"/>
                  <a:gd name="connsiteY691" fmla="*/ 42290 h 520423"/>
                  <a:gd name="connsiteX692" fmla="*/ 593992 w 1288251"/>
                  <a:gd name="connsiteY692" fmla="*/ 40466 h 520423"/>
                  <a:gd name="connsiteX693" fmla="*/ 589883 w 1288251"/>
                  <a:gd name="connsiteY693" fmla="*/ 40959 h 520423"/>
                  <a:gd name="connsiteX694" fmla="*/ 586266 w 1288251"/>
                  <a:gd name="connsiteY694" fmla="*/ 44008 h 520423"/>
                  <a:gd name="connsiteX695" fmla="*/ 582979 w 1288251"/>
                  <a:gd name="connsiteY695" fmla="*/ 41477 h 520423"/>
                  <a:gd name="connsiteX696" fmla="*/ 579281 w 1288251"/>
                  <a:gd name="connsiteY696" fmla="*/ 44460 h 520423"/>
                  <a:gd name="connsiteX697" fmla="*/ 575583 w 1288251"/>
                  <a:gd name="connsiteY697" fmla="*/ 47147 h 520423"/>
                  <a:gd name="connsiteX698" fmla="*/ 574351 w 1288251"/>
                  <a:gd name="connsiteY698" fmla="*/ 53606 h 520423"/>
                  <a:gd name="connsiteX699" fmla="*/ 573447 w 1288251"/>
                  <a:gd name="connsiteY699" fmla="*/ 58891 h 520423"/>
                  <a:gd name="connsiteX700" fmla="*/ 572706 w 1288251"/>
                  <a:gd name="connsiteY700" fmla="*/ 63682 h 520423"/>
                  <a:gd name="connsiteX701" fmla="*/ 574268 w 1288251"/>
                  <a:gd name="connsiteY701" fmla="*/ 68604 h 520423"/>
                  <a:gd name="connsiteX702" fmla="*/ 572378 w 1288251"/>
                  <a:gd name="connsiteY702" fmla="*/ 72376 h 520423"/>
                  <a:gd name="connsiteX703" fmla="*/ 571967 w 1288251"/>
                  <a:gd name="connsiteY703" fmla="*/ 76674 h 520423"/>
                  <a:gd name="connsiteX704" fmla="*/ 571638 w 1288251"/>
                  <a:gd name="connsiteY704" fmla="*/ 80816 h 520423"/>
                  <a:gd name="connsiteX705" fmla="*/ 568597 w 1288251"/>
                  <a:gd name="connsiteY705" fmla="*/ 84473 h 520423"/>
                  <a:gd name="connsiteX706" fmla="*/ 564406 w 1288251"/>
                  <a:gd name="connsiteY706" fmla="*/ 84202 h 520423"/>
                  <a:gd name="connsiteX707" fmla="*/ 561612 w 1288251"/>
                  <a:gd name="connsiteY707" fmla="*/ 87958 h 520423"/>
                  <a:gd name="connsiteX708" fmla="*/ 560544 w 1288251"/>
                  <a:gd name="connsiteY708" fmla="*/ 92642 h 520423"/>
                  <a:gd name="connsiteX709" fmla="*/ 560626 w 1288251"/>
                  <a:gd name="connsiteY709" fmla="*/ 97088 h 520423"/>
                  <a:gd name="connsiteX710" fmla="*/ 564406 w 1288251"/>
                  <a:gd name="connsiteY710" fmla="*/ 98773 h 520423"/>
                  <a:gd name="connsiteX711" fmla="*/ 560955 w 1288251"/>
                  <a:gd name="connsiteY711" fmla="*/ 101156 h 520423"/>
                  <a:gd name="connsiteX712" fmla="*/ 557832 w 1288251"/>
                  <a:gd name="connsiteY712" fmla="*/ 104049 h 520423"/>
                  <a:gd name="connsiteX713" fmla="*/ 555284 w 1288251"/>
                  <a:gd name="connsiteY713" fmla="*/ 107278 h 520423"/>
                  <a:gd name="connsiteX714" fmla="*/ 551997 w 1288251"/>
                  <a:gd name="connsiteY714" fmla="*/ 109900 h 520423"/>
                  <a:gd name="connsiteX715" fmla="*/ 552737 w 1288251"/>
                  <a:gd name="connsiteY715" fmla="*/ 114716 h 520423"/>
                  <a:gd name="connsiteX716" fmla="*/ 553970 w 1288251"/>
                  <a:gd name="connsiteY716" fmla="*/ 118693 h 520423"/>
                  <a:gd name="connsiteX717" fmla="*/ 549942 w 1288251"/>
                  <a:gd name="connsiteY717" fmla="*/ 121389 h 520423"/>
                  <a:gd name="connsiteX718" fmla="*/ 550354 w 1288251"/>
                  <a:gd name="connsiteY718" fmla="*/ 125564 h 520423"/>
                  <a:gd name="connsiteX719" fmla="*/ 547724 w 1288251"/>
                  <a:gd name="connsiteY719" fmla="*/ 128892 h 520423"/>
                  <a:gd name="connsiteX720" fmla="*/ 546902 w 1288251"/>
                  <a:gd name="connsiteY720" fmla="*/ 132960 h 520423"/>
                  <a:gd name="connsiteX721" fmla="*/ 542957 w 1288251"/>
                  <a:gd name="connsiteY721" fmla="*/ 131267 h 520423"/>
                  <a:gd name="connsiteX722" fmla="*/ 538930 w 1288251"/>
                  <a:gd name="connsiteY722" fmla="*/ 132532 h 520423"/>
                  <a:gd name="connsiteX723" fmla="*/ 534821 w 1288251"/>
                  <a:gd name="connsiteY723" fmla="*/ 132426 h 520423"/>
                  <a:gd name="connsiteX724" fmla="*/ 530712 w 1288251"/>
                  <a:gd name="connsiteY724" fmla="*/ 132894 h 520423"/>
                  <a:gd name="connsiteX725" fmla="*/ 526850 w 1288251"/>
                  <a:gd name="connsiteY725" fmla="*/ 134784 h 520423"/>
                  <a:gd name="connsiteX726" fmla="*/ 523645 w 1288251"/>
                  <a:gd name="connsiteY726" fmla="*/ 138351 h 520423"/>
                  <a:gd name="connsiteX727" fmla="*/ 519289 w 1288251"/>
                  <a:gd name="connsiteY727" fmla="*/ 138762 h 520423"/>
                  <a:gd name="connsiteX728" fmla="*/ 515098 w 1288251"/>
                  <a:gd name="connsiteY728" fmla="*/ 137948 h 520423"/>
                  <a:gd name="connsiteX729" fmla="*/ 511482 w 1288251"/>
                  <a:gd name="connsiteY729" fmla="*/ 135096 h 520423"/>
                  <a:gd name="connsiteX730" fmla="*/ 506634 w 1288251"/>
                  <a:gd name="connsiteY730" fmla="*/ 134743 h 520423"/>
                  <a:gd name="connsiteX731" fmla="*/ 501785 w 1288251"/>
                  <a:gd name="connsiteY731" fmla="*/ 134086 h 520423"/>
                  <a:gd name="connsiteX732" fmla="*/ 504004 w 1288251"/>
                  <a:gd name="connsiteY732" fmla="*/ 130346 h 520423"/>
                  <a:gd name="connsiteX733" fmla="*/ 499320 w 1288251"/>
                  <a:gd name="connsiteY733" fmla="*/ 128481 h 520423"/>
                  <a:gd name="connsiteX734" fmla="*/ 495293 w 1288251"/>
                  <a:gd name="connsiteY734" fmla="*/ 129393 h 520423"/>
                  <a:gd name="connsiteX735" fmla="*/ 490526 w 1288251"/>
                  <a:gd name="connsiteY735" fmla="*/ 128974 h 520423"/>
                  <a:gd name="connsiteX736" fmla="*/ 486499 w 1288251"/>
                  <a:gd name="connsiteY736" fmla="*/ 130305 h 520423"/>
                  <a:gd name="connsiteX737" fmla="*/ 482308 w 1288251"/>
                  <a:gd name="connsiteY737" fmla="*/ 131941 h 520423"/>
                  <a:gd name="connsiteX738" fmla="*/ 480500 w 1288251"/>
                  <a:gd name="connsiteY738" fmla="*/ 135680 h 520423"/>
                  <a:gd name="connsiteX739" fmla="*/ 479103 w 1288251"/>
                  <a:gd name="connsiteY739" fmla="*/ 139838 h 520423"/>
                  <a:gd name="connsiteX740" fmla="*/ 476144 w 1288251"/>
                  <a:gd name="connsiteY740" fmla="*/ 142780 h 520423"/>
                  <a:gd name="connsiteX741" fmla="*/ 472200 w 1288251"/>
                  <a:gd name="connsiteY741" fmla="*/ 144235 h 520423"/>
                  <a:gd name="connsiteX742" fmla="*/ 468748 w 1288251"/>
                  <a:gd name="connsiteY742" fmla="*/ 146980 h 520423"/>
                  <a:gd name="connsiteX743" fmla="*/ 464639 w 1288251"/>
                  <a:gd name="connsiteY743" fmla="*/ 145895 h 520423"/>
                  <a:gd name="connsiteX744" fmla="*/ 460284 w 1288251"/>
                  <a:gd name="connsiteY744" fmla="*/ 145854 h 520423"/>
                  <a:gd name="connsiteX745" fmla="*/ 456011 w 1288251"/>
                  <a:gd name="connsiteY745" fmla="*/ 145607 h 520423"/>
                  <a:gd name="connsiteX746" fmla="*/ 451162 w 1288251"/>
                  <a:gd name="connsiteY746" fmla="*/ 145057 h 520423"/>
                  <a:gd name="connsiteX747" fmla="*/ 446313 w 1288251"/>
                  <a:gd name="connsiteY747" fmla="*/ 146059 h 520423"/>
                  <a:gd name="connsiteX748" fmla="*/ 442780 w 1288251"/>
                  <a:gd name="connsiteY748" fmla="*/ 148245 h 520423"/>
                  <a:gd name="connsiteX749" fmla="*/ 438753 w 1288251"/>
                  <a:gd name="connsiteY749" fmla="*/ 149815 h 520423"/>
                  <a:gd name="connsiteX750" fmla="*/ 434972 w 1288251"/>
                  <a:gd name="connsiteY750" fmla="*/ 151368 h 520423"/>
                  <a:gd name="connsiteX751" fmla="*/ 431110 w 1288251"/>
                  <a:gd name="connsiteY751" fmla="*/ 149609 h 520423"/>
                  <a:gd name="connsiteX752" fmla="*/ 427987 w 1288251"/>
                  <a:gd name="connsiteY752" fmla="*/ 146643 h 520423"/>
                  <a:gd name="connsiteX753" fmla="*/ 424782 w 1288251"/>
                  <a:gd name="connsiteY753" fmla="*/ 143199 h 520423"/>
                  <a:gd name="connsiteX754" fmla="*/ 421413 w 1288251"/>
                  <a:gd name="connsiteY754" fmla="*/ 140660 h 520423"/>
                  <a:gd name="connsiteX755" fmla="*/ 418290 w 1288251"/>
                  <a:gd name="connsiteY755" fmla="*/ 137595 h 520423"/>
                  <a:gd name="connsiteX756" fmla="*/ 415742 w 1288251"/>
                  <a:gd name="connsiteY756" fmla="*/ 133568 h 520423"/>
                  <a:gd name="connsiteX757" fmla="*/ 409332 w 1288251"/>
                  <a:gd name="connsiteY757" fmla="*/ 128267 h 520423"/>
                  <a:gd name="connsiteX758" fmla="*/ 408346 w 1288251"/>
                  <a:gd name="connsiteY758" fmla="*/ 121915 h 520423"/>
                  <a:gd name="connsiteX759" fmla="*/ 405141 w 1288251"/>
                  <a:gd name="connsiteY759" fmla="*/ 119334 h 520423"/>
                  <a:gd name="connsiteX760" fmla="*/ 407442 w 1288251"/>
                  <a:gd name="connsiteY760" fmla="*/ 114116 h 520423"/>
                  <a:gd name="connsiteX761" fmla="*/ 402347 w 1288251"/>
                  <a:gd name="connsiteY761" fmla="*/ 115891 h 520423"/>
                  <a:gd name="connsiteX762" fmla="*/ 398155 w 1288251"/>
                  <a:gd name="connsiteY762" fmla="*/ 121709 h 520423"/>
                  <a:gd name="connsiteX763" fmla="*/ 396677 w 1288251"/>
                  <a:gd name="connsiteY763" fmla="*/ 126640 h 520423"/>
                  <a:gd name="connsiteX764" fmla="*/ 391745 w 1288251"/>
                  <a:gd name="connsiteY764" fmla="*/ 130248 h 520423"/>
                  <a:gd name="connsiteX765" fmla="*/ 391170 w 1288251"/>
                  <a:gd name="connsiteY765" fmla="*/ 134488 h 520423"/>
                  <a:gd name="connsiteX766" fmla="*/ 389033 w 1288251"/>
                  <a:gd name="connsiteY766" fmla="*/ 140077 h 520423"/>
                  <a:gd name="connsiteX767" fmla="*/ 389609 w 1288251"/>
                  <a:gd name="connsiteY767" fmla="*/ 146347 h 520423"/>
                  <a:gd name="connsiteX768" fmla="*/ 387718 w 1288251"/>
                  <a:gd name="connsiteY768" fmla="*/ 150949 h 520423"/>
                  <a:gd name="connsiteX769" fmla="*/ 387473 w 1288251"/>
                  <a:gd name="connsiteY769" fmla="*/ 156176 h 520423"/>
                  <a:gd name="connsiteX770" fmla="*/ 387636 w 1288251"/>
                  <a:gd name="connsiteY770" fmla="*/ 162479 h 520423"/>
                  <a:gd name="connsiteX771" fmla="*/ 388951 w 1288251"/>
                  <a:gd name="connsiteY771" fmla="*/ 167155 h 520423"/>
                  <a:gd name="connsiteX772" fmla="*/ 393882 w 1288251"/>
                  <a:gd name="connsiteY772" fmla="*/ 170541 h 520423"/>
                  <a:gd name="connsiteX773" fmla="*/ 395773 w 1288251"/>
                  <a:gd name="connsiteY773" fmla="*/ 175077 h 520423"/>
                  <a:gd name="connsiteX774" fmla="*/ 391910 w 1288251"/>
                  <a:gd name="connsiteY774" fmla="*/ 183977 h 520423"/>
                  <a:gd name="connsiteX775" fmla="*/ 394211 w 1288251"/>
                  <a:gd name="connsiteY775" fmla="*/ 188012 h 520423"/>
                  <a:gd name="connsiteX776" fmla="*/ 393636 w 1288251"/>
                  <a:gd name="connsiteY776" fmla="*/ 194726 h 520423"/>
                  <a:gd name="connsiteX777" fmla="*/ 399882 w 1288251"/>
                  <a:gd name="connsiteY777" fmla="*/ 196732 h 520423"/>
                  <a:gd name="connsiteX778" fmla="*/ 403086 w 1288251"/>
                  <a:gd name="connsiteY778" fmla="*/ 200553 h 520423"/>
                  <a:gd name="connsiteX779" fmla="*/ 408592 w 1288251"/>
                  <a:gd name="connsiteY779" fmla="*/ 203240 h 520423"/>
                  <a:gd name="connsiteX780" fmla="*/ 411715 w 1288251"/>
                  <a:gd name="connsiteY780" fmla="*/ 206314 h 520423"/>
                  <a:gd name="connsiteX781" fmla="*/ 413195 w 1288251"/>
                  <a:gd name="connsiteY781" fmla="*/ 211754 h 520423"/>
                  <a:gd name="connsiteX782" fmla="*/ 415907 w 1288251"/>
                  <a:gd name="connsiteY782" fmla="*/ 216364 h 520423"/>
                  <a:gd name="connsiteX783" fmla="*/ 419359 w 1288251"/>
                  <a:gd name="connsiteY783" fmla="*/ 220712 h 520423"/>
                  <a:gd name="connsiteX784" fmla="*/ 418454 w 1288251"/>
                  <a:gd name="connsiteY784" fmla="*/ 224747 h 520423"/>
                  <a:gd name="connsiteX785" fmla="*/ 417468 w 1288251"/>
                  <a:gd name="connsiteY785" fmla="*/ 231461 h 520423"/>
                  <a:gd name="connsiteX786" fmla="*/ 415331 w 1288251"/>
                  <a:gd name="connsiteY786" fmla="*/ 235628 h 520423"/>
                  <a:gd name="connsiteX787" fmla="*/ 419687 w 1288251"/>
                  <a:gd name="connsiteY787" fmla="*/ 238627 h 520423"/>
                  <a:gd name="connsiteX788" fmla="*/ 420755 w 1288251"/>
                  <a:gd name="connsiteY788" fmla="*/ 242662 h 520423"/>
                  <a:gd name="connsiteX789" fmla="*/ 419440 w 1288251"/>
                  <a:gd name="connsiteY789" fmla="*/ 248850 h 520423"/>
                  <a:gd name="connsiteX790" fmla="*/ 421741 w 1288251"/>
                  <a:gd name="connsiteY790" fmla="*/ 254800 h 520423"/>
                  <a:gd name="connsiteX791" fmla="*/ 421494 w 1288251"/>
                  <a:gd name="connsiteY791" fmla="*/ 259690 h 520423"/>
                  <a:gd name="connsiteX792" fmla="*/ 424207 w 1288251"/>
                  <a:gd name="connsiteY792" fmla="*/ 264613 h 520423"/>
                  <a:gd name="connsiteX793" fmla="*/ 425193 w 1288251"/>
                  <a:gd name="connsiteY793" fmla="*/ 271335 h 520423"/>
                  <a:gd name="connsiteX794" fmla="*/ 430124 w 1288251"/>
                  <a:gd name="connsiteY794" fmla="*/ 267752 h 520423"/>
                  <a:gd name="connsiteX795" fmla="*/ 434479 w 1288251"/>
                  <a:gd name="connsiteY795" fmla="*/ 269585 h 520423"/>
                  <a:gd name="connsiteX796" fmla="*/ 435958 w 1288251"/>
                  <a:gd name="connsiteY796" fmla="*/ 273570 h 520423"/>
                  <a:gd name="connsiteX797" fmla="*/ 441218 w 1288251"/>
                  <a:gd name="connsiteY797" fmla="*/ 272231 h 520423"/>
                  <a:gd name="connsiteX798" fmla="*/ 445903 w 1288251"/>
                  <a:gd name="connsiteY798" fmla="*/ 274022 h 520423"/>
                  <a:gd name="connsiteX799" fmla="*/ 450916 w 1288251"/>
                  <a:gd name="connsiteY799" fmla="*/ 270883 h 520423"/>
                  <a:gd name="connsiteX800" fmla="*/ 455764 w 1288251"/>
                  <a:gd name="connsiteY800" fmla="*/ 269091 h 520423"/>
                  <a:gd name="connsiteX801" fmla="*/ 460120 w 1288251"/>
                  <a:gd name="connsiteY801" fmla="*/ 271779 h 520423"/>
                  <a:gd name="connsiteX802" fmla="*/ 463407 w 1288251"/>
                  <a:gd name="connsiteY802" fmla="*/ 268196 h 520423"/>
                  <a:gd name="connsiteX803" fmla="*/ 467681 w 1288251"/>
                  <a:gd name="connsiteY803" fmla="*/ 272675 h 520423"/>
                  <a:gd name="connsiteX804" fmla="*/ 466776 w 1288251"/>
                  <a:gd name="connsiteY804" fmla="*/ 276710 h 520423"/>
                  <a:gd name="connsiteX805" fmla="*/ 467352 w 1288251"/>
                  <a:gd name="connsiteY805" fmla="*/ 284771 h 520423"/>
                  <a:gd name="connsiteX806" fmla="*/ 469242 w 1288251"/>
                  <a:gd name="connsiteY806" fmla="*/ 289250 h 520423"/>
                  <a:gd name="connsiteX807" fmla="*/ 474994 w 1288251"/>
                  <a:gd name="connsiteY807" fmla="*/ 284771 h 520423"/>
                  <a:gd name="connsiteX808" fmla="*/ 481486 w 1288251"/>
                  <a:gd name="connsiteY808" fmla="*/ 282084 h 520423"/>
                  <a:gd name="connsiteX809" fmla="*/ 486664 w 1288251"/>
                  <a:gd name="connsiteY809" fmla="*/ 285938 h 520423"/>
                  <a:gd name="connsiteX810" fmla="*/ 497593 w 1288251"/>
                  <a:gd name="connsiteY810" fmla="*/ 280276 h 520423"/>
                  <a:gd name="connsiteX811" fmla="*/ 499402 w 1288251"/>
                  <a:gd name="connsiteY811" fmla="*/ 275962 h 520423"/>
                  <a:gd name="connsiteX812" fmla="*/ 502607 w 1288251"/>
                  <a:gd name="connsiteY812" fmla="*/ 271335 h 520423"/>
                  <a:gd name="connsiteX813" fmla="*/ 505729 w 1288251"/>
                  <a:gd name="connsiteY813" fmla="*/ 275362 h 520423"/>
                  <a:gd name="connsiteX814" fmla="*/ 509510 w 1288251"/>
                  <a:gd name="connsiteY814" fmla="*/ 279676 h 520423"/>
                  <a:gd name="connsiteX815" fmla="*/ 514523 w 1288251"/>
                  <a:gd name="connsiteY815" fmla="*/ 276710 h 520423"/>
                  <a:gd name="connsiteX816" fmla="*/ 517975 w 1288251"/>
                  <a:gd name="connsiteY816" fmla="*/ 282084 h 520423"/>
                  <a:gd name="connsiteX817" fmla="*/ 524631 w 1288251"/>
                  <a:gd name="connsiteY817" fmla="*/ 286119 h 520423"/>
                  <a:gd name="connsiteX818" fmla="*/ 530795 w 1288251"/>
                  <a:gd name="connsiteY818" fmla="*/ 282980 h 520423"/>
                  <a:gd name="connsiteX819" fmla="*/ 536137 w 1288251"/>
                  <a:gd name="connsiteY819" fmla="*/ 284040 h 520423"/>
                  <a:gd name="connsiteX820" fmla="*/ 540246 w 1288251"/>
                  <a:gd name="connsiteY820" fmla="*/ 287598 h 520423"/>
                  <a:gd name="connsiteX821" fmla="*/ 543943 w 1288251"/>
                  <a:gd name="connsiteY821" fmla="*/ 289702 h 520423"/>
                  <a:gd name="connsiteX822" fmla="*/ 545670 w 1288251"/>
                  <a:gd name="connsiteY822" fmla="*/ 294181 h 520423"/>
                  <a:gd name="connsiteX823" fmla="*/ 545916 w 1288251"/>
                  <a:gd name="connsiteY823" fmla="*/ 300451 h 520423"/>
                  <a:gd name="connsiteX824" fmla="*/ 545670 w 1288251"/>
                  <a:gd name="connsiteY824" fmla="*/ 308069 h 520423"/>
                  <a:gd name="connsiteX825" fmla="*/ 564324 w 1288251"/>
                  <a:gd name="connsiteY825" fmla="*/ 454499 h 520423"/>
                  <a:gd name="connsiteX826" fmla="*/ 561365 w 1288251"/>
                  <a:gd name="connsiteY826" fmla="*/ 450899 h 520423"/>
                  <a:gd name="connsiteX827" fmla="*/ 564324 w 1288251"/>
                  <a:gd name="connsiteY827" fmla="*/ 454499 h 520423"/>
                  <a:gd name="connsiteX828" fmla="*/ 586842 w 1288251"/>
                  <a:gd name="connsiteY828" fmla="*/ 458098 h 520423"/>
                  <a:gd name="connsiteX829" fmla="*/ 591773 w 1288251"/>
                  <a:gd name="connsiteY829" fmla="*/ 456594 h 520423"/>
                  <a:gd name="connsiteX830" fmla="*/ 591526 w 1288251"/>
                  <a:gd name="connsiteY830" fmla="*/ 451795 h 520423"/>
                  <a:gd name="connsiteX831" fmla="*/ 593663 w 1288251"/>
                  <a:gd name="connsiteY831" fmla="*/ 448195 h 520423"/>
                  <a:gd name="connsiteX832" fmla="*/ 595471 w 1288251"/>
                  <a:gd name="connsiteY832" fmla="*/ 443947 h 520423"/>
                  <a:gd name="connsiteX833" fmla="*/ 596786 w 1288251"/>
                  <a:gd name="connsiteY833" fmla="*/ 439928 h 520423"/>
                  <a:gd name="connsiteX834" fmla="*/ 588074 w 1288251"/>
                  <a:gd name="connsiteY834" fmla="*/ 435589 h 520423"/>
                  <a:gd name="connsiteX835" fmla="*/ 583719 w 1288251"/>
                  <a:gd name="connsiteY835" fmla="*/ 437397 h 520423"/>
                  <a:gd name="connsiteX836" fmla="*/ 580514 w 1288251"/>
                  <a:gd name="connsiteY836" fmla="*/ 440438 h 520423"/>
                  <a:gd name="connsiteX837" fmla="*/ 577719 w 1288251"/>
                  <a:gd name="connsiteY837" fmla="*/ 445081 h 520423"/>
                  <a:gd name="connsiteX838" fmla="*/ 577556 w 1288251"/>
                  <a:gd name="connsiteY838" fmla="*/ 452748 h 520423"/>
                  <a:gd name="connsiteX839" fmla="*/ 572461 w 1288251"/>
                  <a:gd name="connsiteY839" fmla="*/ 452995 h 520423"/>
                  <a:gd name="connsiteX840" fmla="*/ 576241 w 1288251"/>
                  <a:gd name="connsiteY840" fmla="*/ 457087 h 520423"/>
                  <a:gd name="connsiteX841" fmla="*/ 580596 w 1288251"/>
                  <a:gd name="connsiteY841" fmla="*/ 456002 h 520423"/>
                  <a:gd name="connsiteX842" fmla="*/ 584459 w 1288251"/>
                  <a:gd name="connsiteY842" fmla="*/ 457802 h 520423"/>
                  <a:gd name="connsiteX843" fmla="*/ 603442 w 1288251"/>
                  <a:gd name="connsiteY843" fmla="*/ 462905 h 520423"/>
                  <a:gd name="connsiteX844" fmla="*/ 608044 w 1288251"/>
                  <a:gd name="connsiteY844" fmla="*/ 461533 h 520423"/>
                  <a:gd name="connsiteX845" fmla="*/ 613139 w 1288251"/>
                  <a:gd name="connsiteY845" fmla="*/ 462100 h 520423"/>
                  <a:gd name="connsiteX846" fmla="*/ 619960 w 1288251"/>
                  <a:gd name="connsiteY846" fmla="*/ 460005 h 520423"/>
                  <a:gd name="connsiteX847" fmla="*/ 624727 w 1288251"/>
                  <a:gd name="connsiteY847" fmla="*/ 458542 h 520423"/>
                  <a:gd name="connsiteX848" fmla="*/ 630891 w 1288251"/>
                  <a:gd name="connsiteY848" fmla="*/ 457350 h 520423"/>
                  <a:gd name="connsiteX849" fmla="*/ 635082 w 1288251"/>
                  <a:gd name="connsiteY849" fmla="*/ 456002 h 520423"/>
                  <a:gd name="connsiteX850" fmla="*/ 639519 w 1288251"/>
                  <a:gd name="connsiteY850" fmla="*/ 453406 h 520423"/>
                  <a:gd name="connsiteX851" fmla="*/ 642889 w 1288251"/>
                  <a:gd name="connsiteY851" fmla="*/ 449362 h 520423"/>
                  <a:gd name="connsiteX852" fmla="*/ 642067 w 1288251"/>
                  <a:gd name="connsiteY852" fmla="*/ 453899 h 520423"/>
                  <a:gd name="connsiteX853" fmla="*/ 649217 w 1288251"/>
                  <a:gd name="connsiteY853" fmla="*/ 454499 h 520423"/>
                  <a:gd name="connsiteX854" fmla="*/ 655051 w 1288251"/>
                  <a:gd name="connsiteY854" fmla="*/ 455402 h 520423"/>
                  <a:gd name="connsiteX855" fmla="*/ 652750 w 1288251"/>
                  <a:gd name="connsiteY855" fmla="*/ 450899 h 520423"/>
                  <a:gd name="connsiteX856" fmla="*/ 657024 w 1288251"/>
                  <a:gd name="connsiteY856" fmla="*/ 450595 h 520423"/>
                  <a:gd name="connsiteX857" fmla="*/ 662694 w 1288251"/>
                  <a:gd name="connsiteY857" fmla="*/ 452395 h 520423"/>
                  <a:gd name="connsiteX858" fmla="*/ 665735 w 1288251"/>
                  <a:gd name="connsiteY858" fmla="*/ 448195 h 520423"/>
                  <a:gd name="connsiteX859" fmla="*/ 661462 w 1288251"/>
                  <a:gd name="connsiteY859" fmla="*/ 448795 h 520423"/>
                  <a:gd name="connsiteX860" fmla="*/ 661954 w 1288251"/>
                  <a:gd name="connsiteY860" fmla="*/ 442985 h 520423"/>
                  <a:gd name="connsiteX861" fmla="*/ 655463 w 1288251"/>
                  <a:gd name="connsiteY861" fmla="*/ 437693 h 520423"/>
                  <a:gd name="connsiteX862" fmla="*/ 652586 w 1288251"/>
                  <a:gd name="connsiteY862" fmla="*/ 440692 h 520423"/>
                  <a:gd name="connsiteX863" fmla="*/ 648970 w 1288251"/>
                  <a:gd name="connsiteY863" fmla="*/ 437750 h 520423"/>
                  <a:gd name="connsiteX864" fmla="*/ 643793 w 1288251"/>
                  <a:gd name="connsiteY864" fmla="*/ 438695 h 520423"/>
                  <a:gd name="connsiteX865" fmla="*/ 639355 w 1288251"/>
                  <a:gd name="connsiteY865" fmla="*/ 437997 h 520423"/>
                  <a:gd name="connsiteX866" fmla="*/ 637794 w 1288251"/>
                  <a:gd name="connsiteY866" fmla="*/ 433493 h 520423"/>
                  <a:gd name="connsiteX867" fmla="*/ 633520 w 1288251"/>
                  <a:gd name="connsiteY867" fmla="*/ 432252 h 520423"/>
                  <a:gd name="connsiteX868" fmla="*/ 629329 w 1288251"/>
                  <a:gd name="connsiteY868" fmla="*/ 432589 h 520423"/>
                  <a:gd name="connsiteX869" fmla="*/ 625055 w 1288251"/>
                  <a:gd name="connsiteY869" fmla="*/ 433411 h 520423"/>
                  <a:gd name="connsiteX870" fmla="*/ 627850 w 1288251"/>
                  <a:gd name="connsiteY870" fmla="*/ 440783 h 520423"/>
                  <a:gd name="connsiteX871" fmla="*/ 632863 w 1288251"/>
                  <a:gd name="connsiteY871" fmla="*/ 443568 h 520423"/>
                  <a:gd name="connsiteX872" fmla="*/ 636890 w 1288251"/>
                  <a:gd name="connsiteY872" fmla="*/ 446848 h 520423"/>
                  <a:gd name="connsiteX873" fmla="*/ 633685 w 1288251"/>
                  <a:gd name="connsiteY873" fmla="*/ 449461 h 520423"/>
                  <a:gd name="connsiteX874" fmla="*/ 628589 w 1288251"/>
                  <a:gd name="connsiteY874" fmla="*/ 450957 h 520423"/>
                  <a:gd name="connsiteX875" fmla="*/ 624480 w 1288251"/>
                  <a:gd name="connsiteY875" fmla="*/ 446839 h 520423"/>
                  <a:gd name="connsiteX876" fmla="*/ 621522 w 1288251"/>
                  <a:gd name="connsiteY876" fmla="*/ 442369 h 520423"/>
                  <a:gd name="connsiteX877" fmla="*/ 617002 w 1288251"/>
                  <a:gd name="connsiteY877" fmla="*/ 441999 h 520423"/>
                  <a:gd name="connsiteX878" fmla="*/ 608948 w 1288251"/>
                  <a:gd name="connsiteY878" fmla="*/ 440503 h 520423"/>
                  <a:gd name="connsiteX879" fmla="*/ 605414 w 1288251"/>
                  <a:gd name="connsiteY879" fmla="*/ 442985 h 520423"/>
                  <a:gd name="connsiteX880" fmla="*/ 599744 w 1288251"/>
                  <a:gd name="connsiteY880" fmla="*/ 446116 h 520423"/>
                  <a:gd name="connsiteX881" fmla="*/ 597443 w 1288251"/>
                  <a:gd name="connsiteY881" fmla="*/ 452518 h 520423"/>
                  <a:gd name="connsiteX882" fmla="*/ 595964 w 1288251"/>
                  <a:gd name="connsiteY882" fmla="*/ 459914 h 520423"/>
                  <a:gd name="connsiteX883" fmla="*/ 599744 w 1288251"/>
                  <a:gd name="connsiteY883" fmla="*/ 462528 h 520423"/>
                  <a:gd name="connsiteX884" fmla="*/ 697539 w 1288251"/>
                  <a:gd name="connsiteY884" fmla="*/ 501875 h 520423"/>
                  <a:gd name="connsiteX885" fmla="*/ 702469 w 1288251"/>
                  <a:gd name="connsiteY885" fmla="*/ 500232 h 520423"/>
                  <a:gd name="connsiteX886" fmla="*/ 706167 w 1288251"/>
                  <a:gd name="connsiteY886" fmla="*/ 496641 h 520423"/>
                  <a:gd name="connsiteX887" fmla="*/ 708880 w 1288251"/>
                  <a:gd name="connsiteY887" fmla="*/ 493518 h 520423"/>
                  <a:gd name="connsiteX888" fmla="*/ 706249 w 1288251"/>
                  <a:gd name="connsiteY888" fmla="*/ 489031 h 520423"/>
                  <a:gd name="connsiteX889" fmla="*/ 703127 w 1288251"/>
                  <a:gd name="connsiteY889" fmla="*/ 486105 h 520423"/>
                  <a:gd name="connsiteX890" fmla="*/ 699676 w 1288251"/>
                  <a:gd name="connsiteY890" fmla="*/ 481289 h 520423"/>
                  <a:gd name="connsiteX891" fmla="*/ 692772 w 1288251"/>
                  <a:gd name="connsiteY891" fmla="*/ 480287 h 520423"/>
                  <a:gd name="connsiteX892" fmla="*/ 691293 w 1288251"/>
                  <a:gd name="connsiteY892" fmla="*/ 475315 h 520423"/>
                  <a:gd name="connsiteX893" fmla="*/ 687349 w 1288251"/>
                  <a:gd name="connsiteY893" fmla="*/ 473318 h 520423"/>
                  <a:gd name="connsiteX894" fmla="*/ 684308 w 1288251"/>
                  <a:gd name="connsiteY894" fmla="*/ 468872 h 520423"/>
                  <a:gd name="connsiteX895" fmla="*/ 680774 w 1288251"/>
                  <a:gd name="connsiteY895" fmla="*/ 472611 h 520423"/>
                  <a:gd name="connsiteX896" fmla="*/ 676500 w 1288251"/>
                  <a:gd name="connsiteY896" fmla="*/ 471863 h 520423"/>
                  <a:gd name="connsiteX897" fmla="*/ 671158 w 1288251"/>
                  <a:gd name="connsiteY897" fmla="*/ 471485 h 520423"/>
                  <a:gd name="connsiteX898" fmla="*/ 666968 w 1288251"/>
                  <a:gd name="connsiteY898" fmla="*/ 471863 h 520423"/>
                  <a:gd name="connsiteX899" fmla="*/ 657599 w 1288251"/>
                  <a:gd name="connsiteY899" fmla="*/ 474477 h 520423"/>
                  <a:gd name="connsiteX900" fmla="*/ 658256 w 1288251"/>
                  <a:gd name="connsiteY900" fmla="*/ 479703 h 520423"/>
                  <a:gd name="connsiteX901" fmla="*/ 661379 w 1288251"/>
                  <a:gd name="connsiteY901" fmla="*/ 483064 h 520423"/>
                  <a:gd name="connsiteX902" fmla="*/ 665653 w 1288251"/>
                  <a:gd name="connsiteY902" fmla="*/ 483434 h 520423"/>
                  <a:gd name="connsiteX903" fmla="*/ 669762 w 1288251"/>
                  <a:gd name="connsiteY903" fmla="*/ 484371 h 520423"/>
                  <a:gd name="connsiteX904" fmla="*/ 673953 w 1288251"/>
                  <a:gd name="connsiteY904" fmla="*/ 484544 h 520423"/>
                  <a:gd name="connsiteX905" fmla="*/ 680774 w 1288251"/>
                  <a:gd name="connsiteY905" fmla="*/ 489721 h 520423"/>
                  <a:gd name="connsiteX906" fmla="*/ 684718 w 1288251"/>
                  <a:gd name="connsiteY906" fmla="*/ 492392 h 520423"/>
                  <a:gd name="connsiteX907" fmla="*/ 685869 w 1288251"/>
                  <a:gd name="connsiteY907" fmla="*/ 496501 h 520423"/>
                  <a:gd name="connsiteX908" fmla="*/ 689321 w 1288251"/>
                  <a:gd name="connsiteY908" fmla="*/ 499320 h 520423"/>
                  <a:gd name="connsiteX909" fmla="*/ 693594 w 1288251"/>
                  <a:gd name="connsiteY909" fmla="*/ 499114 h 520423"/>
                  <a:gd name="connsiteX910" fmla="*/ 697374 w 1288251"/>
                  <a:gd name="connsiteY910" fmla="*/ 501086 h 520423"/>
                  <a:gd name="connsiteX911" fmla="*/ 716029 w 1288251"/>
                  <a:gd name="connsiteY911" fmla="*/ 459199 h 520423"/>
                  <a:gd name="connsiteX912" fmla="*/ 719809 w 1288251"/>
                  <a:gd name="connsiteY912" fmla="*/ 456964 h 520423"/>
                  <a:gd name="connsiteX913" fmla="*/ 724822 w 1288251"/>
                  <a:gd name="connsiteY913" fmla="*/ 457334 h 520423"/>
                  <a:gd name="connsiteX914" fmla="*/ 732383 w 1288251"/>
                  <a:gd name="connsiteY914" fmla="*/ 454720 h 520423"/>
                  <a:gd name="connsiteX915" fmla="*/ 737149 w 1288251"/>
                  <a:gd name="connsiteY915" fmla="*/ 456964 h 520423"/>
                  <a:gd name="connsiteX916" fmla="*/ 742656 w 1288251"/>
                  <a:gd name="connsiteY916" fmla="*/ 454720 h 520423"/>
                  <a:gd name="connsiteX917" fmla="*/ 746847 w 1288251"/>
                  <a:gd name="connsiteY917" fmla="*/ 452107 h 520423"/>
                  <a:gd name="connsiteX918" fmla="*/ 753421 w 1288251"/>
                  <a:gd name="connsiteY918" fmla="*/ 452477 h 520423"/>
                  <a:gd name="connsiteX919" fmla="*/ 759584 w 1288251"/>
                  <a:gd name="connsiteY919" fmla="*/ 450274 h 520423"/>
                  <a:gd name="connsiteX920" fmla="*/ 763611 w 1288251"/>
                  <a:gd name="connsiteY920" fmla="*/ 448351 h 520423"/>
                  <a:gd name="connsiteX921" fmla="*/ 767885 w 1288251"/>
                  <a:gd name="connsiteY921" fmla="*/ 446215 h 520423"/>
                  <a:gd name="connsiteX922" fmla="*/ 769857 w 1288251"/>
                  <a:gd name="connsiteY922" fmla="*/ 442032 h 520423"/>
                  <a:gd name="connsiteX923" fmla="*/ 773309 w 1288251"/>
                  <a:gd name="connsiteY923" fmla="*/ 437964 h 520423"/>
                  <a:gd name="connsiteX924" fmla="*/ 772405 w 1288251"/>
                  <a:gd name="connsiteY924" fmla="*/ 432639 h 520423"/>
                  <a:gd name="connsiteX925" fmla="*/ 767639 w 1288251"/>
                  <a:gd name="connsiteY925" fmla="*/ 432630 h 520423"/>
                  <a:gd name="connsiteX926" fmla="*/ 769857 w 1288251"/>
                  <a:gd name="connsiteY926" fmla="*/ 436805 h 520423"/>
                  <a:gd name="connsiteX927" fmla="*/ 765995 w 1288251"/>
                  <a:gd name="connsiteY927" fmla="*/ 439788 h 520423"/>
                  <a:gd name="connsiteX928" fmla="*/ 761475 w 1288251"/>
                  <a:gd name="connsiteY928" fmla="*/ 441580 h 520423"/>
                  <a:gd name="connsiteX929" fmla="*/ 758023 w 1288251"/>
                  <a:gd name="connsiteY929" fmla="*/ 444637 h 520423"/>
                  <a:gd name="connsiteX930" fmla="*/ 753832 w 1288251"/>
                  <a:gd name="connsiteY930" fmla="*/ 447982 h 520423"/>
                  <a:gd name="connsiteX931" fmla="*/ 747012 w 1288251"/>
                  <a:gd name="connsiteY931" fmla="*/ 445015 h 520423"/>
                  <a:gd name="connsiteX932" fmla="*/ 742903 w 1288251"/>
                  <a:gd name="connsiteY932" fmla="*/ 443618 h 520423"/>
                  <a:gd name="connsiteX933" fmla="*/ 738382 w 1288251"/>
                  <a:gd name="connsiteY933" fmla="*/ 444267 h 520423"/>
                  <a:gd name="connsiteX934" fmla="*/ 733780 w 1288251"/>
                  <a:gd name="connsiteY934" fmla="*/ 443519 h 520423"/>
                  <a:gd name="connsiteX935" fmla="*/ 730246 w 1288251"/>
                  <a:gd name="connsiteY935" fmla="*/ 447899 h 520423"/>
                  <a:gd name="connsiteX936" fmla="*/ 725891 w 1288251"/>
                  <a:gd name="connsiteY936" fmla="*/ 446133 h 520423"/>
                  <a:gd name="connsiteX937" fmla="*/ 721453 w 1288251"/>
                  <a:gd name="connsiteY937" fmla="*/ 442402 h 520423"/>
                  <a:gd name="connsiteX938" fmla="*/ 716276 w 1288251"/>
                  <a:gd name="connsiteY938" fmla="*/ 440314 h 520423"/>
                  <a:gd name="connsiteX939" fmla="*/ 707811 w 1288251"/>
                  <a:gd name="connsiteY939" fmla="*/ 439418 h 520423"/>
                  <a:gd name="connsiteX940" fmla="*/ 703785 w 1288251"/>
                  <a:gd name="connsiteY940" fmla="*/ 437923 h 520423"/>
                  <a:gd name="connsiteX941" fmla="*/ 695812 w 1288251"/>
                  <a:gd name="connsiteY941" fmla="*/ 437545 h 520423"/>
                  <a:gd name="connsiteX942" fmla="*/ 691622 w 1288251"/>
                  <a:gd name="connsiteY942" fmla="*/ 440158 h 520423"/>
                  <a:gd name="connsiteX943" fmla="*/ 686033 w 1288251"/>
                  <a:gd name="connsiteY943" fmla="*/ 443897 h 520423"/>
                  <a:gd name="connsiteX944" fmla="*/ 683075 w 1288251"/>
                  <a:gd name="connsiteY944" fmla="*/ 446823 h 520423"/>
                  <a:gd name="connsiteX945" fmla="*/ 682746 w 1288251"/>
                  <a:gd name="connsiteY945" fmla="*/ 453225 h 520423"/>
                  <a:gd name="connsiteX946" fmla="*/ 689978 w 1288251"/>
                  <a:gd name="connsiteY946" fmla="*/ 454408 h 520423"/>
                  <a:gd name="connsiteX947" fmla="*/ 697045 w 1288251"/>
                  <a:gd name="connsiteY947" fmla="*/ 455468 h 520423"/>
                  <a:gd name="connsiteX948" fmla="*/ 702634 w 1288251"/>
                  <a:gd name="connsiteY948" fmla="*/ 454778 h 520423"/>
                  <a:gd name="connsiteX949" fmla="*/ 706496 w 1288251"/>
                  <a:gd name="connsiteY949" fmla="*/ 456561 h 520423"/>
                  <a:gd name="connsiteX950" fmla="*/ 711180 w 1288251"/>
                  <a:gd name="connsiteY950" fmla="*/ 455353 h 520423"/>
                  <a:gd name="connsiteX951" fmla="*/ 716029 w 1288251"/>
                  <a:gd name="connsiteY951" fmla="*/ 459199 h 520423"/>
                  <a:gd name="connsiteX952" fmla="*/ 783170 w 1288251"/>
                  <a:gd name="connsiteY952" fmla="*/ 447250 h 520423"/>
                  <a:gd name="connsiteX953" fmla="*/ 787197 w 1288251"/>
                  <a:gd name="connsiteY953" fmla="*/ 446511 h 520423"/>
                  <a:gd name="connsiteX954" fmla="*/ 789498 w 1288251"/>
                  <a:gd name="connsiteY954" fmla="*/ 442402 h 520423"/>
                  <a:gd name="connsiteX955" fmla="*/ 793936 w 1288251"/>
                  <a:gd name="connsiteY955" fmla="*/ 437882 h 520423"/>
                  <a:gd name="connsiteX956" fmla="*/ 798620 w 1288251"/>
                  <a:gd name="connsiteY956" fmla="*/ 436263 h 520423"/>
                  <a:gd name="connsiteX957" fmla="*/ 794183 w 1288251"/>
                  <a:gd name="connsiteY957" fmla="*/ 434627 h 520423"/>
                  <a:gd name="connsiteX958" fmla="*/ 790402 w 1288251"/>
                  <a:gd name="connsiteY958" fmla="*/ 436830 h 520423"/>
                  <a:gd name="connsiteX959" fmla="*/ 786293 w 1288251"/>
                  <a:gd name="connsiteY959" fmla="*/ 437175 h 520423"/>
                  <a:gd name="connsiteX960" fmla="*/ 783252 w 1288251"/>
                  <a:gd name="connsiteY960" fmla="*/ 440906 h 520423"/>
                  <a:gd name="connsiteX961" fmla="*/ 780130 w 1288251"/>
                  <a:gd name="connsiteY961" fmla="*/ 444168 h 520423"/>
                  <a:gd name="connsiteX962" fmla="*/ 783170 w 1288251"/>
                  <a:gd name="connsiteY962" fmla="*/ 447250 h 520423"/>
                  <a:gd name="connsiteX963" fmla="*/ 734602 w 1288251"/>
                  <a:gd name="connsiteY963" fmla="*/ 511482 h 520423"/>
                  <a:gd name="connsiteX964" fmla="*/ 738135 w 1288251"/>
                  <a:gd name="connsiteY964" fmla="*/ 508795 h 520423"/>
                  <a:gd name="connsiteX965" fmla="*/ 734930 w 1288251"/>
                  <a:gd name="connsiteY965" fmla="*/ 505664 h 520423"/>
                  <a:gd name="connsiteX966" fmla="*/ 730000 w 1288251"/>
                  <a:gd name="connsiteY966" fmla="*/ 510143 h 520423"/>
                  <a:gd name="connsiteX967" fmla="*/ 734602 w 1288251"/>
                  <a:gd name="connsiteY967" fmla="*/ 511482 h 520423"/>
                  <a:gd name="connsiteX968" fmla="*/ 364544 w 1288251"/>
                  <a:gd name="connsiteY968" fmla="*/ 63977 h 520423"/>
                  <a:gd name="connsiteX969" fmla="*/ 369968 w 1288251"/>
                  <a:gd name="connsiteY969" fmla="*/ 60419 h 520423"/>
                  <a:gd name="connsiteX970" fmla="*/ 371036 w 1288251"/>
                  <a:gd name="connsiteY970" fmla="*/ 56261 h 520423"/>
                  <a:gd name="connsiteX971" fmla="*/ 368077 w 1288251"/>
                  <a:gd name="connsiteY971" fmla="*/ 50377 h 520423"/>
                  <a:gd name="connsiteX972" fmla="*/ 366023 w 1288251"/>
                  <a:gd name="connsiteY972" fmla="*/ 45865 h 520423"/>
                  <a:gd name="connsiteX973" fmla="*/ 360270 w 1288251"/>
                  <a:gd name="connsiteY973" fmla="*/ 51478 h 520423"/>
                  <a:gd name="connsiteX974" fmla="*/ 362654 w 1288251"/>
                  <a:gd name="connsiteY974" fmla="*/ 58176 h 520423"/>
                  <a:gd name="connsiteX975" fmla="*/ 364544 w 1288251"/>
                  <a:gd name="connsiteY975" fmla="*/ 63977 h 520423"/>
                  <a:gd name="connsiteX976" fmla="*/ 1118384 w 1288251"/>
                  <a:gd name="connsiteY976" fmla="*/ 214778 h 520423"/>
                  <a:gd name="connsiteX977" fmla="*/ 1120932 w 1288251"/>
                  <a:gd name="connsiteY977" fmla="*/ 210300 h 520423"/>
                  <a:gd name="connsiteX978" fmla="*/ 1116987 w 1288251"/>
                  <a:gd name="connsiteY978" fmla="*/ 207612 h 520423"/>
                  <a:gd name="connsiteX979" fmla="*/ 1116823 w 1288251"/>
                  <a:gd name="connsiteY979" fmla="*/ 212239 h 520423"/>
                  <a:gd name="connsiteX980" fmla="*/ 1001113 w 1288251"/>
                  <a:gd name="connsiteY980" fmla="*/ 299893 h 520423"/>
                  <a:gd name="connsiteX981" fmla="*/ 1001277 w 1288251"/>
                  <a:gd name="connsiteY981" fmla="*/ 293828 h 520423"/>
                  <a:gd name="connsiteX982" fmla="*/ 1001442 w 1288251"/>
                  <a:gd name="connsiteY982" fmla="*/ 288601 h 520423"/>
                  <a:gd name="connsiteX983" fmla="*/ 1000373 w 1288251"/>
                  <a:gd name="connsiteY983" fmla="*/ 284410 h 520423"/>
                  <a:gd name="connsiteX984" fmla="*/ 996347 w 1288251"/>
                  <a:gd name="connsiteY984" fmla="*/ 279635 h 520423"/>
                  <a:gd name="connsiteX985" fmla="*/ 993553 w 1288251"/>
                  <a:gd name="connsiteY985" fmla="*/ 275156 h 520423"/>
                  <a:gd name="connsiteX986" fmla="*/ 988621 w 1288251"/>
                  <a:gd name="connsiteY986" fmla="*/ 271055 h 520423"/>
                  <a:gd name="connsiteX987" fmla="*/ 983937 w 1288251"/>
                  <a:gd name="connsiteY987" fmla="*/ 271803 h 520423"/>
                  <a:gd name="connsiteX988" fmla="*/ 978266 w 1288251"/>
                  <a:gd name="connsiteY988" fmla="*/ 271425 h 520423"/>
                  <a:gd name="connsiteX989" fmla="*/ 974733 w 1288251"/>
                  <a:gd name="connsiteY989" fmla="*/ 269215 h 520423"/>
                  <a:gd name="connsiteX990" fmla="*/ 970459 w 1288251"/>
                  <a:gd name="connsiteY990" fmla="*/ 266486 h 520423"/>
                  <a:gd name="connsiteX991" fmla="*/ 966104 w 1288251"/>
                  <a:gd name="connsiteY991" fmla="*/ 265550 h 520423"/>
                  <a:gd name="connsiteX992" fmla="*/ 961502 w 1288251"/>
                  <a:gd name="connsiteY992" fmla="*/ 265451 h 520423"/>
                  <a:gd name="connsiteX993" fmla="*/ 956571 w 1288251"/>
                  <a:gd name="connsiteY993" fmla="*/ 269560 h 520423"/>
                  <a:gd name="connsiteX994" fmla="*/ 953366 w 1288251"/>
                  <a:gd name="connsiteY994" fmla="*/ 266199 h 520423"/>
                  <a:gd name="connsiteX995" fmla="*/ 948681 w 1288251"/>
                  <a:gd name="connsiteY995" fmla="*/ 267316 h 520423"/>
                  <a:gd name="connsiteX996" fmla="*/ 941696 w 1288251"/>
                  <a:gd name="connsiteY996" fmla="*/ 266577 h 520423"/>
                  <a:gd name="connsiteX997" fmla="*/ 933232 w 1288251"/>
                  <a:gd name="connsiteY997" fmla="*/ 267694 h 520423"/>
                  <a:gd name="connsiteX998" fmla="*/ 927479 w 1288251"/>
                  <a:gd name="connsiteY998" fmla="*/ 268138 h 520423"/>
                  <a:gd name="connsiteX999" fmla="*/ 925589 w 1288251"/>
                  <a:gd name="connsiteY999" fmla="*/ 272683 h 520423"/>
                  <a:gd name="connsiteX1000" fmla="*/ 920247 w 1288251"/>
                  <a:gd name="connsiteY1000" fmla="*/ 276282 h 520423"/>
                  <a:gd name="connsiteX1001" fmla="*/ 913509 w 1288251"/>
                  <a:gd name="connsiteY1001" fmla="*/ 277515 h 520423"/>
                  <a:gd name="connsiteX1002" fmla="*/ 917125 w 1288251"/>
                  <a:gd name="connsiteY1002" fmla="*/ 279635 h 520423"/>
                  <a:gd name="connsiteX1003" fmla="*/ 920740 w 1288251"/>
                  <a:gd name="connsiteY1003" fmla="*/ 282996 h 520423"/>
                  <a:gd name="connsiteX1004" fmla="*/ 919836 w 1288251"/>
                  <a:gd name="connsiteY1004" fmla="*/ 288971 h 520423"/>
                  <a:gd name="connsiteX1005" fmla="*/ 922055 w 1288251"/>
                  <a:gd name="connsiteY1005" fmla="*/ 284147 h 520423"/>
                  <a:gd name="connsiteX1006" fmla="*/ 924521 w 1288251"/>
                  <a:gd name="connsiteY1006" fmla="*/ 279265 h 520423"/>
                  <a:gd name="connsiteX1007" fmla="*/ 927644 w 1288251"/>
                  <a:gd name="connsiteY1007" fmla="*/ 274787 h 520423"/>
                  <a:gd name="connsiteX1008" fmla="*/ 927808 w 1288251"/>
                  <a:gd name="connsiteY1008" fmla="*/ 280013 h 520423"/>
                  <a:gd name="connsiteX1009" fmla="*/ 932492 w 1288251"/>
                  <a:gd name="connsiteY1009" fmla="*/ 283613 h 520423"/>
                  <a:gd name="connsiteX1010" fmla="*/ 937341 w 1288251"/>
                  <a:gd name="connsiteY1010" fmla="*/ 286736 h 520423"/>
                  <a:gd name="connsiteX1011" fmla="*/ 943012 w 1288251"/>
                  <a:gd name="connsiteY1011" fmla="*/ 281870 h 520423"/>
                  <a:gd name="connsiteX1012" fmla="*/ 948764 w 1288251"/>
                  <a:gd name="connsiteY1012" fmla="*/ 279085 h 520423"/>
                  <a:gd name="connsiteX1013" fmla="*/ 948107 w 1288251"/>
                  <a:gd name="connsiteY1013" fmla="*/ 283744 h 520423"/>
                  <a:gd name="connsiteX1014" fmla="*/ 954188 w 1288251"/>
                  <a:gd name="connsiteY1014" fmla="*/ 283752 h 520423"/>
                  <a:gd name="connsiteX1015" fmla="*/ 960844 w 1288251"/>
                  <a:gd name="connsiteY1015" fmla="*/ 285240 h 520423"/>
                  <a:gd name="connsiteX1016" fmla="*/ 965693 w 1288251"/>
                  <a:gd name="connsiteY1016" fmla="*/ 286736 h 520423"/>
                  <a:gd name="connsiteX1017" fmla="*/ 965282 w 1288251"/>
                  <a:gd name="connsiteY1017" fmla="*/ 281131 h 520423"/>
                  <a:gd name="connsiteX1018" fmla="*/ 970789 w 1288251"/>
                  <a:gd name="connsiteY1018" fmla="*/ 282248 h 520423"/>
                  <a:gd name="connsiteX1019" fmla="*/ 976870 w 1288251"/>
                  <a:gd name="connsiteY1019" fmla="*/ 283374 h 520423"/>
                  <a:gd name="connsiteX1020" fmla="*/ 979993 w 1288251"/>
                  <a:gd name="connsiteY1020" fmla="*/ 287787 h 520423"/>
                  <a:gd name="connsiteX1021" fmla="*/ 984019 w 1288251"/>
                  <a:gd name="connsiteY1021" fmla="*/ 289349 h 520423"/>
                  <a:gd name="connsiteX1022" fmla="*/ 989936 w 1288251"/>
                  <a:gd name="connsiteY1022" fmla="*/ 291962 h 520423"/>
                  <a:gd name="connsiteX1023" fmla="*/ 997168 w 1288251"/>
                  <a:gd name="connsiteY1023" fmla="*/ 296819 h 520423"/>
                  <a:gd name="connsiteX1024" fmla="*/ 1001113 w 1288251"/>
                  <a:gd name="connsiteY1024" fmla="*/ 299893 h 520423"/>
                  <a:gd name="connsiteX1025" fmla="*/ 260092 w 1288251"/>
                  <a:gd name="connsiteY1025" fmla="*/ 199378 h 520423"/>
                  <a:gd name="connsiteX1026" fmla="*/ 264859 w 1288251"/>
                  <a:gd name="connsiteY1026" fmla="*/ 194529 h 520423"/>
                  <a:gd name="connsiteX1027" fmla="*/ 264695 w 1288251"/>
                  <a:gd name="connsiteY1027" fmla="*/ 189302 h 520423"/>
                  <a:gd name="connsiteX1028" fmla="*/ 259682 w 1288251"/>
                  <a:gd name="connsiteY1028" fmla="*/ 189672 h 520423"/>
                  <a:gd name="connsiteX1029" fmla="*/ 259189 w 1288251"/>
                  <a:gd name="connsiteY1029" fmla="*/ 195277 h 520423"/>
                  <a:gd name="connsiteX1030" fmla="*/ 260092 w 1288251"/>
                  <a:gd name="connsiteY1030" fmla="*/ 199378 h 520423"/>
                  <a:gd name="connsiteX1031" fmla="*/ 273816 w 1288251"/>
                  <a:gd name="connsiteY1031" fmla="*/ 187059 h 520423"/>
                  <a:gd name="connsiteX1032" fmla="*/ 273735 w 1288251"/>
                  <a:gd name="connsiteY1032" fmla="*/ 182679 h 520423"/>
                  <a:gd name="connsiteX1033" fmla="*/ 269790 w 1288251"/>
                  <a:gd name="connsiteY1033" fmla="*/ 180887 h 520423"/>
                  <a:gd name="connsiteX1034" fmla="*/ 266749 w 1288251"/>
                  <a:gd name="connsiteY1034" fmla="*/ 177764 h 520423"/>
                  <a:gd name="connsiteX1035" fmla="*/ 264859 w 1288251"/>
                  <a:gd name="connsiteY1035" fmla="*/ 181569 h 520423"/>
                  <a:gd name="connsiteX1036" fmla="*/ 268804 w 1288251"/>
                  <a:gd name="connsiteY1036" fmla="*/ 184816 h 520423"/>
                  <a:gd name="connsiteX1037" fmla="*/ 273816 w 1288251"/>
                  <a:gd name="connsiteY1037" fmla="*/ 187059 h 520423"/>
                  <a:gd name="connsiteX1038" fmla="*/ 199772 w 1288251"/>
                  <a:gd name="connsiteY1038" fmla="*/ 350910 h 520423"/>
                  <a:gd name="connsiteX1039" fmla="*/ 200101 w 1288251"/>
                  <a:gd name="connsiteY1039" fmla="*/ 346431 h 520423"/>
                  <a:gd name="connsiteX1040" fmla="*/ 193527 w 1288251"/>
                  <a:gd name="connsiteY1040" fmla="*/ 343818 h 520423"/>
                  <a:gd name="connsiteX1041" fmla="*/ 195745 w 1288251"/>
                  <a:gd name="connsiteY1041" fmla="*/ 349135 h 520423"/>
                  <a:gd name="connsiteX1042" fmla="*/ 199772 w 1288251"/>
                  <a:gd name="connsiteY1042" fmla="*/ 350910 h 520423"/>
                  <a:gd name="connsiteX1043" fmla="*/ 322796 w 1288251"/>
                  <a:gd name="connsiteY1043" fmla="*/ 275362 h 520423"/>
                  <a:gd name="connsiteX1044" fmla="*/ 321728 w 1288251"/>
                  <a:gd name="connsiteY1044" fmla="*/ 271277 h 520423"/>
                  <a:gd name="connsiteX1045" fmla="*/ 321892 w 1288251"/>
                  <a:gd name="connsiteY1045" fmla="*/ 265508 h 520423"/>
                  <a:gd name="connsiteX1046" fmla="*/ 324440 w 1288251"/>
                  <a:gd name="connsiteY1046" fmla="*/ 260578 h 520423"/>
                  <a:gd name="connsiteX1047" fmla="*/ 329370 w 1288251"/>
                  <a:gd name="connsiteY1047" fmla="*/ 259304 h 520423"/>
                  <a:gd name="connsiteX1048" fmla="*/ 318852 w 1288251"/>
                  <a:gd name="connsiteY1048" fmla="*/ 256994 h 520423"/>
                  <a:gd name="connsiteX1049" fmla="*/ 313346 w 1288251"/>
                  <a:gd name="connsiteY1049" fmla="*/ 254307 h 520423"/>
                  <a:gd name="connsiteX1050" fmla="*/ 311537 w 1288251"/>
                  <a:gd name="connsiteY1050" fmla="*/ 247593 h 520423"/>
                  <a:gd name="connsiteX1051" fmla="*/ 309647 w 1288251"/>
                  <a:gd name="connsiteY1051" fmla="*/ 241766 h 520423"/>
                  <a:gd name="connsiteX1052" fmla="*/ 310962 w 1288251"/>
                  <a:gd name="connsiteY1052" fmla="*/ 237288 h 520423"/>
                  <a:gd name="connsiteX1053" fmla="*/ 306360 w 1288251"/>
                  <a:gd name="connsiteY1053" fmla="*/ 230565 h 520423"/>
                  <a:gd name="connsiteX1054" fmla="*/ 304059 w 1288251"/>
                  <a:gd name="connsiteY1054" fmla="*/ 226982 h 520423"/>
                  <a:gd name="connsiteX1055" fmla="*/ 297649 w 1288251"/>
                  <a:gd name="connsiteY1055" fmla="*/ 225643 h 520423"/>
                  <a:gd name="connsiteX1056" fmla="*/ 298717 w 1288251"/>
                  <a:gd name="connsiteY1056" fmla="*/ 231913 h 520423"/>
                  <a:gd name="connsiteX1057" fmla="*/ 294362 w 1288251"/>
                  <a:gd name="connsiteY1057" fmla="*/ 228330 h 520423"/>
                  <a:gd name="connsiteX1058" fmla="*/ 289185 w 1288251"/>
                  <a:gd name="connsiteY1058" fmla="*/ 228330 h 520423"/>
                  <a:gd name="connsiteX1059" fmla="*/ 287376 w 1288251"/>
                  <a:gd name="connsiteY1059" fmla="*/ 235496 h 520423"/>
                  <a:gd name="connsiteX1060" fmla="*/ 281624 w 1288251"/>
                  <a:gd name="connsiteY1060" fmla="*/ 239079 h 520423"/>
                  <a:gd name="connsiteX1061" fmla="*/ 280720 w 1288251"/>
                  <a:gd name="connsiteY1061" fmla="*/ 244010 h 520423"/>
                  <a:gd name="connsiteX1062" fmla="*/ 288773 w 1288251"/>
                  <a:gd name="connsiteY1062" fmla="*/ 244429 h 520423"/>
                  <a:gd name="connsiteX1063" fmla="*/ 294280 w 1288251"/>
                  <a:gd name="connsiteY1063" fmla="*/ 244429 h 520423"/>
                  <a:gd name="connsiteX1064" fmla="*/ 298717 w 1288251"/>
                  <a:gd name="connsiteY1064" fmla="*/ 244454 h 520423"/>
                  <a:gd name="connsiteX1065" fmla="*/ 299375 w 1288251"/>
                  <a:gd name="connsiteY1065" fmla="*/ 250280 h 520423"/>
                  <a:gd name="connsiteX1066" fmla="*/ 302087 w 1288251"/>
                  <a:gd name="connsiteY1066" fmla="*/ 254307 h 520423"/>
                  <a:gd name="connsiteX1067" fmla="*/ 301183 w 1288251"/>
                  <a:gd name="connsiteY1067" fmla="*/ 258342 h 520423"/>
                  <a:gd name="connsiteX1068" fmla="*/ 302580 w 1288251"/>
                  <a:gd name="connsiteY1068" fmla="*/ 265508 h 520423"/>
                  <a:gd name="connsiteX1069" fmla="*/ 312524 w 1288251"/>
                  <a:gd name="connsiteY1069" fmla="*/ 269091 h 520423"/>
                  <a:gd name="connsiteX1070" fmla="*/ 317290 w 1288251"/>
                  <a:gd name="connsiteY1070" fmla="*/ 272231 h 520423"/>
                  <a:gd name="connsiteX1071" fmla="*/ 322796 w 1288251"/>
                  <a:gd name="connsiteY1071" fmla="*/ 275362 h 520423"/>
                  <a:gd name="connsiteX1072" fmla="*/ 686362 w 1288251"/>
                  <a:gd name="connsiteY1072" fmla="*/ 356917 h 520423"/>
                  <a:gd name="connsiteX1073" fmla="*/ 690717 w 1288251"/>
                  <a:gd name="connsiteY1073" fmla="*/ 354740 h 520423"/>
                  <a:gd name="connsiteX1074" fmla="*/ 696635 w 1288251"/>
                  <a:gd name="connsiteY1074" fmla="*/ 353556 h 520423"/>
                  <a:gd name="connsiteX1075" fmla="*/ 703456 w 1288251"/>
                  <a:gd name="connsiteY1075" fmla="*/ 350943 h 520423"/>
                  <a:gd name="connsiteX1076" fmla="*/ 708222 w 1288251"/>
                  <a:gd name="connsiteY1076" fmla="*/ 354304 h 520423"/>
                  <a:gd name="connsiteX1077" fmla="*/ 707565 w 1288251"/>
                  <a:gd name="connsiteY1077" fmla="*/ 349447 h 520423"/>
                  <a:gd name="connsiteX1078" fmla="*/ 705428 w 1288251"/>
                  <a:gd name="connsiteY1078" fmla="*/ 342355 h 520423"/>
                  <a:gd name="connsiteX1079" fmla="*/ 704195 w 1288251"/>
                  <a:gd name="connsiteY1079" fmla="*/ 335616 h 520423"/>
                  <a:gd name="connsiteX1080" fmla="*/ 705017 w 1288251"/>
                  <a:gd name="connsiteY1080" fmla="*/ 330406 h 520423"/>
                  <a:gd name="connsiteX1081" fmla="*/ 708222 w 1288251"/>
                  <a:gd name="connsiteY1081" fmla="*/ 323314 h 520423"/>
                  <a:gd name="connsiteX1082" fmla="*/ 707729 w 1288251"/>
                  <a:gd name="connsiteY1082" fmla="*/ 318835 h 520423"/>
                  <a:gd name="connsiteX1083" fmla="*/ 707894 w 1288251"/>
                  <a:gd name="connsiteY1083" fmla="*/ 310609 h 520423"/>
                  <a:gd name="connsiteX1084" fmla="*/ 706990 w 1288251"/>
                  <a:gd name="connsiteY1084" fmla="*/ 299424 h 520423"/>
                  <a:gd name="connsiteX1085" fmla="*/ 709537 w 1288251"/>
                  <a:gd name="connsiteY1085" fmla="*/ 292702 h 520423"/>
                  <a:gd name="connsiteX1086" fmla="*/ 708304 w 1288251"/>
                  <a:gd name="connsiteY1086" fmla="*/ 288223 h 520423"/>
                  <a:gd name="connsiteX1087" fmla="*/ 709537 w 1288251"/>
                  <a:gd name="connsiteY1087" fmla="*/ 280761 h 520423"/>
                  <a:gd name="connsiteX1088" fmla="*/ 705263 w 1288251"/>
                  <a:gd name="connsiteY1088" fmla="*/ 277400 h 520423"/>
                  <a:gd name="connsiteX1089" fmla="*/ 703785 w 1288251"/>
                  <a:gd name="connsiteY1089" fmla="*/ 271425 h 520423"/>
                  <a:gd name="connsiteX1090" fmla="*/ 710194 w 1288251"/>
                  <a:gd name="connsiteY1090" fmla="*/ 266486 h 520423"/>
                  <a:gd name="connsiteX1091" fmla="*/ 715208 w 1288251"/>
                  <a:gd name="connsiteY1091" fmla="*/ 262303 h 520423"/>
                  <a:gd name="connsiteX1092" fmla="*/ 720056 w 1288251"/>
                  <a:gd name="connsiteY1092" fmla="*/ 260602 h 520423"/>
                  <a:gd name="connsiteX1093" fmla="*/ 724494 w 1288251"/>
                  <a:gd name="connsiteY1093" fmla="*/ 260972 h 520423"/>
                  <a:gd name="connsiteX1094" fmla="*/ 728439 w 1288251"/>
                  <a:gd name="connsiteY1094" fmla="*/ 262837 h 520423"/>
                  <a:gd name="connsiteX1095" fmla="*/ 725726 w 1288251"/>
                  <a:gd name="connsiteY1095" fmla="*/ 266486 h 520423"/>
                  <a:gd name="connsiteX1096" fmla="*/ 727535 w 1288251"/>
                  <a:gd name="connsiteY1096" fmla="*/ 272173 h 520423"/>
                  <a:gd name="connsiteX1097" fmla="*/ 727288 w 1288251"/>
                  <a:gd name="connsiteY1097" fmla="*/ 278896 h 520423"/>
                  <a:gd name="connsiteX1098" fmla="*/ 722440 w 1288251"/>
                  <a:gd name="connsiteY1098" fmla="*/ 284122 h 520423"/>
                  <a:gd name="connsiteX1099" fmla="*/ 723918 w 1288251"/>
                  <a:gd name="connsiteY1099" fmla="*/ 290836 h 520423"/>
                  <a:gd name="connsiteX1100" fmla="*/ 728274 w 1288251"/>
                  <a:gd name="connsiteY1100" fmla="*/ 295899 h 520423"/>
                  <a:gd name="connsiteX1101" fmla="*/ 734602 w 1288251"/>
                  <a:gd name="connsiteY1101" fmla="*/ 302407 h 520423"/>
                  <a:gd name="connsiteX1102" fmla="*/ 741834 w 1288251"/>
                  <a:gd name="connsiteY1102" fmla="*/ 306147 h 520423"/>
                  <a:gd name="connsiteX1103" fmla="*/ 740684 w 1288251"/>
                  <a:gd name="connsiteY1103" fmla="*/ 311373 h 520423"/>
                  <a:gd name="connsiteX1104" fmla="*/ 738053 w 1288251"/>
                  <a:gd name="connsiteY1104" fmla="*/ 320577 h 520423"/>
                  <a:gd name="connsiteX1105" fmla="*/ 738218 w 1288251"/>
                  <a:gd name="connsiteY1105" fmla="*/ 326675 h 520423"/>
                  <a:gd name="connsiteX1106" fmla="*/ 742820 w 1288251"/>
                  <a:gd name="connsiteY1106" fmla="*/ 330406 h 520423"/>
                  <a:gd name="connsiteX1107" fmla="*/ 747257 w 1288251"/>
                  <a:gd name="connsiteY1107" fmla="*/ 330053 h 520423"/>
                  <a:gd name="connsiteX1108" fmla="*/ 751449 w 1288251"/>
                  <a:gd name="connsiteY1108" fmla="*/ 331902 h 520423"/>
                  <a:gd name="connsiteX1109" fmla="*/ 754818 w 1288251"/>
                  <a:gd name="connsiteY1109" fmla="*/ 329288 h 520423"/>
                  <a:gd name="connsiteX1110" fmla="*/ 753997 w 1288251"/>
                  <a:gd name="connsiteY1110" fmla="*/ 324810 h 520423"/>
                  <a:gd name="connsiteX1111" fmla="*/ 758516 w 1288251"/>
                  <a:gd name="connsiteY1111" fmla="*/ 318465 h 520423"/>
                  <a:gd name="connsiteX1112" fmla="*/ 763611 w 1288251"/>
                  <a:gd name="connsiteY1112" fmla="*/ 316970 h 520423"/>
                  <a:gd name="connsiteX1113" fmla="*/ 767639 w 1288251"/>
                  <a:gd name="connsiteY1113" fmla="*/ 315104 h 520423"/>
                  <a:gd name="connsiteX1114" fmla="*/ 772241 w 1288251"/>
                  <a:gd name="connsiteY1114" fmla="*/ 319213 h 520423"/>
                  <a:gd name="connsiteX1115" fmla="*/ 771666 w 1288251"/>
                  <a:gd name="connsiteY1115" fmla="*/ 313986 h 520423"/>
                  <a:gd name="connsiteX1116" fmla="*/ 776596 w 1288251"/>
                  <a:gd name="connsiteY1116" fmla="*/ 316600 h 520423"/>
                  <a:gd name="connsiteX1117" fmla="*/ 778569 w 1288251"/>
                  <a:gd name="connsiteY1117" fmla="*/ 310609 h 520423"/>
                  <a:gd name="connsiteX1118" fmla="*/ 776267 w 1288251"/>
                  <a:gd name="connsiteY1118" fmla="*/ 305768 h 520423"/>
                  <a:gd name="connsiteX1119" fmla="*/ 772241 w 1288251"/>
                  <a:gd name="connsiteY1119" fmla="*/ 306895 h 520423"/>
                  <a:gd name="connsiteX1120" fmla="*/ 771008 w 1288251"/>
                  <a:gd name="connsiteY1120" fmla="*/ 302785 h 520423"/>
                  <a:gd name="connsiteX1121" fmla="*/ 767474 w 1288251"/>
                  <a:gd name="connsiteY1121" fmla="*/ 298676 h 520423"/>
                  <a:gd name="connsiteX1122" fmla="*/ 761311 w 1288251"/>
                  <a:gd name="connsiteY1122" fmla="*/ 293450 h 520423"/>
                  <a:gd name="connsiteX1123" fmla="*/ 763119 w 1288251"/>
                  <a:gd name="connsiteY1123" fmla="*/ 288223 h 520423"/>
                  <a:gd name="connsiteX1124" fmla="*/ 766242 w 1288251"/>
                  <a:gd name="connsiteY1124" fmla="*/ 284862 h 520423"/>
                  <a:gd name="connsiteX1125" fmla="*/ 763365 w 1288251"/>
                  <a:gd name="connsiteY1125" fmla="*/ 280761 h 520423"/>
                  <a:gd name="connsiteX1126" fmla="*/ 767145 w 1288251"/>
                  <a:gd name="connsiteY1126" fmla="*/ 277770 h 520423"/>
                  <a:gd name="connsiteX1127" fmla="*/ 762297 w 1288251"/>
                  <a:gd name="connsiteY1127" fmla="*/ 272921 h 520423"/>
                  <a:gd name="connsiteX1128" fmla="*/ 761721 w 1288251"/>
                  <a:gd name="connsiteY1128" fmla="*/ 268828 h 520423"/>
                  <a:gd name="connsiteX1129" fmla="*/ 754901 w 1288251"/>
                  <a:gd name="connsiteY1129" fmla="*/ 262837 h 520423"/>
                  <a:gd name="connsiteX1130" fmla="*/ 753421 w 1288251"/>
                  <a:gd name="connsiteY1130" fmla="*/ 256493 h 520423"/>
                  <a:gd name="connsiteX1131" fmla="*/ 750052 w 1288251"/>
                  <a:gd name="connsiteY1131" fmla="*/ 251283 h 520423"/>
                  <a:gd name="connsiteX1132" fmla="*/ 747012 w 1288251"/>
                  <a:gd name="connsiteY1132" fmla="*/ 246418 h 520423"/>
                  <a:gd name="connsiteX1133" fmla="*/ 742409 w 1288251"/>
                  <a:gd name="connsiteY1133" fmla="*/ 245292 h 520423"/>
                  <a:gd name="connsiteX1134" fmla="*/ 737889 w 1288251"/>
                  <a:gd name="connsiteY1134" fmla="*/ 238200 h 520423"/>
                  <a:gd name="connsiteX1135" fmla="*/ 735342 w 1288251"/>
                  <a:gd name="connsiteY1135" fmla="*/ 233721 h 520423"/>
                  <a:gd name="connsiteX1136" fmla="*/ 742244 w 1288251"/>
                  <a:gd name="connsiteY1136" fmla="*/ 238200 h 520423"/>
                  <a:gd name="connsiteX1137" fmla="*/ 748326 w 1288251"/>
                  <a:gd name="connsiteY1137" fmla="*/ 236712 h 520423"/>
                  <a:gd name="connsiteX1138" fmla="*/ 751531 w 1288251"/>
                  <a:gd name="connsiteY1138" fmla="*/ 231099 h 520423"/>
                  <a:gd name="connsiteX1139" fmla="*/ 755887 w 1288251"/>
                  <a:gd name="connsiteY1139" fmla="*/ 228872 h 520423"/>
                  <a:gd name="connsiteX1140" fmla="*/ 761639 w 1288251"/>
                  <a:gd name="connsiteY1140" fmla="*/ 228124 h 520423"/>
                  <a:gd name="connsiteX1141" fmla="*/ 767802 w 1288251"/>
                  <a:gd name="connsiteY1141" fmla="*/ 224015 h 520423"/>
                  <a:gd name="connsiteX1142" fmla="*/ 772323 w 1288251"/>
                  <a:gd name="connsiteY1142" fmla="*/ 217293 h 520423"/>
                  <a:gd name="connsiteX1143" fmla="*/ 776596 w 1288251"/>
                  <a:gd name="connsiteY1143" fmla="*/ 210201 h 520423"/>
                  <a:gd name="connsiteX1144" fmla="*/ 784979 w 1288251"/>
                  <a:gd name="connsiteY1144" fmla="*/ 206470 h 520423"/>
                  <a:gd name="connsiteX1145" fmla="*/ 789006 w 1288251"/>
                  <a:gd name="connsiteY1145" fmla="*/ 207966 h 520423"/>
                  <a:gd name="connsiteX1146" fmla="*/ 793936 w 1288251"/>
                  <a:gd name="connsiteY1146" fmla="*/ 210949 h 520423"/>
                  <a:gd name="connsiteX1147" fmla="*/ 795415 w 1288251"/>
                  <a:gd name="connsiteY1147" fmla="*/ 204974 h 520423"/>
                  <a:gd name="connsiteX1148" fmla="*/ 795579 w 1288251"/>
                  <a:gd name="connsiteY1148" fmla="*/ 198959 h 520423"/>
                  <a:gd name="connsiteX1149" fmla="*/ 788677 w 1288251"/>
                  <a:gd name="connsiteY1149" fmla="*/ 196017 h 520423"/>
                  <a:gd name="connsiteX1150" fmla="*/ 784321 w 1288251"/>
                  <a:gd name="connsiteY1150" fmla="*/ 197882 h 520423"/>
                  <a:gd name="connsiteX1151" fmla="*/ 777253 w 1288251"/>
                  <a:gd name="connsiteY1151" fmla="*/ 199008 h 520423"/>
                  <a:gd name="connsiteX1152" fmla="*/ 782184 w 1288251"/>
                  <a:gd name="connsiteY1152" fmla="*/ 201243 h 520423"/>
                  <a:gd name="connsiteX1153" fmla="*/ 776432 w 1288251"/>
                  <a:gd name="connsiteY1153" fmla="*/ 202739 h 520423"/>
                  <a:gd name="connsiteX1154" fmla="*/ 769118 w 1288251"/>
                  <a:gd name="connsiteY1154" fmla="*/ 201621 h 520423"/>
                  <a:gd name="connsiteX1155" fmla="*/ 762790 w 1288251"/>
                  <a:gd name="connsiteY1155" fmla="*/ 202361 h 520423"/>
                  <a:gd name="connsiteX1156" fmla="*/ 759256 w 1288251"/>
                  <a:gd name="connsiteY1156" fmla="*/ 207588 h 520423"/>
                  <a:gd name="connsiteX1157" fmla="*/ 755230 w 1288251"/>
                  <a:gd name="connsiteY1157" fmla="*/ 209083 h 520423"/>
                  <a:gd name="connsiteX1158" fmla="*/ 749230 w 1288251"/>
                  <a:gd name="connsiteY1158" fmla="*/ 207966 h 520423"/>
                  <a:gd name="connsiteX1159" fmla="*/ 746600 w 1288251"/>
                  <a:gd name="connsiteY1159" fmla="*/ 204687 h 520423"/>
                  <a:gd name="connsiteX1160" fmla="*/ 738957 w 1288251"/>
                  <a:gd name="connsiteY1160" fmla="*/ 209264 h 520423"/>
                  <a:gd name="connsiteX1161" fmla="*/ 734356 w 1288251"/>
                  <a:gd name="connsiteY1161" fmla="*/ 215699 h 520423"/>
                  <a:gd name="connsiteX1162" fmla="*/ 730658 w 1288251"/>
                  <a:gd name="connsiteY1162" fmla="*/ 222520 h 520423"/>
                  <a:gd name="connsiteX1163" fmla="*/ 723015 w 1288251"/>
                  <a:gd name="connsiteY1163" fmla="*/ 222117 h 520423"/>
                  <a:gd name="connsiteX1164" fmla="*/ 715454 w 1288251"/>
                  <a:gd name="connsiteY1164" fmla="*/ 216923 h 520423"/>
                  <a:gd name="connsiteX1165" fmla="*/ 714303 w 1288251"/>
                  <a:gd name="connsiteY1165" fmla="*/ 209897 h 520423"/>
                  <a:gd name="connsiteX1166" fmla="*/ 710030 w 1288251"/>
                  <a:gd name="connsiteY1166" fmla="*/ 208336 h 520423"/>
                  <a:gd name="connsiteX1167" fmla="*/ 705181 w 1288251"/>
                  <a:gd name="connsiteY1167" fmla="*/ 203857 h 520423"/>
                  <a:gd name="connsiteX1168" fmla="*/ 701976 w 1288251"/>
                  <a:gd name="connsiteY1168" fmla="*/ 198260 h 520423"/>
                  <a:gd name="connsiteX1169" fmla="*/ 702223 w 1288251"/>
                  <a:gd name="connsiteY1169" fmla="*/ 191916 h 520423"/>
                  <a:gd name="connsiteX1170" fmla="*/ 700744 w 1288251"/>
                  <a:gd name="connsiteY1170" fmla="*/ 185563 h 520423"/>
                  <a:gd name="connsiteX1171" fmla="*/ 701566 w 1288251"/>
                  <a:gd name="connsiteY1171" fmla="*/ 180337 h 520423"/>
                  <a:gd name="connsiteX1172" fmla="*/ 703456 w 1288251"/>
                  <a:gd name="connsiteY1172" fmla="*/ 173992 h 520423"/>
                  <a:gd name="connsiteX1173" fmla="*/ 707318 w 1288251"/>
                  <a:gd name="connsiteY1173" fmla="*/ 166900 h 520423"/>
                  <a:gd name="connsiteX1174" fmla="*/ 712495 w 1288251"/>
                  <a:gd name="connsiteY1174" fmla="*/ 162421 h 520423"/>
                  <a:gd name="connsiteX1175" fmla="*/ 718823 w 1288251"/>
                  <a:gd name="connsiteY1175" fmla="*/ 161304 h 520423"/>
                  <a:gd name="connsiteX1176" fmla="*/ 727781 w 1288251"/>
                  <a:gd name="connsiteY1176" fmla="*/ 165035 h 520423"/>
                  <a:gd name="connsiteX1177" fmla="*/ 732712 w 1288251"/>
                  <a:gd name="connsiteY1177" fmla="*/ 164640 h 520423"/>
                  <a:gd name="connsiteX1178" fmla="*/ 737561 w 1288251"/>
                  <a:gd name="connsiteY1178" fmla="*/ 163169 h 520423"/>
                  <a:gd name="connsiteX1179" fmla="*/ 742738 w 1288251"/>
                  <a:gd name="connsiteY1179" fmla="*/ 162175 h 520423"/>
                  <a:gd name="connsiteX1180" fmla="*/ 747257 w 1288251"/>
                  <a:gd name="connsiteY1180" fmla="*/ 160926 h 520423"/>
                  <a:gd name="connsiteX1181" fmla="*/ 751366 w 1288251"/>
                  <a:gd name="connsiteY1181" fmla="*/ 163917 h 520423"/>
                  <a:gd name="connsiteX1182" fmla="*/ 759996 w 1288251"/>
                  <a:gd name="connsiteY1182" fmla="*/ 162421 h 520423"/>
                  <a:gd name="connsiteX1183" fmla="*/ 766159 w 1288251"/>
                  <a:gd name="connsiteY1183" fmla="*/ 162413 h 520423"/>
                  <a:gd name="connsiteX1184" fmla="*/ 770680 w 1288251"/>
                  <a:gd name="connsiteY1184" fmla="*/ 162043 h 520423"/>
                  <a:gd name="connsiteX1185" fmla="*/ 776761 w 1288251"/>
                  <a:gd name="connsiteY1185" fmla="*/ 163087 h 520423"/>
                  <a:gd name="connsiteX1186" fmla="*/ 781362 w 1288251"/>
                  <a:gd name="connsiteY1186" fmla="*/ 162964 h 520423"/>
                  <a:gd name="connsiteX1187" fmla="*/ 785800 w 1288251"/>
                  <a:gd name="connsiteY1187" fmla="*/ 162808 h 520423"/>
                  <a:gd name="connsiteX1188" fmla="*/ 790402 w 1288251"/>
                  <a:gd name="connsiteY1188" fmla="*/ 166308 h 520423"/>
                  <a:gd name="connsiteX1189" fmla="*/ 794922 w 1288251"/>
                  <a:gd name="connsiteY1189" fmla="*/ 168018 h 520423"/>
                  <a:gd name="connsiteX1190" fmla="*/ 805770 w 1288251"/>
                  <a:gd name="connsiteY1190" fmla="*/ 167648 h 520423"/>
                  <a:gd name="connsiteX1191" fmla="*/ 811933 w 1288251"/>
                  <a:gd name="connsiteY1191" fmla="*/ 166152 h 520423"/>
                  <a:gd name="connsiteX1192" fmla="*/ 816947 w 1288251"/>
                  <a:gd name="connsiteY1192" fmla="*/ 165782 h 520423"/>
                  <a:gd name="connsiteX1193" fmla="*/ 822288 w 1288251"/>
                  <a:gd name="connsiteY1193" fmla="*/ 163917 h 520423"/>
                  <a:gd name="connsiteX1194" fmla="*/ 826562 w 1288251"/>
                  <a:gd name="connsiteY1194" fmla="*/ 163177 h 520423"/>
                  <a:gd name="connsiteX1195" fmla="*/ 828369 w 1288251"/>
                  <a:gd name="connsiteY1195" fmla="*/ 156825 h 520423"/>
                  <a:gd name="connsiteX1196" fmla="*/ 832478 w 1288251"/>
                  <a:gd name="connsiteY1196" fmla="*/ 148985 h 520423"/>
                  <a:gd name="connsiteX1197" fmla="*/ 838478 w 1288251"/>
                  <a:gd name="connsiteY1197" fmla="*/ 145147 h 520423"/>
                  <a:gd name="connsiteX1198" fmla="*/ 841108 w 1288251"/>
                  <a:gd name="connsiteY1198" fmla="*/ 140833 h 520423"/>
                  <a:gd name="connsiteX1199" fmla="*/ 841847 w 1288251"/>
                  <a:gd name="connsiteY1199" fmla="*/ 136666 h 520423"/>
                  <a:gd name="connsiteX1200" fmla="*/ 844066 w 1288251"/>
                  <a:gd name="connsiteY1200" fmla="*/ 133141 h 520423"/>
                  <a:gd name="connsiteX1201" fmla="*/ 847928 w 1288251"/>
                  <a:gd name="connsiteY1201" fmla="*/ 131308 h 520423"/>
                  <a:gd name="connsiteX1202" fmla="*/ 844231 w 1288251"/>
                  <a:gd name="connsiteY1202" fmla="*/ 127700 h 520423"/>
                  <a:gd name="connsiteX1203" fmla="*/ 840368 w 1288251"/>
                  <a:gd name="connsiteY1203" fmla="*/ 123221 h 520423"/>
                  <a:gd name="connsiteX1204" fmla="*/ 836177 w 1288251"/>
                  <a:gd name="connsiteY1204" fmla="*/ 127700 h 520423"/>
                  <a:gd name="connsiteX1205" fmla="*/ 835109 w 1288251"/>
                  <a:gd name="connsiteY1205" fmla="*/ 131842 h 520423"/>
                  <a:gd name="connsiteX1206" fmla="*/ 829355 w 1288251"/>
                  <a:gd name="connsiteY1206" fmla="*/ 133305 h 520423"/>
                  <a:gd name="connsiteX1207" fmla="*/ 826808 w 1288251"/>
                  <a:gd name="connsiteY1207" fmla="*/ 136666 h 520423"/>
                  <a:gd name="connsiteX1208" fmla="*/ 822206 w 1288251"/>
                  <a:gd name="connsiteY1208" fmla="*/ 140767 h 520423"/>
                  <a:gd name="connsiteX1209" fmla="*/ 820727 w 1288251"/>
                  <a:gd name="connsiteY1209" fmla="*/ 145624 h 520423"/>
                  <a:gd name="connsiteX1210" fmla="*/ 816454 w 1288251"/>
                  <a:gd name="connsiteY1210" fmla="*/ 147859 h 520423"/>
                  <a:gd name="connsiteX1211" fmla="*/ 809797 w 1288251"/>
                  <a:gd name="connsiteY1211" fmla="*/ 150850 h 520423"/>
                  <a:gd name="connsiteX1212" fmla="*/ 805277 w 1288251"/>
                  <a:gd name="connsiteY1212" fmla="*/ 150480 h 520423"/>
                  <a:gd name="connsiteX1213" fmla="*/ 795497 w 1288251"/>
                  <a:gd name="connsiteY1213" fmla="*/ 149601 h 520423"/>
                  <a:gd name="connsiteX1214" fmla="*/ 790074 w 1288251"/>
                  <a:gd name="connsiteY1214" fmla="*/ 148623 h 520423"/>
                  <a:gd name="connsiteX1215" fmla="*/ 782842 w 1288251"/>
                  <a:gd name="connsiteY1215" fmla="*/ 147991 h 520423"/>
                  <a:gd name="connsiteX1216" fmla="*/ 780376 w 1288251"/>
                  <a:gd name="connsiteY1216" fmla="*/ 151968 h 520423"/>
                  <a:gd name="connsiteX1217" fmla="*/ 776350 w 1288251"/>
                  <a:gd name="connsiteY1217" fmla="*/ 149355 h 520423"/>
                  <a:gd name="connsiteX1218" fmla="*/ 768789 w 1288251"/>
                  <a:gd name="connsiteY1218" fmla="*/ 145994 h 520423"/>
                  <a:gd name="connsiteX1219" fmla="*/ 761146 w 1288251"/>
                  <a:gd name="connsiteY1219" fmla="*/ 145237 h 520423"/>
                  <a:gd name="connsiteX1220" fmla="*/ 756133 w 1288251"/>
                  <a:gd name="connsiteY1220" fmla="*/ 145624 h 520423"/>
                  <a:gd name="connsiteX1221" fmla="*/ 745779 w 1288251"/>
                  <a:gd name="connsiteY1221" fmla="*/ 144498 h 520423"/>
                  <a:gd name="connsiteX1222" fmla="*/ 741341 w 1288251"/>
                  <a:gd name="connsiteY1222" fmla="*/ 141893 h 520423"/>
                  <a:gd name="connsiteX1223" fmla="*/ 740519 w 1288251"/>
                  <a:gd name="connsiteY1223" fmla="*/ 137036 h 520423"/>
                  <a:gd name="connsiteX1224" fmla="*/ 735177 w 1288251"/>
                  <a:gd name="connsiteY1224" fmla="*/ 138901 h 520423"/>
                  <a:gd name="connsiteX1225" fmla="*/ 731068 w 1288251"/>
                  <a:gd name="connsiteY1225" fmla="*/ 136288 h 520423"/>
                  <a:gd name="connsiteX1226" fmla="*/ 726137 w 1288251"/>
                  <a:gd name="connsiteY1226" fmla="*/ 135968 h 520423"/>
                  <a:gd name="connsiteX1227" fmla="*/ 722850 w 1288251"/>
                  <a:gd name="connsiteY1227" fmla="*/ 139279 h 520423"/>
                  <a:gd name="connsiteX1228" fmla="*/ 721617 w 1288251"/>
                  <a:gd name="connsiteY1228" fmla="*/ 143594 h 520423"/>
                  <a:gd name="connsiteX1229" fmla="*/ 717426 w 1288251"/>
                  <a:gd name="connsiteY1229" fmla="*/ 148985 h 520423"/>
                  <a:gd name="connsiteX1230" fmla="*/ 716604 w 1288251"/>
                  <a:gd name="connsiteY1230" fmla="*/ 153834 h 520423"/>
                  <a:gd name="connsiteX1231" fmla="*/ 710852 w 1288251"/>
                  <a:gd name="connsiteY1231" fmla="*/ 152716 h 520423"/>
                  <a:gd name="connsiteX1232" fmla="*/ 710358 w 1288251"/>
                  <a:gd name="connsiteY1232" fmla="*/ 147489 h 520423"/>
                  <a:gd name="connsiteX1233" fmla="*/ 706579 w 1288251"/>
                  <a:gd name="connsiteY1233" fmla="*/ 149404 h 520423"/>
                  <a:gd name="connsiteX1234" fmla="*/ 704524 w 1288251"/>
                  <a:gd name="connsiteY1234" fmla="*/ 154212 h 520423"/>
                  <a:gd name="connsiteX1235" fmla="*/ 700580 w 1288251"/>
                  <a:gd name="connsiteY1235" fmla="*/ 155699 h 520423"/>
                  <a:gd name="connsiteX1236" fmla="*/ 701401 w 1288251"/>
                  <a:gd name="connsiteY1236" fmla="*/ 161386 h 520423"/>
                  <a:gd name="connsiteX1237" fmla="*/ 697128 w 1288251"/>
                  <a:gd name="connsiteY1237" fmla="*/ 165355 h 520423"/>
                  <a:gd name="connsiteX1238" fmla="*/ 697292 w 1288251"/>
                  <a:gd name="connsiteY1238" fmla="*/ 169883 h 520423"/>
                  <a:gd name="connsiteX1239" fmla="*/ 696141 w 1288251"/>
                  <a:gd name="connsiteY1239" fmla="*/ 174370 h 520423"/>
                  <a:gd name="connsiteX1240" fmla="*/ 696141 w 1288251"/>
                  <a:gd name="connsiteY1240" fmla="*/ 180337 h 520423"/>
                  <a:gd name="connsiteX1241" fmla="*/ 691868 w 1288251"/>
                  <a:gd name="connsiteY1241" fmla="*/ 177354 h 520423"/>
                  <a:gd name="connsiteX1242" fmla="*/ 693101 w 1288251"/>
                  <a:gd name="connsiteY1242" fmla="*/ 182950 h 520423"/>
                  <a:gd name="connsiteX1243" fmla="*/ 693594 w 1288251"/>
                  <a:gd name="connsiteY1243" fmla="*/ 189672 h 520423"/>
                  <a:gd name="connsiteX1244" fmla="*/ 693677 w 1288251"/>
                  <a:gd name="connsiteY1244" fmla="*/ 196765 h 520423"/>
                  <a:gd name="connsiteX1245" fmla="*/ 695731 w 1288251"/>
                  <a:gd name="connsiteY1245" fmla="*/ 205722 h 520423"/>
                  <a:gd name="connsiteX1246" fmla="*/ 692608 w 1288251"/>
                  <a:gd name="connsiteY1246" fmla="*/ 198630 h 520423"/>
                  <a:gd name="connsiteX1247" fmla="*/ 687102 w 1288251"/>
                  <a:gd name="connsiteY1247" fmla="*/ 205352 h 520423"/>
                  <a:gd name="connsiteX1248" fmla="*/ 684883 w 1288251"/>
                  <a:gd name="connsiteY1248" fmla="*/ 211697 h 520423"/>
                  <a:gd name="connsiteX1249" fmla="*/ 680774 w 1288251"/>
                  <a:gd name="connsiteY1249" fmla="*/ 215428 h 520423"/>
                  <a:gd name="connsiteX1250" fmla="*/ 680281 w 1288251"/>
                  <a:gd name="connsiteY1250" fmla="*/ 219906 h 520423"/>
                  <a:gd name="connsiteX1251" fmla="*/ 679376 w 1288251"/>
                  <a:gd name="connsiteY1251" fmla="*/ 226259 h 520423"/>
                  <a:gd name="connsiteX1252" fmla="*/ 679213 w 1288251"/>
                  <a:gd name="connsiteY1252" fmla="*/ 232225 h 520423"/>
                  <a:gd name="connsiteX1253" fmla="*/ 679705 w 1288251"/>
                  <a:gd name="connsiteY1253" fmla="*/ 238578 h 520423"/>
                  <a:gd name="connsiteX1254" fmla="*/ 674775 w 1288251"/>
                  <a:gd name="connsiteY1254" fmla="*/ 246985 h 520423"/>
                  <a:gd name="connsiteX1255" fmla="*/ 673871 w 1288251"/>
                  <a:gd name="connsiteY1255" fmla="*/ 254628 h 520423"/>
                  <a:gd name="connsiteX1256" fmla="*/ 670419 w 1288251"/>
                  <a:gd name="connsiteY1256" fmla="*/ 259854 h 520423"/>
                  <a:gd name="connsiteX1257" fmla="*/ 664995 w 1288251"/>
                  <a:gd name="connsiteY1257" fmla="*/ 260224 h 520423"/>
                  <a:gd name="connsiteX1258" fmla="*/ 663845 w 1288251"/>
                  <a:gd name="connsiteY1258" fmla="*/ 267316 h 520423"/>
                  <a:gd name="connsiteX1259" fmla="*/ 665735 w 1288251"/>
                  <a:gd name="connsiteY1259" fmla="*/ 272001 h 520423"/>
                  <a:gd name="connsiteX1260" fmla="*/ 663926 w 1288251"/>
                  <a:gd name="connsiteY1260" fmla="*/ 277515 h 520423"/>
                  <a:gd name="connsiteX1261" fmla="*/ 664995 w 1288251"/>
                  <a:gd name="connsiteY1261" fmla="*/ 284303 h 520423"/>
                  <a:gd name="connsiteX1262" fmla="*/ 667214 w 1288251"/>
                  <a:gd name="connsiteY1262" fmla="*/ 290023 h 520423"/>
                  <a:gd name="connsiteX1263" fmla="*/ 670913 w 1288251"/>
                  <a:gd name="connsiteY1263" fmla="*/ 287853 h 520423"/>
                  <a:gd name="connsiteX1264" fmla="*/ 676253 w 1288251"/>
                  <a:gd name="connsiteY1264" fmla="*/ 287105 h 520423"/>
                  <a:gd name="connsiteX1265" fmla="*/ 683568 w 1288251"/>
                  <a:gd name="connsiteY1265" fmla="*/ 288601 h 520423"/>
                  <a:gd name="connsiteX1266" fmla="*/ 681760 w 1288251"/>
                  <a:gd name="connsiteY1266" fmla="*/ 293934 h 520423"/>
                  <a:gd name="connsiteX1267" fmla="*/ 684226 w 1288251"/>
                  <a:gd name="connsiteY1267" fmla="*/ 301290 h 520423"/>
                  <a:gd name="connsiteX1268" fmla="*/ 685294 w 1288251"/>
                  <a:gd name="connsiteY1268" fmla="*/ 319213 h 520423"/>
                  <a:gd name="connsiteX1269" fmla="*/ 684554 w 1288251"/>
                  <a:gd name="connsiteY1269" fmla="*/ 323692 h 520423"/>
                  <a:gd name="connsiteX1270" fmla="*/ 682007 w 1288251"/>
                  <a:gd name="connsiteY1270" fmla="*/ 328541 h 520423"/>
                  <a:gd name="connsiteX1271" fmla="*/ 682828 w 1288251"/>
                  <a:gd name="connsiteY1271" fmla="*/ 334006 h 520423"/>
                  <a:gd name="connsiteX1272" fmla="*/ 679541 w 1288251"/>
                  <a:gd name="connsiteY1272" fmla="*/ 338994 h 520423"/>
                  <a:gd name="connsiteX1273" fmla="*/ 676994 w 1288251"/>
                  <a:gd name="connsiteY1273" fmla="*/ 347212 h 520423"/>
                  <a:gd name="connsiteX1274" fmla="*/ 678719 w 1288251"/>
                  <a:gd name="connsiteY1274" fmla="*/ 350943 h 520423"/>
                  <a:gd name="connsiteX1275" fmla="*/ 684143 w 1288251"/>
                  <a:gd name="connsiteY1275" fmla="*/ 354740 h 520423"/>
                  <a:gd name="connsiteX1276" fmla="*/ 706085 w 1288251"/>
                  <a:gd name="connsiteY1276" fmla="*/ 382057 h 520423"/>
                  <a:gd name="connsiteX1277" fmla="*/ 707565 w 1288251"/>
                  <a:gd name="connsiteY1277" fmla="*/ 377972 h 520423"/>
                  <a:gd name="connsiteX1278" fmla="*/ 708633 w 1288251"/>
                  <a:gd name="connsiteY1278" fmla="*/ 370921 h 520423"/>
                  <a:gd name="connsiteX1279" fmla="*/ 708962 w 1288251"/>
                  <a:gd name="connsiteY1279" fmla="*/ 363730 h 520423"/>
                  <a:gd name="connsiteX1280" fmla="*/ 707236 w 1288251"/>
                  <a:gd name="connsiteY1280" fmla="*/ 358767 h 520423"/>
                  <a:gd name="connsiteX1281" fmla="*/ 706085 w 1288251"/>
                  <a:gd name="connsiteY1281" fmla="*/ 370411 h 520423"/>
                  <a:gd name="connsiteX1282" fmla="*/ 705675 w 1288251"/>
                  <a:gd name="connsiteY1282" fmla="*/ 376238 h 520423"/>
                  <a:gd name="connsiteX1283" fmla="*/ 706085 w 1288251"/>
                  <a:gd name="connsiteY1283" fmla="*/ 382057 h 520423"/>
                  <a:gd name="connsiteX1284" fmla="*/ 769118 w 1288251"/>
                  <a:gd name="connsiteY1284" fmla="*/ 357287 h 520423"/>
                  <a:gd name="connsiteX1285" fmla="*/ 774295 w 1288251"/>
                  <a:gd name="connsiteY1285" fmla="*/ 354740 h 520423"/>
                  <a:gd name="connsiteX1286" fmla="*/ 777007 w 1288251"/>
                  <a:gd name="connsiteY1286" fmla="*/ 348847 h 520423"/>
                  <a:gd name="connsiteX1287" fmla="*/ 781198 w 1288251"/>
                  <a:gd name="connsiteY1287" fmla="*/ 347952 h 520423"/>
                  <a:gd name="connsiteX1288" fmla="*/ 785142 w 1288251"/>
                  <a:gd name="connsiteY1288" fmla="*/ 343473 h 520423"/>
                  <a:gd name="connsiteX1289" fmla="*/ 781691 w 1288251"/>
                  <a:gd name="connsiteY1289" fmla="*/ 340095 h 520423"/>
                  <a:gd name="connsiteX1290" fmla="*/ 779061 w 1288251"/>
                  <a:gd name="connsiteY1290" fmla="*/ 335633 h 520423"/>
                  <a:gd name="connsiteX1291" fmla="*/ 780294 w 1288251"/>
                  <a:gd name="connsiteY1291" fmla="*/ 329782 h 520423"/>
                  <a:gd name="connsiteX1292" fmla="*/ 783746 w 1288251"/>
                  <a:gd name="connsiteY1292" fmla="*/ 325960 h 520423"/>
                  <a:gd name="connsiteX1293" fmla="*/ 784897 w 1288251"/>
                  <a:gd name="connsiteY1293" fmla="*/ 330406 h 520423"/>
                  <a:gd name="connsiteX1294" fmla="*/ 785718 w 1288251"/>
                  <a:gd name="connsiteY1294" fmla="*/ 323018 h 520423"/>
                  <a:gd name="connsiteX1295" fmla="*/ 784075 w 1288251"/>
                  <a:gd name="connsiteY1295" fmla="*/ 318679 h 520423"/>
                  <a:gd name="connsiteX1296" fmla="*/ 781280 w 1288251"/>
                  <a:gd name="connsiteY1296" fmla="*/ 313551 h 520423"/>
                  <a:gd name="connsiteX1297" fmla="*/ 776761 w 1288251"/>
                  <a:gd name="connsiteY1297" fmla="*/ 318687 h 520423"/>
                  <a:gd name="connsiteX1298" fmla="*/ 776350 w 1288251"/>
                  <a:gd name="connsiteY1298" fmla="*/ 326675 h 520423"/>
                  <a:gd name="connsiteX1299" fmla="*/ 775528 w 1288251"/>
                  <a:gd name="connsiteY1299" fmla="*/ 331770 h 520423"/>
                  <a:gd name="connsiteX1300" fmla="*/ 773391 w 1288251"/>
                  <a:gd name="connsiteY1300" fmla="*/ 340112 h 520423"/>
                  <a:gd name="connsiteX1301" fmla="*/ 769775 w 1288251"/>
                  <a:gd name="connsiteY1301" fmla="*/ 344221 h 520423"/>
                  <a:gd name="connsiteX1302" fmla="*/ 768706 w 1288251"/>
                  <a:gd name="connsiteY1302" fmla="*/ 339742 h 520423"/>
                  <a:gd name="connsiteX1303" fmla="*/ 773802 w 1288251"/>
                  <a:gd name="connsiteY1303" fmla="*/ 331532 h 520423"/>
                  <a:gd name="connsiteX1304" fmla="*/ 772405 w 1288251"/>
                  <a:gd name="connsiteY1304" fmla="*/ 323692 h 520423"/>
                  <a:gd name="connsiteX1305" fmla="*/ 764926 w 1288251"/>
                  <a:gd name="connsiteY1305" fmla="*/ 327423 h 520423"/>
                  <a:gd name="connsiteX1306" fmla="*/ 762790 w 1288251"/>
                  <a:gd name="connsiteY1306" fmla="*/ 332272 h 520423"/>
                  <a:gd name="connsiteX1307" fmla="*/ 762215 w 1288251"/>
                  <a:gd name="connsiteY1307" fmla="*/ 337129 h 520423"/>
                  <a:gd name="connsiteX1308" fmla="*/ 760571 w 1288251"/>
                  <a:gd name="connsiteY1308" fmla="*/ 341238 h 520423"/>
                  <a:gd name="connsiteX1309" fmla="*/ 758927 w 1288251"/>
                  <a:gd name="connsiteY1309" fmla="*/ 345716 h 520423"/>
                  <a:gd name="connsiteX1310" fmla="*/ 764434 w 1288251"/>
                  <a:gd name="connsiteY1310" fmla="*/ 347952 h 520423"/>
                  <a:gd name="connsiteX1311" fmla="*/ 767474 w 1288251"/>
                  <a:gd name="connsiteY1311" fmla="*/ 353178 h 520423"/>
                  <a:gd name="connsiteX1312" fmla="*/ 769118 w 1288251"/>
                  <a:gd name="connsiteY1312" fmla="*/ 357287 h 520423"/>
                  <a:gd name="connsiteX1313" fmla="*/ 761311 w 1288251"/>
                  <a:gd name="connsiteY1313" fmla="*/ 520424 h 520423"/>
                  <a:gd name="connsiteX1314" fmla="*/ 766324 w 1288251"/>
                  <a:gd name="connsiteY1314" fmla="*/ 519084 h 520423"/>
                  <a:gd name="connsiteX1315" fmla="*/ 771254 w 1288251"/>
                  <a:gd name="connsiteY1315" fmla="*/ 517432 h 520423"/>
                  <a:gd name="connsiteX1316" fmla="*/ 775857 w 1288251"/>
                  <a:gd name="connsiteY1316" fmla="*/ 512953 h 520423"/>
                  <a:gd name="connsiteX1317" fmla="*/ 779390 w 1288251"/>
                  <a:gd name="connsiteY1317" fmla="*/ 510718 h 520423"/>
                  <a:gd name="connsiteX1318" fmla="*/ 778322 w 1288251"/>
                  <a:gd name="connsiteY1318" fmla="*/ 505861 h 520423"/>
                  <a:gd name="connsiteX1319" fmla="*/ 774295 w 1288251"/>
                  <a:gd name="connsiteY1319" fmla="*/ 508606 h 520423"/>
                  <a:gd name="connsiteX1320" fmla="*/ 770351 w 1288251"/>
                  <a:gd name="connsiteY1320" fmla="*/ 511466 h 520423"/>
                  <a:gd name="connsiteX1321" fmla="*/ 767639 w 1288251"/>
                  <a:gd name="connsiteY1321" fmla="*/ 514819 h 520423"/>
                  <a:gd name="connsiteX1322" fmla="*/ 762872 w 1288251"/>
                  <a:gd name="connsiteY1322" fmla="*/ 515731 h 520423"/>
                  <a:gd name="connsiteX1323" fmla="*/ 761311 w 1288251"/>
                  <a:gd name="connsiteY1323" fmla="*/ 520424 h 520423"/>
                  <a:gd name="connsiteX1324" fmla="*/ 822782 w 1288251"/>
                  <a:gd name="connsiteY1324" fmla="*/ 241191 h 520423"/>
                  <a:gd name="connsiteX1325" fmla="*/ 827465 w 1288251"/>
                  <a:gd name="connsiteY1325" fmla="*/ 241191 h 520423"/>
                  <a:gd name="connsiteX1326" fmla="*/ 831492 w 1288251"/>
                  <a:gd name="connsiteY1326" fmla="*/ 238578 h 520423"/>
                  <a:gd name="connsiteX1327" fmla="*/ 835930 w 1288251"/>
                  <a:gd name="connsiteY1327" fmla="*/ 238011 h 520423"/>
                  <a:gd name="connsiteX1328" fmla="*/ 842012 w 1288251"/>
                  <a:gd name="connsiteY1328" fmla="*/ 237822 h 520423"/>
                  <a:gd name="connsiteX1329" fmla="*/ 847271 w 1288251"/>
                  <a:gd name="connsiteY1329" fmla="*/ 237452 h 520423"/>
                  <a:gd name="connsiteX1330" fmla="*/ 851545 w 1288251"/>
                  <a:gd name="connsiteY1330" fmla="*/ 238890 h 520423"/>
                  <a:gd name="connsiteX1331" fmla="*/ 862721 w 1288251"/>
                  <a:gd name="connsiteY1331" fmla="*/ 237847 h 520423"/>
                  <a:gd name="connsiteX1332" fmla="*/ 866830 w 1288251"/>
                  <a:gd name="connsiteY1332" fmla="*/ 238389 h 520423"/>
                  <a:gd name="connsiteX1333" fmla="*/ 875048 w 1288251"/>
                  <a:gd name="connsiteY1333" fmla="*/ 237082 h 520423"/>
                  <a:gd name="connsiteX1334" fmla="*/ 865105 w 1288251"/>
                  <a:gd name="connsiteY1334" fmla="*/ 233721 h 520423"/>
                  <a:gd name="connsiteX1335" fmla="*/ 854668 w 1288251"/>
                  <a:gd name="connsiteY1335" fmla="*/ 234453 h 520423"/>
                  <a:gd name="connsiteX1336" fmla="*/ 850065 w 1288251"/>
                  <a:gd name="connsiteY1336" fmla="*/ 233721 h 520423"/>
                  <a:gd name="connsiteX1337" fmla="*/ 845956 w 1288251"/>
                  <a:gd name="connsiteY1337" fmla="*/ 232784 h 520423"/>
                  <a:gd name="connsiteX1338" fmla="*/ 839628 w 1288251"/>
                  <a:gd name="connsiteY1338" fmla="*/ 232250 h 520423"/>
                  <a:gd name="connsiteX1339" fmla="*/ 827465 w 1288251"/>
                  <a:gd name="connsiteY1339" fmla="*/ 229242 h 520423"/>
                  <a:gd name="connsiteX1340" fmla="*/ 822782 w 1288251"/>
                  <a:gd name="connsiteY1340" fmla="*/ 229612 h 520423"/>
                  <a:gd name="connsiteX1341" fmla="*/ 821631 w 1288251"/>
                  <a:gd name="connsiteY1341" fmla="*/ 234099 h 520423"/>
                  <a:gd name="connsiteX1342" fmla="*/ 822453 w 1288251"/>
                  <a:gd name="connsiteY1342" fmla="*/ 239326 h 520423"/>
                  <a:gd name="connsiteX1343" fmla="*/ 852449 w 1288251"/>
                  <a:gd name="connsiteY1343" fmla="*/ 429705 h 520423"/>
                  <a:gd name="connsiteX1344" fmla="*/ 857708 w 1288251"/>
                  <a:gd name="connsiteY1344" fmla="*/ 425604 h 520423"/>
                  <a:gd name="connsiteX1345" fmla="*/ 868720 w 1288251"/>
                  <a:gd name="connsiteY1345" fmla="*/ 425974 h 520423"/>
                  <a:gd name="connsiteX1346" fmla="*/ 872500 w 1288251"/>
                  <a:gd name="connsiteY1346" fmla="*/ 423738 h 520423"/>
                  <a:gd name="connsiteX1347" fmla="*/ 876691 w 1288251"/>
                  <a:gd name="connsiteY1347" fmla="*/ 421125 h 520423"/>
                  <a:gd name="connsiteX1348" fmla="*/ 881376 w 1288251"/>
                  <a:gd name="connsiteY1348" fmla="*/ 421125 h 520423"/>
                  <a:gd name="connsiteX1349" fmla="*/ 876691 w 1288251"/>
                  <a:gd name="connsiteY1349" fmla="*/ 416646 h 520423"/>
                  <a:gd name="connsiteX1350" fmla="*/ 872090 w 1288251"/>
                  <a:gd name="connsiteY1350" fmla="*/ 415898 h 520423"/>
                  <a:gd name="connsiteX1351" fmla="*/ 864529 w 1288251"/>
                  <a:gd name="connsiteY1351" fmla="*/ 419629 h 520423"/>
                  <a:gd name="connsiteX1352" fmla="*/ 858283 w 1288251"/>
                  <a:gd name="connsiteY1352" fmla="*/ 417764 h 520423"/>
                  <a:gd name="connsiteX1353" fmla="*/ 854996 w 1288251"/>
                  <a:gd name="connsiteY1353" fmla="*/ 421495 h 520423"/>
                  <a:gd name="connsiteX1354" fmla="*/ 852778 w 1288251"/>
                  <a:gd name="connsiteY1354" fmla="*/ 425226 h 520423"/>
                  <a:gd name="connsiteX1355" fmla="*/ 852449 w 1288251"/>
                  <a:gd name="connsiteY1355" fmla="*/ 429705 h 520423"/>
                  <a:gd name="connsiteX1356" fmla="*/ 933478 w 1288251"/>
                  <a:gd name="connsiteY1356" fmla="*/ 405618 h 520423"/>
                  <a:gd name="connsiteX1357" fmla="*/ 935780 w 1288251"/>
                  <a:gd name="connsiteY1357" fmla="*/ 401139 h 520423"/>
                  <a:gd name="connsiteX1358" fmla="*/ 931506 w 1288251"/>
                  <a:gd name="connsiteY1358" fmla="*/ 399791 h 520423"/>
                  <a:gd name="connsiteX1359" fmla="*/ 933478 w 1288251"/>
                  <a:gd name="connsiteY1359" fmla="*/ 405618 h 520423"/>
                  <a:gd name="connsiteX1360" fmla="*/ 913180 w 1288251"/>
                  <a:gd name="connsiteY1360" fmla="*/ 437569 h 520423"/>
                  <a:gd name="connsiteX1361" fmla="*/ 916550 w 1288251"/>
                  <a:gd name="connsiteY1361" fmla="*/ 434882 h 520423"/>
                  <a:gd name="connsiteX1362" fmla="*/ 912441 w 1288251"/>
                  <a:gd name="connsiteY1362" fmla="*/ 433797 h 520423"/>
                  <a:gd name="connsiteX1363" fmla="*/ 907181 w 1288251"/>
                  <a:gd name="connsiteY1363" fmla="*/ 432195 h 520423"/>
                  <a:gd name="connsiteX1364" fmla="*/ 911290 w 1288251"/>
                  <a:gd name="connsiteY1364" fmla="*/ 435778 h 520423"/>
                  <a:gd name="connsiteX1365" fmla="*/ 801990 w 1288251"/>
                  <a:gd name="connsiteY1365" fmla="*/ 445385 h 520423"/>
                  <a:gd name="connsiteX1366" fmla="*/ 806099 w 1288251"/>
                  <a:gd name="connsiteY1366" fmla="*/ 443897 h 520423"/>
                  <a:gd name="connsiteX1367" fmla="*/ 809879 w 1288251"/>
                  <a:gd name="connsiteY1367" fmla="*/ 438942 h 520423"/>
                  <a:gd name="connsiteX1368" fmla="*/ 809879 w 1288251"/>
                  <a:gd name="connsiteY1368" fmla="*/ 434808 h 520423"/>
                  <a:gd name="connsiteX1369" fmla="*/ 806428 w 1288251"/>
                  <a:gd name="connsiteY1369" fmla="*/ 438293 h 520423"/>
                  <a:gd name="connsiteX1370" fmla="*/ 800675 w 1288251"/>
                  <a:gd name="connsiteY1370" fmla="*/ 439788 h 520423"/>
                  <a:gd name="connsiteX1371" fmla="*/ 801990 w 1288251"/>
                  <a:gd name="connsiteY1371" fmla="*/ 445385 h 520423"/>
                  <a:gd name="connsiteX1372" fmla="*/ 814070 w 1288251"/>
                  <a:gd name="connsiteY1372" fmla="*/ 443519 h 520423"/>
                  <a:gd name="connsiteX1373" fmla="*/ 819412 w 1288251"/>
                  <a:gd name="connsiteY1373" fmla="*/ 441498 h 520423"/>
                  <a:gd name="connsiteX1374" fmla="*/ 825658 w 1288251"/>
                  <a:gd name="connsiteY1374" fmla="*/ 440158 h 520423"/>
                  <a:gd name="connsiteX1375" fmla="*/ 832643 w 1288251"/>
                  <a:gd name="connsiteY1375" fmla="*/ 439065 h 520423"/>
                  <a:gd name="connsiteX1376" fmla="*/ 832068 w 1288251"/>
                  <a:gd name="connsiteY1376" fmla="*/ 434931 h 520423"/>
                  <a:gd name="connsiteX1377" fmla="*/ 827465 w 1288251"/>
                  <a:gd name="connsiteY1377" fmla="*/ 433444 h 520423"/>
                  <a:gd name="connsiteX1378" fmla="*/ 822535 w 1288251"/>
                  <a:gd name="connsiteY1378" fmla="*/ 433066 h 520423"/>
                  <a:gd name="connsiteX1379" fmla="*/ 814646 w 1288251"/>
                  <a:gd name="connsiteY1379" fmla="*/ 433304 h 520423"/>
                  <a:gd name="connsiteX1380" fmla="*/ 813166 w 1288251"/>
                  <a:gd name="connsiteY1380" fmla="*/ 437175 h 520423"/>
                  <a:gd name="connsiteX1381" fmla="*/ 810619 w 1288251"/>
                  <a:gd name="connsiteY1381" fmla="*/ 440536 h 520423"/>
                  <a:gd name="connsiteX1382" fmla="*/ 814070 w 1288251"/>
                  <a:gd name="connsiteY1382" fmla="*/ 443519 h 520423"/>
                  <a:gd name="connsiteX1383" fmla="*/ 962817 w 1288251"/>
                  <a:gd name="connsiteY1383" fmla="*/ 430436 h 520423"/>
                  <a:gd name="connsiteX1384" fmla="*/ 965858 w 1288251"/>
                  <a:gd name="connsiteY1384" fmla="*/ 426853 h 520423"/>
                  <a:gd name="connsiteX1385" fmla="*/ 959365 w 1288251"/>
                  <a:gd name="connsiteY1385" fmla="*/ 423270 h 520423"/>
                  <a:gd name="connsiteX1386" fmla="*/ 961091 w 1288251"/>
                  <a:gd name="connsiteY1386" fmla="*/ 429195 h 520423"/>
                  <a:gd name="connsiteX1387" fmla="*/ 989361 w 1288251"/>
                  <a:gd name="connsiteY1387" fmla="*/ 440257 h 520423"/>
                  <a:gd name="connsiteX1388" fmla="*/ 994210 w 1288251"/>
                  <a:gd name="connsiteY1388" fmla="*/ 438301 h 520423"/>
                  <a:gd name="connsiteX1389" fmla="*/ 1001442 w 1288251"/>
                  <a:gd name="connsiteY1389" fmla="*/ 433534 h 520423"/>
                  <a:gd name="connsiteX1390" fmla="*/ 997086 w 1288251"/>
                  <a:gd name="connsiteY1390" fmla="*/ 432967 h 520423"/>
                  <a:gd name="connsiteX1391" fmla="*/ 991005 w 1288251"/>
                  <a:gd name="connsiteY1391" fmla="*/ 437446 h 520423"/>
                  <a:gd name="connsiteX1392" fmla="*/ 586513 w 1288251"/>
                  <a:gd name="connsiteY1392" fmla="*/ 304281 h 520423"/>
                  <a:gd name="connsiteX1393" fmla="*/ 590622 w 1288251"/>
                  <a:gd name="connsiteY1393" fmla="*/ 302005 h 520423"/>
                  <a:gd name="connsiteX1394" fmla="*/ 593087 w 1288251"/>
                  <a:gd name="connsiteY1394" fmla="*/ 297510 h 520423"/>
                  <a:gd name="connsiteX1395" fmla="*/ 592677 w 1288251"/>
                  <a:gd name="connsiteY1395" fmla="*/ 289957 h 520423"/>
                  <a:gd name="connsiteX1396" fmla="*/ 592759 w 1288251"/>
                  <a:gd name="connsiteY1396" fmla="*/ 285273 h 520423"/>
                  <a:gd name="connsiteX1397" fmla="*/ 591937 w 1288251"/>
                  <a:gd name="connsiteY1397" fmla="*/ 279635 h 520423"/>
                  <a:gd name="connsiteX1398" fmla="*/ 588074 w 1288251"/>
                  <a:gd name="connsiteY1398" fmla="*/ 284122 h 520423"/>
                  <a:gd name="connsiteX1399" fmla="*/ 586266 w 1288251"/>
                  <a:gd name="connsiteY1399" fmla="*/ 290089 h 520423"/>
                  <a:gd name="connsiteX1400" fmla="*/ 586431 w 1288251"/>
                  <a:gd name="connsiteY1400" fmla="*/ 295693 h 520423"/>
                  <a:gd name="connsiteX1401" fmla="*/ 586923 w 1288251"/>
                  <a:gd name="connsiteY1401" fmla="*/ 301668 h 520423"/>
                  <a:gd name="connsiteX1402" fmla="*/ 867899 w 1288251"/>
                  <a:gd name="connsiteY1402" fmla="*/ 255696 h 520423"/>
                  <a:gd name="connsiteX1403" fmla="*/ 866501 w 1288251"/>
                  <a:gd name="connsiteY1403" fmla="*/ 247634 h 520423"/>
                  <a:gd name="connsiteX1404" fmla="*/ 866666 w 1288251"/>
                  <a:gd name="connsiteY1404" fmla="*/ 242703 h 520423"/>
                  <a:gd name="connsiteX1405" fmla="*/ 863707 w 1288251"/>
                  <a:gd name="connsiteY1405" fmla="*/ 246286 h 520423"/>
                  <a:gd name="connsiteX1406" fmla="*/ 866419 w 1288251"/>
                  <a:gd name="connsiteY1406" fmla="*/ 251217 h 520423"/>
                  <a:gd name="connsiteX1407" fmla="*/ 867899 w 1288251"/>
                  <a:gd name="connsiteY1407" fmla="*/ 255696 h 520423"/>
                  <a:gd name="connsiteX1408" fmla="*/ 1005468 w 1288251"/>
                  <a:gd name="connsiteY1408" fmla="*/ 430083 h 520423"/>
                  <a:gd name="connsiteX1409" fmla="*/ 1008591 w 1288251"/>
                  <a:gd name="connsiteY1409" fmla="*/ 424108 h 520423"/>
                  <a:gd name="connsiteX1410" fmla="*/ 1014261 w 1288251"/>
                  <a:gd name="connsiteY1410" fmla="*/ 418882 h 520423"/>
                  <a:gd name="connsiteX1411" fmla="*/ 1019275 w 1288251"/>
                  <a:gd name="connsiteY1411" fmla="*/ 410672 h 520423"/>
                  <a:gd name="connsiteX1412" fmla="*/ 1018370 w 1288251"/>
                  <a:gd name="connsiteY1412" fmla="*/ 405067 h 520423"/>
                  <a:gd name="connsiteX1413" fmla="*/ 1024124 w 1288251"/>
                  <a:gd name="connsiteY1413" fmla="*/ 403202 h 520423"/>
                  <a:gd name="connsiteX1414" fmla="*/ 1016235 w 1288251"/>
                  <a:gd name="connsiteY1414" fmla="*/ 401714 h 520423"/>
                  <a:gd name="connsiteX1415" fmla="*/ 1012947 w 1288251"/>
                  <a:gd name="connsiteY1415" fmla="*/ 405396 h 520423"/>
                  <a:gd name="connsiteX1416" fmla="*/ 1010071 w 1288251"/>
                  <a:gd name="connsiteY1416" fmla="*/ 409069 h 520423"/>
                  <a:gd name="connsiteX1417" fmla="*/ 1006784 w 1288251"/>
                  <a:gd name="connsiteY1417" fmla="*/ 412200 h 520423"/>
                  <a:gd name="connsiteX1418" fmla="*/ 1003496 w 1288251"/>
                  <a:gd name="connsiteY1418" fmla="*/ 416268 h 520423"/>
                  <a:gd name="connsiteX1419" fmla="*/ 1000785 w 1288251"/>
                  <a:gd name="connsiteY1419" fmla="*/ 420747 h 520423"/>
                  <a:gd name="connsiteX1420" fmla="*/ 1001853 w 1288251"/>
                  <a:gd name="connsiteY1420" fmla="*/ 425226 h 520423"/>
                  <a:gd name="connsiteX1421" fmla="*/ 1004565 w 1288251"/>
                  <a:gd name="connsiteY1421" fmla="*/ 428965 h 520423"/>
                  <a:gd name="connsiteX1422" fmla="*/ 1049846 w 1288251"/>
                  <a:gd name="connsiteY1422" fmla="*/ 365037 h 520423"/>
                  <a:gd name="connsiteX1423" fmla="*/ 1053708 w 1288251"/>
                  <a:gd name="connsiteY1423" fmla="*/ 360254 h 520423"/>
                  <a:gd name="connsiteX1424" fmla="*/ 1054120 w 1288251"/>
                  <a:gd name="connsiteY1424" fmla="*/ 355595 h 520423"/>
                  <a:gd name="connsiteX1425" fmla="*/ 1052065 w 1288251"/>
                  <a:gd name="connsiteY1425" fmla="*/ 351601 h 520423"/>
                  <a:gd name="connsiteX1426" fmla="*/ 1049846 w 1288251"/>
                  <a:gd name="connsiteY1426" fmla="*/ 365037 h 520423"/>
                  <a:gd name="connsiteX1427" fmla="*/ 1054694 w 1288251"/>
                  <a:gd name="connsiteY1427" fmla="*/ 367248 h 520423"/>
                  <a:gd name="connsiteX1428" fmla="*/ 1057406 w 1288251"/>
                  <a:gd name="connsiteY1428" fmla="*/ 362769 h 520423"/>
                  <a:gd name="connsiteX1429" fmla="*/ 1061597 w 1288251"/>
                  <a:gd name="connsiteY1429" fmla="*/ 354740 h 520423"/>
                  <a:gd name="connsiteX1430" fmla="*/ 1063899 w 1288251"/>
                  <a:gd name="connsiteY1430" fmla="*/ 350672 h 520423"/>
                  <a:gd name="connsiteX1431" fmla="*/ 1064802 w 1288251"/>
                  <a:gd name="connsiteY1431" fmla="*/ 344402 h 520423"/>
                  <a:gd name="connsiteX1432" fmla="*/ 1060611 w 1288251"/>
                  <a:gd name="connsiteY1432" fmla="*/ 352020 h 520423"/>
                  <a:gd name="connsiteX1433" fmla="*/ 1057488 w 1288251"/>
                  <a:gd name="connsiteY1433" fmla="*/ 356498 h 520423"/>
                  <a:gd name="connsiteX1434" fmla="*/ 1054694 w 1288251"/>
                  <a:gd name="connsiteY1434" fmla="*/ 367248 h 520423"/>
                  <a:gd name="connsiteX1435" fmla="*/ 855242 w 1288251"/>
                  <a:gd name="connsiteY1435" fmla="*/ 72064 h 520423"/>
                  <a:gd name="connsiteX1436" fmla="*/ 854585 w 1288251"/>
                  <a:gd name="connsiteY1436" fmla="*/ 66829 h 520423"/>
                  <a:gd name="connsiteX1437" fmla="*/ 851298 w 1288251"/>
                  <a:gd name="connsiteY1437" fmla="*/ 61315 h 520423"/>
                  <a:gd name="connsiteX1438" fmla="*/ 851792 w 1288251"/>
                  <a:gd name="connsiteY1438" fmla="*/ 65999 h 520423"/>
                  <a:gd name="connsiteX1439" fmla="*/ 852366 w 1288251"/>
                  <a:gd name="connsiteY1439" fmla="*/ 70725 h 520423"/>
                  <a:gd name="connsiteX1440" fmla="*/ 404401 w 1288251"/>
                  <a:gd name="connsiteY1440" fmla="*/ 219167 h 520423"/>
                  <a:gd name="connsiteX1441" fmla="*/ 410482 w 1288251"/>
                  <a:gd name="connsiteY1441" fmla="*/ 214680 h 520423"/>
                  <a:gd name="connsiteX1442" fmla="*/ 409661 w 1288251"/>
                  <a:gd name="connsiteY1442" fmla="*/ 209831 h 520423"/>
                  <a:gd name="connsiteX1443" fmla="*/ 409414 w 1288251"/>
                  <a:gd name="connsiteY1443" fmla="*/ 205722 h 520423"/>
                  <a:gd name="connsiteX1444" fmla="*/ 405141 w 1288251"/>
                  <a:gd name="connsiteY1444" fmla="*/ 202739 h 520423"/>
                  <a:gd name="connsiteX1445" fmla="*/ 397581 w 1288251"/>
                  <a:gd name="connsiteY1445" fmla="*/ 199263 h 520423"/>
                  <a:gd name="connsiteX1446" fmla="*/ 397745 w 1288251"/>
                  <a:gd name="connsiteY1446" fmla="*/ 205352 h 520423"/>
                  <a:gd name="connsiteX1447" fmla="*/ 402347 w 1288251"/>
                  <a:gd name="connsiteY1447" fmla="*/ 205739 h 520423"/>
                  <a:gd name="connsiteX1448" fmla="*/ 406373 w 1288251"/>
                  <a:gd name="connsiteY1448" fmla="*/ 207218 h 520423"/>
                  <a:gd name="connsiteX1449" fmla="*/ 402840 w 1288251"/>
                  <a:gd name="connsiteY1449" fmla="*/ 215058 h 520423"/>
                  <a:gd name="connsiteX1450" fmla="*/ 404401 w 1288251"/>
                  <a:gd name="connsiteY1450" fmla="*/ 219167 h 520423"/>
                  <a:gd name="connsiteX1451" fmla="*/ 746929 w 1288251"/>
                  <a:gd name="connsiteY1451" fmla="*/ 194768 h 520423"/>
                  <a:gd name="connsiteX1452" fmla="*/ 753832 w 1288251"/>
                  <a:gd name="connsiteY1452" fmla="*/ 193872 h 520423"/>
                  <a:gd name="connsiteX1453" fmla="*/ 757859 w 1288251"/>
                  <a:gd name="connsiteY1453" fmla="*/ 191184 h 520423"/>
                  <a:gd name="connsiteX1454" fmla="*/ 753503 w 1288251"/>
                  <a:gd name="connsiteY1454" fmla="*/ 189393 h 520423"/>
                  <a:gd name="connsiteX1455" fmla="*/ 746929 w 1288251"/>
                  <a:gd name="connsiteY1455" fmla="*/ 194768 h 520423"/>
                  <a:gd name="connsiteX1456" fmla="*/ 901921 w 1288251"/>
                  <a:gd name="connsiteY1456" fmla="*/ 194324 h 520423"/>
                  <a:gd name="connsiteX1457" fmla="*/ 904304 w 1288251"/>
                  <a:gd name="connsiteY1457" fmla="*/ 188341 h 520423"/>
                  <a:gd name="connsiteX1458" fmla="*/ 900442 w 1288251"/>
                  <a:gd name="connsiteY1458" fmla="*/ 190741 h 520423"/>
                  <a:gd name="connsiteX1459" fmla="*/ 1155283 w 1288251"/>
                  <a:gd name="connsiteY1459" fmla="*/ 237452 h 520423"/>
                  <a:gd name="connsiteX1460" fmla="*/ 1166049 w 1288251"/>
                  <a:gd name="connsiteY1460" fmla="*/ 236712 h 520423"/>
                  <a:gd name="connsiteX1461" fmla="*/ 1172705 w 1288251"/>
                  <a:gd name="connsiteY1461" fmla="*/ 235587 h 520423"/>
                  <a:gd name="connsiteX1462" fmla="*/ 1168843 w 1288251"/>
                  <a:gd name="connsiteY1462" fmla="*/ 232603 h 520423"/>
                  <a:gd name="connsiteX1463" fmla="*/ 1163172 w 1288251"/>
                  <a:gd name="connsiteY1463" fmla="*/ 231108 h 520423"/>
                  <a:gd name="connsiteX1464" fmla="*/ 1155201 w 1288251"/>
                  <a:gd name="connsiteY1464" fmla="*/ 229990 h 520423"/>
                  <a:gd name="connsiteX1465" fmla="*/ 1150188 w 1288251"/>
                  <a:gd name="connsiteY1465" fmla="*/ 229242 h 520423"/>
                  <a:gd name="connsiteX1466" fmla="*/ 1145914 w 1288251"/>
                  <a:gd name="connsiteY1466" fmla="*/ 229612 h 520423"/>
                  <a:gd name="connsiteX1467" fmla="*/ 1135806 w 1288251"/>
                  <a:gd name="connsiteY1467" fmla="*/ 228494 h 520423"/>
                  <a:gd name="connsiteX1468" fmla="*/ 1131368 w 1288251"/>
                  <a:gd name="connsiteY1468" fmla="*/ 227105 h 520423"/>
                  <a:gd name="connsiteX1469" fmla="*/ 1134081 w 1288251"/>
                  <a:gd name="connsiteY1469" fmla="*/ 230352 h 520423"/>
                  <a:gd name="connsiteX1470" fmla="*/ 1139012 w 1288251"/>
                  <a:gd name="connsiteY1470" fmla="*/ 231108 h 520423"/>
                  <a:gd name="connsiteX1471" fmla="*/ 1144600 w 1288251"/>
                  <a:gd name="connsiteY1471" fmla="*/ 233261 h 520423"/>
                  <a:gd name="connsiteX1472" fmla="*/ 1154050 w 1288251"/>
                  <a:gd name="connsiteY1472" fmla="*/ 236663 h 520423"/>
                  <a:gd name="connsiteX1473" fmla="*/ 884335 w 1288251"/>
                  <a:gd name="connsiteY1473" fmla="*/ 53417 h 520423"/>
                  <a:gd name="connsiteX1474" fmla="*/ 887950 w 1288251"/>
                  <a:gd name="connsiteY1474" fmla="*/ 51453 h 520423"/>
                  <a:gd name="connsiteX1475" fmla="*/ 889101 w 1288251"/>
                  <a:gd name="connsiteY1475" fmla="*/ 46695 h 520423"/>
                  <a:gd name="connsiteX1476" fmla="*/ 889348 w 1288251"/>
                  <a:gd name="connsiteY1476" fmla="*/ 42216 h 520423"/>
                  <a:gd name="connsiteX1477" fmla="*/ 889018 w 1288251"/>
                  <a:gd name="connsiteY1477" fmla="*/ 37589 h 520423"/>
                  <a:gd name="connsiteX1478" fmla="*/ 884664 w 1288251"/>
                  <a:gd name="connsiteY1478" fmla="*/ 34738 h 520423"/>
                  <a:gd name="connsiteX1479" fmla="*/ 884499 w 1288251"/>
                  <a:gd name="connsiteY1479" fmla="*/ 40392 h 520423"/>
                  <a:gd name="connsiteX1480" fmla="*/ 886389 w 1288251"/>
                  <a:gd name="connsiteY1480" fmla="*/ 44879 h 520423"/>
                  <a:gd name="connsiteX1481" fmla="*/ 885485 w 1288251"/>
                  <a:gd name="connsiteY1481" fmla="*/ 48939 h 520423"/>
                  <a:gd name="connsiteX1482" fmla="*/ 882280 w 1288251"/>
                  <a:gd name="connsiteY1482" fmla="*/ 51807 h 520423"/>
                  <a:gd name="connsiteX1483" fmla="*/ 786375 w 1288251"/>
                  <a:gd name="connsiteY1483" fmla="*/ 228872 h 520423"/>
                  <a:gd name="connsiteX1484" fmla="*/ 790813 w 1288251"/>
                  <a:gd name="connsiteY1484" fmla="*/ 223868 h 520423"/>
                  <a:gd name="connsiteX1485" fmla="*/ 796483 w 1288251"/>
                  <a:gd name="connsiteY1485" fmla="*/ 224394 h 520423"/>
                  <a:gd name="connsiteX1486" fmla="*/ 799360 w 1288251"/>
                  <a:gd name="connsiteY1486" fmla="*/ 218789 h 520423"/>
                  <a:gd name="connsiteX1487" fmla="*/ 795087 w 1288251"/>
                  <a:gd name="connsiteY1487" fmla="*/ 216940 h 520423"/>
                  <a:gd name="connsiteX1488" fmla="*/ 791717 w 1288251"/>
                  <a:gd name="connsiteY1488" fmla="*/ 220720 h 520423"/>
                  <a:gd name="connsiteX1489" fmla="*/ 791142 w 1288251"/>
                  <a:gd name="connsiteY1489" fmla="*/ 215058 h 520423"/>
                  <a:gd name="connsiteX1490" fmla="*/ 785800 w 1288251"/>
                  <a:gd name="connsiteY1490" fmla="*/ 215058 h 520423"/>
                  <a:gd name="connsiteX1491" fmla="*/ 778815 w 1288251"/>
                  <a:gd name="connsiteY1491" fmla="*/ 218641 h 520423"/>
                  <a:gd name="connsiteX1492" fmla="*/ 778157 w 1288251"/>
                  <a:gd name="connsiteY1492" fmla="*/ 224015 h 520423"/>
                  <a:gd name="connsiteX1493" fmla="*/ 780705 w 1288251"/>
                  <a:gd name="connsiteY1493" fmla="*/ 228124 h 520423"/>
                  <a:gd name="connsiteX1494" fmla="*/ 784650 w 1288251"/>
                  <a:gd name="connsiteY1494" fmla="*/ 222865 h 520423"/>
                  <a:gd name="connsiteX1495" fmla="*/ 787361 w 1288251"/>
                  <a:gd name="connsiteY1495" fmla="*/ 218789 h 520423"/>
                  <a:gd name="connsiteX1496" fmla="*/ 787773 w 1288251"/>
                  <a:gd name="connsiteY1496" fmla="*/ 225117 h 520423"/>
                  <a:gd name="connsiteX1497" fmla="*/ 918522 w 1288251"/>
                  <a:gd name="connsiteY1497" fmla="*/ 204974 h 520423"/>
                  <a:gd name="connsiteX1498" fmla="*/ 920987 w 1288251"/>
                  <a:gd name="connsiteY1498" fmla="*/ 200463 h 520423"/>
                  <a:gd name="connsiteX1499" fmla="*/ 916713 w 1288251"/>
                  <a:gd name="connsiteY1499" fmla="*/ 200101 h 520423"/>
                  <a:gd name="connsiteX1500" fmla="*/ 915645 w 1288251"/>
                  <a:gd name="connsiteY1500" fmla="*/ 194496 h 520423"/>
                  <a:gd name="connsiteX1501" fmla="*/ 913837 w 1288251"/>
                  <a:gd name="connsiteY1501" fmla="*/ 189935 h 520423"/>
                  <a:gd name="connsiteX1502" fmla="*/ 908824 w 1288251"/>
                  <a:gd name="connsiteY1502" fmla="*/ 189812 h 520423"/>
                  <a:gd name="connsiteX1503" fmla="*/ 906605 w 1288251"/>
                  <a:gd name="connsiteY1503" fmla="*/ 195178 h 520423"/>
                  <a:gd name="connsiteX1504" fmla="*/ 909810 w 1288251"/>
                  <a:gd name="connsiteY1504" fmla="*/ 198030 h 520423"/>
                  <a:gd name="connsiteX1505" fmla="*/ 909564 w 1288251"/>
                  <a:gd name="connsiteY1505" fmla="*/ 203487 h 520423"/>
                  <a:gd name="connsiteX1506" fmla="*/ 915317 w 1288251"/>
                  <a:gd name="connsiteY1506" fmla="*/ 201621 h 520423"/>
                  <a:gd name="connsiteX1507" fmla="*/ 918522 w 1288251"/>
                  <a:gd name="connsiteY1507" fmla="*/ 204974 h 520423"/>
                  <a:gd name="connsiteX1508" fmla="*/ 932081 w 1288251"/>
                  <a:gd name="connsiteY1508" fmla="*/ 113894 h 520423"/>
                  <a:gd name="connsiteX1509" fmla="*/ 937341 w 1288251"/>
                  <a:gd name="connsiteY1509" fmla="*/ 113146 h 520423"/>
                  <a:gd name="connsiteX1510" fmla="*/ 940628 w 1288251"/>
                  <a:gd name="connsiteY1510" fmla="*/ 109785 h 520423"/>
                  <a:gd name="connsiteX1511" fmla="*/ 941450 w 1288251"/>
                  <a:gd name="connsiteY1511" fmla="*/ 105520 h 520423"/>
                  <a:gd name="connsiteX1512" fmla="*/ 942518 w 1288251"/>
                  <a:gd name="connsiteY1512" fmla="*/ 101222 h 520423"/>
                  <a:gd name="connsiteX1513" fmla="*/ 938985 w 1288251"/>
                  <a:gd name="connsiteY1513" fmla="*/ 95247 h 520423"/>
                  <a:gd name="connsiteX1514" fmla="*/ 931588 w 1288251"/>
                  <a:gd name="connsiteY1514" fmla="*/ 101016 h 520423"/>
                  <a:gd name="connsiteX1515" fmla="*/ 929616 w 1288251"/>
                  <a:gd name="connsiteY1515" fmla="*/ 105815 h 520423"/>
                  <a:gd name="connsiteX1516" fmla="*/ 932081 w 1288251"/>
                  <a:gd name="connsiteY1516" fmla="*/ 113894 h 520423"/>
                  <a:gd name="connsiteX1517" fmla="*/ 359941 w 1288251"/>
                  <a:gd name="connsiteY1517" fmla="*/ 280736 h 520423"/>
                  <a:gd name="connsiteX1518" fmla="*/ 364050 w 1288251"/>
                  <a:gd name="connsiteY1518" fmla="*/ 277638 h 520423"/>
                  <a:gd name="connsiteX1519" fmla="*/ 367914 w 1288251"/>
                  <a:gd name="connsiteY1519" fmla="*/ 269469 h 520423"/>
                  <a:gd name="connsiteX1520" fmla="*/ 368488 w 1288251"/>
                  <a:gd name="connsiteY1520" fmla="*/ 263273 h 520423"/>
                  <a:gd name="connsiteX1521" fmla="*/ 363722 w 1288251"/>
                  <a:gd name="connsiteY1521" fmla="*/ 259238 h 520423"/>
                  <a:gd name="connsiteX1522" fmla="*/ 355750 w 1288251"/>
                  <a:gd name="connsiteY1522" fmla="*/ 257792 h 520423"/>
                  <a:gd name="connsiteX1523" fmla="*/ 350574 w 1288251"/>
                  <a:gd name="connsiteY1523" fmla="*/ 257890 h 520423"/>
                  <a:gd name="connsiteX1524" fmla="*/ 350409 w 1288251"/>
                  <a:gd name="connsiteY1524" fmla="*/ 264613 h 520423"/>
                  <a:gd name="connsiteX1525" fmla="*/ 348355 w 1288251"/>
                  <a:gd name="connsiteY1525" fmla="*/ 270053 h 520423"/>
                  <a:gd name="connsiteX1526" fmla="*/ 349669 w 1288251"/>
                  <a:gd name="connsiteY1526" fmla="*/ 276093 h 520423"/>
                  <a:gd name="connsiteX1527" fmla="*/ 355669 w 1288251"/>
                  <a:gd name="connsiteY1527" fmla="*/ 277153 h 520423"/>
                  <a:gd name="connsiteX1528" fmla="*/ 359696 w 1288251"/>
                  <a:gd name="connsiteY1528" fmla="*/ 278592 h 520423"/>
                  <a:gd name="connsiteX1529" fmla="*/ 260915 w 1288251"/>
                  <a:gd name="connsiteY1529" fmla="*/ 364462 h 520423"/>
                  <a:gd name="connsiteX1530" fmla="*/ 265845 w 1288251"/>
                  <a:gd name="connsiteY1530" fmla="*/ 363977 h 520423"/>
                  <a:gd name="connsiteX1531" fmla="*/ 263791 w 1288251"/>
                  <a:gd name="connsiteY1531" fmla="*/ 358380 h 520423"/>
                  <a:gd name="connsiteX1532" fmla="*/ 261161 w 1288251"/>
                  <a:gd name="connsiteY1532" fmla="*/ 352028 h 520423"/>
                  <a:gd name="connsiteX1533" fmla="*/ 266174 w 1288251"/>
                  <a:gd name="connsiteY1533" fmla="*/ 352028 h 520423"/>
                  <a:gd name="connsiteX1534" fmla="*/ 270858 w 1288251"/>
                  <a:gd name="connsiteY1534" fmla="*/ 356622 h 520423"/>
                  <a:gd name="connsiteX1535" fmla="*/ 277761 w 1288251"/>
                  <a:gd name="connsiteY1535" fmla="*/ 360246 h 520423"/>
                  <a:gd name="connsiteX1536" fmla="*/ 278830 w 1288251"/>
                  <a:gd name="connsiteY1536" fmla="*/ 353154 h 520423"/>
                  <a:gd name="connsiteX1537" fmla="*/ 281048 w 1288251"/>
                  <a:gd name="connsiteY1537" fmla="*/ 349562 h 520423"/>
                  <a:gd name="connsiteX1538" fmla="*/ 284829 w 1288251"/>
                  <a:gd name="connsiteY1538" fmla="*/ 352776 h 520423"/>
                  <a:gd name="connsiteX1539" fmla="*/ 289266 w 1288251"/>
                  <a:gd name="connsiteY1539" fmla="*/ 356885 h 520423"/>
                  <a:gd name="connsiteX1540" fmla="*/ 293047 w 1288251"/>
                  <a:gd name="connsiteY1540" fmla="*/ 361364 h 520423"/>
                  <a:gd name="connsiteX1541" fmla="*/ 295923 w 1288251"/>
                  <a:gd name="connsiteY1541" fmla="*/ 356959 h 520423"/>
                  <a:gd name="connsiteX1542" fmla="*/ 296991 w 1288251"/>
                  <a:gd name="connsiteY1542" fmla="*/ 351658 h 520423"/>
                  <a:gd name="connsiteX1543" fmla="*/ 297074 w 1288251"/>
                  <a:gd name="connsiteY1543" fmla="*/ 344188 h 520423"/>
                  <a:gd name="connsiteX1544" fmla="*/ 298800 w 1288251"/>
                  <a:gd name="connsiteY1544" fmla="*/ 337096 h 520423"/>
                  <a:gd name="connsiteX1545" fmla="*/ 300361 w 1288251"/>
                  <a:gd name="connsiteY1545" fmla="*/ 331869 h 520423"/>
                  <a:gd name="connsiteX1546" fmla="*/ 299539 w 1288251"/>
                  <a:gd name="connsiteY1546" fmla="*/ 326273 h 520423"/>
                  <a:gd name="connsiteX1547" fmla="*/ 300279 w 1288251"/>
                  <a:gd name="connsiteY1547" fmla="*/ 317430 h 520423"/>
                  <a:gd name="connsiteX1548" fmla="*/ 297978 w 1288251"/>
                  <a:gd name="connsiteY1548" fmla="*/ 310609 h 520423"/>
                  <a:gd name="connsiteX1549" fmla="*/ 299868 w 1288251"/>
                  <a:gd name="connsiteY1549" fmla="*/ 304404 h 520423"/>
                  <a:gd name="connsiteX1550" fmla="*/ 302251 w 1288251"/>
                  <a:gd name="connsiteY1550" fmla="*/ 299769 h 520423"/>
                  <a:gd name="connsiteX1551" fmla="*/ 299703 w 1288251"/>
                  <a:gd name="connsiteY1551" fmla="*/ 294913 h 520423"/>
                  <a:gd name="connsiteX1552" fmla="*/ 300114 w 1288251"/>
                  <a:gd name="connsiteY1552" fmla="*/ 287713 h 520423"/>
                  <a:gd name="connsiteX1553" fmla="*/ 302744 w 1288251"/>
                  <a:gd name="connsiteY1553" fmla="*/ 282224 h 520423"/>
                  <a:gd name="connsiteX1554" fmla="*/ 307428 w 1288251"/>
                  <a:gd name="connsiteY1554" fmla="*/ 279980 h 520423"/>
                  <a:gd name="connsiteX1555" fmla="*/ 305702 w 1288251"/>
                  <a:gd name="connsiteY1555" fmla="*/ 275312 h 520423"/>
                  <a:gd name="connsiteX1556" fmla="*/ 304059 w 1288251"/>
                  <a:gd name="connsiteY1556" fmla="*/ 270275 h 520423"/>
                  <a:gd name="connsiteX1557" fmla="*/ 299375 w 1288251"/>
                  <a:gd name="connsiteY1557" fmla="*/ 269527 h 520423"/>
                  <a:gd name="connsiteX1558" fmla="*/ 298224 w 1288251"/>
                  <a:gd name="connsiteY1558" fmla="*/ 262065 h 520423"/>
                  <a:gd name="connsiteX1559" fmla="*/ 293622 w 1288251"/>
                  <a:gd name="connsiteY1559" fmla="*/ 258704 h 520423"/>
                  <a:gd name="connsiteX1560" fmla="*/ 294444 w 1288251"/>
                  <a:gd name="connsiteY1560" fmla="*/ 253107 h 520423"/>
                  <a:gd name="connsiteX1561" fmla="*/ 283760 w 1288251"/>
                  <a:gd name="connsiteY1561" fmla="*/ 252729 h 520423"/>
                  <a:gd name="connsiteX1562" fmla="*/ 276775 w 1288251"/>
                  <a:gd name="connsiteY1562" fmla="*/ 250864 h 520423"/>
                  <a:gd name="connsiteX1563" fmla="*/ 272502 w 1288251"/>
                  <a:gd name="connsiteY1563" fmla="*/ 249368 h 520423"/>
                  <a:gd name="connsiteX1564" fmla="*/ 274639 w 1288251"/>
                  <a:gd name="connsiteY1564" fmla="*/ 243772 h 520423"/>
                  <a:gd name="connsiteX1565" fmla="*/ 271680 w 1288251"/>
                  <a:gd name="connsiteY1565" fmla="*/ 240410 h 520423"/>
                  <a:gd name="connsiteX1566" fmla="*/ 264448 w 1288251"/>
                  <a:gd name="connsiteY1566" fmla="*/ 235932 h 520423"/>
                  <a:gd name="connsiteX1567" fmla="*/ 262640 w 1288251"/>
                  <a:gd name="connsiteY1567" fmla="*/ 229209 h 520423"/>
                  <a:gd name="connsiteX1568" fmla="*/ 261901 w 1288251"/>
                  <a:gd name="connsiteY1568" fmla="*/ 219882 h 520423"/>
                  <a:gd name="connsiteX1569" fmla="*/ 261079 w 1288251"/>
                  <a:gd name="connsiteY1569" fmla="*/ 212042 h 520423"/>
                  <a:gd name="connsiteX1570" fmla="*/ 252861 w 1288251"/>
                  <a:gd name="connsiteY1570" fmla="*/ 209708 h 520423"/>
                  <a:gd name="connsiteX1571" fmla="*/ 244479 w 1288251"/>
                  <a:gd name="connsiteY1571" fmla="*/ 208681 h 520423"/>
                  <a:gd name="connsiteX1572" fmla="*/ 236260 w 1288251"/>
                  <a:gd name="connsiteY1572" fmla="*/ 203470 h 520423"/>
                  <a:gd name="connsiteX1573" fmla="*/ 232315 w 1288251"/>
                  <a:gd name="connsiteY1573" fmla="*/ 200093 h 520423"/>
                  <a:gd name="connsiteX1574" fmla="*/ 233795 w 1288251"/>
                  <a:gd name="connsiteY1574" fmla="*/ 195614 h 520423"/>
                  <a:gd name="connsiteX1575" fmla="*/ 238150 w 1288251"/>
                  <a:gd name="connsiteY1575" fmla="*/ 192031 h 520423"/>
                  <a:gd name="connsiteX1576" fmla="*/ 244643 w 1288251"/>
                  <a:gd name="connsiteY1576" fmla="*/ 188522 h 520423"/>
                  <a:gd name="connsiteX1577" fmla="*/ 238726 w 1288251"/>
                  <a:gd name="connsiteY1577" fmla="*/ 184774 h 520423"/>
                  <a:gd name="connsiteX1578" fmla="*/ 236178 w 1288251"/>
                  <a:gd name="connsiteY1578" fmla="*/ 181052 h 520423"/>
                  <a:gd name="connsiteX1579" fmla="*/ 241191 w 1288251"/>
                  <a:gd name="connsiteY1579" fmla="*/ 179564 h 520423"/>
                  <a:gd name="connsiteX1580" fmla="*/ 245218 w 1288251"/>
                  <a:gd name="connsiteY1580" fmla="*/ 178068 h 520423"/>
                  <a:gd name="connsiteX1581" fmla="*/ 243739 w 1288251"/>
                  <a:gd name="connsiteY1581" fmla="*/ 172406 h 520423"/>
                  <a:gd name="connsiteX1582" fmla="*/ 238233 w 1288251"/>
                  <a:gd name="connsiteY1582" fmla="*/ 165750 h 520423"/>
                  <a:gd name="connsiteX1583" fmla="*/ 232809 w 1288251"/>
                  <a:gd name="connsiteY1583" fmla="*/ 161517 h 520423"/>
                  <a:gd name="connsiteX1584" fmla="*/ 227220 w 1288251"/>
                  <a:gd name="connsiteY1584" fmla="*/ 165380 h 520423"/>
                  <a:gd name="connsiteX1585" fmla="*/ 217605 w 1288251"/>
                  <a:gd name="connsiteY1585" fmla="*/ 169859 h 520423"/>
                  <a:gd name="connsiteX1586" fmla="*/ 212593 w 1288251"/>
                  <a:gd name="connsiteY1586" fmla="*/ 170229 h 520423"/>
                  <a:gd name="connsiteX1587" fmla="*/ 220975 w 1288251"/>
                  <a:gd name="connsiteY1587" fmla="*/ 165832 h 520423"/>
                  <a:gd name="connsiteX1588" fmla="*/ 225413 w 1288251"/>
                  <a:gd name="connsiteY1588" fmla="*/ 162766 h 520423"/>
                  <a:gd name="connsiteX1589" fmla="*/ 222125 w 1288251"/>
                  <a:gd name="connsiteY1589" fmla="*/ 159142 h 520423"/>
                  <a:gd name="connsiteX1590" fmla="*/ 218098 w 1288251"/>
                  <a:gd name="connsiteY1590" fmla="*/ 155099 h 520423"/>
                  <a:gd name="connsiteX1591" fmla="*/ 213496 w 1288251"/>
                  <a:gd name="connsiteY1591" fmla="*/ 153801 h 520423"/>
                  <a:gd name="connsiteX1592" fmla="*/ 207086 w 1288251"/>
                  <a:gd name="connsiteY1592" fmla="*/ 153414 h 520423"/>
                  <a:gd name="connsiteX1593" fmla="*/ 200923 w 1288251"/>
                  <a:gd name="connsiteY1593" fmla="*/ 146709 h 520423"/>
                  <a:gd name="connsiteX1594" fmla="*/ 199115 w 1288251"/>
                  <a:gd name="connsiteY1594" fmla="*/ 142468 h 520423"/>
                  <a:gd name="connsiteX1595" fmla="*/ 197718 w 1288251"/>
                  <a:gd name="connsiteY1595" fmla="*/ 137118 h 520423"/>
                  <a:gd name="connsiteX1596" fmla="*/ 194759 w 1288251"/>
                  <a:gd name="connsiteY1596" fmla="*/ 133469 h 520423"/>
                  <a:gd name="connsiteX1597" fmla="*/ 190486 w 1288251"/>
                  <a:gd name="connsiteY1597" fmla="*/ 130289 h 520423"/>
                  <a:gd name="connsiteX1598" fmla="*/ 184980 w 1288251"/>
                  <a:gd name="connsiteY1598" fmla="*/ 124684 h 520423"/>
                  <a:gd name="connsiteX1599" fmla="*/ 180377 w 1288251"/>
                  <a:gd name="connsiteY1599" fmla="*/ 126180 h 520423"/>
                  <a:gd name="connsiteX1600" fmla="*/ 175282 w 1288251"/>
                  <a:gd name="connsiteY1600" fmla="*/ 122819 h 520423"/>
                  <a:gd name="connsiteX1601" fmla="*/ 173803 w 1288251"/>
                  <a:gd name="connsiteY1601" fmla="*/ 117970 h 520423"/>
                  <a:gd name="connsiteX1602" fmla="*/ 172982 w 1288251"/>
                  <a:gd name="connsiteY1602" fmla="*/ 113113 h 520423"/>
                  <a:gd name="connsiteX1603" fmla="*/ 167557 w 1288251"/>
                  <a:gd name="connsiteY1603" fmla="*/ 110130 h 520423"/>
                  <a:gd name="connsiteX1604" fmla="*/ 164846 w 1288251"/>
                  <a:gd name="connsiteY1604" fmla="*/ 106333 h 520423"/>
                  <a:gd name="connsiteX1605" fmla="*/ 160490 w 1288251"/>
                  <a:gd name="connsiteY1605" fmla="*/ 106769 h 520423"/>
                  <a:gd name="connsiteX1606" fmla="*/ 156545 w 1288251"/>
                  <a:gd name="connsiteY1606" fmla="*/ 109752 h 520423"/>
                  <a:gd name="connsiteX1607" fmla="*/ 161969 w 1288251"/>
                  <a:gd name="connsiteY1607" fmla="*/ 114979 h 520423"/>
                  <a:gd name="connsiteX1608" fmla="*/ 154984 w 1288251"/>
                  <a:gd name="connsiteY1608" fmla="*/ 111543 h 520423"/>
                  <a:gd name="connsiteX1609" fmla="*/ 147259 w 1288251"/>
                  <a:gd name="connsiteY1609" fmla="*/ 104780 h 520423"/>
                  <a:gd name="connsiteX1610" fmla="*/ 145862 w 1288251"/>
                  <a:gd name="connsiteY1610" fmla="*/ 100852 h 520423"/>
                  <a:gd name="connsiteX1611" fmla="*/ 140931 w 1288251"/>
                  <a:gd name="connsiteY1611" fmla="*/ 93546 h 520423"/>
                  <a:gd name="connsiteX1612" fmla="*/ 137315 w 1288251"/>
                  <a:gd name="connsiteY1612" fmla="*/ 90341 h 520423"/>
                  <a:gd name="connsiteX1613" fmla="*/ 133124 w 1288251"/>
                  <a:gd name="connsiteY1613" fmla="*/ 84744 h 520423"/>
                  <a:gd name="connsiteX1614" fmla="*/ 130741 w 1288251"/>
                  <a:gd name="connsiteY1614" fmla="*/ 81367 h 520423"/>
                  <a:gd name="connsiteX1615" fmla="*/ 126714 w 1288251"/>
                  <a:gd name="connsiteY1615" fmla="*/ 77480 h 520423"/>
                  <a:gd name="connsiteX1616" fmla="*/ 120485 w 1288251"/>
                  <a:gd name="connsiteY1616" fmla="*/ 72426 h 520423"/>
                  <a:gd name="connsiteX1617" fmla="*/ 115743 w 1288251"/>
                  <a:gd name="connsiteY1617" fmla="*/ 69812 h 520423"/>
                  <a:gd name="connsiteX1618" fmla="*/ 111289 w 1288251"/>
                  <a:gd name="connsiteY1618" fmla="*/ 66426 h 520423"/>
                  <a:gd name="connsiteX1619" fmla="*/ 105520 w 1288251"/>
                  <a:gd name="connsiteY1619" fmla="*/ 61972 h 520423"/>
                  <a:gd name="connsiteX1620" fmla="*/ 99183 w 1288251"/>
                  <a:gd name="connsiteY1620" fmla="*/ 59318 h 520423"/>
                  <a:gd name="connsiteX1621" fmla="*/ 96718 w 1288251"/>
                  <a:gd name="connsiteY1621" fmla="*/ 55694 h 520423"/>
                  <a:gd name="connsiteX1622" fmla="*/ 93266 w 1288251"/>
                  <a:gd name="connsiteY1622" fmla="*/ 53015 h 520423"/>
                  <a:gd name="connsiteX1623" fmla="*/ 87769 w 1288251"/>
                  <a:gd name="connsiteY1623" fmla="*/ 50475 h 520423"/>
                  <a:gd name="connsiteX1624" fmla="*/ 83799 w 1288251"/>
                  <a:gd name="connsiteY1624" fmla="*/ 48527 h 520423"/>
                  <a:gd name="connsiteX1625" fmla="*/ 85542 w 1288251"/>
                  <a:gd name="connsiteY1625" fmla="*/ 38082 h 520423"/>
                  <a:gd name="connsiteX1626" fmla="*/ 79534 w 1288251"/>
                  <a:gd name="connsiteY1626" fmla="*/ 38452 h 520423"/>
                  <a:gd name="connsiteX1627" fmla="*/ 76757 w 1288251"/>
                  <a:gd name="connsiteY1627" fmla="*/ 33973 h 520423"/>
                  <a:gd name="connsiteX1628" fmla="*/ 76518 w 1288251"/>
                  <a:gd name="connsiteY1628" fmla="*/ 24268 h 520423"/>
                  <a:gd name="connsiteX1629" fmla="*/ 67610 w 1288251"/>
                  <a:gd name="connsiteY1629" fmla="*/ 18663 h 520423"/>
                  <a:gd name="connsiteX1630" fmla="*/ 63616 w 1288251"/>
                  <a:gd name="connsiteY1630" fmla="*/ 13067 h 520423"/>
                  <a:gd name="connsiteX1631" fmla="*/ 57707 w 1288251"/>
                  <a:gd name="connsiteY1631" fmla="*/ 14932 h 520423"/>
                  <a:gd name="connsiteX1632" fmla="*/ 53762 w 1288251"/>
                  <a:gd name="connsiteY1632" fmla="*/ 16428 h 520423"/>
                  <a:gd name="connsiteX1633" fmla="*/ 49234 w 1288251"/>
                  <a:gd name="connsiteY1633" fmla="*/ 12697 h 520423"/>
                  <a:gd name="connsiteX1634" fmla="*/ 44558 w 1288251"/>
                  <a:gd name="connsiteY1634" fmla="*/ 12697 h 520423"/>
                  <a:gd name="connsiteX1635" fmla="*/ 36661 w 1288251"/>
                  <a:gd name="connsiteY1635" fmla="*/ 14932 h 520423"/>
                  <a:gd name="connsiteX1636" fmla="*/ 29864 w 1288251"/>
                  <a:gd name="connsiteY1636" fmla="*/ 13782 h 520423"/>
                  <a:gd name="connsiteX1637" fmla="*/ 21342 w 1288251"/>
                  <a:gd name="connsiteY1637" fmla="*/ 9705 h 520423"/>
                  <a:gd name="connsiteX1638" fmla="*/ 18121 w 1288251"/>
                  <a:gd name="connsiteY1638" fmla="*/ 6369 h 520423"/>
                  <a:gd name="connsiteX1639" fmla="*/ 12935 w 1288251"/>
                  <a:gd name="connsiteY1639" fmla="*/ 2614 h 520423"/>
                  <a:gd name="connsiteX1640" fmla="*/ 9163 w 1288251"/>
                  <a:gd name="connsiteY1640" fmla="*/ 748 h 520423"/>
                  <a:gd name="connsiteX1641" fmla="*/ 4109 w 1288251"/>
                  <a:gd name="connsiteY1641" fmla="*/ 0 h 520423"/>
                  <a:gd name="connsiteX1642" fmla="*/ 954 w 1288251"/>
                  <a:gd name="connsiteY1642" fmla="*/ 3361 h 520423"/>
                  <a:gd name="connsiteX1643" fmla="*/ 0 w 1288251"/>
                  <a:gd name="connsiteY1643" fmla="*/ 10478 h 520423"/>
                  <a:gd name="connsiteX1644" fmla="*/ 2671 w 1288251"/>
                  <a:gd name="connsiteY1644" fmla="*/ 16428 h 520423"/>
                  <a:gd name="connsiteX1645" fmla="*/ 4610 w 1288251"/>
                  <a:gd name="connsiteY1645" fmla="*/ 21277 h 520423"/>
                  <a:gd name="connsiteX1646" fmla="*/ 5720 w 1288251"/>
                  <a:gd name="connsiteY1646" fmla="*/ 25764 h 520423"/>
                  <a:gd name="connsiteX1647" fmla="*/ 9862 w 1288251"/>
                  <a:gd name="connsiteY1647" fmla="*/ 31360 h 520423"/>
                  <a:gd name="connsiteX1648" fmla="*/ 12640 w 1288251"/>
                  <a:gd name="connsiteY1648" fmla="*/ 34680 h 520423"/>
                  <a:gd name="connsiteX1649" fmla="*/ 17414 w 1288251"/>
                  <a:gd name="connsiteY1649" fmla="*/ 39915 h 520423"/>
                  <a:gd name="connsiteX1650" fmla="*/ 20512 w 1288251"/>
                  <a:gd name="connsiteY1650" fmla="*/ 43030 h 520423"/>
                  <a:gd name="connsiteX1651" fmla="*/ 24860 w 1288251"/>
                  <a:gd name="connsiteY1651" fmla="*/ 47032 h 520423"/>
                  <a:gd name="connsiteX1652" fmla="*/ 28336 w 1288251"/>
                  <a:gd name="connsiteY1652" fmla="*/ 49275 h 520423"/>
                  <a:gd name="connsiteX1653" fmla="*/ 33891 w 1288251"/>
                  <a:gd name="connsiteY1653" fmla="*/ 57863 h 520423"/>
                  <a:gd name="connsiteX1654" fmla="*/ 37302 w 1288251"/>
                  <a:gd name="connsiteY1654" fmla="*/ 60477 h 520423"/>
                  <a:gd name="connsiteX1655" fmla="*/ 45002 w 1288251"/>
                  <a:gd name="connsiteY1655" fmla="*/ 61224 h 520423"/>
                  <a:gd name="connsiteX1656" fmla="*/ 48725 w 1288251"/>
                  <a:gd name="connsiteY1656" fmla="*/ 63090 h 520423"/>
                  <a:gd name="connsiteX1657" fmla="*/ 51486 w 1288251"/>
                  <a:gd name="connsiteY1657" fmla="*/ 66451 h 520423"/>
                  <a:gd name="connsiteX1658" fmla="*/ 53006 w 1288251"/>
                  <a:gd name="connsiteY1658" fmla="*/ 70683 h 520423"/>
                  <a:gd name="connsiteX1659" fmla="*/ 56655 w 1288251"/>
                  <a:gd name="connsiteY1659" fmla="*/ 76033 h 520423"/>
                  <a:gd name="connsiteX1660" fmla="*/ 60583 w 1288251"/>
                  <a:gd name="connsiteY1660" fmla="*/ 83249 h 520423"/>
                  <a:gd name="connsiteX1661" fmla="*/ 68284 w 1288251"/>
                  <a:gd name="connsiteY1661" fmla="*/ 87810 h 520423"/>
                  <a:gd name="connsiteX1662" fmla="*/ 69886 w 1288251"/>
                  <a:gd name="connsiteY1662" fmla="*/ 93612 h 520423"/>
                  <a:gd name="connsiteX1663" fmla="*/ 70749 w 1288251"/>
                  <a:gd name="connsiteY1663" fmla="*/ 102660 h 520423"/>
                  <a:gd name="connsiteX1664" fmla="*/ 74653 w 1288251"/>
                  <a:gd name="connsiteY1664" fmla="*/ 107024 h 520423"/>
                  <a:gd name="connsiteX1665" fmla="*/ 79986 w 1288251"/>
                  <a:gd name="connsiteY1665" fmla="*/ 107640 h 520423"/>
                  <a:gd name="connsiteX1666" fmla="*/ 83750 w 1288251"/>
                  <a:gd name="connsiteY1666" fmla="*/ 110072 h 520423"/>
                  <a:gd name="connsiteX1667" fmla="*/ 87128 w 1288251"/>
                  <a:gd name="connsiteY1667" fmla="*/ 112924 h 520423"/>
                  <a:gd name="connsiteX1668" fmla="*/ 91795 w 1288251"/>
                  <a:gd name="connsiteY1668" fmla="*/ 115357 h 520423"/>
                  <a:gd name="connsiteX1669" fmla="*/ 97244 w 1288251"/>
                  <a:gd name="connsiteY1669" fmla="*/ 120320 h 520423"/>
                  <a:gd name="connsiteX1670" fmla="*/ 101041 w 1288251"/>
                  <a:gd name="connsiteY1670" fmla="*/ 123936 h 520423"/>
                  <a:gd name="connsiteX1671" fmla="*/ 101501 w 1288251"/>
                  <a:gd name="connsiteY1671" fmla="*/ 129163 h 520423"/>
                  <a:gd name="connsiteX1672" fmla="*/ 103670 w 1288251"/>
                  <a:gd name="connsiteY1672" fmla="*/ 134110 h 520423"/>
                  <a:gd name="connsiteX1673" fmla="*/ 105783 w 1288251"/>
                  <a:gd name="connsiteY1673" fmla="*/ 139994 h 520423"/>
                  <a:gd name="connsiteX1674" fmla="*/ 107558 w 1288251"/>
                  <a:gd name="connsiteY1674" fmla="*/ 145147 h 520423"/>
                  <a:gd name="connsiteX1675" fmla="*/ 109760 w 1288251"/>
                  <a:gd name="connsiteY1675" fmla="*/ 151935 h 520423"/>
                  <a:gd name="connsiteX1676" fmla="*/ 111905 w 1288251"/>
                  <a:gd name="connsiteY1676" fmla="*/ 158805 h 520423"/>
                  <a:gd name="connsiteX1677" fmla="*/ 112711 w 1288251"/>
                  <a:gd name="connsiteY1677" fmla="*/ 163136 h 520423"/>
                  <a:gd name="connsiteX1678" fmla="*/ 114181 w 1288251"/>
                  <a:gd name="connsiteY1678" fmla="*/ 168248 h 520423"/>
                  <a:gd name="connsiteX1679" fmla="*/ 117354 w 1288251"/>
                  <a:gd name="connsiteY1679" fmla="*/ 171650 h 520423"/>
                  <a:gd name="connsiteX1680" fmla="*/ 121660 w 1288251"/>
                  <a:gd name="connsiteY1680" fmla="*/ 173220 h 520423"/>
                  <a:gd name="connsiteX1681" fmla="*/ 127190 w 1288251"/>
                  <a:gd name="connsiteY1681" fmla="*/ 176030 h 520423"/>
                  <a:gd name="connsiteX1682" fmla="*/ 131152 w 1288251"/>
                  <a:gd name="connsiteY1682" fmla="*/ 179186 h 520423"/>
                  <a:gd name="connsiteX1683" fmla="*/ 132631 w 1288251"/>
                  <a:gd name="connsiteY1683" fmla="*/ 185161 h 520423"/>
                  <a:gd name="connsiteX1684" fmla="*/ 135261 w 1288251"/>
                  <a:gd name="connsiteY1684" fmla="*/ 189270 h 520423"/>
                  <a:gd name="connsiteX1685" fmla="*/ 139452 w 1288251"/>
                  <a:gd name="connsiteY1685" fmla="*/ 194751 h 520423"/>
                  <a:gd name="connsiteX1686" fmla="*/ 141342 w 1288251"/>
                  <a:gd name="connsiteY1686" fmla="*/ 198564 h 520423"/>
                  <a:gd name="connsiteX1687" fmla="*/ 145533 w 1288251"/>
                  <a:gd name="connsiteY1687" fmla="*/ 203388 h 520423"/>
                  <a:gd name="connsiteX1688" fmla="*/ 147424 w 1288251"/>
                  <a:gd name="connsiteY1688" fmla="*/ 209051 h 520423"/>
                  <a:gd name="connsiteX1689" fmla="*/ 148327 w 1288251"/>
                  <a:gd name="connsiteY1689" fmla="*/ 214088 h 520423"/>
                  <a:gd name="connsiteX1690" fmla="*/ 150300 w 1288251"/>
                  <a:gd name="connsiteY1690" fmla="*/ 218205 h 520423"/>
                  <a:gd name="connsiteX1691" fmla="*/ 153505 w 1288251"/>
                  <a:gd name="connsiteY1691" fmla="*/ 221369 h 520423"/>
                  <a:gd name="connsiteX1692" fmla="*/ 155066 w 1288251"/>
                  <a:gd name="connsiteY1692" fmla="*/ 225856 h 520423"/>
                  <a:gd name="connsiteX1693" fmla="*/ 158518 w 1288251"/>
                  <a:gd name="connsiteY1693" fmla="*/ 234436 h 520423"/>
                  <a:gd name="connsiteX1694" fmla="*/ 161641 w 1288251"/>
                  <a:gd name="connsiteY1694" fmla="*/ 242654 h 520423"/>
                  <a:gd name="connsiteX1695" fmla="*/ 160408 w 1288251"/>
                  <a:gd name="connsiteY1695" fmla="*/ 247182 h 520423"/>
                  <a:gd name="connsiteX1696" fmla="*/ 162380 w 1288251"/>
                  <a:gd name="connsiteY1696" fmla="*/ 251612 h 520423"/>
                  <a:gd name="connsiteX1697" fmla="*/ 166325 w 1288251"/>
                  <a:gd name="connsiteY1697" fmla="*/ 256838 h 520423"/>
                  <a:gd name="connsiteX1698" fmla="*/ 171256 w 1288251"/>
                  <a:gd name="connsiteY1698" fmla="*/ 262468 h 520423"/>
                  <a:gd name="connsiteX1699" fmla="*/ 175365 w 1288251"/>
                  <a:gd name="connsiteY1699" fmla="*/ 269527 h 520423"/>
                  <a:gd name="connsiteX1700" fmla="*/ 179309 w 1288251"/>
                  <a:gd name="connsiteY1700" fmla="*/ 277515 h 520423"/>
                  <a:gd name="connsiteX1701" fmla="*/ 195170 w 1288251"/>
                  <a:gd name="connsiteY1701" fmla="*/ 291124 h 520423"/>
                  <a:gd name="connsiteX1702" fmla="*/ 198704 w 1288251"/>
                  <a:gd name="connsiteY1702" fmla="*/ 296951 h 520423"/>
                  <a:gd name="connsiteX1703" fmla="*/ 199608 w 1288251"/>
                  <a:gd name="connsiteY1703" fmla="*/ 301635 h 520423"/>
                  <a:gd name="connsiteX1704" fmla="*/ 205114 w 1288251"/>
                  <a:gd name="connsiteY1704" fmla="*/ 307231 h 520423"/>
                  <a:gd name="connsiteX1705" fmla="*/ 213250 w 1288251"/>
                  <a:gd name="connsiteY1705" fmla="*/ 315071 h 520423"/>
                  <a:gd name="connsiteX1706" fmla="*/ 216537 w 1288251"/>
                  <a:gd name="connsiteY1706" fmla="*/ 319550 h 520423"/>
                  <a:gd name="connsiteX1707" fmla="*/ 221057 w 1288251"/>
                  <a:gd name="connsiteY1707" fmla="*/ 321646 h 520423"/>
                  <a:gd name="connsiteX1708" fmla="*/ 226399 w 1288251"/>
                  <a:gd name="connsiteY1708" fmla="*/ 326306 h 520423"/>
                  <a:gd name="connsiteX1709" fmla="*/ 230590 w 1288251"/>
                  <a:gd name="connsiteY1709" fmla="*/ 329634 h 520423"/>
                  <a:gd name="connsiteX1710" fmla="*/ 238479 w 1288251"/>
                  <a:gd name="connsiteY1710" fmla="*/ 334704 h 520423"/>
                  <a:gd name="connsiteX1711" fmla="*/ 242259 w 1288251"/>
                  <a:gd name="connsiteY1711" fmla="*/ 338180 h 520423"/>
                  <a:gd name="connsiteX1712" fmla="*/ 245136 w 1288251"/>
                  <a:gd name="connsiteY1712" fmla="*/ 341205 h 520423"/>
                  <a:gd name="connsiteX1713" fmla="*/ 246533 w 1288251"/>
                  <a:gd name="connsiteY1713" fmla="*/ 345684 h 520423"/>
                  <a:gd name="connsiteX1714" fmla="*/ 249245 w 1288251"/>
                  <a:gd name="connsiteY1714" fmla="*/ 350162 h 520423"/>
                  <a:gd name="connsiteX1715" fmla="*/ 254422 w 1288251"/>
                  <a:gd name="connsiteY1715" fmla="*/ 353893 h 520423"/>
                  <a:gd name="connsiteX1716" fmla="*/ 258120 w 1288251"/>
                  <a:gd name="connsiteY1716" fmla="*/ 358380 h 520423"/>
                  <a:gd name="connsiteX1717" fmla="*/ 260750 w 1288251"/>
                  <a:gd name="connsiteY1717" fmla="*/ 363829 h 520423"/>
                  <a:gd name="connsiteX1718" fmla="*/ 920740 w 1288251"/>
                  <a:gd name="connsiteY1718" fmla="*/ 295562 h 520423"/>
                  <a:gd name="connsiteX1719" fmla="*/ 926493 w 1288251"/>
                  <a:gd name="connsiteY1719" fmla="*/ 292431 h 520423"/>
                  <a:gd name="connsiteX1720" fmla="*/ 930931 w 1288251"/>
                  <a:gd name="connsiteY1720" fmla="*/ 291535 h 520423"/>
                  <a:gd name="connsiteX1721" fmla="*/ 922877 w 1288251"/>
                  <a:gd name="connsiteY1721" fmla="*/ 290639 h 520423"/>
                  <a:gd name="connsiteX1722" fmla="*/ 919590 w 1288251"/>
                  <a:gd name="connsiteY1722" fmla="*/ 294222 h 520423"/>
                  <a:gd name="connsiteX1723" fmla="*/ 884746 w 1288251"/>
                  <a:gd name="connsiteY1723" fmla="*/ 299054 h 520423"/>
                  <a:gd name="connsiteX1724" fmla="*/ 889430 w 1288251"/>
                  <a:gd name="connsiteY1724" fmla="*/ 297181 h 520423"/>
                  <a:gd name="connsiteX1725" fmla="*/ 896662 w 1288251"/>
                  <a:gd name="connsiteY1725" fmla="*/ 292702 h 520423"/>
                  <a:gd name="connsiteX1726" fmla="*/ 901017 w 1288251"/>
                  <a:gd name="connsiteY1726" fmla="*/ 292505 h 520423"/>
                  <a:gd name="connsiteX1727" fmla="*/ 902004 w 1288251"/>
                  <a:gd name="connsiteY1727" fmla="*/ 285790 h 520423"/>
                  <a:gd name="connsiteX1728" fmla="*/ 898140 w 1288251"/>
                  <a:gd name="connsiteY1728" fmla="*/ 283695 h 520423"/>
                  <a:gd name="connsiteX1729" fmla="*/ 895758 w 1288251"/>
                  <a:gd name="connsiteY1729" fmla="*/ 280013 h 520423"/>
                  <a:gd name="connsiteX1730" fmla="*/ 892882 w 1288251"/>
                  <a:gd name="connsiteY1730" fmla="*/ 276652 h 520423"/>
                  <a:gd name="connsiteX1731" fmla="*/ 889265 w 1288251"/>
                  <a:gd name="connsiteY1731" fmla="*/ 274039 h 520423"/>
                  <a:gd name="connsiteX1732" fmla="*/ 874884 w 1288251"/>
                  <a:gd name="connsiteY1732" fmla="*/ 275156 h 520423"/>
                  <a:gd name="connsiteX1733" fmla="*/ 871104 w 1288251"/>
                  <a:gd name="connsiteY1733" fmla="*/ 277400 h 520423"/>
                  <a:gd name="connsiteX1734" fmla="*/ 866419 w 1288251"/>
                  <a:gd name="connsiteY1734" fmla="*/ 277400 h 520423"/>
                  <a:gd name="connsiteX1735" fmla="*/ 866255 w 1288251"/>
                  <a:gd name="connsiteY1735" fmla="*/ 282339 h 520423"/>
                  <a:gd name="connsiteX1736" fmla="*/ 870364 w 1288251"/>
                  <a:gd name="connsiteY1736" fmla="*/ 289374 h 520423"/>
                  <a:gd name="connsiteX1737" fmla="*/ 876856 w 1288251"/>
                  <a:gd name="connsiteY1737" fmla="*/ 294682 h 520423"/>
                  <a:gd name="connsiteX1738" fmla="*/ 880143 w 1288251"/>
                  <a:gd name="connsiteY1738" fmla="*/ 297181 h 520423"/>
                  <a:gd name="connsiteX1739" fmla="*/ 884746 w 1288251"/>
                  <a:gd name="connsiteY1739" fmla="*/ 299054 h 520423"/>
                  <a:gd name="connsiteX1740" fmla="*/ 1089457 w 1288251"/>
                  <a:gd name="connsiteY1740" fmla="*/ 395362 h 520423"/>
                  <a:gd name="connsiteX1741" fmla="*/ 1093155 w 1288251"/>
                  <a:gd name="connsiteY1741" fmla="*/ 393348 h 520423"/>
                  <a:gd name="connsiteX1742" fmla="*/ 1096935 w 1288251"/>
                  <a:gd name="connsiteY1742" fmla="*/ 389395 h 520423"/>
                  <a:gd name="connsiteX1743" fmla="*/ 1099565 w 1288251"/>
                  <a:gd name="connsiteY1743" fmla="*/ 385656 h 520423"/>
                  <a:gd name="connsiteX1744" fmla="*/ 1102195 w 1288251"/>
                  <a:gd name="connsiteY1744" fmla="*/ 382295 h 520423"/>
                  <a:gd name="connsiteX1745" fmla="*/ 1107372 w 1288251"/>
                  <a:gd name="connsiteY1745" fmla="*/ 383791 h 520423"/>
                  <a:gd name="connsiteX1746" fmla="*/ 1104003 w 1288251"/>
                  <a:gd name="connsiteY1746" fmla="*/ 380060 h 520423"/>
                  <a:gd name="connsiteX1747" fmla="*/ 1106304 w 1288251"/>
                  <a:gd name="connsiteY1747" fmla="*/ 376328 h 520423"/>
                  <a:gd name="connsiteX1748" fmla="*/ 1107700 w 1288251"/>
                  <a:gd name="connsiteY1748" fmla="*/ 370790 h 520423"/>
                  <a:gd name="connsiteX1749" fmla="*/ 1105810 w 1288251"/>
                  <a:gd name="connsiteY1749" fmla="*/ 365497 h 520423"/>
                  <a:gd name="connsiteX1750" fmla="*/ 1108358 w 1288251"/>
                  <a:gd name="connsiteY1750" fmla="*/ 361725 h 520423"/>
                  <a:gd name="connsiteX1751" fmla="*/ 1108933 w 1288251"/>
                  <a:gd name="connsiteY1751" fmla="*/ 355849 h 520423"/>
                  <a:gd name="connsiteX1752" fmla="*/ 1107455 w 1288251"/>
                  <a:gd name="connsiteY1752" fmla="*/ 351206 h 520423"/>
                  <a:gd name="connsiteX1753" fmla="*/ 1103674 w 1288251"/>
                  <a:gd name="connsiteY1753" fmla="*/ 349061 h 520423"/>
                  <a:gd name="connsiteX1754" fmla="*/ 1099401 w 1288251"/>
                  <a:gd name="connsiteY1754" fmla="*/ 353556 h 520423"/>
                  <a:gd name="connsiteX1755" fmla="*/ 1098086 w 1288251"/>
                  <a:gd name="connsiteY1755" fmla="*/ 357657 h 520423"/>
                  <a:gd name="connsiteX1756" fmla="*/ 1093730 w 1288251"/>
                  <a:gd name="connsiteY1756" fmla="*/ 357657 h 520423"/>
                  <a:gd name="connsiteX1757" fmla="*/ 1097510 w 1288251"/>
                  <a:gd name="connsiteY1757" fmla="*/ 360303 h 520423"/>
                  <a:gd name="connsiteX1758" fmla="*/ 1096114 w 1288251"/>
                  <a:gd name="connsiteY1758" fmla="*/ 364897 h 520423"/>
                  <a:gd name="connsiteX1759" fmla="*/ 1093073 w 1288251"/>
                  <a:gd name="connsiteY1759" fmla="*/ 367667 h 520423"/>
                  <a:gd name="connsiteX1760" fmla="*/ 1089374 w 1288251"/>
                  <a:gd name="connsiteY1760" fmla="*/ 370354 h 520423"/>
                  <a:gd name="connsiteX1761" fmla="*/ 1089128 w 1288251"/>
                  <a:gd name="connsiteY1761" fmla="*/ 378194 h 520423"/>
                  <a:gd name="connsiteX1762" fmla="*/ 1087649 w 1288251"/>
                  <a:gd name="connsiteY1762" fmla="*/ 385073 h 520423"/>
                  <a:gd name="connsiteX1763" fmla="*/ 1086827 w 1288251"/>
                  <a:gd name="connsiteY1763" fmla="*/ 391261 h 520423"/>
                  <a:gd name="connsiteX1764" fmla="*/ 1089457 w 1288251"/>
                  <a:gd name="connsiteY1764" fmla="*/ 395362 h 520423"/>
                  <a:gd name="connsiteX1765" fmla="*/ 1152982 w 1288251"/>
                  <a:gd name="connsiteY1765" fmla="*/ 215428 h 520423"/>
                  <a:gd name="connsiteX1766" fmla="*/ 1157091 w 1288251"/>
                  <a:gd name="connsiteY1766" fmla="*/ 214573 h 520423"/>
                  <a:gd name="connsiteX1767" fmla="*/ 1160543 w 1288251"/>
                  <a:gd name="connsiteY1767" fmla="*/ 211335 h 520423"/>
                  <a:gd name="connsiteX1768" fmla="*/ 1153968 w 1288251"/>
                  <a:gd name="connsiteY1768" fmla="*/ 210119 h 520423"/>
                  <a:gd name="connsiteX1769" fmla="*/ 1151339 w 1288251"/>
                  <a:gd name="connsiteY1769" fmla="*/ 205352 h 520423"/>
                  <a:gd name="connsiteX1770" fmla="*/ 1147065 w 1288251"/>
                  <a:gd name="connsiteY1770" fmla="*/ 201851 h 520423"/>
                  <a:gd name="connsiteX1771" fmla="*/ 1142791 w 1288251"/>
                  <a:gd name="connsiteY1771" fmla="*/ 200495 h 520423"/>
                  <a:gd name="connsiteX1772" fmla="*/ 1132191 w 1288251"/>
                  <a:gd name="connsiteY1772" fmla="*/ 197882 h 520423"/>
                  <a:gd name="connsiteX1773" fmla="*/ 1134409 w 1288251"/>
                  <a:gd name="connsiteY1773" fmla="*/ 201991 h 520423"/>
                  <a:gd name="connsiteX1774" fmla="*/ 1137943 w 1288251"/>
                  <a:gd name="connsiteY1774" fmla="*/ 205722 h 520423"/>
                  <a:gd name="connsiteX1775" fmla="*/ 1142709 w 1288251"/>
                  <a:gd name="connsiteY1775" fmla="*/ 203487 h 520423"/>
                  <a:gd name="connsiteX1776" fmla="*/ 1144024 w 1288251"/>
                  <a:gd name="connsiteY1776" fmla="*/ 209700 h 520423"/>
                  <a:gd name="connsiteX1777" fmla="*/ 1146736 w 1288251"/>
                  <a:gd name="connsiteY1777" fmla="*/ 214984 h 520423"/>
                  <a:gd name="connsiteX1778" fmla="*/ 1152982 w 1288251"/>
                  <a:gd name="connsiteY1778" fmla="*/ 215428 h 520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  <a:cxn ang="0">
                    <a:pos x="connsiteX1640" y="connsiteY1640"/>
                  </a:cxn>
                  <a:cxn ang="0">
                    <a:pos x="connsiteX1641" y="connsiteY1641"/>
                  </a:cxn>
                  <a:cxn ang="0">
                    <a:pos x="connsiteX1642" y="connsiteY1642"/>
                  </a:cxn>
                  <a:cxn ang="0">
                    <a:pos x="connsiteX1643" y="connsiteY1643"/>
                  </a:cxn>
                  <a:cxn ang="0">
                    <a:pos x="connsiteX1644" y="connsiteY1644"/>
                  </a:cxn>
                  <a:cxn ang="0">
                    <a:pos x="connsiteX1645" y="connsiteY1645"/>
                  </a:cxn>
                  <a:cxn ang="0">
                    <a:pos x="connsiteX1646" y="connsiteY1646"/>
                  </a:cxn>
                  <a:cxn ang="0">
                    <a:pos x="connsiteX1647" y="connsiteY1647"/>
                  </a:cxn>
                  <a:cxn ang="0">
                    <a:pos x="connsiteX1648" y="connsiteY1648"/>
                  </a:cxn>
                  <a:cxn ang="0">
                    <a:pos x="connsiteX1649" y="connsiteY1649"/>
                  </a:cxn>
                  <a:cxn ang="0">
                    <a:pos x="connsiteX1650" y="connsiteY1650"/>
                  </a:cxn>
                  <a:cxn ang="0">
                    <a:pos x="connsiteX1651" y="connsiteY1651"/>
                  </a:cxn>
                  <a:cxn ang="0">
                    <a:pos x="connsiteX1652" y="connsiteY1652"/>
                  </a:cxn>
                  <a:cxn ang="0">
                    <a:pos x="connsiteX1653" y="connsiteY1653"/>
                  </a:cxn>
                  <a:cxn ang="0">
                    <a:pos x="connsiteX1654" y="connsiteY1654"/>
                  </a:cxn>
                  <a:cxn ang="0">
                    <a:pos x="connsiteX1655" y="connsiteY1655"/>
                  </a:cxn>
                  <a:cxn ang="0">
                    <a:pos x="connsiteX1656" y="connsiteY1656"/>
                  </a:cxn>
                  <a:cxn ang="0">
                    <a:pos x="connsiteX1657" y="connsiteY1657"/>
                  </a:cxn>
                  <a:cxn ang="0">
                    <a:pos x="connsiteX1658" y="connsiteY1658"/>
                  </a:cxn>
                  <a:cxn ang="0">
                    <a:pos x="connsiteX1659" y="connsiteY1659"/>
                  </a:cxn>
                  <a:cxn ang="0">
                    <a:pos x="connsiteX1660" y="connsiteY1660"/>
                  </a:cxn>
                  <a:cxn ang="0">
                    <a:pos x="connsiteX1661" y="connsiteY1661"/>
                  </a:cxn>
                  <a:cxn ang="0">
                    <a:pos x="connsiteX1662" y="connsiteY1662"/>
                  </a:cxn>
                  <a:cxn ang="0">
                    <a:pos x="connsiteX1663" y="connsiteY1663"/>
                  </a:cxn>
                  <a:cxn ang="0">
                    <a:pos x="connsiteX1664" y="connsiteY1664"/>
                  </a:cxn>
                  <a:cxn ang="0">
                    <a:pos x="connsiteX1665" y="connsiteY1665"/>
                  </a:cxn>
                  <a:cxn ang="0">
                    <a:pos x="connsiteX1666" y="connsiteY1666"/>
                  </a:cxn>
                  <a:cxn ang="0">
                    <a:pos x="connsiteX1667" y="connsiteY1667"/>
                  </a:cxn>
                  <a:cxn ang="0">
                    <a:pos x="connsiteX1668" y="connsiteY1668"/>
                  </a:cxn>
                  <a:cxn ang="0">
                    <a:pos x="connsiteX1669" y="connsiteY1669"/>
                  </a:cxn>
                  <a:cxn ang="0">
                    <a:pos x="connsiteX1670" y="connsiteY1670"/>
                  </a:cxn>
                  <a:cxn ang="0">
                    <a:pos x="connsiteX1671" y="connsiteY1671"/>
                  </a:cxn>
                  <a:cxn ang="0">
                    <a:pos x="connsiteX1672" y="connsiteY1672"/>
                  </a:cxn>
                  <a:cxn ang="0">
                    <a:pos x="connsiteX1673" y="connsiteY1673"/>
                  </a:cxn>
                  <a:cxn ang="0">
                    <a:pos x="connsiteX1674" y="connsiteY1674"/>
                  </a:cxn>
                  <a:cxn ang="0">
                    <a:pos x="connsiteX1675" y="connsiteY1675"/>
                  </a:cxn>
                  <a:cxn ang="0">
                    <a:pos x="connsiteX1676" y="connsiteY1676"/>
                  </a:cxn>
                  <a:cxn ang="0">
                    <a:pos x="connsiteX1677" y="connsiteY1677"/>
                  </a:cxn>
                  <a:cxn ang="0">
                    <a:pos x="connsiteX1678" y="connsiteY1678"/>
                  </a:cxn>
                  <a:cxn ang="0">
                    <a:pos x="connsiteX1679" y="connsiteY1679"/>
                  </a:cxn>
                  <a:cxn ang="0">
                    <a:pos x="connsiteX1680" y="connsiteY1680"/>
                  </a:cxn>
                  <a:cxn ang="0">
                    <a:pos x="connsiteX1681" y="connsiteY1681"/>
                  </a:cxn>
                  <a:cxn ang="0">
                    <a:pos x="connsiteX1682" y="connsiteY1682"/>
                  </a:cxn>
                  <a:cxn ang="0">
                    <a:pos x="connsiteX1683" y="connsiteY1683"/>
                  </a:cxn>
                  <a:cxn ang="0">
                    <a:pos x="connsiteX1684" y="connsiteY1684"/>
                  </a:cxn>
                  <a:cxn ang="0">
                    <a:pos x="connsiteX1685" y="connsiteY1685"/>
                  </a:cxn>
                  <a:cxn ang="0">
                    <a:pos x="connsiteX1686" y="connsiteY1686"/>
                  </a:cxn>
                  <a:cxn ang="0">
                    <a:pos x="connsiteX1687" y="connsiteY1687"/>
                  </a:cxn>
                  <a:cxn ang="0">
                    <a:pos x="connsiteX1688" y="connsiteY1688"/>
                  </a:cxn>
                  <a:cxn ang="0">
                    <a:pos x="connsiteX1689" y="connsiteY1689"/>
                  </a:cxn>
                  <a:cxn ang="0">
                    <a:pos x="connsiteX1690" y="connsiteY1690"/>
                  </a:cxn>
                  <a:cxn ang="0">
                    <a:pos x="connsiteX1691" y="connsiteY1691"/>
                  </a:cxn>
                  <a:cxn ang="0">
                    <a:pos x="connsiteX1692" y="connsiteY1692"/>
                  </a:cxn>
                  <a:cxn ang="0">
                    <a:pos x="connsiteX1693" y="connsiteY1693"/>
                  </a:cxn>
                  <a:cxn ang="0">
                    <a:pos x="connsiteX1694" y="connsiteY1694"/>
                  </a:cxn>
                  <a:cxn ang="0">
                    <a:pos x="connsiteX1695" y="connsiteY1695"/>
                  </a:cxn>
                  <a:cxn ang="0">
                    <a:pos x="connsiteX1696" y="connsiteY1696"/>
                  </a:cxn>
                  <a:cxn ang="0">
                    <a:pos x="connsiteX1697" y="connsiteY1697"/>
                  </a:cxn>
                  <a:cxn ang="0">
                    <a:pos x="connsiteX1698" y="connsiteY1698"/>
                  </a:cxn>
                  <a:cxn ang="0">
                    <a:pos x="connsiteX1699" y="connsiteY1699"/>
                  </a:cxn>
                  <a:cxn ang="0">
                    <a:pos x="connsiteX1700" y="connsiteY1700"/>
                  </a:cxn>
                  <a:cxn ang="0">
                    <a:pos x="connsiteX1701" y="connsiteY1701"/>
                  </a:cxn>
                  <a:cxn ang="0">
                    <a:pos x="connsiteX1702" y="connsiteY1702"/>
                  </a:cxn>
                  <a:cxn ang="0">
                    <a:pos x="connsiteX1703" y="connsiteY1703"/>
                  </a:cxn>
                  <a:cxn ang="0">
                    <a:pos x="connsiteX1704" y="connsiteY1704"/>
                  </a:cxn>
                  <a:cxn ang="0">
                    <a:pos x="connsiteX1705" y="connsiteY1705"/>
                  </a:cxn>
                  <a:cxn ang="0">
                    <a:pos x="connsiteX1706" y="connsiteY1706"/>
                  </a:cxn>
                  <a:cxn ang="0">
                    <a:pos x="connsiteX1707" y="connsiteY1707"/>
                  </a:cxn>
                  <a:cxn ang="0">
                    <a:pos x="connsiteX1708" y="connsiteY1708"/>
                  </a:cxn>
                  <a:cxn ang="0">
                    <a:pos x="connsiteX1709" y="connsiteY1709"/>
                  </a:cxn>
                  <a:cxn ang="0">
                    <a:pos x="connsiteX1710" y="connsiteY1710"/>
                  </a:cxn>
                  <a:cxn ang="0">
                    <a:pos x="connsiteX1711" y="connsiteY1711"/>
                  </a:cxn>
                  <a:cxn ang="0">
                    <a:pos x="connsiteX1712" y="connsiteY1712"/>
                  </a:cxn>
                  <a:cxn ang="0">
                    <a:pos x="connsiteX1713" y="connsiteY1713"/>
                  </a:cxn>
                  <a:cxn ang="0">
                    <a:pos x="connsiteX1714" y="connsiteY1714"/>
                  </a:cxn>
                  <a:cxn ang="0">
                    <a:pos x="connsiteX1715" y="connsiteY1715"/>
                  </a:cxn>
                  <a:cxn ang="0">
                    <a:pos x="connsiteX1716" y="connsiteY1716"/>
                  </a:cxn>
                  <a:cxn ang="0">
                    <a:pos x="connsiteX1717" y="connsiteY1717"/>
                  </a:cxn>
                  <a:cxn ang="0">
                    <a:pos x="connsiteX1718" y="connsiteY1718"/>
                  </a:cxn>
                  <a:cxn ang="0">
                    <a:pos x="connsiteX1719" y="connsiteY1719"/>
                  </a:cxn>
                  <a:cxn ang="0">
                    <a:pos x="connsiteX1720" y="connsiteY1720"/>
                  </a:cxn>
                  <a:cxn ang="0">
                    <a:pos x="connsiteX1721" y="connsiteY1721"/>
                  </a:cxn>
                  <a:cxn ang="0">
                    <a:pos x="connsiteX1722" y="connsiteY1722"/>
                  </a:cxn>
                  <a:cxn ang="0">
                    <a:pos x="connsiteX1723" y="connsiteY1723"/>
                  </a:cxn>
                  <a:cxn ang="0">
                    <a:pos x="connsiteX1724" y="connsiteY1724"/>
                  </a:cxn>
                  <a:cxn ang="0">
                    <a:pos x="connsiteX1725" y="connsiteY1725"/>
                  </a:cxn>
                  <a:cxn ang="0">
                    <a:pos x="connsiteX1726" y="connsiteY1726"/>
                  </a:cxn>
                  <a:cxn ang="0">
                    <a:pos x="connsiteX1727" y="connsiteY1727"/>
                  </a:cxn>
                  <a:cxn ang="0">
                    <a:pos x="connsiteX1728" y="connsiteY1728"/>
                  </a:cxn>
                  <a:cxn ang="0">
                    <a:pos x="connsiteX1729" y="connsiteY1729"/>
                  </a:cxn>
                  <a:cxn ang="0">
                    <a:pos x="connsiteX1730" y="connsiteY1730"/>
                  </a:cxn>
                  <a:cxn ang="0">
                    <a:pos x="connsiteX1731" y="connsiteY1731"/>
                  </a:cxn>
                  <a:cxn ang="0">
                    <a:pos x="connsiteX1732" y="connsiteY1732"/>
                  </a:cxn>
                  <a:cxn ang="0">
                    <a:pos x="connsiteX1733" y="connsiteY1733"/>
                  </a:cxn>
                  <a:cxn ang="0">
                    <a:pos x="connsiteX1734" y="connsiteY1734"/>
                  </a:cxn>
                  <a:cxn ang="0">
                    <a:pos x="connsiteX1735" y="connsiteY1735"/>
                  </a:cxn>
                  <a:cxn ang="0">
                    <a:pos x="connsiteX1736" y="connsiteY1736"/>
                  </a:cxn>
                  <a:cxn ang="0">
                    <a:pos x="connsiteX1737" y="connsiteY1737"/>
                  </a:cxn>
                  <a:cxn ang="0">
                    <a:pos x="connsiteX1738" y="connsiteY1738"/>
                  </a:cxn>
                  <a:cxn ang="0">
                    <a:pos x="connsiteX1739" y="connsiteY1739"/>
                  </a:cxn>
                  <a:cxn ang="0">
                    <a:pos x="connsiteX1740" y="connsiteY1740"/>
                  </a:cxn>
                  <a:cxn ang="0">
                    <a:pos x="connsiteX1741" y="connsiteY1741"/>
                  </a:cxn>
                  <a:cxn ang="0">
                    <a:pos x="connsiteX1742" y="connsiteY1742"/>
                  </a:cxn>
                  <a:cxn ang="0">
                    <a:pos x="connsiteX1743" y="connsiteY1743"/>
                  </a:cxn>
                  <a:cxn ang="0">
                    <a:pos x="connsiteX1744" y="connsiteY1744"/>
                  </a:cxn>
                  <a:cxn ang="0">
                    <a:pos x="connsiteX1745" y="connsiteY1745"/>
                  </a:cxn>
                  <a:cxn ang="0">
                    <a:pos x="connsiteX1746" y="connsiteY1746"/>
                  </a:cxn>
                  <a:cxn ang="0">
                    <a:pos x="connsiteX1747" y="connsiteY1747"/>
                  </a:cxn>
                  <a:cxn ang="0">
                    <a:pos x="connsiteX1748" y="connsiteY1748"/>
                  </a:cxn>
                  <a:cxn ang="0">
                    <a:pos x="connsiteX1749" y="connsiteY1749"/>
                  </a:cxn>
                  <a:cxn ang="0">
                    <a:pos x="connsiteX1750" y="connsiteY1750"/>
                  </a:cxn>
                  <a:cxn ang="0">
                    <a:pos x="connsiteX1751" y="connsiteY1751"/>
                  </a:cxn>
                  <a:cxn ang="0">
                    <a:pos x="connsiteX1752" y="connsiteY1752"/>
                  </a:cxn>
                  <a:cxn ang="0">
                    <a:pos x="connsiteX1753" y="connsiteY1753"/>
                  </a:cxn>
                  <a:cxn ang="0">
                    <a:pos x="connsiteX1754" y="connsiteY1754"/>
                  </a:cxn>
                  <a:cxn ang="0">
                    <a:pos x="connsiteX1755" y="connsiteY1755"/>
                  </a:cxn>
                  <a:cxn ang="0">
                    <a:pos x="connsiteX1756" y="connsiteY1756"/>
                  </a:cxn>
                  <a:cxn ang="0">
                    <a:pos x="connsiteX1757" y="connsiteY1757"/>
                  </a:cxn>
                  <a:cxn ang="0">
                    <a:pos x="connsiteX1758" y="connsiteY1758"/>
                  </a:cxn>
                  <a:cxn ang="0">
                    <a:pos x="connsiteX1759" y="connsiteY1759"/>
                  </a:cxn>
                  <a:cxn ang="0">
                    <a:pos x="connsiteX1760" y="connsiteY1760"/>
                  </a:cxn>
                  <a:cxn ang="0">
                    <a:pos x="connsiteX1761" y="connsiteY1761"/>
                  </a:cxn>
                  <a:cxn ang="0">
                    <a:pos x="connsiteX1762" y="connsiteY1762"/>
                  </a:cxn>
                  <a:cxn ang="0">
                    <a:pos x="connsiteX1763" y="connsiteY1763"/>
                  </a:cxn>
                  <a:cxn ang="0">
                    <a:pos x="connsiteX1764" y="connsiteY1764"/>
                  </a:cxn>
                  <a:cxn ang="0">
                    <a:pos x="connsiteX1765" y="connsiteY1765"/>
                  </a:cxn>
                  <a:cxn ang="0">
                    <a:pos x="connsiteX1766" y="connsiteY1766"/>
                  </a:cxn>
                  <a:cxn ang="0">
                    <a:pos x="connsiteX1767" y="connsiteY1767"/>
                  </a:cxn>
                  <a:cxn ang="0">
                    <a:pos x="connsiteX1768" y="connsiteY1768"/>
                  </a:cxn>
                  <a:cxn ang="0">
                    <a:pos x="connsiteX1769" y="connsiteY1769"/>
                  </a:cxn>
                  <a:cxn ang="0">
                    <a:pos x="connsiteX1770" y="connsiteY1770"/>
                  </a:cxn>
                  <a:cxn ang="0">
                    <a:pos x="connsiteX1771" y="connsiteY1771"/>
                  </a:cxn>
                  <a:cxn ang="0">
                    <a:pos x="connsiteX1772" y="connsiteY1772"/>
                  </a:cxn>
                  <a:cxn ang="0">
                    <a:pos x="connsiteX1773" y="connsiteY1773"/>
                  </a:cxn>
                  <a:cxn ang="0">
                    <a:pos x="connsiteX1774" y="connsiteY1774"/>
                  </a:cxn>
                  <a:cxn ang="0">
                    <a:pos x="connsiteX1775" y="connsiteY1775"/>
                  </a:cxn>
                  <a:cxn ang="0">
                    <a:pos x="connsiteX1776" y="connsiteY1776"/>
                  </a:cxn>
                  <a:cxn ang="0">
                    <a:pos x="connsiteX1777" y="connsiteY1777"/>
                  </a:cxn>
                  <a:cxn ang="0">
                    <a:pos x="connsiteX1778" y="connsiteY1778"/>
                  </a:cxn>
                </a:cxnLst>
                <a:rect l="l" t="t" r="r" b="b"/>
                <a:pathLst>
                  <a:path w="1288251" h="520423">
                    <a:moveTo>
                      <a:pt x="1275677" y="464804"/>
                    </a:moveTo>
                    <a:lnTo>
                      <a:pt x="1281430" y="394548"/>
                    </a:lnTo>
                    <a:lnTo>
                      <a:pt x="1277485" y="391392"/>
                    </a:lnTo>
                    <a:lnTo>
                      <a:pt x="1278061" y="385993"/>
                    </a:lnTo>
                    <a:lnTo>
                      <a:pt x="1279622" y="382180"/>
                    </a:lnTo>
                    <a:lnTo>
                      <a:pt x="1281512" y="377841"/>
                    </a:lnTo>
                    <a:lnTo>
                      <a:pt x="1284060" y="354740"/>
                    </a:lnTo>
                    <a:lnTo>
                      <a:pt x="1288087" y="266486"/>
                    </a:lnTo>
                    <a:lnTo>
                      <a:pt x="1288251" y="259961"/>
                    </a:lnTo>
                    <a:lnTo>
                      <a:pt x="1282498" y="259715"/>
                    </a:lnTo>
                    <a:lnTo>
                      <a:pt x="1277979" y="254858"/>
                    </a:lnTo>
                    <a:lnTo>
                      <a:pt x="1270747" y="253132"/>
                    </a:lnTo>
                    <a:lnTo>
                      <a:pt x="1264830" y="251718"/>
                    </a:lnTo>
                    <a:lnTo>
                      <a:pt x="1254393" y="252014"/>
                    </a:lnTo>
                    <a:lnTo>
                      <a:pt x="1250284" y="250026"/>
                    </a:lnTo>
                    <a:lnTo>
                      <a:pt x="1246914" y="247182"/>
                    </a:lnTo>
                    <a:lnTo>
                      <a:pt x="1231464" y="238948"/>
                    </a:lnTo>
                    <a:lnTo>
                      <a:pt x="1225548" y="235587"/>
                    </a:lnTo>
                    <a:lnTo>
                      <a:pt x="1219959" y="233721"/>
                    </a:lnTo>
                    <a:lnTo>
                      <a:pt x="1210426" y="228872"/>
                    </a:lnTo>
                    <a:lnTo>
                      <a:pt x="1203276" y="223268"/>
                    </a:lnTo>
                    <a:lnTo>
                      <a:pt x="1196126" y="224763"/>
                    </a:lnTo>
                    <a:lnTo>
                      <a:pt x="1188977" y="229242"/>
                    </a:lnTo>
                    <a:lnTo>
                      <a:pt x="1180102" y="233721"/>
                    </a:lnTo>
                    <a:lnTo>
                      <a:pt x="1179690" y="237830"/>
                    </a:lnTo>
                    <a:lnTo>
                      <a:pt x="1182485" y="241750"/>
                    </a:lnTo>
                    <a:lnTo>
                      <a:pt x="1174432" y="244552"/>
                    </a:lnTo>
                    <a:lnTo>
                      <a:pt x="1166542" y="248653"/>
                    </a:lnTo>
                    <a:lnTo>
                      <a:pt x="1159968" y="247182"/>
                    </a:lnTo>
                    <a:lnTo>
                      <a:pt x="1157420" y="253132"/>
                    </a:lnTo>
                    <a:lnTo>
                      <a:pt x="1155530" y="257989"/>
                    </a:lnTo>
                    <a:lnTo>
                      <a:pt x="1149449" y="261983"/>
                    </a:lnTo>
                    <a:lnTo>
                      <a:pt x="1145669" y="267785"/>
                    </a:lnTo>
                    <a:lnTo>
                      <a:pt x="1140737" y="273981"/>
                    </a:lnTo>
                    <a:lnTo>
                      <a:pt x="1135806" y="277770"/>
                    </a:lnTo>
                    <a:lnTo>
                      <a:pt x="1133342" y="282248"/>
                    </a:lnTo>
                    <a:lnTo>
                      <a:pt x="1121425" y="283309"/>
                    </a:lnTo>
                    <a:lnTo>
                      <a:pt x="1116741" y="280695"/>
                    </a:lnTo>
                    <a:lnTo>
                      <a:pt x="1114522" y="275534"/>
                    </a:lnTo>
                    <a:lnTo>
                      <a:pt x="1114769" y="268812"/>
                    </a:lnTo>
                    <a:lnTo>
                      <a:pt x="1110331" y="266486"/>
                    </a:lnTo>
                    <a:lnTo>
                      <a:pt x="1110331" y="260602"/>
                    </a:lnTo>
                    <a:lnTo>
                      <a:pt x="1108769" y="256345"/>
                    </a:lnTo>
                    <a:lnTo>
                      <a:pt x="1105400" y="258737"/>
                    </a:lnTo>
                    <a:lnTo>
                      <a:pt x="1105153" y="265829"/>
                    </a:lnTo>
                    <a:lnTo>
                      <a:pt x="1102277" y="260602"/>
                    </a:lnTo>
                    <a:lnTo>
                      <a:pt x="1100797" y="256493"/>
                    </a:lnTo>
                    <a:lnTo>
                      <a:pt x="1096688" y="249401"/>
                    </a:lnTo>
                    <a:lnTo>
                      <a:pt x="1095867" y="242679"/>
                    </a:lnTo>
                    <a:lnTo>
                      <a:pt x="1095127" y="234839"/>
                    </a:lnTo>
                    <a:lnTo>
                      <a:pt x="1095373" y="229242"/>
                    </a:lnTo>
                    <a:lnTo>
                      <a:pt x="1098496" y="225881"/>
                    </a:lnTo>
                    <a:lnTo>
                      <a:pt x="1099236" y="221739"/>
                    </a:lnTo>
                    <a:lnTo>
                      <a:pt x="1098825" y="216496"/>
                    </a:lnTo>
                    <a:lnTo>
                      <a:pt x="1095292" y="210579"/>
                    </a:lnTo>
                    <a:lnTo>
                      <a:pt x="1094881" y="205714"/>
                    </a:lnTo>
                    <a:lnTo>
                      <a:pt x="1092662" y="200126"/>
                    </a:lnTo>
                    <a:lnTo>
                      <a:pt x="1087896" y="201021"/>
                    </a:lnTo>
                    <a:lnTo>
                      <a:pt x="1083293" y="199748"/>
                    </a:lnTo>
                    <a:lnTo>
                      <a:pt x="1078198" y="201243"/>
                    </a:lnTo>
                    <a:lnTo>
                      <a:pt x="1072446" y="196839"/>
                    </a:lnTo>
                    <a:lnTo>
                      <a:pt x="1065789" y="193411"/>
                    </a:lnTo>
                    <a:lnTo>
                      <a:pt x="1056913" y="188925"/>
                    </a:lnTo>
                    <a:lnTo>
                      <a:pt x="1046888" y="188925"/>
                    </a:lnTo>
                    <a:lnTo>
                      <a:pt x="1043271" y="191045"/>
                    </a:lnTo>
                    <a:lnTo>
                      <a:pt x="1036943" y="196395"/>
                    </a:lnTo>
                    <a:lnTo>
                      <a:pt x="1033820" y="199378"/>
                    </a:lnTo>
                    <a:lnTo>
                      <a:pt x="1024370" y="201457"/>
                    </a:lnTo>
                    <a:lnTo>
                      <a:pt x="1015988" y="203109"/>
                    </a:lnTo>
                    <a:lnTo>
                      <a:pt x="1016480" y="207218"/>
                    </a:lnTo>
                    <a:lnTo>
                      <a:pt x="1015741" y="211491"/>
                    </a:lnTo>
                    <a:lnTo>
                      <a:pt x="1012454" y="216167"/>
                    </a:lnTo>
                    <a:lnTo>
                      <a:pt x="1008345" y="221032"/>
                    </a:lnTo>
                    <a:lnTo>
                      <a:pt x="1010893" y="224394"/>
                    </a:lnTo>
                    <a:lnTo>
                      <a:pt x="1016563" y="225511"/>
                    </a:lnTo>
                    <a:lnTo>
                      <a:pt x="1021822" y="225388"/>
                    </a:lnTo>
                    <a:lnTo>
                      <a:pt x="1027329" y="226900"/>
                    </a:lnTo>
                    <a:lnTo>
                      <a:pt x="1031602" y="228494"/>
                    </a:lnTo>
                    <a:lnTo>
                      <a:pt x="1036122" y="231108"/>
                    </a:lnTo>
                    <a:lnTo>
                      <a:pt x="1033902" y="235965"/>
                    </a:lnTo>
                    <a:lnTo>
                      <a:pt x="1037108" y="241668"/>
                    </a:lnTo>
                    <a:lnTo>
                      <a:pt x="1040889" y="245604"/>
                    </a:lnTo>
                    <a:lnTo>
                      <a:pt x="1045161" y="249031"/>
                    </a:lnTo>
                    <a:lnTo>
                      <a:pt x="1050997" y="247560"/>
                    </a:lnTo>
                    <a:lnTo>
                      <a:pt x="1055845" y="249771"/>
                    </a:lnTo>
                    <a:lnTo>
                      <a:pt x="1063652" y="249607"/>
                    </a:lnTo>
                    <a:lnTo>
                      <a:pt x="1068008" y="247905"/>
                    </a:lnTo>
                    <a:lnTo>
                      <a:pt x="1073020" y="247905"/>
                    </a:lnTo>
                    <a:lnTo>
                      <a:pt x="1080006" y="247905"/>
                    </a:lnTo>
                    <a:lnTo>
                      <a:pt x="1085677" y="249401"/>
                    </a:lnTo>
                    <a:lnTo>
                      <a:pt x="1085841" y="254217"/>
                    </a:lnTo>
                    <a:lnTo>
                      <a:pt x="1081814" y="254998"/>
                    </a:lnTo>
                    <a:lnTo>
                      <a:pt x="1076472" y="253880"/>
                    </a:lnTo>
                    <a:lnTo>
                      <a:pt x="1072117" y="253510"/>
                    </a:lnTo>
                    <a:lnTo>
                      <a:pt x="1066529" y="255441"/>
                    </a:lnTo>
                    <a:lnTo>
                      <a:pt x="1062912" y="259189"/>
                    </a:lnTo>
                    <a:lnTo>
                      <a:pt x="1060201" y="262854"/>
                    </a:lnTo>
                    <a:lnTo>
                      <a:pt x="1055023" y="265451"/>
                    </a:lnTo>
                    <a:lnTo>
                      <a:pt x="1051489" y="262098"/>
                    </a:lnTo>
                    <a:lnTo>
                      <a:pt x="1043189" y="261720"/>
                    </a:lnTo>
                    <a:lnTo>
                      <a:pt x="1037025" y="264333"/>
                    </a:lnTo>
                    <a:lnTo>
                      <a:pt x="1036615" y="269486"/>
                    </a:lnTo>
                    <a:lnTo>
                      <a:pt x="1041546" y="269560"/>
                    </a:lnTo>
                    <a:lnTo>
                      <a:pt x="1046476" y="272182"/>
                    </a:lnTo>
                    <a:lnTo>
                      <a:pt x="1050997" y="276701"/>
                    </a:lnTo>
                    <a:lnTo>
                      <a:pt x="1054448" y="282248"/>
                    </a:lnTo>
                    <a:lnTo>
                      <a:pt x="1057735" y="284862"/>
                    </a:lnTo>
                    <a:lnTo>
                      <a:pt x="1059215" y="289719"/>
                    </a:lnTo>
                    <a:lnTo>
                      <a:pt x="1056092" y="292546"/>
                    </a:lnTo>
                    <a:lnTo>
                      <a:pt x="1056174" y="298529"/>
                    </a:lnTo>
                    <a:lnTo>
                      <a:pt x="1058392" y="303533"/>
                    </a:lnTo>
                    <a:lnTo>
                      <a:pt x="1062666" y="307264"/>
                    </a:lnTo>
                    <a:lnTo>
                      <a:pt x="1066447" y="305678"/>
                    </a:lnTo>
                    <a:lnTo>
                      <a:pt x="1070801" y="303903"/>
                    </a:lnTo>
                    <a:lnTo>
                      <a:pt x="1073679" y="300780"/>
                    </a:lnTo>
                    <a:lnTo>
                      <a:pt x="1074747" y="293951"/>
                    </a:lnTo>
                    <a:lnTo>
                      <a:pt x="1078937" y="289349"/>
                    </a:lnTo>
                    <a:lnTo>
                      <a:pt x="1082142" y="293425"/>
                    </a:lnTo>
                    <a:lnTo>
                      <a:pt x="1085594" y="290089"/>
                    </a:lnTo>
                    <a:lnTo>
                      <a:pt x="1086498" y="294198"/>
                    </a:lnTo>
                    <a:lnTo>
                      <a:pt x="1088306" y="299424"/>
                    </a:lnTo>
                    <a:lnTo>
                      <a:pt x="1092333" y="297929"/>
                    </a:lnTo>
                    <a:lnTo>
                      <a:pt x="1093812" y="303903"/>
                    </a:lnTo>
                    <a:lnTo>
                      <a:pt x="1098333" y="305021"/>
                    </a:lnTo>
                    <a:lnTo>
                      <a:pt x="1100962" y="300723"/>
                    </a:lnTo>
                    <a:lnTo>
                      <a:pt x="1105565" y="304585"/>
                    </a:lnTo>
                    <a:lnTo>
                      <a:pt x="1109674" y="305464"/>
                    </a:lnTo>
                    <a:lnTo>
                      <a:pt x="1113946" y="311702"/>
                    </a:lnTo>
                    <a:lnTo>
                      <a:pt x="1117892" y="313946"/>
                    </a:lnTo>
                    <a:lnTo>
                      <a:pt x="1123397" y="318835"/>
                    </a:lnTo>
                    <a:lnTo>
                      <a:pt x="1129478" y="318087"/>
                    </a:lnTo>
                    <a:lnTo>
                      <a:pt x="1136135" y="319213"/>
                    </a:lnTo>
                    <a:lnTo>
                      <a:pt x="1143121" y="319213"/>
                    </a:lnTo>
                    <a:lnTo>
                      <a:pt x="1147394" y="322229"/>
                    </a:lnTo>
                    <a:lnTo>
                      <a:pt x="1153146" y="324654"/>
                    </a:lnTo>
                    <a:lnTo>
                      <a:pt x="1158570" y="327423"/>
                    </a:lnTo>
                    <a:lnTo>
                      <a:pt x="1163419" y="330036"/>
                    </a:lnTo>
                    <a:lnTo>
                      <a:pt x="1167610" y="331212"/>
                    </a:lnTo>
                    <a:lnTo>
                      <a:pt x="1172870" y="333159"/>
                    </a:lnTo>
                    <a:lnTo>
                      <a:pt x="1177636" y="335000"/>
                    </a:lnTo>
                    <a:lnTo>
                      <a:pt x="1182567" y="336759"/>
                    </a:lnTo>
                    <a:lnTo>
                      <a:pt x="1187580" y="340112"/>
                    </a:lnTo>
                    <a:lnTo>
                      <a:pt x="1192758" y="343103"/>
                    </a:lnTo>
                    <a:lnTo>
                      <a:pt x="1197442" y="346867"/>
                    </a:lnTo>
                    <a:lnTo>
                      <a:pt x="1201633" y="352431"/>
                    </a:lnTo>
                    <a:lnTo>
                      <a:pt x="1201880" y="358405"/>
                    </a:lnTo>
                    <a:lnTo>
                      <a:pt x="1204591" y="361766"/>
                    </a:lnTo>
                    <a:lnTo>
                      <a:pt x="1207057" y="365769"/>
                    </a:lnTo>
                    <a:lnTo>
                      <a:pt x="1209194" y="371472"/>
                    </a:lnTo>
                    <a:lnTo>
                      <a:pt x="1209194" y="375951"/>
                    </a:lnTo>
                    <a:lnTo>
                      <a:pt x="1214617" y="382673"/>
                    </a:lnTo>
                    <a:lnTo>
                      <a:pt x="1216343" y="386535"/>
                    </a:lnTo>
                    <a:lnTo>
                      <a:pt x="1214207" y="390168"/>
                    </a:lnTo>
                    <a:lnTo>
                      <a:pt x="1212809" y="396857"/>
                    </a:lnTo>
                    <a:lnTo>
                      <a:pt x="1217165" y="401246"/>
                    </a:lnTo>
                    <a:lnTo>
                      <a:pt x="1222425" y="402454"/>
                    </a:lnTo>
                    <a:lnTo>
                      <a:pt x="1214946" y="404985"/>
                    </a:lnTo>
                    <a:lnTo>
                      <a:pt x="1219220" y="407212"/>
                    </a:lnTo>
                    <a:lnTo>
                      <a:pt x="1222178" y="413285"/>
                    </a:lnTo>
                    <a:lnTo>
                      <a:pt x="1214617" y="408428"/>
                    </a:lnTo>
                    <a:lnTo>
                      <a:pt x="1208865" y="409891"/>
                    </a:lnTo>
                    <a:lnTo>
                      <a:pt x="1198921" y="412537"/>
                    </a:lnTo>
                    <a:lnTo>
                      <a:pt x="1190456" y="422958"/>
                    </a:lnTo>
                    <a:lnTo>
                      <a:pt x="1188813" y="426722"/>
                    </a:lnTo>
                    <a:lnTo>
                      <a:pt x="1187334" y="431956"/>
                    </a:lnTo>
                    <a:lnTo>
                      <a:pt x="1184211" y="438293"/>
                    </a:lnTo>
                    <a:lnTo>
                      <a:pt x="1183554" y="442771"/>
                    </a:lnTo>
                    <a:lnTo>
                      <a:pt x="1192676" y="440536"/>
                    </a:lnTo>
                    <a:lnTo>
                      <a:pt x="1202454" y="443149"/>
                    </a:lnTo>
                    <a:lnTo>
                      <a:pt x="1207714" y="440536"/>
                    </a:lnTo>
                    <a:lnTo>
                      <a:pt x="1219302" y="441654"/>
                    </a:lnTo>
                    <a:lnTo>
                      <a:pt x="1222096" y="436057"/>
                    </a:lnTo>
                    <a:lnTo>
                      <a:pt x="1228012" y="432318"/>
                    </a:lnTo>
                    <a:lnTo>
                      <a:pt x="1231300" y="435679"/>
                    </a:lnTo>
                    <a:lnTo>
                      <a:pt x="1235738" y="434849"/>
                    </a:lnTo>
                    <a:lnTo>
                      <a:pt x="1240998" y="432318"/>
                    </a:lnTo>
                    <a:lnTo>
                      <a:pt x="1248312" y="433444"/>
                    </a:lnTo>
                    <a:lnTo>
                      <a:pt x="1251270" y="437545"/>
                    </a:lnTo>
                    <a:lnTo>
                      <a:pt x="1259734" y="444637"/>
                    </a:lnTo>
                    <a:lnTo>
                      <a:pt x="1262776" y="448376"/>
                    </a:lnTo>
                    <a:lnTo>
                      <a:pt x="1265487" y="454934"/>
                    </a:lnTo>
                    <a:lnTo>
                      <a:pt x="1268775" y="459528"/>
                    </a:lnTo>
                    <a:lnTo>
                      <a:pt x="1275677" y="464804"/>
                    </a:lnTo>
                    <a:close/>
                    <a:moveTo>
                      <a:pt x="180953" y="123566"/>
                    </a:moveTo>
                    <a:lnTo>
                      <a:pt x="185473" y="121808"/>
                    </a:lnTo>
                    <a:lnTo>
                      <a:pt x="186788" y="116474"/>
                    </a:lnTo>
                    <a:lnTo>
                      <a:pt x="184240" y="112316"/>
                    </a:lnTo>
                    <a:lnTo>
                      <a:pt x="180213" y="114288"/>
                    </a:lnTo>
                    <a:lnTo>
                      <a:pt x="175694" y="114231"/>
                    </a:lnTo>
                    <a:lnTo>
                      <a:pt x="177173" y="119835"/>
                    </a:lnTo>
                    <a:lnTo>
                      <a:pt x="180953" y="123566"/>
                    </a:lnTo>
                    <a:close/>
                    <a:moveTo>
                      <a:pt x="207168" y="136863"/>
                    </a:moveTo>
                    <a:lnTo>
                      <a:pt x="207579" y="131809"/>
                    </a:lnTo>
                    <a:lnTo>
                      <a:pt x="196814" y="128078"/>
                    </a:lnTo>
                    <a:lnTo>
                      <a:pt x="191801" y="128013"/>
                    </a:lnTo>
                    <a:lnTo>
                      <a:pt x="196567" y="132179"/>
                    </a:lnTo>
                    <a:lnTo>
                      <a:pt x="200923" y="131768"/>
                    </a:lnTo>
                    <a:lnTo>
                      <a:pt x="207168" y="136863"/>
                    </a:lnTo>
                    <a:close/>
                    <a:moveTo>
                      <a:pt x="221714" y="148985"/>
                    </a:moveTo>
                    <a:lnTo>
                      <a:pt x="221139" y="143709"/>
                    </a:lnTo>
                    <a:lnTo>
                      <a:pt x="213907" y="142632"/>
                    </a:lnTo>
                    <a:lnTo>
                      <a:pt x="216619" y="145994"/>
                    </a:lnTo>
                    <a:lnTo>
                      <a:pt x="221714" y="148985"/>
                    </a:lnTo>
                    <a:close/>
                    <a:moveTo>
                      <a:pt x="222290" y="156077"/>
                    </a:moveTo>
                    <a:lnTo>
                      <a:pt x="222372" y="151697"/>
                    </a:lnTo>
                    <a:lnTo>
                      <a:pt x="214318" y="146741"/>
                    </a:lnTo>
                    <a:lnTo>
                      <a:pt x="206018" y="149725"/>
                    </a:lnTo>
                    <a:lnTo>
                      <a:pt x="209798" y="152338"/>
                    </a:lnTo>
                    <a:lnTo>
                      <a:pt x="215469" y="152716"/>
                    </a:lnTo>
                    <a:lnTo>
                      <a:pt x="220482" y="153464"/>
                    </a:lnTo>
                    <a:close/>
                    <a:moveTo>
                      <a:pt x="784650" y="310831"/>
                    </a:moveTo>
                    <a:lnTo>
                      <a:pt x="787937" y="306804"/>
                    </a:lnTo>
                    <a:lnTo>
                      <a:pt x="783170" y="304117"/>
                    </a:lnTo>
                    <a:lnTo>
                      <a:pt x="781856" y="309491"/>
                    </a:lnTo>
                    <a:close/>
                    <a:moveTo>
                      <a:pt x="1002263" y="191538"/>
                    </a:moveTo>
                    <a:lnTo>
                      <a:pt x="1008591" y="189154"/>
                    </a:lnTo>
                    <a:lnTo>
                      <a:pt x="1014098" y="188177"/>
                    </a:lnTo>
                    <a:lnTo>
                      <a:pt x="1018864" y="186689"/>
                    </a:lnTo>
                    <a:lnTo>
                      <a:pt x="1017960" y="182202"/>
                    </a:lnTo>
                    <a:lnTo>
                      <a:pt x="1011385" y="179688"/>
                    </a:lnTo>
                    <a:lnTo>
                      <a:pt x="1006619" y="178849"/>
                    </a:lnTo>
                    <a:lnTo>
                      <a:pt x="998566" y="179704"/>
                    </a:lnTo>
                    <a:lnTo>
                      <a:pt x="992155" y="181035"/>
                    </a:lnTo>
                    <a:lnTo>
                      <a:pt x="985909" y="184018"/>
                    </a:lnTo>
                    <a:lnTo>
                      <a:pt x="994374" y="186607"/>
                    </a:lnTo>
                    <a:lnTo>
                      <a:pt x="998894" y="188070"/>
                    </a:lnTo>
                    <a:lnTo>
                      <a:pt x="1002263" y="191538"/>
                    </a:lnTo>
                    <a:close/>
                    <a:moveTo>
                      <a:pt x="781280" y="503248"/>
                    </a:moveTo>
                    <a:lnTo>
                      <a:pt x="788841" y="502500"/>
                    </a:lnTo>
                    <a:lnTo>
                      <a:pt x="792950" y="501678"/>
                    </a:lnTo>
                    <a:lnTo>
                      <a:pt x="796895" y="500067"/>
                    </a:lnTo>
                    <a:lnTo>
                      <a:pt x="799771" y="496534"/>
                    </a:lnTo>
                    <a:lnTo>
                      <a:pt x="807742" y="497273"/>
                    </a:lnTo>
                    <a:lnTo>
                      <a:pt x="811194" y="494652"/>
                    </a:lnTo>
                    <a:lnTo>
                      <a:pt x="818919" y="487946"/>
                    </a:lnTo>
                    <a:lnTo>
                      <a:pt x="823686" y="482070"/>
                    </a:lnTo>
                    <a:lnTo>
                      <a:pt x="824589" y="477862"/>
                    </a:lnTo>
                    <a:lnTo>
                      <a:pt x="828616" y="475356"/>
                    </a:lnTo>
                    <a:lnTo>
                      <a:pt x="827465" y="470704"/>
                    </a:lnTo>
                    <a:lnTo>
                      <a:pt x="826479" y="466546"/>
                    </a:lnTo>
                    <a:lnTo>
                      <a:pt x="830753" y="466111"/>
                    </a:lnTo>
                    <a:lnTo>
                      <a:pt x="831657" y="461057"/>
                    </a:lnTo>
                    <a:lnTo>
                      <a:pt x="827630" y="462240"/>
                    </a:lnTo>
                    <a:lnTo>
                      <a:pt x="821302" y="460456"/>
                    </a:lnTo>
                    <a:lnTo>
                      <a:pt x="818261" y="464056"/>
                    </a:lnTo>
                    <a:lnTo>
                      <a:pt x="812262" y="465971"/>
                    </a:lnTo>
                    <a:lnTo>
                      <a:pt x="811605" y="470031"/>
                    </a:lnTo>
                    <a:lnTo>
                      <a:pt x="808893" y="473211"/>
                    </a:lnTo>
                    <a:lnTo>
                      <a:pt x="806181" y="476449"/>
                    </a:lnTo>
                    <a:lnTo>
                      <a:pt x="803552" y="472833"/>
                    </a:lnTo>
                    <a:lnTo>
                      <a:pt x="799360" y="471428"/>
                    </a:lnTo>
                    <a:lnTo>
                      <a:pt x="795744" y="474024"/>
                    </a:lnTo>
                    <a:lnTo>
                      <a:pt x="792374" y="476901"/>
                    </a:lnTo>
                    <a:lnTo>
                      <a:pt x="789170" y="480163"/>
                    </a:lnTo>
                    <a:lnTo>
                      <a:pt x="787690" y="488184"/>
                    </a:lnTo>
                    <a:lnTo>
                      <a:pt x="786130" y="493090"/>
                    </a:lnTo>
                    <a:lnTo>
                      <a:pt x="790813" y="493542"/>
                    </a:lnTo>
                    <a:lnTo>
                      <a:pt x="783499" y="496156"/>
                    </a:lnTo>
                    <a:lnTo>
                      <a:pt x="781527" y="501448"/>
                    </a:lnTo>
                    <a:close/>
                    <a:moveTo>
                      <a:pt x="936601" y="206298"/>
                    </a:moveTo>
                    <a:lnTo>
                      <a:pt x="933396" y="202410"/>
                    </a:lnTo>
                    <a:lnTo>
                      <a:pt x="930273" y="198375"/>
                    </a:lnTo>
                    <a:lnTo>
                      <a:pt x="926822" y="191061"/>
                    </a:lnTo>
                    <a:lnTo>
                      <a:pt x="923124" y="178241"/>
                    </a:lnTo>
                    <a:lnTo>
                      <a:pt x="922959" y="172727"/>
                    </a:lnTo>
                    <a:lnTo>
                      <a:pt x="922959" y="163917"/>
                    </a:lnTo>
                    <a:lnTo>
                      <a:pt x="929616" y="163917"/>
                    </a:lnTo>
                    <a:lnTo>
                      <a:pt x="933561" y="165700"/>
                    </a:lnTo>
                    <a:lnTo>
                      <a:pt x="938409" y="166152"/>
                    </a:lnTo>
                    <a:lnTo>
                      <a:pt x="944244" y="168955"/>
                    </a:lnTo>
                    <a:lnTo>
                      <a:pt x="950654" y="171379"/>
                    </a:lnTo>
                    <a:lnTo>
                      <a:pt x="944490" y="166900"/>
                    </a:lnTo>
                    <a:lnTo>
                      <a:pt x="943915" y="160556"/>
                    </a:lnTo>
                    <a:lnTo>
                      <a:pt x="937176" y="158312"/>
                    </a:lnTo>
                    <a:lnTo>
                      <a:pt x="932657" y="154581"/>
                    </a:lnTo>
                    <a:lnTo>
                      <a:pt x="934794" y="149585"/>
                    </a:lnTo>
                    <a:lnTo>
                      <a:pt x="939313" y="147818"/>
                    </a:lnTo>
                    <a:lnTo>
                      <a:pt x="943998" y="144210"/>
                    </a:lnTo>
                    <a:lnTo>
                      <a:pt x="944244" y="139345"/>
                    </a:lnTo>
                    <a:lnTo>
                      <a:pt x="945394" y="134307"/>
                    </a:lnTo>
                    <a:lnTo>
                      <a:pt x="943915" y="129993"/>
                    </a:lnTo>
                    <a:lnTo>
                      <a:pt x="937423" y="129623"/>
                    </a:lnTo>
                    <a:lnTo>
                      <a:pt x="930109" y="134110"/>
                    </a:lnTo>
                    <a:lnTo>
                      <a:pt x="926493" y="138901"/>
                    </a:lnTo>
                    <a:lnTo>
                      <a:pt x="929287" y="142262"/>
                    </a:lnTo>
                    <a:lnTo>
                      <a:pt x="923945" y="143758"/>
                    </a:lnTo>
                    <a:lnTo>
                      <a:pt x="921234" y="151598"/>
                    </a:lnTo>
                    <a:lnTo>
                      <a:pt x="916878" y="151220"/>
                    </a:lnTo>
                    <a:lnTo>
                      <a:pt x="915070" y="147489"/>
                    </a:lnTo>
                    <a:lnTo>
                      <a:pt x="918028" y="144243"/>
                    </a:lnTo>
                    <a:lnTo>
                      <a:pt x="921891" y="141145"/>
                    </a:lnTo>
                    <a:lnTo>
                      <a:pt x="924356" y="135540"/>
                    </a:lnTo>
                    <a:lnTo>
                      <a:pt x="924931" y="130716"/>
                    </a:lnTo>
                    <a:lnTo>
                      <a:pt x="924439" y="125350"/>
                    </a:lnTo>
                    <a:lnTo>
                      <a:pt x="922137" y="121660"/>
                    </a:lnTo>
                    <a:lnTo>
                      <a:pt x="920083" y="116877"/>
                    </a:lnTo>
                    <a:lnTo>
                      <a:pt x="924931" y="110903"/>
                    </a:lnTo>
                    <a:lnTo>
                      <a:pt x="918357" y="113146"/>
                    </a:lnTo>
                    <a:lnTo>
                      <a:pt x="914576" y="118751"/>
                    </a:lnTo>
                    <a:lnTo>
                      <a:pt x="912441" y="122695"/>
                    </a:lnTo>
                    <a:lnTo>
                      <a:pt x="911043" y="128464"/>
                    </a:lnTo>
                    <a:lnTo>
                      <a:pt x="910550" y="134110"/>
                    </a:lnTo>
                    <a:lnTo>
                      <a:pt x="908167" y="140019"/>
                    </a:lnTo>
                    <a:lnTo>
                      <a:pt x="907756" y="145163"/>
                    </a:lnTo>
                    <a:lnTo>
                      <a:pt x="910632" y="148738"/>
                    </a:lnTo>
                    <a:lnTo>
                      <a:pt x="914248" y="151968"/>
                    </a:lnTo>
                    <a:lnTo>
                      <a:pt x="912358" y="155699"/>
                    </a:lnTo>
                    <a:lnTo>
                      <a:pt x="911947" y="159841"/>
                    </a:lnTo>
                    <a:lnTo>
                      <a:pt x="913919" y="165626"/>
                    </a:lnTo>
                    <a:lnTo>
                      <a:pt x="917289" y="170845"/>
                    </a:lnTo>
                    <a:lnTo>
                      <a:pt x="917289" y="174987"/>
                    </a:lnTo>
                    <a:lnTo>
                      <a:pt x="916631" y="181463"/>
                    </a:lnTo>
                    <a:lnTo>
                      <a:pt x="918028" y="187725"/>
                    </a:lnTo>
                    <a:lnTo>
                      <a:pt x="921727" y="190420"/>
                    </a:lnTo>
                    <a:lnTo>
                      <a:pt x="923699" y="195055"/>
                    </a:lnTo>
                    <a:lnTo>
                      <a:pt x="925425" y="199616"/>
                    </a:lnTo>
                    <a:lnTo>
                      <a:pt x="929205" y="201704"/>
                    </a:lnTo>
                    <a:lnTo>
                      <a:pt x="931917" y="205722"/>
                    </a:lnTo>
                    <a:lnTo>
                      <a:pt x="936026" y="206051"/>
                    </a:lnTo>
                    <a:close/>
                    <a:moveTo>
                      <a:pt x="910961" y="232225"/>
                    </a:moveTo>
                    <a:lnTo>
                      <a:pt x="915399" y="231108"/>
                    </a:lnTo>
                    <a:lnTo>
                      <a:pt x="921727" y="231108"/>
                    </a:lnTo>
                    <a:lnTo>
                      <a:pt x="928548" y="230532"/>
                    </a:lnTo>
                    <a:lnTo>
                      <a:pt x="925507" y="226982"/>
                    </a:lnTo>
                    <a:lnTo>
                      <a:pt x="920659" y="222520"/>
                    </a:lnTo>
                    <a:lnTo>
                      <a:pt x="914576" y="220317"/>
                    </a:lnTo>
                    <a:lnTo>
                      <a:pt x="910304" y="222898"/>
                    </a:lnTo>
                    <a:lnTo>
                      <a:pt x="907509" y="227097"/>
                    </a:lnTo>
                    <a:lnTo>
                      <a:pt x="910961" y="232225"/>
                    </a:lnTo>
                    <a:close/>
                    <a:moveTo>
                      <a:pt x="35748" y="104764"/>
                    </a:moveTo>
                    <a:lnTo>
                      <a:pt x="36430" y="99841"/>
                    </a:lnTo>
                    <a:lnTo>
                      <a:pt x="31451" y="97375"/>
                    </a:lnTo>
                    <a:lnTo>
                      <a:pt x="25772" y="90431"/>
                    </a:lnTo>
                    <a:lnTo>
                      <a:pt x="20858" y="86396"/>
                    </a:lnTo>
                    <a:lnTo>
                      <a:pt x="17307" y="89092"/>
                    </a:lnTo>
                    <a:lnTo>
                      <a:pt x="17833" y="94894"/>
                    </a:lnTo>
                    <a:lnTo>
                      <a:pt x="21408" y="97154"/>
                    </a:lnTo>
                    <a:lnTo>
                      <a:pt x="26388" y="99389"/>
                    </a:lnTo>
                    <a:lnTo>
                      <a:pt x="30637" y="101830"/>
                    </a:lnTo>
                    <a:lnTo>
                      <a:pt x="35748" y="104764"/>
                    </a:lnTo>
                    <a:close/>
                    <a:moveTo>
                      <a:pt x="76864" y="161304"/>
                    </a:moveTo>
                    <a:lnTo>
                      <a:pt x="78844" y="156176"/>
                    </a:lnTo>
                    <a:lnTo>
                      <a:pt x="78934" y="150103"/>
                    </a:lnTo>
                    <a:lnTo>
                      <a:pt x="77734" y="145254"/>
                    </a:lnTo>
                    <a:lnTo>
                      <a:pt x="73584" y="140923"/>
                    </a:lnTo>
                    <a:lnTo>
                      <a:pt x="69886" y="135918"/>
                    </a:lnTo>
                    <a:lnTo>
                      <a:pt x="64766" y="131078"/>
                    </a:lnTo>
                    <a:lnTo>
                      <a:pt x="59778" y="132927"/>
                    </a:lnTo>
                    <a:lnTo>
                      <a:pt x="54453" y="133675"/>
                    </a:lnTo>
                    <a:lnTo>
                      <a:pt x="58578" y="138532"/>
                    </a:lnTo>
                    <a:lnTo>
                      <a:pt x="61997" y="141515"/>
                    </a:lnTo>
                    <a:lnTo>
                      <a:pt x="64816" y="148484"/>
                    </a:lnTo>
                    <a:lnTo>
                      <a:pt x="69919" y="150850"/>
                    </a:lnTo>
                    <a:lnTo>
                      <a:pt x="71694" y="155009"/>
                    </a:lnTo>
                    <a:lnTo>
                      <a:pt x="73847" y="160926"/>
                    </a:lnTo>
                    <a:close/>
                    <a:moveTo>
                      <a:pt x="105717" y="175998"/>
                    </a:moveTo>
                    <a:lnTo>
                      <a:pt x="101682" y="173310"/>
                    </a:lnTo>
                    <a:lnTo>
                      <a:pt x="96020" y="173310"/>
                    </a:lnTo>
                    <a:lnTo>
                      <a:pt x="104476" y="175603"/>
                    </a:lnTo>
                    <a:close/>
                    <a:moveTo>
                      <a:pt x="296910" y="89536"/>
                    </a:moveTo>
                    <a:lnTo>
                      <a:pt x="299621" y="85057"/>
                    </a:lnTo>
                    <a:lnTo>
                      <a:pt x="295594" y="83265"/>
                    </a:lnTo>
                    <a:lnTo>
                      <a:pt x="295841" y="88763"/>
                    </a:lnTo>
                    <a:close/>
                    <a:moveTo>
                      <a:pt x="315236" y="83265"/>
                    </a:moveTo>
                    <a:lnTo>
                      <a:pt x="312688" y="79682"/>
                    </a:lnTo>
                    <a:lnTo>
                      <a:pt x="312524" y="72064"/>
                    </a:lnTo>
                    <a:lnTo>
                      <a:pt x="311455" y="76995"/>
                    </a:lnTo>
                    <a:lnTo>
                      <a:pt x="315236" y="83265"/>
                    </a:lnTo>
                    <a:close/>
                    <a:moveTo>
                      <a:pt x="204950" y="147859"/>
                    </a:moveTo>
                    <a:lnTo>
                      <a:pt x="206182" y="141893"/>
                    </a:lnTo>
                    <a:lnTo>
                      <a:pt x="203717" y="137036"/>
                    </a:lnTo>
                    <a:lnTo>
                      <a:pt x="200348" y="133880"/>
                    </a:lnTo>
                    <a:lnTo>
                      <a:pt x="200512" y="139633"/>
                    </a:lnTo>
                    <a:lnTo>
                      <a:pt x="204950" y="147859"/>
                    </a:lnTo>
                    <a:close/>
                    <a:moveTo>
                      <a:pt x="749148" y="349809"/>
                    </a:moveTo>
                    <a:lnTo>
                      <a:pt x="753257" y="342594"/>
                    </a:lnTo>
                    <a:lnTo>
                      <a:pt x="751203" y="338813"/>
                    </a:lnTo>
                    <a:lnTo>
                      <a:pt x="745779" y="341295"/>
                    </a:lnTo>
                    <a:lnTo>
                      <a:pt x="747669" y="347196"/>
                    </a:lnTo>
                    <a:close/>
                    <a:moveTo>
                      <a:pt x="977199" y="216734"/>
                    </a:moveTo>
                    <a:lnTo>
                      <a:pt x="972843" y="214943"/>
                    </a:lnTo>
                    <a:lnTo>
                      <a:pt x="977199" y="216734"/>
                    </a:lnTo>
                    <a:close/>
                    <a:moveTo>
                      <a:pt x="235356" y="157564"/>
                    </a:moveTo>
                    <a:lnTo>
                      <a:pt x="236178" y="151261"/>
                    </a:lnTo>
                    <a:lnTo>
                      <a:pt x="232151" y="150472"/>
                    </a:lnTo>
                    <a:lnTo>
                      <a:pt x="232973" y="156077"/>
                    </a:lnTo>
                    <a:close/>
                    <a:moveTo>
                      <a:pt x="97482" y="188982"/>
                    </a:moveTo>
                    <a:lnTo>
                      <a:pt x="93497" y="178529"/>
                    </a:lnTo>
                    <a:lnTo>
                      <a:pt x="93562" y="184010"/>
                    </a:lnTo>
                    <a:lnTo>
                      <a:pt x="97482" y="188982"/>
                    </a:lnTo>
                    <a:close/>
                    <a:moveTo>
                      <a:pt x="95272" y="197052"/>
                    </a:moveTo>
                    <a:lnTo>
                      <a:pt x="95839" y="190576"/>
                    </a:lnTo>
                    <a:lnTo>
                      <a:pt x="93135" y="186295"/>
                    </a:lnTo>
                    <a:lnTo>
                      <a:pt x="91960" y="191751"/>
                    </a:lnTo>
                    <a:lnTo>
                      <a:pt x="95272" y="197052"/>
                    </a:lnTo>
                    <a:close/>
                    <a:moveTo>
                      <a:pt x="497101" y="404829"/>
                    </a:moveTo>
                    <a:lnTo>
                      <a:pt x="502361" y="404829"/>
                    </a:lnTo>
                    <a:lnTo>
                      <a:pt x="509920" y="404829"/>
                    </a:lnTo>
                    <a:lnTo>
                      <a:pt x="512961" y="400794"/>
                    </a:lnTo>
                    <a:lnTo>
                      <a:pt x="518961" y="401689"/>
                    </a:lnTo>
                    <a:lnTo>
                      <a:pt x="521919" y="398558"/>
                    </a:lnTo>
                    <a:lnTo>
                      <a:pt x="526686" y="396742"/>
                    </a:lnTo>
                    <a:lnTo>
                      <a:pt x="521016" y="393258"/>
                    </a:lnTo>
                    <a:lnTo>
                      <a:pt x="511811" y="394079"/>
                    </a:lnTo>
                    <a:lnTo>
                      <a:pt x="491020" y="394079"/>
                    </a:lnTo>
                    <a:lnTo>
                      <a:pt x="486499" y="398854"/>
                    </a:lnTo>
                    <a:lnTo>
                      <a:pt x="497101" y="404829"/>
                    </a:lnTo>
                    <a:close/>
                    <a:moveTo>
                      <a:pt x="571310" y="398147"/>
                    </a:moveTo>
                    <a:lnTo>
                      <a:pt x="567611" y="395822"/>
                    </a:lnTo>
                    <a:lnTo>
                      <a:pt x="561695" y="392329"/>
                    </a:lnTo>
                    <a:lnTo>
                      <a:pt x="557421" y="394482"/>
                    </a:lnTo>
                    <a:lnTo>
                      <a:pt x="561777" y="396808"/>
                    </a:lnTo>
                    <a:lnTo>
                      <a:pt x="566872" y="396800"/>
                    </a:lnTo>
                    <a:lnTo>
                      <a:pt x="571310" y="398147"/>
                    </a:lnTo>
                    <a:close/>
                    <a:moveTo>
                      <a:pt x="619303" y="439755"/>
                    </a:moveTo>
                    <a:lnTo>
                      <a:pt x="623083" y="433781"/>
                    </a:lnTo>
                    <a:lnTo>
                      <a:pt x="618646" y="434529"/>
                    </a:lnTo>
                    <a:lnTo>
                      <a:pt x="619303" y="439755"/>
                    </a:lnTo>
                    <a:close/>
                    <a:moveTo>
                      <a:pt x="535725" y="453093"/>
                    </a:moveTo>
                    <a:lnTo>
                      <a:pt x="532274" y="448277"/>
                    </a:lnTo>
                    <a:lnTo>
                      <a:pt x="530877" y="438876"/>
                    </a:lnTo>
                    <a:lnTo>
                      <a:pt x="532602" y="430806"/>
                    </a:lnTo>
                    <a:lnTo>
                      <a:pt x="534492" y="426779"/>
                    </a:lnTo>
                    <a:lnTo>
                      <a:pt x="532438" y="420953"/>
                    </a:lnTo>
                    <a:lnTo>
                      <a:pt x="524549" y="419613"/>
                    </a:lnTo>
                    <a:lnTo>
                      <a:pt x="520193" y="418717"/>
                    </a:lnTo>
                    <a:lnTo>
                      <a:pt x="516084" y="420509"/>
                    </a:lnTo>
                    <a:lnTo>
                      <a:pt x="508113" y="419613"/>
                    </a:lnTo>
                    <a:lnTo>
                      <a:pt x="501949" y="422300"/>
                    </a:lnTo>
                    <a:lnTo>
                      <a:pt x="496936" y="420509"/>
                    </a:lnTo>
                    <a:lnTo>
                      <a:pt x="492663" y="418265"/>
                    </a:lnTo>
                    <a:lnTo>
                      <a:pt x="486828" y="415578"/>
                    </a:lnTo>
                    <a:lnTo>
                      <a:pt x="487568" y="410203"/>
                    </a:lnTo>
                    <a:lnTo>
                      <a:pt x="489458" y="405725"/>
                    </a:lnTo>
                    <a:lnTo>
                      <a:pt x="482719" y="404829"/>
                    </a:lnTo>
                    <a:lnTo>
                      <a:pt x="482719" y="398106"/>
                    </a:lnTo>
                    <a:lnTo>
                      <a:pt x="479432" y="393184"/>
                    </a:lnTo>
                    <a:lnTo>
                      <a:pt x="473925" y="393899"/>
                    </a:lnTo>
                    <a:lnTo>
                      <a:pt x="468748" y="394079"/>
                    </a:lnTo>
                    <a:lnTo>
                      <a:pt x="466448" y="389601"/>
                    </a:lnTo>
                    <a:lnTo>
                      <a:pt x="459544" y="390940"/>
                    </a:lnTo>
                    <a:lnTo>
                      <a:pt x="455846" y="386774"/>
                    </a:lnTo>
                    <a:lnTo>
                      <a:pt x="450504" y="388253"/>
                    </a:lnTo>
                    <a:lnTo>
                      <a:pt x="445738" y="387809"/>
                    </a:lnTo>
                    <a:lnTo>
                      <a:pt x="442615" y="380191"/>
                    </a:lnTo>
                    <a:lnTo>
                      <a:pt x="437930" y="378400"/>
                    </a:lnTo>
                    <a:lnTo>
                      <a:pt x="432260" y="379739"/>
                    </a:lnTo>
                    <a:lnTo>
                      <a:pt x="430288" y="383889"/>
                    </a:lnTo>
                    <a:lnTo>
                      <a:pt x="428726" y="390587"/>
                    </a:lnTo>
                    <a:lnTo>
                      <a:pt x="426426" y="394975"/>
                    </a:lnTo>
                    <a:lnTo>
                      <a:pt x="421741" y="396216"/>
                    </a:lnTo>
                    <a:lnTo>
                      <a:pt x="417385" y="392732"/>
                    </a:lnTo>
                    <a:lnTo>
                      <a:pt x="412866" y="394975"/>
                    </a:lnTo>
                    <a:lnTo>
                      <a:pt x="403168" y="393603"/>
                    </a:lnTo>
                    <a:lnTo>
                      <a:pt x="397827" y="392288"/>
                    </a:lnTo>
                    <a:lnTo>
                      <a:pt x="388212" y="393184"/>
                    </a:lnTo>
                    <a:lnTo>
                      <a:pt x="382623" y="391392"/>
                    </a:lnTo>
                    <a:lnTo>
                      <a:pt x="376624" y="392009"/>
                    </a:lnTo>
                    <a:lnTo>
                      <a:pt x="371694" y="389075"/>
                    </a:lnTo>
                    <a:lnTo>
                      <a:pt x="368242" y="385114"/>
                    </a:lnTo>
                    <a:lnTo>
                      <a:pt x="370050" y="381070"/>
                    </a:lnTo>
                    <a:lnTo>
                      <a:pt x="366352" y="376608"/>
                    </a:lnTo>
                    <a:lnTo>
                      <a:pt x="359778" y="378400"/>
                    </a:lnTo>
                    <a:lnTo>
                      <a:pt x="355504" y="377052"/>
                    </a:lnTo>
                    <a:lnTo>
                      <a:pt x="347614" y="374159"/>
                    </a:lnTo>
                    <a:lnTo>
                      <a:pt x="339890" y="370781"/>
                    </a:lnTo>
                    <a:lnTo>
                      <a:pt x="336931" y="366746"/>
                    </a:lnTo>
                    <a:lnTo>
                      <a:pt x="332576" y="365407"/>
                    </a:lnTo>
                    <a:lnTo>
                      <a:pt x="325261" y="369261"/>
                    </a:lnTo>
                    <a:lnTo>
                      <a:pt x="320742" y="368990"/>
                    </a:lnTo>
                    <a:lnTo>
                      <a:pt x="316057" y="366746"/>
                    </a:lnTo>
                    <a:lnTo>
                      <a:pt x="308908" y="365407"/>
                    </a:lnTo>
                    <a:lnTo>
                      <a:pt x="303648" y="366302"/>
                    </a:lnTo>
                    <a:lnTo>
                      <a:pt x="301923" y="362267"/>
                    </a:lnTo>
                    <a:lnTo>
                      <a:pt x="298471" y="366746"/>
                    </a:lnTo>
                    <a:lnTo>
                      <a:pt x="295184" y="373469"/>
                    </a:lnTo>
                    <a:lnTo>
                      <a:pt x="294937" y="378400"/>
                    </a:lnTo>
                    <a:lnTo>
                      <a:pt x="291896" y="382426"/>
                    </a:lnTo>
                    <a:lnTo>
                      <a:pt x="288856" y="385566"/>
                    </a:lnTo>
                    <a:lnTo>
                      <a:pt x="284500" y="393192"/>
                    </a:lnTo>
                    <a:lnTo>
                      <a:pt x="299703" y="392288"/>
                    </a:lnTo>
                    <a:lnTo>
                      <a:pt x="304388" y="394079"/>
                    </a:lnTo>
                    <a:lnTo>
                      <a:pt x="313017" y="396315"/>
                    </a:lnTo>
                    <a:lnTo>
                      <a:pt x="312770" y="400794"/>
                    </a:lnTo>
                    <a:lnTo>
                      <a:pt x="308990" y="403933"/>
                    </a:lnTo>
                    <a:lnTo>
                      <a:pt x="309894" y="409291"/>
                    </a:lnTo>
                    <a:lnTo>
                      <a:pt x="322632" y="411428"/>
                    </a:lnTo>
                    <a:lnTo>
                      <a:pt x="336931" y="413515"/>
                    </a:lnTo>
                    <a:lnTo>
                      <a:pt x="342109" y="415594"/>
                    </a:lnTo>
                    <a:lnTo>
                      <a:pt x="347368" y="419128"/>
                    </a:lnTo>
                    <a:lnTo>
                      <a:pt x="352792" y="420953"/>
                    </a:lnTo>
                    <a:lnTo>
                      <a:pt x="360599" y="423196"/>
                    </a:lnTo>
                    <a:lnTo>
                      <a:pt x="366269" y="423155"/>
                    </a:lnTo>
                    <a:lnTo>
                      <a:pt x="371858" y="419613"/>
                    </a:lnTo>
                    <a:lnTo>
                      <a:pt x="382705" y="421848"/>
                    </a:lnTo>
                    <a:lnTo>
                      <a:pt x="386897" y="419613"/>
                    </a:lnTo>
                    <a:lnTo>
                      <a:pt x="392485" y="421405"/>
                    </a:lnTo>
                    <a:lnTo>
                      <a:pt x="399059" y="422744"/>
                    </a:lnTo>
                    <a:lnTo>
                      <a:pt x="403580" y="423681"/>
                    </a:lnTo>
                    <a:lnTo>
                      <a:pt x="413852" y="427938"/>
                    </a:lnTo>
                    <a:lnTo>
                      <a:pt x="418865" y="430379"/>
                    </a:lnTo>
                    <a:lnTo>
                      <a:pt x="426754" y="433945"/>
                    </a:lnTo>
                    <a:lnTo>
                      <a:pt x="432343" y="434841"/>
                    </a:lnTo>
                    <a:lnTo>
                      <a:pt x="436205" y="436633"/>
                    </a:lnTo>
                    <a:lnTo>
                      <a:pt x="442698" y="437528"/>
                    </a:lnTo>
                    <a:lnTo>
                      <a:pt x="449354" y="437528"/>
                    </a:lnTo>
                    <a:lnTo>
                      <a:pt x="453709" y="438876"/>
                    </a:lnTo>
                    <a:lnTo>
                      <a:pt x="458230" y="437084"/>
                    </a:lnTo>
                    <a:lnTo>
                      <a:pt x="462503" y="438424"/>
                    </a:lnTo>
                    <a:lnTo>
                      <a:pt x="467269" y="439772"/>
                    </a:lnTo>
                    <a:lnTo>
                      <a:pt x="473925" y="439772"/>
                    </a:lnTo>
                    <a:lnTo>
                      <a:pt x="478446" y="441276"/>
                    </a:lnTo>
                    <a:lnTo>
                      <a:pt x="487157" y="440668"/>
                    </a:lnTo>
                    <a:lnTo>
                      <a:pt x="493321" y="437980"/>
                    </a:lnTo>
                    <a:lnTo>
                      <a:pt x="499320" y="437980"/>
                    </a:lnTo>
                    <a:lnTo>
                      <a:pt x="502771" y="440668"/>
                    </a:lnTo>
                    <a:lnTo>
                      <a:pt x="510907" y="444251"/>
                    </a:lnTo>
                    <a:lnTo>
                      <a:pt x="519947" y="447875"/>
                    </a:lnTo>
                    <a:lnTo>
                      <a:pt x="525453" y="449173"/>
                    </a:lnTo>
                    <a:lnTo>
                      <a:pt x="530138" y="450521"/>
                    </a:lnTo>
                    <a:lnTo>
                      <a:pt x="535725" y="453093"/>
                    </a:lnTo>
                    <a:close/>
                    <a:moveTo>
                      <a:pt x="552737" y="455402"/>
                    </a:moveTo>
                    <a:lnTo>
                      <a:pt x="555366" y="451795"/>
                    </a:lnTo>
                    <a:lnTo>
                      <a:pt x="558079" y="446995"/>
                    </a:lnTo>
                    <a:lnTo>
                      <a:pt x="562434" y="445426"/>
                    </a:lnTo>
                    <a:lnTo>
                      <a:pt x="567201" y="442796"/>
                    </a:lnTo>
                    <a:lnTo>
                      <a:pt x="564735" y="436189"/>
                    </a:lnTo>
                    <a:lnTo>
                      <a:pt x="560462" y="433855"/>
                    </a:lnTo>
                    <a:lnTo>
                      <a:pt x="555613" y="431381"/>
                    </a:lnTo>
                    <a:lnTo>
                      <a:pt x="550107" y="433789"/>
                    </a:lnTo>
                    <a:lnTo>
                      <a:pt x="545505" y="434989"/>
                    </a:lnTo>
                    <a:lnTo>
                      <a:pt x="539177" y="433189"/>
                    </a:lnTo>
                    <a:lnTo>
                      <a:pt x="533753" y="432170"/>
                    </a:lnTo>
                    <a:lnTo>
                      <a:pt x="537287" y="441292"/>
                    </a:lnTo>
                    <a:lnTo>
                      <a:pt x="542957" y="442278"/>
                    </a:lnTo>
                    <a:lnTo>
                      <a:pt x="546984" y="444859"/>
                    </a:lnTo>
                    <a:lnTo>
                      <a:pt x="550436" y="448730"/>
                    </a:lnTo>
                    <a:lnTo>
                      <a:pt x="552161" y="452543"/>
                    </a:lnTo>
                    <a:close/>
                    <a:moveTo>
                      <a:pt x="672473" y="452797"/>
                    </a:moveTo>
                    <a:lnTo>
                      <a:pt x="674363" y="447102"/>
                    </a:lnTo>
                    <a:lnTo>
                      <a:pt x="671323" y="451902"/>
                    </a:lnTo>
                    <a:close/>
                    <a:moveTo>
                      <a:pt x="1005386" y="219906"/>
                    </a:moveTo>
                    <a:lnTo>
                      <a:pt x="1009906" y="213940"/>
                    </a:lnTo>
                    <a:lnTo>
                      <a:pt x="1010975" y="209872"/>
                    </a:lnTo>
                    <a:lnTo>
                      <a:pt x="1006866" y="206544"/>
                    </a:lnTo>
                    <a:lnTo>
                      <a:pt x="998648" y="208204"/>
                    </a:lnTo>
                    <a:lnTo>
                      <a:pt x="1002346" y="215830"/>
                    </a:lnTo>
                    <a:lnTo>
                      <a:pt x="1005386" y="219906"/>
                    </a:lnTo>
                    <a:close/>
                    <a:moveTo>
                      <a:pt x="983855" y="242679"/>
                    </a:moveTo>
                    <a:lnTo>
                      <a:pt x="988046" y="241290"/>
                    </a:lnTo>
                    <a:lnTo>
                      <a:pt x="993306" y="239696"/>
                    </a:lnTo>
                    <a:lnTo>
                      <a:pt x="993798" y="235587"/>
                    </a:lnTo>
                    <a:lnTo>
                      <a:pt x="990593" y="231149"/>
                    </a:lnTo>
                    <a:lnTo>
                      <a:pt x="981800" y="232291"/>
                    </a:lnTo>
                    <a:lnTo>
                      <a:pt x="976952" y="234305"/>
                    </a:lnTo>
                    <a:lnTo>
                      <a:pt x="972021" y="236712"/>
                    </a:lnTo>
                    <a:lnTo>
                      <a:pt x="975884" y="240032"/>
                    </a:lnTo>
                    <a:lnTo>
                      <a:pt x="982375" y="241536"/>
                    </a:lnTo>
                    <a:close/>
                    <a:moveTo>
                      <a:pt x="266338" y="152716"/>
                    </a:moveTo>
                    <a:lnTo>
                      <a:pt x="268721" y="149281"/>
                    </a:lnTo>
                    <a:lnTo>
                      <a:pt x="267735" y="144128"/>
                    </a:lnTo>
                    <a:lnTo>
                      <a:pt x="265352" y="139781"/>
                    </a:lnTo>
                    <a:lnTo>
                      <a:pt x="259271" y="140397"/>
                    </a:lnTo>
                    <a:lnTo>
                      <a:pt x="256066" y="144128"/>
                    </a:lnTo>
                    <a:lnTo>
                      <a:pt x="259599" y="146371"/>
                    </a:lnTo>
                    <a:lnTo>
                      <a:pt x="264119" y="145624"/>
                    </a:lnTo>
                    <a:lnTo>
                      <a:pt x="262887" y="150070"/>
                    </a:lnTo>
                    <a:lnTo>
                      <a:pt x="266338" y="152716"/>
                    </a:lnTo>
                    <a:close/>
                    <a:moveTo>
                      <a:pt x="258531" y="159323"/>
                    </a:moveTo>
                    <a:lnTo>
                      <a:pt x="257956" y="154212"/>
                    </a:lnTo>
                    <a:lnTo>
                      <a:pt x="255737" y="150670"/>
                    </a:lnTo>
                    <a:lnTo>
                      <a:pt x="254093" y="146371"/>
                    </a:lnTo>
                    <a:lnTo>
                      <a:pt x="254669" y="141893"/>
                    </a:lnTo>
                    <a:lnTo>
                      <a:pt x="250313" y="140397"/>
                    </a:lnTo>
                    <a:lnTo>
                      <a:pt x="247108" y="143906"/>
                    </a:lnTo>
                    <a:lnTo>
                      <a:pt x="244396" y="147111"/>
                    </a:lnTo>
                    <a:lnTo>
                      <a:pt x="248423" y="149272"/>
                    </a:lnTo>
                    <a:lnTo>
                      <a:pt x="252697" y="150859"/>
                    </a:lnTo>
                    <a:lnTo>
                      <a:pt x="256806" y="157178"/>
                    </a:lnTo>
                    <a:close/>
                    <a:moveTo>
                      <a:pt x="111995" y="235217"/>
                    </a:moveTo>
                    <a:lnTo>
                      <a:pt x="116680" y="233228"/>
                    </a:lnTo>
                    <a:lnTo>
                      <a:pt x="116121" y="228198"/>
                    </a:lnTo>
                    <a:lnTo>
                      <a:pt x="113409" y="222364"/>
                    </a:lnTo>
                    <a:lnTo>
                      <a:pt x="110640" y="216069"/>
                    </a:lnTo>
                    <a:lnTo>
                      <a:pt x="107903" y="211697"/>
                    </a:lnTo>
                    <a:lnTo>
                      <a:pt x="107344" y="207218"/>
                    </a:lnTo>
                    <a:lnTo>
                      <a:pt x="99964" y="207966"/>
                    </a:lnTo>
                    <a:lnTo>
                      <a:pt x="99249" y="212666"/>
                    </a:lnTo>
                    <a:lnTo>
                      <a:pt x="99496" y="219257"/>
                    </a:lnTo>
                    <a:lnTo>
                      <a:pt x="104139" y="227878"/>
                    </a:lnTo>
                    <a:lnTo>
                      <a:pt x="109324" y="233392"/>
                    </a:lnTo>
                    <a:close/>
                    <a:moveTo>
                      <a:pt x="132138" y="253009"/>
                    </a:moveTo>
                    <a:lnTo>
                      <a:pt x="129672" y="248522"/>
                    </a:lnTo>
                    <a:lnTo>
                      <a:pt x="128275" y="244396"/>
                    </a:lnTo>
                    <a:lnTo>
                      <a:pt x="124405" y="240016"/>
                    </a:lnTo>
                    <a:lnTo>
                      <a:pt x="122638" y="246738"/>
                    </a:lnTo>
                    <a:lnTo>
                      <a:pt x="128160" y="250979"/>
                    </a:lnTo>
                    <a:lnTo>
                      <a:pt x="132138" y="253009"/>
                    </a:lnTo>
                    <a:close/>
                    <a:moveTo>
                      <a:pt x="147752" y="282610"/>
                    </a:moveTo>
                    <a:lnTo>
                      <a:pt x="147424" y="278131"/>
                    </a:lnTo>
                    <a:lnTo>
                      <a:pt x="149149" y="274096"/>
                    </a:lnTo>
                    <a:lnTo>
                      <a:pt x="143561" y="267251"/>
                    </a:lnTo>
                    <a:lnTo>
                      <a:pt x="141424" y="260660"/>
                    </a:lnTo>
                    <a:lnTo>
                      <a:pt x="137480" y="258030"/>
                    </a:lnTo>
                    <a:lnTo>
                      <a:pt x="135754" y="262008"/>
                    </a:lnTo>
                    <a:lnTo>
                      <a:pt x="136000" y="266766"/>
                    </a:lnTo>
                    <a:lnTo>
                      <a:pt x="140438" y="269617"/>
                    </a:lnTo>
                    <a:lnTo>
                      <a:pt x="144218" y="277679"/>
                    </a:lnTo>
                    <a:lnTo>
                      <a:pt x="147752" y="282610"/>
                    </a:lnTo>
                    <a:close/>
                    <a:moveTo>
                      <a:pt x="548052" y="308513"/>
                    </a:moveTo>
                    <a:lnTo>
                      <a:pt x="555284" y="304782"/>
                    </a:lnTo>
                    <a:lnTo>
                      <a:pt x="570324" y="297583"/>
                    </a:lnTo>
                    <a:lnTo>
                      <a:pt x="576980" y="294625"/>
                    </a:lnTo>
                    <a:lnTo>
                      <a:pt x="583061" y="291938"/>
                    </a:lnTo>
                    <a:lnTo>
                      <a:pt x="585280" y="285667"/>
                    </a:lnTo>
                    <a:lnTo>
                      <a:pt x="587006" y="281188"/>
                    </a:lnTo>
                    <a:lnTo>
                      <a:pt x="587910" y="276710"/>
                    </a:lnTo>
                    <a:lnTo>
                      <a:pt x="592348" y="275814"/>
                    </a:lnTo>
                    <a:lnTo>
                      <a:pt x="588978" y="269091"/>
                    </a:lnTo>
                    <a:lnTo>
                      <a:pt x="592019" y="272675"/>
                    </a:lnTo>
                    <a:lnTo>
                      <a:pt x="595553" y="266486"/>
                    </a:lnTo>
                    <a:lnTo>
                      <a:pt x="595964" y="262114"/>
                    </a:lnTo>
                    <a:lnTo>
                      <a:pt x="594073" y="257447"/>
                    </a:lnTo>
                    <a:lnTo>
                      <a:pt x="598511" y="256099"/>
                    </a:lnTo>
                    <a:lnTo>
                      <a:pt x="602702" y="251176"/>
                    </a:lnTo>
                    <a:lnTo>
                      <a:pt x="602867" y="246245"/>
                    </a:lnTo>
                    <a:lnTo>
                      <a:pt x="598347" y="245169"/>
                    </a:lnTo>
                    <a:lnTo>
                      <a:pt x="599087" y="236836"/>
                    </a:lnTo>
                    <a:lnTo>
                      <a:pt x="597196" y="232809"/>
                    </a:lnTo>
                    <a:lnTo>
                      <a:pt x="593581" y="235044"/>
                    </a:lnTo>
                    <a:lnTo>
                      <a:pt x="595635" y="231017"/>
                    </a:lnTo>
                    <a:lnTo>
                      <a:pt x="601799" y="228330"/>
                    </a:lnTo>
                    <a:lnTo>
                      <a:pt x="602291" y="223851"/>
                    </a:lnTo>
                    <a:lnTo>
                      <a:pt x="607962" y="221164"/>
                    </a:lnTo>
                    <a:lnTo>
                      <a:pt x="608619" y="214442"/>
                    </a:lnTo>
                    <a:lnTo>
                      <a:pt x="612893" y="217581"/>
                    </a:lnTo>
                    <a:lnTo>
                      <a:pt x="618235" y="211335"/>
                    </a:lnTo>
                    <a:lnTo>
                      <a:pt x="620454" y="206380"/>
                    </a:lnTo>
                    <a:lnTo>
                      <a:pt x="627357" y="205887"/>
                    </a:lnTo>
                    <a:lnTo>
                      <a:pt x="632863" y="201194"/>
                    </a:lnTo>
                    <a:lnTo>
                      <a:pt x="630397" y="197866"/>
                    </a:lnTo>
                    <a:lnTo>
                      <a:pt x="632945" y="192039"/>
                    </a:lnTo>
                    <a:lnTo>
                      <a:pt x="628260" y="188456"/>
                    </a:lnTo>
                    <a:lnTo>
                      <a:pt x="630150" y="178241"/>
                    </a:lnTo>
                    <a:lnTo>
                      <a:pt x="629987" y="172316"/>
                    </a:lnTo>
                    <a:lnTo>
                      <a:pt x="631795" y="165150"/>
                    </a:lnTo>
                    <a:lnTo>
                      <a:pt x="636232" y="154417"/>
                    </a:lnTo>
                    <a:lnTo>
                      <a:pt x="640177" y="151721"/>
                    </a:lnTo>
                    <a:lnTo>
                      <a:pt x="644696" y="153521"/>
                    </a:lnTo>
                    <a:lnTo>
                      <a:pt x="643300" y="147695"/>
                    </a:lnTo>
                    <a:lnTo>
                      <a:pt x="647080" y="149782"/>
                    </a:lnTo>
                    <a:lnTo>
                      <a:pt x="652997" y="150382"/>
                    </a:lnTo>
                    <a:lnTo>
                      <a:pt x="657435" y="151721"/>
                    </a:lnTo>
                    <a:lnTo>
                      <a:pt x="662694" y="151376"/>
                    </a:lnTo>
                    <a:lnTo>
                      <a:pt x="668282" y="150382"/>
                    </a:lnTo>
                    <a:lnTo>
                      <a:pt x="671323" y="147243"/>
                    </a:lnTo>
                    <a:lnTo>
                      <a:pt x="666392" y="142764"/>
                    </a:lnTo>
                    <a:lnTo>
                      <a:pt x="661050" y="136493"/>
                    </a:lnTo>
                    <a:lnTo>
                      <a:pt x="654722" y="132836"/>
                    </a:lnTo>
                    <a:lnTo>
                      <a:pt x="651189" y="130223"/>
                    </a:lnTo>
                    <a:lnTo>
                      <a:pt x="647902" y="127084"/>
                    </a:lnTo>
                    <a:lnTo>
                      <a:pt x="643381" y="124849"/>
                    </a:lnTo>
                    <a:lnTo>
                      <a:pt x="640095" y="120813"/>
                    </a:lnTo>
                    <a:lnTo>
                      <a:pt x="638780" y="116335"/>
                    </a:lnTo>
                    <a:lnTo>
                      <a:pt x="640177" y="111305"/>
                    </a:lnTo>
                    <a:lnTo>
                      <a:pt x="644532" y="108716"/>
                    </a:lnTo>
                    <a:lnTo>
                      <a:pt x="643218" y="104238"/>
                    </a:lnTo>
                    <a:lnTo>
                      <a:pt x="638533" y="97072"/>
                    </a:lnTo>
                    <a:lnTo>
                      <a:pt x="636068" y="92593"/>
                    </a:lnTo>
                    <a:lnTo>
                      <a:pt x="633356" y="88681"/>
                    </a:lnTo>
                    <a:lnTo>
                      <a:pt x="633027" y="84531"/>
                    </a:lnTo>
                    <a:lnTo>
                      <a:pt x="625878" y="79156"/>
                    </a:lnTo>
                    <a:lnTo>
                      <a:pt x="620700" y="76017"/>
                    </a:lnTo>
                    <a:lnTo>
                      <a:pt x="625549" y="76001"/>
                    </a:lnTo>
                    <a:lnTo>
                      <a:pt x="626945" y="70642"/>
                    </a:lnTo>
                    <a:lnTo>
                      <a:pt x="620125" y="68851"/>
                    </a:lnTo>
                    <a:lnTo>
                      <a:pt x="619550" y="64470"/>
                    </a:lnTo>
                    <a:lnTo>
                      <a:pt x="623494" y="63024"/>
                    </a:lnTo>
                    <a:lnTo>
                      <a:pt x="627274" y="65062"/>
                    </a:lnTo>
                    <a:lnTo>
                      <a:pt x="632452" y="67511"/>
                    </a:lnTo>
                    <a:lnTo>
                      <a:pt x="634424" y="63435"/>
                    </a:lnTo>
                    <a:lnTo>
                      <a:pt x="635821" y="57650"/>
                    </a:lnTo>
                    <a:lnTo>
                      <a:pt x="629658" y="53623"/>
                    </a:lnTo>
                    <a:lnTo>
                      <a:pt x="625959" y="51379"/>
                    </a:lnTo>
                    <a:lnTo>
                      <a:pt x="627357" y="47484"/>
                    </a:lnTo>
                    <a:lnTo>
                      <a:pt x="623577" y="44657"/>
                    </a:lnTo>
                    <a:lnTo>
                      <a:pt x="619468" y="41378"/>
                    </a:lnTo>
                    <a:lnTo>
                      <a:pt x="615112" y="42216"/>
                    </a:lnTo>
                    <a:lnTo>
                      <a:pt x="610920" y="41575"/>
                    </a:lnTo>
                    <a:lnTo>
                      <a:pt x="606482" y="42044"/>
                    </a:lnTo>
                    <a:lnTo>
                      <a:pt x="602291" y="42068"/>
                    </a:lnTo>
                    <a:lnTo>
                      <a:pt x="598182" y="42290"/>
                    </a:lnTo>
                    <a:lnTo>
                      <a:pt x="593992" y="40466"/>
                    </a:lnTo>
                    <a:lnTo>
                      <a:pt x="589883" y="40959"/>
                    </a:lnTo>
                    <a:lnTo>
                      <a:pt x="586266" y="44008"/>
                    </a:lnTo>
                    <a:lnTo>
                      <a:pt x="582979" y="41477"/>
                    </a:lnTo>
                    <a:lnTo>
                      <a:pt x="579281" y="44460"/>
                    </a:lnTo>
                    <a:lnTo>
                      <a:pt x="575583" y="47147"/>
                    </a:lnTo>
                    <a:lnTo>
                      <a:pt x="574351" y="53606"/>
                    </a:lnTo>
                    <a:lnTo>
                      <a:pt x="573447" y="58891"/>
                    </a:lnTo>
                    <a:lnTo>
                      <a:pt x="572706" y="63682"/>
                    </a:lnTo>
                    <a:lnTo>
                      <a:pt x="574268" y="68604"/>
                    </a:lnTo>
                    <a:lnTo>
                      <a:pt x="572378" y="72376"/>
                    </a:lnTo>
                    <a:lnTo>
                      <a:pt x="571967" y="76674"/>
                    </a:lnTo>
                    <a:lnTo>
                      <a:pt x="571638" y="80816"/>
                    </a:lnTo>
                    <a:lnTo>
                      <a:pt x="568597" y="84473"/>
                    </a:lnTo>
                    <a:lnTo>
                      <a:pt x="564406" y="84202"/>
                    </a:lnTo>
                    <a:lnTo>
                      <a:pt x="561612" y="87958"/>
                    </a:lnTo>
                    <a:lnTo>
                      <a:pt x="560544" y="92642"/>
                    </a:lnTo>
                    <a:lnTo>
                      <a:pt x="560626" y="97088"/>
                    </a:lnTo>
                    <a:lnTo>
                      <a:pt x="564406" y="98773"/>
                    </a:lnTo>
                    <a:lnTo>
                      <a:pt x="560955" y="101156"/>
                    </a:lnTo>
                    <a:lnTo>
                      <a:pt x="557832" y="104049"/>
                    </a:lnTo>
                    <a:lnTo>
                      <a:pt x="555284" y="107278"/>
                    </a:lnTo>
                    <a:lnTo>
                      <a:pt x="551997" y="109900"/>
                    </a:lnTo>
                    <a:lnTo>
                      <a:pt x="552737" y="114716"/>
                    </a:lnTo>
                    <a:lnTo>
                      <a:pt x="553970" y="118693"/>
                    </a:lnTo>
                    <a:lnTo>
                      <a:pt x="549942" y="121389"/>
                    </a:lnTo>
                    <a:lnTo>
                      <a:pt x="550354" y="125564"/>
                    </a:lnTo>
                    <a:lnTo>
                      <a:pt x="547724" y="128892"/>
                    </a:lnTo>
                    <a:lnTo>
                      <a:pt x="546902" y="132960"/>
                    </a:lnTo>
                    <a:lnTo>
                      <a:pt x="542957" y="131267"/>
                    </a:lnTo>
                    <a:lnTo>
                      <a:pt x="538930" y="132532"/>
                    </a:lnTo>
                    <a:lnTo>
                      <a:pt x="534821" y="132426"/>
                    </a:lnTo>
                    <a:lnTo>
                      <a:pt x="530712" y="132894"/>
                    </a:lnTo>
                    <a:lnTo>
                      <a:pt x="526850" y="134784"/>
                    </a:lnTo>
                    <a:lnTo>
                      <a:pt x="523645" y="138351"/>
                    </a:lnTo>
                    <a:lnTo>
                      <a:pt x="519289" y="138762"/>
                    </a:lnTo>
                    <a:lnTo>
                      <a:pt x="515098" y="137948"/>
                    </a:lnTo>
                    <a:lnTo>
                      <a:pt x="511482" y="135096"/>
                    </a:lnTo>
                    <a:lnTo>
                      <a:pt x="506634" y="134743"/>
                    </a:lnTo>
                    <a:lnTo>
                      <a:pt x="501785" y="134086"/>
                    </a:lnTo>
                    <a:lnTo>
                      <a:pt x="504004" y="130346"/>
                    </a:lnTo>
                    <a:lnTo>
                      <a:pt x="499320" y="128481"/>
                    </a:lnTo>
                    <a:lnTo>
                      <a:pt x="495293" y="129393"/>
                    </a:lnTo>
                    <a:lnTo>
                      <a:pt x="490526" y="128974"/>
                    </a:lnTo>
                    <a:lnTo>
                      <a:pt x="486499" y="130305"/>
                    </a:lnTo>
                    <a:lnTo>
                      <a:pt x="482308" y="131941"/>
                    </a:lnTo>
                    <a:lnTo>
                      <a:pt x="480500" y="135680"/>
                    </a:lnTo>
                    <a:lnTo>
                      <a:pt x="479103" y="139838"/>
                    </a:lnTo>
                    <a:lnTo>
                      <a:pt x="476144" y="142780"/>
                    </a:lnTo>
                    <a:lnTo>
                      <a:pt x="472200" y="144235"/>
                    </a:lnTo>
                    <a:lnTo>
                      <a:pt x="468748" y="146980"/>
                    </a:lnTo>
                    <a:lnTo>
                      <a:pt x="464639" y="145895"/>
                    </a:lnTo>
                    <a:lnTo>
                      <a:pt x="460284" y="145854"/>
                    </a:lnTo>
                    <a:lnTo>
                      <a:pt x="456011" y="145607"/>
                    </a:lnTo>
                    <a:lnTo>
                      <a:pt x="451162" y="145057"/>
                    </a:lnTo>
                    <a:lnTo>
                      <a:pt x="446313" y="146059"/>
                    </a:lnTo>
                    <a:lnTo>
                      <a:pt x="442780" y="148245"/>
                    </a:lnTo>
                    <a:lnTo>
                      <a:pt x="438753" y="149815"/>
                    </a:lnTo>
                    <a:lnTo>
                      <a:pt x="434972" y="151368"/>
                    </a:lnTo>
                    <a:lnTo>
                      <a:pt x="431110" y="149609"/>
                    </a:lnTo>
                    <a:lnTo>
                      <a:pt x="427987" y="146643"/>
                    </a:lnTo>
                    <a:lnTo>
                      <a:pt x="424782" y="143199"/>
                    </a:lnTo>
                    <a:lnTo>
                      <a:pt x="421413" y="140660"/>
                    </a:lnTo>
                    <a:lnTo>
                      <a:pt x="418290" y="137595"/>
                    </a:lnTo>
                    <a:lnTo>
                      <a:pt x="415742" y="133568"/>
                    </a:lnTo>
                    <a:lnTo>
                      <a:pt x="409332" y="128267"/>
                    </a:lnTo>
                    <a:lnTo>
                      <a:pt x="408346" y="121915"/>
                    </a:lnTo>
                    <a:lnTo>
                      <a:pt x="405141" y="119334"/>
                    </a:lnTo>
                    <a:lnTo>
                      <a:pt x="407442" y="114116"/>
                    </a:lnTo>
                    <a:lnTo>
                      <a:pt x="402347" y="115891"/>
                    </a:lnTo>
                    <a:lnTo>
                      <a:pt x="398155" y="121709"/>
                    </a:lnTo>
                    <a:lnTo>
                      <a:pt x="396677" y="126640"/>
                    </a:lnTo>
                    <a:lnTo>
                      <a:pt x="391745" y="130248"/>
                    </a:lnTo>
                    <a:lnTo>
                      <a:pt x="391170" y="134488"/>
                    </a:lnTo>
                    <a:lnTo>
                      <a:pt x="389033" y="140077"/>
                    </a:lnTo>
                    <a:lnTo>
                      <a:pt x="389609" y="146347"/>
                    </a:lnTo>
                    <a:lnTo>
                      <a:pt x="387718" y="150949"/>
                    </a:lnTo>
                    <a:lnTo>
                      <a:pt x="387473" y="156176"/>
                    </a:lnTo>
                    <a:lnTo>
                      <a:pt x="387636" y="162479"/>
                    </a:lnTo>
                    <a:lnTo>
                      <a:pt x="388951" y="167155"/>
                    </a:lnTo>
                    <a:lnTo>
                      <a:pt x="393882" y="170541"/>
                    </a:lnTo>
                    <a:lnTo>
                      <a:pt x="395773" y="175077"/>
                    </a:lnTo>
                    <a:lnTo>
                      <a:pt x="391910" y="183977"/>
                    </a:lnTo>
                    <a:lnTo>
                      <a:pt x="394211" y="188012"/>
                    </a:lnTo>
                    <a:lnTo>
                      <a:pt x="393636" y="194726"/>
                    </a:lnTo>
                    <a:lnTo>
                      <a:pt x="399882" y="196732"/>
                    </a:lnTo>
                    <a:lnTo>
                      <a:pt x="403086" y="200553"/>
                    </a:lnTo>
                    <a:lnTo>
                      <a:pt x="408592" y="203240"/>
                    </a:lnTo>
                    <a:lnTo>
                      <a:pt x="411715" y="206314"/>
                    </a:lnTo>
                    <a:lnTo>
                      <a:pt x="413195" y="211754"/>
                    </a:lnTo>
                    <a:lnTo>
                      <a:pt x="415907" y="216364"/>
                    </a:lnTo>
                    <a:lnTo>
                      <a:pt x="419359" y="220712"/>
                    </a:lnTo>
                    <a:lnTo>
                      <a:pt x="418454" y="224747"/>
                    </a:lnTo>
                    <a:lnTo>
                      <a:pt x="417468" y="231461"/>
                    </a:lnTo>
                    <a:lnTo>
                      <a:pt x="415331" y="235628"/>
                    </a:lnTo>
                    <a:lnTo>
                      <a:pt x="419687" y="238627"/>
                    </a:lnTo>
                    <a:lnTo>
                      <a:pt x="420755" y="242662"/>
                    </a:lnTo>
                    <a:lnTo>
                      <a:pt x="419440" y="248850"/>
                    </a:lnTo>
                    <a:lnTo>
                      <a:pt x="421741" y="254800"/>
                    </a:lnTo>
                    <a:lnTo>
                      <a:pt x="421494" y="259690"/>
                    </a:lnTo>
                    <a:lnTo>
                      <a:pt x="424207" y="264613"/>
                    </a:lnTo>
                    <a:lnTo>
                      <a:pt x="425193" y="271335"/>
                    </a:lnTo>
                    <a:lnTo>
                      <a:pt x="430124" y="267752"/>
                    </a:lnTo>
                    <a:lnTo>
                      <a:pt x="434479" y="269585"/>
                    </a:lnTo>
                    <a:lnTo>
                      <a:pt x="435958" y="273570"/>
                    </a:lnTo>
                    <a:lnTo>
                      <a:pt x="441218" y="272231"/>
                    </a:lnTo>
                    <a:lnTo>
                      <a:pt x="445903" y="274022"/>
                    </a:lnTo>
                    <a:lnTo>
                      <a:pt x="450916" y="270883"/>
                    </a:lnTo>
                    <a:lnTo>
                      <a:pt x="455764" y="269091"/>
                    </a:lnTo>
                    <a:lnTo>
                      <a:pt x="460120" y="271779"/>
                    </a:lnTo>
                    <a:lnTo>
                      <a:pt x="463407" y="268196"/>
                    </a:lnTo>
                    <a:lnTo>
                      <a:pt x="467681" y="272675"/>
                    </a:lnTo>
                    <a:lnTo>
                      <a:pt x="466776" y="276710"/>
                    </a:lnTo>
                    <a:lnTo>
                      <a:pt x="467352" y="284771"/>
                    </a:lnTo>
                    <a:lnTo>
                      <a:pt x="469242" y="289250"/>
                    </a:lnTo>
                    <a:lnTo>
                      <a:pt x="474994" y="284771"/>
                    </a:lnTo>
                    <a:lnTo>
                      <a:pt x="481486" y="282084"/>
                    </a:lnTo>
                    <a:lnTo>
                      <a:pt x="486664" y="285938"/>
                    </a:lnTo>
                    <a:lnTo>
                      <a:pt x="497593" y="280276"/>
                    </a:lnTo>
                    <a:lnTo>
                      <a:pt x="499402" y="275962"/>
                    </a:lnTo>
                    <a:lnTo>
                      <a:pt x="502607" y="271335"/>
                    </a:lnTo>
                    <a:lnTo>
                      <a:pt x="505729" y="275362"/>
                    </a:lnTo>
                    <a:lnTo>
                      <a:pt x="509510" y="279676"/>
                    </a:lnTo>
                    <a:lnTo>
                      <a:pt x="514523" y="276710"/>
                    </a:lnTo>
                    <a:lnTo>
                      <a:pt x="517975" y="282084"/>
                    </a:lnTo>
                    <a:lnTo>
                      <a:pt x="524631" y="286119"/>
                    </a:lnTo>
                    <a:lnTo>
                      <a:pt x="530795" y="282980"/>
                    </a:lnTo>
                    <a:lnTo>
                      <a:pt x="536137" y="284040"/>
                    </a:lnTo>
                    <a:lnTo>
                      <a:pt x="540246" y="287598"/>
                    </a:lnTo>
                    <a:lnTo>
                      <a:pt x="543943" y="289702"/>
                    </a:lnTo>
                    <a:lnTo>
                      <a:pt x="545670" y="294181"/>
                    </a:lnTo>
                    <a:lnTo>
                      <a:pt x="545916" y="300451"/>
                    </a:lnTo>
                    <a:lnTo>
                      <a:pt x="545670" y="308069"/>
                    </a:lnTo>
                    <a:close/>
                    <a:moveTo>
                      <a:pt x="564324" y="454499"/>
                    </a:moveTo>
                    <a:lnTo>
                      <a:pt x="561365" y="450899"/>
                    </a:lnTo>
                    <a:lnTo>
                      <a:pt x="564324" y="454499"/>
                    </a:lnTo>
                    <a:close/>
                    <a:moveTo>
                      <a:pt x="586842" y="458098"/>
                    </a:moveTo>
                    <a:lnTo>
                      <a:pt x="591773" y="456594"/>
                    </a:lnTo>
                    <a:lnTo>
                      <a:pt x="591526" y="451795"/>
                    </a:lnTo>
                    <a:lnTo>
                      <a:pt x="593663" y="448195"/>
                    </a:lnTo>
                    <a:lnTo>
                      <a:pt x="595471" y="443947"/>
                    </a:lnTo>
                    <a:lnTo>
                      <a:pt x="596786" y="439928"/>
                    </a:lnTo>
                    <a:lnTo>
                      <a:pt x="588074" y="435589"/>
                    </a:lnTo>
                    <a:lnTo>
                      <a:pt x="583719" y="437397"/>
                    </a:lnTo>
                    <a:lnTo>
                      <a:pt x="580514" y="440438"/>
                    </a:lnTo>
                    <a:lnTo>
                      <a:pt x="577719" y="445081"/>
                    </a:lnTo>
                    <a:lnTo>
                      <a:pt x="577556" y="452748"/>
                    </a:lnTo>
                    <a:lnTo>
                      <a:pt x="572461" y="452995"/>
                    </a:lnTo>
                    <a:lnTo>
                      <a:pt x="576241" y="457087"/>
                    </a:lnTo>
                    <a:lnTo>
                      <a:pt x="580596" y="456002"/>
                    </a:lnTo>
                    <a:lnTo>
                      <a:pt x="584459" y="457802"/>
                    </a:lnTo>
                    <a:close/>
                    <a:moveTo>
                      <a:pt x="603442" y="462905"/>
                    </a:moveTo>
                    <a:lnTo>
                      <a:pt x="608044" y="461533"/>
                    </a:lnTo>
                    <a:lnTo>
                      <a:pt x="613139" y="462100"/>
                    </a:lnTo>
                    <a:lnTo>
                      <a:pt x="619960" y="460005"/>
                    </a:lnTo>
                    <a:lnTo>
                      <a:pt x="624727" y="458542"/>
                    </a:lnTo>
                    <a:lnTo>
                      <a:pt x="630891" y="457350"/>
                    </a:lnTo>
                    <a:lnTo>
                      <a:pt x="635082" y="456002"/>
                    </a:lnTo>
                    <a:lnTo>
                      <a:pt x="639519" y="453406"/>
                    </a:lnTo>
                    <a:lnTo>
                      <a:pt x="642889" y="449362"/>
                    </a:lnTo>
                    <a:lnTo>
                      <a:pt x="642067" y="453899"/>
                    </a:lnTo>
                    <a:lnTo>
                      <a:pt x="649217" y="454499"/>
                    </a:lnTo>
                    <a:lnTo>
                      <a:pt x="655051" y="455402"/>
                    </a:lnTo>
                    <a:lnTo>
                      <a:pt x="652750" y="450899"/>
                    </a:lnTo>
                    <a:lnTo>
                      <a:pt x="657024" y="450595"/>
                    </a:lnTo>
                    <a:lnTo>
                      <a:pt x="662694" y="452395"/>
                    </a:lnTo>
                    <a:lnTo>
                      <a:pt x="665735" y="448195"/>
                    </a:lnTo>
                    <a:lnTo>
                      <a:pt x="661462" y="448795"/>
                    </a:lnTo>
                    <a:lnTo>
                      <a:pt x="661954" y="442985"/>
                    </a:lnTo>
                    <a:lnTo>
                      <a:pt x="655463" y="437693"/>
                    </a:lnTo>
                    <a:lnTo>
                      <a:pt x="652586" y="440692"/>
                    </a:lnTo>
                    <a:lnTo>
                      <a:pt x="648970" y="437750"/>
                    </a:lnTo>
                    <a:lnTo>
                      <a:pt x="643793" y="438695"/>
                    </a:lnTo>
                    <a:lnTo>
                      <a:pt x="639355" y="437997"/>
                    </a:lnTo>
                    <a:lnTo>
                      <a:pt x="637794" y="433493"/>
                    </a:lnTo>
                    <a:lnTo>
                      <a:pt x="633520" y="432252"/>
                    </a:lnTo>
                    <a:lnTo>
                      <a:pt x="629329" y="432589"/>
                    </a:lnTo>
                    <a:lnTo>
                      <a:pt x="625055" y="433411"/>
                    </a:lnTo>
                    <a:lnTo>
                      <a:pt x="627850" y="440783"/>
                    </a:lnTo>
                    <a:lnTo>
                      <a:pt x="632863" y="443568"/>
                    </a:lnTo>
                    <a:lnTo>
                      <a:pt x="636890" y="446848"/>
                    </a:lnTo>
                    <a:lnTo>
                      <a:pt x="633685" y="449461"/>
                    </a:lnTo>
                    <a:lnTo>
                      <a:pt x="628589" y="450957"/>
                    </a:lnTo>
                    <a:lnTo>
                      <a:pt x="624480" y="446839"/>
                    </a:lnTo>
                    <a:lnTo>
                      <a:pt x="621522" y="442369"/>
                    </a:lnTo>
                    <a:lnTo>
                      <a:pt x="617002" y="441999"/>
                    </a:lnTo>
                    <a:lnTo>
                      <a:pt x="608948" y="440503"/>
                    </a:lnTo>
                    <a:lnTo>
                      <a:pt x="605414" y="442985"/>
                    </a:lnTo>
                    <a:lnTo>
                      <a:pt x="599744" y="446116"/>
                    </a:lnTo>
                    <a:lnTo>
                      <a:pt x="597443" y="452518"/>
                    </a:lnTo>
                    <a:lnTo>
                      <a:pt x="595964" y="459914"/>
                    </a:lnTo>
                    <a:lnTo>
                      <a:pt x="599744" y="462528"/>
                    </a:lnTo>
                    <a:close/>
                    <a:moveTo>
                      <a:pt x="697539" y="501875"/>
                    </a:moveTo>
                    <a:lnTo>
                      <a:pt x="702469" y="500232"/>
                    </a:lnTo>
                    <a:lnTo>
                      <a:pt x="706167" y="496641"/>
                    </a:lnTo>
                    <a:lnTo>
                      <a:pt x="708880" y="493518"/>
                    </a:lnTo>
                    <a:lnTo>
                      <a:pt x="706249" y="489031"/>
                    </a:lnTo>
                    <a:lnTo>
                      <a:pt x="703127" y="486105"/>
                    </a:lnTo>
                    <a:lnTo>
                      <a:pt x="699676" y="481289"/>
                    </a:lnTo>
                    <a:lnTo>
                      <a:pt x="692772" y="480287"/>
                    </a:lnTo>
                    <a:lnTo>
                      <a:pt x="691293" y="475315"/>
                    </a:lnTo>
                    <a:lnTo>
                      <a:pt x="687349" y="473318"/>
                    </a:lnTo>
                    <a:lnTo>
                      <a:pt x="684308" y="468872"/>
                    </a:lnTo>
                    <a:lnTo>
                      <a:pt x="680774" y="472611"/>
                    </a:lnTo>
                    <a:lnTo>
                      <a:pt x="676500" y="471863"/>
                    </a:lnTo>
                    <a:lnTo>
                      <a:pt x="671158" y="471485"/>
                    </a:lnTo>
                    <a:lnTo>
                      <a:pt x="666968" y="471863"/>
                    </a:lnTo>
                    <a:lnTo>
                      <a:pt x="657599" y="474477"/>
                    </a:lnTo>
                    <a:lnTo>
                      <a:pt x="658256" y="479703"/>
                    </a:lnTo>
                    <a:lnTo>
                      <a:pt x="661379" y="483064"/>
                    </a:lnTo>
                    <a:lnTo>
                      <a:pt x="665653" y="483434"/>
                    </a:lnTo>
                    <a:lnTo>
                      <a:pt x="669762" y="484371"/>
                    </a:lnTo>
                    <a:lnTo>
                      <a:pt x="673953" y="484544"/>
                    </a:lnTo>
                    <a:lnTo>
                      <a:pt x="680774" y="489721"/>
                    </a:lnTo>
                    <a:lnTo>
                      <a:pt x="684718" y="492392"/>
                    </a:lnTo>
                    <a:lnTo>
                      <a:pt x="685869" y="496501"/>
                    </a:lnTo>
                    <a:lnTo>
                      <a:pt x="689321" y="499320"/>
                    </a:lnTo>
                    <a:lnTo>
                      <a:pt x="693594" y="499114"/>
                    </a:lnTo>
                    <a:lnTo>
                      <a:pt x="697374" y="501086"/>
                    </a:lnTo>
                    <a:close/>
                    <a:moveTo>
                      <a:pt x="716029" y="459199"/>
                    </a:moveTo>
                    <a:lnTo>
                      <a:pt x="719809" y="456964"/>
                    </a:lnTo>
                    <a:lnTo>
                      <a:pt x="724822" y="457334"/>
                    </a:lnTo>
                    <a:lnTo>
                      <a:pt x="732383" y="454720"/>
                    </a:lnTo>
                    <a:lnTo>
                      <a:pt x="737149" y="456964"/>
                    </a:lnTo>
                    <a:lnTo>
                      <a:pt x="742656" y="454720"/>
                    </a:lnTo>
                    <a:lnTo>
                      <a:pt x="746847" y="452107"/>
                    </a:lnTo>
                    <a:lnTo>
                      <a:pt x="753421" y="452477"/>
                    </a:lnTo>
                    <a:lnTo>
                      <a:pt x="759584" y="450274"/>
                    </a:lnTo>
                    <a:lnTo>
                      <a:pt x="763611" y="448351"/>
                    </a:lnTo>
                    <a:lnTo>
                      <a:pt x="767885" y="446215"/>
                    </a:lnTo>
                    <a:lnTo>
                      <a:pt x="769857" y="442032"/>
                    </a:lnTo>
                    <a:lnTo>
                      <a:pt x="773309" y="437964"/>
                    </a:lnTo>
                    <a:lnTo>
                      <a:pt x="772405" y="432639"/>
                    </a:lnTo>
                    <a:lnTo>
                      <a:pt x="767639" y="432630"/>
                    </a:lnTo>
                    <a:lnTo>
                      <a:pt x="769857" y="436805"/>
                    </a:lnTo>
                    <a:lnTo>
                      <a:pt x="765995" y="439788"/>
                    </a:lnTo>
                    <a:lnTo>
                      <a:pt x="761475" y="441580"/>
                    </a:lnTo>
                    <a:lnTo>
                      <a:pt x="758023" y="444637"/>
                    </a:lnTo>
                    <a:lnTo>
                      <a:pt x="753832" y="447982"/>
                    </a:lnTo>
                    <a:lnTo>
                      <a:pt x="747012" y="445015"/>
                    </a:lnTo>
                    <a:lnTo>
                      <a:pt x="742903" y="443618"/>
                    </a:lnTo>
                    <a:lnTo>
                      <a:pt x="738382" y="444267"/>
                    </a:lnTo>
                    <a:lnTo>
                      <a:pt x="733780" y="443519"/>
                    </a:lnTo>
                    <a:lnTo>
                      <a:pt x="730246" y="447899"/>
                    </a:lnTo>
                    <a:lnTo>
                      <a:pt x="725891" y="446133"/>
                    </a:lnTo>
                    <a:lnTo>
                      <a:pt x="721453" y="442402"/>
                    </a:lnTo>
                    <a:lnTo>
                      <a:pt x="716276" y="440314"/>
                    </a:lnTo>
                    <a:lnTo>
                      <a:pt x="707811" y="439418"/>
                    </a:lnTo>
                    <a:lnTo>
                      <a:pt x="703785" y="437923"/>
                    </a:lnTo>
                    <a:lnTo>
                      <a:pt x="695812" y="437545"/>
                    </a:lnTo>
                    <a:lnTo>
                      <a:pt x="691622" y="440158"/>
                    </a:lnTo>
                    <a:lnTo>
                      <a:pt x="686033" y="443897"/>
                    </a:lnTo>
                    <a:lnTo>
                      <a:pt x="683075" y="446823"/>
                    </a:lnTo>
                    <a:lnTo>
                      <a:pt x="682746" y="453225"/>
                    </a:lnTo>
                    <a:lnTo>
                      <a:pt x="689978" y="454408"/>
                    </a:lnTo>
                    <a:lnTo>
                      <a:pt x="697045" y="455468"/>
                    </a:lnTo>
                    <a:lnTo>
                      <a:pt x="702634" y="454778"/>
                    </a:lnTo>
                    <a:lnTo>
                      <a:pt x="706496" y="456561"/>
                    </a:lnTo>
                    <a:lnTo>
                      <a:pt x="711180" y="455353"/>
                    </a:lnTo>
                    <a:lnTo>
                      <a:pt x="716029" y="459199"/>
                    </a:lnTo>
                    <a:close/>
                    <a:moveTo>
                      <a:pt x="783170" y="447250"/>
                    </a:moveTo>
                    <a:lnTo>
                      <a:pt x="787197" y="446511"/>
                    </a:lnTo>
                    <a:lnTo>
                      <a:pt x="789498" y="442402"/>
                    </a:lnTo>
                    <a:lnTo>
                      <a:pt x="793936" y="437882"/>
                    </a:lnTo>
                    <a:lnTo>
                      <a:pt x="798620" y="436263"/>
                    </a:lnTo>
                    <a:lnTo>
                      <a:pt x="794183" y="434627"/>
                    </a:lnTo>
                    <a:lnTo>
                      <a:pt x="790402" y="436830"/>
                    </a:lnTo>
                    <a:lnTo>
                      <a:pt x="786293" y="437175"/>
                    </a:lnTo>
                    <a:lnTo>
                      <a:pt x="783252" y="440906"/>
                    </a:lnTo>
                    <a:lnTo>
                      <a:pt x="780130" y="444168"/>
                    </a:lnTo>
                    <a:lnTo>
                      <a:pt x="783170" y="447250"/>
                    </a:lnTo>
                    <a:close/>
                    <a:moveTo>
                      <a:pt x="734602" y="511482"/>
                    </a:moveTo>
                    <a:lnTo>
                      <a:pt x="738135" y="508795"/>
                    </a:lnTo>
                    <a:lnTo>
                      <a:pt x="734930" y="505664"/>
                    </a:lnTo>
                    <a:lnTo>
                      <a:pt x="730000" y="510143"/>
                    </a:lnTo>
                    <a:lnTo>
                      <a:pt x="734602" y="511482"/>
                    </a:lnTo>
                    <a:close/>
                    <a:moveTo>
                      <a:pt x="364544" y="63977"/>
                    </a:moveTo>
                    <a:lnTo>
                      <a:pt x="369968" y="60419"/>
                    </a:lnTo>
                    <a:lnTo>
                      <a:pt x="371036" y="56261"/>
                    </a:lnTo>
                    <a:lnTo>
                      <a:pt x="368077" y="50377"/>
                    </a:lnTo>
                    <a:lnTo>
                      <a:pt x="366023" y="45865"/>
                    </a:lnTo>
                    <a:lnTo>
                      <a:pt x="360270" y="51478"/>
                    </a:lnTo>
                    <a:lnTo>
                      <a:pt x="362654" y="58176"/>
                    </a:lnTo>
                    <a:lnTo>
                      <a:pt x="364544" y="63977"/>
                    </a:lnTo>
                    <a:close/>
                    <a:moveTo>
                      <a:pt x="1118384" y="214778"/>
                    </a:moveTo>
                    <a:lnTo>
                      <a:pt x="1120932" y="210300"/>
                    </a:lnTo>
                    <a:lnTo>
                      <a:pt x="1116987" y="207612"/>
                    </a:lnTo>
                    <a:lnTo>
                      <a:pt x="1116823" y="212239"/>
                    </a:lnTo>
                    <a:close/>
                    <a:moveTo>
                      <a:pt x="1001113" y="299893"/>
                    </a:moveTo>
                    <a:lnTo>
                      <a:pt x="1001277" y="293828"/>
                    </a:lnTo>
                    <a:lnTo>
                      <a:pt x="1001442" y="288601"/>
                    </a:lnTo>
                    <a:lnTo>
                      <a:pt x="1000373" y="284410"/>
                    </a:lnTo>
                    <a:lnTo>
                      <a:pt x="996347" y="279635"/>
                    </a:lnTo>
                    <a:lnTo>
                      <a:pt x="993553" y="275156"/>
                    </a:lnTo>
                    <a:lnTo>
                      <a:pt x="988621" y="271055"/>
                    </a:lnTo>
                    <a:lnTo>
                      <a:pt x="983937" y="271803"/>
                    </a:lnTo>
                    <a:lnTo>
                      <a:pt x="978266" y="271425"/>
                    </a:lnTo>
                    <a:lnTo>
                      <a:pt x="974733" y="269215"/>
                    </a:lnTo>
                    <a:lnTo>
                      <a:pt x="970459" y="266486"/>
                    </a:lnTo>
                    <a:lnTo>
                      <a:pt x="966104" y="265550"/>
                    </a:lnTo>
                    <a:lnTo>
                      <a:pt x="961502" y="265451"/>
                    </a:lnTo>
                    <a:lnTo>
                      <a:pt x="956571" y="269560"/>
                    </a:lnTo>
                    <a:lnTo>
                      <a:pt x="953366" y="266199"/>
                    </a:lnTo>
                    <a:lnTo>
                      <a:pt x="948681" y="267316"/>
                    </a:lnTo>
                    <a:lnTo>
                      <a:pt x="941696" y="266577"/>
                    </a:lnTo>
                    <a:lnTo>
                      <a:pt x="933232" y="267694"/>
                    </a:lnTo>
                    <a:lnTo>
                      <a:pt x="927479" y="268138"/>
                    </a:lnTo>
                    <a:lnTo>
                      <a:pt x="925589" y="272683"/>
                    </a:lnTo>
                    <a:lnTo>
                      <a:pt x="920247" y="276282"/>
                    </a:lnTo>
                    <a:lnTo>
                      <a:pt x="913509" y="277515"/>
                    </a:lnTo>
                    <a:lnTo>
                      <a:pt x="917125" y="279635"/>
                    </a:lnTo>
                    <a:lnTo>
                      <a:pt x="920740" y="282996"/>
                    </a:lnTo>
                    <a:lnTo>
                      <a:pt x="919836" y="288971"/>
                    </a:lnTo>
                    <a:lnTo>
                      <a:pt x="922055" y="284147"/>
                    </a:lnTo>
                    <a:lnTo>
                      <a:pt x="924521" y="279265"/>
                    </a:lnTo>
                    <a:lnTo>
                      <a:pt x="927644" y="274787"/>
                    </a:lnTo>
                    <a:lnTo>
                      <a:pt x="927808" y="280013"/>
                    </a:lnTo>
                    <a:lnTo>
                      <a:pt x="932492" y="283613"/>
                    </a:lnTo>
                    <a:lnTo>
                      <a:pt x="937341" y="286736"/>
                    </a:lnTo>
                    <a:lnTo>
                      <a:pt x="943012" y="281870"/>
                    </a:lnTo>
                    <a:lnTo>
                      <a:pt x="948764" y="279085"/>
                    </a:lnTo>
                    <a:lnTo>
                      <a:pt x="948107" y="283744"/>
                    </a:lnTo>
                    <a:lnTo>
                      <a:pt x="954188" y="283752"/>
                    </a:lnTo>
                    <a:lnTo>
                      <a:pt x="960844" y="285240"/>
                    </a:lnTo>
                    <a:lnTo>
                      <a:pt x="965693" y="286736"/>
                    </a:lnTo>
                    <a:lnTo>
                      <a:pt x="965282" y="281131"/>
                    </a:lnTo>
                    <a:lnTo>
                      <a:pt x="970789" y="282248"/>
                    </a:lnTo>
                    <a:lnTo>
                      <a:pt x="976870" y="283374"/>
                    </a:lnTo>
                    <a:lnTo>
                      <a:pt x="979993" y="287787"/>
                    </a:lnTo>
                    <a:lnTo>
                      <a:pt x="984019" y="289349"/>
                    </a:lnTo>
                    <a:lnTo>
                      <a:pt x="989936" y="291962"/>
                    </a:lnTo>
                    <a:lnTo>
                      <a:pt x="997168" y="296819"/>
                    </a:lnTo>
                    <a:lnTo>
                      <a:pt x="1001113" y="299893"/>
                    </a:lnTo>
                    <a:close/>
                    <a:moveTo>
                      <a:pt x="260092" y="199378"/>
                    </a:moveTo>
                    <a:lnTo>
                      <a:pt x="264859" y="194529"/>
                    </a:lnTo>
                    <a:lnTo>
                      <a:pt x="264695" y="189302"/>
                    </a:lnTo>
                    <a:lnTo>
                      <a:pt x="259682" y="189672"/>
                    </a:lnTo>
                    <a:lnTo>
                      <a:pt x="259189" y="195277"/>
                    </a:lnTo>
                    <a:lnTo>
                      <a:pt x="260092" y="199378"/>
                    </a:lnTo>
                    <a:close/>
                    <a:moveTo>
                      <a:pt x="273816" y="187059"/>
                    </a:moveTo>
                    <a:lnTo>
                      <a:pt x="273735" y="182679"/>
                    </a:lnTo>
                    <a:lnTo>
                      <a:pt x="269790" y="180887"/>
                    </a:lnTo>
                    <a:lnTo>
                      <a:pt x="266749" y="177764"/>
                    </a:lnTo>
                    <a:lnTo>
                      <a:pt x="264859" y="181569"/>
                    </a:lnTo>
                    <a:lnTo>
                      <a:pt x="268804" y="184816"/>
                    </a:lnTo>
                    <a:lnTo>
                      <a:pt x="273816" y="187059"/>
                    </a:lnTo>
                    <a:close/>
                    <a:moveTo>
                      <a:pt x="199772" y="350910"/>
                    </a:moveTo>
                    <a:lnTo>
                      <a:pt x="200101" y="346431"/>
                    </a:lnTo>
                    <a:lnTo>
                      <a:pt x="193527" y="343818"/>
                    </a:lnTo>
                    <a:lnTo>
                      <a:pt x="195745" y="349135"/>
                    </a:lnTo>
                    <a:lnTo>
                      <a:pt x="199772" y="350910"/>
                    </a:lnTo>
                    <a:close/>
                    <a:moveTo>
                      <a:pt x="322796" y="275362"/>
                    </a:moveTo>
                    <a:lnTo>
                      <a:pt x="321728" y="271277"/>
                    </a:lnTo>
                    <a:lnTo>
                      <a:pt x="321892" y="265508"/>
                    </a:lnTo>
                    <a:lnTo>
                      <a:pt x="324440" y="260578"/>
                    </a:lnTo>
                    <a:lnTo>
                      <a:pt x="329370" y="259304"/>
                    </a:lnTo>
                    <a:lnTo>
                      <a:pt x="318852" y="256994"/>
                    </a:lnTo>
                    <a:lnTo>
                      <a:pt x="313346" y="254307"/>
                    </a:lnTo>
                    <a:lnTo>
                      <a:pt x="311537" y="247593"/>
                    </a:lnTo>
                    <a:lnTo>
                      <a:pt x="309647" y="241766"/>
                    </a:lnTo>
                    <a:lnTo>
                      <a:pt x="310962" y="237288"/>
                    </a:lnTo>
                    <a:lnTo>
                      <a:pt x="306360" y="230565"/>
                    </a:lnTo>
                    <a:lnTo>
                      <a:pt x="304059" y="226982"/>
                    </a:lnTo>
                    <a:lnTo>
                      <a:pt x="297649" y="225643"/>
                    </a:lnTo>
                    <a:lnTo>
                      <a:pt x="298717" y="231913"/>
                    </a:lnTo>
                    <a:lnTo>
                      <a:pt x="294362" y="228330"/>
                    </a:lnTo>
                    <a:lnTo>
                      <a:pt x="289185" y="228330"/>
                    </a:lnTo>
                    <a:lnTo>
                      <a:pt x="287376" y="235496"/>
                    </a:lnTo>
                    <a:lnTo>
                      <a:pt x="281624" y="239079"/>
                    </a:lnTo>
                    <a:lnTo>
                      <a:pt x="280720" y="244010"/>
                    </a:lnTo>
                    <a:lnTo>
                      <a:pt x="288773" y="244429"/>
                    </a:lnTo>
                    <a:lnTo>
                      <a:pt x="294280" y="244429"/>
                    </a:lnTo>
                    <a:lnTo>
                      <a:pt x="298717" y="244454"/>
                    </a:lnTo>
                    <a:lnTo>
                      <a:pt x="299375" y="250280"/>
                    </a:lnTo>
                    <a:lnTo>
                      <a:pt x="302087" y="254307"/>
                    </a:lnTo>
                    <a:lnTo>
                      <a:pt x="301183" y="258342"/>
                    </a:lnTo>
                    <a:lnTo>
                      <a:pt x="302580" y="265508"/>
                    </a:lnTo>
                    <a:lnTo>
                      <a:pt x="312524" y="269091"/>
                    </a:lnTo>
                    <a:lnTo>
                      <a:pt x="317290" y="272231"/>
                    </a:lnTo>
                    <a:lnTo>
                      <a:pt x="322796" y="275362"/>
                    </a:lnTo>
                    <a:close/>
                    <a:moveTo>
                      <a:pt x="686362" y="356917"/>
                    </a:moveTo>
                    <a:lnTo>
                      <a:pt x="690717" y="354740"/>
                    </a:lnTo>
                    <a:lnTo>
                      <a:pt x="696635" y="353556"/>
                    </a:lnTo>
                    <a:lnTo>
                      <a:pt x="703456" y="350943"/>
                    </a:lnTo>
                    <a:lnTo>
                      <a:pt x="708222" y="354304"/>
                    </a:lnTo>
                    <a:lnTo>
                      <a:pt x="707565" y="349447"/>
                    </a:lnTo>
                    <a:lnTo>
                      <a:pt x="705428" y="342355"/>
                    </a:lnTo>
                    <a:lnTo>
                      <a:pt x="704195" y="335616"/>
                    </a:lnTo>
                    <a:lnTo>
                      <a:pt x="705017" y="330406"/>
                    </a:lnTo>
                    <a:lnTo>
                      <a:pt x="708222" y="323314"/>
                    </a:lnTo>
                    <a:lnTo>
                      <a:pt x="707729" y="318835"/>
                    </a:lnTo>
                    <a:lnTo>
                      <a:pt x="707894" y="310609"/>
                    </a:lnTo>
                    <a:lnTo>
                      <a:pt x="706990" y="299424"/>
                    </a:lnTo>
                    <a:lnTo>
                      <a:pt x="709537" y="292702"/>
                    </a:lnTo>
                    <a:lnTo>
                      <a:pt x="708304" y="288223"/>
                    </a:lnTo>
                    <a:lnTo>
                      <a:pt x="709537" y="280761"/>
                    </a:lnTo>
                    <a:lnTo>
                      <a:pt x="705263" y="277400"/>
                    </a:lnTo>
                    <a:lnTo>
                      <a:pt x="703785" y="271425"/>
                    </a:lnTo>
                    <a:lnTo>
                      <a:pt x="710194" y="266486"/>
                    </a:lnTo>
                    <a:lnTo>
                      <a:pt x="715208" y="262303"/>
                    </a:lnTo>
                    <a:lnTo>
                      <a:pt x="720056" y="260602"/>
                    </a:lnTo>
                    <a:lnTo>
                      <a:pt x="724494" y="260972"/>
                    </a:lnTo>
                    <a:lnTo>
                      <a:pt x="728439" y="262837"/>
                    </a:lnTo>
                    <a:lnTo>
                      <a:pt x="725726" y="266486"/>
                    </a:lnTo>
                    <a:lnTo>
                      <a:pt x="727535" y="272173"/>
                    </a:lnTo>
                    <a:lnTo>
                      <a:pt x="727288" y="278896"/>
                    </a:lnTo>
                    <a:lnTo>
                      <a:pt x="722440" y="284122"/>
                    </a:lnTo>
                    <a:lnTo>
                      <a:pt x="723918" y="290836"/>
                    </a:lnTo>
                    <a:lnTo>
                      <a:pt x="728274" y="295899"/>
                    </a:lnTo>
                    <a:lnTo>
                      <a:pt x="734602" y="302407"/>
                    </a:lnTo>
                    <a:lnTo>
                      <a:pt x="741834" y="306147"/>
                    </a:lnTo>
                    <a:lnTo>
                      <a:pt x="740684" y="311373"/>
                    </a:lnTo>
                    <a:lnTo>
                      <a:pt x="738053" y="320577"/>
                    </a:lnTo>
                    <a:lnTo>
                      <a:pt x="738218" y="326675"/>
                    </a:lnTo>
                    <a:lnTo>
                      <a:pt x="742820" y="330406"/>
                    </a:lnTo>
                    <a:lnTo>
                      <a:pt x="747257" y="330053"/>
                    </a:lnTo>
                    <a:lnTo>
                      <a:pt x="751449" y="331902"/>
                    </a:lnTo>
                    <a:lnTo>
                      <a:pt x="754818" y="329288"/>
                    </a:lnTo>
                    <a:lnTo>
                      <a:pt x="753997" y="324810"/>
                    </a:lnTo>
                    <a:lnTo>
                      <a:pt x="758516" y="318465"/>
                    </a:lnTo>
                    <a:lnTo>
                      <a:pt x="763611" y="316970"/>
                    </a:lnTo>
                    <a:lnTo>
                      <a:pt x="767639" y="315104"/>
                    </a:lnTo>
                    <a:lnTo>
                      <a:pt x="772241" y="319213"/>
                    </a:lnTo>
                    <a:lnTo>
                      <a:pt x="771666" y="313986"/>
                    </a:lnTo>
                    <a:lnTo>
                      <a:pt x="776596" y="316600"/>
                    </a:lnTo>
                    <a:lnTo>
                      <a:pt x="778569" y="310609"/>
                    </a:lnTo>
                    <a:lnTo>
                      <a:pt x="776267" y="305768"/>
                    </a:lnTo>
                    <a:lnTo>
                      <a:pt x="772241" y="306895"/>
                    </a:lnTo>
                    <a:lnTo>
                      <a:pt x="771008" y="302785"/>
                    </a:lnTo>
                    <a:lnTo>
                      <a:pt x="767474" y="298676"/>
                    </a:lnTo>
                    <a:lnTo>
                      <a:pt x="761311" y="293450"/>
                    </a:lnTo>
                    <a:lnTo>
                      <a:pt x="763119" y="288223"/>
                    </a:lnTo>
                    <a:lnTo>
                      <a:pt x="766242" y="284862"/>
                    </a:lnTo>
                    <a:lnTo>
                      <a:pt x="763365" y="280761"/>
                    </a:lnTo>
                    <a:lnTo>
                      <a:pt x="767145" y="277770"/>
                    </a:lnTo>
                    <a:lnTo>
                      <a:pt x="762297" y="272921"/>
                    </a:lnTo>
                    <a:lnTo>
                      <a:pt x="761721" y="268828"/>
                    </a:lnTo>
                    <a:lnTo>
                      <a:pt x="754901" y="262837"/>
                    </a:lnTo>
                    <a:lnTo>
                      <a:pt x="753421" y="256493"/>
                    </a:lnTo>
                    <a:lnTo>
                      <a:pt x="750052" y="251283"/>
                    </a:lnTo>
                    <a:lnTo>
                      <a:pt x="747012" y="246418"/>
                    </a:lnTo>
                    <a:lnTo>
                      <a:pt x="742409" y="245292"/>
                    </a:lnTo>
                    <a:lnTo>
                      <a:pt x="737889" y="238200"/>
                    </a:lnTo>
                    <a:lnTo>
                      <a:pt x="735342" y="233721"/>
                    </a:lnTo>
                    <a:lnTo>
                      <a:pt x="742244" y="238200"/>
                    </a:lnTo>
                    <a:lnTo>
                      <a:pt x="748326" y="236712"/>
                    </a:lnTo>
                    <a:lnTo>
                      <a:pt x="751531" y="231099"/>
                    </a:lnTo>
                    <a:lnTo>
                      <a:pt x="755887" y="228872"/>
                    </a:lnTo>
                    <a:lnTo>
                      <a:pt x="761639" y="228124"/>
                    </a:lnTo>
                    <a:lnTo>
                      <a:pt x="767802" y="224015"/>
                    </a:lnTo>
                    <a:lnTo>
                      <a:pt x="772323" y="217293"/>
                    </a:lnTo>
                    <a:lnTo>
                      <a:pt x="776596" y="210201"/>
                    </a:lnTo>
                    <a:lnTo>
                      <a:pt x="784979" y="206470"/>
                    </a:lnTo>
                    <a:lnTo>
                      <a:pt x="789006" y="207966"/>
                    </a:lnTo>
                    <a:lnTo>
                      <a:pt x="793936" y="210949"/>
                    </a:lnTo>
                    <a:lnTo>
                      <a:pt x="795415" y="204974"/>
                    </a:lnTo>
                    <a:lnTo>
                      <a:pt x="795579" y="198959"/>
                    </a:lnTo>
                    <a:lnTo>
                      <a:pt x="788677" y="196017"/>
                    </a:lnTo>
                    <a:lnTo>
                      <a:pt x="784321" y="197882"/>
                    </a:lnTo>
                    <a:lnTo>
                      <a:pt x="777253" y="199008"/>
                    </a:lnTo>
                    <a:lnTo>
                      <a:pt x="782184" y="201243"/>
                    </a:lnTo>
                    <a:lnTo>
                      <a:pt x="776432" y="202739"/>
                    </a:lnTo>
                    <a:lnTo>
                      <a:pt x="769118" y="201621"/>
                    </a:lnTo>
                    <a:lnTo>
                      <a:pt x="762790" y="202361"/>
                    </a:lnTo>
                    <a:lnTo>
                      <a:pt x="759256" y="207588"/>
                    </a:lnTo>
                    <a:lnTo>
                      <a:pt x="755230" y="209083"/>
                    </a:lnTo>
                    <a:lnTo>
                      <a:pt x="749230" y="207966"/>
                    </a:lnTo>
                    <a:lnTo>
                      <a:pt x="746600" y="204687"/>
                    </a:lnTo>
                    <a:lnTo>
                      <a:pt x="738957" y="209264"/>
                    </a:lnTo>
                    <a:lnTo>
                      <a:pt x="734356" y="215699"/>
                    </a:lnTo>
                    <a:lnTo>
                      <a:pt x="730658" y="222520"/>
                    </a:lnTo>
                    <a:lnTo>
                      <a:pt x="723015" y="222117"/>
                    </a:lnTo>
                    <a:lnTo>
                      <a:pt x="715454" y="216923"/>
                    </a:lnTo>
                    <a:lnTo>
                      <a:pt x="714303" y="209897"/>
                    </a:lnTo>
                    <a:lnTo>
                      <a:pt x="710030" y="208336"/>
                    </a:lnTo>
                    <a:lnTo>
                      <a:pt x="705181" y="203857"/>
                    </a:lnTo>
                    <a:lnTo>
                      <a:pt x="701976" y="198260"/>
                    </a:lnTo>
                    <a:lnTo>
                      <a:pt x="702223" y="191916"/>
                    </a:lnTo>
                    <a:lnTo>
                      <a:pt x="700744" y="185563"/>
                    </a:lnTo>
                    <a:lnTo>
                      <a:pt x="701566" y="180337"/>
                    </a:lnTo>
                    <a:lnTo>
                      <a:pt x="703456" y="173992"/>
                    </a:lnTo>
                    <a:lnTo>
                      <a:pt x="707318" y="166900"/>
                    </a:lnTo>
                    <a:lnTo>
                      <a:pt x="712495" y="162421"/>
                    </a:lnTo>
                    <a:lnTo>
                      <a:pt x="718823" y="161304"/>
                    </a:lnTo>
                    <a:lnTo>
                      <a:pt x="727781" y="165035"/>
                    </a:lnTo>
                    <a:lnTo>
                      <a:pt x="732712" y="164640"/>
                    </a:lnTo>
                    <a:lnTo>
                      <a:pt x="737561" y="163169"/>
                    </a:lnTo>
                    <a:lnTo>
                      <a:pt x="742738" y="162175"/>
                    </a:lnTo>
                    <a:lnTo>
                      <a:pt x="747257" y="160926"/>
                    </a:lnTo>
                    <a:lnTo>
                      <a:pt x="751366" y="163917"/>
                    </a:lnTo>
                    <a:lnTo>
                      <a:pt x="759996" y="162421"/>
                    </a:lnTo>
                    <a:lnTo>
                      <a:pt x="766159" y="162413"/>
                    </a:lnTo>
                    <a:lnTo>
                      <a:pt x="770680" y="162043"/>
                    </a:lnTo>
                    <a:lnTo>
                      <a:pt x="776761" y="163087"/>
                    </a:lnTo>
                    <a:lnTo>
                      <a:pt x="781362" y="162964"/>
                    </a:lnTo>
                    <a:lnTo>
                      <a:pt x="785800" y="162808"/>
                    </a:lnTo>
                    <a:lnTo>
                      <a:pt x="790402" y="166308"/>
                    </a:lnTo>
                    <a:lnTo>
                      <a:pt x="794922" y="168018"/>
                    </a:lnTo>
                    <a:lnTo>
                      <a:pt x="805770" y="167648"/>
                    </a:lnTo>
                    <a:lnTo>
                      <a:pt x="811933" y="166152"/>
                    </a:lnTo>
                    <a:lnTo>
                      <a:pt x="816947" y="165782"/>
                    </a:lnTo>
                    <a:lnTo>
                      <a:pt x="822288" y="163917"/>
                    </a:lnTo>
                    <a:lnTo>
                      <a:pt x="826562" y="163177"/>
                    </a:lnTo>
                    <a:lnTo>
                      <a:pt x="828369" y="156825"/>
                    </a:lnTo>
                    <a:lnTo>
                      <a:pt x="832478" y="148985"/>
                    </a:lnTo>
                    <a:lnTo>
                      <a:pt x="838478" y="145147"/>
                    </a:lnTo>
                    <a:lnTo>
                      <a:pt x="841108" y="140833"/>
                    </a:lnTo>
                    <a:lnTo>
                      <a:pt x="841847" y="136666"/>
                    </a:lnTo>
                    <a:lnTo>
                      <a:pt x="844066" y="133141"/>
                    </a:lnTo>
                    <a:lnTo>
                      <a:pt x="847928" y="131308"/>
                    </a:lnTo>
                    <a:lnTo>
                      <a:pt x="844231" y="127700"/>
                    </a:lnTo>
                    <a:lnTo>
                      <a:pt x="840368" y="123221"/>
                    </a:lnTo>
                    <a:lnTo>
                      <a:pt x="836177" y="127700"/>
                    </a:lnTo>
                    <a:lnTo>
                      <a:pt x="835109" y="131842"/>
                    </a:lnTo>
                    <a:lnTo>
                      <a:pt x="829355" y="133305"/>
                    </a:lnTo>
                    <a:lnTo>
                      <a:pt x="826808" y="136666"/>
                    </a:lnTo>
                    <a:lnTo>
                      <a:pt x="822206" y="140767"/>
                    </a:lnTo>
                    <a:lnTo>
                      <a:pt x="820727" y="145624"/>
                    </a:lnTo>
                    <a:lnTo>
                      <a:pt x="816454" y="147859"/>
                    </a:lnTo>
                    <a:lnTo>
                      <a:pt x="809797" y="150850"/>
                    </a:lnTo>
                    <a:lnTo>
                      <a:pt x="805277" y="150480"/>
                    </a:lnTo>
                    <a:lnTo>
                      <a:pt x="795497" y="149601"/>
                    </a:lnTo>
                    <a:lnTo>
                      <a:pt x="790074" y="148623"/>
                    </a:lnTo>
                    <a:lnTo>
                      <a:pt x="782842" y="147991"/>
                    </a:lnTo>
                    <a:lnTo>
                      <a:pt x="780376" y="151968"/>
                    </a:lnTo>
                    <a:lnTo>
                      <a:pt x="776350" y="149355"/>
                    </a:lnTo>
                    <a:lnTo>
                      <a:pt x="768789" y="145994"/>
                    </a:lnTo>
                    <a:lnTo>
                      <a:pt x="761146" y="145237"/>
                    </a:lnTo>
                    <a:lnTo>
                      <a:pt x="756133" y="145624"/>
                    </a:lnTo>
                    <a:lnTo>
                      <a:pt x="745779" y="144498"/>
                    </a:lnTo>
                    <a:lnTo>
                      <a:pt x="741341" y="141893"/>
                    </a:lnTo>
                    <a:lnTo>
                      <a:pt x="740519" y="137036"/>
                    </a:lnTo>
                    <a:lnTo>
                      <a:pt x="735177" y="138901"/>
                    </a:lnTo>
                    <a:lnTo>
                      <a:pt x="731068" y="136288"/>
                    </a:lnTo>
                    <a:lnTo>
                      <a:pt x="726137" y="135968"/>
                    </a:lnTo>
                    <a:lnTo>
                      <a:pt x="722850" y="139279"/>
                    </a:lnTo>
                    <a:lnTo>
                      <a:pt x="721617" y="143594"/>
                    </a:lnTo>
                    <a:lnTo>
                      <a:pt x="717426" y="148985"/>
                    </a:lnTo>
                    <a:lnTo>
                      <a:pt x="716604" y="153834"/>
                    </a:lnTo>
                    <a:lnTo>
                      <a:pt x="710852" y="152716"/>
                    </a:lnTo>
                    <a:lnTo>
                      <a:pt x="710358" y="147489"/>
                    </a:lnTo>
                    <a:lnTo>
                      <a:pt x="706579" y="149404"/>
                    </a:lnTo>
                    <a:lnTo>
                      <a:pt x="704524" y="154212"/>
                    </a:lnTo>
                    <a:lnTo>
                      <a:pt x="700580" y="155699"/>
                    </a:lnTo>
                    <a:lnTo>
                      <a:pt x="701401" y="161386"/>
                    </a:lnTo>
                    <a:lnTo>
                      <a:pt x="697128" y="165355"/>
                    </a:lnTo>
                    <a:lnTo>
                      <a:pt x="697292" y="169883"/>
                    </a:lnTo>
                    <a:lnTo>
                      <a:pt x="696141" y="174370"/>
                    </a:lnTo>
                    <a:lnTo>
                      <a:pt x="696141" y="180337"/>
                    </a:lnTo>
                    <a:lnTo>
                      <a:pt x="691868" y="177354"/>
                    </a:lnTo>
                    <a:lnTo>
                      <a:pt x="693101" y="182950"/>
                    </a:lnTo>
                    <a:lnTo>
                      <a:pt x="693594" y="189672"/>
                    </a:lnTo>
                    <a:lnTo>
                      <a:pt x="693677" y="196765"/>
                    </a:lnTo>
                    <a:lnTo>
                      <a:pt x="695731" y="205722"/>
                    </a:lnTo>
                    <a:lnTo>
                      <a:pt x="692608" y="198630"/>
                    </a:lnTo>
                    <a:lnTo>
                      <a:pt x="687102" y="205352"/>
                    </a:lnTo>
                    <a:lnTo>
                      <a:pt x="684883" y="211697"/>
                    </a:lnTo>
                    <a:lnTo>
                      <a:pt x="680774" y="215428"/>
                    </a:lnTo>
                    <a:lnTo>
                      <a:pt x="680281" y="219906"/>
                    </a:lnTo>
                    <a:lnTo>
                      <a:pt x="679376" y="226259"/>
                    </a:lnTo>
                    <a:lnTo>
                      <a:pt x="679213" y="232225"/>
                    </a:lnTo>
                    <a:lnTo>
                      <a:pt x="679705" y="238578"/>
                    </a:lnTo>
                    <a:lnTo>
                      <a:pt x="674775" y="246985"/>
                    </a:lnTo>
                    <a:lnTo>
                      <a:pt x="673871" y="254628"/>
                    </a:lnTo>
                    <a:lnTo>
                      <a:pt x="670419" y="259854"/>
                    </a:lnTo>
                    <a:lnTo>
                      <a:pt x="664995" y="260224"/>
                    </a:lnTo>
                    <a:lnTo>
                      <a:pt x="663845" y="267316"/>
                    </a:lnTo>
                    <a:lnTo>
                      <a:pt x="665735" y="272001"/>
                    </a:lnTo>
                    <a:lnTo>
                      <a:pt x="663926" y="277515"/>
                    </a:lnTo>
                    <a:lnTo>
                      <a:pt x="664995" y="284303"/>
                    </a:lnTo>
                    <a:lnTo>
                      <a:pt x="667214" y="290023"/>
                    </a:lnTo>
                    <a:lnTo>
                      <a:pt x="670913" y="287853"/>
                    </a:lnTo>
                    <a:lnTo>
                      <a:pt x="676253" y="287105"/>
                    </a:lnTo>
                    <a:lnTo>
                      <a:pt x="683568" y="288601"/>
                    </a:lnTo>
                    <a:lnTo>
                      <a:pt x="681760" y="293934"/>
                    </a:lnTo>
                    <a:lnTo>
                      <a:pt x="684226" y="301290"/>
                    </a:lnTo>
                    <a:lnTo>
                      <a:pt x="685294" y="319213"/>
                    </a:lnTo>
                    <a:lnTo>
                      <a:pt x="684554" y="323692"/>
                    </a:lnTo>
                    <a:lnTo>
                      <a:pt x="682007" y="328541"/>
                    </a:lnTo>
                    <a:lnTo>
                      <a:pt x="682828" y="334006"/>
                    </a:lnTo>
                    <a:lnTo>
                      <a:pt x="679541" y="338994"/>
                    </a:lnTo>
                    <a:lnTo>
                      <a:pt x="676994" y="347212"/>
                    </a:lnTo>
                    <a:lnTo>
                      <a:pt x="678719" y="350943"/>
                    </a:lnTo>
                    <a:lnTo>
                      <a:pt x="684143" y="354740"/>
                    </a:lnTo>
                    <a:close/>
                    <a:moveTo>
                      <a:pt x="706085" y="382057"/>
                    </a:moveTo>
                    <a:lnTo>
                      <a:pt x="707565" y="377972"/>
                    </a:lnTo>
                    <a:lnTo>
                      <a:pt x="708633" y="370921"/>
                    </a:lnTo>
                    <a:lnTo>
                      <a:pt x="708962" y="363730"/>
                    </a:lnTo>
                    <a:lnTo>
                      <a:pt x="707236" y="358767"/>
                    </a:lnTo>
                    <a:lnTo>
                      <a:pt x="706085" y="370411"/>
                    </a:lnTo>
                    <a:lnTo>
                      <a:pt x="705675" y="376238"/>
                    </a:lnTo>
                    <a:lnTo>
                      <a:pt x="706085" y="382057"/>
                    </a:lnTo>
                    <a:close/>
                    <a:moveTo>
                      <a:pt x="769118" y="357287"/>
                    </a:moveTo>
                    <a:lnTo>
                      <a:pt x="774295" y="354740"/>
                    </a:lnTo>
                    <a:lnTo>
                      <a:pt x="777007" y="348847"/>
                    </a:lnTo>
                    <a:lnTo>
                      <a:pt x="781198" y="347952"/>
                    </a:lnTo>
                    <a:lnTo>
                      <a:pt x="785142" y="343473"/>
                    </a:lnTo>
                    <a:lnTo>
                      <a:pt x="781691" y="340095"/>
                    </a:lnTo>
                    <a:lnTo>
                      <a:pt x="779061" y="335633"/>
                    </a:lnTo>
                    <a:lnTo>
                      <a:pt x="780294" y="329782"/>
                    </a:lnTo>
                    <a:lnTo>
                      <a:pt x="783746" y="325960"/>
                    </a:lnTo>
                    <a:lnTo>
                      <a:pt x="784897" y="330406"/>
                    </a:lnTo>
                    <a:lnTo>
                      <a:pt x="785718" y="323018"/>
                    </a:lnTo>
                    <a:lnTo>
                      <a:pt x="784075" y="318679"/>
                    </a:lnTo>
                    <a:lnTo>
                      <a:pt x="781280" y="313551"/>
                    </a:lnTo>
                    <a:lnTo>
                      <a:pt x="776761" y="318687"/>
                    </a:lnTo>
                    <a:lnTo>
                      <a:pt x="776350" y="326675"/>
                    </a:lnTo>
                    <a:lnTo>
                      <a:pt x="775528" y="331770"/>
                    </a:lnTo>
                    <a:lnTo>
                      <a:pt x="773391" y="340112"/>
                    </a:lnTo>
                    <a:lnTo>
                      <a:pt x="769775" y="344221"/>
                    </a:lnTo>
                    <a:lnTo>
                      <a:pt x="768706" y="339742"/>
                    </a:lnTo>
                    <a:lnTo>
                      <a:pt x="773802" y="331532"/>
                    </a:lnTo>
                    <a:lnTo>
                      <a:pt x="772405" y="323692"/>
                    </a:lnTo>
                    <a:lnTo>
                      <a:pt x="764926" y="327423"/>
                    </a:lnTo>
                    <a:lnTo>
                      <a:pt x="762790" y="332272"/>
                    </a:lnTo>
                    <a:lnTo>
                      <a:pt x="762215" y="337129"/>
                    </a:lnTo>
                    <a:lnTo>
                      <a:pt x="760571" y="341238"/>
                    </a:lnTo>
                    <a:lnTo>
                      <a:pt x="758927" y="345716"/>
                    </a:lnTo>
                    <a:lnTo>
                      <a:pt x="764434" y="347952"/>
                    </a:lnTo>
                    <a:lnTo>
                      <a:pt x="767474" y="353178"/>
                    </a:lnTo>
                    <a:lnTo>
                      <a:pt x="769118" y="357287"/>
                    </a:lnTo>
                    <a:close/>
                    <a:moveTo>
                      <a:pt x="761311" y="520424"/>
                    </a:moveTo>
                    <a:lnTo>
                      <a:pt x="766324" y="519084"/>
                    </a:lnTo>
                    <a:lnTo>
                      <a:pt x="771254" y="517432"/>
                    </a:lnTo>
                    <a:lnTo>
                      <a:pt x="775857" y="512953"/>
                    </a:lnTo>
                    <a:lnTo>
                      <a:pt x="779390" y="510718"/>
                    </a:lnTo>
                    <a:lnTo>
                      <a:pt x="778322" y="505861"/>
                    </a:lnTo>
                    <a:lnTo>
                      <a:pt x="774295" y="508606"/>
                    </a:lnTo>
                    <a:lnTo>
                      <a:pt x="770351" y="511466"/>
                    </a:lnTo>
                    <a:lnTo>
                      <a:pt x="767639" y="514819"/>
                    </a:lnTo>
                    <a:lnTo>
                      <a:pt x="762872" y="515731"/>
                    </a:lnTo>
                    <a:lnTo>
                      <a:pt x="761311" y="520424"/>
                    </a:lnTo>
                    <a:close/>
                    <a:moveTo>
                      <a:pt x="822782" y="241191"/>
                    </a:moveTo>
                    <a:lnTo>
                      <a:pt x="827465" y="241191"/>
                    </a:lnTo>
                    <a:lnTo>
                      <a:pt x="831492" y="238578"/>
                    </a:lnTo>
                    <a:lnTo>
                      <a:pt x="835930" y="238011"/>
                    </a:lnTo>
                    <a:lnTo>
                      <a:pt x="842012" y="237822"/>
                    </a:lnTo>
                    <a:lnTo>
                      <a:pt x="847271" y="237452"/>
                    </a:lnTo>
                    <a:lnTo>
                      <a:pt x="851545" y="238890"/>
                    </a:lnTo>
                    <a:lnTo>
                      <a:pt x="862721" y="237847"/>
                    </a:lnTo>
                    <a:lnTo>
                      <a:pt x="866830" y="238389"/>
                    </a:lnTo>
                    <a:lnTo>
                      <a:pt x="875048" y="237082"/>
                    </a:lnTo>
                    <a:lnTo>
                      <a:pt x="865105" y="233721"/>
                    </a:lnTo>
                    <a:lnTo>
                      <a:pt x="854668" y="234453"/>
                    </a:lnTo>
                    <a:lnTo>
                      <a:pt x="850065" y="233721"/>
                    </a:lnTo>
                    <a:lnTo>
                      <a:pt x="845956" y="232784"/>
                    </a:lnTo>
                    <a:lnTo>
                      <a:pt x="839628" y="232250"/>
                    </a:lnTo>
                    <a:lnTo>
                      <a:pt x="827465" y="229242"/>
                    </a:lnTo>
                    <a:lnTo>
                      <a:pt x="822782" y="229612"/>
                    </a:lnTo>
                    <a:lnTo>
                      <a:pt x="821631" y="234099"/>
                    </a:lnTo>
                    <a:lnTo>
                      <a:pt x="822453" y="239326"/>
                    </a:lnTo>
                    <a:close/>
                    <a:moveTo>
                      <a:pt x="852449" y="429705"/>
                    </a:moveTo>
                    <a:lnTo>
                      <a:pt x="857708" y="425604"/>
                    </a:lnTo>
                    <a:lnTo>
                      <a:pt x="868720" y="425974"/>
                    </a:lnTo>
                    <a:lnTo>
                      <a:pt x="872500" y="423738"/>
                    </a:lnTo>
                    <a:lnTo>
                      <a:pt x="876691" y="421125"/>
                    </a:lnTo>
                    <a:lnTo>
                      <a:pt x="881376" y="421125"/>
                    </a:lnTo>
                    <a:lnTo>
                      <a:pt x="876691" y="416646"/>
                    </a:lnTo>
                    <a:lnTo>
                      <a:pt x="872090" y="415898"/>
                    </a:lnTo>
                    <a:lnTo>
                      <a:pt x="864529" y="419629"/>
                    </a:lnTo>
                    <a:lnTo>
                      <a:pt x="858283" y="417764"/>
                    </a:lnTo>
                    <a:lnTo>
                      <a:pt x="854996" y="421495"/>
                    </a:lnTo>
                    <a:lnTo>
                      <a:pt x="852778" y="425226"/>
                    </a:lnTo>
                    <a:lnTo>
                      <a:pt x="852449" y="429705"/>
                    </a:lnTo>
                    <a:close/>
                    <a:moveTo>
                      <a:pt x="933478" y="405618"/>
                    </a:moveTo>
                    <a:lnTo>
                      <a:pt x="935780" y="401139"/>
                    </a:lnTo>
                    <a:lnTo>
                      <a:pt x="931506" y="399791"/>
                    </a:lnTo>
                    <a:lnTo>
                      <a:pt x="933478" y="405618"/>
                    </a:lnTo>
                    <a:close/>
                    <a:moveTo>
                      <a:pt x="913180" y="437569"/>
                    </a:moveTo>
                    <a:lnTo>
                      <a:pt x="916550" y="434882"/>
                    </a:lnTo>
                    <a:lnTo>
                      <a:pt x="912441" y="433797"/>
                    </a:lnTo>
                    <a:lnTo>
                      <a:pt x="907181" y="432195"/>
                    </a:lnTo>
                    <a:lnTo>
                      <a:pt x="911290" y="435778"/>
                    </a:lnTo>
                    <a:close/>
                    <a:moveTo>
                      <a:pt x="801990" y="445385"/>
                    </a:moveTo>
                    <a:lnTo>
                      <a:pt x="806099" y="443897"/>
                    </a:lnTo>
                    <a:lnTo>
                      <a:pt x="809879" y="438942"/>
                    </a:lnTo>
                    <a:lnTo>
                      <a:pt x="809879" y="434808"/>
                    </a:lnTo>
                    <a:lnTo>
                      <a:pt x="806428" y="438293"/>
                    </a:lnTo>
                    <a:lnTo>
                      <a:pt x="800675" y="439788"/>
                    </a:lnTo>
                    <a:lnTo>
                      <a:pt x="801990" y="445385"/>
                    </a:lnTo>
                    <a:close/>
                    <a:moveTo>
                      <a:pt x="814070" y="443519"/>
                    </a:moveTo>
                    <a:lnTo>
                      <a:pt x="819412" y="441498"/>
                    </a:lnTo>
                    <a:lnTo>
                      <a:pt x="825658" y="440158"/>
                    </a:lnTo>
                    <a:lnTo>
                      <a:pt x="832643" y="439065"/>
                    </a:lnTo>
                    <a:lnTo>
                      <a:pt x="832068" y="434931"/>
                    </a:lnTo>
                    <a:lnTo>
                      <a:pt x="827465" y="433444"/>
                    </a:lnTo>
                    <a:lnTo>
                      <a:pt x="822535" y="433066"/>
                    </a:lnTo>
                    <a:lnTo>
                      <a:pt x="814646" y="433304"/>
                    </a:lnTo>
                    <a:lnTo>
                      <a:pt x="813166" y="437175"/>
                    </a:lnTo>
                    <a:lnTo>
                      <a:pt x="810619" y="440536"/>
                    </a:lnTo>
                    <a:lnTo>
                      <a:pt x="814070" y="443519"/>
                    </a:lnTo>
                    <a:close/>
                    <a:moveTo>
                      <a:pt x="962817" y="430436"/>
                    </a:moveTo>
                    <a:lnTo>
                      <a:pt x="965858" y="426853"/>
                    </a:lnTo>
                    <a:lnTo>
                      <a:pt x="959365" y="423270"/>
                    </a:lnTo>
                    <a:lnTo>
                      <a:pt x="961091" y="429195"/>
                    </a:lnTo>
                    <a:close/>
                    <a:moveTo>
                      <a:pt x="989361" y="440257"/>
                    </a:moveTo>
                    <a:lnTo>
                      <a:pt x="994210" y="438301"/>
                    </a:lnTo>
                    <a:lnTo>
                      <a:pt x="1001442" y="433534"/>
                    </a:lnTo>
                    <a:lnTo>
                      <a:pt x="997086" y="432967"/>
                    </a:lnTo>
                    <a:lnTo>
                      <a:pt x="991005" y="437446"/>
                    </a:lnTo>
                    <a:close/>
                    <a:moveTo>
                      <a:pt x="586513" y="304281"/>
                    </a:moveTo>
                    <a:lnTo>
                      <a:pt x="590622" y="302005"/>
                    </a:lnTo>
                    <a:lnTo>
                      <a:pt x="593087" y="297510"/>
                    </a:lnTo>
                    <a:lnTo>
                      <a:pt x="592677" y="289957"/>
                    </a:lnTo>
                    <a:lnTo>
                      <a:pt x="592759" y="285273"/>
                    </a:lnTo>
                    <a:lnTo>
                      <a:pt x="591937" y="279635"/>
                    </a:lnTo>
                    <a:lnTo>
                      <a:pt x="588074" y="284122"/>
                    </a:lnTo>
                    <a:lnTo>
                      <a:pt x="586266" y="290089"/>
                    </a:lnTo>
                    <a:lnTo>
                      <a:pt x="586431" y="295693"/>
                    </a:lnTo>
                    <a:lnTo>
                      <a:pt x="586923" y="301668"/>
                    </a:lnTo>
                    <a:close/>
                    <a:moveTo>
                      <a:pt x="867899" y="255696"/>
                    </a:moveTo>
                    <a:lnTo>
                      <a:pt x="866501" y="247634"/>
                    </a:lnTo>
                    <a:lnTo>
                      <a:pt x="866666" y="242703"/>
                    </a:lnTo>
                    <a:lnTo>
                      <a:pt x="863707" y="246286"/>
                    </a:lnTo>
                    <a:lnTo>
                      <a:pt x="866419" y="251217"/>
                    </a:lnTo>
                    <a:lnTo>
                      <a:pt x="867899" y="255696"/>
                    </a:lnTo>
                    <a:close/>
                    <a:moveTo>
                      <a:pt x="1005468" y="430083"/>
                    </a:moveTo>
                    <a:lnTo>
                      <a:pt x="1008591" y="424108"/>
                    </a:lnTo>
                    <a:lnTo>
                      <a:pt x="1014261" y="418882"/>
                    </a:lnTo>
                    <a:lnTo>
                      <a:pt x="1019275" y="410672"/>
                    </a:lnTo>
                    <a:lnTo>
                      <a:pt x="1018370" y="405067"/>
                    </a:lnTo>
                    <a:lnTo>
                      <a:pt x="1024124" y="403202"/>
                    </a:lnTo>
                    <a:lnTo>
                      <a:pt x="1016235" y="401714"/>
                    </a:lnTo>
                    <a:lnTo>
                      <a:pt x="1012947" y="405396"/>
                    </a:lnTo>
                    <a:lnTo>
                      <a:pt x="1010071" y="409069"/>
                    </a:lnTo>
                    <a:lnTo>
                      <a:pt x="1006784" y="412200"/>
                    </a:lnTo>
                    <a:lnTo>
                      <a:pt x="1003496" y="416268"/>
                    </a:lnTo>
                    <a:lnTo>
                      <a:pt x="1000785" y="420747"/>
                    </a:lnTo>
                    <a:lnTo>
                      <a:pt x="1001853" y="425226"/>
                    </a:lnTo>
                    <a:lnTo>
                      <a:pt x="1004565" y="428965"/>
                    </a:lnTo>
                    <a:close/>
                    <a:moveTo>
                      <a:pt x="1049846" y="365037"/>
                    </a:moveTo>
                    <a:lnTo>
                      <a:pt x="1053708" y="360254"/>
                    </a:lnTo>
                    <a:lnTo>
                      <a:pt x="1054120" y="355595"/>
                    </a:lnTo>
                    <a:lnTo>
                      <a:pt x="1052065" y="351601"/>
                    </a:lnTo>
                    <a:lnTo>
                      <a:pt x="1049846" y="365037"/>
                    </a:lnTo>
                    <a:close/>
                    <a:moveTo>
                      <a:pt x="1054694" y="367248"/>
                    </a:moveTo>
                    <a:lnTo>
                      <a:pt x="1057406" y="362769"/>
                    </a:lnTo>
                    <a:lnTo>
                      <a:pt x="1061597" y="354740"/>
                    </a:lnTo>
                    <a:lnTo>
                      <a:pt x="1063899" y="350672"/>
                    </a:lnTo>
                    <a:lnTo>
                      <a:pt x="1064802" y="344402"/>
                    </a:lnTo>
                    <a:lnTo>
                      <a:pt x="1060611" y="352020"/>
                    </a:lnTo>
                    <a:lnTo>
                      <a:pt x="1057488" y="356498"/>
                    </a:lnTo>
                    <a:lnTo>
                      <a:pt x="1054694" y="367248"/>
                    </a:lnTo>
                    <a:close/>
                    <a:moveTo>
                      <a:pt x="855242" y="72064"/>
                    </a:moveTo>
                    <a:lnTo>
                      <a:pt x="854585" y="66829"/>
                    </a:lnTo>
                    <a:lnTo>
                      <a:pt x="851298" y="61315"/>
                    </a:lnTo>
                    <a:lnTo>
                      <a:pt x="851792" y="65999"/>
                    </a:lnTo>
                    <a:lnTo>
                      <a:pt x="852366" y="70725"/>
                    </a:lnTo>
                    <a:close/>
                    <a:moveTo>
                      <a:pt x="404401" y="219167"/>
                    </a:moveTo>
                    <a:lnTo>
                      <a:pt x="410482" y="214680"/>
                    </a:lnTo>
                    <a:lnTo>
                      <a:pt x="409661" y="209831"/>
                    </a:lnTo>
                    <a:lnTo>
                      <a:pt x="409414" y="205722"/>
                    </a:lnTo>
                    <a:lnTo>
                      <a:pt x="405141" y="202739"/>
                    </a:lnTo>
                    <a:lnTo>
                      <a:pt x="397581" y="199263"/>
                    </a:lnTo>
                    <a:lnTo>
                      <a:pt x="397745" y="205352"/>
                    </a:lnTo>
                    <a:lnTo>
                      <a:pt x="402347" y="205739"/>
                    </a:lnTo>
                    <a:lnTo>
                      <a:pt x="406373" y="207218"/>
                    </a:lnTo>
                    <a:lnTo>
                      <a:pt x="402840" y="215058"/>
                    </a:lnTo>
                    <a:lnTo>
                      <a:pt x="404401" y="219167"/>
                    </a:lnTo>
                    <a:close/>
                    <a:moveTo>
                      <a:pt x="746929" y="194768"/>
                    </a:moveTo>
                    <a:lnTo>
                      <a:pt x="753832" y="193872"/>
                    </a:lnTo>
                    <a:lnTo>
                      <a:pt x="757859" y="191184"/>
                    </a:lnTo>
                    <a:lnTo>
                      <a:pt x="753503" y="189393"/>
                    </a:lnTo>
                    <a:lnTo>
                      <a:pt x="746929" y="194768"/>
                    </a:lnTo>
                    <a:close/>
                    <a:moveTo>
                      <a:pt x="901921" y="194324"/>
                    </a:moveTo>
                    <a:lnTo>
                      <a:pt x="904304" y="188341"/>
                    </a:lnTo>
                    <a:lnTo>
                      <a:pt x="900442" y="190741"/>
                    </a:lnTo>
                    <a:close/>
                    <a:moveTo>
                      <a:pt x="1155283" y="237452"/>
                    </a:moveTo>
                    <a:lnTo>
                      <a:pt x="1166049" y="236712"/>
                    </a:lnTo>
                    <a:lnTo>
                      <a:pt x="1172705" y="235587"/>
                    </a:lnTo>
                    <a:lnTo>
                      <a:pt x="1168843" y="232603"/>
                    </a:lnTo>
                    <a:lnTo>
                      <a:pt x="1163172" y="231108"/>
                    </a:lnTo>
                    <a:lnTo>
                      <a:pt x="1155201" y="229990"/>
                    </a:lnTo>
                    <a:lnTo>
                      <a:pt x="1150188" y="229242"/>
                    </a:lnTo>
                    <a:lnTo>
                      <a:pt x="1145914" y="229612"/>
                    </a:lnTo>
                    <a:lnTo>
                      <a:pt x="1135806" y="228494"/>
                    </a:lnTo>
                    <a:lnTo>
                      <a:pt x="1131368" y="227105"/>
                    </a:lnTo>
                    <a:lnTo>
                      <a:pt x="1134081" y="230352"/>
                    </a:lnTo>
                    <a:lnTo>
                      <a:pt x="1139012" y="231108"/>
                    </a:lnTo>
                    <a:lnTo>
                      <a:pt x="1144600" y="233261"/>
                    </a:lnTo>
                    <a:lnTo>
                      <a:pt x="1154050" y="236663"/>
                    </a:lnTo>
                    <a:close/>
                    <a:moveTo>
                      <a:pt x="884335" y="53417"/>
                    </a:moveTo>
                    <a:lnTo>
                      <a:pt x="887950" y="51453"/>
                    </a:lnTo>
                    <a:lnTo>
                      <a:pt x="889101" y="46695"/>
                    </a:lnTo>
                    <a:lnTo>
                      <a:pt x="889348" y="42216"/>
                    </a:lnTo>
                    <a:lnTo>
                      <a:pt x="889018" y="37589"/>
                    </a:lnTo>
                    <a:lnTo>
                      <a:pt x="884664" y="34738"/>
                    </a:lnTo>
                    <a:lnTo>
                      <a:pt x="884499" y="40392"/>
                    </a:lnTo>
                    <a:lnTo>
                      <a:pt x="886389" y="44879"/>
                    </a:lnTo>
                    <a:lnTo>
                      <a:pt x="885485" y="48939"/>
                    </a:lnTo>
                    <a:lnTo>
                      <a:pt x="882280" y="51807"/>
                    </a:lnTo>
                    <a:close/>
                    <a:moveTo>
                      <a:pt x="786375" y="228872"/>
                    </a:moveTo>
                    <a:lnTo>
                      <a:pt x="790813" y="223868"/>
                    </a:lnTo>
                    <a:lnTo>
                      <a:pt x="796483" y="224394"/>
                    </a:lnTo>
                    <a:lnTo>
                      <a:pt x="799360" y="218789"/>
                    </a:lnTo>
                    <a:lnTo>
                      <a:pt x="795087" y="216940"/>
                    </a:lnTo>
                    <a:lnTo>
                      <a:pt x="791717" y="220720"/>
                    </a:lnTo>
                    <a:lnTo>
                      <a:pt x="791142" y="215058"/>
                    </a:lnTo>
                    <a:lnTo>
                      <a:pt x="785800" y="215058"/>
                    </a:lnTo>
                    <a:lnTo>
                      <a:pt x="778815" y="218641"/>
                    </a:lnTo>
                    <a:lnTo>
                      <a:pt x="778157" y="224015"/>
                    </a:lnTo>
                    <a:lnTo>
                      <a:pt x="780705" y="228124"/>
                    </a:lnTo>
                    <a:lnTo>
                      <a:pt x="784650" y="222865"/>
                    </a:lnTo>
                    <a:lnTo>
                      <a:pt x="787361" y="218789"/>
                    </a:lnTo>
                    <a:lnTo>
                      <a:pt x="787773" y="225117"/>
                    </a:lnTo>
                    <a:close/>
                    <a:moveTo>
                      <a:pt x="918522" y="204974"/>
                    </a:moveTo>
                    <a:lnTo>
                      <a:pt x="920987" y="200463"/>
                    </a:lnTo>
                    <a:lnTo>
                      <a:pt x="916713" y="200101"/>
                    </a:lnTo>
                    <a:lnTo>
                      <a:pt x="915645" y="194496"/>
                    </a:lnTo>
                    <a:lnTo>
                      <a:pt x="913837" y="189935"/>
                    </a:lnTo>
                    <a:lnTo>
                      <a:pt x="908824" y="189812"/>
                    </a:lnTo>
                    <a:lnTo>
                      <a:pt x="906605" y="195178"/>
                    </a:lnTo>
                    <a:lnTo>
                      <a:pt x="909810" y="198030"/>
                    </a:lnTo>
                    <a:lnTo>
                      <a:pt x="909564" y="203487"/>
                    </a:lnTo>
                    <a:lnTo>
                      <a:pt x="915317" y="201621"/>
                    </a:lnTo>
                    <a:lnTo>
                      <a:pt x="918522" y="204974"/>
                    </a:lnTo>
                    <a:close/>
                    <a:moveTo>
                      <a:pt x="932081" y="113894"/>
                    </a:moveTo>
                    <a:lnTo>
                      <a:pt x="937341" y="113146"/>
                    </a:lnTo>
                    <a:lnTo>
                      <a:pt x="940628" y="109785"/>
                    </a:lnTo>
                    <a:lnTo>
                      <a:pt x="941450" y="105520"/>
                    </a:lnTo>
                    <a:lnTo>
                      <a:pt x="942518" y="101222"/>
                    </a:lnTo>
                    <a:lnTo>
                      <a:pt x="938985" y="95247"/>
                    </a:lnTo>
                    <a:lnTo>
                      <a:pt x="931588" y="101016"/>
                    </a:lnTo>
                    <a:lnTo>
                      <a:pt x="929616" y="105815"/>
                    </a:lnTo>
                    <a:lnTo>
                      <a:pt x="932081" y="113894"/>
                    </a:lnTo>
                    <a:close/>
                    <a:moveTo>
                      <a:pt x="359941" y="280736"/>
                    </a:moveTo>
                    <a:lnTo>
                      <a:pt x="364050" y="277638"/>
                    </a:lnTo>
                    <a:lnTo>
                      <a:pt x="367914" y="269469"/>
                    </a:lnTo>
                    <a:lnTo>
                      <a:pt x="368488" y="263273"/>
                    </a:lnTo>
                    <a:lnTo>
                      <a:pt x="363722" y="259238"/>
                    </a:lnTo>
                    <a:lnTo>
                      <a:pt x="355750" y="257792"/>
                    </a:lnTo>
                    <a:lnTo>
                      <a:pt x="350574" y="257890"/>
                    </a:lnTo>
                    <a:lnTo>
                      <a:pt x="350409" y="264613"/>
                    </a:lnTo>
                    <a:lnTo>
                      <a:pt x="348355" y="270053"/>
                    </a:lnTo>
                    <a:lnTo>
                      <a:pt x="349669" y="276093"/>
                    </a:lnTo>
                    <a:lnTo>
                      <a:pt x="355669" y="277153"/>
                    </a:lnTo>
                    <a:lnTo>
                      <a:pt x="359696" y="278592"/>
                    </a:lnTo>
                    <a:close/>
                    <a:moveTo>
                      <a:pt x="260915" y="364462"/>
                    </a:moveTo>
                    <a:lnTo>
                      <a:pt x="265845" y="363977"/>
                    </a:lnTo>
                    <a:lnTo>
                      <a:pt x="263791" y="358380"/>
                    </a:lnTo>
                    <a:lnTo>
                      <a:pt x="261161" y="352028"/>
                    </a:lnTo>
                    <a:lnTo>
                      <a:pt x="266174" y="352028"/>
                    </a:lnTo>
                    <a:lnTo>
                      <a:pt x="270858" y="356622"/>
                    </a:lnTo>
                    <a:lnTo>
                      <a:pt x="277761" y="360246"/>
                    </a:lnTo>
                    <a:lnTo>
                      <a:pt x="278830" y="353154"/>
                    </a:lnTo>
                    <a:lnTo>
                      <a:pt x="281048" y="349562"/>
                    </a:lnTo>
                    <a:lnTo>
                      <a:pt x="284829" y="352776"/>
                    </a:lnTo>
                    <a:lnTo>
                      <a:pt x="289266" y="356885"/>
                    </a:lnTo>
                    <a:lnTo>
                      <a:pt x="293047" y="361364"/>
                    </a:lnTo>
                    <a:lnTo>
                      <a:pt x="295923" y="356959"/>
                    </a:lnTo>
                    <a:lnTo>
                      <a:pt x="296991" y="351658"/>
                    </a:lnTo>
                    <a:lnTo>
                      <a:pt x="297074" y="344188"/>
                    </a:lnTo>
                    <a:lnTo>
                      <a:pt x="298800" y="337096"/>
                    </a:lnTo>
                    <a:lnTo>
                      <a:pt x="300361" y="331869"/>
                    </a:lnTo>
                    <a:lnTo>
                      <a:pt x="299539" y="326273"/>
                    </a:lnTo>
                    <a:lnTo>
                      <a:pt x="300279" y="317430"/>
                    </a:lnTo>
                    <a:lnTo>
                      <a:pt x="297978" y="310609"/>
                    </a:lnTo>
                    <a:lnTo>
                      <a:pt x="299868" y="304404"/>
                    </a:lnTo>
                    <a:lnTo>
                      <a:pt x="302251" y="299769"/>
                    </a:lnTo>
                    <a:lnTo>
                      <a:pt x="299703" y="294913"/>
                    </a:lnTo>
                    <a:lnTo>
                      <a:pt x="300114" y="287713"/>
                    </a:lnTo>
                    <a:lnTo>
                      <a:pt x="302744" y="282224"/>
                    </a:lnTo>
                    <a:lnTo>
                      <a:pt x="307428" y="279980"/>
                    </a:lnTo>
                    <a:lnTo>
                      <a:pt x="305702" y="275312"/>
                    </a:lnTo>
                    <a:lnTo>
                      <a:pt x="304059" y="270275"/>
                    </a:lnTo>
                    <a:lnTo>
                      <a:pt x="299375" y="269527"/>
                    </a:lnTo>
                    <a:lnTo>
                      <a:pt x="298224" y="262065"/>
                    </a:lnTo>
                    <a:lnTo>
                      <a:pt x="293622" y="258704"/>
                    </a:lnTo>
                    <a:lnTo>
                      <a:pt x="294444" y="253107"/>
                    </a:lnTo>
                    <a:lnTo>
                      <a:pt x="283760" y="252729"/>
                    </a:lnTo>
                    <a:lnTo>
                      <a:pt x="276775" y="250864"/>
                    </a:lnTo>
                    <a:lnTo>
                      <a:pt x="272502" y="249368"/>
                    </a:lnTo>
                    <a:lnTo>
                      <a:pt x="274639" y="243772"/>
                    </a:lnTo>
                    <a:lnTo>
                      <a:pt x="271680" y="240410"/>
                    </a:lnTo>
                    <a:lnTo>
                      <a:pt x="264448" y="235932"/>
                    </a:lnTo>
                    <a:lnTo>
                      <a:pt x="262640" y="229209"/>
                    </a:lnTo>
                    <a:lnTo>
                      <a:pt x="261901" y="219882"/>
                    </a:lnTo>
                    <a:lnTo>
                      <a:pt x="261079" y="212042"/>
                    </a:lnTo>
                    <a:lnTo>
                      <a:pt x="252861" y="209708"/>
                    </a:lnTo>
                    <a:lnTo>
                      <a:pt x="244479" y="208681"/>
                    </a:lnTo>
                    <a:lnTo>
                      <a:pt x="236260" y="203470"/>
                    </a:lnTo>
                    <a:lnTo>
                      <a:pt x="232315" y="200093"/>
                    </a:lnTo>
                    <a:lnTo>
                      <a:pt x="233795" y="195614"/>
                    </a:lnTo>
                    <a:lnTo>
                      <a:pt x="238150" y="192031"/>
                    </a:lnTo>
                    <a:lnTo>
                      <a:pt x="244643" y="188522"/>
                    </a:lnTo>
                    <a:lnTo>
                      <a:pt x="238726" y="184774"/>
                    </a:lnTo>
                    <a:lnTo>
                      <a:pt x="236178" y="181052"/>
                    </a:lnTo>
                    <a:lnTo>
                      <a:pt x="241191" y="179564"/>
                    </a:lnTo>
                    <a:lnTo>
                      <a:pt x="245218" y="178068"/>
                    </a:lnTo>
                    <a:lnTo>
                      <a:pt x="243739" y="172406"/>
                    </a:lnTo>
                    <a:lnTo>
                      <a:pt x="238233" y="165750"/>
                    </a:lnTo>
                    <a:lnTo>
                      <a:pt x="232809" y="161517"/>
                    </a:lnTo>
                    <a:lnTo>
                      <a:pt x="227220" y="165380"/>
                    </a:lnTo>
                    <a:lnTo>
                      <a:pt x="217605" y="169859"/>
                    </a:lnTo>
                    <a:lnTo>
                      <a:pt x="212593" y="170229"/>
                    </a:lnTo>
                    <a:lnTo>
                      <a:pt x="220975" y="165832"/>
                    </a:lnTo>
                    <a:lnTo>
                      <a:pt x="225413" y="162766"/>
                    </a:lnTo>
                    <a:lnTo>
                      <a:pt x="222125" y="159142"/>
                    </a:lnTo>
                    <a:lnTo>
                      <a:pt x="218098" y="155099"/>
                    </a:lnTo>
                    <a:lnTo>
                      <a:pt x="213496" y="153801"/>
                    </a:lnTo>
                    <a:lnTo>
                      <a:pt x="207086" y="153414"/>
                    </a:lnTo>
                    <a:lnTo>
                      <a:pt x="200923" y="146709"/>
                    </a:lnTo>
                    <a:lnTo>
                      <a:pt x="199115" y="142468"/>
                    </a:lnTo>
                    <a:lnTo>
                      <a:pt x="197718" y="137118"/>
                    </a:lnTo>
                    <a:lnTo>
                      <a:pt x="194759" y="133469"/>
                    </a:lnTo>
                    <a:lnTo>
                      <a:pt x="190486" y="130289"/>
                    </a:lnTo>
                    <a:lnTo>
                      <a:pt x="184980" y="124684"/>
                    </a:lnTo>
                    <a:lnTo>
                      <a:pt x="180377" y="126180"/>
                    </a:lnTo>
                    <a:lnTo>
                      <a:pt x="175282" y="122819"/>
                    </a:lnTo>
                    <a:lnTo>
                      <a:pt x="173803" y="117970"/>
                    </a:lnTo>
                    <a:lnTo>
                      <a:pt x="172982" y="113113"/>
                    </a:lnTo>
                    <a:lnTo>
                      <a:pt x="167557" y="110130"/>
                    </a:lnTo>
                    <a:lnTo>
                      <a:pt x="164846" y="106333"/>
                    </a:lnTo>
                    <a:lnTo>
                      <a:pt x="160490" y="106769"/>
                    </a:lnTo>
                    <a:lnTo>
                      <a:pt x="156545" y="109752"/>
                    </a:lnTo>
                    <a:lnTo>
                      <a:pt x="161969" y="114979"/>
                    </a:lnTo>
                    <a:lnTo>
                      <a:pt x="154984" y="111543"/>
                    </a:lnTo>
                    <a:lnTo>
                      <a:pt x="147259" y="104780"/>
                    </a:lnTo>
                    <a:lnTo>
                      <a:pt x="145862" y="100852"/>
                    </a:lnTo>
                    <a:lnTo>
                      <a:pt x="140931" y="93546"/>
                    </a:lnTo>
                    <a:lnTo>
                      <a:pt x="137315" y="90341"/>
                    </a:lnTo>
                    <a:lnTo>
                      <a:pt x="133124" y="84744"/>
                    </a:lnTo>
                    <a:lnTo>
                      <a:pt x="130741" y="81367"/>
                    </a:lnTo>
                    <a:lnTo>
                      <a:pt x="126714" y="77480"/>
                    </a:lnTo>
                    <a:lnTo>
                      <a:pt x="120485" y="72426"/>
                    </a:lnTo>
                    <a:lnTo>
                      <a:pt x="115743" y="69812"/>
                    </a:lnTo>
                    <a:lnTo>
                      <a:pt x="111289" y="66426"/>
                    </a:lnTo>
                    <a:lnTo>
                      <a:pt x="105520" y="61972"/>
                    </a:lnTo>
                    <a:lnTo>
                      <a:pt x="99183" y="59318"/>
                    </a:lnTo>
                    <a:lnTo>
                      <a:pt x="96718" y="55694"/>
                    </a:lnTo>
                    <a:lnTo>
                      <a:pt x="93266" y="53015"/>
                    </a:lnTo>
                    <a:lnTo>
                      <a:pt x="87769" y="50475"/>
                    </a:lnTo>
                    <a:lnTo>
                      <a:pt x="83799" y="48527"/>
                    </a:lnTo>
                    <a:lnTo>
                      <a:pt x="85542" y="38082"/>
                    </a:lnTo>
                    <a:lnTo>
                      <a:pt x="79534" y="38452"/>
                    </a:lnTo>
                    <a:lnTo>
                      <a:pt x="76757" y="33973"/>
                    </a:lnTo>
                    <a:lnTo>
                      <a:pt x="76518" y="24268"/>
                    </a:lnTo>
                    <a:lnTo>
                      <a:pt x="67610" y="18663"/>
                    </a:lnTo>
                    <a:lnTo>
                      <a:pt x="63616" y="13067"/>
                    </a:lnTo>
                    <a:lnTo>
                      <a:pt x="57707" y="14932"/>
                    </a:lnTo>
                    <a:lnTo>
                      <a:pt x="53762" y="16428"/>
                    </a:lnTo>
                    <a:lnTo>
                      <a:pt x="49234" y="12697"/>
                    </a:lnTo>
                    <a:lnTo>
                      <a:pt x="44558" y="12697"/>
                    </a:lnTo>
                    <a:lnTo>
                      <a:pt x="36661" y="14932"/>
                    </a:lnTo>
                    <a:lnTo>
                      <a:pt x="29864" y="13782"/>
                    </a:lnTo>
                    <a:lnTo>
                      <a:pt x="21342" y="9705"/>
                    </a:lnTo>
                    <a:lnTo>
                      <a:pt x="18121" y="6369"/>
                    </a:lnTo>
                    <a:lnTo>
                      <a:pt x="12935" y="2614"/>
                    </a:lnTo>
                    <a:lnTo>
                      <a:pt x="9163" y="748"/>
                    </a:lnTo>
                    <a:lnTo>
                      <a:pt x="4109" y="0"/>
                    </a:lnTo>
                    <a:lnTo>
                      <a:pt x="954" y="3361"/>
                    </a:lnTo>
                    <a:lnTo>
                      <a:pt x="0" y="10478"/>
                    </a:lnTo>
                    <a:lnTo>
                      <a:pt x="2671" y="16428"/>
                    </a:lnTo>
                    <a:lnTo>
                      <a:pt x="4610" y="21277"/>
                    </a:lnTo>
                    <a:lnTo>
                      <a:pt x="5720" y="25764"/>
                    </a:lnTo>
                    <a:lnTo>
                      <a:pt x="9862" y="31360"/>
                    </a:lnTo>
                    <a:lnTo>
                      <a:pt x="12640" y="34680"/>
                    </a:lnTo>
                    <a:lnTo>
                      <a:pt x="17414" y="39915"/>
                    </a:lnTo>
                    <a:lnTo>
                      <a:pt x="20512" y="43030"/>
                    </a:lnTo>
                    <a:lnTo>
                      <a:pt x="24860" y="47032"/>
                    </a:lnTo>
                    <a:lnTo>
                      <a:pt x="28336" y="49275"/>
                    </a:lnTo>
                    <a:lnTo>
                      <a:pt x="33891" y="57863"/>
                    </a:lnTo>
                    <a:lnTo>
                      <a:pt x="37302" y="60477"/>
                    </a:lnTo>
                    <a:lnTo>
                      <a:pt x="45002" y="61224"/>
                    </a:lnTo>
                    <a:lnTo>
                      <a:pt x="48725" y="63090"/>
                    </a:lnTo>
                    <a:lnTo>
                      <a:pt x="51486" y="66451"/>
                    </a:lnTo>
                    <a:lnTo>
                      <a:pt x="53006" y="70683"/>
                    </a:lnTo>
                    <a:lnTo>
                      <a:pt x="56655" y="76033"/>
                    </a:lnTo>
                    <a:lnTo>
                      <a:pt x="60583" y="83249"/>
                    </a:lnTo>
                    <a:lnTo>
                      <a:pt x="68284" y="87810"/>
                    </a:lnTo>
                    <a:lnTo>
                      <a:pt x="69886" y="93612"/>
                    </a:lnTo>
                    <a:lnTo>
                      <a:pt x="70749" y="102660"/>
                    </a:lnTo>
                    <a:lnTo>
                      <a:pt x="74653" y="107024"/>
                    </a:lnTo>
                    <a:lnTo>
                      <a:pt x="79986" y="107640"/>
                    </a:lnTo>
                    <a:lnTo>
                      <a:pt x="83750" y="110072"/>
                    </a:lnTo>
                    <a:lnTo>
                      <a:pt x="87128" y="112924"/>
                    </a:lnTo>
                    <a:lnTo>
                      <a:pt x="91795" y="115357"/>
                    </a:lnTo>
                    <a:lnTo>
                      <a:pt x="97244" y="120320"/>
                    </a:lnTo>
                    <a:lnTo>
                      <a:pt x="101041" y="123936"/>
                    </a:lnTo>
                    <a:lnTo>
                      <a:pt x="101501" y="129163"/>
                    </a:lnTo>
                    <a:lnTo>
                      <a:pt x="103670" y="134110"/>
                    </a:lnTo>
                    <a:lnTo>
                      <a:pt x="105783" y="139994"/>
                    </a:lnTo>
                    <a:lnTo>
                      <a:pt x="107558" y="145147"/>
                    </a:lnTo>
                    <a:lnTo>
                      <a:pt x="109760" y="151935"/>
                    </a:lnTo>
                    <a:lnTo>
                      <a:pt x="111905" y="158805"/>
                    </a:lnTo>
                    <a:lnTo>
                      <a:pt x="112711" y="163136"/>
                    </a:lnTo>
                    <a:lnTo>
                      <a:pt x="114181" y="168248"/>
                    </a:lnTo>
                    <a:lnTo>
                      <a:pt x="117354" y="171650"/>
                    </a:lnTo>
                    <a:lnTo>
                      <a:pt x="121660" y="173220"/>
                    </a:lnTo>
                    <a:lnTo>
                      <a:pt x="127190" y="176030"/>
                    </a:lnTo>
                    <a:lnTo>
                      <a:pt x="131152" y="179186"/>
                    </a:lnTo>
                    <a:lnTo>
                      <a:pt x="132631" y="185161"/>
                    </a:lnTo>
                    <a:lnTo>
                      <a:pt x="135261" y="189270"/>
                    </a:lnTo>
                    <a:lnTo>
                      <a:pt x="139452" y="194751"/>
                    </a:lnTo>
                    <a:lnTo>
                      <a:pt x="141342" y="198564"/>
                    </a:lnTo>
                    <a:lnTo>
                      <a:pt x="145533" y="203388"/>
                    </a:lnTo>
                    <a:lnTo>
                      <a:pt x="147424" y="209051"/>
                    </a:lnTo>
                    <a:lnTo>
                      <a:pt x="148327" y="214088"/>
                    </a:lnTo>
                    <a:lnTo>
                      <a:pt x="150300" y="218205"/>
                    </a:lnTo>
                    <a:lnTo>
                      <a:pt x="153505" y="221369"/>
                    </a:lnTo>
                    <a:lnTo>
                      <a:pt x="155066" y="225856"/>
                    </a:lnTo>
                    <a:lnTo>
                      <a:pt x="158518" y="234436"/>
                    </a:lnTo>
                    <a:lnTo>
                      <a:pt x="161641" y="242654"/>
                    </a:lnTo>
                    <a:lnTo>
                      <a:pt x="160408" y="247182"/>
                    </a:lnTo>
                    <a:lnTo>
                      <a:pt x="162380" y="251612"/>
                    </a:lnTo>
                    <a:lnTo>
                      <a:pt x="166325" y="256838"/>
                    </a:lnTo>
                    <a:lnTo>
                      <a:pt x="171256" y="262468"/>
                    </a:lnTo>
                    <a:lnTo>
                      <a:pt x="175365" y="269527"/>
                    </a:lnTo>
                    <a:lnTo>
                      <a:pt x="179309" y="277515"/>
                    </a:lnTo>
                    <a:lnTo>
                      <a:pt x="195170" y="291124"/>
                    </a:lnTo>
                    <a:lnTo>
                      <a:pt x="198704" y="296951"/>
                    </a:lnTo>
                    <a:lnTo>
                      <a:pt x="199608" y="301635"/>
                    </a:lnTo>
                    <a:lnTo>
                      <a:pt x="205114" y="307231"/>
                    </a:lnTo>
                    <a:lnTo>
                      <a:pt x="213250" y="315071"/>
                    </a:lnTo>
                    <a:lnTo>
                      <a:pt x="216537" y="319550"/>
                    </a:lnTo>
                    <a:lnTo>
                      <a:pt x="221057" y="321646"/>
                    </a:lnTo>
                    <a:lnTo>
                      <a:pt x="226399" y="326306"/>
                    </a:lnTo>
                    <a:lnTo>
                      <a:pt x="230590" y="329634"/>
                    </a:lnTo>
                    <a:lnTo>
                      <a:pt x="238479" y="334704"/>
                    </a:lnTo>
                    <a:lnTo>
                      <a:pt x="242259" y="338180"/>
                    </a:lnTo>
                    <a:lnTo>
                      <a:pt x="245136" y="341205"/>
                    </a:lnTo>
                    <a:lnTo>
                      <a:pt x="246533" y="345684"/>
                    </a:lnTo>
                    <a:lnTo>
                      <a:pt x="249245" y="350162"/>
                    </a:lnTo>
                    <a:lnTo>
                      <a:pt x="254422" y="353893"/>
                    </a:lnTo>
                    <a:lnTo>
                      <a:pt x="258120" y="358380"/>
                    </a:lnTo>
                    <a:lnTo>
                      <a:pt x="260750" y="363829"/>
                    </a:lnTo>
                    <a:close/>
                    <a:moveTo>
                      <a:pt x="920740" y="295562"/>
                    </a:moveTo>
                    <a:lnTo>
                      <a:pt x="926493" y="292431"/>
                    </a:lnTo>
                    <a:lnTo>
                      <a:pt x="930931" y="291535"/>
                    </a:lnTo>
                    <a:lnTo>
                      <a:pt x="922877" y="290639"/>
                    </a:lnTo>
                    <a:lnTo>
                      <a:pt x="919590" y="294222"/>
                    </a:lnTo>
                    <a:close/>
                    <a:moveTo>
                      <a:pt x="884746" y="299054"/>
                    </a:moveTo>
                    <a:lnTo>
                      <a:pt x="889430" y="297181"/>
                    </a:lnTo>
                    <a:lnTo>
                      <a:pt x="896662" y="292702"/>
                    </a:lnTo>
                    <a:lnTo>
                      <a:pt x="901017" y="292505"/>
                    </a:lnTo>
                    <a:lnTo>
                      <a:pt x="902004" y="285790"/>
                    </a:lnTo>
                    <a:lnTo>
                      <a:pt x="898140" y="283695"/>
                    </a:lnTo>
                    <a:lnTo>
                      <a:pt x="895758" y="280013"/>
                    </a:lnTo>
                    <a:lnTo>
                      <a:pt x="892882" y="276652"/>
                    </a:lnTo>
                    <a:lnTo>
                      <a:pt x="889265" y="274039"/>
                    </a:lnTo>
                    <a:lnTo>
                      <a:pt x="874884" y="275156"/>
                    </a:lnTo>
                    <a:lnTo>
                      <a:pt x="871104" y="277400"/>
                    </a:lnTo>
                    <a:lnTo>
                      <a:pt x="866419" y="277400"/>
                    </a:lnTo>
                    <a:lnTo>
                      <a:pt x="866255" y="282339"/>
                    </a:lnTo>
                    <a:lnTo>
                      <a:pt x="870364" y="289374"/>
                    </a:lnTo>
                    <a:lnTo>
                      <a:pt x="876856" y="294682"/>
                    </a:lnTo>
                    <a:lnTo>
                      <a:pt x="880143" y="297181"/>
                    </a:lnTo>
                    <a:lnTo>
                      <a:pt x="884746" y="299054"/>
                    </a:lnTo>
                    <a:close/>
                    <a:moveTo>
                      <a:pt x="1089457" y="395362"/>
                    </a:moveTo>
                    <a:lnTo>
                      <a:pt x="1093155" y="393348"/>
                    </a:lnTo>
                    <a:lnTo>
                      <a:pt x="1096935" y="389395"/>
                    </a:lnTo>
                    <a:lnTo>
                      <a:pt x="1099565" y="385656"/>
                    </a:lnTo>
                    <a:lnTo>
                      <a:pt x="1102195" y="382295"/>
                    </a:lnTo>
                    <a:lnTo>
                      <a:pt x="1107372" y="383791"/>
                    </a:lnTo>
                    <a:lnTo>
                      <a:pt x="1104003" y="380060"/>
                    </a:lnTo>
                    <a:lnTo>
                      <a:pt x="1106304" y="376328"/>
                    </a:lnTo>
                    <a:lnTo>
                      <a:pt x="1107700" y="370790"/>
                    </a:lnTo>
                    <a:lnTo>
                      <a:pt x="1105810" y="365497"/>
                    </a:lnTo>
                    <a:lnTo>
                      <a:pt x="1108358" y="361725"/>
                    </a:lnTo>
                    <a:lnTo>
                      <a:pt x="1108933" y="355849"/>
                    </a:lnTo>
                    <a:lnTo>
                      <a:pt x="1107455" y="351206"/>
                    </a:lnTo>
                    <a:lnTo>
                      <a:pt x="1103674" y="349061"/>
                    </a:lnTo>
                    <a:lnTo>
                      <a:pt x="1099401" y="353556"/>
                    </a:lnTo>
                    <a:lnTo>
                      <a:pt x="1098086" y="357657"/>
                    </a:lnTo>
                    <a:lnTo>
                      <a:pt x="1093730" y="357657"/>
                    </a:lnTo>
                    <a:lnTo>
                      <a:pt x="1097510" y="360303"/>
                    </a:lnTo>
                    <a:lnTo>
                      <a:pt x="1096114" y="364897"/>
                    </a:lnTo>
                    <a:lnTo>
                      <a:pt x="1093073" y="367667"/>
                    </a:lnTo>
                    <a:lnTo>
                      <a:pt x="1089374" y="370354"/>
                    </a:lnTo>
                    <a:lnTo>
                      <a:pt x="1089128" y="378194"/>
                    </a:lnTo>
                    <a:lnTo>
                      <a:pt x="1087649" y="385073"/>
                    </a:lnTo>
                    <a:lnTo>
                      <a:pt x="1086827" y="391261"/>
                    </a:lnTo>
                    <a:lnTo>
                      <a:pt x="1089457" y="395362"/>
                    </a:lnTo>
                    <a:close/>
                    <a:moveTo>
                      <a:pt x="1152982" y="215428"/>
                    </a:moveTo>
                    <a:lnTo>
                      <a:pt x="1157091" y="214573"/>
                    </a:lnTo>
                    <a:lnTo>
                      <a:pt x="1160543" y="211335"/>
                    </a:lnTo>
                    <a:lnTo>
                      <a:pt x="1153968" y="210119"/>
                    </a:lnTo>
                    <a:lnTo>
                      <a:pt x="1151339" y="205352"/>
                    </a:lnTo>
                    <a:lnTo>
                      <a:pt x="1147065" y="201851"/>
                    </a:lnTo>
                    <a:lnTo>
                      <a:pt x="1142791" y="200495"/>
                    </a:lnTo>
                    <a:lnTo>
                      <a:pt x="1132191" y="197882"/>
                    </a:lnTo>
                    <a:lnTo>
                      <a:pt x="1134409" y="201991"/>
                    </a:lnTo>
                    <a:lnTo>
                      <a:pt x="1137943" y="205722"/>
                    </a:lnTo>
                    <a:lnTo>
                      <a:pt x="1142709" y="203487"/>
                    </a:lnTo>
                    <a:lnTo>
                      <a:pt x="1144024" y="209700"/>
                    </a:lnTo>
                    <a:lnTo>
                      <a:pt x="1146736" y="214984"/>
                    </a:lnTo>
                    <a:lnTo>
                      <a:pt x="1152982" y="215428"/>
                    </a:lnTo>
                    <a:close/>
                  </a:path>
                </a:pathLst>
              </a:custGeom>
              <a:solidFill>
                <a:srgbClr val="897254"/>
              </a:solidFill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892" name="Free-form: Shape 891">
                <a:extLst>
                  <a:ext uri="{FF2B5EF4-FFF2-40B4-BE49-F238E27FC236}">
                    <a16:creationId xmlns:a16="http://schemas.microsoft.com/office/drawing/2014/main" id="{97C43675-F6F3-0A01-E6FF-4F732DB1CEB3}"/>
                  </a:ext>
                </a:extLst>
              </p:cNvPr>
              <p:cNvSpPr/>
              <p:nvPr/>
            </p:nvSpPr>
            <p:spPr>
              <a:xfrm>
                <a:off x="7107840" y="2568796"/>
                <a:ext cx="676076" cy="539479"/>
              </a:xfrm>
              <a:custGeom>
                <a:avLst/>
                <a:gdLst>
                  <a:gd name="connsiteX0" fmla="*/ 273323 w 575664"/>
                  <a:gd name="connsiteY0" fmla="*/ 84884 h 459355"/>
                  <a:gd name="connsiteX1" fmla="*/ 270727 w 575664"/>
                  <a:gd name="connsiteY1" fmla="*/ 79337 h 459355"/>
                  <a:gd name="connsiteX2" fmla="*/ 268368 w 575664"/>
                  <a:gd name="connsiteY2" fmla="*/ 74431 h 459355"/>
                  <a:gd name="connsiteX3" fmla="*/ 273323 w 575664"/>
                  <a:gd name="connsiteY3" fmla="*/ 84884 h 459355"/>
                  <a:gd name="connsiteX4" fmla="*/ 181084 w 575664"/>
                  <a:gd name="connsiteY4" fmla="*/ 297764 h 459355"/>
                  <a:gd name="connsiteX5" fmla="*/ 180533 w 575664"/>
                  <a:gd name="connsiteY5" fmla="*/ 292751 h 459355"/>
                  <a:gd name="connsiteX6" fmla="*/ 176375 w 575664"/>
                  <a:gd name="connsiteY6" fmla="*/ 291658 h 459355"/>
                  <a:gd name="connsiteX7" fmla="*/ 181084 w 575664"/>
                  <a:gd name="connsiteY7" fmla="*/ 297764 h 459355"/>
                  <a:gd name="connsiteX8" fmla="*/ 305629 w 575664"/>
                  <a:gd name="connsiteY8" fmla="*/ 405182 h 459355"/>
                  <a:gd name="connsiteX9" fmla="*/ 301388 w 575664"/>
                  <a:gd name="connsiteY9" fmla="*/ 403267 h 459355"/>
                  <a:gd name="connsiteX10" fmla="*/ 305629 w 575664"/>
                  <a:gd name="connsiteY10" fmla="*/ 405182 h 459355"/>
                  <a:gd name="connsiteX11" fmla="*/ 361429 w 575664"/>
                  <a:gd name="connsiteY11" fmla="*/ 412734 h 459355"/>
                  <a:gd name="connsiteX12" fmla="*/ 365924 w 575664"/>
                  <a:gd name="connsiteY12" fmla="*/ 411378 h 459355"/>
                  <a:gd name="connsiteX13" fmla="*/ 375276 w 575664"/>
                  <a:gd name="connsiteY13" fmla="*/ 406809 h 459355"/>
                  <a:gd name="connsiteX14" fmla="*/ 381399 w 575664"/>
                  <a:gd name="connsiteY14" fmla="*/ 405051 h 459355"/>
                  <a:gd name="connsiteX15" fmla="*/ 385270 w 575664"/>
                  <a:gd name="connsiteY15" fmla="*/ 400752 h 459355"/>
                  <a:gd name="connsiteX16" fmla="*/ 375104 w 575664"/>
                  <a:gd name="connsiteY16" fmla="*/ 401698 h 459355"/>
                  <a:gd name="connsiteX17" fmla="*/ 372901 w 575664"/>
                  <a:gd name="connsiteY17" fmla="*/ 405215 h 459355"/>
                  <a:gd name="connsiteX18" fmla="*/ 361560 w 575664"/>
                  <a:gd name="connsiteY18" fmla="*/ 409694 h 459355"/>
                  <a:gd name="connsiteX19" fmla="*/ 534468 w 575664"/>
                  <a:gd name="connsiteY19" fmla="*/ 459355 h 459355"/>
                  <a:gd name="connsiteX20" fmla="*/ 536350 w 575664"/>
                  <a:gd name="connsiteY20" fmla="*/ 455567 h 459355"/>
                  <a:gd name="connsiteX21" fmla="*/ 539579 w 575664"/>
                  <a:gd name="connsiteY21" fmla="*/ 451417 h 459355"/>
                  <a:gd name="connsiteX22" fmla="*/ 538774 w 575664"/>
                  <a:gd name="connsiteY22" fmla="*/ 440980 h 459355"/>
                  <a:gd name="connsiteX23" fmla="*/ 541979 w 575664"/>
                  <a:gd name="connsiteY23" fmla="*/ 438062 h 459355"/>
                  <a:gd name="connsiteX24" fmla="*/ 542250 w 575664"/>
                  <a:gd name="connsiteY24" fmla="*/ 433690 h 459355"/>
                  <a:gd name="connsiteX25" fmla="*/ 541724 w 575664"/>
                  <a:gd name="connsiteY25" fmla="*/ 429261 h 459355"/>
                  <a:gd name="connsiteX26" fmla="*/ 541388 w 575664"/>
                  <a:gd name="connsiteY26" fmla="*/ 424330 h 459355"/>
                  <a:gd name="connsiteX27" fmla="*/ 544650 w 575664"/>
                  <a:gd name="connsiteY27" fmla="*/ 421043 h 459355"/>
                  <a:gd name="connsiteX28" fmla="*/ 549318 w 575664"/>
                  <a:gd name="connsiteY28" fmla="*/ 421470 h 459355"/>
                  <a:gd name="connsiteX29" fmla="*/ 552022 w 575664"/>
                  <a:gd name="connsiteY29" fmla="*/ 417945 h 459355"/>
                  <a:gd name="connsiteX30" fmla="*/ 552161 w 575664"/>
                  <a:gd name="connsiteY30" fmla="*/ 413573 h 459355"/>
                  <a:gd name="connsiteX31" fmla="*/ 557166 w 575664"/>
                  <a:gd name="connsiteY31" fmla="*/ 411871 h 459355"/>
                  <a:gd name="connsiteX32" fmla="*/ 562072 w 575664"/>
                  <a:gd name="connsiteY32" fmla="*/ 411000 h 459355"/>
                  <a:gd name="connsiteX33" fmla="*/ 567233 w 575664"/>
                  <a:gd name="connsiteY33" fmla="*/ 409562 h 459355"/>
                  <a:gd name="connsiteX34" fmla="*/ 571728 w 575664"/>
                  <a:gd name="connsiteY34" fmla="*/ 410154 h 459355"/>
                  <a:gd name="connsiteX35" fmla="*/ 575665 w 575664"/>
                  <a:gd name="connsiteY35" fmla="*/ 408691 h 459355"/>
                  <a:gd name="connsiteX36" fmla="*/ 574498 w 575664"/>
                  <a:gd name="connsiteY36" fmla="*/ 403596 h 459355"/>
                  <a:gd name="connsiteX37" fmla="*/ 575089 w 575664"/>
                  <a:gd name="connsiteY37" fmla="*/ 395583 h 459355"/>
                  <a:gd name="connsiteX38" fmla="*/ 573775 w 575664"/>
                  <a:gd name="connsiteY38" fmla="*/ 391400 h 459355"/>
                  <a:gd name="connsiteX39" fmla="*/ 565968 w 575664"/>
                  <a:gd name="connsiteY39" fmla="*/ 392148 h 459355"/>
                  <a:gd name="connsiteX40" fmla="*/ 561382 w 575664"/>
                  <a:gd name="connsiteY40" fmla="*/ 390299 h 459355"/>
                  <a:gd name="connsiteX41" fmla="*/ 562434 w 575664"/>
                  <a:gd name="connsiteY41" fmla="*/ 383947 h 459355"/>
                  <a:gd name="connsiteX42" fmla="*/ 560519 w 575664"/>
                  <a:gd name="connsiteY42" fmla="*/ 374488 h 459355"/>
                  <a:gd name="connsiteX43" fmla="*/ 557495 w 575664"/>
                  <a:gd name="connsiteY43" fmla="*/ 366286 h 459355"/>
                  <a:gd name="connsiteX44" fmla="*/ 557454 w 575664"/>
                  <a:gd name="connsiteY44" fmla="*/ 359966 h 459355"/>
                  <a:gd name="connsiteX45" fmla="*/ 552005 w 575664"/>
                  <a:gd name="connsiteY45" fmla="*/ 359301 h 459355"/>
                  <a:gd name="connsiteX46" fmla="*/ 548455 w 575664"/>
                  <a:gd name="connsiteY46" fmla="*/ 355340 h 459355"/>
                  <a:gd name="connsiteX47" fmla="*/ 543722 w 575664"/>
                  <a:gd name="connsiteY47" fmla="*/ 352965 h 459355"/>
                  <a:gd name="connsiteX48" fmla="*/ 539284 w 575664"/>
                  <a:gd name="connsiteY48" fmla="*/ 351757 h 459355"/>
                  <a:gd name="connsiteX49" fmla="*/ 534164 w 575664"/>
                  <a:gd name="connsiteY49" fmla="*/ 350113 h 459355"/>
                  <a:gd name="connsiteX50" fmla="*/ 528822 w 575664"/>
                  <a:gd name="connsiteY50" fmla="*/ 346727 h 459355"/>
                  <a:gd name="connsiteX51" fmla="*/ 524253 w 575664"/>
                  <a:gd name="connsiteY51" fmla="*/ 342495 h 459355"/>
                  <a:gd name="connsiteX52" fmla="*/ 520004 w 575664"/>
                  <a:gd name="connsiteY52" fmla="*/ 335986 h 459355"/>
                  <a:gd name="connsiteX53" fmla="*/ 517563 w 575664"/>
                  <a:gd name="connsiteY53" fmla="*/ 331828 h 459355"/>
                  <a:gd name="connsiteX54" fmla="*/ 514441 w 575664"/>
                  <a:gd name="connsiteY54" fmla="*/ 328228 h 459355"/>
                  <a:gd name="connsiteX55" fmla="*/ 513159 w 575664"/>
                  <a:gd name="connsiteY55" fmla="*/ 323610 h 459355"/>
                  <a:gd name="connsiteX56" fmla="*/ 508893 w 575664"/>
                  <a:gd name="connsiteY56" fmla="*/ 320421 h 459355"/>
                  <a:gd name="connsiteX57" fmla="*/ 500692 w 575664"/>
                  <a:gd name="connsiteY57" fmla="*/ 311653 h 459355"/>
                  <a:gd name="connsiteX58" fmla="*/ 511466 w 575664"/>
                  <a:gd name="connsiteY58" fmla="*/ 287442 h 459355"/>
                  <a:gd name="connsiteX59" fmla="*/ 516980 w 575664"/>
                  <a:gd name="connsiteY59" fmla="*/ 278780 h 459355"/>
                  <a:gd name="connsiteX60" fmla="*/ 517358 w 575664"/>
                  <a:gd name="connsiteY60" fmla="*/ 273734 h 459355"/>
                  <a:gd name="connsiteX61" fmla="*/ 516265 w 575664"/>
                  <a:gd name="connsiteY61" fmla="*/ 269691 h 459355"/>
                  <a:gd name="connsiteX62" fmla="*/ 514136 w 575664"/>
                  <a:gd name="connsiteY62" fmla="*/ 265089 h 459355"/>
                  <a:gd name="connsiteX63" fmla="*/ 511688 w 575664"/>
                  <a:gd name="connsiteY63" fmla="*/ 261169 h 459355"/>
                  <a:gd name="connsiteX64" fmla="*/ 488184 w 575664"/>
                  <a:gd name="connsiteY64" fmla="*/ 257693 h 459355"/>
                  <a:gd name="connsiteX65" fmla="*/ 485727 w 575664"/>
                  <a:gd name="connsiteY65" fmla="*/ 250724 h 459355"/>
                  <a:gd name="connsiteX66" fmla="*/ 484773 w 575664"/>
                  <a:gd name="connsiteY66" fmla="*/ 245037 h 459355"/>
                  <a:gd name="connsiteX67" fmla="*/ 483911 w 575664"/>
                  <a:gd name="connsiteY67" fmla="*/ 240747 h 459355"/>
                  <a:gd name="connsiteX68" fmla="*/ 484691 w 575664"/>
                  <a:gd name="connsiteY68" fmla="*/ 235381 h 459355"/>
                  <a:gd name="connsiteX69" fmla="*/ 482859 w 575664"/>
                  <a:gd name="connsiteY69" fmla="*/ 230795 h 459355"/>
                  <a:gd name="connsiteX70" fmla="*/ 481190 w 575664"/>
                  <a:gd name="connsiteY70" fmla="*/ 226481 h 459355"/>
                  <a:gd name="connsiteX71" fmla="*/ 477106 w 575664"/>
                  <a:gd name="connsiteY71" fmla="*/ 219750 h 459355"/>
                  <a:gd name="connsiteX72" fmla="*/ 473046 w 575664"/>
                  <a:gd name="connsiteY72" fmla="*/ 209543 h 459355"/>
                  <a:gd name="connsiteX73" fmla="*/ 471945 w 575664"/>
                  <a:gd name="connsiteY73" fmla="*/ 203051 h 459355"/>
                  <a:gd name="connsiteX74" fmla="*/ 476013 w 575664"/>
                  <a:gd name="connsiteY74" fmla="*/ 197660 h 459355"/>
                  <a:gd name="connsiteX75" fmla="*/ 478577 w 575664"/>
                  <a:gd name="connsiteY75" fmla="*/ 194094 h 459355"/>
                  <a:gd name="connsiteX76" fmla="*/ 471921 w 575664"/>
                  <a:gd name="connsiteY76" fmla="*/ 193091 h 459355"/>
                  <a:gd name="connsiteX77" fmla="*/ 468444 w 575664"/>
                  <a:gd name="connsiteY77" fmla="*/ 189771 h 459355"/>
                  <a:gd name="connsiteX78" fmla="*/ 467162 w 575664"/>
                  <a:gd name="connsiteY78" fmla="*/ 184930 h 459355"/>
                  <a:gd name="connsiteX79" fmla="*/ 463933 w 575664"/>
                  <a:gd name="connsiteY79" fmla="*/ 176893 h 459355"/>
                  <a:gd name="connsiteX80" fmla="*/ 464442 w 575664"/>
                  <a:gd name="connsiteY80" fmla="*/ 172784 h 459355"/>
                  <a:gd name="connsiteX81" fmla="*/ 466957 w 575664"/>
                  <a:gd name="connsiteY81" fmla="*/ 169078 h 459355"/>
                  <a:gd name="connsiteX82" fmla="*/ 473153 w 575664"/>
                  <a:gd name="connsiteY82" fmla="*/ 169267 h 459355"/>
                  <a:gd name="connsiteX83" fmla="*/ 470491 w 575664"/>
                  <a:gd name="connsiteY83" fmla="*/ 165947 h 459355"/>
                  <a:gd name="connsiteX84" fmla="*/ 467516 w 575664"/>
                  <a:gd name="connsiteY84" fmla="*/ 162898 h 459355"/>
                  <a:gd name="connsiteX85" fmla="*/ 471370 w 575664"/>
                  <a:gd name="connsiteY85" fmla="*/ 159282 h 459355"/>
                  <a:gd name="connsiteX86" fmla="*/ 473589 w 575664"/>
                  <a:gd name="connsiteY86" fmla="*/ 155329 h 459355"/>
                  <a:gd name="connsiteX87" fmla="*/ 473276 w 575664"/>
                  <a:gd name="connsiteY87" fmla="*/ 150357 h 459355"/>
                  <a:gd name="connsiteX88" fmla="*/ 474402 w 575664"/>
                  <a:gd name="connsiteY88" fmla="*/ 145155 h 459355"/>
                  <a:gd name="connsiteX89" fmla="*/ 472791 w 575664"/>
                  <a:gd name="connsiteY89" fmla="*/ 140857 h 459355"/>
                  <a:gd name="connsiteX90" fmla="*/ 473285 w 575664"/>
                  <a:gd name="connsiteY90" fmla="*/ 136296 h 459355"/>
                  <a:gd name="connsiteX91" fmla="*/ 474748 w 575664"/>
                  <a:gd name="connsiteY91" fmla="*/ 131242 h 459355"/>
                  <a:gd name="connsiteX92" fmla="*/ 472463 w 575664"/>
                  <a:gd name="connsiteY92" fmla="*/ 127100 h 459355"/>
                  <a:gd name="connsiteX93" fmla="*/ 472126 w 575664"/>
                  <a:gd name="connsiteY93" fmla="*/ 122851 h 459355"/>
                  <a:gd name="connsiteX94" fmla="*/ 469217 w 575664"/>
                  <a:gd name="connsiteY94" fmla="*/ 117953 h 459355"/>
                  <a:gd name="connsiteX95" fmla="*/ 469167 w 575664"/>
                  <a:gd name="connsiteY95" fmla="*/ 112661 h 459355"/>
                  <a:gd name="connsiteX96" fmla="*/ 466316 w 575664"/>
                  <a:gd name="connsiteY96" fmla="*/ 107065 h 459355"/>
                  <a:gd name="connsiteX97" fmla="*/ 464853 w 575664"/>
                  <a:gd name="connsiteY97" fmla="*/ 101953 h 459355"/>
                  <a:gd name="connsiteX98" fmla="*/ 464146 w 575664"/>
                  <a:gd name="connsiteY98" fmla="*/ 97228 h 459355"/>
                  <a:gd name="connsiteX99" fmla="*/ 450907 w 575664"/>
                  <a:gd name="connsiteY99" fmla="*/ 96718 h 459355"/>
                  <a:gd name="connsiteX100" fmla="*/ 445976 w 575664"/>
                  <a:gd name="connsiteY100" fmla="*/ 96595 h 459355"/>
                  <a:gd name="connsiteX101" fmla="*/ 440946 w 575664"/>
                  <a:gd name="connsiteY101" fmla="*/ 95091 h 459355"/>
                  <a:gd name="connsiteX102" fmla="*/ 437651 w 575664"/>
                  <a:gd name="connsiteY102" fmla="*/ 91015 h 459355"/>
                  <a:gd name="connsiteX103" fmla="*/ 434668 w 575664"/>
                  <a:gd name="connsiteY103" fmla="*/ 88064 h 459355"/>
                  <a:gd name="connsiteX104" fmla="*/ 431430 w 575664"/>
                  <a:gd name="connsiteY104" fmla="*/ 84251 h 459355"/>
                  <a:gd name="connsiteX105" fmla="*/ 425324 w 575664"/>
                  <a:gd name="connsiteY105" fmla="*/ 81761 h 459355"/>
                  <a:gd name="connsiteX106" fmla="*/ 420336 w 575664"/>
                  <a:gd name="connsiteY106" fmla="*/ 80455 h 459355"/>
                  <a:gd name="connsiteX107" fmla="*/ 415126 w 575664"/>
                  <a:gd name="connsiteY107" fmla="*/ 78178 h 459355"/>
                  <a:gd name="connsiteX108" fmla="*/ 412364 w 575664"/>
                  <a:gd name="connsiteY108" fmla="*/ 74973 h 459355"/>
                  <a:gd name="connsiteX109" fmla="*/ 411025 w 575664"/>
                  <a:gd name="connsiteY109" fmla="*/ 70831 h 459355"/>
                  <a:gd name="connsiteX110" fmla="*/ 406595 w 575664"/>
                  <a:gd name="connsiteY110" fmla="*/ 68884 h 459355"/>
                  <a:gd name="connsiteX111" fmla="*/ 401336 w 575664"/>
                  <a:gd name="connsiteY111" fmla="*/ 65194 h 459355"/>
                  <a:gd name="connsiteX112" fmla="*/ 396249 w 575664"/>
                  <a:gd name="connsiteY112" fmla="*/ 63969 h 459355"/>
                  <a:gd name="connsiteX113" fmla="*/ 392107 w 575664"/>
                  <a:gd name="connsiteY113" fmla="*/ 64610 h 459355"/>
                  <a:gd name="connsiteX114" fmla="*/ 387447 w 575664"/>
                  <a:gd name="connsiteY114" fmla="*/ 62819 h 459355"/>
                  <a:gd name="connsiteX115" fmla="*/ 383757 w 575664"/>
                  <a:gd name="connsiteY115" fmla="*/ 65292 h 459355"/>
                  <a:gd name="connsiteX116" fmla="*/ 379139 w 575664"/>
                  <a:gd name="connsiteY116" fmla="*/ 63501 h 459355"/>
                  <a:gd name="connsiteX117" fmla="*/ 376493 w 575664"/>
                  <a:gd name="connsiteY117" fmla="*/ 60074 h 459355"/>
                  <a:gd name="connsiteX118" fmla="*/ 371274 w 575664"/>
                  <a:gd name="connsiteY118" fmla="*/ 58578 h 459355"/>
                  <a:gd name="connsiteX119" fmla="*/ 366360 w 575664"/>
                  <a:gd name="connsiteY119" fmla="*/ 56762 h 459355"/>
                  <a:gd name="connsiteX120" fmla="*/ 361832 w 575664"/>
                  <a:gd name="connsiteY120" fmla="*/ 56055 h 459355"/>
                  <a:gd name="connsiteX121" fmla="*/ 357254 w 575664"/>
                  <a:gd name="connsiteY121" fmla="*/ 55570 h 459355"/>
                  <a:gd name="connsiteX122" fmla="*/ 354107 w 575664"/>
                  <a:gd name="connsiteY122" fmla="*/ 51256 h 459355"/>
                  <a:gd name="connsiteX123" fmla="*/ 351239 w 575664"/>
                  <a:gd name="connsiteY123" fmla="*/ 48289 h 459355"/>
                  <a:gd name="connsiteX124" fmla="*/ 348551 w 575664"/>
                  <a:gd name="connsiteY124" fmla="*/ 44977 h 459355"/>
                  <a:gd name="connsiteX125" fmla="*/ 344146 w 575664"/>
                  <a:gd name="connsiteY125" fmla="*/ 47303 h 459355"/>
                  <a:gd name="connsiteX126" fmla="*/ 339133 w 575664"/>
                  <a:gd name="connsiteY126" fmla="*/ 46432 h 459355"/>
                  <a:gd name="connsiteX127" fmla="*/ 335099 w 575664"/>
                  <a:gd name="connsiteY127" fmla="*/ 45273 h 459355"/>
                  <a:gd name="connsiteX128" fmla="*/ 328771 w 575664"/>
                  <a:gd name="connsiteY128" fmla="*/ 45347 h 459355"/>
                  <a:gd name="connsiteX129" fmla="*/ 327127 w 575664"/>
                  <a:gd name="connsiteY129" fmla="*/ 49966 h 459355"/>
                  <a:gd name="connsiteX130" fmla="*/ 322599 w 575664"/>
                  <a:gd name="connsiteY130" fmla="*/ 50664 h 459355"/>
                  <a:gd name="connsiteX131" fmla="*/ 317208 w 575664"/>
                  <a:gd name="connsiteY131" fmla="*/ 51174 h 459355"/>
                  <a:gd name="connsiteX132" fmla="*/ 312828 w 575664"/>
                  <a:gd name="connsiteY132" fmla="*/ 49793 h 459355"/>
                  <a:gd name="connsiteX133" fmla="*/ 307954 w 575664"/>
                  <a:gd name="connsiteY133" fmla="*/ 50253 h 459355"/>
                  <a:gd name="connsiteX134" fmla="*/ 303566 w 575664"/>
                  <a:gd name="connsiteY134" fmla="*/ 50927 h 459355"/>
                  <a:gd name="connsiteX135" fmla="*/ 299769 w 575664"/>
                  <a:gd name="connsiteY135" fmla="*/ 53919 h 459355"/>
                  <a:gd name="connsiteX136" fmla="*/ 294772 w 575664"/>
                  <a:gd name="connsiteY136" fmla="*/ 57181 h 459355"/>
                  <a:gd name="connsiteX137" fmla="*/ 292159 w 575664"/>
                  <a:gd name="connsiteY137" fmla="*/ 60361 h 459355"/>
                  <a:gd name="connsiteX138" fmla="*/ 289381 w 575664"/>
                  <a:gd name="connsiteY138" fmla="*/ 63838 h 459355"/>
                  <a:gd name="connsiteX139" fmla="*/ 290392 w 575664"/>
                  <a:gd name="connsiteY139" fmla="*/ 68571 h 459355"/>
                  <a:gd name="connsiteX140" fmla="*/ 285133 w 575664"/>
                  <a:gd name="connsiteY140" fmla="*/ 70560 h 459355"/>
                  <a:gd name="connsiteX141" fmla="*/ 280925 w 575664"/>
                  <a:gd name="connsiteY141" fmla="*/ 73617 h 459355"/>
                  <a:gd name="connsiteX142" fmla="*/ 271943 w 575664"/>
                  <a:gd name="connsiteY142" fmla="*/ 74381 h 459355"/>
                  <a:gd name="connsiteX143" fmla="*/ 273677 w 575664"/>
                  <a:gd name="connsiteY143" fmla="*/ 84284 h 459355"/>
                  <a:gd name="connsiteX144" fmla="*/ 274704 w 575664"/>
                  <a:gd name="connsiteY144" fmla="*/ 91080 h 459355"/>
                  <a:gd name="connsiteX145" fmla="*/ 262550 w 575664"/>
                  <a:gd name="connsiteY145" fmla="*/ 91746 h 459355"/>
                  <a:gd name="connsiteX146" fmla="*/ 257742 w 575664"/>
                  <a:gd name="connsiteY146" fmla="*/ 90497 h 459355"/>
                  <a:gd name="connsiteX147" fmla="*/ 263166 w 575664"/>
                  <a:gd name="connsiteY147" fmla="*/ 90111 h 459355"/>
                  <a:gd name="connsiteX148" fmla="*/ 273743 w 575664"/>
                  <a:gd name="connsiteY148" fmla="*/ 87341 h 459355"/>
                  <a:gd name="connsiteX149" fmla="*/ 250009 w 575664"/>
                  <a:gd name="connsiteY149" fmla="*/ 90957 h 459355"/>
                  <a:gd name="connsiteX150" fmla="*/ 225856 w 575664"/>
                  <a:gd name="connsiteY150" fmla="*/ 97392 h 459355"/>
                  <a:gd name="connsiteX151" fmla="*/ 214318 w 575664"/>
                  <a:gd name="connsiteY151" fmla="*/ 97499 h 459355"/>
                  <a:gd name="connsiteX152" fmla="*/ 193608 w 575664"/>
                  <a:gd name="connsiteY152" fmla="*/ 91549 h 459355"/>
                  <a:gd name="connsiteX153" fmla="*/ 182736 w 575664"/>
                  <a:gd name="connsiteY153" fmla="*/ 85394 h 459355"/>
                  <a:gd name="connsiteX154" fmla="*/ 173927 w 575664"/>
                  <a:gd name="connsiteY154" fmla="*/ 78655 h 459355"/>
                  <a:gd name="connsiteX155" fmla="*/ 170672 w 575664"/>
                  <a:gd name="connsiteY155" fmla="*/ 73025 h 459355"/>
                  <a:gd name="connsiteX156" fmla="*/ 163284 w 575664"/>
                  <a:gd name="connsiteY156" fmla="*/ 70182 h 459355"/>
                  <a:gd name="connsiteX157" fmla="*/ 150686 w 575664"/>
                  <a:gd name="connsiteY157" fmla="*/ 69861 h 459355"/>
                  <a:gd name="connsiteX158" fmla="*/ 142846 w 575664"/>
                  <a:gd name="connsiteY158" fmla="*/ 66714 h 459355"/>
                  <a:gd name="connsiteX159" fmla="*/ 136247 w 575664"/>
                  <a:gd name="connsiteY159" fmla="*/ 60255 h 459355"/>
                  <a:gd name="connsiteX160" fmla="*/ 134151 w 575664"/>
                  <a:gd name="connsiteY160" fmla="*/ 54601 h 459355"/>
                  <a:gd name="connsiteX161" fmla="*/ 132573 w 575664"/>
                  <a:gd name="connsiteY161" fmla="*/ 49103 h 459355"/>
                  <a:gd name="connsiteX162" fmla="*/ 129984 w 575664"/>
                  <a:gd name="connsiteY162" fmla="*/ 41197 h 459355"/>
                  <a:gd name="connsiteX163" fmla="*/ 124437 w 575664"/>
                  <a:gd name="connsiteY163" fmla="*/ 41320 h 459355"/>
                  <a:gd name="connsiteX164" fmla="*/ 119728 w 575664"/>
                  <a:gd name="connsiteY164" fmla="*/ 37113 h 459355"/>
                  <a:gd name="connsiteX165" fmla="*/ 115512 w 575664"/>
                  <a:gd name="connsiteY165" fmla="*/ 35017 h 459355"/>
                  <a:gd name="connsiteX166" fmla="*/ 112192 w 575664"/>
                  <a:gd name="connsiteY166" fmla="*/ 31459 h 459355"/>
                  <a:gd name="connsiteX167" fmla="*/ 107878 w 575664"/>
                  <a:gd name="connsiteY167" fmla="*/ 29544 h 459355"/>
                  <a:gd name="connsiteX168" fmla="*/ 104566 w 575664"/>
                  <a:gd name="connsiteY168" fmla="*/ 25246 h 459355"/>
                  <a:gd name="connsiteX169" fmla="*/ 111009 w 575664"/>
                  <a:gd name="connsiteY169" fmla="*/ 23372 h 459355"/>
                  <a:gd name="connsiteX170" fmla="*/ 111190 w 575664"/>
                  <a:gd name="connsiteY170" fmla="*/ 19008 h 459355"/>
                  <a:gd name="connsiteX171" fmla="*/ 106933 w 575664"/>
                  <a:gd name="connsiteY171" fmla="*/ 16428 h 459355"/>
                  <a:gd name="connsiteX172" fmla="*/ 107385 w 575664"/>
                  <a:gd name="connsiteY172" fmla="*/ 12056 h 459355"/>
                  <a:gd name="connsiteX173" fmla="*/ 100654 w 575664"/>
                  <a:gd name="connsiteY173" fmla="*/ 698 h 459355"/>
                  <a:gd name="connsiteX174" fmla="*/ 96241 w 575664"/>
                  <a:gd name="connsiteY174" fmla="*/ 1438 h 459355"/>
                  <a:gd name="connsiteX175" fmla="*/ 92765 w 575664"/>
                  <a:gd name="connsiteY175" fmla="*/ 4043 h 459355"/>
                  <a:gd name="connsiteX176" fmla="*/ 88714 w 575664"/>
                  <a:gd name="connsiteY176" fmla="*/ 6747 h 459355"/>
                  <a:gd name="connsiteX177" fmla="*/ 84867 w 575664"/>
                  <a:gd name="connsiteY177" fmla="*/ 9114 h 459355"/>
                  <a:gd name="connsiteX178" fmla="*/ 81564 w 575664"/>
                  <a:gd name="connsiteY178" fmla="*/ 12368 h 459355"/>
                  <a:gd name="connsiteX179" fmla="*/ 78038 w 575664"/>
                  <a:gd name="connsiteY179" fmla="*/ 14661 h 459355"/>
                  <a:gd name="connsiteX180" fmla="*/ 73477 w 575664"/>
                  <a:gd name="connsiteY180" fmla="*/ 17948 h 459355"/>
                  <a:gd name="connsiteX181" fmla="*/ 70658 w 575664"/>
                  <a:gd name="connsiteY181" fmla="*/ 21844 h 459355"/>
                  <a:gd name="connsiteX182" fmla="*/ 67799 w 575664"/>
                  <a:gd name="connsiteY182" fmla="*/ 25295 h 459355"/>
                  <a:gd name="connsiteX183" fmla="*/ 63270 w 575664"/>
                  <a:gd name="connsiteY183" fmla="*/ 25994 h 459355"/>
                  <a:gd name="connsiteX184" fmla="*/ 58841 w 575664"/>
                  <a:gd name="connsiteY184" fmla="*/ 26281 h 459355"/>
                  <a:gd name="connsiteX185" fmla="*/ 54502 w 575664"/>
                  <a:gd name="connsiteY185" fmla="*/ 26363 h 459355"/>
                  <a:gd name="connsiteX186" fmla="*/ 50286 w 575664"/>
                  <a:gd name="connsiteY186" fmla="*/ 26298 h 459355"/>
                  <a:gd name="connsiteX187" fmla="*/ 45240 w 575664"/>
                  <a:gd name="connsiteY187" fmla="*/ 24613 h 459355"/>
                  <a:gd name="connsiteX188" fmla="*/ 40597 w 575664"/>
                  <a:gd name="connsiteY188" fmla="*/ 23109 h 459355"/>
                  <a:gd name="connsiteX189" fmla="*/ 35765 w 575664"/>
                  <a:gd name="connsiteY189" fmla="*/ 20068 h 459355"/>
                  <a:gd name="connsiteX190" fmla="*/ 32691 w 575664"/>
                  <a:gd name="connsiteY190" fmla="*/ 17151 h 459355"/>
                  <a:gd name="connsiteX191" fmla="*/ 28985 w 575664"/>
                  <a:gd name="connsiteY191" fmla="*/ 15368 h 459355"/>
                  <a:gd name="connsiteX192" fmla="*/ 26544 w 575664"/>
                  <a:gd name="connsiteY192" fmla="*/ 11941 h 459355"/>
                  <a:gd name="connsiteX193" fmla="*/ 22509 w 575664"/>
                  <a:gd name="connsiteY193" fmla="*/ 9180 h 459355"/>
                  <a:gd name="connsiteX194" fmla="*/ 20454 w 575664"/>
                  <a:gd name="connsiteY194" fmla="*/ 4668 h 459355"/>
                  <a:gd name="connsiteX195" fmla="*/ 16962 w 575664"/>
                  <a:gd name="connsiteY195" fmla="*/ 2046 h 459355"/>
                  <a:gd name="connsiteX196" fmla="*/ 13255 w 575664"/>
                  <a:gd name="connsiteY196" fmla="*/ 0 h 459355"/>
                  <a:gd name="connsiteX197" fmla="*/ 8185 w 575664"/>
                  <a:gd name="connsiteY197" fmla="*/ 953 h 459355"/>
                  <a:gd name="connsiteX198" fmla="*/ 7758 w 575664"/>
                  <a:gd name="connsiteY198" fmla="*/ 5169 h 459355"/>
                  <a:gd name="connsiteX199" fmla="*/ 8448 w 575664"/>
                  <a:gd name="connsiteY199" fmla="*/ 9475 h 459355"/>
                  <a:gd name="connsiteX200" fmla="*/ 4331 w 575664"/>
                  <a:gd name="connsiteY200" fmla="*/ 9886 h 459355"/>
                  <a:gd name="connsiteX201" fmla="*/ 0 w 575664"/>
                  <a:gd name="connsiteY201" fmla="*/ 9451 h 459355"/>
                  <a:gd name="connsiteX202" fmla="*/ 961 w 575664"/>
                  <a:gd name="connsiteY202" fmla="*/ 13469 h 459355"/>
                  <a:gd name="connsiteX203" fmla="*/ 3755 w 575664"/>
                  <a:gd name="connsiteY203" fmla="*/ 17398 h 459355"/>
                  <a:gd name="connsiteX204" fmla="*/ 5029 w 575664"/>
                  <a:gd name="connsiteY204" fmla="*/ 21687 h 459355"/>
                  <a:gd name="connsiteX205" fmla="*/ 5720 w 575664"/>
                  <a:gd name="connsiteY205" fmla="*/ 25780 h 459355"/>
                  <a:gd name="connsiteX206" fmla="*/ 8234 w 575664"/>
                  <a:gd name="connsiteY206" fmla="*/ 29166 h 459355"/>
                  <a:gd name="connsiteX207" fmla="*/ 9163 w 575664"/>
                  <a:gd name="connsiteY207" fmla="*/ 33636 h 459355"/>
                  <a:gd name="connsiteX208" fmla="*/ 10560 w 575664"/>
                  <a:gd name="connsiteY208" fmla="*/ 37655 h 459355"/>
                  <a:gd name="connsiteX209" fmla="*/ 11160 w 575664"/>
                  <a:gd name="connsiteY209" fmla="*/ 41920 h 459355"/>
                  <a:gd name="connsiteX210" fmla="*/ 15343 w 575664"/>
                  <a:gd name="connsiteY210" fmla="*/ 42504 h 459355"/>
                  <a:gd name="connsiteX211" fmla="*/ 14463 w 575664"/>
                  <a:gd name="connsiteY211" fmla="*/ 46761 h 459355"/>
                  <a:gd name="connsiteX212" fmla="*/ 13034 w 575664"/>
                  <a:gd name="connsiteY212" fmla="*/ 51157 h 459355"/>
                  <a:gd name="connsiteX213" fmla="*/ 11719 w 575664"/>
                  <a:gd name="connsiteY213" fmla="*/ 55390 h 459355"/>
                  <a:gd name="connsiteX214" fmla="*/ 15154 w 575664"/>
                  <a:gd name="connsiteY214" fmla="*/ 57921 h 459355"/>
                  <a:gd name="connsiteX215" fmla="*/ 18466 w 575664"/>
                  <a:gd name="connsiteY215" fmla="*/ 61011 h 459355"/>
                  <a:gd name="connsiteX216" fmla="*/ 22533 w 575664"/>
                  <a:gd name="connsiteY216" fmla="*/ 62194 h 459355"/>
                  <a:gd name="connsiteX217" fmla="*/ 23027 w 575664"/>
                  <a:gd name="connsiteY217" fmla="*/ 66435 h 459355"/>
                  <a:gd name="connsiteX218" fmla="*/ 23174 w 575664"/>
                  <a:gd name="connsiteY218" fmla="*/ 71152 h 459355"/>
                  <a:gd name="connsiteX219" fmla="*/ 27037 w 575664"/>
                  <a:gd name="connsiteY219" fmla="*/ 73149 h 459355"/>
                  <a:gd name="connsiteX220" fmla="*/ 29996 w 575664"/>
                  <a:gd name="connsiteY220" fmla="*/ 76181 h 459355"/>
                  <a:gd name="connsiteX221" fmla="*/ 29913 w 575664"/>
                  <a:gd name="connsiteY221" fmla="*/ 80397 h 459355"/>
                  <a:gd name="connsiteX222" fmla="*/ 33406 w 575664"/>
                  <a:gd name="connsiteY222" fmla="*/ 83980 h 459355"/>
                  <a:gd name="connsiteX223" fmla="*/ 34548 w 575664"/>
                  <a:gd name="connsiteY223" fmla="*/ 89240 h 459355"/>
                  <a:gd name="connsiteX224" fmla="*/ 36956 w 575664"/>
                  <a:gd name="connsiteY224" fmla="*/ 92741 h 459355"/>
                  <a:gd name="connsiteX225" fmla="*/ 40186 w 575664"/>
                  <a:gd name="connsiteY225" fmla="*/ 96463 h 459355"/>
                  <a:gd name="connsiteX226" fmla="*/ 40474 w 575664"/>
                  <a:gd name="connsiteY226" fmla="*/ 101016 h 459355"/>
                  <a:gd name="connsiteX227" fmla="*/ 45700 w 575664"/>
                  <a:gd name="connsiteY227" fmla="*/ 102668 h 459355"/>
                  <a:gd name="connsiteX228" fmla="*/ 46958 w 575664"/>
                  <a:gd name="connsiteY228" fmla="*/ 106752 h 459355"/>
                  <a:gd name="connsiteX229" fmla="*/ 49053 w 575664"/>
                  <a:gd name="connsiteY229" fmla="*/ 110434 h 459355"/>
                  <a:gd name="connsiteX230" fmla="*/ 51239 w 575664"/>
                  <a:gd name="connsiteY230" fmla="*/ 114568 h 459355"/>
                  <a:gd name="connsiteX231" fmla="*/ 56187 w 575664"/>
                  <a:gd name="connsiteY231" fmla="*/ 116129 h 459355"/>
                  <a:gd name="connsiteX232" fmla="*/ 59646 w 575664"/>
                  <a:gd name="connsiteY232" fmla="*/ 118463 h 459355"/>
                  <a:gd name="connsiteX233" fmla="*/ 62950 w 575664"/>
                  <a:gd name="connsiteY233" fmla="*/ 122457 h 459355"/>
                  <a:gd name="connsiteX234" fmla="*/ 67873 w 575664"/>
                  <a:gd name="connsiteY234" fmla="*/ 121701 h 459355"/>
                  <a:gd name="connsiteX235" fmla="*/ 72557 w 575664"/>
                  <a:gd name="connsiteY235" fmla="*/ 121068 h 459355"/>
                  <a:gd name="connsiteX236" fmla="*/ 78046 w 575664"/>
                  <a:gd name="connsiteY236" fmla="*/ 121808 h 459355"/>
                  <a:gd name="connsiteX237" fmla="*/ 74956 w 575664"/>
                  <a:gd name="connsiteY237" fmla="*/ 124824 h 459355"/>
                  <a:gd name="connsiteX238" fmla="*/ 70634 w 575664"/>
                  <a:gd name="connsiteY238" fmla="*/ 125391 h 459355"/>
                  <a:gd name="connsiteX239" fmla="*/ 70543 w 575664"/>
                  <a:gd name="connsiteY239" fmla="*/ 130741 h 459355"/>
                  <a:gd name="connsiteX240" fmla="*/ 72343 w 575664"/>
                  <a:gd name="connsiteY240" fmla="*/ 134776 h 459355"/>
                  <a:gd name="connsiteX241" fmla="*/ 76189 w 575664"/>
                  <a:gd name="connsiteY241" fmla="*/ 138556 h 459355"/>
                  <a:gd name="connsiteX242" fmla="*/ 76937 w 575664"/>
                  <a:gd name="connsiteY242" fmla="*/ 143421 h 459355"/>
                  <a:gd name="connsiteX243" fmla="*/ 71562 w 575664"/>
                  <a:gd name="connsiteY243" fmla="*/ 144604 h 459355"/>
                  <a:gd name="connsiteX244" fmla="*/ 70995 w 575664"/>
                  <a:gd name="connsiteY244" fmla="*/ 148705 h 459355"/>
                  <a:gd name="connsiteX245" fmla="*/ 67766 w 575664"/>
                  <a:gd name="connsiteY245" fmla="*/ 152823 h 459355"/>
                  <a:gd name="connsiteX246" fmla="*/ 67001 w 575664"/>
                  <a:gd name="connsiteY246" fmla="*/ 157038 h 459355"/>
                  <a:gd name="connsiteX247" fmla="*/ 68776 w 575664"/>
                  <a:gd name="connsiteY247" fmla="*/ 161920 h 459355"/>
                  <a:gd name="connsiteX248" fmla="*/ 63953 w 575664"/>
                  <a:gd name="connsiteY248" fmla="*/ 161073 h 459355"/>
                  <a:gd name="connsiteX249" fmla="*/ 61076 w 575664"/>
                  <a:gd name="connsiteY249" fmla="*/ 164426 h 459355"/>
                  <a:gd name="connsiteX250" fmla="*/ 63188 w 575664"/>
                  <a:gd name="connsiteY250" fmla="*/ 168305 h 459355"/>
                  <a:gd name="connsiteX251" fmla="*/ 65308 w 575664"/>
                  <a:gd name="connsiteY251" fmla="*/ 172612 h 459355"/>
                  <a:gd name="connsiteX252" fmla="*/ 63525 w 575664"/>
                  <a:gd name="connsiteY252" fmla="*/ 176836 h 459355"/>
                  <a:gd name="connsiteX253" fmla="*/ 66508 w 575664"/>
                  <a:gd name="connsiteY253" fmla="*/ 182210 h 459355"/>
                  <a:gd name="connsiteX254" fmla="*/ 69705 w 575664"/>
                  <a:gd name="connsiteY254" fmla="*/ 186254 h 459355"/>
                  <a:gd name="connsiteX255" fmla="*/ 73551 w 575664"/>
                  <a:gd name="connsiteY255" fmla="*/ 190223 h 459355"/>
                  <a:gd name="connsiteX256" fmla="*/ 78038 w 575664"/>
                  <a:gd name="connsiteY256" fmla="*/ 191587 h 459355"/>
                  <a:gd name="connsiteX257" fmla="*/ 80939 w 575664"/>
                  <a:gd name="connsiteY257" fmla="*/ 195014 h 459355"/>
                  <a:gd name="connsiteX258" fmla="*/ 82969 w 575664"/>
                  <a:gd name="connsiteY258" fmla="*/ 198992 h 459355"/>
                  <a:gd name="connsiteX259" fmla="*/ 86371 w 575664"/>
                  <a:gd name="connsiteY259" fmla="*/ 201925 h 459355"/>
                  <a:gd name="connsiteX260" fmla="*/ 85270 w 575664"/>
                  <a:gd name="connsiteY260" fmla="*/ 206560 h 459355"/>
                  <a:gd name="connsiteX261" fmla="*/ 85064 w 575664"/>
                  <a:gd name="connsiteY261" fmla="*/ 210669 h 459355"/>
                  <a:gd name="connsiteX262" fmla="*/ 90973 w 575664"/>
                  <a:gd name="connsiteY262" fmla="*/ 211187 h 459355"/>
                  <a:gd name="connsiteX263" fmla="*/ 96800 w 575664"/>
                  <a:gd name="connsiteY263" fmla="*/ 213398 h 459355"/>
                  <a:gd name="connsiteX264" fmla="*/ 100885 w 575664"/>
                  <a:gd name="connsiteY264" fmla="*/ 216249 h 459355"/>
                  <a:gd name="connsiteX265" fmla="*/ 104648 w 575664"/>
                  <a:gd name="connsiteY265" fmla="*/ 218665 h 459355"/>
                  <a:gd name="connsiteX266" fmla="*/ 107862 w 575664"/>
                  <a:gd name="connsiteY266" fmla="*/ 221755 h 459355"/>
                  <a:gd name="connsiteX267" fmla="*/ 114493 w 575664"/>
                  <a:gd name="connsiteY267" fmla="*/ 226218 h 459355"/>
                  <a:gd name="connsiteX268" fmla="*/ 119079 w 575664"/>
                  <a:gd name="connsiteY268" fmla="*/ 226012 h 459355"/>
                  <a:gd name="connsiteX269" fmla="*/ 123369 w 575664"/>
                  <a:gd name="connsiteY269" fmla="*/ 228461 h 459355"/>
                  <a:gd name="connsiteX270" fmla="*/ 126262 w 575664"/>
                  <a:gd name="connsiteY270" fmla="*/ 232012 h 459355"/>
                  <a:gd name="connsiteX271" fmla="*/ 127157 w 575664"/>
                  <a:gd name="connsiteY271" fmla="*/ 236285 h 459355"/>
                  <a:gd name="connsiteX272" fmla="*/ 130822 w 575664"/>
                  <a:gd name="connsiteY272" fmla="*/ 239005 h 459355"/>
                  <a:gd name="connsiteX273" fmla="*/ 132984 w 575664"/>
                  <a:gd name="connsiteY273" fmla="*/ 242522 h 459355"/>
                  <a:gd name="connsiteX274" fmla="*/ 136025 w 575664"/>
                  <a:gd name="connsiteY274" fmla="*/ 245300 h 459355"/>
                  <a:gd name="connsiteX275" fmla="*/ 137364 w 575664"/>
                  <a:gd name="connsiteY275" fmla="*/ 251135 h 459355"/>
                  <a:gd name="connsiteX276" fmla="*/ 134940 w 575664"/>
                  <a:gd name="connsiteY276" fmla="*/ 260569 h 459355"/>
                  <a:gd name="connsiteX277" fmla="*/ 136378 w 575664"/>
                  <a:gd name="connsiteY277" fmla="*/ 270382 h 459355"/>
                  <a:gd name="connsiteX278" fmla="*/ 141769 w 575664"/>
                  <a:gd name="connsiteY278" fmla="*/ 273044 h 459355"/>
                  <a:gd name="connsiteX279" fmla="*/ 146182 w 575664"/>
                  <a:gd name="connsiteY279" fmla="*/ 273028 h 459355"/>
                  <a:gd name="connsiteX280" fmla="*/ 146708 w 575664"/>
                  <a:gd name="connsiteY280" fmla="*/ 277392 h 459355"/>
                  <a:gd name="connsiteX281" fmla="*/ 148360 w 575664"/>
                  <a:gd name="connsiteY281" fmla="*/ 289349 h 459355"/>
                  <a:gd name="connsiteX282" fmla="*/ 152305 w 575664"/>
                  <a:gd name="connsiteY282" fmla="*/ 290927 h 459355"/>
                  <a:gd name="connsiteX283" fmla="*/ 155954 w 575664"/>
                  <a:gd name="connsiteY283" fmla="*/ 294033 h 459355"/>
                  <a:gd name="connsiteX284" fmla="*/ 158838 w 575664"/>
                  <a:gd name="connsiteY284" fmla="*/ 297024 h 459355"/>
                  <a:gd name="connsiteX285" fmla="*/ 160868 w 575664"/>
                  <a:gd name="connsiteY285" fmla="*/ 301495 h 459355"/>
                  <a:gd name="connsiteX286" fmla="*/ 163827 w 575664"/>
                  <a:gd name="connsiteY286" fmla="*/ 305473 h 459355"/>
                  <a:gd name="connsiteX287" fmla="*/ 167977 w 575664"/>
                  <a:gd name="connsiteY287" fmla="*/ 306097 h 459355"/>
                  <a:gd name="connsiteX288" fmla="*/ 174707 w 575664"/>
                  <a:gd name="connsiteY288" fmla="*/ 303393 h 459355"/>
                  <a:gd name="connsiteX289" fmla="*/ 174773 w 575664"/>
                  <a:gd name="connsiteY289" fmla="*/ 298750 h 459355"/>
                  <a:gd name="connsiteX290" fmla="*/ 171033 w 575664"/>
                  <a:gd name="connsiteY290" fmla="*/ 293869 h 459355"/>
                  <a:gd name="connsiteX291" fmla="*/ 175167 w 575664"/>
                  <a:gd name="connsiteY291" fmla="*/ 291790 h 459355"/>
                  <a:gd name="connsiteX292" fmla="*/ 177115 w 575664"/>
                  <a:gd name="connsiteY292" fmla="*/ 288034 h 459355"/>
                  <a:gd name="connsiteX293" fmla="*/ 181701 w 575664"/>
                  <a:gd name="connsiteY293" fmla="*/ 291190 h 459355"/>
                  <a:gd name="connsiteX294" fmla="*/ 182374 w 575664"/>
                  <a:gd name="connsiteY294" fmla="*/ 295767 h 459355"/>
                  <a:gd name="connsiteX295" fmla="*/ 182826 w 575664"/>
                  <a:gd name="connsiteY295" fmla="*/ 300073 h 459355"/>
                  <a:gd name="connsiteX296" fmla="*/ 189696 w 575664"/>
                  <a:gd name="connsiteY296" fmla="*/ 299999 h 459355"/>
                  <a:gd name="connsiteX297" fmla="*/ 191907 w 575664"/>
                  <a:gd name="connsiteY297" fmla="*/ 304141 h 459355"/>
                  <a:gd name="connsiteX298" fmla="*/ 200824 w 575664"/>
                  <a:gd name="connsiteY298" fmla="*/ 298085 h 459355"/>
                  <a:gd name="connsiteX299" fmla="*/ 206387 w 575664"/>
                  <a:gd name="connsiteY299" fmla="*/ 299605 h 459355"/>
                  <a:gd name="connsiteX300" fmla="*/ 207768 w 575664"/>
                  <a:gd name="connsiteY300" fmla="*/ 303804 h 459355"/>
                  <a:gd name="connsiteX301" fmla="*/ 211080 w 575664"/>
                  <a:gd name="connsiteY301" fmla="*/ 308957 h 459355"/>
                  <a:gd name="connsiteX302" fmla="*/ 218394 w 575664"/>
                  <a:gd name="connsiteY302" fmla="*/ 316674 h 459355"/>
                  <a:gd name="connsiteX303" fmla="*/ 223892 w 575664"/>
                  <a:gd name="connsiteY303" fmla="*/ 322665 h 459355"/>
                  <a:gd name="connsiteX304" fmla="*/ 224640 w 575664"/>
                  <a:gd name="connsiteY304" fmla="*/ 331047 h 459355"/>
                  <a:gd name="connsiteX305" fmla="*/ 229078 w 575664"/>
                  <a:gd name="connsiteY305" fmla="*/ 330899 h 459355"/>
                  <a:gd name="connsiteX306" fmla="*/ 232471 w 575664"/>
                  <a:gd name="connsiteY306" fmla="*/ 334638 h 459355"/>
                  <a:gd name="connsiteX307" fmla="*/ 229735 w 575664"/>
                  <a:gd name="connsiteY307" fmla="*/ 338172 h 459355"/>
                  <a:gd name="connsiteX308" fmla="*/ 235364 w 575664"/>
                  <a:gd name="connsiteY308" fmla="*/ 340720 h 459355"/>
                  <a:gd name="connsiteX309" fmla="*/ 237723 w 575664"/>
                  <a:gd name="connsiteY309" fmla="*/ 345437 h 459355"/>
                  <a:gd name="connsiteX310" fmla="*/ 240410 w 575664"/>
                  <a:gd name="connsiteY310" fmla="*/ 353918 h 459355"/>
                  <a:gd name="connsiteX311" fmla="*/ 245292 w 575664"/>
                  <a:gd name="connsiteY311" fmla="*/ 359884 h 459355"/>
                  <a:gd name="connsiteX312" fmla="*/ 246984 w 575664"/>
                  <a:gd name="connsiteY312" fmla="*/ 364757 h 459355"/>
                  <a:gd name="connsiteX313" fmla="*/ 250182 w 575664"/>
                  <a:gd name="connsiteY313" fmla="*/ 369655 h 459355"/>
                  <a:gd name="connsiteX314" fmla="*/ 258227 w 575664"/>
                  <a:gd name="connsiteY314" fmla="*/ 372606 h 459355"/>
                  <a:gd name="connsiteX315" fmla="*/ 267184 w 575664"/>
                  <a:gd name="connsiteY315" fmla="*/ 372080 h 459355"/>
                  <a:gd name="connsiteX316" fmla="*/ 272082 w 575664"/>
                  <a:gd name="connsiteY316" fmla="*/ 376460 h 459355"/>
                  <a:gd name="connsiteX317" fmla="*/ 280259 w 575664"/>
                  <a:gd name="connsiteY317" fmla="*/ 379188 h 459355"/>
                  <a:gd name="connsiteX318" fmla="*/ 286070 w 575664"/>
                  <a:gd name="connsiteY318" fmla="*/ 385237 h 459355"/>
                  <a:gd name="connsiteX319" fmla="*/ 291321 w 575664"/>
                  <a:gd name="connsiteY319" fmla="*/ 392189 h 459355"/>
                  <a:gd name="connsiteX320" fmla="*/ 306393 w 575664"/>
                  <a:gd name="connsiteY320" fmla="*/ 398402 h 459355"/>
                  <a:gd name="connsiteX321" fmla="*/ 310880 w 575664"/>
                  <a:gd name="connsiteY321" fmla="*/ 403522 h 459355"/>
                  <a:gd name="connsiteX322" fmla="*/ 317438 w 575664"/>
                  <a:gd name="connsiteY322" fmla="*/ 407845 h 459355"/>
                  <a:gd name="connsiteX323" fmla="*/ 325319 w 575664"/>
                  <a:gd name="connsiteY323" fmla="*/ 406111 h 459355"/>
                  <a:gd name="connsiteX324" fmla="*/ 332337 w 575664"/>
                  <a:gd name="connsiteY324" fmla="*/ 406990 h 459355"/>
                  <a:gd name="connsiteX325" fmla="*/ 335937 w 575664"/>
                  <a:gd name="connsiteY325" fmla="*/ 410746 h 459355"/>
                  <a:gd name="connsiteX326" fmla="*/ 340605 w 575664"/>
                  <a:gd name="connsiteY326" fmla="*/ 411321 h 459355"/>
                  <a:gd name="connsiteX327" fmla="*/ 347393 w 575664"/>
                  <a:gd name="connsiteY327" fmla="*/ 414288 h 459355"/>
                  <a:gd name="connsiteX328" fmla="*/ 358331 w 575664"/>
                  <a:gd name="connsiteY328" fmla="*/ 405445 h 459355"/>
                  <a:gd name="connsiteX329" fmla="*/ 365341 w 575664"/>
                  <a:gd name="connsiteY329" fmla="*/ 405856 h 459355"/>
                  <a:gd name="connsiteX330" fmla="*/ 366754 w 575664"/>
                  <a:gd name="connsiteY330" fmla="*/ 401574 h 459355"/>
                  <a:gd name="connsiteX331" fmla="*/ 371348 w 575664"/>
                  <a:gd name="connsiteY331" fmla="*/ 399323 h 459355"/>
                  <a:gd name="connsiteX332" fmla="*/ 376764 w 575664"/>
                  <a:gd name="connsiteY332" fmla="*/ 397769 h 459355"/>
                  <a:gd name="connsiteX333" fmla="*/ 380807 w 575664"/>
                  <a:gd name="connsiteY333" fmla="*/ 393882 h 459355"/>
                  <a:gd name="connsiteX334" fmla="*/ 399125 w 575664"/>
                  <a:gd name="connsiteY334" fmla="*/ 394671 h 459355"/>
                  <a:gd name="connsiteX335" fmla="*/ 402141 w 575664"/>
                  <a:gd name="connsiteY335" fmla="*/ 398509 h 459355"/>
                  <a:gd name="connsiteX336" fmla="*/ 406529 w 575664"/>
                  <a:gd name="connsiteY336" fmla="*/ 404040 h 459355"/>
                  <a:gd name="connsiteX337" fmla="*/ 408625 w 575664"/>
                  <a:gd name="connsiteY337" fmla="*/ 408740 h 459355"/>
                  <a:gd name="connsiteX338" fmla="*/ 409915 w 575664"/>
                  <a:gd name="connsiteY338" fmla="*/ 418323 h 459355"/>
                  <a:gd name="connsiteX339" fmla="*/ 413827 w 575664"/>
                  <a:gd name="connsiteY339" fmla="*/ 423147 h 459355"/>
                  <a:gd name="connsiteX340" fmla="*/ 415775 w 575664"/>
                  <a:gd name="connsiteY340" fmla="*/ 429590 h 459355"/>
                  <a:gd name="connsiteX341" fmla="*/ 418676 w 575664"/>
                  <a:gd name="connsiteY341" fmla="*/ 435482 h 459355"/>
                  <a:gd name="connsiteX342" fmla="*/ 429811 w 575664"/>
                  <a:gd name="connsiteY342" fmla="*/ 437405 h 459355"/>
                  <a:gd name="connsiteX343" fmla="*/ 433337 w 575664"/>
                  <a:gd name="connsiteY343" fmla="*/ 439624 h 459355"/>
                  <a:gd name="connsiteX344" fmla="*/ 439246 w 575664"/>
                  <a:gd name="connsiteY344" fmla="*/ 442286 h 459355"/>
                  <a:gd name="connsiteX345" fmla="*/ 445154 w 575664"/>
                  <a:gd name="connsiteY345" fmla="*/ 443511 h 459355"/>
                  <a:gd name="connsiteX346" fmla="*/ 460029 w 575664"/>
                  <a:gd name="connsiteY346" fmla="*/ 443158 h 459355"/>
                  <a:gd name="connsiteX347" fmla="*/ 467236 w 575664"/>
                  <a:gd name="connsiteY347" fmla="*/ 448220 h 459355"/>
                  <a:gd name="connsiteX348" fmla="*/ 473359 w 575664"/>
                  <a:gd name="connsiteY348" fmla="*/ 447489 h 459355"/>
                  <a:gd name="connsiteX349" fmla="*/ 479736 w 575664"/>
                  <a:gd name="connsiteY349" fmla="*/ 446609 h 459355"/>
                  <a:gd name="connsiteX350" fmla="*/ 485850 w 575664"/>
                  <a:gd name="connsiteY350" fmla="*/ 448696 h 459355"/>
                  <a:gd name="connsiteX351" fmla="*/ 491241 w 575664"/>
                  <a:gd name="connsiteY351" fmla="*/ 450184 h 459355"/>
                  <a:gd name="connsiteX352" fmla="*/ 499467 w 575664"/>
                  <a:gd name="connsiteY352" fmla="*/ 450373 h 459355"/>
                  <a:gd name="connsiteX353" fmla="*/ 507381 w 575664"/>
                  <a:gd name="connsiteY353" fmla="*/ 452197 h 459355"/>
                  <a:gd name="connsiteX354" fmla="*/ 509781 w 575664"/>
                  <a:gd name="connsiteY354" fmla="*/ 447825 h 459355"/>
                  <a:gd name="connsiteX355" fmla="*/ 511367 w 575664"/>
                  <a:gd name="connsiteY355" fmla="*/ 452321 h 459355"/>
                  <a:gd name="connsiteX356" fmla="*/ 522108 w 575664"/>
                  <a:gd name="connsiteY356" fmla="*/ 454498 h 459355"/>
                  <a:gd name="connsiteX357" fmla="*/ 534468 w 575664"/>
                  <a:gd name="connsiteY357" fmla="*/ 459355 h 4593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</a:cxnLst>
                <a:rect l="l" t="t" r="r" b="b"/>
                <a:pathLst>
                  <a:path w="575664" h="459355">
                    <a:moveTo>
                      <a:pt x="273323" y="84884"/>
                    </a:moveTo>
                    <a:lnTo>
                      <a:pt x="270727" y="79337"/>
                    </a:lnTo>
                    <a:lnTo>
                      <a:pt x="268368" y="74431"/>
                    </a:lnTo>
                    <a:lnTo>
                      <a:pt x="273323" y="84884"/>
                    </a:lnTo>
                    <a:close/>
                    <a:moveTo>
                      <a:pt x="181084" y="297764"/>
                    </a:moveTo>
                    <a:lnTo>
                      <a:pt x="180533" y="292751"/>
                    </a:lnTo>
                    <a:lnTo>
                      <a:pt x="176375" y="291658"/>
                    </a:lnTo>
                    <a:lnTo>
                      <a:pt x="181084" y="297764"/>
                    </a:lnTo>
                    <a:close/>
                    <a:moveTo>
                      <a:pt x="305629" y="405182"/>
                    </a:moveTo>
                    <a:lnTo>
                      <a:pt x="301388" y="403267"/>
                    </a:lnTo>
                    <a:lnTo>
                      <a:pt x="305629" y="405182"/>
                    </a:lnTo>
                    <a:close/>
                    <a:moveTo>
                      <a:pt x="361429" y="412734"/>
                    </a:moveTo>
                    <a:lnTo>
                      <a:pt x="365924" y="411378"/>
                    </a:lnTo>
                    <a:lnTo>
                      <a:pt x="375276" y="406809"/>
                    </a:lnTo>
                    <a:lnTo>
                      <a:pt x="381399" y="405051"/>
                    </a:lnTo>
                    <a:lnTo>
                      <a:pt x="385270" y="400752"/>
                    </a:lnTo>
                    <a:lnTo>
                      <a:pt x="375104" y="401698"/>
                    </a:lnTo>
                    <a:lnTo>
                      <a:pt x="372901" y="405215"/>
                    </a:lnTo>
                    <a:lnTo>
                      <a:pt x="361560" y="409694"/>
                    </a:lnTo>
                    <a:close/>
                    <a:moveTo>
                      <a:pt x="534468" y="459355"/>
                    </a:moveTo>
                    <a:lnTo>
                      <a:pt x="536350" y="455567"/>
                    </a:lnTo>
                    <a:lnTo>
                      <a:pt x="539579" y="451417"/>
                    </a:lnTo>
                    <a:lnTo>
                      <a:pt x="538774" y="440980"/>
                    </a:lnTo>
                    <a:lnTo>
                      <a:pt x="541979" y="438062"/>
                    </a:lnTo>
                    <a:lnTo>
                      <a:pt x="542250" y="433690"/>
                    </a:lnTo>
                    <a:lnTo>
                      <a:pt x="541724" y="429261"/>
                    </a:lnTo>
                    <a:lnTo>
                      <a:pt x="541388" y="424330"/>
                    </a:lnTo>
                    <a:lnTo>
                      <a:pt x="544650" y="421043"/>
                    </a:lnTo>
                    <a:lnTo>
                      <a:pt x="549318" y="421470"/>
                    </a:lnTo>
                    <a:lnTo>
                      <a:pt x="552022" y="417945"/>
                    </a:lnTo>
                    <a:lnTo>
                      <a:pt x="552161" y="413573"/>
                    </a:lnTo>
                    <a:lnTo>
                      <a:pt x="557166" y="411871"/>
                    </a:lnTo>
                    <a:lnTo>
                      <a:pt x="562072" y="411000"/>
                    </a:lnTo>
                    <a:lnTo>
                      <a:pt x="567233" y="409562"/>
                    </a:lnTo>
                    <a:lnTo>
                      <a:pt x="571728" y="410154"/>
                    </a:lnTo>
                    <a:lnTo>
                      <a:pt x="575665" y="408691"/>
                    </a:lnTo>
                    <a:lnTo>
                      <a:pt x="574498" y="403596"/>
                    </a:lnTo>
                    <a:lnTo>
                      <a:pt x="575089" y="395583"/>
                    </a:lnTo>
                    <a:lnTo>
                      <a:pt x="573775" y="391400"/>
                    </a:lnTo>
                    <a:lnTo>
                      <a:pt x="565968" y="392148"/>
                    </a:lnTo>
                    <a:lnTo>
                      <a:pt x="561382" y="390299"/>
                    </a:lnTo>
                    <a:lnTo>
                      <a:pt x="562434" y="383947"/>
                    </a:lnTo>
                    <a:lnTo>
                      <a:pt x="560519" y="374488"/>
                    </a:lnTo>
                    <a:lnTo>
                      <a:pt x="557495" y="366286"/>
                    </a:lnTo>
                    <a:lnTo>
                      <a:pt x="557454" y="359966"/>
                    </a:lnTo>
                    <a:lnTo>
                      <a:pt x="552005" y="359301"/>
                    </a:lnTo>
                    <a:lnTo>
                      <a:pt x="548455" y="355340"/>
                    </a:lnTo>
                    <a:lnTo>
                      <a:pt x="543722" y="352965"/>
                    </a:lnTo>
                    <a:lnTo>
                      <a:pt x="539284" y="351757"/>
                    </a:lnTo>
                    <a:lnTo>
                      <a:pt x="534164" y="350113"/>
                    </a:lnTo>
                    <a:lnTo>
                      <a:pt x="528822" y="346727"/>
                    </a:lnTo>
                    <a:lnTo>
                      <a:pt x="524253" y="342495"/>
                    </a:lnTo>
                    <a:lnTo>
                      <a:pt x="520004" y="335986"/>
                    </a:lnTo>
                    <a:lnTo>
                      <a:pt x="517563" y="331828"/>
                    </a:lnTo>
                    <a:lnTo>
                      <a:pt x="514441" y="328228"/>
                    </a:lnTo>
                    <a:lnTo>
                      <a:pt x="513159" y="323610"/>
                    </a:lnTo>
                    <a:lnTo>
                      <a:pt x="508893" y="320421"/>
                    </a:lnTo>
                    <a:lnTo>
                      <a:pt x="500692" y="311653"/>
                    </a:lnTo>
                    <a:lnTo>
                      <a:pt x="511466" y="287442"/>
                    </a:lnTo>
                    <a:lnTo>
                      <a:pt x="516980" y="278780"/>
                    </a:lnTo>
                    <a:lnTo>
                      <a:pt x="517358" y="273734"/>
                    </a:lnTo>
                    <a:lnTo>
                      <a:pt x="516265" y="269691"/>
                    </a:lnTo>
                    <a:lnTo>
                      <a:pt x="514136" y="265089"/>
                    </a:lnTo>
                    <a:lnTo>
                      <a:pt x="511688" y="261169"/>
                    </a:lnTo>
                    <a:lnTo>
                      <a:pt x="488184" y="257693"/>
                    </a:lnTo>
                    <a:lnTo>
                      <a:pt x="485727" y="250724"/>
                    </a:lnTo>
                    <a:lnTo>
                      <a:pt x="484773" y="245037"/>
                    </a:lnTo>
                    <a:lnTo>
                      <a:pt x="483911" y="240747"/>
                    </a:lnTo>
                    <a:lnTo>
                      <a:pt x="484691" y="235381"/>
                    </a:lnTo>
                    <a:lnTo>
                      <a:pt x="482859" y="230795"/>
                    </a:lnTo>
                    <a:lnTo>
                      <a:pt x="481190" y="226481"/>
                    </a:lnTo>
                    <a:lnTo>
                      <a:pt x="477106" y="219750"/>
                    </a:lnTo>
                    <a:lnTo>
                      <a:pt x="473046" y="209543"/>
                    </a:lnTo>
                    <a:lnTo>
                      <a:pt x="471945" y="203051"/>
                    </a:lnTo>
                    <a:lnTo>
                      <a:pt x="476013" y="197660"/>
                    </a:lnTo>
                    <a:lnTo>
                      <a:pt x="478577" y="194094"/>
                    </a:lnTo>
                    <a:lnTo>
                      <a:pt x="471921" y="193091"/>
                    </a:lnTo>
                    <a:lnTo>
                      <a:pt x="468444" y="189771"/>
                    </a:lnTo>
                    <a:lnTo>
                      <a:pt x="467162" y="184930"/>
                    </a:lnTo>
                    <a:lnTo>
                      <a:pt x="463933" y="176893"/>
                    </a:lnTo>
                    <a:lnTo>
                      <a:pt x="464442" y="172784"/>
                    </a:lnTo>
                    <a:lnTo>
                      <a:pt x="466957" y="169078"/>
                    </a:lnTo>
                    <a:lnTo>
                      <a:pt x="473153" y="169267"/>
                    </a:lnTo>
                    <a:lnTo>
                      <a:pt x="470491" y="165947"/>
                    </a:lnTo>
                    <a:lnTo>
                      <a:pt x="467516" y="162898"/>
                    </a:lnTo>
                    <a:lnTo>
                      <a:pt x="471370" y="159282"/>
                    </a:lnTo>
                    <a:lnTo>
                      <a:pt x="473589" y="155329"/>
                    </a:lnTo>
                    <a:lnTo>
                      <a:pt x="473276" y="150357"/>
                    </a:lnTo>
                    <a:lnTo>
                      <a:pt x="474402" y="145155"/>
                    </a:lnTo>
                    <a:lnTo>
                      <a:pt x="472791" y="140857"/>
                    </a:lnTo>
                    <a:lnTo>
                      <a:pt x="473285" y="136296"/>
                    </a:lnTo>
                    <a:lnTo>
                      <a:pt x="474748" y="131242"/>
                    </a:lnTo>
                    <a:lnTo>
                      <a:pt x="472463" y="127100"/>
                    </a:lnTo>
                    <a:lnTo>
                      <a:pt x="472126" y="122851"/>
                    </a:lnTo>
                    <a:lnTo>
                      <a:pt x="469217" y="117953"/>
                    </a:lnTo>
                    <a:lnTo>
                      <a:pt x="469167" y="112661"/>
                    </a:lnTo>
                    <a:lnTo>
                      <a:pt x="466316" y="107065"/>
                    </a:lnTo>
                    <a:lnTo>
                      <a:pt x="464853" y="101953"/>
                    </a:lnTo>
                    <a:lnTo>
                      <a:pt x="464146" y="97228"/>
                    </a:lnTo>
                    <a:lnTo>
                      <a:pt x="450907" y="96718"/>
                    </a:lnTo>
                    <a:lnTo>
                      <a:pt x="445976" y="96595"/>
                    </a:lnTo>
                    <a:lnTo>
                      <a:pt x="440946" y="95091"/>
                    </a:lnTo>
                    <a:lnTo>
                      <a:pt x="437651" y="91015"/>
                    </a:lnTo>
                    <a:lnTo>
                      <a:pt x="434668" y="88064"/>
                    </a:lnTo>
                    <a:lnTo>
                      <a:pt x="431430" y="84251"/>
                    </a:lnTo>
                    <a:lnTo>
                      <a:pt x="425324" y="81761"/>
                    </a:lnTo>
                    <a:lnTo>
                      <a:pt x="420336" y="80455"/>
                    </a:lnTo>
                    <a:lnTo>
                      <a:pt x="415126" y="78178"/>
                    </a:lnTo>
                    <a:lnTo>
                      <a:pt x="412364" y="74973"/>
                    </a:lnTo>
                    <a:lnTo>
                      <a:pt x="411025" y="70831"/>
                    </a:lnTo>
                    <a:lnTo>
                      <a:pt x="406595" y="68884"/>
                    </a:lnTo>
                    <a:lnTo>
                      <a:pt x="401336" y="65194"/>
                    </a:lnTo>
                    <a:lnTo>
                      <a:pt x="396249" y="63969"/>
                    </a:lnTo>
                    <a:lnTo>
                      <a:pt x="392107" y="64610"/>
                    </a:lnTo>
                    <a:lnTo>
                      <a:pt x="387447" y="62819"/>
                    </a:lnTo>
                    <a:lnTo>
                      <a:pt x="383757" y="65292"/>
                    </a:lnTo>
                    <a:lnTo>
                      <a:pt x="379139" y="63501"/>
                    </a:lnTo>
                    <a:lnTo>
                      <a:pt x="376493" y="60074"/>
                    </a:lnTo>
                    <a:lnTo>
                      <a:pt x="371274" y="58578"/>
                    </a:lnTo>
                    <a:lnTo>
                      <a:pt x="366360" y="56762"/>
                    </a:lnTo>
                    <a:lnTo>
                      <a:pt x="361832" y="56055"/>
                    </a:lnTo>
                    <a:lnTo>
                      <a:pt x="357254" y="55570"/>
                    </a:lnTo>
                    <a:lnTo>
                      <a:pt x="354107" y="51256"/>
                    </a:lnTo>
                    <a:lnTo>
                      <a:pt x="351239" y="48289"/>
                    </a:lnTo>
                    <a:lnTo>
                      <a:pt x="348551" y="44977"/>
                    </a:lnTo>
                    <a:lnTo>
                      <a:pt x="344146" y="47303"/>
                    </a:lnTo>
                    <a:lnTo>
                      <a:pt x="339133" y="46432"/>
                    </a:lnTo>
                    <a:lnTo>
                      <a:pt x="335099" y="45273"/>
                    </a:lnTo>
                    <a:lnTo>
                      <a:pt x="328771" y="45347"/>
                    </a:lnTo>
                    <a:lnTo>
                      <a:pt x="327127" y="49966"/>
                    </a:lnTo>
                    <a:lnTo>
                      <a:pt x="322599" y="50664"/>
                    </a:lnTo>
                    <a:lnTo>
                      <a:pt x="317208" y="51174"/>
                    </a:lnTo>
                    <a:lnTo>
                      <a:pt x="312828" y="49793"/>
                    </a:lnTo>
                    <a:lnTo>
                      <a:pt x="307954" y="50253"/>
                    </a:lnTo>
                    <a:lnTo>
                      <a:pt x="303566" y="50927"/>
                    </a:lnTo>
                    <a:lnTo>
                      <a:pt x="299769" y="53919"/>
                    </a:lnTo>
                    <a:lnTo>
                      <a:pt x="294772" y="57181"/>
                    </a:lnTo>
                    <a:lnTo>
                      <a:pt x="292159" y="60361"/>
                    </a:lnTo>
                    <a:lnTo>
                      <a:pt x="289381" y="63838"/>
                    </a:lnTo>
                    <a:lnTo>
                      <a:pt x="290392" y="68571"/>
                    </a:lnTo>
                    <a:lnTo>
                      <a:pt x="285133" y="70560"/>
                    </a:lnTo>
                    <a:lnTo>
                      <a:pt x="280925" y="73617"/>
                    </a:lnTo>
                    <a:lnTo>
                      <a:pt x="271943" y="74381"/>
                    </a:lnTo>
                    <a:lnTo>
                      <a:pt x="273677" y="84284"/>
                    </a:lnTo>
                    <a:lnTo>
                      <a:pt x="274704" y="91080"/>
                    </a:lnTo>
                    <a:lnTo>
                      <a:pt x="262550" y="91746"/>
                    </a:lnTo>
                    <a:lnTo>
                      <a:pt x="257742" y="90497"/>
                    </a:lnTo>
                    <a:lnTo>
                      <a:pt x="263166" y="90111"/>
                    </a:lnTo>
                    <a:lnTo>
                      <a:pt x="273743" y="87341"/>
                    </a:lnTo>
                    <a:lnTo>
                      <a:pt x="250009" y="90957"/>
                    </a:lnTo>
                    <a:lnTo>
                      <a:pt x="225856" y="97392"/>
                    </a:lnTo>
                    <a:lnTo>
                      <a:pt x="214318" y="97499"/>
                    </a:lnTo>
                    <a:lnTo>
                      <a:pt x="193608" y="91549"/>
                    </a:lnTo>
                    <a:lnTo>
                      <a:pt x="182736" y="85394"/>
                    </a:lnTo>
                    <a:lnTo>
                      <a:pt x="173927" y="78655"/>
                    </a:lnTo>
                    <a:lnTo>
                      <a:pt x="170672" y="73025"/>
                    </a:lnTo>
                    <a:lnTo>
                      <a:pt x="163284" y="70182"/>
                    </a:lnTo>
                    <a:lnTo>
                      <a:pt x="150686" y="69861"/>
                    </a:lnTo>
                    <a:lnTo>
                      <a:pt x="142846" y="66714"/>
                    </a:lnTo>
                    <a:lnTo>
                      <a:pt x="136247" y="60255"/>
                    </a:lnTo>
                    <a:lnTo>
                      <a:pt x="134151" y="54601"/>
                    </a:lnTo>
                    <a:lnTo>
                      <a:pt x="132573" y="49103"/>
                    </a:lnTo>
                    <a:lnTo>
                      <a:pt x="129984" y="41197"/>
                    </a:lnTo>
                    <a:lnTo>
                      <a:pt x="124437" y="41320"/>
                    </a:lnTo>
                    <a:lnTo>
                      <a:pt x="119728" y="37113"/>
                    </a:lnTo>
                    <a:lnTo>
                      <a:pt x="115512" y="35017"/>
                    </a:lnTo>
                    <a:lnTo>
                      <a:pt x="112192" y="31459"/>
                    </a:lnTo>
                    <a:lnTo>
                      <a:pt x="107878" y="29544"/>
                    </a:lnTo>
                    <a:lnTo>
                      <a:pt x="104566" y="25246"/>
                    </a:lnTo>
                    <a:lnTo>
                      <a:pt x="111009" y="23372"/>
                    </a:lnTo>
                    <a:lnTo>
                      <a:pt x="111190" y="19008"/>
                    </a:lnTo>
                    <a:lnTo>
                      <a:pt x="106933" y="16428"/>
                    </a:lnTo>
                    <a:lnTo>
                      <a:pt x="107385" y="12056"/>
                    </a:lnTo>
                    <a:lnTo>
                      <a:pt x="100654" y="698"/>
                    </a:lnTo>
                    <a:lnTo>
                      <a:pt x="96241" y="1438"/>
                    </a:lnTo>
                    <a:lnTo>
                      <a:pt x="92765" y="4043"/>
                    </a:lnTo>
                    <a:lnTo>
                      <a:pt x="88714" y="6747"/>
                    </a:lnTo>
                    <a:lnTo>
                      <a:pt x="84867" y="9114"/>
                    </a:lnTo>
                    <a:lnTo>
                      <a:pt x="81564" y="12368"/>
                    </a:lnTo>
                    <a:lnTo>
                      <a:pt x="78038" y="14661"/>
                    </a:lnTo>
                    <a:lnTo>
                      <a:pt x="73477" y="17948"/>
                    </a:lnTo>
                    <a:lnTo>
                      <a:pt x="70658" y="21844"/>
                    </a:lnTo>
                    <a:lnTo>
                      <a:pt x="67799" y="25295"/>
                    </a:lnTo>
                    <a:lnTo>
                      <a:pt x="63270" y="25994"/>
                    </a:lnTo>
                    <a:lnTo>
                      <a:pt x="58841" y="26281"/>
                    </a:lnTo>
                    <a:lnTo>
                      <a:pt x="54502" y="26363"/>
                    </a:lnTo>
                    <a:lnTo>
                      <a:pt x="50286" y="26298"/>
                    </a:lnTo>
                    <a:lnTo>
                      <a:pt x="45240" y="24613"/>
                    </a:lnTo>
                    <a:lnTo>
                      <a:pt x="40597" y="23109"/>
                    </a:lnTo>
                    <a:lnTo>
                      <a:pt x="35765" y="20068"/>
                    </a:lnTo>
                    <a:lnTo>
                      <a:pt x="32691" y="17151"/>
                    </a:lnTo>
                    <a:lnTo>
                      <a:pt x="28985" y="15368"/>
                    </a:lnTo>
                    <a:lnTo>
                      <a:pt x="26544" y="11941"/>
                    </a:lnTo>
                    <a:lnTo>
                      <a:pt x="22509" y="9180"/>
                    </a:lnTo>
                    <a:lnTo>
                      <a:pt x="20454" y="4668"/>
                    </a:lnTo>
                    <a:lnTo>
                      <a:pt x="16962" y="2046"/>
                    </a:lnTo>
                    <a:lnTo>
                      <a:pt x="13255" y="0"/>
                    </a:lnTo>
                    <a:lnTo>
                      <a:pt x="8185" y="953"/>
                    </a:lnTo>
                    <a:lnTo>
                      <a:pt x="7758" y="5169"/>
                    </a:lnTo>
                    <a:lnTo>
                      <a:pt x="8448" y="9475"/>
                    </a:lnTo>
                    <a:lnTo>
                      <a:pt x="4331" y="9886"/>
                    </a:lnTo>
                    <a:lnTo>
                      <a:pt x="0" y="9451"/>
                    </a:lnTo>
                    <a:lnTo>
                      <a:pt x="961" y="13469"/>
                    </a:lnTo>
                    <a:lnTo>
                      <a:pt x="3755" y="17398"/>
                    </a:lnTo>
                    <a:lnTo>
                      <a:pt x="5029" y="21687"/>
                    </a:lnTo>
                    <a:lnTo>
                      <a:pt x="5720" y="25780"/>
                    </a:lnTo>
                    <a:lnTo>
                      <a:pt x="8234" y="29166"/>
                    </a:lnTo>
                    <a:lnTo>
                      <a:pt x="9163" y="33636"/>
                    </a:lnTo>
                    <a:lnTo>
                      <a:pt x="10560" y="37655"/>
                    </a:lnTo>
                    <a:lnTo>
                      <a:pt x="11160" y="41920"/>
                    </a:lnTo>
                    <a:lnTo>
                      <a:pt x="15343" y="42504"/>
                    </a:lnTo>
                    <a:lnTo>
                      <a:pt x="14463" y="46761"/>
                    </a:lnTo>
                    <a:lnTo>
                      <a:pt x="13034" y="51157"/>
                    </a:lnTo>
                    <a:lnTo>
                      <a:pt x="11719" y="55390"/>
                    </a:lnTo>
                    <a:lnTo>
                      <a:pt x="15154" y="57921"/>
                    </a:lnTo>
                    <a:lnTo>
                      <a:pt x="18466" y="61011"/>
                    </a:lnTo>
                    <a:lnTo>
                      <a:pt x="22533" y="62194"/>
                    </a:lnTo>
                    <a:lnTo>
                      <a:pt x="23027" y="66435"/>
                    </a:lnTo>
                    <a:lnTo>
                      <a:pt x="23174" y="71152"/>
                    </a:lnTo>
                    <a:lnTo>
                      <a:pt x="27037" y="73149"/>
                    </a:lnTo>
                    <a:lnTo>
                      <a:pt x="29996" y="76181"/>
                    </a:lnTo>
                    <a:lnTo>
                      <a:pt x="29913" y="80397"/>
                    </a:lnTo>
                    <a:lnTo>
                      <a:pt x="33406" y="83980"/>
                    </a:lnTo>
                    <a:lnTo>
                      <a:pt x="34548" y="89240"/>
                    </a:lnTo>
                    <a:lnTo>
                      <a:pt x="36956" y="92741"/>
                    </a:lnTo>
                    <a:lnTo>
                      <a:pt x="40186" y="96463"/>
                    </a:lnTo>
                    <a:lnTo>
                      <a:pt x="40474" y="101016"/>
                    </a:lnTo>
                    <a:lnTo>
                      <a:pt x="45700" y="102668"/>
                    </a:lnTo>
                    <a:lnTo>
                      <a:pt x="46958" y="106752"/>
                    </a:lnTo>
                    <a:lnTo>
                      <a:pt x="49053" y="110434"/>
                    </a:lnTo>
                    <a:lnTo>
                      <a:pt x="51239" y="114568"/>
                    </a:lnTo>
                    <a:lnTo>
                      <a:pt x="56187" y="116129"/>
                    </a:lnTo>
                    <a:lnTo>
                      <a:pt x="59646" y="118463"/>
                    </a:lnTo>
                    <a:lnTo>
                      <a:pt x="62950" y="122457"/>
                    </a:lnTo>
                    <a:lnTo>
                      <a:pt x="67873" y="121701"/>
                    </a:lnTo>
                    <a:lnTo>
                      <a:pt x="72557" y="121068"/>
                    </a:lnTo>
                    <a:lnTo>
                      <a:pt x="78046" y="121808"/>
                    </a:lnTo>
                    <a:lnTo>
                      <a:pt x="74956" y="124824"/>
                    </a:lnTo>
                    <a:lnTo>
                      <a:pt x="70634" y="125391"/>
                    </a:lnTo>
                    <a:lnTo>
                      <a:pt x="70543" y="130741"/>
                    </a:lnTo>
                    <a:lnTo>
                      <a:pt x="72343" y="134776"/>
                    </a:lnTo>
                    <a:lnTo>
                      <a:pt x="76189" y="138556"/>
                    </a:lnTo>
                    <a:lnTo>
                      <a:pt x="76937" y="143421"/>
                    </a:lnTo>
                    <a:lnTo>
                      <a:pt x="71562" y="144604"/>
                    </a:lnTo>
                    <a:lnTo>
                      <a:pt x="70995" y="148705"/>
                    </a:lnTo>
                    <a:lnTo>
                      <a:pt x="67766" y="152823"/>
                    </a:lnTo>
                    <a:lnTo>
                      <a:pt x="67001" y="157038"/>
                    </a:lnTo>
                    <a:lnTo>
                      <a:pt x="68776" y="161920"/>
                    </a:lnTo>
                    <a:lnTo>
                      <a:pt x="63953" y="161073"/>
                    </a:lnTo>
                    <a:lnTo>
                      <a:pt x="61076" y="164426"/>
                    </a:lnTo>
                    <a:lnTo>
                      <a:pt x="63188" y="168305"/>
                    </a:lnTo>
                    <a:lnTo>
                      <a:pt x="65308" y="172612"/>
                    </a:lnTo>
                    <a:lnTo>
                      <a:pt x="63525" y="176836"/>
                    </a:lnTo>
                    <a:lnTo>
                      <a:pt x="66508" y="182210"/>
                    </a:lnTo>
                    <a:lnTo>
                      <a:pt x="69705" y="186254"/>
                    </a:lnTo>
                    <a:lnTo>
                      <a:pt x="73551" y="190223"/>
                    </a:lnTo>
                    <a:lnTo>
                      <a:pt x="78038" y="191587"/>
                    </a:lnTo>
                    <a:lnTo>
                      <a:pt x="80939" y="195014"/>
                    </a:lnTo>
                    <a:lnTo>
                      <a:pt x="82969" y="198992"/>
                    </a:lnTo>
                    <a:lnTo>
                      <a:pt x="86371" y="201925"/>
                    </a:lnTo>
                    <a:lnTo>
                      <a:pt x="85270" y="206560"/>
                    </a:lnTo>
                    <a:lnTo>
                      <a:pt x="85064" y="210669"/>
                    </a:lnTo>
                    <a:lnTo>
                      <a:pt x="90973" y="211187"/>
                    </a:lnTo>
                    <a:lnTo>
                      <a:pt x="96800" y="213398"/>
                    </a:lnTo>
                    <a:lnTo>
                      <a:pt x="100885" y="216249"/>
                    </a:lnTo>
                    <a:lnTo>
                      <a:pt x="104648" y="218665"/>
                    </a:lnTo>
                    <a:lnTo>
                      <a:pt x="107862" y="221755"/>
                    </a:lnTo>
                    <a:lnTo>
                      <a:pt x="114493" y="226218"/>
                    </a:lnTo>
                    <a:lnTo>
                      <a:pt x="119079" y="226012"/>
                    </a:lnTo>
                    <a:lnTo>
                      <a:pt x="123369" y="228461"/>
                    </a:lnTo>
                    <a:lnTo>
                      <a:pt x="126262" y="232012"/>
                    </a:lnTo>
                    <a:lnTo>
                      <a:pt x="127157" y="236285"/>
                    </a:lnTo>
                    <a:lnTo>
                      <a:pt x="130822" y="239005"/>
                    </a:lnTo>
                    <a:lnTo>
                      <a:pt x="132984" y="242522"/>
                    </a:lnTo>
                    <a:lnTo>
                      <a:pt x="136025" y="245300"/>
                    </a:lnTo>
                    <a:lnTo>
                      <a:pt x="137364" y="251135"/>
                    </a:lnTo>
                    <a:lnTo>
                      <a:pt x="134940" y="260569"/>
                    </a:lnTo>
                    <a:lnTo>
                      <a:pt x="136378" y="270382"/>
                    </a:lnTo>
                    <a:lnTo>
                      <a:pt x="141769" y="273044"/>
                    </a:lnTo>
                    <a:lnTo>
                      <a:pt x="146182" y="273028"/>
                    </a:lnTo>
                    <a:lnTo>
                      <a:pt x="146708" y="277392"/>
                    </a:lnTo>
                    <a:lnTo>
                      <a:pt x="148360" y="289349"/>
                    </a:lnTo>
                    <a:lnTo>
                      <a:pt x="152305" y="290927"/>
                    </a:lnTo>
                    <a:lnTo>
                      <a:pt x="155954" y="294033"/>
                    </a:lnTo>
                    <a:lnTo>
                      <a:pt x="158838" y="297024"/>
                    </a:lnTo>
                    <a:lnTo>
                      <a:pt x="160868" y="301495"/>
                    </a:lnTo>
                    <a:lnTo>
                      <a:pt x="163827" y="305473"/>
                    </a:lnTo>
                    <a:lnTo>
                      <a:pt x="167977" y="306097"/>
                    </a:lnTo>
                    <a:lnTo>
                      <a:pt x="174707" y="303393"/>
                    </a:lnTo>
                    <a:lnTo>
                      <a:pt x="174773" y="298750"/>
                    </a:lnTo>
                    <a:lnTo>
                      <a:pt x="171033" y="293869"/>
                    </a:lnTo>
                    <a:lnTo>
                      <a:pt x="175167" y="291790"/>
                    </a:lnTo>
                    <a:lnTo>
                      <a:pt x="177115" y="288034"/>
                    </a:lnTo>
                    <a:lnTo>
                      <a:pt x="181701" y="291190"/>
                    </a:lnTo>
                    <a:lnTo>
                      <a:pt x="182374" y="295767"/>
                    </a:lnTo>
                    <a:lnTo>
                      <a:pt x="182826" y="300073"/>
                    </a:lnTo>
                    <a:lnTo>
                      <a:pt x="189696" y="299999"/>
                    </a:lnTo>
                    <a:lnTo>
                      <a:pt x="191907" y="304141"/>
                    </a:lnTo>
                    <a:lnTo>
                      <a:pt x="200824" y="298085"/>
                    </a:lnTo>
                    <a:lnTo>
                      <a:pt x="206387" y="299605"/>
                    </a:lnTo>
                    <a:lnTo>
                      <a:pt x="207768" y="303804"/>
                    </a:lnTo>
                    <a:lnTo>
                      <a:pt x="211080" y="308957"/>
                    </a:lnTo>
                    <a:lnTo>
                      <a:pt x="218394" y="316674"/>
                    </a:lnTo>
                    <a:lnTo>
                      <a:pt x="223892" y="322665"/>
                    </a:lnTo>
                    <a:lnTo>
                      <a:pt x="224640" y="331047"/>
                    </a:lnTo>
                    <a:lnTo>
                      <a:pt x="229078" y="330899"/>
                    </a:lnTo>
                    <a:lnTo>
                      <a:pt x="232471" y="334638"/>
                    </a:lnTo>
                    <a:lnTo>
                      <a:pt x="229735" y="338172"/>
                    </a:lnTo>
                    <a:lnTo>
                      <a:pt x="235364" y="340720"/>
                    </a:lnTo>
                    <a:lnTo>
                      <a:pt x="237723" y="345437"/>
                    </a:lnTo>
                    <a:lnTo>
                      <a:pt x="240410" y="353918"/>
                    </a:lnTo>
                    <a:lnTo>
                      <a:pt x="245292" y="359884"/>
                    </a:lnTo>
                    <a:lnTo>
                      <a:pt x="246984" y="364757"/>
                    </a:lnTo>
                    <a:lnTo>
                      <a:pt x="250182" y="369655"/>
                    </a:lnTo>
                    <a:lnTo>
                      <a:pt x="258227" y="372606"/>
                    </a:lnTo>
                    <a:lnTo>
                      <a:pt x="267184" y="372080"/>
                    </a:lnTo>
                    <a:lnTo>
                      <a:pt x="272082" y="376460"/>
                    </a:lnTo>
                    <a:lnTo>
                      <a:pt x="280259" y="379188"/>
                    </a:lnTo>
                    <a:lnTo>
                      <a:pt x="286070" y="385237"/>
                    </a:lnTo>
                    <a:lnTo>
                      <a:pt x="291321" y="392189"/>
                    </a:lnTo>
                    <a:lnTo>
                      <a:pt x="306393" y="398402"/>
                    </a:lnTo>
                    <a:lnTo>
                      <a:pt x="310880" y="403522"/>
                    </a:lnTo>
                    <a:lnTo>
                      <a:pt x="317438" y="407845"/>
                    </a:lnTo>
                    <a:lnTo>
                      <a:pt x="325319" y="406111"/>
                    </a:lnTo>
                    <a:lnTo>
                      <a:pt x="332337" y="406990"/>
                    </a:lnTo>
                    <a:lnTo>
                      <a:pt x="335937" y="410746"/>
                    </a:lnTo>
                    <a:lnTo>
                      <a:pt x="340605" y="411321"/>
                    </a:lnTo>
                    <a:lnTo>
                      <a:pt x="347393" y="414288"/>
                    </a:lnTo>
                    <a:lnTo>
                      <a:pt x="358331" y="405445"/>
                    </a:lnTo>
                    <a:lnTo>
                      <a:pt x="365341" y="405856"/>
                    </a:lnTo>
                    <a:lnTo>
                      <a:pt x="366754" y="401574"/>
                    </a:lnTo>
                    <a:lnTo>
                      <a:pt x="371348" y="399323"/>
                    </a:lnTo>
                    <a:lnTo>
                      <a:pt x="376764" y="397769"/>
                    </a:lnTo>
                    <a:lnTo>
                      <a:pt x="380807" y="393882"/>
                    </a:lnTo>
                    <a:lnTo>
                      <a:pt x="399125" y="394671"/>
                    </a:lnTo>
                    <a:lnTo>
                      <a:pt x="402141" y="398509"/>
                    </a:lnTo>
                    <a:lnTo>
                      <a:pt x="406529" y="404040"/>
                    </a:lnTo>
                    <a:lnTo>
                      <a:pt x="408625" y="408740"/>
                    </a:lnTo>
                    <a:lnTo>
                      <a:pt x="409915" y="418323"/>
                    </a:lnTo>
                    <a:lnTo>
                      <a:pt x="413827" y="423147"/>
                    </a:lnTo>
                    <a:lnTo>
                      <a:pt x="415775" y="429590"/>
                    </a:lnTo>
                    <a:lnTo>
                      <a:pt x="418676" y="435482"/>
                    </a:lnTo>
                    <a:lnTo>
                      <a:pt x="429811" y="437405"/>
                    </a:lnTo>
                    <a:lnTo>
                      <a:pt x="433337" y="439624"/>
                    </a:lnTo>
                    <a:lnTo>
                      <a:pt x="439246" y="442286"/>
                    </a:lnTo>
                    <a:lnTo>
                      <a:pt x="445154" y="443511"/>
                    </a:lnTo>
                    <a:lnTo>
                      <a:pt x="460029" y="443158"/>
                    </a:lnTo>
                    <a:lnTo>
                      <a:pt x="467236" y="448220"/>
                    </a:lnTo>
                    <a:lnTo>
                      <a:pt x="473359" y="447489"/>
                    </a:lnTo>
                    <a:lnTo>
                      <a:pt x="479736" y="446609"/>
                    </a:lnTo>
                    <a:lnTo>
                      <a:pt x="485850" y="448696"/>
                    </a:lnTo>
                    <a:lnTo>
                      <a:pt x="491241" y="450184"/>
                    </a:lnTo>
                    <a:lnTo>
                      <a:pt x="499467" y="450373"/>
                    </a:lnTo>
                    <a:lnTo>
                      <a:pt x="507381" y="452197"/>
                    </a:lnTo>
                    <a:lnTo>
                      <a:pt x="509781" y="447825"/>
                    </a:lnTo>
                    <a:lnTo>
                      <a:pt x="511367" y="452321"/>
                    </a:lnTo>
                    <a:lnTo>
                      <a:pt x="522108" y="454498"/>
                    </a:lnTo>
                    <a:lnTo>
                      <a:pt x="534468" y="459355"/>
                    </a:lnTo>
                    <a:close/>
                  </a:path>
                </a:pathLst>
              </a:custGeom>
              <a:solidFill>
                <a:srgbClr val="897254"/>
              </a:solidFill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893" name="Free-form: Shape 892">
                <a:extLst>
                  <a:ext uri="{FF2B5EF4-FFF2-40B4-BE49-F238E27FC236}">
                    <a16:creationId xmlns:a16="http://schemas.microsoft.com/office/drawing/2014/main" id="{85145A9D-4467-0E40-9324-B0435DD2124A}"/>
                  </a:ext>
                </a:extLst>
              </p:cNvPr>
              <p:cNvSpPr/>
              <p:nvPr/>
            </p:nvSpPr>
            <p:spPr>
              <a:xfrm>
                <a:off x="6846459" y="2805847"/>
                <a:ext cx="35208" cy="139038"/>
              </a:xfrm>
              <a:custGeom>
                <a:avLst/>
                <a:gdLst>
                  <a:gd name="connsiteX0" fmla="*/ 20200 w 29979"/>
                  <a:gd name="connsiteY0" fmla="*/ 118389 h 118388"/>
                  <a:gd name="connsiteX1" fmla="*/ 22830 w 29979"/>
                  <a:gd name="connsiteY1" fmla="*/ 113820 h 118388"/>
                  <a:gd name="connsiteX2" fmla="*/ 22904 w 29979"/>
                  <a:gd name="connsiteY2" fmla="*/ 109653 h 118388"/>
                  <a:gd name="connsiteX3" fmla="*/ 23906 w 29979"/>
                  <a:gd name="connsiteY3" fmla="*/ 104155 h 118388"/>
                  <a:gd name="connsiteX4" fmla="*/ 25344 w 29979"/>
                  <a:gd name="connsiteY4" fmla="*/ 98970 h 118388"/>
                  <a:gd name="connsiteX5" fmla="*/ 24490 w 29979"/>
                  <a:gd name="connsiteY5" fmla="*/ 93644 h 118388"/>
                  <a:gd name="connsiteX6" fmla="*/ 24375 w 29979"/>
                  <a:gd name="connsiteY6" fmla="*/ 88648 h 118388"/>
                  <a:gd name="connsiteX7" fmla="*/ 25024 w 29979"/>
                  <a:gd name="connsiteY7" fmla="*/ 84235 h 118388"/>
                  <a:gd name="connsiteX8" fmla="*/ 26881 w 29979"/>
                  <a:gd name="connsiteY8" fmla="*/ 78589 h 118388"/>
                  <a:gd name="connsiteX9" fmla="*/ 28344 w 29979"/>
                  <a:gd name="connsiteY9" fmla="*/ 73412 h 118388"/>
                  <a:gd name="connsiteX10" fmla="*/ 29979 w 29979"/>
                  <a:gd name="connsiteY10" fmla="*/ 67840 h 118388"/>
                  <a:gd name="connsiteX11" fmla="*/ 28048 w 29979"/>
                  <a:gd name="connsiteY11" fmla="*/ 63608 h 118388"/>
                  <a:gd name="connsiteX12" fmla="*/ 29322 w 29979"/>
                  <a:gd name="connsiteY12" fmla="*/ 58759 h 118388"/>
                  <a:gd name="connsiteX13" fmla="*/ 24547 w 29979"/>
                  <a:gd name="connsiteY13" fmla="*/ 57871 h 118388"/>
                  <a:gd name="connsiteX14" fmla="*/ 20521 w 29979"/>
                  <a:gd name="connsiteY14" fmla="*/ 59967 h 118388"/>
                  <a:gd name="connsiteX15" fmla="*/ 14916 w 29979"/>
                  <a:gd name="connsiteY15" fmla="*/ 60386 h 118388"/>
                  <a:gd name="connsiteX16" fmla="*/ 14867 w 29979"/>
                  <a:gd name="connsiteY16" fmla="*/ 55118 h 118388"/>
                  <a:gd name="connsiteX17" fmla="*/ 16050 w 29979"/>
                  <a:gd name="connsiteY17" fmla="*/ 50639 h 118388"/>
                  <a:gd name="connsiteX18" fmla="*/ 19781 w 29979"/>
                  <a:gd name="connsiteY18" fmla="*/ 47952 h 118388"/>
                  <a:gd name="connsiteX19" fmla="*/ 16724 w 29979"/>
                  <a:gd name="connsiteY19" fmla="*/ 44402 h 118388"/>
                  <a:gd name="connsiteX20" fmla="*/ 14299 w 29979"/>
                  <a:gd name="connsiteY20" fmla="*/ 40761 h 118388"/>
                  <a:gd name="connsiteX21" fmla="*/ 13839 w 29979"/>
                  <a:gd name="connsiteY21" fmla="*/ 35083 h 118388"/>
                  <a:gd name="connsiteX22" fmla="*/ 13987 w 29979"/>
                  <a:gd name="connsiteY22" fmla="*/ 30916 h 118388"/>
                  <a:gd name="connsiteX23" fmla="*/ 14924 w 29979"/>
                  <a:gd name="connsiteY23" fmla="*/ 25657 h 118388"/>
                  <a:gd name="connsiteX24" fmla="*/ 18828 w 29979"/>
                  <a:gd name="connsiteY24" fmla="*/ 22419 h 118388"/>
                  <a:gd name="connsiteX25" fmla="*/ 23775 w 29979"/>
                  <a:gd name="connsiteY25" fmla="*/ 24013 h 118388"/>
                  <a:gd name="connsiteX26" fmla="*/ 28229 w 29979"/>
                  <a:gd name="connsiteY26" fmla="*/ 27530 h 118388"/>
                  <a:gd name="connsiteX27" fmla="*/ 28081 w 29979"/>
                  <a:gd name="connsiteY27" fmla="*/ 23265 h 118388"/>
                  <a:gd name="connsiteX28" fmla="*/ 28418 w 29979"/>
                  <a:gd name="connsiteY28" fmla="*/ 18786 h 118388"/>
                  <a:gd name="connsiteX29" fmla="*/ 29149 w 29979"/>
                  <a:gd name="connsiteY29" fmla="*/ 14299 h 118388"/>
                  <a:gd name="connsiteX30" fmla="*/ 28287 w 29979"/>
                  <a:gd name="connsiteY30" fmla="*/ 9615 h 118388"/>
                  <a:gd name="connsiteX31" fmla="*/ 28303 w 29979"/>
                  <a:gd name="connsiteY31" fmla="*/ 4503 h 118388"/>
                  <a:gd name="connsiteX32" fmla="*/ 25953 w 29979"/>
                  <a:gd name="connsiteY32" fmla="*/ 0 h 118388"/>
                  <a:gd name="connsiteX33" fmla="*/ 25057 w 29979"/>
                  <a:gd name="connsiteY33" fmla="*/ 4347 h 118388"/>
                  <a:gd name="connsiteX34" fmla="*/ 20545 w 29979"/>
                  <a:gd name="connsiteY34" fmla="*/ 6558 h 118388"/>
                  <a:gd name="connsiteX35" fmla="*/ 16526 w 29979"/>
                  <a:gd name="connsiteY35" fmla="*/ 5613 h 118388"/>
                  <a:gd name="connsiteX36" fmla="*/ 13338 w 29979"/>
                  <a:gd name="connsiteY36" fmla="*/ 10848 h 118388"/>
                  <a:gd name="connsiteX37" fmla="*/ 10807 w 29979"/>
                  <a:gd name="connsiteY37" fmla="*/ 14546 h 118388"/>
                  <a:gd name="connsiteX38" fmla="*/ 9886 w 29979"/>
                  <a:gd name="connsiteY38" fmla="*/ 26199 h 118388"/>
                  <a:gd name="connsiteX39" fmla="*/ 9213 w 29979"/>
                  <a:gd name="connsiteY39" fmla="*/ 31713 h 118388"/>
                  <a:gd name="connsiteX40" fmla="*/ 8054 w 29979"/>
                  <a:gd name="connsiteY40" fmla="*/ 37786 h 118388"/>
                  <a:gd name="connsiteX41" fmla="*/ 5005 w 29979"/>
                  <a:gd name="connsiteY41" fmla="*/ 47377 h 118388"/>
                  <a:gd name="connsiteX42" fmla="*/ 2416 w 29979"/>
                  <a:gd name="connsiteY42" fmla="*/ 52447 h 118388"/>
                  <a:gd name="connsiteX43" fmla="*/ 1183 w 29979"/>
                  <a:gd name="connsiteY43" fmla="*/ 57830 h 118388"/>
                  <a:gd name="connsiteX44" fmla="*/ 90 w 29979"/>
                  <a:gd name="connsiteY44" fmla="*/ 62005 h 118388"/>
                  <a:gd name="connsiteX45" fmla="*/ 0 w 29979"/>
                  <a:gd name="connsiteY45" fmla="*/ 69837 h 118388"/>
                  <a:gd name="connsiteX46" fmla="*/ 2531 w 29979"/>
                  <a:gd name="connsiteY46" fmla="*/ 75540 h 118388"/>
                  <a:gd name="connsiteX47" fmla="*/ 5654 w 29979"/>
                  <a:gd name="connsiteY47" fmla="*/ 81186 h 118388"/>
                  <a:gd name="connsiteX48" fmla="*/ 6731 w 29979"/>
                  <a:gd name="connsiteY48" fmla="*/ 85788 h 118388"/>
                  <a:gd name="connsiteX49" fmla="*/ 9771 w 29979"/>
                  <a:gd name="connsiteY49" fmla="*/ 90850 h 118388"/>
                  <a:gd name="connsiteX50" fmla="*/ 13198 w 29979"/>
                  <a:gd name="connsiteY50" fmla="*/ 98814 h 118388"/>
                  <a:gd name="connsiteX51" fmla="*/ 16666 w 29979"/>
                  <a:gd name="connsiteY51" fmla="*/ 106933 h 118388"/>
                  <a:gd name="connsiteX52" fmla="*/ 18433 w 29979"/>
                  <a:gd name="connsiteY52" fmla="*/ 112291 h 118388"/>
                  <a:gd name="connsiteX53" fmla="*/ 19394 w 29979"/>
                  <a:gd name="connsiteY53" fmla="*/ 116819 h 1183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</a:cxnLst>
                <a:rect l="l" t="t" r="r" b="b"/>
                <a:pathLst>
                  <a:path w="29979" h="118388">
                    <a:moveTo>
                      <a:pt x="20200" y="118389"/>
                    </a:moveTo>
                    <a:lnTo>
                      <a:pt x="22830" y="113820"/>
                    </a:lnTo>
                    <a:lnTo>
                      <a:pt x="22904" y="109653"/>
                    </a:lnTo>
                    <a:lnTo>
                      <a:pt x="23906" y="104155"/>
                    </a:lnTo>
                    <a:lnTo>
                      <a:pt x="25344" y="98970"/>
                    </a:lnTo>
                    <a:lnTo>
                      <a:pt x="24490" y="93644"/>
                    </a:lnTo>
                    <a:lnTo>
                      <a:pt x="24375" y="88648"/>
                    </a:lnTo>
                    <a:lnTo>
                      <a:pt x="25024" y="84235"/>
                    </a:lnTo>
                    <a:lnTo>
                      <a:pt x="26881" y="78589"/>
                    </a:lnTo>
                    <a:lnTo>
                      <a:pt x="28344" y="73412"/>
                    </a:lnTo>
                    <a:lnTo>
                      <a:pt x="29979" y="67840"/>
                    </a:lnTo>
                    <a:lnTo>
                      <a:pt x="28048" y="63608"/>
                    </a:lnTo>
                    <a:lnTo>
                      <a:pt x="29322" y="58759"/>
                    </a:lnTo>
                    <a:lnTo>
                      <a:pt x="24547" y="57871"/>
                    </a:lnTo>
                    <a:lnTo>
                      <a:pt x="20521" y="59967"/>
                    </a:lnTo>
                    <a:lnTo>
                      <a:pt x="14916" y="60386"/>
                    </a:lnTo>
                    <a:lnTo>
                      <a:pt x="14867" y="55118"/>
                    </a:lnTo>
                    <a:lnTo>
                      <a:pt x="16050" y="50639"/>
                    </a:lnTo>
                    <a:lnTo>
                      <a:pt x="19781" y="47952"/>
                    </a:lnTo>
                    <a:lnTo>
                      <a:pt x="16724" y="44402"/>
                    </a:lnTo>
                    <a:lnTo>
                      <a:pt x="14299" y="40761"/>
                    </a:lnTo>
                    <a:lnTo>
                      <a:pt x="13839" y="35083"/>
                    </a:lnTo>
                    <a:lnTo>
                      <a:pt x="13987" y="30916"/>
                    </a:lnTo>
                    <a:lnTo>
                      <a:pt x="14924" y="25657"/>
                    </a:lnTo>
                    <a:lnTo>
                      <a:pt x="18828" y="22419"/>
                    </a:lnTo>
                    <a:lnTo>
                      <a:pt x="23775" y="24013"/>
                    </a:lnTo>
                    <a:lnTo>
                      <a:pt x="28229" y="27530"/>
                    </a:lnTo>
                    <a:lnTo>
                      <a:pt x="28081" y="23265"/>
                    </a:lnTo>
                    <a:lnTo>
                      <a:pt x="28418" y="18786"/>
                    </a:lnTo>
                    <a:lnTo>
                      <a:pt x="29149" y="14299"/>
                    </a:lnTo>
                    <a:lnTo>
                      <a:pt x="28287" y="9615"/>
                    </a:lnTo>
                    <a:lnTo>
                      <a:pt x="28303" y="4503"/>
                    </a:lnTo>
                    <a:lnTo>
                      <a:pt x="25953" y="0"/>
                    </a:lnTo>
                    <a:lnTo>
                      <a:pt x="25057" y="4347"/>
                    </a:lnTo>
                    <a:lnTo>
                      <a:pt x="20545" y="6558"/>
                    </a:lnTo>
                    <a:lnTo>
                      <a:pt x="16526" y="5613"/>
                    </a:lnTo>
                    <a:lnTo>
                      <a:pt x="13338" y="10848"/>
                    </a:lnTo>
                    <a:lnTo>
                      <a:pt x="10807" y="14546"/>
                    </a:lnTo>
                    <a:lnTo>
                      <a:pt x="9886" y="26199"/>
                    </a:lnTo>
                    <a:lnTo>
                      <a:pt x="9213" y="31713"/>
                    </a:lnTo>
                    <a:lnTo>
                      <a:pt x="8054" y="37786"/>
                    </a:lnTo>
                    <a:lnTo>
                      <a:pt x="5005" y="47377"/>
                    </a:lnTo>
                    <a:lnTo>
                      <a:pt x="2416" y="52447"/>
                    </a:lnTo>
                    <a:lnTo>
                      <a:pt x="1183" y="57830"/>
                    </a:lnTo>
                    <a:lnTo>
                      <a:pt x="90" y="62005"/>
                    </a:lnTo>
                    <a:lnTo>
                      <a:pt x="0" y="69837"/>
                    </a:lnTo>
                    <a:lnTo>
                      <a:pt x="2531" y="75540"/>
                    </a:lnTo>
                    <a:lnTo>
                      <a:pt x="5654" y="81186"/>
                    </a:lnTo>
                    <a:lnTo>
                      <a:pt x="6731" y="85788"/>
                    </a:lnTo>
                    <a:lnTo>
                      <a:pt x="9771" y="90850"/>
                    </a:lnTo>
                    <a:lnTo>
                      <a:pt x="13198" y="98814"/>
                    </a:lnTo>
                    <a:lnTo>
                      <a:pt x="16666" y="106933"/>
                    </a:lnTo>
                    <a:lnTo>
                      <a:pt x="18433" y="112291"/>
                    </a:lnTo>
                    <a:lnTo>
                      <a:pt x="19394" y="116819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894" name="Free-form: Shape 893">
                <a:extLst>
                  <a:ext uri="{FF2B5EF4-FFF2-40B4-BE49-F238E27FC236}">
                    <a16:creationId xmlns:a16="http://schemas.microsoft.com/office/drawing/2014/main" id="{D32F73FF-8A51-F92A-243D-19ECF0D81922}"/>
                  </a:ext>
                </a:extLst>
              </p:cNvPr>
              <p:cNvSpPr/>
              <p:nvPr/>
            </p:nvSpPr>
            <p:spPr>
              <a:xfrm>
                <a:off x="6977043" y="2655496"/>
                <a:ext cx="326114" cy="305411"/>
              </a:xfrm>
              <a:custGeom>
                <a:avLst/>
                <a:gdLst>
                  <a:gd name="connsiteX0" fmla="*/ 221944 w 277679"/>
                  <a:gd name="connsiteY0" fmla="*/ 260051 h 260051"/>
                  <a:gd name="connsiteX1" fmla="*/ 226234 w 277679"/>
                  <a:gd name="connsiteY1" fmla="*/ 257282 h 260051"/>
                  <a:gd name="connsiteX2" fmla="*/ 230310 w 277679"/>
                  <a:gd name="connsiteY2" fmla="*/ 251792 h 260051"/>
                  <a:gd name="connsiteX3" fmla="*/ 232611 w 277679"/>
                  <a:gd name="connsiteY3" fmla="*/ 248168 h 260051"/>
                  <a:gd name="connsiteX4" fmla="*/ 234419 w 277679"/>
                  <a:gd name="connsiteY4" fmla="*/ 242933 h 260051"/>
                  <a:gd name="connsiteX5" fmla="*/ 235989 w 277679"/>
                  <a:gd name="connsiteY5" fmla="*/ 238282 h 260051"/>
                  <a:gd name="connsiteX6" fmla="*/ 237370 w 277679"/>
                  <a:gd name="connsiteY6" fmla="*/ 232981 h 260051"/>
                  <a:gd name="connsiteX7" fmla="*/ 241774 w 277679"/>
                  <a:gd name="connsiteY7" fmla="*/ 228675 h 260051"/>
                  <a:gd name="connsiteX8" fmla="*/ 252244 w 277679"/>
                  <a:gd name="connsiteY8" fmla="*/ 227278 h 260051"/>
                  <a:gd name="connsiteX9" fmla="*/ 256567 w 277679"/>
                  <a:gd name="connsiteY9" fmla="*/ 229020 h 260051"/>
                  <a:gd name="connsiteX10" fmla="*/ 261629 w 277679"/>
                  <a:gd name="connsiteY10" fmla="*/ 230836 h 260051"/>
                  <a:gd name="connsiteX11" fmla="*/ 268048 w 277679"/>
                  <a:gd name="connsiteY11" fmla="*/ 230154 h 260051"/>
                  <a:gd name="connsiteX12" fmla="*/ 272847 w 277679"/>
                  <a:gd name="connsiteY12" fmla="*/ 232801 h 260051"/>
                  <a:gd name="connsiteX13" fmla="*/ 277679 w 277679"/>
                  <a:gd name="connsiteY13" fmla="*/ 233565 h 260051"/>
                  <a:gd name="connsiteX14" fmla="*/ 273611 w 277679"/>
                  <a:gd name="connsiteY14" fmla="*/ 230623 h 260051"/>
                  <a:gd name="connsiteX15" fmla="*/ 271277 w 277679"/>
                  <a:gd name="connsiteY15" fmla="*/ 227031 h 260051"/>
                  <a:gd name="connsiteX16" fmla="*/ 267324 w 277679"/>
                  <a:gd name="connsiteY16" fmla="*/ 220210 h 260051"/>
                  <a:gd name="connsiteX17" fmla="*/ 263675 w 277679"/>
                  <a:gd name="connsiteY17" fmla="*/ 217104 h 260051"/>
                  <a:gd name="connsiteX18" fmla="*/ 259731 w 277679"/>
                  <a:gd name="connsiteY18" fmla="*/ 215526 h 260051"/>
                  <a:gd name="connsiteX19" fmla="*/ 258079 w 277679"/>
                  <a:gd name="connsiteY19" fmla="*/ 203569 h 260051"/>
                  <a:gd name="connsiteX20" fmla="*/ 257553 w 277679"/>
                  <a:gd name="connsiteY20" fmla="*/ 199205 h 260051"/>
                  <a:gd name="connsiteX21" fmla="*/ 253140 w 277679"/>
                  <a:gd name="connsiteY21" fmla="*/ 199222 h 260051"/>
                  <a:gd name="connsiteX22" fmla="*/ 248201 w 277679"/>
                  <a:gd name="connsiteY22" fmla="*/ 199107 h 260051"/>
                  <a:gd name="connsiteX23" fmla="*/ 246311 w 277679"/>
                  <a:gd name="connsiteY23" fmla="*/ 186747 h 260051"/>
                  <a:gd name="connsiteX24" fmla="*/ 248735 w 277679"/>
                  <a:gd name="connsiteY24" fmla="*/ 177312 h 260051"/>
                  <a:gd name="connsiteX25" fmla="*/ 247453 w 277679"/>
                  <a:gd name="connsiteY25" fmla="*/ 172702 h 260051"/>
                  <a:gd name="connsiteX26" fmla="*/ 244355 w 277679"/>
                  <a:gd name="connsiteY26" fmla="*/ 168700 h 260051"/>
                  <a:gd name="connsiteX27" fmla="*/ 242193 w 277679"/>
                  <a:gd name="connsiteY27" fmla="*/ 165182 h 260051"/>
                  <a:gd name="connsiteX28" fmla="*/ 238528 w 277679"/>
                  <a:gd name="connsiteY28" fmla="*/ 162462 h 260051"/>
                  <a:gd name="connsiteX29" fmla="*/ 237632 w 277679"/>
                  <a:gd name="connsiteY29" fmla="*/ 158189 h 260051"/>
                  <a:gd name="connsiteX30" fmla="*/ 234740 w 277679"/>
                  <a:gd name="connsiteY30" fmla="*/ 154639 h 260051"/>
                  <a:gd name="connsiteX31" fmla="*/ 230450 w 277679"/>
                  <a:gd name="connsiteY31" fmla="*/ 152190 h 260051"/>
                  <a:gd name="connsiteX32" fmla="*/ 225864 w 277679"/>
                  <a:gd name="connsiteY32" fmla="*/ 152395 h 260051"/>
                  <a:gd name="connsiteX33" fmla="*/ 221221 w 277679"/>
                  <a:gd name="connsiteY33" fmla="*/ 149009 h 260051"/>
                  <a:gd name="connsiteX34" fmla="*/ 217687 w 277679"/>
                  <a:gd name="connsiteY34" fmla="*/ 146659 h 260051"/>
                  <a:gd name="connsiteX35" fmla="*/ 214080 w 277679"/>
                  <a:gd name="connsiteY35" fmla="*/ 143101 h 260051"/>
                  <a:gd name="connsiteX36" fmla="*/ 208171 w 277679"/>
                  <a:gd name="connsiteY36" fmla="*/ 139575 h 260051"/>
                  <a:gd name="connsiteX37" fmla="*/ 202344 w 277679"/>
                  <a:gd name="connsiteY37" fmla="*/ 137364 h 260051"/>
                  <a:gd name="connsiteX38" fmla="*/ 197611 w 277679"/>
                  <a:gd name="connsiteY38" fmla="*/ 137611 h 260051"/>
                  <a:gd name="connsiteX39" fmla="*/ 195704 w 277679"/>
                  <a:gd name="connsiteY39" fmla="*/ 133510 h 260051"/>
                  <a:gd name="connsiteX40" fmla="*/ 198687 w 277679"/>
                  <a:gd name="connsiteY40" fmla="*/ 129993 h 260051"/>
                  <a:gd name="connsiteX41" fmla="*/ 195499 w 277679"/>
                  <a:gd name="connsiteY41" fmla="*/ 126147 h 260051"/>
                  <a:gd name="connsiteX42" fmla="*/ 192310 w 277679"/>
                  <a:gd name="connsiteY42" fmla="*/ 121191 h 260051"/>
                  <a:gd name="connsiteX43" fmla="*/ 188004 w 277679"/>
                  <a:gd name="connsiteY43" fmla="*/ 120912 h 260051"/>
                  <a:gd name="connsiteX44" fmla="*/ 188530 w 277679"/>
                  <a:gd name="connsiteY44" fmla="*/ 116359 h 260051"/>
                  <a:gd name="connsiteX45" fmla="*/ 184626 w 277679"/>
                  <a:gd name="connsiteY45" fmla="*/ 117781 h 260051"/>
                  <a:gd name="connsiteX46" fmla="*/ 182062 w 277679"/>
                  <a:gd name="connsiteY46" fmla="*/ 114453 h 260051"/>
                  <a:gd name="connsiteX47" fmla="*/ 179580 w 277679"/>
                  <a:gd name="connsiteY47" fmla="*/ 110705 h 260051"/>
                  <a:gd name="connsiteX48" fmla="*/ 176326 w 277679"/>
                  <a:gd name="connsiteY48" fmla="*/ 106547 h 260051"/>
                  <a:gd name="connsiteX49" fmla="*/ 175726 w 277679"/>
                  <a:gd name="connsiteY49" fmla="*/ 101764 h 260051"/>
                  <a:gd name="connsiteX50" fmla="*/ 177181 w 277679"/>
                  <a:gd name="connsiteY50" fmla="*/ 97219 h 260051"/>
                  <a:gd name="connsiteX51" fmla="*/ 173548 w 277679"/>
                  <a:gd name="connsiteY51" fmla="*/ 93110 h 260051"/>
                  <a:gd name="connsiteX52" fmla="*/ 174436 w 277679"/>
                  <a:gd name="connsiteY52" fmla="*/ 88360 h 260051"/>
                  <a:gd name="connsiteX53" fmla="*/ 178750 w 277679"/>
                  <a:gd name="connsiteY53" fmla="*/ 87580 h 260051"/>
                  <a:gd name="connsiteX54" fmla="*/ 178372 w 277679"/>
                  <a:gd name="connsiteY54" fmla="*/ 83216 h 260051"/>
                  <a:gd name="connsiteX55" fmla="*/ 178265 w 277679"/>
                  <a:gd name="connsiteY55" fmla="*/ 78712 h 260051"/>
                  <a:gd name="connsiteX56" fmla="*/ 181725 w 277679"/>
                  <a:gd name="connsiteY56" fmla="*/ 75943 h 260051"/>
                  <a:gd name="connsiteX57" fmla="*/ 182490 w 277679"/>
                  <a:gd name="connsiteY57" fmla="*/ 71891 h 260051"/>
                  <a:gd name="connsiteX58" fmla="*/ 187593 w 277679"/>
                  <a:gd name="connsiteY58" fmla="*/ 71308 h 260051"/>
                  <a:gd name="connsiteX59" fmla="*/ 188554 w 277679"/>
                  <a:gd name="connsiteY59" fmla="*/ 66582 h 260051"/>
                  <a:gd name="connsiteX60" fmla="*/ 184684 w 277679"/>
                  <a:gd name="connsiteY60" fmla="*/ 62095 h 260051"/>
                  <a:gd name="connsiteX61" fmla="*/ 181816 w 277679"/>
                  <a:gd name="connsiteY61" fmla="*/ 58118 h 260051"/>
                  <a:gd name="connsiteX62" fmla="*/ 181454 w 277679"/>
                  <a:gd name="connsiteY62" fmla="*/ 52538 h 260051"/>
                  <a:gd name="connsiteX63" fmla="*/ 186327 w 277679"/>
                  <a:gd name="connsiteY63" fmla="*/ 51001 h 260051"/>
                  <a:gd name="connsiteX64" fmla="*/ 189417 w 277679"/>
                  <a:gd name="connsiteY64" fmla="*/ 47985 h 260051"/>
                  <a:gd name="connsiteX65" fmla="*/ 185317 w 277679"/>
                  <a:gd name="connsiteY65" fmla="*/ 48232 h 260051"/>
                  <a:gd name="connsiteX66" fmla="*/ 181002 w 277679"/>
                  <a:gd name="connsiteY66" fmla="*/ 47533 h 260051"/>
                  <a:gd name="connsiteX67" fmla="*/ 176030 w 277679"/>
                  <a:gd name="connsiteY67" fmla="*/ 48306 h 260051"/>
                  <a:gd name="connsiteX68" fmla="*/ 171568 w 277679"/>
                  <a:gd name="connsiteY68" fmla="*/ 45544 h 260051"/>
                  <a:gd name="connsiteX69" fmla="*/ 167557 w 277679"/>
                  <a:gd name="connsiteY69" fmla="*/ 42306 h 260051"/>
                  <a:gd name="connsiteX70" fmla="*/ 162594 w 277679"/>
                  <a:gd name="connsiteY70" fmla="*/ 43169 h 260051"/>
                  <a:gd name="connsiteX71" fmla="*/ 160942 w 277679"/>
                  <a:gd name="connsiteY71" fmla="*/ 37976 h 260051"/>
                  <a:gd name="connsiteX72" fmla="*/ 158715 w 277679"/>
                  <a:gd name="connsiteY72" fmla="*/ 34434 h 260051"/>
                  <a:gd name="connsiteX73" fmla="*/ 158131 w 277679"/>
                  <a:gd name="connsiteY73" fmla="*/ 30045 h 260051"/>
                  <a:gd name="connsiteX74" fmla="*/ 153883 w 277679"/>
                  <a:gd name="connsiteY74" fmla="*/ 29659 h 260051"/>
                  <a:gd name="connsiteX75" fmla="*/ 150620 w 277679"/>
                  <a:gd name="connsiteY75" fmla="*/ 26109 h 260051"/>
                  <a:gd name="connsiteX76" fmla="*/ 151121 w 277679"/>
                  <a:gd name="connsiteY76" fmla="*/ 20866 h 260051"/>
                  <a:gd name="connsiteX77" fmla="*/ 147349 w 277679"/>
                  <a:gd name="connsiteY77" fmla="*/ 17808 h 260051"/>
                  <a:gd name="connsiteX78" fmla="*/ 145862 w 277679"/>
                  <a:gd name="connsiteY78" fmla="*/ 13683 h 260051"/>
                  <a:gd name="connsiteX79" fmla="*/ 143643 w 277679"/>
                  <a:gd name="connsiteY79" fmla="*/ 9607 h 260051"/>
                  <a:gd name="connsiteX80" fmla="*/ 140898 w 277679"/>
                  <a:gd name="connsiteY80" fmla="*/ 6270 h 260051"/>
                  <a:gd name="connsiteX81" fmla="*/ 136797 w 277679"/>
                  <a:gd name="connsiteY81" fmla="*/ 5210 h 260051"/>
                  <a:gd name="connsiteX82" fmla="*/ 133576 w 277679"/>
                  <a:gd name="connsiteY82" fmla="*/ 8563 h 260051"/>
                  <a:gd name="connsiteX83" fmla="*/ 130124 w 277679"/>
                  <a:gd name="connsiteY83" fmla="*/ 11209 h 260051"/>
                  <a:gd name="connsiteX84" fmla="*/ 126130 w 277679"/>
                  <a:gd name="connsiteY84" fmla="*/ 8604 h 260051"/>
                  <a:gd name="connsiteX85" fmla="*/ 127215 w 277679"/>
                  <a:gd name="connsiteY85" fmla="*/ 3435 h 260051"/>
                  <a:gd name="connsiteX86" fmla="*/ 123385 w 277679"/>
                  <a:gd name="connsiteY86" fmla="*/ 1216 h 260051"/>
                  <a:gd name="connsiteX87" fmla="*/ 118874 w 277679"/>
                  <a:gd name="connsiteY87" fmla="*/ 1931 h 260051"/>
                  <a:gd name="connsiteX88" fmla="*/ 115997 w 277679"/>
                  <a:gd name="connsiteY88" fmla="*/ 5054 h 260051"/>
                  <a:gd name="connsiteX89" fmla="*/ 112044 w 277679"/>
                  <a:gd name="connsiteY89" fmla="*/ 3723 h 260051"/>
                  <a:gd name="connsiteX90" fmla="*/ 107426 w 277679"/>
                  <a:gd name="connsiteY90" fmla="*/ 3583 h 260051"/>
                  <a:gd name="connsiteX91" fmla="*/ 103366 w 277679"/>
                  <a:gd name="connsiteY91" fmla="*/ 1455 h 260051"/>
                  <a:gd name="connsiteX92" fmla="*/ 98616 w 277679"/>
                  <a:gd name="connsiteY92" fmla="*/ 99 h 260051"/>
                  <a:gd name="connsiteX93" fmla="*/ 94269 w 277679"/>
                  <a:gd name="connsiteY93" fmla="*/ 0 h 260051"/>
                  <a:gd name="connsiteX94" fmla="*/ 90160 w 277679"/>
                  <a:gd name="connsiteY94" fmla="*/ 501 h 260051"/>
                  <a:gd name="connsiteX95" fmla="*/ 86076 w 277679"/>
                  <a:gd name="connsiteY95" fmla="*/ 1430 h 260051"/>
                  <a:gd name="connsiteX96" fmla="*/ 83709 w 277679"/>
                  <a:gd name="connsiteY96" fmla="*/ 5136 h 260051"/>
                  <a:gd name="connsiteX97" fmla="*/ 79912 w 277679"/>
                  <a:gd name="connsiteY97" fmla="*/ 6747 h 260051"/>
                  <a:gd name="connsiteX98" fmla="*/ 70198 w 277679"/>
                  <a:gd name="connsiteY98" fmla="*/ 19255 h 260051"/>
                  <a:gd name="connsiteX99" fmla="*/ 66139 w 277679"/>
                  <a:gd name="connsiteY99" fmla="*/ 23972 h 260051"/>
                  <a:gd name="connsiteX100" fmla="*/ 55529 w 277679"/>
                  <a:gd name="connsiteY100" fmla="*/ 25961 h 260051"/>
                  <a:gd name="connsiteX101" fmla="*/ 53458 w 277679"/>
                  <a:gd name="connsiteY101" fmla="*/ 30941 h 260051"/>
                  <a:gd name="connsiteX102" fmla="*/ 53795 w 277679"/>
                  <a:gd name="connsiteY102" fmla="*/ 36554 h 260051"/>
                  <a:gd name="connsiteX103" fmla="*/ 58011 w 277679"/>
                  <a:gd name="connsiteY103" fmla="*/ 47245 h 260051"/>
                  <a:gd name="connsiteX104" fmla="*/ 59416 w 277679"/>
                  <a:gd name="connsiteY104" fmla="*/ 54075 h 260051"/>
                  <a:gd name="connsiteX105" fmla="*/ 57082 w 277679"/>
                  <a:gd name="connsiteY105" fmla="*/ 58455 h 260051"/>
                  <a:gd name="connsiteX106" fmla="*/ 56910 w 277679"/>
                  <a:gd name="connsiteY106" fmla="*/ 65522 h 260051"/>
                  <a:gd name="connsiteX107" fmla="*/ 59276 w 277679"/>
                  <a:gd name="connsiteY107" fmla="*/ 80578 h 260051"/>
                  <a:gd name="connsiteX108" fmla="*/ 57000 w 277679"/>
                  <a:gd name="connsiteY108" fmla="*/ 84473 h 260051"/>
                  <a:gd name="connsiteX109" fmla="*/ 54995 w 277679"/>
                  <a:gd name="connsiteY109" fmla="*/ 91015 h 260051"/>
                  <a:gd name="connsiteX110" fmla="*/ 45520 w 277679"/>
                  <a:gd name="connsiteY110" fmla="*/ 95124 h 260051"/>
                  <a:gd name="connsiteX111" fmla="*/ 31680 w 277679"/>
                  <a:gd name="connsiteY111" fmla="*/ 103934 h 260051"/>
                  <a:gd name="connsiteX112" fmla="*/ 23018 w 277679"/>
                  <a:gd name="connsiteY112" fmla="*/ 109505 h 260051"/>
                  <a:gd name="connsiteX113" fmla="*/ 17899 w 277679"/>
                  <a:gd name="connsiteY113" fmla="*/ 112850 h 260051"/>
                  <a:gd name="connsiteX114" fmla="*/ 14348 w 277679"/>
                  <a:gd name="connsiteY114" fmla="*/ 115167 h 260051"/>
                  <a:gd name="connsiteX115" fmla="*/ 6722 w 277679"/>
                  <a:gd name="connsiteY115" fmla="*/ 120148 h 260051"/>
                  <a:gd name="connsiteX116" fmla="*/ 0 w 277679"/>
                  <a:gd name="connsiteY116" fmla="*/ 124610 h 260051"/>
                  <a:gd name="connsiteX117" fmla="*/ 8012 w 277679"/>
                  <a:gd name="connsiteY117" fmla="*/ 144333 h 260051"/>
                  <a:gd name="connsiteX118" fmla="*/ 11086 w 277679"/>
                  <a:gd name="connsiteY118" fmla="*/ 152001 h 260051"/>
                  <a:gd name="connsiteX119" fmla="*/ 10716 w 277679"/>
                  <a:gd name="connsiteY119" fmla="*/ 158255 h 260051"/>
                  <a:gd name="connsiteX120" fmla="*/ 16313 w 277679"/>
                  <a:gd name="connsiteY120" fmla="*/ 156636 h 260051"/>
                  <a:gd name="connsiteX121" fmla="*/ 17874 w 277679"/>
                  <a:gd name="connsiteY121" fmla="*/ 160523 h 260051"/>
                  <a:gd name="connsiteX122" fmla="*/ 31869 w 277679"/>
                  <a:gd name="connsiteY122" fmla="*/ 166045 h 260051"/>
                  <a:gd name="connsiteX123" fmla="*/ 48799 w 277679"/>
                  <a:gd name="connsiteY123" fmla="*/ 169390 h 260051"/>
                  <a:gd name="connsiteX124" fmla="*/ 59474 w 277679"/>
                  <a:gd name="connsiteY124" fmla="*/ 175792 h 260051"/>
                  <a:gd name="connsiteX125" fmla="*/ 78663 w 277679"/>
                  <a:gd name="connsiteY125" fmla="*/ 187429 h 260051"/>
                  <a:gd name="connsiteX126" fmla="*/ 97063 w 277679"/>
                  <a:gd name="connsiteY126" fmla="*/ 195639 h 260051"/>
                  <a:gd name="connsiteX127" fmla="*/ 110573 w 277679"/>
                  <a:gd name="connsiteY127" fmla="*/ 205673 h 260051"/>
                  <a:gd name="connsiteX128" fmla="*/ 126352 w 277679"/>
                  <a:gd name="connsiteY128" fmla="*/ 217499 h 260051"/>
                  <a:gd name="connsiteX129" fmla="*/ 142188 w 277679"/>
                  <a:gd name="connsiteY129" fmla="*/ 229480 h 260051"/>
                  <a:gd name="connsiteX130" fmla="*/ 162257 w 277679"/>
                  <a:gd name="connsiteY130" fmla="*/ 245226 h 260051"/>
                  <a:gd name="connsiteX131" fmla="*/ 169258 w 277679"/>
                  <a:gd name="connsiteY131" fmla="*/ 250773 h 260051"/>
                  <a:gd name="connsiteX132" fmla="*/ 174115 w 277679"/>
                  <a:gd name="connsiteY132" fmla="*/ 254833 h 260051"/>
                  <a:gd name="connsiteX133" fmla="*/ 178463 w 277679"/>
                  <a:gd name="connsiteY133" fmla="*/ 256025 h 260051"/>
                  <a:gd name="connsiteX134" fmla="*/ 183007 w 277679"/>
                  <a:gd name="connsiteY134" fmla="*/ 256444 h 260051"/>
                  <a:gd name="connsiteX135" fmla="*/ 193247 w 277679"/>
                  <a:gd name="connsiteY135" fmla="*/ 257438 h 260051"/>
                  <a:gd name="connsiteX136" fmla="*/ 201917 w 277679"/>
                  <a:gd name="connsiteY136" fmla="*/ 258055 h 260051"/>
                  <a:gd name="connsiteX137" fmla="*/ 209962 w 277679"/>
                  <a:gd name="connsiteY137" fmla="*/ 258802 h 260051"/>
                  <a:gd name="connsiteX138" fmla="*/ 221944 w 277679"/>
                  <a:gd name="connsiteY138" fmla="*/ 260051 h 260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</a:cxnLst>
                <a:rect l="l" t="t" r="r" b="b"/>
                <a:pathLst>
                  <a:path w="277679" h="260051">
                    <a:moveTo>
                      <a:pt x="221944" y="260051"/>
                    </a:moveTo>
                    <a:lnTo>
                      <a:pt x="226234" y="257282"/>
                    </a:lnTo>
                    <a:lnTo>
                      <a:pt x="230310" y="251792"/>
                    </a:lnTo>
                    <a:lnTo>
                      <a:pt x="232611" y="248168"/>
                    </a:lnTo>
                    <a:lnTo>
                      <a:pt x="234419" y="242933"/>
                    </a:lnTo>
                    <a:lnTo>
                      <a:pt x="235989" y="238282"/>
                    </a:lnTo>
                    <a:lnTo>
                      <a:pt x="237370" y="232981"/>
                    </a:lnTo>
                    <a:lnTo>
                      <a:pt x="241774" y="228675"/>
                    </a:lnTo>
                    <a:lnTo>
                      <a:pt x="252244" y="227278"/>
                    </a:lnTo>
                    <a:lnTo>
                      <a:pt x="256567" y="229020"/>
                    </a:lnTo>
                    <a:lnTo>
                      <a:pt x="261629" y="230836"/>
                    </a:lnTo>
                    <a:lnTo>
                      <a:pt x="268048" y="230154"/>
                    </a:lnTo>
                    <a:lnTo>
                      <a:pt x="272847" y="232801"/>
                    </a:lnTo>
                    <a:lnTo>
                      <a:pt x="277679" y="233565"/>
                    </a:lnTo>
                    <a:lnTo>
                      <a:pt x="273611" y="230623"/>
                    </a:lnTo>
                    <a:lnTo>
                      <a:pt x="271277" y="227031"/>
                    </a:lnTo>
                    <a:lnTo>
                      <a:pt x="267324" y="220210"/>
                    </a:lnTo>
                    <a:lnTo>
                      <a:pt x="263675" y="217104"/>
                    </a:lnTo>
                    <a:lnTo>
                      <a:pt x="259731" y="215526"/>
                    </a:lnTo>
                    <a:lnTo>
                      <a:pt x="258079" y="203569"/>
                    </a:lnTo>
                    <a:lnTo>
                      <a:pt x="257553" y="199205"/>
                    </a:lnTo>
                    <a:lnTo>
                      <a:pt x="253140" y="199222"/>
                    </a:lnTo>
                    <a:lnTo>
                      <a:pt x="248201" y="199107"/>
                    </a:lnTo>
                    <a:lnTo>
                      <a:pt x="246311" y="186747"/>
                    </a:lnTo>
                    <a:lnTo>
                      <a:pt x="248735" y="177312"/>
                    </a:lnTo>
                    <a:lnTo>
                      <a:pt x="247453" y="172702"/>
                    </a:lnTo>
                    <a:lnTo>
                      <a:pt x="244355" y="168700"/>
                    </a:lnTo>
                    <a:lnTo>
                      <a:pt x="242193" y="165182"/>
                    </a:lnTo>
                    <a:lnTo>
                      <a:pt x="238528" y="162462"/>
                    </a:lnTo>
                    <a:lnTo>
                      <a:pt x="237632" y="158189"/>
                    </a:lnTo>
                    <a:lnTo>
                      <a:pt x="234740" y="154639"/>
                    </a:lnTo>
                    <a:lnTo>
                      <a:pt x="230450" y="152190"/>
                    </a:lnTo>
                    <a:lnTo>
                      <a:pt x="225864" y="152395"/>
                    </a:lnTo>
                    <a:lnTo>
                      <a:pt x="221221" y="149009"/>
                    </a:lnTo>
                    <a:lnTo>
                      <a:pt x="217687" y="146659"/>
                    </a:lnTo>
                    <a:lnTo>
                      <a:pt x="214080" y="143101"/>
                    </a:lnTo>
                    <a:lnTo>
                      <a:pt x="208171" y="139575"/>
                    </a:lnTo>
                    <a:lnTo>
                      <a:pt x="202344" y="137364"/>
                    </a:lnTo>
                    <a:lnTo>
                      <a:pt x="197611" y="137611"/>
                    </a:lnTo>
                    <a:lnTo>
                      <a:pt x="195704" y="133510"/>
                    </a:lnTo>
                    <a:lnTo>
                      <a:pt x="198687" y="129993"/>
                    </a:lnTo>
                    <a:lnTo>
                      <a:pt x="195499" y="126147"/>
                    </a:lnTo>
                    <a:lnTo>
                      <a:pt x="192310" y="121191"/>
                    </a:lnTo>
                    <a:lnTo>
                      <a:pt x="188004" y="120912"/>
                    </a:lnTo>
                    <a:lnTo>
                      <a:pt x="188530" y="116359"/>
                    </a:lnTo>
                    <a:lnTo>
                      <a:pt x="184626" y="117781"/>
                    </a:lnTo>
                    <a:lnTo>
                      <a:pt x="182062" y="114453"/>
                    </a:lnTo>
                    <a:lnTo>
                      <a:pt x="179580" y="110705"/>
                    </a:lnTo>
                    <a:lnTo>
                      <a:pt x="176326" y="106547"/>
                    </a:lnTo>
                    <a:lnTo>
                      <a:pt x="175726" y="101764"/>
                    </a:lnTo>
                    <a:lnTo>
                      <a:pt x="177181" y="97219"/>
                    </a:lnTo>
                    <a:lnTo>
                      <a:pt x="173548" y="93110"/>
                    </a:lnTo>
                    <a:lnTo>
                      <a:pt x="174436" y="88360"/>
                    </a:lnTo>
                    <a:lnTo>
                      <a:pt x="178750" y="87580"/>
                    </a:lnTo>
                    <a:lnTo>
                      <a:pt x="178372" y="83216"/>
                    </a:lnTo>
                    <a:lnTo>
                      <a:pt x="178265" y="78712"/>
                    </a:lnTo>
                    <a:lnTo>
                      <a:pt x="181725" y="75943"/>
                    </a:lnTo>
                    <a:lnTo>
                      <a:pt x="182490" y="71891"/>
                    </a:lnTo>
                    <a:lnTo>
                      <a:pt x="187593" y="71308"/>
                    </a:lnTo>
                    <a:lnTo>
                      <a:pt x="188554" y="66582"/>
                    </a:lnTo>
                    <a:lnTo>
                      <a:pt x="184684" y="62095"/>
                    </a:lnTo>
                    <a:lnTo>
                      <a:pt x="181816" y="58118"/>
                    </a:lnTo>
                    <a:lnTo>
                      <a:pt x="181454" y="52538"/>
                    </a:lnTo>
                    <a:lnTo>
                      <a:pt x="186327" y="51001"/>
                    </a:lnTo>
                    <a:lnTo>
                      <a:pt x="189417" y="47985"/>
                    </a:lnTo>
                    <a:lnTo>
                      <a:pt x="185317" y="48232"/>
                    </a:lnTo>
                    <a:lnTo>
                      <a:pt x="181002" y="47533"/>
                    </a:lnTo>
                    <a:lnTo>
                      <a:pt x="176030" y="48306"/>
                    </a:lnTo>
                    <a:lnTo>
                      <a:pt x="171568" y="45544"/>
                    </a:lnTo>
                    <a:lnTo>
                      <a:pt x="167557" y="42306"/>
                    </a:lnTo>
                    <a:lnTo>
                      <a:pt x="162594" y="43169"/>
                    </a:lnTo>
                    <a:lnTo>
                      <a:pt x="160942" y="37976"/>
                    </a:lnTo>
                    <a:lnTo>
                      <a:pt x="158715" y="34434"/>
                    </a:lnTo>
                    <a:lnTo>
                      <a:pt x="158131" y="30045"/>
                    </a:lnTo>
                    <a:lnTo>
                      <a:pt x="153883" y="29659"/>
                    </a:lnTo>
                    <a:lnTo>
                      <a:pt x="150620" y="26109"/>
                    </a:lnTo>
                    <a:lnTo>
                      <a:pt x="151121" y="20866"/>
                    </a:lnTo>
                    <a:lnTo>
                      <a:pt x="147349" y="17808"/>
                    </a:lnTo>
                    <a:lnTo>
                      <a:pt x="145862" y="13683"/>
                    </a:lnTo>
                    <a:lnTo>
                      <a:pt x="143643" y="9607"/>
                    </a:lnTo>
                    <a:lnTo>
                      <a:pt x="140898" y="6270"/>
                    </a:lnTo>
                    <a:lnTo>
                      <a:pt x="136797" y="5210"/>
                    </a:lnTo>
                    <a:lnTo>
                      <a:pt x="133576" y="8563"/>
                    </a:lnTo>
                    <a:lnTo>
                      <a:pt x="130124" y="11209"/>
                    </a:lnTo>
                    <a:lnTo>
                      <a:pt x="126130" y="8604"/>
                    </a:lnTo>
                    <a:lnTo>
                      <a:pt x="127215" y="3435"/>
                    </a:lnTo>
                    <a:lnTo>
                      <a:pt x="123385" y="1216"/>
                    </a:lnTo>
                    <a:lnTo>
                      <a:pt x="118874" y="1931"/>
                    </a:lnTo>
                    <a:lnTo>
                      <a:pt x="115997" y="5054"/>
                    </a:lnTo>
                    <a:lnTo>
                      <a:pt x="112044" y="3723"/>
                    </a:lnTo>
                    <a:lnTo>
                      <a:pt x="107426" y="3583"/>
                    </a:lnTo>
                    <a:lnTo>
                      <a:pt x="103366" y="1455"/>
                    </a:lnTo>
                    <a:lnTo>
                      <a:pt x="98616" y="99"/>
                    </a:lnTo>
                    <a:lnTo>
                      <a:pt x="94269" y="0"/>
                    </a:lnTo>
                    <a:lnTo>
                      <a:pt x="90160" y="501"/>
                    </a:lnTo>
                    <a:lnTo>
                      <a:pt x="86076" y="1430"/>
                    </a:lnTo>
                    <a:lnTo>
                      <a:pt x="83709" y="5136"/>
                    </a:lnTo>
                    <a:lnTo>
                      <a:pt x="79912" y="6747"/>
                    </a:lnTo>
                    <a:lnTo>
                      <a:pt x="70198" y="19255"/>
                    </a:lnTo>
                    <a:lnTo>
                      <a:pt x="66139" y="23972"/>
                    </a:lnTo>
                    <a:lnTo>
                      <a:pt x="55529" y="25961"/>
                    </a:lnTo>
                    <a:lnTo>
                      <a:pt x="53458" y="30941"/>
                    </a:lnTo>
                    <a:lnTo>
                      <a:pt x="53795" y="36554"/>
                    </a:lnTo>
                    <a:lnTo>
                      <a:pt x="58011" y="47245"/>
                    </a:lnTo>
                    <a:lnTo>
                      <a:pt x="59416" y="54075"/>
                    </a:lnTo>
                    <a:lnTo>
                      <a:pt x="57082" y="58455"/>
                    </a:lnTo>
                    <a:lnTo>
                      <a:pt x="56910" y="65522"/>
                    </a:lnTo>
                    <a:lnTo>
                      <a:pt x="59276" y="80578"/>
                    </a:lnTo>
                    <a:lnTo>
                      <a:pt x="57000" y="84473"/>
                    </a:lnTo>
                    <a:lnTo>
                      <a:pt x="54995" y="91015"/>
                    </a:lnTo>
                    <a:lnTo>
                      <a:pt x="45520" y="95124"/>
                    </a:lnTo>
                    <a:lnTo>
                      <a:pt x="31680" y="103934"/>
                    </a:lnTo>
                    <a:lnTo>
                      <a:pt x="23018" y="109505"/>
                    </a:lnTo>
                    <a:lnTo>
                      <a:pt x="17899" y="112850"/>
                    </a:lnTo>
                    <a:lnTo>
                      <a:pt x="14348" y="115167"/>
                    </a:lnTo>
                    <a:lnTo>
                      <a:pt x="6722" y="120148"/>
                    </a:lnTo>
                    <a:lnTo>
                      <a:pt x="0" y="124610"/>
                    </a:lnTo>
                    <a:lnTo>
                      <a:pt x="8012" y="144333"/>
                    </a:lnTo>
                    <a:lnTo>
                      <a:pt x="11086" y="152001"/>
                    </a:lnTo>
                    <a:lnTo>
                      <a:pt x="10716" y="158255"/>
                    </a:lnTo>
                    <a:lnTo>
                      <a:pt x="16313" y="156636"/>
                    </a:lnTo>
                    <a:lnTo>
                      <a:pt x="17874" y="160523"/>
                    </a:lnTo>
                    <a:lnTo>
                      <a:pt x="31869" y="166045"/>
                    </a:lnTo>
                    <a:lnTo>
                      <a:pt x="48799" y="169390"/>
                    </a:lnTo>
                    <a:lnTo>
                      <a:pt x="59474" y="175792"/>
                    </a:lnTo>
                    <a:lnTo>
                      <a:pt x="78663" y="187429"/>
                    </a:lnTo>
                    <a:lnTo>
                      <a:pt x="97063" y="195639"/>
                    </a:lnTo>
                    <a:lnTo>
                      <a:pt x="110573" y="205673"/>
                    </a:lnTo>
                    <a:lnTo>
                      <a:pt x="126352" y="217499"/>
                    </a:lnTo>
                    <a:lnTo>
                      <a:pt x="142188" y="229480"/>
                    </a:lnTo>
                    <a:lnTo>
                      <a:pt x="162257" y="245226"/>
                    </a:lnTo>
                    <a:lnTo>
                      <a:pt x="169258" y="250773"/>
                    </a:lnTo>
                    <a:lnTo>
                      <a:pt x="174115" y="254833"/>
                    </a:lnTo>
                    <a:lnTo>
                      <a:pt x="178463" y="256025"/>
                    </a:lnTo>
                    <a:lnTo>
                      <a:pt x="183007" y="256444"/>
                    </a:lnTo>
                    <a:lnTo>
                      <a:pt x="193247" y="257438"/>
                    </a:lnTo>
                    <a:lnTo>
                      <a:pt x="201917" y="258055"/>
                    </a:lnTo>
                    <a:lnTo>
                      <a:pt x="209962" y="258802"/>
                    </a:lnTo>
                    <a:lnTo>
                      <a:pt x="221944" y="260051"/>
                    </a:lnTo>
                    <a:close/>
                  </a:path>
                </a:pathLst>
              </a:custGeom>
              <a:solidFill>
                <a:srgbClr val="897254"/>
              </a:solidFill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895" name="Free-form: Shape 894">
                <a:extLst>
                  <a:ext uri="{FF2B5EF4-FFF2-40B4-BE49-F238E27FC236}">
                    <a16:creationId xmlns:a16="http://schemas.microsoft.com/office/drawing/2014/main" id="{8EE6F4BC-17DF-C6E7-6CCA-83D4F440E905}"/>
                  </a:ext>
                </a:extLst>
              </p:cNvPr>
              <p:cNvSpPr/>
              <p:nvPr/>
            </p:nvSpPr>
            <p:spPr>
              <a:xfrm>
                <a:off x="9743907" y="2358741"/>
                <a:ext cx="567412" cy="779176"/>
              </a:xfrm>
              <a:custGeom>
                <a:avLst/>
                <a:gdLst>
                  <a:gd name="connsiteX0" fmla="*/ 47583 w 483138"/>
                  <a:gd name="connsiteY0" fmla="*/ 348420 h 663450"/>
                  <a:gd name="connsiteX1" fmla="*/ 46514 w 483138"/>
                  <a:gd name="connsiteY1" fmla="*/ 344319 h 663450"/>
                  <a:gd name="connsiteX2" fmla="*/ 47500 w 483138"/>
                  <a:gd name="connsiteY2" fmla="*/ 340218 h 663450"/>
                  <a:gd name="connsiteX3" fmla="*/ 45857 w 483138"/>
                  <a:gd name="connsiteY3" fmla="*/ 336307 h 663450"/>
                  <a:gd name="connsiteX4" fmla="*/ 42488 w 483138"/>
                  <a:gd name="connsiteY4" fmla="*/ 338821 h 663450"/>
                  <a:gd name="connsiteX5" fmla="*/ 43309 w 483138"/>
                  <a:gd name="connsiteY5" fmla="*/ 343070 h 663450"/>
                  <a:gd name="connsiteX6" fmla="*/ 45035 w 483138"/>
                  <a:gd name="connsiteY6" fmla="*/ 346883 h 663450"/>
                  <a:gd name="connsiteX7" fmla="*/ 124339 w 483138"/>
                  <a:gd name="connsiteY7" fmla="*/ 451992 h 663450"/>
                  <a:gd name="connsiteX8" fmla="*/ 127626 w 483138"/>
                  <a:gd name="connsiteY8" fmla="*/ 448869 h 663450"/>
                  <a:gd name="connsiteX9" fmla="*/ 131078 w 483138"/>
                  <a:gd name="connsiteY9" fmla="*/ 446502 h 663450"/>
                  <a:gd name="connsiteX10" fmla="*/ 133297 w 483138"/>
                  <a:gd name="connsiteY10" fmla="*/ 442993 h 663450"/>
                  <a:gd name="connsiteX11" fmla="*/ 129024 w 483138"/>
                  <a:gd name="connsiteY11" fmla="*/ 440635 h 663450"/>
                  <a:gd name="connsiteX12" fmla="*/ 131243 w 483138"/>
                  <a:gd name="connsiteY12" fmla="*/ 437142 h 663450"/>
                  <a:gd name="connsiteX13" fmla="*/ 135352 w 483138"/>
                  <a:gd name="connsiteY13" fmla="*/ 439870 h 663450"/>
                  <a:gd name="connsiteX14" fmla="*/ 137324 w 483138"/>
                  <a:gd name="connsiteY14" fmla="*/ 436049 h 663450"/>
                  <a:gd name="connsiteX15" fmla="*/ 137324 w 483138"/>
                  <a:gd name="connsiteY15" fmla="*/ 431743 h 663450"/>
                  <a:gd name="connsiteX16" fmla="*/ 136501 w 483138"/>
                  <a:gd name="connsiteY16" fmla="*/ 427075 h 663450"/>
                  <a:gd name="connsiteX17" fmla="*/ 133872 w 483138"/>
                  <a:gd name="connsiteY17" fmla="*/ 423821 h 663450"/>
                  <a:gd name="connsiteX18" fmla="*/ 133133 w 483138"/>
                  <a:gd name="connsiteY18" fmla="*/ 415167 h 663450"/>
                  <a:gd name="connsiteX19" fmla="*/ 132557 w 483138"/>
                  <a:gd name="connsiteY19" fmla="*/ 410499 h 663450"/>
                  <a:gd name="connsiteX20" fmla="*/ 132886 w 483138"/>
                  <a:gd name="connsiteY20" fmla="*/ 406193 h 663450"/>
                  <a:gd name="connsiteX21" fmla="*/ 132147 w 483138"/>
                  <a:gd name="connsiteY21" fmla="*/ 401878 h 663450"/>
                  <a:gd name="connsiteX22" fmla="*/ 134694 w 483138"/>
                  <a:gd name="connsiteY22" fmla="*/ 398624 h 663450"/>
                  <a:gd name="connsiteX23" fmla="*/ 136995 w 483138"/>
                  <a:gd name="connsiteY23" fmla="*/ 394260 h 663450"/>
                  <a:gd name="connsiteX24" fmla="*/ 135187 w 483138"/>
                  <a:gd name="connsiteY24" fmla="*/ 390390 h 663450"/>
                  <a:gd name="connsiteX25" fmla="*/ 131900 w 483138"/>
                  <a:gd name="connsiteY25" fmla="*/ 387645 h 663450"/>
                  <a:gd name="connsiteX26" fmla="*/ 127955 w 483138"/>
                  <a:gd name="connsiteY26" fmla="*/ 385262 h 663450"/>
                  <a:gd name="connsiteX27" fmla="*/ 128530 w 483138"/>
                  <a:gd name="connsiteY27" fmla="*/ 380659 h 663450"/>
                  <a:gd name="connsiteX28" fmla="*/ 124174 w 483138"/>
                  <a:gd name="connsiteY28" fmla="*/ 381218 h 663450"/>
                  <a:gd name="connsiteX29" fmla="*/ 118175 w 483138"/>
                  <a:gd name="connsiteY29" fmla="*/ 380668 h 663450"/>
                  <a:gd name="connsiteX30" fmla="*/ 120312 w 483138"/>
                  <a:gd name="connsiteY30" fmla="*/ 376953 h 663450"/>
                  <a:gd name="connsiteX31" fmla="*/ 120723 w 483138"/>
                  <a:gd name="connsiteY31" fmla="*/ 372022 h 663450"/>
                  <a:gd name="connsiteX32" fmla="*/ 117929 w 483138"/>
                  <a:gd name="connsiteY32" fmla="*/ 369006 h 663450"/>
                  <a:gd name="connsiteX33" fmla="*/ 114066 w 483138"/>
                  <a:gd name="connsiteY33" fmla="*/ 367511 h 663450"/>
                  <a:gd name="connsiteX34" fmla="*/ 112259 w 483138"/>
                  <a:gd name="connsiteY34" fmla="*/ 371299 h 663450"/>
                  <a:gd name="connsiteX35" fmla="*/ 107656 w 483138"/>
                  <a:gd name="connsiteY35" fmla="*/ 370633 h 663450"/>
                  <a:gd name="connsiteX36" fmla="*/ 103219 w 483138"/>
                  <a:gd name="connsiteY36" fmla="*/ 369253 h 663450"/>
                  <a:gd name="connsiteX37" fmla="*/ 98863 w 483138"/>
                  <a:gd name="connsiteY37" fmla="*/ 366031 h 663450"/>
                  <a:gd name="connsiteX38" fmla="*/ 96152 w 483138"/>
                  <a:gd name="connsiteY38" fmla="*/ 362736 h 663450"/>
                  <a:gd name="connsiteX39" fmla="*/ 95576 w 483138"/>
                  <a:gd name="connsiteY39" fmla="*/ 358627 h 663450"/>
                  <a:gd name="connsiteX40" fmla="*/ 91467 w 483138"/>
                  <a:gd name="connsiteY40" fmla="*/ 360213 h 663450"/>
                  <a:gd name="connsiteX41" fmla="*/ 87193 w 483138"/>
                  <a:gd name="connsiteY41" fmla="*/ 360287 h 663450"/>
                  <a:gd name="connsiteX42" fmla="*/ 83413 w 483138"/>
                  <a:gd name="connsiteY42" fmla="*/ 362358 h 663450"/>
                  <a:gd name="connsiteX43" fmla="*/ 83496 w 483138"/>
                  <a:gd name="connsiteY43" fmla="*/ 366631 h 663450"/>
                  <a:gd name="connsiteX44" fmla="*/ 81935 w 483138"/>
                  <a:gd name="connsiteY44" fmla="*/ 370444 h 663450"/>
                  <a:gd name="connsiteX45" fmla="*/ 78236 w 483138"/>
                  <a:gd name="connsiteY45" fmla="*/ 368135 h 663450"/>
                  <a:gd name="connsiteX46" fmla="*/ 77826 w 483138"/>
                  <a:gd name="connsiteY46" fmla="*/ 372565 h 663450"/>
                  <a:gd name="connsiteX47" fmla="*/ 73962 w 483138"/>
                  <a:gd name="connsiteY47" fmla="*/ 374019 h 663450"/>
                  <a:gd name="connsiteX48" fmla="*/ 70839 w 483138"/>
                  <a:gd name="connsiteY48" fmla="*/ 371250 h 663450"/>
                  <a:gd name="connsiteX49" fmla="*/ 71333 w 483138"/>
                  <a:gd name="connsiteY49" fmla="*/ 375819 h 663450"/>
                  <a:gd name="connsiteX50" fmla="*/ 67306 w 483138"/>
                  <a:gd name="connsiteY50" fmla="*/ 376838 h 663450"/>
                  <a:gd name="connsiteX51" fmla="*/ 66485 w 483138"/>
                  <a:gd name="connsiteY51" fmla="*/ 380890 h 663450"/>
                  <a:gd name="connsiteX52" fmla="*/ 69608 w 483138"/>
                  <a:gd name="connsiteY52" fmla="*/ 383618 h 663450"/>
                  <a:gd name="connsiteX53" fmla="*/ 73552 w 483138"/>
                  <a:gd name="connsiteY53" fmla="*/ 385089 h 663450"/>
                  <a:gd name="connsiteX54" fmla="*/ 79551 w 483138"/>
                  <a:gd name="connsiteY54" fmla="*/ 388582 h 663450"/>
                  <a:gd name="connsiteX55" fmla="*/ 81112 w 483138"/>
                  <a:gd name="connsiteY55" fmla="*/ 392362 h 663450"/>
                  <a:gd name="connsiteX56" fmla="*/ 76757 w 483138"/>
                  <a:gd name="connsiteY56" fmla="*/ 391951 h 663450"/>
                  <a:gd name="connsiteX57" fmla="*/ 74620 w 483138"/>
                  <a:gd name="connsiteY57" fmla="*/ 388376 h 663450"/>
                  <a:gd name="connsiteX58" fmla="*/ 70511 w 483138"/>
                  <a:gd name="connsiteY58" fmla="*/ 387267 h 663450"/>
                  <a:gd name="connsiteX59" fmla="*/ 72401 w 483138"/>
                  <a:gd name="connsiteY59" fmla="*/ 391088 h 663450"/>
                  <a:gd name="connsiteX60" fmla="*/ 75360 w 483138"/>
                  <a:gd name="connsiteY60" fmla="*/ 394367 h 663450"/>
                  <a:gd name="connsiteX61" fmla="*/ 79140 w 483138"/>
                  <a:gd name="connsiteY61" fmla="*/ 396800 h 663450"/>
                  <a:gd name="connsiteX62" fmla="*/ 80290 w 483138"/>
                  <a:gd name="connsiteY62" fmla="*/ 400777 h 663450"/>
                  <a:gd name="connsiteX63" fmla="*/ 83002 w 483138"/>
                  <a:gd name="connsiteY63" fmla="*/ 397564 h 663450"/>
                  <a:gd name="connsiteX64" fmla="*/ 87275 w 483138"/>
                  <a:gd name="connsiteY64" fmla="*/ 395731 h 663450"/>
                  <a:gd name="connsiteX65" fmla="*/ 89002 w 483138"/>
                  <a:gd name="connsiteY65" fmla="*/ 400038 h 663450"/>
                  <a:gd name="connsiteX66" fmla="*/ 93357 w 483138"/>
                  <a:gd name="connsiteY66" fmla="*/ 400029 h 663450"/>
                  <a:gd name="connsiteX67" fmla="*/ 94179 w 483138"/>
                  <a:gd name="connsiteY67" fmla="*/ 395970 h 663450"/>
                  <a:gd name="connsiteX68" fmla="*/ 90974 w 483138"/>
                  <a:gd name="connsiteY68" fmla="*/ 393060 h 663450"/>
                  <a:gd name="connsiteX69" fmla="*/ 86618 w 483138"/>
                  <a:gd name="connsiteY69" fmla="*/ 392239 h 663450"/>
                  <a:gd name="connsiteX70" fmla="*/ 85550 w 483138"/>
                  <a:gd name="connsiteY70" fmla="*/ 388154 h 663450"/>
                  <a:gd name="connsiteX71" fmla="*/ 85056 w 483138"/>
                  <a:gd name="connsiteY71" fmla="*/ 383881 h 663450"/>
                  <a:gd name="connsiteX72" fmla="*/ 89165 w 483138"/>
                  <a:gd name="connsiteY72" fmla="*/ 384678 h 663450"/>
                  <a:gd name="connsiteX73" fmla="*/ 91878 w 483138"/>
                  <a:gd name="connsiteY73" fmla="*/ 387932 h 663450"/>
                  <a:gd name="connsiteX74" fmla="*/ 93933 w 483138"/>
                  <a:gd name="connsiteY74" fmla="*/ 391548 h 663450"/>
                  <a:gd name="connsiteX75" fmla="*/ 98288 w 483138"/>
                  <a:gd name="connsiteY75" fmla="*/ 394014 h 663450"/>
                  <a:gd name="connsiteX76" fmla="*/ 101000 w 483138"/>
                  <a:gd name="connsiteY76" fmla="*/ 398065 h 663450"/>
                  <a:gd name="connsiteX77" fmla="*/ 97959 w 483138"/>
                  <a:gd name="connsiteY77" fmla="*/ 400859 h 663450"/>
                  <a:gd name="connsiteX78" fmla="*/ 102808 w 483138"/>
                  <a:gd name="connsiteY78" fmla="*/ 400580 h 663450"/>
                  <a:gd name="connsiteX79" fmla="*/ 102972 w 483138"/>
                  <a:gd name="connsiteY79" fmla="*/ 404919 h 663450"/>
                  <a:gd name="connsiteX80" fmla="*/ 102233 w 483138"/>
                  <a:gd name="connsiteY80" fmla="*/ 409168 h 663450"/>
                  <a:gd name="connsiteX81" fmla="*/ 101493 w 483138"/>
                  <a:gd name="connsiteY81" fmla="*/ 413310 h 663450"/>
                  <a:gd name="connsiteX82" fmla="*/ 98288 w 483138"/>
                  <a:gd name="connsiteY82" fmla="*/ 416400 h 663450"/>
                  <a:gd name="connsiteX83" fmla="*/ 98781 w 483138"/>
                  <a:gd name="connsiteY83" fmla="*/ 420599 h 663450"/>
                  <a:gd name="connsiteX84" fmla="*/ 101082 w 483138"/>
                  <a:gd name="connsiteY84" fmla="*/ 424453 h 663450"/>
                  <a:gd name="connsiteX85" fmla="*/ 104205 w 483138"/>
                  <a:gd name="connsiteY85" fmla="*/ 429187 h 663450"/>
                  <a:gd name="connsiteX86" fmla="*/ 107575 w 483138"/>
                  <a:gd name="connsiteY86" fmla="*/ 432532 h 663450"/>
                  <a:gd name="connsiteX87" fmla="*/ 108561 w 483138"/>
                  <a:gd name="connsiteY87" fmla="*/ 437627 h 663450"/>
                  <a:gd name="connsiteX88" fmla="*/ 104041 w 483138"/>
                  <a:gd name="connsiteY88" fmla="*/ 438588 h 663450"/>
                  <a:gd name="connsiteX89" fmla="*/ 107738 w 483138"/>
                  <a:gd name="connsiteY89" fmla="*/ 440914 h 663450"/>
                  <a:gd name="connsiteX90" fmla="*/ 110779 w 483138"/>
                  <a:gd name="connsiteY90" fmla="*/ 444078 h 663450"/>
                  <a:gd name="connsiteX91" fmla="*/ 114970 w 483138"/>
                  <a:gd name="connsiteY91" fmla="*/ 444020 h 663450"/>
                  <a:gd name="connsiteX92" fmla="*/ 118669 w 483138"/>
                  <a:gd name="connsiteY92" fmla="*/ 446691 h 663450"/>
                  <a:gd name="connsiteX93" fmla="*/ 118997 w 483138"/>
                  <a:gd name="connsiteY93" fmla="*/ 442582 h 663450"/>
                  <a:gd name="connsiteX94" fmla="*/ 116203 w 483138"/>
                  <a:gd name="connsiteY94" fmla="*/ 439377 h 663450"/>
                  <a:gd name="connsiteX95" fmla="*/ 113984 w 483138"/>
                  <a:gd name="connsiteY95" fmla="*/ 435835 h 663450"/>
                  <a:gd name="connsiteX96" fmla="*/ 114478 w 483138"/>
                  <a:gd name="connsiteY96" fmla="*/ 431587 h 663450"/>
                  <a:gd name="connsiteX97" fmla="*/ 118587 w 483138"/>
                  <a:gd name="connsiteY97" fmla="*/ 429787 h 663450"/>
                  <a:gd name="connsiteX98" fmla="*/ 120148 w 483138"/>
                  <a:gd name="connsiteY98" fmla="*/ 433674 h 663450"/>
                  <a:gd name="connsiteX99" fmla="*/ 115464 w 483138"/>
                  <a:gd name="connsiteY99" fmla="*/ 432310 h 663450"/>
                  <a:gd name="connsiteX100" fmla="*/ 118669 w 483138"/>
                  <a:gd name="connsiteY100" fmla="*/ 435186 h 663450"/>
                  <a:gd name="connsiteX101" fmla="*/ 121956 w 483138"/>
                  <a:gd name="connsiteY101" fmla="*/ 439090 h 663450"/>
                  <a:gd name="connsiteX102" fmla="*/ 124174 w 483138"/>
                  <a:gd name="connsiteY102" fmla="*/ 442656 h 663450"/>
                  <a:gd name="connsiteX103" fmla="*/ 124668 w 483138"/>
                  <a:gd name="connsiteY103" fmla="*/ 448154 h 663450"/>
                  <a:gd name="connsiteX104" fmla="*/ 67388 w 483138"/>
                  <a:gd name="connsiteY104" fmla="*/ 599588 h 663450"/>
                  <a:gd name="connsiteX105" fmla="*/ 64101 w 483138"/>
                  <a:gd name="connsiteY105" fmla="*/ 596950 h 663450"/>
                  <a:gd name="connsiteX106" fmla="*/ 67388 w 483138"/>
                  <a:gd name="connsiteY106" fmla="*/ 599588 h 663450"/>
                  <a:gd name="connsiteX107" fmla="*/ 93029 w 483138"/>
                  <a:gd name="connsiteY107" fmla="*/ 606368 h 663450"/>
                  <a:gd name="connsiteX108" fmla="*/ 96397 w 483138"/>
                  <a:gd name="connsiteY108" fmla="*/ 603475 h 663450"/>
                  <a:gd name="connsiteX109" fmla="*/ 94836 w 483138"/>
                  <a:gd name="connsiteY109" fmla="*/ 599612 h 663450"/>
                  <a:gd name="connsiteX110" fmla="*/ 98534 w 483138"/>
                  <a:gd name="connsiteY110" fmla="*/ 597599 h 663450"/>
                  <a:gd name="connsiteX111" fmla="*/ 94507 w 483138"/>
                  <a:gd name="connsiteY111" fmla="*/ 595988 h 663450"/>
                  <a:gd name="connsiteX112" fmla="*/ 98042 w 483138"/>
                  <a:gd name="connsiteY112" fmla="*/ 593556 h 663450"/>
                  <a:gd name="connsiteX113" fmla="*/ 101329 w 483138"/>
                  <a:gd name="connsiteY113" fmla="*/ 590869 h 663450"/>
                  <a:gd name="connsiteX114" fmla="*/ 103794 w 483138"/>
                  <a:gd name="connsiteY114" fmla="*/ 587507 h 663450"/>
                  <a:gd name="connsiteX115" fmla="*/ 103466 w 483138"/>
                  <a:gd name="connsiteY115" fmla="*/ 582913 h 663450"/>
                  <a:gd name="connsiteX116" fmla="*/ 99685 w 483138"/>
                  <a:gd name="connsiteY116" fmla="*/ 585445 h 663450"/>
                  <a:gd name="connsiteX117" fmla="*/ 96152 w 483138"/>
                  <a:gd name="connsiteY117" fmla="*/ 587664 h 663450"/>
                  <a:gd name="connsiteX118" fmla="*/ 95905 w 483138"/>
                  <a:gd name="connsiteY118" fmla="*/ 591879 h 663450"/>
                  <a:gd name="connsiteX119" fmla="*/ 93029 w 483138"/>
                  <a:gd name="connsiteY119" fmla="*/ 594994 h 663450"/>
                  <a:gd name="connsiteX120" fmla="*/ 93111 w 483138"/>
                  <a:gd name="connsiteY120" fmla="*/ 599547 h 663450"/>
                  <a:gd name="connsiteX121" fmla="*/ 90974 w 483138"/>
                  <a:gd name="connsiteY121" fmla="*/ 603352 h 663450"/>
                  <a:gd name="connsiteX122" fmla="*/ 483139 w 483138"/>
                  <a:gd name="connsiteY122" fmla="*/ 589644 h 663450"/>
                  <a:gd name="connsiteX123" fmla="*/ 480591 w 483138"/>
                  <a:gd name="connsiteY123" fmla="*/ 586299 h 663450"/>
                  <a:gd name="connsiteX124" fmla="*/ 483139 w 483138"/>
                  <a:gd name="connsiteY124" fmla="*/ 589644 h 663450"/>
                  <a:gd name="connsiteX125" fmla="*/ 343103 w 483138"/>
                  <a:gd name="connsiteY125" fmla="*/ 387628 h 663450"/>
                  <a:gd name="connsiteX126" fmla="*/ 340062 w 483138"/>
                  <a:gd name="connsiteY126" fmla="*/ 384111 h 663450"/>
                  <a:gd name="connsiteX127" fmla="*/ 343021 w 483138"/>
                  <a:gd name="connsiteY127" fmla="*/ 387595 h 663450"/>
                  <a:gd name="connsiteX128" fmla="*/ 138638 w 483138"/>
                  <a:gd name="connsiteY128" fmla="*/ 472422 h 663450"/>
                  <a:gd name="connsiteX129" fmla="*/ 139050 w 483138"/>
                  <a:gd name="connsiteY129" fmla="*/ 468124 h 663450"/>
                  <a:gd name="connsiteX130" fmla="*/ 139789 w 483138"/>
                  <a:gd name="connsiteY130" fmla="*/ 463900 h 663450"/>
                  <a:gd name="connsiteX131" fmla="*/ 138310 w 483138"/>
                  <a:gd name="connsiteY131" fmla="*/ 459150 h 663450"/>
                  <a:gd name="connsiteX132" fmla="*/ 136338 w 483138"/>
                  <a:gd name="connsiteY132" fmla="*/ 462930 h 663450"/>
                  <a:gd name="connsiteX133" fmla="*/ 136995 w 483138"/>
                  <a:gd name="connsiteY133" fmla="*/ 467688 h 663450"/>
                  <a:gd name="connsiteX134" fmla="*/ 138228 w 483138"/>
                  <a:gd name="connsiteY134" fmla="*/ 472373 h 663450"/>
                  <a:gd name="connsiteX135" fmla="*/ 130338 w 483138"/>
                  <a:gd name="connsiteY135" fmla="*/ 476095 h 663450"/>
                  <a:gd name="connsiteX136" fmla="*/ 132475 w 483138"/>
                  <a:gd name="connsiteY136" fmla="*/ 471428 h 663450"/>
                  <a:gd name="connsiteX137" fmla="*/ 128038 w 483138"/>
                  <a:gd name="connsiteY137" fmla="*/ 469127 h 663450"/>
                  <a:gd name="connsiteX138" fmla="*/ 124503 w 483138"/>
                  <a:gd name="connsiteY138" fmla="*/ 471411 h 663450"/>
                  <a:gd name="connsiteX139" fmla="*/ 126969 w 483138"/>
                  <a:gd name="connsiteY139" fmla="*/ 474871 h 663450"/>
                  <a:gd name="connsiteX140" fmla="*/ 229366 w 483138"/>
                  <a:gd name="connsiteY140" fmla="*/ 375466 h 663450"/>
                  <a:gd name="connsiteX141" fmla="*/ 231914 w 483138"/>
                  <a:gd name="connsiteY141" fmla="*/ 371389 h 663450"/>
                  <a:gd name="connsiteX142" fmla="*/ 232242 w 483138"/>
                  <a:gd name="connsiteY142" fmla="*/ 365982 h 663450"/>
                  <a:gd name="connsiteX143" fmla="*/ 232160 w 483138"/>
                  <a:gd name="connsiteY143" fmla="*/ 361865 h 663450"/>
                  <a:gd name="connsiteX144" fmla="*/ 234132 w 483138"/>
                  <a:gd name="connsiteY144" fmla="*/ 358208 h 663450"/>
                  <a:gd name="connsiteX145" fmla="*/ 233557 w 483138"/>
                  <a:gd name="connsiteY145" fmla="*/ 353639 h 663450"/>
                  <a:gd name="connsiteX146" fmla="*/ 237419 w 483138"/>
                  <a:gd name="connsiteY146" fmla="*/ 350606 h 663450"/>
                  <a:gd name="connsiteX147" fmla="*/ 241446 w 483138"/>
                  <a:gd name="connsiteY147" fmla="*/ 348963 h 663450"/>
                  <a:gd name="connsiteX148" fmla="*/ 245555 w 483138"/>
                  <a:gd name="connsiteY148" fmla="*/ 348584 h 663450"/>
                  <a:gd name="connsiteX149" fmla="*/ 247363 w 483138"/>
                  <a:gd name="connsiteY149" fmla="*/ 344706 h 663450"/>
                  <a:gd name="connsiteX150" fmla="*/ 243912 w 483138"/>
                  <a:gd name="connsiteY150" fmla="*/ 342347 h 663450"/>
                  <a:gd name="connsiteX151" fmla="*/ 240132 w 483138"/>
                  <a:gd name="connsiteY151" fmla="*/ 340654 h 663450"/>
                  <a:gd name="connsiteX152" fmla="*/ 235611 w 483138"/>
                  <a:gd name="connsiteY152" fmla="*/ 338739 h 663450"/>
                  <a:gd name="connsiteX153" fmla="*/ 232653 w 483138"/>
                  <a:gd name="connsiteY153" fmla="*/ 335485 h 663450"/>
                  <a:gd name="connsiteX154" fmla="*/ 233228 w 483138"/>
                  <a:gd name="connsiteY154" fmla="*/ 330858 h 663450"/>
                  <a:gd name="connsiteX155" fmla="*/ 232324 w 483138"/>
                  <a:gd name="connsiteY155" fmla="*/ 326568 h 663450"/>
                  <a:gd name="connsiteX156" fmla="*/ 236680 w 483138"/>
                  <a:gd name="connsiteY156" fmla="*/ 325369 h 663450"/>
                  <a:gd name="connsiteX157" fmla="*/ 238241 w 483138"/>
                  <a:gd name="connsiteY157" fmla="*/ 329732 h 663450"/>
                  <a:gd name="connsiteX158" fmla="*/ 240295 w 483138"/>
                  <a:gd name="connsiteY158" fmla="*/ 333644 h 663450"/>
                  <a:gd name="connsiteX159" fmla="*/ 244322 w 483138"/>
                  <a:gd name="connsiteY159" fmla="*/ 335822 h 663450"/>
                  <a:gd name="connsiteX160" fmla="*/ 241857 w 483138"/>
                  <a:gd name="connsiteY160" fmla="*/ 331918 h 663450"/>
                  <a:gd name="connsiteX161" fmla="*/ 246295 w 483138"/>
                  <a:gd name="connsiteY161" fmla="*/ 332987 h 663450"/>
                  <a:gd name="connsiteX162" fmla="*/ 250486 w 483138"/>
                  <a:gd name="connsiteY162" fmla="*/ 332272 h 663450"/>
                  <a:gd name="connsiteX163" fmla="*/ 254267 w 483138"/>
                  <a:gd name="connsiteY163" fmla="*/ 334860 h 663450"/>
                  <a:gd name="connsiteX164" fmla="*/ 250650 w 483138"/>
                  <a:gd name="connsiteY164" fmla="*/ 336997 h 663450"/>
                  <a:gd name="connsiteX165" fmla="*/ 256814 w 483138"/>
                  <a:gd name="connsiteY165" fmla="*/ 336915 h 663450"/>
                  <a:gd name="connsiteX166" fmla="*/ 261581 w 483138"/>
                  <a:gd name="connsiteY166" fmla="*/ 336389 h 663450"/>
                  <a:gd name="connsiteX167" fmla="*/ 266758 w 483138"/>
                  <a:gd name="connsiteY167" fmla="*/ 337367 h 663450"/>
                  <a:gd name="connsiteX168" fmla="*/ 271771 w 483138"/>
                  <a:gd name="connsiteY168" fmla="*/ 336816 h 663450"/>
                  <a:gd name="connsiteX169" fmla="*/ 278756 w 483138"/>
                  <a:gd name="connsiteY169" fmla="*/ 338854 h 663450"/>
                  <a:gd name="connsiteX170" fmla="*/ 277935 w 483138"/>
                  <a:gd name="connsiteY170" fmla="*/ 334449 h 663450"/>
                  <a:gd name="connsiteX171" fmla="*/ 278263 w 483138"/>
                  <a:gd name="connsiteY171" fmla="*/ 330308 h 663450"/>
                  <a:gd name="connsiteX172" fmla="*/ 281550 w 483138"/>
                  <a:gd name="connsiteY172" fmla="*/ 327152 h 663450"/>
                  <a:gd name="connsiteX173" fmla="*/ 281385 w 483138"/>
                  <a:gd name="connsiteY173" fmla="*/ 322862 h 663450"/>
                  <a:gd name="connsiteX174" fmla="*/ 287631 w 483138"/>
                  <a:gd name="connsiteY174" fmla="*/ 322755 h 663450"/>
                  <a:gd name="connsiteX175" fmla="*/ 291083 w 483138"/>
                  <a:gd name="connsiteY175" fmla="*/ 325311 h 663450"/>
                  <a:gd name="connsiteX176" fmla="*/ 289603 w 483138"/>
                  <a:gd name="connsiteY176" fmla="*/ 329979 h 663450"/>
                  <a:gd name="connsiteX177" fmla="*/ 291576 w 483138"/>
                  <a:gd name="connsiteY177" fmla="*/ 333570 h 663450"/>
                  <a:gd name="connsiteX178" fmla="*/ 293549 w 483138"/>
                  <a:gd name="connsiteY178" fmla="*/ 337679 h 663450"/>
                  <a:gd name="connsiteX179" fmla="*/ 297658 w 483138"/>
                  <a:gd name="connsiteY179" fmla="*/ 336874 h 663450"/>
                  <a:gd name="connsiteX180" fmla="*/ 298808 w 483138"/>
                  <a:gd name="connsiteY180" fmla="*/ 332592 h 663450"/>
                  <a:gd name="connsiteX181" fmla="*/ 299301 w 483138"/>
                  <a:gd name="connsiteY181" fmla="*/ 328491 h 663450"/>
                  <a:gd name="connsiteX182" fmla="*/ 296425 w 483138"/>
                  <a:gd name="connsiteY182" fmla="*/ 324908 h 663450"/>
                  <a:gd name="connsiteX183" fmla="*/ 295110 w 483138"/>
                  <a:gd name="connsiteY183" fmla="*/ 320651 h 663450"/>
                  <a:gd name="connsiteX184" fmla="*/ 298151 w 483138"/>
                  <a:gd name="connsiteY184" fmla="*/ 316518 h 663450"/>
                  <a:gd name="connsiteX185" fmla="*/ 302424 w 483138"/>
                  <a:gd name="connsiteY185" fmla="*/ 316961 h 663450"/>
                  <a:gd name="connsiteX186" fmla="*/ 306451 w 483138"/>
                  <a:gd name="connsiteY186" fmla="*/ 318843 h 663450"/>
                  <a:gd name="connsiteX187" fmla="*/ 308998 w 483138"/>
                  <a:gd name="connsiteY187" fmla="*/ 322287 h 663450"/>
                  <a:gd name="connsiteX188" fmla="*/ 309491 w 483138"/>
                  <a:gd name="connsiteY188" fmla="*/ 318054 h 663450"/>
                  <a:gd name="connsiteX189" fmla="*/ 305712 w 483138"/>
                  <a:gd name="connsiteY189" fmla="*/ 315975 h 663450"/>
                  <a:gd name="connsiteX190" fmla="*/ 304808 w 483138"/>
                  <a:gd name="connsiteY190" fmla="*/ 311973 h 663450"/>
                  <a:gd name="connsiteX191" fmla="*/ 305300 w 483138"/>
                  <a:gd name="connsiteY191" fmla="*/ 307848 h 663450"/>
                  <a:gd name="connsiteX192" fmla="*/ 308259 w 483138"/>
                  <a:gd name="connsiteY192" fmla="*/ 305054 h 663450"/>
                  <a:gd name="connsiteX193" fmla="*/ 312943 w 483138"/>
                  <a:gd name="connsiteY193" fmla="*/ 307387 h 663450"/>
                  <a:gd name="connsiteX194" fmla="*/ 313847 w 483138"/>
                  <a:gd name="connsiteY194" fmla="*/ 311685 h 663450"/>
                  <a:gd name="connsiteX195" fmla="*/ 310642 w 483138"/>
                  <a:gd name="connsiteY195" fmla="*/ 314570 h 663450"/>
                  <a:gd name="connsiteX196" fmla="*/ 313271 w 483138"/>
                  <a:gd name="connsiteY196" fmla="*/ 318474 h 663450"/>
                  <a:gd name="connsiteX197" fmla="*/ 314422 w 483138"/>
                  <a:gd name="connsiteY197" fmla="*/ 322747 h 663450"/>
                  <a:gd name="connsiteX198" fmla="*/ 317216 w 483138"/>
                  <a:gd name="connsiteY198" fmla="*/ 326297 h 663450"/>
                  <a:gd name="connsiteX199" fmla="*/ 320175 w 483138"/>
                  <a:gd name="connsiteY199" fmla="*/ 329239 h 663450"/>
                  <a:gd name="connsiteX200" fmla="*/ 321407 w 483138"/>
                  <a:gd name="connsiteY200" fmla="*/ 324514 h 663450"/>
                  <a:gd name="connsiteX201" fmla="*/ 325270 w 483138"/>
                  <a:gd name="connsiteY201" fmla="*/ 322607 h 663450"/>
                  <a:gd name="connsiteX202" fmla="*/ 327735 w 483138"/>
                  <a:gd name="connsiteY202" fmla="*/ 318802 h 663450"/>
                  <a:gd name="connsiteX203" fmla="*/ 324777 w 483138"/>
                  <a:gd name="connsiteY203" fmla="*/ 313970 h 663450"/>
                  <a:gd name="connsiteX204" fmla="*/ 324202 w 483138"/>
                  <a:gd name="connsiteY204" fmla="*/ 309647 h 663450"/>
                  <a:gd name="connsiteX205" fmla="*/ 326339 w 483138"/>
                  <a:gd name="connsiteY205" fmla="*/ 305267 h 663450"/>
                  <a:gd name="connsiteX206" fmla="*/ 331105 w 483138"/>
                  <a:gd name="connsiteY206" fmla="*/ 303993 h 663450"/>
                  <a:gd name="connsiteX207" fmla="*/ 326010 w 483138"/>
                  <a:gd name="connsiteY207" fmla="*/ 298997 h 663450"/>
                  <a:gd name="connsiteX208" fmla="*/ 323051 w 483138"/>
                  <a:gd name="connsiteY208" fmla="*/ 296137 h 663450"/>
                  <a:gd name="connsiteX209" fmla="*/ 319929 w 483138"/>
                  <a:gd name="connsiteY209" fmla="*/ 293285 h 663450"/>
                  <a:gd name="connsiteX210" fmla="*/ 316970 w 483138"/>
                  <a:gd name="connsiteY210" fmla="*/ 290064 h 663450"/>
                  <a:gd name="connsiteX211" fmla="*/ 314258 w 483138"/>
                  <a:gd name="connsiteY211" fmla="*/ 285971 h 663450"/>
                  <a:gd name="connsiteX212" fmla="*/ 313518 w 483138"/>
                  <a:gd name="connsiteY212" fmla="*/ 281854 h 663450"/>
                  <a:gd name="connsiteX213" fmla="*/ 312121 w 483138"/>
                  <a:gd name="connsiteY213" fmla="*/ 277441 h 663450"/>
                  <a:gd name="connsiteX214" fmla="*/ 311546 w 483138"/>
                  <a:gd name="connsiteY214" fmla="*/ 272650 h 663450"/>
                  <a:gd name="connsiteX215" fmla="*/ 311052 w 483138"/>
                  <a:gd name="connsiteY215" fmla="*/ 268187 h 663450"/>
                  <a:gd name="connsiteX216" fmla="*/ 313518 w 483138"/>
                  <a:gd name="connsiteY216" fmla="*/ 264761 h 663450"/>
                  <a:gd name="connsiteX217" fmla="*/ 312040 w 483138"/>
                  <a:gd name="connsiteY217" fmla="*/ 260578 h 663450"/>
                  <a:gd name="connsiteX218" fmla="*/ 310560 w 483138"/>
                  <a:gd name="connsiteY218" fmla="*/ 256583 h 663450"/>
                  <a:gd name="connsiteX219" fmla="*/ 308917 w 483138"/>
                  <a:gd name="connsiteY219" fmla="*/ 252376 h 663450"/>
                  <a:gd name="connsiteX220" fmla="*/ 305136 w 483138"/>
                  <a:gd name="connsiteY220" fmla="*/ 245917 h 663450"/>
                  <a:gd name="connsiteX221" fmla="*/ 301685 w 483138"/>
                  <a:gd name="connsiteY221" fmla="*/ 240295 h 663450"/>
                  <a:gd name="connsiteX222" fmla="*/ 298725 w 483138"/>
                  <a:gd name="connsiteY222" fmla="*/ 237386 h 663450"/>
                  <a:gd name="connsiteX223" fmla="*/ 295604 w 483138"/>
                  <a:gd name="connsiteY223" fmla="*/ 233458 h 663450"/>
                  <a:gd name="connsiteX224" fmla="*/ 293630 w 483138"/>
                  <a:gd name="connsiteY224" fmla="*/ 228774 h 663450"/>
                  <a:gd name="connsiteX225" fmla="*/ 293467 w 483138"/>
                  <a:gd name="connsiteY225" fmla="*/ 224213 h 663450"/>
                  <a:gd name="connsiteX226" fmla="*/ 296507 w 483138"/>
                  <a:gd name="connsiteY226" fmla="*/ 220013 h 663450"/>
                  <a:gd name="connsiteX227" fmla="*/ 301027 w 483138"/>
                  <a:gd name="connsiteY227" fmla="*/ 218863 h 663450"/>
                  <a:gd name="connsiteX228" fmla="*/ 303739 w 483138"/>
                  <a:gd name="connsiteY228" fmla="*/ 221977 h 663450"/>
                  <a:gd name="connsiteX229" fmla="*/ 301931 w 483138"/>
                  <a:gd name="connsiteY229" fmla="*/ 217967 h 663450"/>
                  <a:gd name="connsiteX230" fmla="*/ 299548 w 483138"/>
                  <a:gd name="connsiteY230" fmla="*/ 214400 h 663450"/>
                  <a:gd name="connsiteX231" fmla="*/ 299137 w 483138"/>
                  <a:gd name="connsiteY231" fmla="*/ 210316 h 663450"/>
                  <a:gd name="connsiteX232" fmla="*/ 298151 w 483138"/>
                  <a:gd name="connsiteY232" fmla="*/ 205780 h 663450"/>
                  <a:gd name="connsiteX233" fmla="*/ 297164 w 483138"/>
                  <a:gd name="connsiteY233" fmla="*/ 201777 h 663450"/>
                  <a:gd name="connsiteX234" fmla="*/ 302260 w 483138"/>
                  <a:gd name="connsiteY234" fmla="*/ 200290 h 663450"/>
                  <a:gd name="connsiteX235" fmla="*/ 299876 w 483138"/>
                  <a:gd name="connsiteY235" fmla="*/ 196690 h 663450"/>
                  <a:gd name="connsiteX236" fmla="*/ 299794 w 483138"/>
                  <a:gd name="connsiteY236" fmla="*/ 192466 h 663450"/>
                  <a:gd name="connsiteX237" fmla="*/ 298644 w 483138"/>
                  <a:gd name="connsiteY237" fmla="*/ 188505 h 663450"/>
                  <a:gd name="connsiteX238" fmla="*/ 299219 w 483138"/>
                  <a:gd name="connsiteY238" fmla="*/ 184068 h 663450"/>
                  <a:gd name="connsiteX239" fmla="*/ 296343 w 483138"/>
                  <a:gd name="connsiteY239" fmla="*/ 181068 h 663450"/>
                  <a:gd name="connsiteX240" fmla="*/ 293713 w 483138"/>
                  <a:gd name="connsiteY240" fmla="*/ 177888 h 663450"/>
                  <a:gd name="connsiteX241" fmla="*/ 291494 w 483138"/>
                  <a:gd name="connsiteY241" fmla="*/ 174403 h 663450"/>
                  <a:gd name="connsiteX242" fmla="*/ 289111 w 483138"/>
                  <a:gd name="connsiteY242" fmla="*/ 170943 h 663450"/>
                  <a:gd name="connsiteX243" fmla="*/ 285741 w 483138"/>
                  <a:gd name="connsiteY243" fmla="*/ 168560 h 663450"/>
                  <a:gd name="connsiteX244" fmla="*/ 283276 w 483138"/>
                  <a:gd name="connsiteY244" fmla="*/ 165207 h 663450"/>
                  <a:gd name="connsiteX245" fmla="*/ 280154 w 483138"/>
                  <a:gd name="connsiteY245" fmla="*/ 162240 h 663450"/>
                  <a:gd name="connsiteX246" fmla="*/ 276784 w 483138"/>
                  <a:gd name="connsiteY246" fmla="*/ 159216 h 663450"/>
                  <a:gd name="connsiteX247" fmla="*/ 273332 w 483138"/>
                  <a:gd name="connsiteY247" fmla="*/ 156595 h 663450"/>
                  <a:gd name="connsiteX248" fmla="*/ 269799 w 483138"/>
                  <a:gd name="connsiteY248" fmla="*/ 154417 h 663450"/>
                  <a:gd name="connsiteX249" fmla="*/ 265853 w 483138"/>
                  <a:gd name="connsiteY249" fmla="*/ 153077 h 663450"/>
                  <a:gd name="connsiteX250" fmla="*/ 262649 w 483138"/>
                  <a:gd name="connsiteY250" fmla="*/ 150242 h 663450"/>
                  <a:gd name="connsiteX251" fmla="*/ 259772 w 483138"/>
                  <a:gd name="connsiteY251" fmla="*/ 147021 h 663450"/>
                  <a:gd name="connsiteX252" fmla="*/ 255417 w 483138"/>
                  <a:gd name="connsiteY252" fmla="*/ 141465 h 663450"/>
                  <a:gd name="connsiteX253" fmla="*/ 252048 w 483138"/>
                  <a:gd name="connsiteY253" fmla="*/ 136140 h 663450"/>
                  <a:gd name="connsiteX254" fmla="*/ 249499 w 483138"/>
                  <a:gd name="connsiteY254" fmla="*/ 131908 h 663450"/>
                  <a:gd name="connsiteX255" fmla="*/ 247774 w 483138"/>
                  <a:gd name="connsiteY255" fmla="*/ 127519 h 663450"/>
                  <a:gd name="connsiteX256" fmla="*/ 242514 w 483138"/>
                  <a:gd name="connsiteY256" fmla="*/ 127610 h 663450"/>
                  <a:gd name="connsiteX257" fmla="*/ 238405 w 483138"/>
                  <a:gd name="connsiteY257" fmla="*/ 125432 h 663450"/>
                  <a:gd name="connsiteX258" fmla="*/ 233721 w 483138"/>
                  <a:gd name="connsiteY258" fmla="*/ 123706 h 663450"/>
                  <a:gd name="connsiteX259" fmla="*/ 232077 w 483138"/>
                  <a:gd name="connsiteY259" fmla="*/ 128169 h 663450"/>
                  <a:gd name="connsiteX260" fmla="*/ 233804 w 483138"/>
                  <a:gd name="connsiteY260" fmla="*/ 132409 h 663450"/>
                  <a:gd name="connsiteX261" fmla="*/ 237995 w 483138"/>
                  <a:gd name="connsiteY261" fmla="*/ 133445 h 663450"/>
                  <a:gd name="connsiteX262" fmla="*/ 242350 w 483138"/>
                  <a:gd name="connsiteY262" fmla="*/ 132269 h 663450"/>
                  <a:gd name="connsiteX263" fmla="*/ 247692 w 483138"/>
                  <a:gd name="connsiteY263" fmla="*/ 134012 h 663450"/>
                  <a:gd name="connsiteX264" fmla="*/ 249582 w 483138"/>
                  <a:gd name="connsiteY264" fmla="*/ 138679 h 663450"/>
                  <a:gd name="connsiteX265" fmla="*/ 249499 w 483138"/>
                  <a:gd name="connsiteY265" fmla="*/ 142838 h 663450"/>
                  <a:gd name="connsiteX266" fmla="*/ 244898 w 483138"/>
                  <a:gd name="connsiteY266" fmla="*/ 140849 h 663450"/>
                  <a:gd name="connsiteX267" fmla="*/ 241036 w 483138"/>
                  <a:gd name="connsiteY267" fmla="*/ 138663 h 663450"/>
                  <a:gd name="connsiteX268" fmla="*/ 242022 w 483138"/>
                  <a:gd name="connsiteY268" fmla="*/ 143199 h 663450"/>
                  <a:gd name="connsiteX269" fmla="*/ 237501 w 483138"/>
                  <a:gd name="connsiteY269" fmla="*/ 142221 h 663450"/>
                  <a:gd name="connsiteX270" fmla="*/ 234790 w 483138"/>
                  <a:gd name="connsiteY270" fmla="*/ 138975 h 663450"/>
                  <a:gd name="connsiteX271" fmla="*/ 231667 w 483138"/>
                  <a:gd name="connsiteY271" fmla="*/ 134932 h 663450"/>
                  <a:gd name="connsiteX272" fmla="*/ 227476 w 483138"/>
                  <a:gd name="connsiteY272" fmla="*/ 131801 h 663450"/>
                  <a:gd name="connsiteX273" fmla="*/ 221477 w 483138"/>
                  <a:gd name="connsiteY273" fmla="*/ 130749 h 663450"/>
                  <a:gd name="connsiteX274" fmla="*/ 223202 w 483138"/>
                  <a:gd name="connsiteY274" fmla="*/ 134661 h 663450"/>
                  <a:gd name="connsiteX275" fmla="*/ 225750 w 483138"/>
                  <a:gd name="connsiteY275" fmla="*/ 138244 h 663450"/>
                  <a:gd name="connsiteX276" fmla="*/ 227722 w 483138"/>
                  <a:gd name="connsiteY276" fmla="*/ 142353 h 663450"/>
                  <a:gd name="connsiteX277" fmla="*/ 226160 w 483138"/>
                  <a:gd name="connsiteY277" fmla="*/ 146922 h 663450"/>
                  <a:gd name="connsiteX278" fmla="*/ 222955 w 483138"/>
                  <a:gd name="connsiteY278" fmla="*/ 149626 h 663450"/>
                  <a:gd name="connsiteX279" fmla="*/ 226654 w 483138"/>
                  <a:gd name="connsiteY279" fmla="*/ 154540 h 663450"/>
                  <a:gd name="connsiteX280" fmla="*/ 229448 w 483138"/>
                  <a:gd name="connsiteY280" fmla="*/ 157647 h 663450"/>
                  <a:gd name="connsiteX281" fmla="*/ 233557 w 483138"/>
                  <a:gd name="connsiteY281" fmla="*/ 163046 h 663450"/>
                  <a:gd name="connsiteX282" fmla="*/ 235036 w 483138"/>
                  <a:gd name="connsiteY282" fmla="*/ 167500 h 663450"/>
                  <a:gd name="connsiteX283" fmla="*/ 232981 w 483138"/>
                  <a:gd name="connsiteY283" fmla="*/ 171149 h 663450"/>
                  <a:gd name="connsiteX284" fmla="*/ 235611 w 483138"/>
                  <a:gd name="connsiteY284" fmla="*/ 174354 h 663450"/>
                  <a:gd name="connsiteX285" fmla="*/ 239885 w 483138"/>
                  <a:gd name="connsiteY285" fmla="*/ 174173 h 663450"/>
                  <a:gd name="connsiteX286" fmla="*/ 242761 w 483138"/>
                  <a:gd name="connsiteY286" fmla="*/ 177197 h 663450"/>
                  <a:gd name="connsiteX287" fmla="*/ 246049 w 483138"/>
                  <a:gd name="connsiteY287" fmla="*/ 182227 h 663450"/>
                  <a:gd name="connsiteX288" fmla="*/ 248350 w 483138"/>
                  <a:gd name="connsiteY288" fmla="*/ 188678 h 663450"/>
                  <a:gd name="connsiteX289" fmla="*/ 247856 w 483138"/>
                  <a:gd name="connsiteY289" fmla="*/ 193247 h 663450"/>
                  <a:gd name="connsiteX290" fmla="*/ 249171 w 483138"/>
                  <a:gd name="connsiteY290" fmla="*/ 197586 h 663450"/>
                  <a:gd name="connsiteX291" fmla="*/ 250568 w 483138"/>
                  <a:gd name="connsiteY291" fmla="*/ 202040 h 663450"/>
                  <a:gd name="connsiteX292" fmla="*/ 251636 w 483138"/>
                  <a:gd name="connsiteY292" fmla="*/ 207415 h 663450"/>
                  <a:gd name="connsiteX293" fmla="*/ 249828 w 483138"/>
                  <a:gd name="connsiteY293" fmla="*/ 212527 h 663450"/>
                  <a:gd name="connsiteX294" fmla="*/ 250240 w 483138"/>
                  <a:gd name="connsiteY294" fmla="*/ 217408 h 663450"/>
                  <a:gd name="connsiteX295" fmla="*/ 252212 w 483138"/>
                  <a:gd name="connsiteY295" fmla="*/ 223933 h 663450"/>
                  <a:gd name="connsiteX296" fmla="*/ 253034 w 483138"/>
                  <a:gd name="connsiteY296" fmla="*/ 229390 h 663450"/>
                  <a:gd name="connsiteX297" fmla="*/ 251883 w 483138"/>
                  <a:gd name="connsiteY297" fmla="*/ 233376 h 663450"/>
                  <a:gd name="connsiteX298" fmla="*/ 247609 w 483138"/>
                  <a:gd name="connsiteY298" fmla="*/ 233951 h 663450"/>
                  <a:gd name="connsiteX299" fmla="*/ 243665 w 483138"/>
                  <a:gd name="connsiteY299" fmla="*/ 238389 h 663450"/>
                  <a:gd name="connsiteX300" fmla="*/ 244569 w 483138"/>
                  <a:gd name="connsiteY300" fmla="*/ 242827 h 663450"/>
                  <a:gd name="connsiteX301" fmla="*/ 243747 w 483138"/>
                  <a:gd name="connsiteY301" fmla="*/ 248530 h 663450"/>
                  <a:gd name="connsiteX302" fmla="*/ 242350 w 483138"/>
                  <a:gd name="connsiteY302" fmla="*/ 252836 h 663450"/>
                  <a:gd name="connsiteX303" fmla="*/ 239309 w 483138"/>
                  <a:gd name="connsiteY303" fmla="*/ 257381 h 663450"/>
                  <a:gd name="connsiteX304" fmla="*/ 235036 w 483138"/>
                  <a:gd name="connsiteY304" fmla="*/ 258317 h 663450"/>
                  <a:gd name="connsiteX305" fmla="*/ 231914 w 483138"/>
                  <a:gd name="connsiteY305" fmla="*/ 261876 h 663450"/>
                  <a:gd name="connsiteX306" fmla="*/ 228050 w 483138"/>
                  <a:gd name="connsiteY306" fmla="*/ 263659 h 663450"/>
                  <a:gd name="connsiteX307" fmla="*/ 222627 w 483138"/>
                  <a:gd name="connsiteY307" fmla="*/ 265163 h 663450"/>
                  <a:gd name="connsiteX308" fmla="*/ 222134 w 483138"/>
                  <a:gd name="connsiteY308" fmla="*/ 269264 h 663450"/>
                  <a:gd name="connsiteX309" fmla="*/ 217696 w 483138"/>
                  <a:gd name="connsiteY309" fmla="*/ 271351 h 663450"/>
                  <a:gd name="connsiteX310" fmla="*/ 213587 w 483138"/>
                  <a:gd name="connsiteY310" fmla="*/ 269806 h 663450"/>
                  <a:gd name="connsiteX311" fmla="*/ 211040 w 483138"/>
                  <a:gd name="connsiteY311" fmla="*/ 266149 h 663450"/>
                  <a:gd name="connsiteX312" fmla="*/ 208574 w 483138"/>
                  <a:gd name="connsiteY312" fmla="*/ 260504 h 663450"/>
                  <a:gd name="connsiteX313" fmla="*/ 204629 w 483138"/>
                  <a:gd name="connsiteY313" fmla="*/ 259263 h 663450"/>
                  <a:gd name="connsiteX314" fmla="*/ 207260 w 483138"/>
                  <a:gd name="connsiteY314" fmla="*/ 255737 h 663450"/>
                  <a:gd name="connsiteX315" fmla="*/ 210218 w 483138"/>
                  <a:gd name="connsiteY315" fmla="*/ 252836 h 663450"/>
                  <a:gd name="connsiteX316" fmla="*/ 209889 w 483138"/>
                  <a:gd name="connsiteY316" fmla="*/ 248538 h 663450"/>
                  <a:gd name="connsiteX317" fmla="*/ 205533 w 483138"/>
                  <a:gd name="connsiteY317" fmla="*/ 248135 h 663450"/>
                  <a:gd name="connsiteX318" fmla="*/ 200849 w 483138"/>
                  <a:gd name="connsiteY318" fmla="*/ 251201 h 663450"/>
                  <a:gd name="connsiteX319" fmla="*/ 196576 w 483138"/>
                  <a:gd name="connsiteY319" fmla="*/ 252409 h 663450"/>
                  <a:gd name="connsiteX320" fmla="*/ 197397 w 483138"/>
                  <a:gd name="connsiteY320" fmla="*/ 256501 h 663450"/>
                  <a:gd name="connsiteX321" fmla="*/ 200109 w 483138"/>
                  <a:gd name="connsiteY321" fmla="*/ 260512 h 663450"/>
                  <a:gd name="connsiteX322" fmla="*/ 202822 w 483138"/>
                  <a:gd name="connsiteY322" fmla="*/ 263733 h 663450"/>
                  <a:gd name="connsiteX323" fmla="*/ 205041 w 483138"/>
                  <a:gd name="connsiteY323" fmla="*/ 269880 h 663450"/>
                  <a:gd name="connsiteX324" fmla="*/ 204876 w 483138"/>
                  <a:gd name="connsiteY324" fmla="*/ 275107 h 663450"/>
                  <a:gd name="connsiteX325" fmla="*/ 202822 w 483138"/>
                  <a:gd name="connsiteY325" fmla="*/ 282166 h 663450"/>
                  <a:gd name="connsiteX326" fmla="*/ 200191 w 483138"/>
                  <a:gd name="connsiteY326" fmla="*/ 286234 h 663450"/>
                  <a:gd name="connsiteX327" fmla="*/ 198630 w 483138"/>
                  <a:gd name="connsiteY327" fmla="*/ 290015 h 663450"/>
                  <a:gd name="connsiteX328" fmla="*/ 197973 w 483138"/>
                  <a:gd name="connsiteY328" fmla="*/ 295028 h 663450"/>
                  <a:gd name="connsiteX329" fmla="*/ 200438 w 483138"/>
                  <a:gd name="connsiteY329" fmla="*/ 298545 h 663450"/>
                  <a:gd name="connsiteX330" fmla="*/ 204137 w 483138"/>
                  <a:gd name="connsiteY330" fmla="*/ 301216 h 663450"/>
                  <a:gd name="connsiteX331" fmla="*/ 206191 w 483138"/>
                  <a:gd name="connsiteY331" fmla="*/ 304889 h 663450"/>
                  <a:gd name="connsiteX332" fmla="*/ 202246 w 483138"/>
                  <a:gd name="connsiteY332" fmla="*/ 303295 h 663450"/>
                  <a:gd name="connsiteX333" fmla="*/ 200520 w 483138"/>
                  <a:gd name="connsiteY333" fmla="*/ 307239 h 663450"/>
                  <a:gd name="connsiteX334" fmla="*/ 198877 w 483138"/>
                  <a:gd name="connsiteY334" fmla="*/ 311053 h 663450"/>
                  <a:gd name="connsiteX335" fmla="*/ 194686 w 483138"/>
                  <a:gd name="connsiteY335" fmla="*/ 311020 h 663450"/>
                  <a:gd name="connsiteX336" fmla="*/ 191316 w 483138"/>
                  <a:gd name="connsiteY336" fmla="*/ 308571 h 663450"/>
                  <a:gd name="connsiteX337" fmla="*/ 186960 w 483138"/>
                  <a:gd name="connsiteY337" fmla="*/ 309623 h 663450"/>
                  <a:gd name="connsiteX338" fmla="*/ 184741 w 483138"/>
                  <a:gd name="connsiteY338" fmla="*/ 305982 h 663450"/>
                  <a:gd name="connsiteX339" fmla="*/ 181865 w 483138"/>
                  <a:gd name="connsiteY339" fmla="*/ 301972 h 663450"/>
                  <a:gd name="connsiteX340" fmla="*/ 178167 w 483138"/>
                  <a:gd name="connsiteY340" fmla="*/ 304355 h 663450"/>
                  <a:gd name="connsiteX341" fmla="*/ 173976 w 483138"/>
                  <a:gd name="connsiteY341" fmla="*/ 305678 h 663450"/>
                  <a:gd name="connsiteX342" fmla="*/ 169785 w 483138"/>
                  <a:gd name="connsiteY342" fmla="*/ 305744 h 663450"/>
                  <a:gd name="connsiteX343" fmla="*/ 165511 w 483138"/>
                  <a:gd name="connsiteY343" fmla="*/ 305341 h 663450"/>
                  <a:gd name="connsiteX344" fmla="*/ 161485 w 483138"/>
                  <a:gd name="connsiteY344" fmla="*/ 307461 h 663450"/>
                  <a:gd name="connsiteX345" fmla="*/ 155157 w 483138"/>
                  <a:gd name="connsiteY345" fmla="*/ 310091 h 663450"/>
                  <a:gd name="connsiteX346" fmla="*/ 149158 w 483138"/>
                  <a:gd name="connsiteY346" fmla="*/ 310707 h 663450"/>
                  <a:gd name="connsiteX347" fmla="*/ 144884 w 483138"/>
                  <a:gd name="connsiteY347" fmla="*/ 310387 h 663450"/>
                  <a:gd name="connsiteX348" fmla="*/ 140365 w 483138"/>
                  <a:gd name="connsiteY348" fmla="*/ 310198 h 663450"/>
                  <a:gd name="connsiteX349" fmla="*/ 135762 w 483138"/>
                  <a:gd name="connsiteY349" fmla="*/ 311431 h 663450"/>
                  <a:gd name="connsiteX350" fmla="*/ 132968 w 483138"/>
                  <a:gd name="connsiteY350" fmla="*/ 308300 h 663450"/>
                  <a:gd name="connsiteX351" fmla="*/ 128941 w 483138"/>
                  <a:gd name="connsiteY351" fmla="*/ 307618 h 663450"/>
                  <a:gd name="connsiteX352" fmla="*/ 125161 w 483138"/>
                  <a:gd name="connsiteY352" fmla="*/ 310075 h 663450"/>
                  <a:gd name="connsiteX353" fmla="*/ 120723 w 483138"/>
                  <a:gd name="connsiteY353" fmla="*/ 311587 h 663450"/>
                  <a:gd name="connsiteX354" fmla="*/ 121298 w 483138"/>
                  <a:gd name="connsiteY354" fmla="*/ 316238 h 663450"/>
                  <a:gd name="connsiteX355" fmla="*/ 118175 w 483138"/>
                  <a:gd name="connsiteY355" fmla="*/ 319115 h 663450"/>
                  <a:gd name="connsiteX356" fmla="*/ 116532 w 483138"/>
                  <a:gd name="connsiteY356" fmla="*/ 323076 h 663450"/>
                  <a:gd name="connsiteX357" fmla="*/ 113984 w 483138"/>
                  <a:gd name="connsiteY357" fmla="*/ 326519 h 663450"/>
                  <a:gd name="connsiteX358" fmla="*/ 112012 w 483138"/>
                  <a:gd name="connsiteY358" fmla="*/ 330299 h 663450"/>
                  <a:gd name="connsiteX359" fmla="*/ 109053 w 483138"/>
                  <a:gd name="connsiteY359" fmla="*/ 333348 h 663450"/>
                  <a:gd name="connsiteX360" fmla="*/ 105274 w 483138"/>
                  <a:gd name="connsiteY360" fmla="*/ 336586 h 663450"/>
                  <a:gd name="connsiteX361" fmla="*/ 102397 w 483138"/>
                  <a:gd name="connsiteY361" fmla="*/ 339717 h 663450"/>
                  <a:gd name="connsiteX362" fmla="*/ 100506 w 483138"/>
                  <a:gd name="connsiteY362" fmla="*/ 343563 h 663450"/>
                  <a:gd name="connsiteX363" fmla="*/ 96069 w 483138"/>
                  <a:gd name="connsiteY363" fmla="*/ 345347 h 663450"/>
                  <a:gd name="connsiteX364" fmla="*/ 91631 w 483138"/>
                  <a:gd name="connsiteY364" fmla="*/ 344385 h 663450"/>
                  <a:gd name="connsiteX365" fmla="*/ 87851 w 483138"/>
                  <a:gd name="connsiteY365" fmla="*/ 346300 h 663450"/>
                  <a:gd name="connsiteX366" fmla="*/ 89988 w 483138"/>
                  <a:gd name="connsiteY366" fmla="*/ 350146 h 663450"/>
                  <a:gd name="connsiteX367" fmla="*/ 90153 w 483138"/>
                  <a:gd name="connsiteY367" fmla="*/ 354419 h 663450"/>
                  <a:gd name="connsiteX368" fmla="*/ 92700 w 483138"/>
                  <a:gd name="connsiteY368" fmla="*/ 357657 h 663450"/>
                  <a:gd name="connsiteX369" fmla="*/ 96891 w 483138"/>
                  <a:gd name="connsiteY369" fmla="*/ 356630 h 663450"/>
                  <a:gd name="connsiteX370" fmla="*/ 100835 w 483138"/>
                  <a:gd name="connsiteY370" fmla="*/ 359868 h 663450"/>
                  <a:gd name="connsiteX371" fmla="*/ 105027 w 483138"/>
                  <a:gd name="connsiteY371" fmla="*/ 358693 h 663450"/>
                  <a:gd name="connsiteX372" fmla="*/ 108971 w 483138"/>
                  <a:gd name="connsiteY372" fmla="*/ 357485 h 663450"/>
                  <a:gd name="connsiteX373" fmla="*/ 112916 w 483138"/>
                  <a:gd name="connsiteY373" fmla="*/ 356079 h 663450"/>
                  <a:gd name="connsiteX374" fmla="*/ 116697 w 483138"/>
                  <a:gd name="connsiteY374" fmla="*/ 358405 h 663450"/>
                  <a:gd name="connsiteX375" fmla="*/ 120723 w 483138"/>
                  <a:gd name="connsiteY375" fmla="*/ 359342 h 663450"/>
                  <a:gd name="connsiteX376" fmla="*/ 124915 w 483138"/>
                  <a:gd name="connsiteY376" fmla="*/ 360665 h 663450"/>
                  <a:gd name="connsiteX377" fmla="*/ 127134 w 483138"/>
                  <a:gd name="connsiteY377" fmla="*/ 356424 h 663450"/>
                  <a:gd name="connsiteX378" fmla="*/ 125654 w 483138"/>
                  <a:gd name="connsiteY378" fmla="*/ 352521 h 663450"/>
                  <a:gd name="connsiteX379" fmla="*/ 125901 w 483138"/>
                  <a:gd name="connsiteY379" fmla="*/ 347795 h 663450"/>
                  <a:gd name="connsiteX380" fmla="*/ 130338 w 483138"/>
                  <a:gd name="connsiteY380" fmla="*/ 346497 h 663450"/>
                  <a:gd name="connsiteX381" fmla="*/ 132804 w 483138"/>
                  <a:gd name="connsiteY381" fmla="*/ 350105 h 663450"/>
                  <a:gd name="connsiteX382" fmla="*/ 137160 w 483138"/>
                  <a:gd name="connsiteY382" fmla="*/ 351157 h 663450"/>
                  <a:gd name="connsiteX383" fmla="*/ 139871 w 483138"/>
                  <a:gd name="connsiteY383" fmla="*/ 347754 h 663450"/>
                  <a:gd name="connsiteX384" fmla="*/ 144474 w 483138"/>
                  <a:gd name="connsiteY384" fmla="*/ 347376 h 663450"/>
                  <a:gd name="connsiteX385" fmla="*/ 149158 w 483138"/>
                  <a:gd name="connsiteY385" fmla="*/ 344673 h 663450"/>
                  <a:gd name="connsiteX386" fmla="*/ 153678 w 483138"/>
                  <a:gd name="connsiteY386" fmla="*/ 345905 h 663450"/>
                  <a:gd name="connsiteX387" fmla="*/ 158033 w 483138"/>
                  <a:gd name="connsiteY387" fmla="*/ 342963 h 663450"/>
                  <a:gd name="connsiteX388" fmla="*/ 162224 w 483138"/>
                  <a:gd name="connsiteY388" fmla="*/ 342437 h 663450"/>
                  <a:gd name="connsiteX389" fmla="*/ 167156 w 483138"/>
                  <a:gd name="connsiteY389" fmla="*/ 343481 h 663450"/>
                  <a:gd name="connsiteX390" fmla="*/ 168717 w 483138"/>
                  <a:gd name="connsiteY390" fmla="*/ 339594 h 663450"/>
                  <a:gd name="connsiteX391" fmla="*/ 171839 w 483138"/>
                  <a:gd name="connsiteY391" fmla="*/ 336775 h 663450"/>
                  <a:gd name="connsiteX392" fmla="*/ 175291 w 483138"/>
                  <a:gd name="connsiteY392" fmla="*/ 334351 h 663450"/>
                  <a:gd name="connsiteX393" fmla="*/ 179728 w 483138"/>
                  <a:gd name="connsiteY393" fmla="*/ 333521 h 663450"/>
                  <a:gd name="connsiteX394" fmla="*/ 184331 w 483138"/>
                  <a:gd name="connsiteY394" fmla="*/ 333496 h 663450"/>
                  <a:gd name="connsiteX395" fmla="*/ 187946 w 483138"/>
                  <a:gd name="connsiteY395" fmla="*/ 335764 h 663450"/>
                  <a:gd name="connsiteX396" fmla="*/ 192384 w 483138"/>
                  <a:gd name="connsiteY396" fmla="*/ 337482 h 663450"/>
                  <a:gd name="connsiteX397" fmla="*/ 197068 w 483138"/>
                  <a:gd name="connsiteY397" fmla="*/ 337424 h 663450"/>
                  <a:gd name="connsiteX398" fmla="*/ 200849 w 483138"/>
                  <a:gd name="connsiteY398" fmla="*/ 335542 h 663450"/>
                  <a:gd name="connsiteX399" fmla="*/ 204712 w 483138"/>
                  <a:gd name="connsiteY399" fmla="*/ 337400 h 663450"/>
                  <a:gd name="connsiteX400" fmla="*/ 205451 w 483138"/>
                  <a:gd name="connsiteY400" fmla="*/ 341657 h 663450"/>
                  <a:gd name="connsiteX401" fmla="*/ 202082 w 483138"/>
                  <a:gd name="connsiteY401" fmla="*/ 344147 h 663450"/>
                  <a:gd name="connsiteX402" fmla="*/ 200028 w 483138"/>
                  <a:gd name="connsiteY402" fmla="*/ 347787 h 663450"/>
                  <a:gd name="connsiteX403" fmla="*/ 202575 w 483138"/>
                  <a:gd name="connsiteY403" fmla="*/ 351033 h 663450"/>
                  <a:gd name="connsiteX404" fmla="*/ 202986 w 483138"/>
                  <a:gd name="connsiteY404" fmla="*/ 355348 h 663450"/>
                  <a:gd name="connsiteX405" fmla="*/ 205205 w 483138"/>
                  <a:gd name="connsiteY405" fmla="*/ 359038 h 663450"/>
                  <a:gd name="connsiteX406" fmla="*/ 207999 w 483138"/>
                  <a:gd name="connsiteY406" fmla="*/ 362489 h 663450"/>
                  <a:gd name="connsiteX407" fmla="*/ 211614 w 483138"/>
                  <a:gd name="connsiteY407" fmla="*/ 364503 h 663450"/>
                  <a:gd name="connsiteX408" fmla="*/ 215478 w 483138"/>
                  <a:gd name="connsiteY408" fmla="*/ 366607 h 663450"/>
                  <a:gd name="connsiteX409" fmla="*/ 217696 w 483138"/>
                  <a:gd name="connsiteY409" fmla="*/ 370748 h 663450"/>
                  <a:gd name="connsiteX410" fmla="*/ 222873 w 483138"/>
                  <a:gd name="connsiteY410" fmla="*/ 372926 h 663450"/>
                  <a:gd name="connsiteX411" fmla="*/ 227229 w 483138"/>
                  <a:gd name="connsiteY411" fmla="*/ 373838 h 663450"/>
                  <a:gd name="connsiteX412" fmla="*/ 310313 w 483138"/>
                  <a:gd name="connsiteY412" fmla="*/ 336414 h 663450"/>
                  <a:gd name="connsiteX413" fmla="*/ 307602 w 483138"/>
                  <a:gd name="connsiteY413" fmla="*/ 332806 h 663450"/>
                  <a:gd name="connsiteX414" fmla="*/ 310313 w 483138"/>
                  <a:gd name="connsiteY414" fmla="*/ 336414 h 663450"/>
                  <a:gd name="connsiteX415" fmla="*/ 228462 w 483138"/>
                  <a:gd name="connsiteY415" fmla="*/ 238660 h 663450"/>
                  <a:gd name="connsiteX416" fmla="*/ 232818 w 483138"/>
                  <a:gd name="connsiteY416" fmla="*/ 235710 h 663450"/>
                  <a:gd name="connsiteX417" fmla="*/ 232818 w 483138"/>
                  <a:gd name="connsiteY417" fmla="*/ 230516 h 663450"/>
                  <a:gd name="connsiteX418" fmla="*/ 228626 w 483138"/>
                  <a:gd name="connsiteY418" fmla="*/ 229587 h 663450"/>
                  <a:gd name="connsiteX419" fmla="*/ 227968 w 483138"/>
                  <a:gd name="connsiteY419" fmla="*/ 224665 h 663450"/>
                  <a:gd name="connsiteX420" fmla="*/ 224106 w 483138"/>
                  <a:gd name="connsiteY420" fmla="*/ 226300 h 663450"/>
                  <a:gd name="connsiteX421" fmla="*/ 223859 w 483138"/>
                  <a:gd name="connsiteY421" fmla="*/ 230541 h 663450"/>
                  <a:gd name="connsiteX422" fmla="*/ 228050 w 483138"/>
                  <a:gd name="connsiteY422" fmla="*/ 233137 h 663450"/>
                  <a:gd name="connsiteX423" fmla="*/ 228297 w 483138"/>
                  <a:gd name="connsiteY423" fmla="*/ 237353 h 663450"/>
                  <a:gd name="connsiteX424" fmla="*/ 58512 w 483138"/>
                  <a:gd name="connsiteY424" fmla="*/ 394926 h 663450"/>
                  <a:gd name="connsiteX425" fmla="*/ 57773 w 483138"/>
                  <a:gd name="connsiteY425" fmla="*/ 390611 h 663450"/>
                  <a:gd name="connsiteX426" fmla="*/ 56376 w 483138"/>
                  <a:gd name="connsiteY426" fmla="*/ 385697 h 663450"/>
                  <a:gd name="connsiteX427" fmla="*/ 56293 w 483138"/>
                  <a:gd name="connsiteY427" fmla="*/ 390340 h 663450"/>
                  <a:gd name="connsiteX428" fmla="*/ 57773 w 483138"/>
                  <a:gd name="connsiteY428" fmla="*/ 394416 h 663450"/>
                  <a:gd name="connsiteX429" fmla="*/ 53746 w 483138"/>
                  <a:gd name="connsiteY429" fmla="*/ 402445 h 663450"/>
                  <a:gd name="connsiteX430" fmla="*/ 53829 w 483138"/>
                  <a:gd name="connsiteY430" fmla="*/ 398032 h 663450"/>
                  <a:gd name="connsiteX431" fmla="*/ 49802 w 483138"/>
                  <a:gd name="connsiteY431" fmla="*/ 397153 h 663450"/>
                  <a:gd name="connsiteX432" fmla="*/ 49884 w 483138"/>
                  <a:gd name="connsiteY432" fmla="*/ 401484 h 663450"/>
                  <a:gd name="connsiteX433" fmla="*/ 215066 w 483138"/>
                  <a:gd name="connsiteY433" fmla="*/ 126574 h 663450"/>
                  <a:gd name="connsiteX434" fmla="*/ 218107 w 483138"/>
                  <a:gd name="connsiteY434" fmla="*/ 122876 h 663450"/>
                  <a:gd name="connsiteX435" fmla="*/ 215641 w 483138"/>
                  <a:gd name="connsiteY435" fmla="*/ 118036 h 663450"/>
                  <a:gd name="connsiteX436" fmla="*/ 218107 w 483138"/>
                  <a:gd name="connsiteY436" fmla="*/ 114469 h 663450"/>
                  <a:gd name="connsiteX437" fmla="*/ 222463 w 483138"/>
                  <a:gd name="connsiteY437" fmla="*/ 114888 h 663450"/>
                  <a:gd name="connsiteX438" fmla="*/ 227393 w 483138"/>
                  <a:gd name="connsiteY438" fmla="*/ 116261 h 663450"/>
                  <a:gd name="connsiteX439" fmla="*/ 231914 w 483138"/>
                  <a:gd name="connsiteY439" fmla="*/ 114568 h 663450"/>
                  <a:gd name="connsiteX440" fmla="*/ 226982 w 483138"/>
                  <a:gd name="connsiteY440" fmla="*/ 111231 h 663450"/>
                  <a:gd name="connsiteX441" fmla="*/ 222791 w 483138"/>
                  <a:gd name="connsiteY441" fmla="*/ 109366 h 663450"/>
                  <a:gd name="connsiteX442" fmla="*/ 218436 w 483138"/>
                  <a:gd name="connsiteY442" fmla="*/ 106793 h 663450"/>
                  <a:gd name="connsiteX443" fmla="*/ 214984 w 483138"/>
                  <a:gd name="connsiteY443" fmla="*/ 104254 h 663450"/>
                  <a:gd name="connsiteX444" fmla="*/ 210875 w 483138"/>
                  <a:gd name="connsiteY444" fmla="*/ 104410 h 663450"/>
                  <a:gd name="connsiteX445" fmla="*/ 206931 w 483138"/>
                  <a:gd name="connsiteY445" fmla="*/ 102923 h 663450"/>
                  <a:gd name="connsiteX446" fmla="*/ 202163 w 483138"/>
                  <a:gd name="connsiteY446" fmla="*/ 100794 h 663450"/>
                  <a:gd name="connsiteX447" fmla="*/ 198877 w 483138"/>
                  <a:gd name="connsiteY447" fmla="*/ 98353 h 663450"/>
                  <a:gd name="connsiteX448" fmla="*/ 197562 w 483138"/>
                  <a:gd name="connsiteY448" fmla="*/ 94286 h 663450"/>
                  <a:gd name="connsiteX449" fmla="*/ 197891 w 483138"/>
                  <a:gd name="connsiteY449" fmla="*/ 90094 h 663450"/>
                  <a:gd name="connsiteX450" fmla="*/ 202246 w 483138"/>
                  <a:gd name="connsiteY450" fmla="*/ 89848 h 663450"/>
                  <a:gd name="connsiteX451" fmla="*/ 207177 w 483138"/>
                  <a:gd name="connsiteY451" fmla="*/ 91475 h 663450"/>
                  <a:gd name="connsiteX452" fmla="*/ 210875 w 483138"/>
                  <a:gd name="connsiteY452" fmla="*/ 93521 h 663450"/>
                  <a:gd name="connsiteX453" fmla="*/ 213998 w 483138"/>
                  <a:gd name="connsiteY453" fmla="*/ 96529 h 663450"/>
                  <a:gd name="connsiteX454" fmla="*/ 218764 w 483138"/>
                  <a:gd name="connsiteY454" fmla="*/ 94170 h 663450"/>
                  <a:gd name="connsiteX455" fmla="*/ 222216 w 483138"/>
                  <a:gd name="connsiteY455" fmla="*/ 90415 h 663450"/>
                  <a:gd name="connsiteX456" fmla="*/ 226490 w 483138"/>
                  <a:gd name="connsiteY456" fmla="*/ 88418 h 663450"/>
                  <a:gd name="connsiteX457" fmla="*/ 231009 w 483138"/>
                  <a:gd name="connsiteY457" fmla="*/ 88796 h 663450"/>
                  <a:gd name="connsiteX458" fmla="*/ 235036 w 483138"/>
                  <a:gd name="connsiteY458" fmla="*/ 90029 h 663450"/>
                  <a:gd name="connsiteX459" fmla="*/ 239638 w 483138"/>
                  <a:gd name="connsiteY459" fmla="*/ 92584 h 663450"/>
                  <a:gd name="connsiteX460" fmla="*/ 244159 w 483138"/>
                  <a:gd name="connsiteY460" fmla="*/ 93636 h 663450"/>
                  <a:gd name="connsiteX461" fmla="*/ 248513 w 483138"/>
                  <a:gd name="connsiteY461" fmla="*/ 96094 h 663450"/>
                  <a:gd name="connsiteX462" fmla="*/ 253280 w 483138"/>
                  <a:gd name="connsiteY462" fmla="*/ 98288 h 663450"/>
                  <a:gd name="connsiteX463" fmla="*/ 258376 w 483138"/>
                  <a:gd name="connsiteY463" fmla="*/ 100260 h 663450"/>
                  <a:gd name="connsiteX464" fmla="*/ 262485 w 483138"/>
                  <a:gd name="connsiteY464" fmla="*/ 101937 h 663450"/>
                  <a:gd name="connsiteX465" fmla="*/ 267168 w 483138"/>
                  <a:gd name="connsiteY465" fmla="*/ 103506 h 663450"/>
                  <a:gd name="connsiteX466" fmla="*/ 271524 w 483138"/>
                  <a:gd name="connsiteY466" fmla="*/ 104246 h 663450"/>
                  <a:gd name="connsiteX467" fmla="*/ 275304 w 483138"/>
                  <a:gd name="connsiteY467" fmla="*/ 105996 h 663450"/>
                  <a:gd name="connsiteX468" fmla="*/ 279249 w 483138"/>
                  <a:gd name="connsiteY468" fmla="*/ 108347 h 663450"/>
                  <a:gd name="connsiteX469" fmla="*/ 280728 w 483138"/>
                  <a:gd name="connsiteY469" fmla="*/ 104295 h 663450"/>
                  <a:gd name="connsiteX470" fmla="*/ 277688 w 483138"/>
                  <a:gd name="connsiteY470" fmla="*/ 100301 h 663450"/>
                  <a:gd name="connsiteX471" fmla="*/ 276373 w 483138"/>
                  <a:gd name="connsiteY471" fmla="*/ 95691 h 663450"/>
                  <a:gd name="connsiteX472" fmla="*/ 276455 w 483138"/>
                  <a:gd name="connsiteY472" fmla="*/ 90053 h 663450"/>
                  <a:gd name="connsiteX473" fmla="*/ 279167 w 483138"/>
                  <a:gd name="connsiteY473" fmla="*/ 83101 h 663450"/>
                  <a:gd name="connsiteX474" fmla="*/ 282289 w 483138"/>
                  <a:gd name="connsiteY474" fmla="*/ 78704 h 663450"/>
                  <a:gd name="connsiteX475" fmla="*/ 287796 w 483138"/>
                  <a:gd name="connsiteY475" fmla="*/ 76715 h 663450"/>
                  <a:gd name="connsiteX476" fmla="*/ 292069 w 483138"/>
                  <a:gd name="connsiteY476" fmla="*/ 78343 h 663450"/>
                  <a:gd name="connsiteX477" fmla="*/ 296918 w 483138"/>
                  <a:gd name="connsiteY477" fmla="*/ 78367 h 663450"/>
                  <a:gd name="connsiteX478" fmla="*/ 301191 w 483138"/>
                  <a:gd name="connsiteY478" fmla="*/ 78844 h 663450"/>
                  <a:gd name="connsiteX479" fmla="*/ 298644 w 483138"/>
                  <a:gd name="connsiteY479" fmla="*/ 75302 h 663450"/>
                  <a:gd name="connsiteX480" fmla="*/ 302424 w 483138"/>
                  <a:gd name="connsiteY480" fmla="*/ 77282 h 663450"/>
                  <a:gd name="connsiteX481" fmla="*/ 306615 w 483138"/>
                  <a:gd name="connsiteY481" fmla="*/ 75458 h 663450"/>
                  <a:gd name="connsiteX482" fmla="*/ 309327 w 483138"/>
                  <a:gd name="connsiteY482" fmla="*/ 71489 h 663450"/>
                  <a:gd name="connsiteX483" fmla="*/ 313601 w 483138"/>
                  <a:gd name="connsiteY483" fmla="*/ 71012 h 663450"/>
                  <a:gd name="connsiteX484" fmla="*/ 314916 w 483138"/>
                  <a:gd name="connsiteY484" fmla="*/ 66895 h 663450"/>
                  <a:gd name="connsiteX485" fmla="*/ 309327 w 483138"/>
                  <a:gd name="connsiteY485" fmla="*/ 67807 h 663450"/>
                  <a:gd name="connsiteX486" fmla="*/ 305712 w 483138"/>
                  <a:gd name="connsiteY486" fmla="*/ 65703 h 663450"/>
                  <a:gd name="connsiteX487" fmla="*/ 300780 w 483138"/>
                  <a:gd name="connsiteY487" fmla="*/ 60633 h 663450"/>
                  <a:gd name="connsiteX488" fmla="*/ 297658 w 483138"/>
                  <a:gd name="connsiteY488" fmla="*/ 57748 h 663450"/>
                  <a:gd name="connsiteX489" fmla="*/ 301685 w 483138"/>
                  <a:gd name="connsiteY489" fmla="*/ 58858 h 663450"/>
                  <a:gd name="connsiteX490" fmla="*/ 295274 w 483138"/>
                  <a:gd name="connsiteY490" fmla="*/ 56606 h 663450"/>
                  <a:gd name="connsiteX491" fmla="*/ 291576 w 483138"/>
                  <a:gd name="connsiteY491" fmla="*/ 53647 h 663450"/>
                  <a:gd name="connsiteX492" fmla="*/ 289275 w 483138"/>
                  <a:gd name="connsiteY492" fmla="*/ 49234 h 663450"/>
                  <a:gd name="connsiteX493" fmla="*/ 289358 w 483138"/>
                  <a:gd name="connsiteY493" fmla="*/ 45076 h 663450"/>
                  <a:gd name="connsiteX494" fmla="*/ 288864 w 483138"/>
                  <a:gd name="connsiteY494" fmla="*/ 40704 h 663450"/>
                  <a:gd name="connsiteX495" fmla="*/ 286974 w 483138"/>
                  <a:gd name="connsiteY495" fmla="*/ 36192 h 663450"/>
                  <a:gd name="connsiteX496" fmla="*/ 284016 w 483138"/>
                  <a:gd name="connsiteY496" fmla="*/ 41230 h 663450"/>
                  <a:gd name="connsiteX497" fmla="*/ 282289 w 483138"/>
                  <a:gd name="connsiteY497" fmla="*/ 45224 h 663450"/>
                  <a:gd name="connsiteX498" fmla="*/ 276619 w 483138"/>
                  <a:gd name="connsiteY498" fmla="*/ 48404 h 663450"/>
                  <a:gd name="connsiteX499" fmla="*/ 272099 w 483138"/>
                  <a:gd name="connsiteY499" fmla="*/ 47854 h 663450"/>
                  <a:gd name="connsiteX500" fmla="*/ 267168 w 483138"/>
                  <a:gd name="connsiteY500" fmla="*/ 46325 h 663450"/>
                  <a:gd name="connsiteX501" fmla="*/ 264046 w 483138"/>
                  <a:gd name="connsiteY501" fmla="*/ 43178 h 663450"/>
                  <a:gd name="connsiteX502" fmla="*/ 259608 w 483138"/>
                  <a:gd name="connsiteY502" fmla="*/ 42126 h 663450"/>
                  <a:gd name="connsiteX503" fmla="*/ 248185 w 483138"/>
                  <a:gd name="connsiteY503" fmla="*/ 39652 h 663450"/>
                  <a:gd name="connsiteX504" fmla="*/ 238899 w 483138"/>
                  <a:gd name="connsiteY504" fmla="*/ 36570 h 663450"/>
                  <a:gd name="connsiteX505" fmla="*/ 235200 w 483138"/>
                  <a:gd name="connsiteY505" fmla="*/ 34335 h 663450"/>
                  <a:gd name="connsiteX506" fmla="*/ 230927 w 483138"/>
                  <a:gd name="connsiteY506" fmla="*/ 32601 h 663450"/>
                  <a:gd name="connsiteX507" fmla="*/ 224763 w 483138"/>
                  <a:gd name="connsiteY507" fmla="*/ 29593 h 663450"/>
                  <a:gd name="connsiteX508" fmla="*/ 220983 w 483138"/>
                  <a:gd name="connsiteY508" fmla="*/ 27588 h 663450"/>
                  <a:gd name="connsiteX509" fmla="*/ 217121 w 483138"/>
                  <a:gd name="connsiteY509" fmla="*/ 25279 h 663450"/>
                  <a:gd name="connsiteX510" fmla="*/ 211861 w 483138"/>
                  <a:gd name="connsiteY510" fmla="*/ 22279 h 663450"/>
                  <a:gd name="connsiteX511" fmla="*/ 208327 w 483138"/>
                  <a:gd name="connsiteY511" fmla="*/ 19838 h 663450"/>
                  <a:gd name="connsiteX512" fmla="*/ 204712 w 483138"/>
                  <a:gd name="connsiteY512" fmla="*/ 17307 h 663450"/>
                  <a:gd name="connsiteX513" fmla="*/ 201424 w 483138"/>
                  <a:gd name="connsiteY513" fmla="*/ 14431 h 663450"/>
                  <a:gd name="connsiteX514" fmla="*/ 195014 w 483138"/>
                  <a:gd name="connsiteY514" fmla="*/ 10601 h 663450"/>
                  <a:gd name="connsiteX515" fmla="*/ 188193 w 483138"/>
                  <a:gd name="connsiteY515" fmla="*/ 6517 h 663450"/>
                  <a:gd name="connsiteX516" fmla="*/ 180715 w 483138"/>
                  <a:gd name="connsiteY516" fmla="*/ 2613 h 663450"/>
                  <a:gd name="connsiteX517" fmla="*/ 176606 w 483138"/>
                  <a:gd name="connsiteY517" fmla="*/ 0 h 663450"/>
                  <a:gd name="connsiteX518" fmla="*/ 172579 w 483138"/>
                  <a:gd name="connsiteY518" fmla="*/ 2145 h 663450"/>
                  <a:gd name="connsiteX519" fmla="*/ 172251 w 483138"/>
                  <a:gd name="connsiteY519" fmla="*/ 7667 h 663450"/>
                  <a:gd name="connsiteX520" fmla="*/ 177099 w 483138"/>
                  <a:gd name="connsiteY520" fmla="*/ 12261 h 663450"/>
                  <a:gd name="connsiteX521" fmla="*/ 184166 w 483138"/>
                  <a:gd name="connsiteY521" fmla="*/ 18548 h 663450"/>
                  <a:gd name="connsiteX522" fmla="*/ 188440 w 483138"/>
                  <a:gd name="connsiteY522" fmla="*/ 23380 h 663450"/>
                  <a:gd name="connsiteX523" fmla="*/ 191069 w 483138"/>
                  <a:gd name="connsiteY523" fmla="*/ 27128 h 663450"/>
                  <a:gd name="connsiteX524" fmla="*/ 193206 w 483138"/>
                  <a:gd name="connsiteY524" fmla="*/ 31656 h 663450"/>
                  <a:gd name="connsiteX525" fmla="*/ 193700 w 483138"/>
                  <a:gd name="connsiteY525" fmla="*/ 35781 h 663450"/>
                  <a:gd name="connsiteX526" fmla="*/ 195754 w 483138"/>
                  <a:gd name="connsiteY526" fmla="*/ 39463 h 663450"/>
                  <a:gd name="connsiteX527" fmla="*/ 198548 w 483138"/>
                  <a:gd name="connsiteY527" fmla="*/ 43556 h 663450"/>
                  <a:gd name="connsiteX528" fmla="*/ 200356 w 483138"/>
                  <a:gd name="connsiteY528" fmla="*/ 47278 h 663450"/>
                  <a:gd name="connsiteX529" fmla="*/ 198137 w 483138"/>
                  <a:gd name="connsiteY529" fmla="*/ 50927 h 663450"/>
                  <a:gd name="connsiteX530" fmla="*/ 198877 w 483138"/>
                  <a:gd name="connsiteY530" fmla="*/ 56187 h 663450"/>
                  <a:gd name="connsiteX531" fmla="*/ 201753 w 483138"/>
                  <a:gd name="connsiteY531" fmla="*/ 59564 h 663450"/>
                  <a:gd name="connsiteX532" fmla="*/ 205862 w 483138"/>
                  <a:gd name="connsiteY532" fmla="*/ 63887 h 663450"/>
                  <a:gd name="connsiteX533" fmla="*/ 207341 w 483138"/>
                  <a:gd name="connsiteY533" fmla="*/ 68349 h 663450"/>
                  <a:gd name="connsiteX534" fmla="*/ 204629 w 483138"/>
                  <a:gd name="connsiteY534" fmla="*/ 72393 h 663450"/>
                  <a:gd name="connsiteX535" fmla="*/ 200356 w 483138"/>
                  <a:gd name="connsiteY535" fmla="*/ 70963 h 663450"/>
                  <a:gd name="connsiteX536" fmla="*/ 195836 w 483138"/>
                  <a:gd name="connsiteY536" fmla="*/ 70420 h 663450"/>
                  <a:gd name="connsiteX537" fmla="*/ 191810 w 483138"/>
                  <a:gd name="connsiteY537" fmla="*/ 69344 h 663450"/>
                  <a:gd name="connsiteX538" fmla="*/ 187946 w 483138"/>
                  <a:gd name="connsiteY538" fmla="*/ 67610 h 663450"/>
                  <a:gd name="connsiteX539" fmla="*/ 184249 w 483138"/>
                  <a:gd name="connsiteY539" fmla="*/ 65892 h 663450"/>
                  <a:gd name="connsiteX540" fmla="*/ 180057 w 483138"/>
                  <a:gd name="connsiteY540" fmla="*/ 66500 h 663450"/>
                  <a:gd name="connsiteX541" fmla="*/ 182687 w 483138"/>
                  <a:gd name="connsiteY541" fmla="*/ 70634 h 663450"/>
                  <a:gd name="connsiteX542" fmla="*/ 186632 w 483138"/>
                  <a:gd name="connsiteY542" fmla="*/ 72910 h 663450"/>
                  <a:gd name="connsiteX543" fmla="*/ 190001 w 483138"/>
                  <a:gd name="connsiteY543" fmla="*/ 75631 h 663450"/>
                  <a:gd name="connsiteX544" fmla="*/ 189673 w 483138"/>
                  <a:gd name="connsiteY544" fmla="*/ 80635 h 663450"/>
                  <a:gd name="connsiteX545" fmla="*/ 186221 w 483138"/>
                  <a:gd name="connsiteY545" fmla="*/ 83043 h 663450"/>
                  <a:gd name="connsiteX546" fmla="*/ 183755 w 483138"/>
                  <a:gd name="connsiteY546" fmla="*/ 86421 h 663450"/>
                  <a:gd name="connsiteX547" fmla="*/ 182769 w 483138"/>
                  <a:gd name="connsiteY547" fmla="*/ 90883 h 663450"/>
                  <a:gd name="connsiteX548" fmla="*/ 185646 w 483138"/>
                  <a:gd name="connsiteY548" fmla="*/ 95436 h 663450"/>
                  <a:gd name="connsiteX549" fmla="*/ 186878 w 483138"/>
                  <a:gd name="connsiteY549" fmla="*/ 99356 h 663450"/>
                  <a:gd name="connsiteX550" fmla="*/ 190659 w 483138"/>
                  <a:gd name="connsiteY550" fmla="*/ 101444 h 663450"/>
                  <a:gd name="connsiteX551" fmla="*/ 194850 w 483138"/>
                  <a:gd name="connsiteY551" fmla="*/ 103942 h 663450"/>
                  <a:gd name="connsiteX552" fmla="*/ 199287 w 483138"/>
                  <a:gd name="connsiteY552" fmla="*/ 106563 h 663450"/>
                  <a:gd name="connsiteX553" fmla="*/ 203232 w 483138"/>
                  <a:gd name="connsiteY553" fmla="*/ 110566 h 663450"/>
                  <a:gd name="connsiteX554" fmla="*/ 204300 w 483138"/>
                  <a:gd name="connsiteY554" fmla="*/ 114921 h 663450"/>
                  <a:gd name="connsiteX555" fmla="*/ 205041 w 483138"/>
                  <a:gd name="connsiteY555" fmla="*/ 119244 h 663450"/>
                  <a:gd name="connsiteX556" fmla="*/ 207423 w 483138"/>
                  <a:gd name="connsiteY556" fmla="*/ 122630 h 663450"/>
                  <a:gd name="connsiteX557" fmla="*/ 211861 w 483138"/>
                  <a:gd name="connsiteY557" fmla="*/ 125966 h 663450"/>
                  <a:gd name="connsiteX558" fmla="*/ 182769 w 483138"/>
                  <a:gd name="connsiteY558" fmla="*/ 106267 h 663450"/>
                  <a:gd name="connsiteX559" fmla="*/ 181947 w 483138"/>
                  <a:gd name="connsiteY559" fmla="*/ 102060 h 663450"/>
                  <a:gd name="connsiteX560" fmla="*/ 182769 w 483138"/>
                  <a:gd name="connsiteY560" fmla="*/ 106267 h 663450"/>
                  <a:gd name="connsiteX561" fmla="*/ 166909 w 483138"/>
                  <a:gd name="connsiteY561" fmla="*/ 11850 h 663450"/>
                  <a:gd name="connsiteX562" fmla="*/ 165019 w 483138"/>
                  <a:gd name="connsiteY562" fmla="*/ 7889 h 663450"/>
                  <a:gd name="connsiteX563" fmla="*/ 166580 w 483138"/>
                  <a:gd name="connsiteY563" fmla="*/ 11752 h 663450"/>
                  <a:gd name="connsiteX564" fmla="*/ 157705 w 483138"/>
                  <a:gd name="connsiteY564" fmla="*/ 6443 h 663450"/>
                  <a:gd name="connsiteX565" fmla="*/ 155568 w 483138"/>
                  <a:gd name="connsiteY565" fmla="*/ 2572 h 663450"/>
                  <a:gd name="connsiteX566" fmla="*/ 151869 w 483138"/>
                  <a:gd name="connsiteY566" fmla="*/ 600 h 663450"/>
                  <a:gd name="connsiteX567" fmla="*/ 155650 w 483138"/>
                  <a:gd name="connsiteY567" fmla="*/ 4553 h 663450"/>
                  <a:gd name="connsiteX568" fmla="*/ 165101 w 483138"/>
                  <a:gd name="connsiteY568" fmla="*/ 397811 h 663450"/>
                  <a:gd name="connsiteX569" fmla="*/ 162224 w 483138"/>
                  <a:gd name="connsiteY569" fmla="*/ 394540 h 663450"/>
                  <a:gd name="connsiteX570" fmla="*/ 161649 w 483138"/>
                  <a:gd name="connsiteY570" fmla="*/ 390414 h 663450"/>
                  <a:gd name="connsiteX571" fmla="*/ 163210 w 483138"/>
                  <a:gd name="connsiteY571" fmla="*/ 386568 h 663450"/>
                  <a:gd name="connsiteX572" fmla="*/ 165101 w 483138"/>
                  <a:gd name="connsiteY572" fmla="*/ 382821 h 663450"/>
                  <a:gd name="connsiteX573" fmla="*/ 163292 w 483138"/>
                  <a:gd name="connsiteY573" fmla="*/ 378925 h 663450"/>
                  <a:gd name="connsiteX574" fmla="*/ 166909 w 483138"/>
                  <a:gd name="connsiteY574" fmla="*/ 376493 h 663450"/>
                  <a:gd name="connsiteX575" fmla="*/ 170360 w 483138"/>
                  <a:gd name="connsiteY575" fmla="*/ 373337 h 663450"/>
                  <a:gd name="connsiteX576" fmla="*/ 174551 w 483138"/>
                  <a:gd name="connsiteY576" fmla="*/ 372417 h 663450"/>
                  <a:gd name="connsiteX577" fmla="*/ 179811 w 483138"/>
                  <a:gd name="connsiteY577" fmla="*/ 373732 h 663450"/>
                  <a:gd name="connsiteX578" fmla="*/ 183673 w 483138"/>
                  <a:gd name="connsiteY578" fmla="*/ 376460 h 663450"/>
                  <a:gd name="connsiteX579" fmla="*/ 187043 w 483138"/>
                  <a:gd name="connsiteY579" fmla="*/ 379788 h 663450"/>
                  <a:gd name="connsiteX580" fmla="*/ 188522 w 483138"/>
                  <a:gd name="connsiteY580" fmla="*/ 374948 h 663450"/>
                  <a:gd name="connsiteX581" fmla="*/ 188850 w 483138"/>
                  <a:gd name="connsiteY581" fmla="*/ 370806 h 663450"/>
                  <a:gd name="connsiteX582" fmla="*/ 193124 w 483138"/>
                  <a:gd name="connsiteY582" fmla="*/ 366500 h 663450"/>
                  <a:gd name="connsiteX583" fmla="*/ 197068 w 483138"/>
                  <a:gd name="connsiteY583" fmla="*/ 362876 h 663450"/>
                  <a:gd name="connsiteX584" fmla="*/ 194110 w 483138"/>
                  <a:gd name="connsiteY584" fmla="*/ 359375 h 663450"/>
                  <a:gd name="connsiteX585" fmla="*/ 190248 w 483138"/>
                  <a:gd name="connsiteY585" fmla="*/ 356811 h 663450"/>
                  <a:gd name="connsiteX586" fmla="*/ 189673 w 483138"/>
                  <a:gd name="connsiteY586" fmla="*/ 352028 h 663450"/>
                  <a:gd name="connsiteX587" fmla="*/ 184988 w 483138"/>
                  <a:gd name="connsiteY587" fmla="*/ 350779 h 663450"/>
                  <a:gd name="connsiteX588" fmla="*/ 180797 w 483138"/>
                  <a:gd name="connsiteY588" fmla="*/ 349768 h 663450"/>
                  <a:gd name="connsiteX589" fmla="*/ 177428 w 483138"/>
                  <a:gd name="connsiteY589" fmla="*/ 347122 h 663450"/>
                  <a:gd name="connsiteX590" fmla="*/ 173319 w 483138"/>
                  <a:gd name="connsiteY590" fmla="*/ 345133 h 663450"/>
                  <a:gd name="connsiteX591" fmla="*/ 169291 w 483138"/>
                  <a:gd name="connsiteY591" fmla="*/ 346308 h 663450"/>
                  <a:gd name="connsiteX592" fmla="*/ 165347 w 483138"/>
                  <a:gd name="connsiteY592" fmla="*/ 348017 h 663450"/>
                  <a:gd name="connsiteX593" fmla="*/ 161814 w 483138"/>
                  <a:gd name="connsiteY593" fmla="*/ 350294 h 663450"/>
                  <a:gd name="connsiteX594" fmla="*/ 163786 w 483138"/>
                  <a:gd name="connsiteY594" fmla="*/ 354115 h 663450"/>
                  <a:gd name="connsiteX595" fmla="*/ 162882 w 483138"/>
                  <a:gd name="connsiteY595" fmla="*/ 358216 h 663450"/>
                  <a:gd name="connsiteX596" fmla="*/ 158115 w 483138"/>
                  <a:gd name="connsiteY596" fmla="*/ 358356 h 663450"/>
                  <a:gd name="connsiteX597" fmla="*/ 153760 w 483138"/>
                  <a:gd name="connsiteY597" fmla="*/ 359334 h 663450"/>
                  <a:gd name="connsiteX598" fmla="*/ 148500 w 483138"/>
                  <a:gd name="connsiteY598" fmla="*/ 356244 h 663450"/>
                  <a:gd name="connsiteX599" fmla="*/ 144966 w 483138"/>
                  <a:gd name="connsiteY599" fmla="*/ 353203 h 663450"/>
                  <a:gd name="connsiteX600" fmla="*/ 142829 w 483138"/>
                  <a:gd name="connsiteY600" fmla="*/ 357427 h 663450"/>
                  <a:gd name="connsiteX601" fmla="*/ 141843 w 483138"/>
                  <a:gd name="connsiteY601" fmla="*/ 361487 h 663450"/>
                  <a:gd name="connsiteX602" fmla="*/ 143488 w 483138"/>
                  <a:gd name="connsiteY602" fmla="*/ 365374 h 663450"/>
                  <a:gd name="connsiteX603" fmla="*/ 140036 w 483138"/>
                  <a:gd name="connsiteY603" fmla="*/ 369294 h 663450"/>
                  <a:gd name="connsiteX604" fmla="*/ 136419 w 483138"/>
                  <a:gd name="connsiteY604" fmla="*/ 373649 h 663450"/>
                  <a:gd name="connsiteX605" fmla="*/ 132886 w 483138"/>
                  <a:gd name="connsiteY605" fmla="*/ 375844 h 663450"/>
                  <a:gd name="connsiteX606" fmla="*/ 137242 w 483138"/>
                  <a:gd name="connsiteY606" fmla="*/ 374882 h 663450"/>
                  <a:gd name="connsiteX607" fmla="*/ 140528 w 483138"/>
                  <a:gd name="connsiteY607" fmla="*/ 377356 h 663450"/>
                  <a:gd name="connsiteX608" fmla="*/ 144719 w 483138"/>
                  <a:gd name="connsiteY608" fmla="*/ 379451 h 663450"/>
                  <a:gd name="connsiteX609" fmla="*/ 146117 w 483138"/>
                  <a:gd name="connsiteY609" fmla="*/ 383659 h 663450"/>
                  <a:gd name="connsiteX610" fmla="*/ 144802 w 483138"/>
                  <a:gd name="connsiteY610" fmla="*/ 387595 h 663450"/>
                  <a:gd name="connsiteX611" fmla="*/ 148500 w 483138"/>
                  <a:gd name="connsiteY611" fmla="*/ 389790 h 663450"/>
                  <a:gd name="connsiteX612" fmla="*/ 152938 w 483138"/>
                  <a:gd name="connsiteY612" fmla="*/ 391335 h 663450"/>
                  <a:gd name="connsiteX613" fmla="*/ 154664 w 483138"/>
                  <a:gd name="connsiteY613" fmla="*/ 395279 h 663450"/>
                  <a:gd name="connsiteX614" fmla="*/ 158608 w 483138"/>
                  <a:gd name="connsiteY614" fmla="*/ 396791 h 663450"/>
                  <a:gd name="connsiteX615" fmla="*/ 162635 w 483138"/>
                  <a:gd name="connsiteY615" fmla="*/ 395863 h 663450"/>
                  <a:gd name="connsiteX616" fmla="*/ 135598 w 483138"/>
                  <a:gd name="connsiteY616" fmla="*/ 355545 h 663450"/>
                  <a:gd name="connsiteX617" fmla="*/ 133543 w 483138"/>
                  <a:gd name="connsiteY617" fmla="*/ 351806 h 663450"/>
                  <a:gd name="connsiteX618" fmla="*/ 135598 w 483138"/>
                  <a:gd name="connsiteY618" fmla="*/ 355545 h 663450"/>
                  <a:gd name="connsiteX619" fmla="*/ 133461 w 483138"/>
                  <a:gd name="connsiteY619" fmla="*/ 362489 h 663450"/>
                  <a:gd name="connsiteX620" fmla="*/ 130174 w 483138"/>
                  <a:gd name="connsiteY620" fmla="*/ 359555 h 663450"/>
                  <a:gd name="connsiteX621" fmla="*/ 133461 w 483138"/>
                  <a:gd name="connsiteY621" fmla="*/ 362489 h 663450"/>
                  <a:gd name="connsiteX622" fmla="*/ 131489 w 483138"/>
                  <a:gd name="connsiteY622" fmla="*/ 353647 h 663450"/>
                  <a:gd name="connsiteX623" fmla="*/ 131571 w 483138"/>
                  <a:gd name="connsiteY623" fmla="*/ 349299 h 663450"/>
                  <a:gd name="connsiteX624" fmla="*/ 131489 w 483138"/>
                  <a:gd name="connsiteY624" fmla="*/ 353647 h 663450"/>
                  <a:gd name="connsiteX625" fmla="*/ 96891 w 483138"/>
                  <a:gd name="connsiteY625" fmla="*/ 417641 h 663450"/>
                  <a:gd name="connsiteX626" fmla="*/ 95987 w 483138"/>
                  <a:gd name="connsiteY626" fmla="*/ 413630 h 663450"/>
                  <a:gd name="connsiteX627" fmla="*/ 96891 w 483138"/>
                  <a:gd name="connsiteY627" fmla="*/ 417641 h 663450"/>
                  <a:gd name="connsiteX628" fmla="*/ 90234 w 483138"/>
                  <a:gd name="connsiteY628" fmla="*/ 432326 h 663450"/>
                  <a:gd name="connsiteX629" fmla="*/ 91302 w 483138"/>
                  <a:gd name="connsiteY629" fmla="*/ 427938 h 663450"/>
                  <a:gd name="connsiteX630" fmla="*/ 89412 w 483138"/>
                  <a:gd name="connsiteY630" fmla="*/ 431923 h 663450"/>
                  <a:gd name="connsiteX631" fmla="*/ 91960 w 483138"/>
                  <a:gd name="connsiteY631" fmla="*/ 414526 h 663450"/>
                  <a:gd name="connsiteX632" fmla="*/ 94507 w 483138"/>
                  <a:gd name="connsiteY632" fmla="*/ 411148 h 663450"/>
                  <a:gd name="connsiteX633" fmla="*/ 97466 w 483138"/>
                  <a:gd name="connsiteY633" fmla="*/ 407919 h 663450"/>
                  <a:gd name="connsiteX634" fmla="*/ 99438 w 483138"/>
                  <a:gd name="connsiteY634" fmla="*/ 403834 h 663450"/>
                  <a:gd name="connsiteX635" fmla="*/ 95248 w 483138"/>
                  <a:gd name="connsiteY635" fmla="*/ 405256 h 663450"/>
                  <a:gd name="connsiteX636" fmla="*/ 91139 w 483138"/>
                  <a:gd name="connsiteY636" fmla="*/ 403169 h 663450"/>
                  <a:gd name="connsiteX637" fmla="*/ 88591 w 483138"/>
                  <a:gd name="connsiteY637" fmla="*/ 407434 h 663450"/>
                  <a:gd name="connsiteX638" fmla="*/ 91960 w 483138"/>
                  <a:gd name="connsiteY638" fmla="*/ 411017 h 663450"/>
                  <a:gd name="connsiteX639" fmla="*/ 64676 w 483138"/>
                  <a:gd name="connsiteY639" fmla="*/ 366976 h 663450"/>
                  <a:gd name="connsiteX640" fmla="*/ 64511 w 483138"/>
                  <a:gd name="connsiteY640" fmla="*/ 362646 h 663450"/>
                  <a:gd name="connsiteX641" fmla="*/ 64676 w 483138"/>
                  <a:gd name="connsiteY641" fmla="*/ 366976 h 663450"/>
                  <a:gd name="connsiteX642" fmla="*/ 119902 w 483138"/>
                  <a:gd name="connsiteY642" fmla="*/ 542440 h 663450"/>
                  <a:gd name="connsiteX643" fmla="*/ 119655 w 483138"/>
                  <a:gd name="connsiteY643" fmla="*/ 538142 h 663450"/>
                  <a:gd name="connsiteX644" fmla="*/ 123188 w 483138"/>
                  <a:gd name="connsiteY644" fmla="*/ 535430 h 663450"/>
                  <a:gd name="connsiteX645" fmla="*/ 126147 w 483138"/>
                  <a:gd name="connsiteY645" fmla="*/ 532479 h 663450"/>
                  <a:gd name="connsiteX646" fmla="*/ 122202 w 483138"/>
                  <a:gd name="connsiteY646" fmla="*/ 531304 h 663450"/>
                  <a:gd name="connsiteX647" fmla="*/ 118011 w 483138"/>
                  <a:gd name="connsiteY647" fmla="*/ 533827 h 663450"/>
                  <a:gd name="connsiteX648" fmla="*/ 114478 w 483138"/>
                  <a:gd name="connsiteY648" fmla="*/ 536252 h 663450"/>
                  <a:gd name="connsiteX649" fmla="*/ 116368 w 483138"/>
                  <a:gd name="connsiteY649" fmla="*/ 540213 h 663450"/>
                  <a:gd name="connsiteX650" fmla="*/ 119902 w 483138"/>
                  <a:gd name="connsiteY650" fmla="*/ 542440 h 663450"/>
                  <a:gd name="connsiteX651" fmla="*/ 118997 w 483138"/>
                  <a:gd name="connsiteY651" fmla="*/ 544001 h 663450"/>
                  <a:gd name="connsiteX652" fmla="*/ 116532 w 483138"/>
                  <a:gd name="connsiteY652" fmla="*/ 540582 h 663450"/>
                  <a:gd name="connsiteX653" fmla="*/ 118997 w 483138"/>
                  <a:gd name="connsiteY653" fmla="*/ 544001 h 663450"/>
                  <a:gd name="connsiteX654" fmla="*/ 112423 w 483138"/>
                  <a:gd name="connsiteY654" fmla="*/ 556583 h 663450"/>
                  <a:gd name="connsiteX655" fmla="*/ 112998 w 483138"/>
                  <a:gd name="connsiteY655" fmla="*/ 552326 h 663450"/>
                  <a:gd name="connsiteX656" fmla="*/ 109300 w 483138"/>
                  <a:gd name="connsiteY656" fmla="*/ 549285 h 663450"/>
                  <a:gd name="connsiteX657" fmla="*/ 110698 w 483138"/>
                  <a:gd name="connsiteY657" fmla="*/ 553378 h 663450"/>
                  <a:gd name="connsiteX658" fmla="*/ 105520 w 483138"/>
                  <a:gd name="connsiteY658" fmla="*/ 567044 h 663450"/>
                  <a:gd name="connsiteX659" fmla="*/ 108561 w 483138"/>
                  <a:gd name="connsiteY659" fmla="*/ 563724 h 663450"/>
                  <a:gd name="connsiteX660" fmla="*/ 104205 w 483138"/>
                  <a:gd name="connsiteY660" fmla="*/ 564776 h 663450"/>
                  <a:gd name="connsiteX661" fmla="*/ 40186 w 483138"/>
                  <a:gd name="connsiteY661" fmla="*/ 649134 h 663450"/>
                  <a:gd name="connsiteX662" fmla="*/ 44378 w 483138"/>
                  <a:gd name="connsiteY662" fmla="*/ 648880 h 663450"/>
                  <a:gd name="connsiteX663" fmla="*/ 40926 w 483138"/>
                  <a:gd name="connsiteY663" fmla="*/ 646702 h 663450"/>
                  <a:gd name="connsiteX664" fmla="*/ 10684 w 483138"/>
                  <a:gd name="connsiteY664" fmla="*/ 661231 h 663450"/>
                  <a:gd name="connsiteX665" fmla="*/ 13067 w 483138"/>
                  <a:gd name="connsiteY665" fmla="*/ 657443 h 663450"/>
                  <a:gd name="connsiteX666" fmla="*/ 14464 w 483138"/>
                  <a:gd name="connsiteY666" fmla="*/ 653071 h 663450"/>
                  <a:gd name="connsiteX667" fmla="*/ 11917 w 483138"/>
                  <a:gd name="connsiteY667" fmla="*/ 656752 h 663450"/>
                  <a:gd name="connsiteX668" fmla="*/ 10684 w 483138"/>
                  <a:gd name="connsiteY668" fmla="*/ 660886 h 663450"/>
                  <a:gd name="connsiteX669" fmla="*/ 3863 w 483138"/>
                  <a:gd name="connsiteY669" fmla="*/ 663450 h 663450"/>
                  <a:gd name="connsiteX670" fmla="*/ 3041 w 483138"/>
                  <a:gd name="connsiteY670" fmla="*/ 658914 h 663450"/>
                  <a:gd name="connsiteX671" fmla="*/ 0 w 483138"/>
                  <a:gd name="connsiteY671" fmla="*/ 661708 h 663450"/>
                  <a:gd name="connsiteX672" fmla="*/ 3863 w 483138"/>
                  <a:gd name="connsiteY672" fmla="*/ 663450 h 663450"/>
                  <a:gd name="connsiteX673" fmla="*/ 62376 w 483138"/>
                  <a:gd name="connsiteY673" fmla="*/ 383766 h 663450"/>
                  <a:gd name="connsiteX674" fmla="*/ 64019 w 483138"/>
                  <a:gd name="connsiteY674" fmla="*/ 379969 h 663450"/>
                  <a:gd name="connsiteX675" fmla="*/ 61060 w 483138"/>
                  <a:gd name="connsiteY675" fmla="*/ 376518 h 663450"/>
                  <a:gd name="connsiteX676" fmla="*/ 61882 w 483138"/>
                  <a:gd name="connsiteY676" fmla="*/ 380758 h 663450"/>
                  <a:gd name="connsiteX677" fmla="*/ 191973 w 483138"/>
                  <a:gd name="connsiteY677" fmla="*/ 351765 h 663450"/>
                  <a:gd name="connsiteX678" fmla="*/ 196740 w 483138"/>
                  <a:gd name="connsiteY678" fmla="*/ 349324 h 663450"/>
                  <a:gd name="connsiteX679" fmla="*/ 193535 w 483138"/>
                  <a:gd name="connsiteY679" fmla="*/ 345174 h 663450"/>
                  <a:gd name="connsiteX680" fmla="*/ 194357 w 483138"/>
                  <a:gd name="connsiteY680" fmla="*/ 340473 h 663450"/>
                  <a:gd name="connsiteX681" fmla="*/ 190987 w 483138"/>
                  <a:gd name="connsiteY681" fmla="*/ 343054 h 663450"/>
                  <a:gd name="connsiteX682" fmla="*/ 189919 w 483138"/>
                  <a:gd name="connsiteY682" fmla="*/ 347376 h 663450"/>
                  <a:gd name="connsiteX683" fmla="*/ 191810 w 483138"/>
                  <a:gd name="connsiteY683" fmla="*/ 351403 h 663450"/>
                  <a:gd name="connsiteX684" fmla="*/ 175702 w 483138"/>
                  <a:gd name="connsiteY684" fmla="*/ 344673 h 663450"/>
                  <a:gd name="connsiteX685" fmla="*/ 177346 w 483138"/>
                  <a:gd name="connsiteY685" fmla="*/ 340736 h 663450"/>
                  <a:gd name="connsiteX686" fmla="*/ 173237 w 483138"/>
                  <a:gd name="connsiteY686" fmla="*/ 341484 h 663450"/>
                  <a:gd name="connsiteX687" fmla="*/ 123682 w 483138"/>
                  <a:gd name="connsiteY687" fmla="*/ 290056 h 663450"/>
                  <a:gd name="connsiteX688" fmla="*/ 124586 w 483138"/>
                  <a:gd name="connsiteY688" fmla="*/ 285955 h 663450"/>
                  <a:gd name="connsiteX689" fmla="*/ 120312 w 483138"/>
                  <a:gd name="connsiteY689" fmla="*/ 284747 h 663450"/>
                  <a:gd name="connsiteX690" fmla="*/ 121956 w 483138"/>
                  <a:gd name="connsiteY690" fmla="*/ 288774 h 663450"/>
                  <a:gd name="connsiteX691" fmla="*/ 46597 w 483138"/>
                  <a:gd name="connsiteY691" fmla="*/ 355052 h 663450"/>
                  <a:gd name="connsiteX692" fmla="*/ 47089 w 483138"/>
                  <a:gd name="connsiteY692" fmla="*/ 350943 h 663450"/>
                  <a:gd name="connsiteX693" fmla="*/ 44871 w 483138"/>
                  <a:gd name="connsiteY693" fmla="*/ 347385 h 663450"/>
                  <a:gd name="connsiteX694" fmla="*/ 44542 w 483138"/>
                  <a:gd name="connsiteY694" fmla="*/ 352381 h 663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</a:cxnLst>
                <a:rect l="l" t="t" r="r" b="b"/>
                <a:pathLst>
                  <a:path w="483138" h="663450">
                    <a:moveTo>
                      <a:pt x="47583" y="348420"/>
                    </a:moveTo>
                    <a:lnTo>
                      <a:pt x="46514" y="344319"/>
                    </a:lnTo>
                    <a:lnTo>
                      <a:pt x="47500" y="340218"/>
                    </a:lnTo>
                    <a:lnTo>
                      <a:pt x="45857" y="336307"/>
                    </a:lnTo>
                    <a:lnTo>
                      <a:pt x="42488" y="338821"/>
                    </a:lnTo>
                    <a:lnTo>
                      <a:pt x="43309" y="343070"/>
                    </a:lnTo>
                    <a:lnTo>
                      <a:pt x="45035" y="346883"/>
                    </a:lnTo>
                    <a:close/>
                    <a:moveTo>
                      <a:pt x="124339" y="451992"/>
                    </a:moveTo>
                    <a:lnTo>
                      <a:pt x="127626" y="448869"/>
                    </a:lnTo>
                    <a:lnTo>
                      <a:pt x="131078" y="446502"/>
                    </a:lnTo>
                    <a:lnTo>
                      <a:pt x="133297" y="442993"/>
                    </a:lnTo>
                    <a:lnTo>
                      <a:pt x="129024" y="440635"/>
                    </a:lnTo>
                    <a:lnTo>
                      <a:pt x="131243" y="437142"/>
                    </a:lnTo>
                    <a:lnTo>
                      <a:pt x="135352" y="439870"/>
                    </a:lnTo>
                    <a:lnTo>
                      <a:pt x="137324" y="436049"/>
                    </a:lnTo>
                    <a:lnTo>
                      <a:pt x="137324" y="431743"/>
                    </a:lnTo>
                    <a:lnTo>
                      <a:pt x="136501" y="427075"/>
                    </a:lnTo>
                    <a:lnTo>
                      <a:pt x="133872" y="423821"/>
                    </a:lnTo>
                    <a:lnTo>
                      <a:pt x="133133" y="415167"/>
                    </a:lnTo>
                    <a:lnTo>
                      <a:pt x="132557" y="410499"/>
                    </a:lnTo>
                    <a:lnTo>
                      <a:pt x="132886" y="406193"/>
                    </a:lnTo>
                    <a:lnTo>
                      <a:pt x="132147" y="401878"/>
                    </a:lnTo>
                    <a:lnTo>
                      <a:pt x="134694" y="398624"/>
                    </a:lnTo>
                    <a:lnTo>
                      <a:pt x="136995" y="394260"/>
                    </a:lnTo>
                    <a:lnTo>
                      <a:pt x="135187" y="390390"/>
                    </a:lnTo>
                    <a:lnTo>
                      <a:pt x="131900" y="387645"/>
                    </a:lnTo>
                    <a:lnTo>
                      <a:pt x="127955" y="385262"/>
                    </a:lnTo>
                    <a:lnTo>
                      <a:pt x="128530" y="380659"/>
                    </a:lnTo>
                    <a:lnTo>
                      <a:pt x="124174" y="381218"/>
                    </a:lnTo>
                    <a:lnTo>
                      <a:pt x="118175" y="380668"/>
                    </a:lnTo>
                    <a:lnTo>
                      <a:pt x="120312" y="376953"/>
                    </a:lnTo>
                    <a:lnTo>
                      <a:pt x="120723" y="372022"/>
                    </a:lnTo>
                    <a:lnTo>
                      <a:pt x="117929" y="369006"/>
                    </a:lnTo>
                    <a:lnTo>
                      <a:pt x="114066" y="367511"/>
                    </a:lnTo>
                    <a:lnTo>
                      <a:pt x="112259" y="371299"/>
                    </a:lnTo>
                    <a:lnTo>
                      <a:pt x="107656" y="370633"/>
                    </a:lnTo>
                    <a:lnTo>
                      <a:pt x="103219" y="369253"/>
                    </a:lnTo>
                    <a:lnTo>
                      <a:pt x="98863" y="366031"/>
                    </a:lnTo>
                    <a:lnTo>
                      <a:pt x="96152" y="362736"/>
                    </a:lnTo>
                    <a:lnTo>
                      <a:pt x="95576" y="358627"/>
                    </a:lnTo>
                    <a:lnTo>
                      <a:pt x="91467" y="360213"/>
                    </a:lnTo>
                    <a:lnTo>
                      <a:pt x="87193" y="360287"/>
                    </a:lnTo>
                    <a:lnTo>
                      <a:pt x="83413" y="362358"/>
                    </a:lnTo>
                    <a:lnTo>
                      <a:pt x="83496" y="366631"/>
                    </a:lnTo>
                    <a:lnTo>
                      <a:pt x="81935" y="370444"/>
                    </a:lnTo>
                    <a:lnTo>
                      <a:pt x="78236" y="368135"/>
                    </a:lnTo>
                    <a:lnTo>
                      <a:pt x="77826" y="372565"/>
                    </a:lnTo>
                    <a:lnTo>
                      <a:pt x="73962" y="374019"/>
                    </a:lnTo>
                    <a:lnTo>
                      <a:pt x="70839" y="371250"/>
                    </a:lnTo>
                    <a:lnTo>
                      <a:pt x="71333" y="375819"/>
                    </a:lnTo>
                    <a:lnTo>
                      <a:pt x="67306" y="376838"/>
                    </a:lnTo>
                    <a:lnTo>
                      <a:pt x="66485" y="380890"/>
                    </a:lnTo>
                    <a:lnTo>
                      <a:pt x="69608" y="383618"/>
                    </a:lnTo>
                    <a:lnTo>
                      <a:pt x="73552" y="385089"/>
                    </a:lnTo>
                    <a:lnTo>
                      <a:pt x="79551" y="388582"/>
                    </a:lnTo>
                    <a:lnTo>
                      <a:pt x="81112" y="392362"/>
                    </a:lnTo>
                    <a:lnTo>
                      <a:pt x="76757" y="391951"/>
                    </a:lnTo>
                    <a:lnTo>
                      <a:pt x="74620" y="388376"/>
                    </a:lnTo>
                    <a:lnTo>
                      <a:pt x="70511" y="387267"/>
                    </a:lnTo>
                    <a:lnTo>
                      <a:pt x="72401" y="391088"/>
                    </a:lnTo>
                    <a:lnTo>
                      <a:pt x="75360" y="394367"/>
                    </a:lnTo>
                    <a:lnTo>
                      <a:pt x="79140" y="396800"/>
                    </a:lnTo>
                    <a:lnTo>
                      <a:pt x="80290" y="400777"/>
                    </a:lnTo>
                    <a:lnTo>
                      <a:pt x="83002" y="397564"/>
                    </a:lnTo>
                    <a:lnTo>
                      <a:pt x="87275" y="395731"/>
                    </a:lnTo>
                    <a:lnTo>
                      <a:pt x="89002" y="400038"/>
                    </a:lnTo>
                    <a:lnTo>
                      <a:pt x="93357" y="400029"/>
                    </a:lnTo>
                    <a:lnTo>
                      <a:pt x="94179" y="395970"/>
                    </a:lnTo>
                    <a:lnTo>
                      <a:pt x="90974" y="393060"/>
                    </a:lnTo>
                    <a:lnTo>
                      <a:pt x="86618" y="392239"/>
                    </a:lnTo>
                    <a:lnTo>
                      <a:pt x="85550" y="388154"/>
                    </a:lnTo>
                    <a:lnTo>
                      <a:pt x="85056" y="383881"/>
                    </a:lnTo>
                    <a:lnTo>
                      <a:pt x="89165" y="384678"/>
                    </a:lnTo>
                    <a:lnTo>
                      <a:pt x="91878" y="387932"/>
                    </a:lnTo>
                    <a:lnTo>
                      <a:pt x="93933" y="391548"/>
                    </a:lnTo>
                    <a:lnTo>
                      <a:pt x="98288" y="394014"/>
                    </a:lnTo>
                    <a:lnTo>
                      <a:pt x="101000" y="398065"/>
                    </a:lnTo>
                    <a:lnTo>
                      <a:pt x="97959" y="400859"/>
                    </a:lnTo>
                    <a:lnTo>
                      <a:pt x="102808" y="400580"/>
                    </a:lnTo>
                    <a:lnTo>
                      <a:pt x="102972" y="404919"/>
                    </a:lnTo>
                    <a:lnTo>
                      <a:pt x="102233" y="409168"/>
                    </a:lnTo>
                    <a:lnTo>
                      <a:pt x="101493" y="413310"/>
                    </a:lnTo>
                    <a:lnTo>
                      <a:pt x="98288" y="416400"/>
                    </a:lnTo>
                    <a:lnTo>
                      <a:pt x="98781" y="420599"/>
                    </a:lnTo>
                    <a:lnTo>
                      <a:pt x="101082" y="424453"/>
                    </a:lnTo>
                    <a:lnTo>
                      <a:pt x="104205" y="429187"/>
                    </a:lnTo>
                    <a:lnTo>
                      <a:pt x="107575" y="432532"/>
                    </a:lnTo>
                    <a:lnTo>
                      <a:pt x="108561" y="437627"/>
                    </a:lnTo>
                    <a:lnTo>
                      <a:pt x="104041" y="438588"/>
                    </a:lnTo>
                    <a:lnTo>
                      <a:pt x="107738" y="440914"/>
                    </a:lnTo>
                    <a:lnTo>
                      <a:pt x="110779" y="444078"/>
                    </a:lnTo>
                    <a:lnTo>
                      <a:pt x="114970" y="444020"/>
                    </a:lnTo>
                    <a:lnTo>
                      <a:pt x="118669" y="446691"/>
                    </a:lnTo>
                    <a:lnTo>
                      <a:pt x="118997" y="442582"/>
                    </a:lnTo>
                    <a:lnTo>
                      <a:pt x="116203" y="439377"/>
                    </a:lnTo>
                    <a:lnTo>
                      <a:pt x="113984" y="435835"/>
                    </a:lnTo>
                    <a:lnTo>
                      <a:pt x="114478" y="431587"/>
                    </a:lnTo>
                    <a:lnTo>
                      <a:pt x="118587" y="429787"/>
                    </a:lnTo>
                    <a:lnTo>
                      <a:pt x="120148" y="433674"/>
                    </a:lnTo>
                    <a:lnTo>
                      <a:pt x="115464" y="432310"/>
                    </a:lnTo>
                    <a:lnTo>
                      <a:pt x="118669" y="435186"/>
                    </a:lnTo>
                    <a:lnTo>
                      <a:pt x="121956" y="439090"/>
                    </a:lnTo>
                    <a:lnTo>
                      <a:pt x="124174" y="442656"/>
                    </a:lnTo>
                    <a:lnTo>
                      <a:pt x="124668" y="448154"/>
                    </a:lnTo>
                    <a:close/>
                    <a:moveTo>
                      <a:pt x="67388" y="599588"/>
                    </a:moveTo>
                    <a:lnTo>
                      <a:pt x="64101" y="596950"/>
                    </a:lnTo>
                    <a:lnTo>
                      <a:pt x="67388" y="599588"/>
                    </a:lnTo>
                    <a:close/>
                    <a:moveTo>
                      <a:pt x="93029" y="606368"/>
                    </a:moveTo>
                    <a:lnTo>
                      <a:pt x="96397" y="603475"/>
                    </a:lnTo>
                    <a:lnTo>
                      <a:pt x="94836" y="599612"/>
                    </a:lnTo>
                    <a:lnTo>
                      <a:pt x="98534" y="597599"/>
                    </a:lnTo>
                    <a:lnTo>
                      <a:pt x="94507" y="595988"/>
                    </a:lnTo>
                    <a:lnTo>
                      <a:pt x="98042" y="593556"/>
                    </a:lnTo>
                    <a:lnTo>
                      <a:pt x="101329" y="590869"/>
                    </a:lnTo>
                    <a:lnTo>
                      <a:pt x="103794" y="587507"/>
                    </a:lnTo>
                    <a:lnTo>
                      <a:pt x="103466" y="582913"/>
                    </a:lnTo>
                    <a:lnTo>
                      <a:pt x="99685" y="585445"/>
                    </a:lnTo>
                    <a:lnTo>
                      <a:pt x="96152" y="587664"/>
                    </a:lnTo>
                    <a:lnTo>
                      <a:pt x="95905" y="591879"/>
                    </a:lnTo>
                    <a:lnTo>
                      <a:pt x="93029" y="594994"/>
                    </a:lnTo>
                    <a:lnTo>
                      <a:pt x="93111" y="599547"/>
                    </a:lnTo>
                    <a:lnTo>
                      <a:pt x="90974" y="603352"/>
                    </a:lnTo>
                    <a:close/>
                    <a:moveTo>
                      <a:pt x="483139" y="589644"/>
                    </a:moveTo>
                    <a:lnTo>
                      <a:pt x="480591" y="586299"/>
                    </a:lnTo>
                    <a:lnTo>
                      <a:pt x="483139" y="589644"/>
                    </a:lnTo>
                    <a:close/>
                    <a:moveTo>
                      <a:pt x="343103" y="387628"/>
                    </a:moveTo>
                    <a:lnTo>
                      <a:pt x="340062" y="384111"/>
                    </a:lnTo>
                    <a:lnTo>
                      <a:pt x="343021" y="387595"/>
                    </a:lnTo>
                    <a:close/>
                    <a:moveTo>
                      <a:pt x="138638" y="472422"/>
                    </a:moveTo>
                    <a:lnTo>
                      <a:pt x="139050" y="468124"/>
                    </a:lnTo>
                    <a:lnTo>
                      <a:pt x="139789" y="463900"/>
                    </a:lnTo>
                    <a:lnTo>
                      <a:pt x="138310" y="459150"/>
                    </a:lnTo>
                    <a:lnTo>
                      <a:pt x="136338" y="462930"/>
                    </a:lnTo>
                    <a:lnTo>
                      <a:pt x="136995" y="467688"/>
                    </a:lnTo>
                    <a:lnTo>
                      <a:pt x="138228" y="472373"/>
                    </a:lnTo>
                    <a:close/>
                    <a:moveTo>
                      <a:pt x="130338" y="476095"/>
                    </a:moveTo>
                    <a:lnTo>
                      <a:pt x="132475" y="471428"/>
                    </a:lnTo>
                    <a:lnTo>
                      <a:pt x="128038" y="469127"/>
                    </a:lnTo>
                    <a:lnTo>
                      <a:pt x="124503" y="471411"/>
                    </a:lnTo>
                    <a:lnTo>
                      <a:pt x="126969" y="474871"/>
                    </a:lnTo>
                    <a:close/>
                    <a:moveTo>
                      <a:pt x="229366" y="375466"/>
                    </a:moveTo>
                    <a:lnTo>
                      <a:pt x="231914" y="371389"/>
                    </a:lnTo>
                    <a:lnTo>
                      <a:pt x="232242" y="365982"/>
                    </a:lnTo>
                    <a:lnTo>
                      <a:pt x="232160" y="361865"/>
                    </a:lnTo>
                    <a:lnTo>
                      <a:pt x="234132" y="358208"/>
                    </a:lnTo>
                    <a:lnTo>
                      <a:pt x="233557" y="353639"/>
                    </a:lnTo>
                    <a:lnTo>
                      <a:pt x="237419" y="350606"/>
                    </a:lnTo>
                    <a:lnTo>
                      <a:pt x="241446" y="348963"/>
                    </a:lnTo>
                    <a:lnTo>
                      <a:pt x="245555" y="348584"/>
                    </a:lnTo>
                    <a:lnTo>
                      <a:pt x="247363" y="344706"/>
                    </a:lnTo>
                    <a:lnTo>
                      <a:pt x="243912" y="342347"/>
                    </a:lnTo>
                    <a:lnTo>
                      <a:pt x="240132" y="340654"/>
                    </a:lnTo>
                    <a:lnTo>
                      <a:pt x="235611" y="338739"/>
                    </a:lnTo>
                    <a:lnTo>
                      <a:pt x="232653" y="335485"/>
                    </a:lnTo>
                    <a:lnTo>
                      <a:pt x="233228" y="330858"/>
                    </a:lnTo>
                    <a:lnTo>
                      <a:pt x="232324" y="326568"/>
                    </a:lnTo>
                    <a:lnTo>
                      <a:pt x="236680" y="325369"/>
                    </a:lnTo>
                    <a:lnTo>
                      <a:pt x="238241" y="329732"/>
                    </a:lnTo>
                    <a:lnTo>
                      <a:pt x="240295" y="333644"/>
                    </a:lnTo>
                    <a:lnTo>
                      <a:pt x="244322" y="335822"/>
                    </a:lnTo>
                    <a:lnTo>
                      <a:pt x="241857" y="331918"/>
                    </a:lnTo>
                    <a:lnTo>
                      <a:pt x="246295" y="332987"/>
                    </a:lnTo>
                    <a:lnTo>
                      <a:pt x="250486" y="332272"/>
                    </a:lnTo>
                    <a:lnTo>
                      <a:pt x="254267" y="334860"/>
                    </a:lnTo>
                    <a:lnTo>
                      <a:pt x="250650" y="336997"/>
                    </a:lnTo>
                    <a:lnTo>
                      <a:pt x="256814" y="336915"/>
                    </a:lnTo>
                    <a:lnTo>
                      <a:pt x="261581" y="336389"/>
                    </a:lnTo>
                    <a:lnTo>
                      <a:pt x="266758" y="337367"/>
                    </a:lnTo>
                    <a:lnTo>
                      <a:pt x="271771" y="336816"/>
                    </a:lnTo>
                    <a:lnTo>
                      <a:pt x="278756" y="338854"/>
                    </a:lnTo>
                    <a:lnTo>
                      <a:pt x="277935" y="334449"/>
                    </a:lnTo>
                    <a:lnTo>
                      <a:pt x="278263" y="330308"/>
                    </a:lnTo>
                    <a:lnTo>
                      <a:pt x="281550" y="327152"/>
                    </a:lnTo>
                    <a:lnTo>
                      <a:pt x="281385" y="322862"/>
                    </a:lnTo>
                    <a:lnTo>
                      <a:pt x="287631" y="322755"/>
                    </a:lnTo>
                    <a:lnTo>
                      <a:pt x="291083" y="325311"/>
                    </a:lnTo>
                    <a:lnTo>
                      <a:pt x="289603" y="329979"/>
                    </a:lnTo>
                    <a:lnTo>
                      <a:pt x="291576" y="333570"/>
                    </a:lnTo>
                    <a:lnTo>
                      <a:pt x="293549" y="337679"/>
                    </a:lnTo>
                    <a:lnTo>
                      <a:pt x="297658" y="336874"/>
                    </a:lnTo>
                    <a:lnTo>
                      <a:pt x="298808" y="332592"/>
                    </a:lnTo>
                    <a:lnTo>
                      <a:pt x="299301" y="328491"/>
                    </a:lnTo>
                    <a:lnTo>
                      <a:pt x="296425" y="324908"/>
                    </a:lnTo>
                    <a:lnTo>
                      <a:pt x="295110" y="320651"/>
                    </a:lnTo>
                    <a:lnTo>
                      <a:pt x="298151" y="316518"/>
                    </a:lnTo>
                    <a:lnTo>
                      <a:pt x="302424" y="316961"/>
                    </a:lnTo>
                    <a:lnTo>
                      <a:pt x="306451" y="318843"/>
                    </a:lnTo>
                    <a:lnTo>
                      <a:pt x="308998" y="322287"/>
                    </a:lnTo>
                    <a:lnTo>
                      <a:pt x="309491" y="318054"/>
                    </a:lnTo>
                    <a:lnTo>
                      <a:pt x="305712" y="315975"/>
                    </a:lnTo>
                    <a:lnTo>
                      <a:pt x="304808" y="311973"/>
                    </a:lnTo>
                    <a:lnTo>
                      <a:pt x="305300" y="307848"/>
                    </a:lnTo>
                    <a:lnTo>
                      <a:pt x="308259" y="305054"/>
                    </a:lnTo>
                    <a:lnTo>
                      <a:pt x="312943" y="307387"/>
                    </a:lnTo>
                    <a:lnTo>
                      <a:pt x="313847" y="311685"/>
                    </a:lnTo>
                    <a:lnTo>
                      <a:pt x="310642" y="314570"/>
                    </a:lnTo>
                    <a:lnTo>
                      <a:pt x="313271" y="318474"/>
                    </a:lnTo>
                    <a:lnTo>
                      <a:pt x="314422" y="322747"/>
                    </a:lnTo>
                    <a:lnTo>
                      <a:pt x="317216" y="326297"/>
                    </a:lnTo>
                    <a:lnTo>
                      <a:pt x="320175" y="329239"/>
                    </a:lnTo>
                    <a:lnTo>
                      <a:pt x="321407" y="324514"/>
                    </a:lnTo>
                    <a:lnTo>
                      <a:pt x="325270" y="322607"/>
                    </a:lnTo>
                    <a:lnTo>
                      <a:pt x="327735" y="318802"/>
                    </a:lnTo>
                    <a:lnTo>
                      <a:pt x="324777" y="313970"/>
                    </a:lnTo>
                    <a:lnTo>
                      <a:pt x="324202" y="309647"/>
                    </a:lnTo>
                    <a:lnTo>
                      <a:pt x="326339" y="305267"/>
                    </a:lnTo>
                    <a:lnTo>
                      <a:pt x="331105" y="303993"/>
                    </a:lnTo>
                    <a:lnTo>
                      <a:pt x="326010" y="298997"/>
                    </a:lnTo>
                    <a:lnTo>
                      <a:pt x="323051" y="296137"/>
                    </a:lnTo>
                    <a:lnTo>
                      <a:pt x="319929" y="293285"/>
                    </a:lnTo>
                    <a:lnTo>
                      <a:pt x="316970" y="290064"/>
                    </a:lnTo>
                    <a:lnTo>
                      <a:pt x="314258" y="285971"/>
                    </a:lnTo>
                    <a:lnTo>
                      <a:pt x="313518" y="281854"/>
                    </a:lnTo>
                    <a:lnTo>
                      <a:pt x="312121" y="277441"/>
                    </a:lnTo>
                    <a:lnTo>
                      <a:pt x="311546" y="272650"/>
                    </a:lnTo>
                    <a:lnTo>
                      <a:pt x="311052" y="268187"/>
                    </a:lnTo>
                    <a:lnTo>
                      <a:pt x="313518" y="264761"/>
                    </a:lnTo>
                    <a:lnTo>
                      <a:pt x="312040" y="260578"/>
                    </a:lnTo>
                    <a:lnTo>
                      <a:pt x="310560" y="256583"/>
                    </a:lnTo>
                    <a:lnTo>
                      <a:pt x="308917" y="252376"/>
                    </a:lnTo>
                    <a:lnTo>
                      <a:pt x="305136" y="245917"/>
                    </a:lnTo>
                    <a:lnTo>
                      <a:pt x="301685" y="240295"/>
                    </a:lnTo>
                    <a:lnTo>
                      <a:pt x="298725" y="237386"/>
                    </a:lnTo>
                    <a:lnTo>
                      <a:pt x="295604" y="233458"/>
                    </a:lnTo>
                    <a:lnTo>
                      <a:pt x="293630" y="228774"/>
                    </a:lnTo>
                    <a:lnTo>
                      <a:pt x="293467" y="224213"/>
                    </a:lnTo>
                    <a:lnTo>
                      <a:pt x="296507" y="220013"/>
                    </a:lnTo>
                    <a:lnTo>
                      <a:pt x="301027" y="218863"/>
                    </a:lnTo>
                    <a:lnTo>
                      <a:pt x="303739" y="221977"/>
                    </a:lnTo>
                    <a:lnTo>
                      <a:pt x="301931" y="217967"/>
                    </a:lnTo>
                    <a:lnTo>
                      <a:pt x="299548" y="214400"/>
                    </a:lnTo>
                    <a:lnTo>
                      <a:pt x="299137" y="210316"/>
                    </a:lnTo>
                    <a:lnTo>
                      <a:pt x="298151" y="205780"/>
                    </a:lnTo>
                    <a:lnTo>
                      <a:pt x="297164" y="201777"/>
                    </a:lnTo>
                    <a:lnTo>
                      <a:pt x="302260" y="200290"/>
                    </a:lnTo>
                    <a:lnTo>
                      <a:pt x="299876" y="196690"/>
                    </a:lnTo>
                    <a:lnTo>
                      <a:pt x="299794" y="192466"/>
                    </a:lnTo>
                    <a:lnTo>
                      <a:pt x="298644" y="188505"/>
                    </a:lnTo>
                    <a:lnTo>
                      <a:pt x="299219" y="184068"/>
                    </a:lnTo>
                    <a:lnTo>
                      <a:pt x="296343" y="181068"/>
                    </a:lnTo>
                    <a:lnTo>
                      <a:pt x="293713" y="177888"/>
                    </a:lnTo>
                    <a:lnTo>
                      <a:pt x="291494" y="174403"/>
                    </a:lnTo>
                    <a:lnTo>
                      <a:pt x="289111" y="170943"/>
                    </a:lnTo>
                    <a:lnTo>
                      <a:pt x="285741" y="168560"/>
                    </a:lnTo>
                    <a:lnTo>
                      <a:pt x="283276" y="165207"/>
                    </a:lnTo>
                    <a:lnTo>
                      <a:pt x="280154" y="162240"/>
                    </a:lnTo>
                    <a:lnTo>
                      <a:pt x="276784" y="159216"/>
                    </a:lnTo>
                    <a:lnTo>
                      <a:pt x="273332" y="156595"/>
                    </a:lnTo>
                    <a:lnTo>
                      <a:pt x="269799" y="154417"/>
                    </a:lnTo>
                    <a:lnTo>
                      <a:pt x="265853" y="153077"/>
                    </a:lnTo>
                    <a:lnTo>
                      <a:pt x="262649" y="150242"/>
                    </a:lnTo>
                    <a:lnTo>
                      <a:pt x="259772" y="147021"/>
                    </a:lnTo>
                    <a:lnTo>
                      <a:pt x="255417" y="141465"/>
                    </a:lnTo>
                    <a:lnTo>
                      <a:pt x="252048" y="136140"/>
                    </a:lnTo>
                    <a:lnTo>
                      <a:pt x="249499" y="131908"/>
                    </a:lnTo>
                    <a:lnTo>
                      <a:pt x="247774" y="127519"/>
                    </a:lnTo>
                    <a:lnTo>
                      <a:pt x="242514" y="127610"/>
                    </a:lnTo>
                    <a:lnTo>
                      <a:pt x="238405" y="125432"/>
                    </a:lnTo>
                    <a:lnTo>
                      <a:pt x="233721" y="123706"/>
                    </a:lnTo>
                    <a:lnTo>
                      <a:pt x="232077" y="128169"/>
                    </a:lnTo>
                    <a:lnTo>
                      <a:pt x="233804" y="132409"/>
                    </a:lnTo>
                    <a:lnTo>
                      <a:pt x="237995" y="133445"/>
                    </a:lnTo>
                    <a:lnTo>
                      <a:pt x="242350" y="132269"/>
                    </a:lnTo>
                    <a:lnTo>
                      <a:pt x="247692" y="134012"/>
                    </a:lnTo>
                    <a:lnTo>
                      <a:pt x="249582" y="138679"/>
                    </a:lnTo>
                    <a:lnTo>
                      <a:pt x="249499" y="142838"/>
                    </a:lnTo>
                    <a:lnTo>
                      <a:pt x="244898" y="140849"/>
                    </a:lnTo>
                    <a:lnTo>
                      <a:pt x="241036" y="138663"/>
                    </a:lnTo>
                    <a:lnTo>
                      <a:pt x="242022" y="143199"/>
                    </a:lnTo>
                    <a:lnTo>
                      <a:pt x="237501" y="142221"/>
                    </a:lnTo>
                    <a:lnTo>
                      <a:pt x="234790" y="138975"/>
                    </a:lnTo>
                    <a:lnTo>
                      <a:pt x="231667" y="134932"/>
                    </a:lnTo>
                    <a:lnTo>
                      <a:pt x="227476" y="131801"/>
                    </a:lnTo>
                    <a:lnTo>
                      <a:pt x="221477" y="130749"/>
                    </a:lnTo>
                    <a:lnTo>
                      <a:pt x="223202" y="134661"/>
                    </a:lnTo>
                    <a:lnTo>
                      <a:pt x="225750" y="138244"/>
                    </a:lnTo>
                    <a:lnTo>
                      <a:pt x="227722" y="142353"/>
                    </a:lnTo>
                    <a:lnTo>
                      <a:pt x="226160" y="146922"/>
                    </a:lnTo>
                    <a:lnTo>
                      <a:pt x="222955" y="149626"/>
                    </a:lnTo>
                    <a:lnTo>
                      <a:pt x="226654" y="154540"/>
                    </a:lnTo>
                    <a:lnTo>
                      <a:pt x="229448" y="157647"/>
                    </a:lnTo>
                    <a:lnTo>
                      <a:pt x="233557" y="163046"/>
                    </a:lnTo>
                    <a:lnTo>
                      <a:pt x="235036" y="167500"/>
                    </a:lnTo>
                    <a:lnTo>
                      <a:pt x="232981" y="171149"/>
                    </a:lnTo>
                    <a:lnTo>
                      <a:pt x="235611" y="174354"/>
                    </a:lnTo>
                    <a:lnTo>
                      <a:pt x="239885" y="174173"/>
                    </a:lnTo>
                    <a:lnTo>
                      <a:pt x="242761" y="177197"/>
                    </a:lnTo>
                    <a:lnTo>
                      <a:pt x="246049" y="182227"/>
                    </a:lnTo>
                    <a:lnTo>
                      <a:pt x="248350" y="188678"/>
                    </a:lnTo>
                    <a:lnTo>
                      <a:pt x="247856" y="193247"/>
                    </a:lnTo>
                    <a:lnTo>
                      <a:pt x="249171" y="197586"/>
                    </a:lnTo>
                    <a:lnTo>
                      <a:pt x="250568" y="202040"/>
                    </a:lnTo>
                    <a:lnTo>
                      <a:pt x="251636" y="207415"/>
                    </a:lnTo>
                    <a:lnTo>
                      <a:pt x="249828" y="212527"/>
                    </a:lnTo>
                    <a:lnTo>
                      <a:pt x="250240" y="217408"/>
                    </a:lnTo>
                    <a:lnTo>
                      <a:pt x="252212" y="223933"/>
                    </a:lnTo>
                    <a:lnTo>
                      <a:pt x="253034" y="229390"/>
                    </a:lnTo>
                    <a:lnTo>
                      <a:pt x="251883" y="233376"/>
                    </a:lnTo>
                    <a:lnTo>
                      <a:pt x="247609" y="233951"/>
                    </a:lnTo>
                    <a:lnTo>
                      <a:pt x="243665" y="238389"/>
                    </a:lnTo>
                    <a:lnTo>
                      <a:pt x="244569" y="242827"/>
                    </a:lnTo>
                    <a:lnTo>
                      <a:pt x="243747" y="248530"/>
                    </a:lnTo>
                    <a:lnTo>
                      <a:pt x="242350" y="252836"/>
                    </a:lnTo>
                    <a:lnTo>
                      <a:pt x="239309" y="257381"/>
                    </a:lnTo>
                    <a:lnTo>
                      <a:pt x="235036" y="258317"/>
                    </a:lnTo>
                    <a:lnTo>
                      <a:pt x="231914" y="261876"/>
                    </a:lnTo>
                    <a:lnTo>
                      <a:pt x="228050" y="263659"/>
                    </a:lnTo>
                    <a:lnTo>
                      <a:pt x="222627" y="265163"/>
                    </a:lnTo>
                    <a:lnTo>
                      <a:pt x="222134" y="269264"/>
                    </a:lnTo>
                    <a:lnTo>
                      <a:pt x="217696" y="271351"/>
                    </a:lnTo>
                    <a:lnTo>
                      <a:pt x="213587" y="269806"/>
                    </a:lnTo>
                    <a:lnTo>
                      <a:pt x="211040" y="266149"/>
                    </a:lnTo>
                    <a:lnTo>
                      <a:pt x="208574" y="260504"/>
                    </a:lnTo>
                    <a:lnTo>
                      <a:pt x="204629" y="259263"/>
                    </a:lnTo>
                    <a:lnTo>
                      <a:pt x="207260" y="255737"/>
                    </a:lnTo>
                    <a:lnTo>
                      <a:pt x="210218" y="252836"/>
                    </a:lnTo>
                    <a:lnTo>
                      <a:pt x="209889" y="248538"/>
                    </a:lnTo>
                    <a:lnTo>
                      <a:pt x="205533" y="248135"/>
                    </a:lnTo>
                    <a:lnTo>
                      <a:pt x="200849" y="251201"/>
                    </a:lnTo>
                    <a:lnTo>
                      <a:pt x="196576" y="252409"/>
                    </a:lnTo>
                    <a:lnTo>
                      <a:pt x="197397" y="256501"/>
                    </a:lnTo>
                    <a:lnTo>
                      <a:pt x="200109" y="260512"/>
                    </a:lnTo>
                    <a:lnTo>
                      <a:pt x="202822" y="263733"/>
                    </a:lnTo>
                    <a:lnTo>
                      <a:pt x="205041" y="269880"/>
                    </a:lnTo>
                    <a:lnTo>
                      <a:pt x="204876" y="275107"/>
                    </a:lnTo>
                    <a:lnTo>
                      <a:pt x="202822" y="282166"/>
                    </a:lnTo>
                    <a:lnTo>
                      <a:pt x="200191" y="286234"/>
                    </a:lnTo>
                    <a:lnTo>
                      <a:pt x="198630" y="290015"/>
                    </a:lnTo>
                    <a:lnTo>
                      <a:pt x="197973" y="295028"/>
                    </a:lnTo>
                    <a:lnTo>
                      <a:pt x="200438" y="298545"/>
                    </a:lnTo>
                    <a:lnTo>
                      <a:pt x="204137" y="301216"/>
                    </a:lnTo>
                    <a:lnTo>
                      <a:pt x="206191" y="304889"/>
                    </a:lnTo>
                    <a:lnTo>
                      <a:pt x="202246" y="303295"/>
                    </a:lnTo>
                    <a:lnTo>
                      <a:pt x="200520" y="307239"/>
                    </a:lnTo>
                    <a:lnTo>
                      <a:pt x="198877" y="311053"/>
                    </a:lnTo>
                    <a:lnTo>
                      <a:pt x="194686" y="311020"/>
                    </a:lnTo>
                    <a:lnTo>
                      <a:pt x="191316" y="308571"/>
                    </a:lnTo>
                    <a:lnTo>
                      <a:pt x="186960" y="309623"/>
                    </a:lnTo>
                    <a:lnTo>
                      <a:pt x="184741" y="305982"/>
                    </a:lnTo>
                    <a:lnTo>
                      <a:pt x="181865" y="301972"/>
                    </a:lnTo>
                    <a:lnTo>
                      <a:pt x="178167" y="304355"/>
                    </a:lnTo>
                    <a:lnTo>
                      <a:pt x="173976" y="305678"/>
                    </a:lnTo>
                    <a:lnTo>
                      <a:pt x="169785" y="305744"/>
                    </a:lnTo>
                    <a:lnTo>
                      <a:pt x="165511" y="305341"/>
                    </a:lnTo>
                    <a:lnTo>
                      <a:pt x="161485" y="307461"/>
                    </a:lnTo>
                    <a:lnTo>
                      <a:pt x="155157" y="310091"/>
                    </a:lnTo>
                    <a:lnTo>
                      <a:pt x="149158" y="310707"/>
                    </a:lnTo>
                    <a:lnTo>
                      <a:pt x="144884" y="310387"/>
                    </a:lnTo>
                    <a:lnTo>
                      <a:pt x="140365" y="310198"/>
                    </a:lnTo>
                    <a:lnTo>
                      <a:pt x="135762" y="311431"/>
                    </a:lnTo>
                    <a:lnTo>
                      <a:pt x="132968" y="308300"/>
                    </a:lnTo>
                    <a:lnTo>
                      <a:pt x="128941" y="307618"/>
                    </a:lnTo>
                    <a:lnTo>
                      <a:pt x="125161" y="310075"/>
                    </a:lnTo>
                    <a:lnTo>
                      <a:pt x="120723" y="311587"/>
                    </a:lnTo>
                    <a:lnTo>
                      <a:pt x="121298" y="316238"/>
                    </a:lnTo>
                    <a:lnTo>
                      <a:pt x="118175" y="319115"/>
                    </a:lnTo>
                    <a:lnTo>
                      <a:pt x="116532" y="323076"/>
                    </a:lnTo>
                    <a:lnTo>
                      <a:pt x="113984" y="326519"/>
                    </a:lnTo>
                    <a:lnTo>
                      <a:pt x="112012" y="330299"/>
                    </a:lnTo>
                    <a:lnTo>
                      <a:pt x="109053" y="333348"/>
                    </a:lnTo>
                    <a:lnTo>
                      <a:pt x="105274" y="336586"/>
                    </a:lnTo>
                    <a:lnTo>
                      <a:pt x="102397" y="339717"/>
                    </a:lnTo>
                    <a:lnTo>
                      <a:pt x="100506" y="343563"/>
                    </a:lnTo>
                    <a:lnTo>
                      <a:pt x="96069" y="345347"/>
                    </a:lnTo>
                    <a:lnTo>
                      <a:pt x="91631" y="344385"/>
                    </a:lnTo>
                    <a:lnTo>
                      <a:pt x="87851" y="346300"/>
                    </a:lnTo>
                    <a:lnTo>
                      <a:pt x="89988" y="350146"/>
                    </a:lnTo>
                    <a:lnTo>
                      <a:pt x="90153" y="354419"/>
                    </a:lnTo>
                    <a:lnTo>
                      <a:pt x="92700" y="357657"/>
                    </a:lnTo>
                    <a:lnTo>
                      <a:pt x="96891" y="356630"/>
                    </a:lnTo>
                    <a:lnTo>
                      <a:pt x="100835" y="359868"/>
                    </a:lnTo>
                    <a:lnTo>
                      <a:pt x="105027" y="358693"/>
                    </a:lnTo>
                    <a:lnTo>
                      <a:pt x="108971" y="357485"/>
                    </a:lnTo>
                    <a:lnTo>
                      <a:pt x="112916" y="356079"/>
                    </a:lnTo>
                    <a:lnTo>
                      <a:pt x="116697" y="358405"/>
                    </a:lnTo>
                    <a:lnTo>
                      <a:pt x="120723" y="359342"/>
                    </a:lnTo>
                    <a:lnTo>
                      <a:pt x="124915" y="360665"/>
                    </a:lnTo>
                    <a:lnTo>
                      <a:pt x="127134" y="356424"/>
                    </a:lnTo>
                    <a:lnTo>
                      <a:pt x="125654" y="352521"/>
                    </a:lnTo>
                    <a:lnTo>
                      <a:pt x="125901" y="347795"/>
                    </a:lnTo>
                    <a:lnTo>
                      <a:pt x="130338" y="346497"/>
                    </a:lnTo>
                    <a:lnTo>
                      <a:pt x="132804" y="350105"/>
                    </a:lnTo>
                    <a:lnTo>
                      <a:pt x="137160" y="351157"/>
                    </a:lnTo>
                    <a:lnTo>
                      <a:pt x="139871" y="347754"/>
                    </a:lnTo>
                    <a:lnTo>
                      <a:pt x="144474" y="347376"/>
                    </a:lnTo>
                    <a:lnTo>
                      <a:pt x="149158" y="344673"/>
                    </a:lnTo>
                    <a:lnTo>
                      <a:pt x="153678" y="345905"/>
                    </a:lnTo>
                    <a:lnTo>
                      <a:pt x="158033" y="342963"/>
                    </a:lnTo>
                    <a:lnTo>
                      <a:pt x="162224" y="342437"/>
                    </a:lnTo>
                    <a:lnTo>
                      <a:pt x="167156" y="343481"/>
                    </a:lnTo>
                    <a:lnTo>
                      <a:pt x="168717" y="339594"/>
                    </a:lnTo>
                    <a:lnTo>
                      <a:pt x="171839" y="336775"/>
                    </a:lnTo>
                    <a:lnTo>
                      <a:pt x="175291" y="334351"/>
                    </a:lnTo>
                    <a:lnTo>
                      <a:pt x="179728" y="333521"/>
                    </a:lnTo>
                    <a:lnTo>
                      <a:pt x="184331" y="333496"/>
                    </a:lnTo>
                    <a:lnTo>
                      <a:pt x="187946" y="335764"/>
                    </a:lnTo>
                    <a:lnTo>
                      <a:pt x="192384" y="337482"/>
                    </a:lnTo>
                    <a:lnTo>
                      <a:pt x="197068" y="337424"/>
                    </a:lnTo>
                    <a:lnTo>
                      <a:pt x="200849" y="335542"/>
                    </a:lnTo>
                    <a:lnTo>
                      <a:pt x="204712" y="337400"/>
                    </a:lnTo>
                    <a:lnTo>
                      <a:pt x="205451" y="341657"/>
                    </a:lnTo>
                    <a:lnTo>
                      <a:pt x="202082" y="344147"/>
                    </a:lnTo>
                    <a:lnTo>
                      <a:pt x="200028" y="347787"/>
                    </a:lnTo>
                    <a:lnTo>
                      <a:pt x="202575" y="351033"/>
                    </a:lnTo>
                    <a:lnTo>
                      <a:pt x="202986" y="355348"/>
                    </a:lnTo>
                    <a:lnTo>
                      <a:pt x="205205" y="359038"/>
                    </a:lnTo>
                    <a:lnTo>
                      <a:pt x="207999" y="362489"/>
                    </a:lnTo>
                    <a:lnTo>
                      <a:pt x="211614" y="364503"/>
                    </a:lnTo>
                    <a:lnTo>
                      <a:pt x="215478" y="366607"/>
                    </a:lnTo>
                    <a:lnTo>
                      <a:pt x="217696" y="370748"/>
                    </a:lnTo>
                    <a:lnTo>
                      <a:pt x="222873" y="372926"/>
                    </a:lnTo>
                    <a:lnTo>
                      <a:pt x="227229" y="373838"/>
                    </a:lnTo>
                    <a:close/>
                    <a:moveTo>
                      <a:pt x="310313" y="336414"/>
                    </a:moveTo>
                    <a:lnTo>
                      <a:pt x="307602" y="332806"/>
                    </a:lnTo>
                    <a:lnTo>
                      <a:pt x="310313" y="336414"/>
                    </a:lnTo>
                    <a:close/>
                    <a:moveTo>
                      <a:pt x="228462" y="238660"/>
                    </a:moveTo>
                    <a:lnTo>
                      <a:pt x="232818" y="235710"/>
                    </a:lnTo>
                    <a:lnTo>
                      <a:pt x="232818" y="230516"/>
                    </a:lnTo>
                    <a:lnTo>
                      <a:pt x="228626" y="229587"/>
                    </a:lnTo>
                    <a:lnTo>
                      <a:pt x="227968" y="224665"/>
                    </a:lnTo>
                    <a:lnTo>
                      <a:pt x="224106" y="226300"/>
                    </a:lnTo>
                    <a:lnTo>
                      <a:pt x="223859" y="230541"/>
                    </a:lnTo>
                    <a:lnTo>
                      <a:pt x="228050" y="233137"/>
                    </a:lnTo>
                    <a:lnTo>
                      <a:pt x="228297" y="237353"/>
                    </a:lnTo>
                    <a:close/>
                    <a:moveTo>
                      <a:pt x="58512" y="394926"/>
                    </a:moveTo>
                    <a:lnTo>
                      <a:pt x="57773" y="390611"/>
                    </a:lnTo>
                    <a:lnTo>
                      <a:pt x="56376" y="385697"/>
                    </a:lnTo>
                    <a:lnTo>
                      <a:pt x="56293" y="390340"/>
                    </a:lnTo>
                    <a:lnTo>
                      <a:pt x="57773" y="394416"/>
                    </a:lnTo>
                    <a:close/>
                    <a:moveTo>
                      <a:pt x="53746" y="402445"/>
                    </a:moveTo>
                    <a:lnTo>
                      <a:pt x="53829" y="398032"/>
                    </a:lnTo>
                    <a:lnTo>
                      <a:pt x="49802" y="397153"/>
                    </a:lnTo>
                    <a:lnTo>
                      <a:pt x="49884" y="401484"/>
                    </a:lnTo>
                    <a:close/>
                    <a:moveTo>
                      <a:pt x="215066" y="126574"/>
                    </a:moveTo>
                    <a:lnTo>
                      <a:pt x="218107" y="122876"/>
                    </a:lnTo>
                    <a:lnTo>
                      <a:pt x="215641" y="118036"/>
                    </a:lnTo>
                    <a:lnTo>
                      <a:pt x="218107" y="114469"/>
                    </a:lnTo>
                    <a:lnTo>
                      <a:pt x="222463" y="114888"/>
                    </a:lnTo>
                    <a:lnTo>
                      <a:pt x="227393" y="116261"/>
                    </a:lnTo>
                    <a:lnTo>
                      <a:pt x="231914" y="114568"/>
                    </a:lnTo>
                    <a:lnTo>
                      <a:pt x="226982" y="111231"/>
                    </a:lnTo>
                    <a:lnTo>
                      <a:pt x="222791" y="109366"/>
                    </a:lnTo>
                    <a:lnTo>
                      <a:pt x="218436" y="106793"/>
                    </a:lnTo>
                    <a:lnTo>
                      <a:pt x="214984" y="104254"/>
                    </a:lnTo>
                    <a:lnTo>
                      <a:pt x="210875" y="104410"/>
                    </a:lnTo>
                    <a:lnTo>
                      <a:pt x="206931" y="102923"/>
                    </a:lnTo>
                    <a:lnTo>
                      <a:pt x="202163" y="100794"/>
                    </a:lnTo>
                    <a:lnTo>
                      <a:pt x="198877" y="98353"/>
                    </a:lnTo>
                    <a:lnTo>
                      <a:pt x="197562" y="94286"/>
                    </a:lnTo>
                    <a:lnTo>
                      <a:pt x="197891" y="90094"/>
                    </a:lnTo>
                    <a:lnTo>
                      <a:pt x="202246" y="89848"/>
                    </a:lnTo>
                    <a:lnTo>
                      <a:pt x="207177" y="91475"/>
                    </a:lnTo>
                    <a:lnTo>
                      <a:pt x="210875" y="93521"/>
                    </a:lnTo>
                    <a:lnTo>
                      <a:pt x="213998" y="96529"/>
                    </a:lnTo>
                    <a:lnTo>
                      <a:pt x="218764" y="94170"/>
                    </a:lnTo>
                    <a:lnTo>
                      <a:pt x="222216" y="90415"/>
                    </a:lnTo>
                    <a:lnTo>
                      <a:pt x="226490" y="88418"/>
                    </a:lnTo>
                    <a:lnTo>
                      <a:pt x="231009" y="88796"/>
                    </a:lnTo>
                    <a:lnTo>
                      <a:pt x="235036" y="90029"/>
                    </a:lnTo>
                    <a:lnTo>
                      <a:pt x="239638" y="92584"/>
                    </a:lnTo>
                    <a:lnTo>
                      <a:pt x="244159" y="93636"/>
                    </a:lnTo>
                    <a:lnTo>
                      <a:pt x="248513" y="96094"/>
                    </a:lnTo>
                    <a:lnTo>
                      <a:pt x="253280" y="98288"/>
                    </a:lnTo>
                    <a:lnTo>
                      <a:pt x="258376" y="100260"/>
                    </a:lnTo>
                    <a:lnTo>
                      <a:pt x="262485" y="101937"/>
                    </a:lnTo>
                    <a:lnTo>
                      <a:pt x="267168" y="103506"/>
                    </a:lnTo>
                    <a:lnTo>
                      <a:pt x="271524" y="104246"/>
                    </a:lnTo>
                    <a:lnTo>
                      <a:pt x="275304" y="105996"/>
                    </a:lnTo>
                    <a:lnTo>
                      <a:pt x="279249" y="108347"/>
                    </a:lnTo>
                    <a:lnTo>
                      <a:pt x="280728" y="104295"/>
                    </a:lnTo>
                    <a:lnTo>
                      <a:pt x="277688" y="100301"/>
                    </a:lnTo>
                    <a:lnTo>
                      <a:pt x="276373" y="95691"/>
                    </a:lnTo>
                    <a:lnTo>
                      <a:pt x="276455" y="90053"/>
                    </a:lnTo>
                    <a:lnTo>
                      <a:pt x="279167" y="83101"/>
                    </a:lnTo>
                    <a:lnTo>
                      <a:pt x="282289" y="78704"/>
                    </a:lnTo>
                    <a:lnTo>
                      <a:pt x="287796" y="76715"/>
                    </a:lnTo>
                    <a:lnTo>
                      <a:pt x="292069" y="78343"/>
                    </a:lnTo>
                    <a:lnTo>
                      <a:pt x="296918" y="78367"/>
                    </a:lnTo>
                    <a:lnTo>
                      <a:pt x="301191" y="78844"/>
                    </a:lnTo>
                    <a:lnTo>
                      <a:pt x="298644" y="75302"/>
                    </a:lnTo>
                    <a:lnTo>
                      <a:pt x="302424" y="77282"/>
                    </a:lnTo>
                    <a:lnTo>
                      <a:pt x="306615" y="75458"/>
                    </a:lnTo>
                    <a:lnTo>
                      <a:pt x="309327" y="71489"/>
                    </a:lnTo>
                    <a:lnTo>
                      <a:pt x="313601" y="71012"/>
                    </a:lnTo>
                    <a:lnTo>
                      <a:pt x="314916" y="66895"/>
                    </a:lnTo>
                    <a:lnTo>
                      <a:pt x="309327" y="67807"/>
                    </a:lnTo>
                    <a:lnTo>
                      <a:pt x="305712" y="65703"/>
                    </a:lnTo>
                    <a:lnTo>
                      <a:pt x="300780" y="60633"/>
                    </a:lnTo>
                    <a:lnTo>
                      <a:pt x="297658" y="57748"/>
                    </a:lnTo>
                    <a:lnTo>
                      <a:pt x="301685" y="58858"/>
                    </a:lnTo>
                    <a:lnTo>
                      <a:pt x="295274" y="56606"/>
                    </a:lnTo>
                    <a:lnTo>
                      <a:pt x="291576" y="53647"/>
                    </a:lnTo>
                    <a:lnTo>
                      <a:pt x="289275" y="49234"/>
                    </a:lnTo>
                    <a:lnTo>
                      <a:pt x="289358" y="45076"/>
                    </a:lnTo>
                    <a:lnTo>
                      <a:pt x="288864" y="40704"/>
                    </a:lnTo>
                    <a:lnTo>
                      <a:pt x="286974" y="36192"/>
                    </a:lnTo>
                    <a:lnTo>
                      <a:pt x="284016" y="41230"/>
                    </a:lnTo>
                    <a:lnTo>
                      <a:pt x="282289" y="45224"/>
                    </a:lnTo>
                    <a:lnTo>
                      <a:pt x="276619" y="48404"/>
                    </a:lnTo>
                    <a:lnTo>
                      <a:pt x="272099" y="47854"/>
                    </a:lnTo>
                    <a:lnTo>
                      <a:pt x="267168" y="46325"/>
                    </a:lnTo>
                    <a:lnTo>
                      <a:pt x="264046" y="43178"/>
                    </a:lnTo>
                    <a:lnTo>
                      <a:pt x="259608" y="42126"/>
                    </a:lnTo>
                    <a:lnTo>
                      <a:pt x="248185" y="39652"/>
                    </a:lnTo>
                    <a:lnTo>
                      <a:pt x="238899" y="36570"/>
                    </a:lnTo>
                    <a:lnTo>
                      <a:pt x="235200" y="34335"/>
                    </a:lnTo>
                    <a:lnTo>
                      <a:pt x="230927" y="32601"/>
                    </a:lnTo>
                    <a:lnTo>
                      <a:pt x="224763" y="29593"/>
                    </a:lnTo>
                    <a:lnTo>
                      <a:pt x="220983" y="27588"/>
                    </a:lnTo>
                    <a:lnTo>
                      <a:pt x="217121" y="25279"/>
                    </a:lnTo>
                    <a:lnTo>
                      <a:pt x="211861" y="22279"/>
                    </a:lnTo>
                    <a:lnTo>
                      <a:pt x="208327" y="19838"/>
                    </a:lnTo>
                    <a:lnTo>
                      <a:pt x="204712" y="17307"/>
                    </a:lnTo>
                    <a:lnTo>
                      <a:pt x="201424" y="14431"/>
                    </a:lnTo>
                    <a:lnTo>
                      <a:pt x="195014" y="10601"/>
                    </a:lnTo>
                    <a:lnTo>
                      <a:pt x="188193" y="6517"/>
                    </a:lnTo>
                    <a:lnTo>
                      <a:pt x="180715" y="2613"/>
                    </a:lnTo>
                    <a:lnTo>
                      <a:pt x="176606" y="0"/>
                    </a:lnTo>
                    <a:lnTo>
                      <a:pt x="172579" y="2145"/>
                    </a:lnTo>
                    <a:lnTo>
                      <a:pt x="172251" y="7667"/>
                    </a:lnTo>
                    <a:lnTo>
                      <a:pt x="177099" y="12261"/>
                    </a:lnTo>
                    <a:lnTo>
                      <a:pt x="184166" y="18548"/>
                    </a:lnTo>
                    <a:lnTo>
                      <a:pt x="188440" y="23380"/>
                    </a:lnTo>
                    <a:lnTo>
                      <a:pt x="191069" y="27128"/>
                    </a:lnTo>
                    <a:lnTo>
                      <a:pt x="193206" y="31656"/>
                    </a:lnTo>
                    <a:lnTo>
                      <a:pt x="193700" y="35781"/>
                    </a:lnTo>
                    <a:lnTo>
                      <a:pt x="195754" y="39463"/>
                    </a:lnTo>
                    <a:lnTo>
                      <a:pt x="198548" y="43556"/>
                    </a:lnTo>
                    <a:lnTo>
                      <a:pt x="200356" y="47278"/>
                    </a:lnTo>
                    <a:lnTo>
                      <a:pt x="198137" y="50927"/>
                    </a:lnTo>
                    <a:lnTo>
                      <a:pt x="198877" y="56187"/>
                    </a:lnTo>
                    <a:lnTo>
                      <a:pt x="201753" y="59564"/>
                    </a:lnTo>
                    <a:lnTo>
                      <a:pt x="205862" y="63887"/>
                    </a:lnTo>
                    <a:lnTo>
                      <a:pt x="207341" y="68349"/>
                    </a:lnTo>
                    <a:lnTo>
                      <a:pt x="204629" y="72393"/>
                    </a:lnTo>
                    <a:lnTo>
                      <a:pt x="200356" y="70963"/>
                    </a:lnTo>
                    <a:lnTo>
                      <a:pt x="195836" y="70420"/>
                    </a:lnTo>
                    <a:lnTo>
                      <a:pt x="191810" y="69344"/>
                    </a:lnTo>
                    <a:lnTo>
                      <a:pt x="187946" y="67610"/>
                    </a:lnTo>
                    <a:lnTo>
                      <a:pt x="184249" y="65892"/>
                    </a:lnTo>
                    <a:lnTo>
                      <a:pt x="180057" y="66500"/>
                    </a:lnTo>
                    <a:lnTo>
                      <a:pt x="182687" y="70634"/>
                    </a:lnTo>
                    <a:lnTo>
                      <a:pt x="186632" y="72910"/>
                    </a:lnTo>
                    <a:lnTo>
                      <a:pt x="190001" y="75631"/>
                    </a:lnTo>
                    <a:lnTo>
                      <a:pt x="189673" y="80635"/>
                    </a:lnTo>
                    <a:lnTo>
                      <a:pt x="186221" y="83043"/>
                    </a:lnTo>
                    <a:lnTo>
                      <a:pt x="183755" y="86421"/>
                    </a:lnTo>
                    <a:lnTo>
                      <a:pt x="182769" y="90883"/>
                    </a:lnTo>
                    <a:lnTo>
                      <a:pt x="185646" y="95436"/>
                    </a:lnTo>
                    <a:lnTo>
                      <a:pt x="186878" y="99356"/>
                    </a:lnTo>
                    <a:lnTo>
                      <a:pt x="190659" y="101444"/>
                    </a:lnTo>
                    <a:lnTo>
                      <a:pt x="194850" y="103942"/>
                    </a:lnTo>
                    <a:lnTo>
                      <a:pt x="199287" y="106563"/>
                    </a:lnTo>
                    <a:lnTo>
                      <a:pt x="203232" y="110566"/>
                    </a:lnTo>
                    <a:lnTo>
                      <a:pt x="204300" y="114921"/>
                    </a:lnTo>
                    <a:lnTo>
                      <a:pt x="205041" y="119244"/>
                    </a:lnTo>
                    <a:lnTo>
                      <a:pt x="207423" y="122630"/>
                    </a:lnTo>
                    <a:lnTo>
                      <a:pt x="211861" y="125966"/>
                    </a:lnTo>
                    <a:close/>
                    <a:moveTo>
                      <a:pt x="182769" y="106267"/>
                    </a:moveTo>
                    <a:lnTo>
                      <a:pt x="181947" y="102060"/>
                    </a:lnTo>
                    <a:lnTo>
                      <a:pt x="182769" y="106267"/>
                    </a:lnTo>
                    <a:close/>
                    <a:moveTo>
                      <a:pt x="166909" y="11850"/>
                    </a:moveTo>
                    <a:lnTo>
                      <a:pt x="165019" y="7889"/>
                    </a:lnTo>
                    <a:lnTo>
                      <a:pt x="166580" y="11752"/>
                    </a:lnTo>
                    <a:close/>
                    <a:moveTo>
                      <a:pt x="157705" y="6443"/>
                    </a:moveTo>
                    <a:lnTo>
                      <a:pt x="155568" y="2572"/>
                    </a:lnTo>
                    <a:lnTo>
                      <a:pt x="151869" y="600"/>
                    </a:lnTo>
                    <a:lnTo>
                      <a:pt x="155650" y="4553"/>
                    </a:lnTo>
                    <a:close/>
                    <a:moveTo>
                      <a:pt x="165101" y="397811"/>
                    </a:moveTo>
                    <a:lnTo>
                      <a:pt x="162224" y="394540"/>
                    </a:lnTo>
                    <a:lnTo>
                      <a:pt x="161649" y="390414"/>
                    </a:lnTo>
                    <a:lnTo>
                      <a:pt x="163210" y="386568"/>
                    </a:lnTo>
                    <a:lnTo>
                      <a:pt x="165101" y="382821"/>
                    </a:lnTo>
                    <a:lnTo>
                      <a:pt x="163292" y="378925"/>
                    </a:lnTo>
                    <a:lnTo>
                      <a:pt x="166909" y="376493"/>
                    </a:lnTo>
                    <a:lnTo>
                      <a:pt x="170360" y="373337"/>
                    </a:lnTo>
                    <a:lnTo>
                      <a:pt x="174551" y="372417"/>
                    </a:lnTo>
                    <a:lnTo>
                      <a:pt x="179811" y="373732"/>
                    </a:lnTo>
                    <a:lnTo>
                      <a:pt x="183673" y="376460"/>
                    </a:lnTo>
                    <a:lnTo>
                      <a:pt x="187043" y="379788"/>
                    </a:lnTo>
                    <a:lnTo>
                      <a:pt x="188522" y="374948"/>
                    </a:lnTo>
                    <a:lnTo>
                      <a:pt x="188850" y="370806"/>
                    </a:lnTo>
                    <a:lnTo>
                      <a:pt x="193124" y="366500"/>
                    </a:lnTo>
                    <a:lnTo>
                      <a:pt x="197068" y="362876"/>
                    </a:lnTo>
                    <a:lnTo>
                      <a:pt x="194110" y="359375"/>
                    </a:lnTo>
                    <a:lnTo>
                      <a:pt x="190248" y="356811"/>
                    </a:lnTo>
                    <a:lnTo>
                      <a:pt x="189673" y="352028"/>
                    </a:lnTo>
                    <a:lnTo>
                      <a:pt x="184988" y="350779"/>
                    </a:lnTo>
                    <a:lnTo>
                      <a:pt x="180797" y="349768"/>
                    </a:lnTo>
                    <a:lnTo>
                      <a:pt x="177428" y="347122"/>
                    </a:lnTo>
                    <a:lnTo>
                      <a:pt x="173319" y="345133"/>
                    </a:lnTo>
                    <a:lnTo>
                      <a:pt x="169291" y="346308"/>
                    </a:lnTo>
                    <a:lnTo>
                      <a:pt x="165347" y="348017"/>
                    </a:lnTo>
                    <a:lnTo>
                      <a:pt x="161814" y="350294"/>
                    </a:lnTo>
                    <a:lnTo>
                      <a:pt x="163786" y="354115"/>
                    </a:lnTo>
                    <a:lnTo>
                      <a:pt x="162882" y="358216"/>
                    </a:lnTo>
                    <a:lnTo>
                      <a:pt x="158115" y="358356"/>
                    </a:lnTo>
                    <a:lnTo>
                      <a:pt x="153760" y="359334"/>
                    </a:lnTo>
                    <a:lnTo>
                      <a:pt x="148500" y="356244"/>
                    </a:lnTo>
                    <a:lnTo>
                      <a:pt x="144966" y="353203"/>
                    </a:lnTo>
                    <a:lnTo>
                      <a:pt x="142829" y="357427"/>
                    </a:lnTo>
                    <a:lnTo>
                      <a:pt x="141843" y="361487"/>
                    </a:lnTo>
                    <a:lnTo>
                      <a:pt x="143488" y="365374"/>
                    </a:lnTo>
                    <a:lnTo>
                      <a:pt x="140036" y="369294"/>
                    </a:lnTo>
                    <a:lnTo>
                      <a:pt x="136419" y="373649"/>
                    </a:lnTo>
                    <a:lnTo>
                      <a:pt x="132886" y="375844"/>
                    </a:lnTo>
                    <a:lnTo>
                      <a:pt x="137242" y="374882"/>
                    </a:lnTo>
                    <a:lnTo>
                      <a:pt x="140528" y="377356"/>
                    </a:lnTo>
                    <a:lnTo>
                      <a:pt x="144719" y="379451"/>
                    </a:lnTo>
                    <a:lnTo>
                      <a:pt x="146117" y="383659"/>
                    </a:lnTo>
                    <a:lnTo>
                      <a:pt x="144802" y="387595"/>
                    </a:lnTo>
                    <a:lnTo>
                      <a:pt x="148500" y="389790"/>
                    </a:lnTo>
                    <a:lnTo>
                      <a:pt x="152938" y="391335"/>
                    </a:lnTo>
                    <a:lnTo>
                      <a:pt x="154664" y="395279"/>
                    </a:lnTo>
                    <a:lnTo>
                      <a:pt x="158608" y="396791"/>
                    </a:lnTo>
                    <a:lnTo>
                      <a:pt x="162635" y="395863"/>
                    </a:lnTo>
                    <a:close/>
                    <a:moveTo>
                      <a:pt x="135598" y="355545"/>
                    </a:moveTo>
                    <a:lnTo>
                      <a:pt x="133543" y="351806"/>
                    </a:lnTo>
                    <a:lnTo>
                      <a:pt x="135598" y="355545"/>
                    </a:lnTo>
                    <a:close/>
                    <a:moveTo>
                      <a:pt x="133461" y="362489"/>
                    </a:moveTo>
                    <a:lnTo>
                      <a:pt x="130174" y="359555"/>
                    </a:lnTo>
                    <a:lnTo>
                      <a:pt x="133461" y="362489"/>
                    </a:lnTo>
                    <a:close/>
                    <a:moveTo>
                      <a:pt x="131489" y="353647"/>
                    </a:moveTo>
                    <a:lnTo>
                      <a:pt x="131571" y="349299"/>
                    </a:lnTo>
                    <a:lnTo>
                      <a:pt x="131489" y="353647"/>
                    </a:lnTo>
                    <a:close/>
                    <a:moveTo>
                      <a:pt x="96891" y="417641"/>
                    </a:moveTo>
                    <a:lnTo>
                      <a:pt x="95987" y="413630"/>
                    </a:lnTo>
                    <a:lnTo>
                      <a:pt x="96891" y="417641"/>
                    </a:lnTo>
                    <a:close/>
                    <a:moveTo>
                      <a:pt x="90234" y="432326"/>
                    </a:moveTo>
                    <a:lnTo>
                      <a:pt x="91302" y="427938"/>
                    </a:lnTo>
                    <a:lnTo>
                      <a:pt x="89412" y="431923"/>
                    </a:lnTo>
                    <a:close/>
                    <a:moveTo>
                      <a:pt x="91960" y="414526"/>
                    </a:moveTo>
                    <a:lnTo>
                      <a:pt x="94507" y="411148"/>
                    </a:lnTo>
                    <a:lnTo>
                      <a:pt x="97466" y="407919"/>
                    </a:lnTo>
                    <a:lnTo>
                      <a:pt x="99438" y="403834"/>
                    </a:lnTo>
                    <a:lnTo>
                      <a:pt x="95248" y="405256"/>
                    </a:lnTo>
                    <a:lnTo>
                      <a:pt x="91139" y="403169"/>
                    </a:lnTo>
                    <a:lnTo>
                      <a:pt x="88591" y="407434"/>
                    </a:lnTo>
                    <a:lnTo>
                      <a:pt x="91960" y="411017"/>
                    </a:lnTo>
                    <a:close/>
                    <a:moveTo>
                      <a:pt x="64676" y="366976"/>
                    </a:moveTo>
                    <a:lnTo>
                      <a:pt x="64511" y="362646"/>
                    </a:lnTo>
                    <a:lnTo>
                      <a:pt x="64676" y="366976"/>
                    </a:lnTo>
                    <a:close/>
                    <a:moveTo>
                      <a:pt x="119902" y="542440"/>
                    </a:moveTo>
                    <a:lnTo>
                      <a:pt x="119655" y="538142"/>
                    </a:lnTo>
                    <a:lnTo>
                      <a:pt x="123188" y="535430"/>
                    </a:lnTo>
                    <a:lnTo>
                      <a:pt x="126147" y="532479"/>
                    </a:lnTo>
                    <a:lnTo>
                      <a:pt x="122202" y="531304"/>
                    </a:lnTo>
                    <a:lnTo>
                      <a:pt x="118011" y="533827"/>
                    </a:lnTo>
                    <a:lnTo>
                      <a:pt x="114478" y="536252"/>
                    </a:lnTo>
                    <a:lnTo>
                      <a:pt x="116368" y="540213"/>
                    </a:lnTo>
                    <a:lnTo>
                      <a:pt x="119902" y="542440"/>
                    </a:lnTo>
                    <a:close/>
                    <a:moveTo>
                      <a:pt x="118997" y="544001"/>
                    </a:moveTo>
                    <a:lnTo>
                      <a:pt x="116532" y="540582"/>
                    </a:lnTo>
                    <a:lnTo>
                      <a:pt x="118997" y="544001"/>
                    </a:lnTo>
                    <a:close/>
                    <a:moveTo>
                      <a:pt x="112423" y="556583"/>
                    </a:moveTo>
                    <a:lnTo>
                      <a:pt x="112998" y="552326"/>
                    </a:lnTo>
                    <a:lnTo>
                      <a:pt x="109300" y="549285"/>
                    </a:lnTo>
                    <a:lnTo>
                      <a:pt x="110698" y="553378"/>
                    </a:lnTo>
                    <a:close/>
                    <a:moveTo>
                      <a:pt x="105520" y="567044"/>
                    </a:moveTo>
                    <a:lnTo>
                      <a:pt x="108561" y="563724"/>
                    </a:lnTo>
                    <a:lnTo>
                      <a:pt x="104205" y="564776"/>
                    </a:lnTo>
                    <a:close/>
                    <a:moveTo>
                      <a:pt x="40186" y="649134"/>
                    </a:moveTo>
                    <a:lnTo>
                      <a:pt x="44378" y="648880"/>
                    </a:lnTo>
                    <a:lnTo>
                      <a:pt x="40926" y="646702"/>
                    </a:lnTo>
                    <a:close/>
                    <a:moveTo>
                      <a:pt x="10684" y="661231"/>
                    </a:moveTo>
                    <a:lnTo>
                      <a:pt x="13067" y="657443"/>
                    </a:lnTo>
                    <a:lnTo>
                      <a:pt x="14464" y="653071"/>
                    </a:lnTo>
                    <a:lnTo>
                      <a:pt x="11917" y="656752"/>
                    </a:lnTo>
                    <a:lnTo>
                      <a:pt x="10684" y="660886"/>
                    </a:lnTo>
                    <a:close/>
                    <a:moveTo>
                      <a:pt x="3863" y="663450"/>
                    </a:moveTo>
                    <a:lnTo>
                      <a:pt x="3041" y="658914"/>
                    </a:lnTo>
                    <a:lnTo>
                      <a:pt x="0" y="661708"/>
                    </a:lnTo>
                    <a:lnTo>
                      <a:pt x="3863" y="663450"/>
                    </a:lnTo>
                    <a:close/>
                    <a:moveTo>
                      <a:pt x="62376" y="383766"/>
                    </a:moveTo>
                    <a:lnTo>
                      <a:pt x="64019" y="379969"/>
                    </a:lnTo>
                    <a:lnTo>
                      <a:pt x="61060" y="376518"/>
                    </a:lnTo>
                    <a:lnTo>
                      <a:pt x="61882" y="380758"/>
                    </a:lnTo>
                    <a:close/>
                    <a:moveTo>
                      <a:pt x="191973" y="351765"/>
                    </a:moveTo>
                    <a:lnTo>
                      <a:pt x="196740" y="349324"/>
                    </a:lnTo>
                    <a:lnTo>
                      <a:pt x="193535" y="345174"/>
                    </a:lnTo>
                    <a:lnTo>
                      <a:pt x="194357" y="340473"/>
                    </a:lnTo>
                    <a:lnTo>
                      <a:pt x="190987" y="343054"/>
                    </a:lnTo>
                    <a:lnTo>
                      <a:pt x="189919" y="347376"/>
                    </a:lnTo>
                    <a:lnTo>
                      <a:pt x="191810" y="351403"/>
                    </a:lnTo>
                    <a:close/>
                    <a:moveTo>
                      <a:pt x="175702" y="344673"/>
                    </a:moveTo>
                    <a:lnTo>
                      <a:pt x="177346" y="340736"/>
                    </a:lnTo>
                    <a:lnTo>
                      <a:pt x="173237" y="341484"/>
                    </a:lnTo>
                    <a:close/>
                    <a:moveTo>
                      <a:pt x="123682" y="290056"/>
                    </a:moveTo>
                    <a:lnTo>
                      <a:pt x="124586" y="285955"/>
                    </a:lnTo>
                    <a:lnTo>
                      <a:pt x="120312" y="284747"/>
                    </a:lnTo>
                    <a:lnTo>
                      <a:pt x="121956" y="288774"/>
                    </a:lnTo>
                    <a:close/>
                    <a:moveTo>
                      <a:pt x="46597" y="355052"/>
                    </a:moveTo>
                    <a:lnTo>
                      <a:pt x="47089" y="350943"/>
                    </a:lnTo>
                    <a:lnTo>
                      <a:pt x="44871" y="347385"/>
                    </a:lnTo>
                    <a:lnTo>
                      <a:pt x="44542" y="352381"/>
                    </a:lnTo>
                    <a:close/>
                  </a:path>
                </a:pathLst>
              </a:custGeom>
              <a:solidFill>
                <a:srgbClr val="0D8344"/>
              </a:solidFill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52" name="Free-form: Shape 1151">
                <a:extLst>
                  <a:ext uri="{FF2B5EF4-FFF2-40B4-BE49-F238E27FC236}">
                    <a16:creationId xmlns:a16="http://schemas.microsoft.com/office/drawing/2014/main" id="{0E7ED4DC-E8F5-E5F9-3713-A04147C1DF83}"/>
                  </a:ext>
                </a:extLst>
              </p:cNvPr>
              <p:cNvSpPr/>
              <p:nvPr/>
            </p:nvSpPr>
            <p:spPr>
              <a:xfrm>
                <a:off x="6872372" y="2801910"/>
                <a:ext cx="125663" cy="154404"/>
              </a:xfrm>
              <a:custGeom>
                <a:avLst/>
                <a:gdLst>
                  <a:gd name="connsiteX0" fmla="*/ 30563 w 106998"/>
                  <a:gd name="connsiteY0" fmla="*/ 131472 h 131472"/>
                  <a:gd name="connsiteX1" fmla="*/ 34072 w 106998"/>
                  <a:gd name="connsiteY1" fmla="*/ 128242 h 131472"/>
                  <a:gd name="connsiteX2" fmla="*/ 37704 w 106998"/>
                  <a:gd name="connsiteY2" fmla="*/ 125046 h 131472"/>
                  <a:gd name="connsiteX3" fmla="*/ 41485 w 106998"/>
                  <a:gd name="connsiteY3" fmla="*/ 121586 h 131472"/>
                  <a:gd name="connsiteX4" fmla="*/ 44303 w 106998"/>
                  <a:gd name="connsiteY4" fmla="*/ 117173 h 131472"/>
                  <a:gd name="connsiteX5" fmla="*/ 46884 w 106998"/>
                  <a:gd name="connsiteY5" fmla="*/ 112472 h 131472"/>
                  <a:gd name="connsiteX6" fmla="*/ 50105 w 106998"/>
                  <a:gd name="connsiteY6" fmla="*/ 109440 h 131472"/>
                  <a:gd name="connsiteX7" fmla="*/ 57041 w 106998"/>
                  <a:gd name="connsiteY7" fmla="*/ 108001 h 131472"/>
                  <a:gd name="connsiteX8" fmla="*/ 67084 w 106998"/>
                  <a:gd name="connsiteY8" fmla="*/ 105824 h 131472"/>
                  <a:gd name="connsiteX9" fmla="*/ 68801 w 106998"/>
                  <a:gd name="connsiteY9" fmla="*/ 99792 h 131472"/>
                  <a:gd name="connsiteX10" fmla="*/ 70190 w 106998"/>
                  <a:gd name="connsiteY10" fmla="*/ 95411 h 131472"/>
                  <a:gd name="connsiteX11" fmla="*/ 77800 w 106998"/>
                  <a:gd name="connsiteY11" fmla="*/ 90587 h 131472"/>
                  <a:gd name="connsiteX12" fmla="*/ 72483 w 106998"/>
                  <a:gd name="connsiteY12" fmla="*/ 83602 h 131472"/>
                  <a:gd name="connsiteX13" fmla="*/ 65498 w 106998"/>
                  <a:gd name="connsiteY13" fmla="*/ 76428 h 131472"/>
                  <a:gd name="connsiteX14" fmla="*/ 61290 w 106998"/>
                  <a:gd name="connsiteY14" fmla="*/ 72130 h 131472"/>
                  <a:gd name="connsiteX15" fmla="*/ 58175 w 106998"/>
                  <a:gd name="connsiteY15" fmla="*/ 68949 h 131472"/>
                  <a:gd name="connsiteX16" fmla="*/ 55283 w 106998"/>
                  <a:gd name="connsiteY16" fmla="*/ 65736 h 131472"/>
                  <a:gd name="connsiteX17" fmla="*/ 48199 w 106998"/>
                  <a:gd name="connsiteY17" fmla="*/ 58759 h 131472"/>
                  <a:gd name="connsiteX18" fmla="*/ 52719 w 106998"/>
                  <a:gd name="connsiteY18" fmla="*/ 57345 h 131472"/>
                  <a:gd name="connsiteX19" fmla="*/ 58496 w 106998"/>
                  <a:gd name="connsiteY19" fmla="*/ 55587 h 131472"/>
                  <a:gd name="connsiteX20" fmla="*/ 64035 w 106998"/>
                  <a:gd name="connsiteY20" fmla="*/ 53853 h 131472"/>
                  <a:gd name="connsiteX21" fmla="*/ 73141 w 106998"/>
                  <a:gd name="connsiteY21" fmla="*/ 51067 h 131472"/>
                  <a:gd name="connsiteX22" fmla="*/ 82624 w 106998"/>
                  <a:gd name="connsiteY22" fmla="*/ 48215 h 131472"/>
                  <a:gd name="connsiteX23" fmla="*/ 91352 w 106998"/>
                  <a:gd name="connsiteY23" fmla="*/ 45594 h 131472"/>
                  <a:gd name="connsiteX24" fmla="*/ 98600 w 106998"/>
                  <a:gd name="connsiteY24" fmla="*/ 43482 h 131472"/>
                  <a:gd name="connsiteX25" fmla="*/ 102232 w 106998"/>
                  <a:gd name="connsiteY25" fmla="*/ 40753 h 131472"/>
                  <a:gd name="connsiteX26" fmla="*/ 106999 w 106998"/>
                  <a:gd name="connsiteY26" fmla="*/ 35855 h 131472"/>
                  <a:gd name="connsiteX27" fmla="*/ 105438 w 106998"/>
                  <a:gd name="connsiteY27" fmla="*/ 31968 h 131472"/>
                  <a:gd name="connsiteX28" fmla="*/ 99841 w 106998"/>
                  <a:gd name="connsiteY28" fmla="*/ 33587 h 131472"/>
                  <a:gd name="connsiteX29" fmla="*/ 97614 w 106998"/>
                  <a:gd name="connsiteY29" fmla="*/ 28081 h 131472"/>
                  <a:gd name="connsiteX30" fmla="*/ 97137 w 106998"/>
                  <a:gd name="connsiteY30" fmla="*/ 19666 h 131472"/>
                  <a:gd name="connsiteX31" fmla="*/ 92190 w 106998"/>
                  <a:gd name="connsiteY31" fmla="*/ 7487 h 131472"/>
                  <a:gd name="connsiteX32" fmla="*/ 89108 w 106998"/>
                  <a:gd name="connsiteY32" fmla="*/ 0 h 131472"/>
                  <a:gd name="connsiteX33" fmla="*/ 80060 w 106998"/>
                  <a:gd name="connsiteY33" fmla="*/ 6081 h 131472"/>
                  <a:gd name="connsiteX34" fmla="*/ 76264 w 106998"/>
                  <a:gd name="connsiteY34" fmla="*/ 8645 h 131472"/>
                  <a:gd name="connsiteX35" fmla="*/ 70823 w 106998"/>
                  <a:gd name="connsiteY35" fmla="*/ 12302 h 131472"/>
                  <a:gd name="connsiteX36" fmla="*/ 64503 w 106998"/>
                  <a:gd name="connsiteY36" fmla="*/ 16625 h 131472"/>
                  <a:gd name="connsiteX37" fmla="*/ 58743 w 106998"/>
                  <a:gd name="connsiteY37" fmla="*/ 20093 h 131472"/>
                  <a:gd name="connsiteX38" fmla="*/ 55406 w 106998"/>
                  <a:gd name="connsiteY38" fmla="*/ 24046 h 131472"/>
                  <a:gd name="connsiteX39" fmla="*/ 51412 w 106998"/>
                  <a:gd name="connsiteY39" fmla="*/ 25369 h 131472"/>
                  <a:gd name="connsiteX40" fmla="*/ 47344 w 106998"/>
                  <a:gd name="connsiteY40" fmla="*/ 28886 h 131472"/>
                  <a:gd name="connsiteX41" fmla="*/ 41641 w 106998"/>
                  <a:gd name="connsiteY41" fmla="*/ 32305 h 131472"/>
                  <a:gd name="connsiteX42" fmla="*/ 36710 w 106998"/>
                  <a:gd name="connsiteY42" fmla="*/ 32584 h 131472"/>
                  <a:gd name="connsiteX43" fmla="*/ 31582 w 106998"/>
                  <a:gd name="connsiteY43" fmla="*/ 31820 h 131472"/>
                  <a:gd name="connsiteX44" fmla="*/ 26010 w 106998"/>
                  <a:gd name="connsiteY44" fmla="*/ 28689 h 131472"/>
                  <a:gd name="connsiteX45" fmla="*/ 22016 w 106998"/>
                  <a:gd name="connsiteY45" fmla="*/ 26930 h 131472"/>
                  <a:gd name="connsiteX46" fmla="*/ 18145 w 106998"/>
                  <a:gd name="connsiteY46" fmla="*/ 24358 h 131472"/>
                  <a:gd name="connsiteX47" fmla="*/ 15311 w 106998"/>
                  <a:gd name="connsiteY47" fmla="*/ 21129 h 131472"/>
                  <a:gd name="connsiteX48" fmla="*/ 11341 w 106998"/>
                  <a:gd name="connsiteY48" fmla="*/ 19362 h 131472"/>
                  <a:gd name="connsiteX49" fmla="*/ 7273 w 106998"/>
                  <a:gd name="connsiteY49" fmla="*/ 21564 h 131472"/>
                  <a:gd name="connsiteX50" fmla="*/ 6016 w 106998"/>
                  <a:gd name="connsiteY50" fmla="*/ 26618 h 131472"/>
                  <a:gd name="connsiteX51" fmla="*/ 6410 w 106998"/>
                  <a:gd name="connsiteY51" fmla="*/ 31048 h 131472"/>
                  <a:gd name="connsiteX52" fmla="*/ 7256 w 106998"/>
                  <a:gd name="connsiteY52" fmla="*/ 37080 h 131472"/>
                  <a:gd name="connsiteX53" fmla="*/ 6418 w 106998"/>
                  <a:gd name="connsiteY53" fmla="*/ 41969 h 131472"/>
                  <a:gd name="connsiteX54" fmla="*/ 7692 w 106998"/>
                  <a:gd name="connsiteY54" fmla="*/ 47147 h 131472"/>
                  <a:gd name="connsiteX55" fmla="*/ 7742 w 106998"/>
                  <a:gd name="connsiteY55" fmla="*/ 51831 h 131472"/>
                  <a:gd name="connsiteX56" fmla="*/ 7142 w 106998"/>
                  <a:gd name="connsiteY56" fmla="*/ 58997 h 131472"/>
                  <a:gd name="connsiteX57" fmla="*/ 6008 w 106998"/>
                  <a:gd name="connsiteY57" fmla="*/ 65637 h 131472"/>
                  <a:gd name="connsiteX58" fmla="*/ 7586 w 106998"/>
                  <a:gd name="connsiteY58" fmla="*/ 69533 h 131472"/>
                  <a:gd name="connsiteX59" fmla="*/ 7412 w 106998"/>
                  <a:gd name="connsiteY59" fmla="*/ 76009 h 131472"/>
                  <a:gd name="connsiteX60" fmla="*/ 5794 w 106998"/>
                  <a:gd name="connsiteY60" fmla="*/ 80783 h 131472"/>
                  <a:gd name="connsiteX61" fmla="*/ 4249 w 106998"/>
                  <a:gd name="connsiteY61" fmla="*/ 85237 h 131472"/>
                  <a:gd name="connsiteX62" fmla="*/ 2950 w 106998"/>
                  <a:gd name="connsiteY62" fmla="*/ 90193 h 131472"/>
                  <a:gd name="connsiteX63" fmla="*/ 3443 w 106998"/>
                  <a:gd name="connsiteY63" fmla="*/ 94992 h 131472"/>
                  <a:gd name="connsiteX64" fmla="*/ 2844 w 106998"/>
                  <a:gd name="connsiteY64" fmla="*/ 99496 h 131472"/>
                  <a:gd name="connsiteX65" fmla="*/ 3172 w 106998"/>
                  <a:gd name="connsiteY65" fmla="*/ 103876 h 131472"/>
                  <a:gd name="connsiteX66" fmla="*/ 2022 w 106998"/>
                  <a:gd name="connsiteY66" fmla="*/ 109440 h 131472"/>
                  <a:gd name="connsiteX67" fmla="*/ 542 w 106998"/>
                  <a:gd name="connsiteY67" fmla="*/ 115365 h 131472"/>
                  <a:gd name="connsiteX68" fmla="*/ 0 w 106998"/>
                  <a:gd name="connsiteY68" fmla="*/ 120189 h 131472"/>
                  <a:gd name="connsiteX69" fmla="*/ 345 w 106998"/>
                  <a:gd name="connsiteY69" fmla="*/ 124306 h 131472"/>
                  <a:gd name="connsiteX70" fmla="*/ 5391 w 106998"/>
                  <a:gd name="connsiteY70" fmla="*/ 126919 h 131472"/>
                  <a:gd name="connsiteX71" fmla="*/ 21334 w 106998"/>
                  <a:gd name="connsiteY71" fmla="*/ 129755 h 131472"/>
                  <a:gd name="connsiteX72" fmla="*/ 25837 w 106998"/>
                  <a:gd name="connsiteY72" fmla="*/ 130617 h 131472"/>
                  <a:gd name="connsiteX73" fmla="*/ 30563 w 106998"/>
                  <a:gd name="connsiteY73" fmla="*/ 131472 h 1314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</a:cxnLst>
                <a:rect l="l" t="t" r="r" b="b"/>
                <a:pathLst>
                  <a:path w="106998" h="131472">
                    <a:moveTo>
                      <a:pt x="30563" y="131472"/>
                    </a:moveTo>
                    <a:lnTo>
                      <a:pt x="34072" y="128242"/>
                    </a:lnTo>
                    <a:lnTo>
                      <a:pt x="37704" y="125046"/>
                    </a:lnTo>
                    <a:lnTo>
                      <a:pt x="41485" y="121586"/>
                    </a:lnTo>
                    <a:lnTo>
                      <a:pt x="44303" y="117173"/>
                    </a:lnTo>
                    <a:lnTo>
                      <a:pt x="46884" y="112472"/>
                    </a:lnTo>
                    <a:lnTo>
                      <a:pt x="50105" y="109440"/>
                    </a:lnTo>
                    <a:lnTo>
                      <a:pt x="57041" y="108001"/>
                    </a:lnTo>
                    <a:lnTo>
                      <a:pt x="67084" y="105824"/>
                    </a:lnTo>
                    <a:lnTo>
                      <a:pt x="68801" y="99792"/>
                    </a:lnTo>
                    <a:lnTo>
                      <a:pt x="70190" y="95411"/>
                    </a:lnTo>
                    <a:lnTo>
                      <a:pt x="77800" y="90587"/>
                    </a:lnTo>
                    <a:lnTo>
                      <a:pt x="72483" y="83602"/>
                    </a:lnTo>
                    <a:lnTo>
                      <a:pt x="65498" y="76428"/>
                    </a:lnTo>
                    <a:lnTo>
                      <a:pt x="61290" y="72130"/>
                    </a:lnTo>
                    <a:lnTo>
                      <a:pt x="58175" y="68949"/>
                    </a:lnTo>
                    <a:lnTo>
                      <a:pt x="55283" y="65736"/>
                    </a:lnTo>
                    <a:lnTo>
                      <a:pt x="48199" y="58759"/>
                    </a:lnTo>
                    <a:lnTo>
                      <a:pt x="52719" y="57345"/>
                    </a:lnTo>
                    <a:lnTo>
                      <a:pt x="58496" y="55587"/>
                    </a:lnTo>
                    <a:lnTo>
                      <a:pt x="64035" y="53853"/>
                    </a:lnTo>
                    <a:lnTo>
                      <a:pt x="73141" y="51067"/>
                    </a:lnTo>
                    <a:lnTo>
                      <a:pt x="82624" y="48215"/>
                    </a:lnTo>
                    <a:lnTo>
                      <a:pt x="91352" y="45594"/>
                    </a:lnTo>
                    <a:lnTo>
                      <a:pt x="98600" y="43482"/>
                    </a:lnTo>
                    <a:lnTo>
                      <a:pt x="102232" y="40753"/>
                    </a:lnTo>
                    <a:lnTo>
                      <a:pt x="106999" y="35855"/>
                    </a:lnTo>
                    <a:lnTo>
                      <a:pt x="105438" y="31968"/>
                    </a:lnTo>
                    <a:lnTo>
                      <a:pt x="99841" y="33587"/>
                    </a:lnTo>
                    <a:lnTo>
                      <a:pt x="97614" y="28081"/>
                    </a:lnTo>
                    <a:lnTo>
                      <a:pt x="97137" y="19666"/>
                    </a:lnTo>
                    <a:lnTo>
                      <a:pt x="92190" y="7487"/>
                    </a:lnTo>
                    <a:lnTo>
                      <a:pt x="89108" y="0"/>
                    </a:lnTo>
                    <a:lnTo>
                      <a:pt x="80060" y="6081"/>
                    </a:lnTo>
                    <a:lnTo>
                      <a:pt x="76264" y="8645"/>
                    </a:lnTo>
                    <a:lnTo>
                      <a:pt x="70823" y="12302"/>
                    </a:lnTo>
                    <a:lnTo>
                      <a:pt x="64503" y="16625"/>
                    </a:lnTo>
                    <a:lnTo>
                      <a:pt x="58743" y="20093"/>
                    </a:lnTo>
                    <a:lnTo>
                      <a:pt x="55406" y="24046"/>
                    </a:lnTo>
                    <a:lnTo>
                      <a:pt x="51412" y="25369"/>
                    </a:lnTo>
                    <a:lnTo>
                      <a:pt x="47344" y="28886"/>
                    </a:lnTo>
                    <a:lnTo>
                      <a:pt x="41641" y="32305"/>
                    </a:lnTo>
                    <a:lnTo>
                      <a:pt x="36710" y="32584"/>
                    </a:lnTo>
                    <a:lnTo>
                      <a:pt x="31582" y="31820"/>
                    </a:lnTo>
                    <a:lnTo>
                      <a:pt x="26010" y="28689"/>
                    </a:lnTo>
                    <a:lnTo>
                      <a:pt x="22016" y="26930"/>
                    </a:lnTo>
                    <a:lnTo>
                      <a:pt x="18145" y="24358"/>
                    </a:lnTo>
                    <a:lnTo>
                      <a:pt x="15311" y="21129"/>
                    </a:lnTo>
                    <a:lnTo>
                      <a:pt x="11341" y="19362"/>
                    </a:lnTo>
                    <a:lnTo>
                      <a:pt x="7273" y="21564"/>
                    </a:lnTo>
                    <a:lnTo>
                      <a:pt x="6016" y="26618"/>
                    </a:lnTo>
                    <a:lnTo>
                      <a:pt x="6410" y="31048"/>
                    </a:lnTo>
                    <a:lnTo>
                      <a:pt x="7256" y="37080"/>
                    </a:lnTo>
                    <a:lnTo>
                      <a:pt x="6418" y="41969"/>
                    </a:lnTo>
                    <a:lnTo>
                      <a:pt x="7692" y="47147"/>
                    </a:lnTo>
                    <a:lnTo>
                      <a:pt x="7742" y="51831"/>
                    </a:lnTo>
                    <a:lnTo>
                      <a:pt x="7142" y="58997"/>
                    </a:lnTo>
                    <a:lnTo>
                      <a:pt x="6008" y="65637"/>
                    </a:lnTo>
                    <a:lnTo>
                      <a:pt x="7586" y="69533"/>
                    </a:lnTo>
                    <a:lnTo>
                      <a:pt x="7412" y="76009"/>
                    </a:lnTo>
                    <a:lnTo>
                      <a:pt x="5794" y="80783"/>
                    </a:lnTo>
                    <a:lnTo>
                      <a:pt x="4249" y="85237"/>
                    </a:lnTo>
                    <a:lnTo>
                      <a:pt x="2950" y="90193"/>
                    </a:lnTo>
                    <a:lnTo>
                      <a:pt x="3443" y="94992"/>
                    </a:lnTo>
                    <a:lnTo>
                      <a:pt x="2844" y="99496"/>
                    </a:lnTo>
                    <a:lnTo>
                      <a:pt x="3172" y="103876"/>
                    </a:lnTo>
                    <a:lnTo>
                      <a:pt x="2022" y="109440"/>
                    </a:lnTo>
                    <a:lnTo>
                      <a:pt x="542" y="115365"/>
                    </a:lnTo>
                    <a:lnTo>
                      <a:pt x="0" y="120189"/>
                    </a:lnTo>
                    <a:lnTo>
                      <a:pt x="345" y="124306"/>
                    </a:lnTo>
                    <a:lnTo>
                      <a:pt x="5391" y="126919"/>
                    </a:lnTo>
                    <a:lnTo>
                      <a:pt x="21334" y="129755"/>
                    </a:lnTo>
                    <a:lnTo>
                      <a:pt x="25837" y="130617"/>
                    </a:lnTo>
                    <a:lnTo>
                      <a:pt x="30563" y="131472"/>
                    </a:lnTo>
                    <a:close/>
                  </a:path>
                </a:pathLst>
              </a:custGeom>
              <a:solidFill>
                <a:srgbClr val="002060"/>
              </a:solidFill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53" name="Free-form: Shape 1152">
                <a:extLst>
                  <a:ext uri="{FF2B5EF4-FFF2-40B4-BE49-F238E27FC236}">
                    <a16:creationId xmlns:a16="http://schemas.microsoft.com/office/drawing/2014/main" id="{A178C720-FD3A-CC00-ADA9-44D99A0AC4C5}"/>
                  </a:ext>
                </a:extLst>
              </p:cNvPr>
              <p:cNvSpPr/>
              <p:nvPr/>
            </p:nvSpPr>
            <p:spPr>
              <a:xfrm>
                <a:off x="7872395" y="2440943"/>
                <a:ext cx="300248" cy="147754"/>
              </a:xfrm>
              <a:custGeom>
                <a:avLst/>
                <a:gdLst>
                  <a:gd name="connsiteX0" fmla="*/ 82328 w 255654"/>
                  <a:gd name="connsiteY0" fmla="*/ 125810 h 125809"/>
                  <a:gd name="connsiteX1" fmla="*/ 83060 w 255654"/>
                  <a:gd name="connsiteY1" fmla="*/ 121323 h 125809"/>
                  <a:gd name="connsiteX2" fmla="*/ 87111 w 255654"/>
                  <a:gd name="connsiteY2" fmla="*/ 120181 h 125809"/>
                  <a:gd name="connsiteX3" fmla="*/ 91417 w 255654"/>
                  <a:gd name="connsiteY3" fmla="*/ 118890 h 125809"/>
                  <a:gd name="connsiteX4" fmla="*/ 95945 w 255654"/>
                  <a:gd name="connsiteY4" fmla="*/ 119819 h 125809"/>
                  <a:gd name="connsiteX5" fmla="*/ 100810 w 255654"/>
                  <a:gd name="connsiteY5" fmla="*/ 119827 h 125809"/>
                  <a:gd name="connsiteX6" fmla="*/ 105577 w 255654"/>
                  <a:gd name="connsiteY6" fmla="*/ 120205 h 125809"/>
                  <a:gd name="connsiteX7" fmla="*/ 109497 w 255654"/>
                  <a:gd name="connsiteY7" fmla="*/ 118734 h 125809"/>
                  <a:gd name="connsiteX8" fmla="*/ 112916 w 255654"/>
                  <a:gd name="connsiteY8" fmla="*/ 116376 h 125809"/>
                  <a:gd name="connsiteX9" fmla="*/ 117074 w 255654"/>
                  <a:gd name="connsiteY9" fmla="*/ 116688 h 125809"/>
                  <a:gd name="connsiteX10" fmla="*/ 121216 w 255654"/>
                  <a:gd name="connsiteY10" fmla="*/ 116441 h 125809"/>
                  <a:gd name="connsiteX11" fmla="*/ 122884 w 255654"/>
                  <a:gd name="connsiteY11" fmla="*/ 112505 h 125809"/>
                  <a:gd name="connsiteX12" fmla="*/ 121043 w 255654"/>
                  <a:gd name="connsiteY12" fmla="*/ 108626 h 125809"/>
                  <a:gd name="connsiteX13" fmla="*/ 118430 w 255654"/>
                  <a:gd name="connsiteY13" fmla="*/ 105117 h 125809"/>
                  <a:gd name="connsiteX14" fmla="*/ 120024 w 255654"/>
                  <a:gd name="connsiteY14" fmla="*/ 100761 h 125809"/>
                  <a:gd name="connsiteX15" fmla="*/ 122366 w 255654"/>
                  <a:gd name="connsiteY15" fmla="*/ 97178 h 125809"/>
                  <a:gd name="connsiteX16" fmla="*/ 126484 w 255654"/>
                  <a:gd name="connsiteY16" fmla="*/ 96126 h 125809"/>
                  <a:gd name="connsiteX17" fmla="*/ 131143 w 255654"/>
                  <a:gd name="connsiteY17" fmla="*/ 94811 h 125809"/>
                  <a:gd name="connsiteX18" fmla="*/ 133231 w 255654"/>
                  <a:gd name="connsiteY18" fmla="*/ 91171 h 125809"/>
                  <a:gd name="connsiteX19" fmla="*/ 136904 w 255654"/>
                  <a:gd name="connsiteY19" fmla="*/ 89133 h 125809"/>
                  <a:gd name="connsiteX20" fmla="*/ 136682 w 255654"/>
                  <a:gd name="connsiteY20" fmla="*/ 84243 h 125809"/>
                  <a:gd name="connsiteX21" fmla="*/ 140635 w 255654"/>
                  <a:gd name="connsiteY21" fmla="*/ 85369 h 125809"/>
                  <a:gd name="connsiteX22" fmla="*/ 144802 w 255654"/>
                  <a:gd name="connsiteY22" fmla="*/ 86298 h 125809"/>
                  <a:gd name="connsiteX23" fmla="*/ 148853 w 255654"/>
                  <a:gd name="connsiteY23" fmla="*/ 85024 h 125809"/>
                  <a:gd name="connsiteX24" fmla="*/ 151935 w 255654"/>
                  <a:gd name="connsiteY24" fmla="*/ 82156 h 125809"/>
                  <a:gd name="connsiteX25" fmla="*/ 155296 w 255654"/>
                  <a:gd name="connsiteY25" fmla="*/ 79362 h 125809"/>
                  <a:gd name="connsiteX26" fmla="*/ 157737 w 255654"/>
                  <a:gd name="connsiteY26" fmla="*/ 83553 h 125809"/>
                  <a:gd name="connsiteX27" fmla="*/ 159964 w 255654"/>
                  <a:gd name="connsiteY27" fmla="*/ 87243 h 125809"/>
                  <a:gd name="connsiteX28" fmla="*/ 161681 w 255654"/>
                  <a:gd name="connsiteY28" fmla="*/ 91105 h 125809"/>
                  <a:gd name="connsiteX29" fmla="*/ 165840 w 255654"/>
                  <a:gd name="connsiteY29" fmla="*/ 90193 h 125809"/>
                  <a:gd name="connsiteX30" fmla="*/ 170056 w 255654"/>
                  <a:gd name="connsiteY30" fmla="*/ 88796 h 125809"/>
                  <a:gd name="connsiteX31" fmla="*/ 174025 w 255654"/>
                  <a:gd name="connsiteY31" fmla="*/ 87645 h 125809"/>
                  <a:gd name="connsiteX32" fmla="*/ 177731 w 255654"/>
                  <a:gd name="connsiteY32" fmla="*/ 89421 h 125809"/>
                  <a:gd name="connsiteX33" fmla="*/ 180837 w 255654"/>
                  <a:gd name="connsiteY33" fmla="*/ 86709 h 125809"/>
                  <a:gd name="connsiteX34" fmla="*/ 181651 w 255654"/>
                  <a:gd name="connsiteY34" fmla="*/ 82205 h 125809"/>
                  <a:gd name="connsiteX35" fmla="*/ 182078 w 255654"/>
                  <a:gd name="connsiteY35" fmla="*/ 77866 h 125809"/>
                  <a:gd name="connsiteX36" fmla="*/ 182473 w 255654"/>
                  <a:gd name="connsiteY36" fmla="*/ 73740 h 125809"/>
                  <a:gd name="connsiteX37" fmla="*/ 183508 w 255654"/>
                  <a:gd name="connsiteY37" fmla="*/ 69631 h 125809"/>
                  <a:gd name="connsiteX38" fmla="*/ 186680 w 255654"/>
                  <a:gd name="connsiteY38" fmla="*/ 66681 h 125809"/>
                  <a:gd name="connsiteX39" fmla="*/ 190896 w 255654"/>
                  <a:gd name="connsiteY39" fmla="*/ 68111 h 125809"/>
                  <a:gd name="connsiteX40" fmla="*/ 195573 w 255654"/>
                  <a:gd name="connsiteY40" fmla="*/ 68547 h 125809"/>
                  <a:gd name="connsiteX41" fmla="*/ 199682 w 255654"/>
                  <a:gd name="connsiteY41" fmla="*/ 68358 h 125809"/>
                  <a:gd name="connsiteX42" fmla="*/ 203823 w 255654"/>
                  <a:gd name="connsiteY42" fmla="*/ 68818 h 125809"/>
                  <a:gd name="connsiteX43" fmla="*/ 207834 w 255654"/>
                  <a:gd name="connsiteY43" fmla="*/ 67445 h 125809"/>
                  <a:gd name="connsiteX44" fmla="*/ 208951 w 255654"/>
                  <a:gd name="connsiteY44" fmla="*/ 63213 h 125809"/>
                  <a:gd name="connsiteX45" fmla="*/ 213282 w 255654"/>
                  <a:gd name="connsiteY45" fmla="*/ 61923 h 125809"/>
                  <a:gd name="connsiteX46" fmla="*/ 213102 w 255654"/>
                  <a:gd name="connsiteY46" fmla="*/ 57510 h 125809"/>
                  <a:gd name="connsiteX47" fmla="*/ 217507 w 255654"/>
                  <a:gd name="connsiteY47" fmla="*/ 57009 h 125809"/>
                  <a:gd name="connsiteX48" fmla="*/ 221574 w 255654"/>
                  <a:gd name="connsiteY48" fmla="*/ 55505 h 125809"/>
                  <a:gd name="connsiteX49" fmla="*/ 225059 w 255654"/>
                  <a:gd name="connsiteY49" fmla="*/ 53319 h 125809"/>
                  <a:gd name="connsiteX50" fmla="*/ 228880 w 255654"/>
                  <a:gd name="connsiteY50" fmla="*/ 50911 h 125809"/>
                  <a:gd name="connsiteX51" fmla="*/ 232348 w 255654"/>
                  <a:gd name="connsiteY51" fmla="*/ 48462 h 125809"/>
                  <a:gd name="connsiteX52" fmla="*/ 236589 w 255654"/>
                  <a:gd name="connsiteY52" fmla="*/ 46383 h 125809"/>
                  <a:gd name="connsiteX53" fmla="*/ 239966 w 255654"/>
                  <a:gd name="connsiteY53" fmla="*/ 43342 h 125809"/>
                  <a:gd name="connsiteX54" fmla="*/ 245292 w 255654"/>
                  <a:gd name="connsiteY54" fmla="*/ 42216 h 125809"/>
                  <a:gd name="connsiteX55" fmla="*/ 249417 w 255654"/>
                  <a:gd name="connsiteY55" fmla="*/ 40359 h 125809"/>
                  <a:gd name="connsiteX56" fmla="*/ 251332 w 255654"/>
                  <a:gd name="connsiteY56" fmla="*/ 36636 h 125809"/>
                  <a:gd name="connsiteX57" fmla="*/ 255515 w 255654"/>
                  <a:gd name="connsiteY57" fmla="*/ 36661 h 125809"/>
                  <a:gd name="connsiteX58" fmla="*/ 255654 w 255654"/>
                  <a:gd name="connsiteY58" fmla="*/ 32067 h 125809"/>
                  <a:gd name="connsiteX59" fmla="*/ 253321 w 255654"/>
                  <a:gd name="connsiteY59" fmla="*/ 28476 h 125809"/>
                  <a:gd name="connsiteX60" fmla="*/ 249434 w 255654"/>
                  <a:gd name="connsiteY60" fmla="*/ 26569 h 125809"/>
                  <a:gd name="connsiteX61" fmla="*/ 245990 w 255654"/>
                  <a:gd name="connsiteY61" fmla="*/ 24325 h 125809"/>
                  <a:gd name="connsiteX62" fmla="*/ 241824 w 255654"/>
                  <a:gd name="connsiteY62" fmla="*/ 23495 h 125809"/>
                  <a:gd name="connsiteX63" fmla="*/ 237624 w 255654"/>
                  <a:gd name="connsiteY63" fmla="*/ 23627 h 125809"/>
                  <a:gd name="connsiteX64" fmla="*/ 233655 w 255654"/>
                  <a:gd name="connsiteY64" fmla="*/ 22016 h 125809"/>
                  <a:gd name="connsiteX65" fmla="*/ 230343 w 255654"/>
                  <a:gd name="connsiteY65" fmla="*/ 19428 h 125809"/>
                  <a:gd name="connsiteX66" fmla="*/ 226538 w 255654"/>
                  <a:gd name="connsiteY66" fmla="*/ 17817 h 125809"/>
                  <a:gd name="connsiteX67" fmla="*/ 223892 w 255654"/>
                  <a:gd name="connsiteY67" fmla="*/ 14571 h 125809"/>
                  <a:gd name="connsiteX68" fmla="*/ 219775 w 255654"/>
                  <a:gd name="connsiteY68" fmla="*/ 13790 h 125809"/>
                  <a:gd name="connsiteX69" fmla="*/ 215493 w 255654"/>
                  <a:gd name="connsiteY69" fmla="*/ 13083 h 125809"/>
                  <a:gd name="connsiteX70" fmla="*/ 211203 w 255654"/>
                  <a:gd name="connsiteY70" fmla="*/ 12261 h 125809"/>
                  <a:gd name="connsiteX71" fmla="*/ 206445 w 255654"/>
                  <a:gd name="connsiteY71" fmla="*/ 10930 h 125809"/>
                  <a:gd name="connsiteX72" fmla="*/ 202353 w 255654"/>
                  <a:gd name="connsiteY72" fmla="*/ 10511 h 125809"/>
                  <a:gd name="connsiteX73" fmla="*/ 198210 w 255654"/>
                  <a:gd name="connsiteY73" fmla="*/ 10700 h 125809"/>
                  <a:gd name="connsiteX74" fmla="*/ 194176 w 255654"/>
                  <a:gd name="connsiteY74" fmla="*/ 11530 h 125809"/>
                  <a:gd name="connsiteX75" fmla="*/ 190083 w 255654"/>
                  <a:gd name="connsiteY75" fmla="*/ 10749 h 125809"/>
                  <a:gd name="connsiteX76" fmla="*/ 185694 w 255654"/>
                  <a:gd name="connsiteY76" fmla="*/ 9681 h 125809"/>
                  <a:gd name="connsiteX77" fmla="*/ 181454 w 255654"/>
                  <a:gd name="connsiteY77" fmla="*/ 9475 h 125809"/>
                  <a:gd name="connsiteX78" fmla="*/ 177230 w 255654"/>
                  <a:gd name="connsiteY78" fmla="*/ 9081 h 125809"/>
                  <a:gd name="connsiteX79" fmla="*/ 173072 w 255654"/>
                  <a:gd name="connsiteY79" fmla="*/ 9574 h 125809"/>
                  <a:gd name="connsiteX80" fmla="*/ 169176 w 255654"/>
                  <a:gd name="connsiteY80" fmla="*/ 7799 h 125809"/>
                  <a:gd name="connsiteX81" fmla="*/ 165092 w 255654"/>
                  <a:gd name="connsiteY81" fmla="*/ 7265 h 125809"/>
                  <a:gd name="connsiteX82" fmla="*/ 160901 w 255654"/>
                  <a:gd name="connsiteY82" fmla="*/ 8325 h 125809"/>
                  <a:gd name="connsiteX83" fmla="*/ 156899 w 255654"/>
                  <a:gd name="connsiteY83" fmla="*/ 9607 h 125809"/>
                  <a:gd name="connsiteX84" fmla="*/ 152625 w 255654"/>
                  <a:gd name="connsiteY84" fmla="*/ 10388 h 125809"/>
                  <a:gd name="connsiteX85" fmla="*/ 148516 w 255654"/>
                  <a:gd name="connsiteY85" fmla="*/ 9607 h 125809"/>
                  <a:gd name="connsiteX86" fmla="*/ 143495 w 255654"/>
                  <a:gd name="connsiteY86" fmla="*/ 9237 h 125809"/>
                  <a:gd name="connsiteX87" fmla="*/ 139074 w 255654"/>
                  <a:gd name="connsiteY87" fmla="*/ 8243 h 125809"/>
                  <a:gd name="connsiteX88" fmla="*/ 135967 w 255654"/>
                  <a:gd name="connsiteY88" fmla="*/ 11390 h 125809"/>
                  <a:gd name="connsiteX89" fmla="*/ 131061 w 255654"/>
                  <a:gd name="connsiteY89" fmla="*/ 12122 h 125809"/>
                  <a:gd name="connsiteX90" fmla="*/ 125826 w 255654"/>
                  <a:gd name="connsiteY90" fmla="*/ 11489 h 125809"/>
                  <a:gd name="connsiteX91" fmla="*/ 121166 w 255654"/>
                  <a:gd name="connsiteY91" fmla="*/ 11045 h 125809"/>
                  <a:gd name="connsiteX92" fmla="*/ 116836 w 255654"/>
                  <a:gd name="connsiteY92" fmla="*/ 9254 h 125809"/>
                  <a:gd name="connsiteX93" fmla="*/ 111576 w 255654"/>
                  <a:gd name="connsiteY93" fmla="*/ 7232 h 125809"/>
                  <a:gd name="connsiteX94" fmla="*/ 106580 w 255654"/>
                  <a:gd name="connsiteY94" fmla="*/ 5736 h 125809"/>
                  <a:gd name="connsiteX95" fmla="*/ 102939 w 255654"/>
                  <a:gd name="connsiteY95" fmla="*/ 3263 h 125809"/>
                  <a:gd name="connsiteX96" fmla="*/ 98419 w 255654"/>
                  <a:gd name="connsiteY96" fmla="*/ 1734 h 125809"/>
                  <a:gd name="connsiteX97" fmla="*/ 94589 w 255654"/>
                  <a:gd name="connsiteY97" fmla="*/ 0 h 125809"/>
                  <a:gd name="connsiteX98" fmla="*/ 89552 w 255654"/>
                  <a:gd name="connsiteY98" fmla="*/ 1003 h 125809"/>
                  <a:gd name="connsiteX99" fmla="*/ 85640 w 255654"/>
                  <a:gd name="connsiteY99" fmla="*/ 3460 h 125809"/>
                  <a:gd name="connsiteX100" fmla="*/ 80594 w 255654"/>
                  <a:gd name="connsiteY100" fmla="*/ 4578 h 125809"/>
                  <a:gd name="connsiteX101" fmla="*/ 78046 w 255654"/>
                  <a:gd name="connsiteY101" fmla="*/ 7906 h 125809"/>
                  <a:gd name="connsiteX102" fmla="*/ 78597 w 255654"/>
                  <a:gd name="connsiteY102" fmla="*/ 12220 h 125809"/>
                  <a:gd name="connsiteX103" fmla="*/ 78359 w 255654"/>
                  <a:gd name="connsiteY103" fmla="*/ 16576 h 125809"/>
                  <a:gd name="connsiteX104" fmla="*/ 79353 w 255654"/>
                  <a:gd name="connsiteY104" fmla="*/ 20825 h 125809"/>
                  <a:gd name="connsiteX105" fmla="*/ 82821 w 255654"/>
                  <a:gd name="connsiteY105" fmla="*/ 24383 h 125809"/>
                  <a:gd name="connsiteX106" fmla="*/ 78466 w 255654"/>
                  <a:gd name="connsiteY106" fmla="*/ 24572 h 125809"/>
                  <a:gd name="connsiteX107" fmla="*/ 75260 w 255654"/>
                  <a:gd name="connsiteY107" fmla="*/ 21786 h 125809"/>
                  <a:gd name="connsiteX108" fmla="*/ 71069 w 255654"/>
                  <a:gd name="connsiteY108" fmla="*/ 21162 h 125809"/>
                  <a:gd name="connsiteX109" fmla="*/ 66722 w 255654"/>
                  <a:gd name="connsiteY109" fmla="*/ 21219 h 125809"/>
                  <a:gd name="connsiteX110" fmla="*/ 62564 w 255654"/>
                  <a:gd name="connsiteY110" fmla="*/ 19469 h 125809"/>
                  <a:gd name="connsiteX111" fmla="*/ 58800 w 255654"/>
                  <a:gd name="connsiteY111" fmla="*/ 17504 h 125809"/>
                  <a:gd name="connsiteX112" fmla="*/ 54206 w 255654"/>
                  <a:gd name="connsiteY112" fmla="*/ 16633 h 125809"/>
                  <a:gd name="connsiteX113" fmla="*/ 50171 w 255654"/>
                  <a:gd name="connsiteY113" fmla="*/ 15129 h 125809"/>
                  <a:gd name="connsiteX114" fmla="*/ 46087 w 255654"/>
                  <a:gd name="connsiteY114" fmla="*/ 14423 h 125809"/>
                  <a:gd name="connsiteX115" fmla="*/ 41517 w 255654"/>
                  <a:gd name="connsiteY115" fmla="*/ 13880 h 125809"/>
                  <a:gd name="connsiteX116" fmla="*/ 37655 w 255654"/>
                  <a:gd name="connsiteY116" fmla="*/ 12459 h 125809"/>
                  <a:gd name="connsiteX117" fmla="*/ 33381 w 255654"/>
                  <a:gd name="connsiteY117" fmla="*/ 13075 h 125809"/>
                  <a:gd name="connsiteX118" fmla="*/ 29100 w 255654"/>
                  <a:gd name="connsiteY118" fmla="*/ 13404 h 125809"/>
                  <a:gd name="connsiteX119" fmla="*/ 24867 w 255654"/>
                  <a:gd name="connsiteY119" fmla="*/ 13132 h 125809"/>
                  <a:gd name="connsiteX120" fmla="*/ 21835 w 255654"/>
                  <a:gd name="connsiteY120" fmla="*/ 16025 h 125809"/>
                  <a:gd name="connsiteX121" fmla="*/ 18819 w 255654"/>
                  <a:gd name="connsiteY121" fmla="*/ 19304 h 125809"/>
                  <a:gd name="connsiteX122" fmla="*/ 17217 w 255654"/>
                  <a:gd name="connsiteY122" fmla="*/ 23775 h 125809"/>
                  <a:gd name="connsiteX123" fmla="*/ 16197 w 255654"/>
                  <a:gd name="connsiteY123" fmla="*/ 27958 h 125809"/>
                  <a:gd name="connsiteX124" fmla="*/ 20027 w 255654"/>
                  <a:gd name="connsiteY124" fmla="*/ 30045 h 125809"/>
                  <a:gd name="connsiteX125" fmla="*/ 25393 w 255654"/>
                  <a:gd name="connsiteY125" fmla="*/ 30423 h 125809"/>
                  <a:gd name="connsiteX126" fmla="*/ 24481 w 255654"/>
                  <a:gd name="connsiteY126" fmla="*/ 34951 h 125809"/>
                  <a:gd name="connsiteX127" fmla="*/ 20265 w 255654"/>
                  <a:gd name="connsiteY127" fmla="*/ 36587 h 125809"/>
                  <a:gd name="connsiteX128" fmla="*/ 17800 w 255654"/>
                  <a:gd name="connsiteY128" fmla="*/ 40112 h 125809"/>
                  <a:gd name="connsiteX129" fmla="*/ 14225 w 255654"/>
                  <a:gd name="connsiteY129" fmla="*/ 42520 h 125809"/>
                  <a:gd name="connsiteX130" fmla="*/ 12804 w 255654"/>
                  <a:gd name="connsiteY130" fmla="*/ 46580 h 125809"/>
                  <a:gd name="connsiteX131" fmla="*/ 8933 w 255654"/>
                  <a:gd name="connsiteY131" fmla="*/ 49218 h 125809"/>
                  <a:gd name="connsiteX132" fmla="*/ 6443 w 255654"/>
                  <a:gd name="connsiteY132" fmla="*/ 52924 h 125809"/>
                  <a:gd name="connsiteX133" fmla="*/ 11267 w 255654"/>
                  <a:gd name="connsiteY133" fmla="*/ 53614 h 125809"/>
                  <a:gd name="connsiteX134" fmla="*/ 14915 w 255654"/>
                  <a:gd name="connsiteY134" fmla="*/ 55669 h 125809"/>
                  <a:gd name="connsiteX135" fmla="*/ 19337 w 255654"/>
                  <a:gd name="connsiteY135" fmla="*/ 54708 h 125809"/>
                  <a:gd name="connsiteX136" fmla="*/ 23166 w 255654"/>
                  <a:gd name="connsiteY136" fmla="*/ 56729 h 125809"/>
                  <a:gd name="connsiteX137" fmla="*/ 24383 w 255654"/>
                  <a:gd name="connsiteY137" fmla="*/ 60682 h 125809"/>
                  <a:gd name="connsiteX138" fmla="*/ 28508 w 255654"/>
                  <a:gd name="connsiteY138" fmla="*/ 62564 h 125809"/>
                  <a:gd name="connsiteX139" fmla="*/ 33053 w 255654"/>
                  <a:gd name="connsiteY139" fmla="*/ 63410 h 125809"/>
                  <a:gd name="connsiteX140" fmla="*/ 37655 w 255654"/>
                  <a:gd name="connsiteY140" fmla="*/ 63230 h 125809"/>
                  <a:gd name="connsiteX141" fmla="*/ 41410 w 255654"/>
                  <a:gd name="connsiteY141" fmla="*/ 65161 h 125809"/>
                  <a:gd name="connsiteX142" fmla="*/ 42125 w 255654"/>
                  <a:gd name="connsiteY142" fmla="*/ 60764 h 125809"/>
                  <a:gd name="connsiteX143" fmla="*/ 45922 w 255654"/>
                  <a:gd name="connsiteY143" fmla="*/ 58282 h 125809"/>
                  <a:gd name="connsiteX144" fmla="*/ 43654 w 255654"/>
                  <a:gd name="connsiteY144" fmla="*/ 54116 h 125809"/>
                  <a:gd name="connsiteX145" fmla="*/ 47755 w 255654"/>
                  <a:gd name="connsiteY145" fmla="*/ 55053 h 125809"/>
                  <a:gd name="connsiteX146" fmla="*/ 50976 w 255654"/>
                  <a:gd name="connsiteY146" fmla="*/ 57880 h 125809"/>
                  <a:gd name="connsiteX147" fmla="*/ 53360 w 255654"/>
                  <a:gd name="connsiteY147" fmla="*/ 61923 h 125809"/>
                  <a:gd name="connsiteX148" fmla="*/ 57362 w 255654"/>
                  <a:gd name="connsiteY148" fmla="*/ 64051 h 125809"/>
                  <a:gd name="connsiteX149" fmla="*/ 61742 w 255654"/>
                  <a:gd name="connsiteY149" fmla="*/ 64043 h 125809"/>
                  <a:gd name="connsiteX150" fmla="*/ 63862 w 255654"/>
                  <a:gd name="connsiteY150" fmla="*/ 68029 h 125809"/>
                  <a:gd name="connsiteX151" fmla="*/ 68103 w 255654"/>
                  <a:gd name="connsiteY151" fmla="*/ 67643 h 125809"/>
                  <a:gd name="connsiteX152" fmla="*/ 71858 w 255654"/>
                  <a:gd name="connsiteY152" fmla="*/ 69311 h 125809"/>
                  <a:gd name="connsiteX153" fmla="*/ 74833 w 255654"/>
                  <a:gd name="connsiteY153" fmla="*/ 72713 h 125809"/>
                  <a:gd name="connsiteX154" fmla="*/ 81671 w 255654"/>
                  <a:gd name="connsiteY154" fmla="*/ 73354 h 125809"/>
                  <a:gd name="connsiteX155" fmla="*/ 85533 w 255654"/>
                  <a:gd name="connsiteY155" fmla="*/ 74957 h 125809"/>
                  <a:gd name="connsiteX156" fmla="*/ 89807 w 255654"/>
                  <a:gd name="connsiteY156" fmla="*/ 73831 h 125809"/>
                  <a:gd name="connsiteX157" fmla="*/ 91269 w 255654"/>
                  <a:gd name="connsiteY157" fmla="*/ 77907 h 125809"/>
                  <a:gd name="connsiteX158" fmla="*/ 86807 w 255654"/>
                  <a:gd name="connsiteY158" fmla="*/ 76214 h 125809"/>
                  <a:gd name="connsiteX159" fmla="*/ 82813 w 255654"/>
                  <a:gd name="connsiteY159" fmla="*/ 78926 h 125809"/>
                  <a:gd name="connsiteX160" fmla="*/ 80668 w 255654"/>
                  <a:gd name="connsiteY160" fmla="*/ 82435 h 125809"/>
                  <a:gd name="connsiteX161" fmla="*/ 76017 w 255654"/>
                  <a:gd name="connsiteY161" fmla="*/ 82230 h 125809"/>
                  <a:gd name="connsiteX162" fmla="*/ 71801 w 255654"/>
                  <a:gd name="connsiteY162" fmla="*/ 81285 h 125809"/>
                  <a:gd name="connsiteX163" fmla="*/ 75614 w 255654"/>
                  <a:gd name="connsiteY163" fmla="*/ 85246 h 125809"/>
                  <a:gd name="connsiteX164" fmla="*/ 71480 w 255654"/>
                  <a:gd name="connsiteY164" fmla="*/ 85944 h 125809"/>
                  <a:gd name="connsiteX165" fmla="*/ 67190 w 255654"/>
                  <a:gd name="connsiteY165" fmla="*/ 86306 h 125809"/>
                  <a:gd name="connsiteX166" fmla="*/ 64930 w 255654"/>
                  <a:gd name="connsiteY166" fmla="*/ 90020 h 125809"/>
                  <a:gd name="connsiteX167" fmla="*/ 62596 w 255654"/>
                  <a:gd name="connsiteY167" fmla="*/ 93571 h 125809"/>
                  <a:gd name="connsiteX168" fmla="*/ 58192 w 255654"/>
                  <a:gd name="connsiteY168" fmla="*/ 91968 h 125809"/>
                  <a:gd name="connsiteX169" fmla="*/ 54107 w 255654"/>
                  <a:gd name="connsiteY169" fmla="*/ 92765 h 125809"/>
                  <a:gd name="connsiteX170" fmla="*/ 50130 w 255654"/>
                  <a:gd name="connsiteY170" fmla="*/ 90341 h 125809"/>
                  <a:gd name="connsiteX171" fmla="*/ 45667 w 255654"/>
                  <a:gd name="connsiteY171" fmla="*/ 89379 h 125809"/>
                  <a:gd name="connsiteX172" fmla="*/ 41640 w 255654"/>
                  <a:gd name="connsiteY172" fmla="*/ 90924 h 125809"/>
                  <a:gd name="connsiteX173" fmla="*/ 38148 w 255654"/>
                  <a:gd name="connsiteY173" fmla="*/ 93110 h 125809"/>
                  <a:gd name="connsiteX174" fmla="*/ 33184 w 255654"/>
                  <a:gd name="connsiteY174" fmla="*/ 96513 h 125809"/>
                  <a:gd name="connsiteX175" fmla="*/ 33036 w 255654"/>
                  <a:gd name="connsiteY175" fmla="*/ 100655 h 125809"/>
                  <a:gd name="connsiteX176" fmla="*/ 30258 w 255654"/>
                  <a:gd name="connsiteY176" fmla="*/ 97597 h 125809"/>
                  <a:gd name="connsiteX177" fmla="*/ 25714 w 255654"/>
                  <a:gd name="connsiteY177" fmla="*/ 97417 h 125809"/>
                  <a:gd name="connsiteX178" fmla="*/ 21104 w 255654"/>
                  <a:gd name="connsiteY178" fmla="*/ 95765 h 125809"/>
                  <a:gd name="connsiteX179" fmla="*/ 17471 w 255654"/>
                  <a:gd name="connsiteY179" fmla="*/ 93842 h 125809"/>
                  <a:gd name="connsiteX180" fmla="*/ 12195 w 255654"/>
                  <a:gd name="connsiteY180" fmla="*/ 93710 h 125809"/>
                  <a:gd name="connsiteX181" fmla="*/ 7823 w 255654"/>
                  <a:gd name="connsiteY181" fmla="*/ 96028 h 125809"/>
                  <a:gd name="connsiteX182" fmla="*/ 4232 w 255654"/>
                  <a:gd name="connsiteY182" fmla="*/ 99060 h 125809"/>
                  <a:gd name="connsiteX183" fmla="*/ 518 w 255654"/>
                  <a:gd name="connsiteY183" fmla="*/ 100926 h 125809"/>
                  <a:gd name="connsiteX184" fmla="*/ 0 w 255654"/>
                  <a:gd name="connsiteY184" fmla="*/ 105059 h 125809"/>
                  <a:gd name="connsiteX185" fmla="*/ 2564 w 255654"/>
                  <a:gd name="connsiteY185" fmla="*/ 109407 h 125809"/>
                  <a:gd name="connsiteX186" fmla="*/ 4109 w 255654"/>
                  <a:gd name="connsiteY186" fmla="*/ 113417 h 125809"/>
                  <a:gd name="connsiteX187" fmla="*/ 8382 w 255654"/>
                  <a:gd name="connsiteY187" fmla="*/ 114436 h 125809"/>
                  <a:gd name="connsiteX188" fmla="*/ 12360 w 255654"/>
                  <a:gd name="connsiteY188" fmla="*/ 113072 h 125809"/>
                  <a:gd name="connsiteX189" fmla="*/ 16896 w 255654"/>
                  <a:gd name="connsiteY189" fmla="*/ 114091 h 125809"/>
                  <a:gd name="connsiteX190" fmla="*/ 21794 w 255654"/>
                  <a:gd name="connsiteY190" fmla="*/ 113960 h 125809"/>
                  <a:gd name="connsiteX191" fmla="*/ 26149 w 255654"/>
                  <a:gd name="connsiteY191" fmla="*/ 113097 h 125809"/>
                  <a:gd name="connsiteX192" fmla="*/ 30357 w 255654"/>
                  <a:gd name="connsiteY192" fmla="*/ 112554 h 125809"/>
                  <a:gd name="connsiteX193" fmla="*/ 34746 w 255654"/>
                  <a:gd name="connsiteY193" fmla="*/ 112119 h 125809"/>
                  <a:gd name="connsiteX194" fmla="*/ 38772 w 255654"/>
                  <a:gd name="connsiteY194" fmla="*/ 114091 h 125809"/>
                  <a:gd name="connsiteX195" fmla="*/ 41715 w 255654"/>
                  <a:gd name="connsiteY195" fmla="*/ 117197 h 125809"/>
                  <a:gd name="connsiteX196" fmla="*/ 45585 w 255654"/>
                  <a:gd name="connsiteY196" fmla="*/ 118594 h 125809"/>
                  <a:gd name="connsiteX197" fmla="*/ 49776 w 255654"/>
                  <a:gd name="connsiteY197" fmla="*/ 118315 h 125809"/>
                  <a:gd name="connsiteX198" fmla="*/ 53384 w 255654"/>
                  <a:gd name="connsiteY198" fmla="*/ 113919 h 125809"/>
                  <a:gd name="connsiteX199" fmla="*/ 57493 w 255654"/>
                  <a:gd name="connsiteY199" fmla="*/ 113351 h 125809"/>
                  <a:gd name="connsiteX200" fmla="*/ 61651 w 255654"/>
                  <a:gd name="connsiteY200" fmla="*/ 113606 h 125809"/>
                  <a:gd name="connsiteX201" fmla="*/ 64290 w 255654"/>
                  <a:gd name="connsiteY201" fmla="*/ 117313 h 125809"/>
                  <a:gd name="connsiteX202" fmla="*/ 68801 w 255654"/>
                  <a:gd name="connsiteY202" fmla="*/ 117773 h 125809"/>
                  <a:gd name="connsiteX203" fmla="*/ 70190 w 255654"/>
                  <a:gd name="connsiteY203" fmla="*/ 122728 h 125809"/>
                  <a:gd name="connsiteX204" fmla="*/ 74151 w 255654"/>
                  <a:gd name="connsiteY204" fmla="*/ 120600 h 125809"/>
                  <a:gd name="connsiteX205" fmla="*/ 78104 w 255654"/>
                  <a:gd name="connsiteY205" fmla="*/ 122876 h 125809"/>
                  <a:gd name="connsiteX206" fmla="*/ 81638 w 255654"/>
                  <a:gd name="connsiteY206" fmla="*/ 125235 h 125809"/>
                  <a:gd name="connsiteX207" fmla="*/ 35296 w 255654"/>
                  <a:gd name="connsiteY207" fmla="*/ 106876 h 125809"/>
                  <a:gd name="connsiteX208" fmla="*/ 32009 w 255654"/>
                  <a:gd name="connsiteY208" fmla="*/ 104081 h 125809"/>
                  <a:gd name="connsiteX209" fmla="*/ 36406 w 255654"/>
                  <a:gd name="connsiteY209" fmla="*/ 104155 h 125809"/>
                  <a:gd name="connsiteX210" fmla="*/ 46670 w 255654"/>
                  <a:gd name="connsiteY210" fmla="*/ 103506 h 125809"/>
                  <a:gd name="connsiteX211" fmla="*/ 45799 w 255654"/>
                  <a:gd name="connsiteY211" fmla="*/ 99249 h 125809"/>
                  <a:gd name="connsiteX212" fmla="*/ 42446 w 255654"/>
                  <a:gd name="connsiteY212" fmla="*/ 96209 h 125809"/>
                  <a:gd name="connsiteX213" fmla="*/ 45758 w 255654"/>
                  <a:gd name="connsiteY213" fmla="*/ 98649 h 125809"/>
                  <a:gd name="connsiteX214" fmla="*/ 49168 w 255654"/>
                  <a:gd name="connsiteY214" fmla="*/ 101485 h 1258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</a:cxnLst>
                <a:rect l="l" t="t" r="r" b="b"/>
                <a:pathLst>
                  <a:path w="255654" h="125809">
                    <a:moveTo>
                      <a:pt x="82328" y="125810"/>
                    </a:moveTo>
                    <a:lnTo>
                      <a:pt x="83060" y="121323"/>
                    </a:lnTo>
                    <a:lnTo>
                      <a:pt x="87111" y="120181"/>
                    </a:lnTo>
                    <a:lnTo>
                      <a:pt x="91417" y="118890"/>
                    </a:lnTo>
                    <a:lnTo>
                      <a:pt x="95945" y="119819"/>
                    </a:lnTo>
                    <a:lnTo>
                      <a:pt x="100810" y="119827"/>
                    </a:lnTo>
                    <a:lnTo>
                      <a:pt x="105577" y="120205"/>
                    </a:lnTo>
                    <a:lnTo>
                      <a:pt x="109497" y="118734"/>
                    </a:lnTo>
                    <a:lnTo>
                      <a:pt x="112916" y="116376"/>
                    </a:lnTo>
                    <a:lnTo>
                      <a:pt x="117074" y="116688"/>
                    </a:lnTo>
                    <a:lnTo>
                      <a:pt x="121216" y="116441"/>
                    </a:lnTo>
                    <a:lnTo>
                      <a:pt x="122884" y="112505"/>
                    </a:lnTo>
                    <a:lnTo>
                      <a:pt x="121043" y="108626"/>
                    </a:lnTo>
                    <a:lnTo>
                      <a:pt x="118430" y="105117"/>
                    </a:lnTo>
                    <a:lnTo>
                      <a:pt x="120024" y="100761"/>
                    </a:lnTo>
                    <a:lnTo>
                      <a:pt x="122366" y="97178"/>
                    </a:lnTo>
                    <a:lnTo>
                      <a:pt x="126484" y="96126"/>
                    </a:lnTo>
                    <a:lnTo>
                      <a:pt x="131143" y="94811"/>
                    </a:lnTo>
                    <a:lnTo>
                      <a:pt x="133231" y="91171"/>
                    </a:lnTo>
                    <a:lnTo>
                      <a:pt x="136904" y="89133"/>
                    </a:lnTo>
                    <a:lnTo>
                      <a:pt x="136682" y="84243"/>
                    </a:lnTo>
                    <a:lnTo>
                      <a:pt x="140635" y="85369"/>
                    </a:lnTo>
                    <a:lnTo>
                      <a:pt x="144802" y="86298"/>
                    </a:lnTo>
                    <a:lnTo>
                      <a:pt x="148853" y="85024"/>
                    </a:lnTo>
                    <a:lnTo>
                      <a:pt x="151935" y="82156"/>
                    </a:lnTo>
                    <a:lnTo>
                      <a:pt x="155296" y="79362"/>
                    </a:lnTo>
                    <a:lnTo>
                      <a:pt x="157737" y="83553"/>
                    </a:lnTo>
                    <a:lnTo>
                      <a:pt x="159964" y="87243"/>
                    </a:lnTo>
                    <a:lnTo>
                      <a:pt x="161681" y="91105"/>
                    </a:lnTo>
                    <a:lnTo>
                      <a:pt x="165840" y="90193"/>
                    </a:lnTo>
                    <a:lnTo>
                      <a:pt x="170056" y="88796"/>
                    </a:lnTo>
                    <a:lnTo>
                      <a:pt x="174025" y="87645"/>
                    </a:lnTo>
                    <a:lnTo>
                      <a:pt x="177731" y="89421"/>
                    </a:lnTo>
                    <a:lnTo>
                      <a:pt x="180837" y="86709"/>
                    </a:lnTo>
                    <a:lnTo>
                      <a:pt x="181651" y="82205"/>
                    </a:lnTo>
                    <a:lnTo>
                      <a:pt x="182078" y="77866"/>
                    </a:lnTo>
                    <a:lnTo>
                      <a:pt x="182473" y="73740"/>
                    </a:lnTo>
                    <a:lnTo>
                      <a:pt x="183508" y="69631"/>
                    </a:lnTo>
                    <a:lnTo>
                      <a:pt x="186680" y="66681"/>
                    </a:lnTo>
                    <a:lnTo>
                      <a:pt x="190896" y="68111"/>
                    </a:lnTo>
                    <a:lnTo>
                      <a:pt x="195573" y="68547"/>
                    </a:lnTo>
                    <a:lnTo>
                      <a:pt x="199682" y="68358"/>
                    </a:lnTo>
                    <a:lnTo>
                      <a:pt x="203823" y="68818"/>
                    </a:lnTo>
                    <a:lnTo>
                      <a:pt x="207834" y="67445"/>
                    </a:lnTo>
                    <a:lnTo>
                      <a:pt x="208951" y="63213"/>
                    </a:lnTo>
                    <a:lnTo>
                      <a:pt x="213282" y="61923"/>
                    </a:lnTo>
                    <a:lnTo>
                      <a:pt x="213102" y="57510"/>
                    </a:lnTo>
                    <a:lnTo>
                      <a:pt x="217507" y="57009"/>
                    </a:lnTo>
                    <a:lnTo>
                      <a:pt x="221574" y="55505"/>
                    </a:lnTo>
                    <a:lnTo>
                      <a:pt x="225059" y="53319"/>
                    </a:lnTo>
                    <a:lnTo>
                      <a:pt x="228880" y="50911"/>
                    </a:lnTo>
                    <a:lnTo>
                      <a:pt x="232348" y="48462"/>
                    </a:lnTo>
                    <a:lnTo>
                      <a:pt x="236589" y="46383"/>
                    </a:lnTo>
                    <a:lnTo>
                      <a:pt x="239966" y="43342"/>
                    </a:lnTo>
                    <a:lnTo>
                      <a:pt x="245292" y="42216"/>
                    </a:lnTo>
                    <a:lnTo>
                      <a:pt x="249417" y="40359"/>
                    </a:lnTo>
                    <a:lnTo>
                      <a:pt x="251332" y="36636"/>
                    </a:lnTo>
                    <a:lnTo>
                      <a:pt x="255515" y="36661"/>
                    </a:lnTo>
                    <a:lnTo>
                      <a:pt x="255654" y="32067"/>
                    </a:lnTo>
                    <a:lnTo>
                      <a:pt x="253321" y="28476"/>
                    </a:lnTo>
                    <a:lnTo>
                      <a:pt x="249434" y="26569"/>
                    </a:lnTo>
                    <a:lnTo>
                      <a:pt x="245990" y="24325"/>
                    </a:lnTo>
                    <a:lnTo>
                      <a:pt x="241824" y="23495"/>
                    </a:lnTo>
                    <a:lnTo>
                      <a:pt x="237624" y="23627"/>
                    </a:lnTo>
                    <a:lnTo>
                      <a:pt x="233655" y="22016"/>
                    </a:lnTo>
                    <a:lnTo>
                      <a:pt x="230343" y="19428"/>
                    </a:lnTo>
                    <a:lnTo>
                      <a:pt x="226538" y="17817"/>
                    </a:lnTo>
                    <a:lnTo>
                      <a:pt x="223892" y="14571"/>
                    </a:lnTo>
                    <a:lnTo>
                      <a:pt x="219775" y="13790"/>
                    </a:lnTo>
                    <a:lnTo>
                      <a:pt x="215493" y="13083"/>
                    </a:lnTo>
                    <a:lnTo>
                      <a:pt x="211203" y="12261"/>
                    </a:lnTo>
                    <a:lnTo>
                      <a:pt x="206445" y="10930"/>
                    </a:lnTo>
                    <a:lnTo>
                      <a:pt x="202353" y="10511"/>
                    </a:lnTo>
                    <a:lnTo>
                      <a:pt x="198210" y="10700"/>
                    </a:lnTo>
                    <a:lnTo>
                      <a:pt x="194176" y="11530"/>
                    </a:lnTo>
                    <a:lnTo>
                      <a:pt x="190083" y="10749"/>
                    </a:lnTo>
                    <a:lnTo>
                      <a:pt x="185694" y="9681"/>
                    </a:lnTo>
                    <a:lnTo>
                      <a:pt x="181454" y="9475"/>
                    </a:lnTo>
                    <a:lnTo>
                      <a:pt x="177230" y="9081"/>
                    </a:lnTo>
                    <a:lnTo>
                      <a:pt x="173072" y="9574"/>
                    </a:lnTo>
                    <a:lnTo>
                      <a:pt x="169176" y="7799"/>
                    </a:lnTo>
                    <a:lnTo>
                      <a:pt x="165092" y="7265"/>
                    </a:lnTo>
                    <a:lnTo>
                      <a:pt x="160901" y="8325"/>
                    </a:lnTo>
                    <a:lnTo>
                      <a:pt x="156899" y="9607"/>
                    </a:lnTo>
                    <a:lnTo>
                      <a:pt x="152625" y="10388"/>
                    </a:lnTo>
                    <a:lnTo>
                      <a:pt x="148516" y="9607"/>
                    </a:lnTo>
                    <a:lnTo>
                      <a:pt x="143495" y="9237"/>
                    </a:lnTo>
                    <a:lnTo>
                      <a:pt x="139074" y="8243"/>
                    </a:lnTo>
                    <a:lnTo>
                      <a:pt x="135967" y="11390"/>
                    </a:lnTo>
                    <a:lnTo>
                      <a:pt x="131061" y="12122"/>
                    </a:lnTo>
                    <a:lnTo>
                      <a:pt x="125826" y="11489"/>
                    </a:lnTo>
                    <a:lnTo>
                      <a:pt x="121166" y="11045"/>
                    </a:lnTo>
                    <a:lnTo>
                      <a:pt x="116836" y="9254"/>
                    </a:lnTo>
                    <a:lnTo>
                      <a:pt x="111576" y="7232"/>
                    </a:lnTo>
                    <a:lnTo>
                      <a:pt x="106580" y="5736"/>
                    </a:lnTo>
                    <a:lnTo>
                      <a:pt x="102939" y="3263"/>
                    </a:lnTo>
                    <a:lnTo>
                      <a:pt x="98419" y="1734"/>
                    </a:lnTo>
                    <a:lnTo>
                      <a:pt x="94589" y="0"/>
                    </a:lnTo>
                    <a:lnTo>
                      <a:pt x="89552" y="1003"/>
                    </a:lnTo>
                    <a:lnTo>
                      <a:pt x="85640" y="3460"/>
                    </a:lnTo>
                    <a:lnTo>
                      <a:pt x="80594" y="4578"/>
                    </a:lnTo>
                    <a:lnTo>
                      <a:pt x="78046" y="7906"/>
                    </a:lnTo>
                    <a:lnTo>
                      <a:pt x="78597" y="12220"/>
                    </a:lnTo>
                    <a:lnTo>
                      <a:pt x="78359" y="16576"/>
                    </a:lnTo>
                    <a:lnTo>
                      <a:pt x="79353" y="20825"/>
                    </a:lnTo>
                    <a:lnTo>
                      <a:pt x="82821" y="24383"/>
                    </a:lnTo>
                    <a:lnTo>
                      <a:pt x="78466" y="24572"/>
                    </a:lnTo>
                    <a:lnTo>
                      <a:pt x="75260" y="21786"/>
                    </a:lnTo>
                    <a:lnTo>
                      <a:pt x="71069" y="21162"/>
                    </a:lnTo>
                    <a:lnTo>
                      <a:pt x="66722" y="21219"/>
                    </a:lnTo>
                    <a:lnTo>
                      <a:pt x="62564" y="19469"/>
                    </a:lnTo>
                    <a:lnTo>
                      <a:pt x="58800" y="17504"/>
                    </a:lnTo>
                    <a:lnTo>
                      <a:pt x="54206" y="16633"/>
                    </a:lnTo>
                    <a:lnTo>
                      <a:pt x="50171" y="15129"/>
                    </a:lnTo>
                    <a:lnTo>
                      <a:pt x="46087" y="14423"/>
                    </a:lnTo>
                    <a:lnTo>
                      <a:pt x="41517" y="13880"/>
                    </a:lnTo>
                    <a:lnTo>
                      <a:pt x="37655" y="12459"/>
                    </a:lnTo>
                    <a:lnTo>
                      <a:pt x="33381" y="13075"/>
                    </a:lnTo>
                    <a:lnTo>
                      <a:pt x="29100" y="13404"/>
                    </a:lnTo>
                    <a:lnTo>
                      <a:pt x="24867" y="13132"/>
                    </a:lnTo>
                    <a:lnTo>
                      <a:pt x="21835" y="16025"/>
                    </a:lnTo>
                    <a:lnTo>
                      <a:pt x="18819" y="19304"/>
                    </a:lnTo>
                    <a:lnTo>
                      <a:pt x="17217" y="23775"/>
                    </a:lnTo>
                    <a:lnTo>
                      <a:pt x="16197" y="27958"/>
                    </a:lnTo>
                    <a:lnTo>
                      <a:pt x="20027" y="30045"/>
                    </a:lnTo>
                    <a:lnTo>
                      <a:pt x="25393" y="30423"/>
                    </a:lnTo>
                    <a:lnTo>
                      <a:pt x="24481" y="34951"/>
                    </a:lnTo>
                    <a:lnTo>
                      <a:pt x="20265" y="36587"/>
                    </a:lnTo>
                    <a:lnTo>
                      <a:pt x="17800" y="40112"/>
                    </a:lnTo>
                    <a:lnTo>
                      <a:pt x="14225" y="42520"/>
                    </a:lnTo>
                    <a:lnTo>
                      <a:pt x="12804" y="46580"/>
                    </a:lnTo>
                    <a:lnTo>
                      <a:pt x="8933" y="49218"/>
                    </a:lnTo>
                    <a:lnTo>
                      <a:pt x="6443" y="52924"/>
                    </a:lnTo>
                    <a:lnTo>
                      <a:pt x="11267" y="53614"/>
                    </a:lnTo>
                    <a:lnTo>
                      <a:pt x="14915" y="55669"/>
                    </a:lnTo>
                    <a:lnTo>
                      <a:pt x="19337" y="54708"/>
                    </a:lnTo>
                    <a:lnTo>
                      <a:pt x="23166" y="56729"/>
                    </a:lnTo>
                    <a:lnTo>
                      <a:pt x="24383" y="60682"/>
                    </a:lnTo>
                    <a:lnTo>
                      <a:pt x="28508" y="62564"/>
                    </a:lnTo>
                    <a:lnTo>
                      <a:pt x="33053" y="63410"/>
                    </a:lnTo>
                    <a:lnTo>
                      <a:pt x="37655" y="63230"/>
                    </a:lnTo>
                    <a:lnTo>
                      <a:pt x="41410" y="65161"/>
                    </a:lnTo>
                    <a:lnTo>
                      <a:pt x="42125" y="60764"/>
                    </a:lnTo>
                    <a:lnTo>
                      <a:pt x="45922" y="58282"/>
                    </a:lnTo>
                    <a:lnTo>
                      <a:pt x="43654" y="54116"/>
                    </a:lnTo>
                    <a:lnTo>
                      <a:pt x="47755" y="55053"/>
                    </a:lnTo>
                    <a:lnTo>
                      <a:pt x="50976" y="57880"/>
                    </a:lnTo>
                    <a:lnTo>
                      <a:pt x="53360" y="61923"/>
                    </a:lnTo>
                    <a:lnTo>
                      <a:pt x="57362" y="64051"/>
                    </a:lnTo>
                    <a:lnTo>
                      <a:pt x="61742" y="64043"/>
                    </a:lnTo>
                    <a:lnTo>
                      <a:pt x="63862" y="68029"/>
                    </a:lnTo>
                    <a:lnTo>
                      <a:pt x="68103" y="67643"/>
                    </a:lnTo>
                    <a:lnTo>
                      <a:pt x="71858" y="69311"/>
                    </a:lnTo>
                    <a:lnTo>
                      <a:pt x="74833" y="72713"/>
                    </a:lnTo>
                    <a:lnTo>
                      <a:pt x="81671" y="73354"/>
                    </a:lnTo>
                    <a:lnTo>
                      <a:pt x="85533" y="74957"/>
                    </a:lnTo>
                    <a:lnTo>
                      <a:pt x="89807" y="73831"/>
                    </a:lnTo>
                    <a:lnTo>
                      <a:pt x="91269" y="77907"/>
                    </a:lnTo>
                    <a:lnTo>
                      <a:pt x="86807" y="76214"/>
                    </a:lnTo>
                    <a:lnTo>
                      <a:pt x="82813" y="78926"/>
                    </a:lnTo>
                    <a:lnTo>
                      <a:pt x="80668" y="82435"/>
                    </a:lnTo>
                    <a:lnTo>
                      <a:pt x="76017" y="82230"/>
                    </a:lnTo>
                    <a:lnTo>
                      <a:pt x="71801" y="81285"/>
                    </a:lnTo>
                    <a:lnTo>
                      <a:pt x="75614" y="85246"/>
                    </a:lnTo>
                    <a:lnTo>
                      <a:pt x="71480" y="85944"/>
                    </a:lnTo>
                    <a:lnTo>
                      <a:pt x="67190" y="86306"/>
                    </a:lnTo>
                    <a:lnTo>
                      <a:pt x="64930" y="90020"/>
                    </a:lnTo>
                    <a:lnTo>
                      <a:pt x="62596" y="93571"/>
                    </a:lnTo>
                    <a:lnTo>
                      <a:pt x="58192" y="91968"/>
                    </a:lnTo>
                    <a:lnTo>
                      <a:pt x="54107" y="92765"/>
                    </a:lnTo>
                    <a:lnTo>
                      <a:pt x="50130" y="90341"/>
                    </a:lnTo>
                    <a:lnTo>
                      <a:pt x="45667" y="89379"/>
                    </a:lnTo>
                    <a:lnTo>
                      <a:pt x="41640" y="90924"/>
                    </a:lnTo>
                    <a:lnTo>
                      <a:pt x="38148" y="93110"/>
                    </a:lnTo>
                    <a:lnTo>
                      <a:pt x="33184" y="96513"/>
                    </a:lnTo>
                    <a:lnTo>
                      <a:pt x="33036" y="100655"/>
                    </a:lnTo>
                    <a:lnTo>
                      <a:pt x="30258" y="97597"/>
                    </a:lnTo>
                    <a:lnTo>
                      <a:pt x="25714" y="97417"/>
                    </a:lnTo>
                    <a:lnTo>
                      <a:pt x="21104" y="95765"/>
                    </a:lnTo>
                    <a:lnTo>
                      <a:pt x="17471" y="93842"/>
                    </a:lnTo>
                    <a:lnTo>
                      <a:pt x="12195" y="93710"/>
                    </a:lnTo>
                    <a:lnTo>
                      <a:pt x="7823" y="96028"/>
                    </a:lnTo>
                    <a:lnTo>
                      <a:pt x="4232" y="99060"/>
                    </a:lnTo>
                    <a:lnTo>
                      <a:pt x="518" y="100926"/>
                    </a:lnTo>
                    <a:lnTo>
                      <a:pt x="0" y="105059"/>
                    </a:lnTo>
                    <a:lnTo>
                      <a:pt x="2564" y="109407"/>
                    </a:lnTo>
                    <a:lnTo>
                      <a:pt x="4109" y="113417"/>
                    </a:lnTo>
                    <a:lnTo>
                      <a:pt x="8382" y="114436"/>
                    </a:lnTo>
                    <a:lnTo>
                      <a:pt x="12360" y="113072"/>
                    </a:lnTo>
                    <a:lnTo>
                      <a:pt x="16896" y="114091"/>
                    </a:lnTo>
                    <a:lnTo>
                      <a:pt x="21794" y="113960"/>
                    </a:lnTo>
                    <a:lnTo>
                      <a:pt x="26149" y="113097"/>
                    </a:lnTo>
                    <a:lnTo>
                      <a:pt x="30357" y="112554"/>
                    </a:lnTo>
                    <a:lnTo>
                      <a:pt x="34746" y="112119"/>
                    </a:lnTo>
                    <a:lnTo>
                      <a:pt x="38772" y="114091"/>
                    </a:lnTo>
                    <a:lnTo>
                      <a:pt x="41715" y="117197"/>
                    </a:lnTo>
                    <a:lnTo>
                      <a:pt x="45585" y="118594"/>
                    </a:lnTo>
                    <a:lnTo>
                      <a:pt x="49776" y="118315"/>
                    </a:lnTo>
                    <a:lnTo>
                      <a:pt x="53384" y="113919"/>
                    </a:lnTo>
                    <a:lnTo>
                      <a:pt x="57493" y="113351"/>
                    </a:lnTo>
                    <a:lnTo>
                      <a:pt x="61651" y="113606"/>
                    </a:lnTo>
                    <a:lnTo>
                      <a:pt x="64290" y="117313"/>
                    </a:lnTo>
                    <a:lnTo>
                      <a:pt x="68801" y="117773"/>
                    </a:lnTo>
                    <a:lnTo>
                      <a:pt x="70190" y="122728"/>
                    </a:lnTo>
                    <a:lnTo>
                      <a:pt x="74151" y="120600"/>
                    </a:lnTo>
                    <a:lnTo>
                      <a:pt x="78104" y="122876"/>
                    </a:lnTo>
                    <a:lnTo>
                      <a:pt x="81638" y="125235"/>
                    </a:lnTo>
                    <a:close/>
                    <a:moveTo>
                      <a:pt x="35296" y="106876"/>
                    </a:moveTo>
                    <a:lnTo>
                      <a:pt x="32009" y="104081"/>
                    </a:lnTo>
                    <a:lnTo>
                      <a:pt x="36406" y="104155"/>
                    </a:lnTo>
                    <a:close/>
                    <a:moveTo>
                      <a:pt x="46670" y="103506"/>
                    </a:moveTo>
                    <a:lnTo>
                      <a:pt x="45799" y="99249"/>
                    </a:lnTo>
                    <a:lnTo>
                      <a:pt x="42446" y="96209"/>
                    </a:lnTo>
                    <a:lnTo>
                      <a:pt x="45758" y="98649"/>
                    </a:lnTo>
                    <a:lnTo>
                      <a:pt x="49168" y="101485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54" name="Free-form: Shape 1153">
                <a:extLst>
                  <a:ext uri="{FF2B5EF4-FFF2-40B4-BE49-F238E27FC236}">
                    <a16:creationId xmlns:a16="http://schemas.microsoft.com/office/drawing/2014/main" id="{73802BA6-03CB-FF91-B7DD-EE5913338090}"/>
                  </a:ext>
                </a:extLst>
              </p:cNvPr>
              <p:cNvSpPr/>
              <p:nvPr/>
            </p:nvSpPr>
            <p:spPr>
              <a:xfrm>
                <a:off x="9545378" y="2448712"/>
                <a:ext cx="148730" cy="194950"/>
              </a:xfrm>
              <a:custGeom>
                <a:avLst/>
                <a:gdLst>
                  <a:gd name="connsiteX0" fmla="*/ 20955 w 126640"/>
                  <a:gd name="connsiteY0" fmla="*/ 109177 h 165996"/>
                  <a:gd name="connsiteX1" fmla="*/ 20955 w 126640"/>
                  <a:gd name="connsiteY1" fmla="*/ 104788 h 165996"/>
                  <a:gd name="connsiteX2" fmla="*/ 21120 w 126640"/>
                  <a:gd name="connsiteY2" fmla="*/ 108897 h 165996"/>
                  <a:gd name="connsiteX3" fmla="*/ 61635 w 126640"/>
                  <a:gd name="connsiteY3" fmla="*/ 165996 h 165996"/>
                  <a:gd name="connsiteX4" fmla="*/ 63937 w 126640"/>
                  <a:gd name="connsiteY4" fmla="*/ 162125 h 165996"/>
                  <a:gd name="connsiteX5" fmla="*/ 67059 w 126640"/>
                  <a:gd name="connsiteY5" fmla="*/ 159224 h 165996"/>
                  <a:gd name="connsiteX6" fmla="*/ 63525 w 126640"/>
                  <a:gd name="connsiteY6" fmla="*/ 156143 h 165996"/>
                  <a:gd name="connsiteX7" fmla="*/ 67963 w 126640"/>
                  <a:gd name="connsiteY7" fmla="*/ 155863 h 165996"/>
                  <a:gd name="connsiteX8" fmla="*/ 71250 w 126640"/>
                  <a:gd name="connsiteY8" fmla="*/ 158559 h 165996"/>
                  <a:gd name="connsiteX9" fmla="*/ 74537 w 126640"/>
                  <a:gd name="connsiteY9" fmla="*/ 161830 h 165996"/>
                  <a:gd name="connsiteX10" fmla="*/ 78728 w 126640"/>
                  <a:gd name="connsiteY10" fmla="*/ 161912 h 165996"/>
                  <a:gd name="connsiteX11" fmla="*/ 83496 w 126640"/>
                  <a:gd name="connsiteY11" fmla="*/ 160843 h 165996"/>
                  <a:gd name="connsiteX12" fmla="*/ 88179 w 126640"/>
                  <a:gd name="connsiteY12" fmla="*/ 160646 h 165996"/>
                  <a:gd name="connsiteX13" fmla="*/ 91959 w 126640"/>
                  <a:gd name="connsiteY13" fmla="*/ 162586 h 165996"/>
                  <a:gd name="connsiteX14" fmla="*/ 93192 w 126640"/>
                  <a:gd name="connsiteY14" fmla="*/ 158592 h 165996"/>
                  <a:gd name="connsiteX15" fmla="*/ 95740 w 126640"/>
                  <a:gd name="connsiteY15" fmla="*/ 154647 h 165996"/>
                  <a:gd name="connsiteX16" fmla="*/ 96562 w 126640"/>
                  <a:gd name="connsiteY16" fmla="*/ 150448 h 165996"/>
                  <a:gd name="connsiteX17" fmla="*/ 99027 w 126640"/>
                  <a:gd name="connsiteY17" fmla="*/ 145969 h 165996"/>
                  <a:gd name="connsiteX18" fmla="*/ 103136 w 126640"/>
                  <a:gd name="connsiteY18" fmla="*/ 145936 h 165996"/>
                  <a:gd name="connsiteX19" fmla="*/ 107821 w 126640"/>
                  <a:gd name="connsiteY19" fmla="*/ 145969 h 165996"/>
                  <a:gd name="connsiteX20" fmla="*/ 112504 w 126640"/>
                  <a:gd name="connsiteY20" fmla="*/ 145681 h 165996"/>
                  <a:gd name="connsiteX21" fmla="*/ 117189 w 126640"/>
                  <a:gd name="connsiteY21" fmla="*/ 146339 h 165996"/>
                  <a:gd name="connsiteX22" fmla="*/ 121955 w 126640"/>
                  <a:gd name="connsiteY22" fmla="*/ 146067 h 165996"/>
                  <a:gd name="connsiteX23" fmla="*/ 125654 w 126640"/>
                  <a:gd name="connsiteY23" fmla="*/ 144227 h 165996"/>
                  <a:gd name="connsiteX24" fmla="*/ 126640 w 126640"/>
                  <a:gd name="connsiteY24" fmla="*/ 140150 h 165996"/>
                  <a:gd name="connsiteX25" fmla="*/ 125735 w 126640"/>
                  <a:gd name="connsiteY25" fmla="*/ 135540 h 165996"/>
                  <a:gd name="connsiteX26" fmla="*/ 122367 w 126640"/>
                  <a:gd name="connsiteY26" fmla="*/ 132828 h 165996"/>
                  <a:gd name="connsiteX27" fmla="*/ 118011 w 126640"/>
                  <a:gd name="connsiteY27" fmla="*/ 131168 h 165996"/>
                  <a:gd name="connsiteX28" fmla="*/ 113491 w 126640"/>
                  <a:gd name="connsiteY28" fmla="*/ 129072 h 165996"/>
                  <a:gd name="connsiteX29" fmla="*/ 109382 w 126640"/>
                  <a:gd name="connsiteY29" fmla="*/ 126130 h 165996"/>
                  <a:gd name="connsiteX30" fmla="*/ 105684 w 126640"/>
                  <a:gd name="connsiteY30" fmla="*/ 123435 h 165996"/>
                  <a:gd name="connsiteX31" fmla="*/ 102725 w 126640"/>
                  <a:gd name="connsiteY31" fmla="*/ 120559 h 165996"/>
                  <a:gd name="connsiteX32" fmla="*/ 98452 w 126640"/>
                  <a:gd name="connsiteY32" fmla="*/ 119597 h 165996"/>
                  <a:gd name="connsiteX33" fmla="*/ 94343 w 126640"/>
                  <a:gd name="connsiteY33" fmla="*/ 118332 h 165996"/>
                  <a:gd name="connsiteX34" fmla="*/ 90563 w 126640"/>
                  <a:gd name="connsiteY34" fmla="*/ 115989 h 165996"/>
                  <a:gd name="connsiteX35" fmla="*/ 90973 w 126640"/>
                  <a:gd name="connsiteY35" fmla="*/ 111897 h 165996"/>
                  <a:gd name="connsiteX36" fmla="*/ 93932 w 126640"/>
                  <a:gd name="connsiteY36" fmla="*/ 115020 h 165996"/>
                  <a:gd name="connsiteX37" fmla="*/ 91959 w 126640"/>
                  <a:gd name="connsiteY37" fmla="*/ 110607 h 165996"/>
                  <a:gd name="connsiteX38" fmla="*/ 91138 w 126640"/>
                  <a:gd name="connsiteY38" fmla="*/ 106563 h 165996"/>
                  <a:gd name="connsiteX39" fmla="*/ 87275 w 126640"/>
                  <a:gd name="connsiteY39" fmla="*/ 102775 h 165996"/>
                  <a:gd name="connsiteX40" fmla="*/ 88673 w 126640"/>
                  <a:gd name="connsiteY40" fmla="*/ 98682 h 165996"/>
                  <a:gd name="connsiteX41" fmla="*/ 92782 w 126640"/>
                  <a:gd name="connsiteY41" fmla="*/ 97055 h 165996"/>
                  <a:gd name="connsiteX42" fmla="*/ 94507 w 126640"/>
                  <a:gd name="connsiteY42" fmla="*/ 93316 h 165996"/>
                  <a:gd name="connsiteX43" fmla="*/ 99274 w 126640"/>
                  <a:gd name="connsiteY43" fmla="*/ 92387 h 165996"/>
                  <a:gd name="connsiteX44" fmla="*/ 103629 w 126640"/>
                  <a:gd name="connsiteY44" fmla="*/ 92412 h 165996"/>
                  <a:gd name="connsiteX45" fmla="*/ 106176 w 126640"/>
                  <a:gd name="connsiteY45" fmla="*/ 89042 h 165996"/>
                  <a:gd name="connsiteX46" fmla="*/ 108807 w 126640"/>
                  <a:gd name="connsiteY46" fmla="*/ 85837 h 165996"/>
                  <a:gd name="connsiteX47" fmla="*/ 110779 w 126640"/>
                  <a:gd name="connsiteY47" fmla="*/ 81802 h 165996"/>
                  <a:gd name="connsiteX48" fmla="*/ 114149 w 126640"/>
                  <a:gd name="connsiteY48" fmla="*/ 78326 h 165996"/>
                  <a:gd name="connsiteX49" fmla="*/ 115382 w 126640"/>
                  <a:gd name="connsiteY49" fmla="*/ 74086 h 165996"/>
                  <a:gd name="connsiteX50" fmla="*/ 117600 w 126640"/>
                  <a:gd name="connsiteY50" fmla="*/ 69894 h 165996"/>
                  <a:gd name="connsiteX51" fmla="*/ 121134 w 126640"/>
                  <a:gd name="connsiteY51" fmla="*/ 67223 h 165996"/>
                  <a:gd name="connsiteX52" fmla="*/ 124174 w 126640"/>
                  <a:gd name="connsiteY52" fmla="*/ 64084 h 165996"/>
                  <a:gd name="connsiteX53" fmla="*/ 120969 w 126640"/>
                  <a:gd name="connsiteY53" fmla="*/ 60452 h 165996"/>
                  <a:gd name="connsiteX54" fmla="*/ 118832 w 126640"/>
                  <a:gd name="connsiteY54" fmla="*/ 56918 h 165996"/>
                  <a:gd name="connsiteX55" fmla="*/ 117189 w 126640"/>
                  <a:gd name="connsiteY55" fmla="*/ 53072 h 165996"/>
                  <a:gd name="connsiteX56" fmla="*/ 114641 w 126640"/>
                  <a:gd name="connsiteY56" fmla="*/ 49333 h 165996"/>
                  <a:gd name="connsiteX57" fmla="*/ 111026 w 126640"/>
                  <a:gd name="connsiteY57" fmla="*/ 46974 h 165996"/>
                  <a:gd name="connsiteX58" fmla="*/ 109299 w 126640"/>
                  <a:gd name="connsiteY58" fmla="*/ 42454 h 165996"/>
                  <a:gd name="connsiteX59" fmla="*/ 108807 w 126640"/>
                  <a:gd name="connsiteY59" fmla="*/ 38288 h 165996"/>
                  <a:gd name="connsiteX60" fmla="*/ 109793 w 126640"/>
                  <a:gd name="connsiteY60" fmla="*/ 34244 h 165996"/>
                  <a:gd name="connsiteX61" fmla="*/ 111026 w 126640"/>
                  <a:gd name="connsiteY61" fmla="*/ 30160 h 165996"/>
                  <a:gd name="connsiteX62" fmla="*/ 113245 w 126640"/>
                  <a:gd name="connsiteY62" fmla="*/ 26700 h 165996"/>
                  <a:gd name="connsiteX63" fmla="*/ 115627 w 126640"/>
                  <a:gd name="connsiteY63" fmla="*/ 23150 h 165996"/>
                  <a:gd name="connsiteX64" fmla="*/ 120065 w 126640"/>
                  <a:gd name="connsiteY64" fmla="*/ 21712 h 165996"/>
                  <a:gd name="connsiteX65" fmla="*/ 118422 w 126640"/>
                  <a:gd name="connsiteY65" fmla="*/ 17956 h 165996"/>
                  <a:gd name="connsiteX66" fmla="*/ 115217 w 126640"/>
                  <a:gd name="connsiteY66" fmla="*/ 15392 h 165996"/>
                  <a:gd name="connsiteX67" fmla="*/ 112176 w 126640"/>
                  <a:gd name="connsiteY67" fmla="*/ 12122 h 165996"/>
                  <a:gd name="connsiteX68" fmla="*/ 107738 w 126640"/>
                  <a:gd name="connsiteY68" fmla="*/ 11530 h 165996"/>
                  <a:gd name="connsiteX69" fmla="*/ 103958 w 126640"/>
                  <a:gd name="connsiteY69" fmla="*/ 9344 h 165996"/>
                  <a:gd name="connsiteX70" fmla="*/ 101493 w 126640"/>
                  <a:gd name="connsiteY70" fmla="*/ 5720 h 165996"/>
                  <a:gd name="connsiteX71" fmla="*/ 98041 w 126640"/>
                  <a:gd name="connsiteY71" fmla="*/ 2917 h 165996"/>
                  <a:gd name="connsiteX72" fmla="*/ 94261 w 126640"/>
                  <a:gd name="connsiteY72" fmla="*/ 1290 h 165996"/>
                  <a:gd name="connsiteX73" fmla="*/ 89905 w 126640"/>
                  <a:gd name="connsiteY73" fmla="*/ 0 h 165996"/>
                  <a:gd name="connsiteX74" fmla="*/ 90398 w 126640"/>
                  <a:gd name="connsiteY74" fmla="*/ 4430 h 165996"/>
                  <a:gd name="connsiteX75" fmla="*/ 91220 w 126640"/>
                  <a:gd name="connsiteY75" fmla="*/ 8621 h 165996"/>
                  <a:gd name="connsiteX76" fmla="*/ 93604 w 126640"/>
                  <a:gd name="connsiteY76" fmla="*/ 12269 h 165996"/>
                  <a:gd name="connsiteX77" fmla="*/ 95082 w 126640"/>
                  <a:gd name="connsiteY77" fmla="*/ 16428 h 165996"/>
                  <a:gd name="connsiteX78" fmla="*/ 92371 w 126640"/>
                  <a:gd name="connsiteY78" fmla="*/ 19575 h 165996"/>
                  <a:gd name="connsiteX79" fmla="*/ 88508 w 126640"/>
                  <a:gd name="connsiteY79" fmla="*/ 17718 h 165996"/>
                  <a:gd name="connsiteX80" fmla="*/ 84810 w 126640"/>
                  <a:gd name="connsiteY80" fmla="*/ 19732 h 165996"/>
                  <a:gd name="connsiteX81" fmla="*/ 85221 w 126640"/>
                  <a:gd name="connsiteY81" fmla="*/ 23972 h 165996"/>
                  <a:gd name="connsiteX82" fmla="*/ 83824 w 126640"/>
                  <a:gd name="connsiteY82" fmla="*/ 27892 h 165996"/>
                  <a:gd name="connsiteX83" fmla="*/ 80373 w 126640"/>
                  <a:gd name="connsiteY83" fmla="*/ 30522 h 165996"/>
                  <a:gd name="connsiteX84" fmla="*/ 75935 w 126640"/>
                  <a:gd name="connsiteY84" fmla="*/ 30703 h 165996"/>
                  <a:gd name="connsiteX85" fmla="*/ 71743 w 126640"/>
                  <a:gd name="connsiteY85" fmla="*/ 31278 h 165996"/>
                  <a:gd name="connsiteX86" fmla="*/ 66073 w 126640"/>
                  <a:gd name="connsiteY86" fmla="*/ 30522 h 165996"/>
                  <a:gd name="connsiteX87" fmla="*/ 61224 w 126640"/>
                  <a:gd name="connsiteY87" fmla="*/ 30629 h 165996"/>
                  <a:gd name="connsiteX88" fmla="*/ 63854 w 126640"/>
                  <a:gd name="connsiteY88" fmla="*/ 34401 h 165996"/>
                  <a:gd name="connsiteX89" fmla="*/ 66648 w 126640"/>
                  <a:gd name="connsiteY89" fmla="*/ 38115 h 165996"/>
                  <a:gd name="connsiteX90" fmla="*/ 70264 w 126640"/>
                  <a:gd name="connsiteY90" fmla="*/ 41008 h 165996"/>
                  <a:gd name="connsiteX91" fmla="*/ 74045 w 126640"/>
                  <a:gd name="connsiteY91" fmla="*/ 43136 h 165996"/>
                  <a:gd name="connsiteX92" fmla="*/ 74866 w 126640"/>
                  <a:gd name="connsiteY92" fmla="*/ 47172 h 165996"/>
                  <a:gd name="connsiteX93" fmla="*/ 71743 w 126640"/>
                  <a:gd name="connsiteY93" fmla="*/ 50040 h 165996"/>
                  <a:gd name="connsiteX94" fmla="*/ 67963 w 126640"/>
                  <a:gd name="connsiteY94" fmla="*/ 48371 h 165996"/>
                  <a:gd name="connsiteX95" fmla="*/ 64019 w 126640"/>
                  <a:gd name="connsiteY95" fmla="*/ 49300 h 165996"/>
                  <a:gd name="connsiteX96" fmla="*/ 59745 w 126640"/>
                  <a:gd name="connsiteY96" fmla="*/ 48938 h 165996"/>
                  <a:gd name="connsiteX97" fmla="*/ 55472 w 126640"/>
                  <a:gd name="connsiteY97" fmla="*/ 47730 h 165996"/>
                  <a:gd name="connsiteX98" fmla="*/ 50623 w 126640"/>
                  <a:gd name="connsiteY98" fmla="*/ 47319 h 165996"/>
                  <a:gd name="connsiteX99" fmla="*/ 46432 w 126640"/>
                  <a:gd name="connsiteY99" fmla="*/ 45577 h 165996"/>
                  <a:gd name="connsiteX100" fmla="*/ 42733 w 126640"/>
                  <a:gd name="connsiteY100" fmla="*/ 42849 h 165996"/>
                  <a:gd name="connsiteX101" fmla="*/ 39693 w 126640"/>
                  <a:gd name="connsiteY101" fmla="*/ 39323 h 165996"/>
                  <a:gd name="connsiteX102" fmla="*/ 35501 w 126640"/>
                  <a:gd name="connsiteY102" fmla="*/ 37219 h 165996"/>
                  <a:gd name="connsiteX103" fmla="*/ 31228 w 126640"/>
                  <a:gd name="connsiteY103" fmla="*/ 39192 h 165996"/>
                  <a:gd name="connsiteX104" fmla="*/ 29502 w 126640"/>
                  <a:gd name="connsiteY104" fmla="*/ 43210 h 165996"/>
                  <a:gd name="connsiteX105" fmla="*/ 31557 w 126640"/>
                  <a:gd name="connsiteY105" fmla="*/ 47196 h 165996"/>
                  <a:gd name="connsiteX106" fmla="*/ 33365 w 126640"/>
                  <a:gd name="connsiteY106" fmla="*/ 51108 h 165996"/>
                  <a:gd name="connsiteX107" fmla="*/ 30818 w 126640"/>
                  <a:gd name="connsiteY107" fmla="*/ 54724 h 165996"/>
                  <a:gd name="connsiteX108" fmla="*/ 29010 w 126640"/>
                  <a:gd name="connsiteY108" fmla="*/ 58562 h 165996"/>
                  <a:gd name="connsiteX109" fmla="*/ 27942 w 126640"/>
                  <a:gd name="connsiteY109" fmla="*/ 62605 h 165996"/>
                  <a:gd name="connsiteX110" fmla="*/ 24490 w 126640"/>
                  <a:gd name="connsiteY110" fmla="*/ 65227 h 165996"/>
                  <a:gd name="connsiteX111" fmla="*/ 20710 w 126640"/>
                  <a:gd name="connsiteY111" fmla="*/ 67544 h 165996"/>
                  <a:gd name="connsiteX112" fmla="*/ 18079 w 126640"/>
                  <a:gd name="connsiteY112" fmla="*/ 70963 h 165996"/>
                  <a:gd name="connsiteX113" fmla="*/ 14135 w 126640"/>
                  <a:gd name="connsiteY113" fmla="*/ 73001 h 165996"/>
                  <a:gd name="connsiteX114" fmla="*/ 10765 w 126640"/>
                  <a:gd name="connsiteY114" fmla="*/ 75935 h 165996"/>
                  <a:gd name="connsiteX115" fmla="*/ 8383 w 126640"/>
                  <a:gd name="connsiteY115" fmla="*/ 79263 h 165996"/>
                  <a:gd name="connsiteX116" fmla="*/ 4848 w 126640"/>
                  <a:gd name="connsiteY116" fmla="*/ 81926 h 165996"/>
                  <a:gd name="connsiteX117" fmla="*/ 2712 w 126640"/>
                  <a:gd name="connsiteY117" fmla="*/ 86002 h 165996"/>
                  <a:gd name="connsiteX118" fmla="*/ 329 w 126640"/>
                  <a:gd name="connsiteY118" fmla="*/ 89700 h 165996"/>
                  <a:gd name="connsiteX119" fmla="*/ 1725 w 126640"/>
                  <a:gd name="connsiteY119" fmla="*/ 93628 h 165996"/>
                  <a:gd name="connsiteX120" fmla="*/ 0 w 126640"/>
                  <a:gd name="connsiteY120" fmla="*/ 97737 h 165996"/>
                  <a:gd name="connsiteX121" fmla="*/ 4274 w 126640"/>
                  <a:gd name="connsiteY121" fmla="*/ 97827 h 165996"/>
                  <a:gd name="connsiteX122" fmla="*/ 8465 w 126640"/>
                  <a:gd name="connsiteY122" fmla="*/ 99118 h 165996"/>
                  <a:gd name="connsiteX123" fmla="*/ 12574 w 126640"/>
                  <a:gd name="connsiteY123" fmla="*/ 102446 h 165996"/>
                  <a:gd name="connsiteX124" fmla="*/ 14874 w 126640"/>
                  <a:gd name="connsiteY124" fmla="*/ 106243 h 165996"/>
                  <a:gd name="connsiteX125" fmla="*/ 15778 w 126640"/>
                  <a:gd name="connsiteY125" fmla="*/ 101764 h 165996"/>
                  <a:gd name="connsiteX126" fmla="*/ 20545 w 126640"/>
                  <a:gd name="connsiteY126" fmla="*/ 103671 h 165996"/>
                  <a:gd name="connsiteX127" fmla="*/ 24572 w 126640"/>
                  <a:gd name="connsiteY127" fmla="*/ 104911 h 165996"/>
                  <a:gd name="connsiteX128" fmla="*/ 28270 w 126640"/>
                  <a:gd name="connsiteY128" fmla="*/ 106884 h 165996"/>
                  <a:gd name="connsiteX129" fmla="*/ 32296 w 126640"/>
                  <a:gd name="connsiteY129" fmla="*/ 108232 h 165996"/>
                  <a:gd name="connsiteX130" fmla="*/ 35748 w 126640"/>
                  <a:gd name="connsiteY130" fmla="*/ 111157 h 165996"/>
                  <a:gd name="connsiteX131" fmla="*/ 39693 w 126640"/>
                  <a:gd name="connsiteY131" fmla="*/ 112866 h 165996"/>
                  <a:gd name="connsiteX132" fmla="*/ 39940 w 126640"/>
                  <a:gd name="connsiteY132" fmla="*/ 117699 h 165996"/>
                  <a:gd name="connsiteX133" fmla="*/ 38871 w 126640"/>
                  <a:gd name="connsiteY133" fmla="*/ 122013 h 165996"/>
                  <a:gd name="connsiteX134" fmla="*/ 38460 w 126640"/>
                  <a:gd name="connsiteY134" fmla="*/ 126336 h 165996"/>
                  <a:gd name="connsiteX135" fmla="*/ 39282 w 126640"/>
                  <a:gd name="connsiteY135" fmla="*/ 130494 h 165996"/>
                  <a:gd name="connsiteX136" fmla="*/ 42405 w 126640"/>
                  <a:gd name="connsiteY136" fmla="*/ 133510 h 165996"/>
                  <a:gd name="connsiteX137" fmla="*/ 40104 w 126640"/>
                  <a:gd name="connsiteY137" fmla="*/ 137101 h 165996"/>
                  <a:gd name="connsiteX138" fmla="*/ 40186 w 126640"/>
                  <a:gd name="connsiteY138" fmla="*/ 141572 h 165996"/>
                  <a:gd name="connsiteX139" fmla="*/ 40022 w 126640"/>
                  <a:gd name="connsiteY139" fmla="*/ 146108 h 165996"/>
                  <a:gd name="connsiteX140" fmla="*/ 43474 w 126640"/>
                  <a:gd name="connsiteY140" fmla="*/ 148557 h 165996"/>
                  <a:gd name="connsiteX141" fmla="*/ 39446 w 126640"/>
                  <a:gd name="connsiteY141" fmla="*/ 150226 h 165996"/>
                  <a:gd name="connsiteX142" fmla="*/ 43884 w 126640"/>
                  <a:gd name="connsiteY142" fmla="*/ 152206 h 165996"/>
                  <a:gd name="connsiteX143" fmla="*/ 47993 w 126640"/>
                  <a:gd name="connsiteY143" fmla="*/ 153710 h 165996"/>
                  <a:gd name="connsiteX144" fmla="*/ 52349 w 126640"/>
                  <a:gd name="connsiteY144" fmla="*/ 153365 h 165996"/>
                  <a:gd name="connsiteX145" fmla="*/ 50541 w 126640"/>
                  <a:gd name="connsiteY145" fmla="*/ 157088 h 165996"/>
                  <a:gd name="connsiteX146" fmla="*/ 53828 w 126640"/>
                  <a:gd name="connsiteY146" fmla="*/ 159898 h 165996"/>
                  <a:gd name="connsiteX147" fmla="*/ 57937 w 126640"/>
                  <a:gd name="connsiteY147" fmla="*/ 159923 h 165996"/>
                  <a:gd name="connsiteX148" fmla="*/ 62292 w 126640"/>
                  <a:gd name="connsiteY148" fmla="*/ 159192 h 165996"/>
                  <a:gd name="connsiteX149" fmla="*/ 60896 w 126640"/>
                  <a:gd name="connsiteY149" fmla="*/ 163136 h 1659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</a:cxnLst>
                <a:rect l="l" t="t" r="r" b="b"/>
                <a:pathLst>
                  <a:path w="126640" h="165996">
                    <a:moveTo>
                      <a:pt x="20955" y="109177"/>
                    </a:moveTo>
                    <a:lnTo>
                      <a:pt x="20955" y="104788"/>
                    </a:lnTo>
                    <a:lnTo>
                      <a:pt x="21120" y="108897"/>
                    </a:lnTo>
                    <a:close/>
                    <a:moveTo>
                      <a:pt x="61635" y="165996"/>
                    </a:moveTo>
                    <a:lnTo>
                      <a:pt x="63937" y="162125"/>
                    </a:lnTo>
                    <a:lnTo>
                      <a:pt x="67059" y="159224"/>
                    </a:lnTo>
                    <a:lnTo>
                      <a:pt x="63525" y="156143"/>
                    </a:lnTo>
                    <a:lnTo>
                      <a:pt x="67963" y="155863"/>
                    </a:lnTo>
                    <a:lnTo>
                      <a:pt x="71250" y="158559"/>
                    </a:lnTo>
                    <a:lnTo>
                      <a:pt x="74537" y="161830"/>
                    </a:lnTo>
                    <a:lnTo>
                      <a:pt x="78728" y="161912"/>
                    </a:lnTo>
                    <a:lnTo>
                      <a:pt x="83496" y="160843"/>
                    </a:lnTo>
                    <a:lnTo>
                      <a:pt x="88179" y="160646"/>
                    </a:lnTo>
                    <a:lnTo>
                      <a:pt x="91959" y="162586"/>
                    </a:lnTo>
                    <a:lnTo>
                      <a:pt x="93192" y="158592"/>
                    </a:lnTo>
                    <a:lnTo>
                      <a:pt x="95740" y="154647"/>
                    </a:lnTo>
                    <a:lnTo>
                      <a:pt x="96562" y="150448"/>
                    </a:lnTo>
                    <a:lnTo>
                      <a:pt x="99027" y="145969"/>
                    </a:lnTo>
                    <a:lnTo>
                      <a:pt x="103136" y="145936"/>
                    </a:lnTo>
                    <a:lnTo>
                      <a:pt x="107821" y="145969"/>
                    </a:lnTo>
                    <a:lnTo>
                      <a:pt x="112504" y="145681"/>
                    </a:lnTo>
                    <a:lnTo>
                      <a:pt x="117189" y="146339"/>
                    </a:lnTo>
                    <a:lnTo>
                      <a:pt x="121955" y="146067"/>
                    </a:lnTo>
                    <a:lnTo>
                      <a:pt x="125654" y="144227"/>
                    </a:lnTo>
                    <a:lnTo>
                      <a:pt x="126640" y="140150"/>
                    </a:lnTo>
                    <a:lnTo>
                      <a:pt x="125735" y="135540"/>
                    </a:lnTo>
                    <a:lnTo>
                      <a:pt x="122367" y="132828"/>
                    </a:lnTo>
                    <a:lnTo>
                      <a:pt x="118011" y="131168"/>
                    </a:lnTo>
                    <a:lnTo>
                      <a:pt x="113491" y="129072"/>
                    </a:lnTo>
                    <a:lnTo>
                      <a:pt x="109382" y="126130"/>
                    </a:lnTo>
                    <a:lnTo>
                      <a:pt x="105684" y="123435"/>
                    </a:lnTo>
                    <a:lnTo>
                      <a:pt x="102725" y="120559"/>
                    </a:lnTo>
                    <a:lnTo>
                      <a:pt x="98452" y="119597"/>
                    </a:lnTo>
                    <a:lnTo>
                      <a:pt x="94343" y="118332"/>
                    </a:lnTo>
                    <a:lnTo>
                      <a:pt x="90563" y="115989"/>
                    </a:lnTo>
                    <a:lnTo>
                      <a:pt x="90973" y="111897"/>
                    </a:lnTo>
                    <a:lnTo>
                      <a:pt x="93932" y="115020"/>
                    </a:lnTo>
                    <a:lnTo>
                      <a:pt x="91959" y="110607"/>
                    </a:lnTo>
                    <a:lnTo>
                      <a:pt x="91138" y="106563"/>
                    </a:lnTo>
                    <a:lnTo>
                      <a:pt x="87275" y="102775"/>
                    </a:lnTo>
                    <a:lnTo>
                      <a:pt x="88673" y="98682"/>
                    </a:lnTo>
                    <a:lnTo>
                      <a:pt x="92782" y="97055"/>
                    </a:lnTo>
                    <a:lnTo>
                      <a:pt x="94507" y="93316"/>
                    </a:lnTo>
                    <a:lnTo>
                      <a:pt x="99274" y="92387"/>
                    </a:lnTo>
                    <a:lnTo>
                      <a:pt x="103629" y="92412"/>
                    </a:lnTo>
                    <a:lnTo>
                      <a:pt x="106176" y="89042"/>
                    </a:lnTo>
                    <a:lnTo>
                      <a:pt x="108807" y="85837"/>
                    </a:lnTo>
                    <a:lnTo>
                      <a:pt x="110779" y="81802"/>
                    </a:lnTo>
                    <a:lnTo>
                      <a:pt x="114149" y="78326"/>
                    </a:lnTo>
                    <a:lnTo>
                      <a:pt x="115382" y="74086"/>
                    </a:lnTo>
                    <a:lnTo>
                      <a:pt x="117600" y="69894"/>
                    </a:lnTo>
                    <a:lnTo>
                      <a:pt x="121134" y="67223"/>
                    </a:lnTo>
                    <a:lnTo>
                      <a:pt x="124174" y="64084"/>
                    </a:lnTo>
                    <a:lnTo>
                      <a:pt x="120969" y="60452"/>
                    </a:lnTo>
                    <a:lnTo>
                      <a:pt x="118832" y="56918"/>
                    </a:lnTo>
                    <a:lnTo>
                      <a:pt x="117189" y="53072"/>
                    </a:lnTo>
                    <a:lnTo>
                      <a:pt x="114641" y="49333"/>
                    </a:lnTo>
                    <a:lnTo>
                      <a:pt x="111026" y="46974"/>
                    </a:lnTo>
                    <a:lnTo>
                      <a:pt x="109299" y="42454"/>
                    </a:lnTo>
                    <a:lnTo>
                      <a:pt x="108807" y="38288"/>
                    </a:lnTo>
                    <a:lnTo>
                      <a:pt x="109793" y="34244"/>
                    </a:lnTo>
                    <a:lnTo>
                      <a:pt x="111026" y="30160"/>
                    </a:lnTo>
                    <a:lnTo>
                      <a:pt x="113245" y="26700"/>
                    </a:lnTo>
                    <a:lnTo>
                      <a:pt x="115627" y="23150"/>
                    </a:lnTo>
                    <a:lnTo>
                      <a:pt x="120065" y="21712"/>
                    </a:lnTo>
                    <a:lnTo>
                      <a:pt x="118422" y="17956"/>
                    </a:lnTo>
                    <a:lnTo>
                      <a:pt x="115217" y="15392"/>
                    </a:lnTo>
                    <a:lnTo>
                      <a:pt x="112176" y="12122"/>
                    </a:lnTo>
                    <a:lnTo>
                      <a:pt x="107738" y="11530"/>
                    </a:lnTo>
                    <a:lnTo>
                      <a:pt x="103958" y="9344"/>
                    </a:lnTo>
                    <a:lnTo>
                      <a:pt x="101493" y="5720"/>
                    </a:lnTo>
                    <a:lnTo>
                      <a:pt x="98041" y="2917"/>
                    </a:lnTo>
                    <a:lnTo>
                      <a:pt x="94261" y="1290"/>
                    </a:lnTo>
                    <a:lnTo>
                      <a:pt x="89905" y="0"/>
                    </a:lnTo>
                    <a:lnTo>
                      <a:pt x="90398" y="4430"/>
                    </a:lnTo>
                    <a:lnTo>
                      <a:pt x="91220" y="8621"/>
                    </a:lnTo>
                    <a:lnTo>
                      <a:pt x="93604" y="12269"/>
                    </a:lnTo>
                    <a:lnTo>
                      <a:pt x="95082" y="16428"/>
                    </a:lnTo>
                    <a:lnTo>
                      <a:pt x="92371" y="19575"/>
                    </a:lnTo>
                    <a:lnTo>
                      <a:pt x="88508" y="17718"/>
                    </a:lnTo>
                    <a:lnTo>
                      <a:pt x="84810" y="19732"/>
                    </a:lnTo>
                    <a:lnTo>
                      <a:pt x="85221" y="23972"/>
                    </a:lnTo>
                    <a:lnTo>
                      <a:pt x="83824" y="27892"/>
                    </a:lnTo>
                    <a:lnTo>
                      <a:pt x="80373" y="30522"/>
                    </a:lnTo>
                    <a:lnTo>
                      <a:pt x="75935" y="30703"/>
                    </a:lnTo>
                    <a:lnTo>
                      <a:pt x="71743" y="31278"/>
                    </a:lnTo>
                    <a:lnTo>
                      <a:pt x="66073" y="30522"/>
                    </a:lnTo>
                    <a:lnTo>
                      <a:pt x="61224" y="30629"/>
                    </a:lnTo>
                    <a:lnTo>
                      <a:pt x="63854" y="34401"/>
                    </a:lnTo>
                    <a:lnTo>
                      <a:pt x="66648" y="38115"/>
                    </a:lnTo>
                    <a:lnTo>
                      <a:pt x="70264" y="41008"/>
                    </a:lnTo>
                    <a:lnTo>
                      <a:pt x="74045" y="43136"/>
                    </a:lnTo>
                    <a:lnTo>
                      <a:pt x="74866" y="47172"/>
                    </a:lnTo>
                    <a:lnTo>
                      <a:pt x="71743" y="50040"/>
                    </a:lnTo>
                    <a:lnTo>
                      <a:pt x="67963" y="48371"/>
                    </a:lnTo>
                    <a:lnTo>
                      <a:pt x="64019" y="49300"/>
                    </a:lnTo>
                    <a:lnTo>
                      <a:pt x="59745" y="48938"/>
                    </a:lnTo>
                    <a:lnTo>
                      <a:pt x="55472" y="47730"/>
                    </a:lnTo>
                    <a:lnTo>
                      <a:pt x="50623" y="47319"/>
                    </a:lnTo>
                    <a:lnTo>
                      <a:pt x="46432" y="45577"/>
                    </a:lnTo>
                    <a:lnTo>
                      <a:pt x="42733" y="42849"/>
                    </a:lnTo>
                    <a:lnTo>
                      <a:pt x="39693" y="39323"/>
                    </a:lnTo>
                    <a:lnTo>
                      <a:pt x="35501" y="37219"/>
                    </a:lnTo>
                    <a:lnTo>
                      <a:pt x="31228" y="39192"/>
                    </a:lnTo>
                    <a:lnTo>
                      <a:pt x="29502" y="43210"/>
                    </a:lnTo>
                    <a:lnTo>
                      <a:pt x="31557" y="47196"/>
                    </a:lnTo>
                    <a:lnTo>
                      <a:pt x="33365" y="51108"/>
                    </a:lnTo>
                    <a:lnTo>
                      <a:pt x="30818" y="54724"/>
                    </a:lnTo>
                    <a:lnTo>
                      <a:pt x="29010" y="58562"/>
                    </a:lnTo>
                    <a:lnTo>
                      <a:pt x="27942" y="62605"/>
                    </a:lnTo>
                    <a:lnTo>
                      <a:pt x="24490" y="65227"/>
                    </a:lnTo>
                    <a:lnTo>
                      <a:pt x="20710" y="67544"/>
                    </a:lnTo>
                    <a:lnTo>
                      <a:pt x="18079" y="70963"/>
                    </a:lnTo>
                    <a:lnTo>
                      <a:pt x="14135" y="73001"/>
                    </a:lnTo>
                    <a:lnTo>
                      <a:pt x="10765" y="75935"/>
                    </a:lnTo>
                    <a:lnTo>
                      <a:pt x="8383" y="79263"/>
                    </a:lnTo>
                    <a:lnTo>
                      <a:pt x="4848" y="81926"/>
                    </a:lnTo>
                    <a:lnTo>
                      <a:pt x="2712" y="86002"/>
                    </a:lnTo>
                    <a:lnTo>
                      <a:pt x="329" y="89700"/>
                    </a:lnTo>
                    <a:lnTo>
                      <a:pt x="1725" y="93628"/>
                    </a:lnTo>
                    <a:lnTo>
                      <a:pt x="0" y="97737"/>
                    </a:lnTo>
                    <a:lnTo>
                      <a:pt x="4274" y="97827"/>
                    </a:lnTo>
                    <a:lnTo>
                      <a:pt x="8465" y="99118"/>
                    </a:lnTo>
                    <a:lnTo>
                      <a:pt x="12574" y="102446"/>
                    </a:lnTo>
                    <a:lnTo>
                      <a:pt x="14874" y="106243"/>
                    </a:lnTo>
                    <a:lnTo>
                      <a:pt x="15778" y="101764"/>
                    </a:lnTo>
                    <a:lnTo>
                      <a:pt x="20545" y="103671"/>
                    </a:lnTo>
                    <a:lnTo>
                      <a:pt x="24572" y="104911"/>
                    </a:lnTo>
                    <a:lnTo>
                      <a:pt x="28270" y="106884"/>
                    </a:lnTo>
                    <a:lnTo>
                      <a:pt x="32296" y="108232"/>
                    </a:lnTo>
                    <a:lnTo>
                      <a:pt x="35748" y="111157"/>
                    </a:lnTo>
                    <a:lnTo>
                      <a:pt x="39693" y="112866"/>
                    </a:lnTo>
                    <a:lnTo>
                      <a:pt x="39940" y="117699"/>
                    </a:lnTo>
                    <a:lnTo>
                      <a:pt x="38871" y="122013"/>
                    </a:lnTo>
                    <a:lnTo>
                      <a:pt x="38460" y="126336"/>
                    </a:lnTo>
                    <a:lnTo>
                      <a:pt x="39282" y="130494"/>
                    </a:lnTo>
                    <a:lnTo>
                      <a:pt x="42405" y="133510"/>
                    </a:lnTo>
                    <a:lnTo>
                      <a:pt x="40104" y="137101"/>
                    </a:lnTo>
                    <a:lnTo>
                      <a:pt x="40186" y="141572"/>
                    </a:lnTo>
                    <a:lnTo>
                      <a:pt x="40022" y="146108"/>
                    </a:lnTo>
                    <a:lnTo>
                      <a:pt x="43474" y="148557"/>
                    </a:lnTo>
                    <a:lnTo>
                      <a:pt x="39446" y="150226"/>
                    </a:lnTo>
                    <a:lnTo>
                      <a:pt x="43884" y="152206"/>
                    </a:lnTo>
                    <a:lnTo>
                      <a:pt x="47993" y="153710"/>
                    </a:lnTo>
                    <a:lnTo>
                      <a:pt x="52349" y="153365"/>
                    </a:lnTo>
                    <a:lnTo>
                      <a:pt x="50541" y="157088"/>
                    </a:lnTo>
                    <a:lnTo>
                      <a:pt x="53828" y="159898"/>
                    </a:lnTo>
                    <a:lnTo>
                      <a:pt x="57937" y="159923"/>
                    </a:lnTo>
                    <a:lnTo>
                      <a:pt x="62292" y="159192"/>
                    </a:lnTo>
                    <a:lnTo>
                      <a:pt x="60896" y="163136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55" name="Free-form: Shape 1154">
                <a:extLst>
                  <a:ext uri="{FF2B5EF4-FFF2-40B4-BE49-F238E27FC236}">
                    <a16:creationId xmlns:a16="http://schemas.microsoft.com/office/drawing/2014/main" id="{A0D39661-F152-9BF1-7AE7-D2B21D65E160}"/>
                  </a:ext>
                </a:extLst>
              </p:cNvPr>
              <p:cNvSpPr/>
              <p:nvPr/>
            </p:nvSpPr>
            <p:spPr>
              <a:xfrm>
                <a:off x="9639382" y="2609275"/>
                <a:ext cx="142842" cy="199014"/>
              </a:xfrm>
              <a:custGeom>
                <a:avLst/>
                <a:gdLst>
                  <a:gd name="connsiteX0" fmla="*/ 29010 w 121627"/>
                  <a:gd name="connsiteY0" fmla="*/ 69081 h 169455"/>
                  <a:gd name="connsiteX1" fmla="*/ 25558 w 121627"/>
                  <a:gd name="connsiteY1" fmla="*/ 64117 h 169455"/>
                  <a:gd name="connsiteX2" fmla="*/ 27777 w 121627"/>
                  <a:gd name="connsiteY2" fmla="*/ 68990 h 169455"/>
                  <a:gd name="connsiteX3" fmla="*/ 96233 w 121627"/>
                  <a:gd name="connsiteY3" fmla="*/ 122227 h 169455"/>
                  <a:gd name="connsiteX4" fmla="*/ 94261 w 121627"/>
                  <a:gd name="connsiteY4" fmla="*/ 118315 h 169455"/>
                  <a:gd name="connsiteX5" fmla="*/ 90891 w 121627"/>
                  <a:gd name="connsiteY5" fmla="*/ 115702 h 169455"/>
                  <a:gd name="connsiteX6" fmla="*/ 90727 w 121627"/>
                  <a:gd name="connsiteY6" fmla="*/ 120024 h 169455"/>
                  <a:gd name="connsiteX7" fmla="*/ 94919 w 121627"/>
                  <a:gd name="connsiteY7" fmla="*/ 121841 h 169455"/>
                  <a:gd name="connsiteX8" fmla="*/ 110861 w 121627"/>
                  <a:gd name="connsiteY8" fmla="*/ 122046 h 169455"/>
                  <a:gd name="connsiteX9" fmla="*/ 113163 w 121627"/>
                  <a:gd name="connsiteY9" fmla="*/ 118405 h 169455"/>
                  <a:gd name="connsiteX10" fmla="*/ 111355 w 121627"/>
                  <a:gd name="connsiteY10" fmla="*/ 114017 h 169455"/>
                  <a:gd name="connsiteX11" fmla="*/ 106999 w 121627"/>
                  <a:gd name="connsiteY11" fmla="*/ 115324 h 169455"/>
                  <a:gd name="connsiteX12" fmla="*/ 109711 w 121627"/>
                  <a:gd name="connsiteY12" fmla="*/ 119112 h 169455"/>
                  <a:gd name="connsiteX13" fmla="*/ 68046 w 121627"/>
                  <a:gd name="connsiteY13" fmla="*/ 169456 h 169455"/>
                  <a:gd name="connsiteX14" fmla="*/ 72400 w 121627"/>
                  <a:gd name="connsiteY14" fmla="*/ 168051 h 169455"/>
                  <a:gd name="connsiteX15" fmla="*/ 77250 w 121627"/>
                  <a:gd name="connsiteY15" fmla="*/ 167771 h 169455"/>
                  <a:gd name="connsiteX16" fmla="*/ 81523 w 121627"/>
                  <a:gd name="connsiteY16" fmla="*/ 166136 h 169455"/>
                  <a:gd name="connsiteX17" fmla="*/ 82427 w 121627"/>
                  <a:gd name="connsiteY17" fmla="*/ 161517 h 169455"/>
                  <a:gd name="connsiteX18" fmla="*/ 78893 w 121627"/>
                  <a:gd name="connsiteY18" fmla="*/ 158723 h 169455"/>
                  <a:gd name="connsiteX19" fmla="*/ 74619 w 121627"/>
                  <a:gd name="connsiteY19" fmla="*/ 158345 h 169455"/>
                  <a:gd name="connsiteX20" fmla="*/ 70182 w 121627"/>
                  <a:gd name="connsiteY20" fmla="*/ 159282 h 169455"/>
                  <a:gd name="connsiteX21" fmla="*/ 65909 w 121627"/>
                  <a:gd name="connsiteY21" fmla="*/ 161106 h 169455"/>
                  <a:gd name="connsiteX22" fmla="*/ 63608 w 121627"/>
                  <a:gd name="connsiteY22" fmla="*/ 165158 h 169455"/>
                  <a:gd name="connsiteX23" fmla="*/ 66484 w 121627"/>
                  <a:gd name="connsiteY23" fmla="*/ 168223 h 169455"/>
                  <a:gd name="connsiteX24" fmla="*/ 51445 w 121627"/>
                  <a:gd name="connsiteY24" fmla="*/ 133247 h 169455"/>
                  <a:gd name="connsiteX25" fmla="*/ 55225 w 121627"/>
                  <a:gd name="connsiteY25" fmla="*/ 130141 h 169455"/>
                  <a:gd name="connsiteX26" fmla="*/ 52431 w 121627"/>
                  <a:gd name="connsiteY26" fmla="*/ 126993 h 169455"/>
                  <a:gd name="connsiteX27" fmla="*/ 48404 w 121627"/>
                  <a:gd name="connsiteY27" fmla="*/ 130354 h 169455"/>
                  <a:gd name="connsiteX28" fmla="*/ 51445 w 121627"/>
                  <a:gd name="connsiteY28" fmla="*/ 133247 h 169455"/>
                  <a:gd name="connsiteX29" fmla="*/ 61306 w 121627"/>
                  <a:gd name="connsiteY29" fmla="*/ 134735 h 169455"/>
                  <a:gd name="connsiteX30" fmla="*/ 63361 w 121627"/>
                  <a:gd name="connsiteY30" fmla="*/ 131160 h 169455"/>
                  <a:gd name="connsiteX31" fmla="*/ 64676 w 121627"/>
                  <a:gd name="connsiteY31" fmla="*/ 127001 h 169455"/>
                  <a:gd name="connsiteX32" fmla="*/ 67552 w 121627"/>
                  <a:gd name="connsiteY32" fmla="*/ 130256 h 169455"/>
                  <a:gd name="connsiteX33" fmla="*/ 70839 w 121627"/>
                  <a:gd name="connsiteY33" fmla="*/ 127454 h 169455"/>
                  <a:gd name="connsiteX34" fmla="*/ 71743 w 121627"/>
                  <a:gd name="connsiteY34" fmla="*/ 123353 h 169455"/>
                  <a:gd name="connsiteX35" fmla="*/ 74619 w 121627"/>
                  <a:gd name="connsiteY35" fmla="*/ 120361 h 169455"/>
                  <a:gd name="connsiteX36" fmla="*/ 77742 w 121627"/>
                  <a:gd name="connsiteY36" fmla="*/ 123353 h 169455"/>
                  <a:gd name="connsiteX37" fmla="*/ 74374 w 121627"/>
                  <a:gd name="connsiteY37" fmla="*/ 125711 h 169455"/>
                  <a:gd name="connsiteX38" fmla="*/ 77989 w 121627"/>
                  <a:gd name="connsiteY38" fmla="*/ 128004 h 169455"/>
                  <a:gd name="connsiteX39" fmla="*/ 82509 w 121627"/>
                  <a:gd name="connsiteY39" fmla="*/ 127873 h 169455"/>
                  <a:gd name="connsiteX40" fmla="*/ 82180 w 121627"/>
                  <a:gd name="connsiteY40" fmla="*/ 123533 h 169455"/>
                  <a:gd name="connsiteX41" fmla="*/ 78646 w 121627"/>
                  <a:gd name="connsiteY41" fmla="*/ 121019 h 169455"/>
                  <a:gd name="connsiteX42" fmla="*/ 79961 w 121627"/>
                  <a:gd name="connsiteY42" fmla="*/ 117099 h 169455"/>
                  <a:gd name="connsiteX43" fmla="*/ 83659 w 121627"/>
                  <a:gd name="connsiteY43" fmla="*/ 120361 h 169455"/>
                  <a:gd name="connsiteX44" fmla="*/ 85796 w 121627"/>
                  <a:gd name="connsiteY44" fmla="*/ 124117 h 169455"/>
                  <a:gd name="connsiteX45" fmla="*/ 88673 w 121627"/>
                  <a:gd name="connsiteY45" fmla="*/ 121109 h 169455"/>
                  <a:gd name="connsiteX46" fmla="*/ 87111 w 121627"/>
                  <a:gd name="connsiteY46" fmla="*/ 117288 h 169455"/>
                  <a:gd name="connsiteX47" fmla="*/ 82673 w 121627"/>
                  <a:gd name="connsiteY47" fmla="*/ 116910 h 169455"/>
                  <a:gd name="connsiteX48" fmla="*/ 86701 w 121627"/>
                  <a:gd name="connsiteY48" fmla="*/ 116014 h 169455"/>
                  <a:gd name="connsiteX49" fmla="*/ 89741 w 121627"/>
                  <a:gd name="connsiteY49" fmla="*/ 112834 h 169455"/>
                  <a:gd name="connsiteX50" fmla="*/ 93932 w 121627"/>
                  <a:gd name="connsiteY50" fmla="*/ 115135 h 169455"/>
                  <a:gd name="connsiteX51" fmla="*/ 98041 w 121627"/>
                  <a:gd name="connsiteY51" fmla="*/ 116039 h 169455"/>
                  <a:gd name="connsiteX52" fmla="*/ 102232 w 121627"/>
                  <a:gd name="connsiteY52" fmla="*/ 115792 h 169455"/>
                  <a:gd name="connsiteX53" fmla="*/ 105191 w 121627"/>
                  <a:gd name="connsiteY53" fmla="*/ 120180 h 169455"/>
                  <a:gd name="connsiteX54" fmla="*/ 104780 w 121627"/>
                  <a:gd name="connsiteY54" fmla="*/ 115603 h 169455"/>
                  <a:gd name="connsiteX55" fmla="*/ 103629 w 121627"/>
                  <a:gd name="connsiteY55" fmla="*/ 111593 h 169455"/>
                  <a:gd name="connsiteX56" fmla="*/ 107656 w 121627"/>
                  <a:gd name="connsiteY56" fmla="*/ 110853 h 169455"/>
                  <a:gd name="connsiteX57" fmla="*/ 104204 w 121627"/>
                  <a:gd name="connsiteY57" fmla="*/ 107221 h 169455"/>
                  <a:gd name="connsiteX58" fmla="*/ 108067 w 121627"/>
                  <a:gd name="connsiteY58" fmla="*/ 108659 h 169455"/>
                  <a:gd name="connsiteX59" fmla="*/ 112012 w 121627"/>
                  <a:gd name="connsiteY59" fmla="*/ 109924 h 169455"/>
                  <a:gd name="connsiteX60" fmla="*/ 116613 w 121627"/>
                  <a:gd name="connsiteY60" fmla="*/ 111502 h 169455"/>
                  <a:gd name="connsiteX61" fmla="*/ 119326 w 121627"/>
                  <a:gd name="connsiteY61" fmla="*/ 108207 h 169455"/>
                  <a:gd name="connsiteX62" fmla="*/ 120559 w 121627"/>
                  <a:gd name="connsiteY62" fmla="*/ 103317 h 169455"/>
                  <a:gd name="connsiteX63" fmla="*/ 121298 w 121627"/>
                  <a:gd name="connsiteY63" fmla="*/ 99225 h 169455"/>
                  <a:gd name="connsiteX64" fmla="*/ 121627 w 121627"/>
                  <a:gd name="connsiteY64" fmla="*/ 94680 h 169455"/>
                  <a:gd name="connsiteX65" fmla="*/ 120230 w 121627"/>
                  <a:gd name="connsiteY65" fmla="*/ 90481 h 169455"/>
                  <a:gd name="connsiteX66" fmla="*/ 119162 w 121627"/>
                  <a:gd name="connsiteY66" fmla="*/ 85895 h 169455"/>
                  <a:gd name="connsiteX67" fmla="*/ 118175 w 121627"/>
                  <a:gd name="connsiteY67" fmla="*/ 81334 h 169455"/>
                  <a:gd name="connsiteX68" fmla="*/ 113902 w 121627"/>
                  <a:gd name="connsiteY68" fmla="*/ 80865 h 169455"/>
                  <a:gd name="connsiteX69" fmla="*/ 111518 w 121627"/>
                  <a:gd name="connsiteY69" fmla="*/ 77455 h 169455"/>
                  <a:gd name="connsiteX70" fmla="*/ 109218 w 121627"/>
                  <a:gd name="connsiteY70" fmla="*/ 73831 h 169455"/>
                  <a:gd name="connsiteX71" fmla="*/ 107903 w 121627"/>
                  <a:gd name="connsiteY71" fmla="*/ 69615 h 169455"/>
                  <a:gd name="connsiteX72" fmla="*/ 106259 w 121627"/>
                  <a:gd name="connsiteY72" fmla="*/ 64339 h 169455"/>
                  <a:gd name="connsiteX73" fmla="*/ 104286 w 121627"/>
                  <a:gd name="connsiteY73" fmla="*/ 60337 h 169455"/>
                  <a:gd name="connsiteX74" fmla="*/ 102314 w 121627"/>
                  <a:gd name="connsiteY74" fmla="*/ 55866 h 169455"/>
                  <a:gd name="connsiteX75" fmla="*/ 99767 w 121627"/>
                  <a:gd name="connsiteY75" fmla="*/ 52341 h 169455"/>
                  <a:gd name="connsiteX76" fmla="*/ 97466 w 121627"/>
                  <a:gd name="connsiteY76" fmla="*/ 47969 h 169455"/>
                  <a:gd name="connsiteX77" fmla="*/ 94343 w 121627"/>
                  <a:gd name="connsiteY77" fmla="*/ 45084 h 169455"/>
                  <a:gd name="connsiteX78" fmla="*/ 91631 w 121627"/>
                  <a:gd name="connsiteY78" fmla="*/ 41452 h 169455"/>
                  <a:gd name="connsiteX79" fmla="*/ 88673 w 121627"/>
                  <a:gd name="connsiteY79" fmla="*/ 38551 h 169455"/>
                  <a:gd name="connsiteX80" fmla="*/ 85139 w 121627"/>
                  <a:gd name="connsiteY80" fmla="*/ 35872 h 169455"/>
                  <a:gd name="connsiteX81" fmla="*/ 82098 w 121627"/>
                  <a:gd name="connsiteY81" fmla="*/ 32527 h 169455"/>
                  <a:gd name="connsiteX82" fmla="*/ 79057 w 121627"/>
                  <a:gd name="connsiteY82" fmla="*/ 29363 h 169455"/>
                  <a:gd name="connsiteX83" fmla="*/ 75606 w 121627"/>
                  <a:gd name="connsiteY83" fmla="*/ 27004 h 169455"/>
                  <a:gd name="connsiteX84" fmla="*/ 70510 w 121627"/>
                  <a:gd name="connsiteY84" fmla="*/ 23405 h 169455"/>
                  <a:gd name="connsiteX85" fmla="*/ 67305 w 121627"/>
                  <a:gd name="connsiteY85" fmla="*/ 20677 h 169455"/>
                  <a:gd name="connsiteX86" fmla="*/ 63114 w 121627"/>
                  <a:gd name="connsiteY86" fmla="*/ 17085 h 169455"/>
                  <a:gd name="connsiteX87" fmla="*/ 59663 w 121627"/>
                  <a:gd name="connsiteY87" fmla="*/ 13543 h 169455"/>
                  <a:gd name="connsiteX88" fmla="*/ 56705 w 121627"/>
                  <a:gd name="connsiteY88" fmla="*/ 10634 h 169455"/>
                  <a:gd name="connsiteX89" fmla="*/ 53006 w 121627"/>
                  <a:gd name="connsiteY89" fmla="*/ 6944 h 169455"/>
                  <a:gd name="connsiteX90" fmla="*/ 49390 w 121627"/>
                  <a:gd name="connsiteY90" fmla="*/ 3106 h 169455"/>
                  <a:gd name="connsiteX91" fmla="*/ 46350 w 121627"/>
                  <a:gd name="connsiteY91" fmla="*/ 0 h 169455"/>
                  <a:gd name="connsiteX92" fmla="*/ 47254 w 121627"/>
                  <a:gd name="connsiteY92" fmla="*/ 4372 h 169455"/>
                  <a:gd name="connsiteX93" fmla="*/ 45281 w 121627"/>
                  <a:gd name="connsiteY93" fmla="*/ 8391 h 169455"/>
                  <a:gd name="connsiteX94" fmla="*/ 41337 w 121627"/>
                  <a:gd name="connsiteY94" fmla="*/ 9327 h 169455"/>
                  <a:gd name="connsiteX95" fmla="*/ 35666 w 121627"/>
                  <a:gd name="connsiteY95" fmla="*/ 8555 h 169455"/>
                  <a:gd name="connsiteX96" fmla="*/ 31310 w 121627"/>
                  <a:gd name="connsiteY96" fmla="*/ 9114 h 169455"/>
                  <a:gd name="connsiteX97" fmla="*/ 25311 w 121627"/>
                  <a:gd name="connsiteY97" fmla="*/ 8777 h 169455"/>
                  <a:gd name="connsiteX98" fmla="*/ 19969 w 121627"/>
                  <a:gd name="connsiteY98" fmla="*/ 9714 h 169455"/>
                  <a:gd name="connsiteX99" fmla="*/ 16436 w 121627"/>
                  <a:gd name="connsiteY99" fmla="*/ 12911 h 169455"/>
                  <a:gd name="connsiteX100" fmla="*/ 15860 w 121627"/>
                  <a:gd name="connsiteY100" fmla="*/ 18072 h 169455"/>
                  <a:gd name="connsiteX101" fmla="*/ 12656 w 121627"/>
                  <a:gd name="connsiteY101" fmla="*/ 20644 h 169455"/>
                  <a:gd name="connsiteX102" fmla="*/ 14135 w 121627"/>
                  <a:gd name="connsiteY102" fmla="*/ 24942 h 169455"/>
                  <a:gd name="connsiteX103" fmla="*/ 8629 w 121627"/>
                  <a:gd name="connsiteY103" fmla="*/ 24777 h 169455"/>
                  <a:gd name="connsiteX104" fmla="*/ 2219 w 121627"/>
                  <a:gd name="connsiteY104" fmla="*/ 24860 h 169455"/>
                  <a:gd name="connsiteX105" fmla="*/ 0 w 121627"/>
                  <a:gd name="connsiteY105" fmla="*/ 29043 h 169455"/>
                  <a:gd name="connsiteX106" fmla="*/ 7479 w 121627"/>
                  <a:gd name="connsiteY106" fmla="*/ 31672 h 169455"/>
                  <a:gd name="connsiteX107" fmla="*/ 12080 w 121627"/>
                  <a:gd name="connsiteY107" fmla="*/ 31689 h 169455"/>
                  <a:gd name="connsiteX108" fmla="*/ 16272 w 121627"/>
                  <a:gd name="connsiteY108" fmla="*/ 32806 h 169455"/>
                  <a:gd name="connsiteX109" fmla="*/ 17833 w 121627"/>
                  <a:gd name="connsiteY109" fmla="*/ 36611 h 169455"/>
                  <a:gd name="connsiteX110" fmla="*/ 21943 w 121627"/>
                  <a:gd name="connsiteY110" fmla="*/ 38666 h 169455"/>
                  <a:gd name="connsiteX111" fmla="*/ 19723 w 121627"/>
                  <a:gd name="connsiteY111" fmla="*/ 42405 h 169455"/>
                  <a:gd name="connsiteX112" fmla="*/ 23915 w 121627"/>
                  <a:gd name="connsiteY112" fmla="*/ 45364 h 169455"/>
                  <a:gd name="connsiteX113" fmla="*/ 28106 w 121627"/>
                  <a:gd name="connsiteY113" fmla="*/ 48412 h 169455"/>
                  <a:gd name="connsiteX114" fmla="*/ 31310 w 121627"/>
                  <a:gd name="connsiteY114" fmla="*/ 51313 h 169455"/>
                  <a:gd name="connsiteX115" fmla="*/ 27201 w 121627"/>
                  <a:gd name="connsiteY115" fmla="*/ 50475 h 169455"/>
                  <a:gd name="connsiteX116" fmla="*/ 23174 w 121627"/>
                  <a:gd name="connsiteY116" fmla="*/ 49390 h 169455"/>
                  <a:gd name="connsiteX117" fmla="*/ 18244 w 121627"/>
                  <a:gd name="connsiteY117" fmla="*/ 50187 h 169455"/>
                  <a:gd name="connsiteX118" fmla="*/ 21120 w 121627"/>
                  <a:gd name="connsiteY118" fmla="*/ 53836 h 169455"/>
                  <a:gd name="connsiteX119" fmla="*/ 17422 w 121627"/>
                  <a:gd name="connsiteY119" fmla="*/ 51133 h 169455"/>
                  <a:gd name="connsiteX120" fmla="*/ 16107 w 121627"/>
                  <a:gd name="connsiteY120" fmla="*/ 55505 h 169455"/>
                  <a:gd name="connsiteX121" fmla="*/ 18820 w 121627"/>
                  <a:gd name="connsiteY121" fmla="*/ 58940 h 169455"/>
                  <a:gd name="connsiteX122" fmla="*/ 22271 w 121627"/>
                  <a:gd name="connsiteY122" fmla="*/ 61923 h 169455"/>
                  <a:gd name="connsiteX123" fmla="*/ 26626 w 121627"/>
                  <a:gd name="connsiteY123" fmla="*/ 62104 h 169455"/>
                  <a:gd name="connsiteX124" fmla="*/ 29092 w 121627"/>
                  <a:gd name="connsiteY124" fmla="*/ 66131 h 169455"/>
                  <a:gd name="connsiteX125" fmla="*/ 31475 w 121627"/>
                  <a:gd name="connsiteY125" fmla="*/ 69812 h 169455"/>
                  <a:gd name="connsiteX126" fmla="*/ 34187 w 121627"/>
                  <a:gd name="connsiteY126" fmla="*/ 73453 h 169455"/>
                  <a:gd name="connsiteX127" fmla="*/ 36734 w 121627"/>
                  <a:gd name="connsiteY127" fmla="*/ 77529 h 169455"/>
                  <a:gd name="connsiteX128" fmla="*/ 40433 w 121627"/>
                  <a:gd name="connsiteY128" fmla="*/ 80340 h 169455"/>
                  <a:gd name="connsiteX129" fmla="*/ 41337 w 121627"/>
                  <a:gd name="connsiteY129" fmla="*/ 84547 h 169455"/>
                  <a:gd name="connsiteX130" fmla="*/ 45774 w 121627"/>
                  <a:gd name="connsiteY130" fmla="*/ 85081 h 169455"/>
                  <a:gd name="connsiteX131" fmla="*/ 43966 w 121627"/>
                  <a:gd name="connsiteY131" fmla="*/ 88804 h 169455"/>
                  <a:gd name="connsiteX132" fmla="*/ 41583 w 121627"/>
                  <a:gd name="connsiteY132" fmla="*/ 92880 h 169455"/>
                  <a:gd name="connsiteX133" fmla="*/ 46514 w 121627"/>
                  <a:gd name="connsiteY133" fmla="*/ 94573 h 169455"/>
                  <a:gd name="connsiteX134" fmla="*/ 43802 w 121627"/>
                  <a:gd name="connsiteY134" fmla="*/ 98107 h 169455"/>
                  <a:gd name="connsiteX135" fmla="*/ 43966 w 121627"/>
                  <a:gd name="connsiteY135" fmla="*/ 103597 h 169455"/>
                  <a:gd name="connsiteX136" fmla="*/ 46514 w 121627"/>
                  <a:gd name="connsiteY136" fmla="*/ 108100 h 169455"/>
                  <a:gd name="connsiteX137" fmla="*/ 49308 w 121627"/>
                  <a:gd name="connsiteY137" fmla="*/ 111585 h 169455"/>
                  <a:gd name="connsiteX138" fmla="*/ 45939 w 121627"/>
                  <a:gd name="connsiteY138" fmla="*/ 108716 h 169455"/>
                  <a:gd name="connsiteX139" fmla="*/ 41501 w 121627"/>
                  <a:gd name="connsiteY139" fmla="*/ 109366 h 169455"/>
                  <a:gd name="connsiteX140" fmla="*/ 45035 w 121627"/>
                  <a:gd name="connsiteY140" fmla="*/ 112152 h 169455"/>
                  <a:gd name="connsiteX141" fmla="*/ 47993 w 121627"/>
                  <a:gd name="connsiteY141" fmla="*/ 115250 h 169455"/>
                  <a:gd name="connsiteX142" fmla="*/ 51280 w 121627"/>
                  <a:gd name="connsiteY142" fmla="*/ 117748 h 169455"/>
                  <a:gd name="connsiteX143" fmla="*/ 54815 w 121627"/>
                  <a:gd name="connsiteY143" fmla="*/ 120180 h 169455"/>
                  <a:gd name="connsiteX144" fmla="*/ 50377 w 121627"/>
                  <a:gd name="connsiteY144" fmla="*/ 120739 h 169455"/>
                  <a:gd name="connsiteX145" fmla="*/ 50951 w 121627"/>
                  <a:gd name="connsiteY145" fmla="*/ 124807 h 169455"/>
                  <a:gd name="connsiteX146" fmla="*/ 54650 w 121627"/>
                  <a:gd name="connsiteY146" fmla="*/ 127347 h 169455"/>
                  <a:gd name="connsiteX147" fmla="*/ 57855 w 121627"/>
                  <a:gd name="connsiteY147" fmla="*/ 130206 h 169455"/>
                  <a:gd name="connsiteX148" fmla="*/ 60978 w 121627"/>
                  <a:gd name="connsiteY148" fmla="*/ 133896 h 169455"/>
                  <a:gd name="connsiteX149" fmla="*/ 91549 w 121627"/>
                  <a:gd name="connsiteY149" fmla="*/ 126056 h 169455"/>
                  <a:gd name="connsiteX150" fmla="*/ 89412 w 121627"/>
                  <a:gd name="connsiteY150" fmla="*/ 122539 h 169455"/>
                  <a:gd name="connsiteX151" fmla="*/ 91549 w 121627"/>
                  <a:gd name="connsiteY151" fmla="*/ 126056 h 169455"/>
                  <a:gd name="connsiteX152" fmla="*/ 67387 w 121627"/>
                  <a:gd name="connsiteY152" fmla="*/ 135293 h 169455"/>
                  <a:gd name="connsiteX153" fmla="*/ 64923 w 121627"/>
                  <a:gd name="connsiteY153" fmla="*/ 131891 h 169455"/>
                  <a:gd name="connsiteX154" fmla="*/ 67387 w 121627"/>
                  <a:gd name="connsiteY154" fmla="*/ 135293 h 1694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</a:cxnLst>
                <a:rect l="l" t="t" r="r" b="b"/>
                <a:pathLst>
                  <a:path w="121627" h="169455">
                    <a:moveTo>
                      <a:pt x="29010" y="69081"/>
                    </a:moveTo>
                    <a:lnTo>
                      <a:pt x="25558" y="64117"/>
                    </a:lnTo>
                    <a:lnTo>
                      <a:pt x="27777" y="68990"/>
                    </a:lnTo>
                    <a:close/>
                    <a:moveTo>
                      <a:pt x="96233" y="122227"/>
                    </a:moveTo>
                    <a:lnTo>
                      <a:pt x="94261" y="118315"/>
                    </a:lnTo>
                    <a:lnTo>
                      <a:pt x="90891" y="115702"/>
                    </a:lnTo>
                    <a:lnTo>
                      <a:pt x="90727" y="120024"/>
                    </a:lnTo>
                    <a:lnTo>
                      <a:pt x="94919" y="121841"/>
                    </a:lnTo>
                    <a:close/>
                    <a:moveTo>
                      <a:pt x="110861" y="122046"/>
                    </a:moveTo>
                    <a:lnTo>
                      <a:pt x="113163" y="118405"/>
                    </a:lnTo>
                    <a:lnTo>
                      <a:pt x="111355" y="114017"/>
                    </a:lnTo>
                    <a:lnTo>
                      <a:pt x="106999" y="115324"/>
                    </a:lnTo>
                    <a:lnTo>
                      <a:pt x="109711" y="119112"/>
                    </a:lnTo>
                    <a:close/>
                    <a:moveTo>
                      <a:pt x="68046" y="169456"/>
                    </a:moveTo>
                    <a:lnTo>
                      <a:pt x="72400" y="168051"/>
                    </a:lnTo>
                    <a:lnTo>
                      <a:pt x="77250" y="167771"/>
                    </a:lnTo>
                    <a:lnTo>
                      <a:pt x="81523" y="166136"/>
                    </a:lnTo>
                    <a:lnTo>
                      <a:pt x="82427" y="161517"/>
                    </a:lnTo>
                    <a:lnTo>
                      <a:pt x="78893" y="158723"/>
                    </a:lnTo>
                    <a:lnTo>
                      <a:pt x="74619" y="158345"/>
                    </a:lnTo>
                    <a:lnTo>
                      <a:pt x="70182" y="159282"/>
                    </a:lnTo>
                    <a:lnTo>
                      <a:pt x="65909" y="161106"/>
                    </a:lnTo>
                    <a:lnTo>
                      <a:pt x="63608" y="165158"/>
                    </a:lnTo>
                    <a:lnTo>
                      <a:pt x="66484" y="168223"/>
                    </a:lnTo>
                    <a:close/>
                    <a:moveTo>
                      <a:pt x="51445" y="133247"/>
                    </a:moveTo>
                    <a:lnTo>
                      <a:pt x="55225" y="130141"/>
                    </a:lnTo>
                    <a:lnTo>
                      <a:pt x="52431" y="126993"/>
                    </a:lnTo>
                    <a:lnTo>
                      <a:pt x="48404" y="130354"/>
                    </a:lnTo>
                    <a:lnTo>
                      <a:pt x="51445" y="133247"/>
                    </a:lnTo>
                    <a:close/>
                    <a:moveTo>
                      <a:pt x="61306" y="134735"/>
                    </a:moveTo>
                    <a:lnTo>
                      <a:pt x="63361" y="131160"/>
                    </a:lnTo>
                    <a:lnTo>
                      <a:pt x="64676" y="127001"/>
                    </a:lnTo>
                    <a:lnTo>
                      <a:pt x="67552" y="130256"/>
                    </a:lnTo>
                    <a:lnTo>
                      <a:pt x="70839" y="127454"/>
                    </a:lnTo>
                    <a:lnTo>
                      <a:pt x="71743" y="123353"/>
                    </a:lnTo>
                    <a:lnTo>
                      <a:pt x="74619" y="120361"/>
                    </a:lnTo>
                    <a:lnTo>
                      <a:pt x="77742" y="123353"/>
                    </a:lnTo>
                    <a:lnTo>
                      <a:pt x="74374" y="125711"/>
                    </a:lnTo>
                    <a:lnTo>
                      <a:pt x="77989" y="128004"/>
                    </a:lnTo>
                    <a:lnTo>
                      <a:pt x="82509" y="127873"/>
                    </a:lnTo>
                    <a:lnTo>
                      <a:pt x="82180" y="123533"/>
                    </a:lnTo>
                    <a:lnTo>
                      <a:pt x="78646" y="121019"/>
                    </a:lnTo>
                    <a:lnTo>
                      <a:pt x="79961" y="117099"/>
                    </a:lnTo>
                    <a:lnTo>
                      <a:pt x="83659" y="120361"/>
                    </a:lnTo>
                    <a:lnTo>
                      <a:pt x="85796" y="124117"/>
                    </a:lnTo>
                    <a:lnTo>
                      <a:pt x="88673" y="121109"/>
                    </a:lnTo>
                    <a:lnTo>
                      <a:pt x="87111" y="117288"/>
                    </a:lnTo>
                    <a:lnTo>
                      <a:pt x="82673" y="116910"/>
                    </a:lnTo>
                    <a:lnTo>
                      <a:pt x="86701" y="116014"/>
                    </a:lnTo>
                    <a:lnTo>
                      <a:pt x="89741" y="112834"/>
                    </a:lnTo>
                    <a:lnTo>
                      <a:pt x="93932" y="115135"/>
                    </a:lnTo>
                    <a:lnTo>
                      <a:pt x="98041" y="116039"/>
                    </a:lnTo>
                    <a:lnTo>
                      <a:pt x="102232" y="115792"/>
                    </a:lnTo>
                    <a:lnTo>
                      <a:pt x="105191" y="120180"/>
                    </a:lnTo>
                    <a:lnTo>
                      <a:pt x="104780" y="115603"/>
                    </a:lnTo>
                    <a:lnTo>
                      <a:pt x="103629" y="111593"/>
                    </a:lnTo>
                    <a:lnTo>
                      <a:pt x="107656" y="110853"/>
                    </a:lnTo>
                    <a:lnTo>
                      <a:pt x="104204" y="107221"/>
                    </a:lnTo>
                    <a:lnTo>
                      <a:pt x="108067" y="108659"/>
                    </a:lnTo>
                    <a:lnTo>
                      <a:pt x="112012" y="109924"/>
                    </a:lnTo>
                    <a:lnTo>
                      <a:pt x="116613" y="111502"/>
                    </a:lnTo>
                    <a:lnTo>
                      <a:pt x="119326" y="108207"/>
                    </a:lnTo>
                    <a:lnTo>
                      <a:pt x="120559" y="103317"/>
                    </a:lnTo>
                    <a:lnTo>
                      <a:pt x="121298" y="99225"/>
                    </a:lnTo>
                    <a:lnTo>
                      <a:pt x="121627" y="94680"/>
                    </a:lnTo>
                    <a:lnTo>
                      <a:pt x="120230" y="90481"/>
                    </a:lnTo>
                    <a:lnTo>
                      <a:pt x="119162" y="85895"/>
                    </a:lnTo>
                    <a:lnTo>
                      <a:pt x="118175" y="81334"/>
                    </a:lnTo>
                    <a:lnTo>
                      <a:pt x="113902" y="80865"/>
                    </a:lnTo>
                    <a:lnTo>
                      <a:pt x="111518" y="77455"/>
                    </a:lnTo>
                    <a:lnTo>
                      <a:pt x="109218" y="73831"/>
                    </a:lnTo>
                    <a:lnTo>
                      <a:pt x="107903" y="69615"/>
                    </a:lnTo>
                    <a:lnTo>
                      <a:pt x="106259" y="64339"/>
                    </a:lnTo>
                    <a:lnTo>
                      <a:pt x="104286" y="60337"/>
                    </a:lnTo>
                    <a:lnTo>
                      <a:pt x="102314" y="55866"/>
                    </a:lnTo>
                    <a:lnTo>
                      <a:pt x="99767" y="52341"/>
                    </a:lnTo>
                    <a:lnTo>
                      <a:pt x="97466" y="47969"/>
                    </a:lnTo>
                    <a:lnTo>
                      <a:pt x="94343" y="45084"/>
                    </a:lnTo>
                    <a:lnTo>
                      <a:pt x="91631" y="41452"/>
                    </a:lnTo>
                    <a:lnTo>
                      <a:pt x="88673" y="38551"/>
                    </a:lnTo>
                    <a:lnTo>
                      <a:pt x="85139" y="35872"/>
                    </a:lnTo>
                    <a:lnTo>
                      <a:pt x="82098" y="32527"/>
                    </a:lnTo>
                    <a:lnTo>
                      <a:pt x="79057" y="29363"/>
                    </a:lnTo>
                    <a:lnTo>
                      <a:pt x="75606" y="27004"/>
                    </a:lnTo>
                    <a:lnTo>
                      <a:pt x="70510" y="23405"/>
                    </a:lnTo>
                    <a:lnTo>
                      <a:pt x="67305" y="20677"/>
                    </a:lnTo>
                    <a:lnTo>
                      <a:pt x="63114" y="17085"/>
                    </a:lnTo>
                    <a:lnTo>
                      <a:pt x="59663" y="13543"/>
                    </a:lnTo>
                    <a:lnTo>
                      <a:pt x="56705" y="10634"/>
                    </a:lnTo>
                    <a:lnTo>
                      <a:pt x="53006" y="6944"/>
                    </a:lnTo>
                    <a:lnTo>
                      <a:pt x="49390" y="3106"/>
                    </a:lnTo>
                    <a:lnTo>
                      <a:pt x="46350" y="0"/>
                    </a:lnTo>
                    <a:lnTo>
                      <a:pt x="47254" y="4372"/>
                    </a:lnTo>
                    <a:lnTo>
                      <a:pt x="45281" y="8391"/>
                    </a:lnTo>
                    <a:lnTo>
                      <a:pt x="41337" y="9327"/>
                    </a:lnTo>
                    <a:lnTo>
                      <a:pt x="35666" y="8555"/>
                    </a:lnTo>
                    <a:lnTo>
                      <a:pt x="31310" y="9114"/>
                    </a:lnTo>
                    <a:lnTo>
                      <a:pt x="25311" y="8777"/>
                    </a:lnTo>
                    <a:lnTo>
                      <a:pt x="19969" y="9714"/>
                    </a:lnTo>
                    <a:lnTo>
                      <a:pt x="16436" y="12911"/>
                    </a:lnTo>
                    <a:lnTo>
                      <a:pt x="15860" y="18072"/>
                    </a:lnTo>
                    <a:lnTo>
                      <a:pt x="12656" y="20644"/>
                    </a:lnTo>
                    <a:lnTo>
                      <a:pt x="14135" y="24942"/>
                    </a:lnTo>
                    <a:lnTo>
                      <a:pt x="8629" y="24777"/>
                    </a:lnTo>
                    <a:lnTo>
                      <a:pt x="2219" y="24860"/>
                    </a:lnTo>
                    <a:lnTo>
                      <a:pt x="0" y="29043"/>
                    </a:lnTo>
                    <a:lnTo>
                      <a:pt x="7479" y="31672"/>
                    </a:lnTo>
                    <a:lnTo>
                      <a:pt x="12080" y="31689"/>
                    </a:lnTo>
                    <a:lnTo>
                      <a:pt x="16272" y="32806"/>
                    </a:lnTo>
                    <a:lnTo>
                      <a:pt x="17833" y="36611"/>
                    </a:lnTo>
                    <a:lnTo>
                      <a:pt x="21943" y="38666"/>
                    </a:lnTo>
                    <a:lnTo>
                      <a:pt x="19723" y="42405"/>
                    </a:lnTo>
                    <a:lnTo>
                      <a:pt x="23915" y="45364"/>
                    </a:lnTo>
                    <a:lnTo>
                      <a:pt x="28106" y="48412"/>
                    </a:lnTo>
                    <a:lnTo>
                      <a:pt x="31310" y="51313"/>
                    </a:lnTo>
                    <a:lnTo>
                      <a:pt x="27201" y="50475"/>
                    </a:lnTo>
                    <a:lnTo>
                      <a:pt x="23174" y="49390"/>
                    </a:lnTo>
                    <a:lnTo>
                      <a:pt x="18244" y="50187"/>
                    </a:lnTo>
                    <a:lnTo>
                      <a:pt x="21120" y="53836"/>
                    </a:lnTo>
                    <a:lnTo>
                      <a:pt x="17422" y="51133"/>
                    </a:lnTo>
                    <a:lnTo>
                      <a:pt x="16107" y="55505"/>
                    </a:lnTo>
                    <a:lnTo>
                      <a:pt x="18820" y="58940"/>
                    </a:lnTo>
                    <a:lnTo>
                      <a:pt x="22271" y="61923"/>
                    </a:lnTo>
                    <a:lnTo>
                      <a:pt x="26626" y="62104"/>
                    </a:lnTo>
                    <a:lnTo>
                      <a:pt x="29092" y="66131"/>
                    </a:lnTo>
                    <a:lnTo>
                      <a:pt x="31475" y="69812"/>
                    </a:lnTo>
                    <a:lnTo>
                      <a:pt x="34187" y="73453"/>
                    </a:lnTo>
                    <a:lnTo>
                      <a:pt x="36734" y="77529"/>
                    </a:lnTo>
                    <a:lnTo>
                      <a:pt x="40433" y="80340"/>
                    </a:lnTo>
                    <a:lnTo>
                      <a:pt x="41337" y="84547"/>
                    </a:lnTo>
                    <a:lnTo>
                      <a:pt x="45774" y="85081"/>
                    </a:lnTo>
                    <a:lnTo>
                      <a:pt x="43966" y="88804"/>
                    </a:lnTo>
                    <a:lnTo>
                      <a:pt x="41583" y="92880"/>
                    </a:lnTo>
                    <a:lnTo>
                      <a:pt x="46514" y="94573"/>
                    </a:lnTo>
                    <a:lnTo>
                      <a:pt x="43802" y="98107"/>
                    </a:lnTo>
                    <a:lnTo>
                      <a:pt x="43966" y="103597"/>
                    </a:lnTo>
                    <a:lnTo>
                      <a:pt x="46514" y="108100"/>
                    </a:lnTo>
                    <a:lnTo>
                      <a:pt x="49308" y="111585"/>
                    </a:lnTo>
                    <a:lnTo>
                      <a:pt x="45939" y="108716"/>
                    </a:lnTo>
                    <a:lnTo>
                      <a:pt x="41501" y="109366"/>
                    </a:lnTo>
                    <a:lnTo>
                      <a:pt x="45035" y="112152"/>
                    </a:lnTo>
                    <a:lnTo>
                      <a:pt x="47993" y="115250"/>
                    </a:lnTo>
                    <a:lnTo>
                      <a:pt x="51280" y="117748"/>
                    </a:lnTo>
                    <a:lnTo>
                      <a:pt x="54815" y="120180"/>
                    </a:lnTo>
                    <a:lnTo>
                      <a:pt x="50377" y="120739"/>
                    </a:lnTo>
                    <a:lnTo>
                      <a:pt x="50951" y="124807"/>
                    </a:lnTo>
                    <a:lnTo>
                      <a:pt x="54650" y="127347"/>
                    </a:lnTo>
                    <a:lnTo>
                      <a:pt x="57855" y="130206"/>
                    </a:lnTo>
                    <a:lnTo>
                      <a:pt x="60978" y="133896"/>
                    </a:lnTo>
                    <a:close/>
                    <a:moveTo>
                      <a:pt x="91549" y="126056"/>
                    </a:moveTo>
                    <a:lnTo>
                      <a:pt x="89412" y="122539"/>
                    </a:lnTo>
                    <a:lnTo>
                      <a:pt x="91549" y="126056"/>
                    </a:lnTo>
                    <a:close/>
                    <a:moveTo>
                      <a:pt x="67387" y="135293"/>
                    </a:moveTo>
                    <a:lnTo>
                      <a:pt x="64923" y="131891"/>
                    </a:lnTo>
                    <a:lnTo>
                      <a:pt x="67387" y="135293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56" name="Free-form: Shape 1155">
                <a:extLst>
                  <a:ext uri="{FF2B5EF4-FFF2-40B4-BE49-F238E27FC236}">
                    <a16:creationId xmlns:a16="http://schemas.microsoft.com/office/drawing/2014/main" id="{6775AB2C-21BA-F69E-4269-83AD02A08CCF}"/>
                  </a:ext>
                </a:extLst>
              </p:cNvPr>
              <p:cNvSpPr/>
              <p:nvPr/>
            </p:nvSpPr>
            <p:spPr>
              <a:xfrm>
                <a:off x="9230545" y="4415437"/>
                <a:ext cx="4825" cy="5703"/>
              </a:xfrm>
              <a:custGeom>
                <a:avLst/>
                <a:gdLst>
                  <a:gd name="connsiteX0" fmla="*/ 2712 w 4109"/>
                  <a:gd name="connsiteY0" fmla="*/ 4857 h 4856"/>
                  <a:gd name="connsiteX1" fmla="*/ 4109 w 4109"/>
                  <a:gd name="connsiteY1" fmla="*/ 0 h 4856"/>
                  <a:gd name="connsiteX2" fmla="*/ 0 w 4109"/>
                  <a:gd name="connsiteY2" fmla="*/ 994 h 4856"/>
                  <a:gd name="connsiteX3" fmla="*/ 1972 w 4109"/>
                  <a:gd name="connsiteY3" fmla="*/ 4709 h 48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109" h="4856">
                    <a:moveTo>
                      <a:pt x="2712" y="4857"/>
                    </a:moveTo>
                    <a:lnTo>
                      <a:pt x="4109" y="0"/>
                    </a:lnTo>
                    <a:lnTo>
                      <a:pt x="0" y="994"/>
                    </a:lnTo>
                    <a:lnTo>
                      <a:pt x="1972" y="4709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57" name="Free-form: Shape 1156">
                <a:extLst>
                  <a:ext uri="{FF2B5EF4-FFF2-40B4-BE49-F238E27FC236}">
                    <a16:creationId xmlns:a16="http://schemas.microsoft.com/office/drawing/2014/main" id="{261BFCD0-1880-FAE4-506A-82C93B5AFD93}"/>
                  </a:ext>
                </a:extLst>
              </p:cNvPr>
              <p:cNvSpPr/>
              <p:nvPr/>
            </p:nvSpPr>
            <p:spPr>
              <a:xfrm>
                <a:off x="7244042" y="2922409"/>
                <a:ext cx="59597" cy="58189"/>
              </a:xfrm>
              <a:custGeom>
                <a:avLst/>
                <a:gdLst>
                  <a:gd name="connsiteX0" fmla="*/ 31105 w 50746"/>
                  <a:gd name="connsiteY0" fmla="*/ 49546 h 49546"/>
                  <a:gd name="connsiteX1" fmla="*/ 43539 w 50746"/>
                  <a:gd name="connsiteY1" fmla="*/ 49333 h 49546"/>
                  <a:gd name="connsiteX2" fmla="*/ 50746 w 50746"/>
                  <a:gd name="connsiteY2" fmla="*/ 49234 h 49546"/>
                  <a:gd name="connsiteX3" fmla="*/ 49308 w 50746"/>
                  <a:gd name="connsiteY3" fmla="*/ 45207 h 49546"/>
                  <a:gd name="connsiteX4" fmla="*/ 46382 w 50746"/>
                  <a:gd name="connsiteY4" fmla="*/ 41715 h 49546"/>
                  <a:gd name="connsiteX5" fmla="*/ 44386 w 50746"/>
                  <a:gd name="connsiteY5" fmla="*/ 37976 h 49546"/>
                  <a:gd name="connsiteX6" fmla="*/ 41879 w 50746"/>
                  <a:gd name="connsiteY6" fmla="*/ 34540 h 49546"/>
                  <a:gd name="connsiteX7" fmla="*/ 40038 w 50746"/>
                  <a:gd name="connsiteY7" fmla="*/ 28985 h 49546"/>
                  <a:gd name="connsiteX8" fmla="*/ 38945 w 50746"/>
                  <a:gd name="connsiteY8" fmla="*/ 23561 h 49546"/>
                  <a:gd name="connsiteX9" fmla="*/ 34286 w 50746"/>
                  <a:gd name="connsiteY9" fmla="*/ 23364 h 49546"/>
                  <a:gd name="connsiteX10" fmla="*/ 29264 w 50746"/>
                  <a:gd name="connsiteY10" fmla="*/ 22937 h 49546"/>
                  <a:gd name="connsiteX11" fmla="*/ 31327 w 50746"/>
                  <a:gd name="connsiteY11" fmla="*/ 19156 h 49546"/>
                  <a:gd name="connsiteX12" fmla="*/ 34852 w 50746"/>
                  <a:gd name="connsiteY12" fmla="*/ 16757 h 49546"/>
                  <a:gd name="connsiteX13" fmla="*/ 39422 w 50746"/>
                  <a:gd name="connsiteY13" fmla="*/ 17710 h 49546"/>
                  <a:gd name="connsiteX14" fmla="*/ 37885 w 50746"/>
                  <a:gd name="connsiteY14" fmla="*/ 12697 h 49546"/>
                  <a:gd name="connsiteX15" fmla="*/ 34984 w 50746"/>
                  <a:gd name="connsiteY15" fmla="*/ 8276 h 49546"/>
                  <a:gd name="connsiteX16" fmla="*/ 34335 w 50746"/>
                  <a:gd name="connsiteY16" fmla="*/ 3665 h 49546"/>
                  <a:gd name="connsiteX17" fmla="*/ 29223 w 50746"/>
                  <a:gd name="connsiteY17" fmla="*/ 1750 h 49546"/>
                  <a:gd name="connsiteX18" fmla="*/ 24900 w 50746"/>
                  <a:gd name="connsiteY18" fmla="*/ 8 h 49546"/>
                  <a:gd name="connsiteX19" fmla="*/ 18909 w 50746"/>
                  <a:gd name="connsiteY19" fmla="*/ 0 h 49546"/>
                  <a:gd name="connsiteX20" fmla="*/ 14431 w 50746"/>
                  <a:gd name="connsiteY20" fmla="*/ 1405 h 49546"/>
                  <a:gd name="connsiteX21" fmla="*/ 10749 w 50746"/>
                  <a:gd name="connsiteY21" fmla="*/ 3657 h 49546"/>
                  <a:gd name="connsiteX22" fmla="*/ 9656 w 50746"/>
                  <a:gd name="connsiteY22" fmla="*/ 7906 h 49546"/>
                  <a:gd name="connsiteX23" fmla="*/ 8078 w 50746"/>
                  <a:gd name="connsiteY23" fmla="*/ 11965 h 49546"/>
                  <a:gd name="connsiteX24" fmla="*/ 6763 w 50746"/>
                  <a:gd name="connsiteY24" fmla="*/ 16707 h 49546"/>
                  <a:gd name="connsiteX25" fmla="*/ 5268 w 50746"/>
                  <a:gd name="connsiteY25" fmla="*/ 20898 h 49546"/>
                  <a:gd name="connsiteX26" fmla="*/ 2966 w 50746"/>
                  <a:gd name="connsiteY26" fmla="*/ 24523 h 49546"/>
                  <a:gd name="connsiteX27" fmla="*/ 0 w 50746"/>
                  <a:gd name="connsiteY27" fmla="*/ 28985 h 49546"/>
                  <a:gd name="connsiteX28" fmla="*/ 3550 w 50746"/>
                  <a:gd name="connsiteY28" fmla="*/ 32149 h 49546"/>
                  <a:gd name="connsiteX29" fmla="*/ 8357 w 50746"/>
                  <a:gd name="connsiteY29" fmla="*/ 32741 h 49546"/>
                  <a:gd name="connsiteX30" fmla="*/ 13198 w 50746"/>
                  <a:gd name="connsiteY30" fmla="*/ 33373 h 49546"/>
                  <a:gd name="connsiteX31" fmla="*/ 20997 w 50746"/>
                  <a:gd name="connsiteY31" fmla="*/ 34376 h 49546"/>
                  <a:gd name="connsiteX32" fmla="*/ 25328 w 50746"/>
                  <a:gd name="connsiteY32" fmla="*/ 37770 h 49546"/>
                  <a:gd name="connsiteX33" fmla="*/ 27317 w 50746"/>
                  <a:gd name="connsiteY33" fmla="*/ 41674 h 49546"/>
                  <a:gd name="connsiteX34" fmla="*/ 28911 w 50746"/>
                  <a:gd name="connsiteY34" fmla="*/ 46292 h 49546"/>
                  <a:gd name="connsiteX35" fmla="*/ 41558 w 50746"/>
                  <a:gd name="connsiteY35" fmla="*/ 16337 h 49546"/>
                  <a:gd name="connsiteX36" fmla="*/ 45010 w 50746"/>
                  <a:gd name="connsiteY36" fmla="*/ 11078 h 49546"/>
                  <a:gd name="connsiteX37" fmla="*/ 42413 w 50746"/>
                  <a:gd name="connsiteY37" fmla="*/ 6920 h 49546"/>
                  <a:gd name="connsiteX38" fmla="*/ 38444 w 50746"/>
                  <a:gd name="connsiteY38" fmla="*/ 3920 h 49546"/>
                  <a:gd name="connsiteX39" fmla="*/ 39315 w 50746"/>
                  <a:gd name="connsiteY39" fmla="*/ 8670 h 49546"/>
                  <a:gd name="connsiteX40" fmla="*/ 39101 w 50746"/>
                  <a:gd name="connsiteY40" fmla="*/ 13173 h 495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50746" h="49546">
                    <a:moveTo>
                      <a:pt x="31105" y="49546"/>
                    </a:moveTo>
                    <a:lnTo>
                      <a:pt x="43539" y="49333"/>
                    </a:lnTo>
                    <a:lnTo>
                      <a:pt x="50746" y="49234"/>
                    </a:lnTo>
                    <a:lnTo>
                      <a:pt x="49308" y="45207"/>
                    </a:lnTo>
                    <a:lnTo>
                      <a:pt x="46382" y="41715"/>
                    </a:lnTo>
                    <a:lnTo>
                      <a:pt x="44386" y="37976"/>
                    </a:lnTo>
                    <a:lnTo>
                      <a:pt x="41879" y="34540"/>
                    </a:lnTo>
                    <a:lnTo>
                      <a:pt x="40038" y="28985"/>
                    </a:lnTo>
                    <a:lnTo>
                      <a:pt x="38945" y="23561"/>
                    </a:lnTo>
                    <a:lnTo>
                      <a:pt x="34286" y="23364"/>
                    </a:lnTo>
                    <a:lnTo>
                      <a:pt x="29264" y="22937"/>
                    </a:lnTo>
                    <a:lnTo>
                      <a:pt x="31327" y="19156"/>
                    </a:lnTo>
                    <a:lnTo>
                      <a:pt x="34852" y="16757"/>
                    </a:lnTo>
                    <a:lnTo>
                      <a:pt x="39422" y="17710"/>
                    </a:lnTo>
                    <a:lnTo>
                      <a:pt x="37885" y="12697"/>
                    </a:lnTo>
                    <a:lnTo>
                      <a:pt x="34984" y="8276"/>
                    </a:lnTo>
                    <a:lnTo>
                      <a:pt x="34335" y="3665"/>
                    </a:lnTo>
                    <a:lnTo>
                      <a:pt x="29223" y="1750"/>
                    </a:lnTo>
                    <a:lnTo>
                      <a:pt x="24900" y="8"/>
                    </a:lnTo>
                    <a:lnTo>
                      <a:pt x="18909" y="0"/>
                    </a:lnTo>
                    <a:lnTo>
                      <a:pt x="14431" y="1405"/>
                    </a:lnTo>
                    <a:lnTo>
                      <a:pt x="10749" y="3657"/>
                    </a:lnTo>
                    <a:lnTo>
                      <a:pt x="9656" y="7906"/>
                    </a:lnTo>
                    <a:lnTo>
                      <a:pt x="8078" y="11965"/>
                    </a:lnTo>
                    <a:lnTo>
                      <a:pt x="6763" y="16707"/>
                    </a:lnTo>
                    <a:lnTo>
                      <a:pt x="5268" y="20898"/>
                    </a:lnTo>
                    <a:lnTo>
                      <a:pt x="2966" y="24523"/>
                    </a:lnTo>
                    <a:lnTo>
                      <a:pt x="0" y="28985"/>
                    </a:lnTo>
                    <a:lnTo>
                      <a:pt x="3550" y="32149"/>
                    </a:lnTo>
                    <a:lnTo>
                      <a:pt x="8357" y="32741"/>
                    </a:lnTo>
                    <a:lnTo>
                      <a:pt x="13198" y="33373"/>
                    </a:lnTo>
                    <a:lnTo>
                      <a:pt x="20997" y="34376"/>
                    </a:lnTo>
                    <a:lnTo>
                      <a:pt x="25328" y="37770"/>
                    </a:lnTo>
                    <a:lnTo>
                      <a:pt x="27317" y="41674"/>
                    </a:lnTo>
                    <a:lnTo>
                      <a:pt x="28911" y="46292"/>
                    </a:lnTo>
                    <a:close/>
                    <a:moveTo>
                      <a:pt x="41558" y="16337"/>
                    </a:moveTo>
                    <a:lnTo>
                      <a:pt x="45010" y="11078"/>
                    </a:lnTo>
                    <a:lnTo>
                      <a:pt x="42413" y="6920"/>
                    </a:lnTo>
                    <a:lnTo>
                      <a:pt x="38444" y="3920"/>
                    </a:lnTo>
                    <a:lnTo>
                      <a:pt x="39315" y="8670"/>
                    </a:lnTo>
                    <a:lnTo>
                      <a:pt x="39101" y="13173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58" name="Free-form: Shape 1157">
                <a:extLst>
                  <a:ext uri="{FF2B5EF4-FFF2-40B4-BE49-F238E27FC236}">
                    <a16:creationId xmlns:a16="http://schemas.microsoft.com/office/drawing/2014/main" id="{FBC04A86-9327-4E7B-0BAB-5C53C9BC0AA9}"/>
                  </a:ext>
                </a:extLst>
              </p:cNvPr>
              <p:cNvSpPr/>
              <p:nvPr/>
            </p:nvSpPr>
            <p:spPr>
              <a:xfrm>
                <a:off x="7107628" y="2005466"/>
                <a:ext cx="1169135" cy="532125"/>
              </a:xfrm>
              <a:custGeom>
                <a:avLst/>
                <a:gdLst>
                  <a:gd name="connsiteX0" fmla="*/ 120550 w 995491"/>
                  <a:gd name="connsiteY0" fmla="*/ 321317 h 453093"/>
                  <a:gd name="connsiteX1" fmla="*/ 115135 w 995491"/>
                  <a:gd name="connsiteY1" fmla="*/ 315614 h 453093"/>
                  <a:gd name="connsiteX2" fmla="*/ 117017 w 995491"/>
                  <a:gd name="connsiteY2" fmla="*/ 319953 h 453093"/>
                  <a:gd name="connsiteX3" fmla="*/ 121635 w 995491"/>
                  <a:gd name="connsiteY3" fmla="*/ 319008 h 453093"/>
                  <a:gd name="connsiteX4" fmla="*/ 123049 w 995491"/>
                  <a:gd name="connsiteY4" fmla="*/ 314258 h 453093"/>
                  <a:gd name="connsiteX5" fmla="*/ 121635 w 995491"/>
                  <a:gd name="connsiteY5" fmla="*/ 319008 h 453093"/>
                  <a:gd name="connsiteX6" fmla="*/ 626108 w 995491"/>
                  <a:gd name="connsiteY6" fmla="*/ 453093 h 453093"/>
                  <a:gd name="connsiteX7" fmla="*/ 624784 w 995491"/>
                  <a:gd name="connsiteY7" fmla="*/ 448729 h 453093"/>
                  <a:gd name="connsiteX8" fmla="*/ 622919 w 995491"/>
                  <a:gd name="connsiteY8" fmla="*/ 444390 h 453093"/>
                  <a:gd name="connsiteX9" fmla="*/ 619886 w 995491"/>
                  <a:gd name="connsiteY9" fmla="*/ 439714 h 453093"/>
                  <a:gd name="connsiteX10" fmla="*/ 624004 w 995491"/>
                  <a:gd name="connsiteY10" fmla="*/ 439862 h 453093"/>
                  <a:gd name="connsiteX11" fmla="*/ 626453 w 995491"/>
                  <a:gd name="connsiteY11" fmla="*/ 436131 h 453093"/>
                  <a:gd name="connsiteX12" fmla="*/ 630331 w 995491"/>
                  <a:gd name="connsiteY12" fmla="*/ 433066 h 453093"/>
                  <a:gd name="connsiteX13" fmla="*/ 630373 w 995491"/>
                  <a:gd name="connsiteY13" fmla="*/ 428842 h 453093"/>
                  <a:gd name="connsiteX14" fmla="*/ 633167 w 995491"/>
                  <a:gd name="connsiteY14" fmla="*/ 425612 h 453093"/>
                  <a:gd name="connsiteX15" fmla="*/ 637284 w 995491"/>
                  <a:gd name="connsiteY15" fmla="*/ 425144 h 453093"/>
                  <a:gd name="connsiteX16" fmla="*/ 641155 w 995491"/>
                  <a:gd name="connsiteY16" fmla="*/ 422037 h 453093"/>
                  <a:gd name="connsiteX17" fmla="*/ 644343 w 995491"/>
                  <a:gd name="connsiteY17" fmla="*/ 418668 h 453093"/>
                  <a:gd name="connsiteX18" fmla="*/ 648649 w 995491"/>
                  <a:gd name="connsiteY18" fmla="*/ 417780 h 453093"/>
                  <a:gd name="connsiteX19" fmla="*/ 651748 w 995491"/>
                  <a:gd name="connsiteY19" fmla="*/ 414912 h 453093"/>
                  <a:gd name="connsiteX20" fmla="*/ 654879 w 995491"/>
                  <a:gd name="connsiteY20" fmla="*/ 410910 h 453093"/>
                  <a:gd name="connsiteX21" fmla="*/ 657295 w 995491"/>
                  <a:gd name="connsiteY21" fmla="*/ 406554 h 453093"/>
                  <a:gd name="connsiteX22" fmla="*/ 661848 w 995491"/>
                  <a:gd name="connsiteY22" fmla="*/ 406587 h 453093"/>
                  <a:gd name="connsiteX23" fmla="*/ 665456 w 995491"/>
                  <a:gd name="connsiteY23" fmla="*/ 403810 h 453093"/>
                  <a:gd name="connsiteX24" fmla="*/ 669942 w 995491"/>
                  <a:gd name="connsiteY24" fmla="*/ 400514 h 453093"/>
                  <a:gd name="connsiteX25" fmla="*/ 668841 w 995491"/>
                  <a:gd name="connsiteY25" fmla="*/ 396216 h 453093"/>
                  <a:gd name="connsiteX26" fmla="*/ 668414 w 995491"/>
                  <a:gd name="connsiteY26" fmla="*/ 391367 h 453093"/>
                  <a:gd name="connsiteX27" fmla="*/ 672465 w 995491"/>
                  <a:gd name="connsiteY27" fmla="*/ 389748 h 453093"/>
                  <a:gd name="connsiteX28" fmla="*/ 673526 w 995491"/>
                  <a:gd name="connsiteY28" fmla="*/ 385631 h 453093"/>
                  <a:gd name="connsiteX29" fmla="*/ 678111 w 995491"/>
                  <a:gd name="connsiteY29" fmla="*/ 384341 h 453093"/>
                  <a:gd name="connsiteX30" fmla="*/ 682549 w 995491"/>
                  <a:gd name="connsiteY30" fmla="*/ 384883 h 453093"/>
                  <a:gd name="connsiteX31" fmla="*/ 686502 w 995491"/>
                  <a:gd name="connsiteY31" fmla="*/ 382895 h 453093"/>
                  <a:gd name="connsiteX32" fmla="*/ 692279 w 995491"/>
                  <a:gd name="connsiteY32" fmla="*/ 384694 h 453093"/>
                  <a:gd name="connsiteX33" fmla="*/ 699084 w 995491"/>
                  <a:gd name="connsiteY33" fmla="*/ 385130 h 453093"/>
                  <a:gd name="connsiteX34" fmla="*/ 703004 w 995491"/>
                  <a:gd name="connsiteY34" fmla="*/ 386650 h 453093"/>
                  <a:gd name="connsiteX35" fmla="*/ 707022 w 995491"/>
                  <a:gd name="connsiteY35" fmla="*/ 387686 h 453093"/>
                  <a:gd name="connsiteX36" fmla="*/ 712134 w 995491"/>
                  <a:gd name="connsiteY36" fmla="*/ 388861 h 453093"/>
                  <a:gd name="connsiteX37" fmla="*/ 715404 w 995491"/>
                  <a:gd name="connsiteY37" fmla="*/ 391392 h 453093"/>
                  <a:gd name="connsiteX38" fmla="*/ 721815 w 995491"/>
                  <a:gd name="connsiteY38" fmla="*/ 391869 h 453093"/>
                  <a:gd name="connsiteX39" fmla="*/ 727863 w 995491"/>
                  <a:gd name="connsiteY39" fmla="*/ 392814 h 453093"/>
                  <a:gd name="connsiteX40" fmla="*/ 732227 w 995491"/>
                  <a:gd name="connsiteY40" fmla="*/ 395501 h 453093"/>
                  <a:gd name="connsiteX41" fmla="*/ 730057 w 995491"/>
                  <a:gd name="connsiteY41" fmla="*/ 391022 h 453093"/>
                  <a:gd name="connsiteX42" fmla="*/ 729613 w 995491"/>
                  <a:gd name="connsiteY42" fmla="*/ 386009 h 453093"/>
                  <a:gd name="connsiteX43" fmla="*/ 729310 w 995491"/>
                  <a:gd name="connsiteY43" fmla="*/ 381802 h 453093"/>
                  <a:gd name="connsiteX44" fmla="*/ 728455 w 995491"/>
                  <a:gd name="connsiteY44" fmla="*/ 377430 h 453093"/>
                  <a:gd name="connsiteX45" fmla="*/ 733221 w 995491"/>
                  <a:gd name="connsiteY45" fmla="*/ 374356 h 453093"/>
                  <a:gd name="connsiteX46" fmla="*/ 737265 w 995491"/>
                  <a:gd name="connsiteY46" fmla="*/ 372778 h 453093"/>
                  <a:gd name="connsiteX47" fmla="*/ 743872 w 995491"/>
                  <a:gd name="connsiteY47" fmla="*/ 371291 h 453093"/>
                  <a:gd name="connsiteX48" fmla="*/ 748096 w 995491"/>
                  <a:gd name="connsiteY48" fmla="*/ 371537 h 453093"/>
                  <a:gd name="connsiteX49" fmla="*/ 751967 w 995491"/>
                  <a:gd name="connsiteY49" fmla="*/ 373197 h 453093"/>
                  <a:gd name="connsiteX50" fmla="*/ 756166 w 995491"/>
                  <a:gd name="connsiteY50" fmla="*/ 375811 h 453093"/>
                  <a:gd name="connsiteX51" fmla="*/ 759659 w 995491"/>
                  <a:gd name="connsiteY51" fmla="*/ 377980 h 453093"/>
                  <a:gd name="connsiteX52" fmla="*/ 767672 w 995491"/>
                  <a:gd name="connsiteY52" fmla="*/ 380125 h 453093"/>
                  <a:gd name="connsiteX53" fmla="*/ 772085 w 995491"/>
                  <a:gd name="connsiteY53" fmla="*/ 381539 h 453093"/>
                  <a:gd name="connsiteX54" fmla="*/ 778289 w 995491"/>
                  <a:gd name="connsiteY54" fmla="*/ 382640 h 453093"/>
                  <a:gd name="connsiteX55" fmla="*/ 786343 w 995491"/>
                  <a:gd name="connsiteY55" fmla="*/ 383947 h 453093"/>
                  <a:gd name="connsiteX56" fmla="*/ 787518 w 995491"/>
                  <a:gd name="connsiteY56" fmla="*/ 379517 h 453093"/>
                  <a:gd name="connsiteX57" fmla="*/ 792383 w 995491"/>
                  <a:gd name="connsiteY57" fmla="*/ 379986 h 453093"/>
                  <a:gd name="connsiteX58" fmla="*/ 797100 w 995491"/>
                  <a:gd name="connsiteY58" fmla="*/ 379813 h 453093"/>
                  <a:gd name="connsiteX59" fmla="*/ 801645 w 995491"/>
                  <a:gd name="connsiteY59" fmla="*/ 381983 h 453093"/>
                  <a:gd name="connsiteX60" fmla="*/ 805523 w 995491"/>
                  <a:gd name="connsiteY60" fmla="*/ 380068 h 453093"/>
                  <a:gd name="connsiteX61" fmla="*/ 810487 w 995491"/>
                  <a:gd name="connsiteY61" fmla="*/ 380635 h 453093"/>
                  <a:gd name="connsiteX62" fmla="*/ 814646 w 995491"/>
                  <a:gd name="connsiteY62" fmla="*/ 378703 h 453093"/>
                  <a:gd name="connsiteX63" fmla="*/ 821072 w 995491"/>
                  <a:gd name="connsiteY63" fmla="*/ 378506 h 453093"/>
                  <a:gd name="connsiteX64" fmla="*/ 826027 w 995491"/>
                  <a:gd name="connsiteY64" fmla="*/ 380339 h 453093"/>
                  <a:gd name="connsiteX65" fmla="*/ 831542 w 995491"/>
                  <a:gd name="connsiteY65" fmla="*/ 379542 h 453093"/>
                  <a:gd name="connsiteX66" fmla="*/ 835684 w 995491"/>
                  <a:gd name="connsiteY66" fmla="*/ 380643 h 453093"/>
                  <a:gd name="connsiteX67" fmla="*/ 840376 w 995491"/>
                  <a:gd name="connsiteY67" fmla="*/ 381120 h 453093"/>
                  <a:gd name="connsiteX68" fmla="*/ 845455 w 995491"/>
                  <a:gd name="connsiteY68" fmla="*/ 382369 h 453093"/>
                  <a:gd name="connsiteX69" fmla="*/ 851766 w 995491"/>
                  <a:gd name="connsiteY69" fmla="*/ 382089 h 453093"/>
                  <a:gd name="connsiteX70" fmla="*/ 855991 w 995491"/>
                  <a:gd name="connsiteY70" fmla="*/ 380742 h 453093"/>
                  <a:gd name="connsiteX71" fmla="*/ 860478 w 995491"/>
                  <a:gd name="connsiteY71" fmla="*/ 382550 h 453093"/>
                  <a:gd name="connsiteX72" fmla="*/ 866370 w 995491"/>
                  <a:gd name="connsiteY72" fmla="*/ 384021 h 453093"/>
                  <a:gd name="connsiteX73" fmla="*/ 870931 w 995491"/>
                  <a:gd name="connsiteY73" fmla="*/ 384571 h 453093"/>
                  <a:gd name="connsiteX74" fmla="*/ 875204 w 995491"/>
                  <a:gd name="connsiteY74" fmla="*/ 383749 h 453093"/>
                  <a:gd name="connsiteX75" fmla="*/ 877243 w 995491"/>
                  <a:gd name="connsiteY75" fmla="*/ 388335 h 453093"/>
                  <a:gd name="connsiteX76" fmla="*/ 881039 w 995491"/>
                  <a:gd name="connsiteY76" fmla="*/ 389946 h 453093"/>
                  <a:gd name="connsiteX77" fmla="*/ 885008 w 995491"/>
                  <a:gd name="connsiteY77" fmla="*/ 393151 h 453093"/>
                  <a:gd name="connsiteX78" fmla="*/ 890367 w 995491"/>
                  <a:gd name="connsiteY78" fmla="*/ 394581 h 453093"/>
                  <a:gd name="connsiteX79" fmla="*/ 896308 w 995491"/>
                  <a:gd name="connsiteY79" fmla="*/ 395098 h 453093"/>
                  <a:gd name="connsiteX80" fmla="*/ 899974 w 995491"/>
                  <a:gd name="connsiteY80" fmla="*/ 396972 h 453093"/>
                  <a:gd name="connsiteX81" fmla="*/ 905135 w 995491"/>
                  <a:gd name="connsiteY81" fmla="*/ 399824 h 453093"/>
                  <a:gd name="connsiteX82" fmla="*/ 909334 w 995491"/>
                  <a:gd name="connsiteY82" fmla="*/ 401394 h 453093"/>
                  <a:gd name="connsiteX83" fmla="*/ 906877 w 995491"/>
                  <a:gd name="connsiteY83" fmla="*/ 398000 h 453093"/>
                  <a:gd name="connsiteX84" fmla="*/ 904683 w 995491"/>
                  <a:gd name="connsiteY84" fmla="*/ 394170 h 453093"/>
                  <a:gd name="connsiteX85" fmla="*/ 902595 w 995491"/>
                  <a:gd name="connsiteY85" fmla="*/ 390431 h 453093"/>
                  <a:gd name="connsiteX86" fmla="*/ 902291 w 995491"/>
                  <a:gd name="connsiteY86" fmla="*/ 384366 h 453093"/>
                  <a:gd name="connsiteX87" fmla="*/ 905940 w 995491"/>
                  <a:gd name="connsiteY87" fmla="*/ 382311 h 453093"/>
                  <a:gd name="connsiteX88" fmla="*/ 909860 w 995491"/>
                  <a:gd name="connsiteY88" fmla="*/ 381013 h 453093"/>
                  <a:gd name="connsiteX89" fmla="*/ 904929 w 995491"/>
                  <a:gd name="connsiteY89" fmla="*/ 378712 h 453093"/>
                  <a:gd name="connsiteX90" fmla="*/ 906310 w 995491"/>
                  <a:gd name="connsiteY90" fmla="*/ 374496 h 453093"/>
                  <a:gd name="connsiteX91" fmla="*/ 910534 w 995491"/>
                  <a:gd name="connsiteY91" fmla="*/ 373107 h 453093"/>
                  <a:gd name="connsiteX92" fmla="*/ 909572 w 995491"/>
                  <a:gd name="connsiteY92" fmla="*/ 368004 h 453093"/>
                  <a:gd name="connsiteX93" fmla="*/ 907058 w 995491"/>
                  <a:gd name="connsiteY93" fmla="*/ 364248 h 453093"/>
                  <a:gd name="connsiteX94" fmla="*/ 904115 w 995491"/>
                  <a:gd name="connsiteY94" fmla="*/ 359679 h 453093"/>
                  <a:gd name="connsiteX95" fmla="*/ 897122 w 995491"/>
                  <a:gd name="connsiteY95" fmla="*/ 352085 h 453093"/>
                  <a:gd name="connsiteX96" fmla="*/ 894574 w 995491"/>
                  <a:gd name="connsiteY96" fmla="*/ 348601 h 453093"/>
                  <a:gd name="connsiteX97" fmla="*/ 892364 w 995491"/>
                  <a:gd name="connsiteY97" fmla="*/ 344443 h 453093"/>
                  <a:gd name="connsiteX98" fmla="*/ 889685 w 995491"/>
                  <a:gd name="connsiteY98" fmla="*/ 340613 h 453093"/>
                  <a:gd name="connsiteX99" fmla="*/ 887302 w 995491"/>
                  <a:gd name="connsiteY99" fmla="*/ 334959 h 453093"/>
                  <a:gd name="connsiteX100" fmla="*/ 885403 w 995491"/>
                  <a:gd name="connsiteY100" fmla="*/ 330727 h 453093"/>
                  <a:gd name="connsiteX101" fmla="*/ 881762 w 995491"/>
                  <a:gd name="connsiteY101" fmla="*/ 324818 h 453093"/>
                  <a:gd name="connsiteX102" fmla="*/ 877193 w 995491"/>
                  <a:gd name="connsiteY102" fmla="*/ 322016 h 453093"/>
                  <a:gd name="connsiteX103" fmla="*/ 872722 w 995491"/>
                  <a:gd name="connsiteY103" fmla="*/ 322065 h 453093"/>
                  <a:gd name="connsiteX104" fmla="*/ 869443 w 995491"/>
                  <a:gd name="connsiteY104" fmla="*/ 318695 h 453093"/>
                  <a:gd name="connsiteX105" fmla="*/ 871564 w 995491"/>
                  <a:gd name="connsiteY105" fmla="*/ 314512 h 453093"/>
                  <a:gd name="connsiteX106" fmla="*/ 875722 w 995491"/>
                  <a:gd name="connsiteY106" fmla="*/ 314775 h 453093"/>
                  <a:gd name="connsiteX107" fmla="*/ 879995 w 995491"/>
                  <a:gd name="connsiteY107" fmla="*/ 313921 h 453093"/>
                  <a:gd name="connsiteX108" fmla="*/ 884269 w 995491"/>
                  <a:gd name="connsiteY108" fmla="*/ 312417 h 453093"/>
                  <a:gd name="connsiteX109" fmla="*/ 888370 w 995491"/>
                  <a:gd name="connsiteY109" fmla="*/ 311020 h 453093"/>
                  <a:gd name="connsiteX110" fmla="*/ 892717 w 995491"/>
                  <a:gd name="connsiteY110" fmla="*/ 310510 h 453093"/>
                  <a:gd name="connsiteX111" fmla="*/ 896941 w 995491"/>
                  <a:gd name="connsiteY111" fmla="*/ 309335 h 453093"/>
                  <a:gd name="connsiteX112" fmla="*/ 901149 w 995491"/>
                  <a:gd name="connsiteY112" fmla="*/ 307626 h 453093"/>
                  <a:gd name="connsiteX113" fmla="*/ 905159 w 995491"/>
                  <a:gd name="connsiteY113" fmla="*/ 306672 h 453093"/>
                  <a:gd name="connsiteX114" fmla="*/ 908989 w 995491"/>
                  <a:gd name="connsiteY114" fmla="*/ 304626 h 453093"/>
                  <a:gd name="connsiteX115" fmla="*/ 914150 w 995491"/>
                  <a:gd name="connsiteY115" fmla="*/ 306960 h 453093"/>
                  <a:gd name="connsiteX116" fmla="*/ 918053 w 995491"/>
                  <a:gd name="connsiteY116" fmla="*/ 308464 h 453093"/>
                  <a:gd name="connsiteX117" fmla="*/ 923346 w 995491"/>
                  <a:gd name="connsiteY117" fmla="*/ 308431 h 453093"/>
                  <a:gd name="connsiteX118" fmla="*/ 928728 w 995491"/>
                  <a:gd name="connsiteY118" fmla="*/ 309738 h 453093"/>
                  <a:gd name="connsiteX119" fmla="*/ 931153 w 995491"/>
                  <a:gd name="connsiteY119" fmla="*/ 305062 h 453093"/>
                  <a:gd name="connsiteX120" fmla="*/ 925869 w 995491"/>
                  <a:gd name="connsiteY120" fmla="*/ 301544 h 453093"/>
                  <a:gd name="connsiteX121" fmla="*/ 920913 w 995491"/>
                  <a:gd name="connsiteY121" fmla="*/ 299227 h 453093"/>
                  <a:gd name="connsiteX122" fmla="*/ 918842 w 995491"/>
                  <a:gd name="connsiteY122" fmla="*/ 293910 h 453093"/>
                  <a:gd name="connsiteX123" fmla="*/ 918259 w 995491"/>
                  <a:gd name="connsiteY123" fmla="*/ 289587 h 453093"/>
                  <a:gd name="connsiteX124" fmla="*/ 918604 w 995491"/>
                  <a:gd name="connsiteY124" fmla="*/ 280260 h 453093"/>
                  <a:gd name="connsiteX125" fmla="*/ 919121 w 995491"/>
                  <a:gd name="connsiteY125" fmla="*/ 275863 h 453093"/>
                  <a:gd name="connsiteX126" fmla="*/ 919492 w 995491"/>
                  <a:gd name="connsiteY126" fmla="*/ 269938 h 453093"/>
                  <a:gd name="connsiteX127" fmla="*/ 918563 w 995491"/>
                  <a:gd name="connsiteY127" fmla="*/ 264366 h 453093"/>
                  <a:gd name="connsiteX128" fmla="*/ 918637 w 995491"/>
                  <a:gd name="connsiteY128" fmla="*/ 259583 h 453093"/>
                  <a:gd name="connsiteX129" fmla="*/ 918275 w 995491"/>
                  <a:gd name="connsiteY129" fmla="*/ 255425 h 453093"/>
                  <a:gd name="connsiteX130" fmla="*/ 918012 w 995491"/>
                  <a:gd name="connsiteY130" fmla="*/ 249869 h 453093"/>
                  <a:gd name="connsiteX131" fmla="*/ 921776 w 995491"/>
                  <a:gd name="connsiteY131" fmla="*/ 247757 h 453093"/>
                  <a:gd name="connsiteX132" fmla="*/ 925770 w 995491"/>
                  <a:gd name="connsiteY132" fmla="*/ 249171 h 453093"/>
                  <a:gd name="connsiteX133" fmla="*/ 929846 w 995491"/>
                  <a:gd name="connsiteY133" fmla="*/ 250765 h 453093"/>
                  <a:gd name="connsiteX134" fmla="*/ 933553 w 995491"/>
                  <a:gd name="connsiteY134" fmla="*/ 252573 h 453093"/>
                  <a:gd name="connsiteX135" fmla="*/ 937596 w 995491"/>
                  <a:gd name="connsiteY135" fmla="*/ 253403 h 453093"/>
                  <a:gd name="connsiteX136" fmla="*/ 941902 w 995491"/>
                  <a:gd name="connsiteY136" fmla="*/ 254776 h 453093"/>
                  <a:gd name="connsiteX137" fmla="*/ 946356 w 995491"/>
                  <a:gd name="connsiteY137" fmla="*/ 255334 h 453093"/>
                  <a:gd name="connsiteX138" fmla="*/ 950975 w 995491"/>
                  <a:gd name="connsiteY138" fmla="*/ 254291 h 453093"/>
                  <a:gd name="connsiteX139" fmla="*/ 955248 w 995491"/>
                  <a:gd name="connsiteY139" fmla="*/ 254126 h 453093"/>
                  <a:gd name="connsiteX140" fmla="*/ 960294 w 995491"/>
                  <a:gd name="connsiteY140" fmla="*/ 254545 h 453093"/>
                  <a:gd name="connsiteX141" fmla="*/ 964354 w 995491"/>
                  <a:gd name="connsiteY141" fmla="*/ 255186 h 453093"/>
                  <a:gd name="connsiteX142" fmla="*/ 968101 w 995491"/>
                  <a:gd name="connsiteY142" fmla="*/ 257299 h 453093"/>
                  <a:gd name="connsiteX143" fmla="*/ 972300 w 995491"/>
                  <a:gd name="connsiteY143" fmla="*/ 256485 h 453093"/>
                  <a:gd name="connsiteX144" fmla="*/ 974109 w 995491"/>
                  <a:gd name="connsiteY144" fmla="*/ 252779 h 453093"/>
                  <a:gd name="connsiteX145" fmla="*/ 978308 w 995491"/>
                  <a:gd name="connsiteY145" fmla="*/ 252968 h 453093"/>
                  <a:gd name="connsiteX146" fmla="*/ 981899 w 995491"/>
                  <a:gd name="connsiteY146" fmla="*/ 250067 h 453093"/>
                  <a:gd name="connsiteX147" fmla="*/ 982877 w 995491"/>
                  <a:gd name="connsiteY147" fmla="*/ 245563 h 453093"/>
                  <a:gd name="connsiteX148" fmla="*/ 980116 w 995491"/>
                  <a:gd name="connsiteY148" fmla="*/ 240797 h 453093"/>
                  <a:gd name="connsiteX149" fmla="*/ 969654 w 995491"/>
                  <a:gd name="connsiteY149" fmla="*/ 224303 h 453093"/>
                  <a:gd name="connsiteX150" fmla="*/ 967920 w 995491"/>
                  <a:gd name="connsiteY150" fmla="*/ 220243 h 453093"/>
                  <a:gd name="connsiteX151" fmla="*/ 968989 w 995491"/>
                  <a:gd name="connsiteY151" fmla="*/ 215674 h 453093"/>
                  <a:gd name="connsiteX152" fmla="*/ 969079 w 995491"/>
                  <a:gd name="connsiteY152" fmla="*/ 211425 h 453093"/>
                  <a:gd name="connsiteX153" fmla="*/ 975916 w 995491"/>
                  <a:gd name="connsiteY153" fmla="*/ 210324 h 453093"/>
                  <a:gd name="connsiteX154" fmla="*/ 980428 w 995491"/>
                  <a:gd name="connsiteY154" fmla="*/ 210530 h 453093"/>
                  <a:gd name="connsiteX155" fmla="*/ 987545 w 995491"/>
                  <a:gd name="connsiteY155" fmla="*/ 207251 h 453093"/>
                  <a:gd name="connsiteX156" fmla="*/ 988704 w 995491"/>
                  <a:gd name="connsiteY156" fmla="*/ 203281 h 453093"/>
                  <a:gd name="connsiteX157" fmla="*/ 988326 w 995491"/>
                  <a:gd name="connsiteY157" fmla="*/ 199140 h 453093"/>
                  <a:gd name="connsiteX158" fmla="*/ 985392 w 995491"/>
                  <a:gd name="connsiteY158" fmla="*/ 194513 h 453093"/>
                  <a:gd name="connsiteX159" fmla="*/ 986353 w 995491"/>
                  <a:gd name="connsiteY159" fmla="*/ 190338 h 453093"/>
                  <a:gd name="connsiteX160" fmla="*/ 991087 w 995491"/>
                  <a:gd name="connsiteY160" fmla="*/ 189187 h 453093"/>
                  <a:gd name="connsiteX161" fmla="*/ 995492 w 995491"/>
                  <a:gd name="connsiteY161" fmla="*/ 189615 h 453093"/>
                  <a:gd name="connsiteX162" fmla="*/ 992862 w 995491"/>
                  <a:gd name="connsiteY162" fmla="*/ 185415 h 453093"/>
                  <a:gd name="connsiteX163" fmla="*/ 987504 w 995491"/>
                  <a:gd name="connsiteY163" fmla="*/ 183994 h 453093"/>
                  <a:gd name="connsiteX164" fmla="*/ 983962 w 995491"/>
                  <a:gd name="connsiteY164" fmla="*/ 180279 h 453093"/>
                  <a:gd name="connsiteX165" fmla="*/ 979590 w 995491"/>
                  <a:gd name="connsiteY165" fmla="*/ 176844 h 453093"/>
                  <a:gd name="connsiteX166" fmla="*/ 975555 w 995491"/>
                  <a:gd name="connsiteY166" fmla="*/ 175989 h 453093"/>
                  <a:gd name="connsiteX167" fmla="*/ 976442 w 995491"/>
                  <a:gd name="connsiteY167" fmla="*/ 171831 h 453093"/>
                  <a:gd name="connsiteX168" fmla="*/ 972793 w 995491"/>
                  <a:gd name="connsiteY168" fmla="*/ 168346 h 453093"/>
                  <a:gd name="connsiteX169" fmla="*/ 970189 w 995491"/>
                  <a:gd name="connsiteY169" fmla="*/ 171650 h 453093"/>
                  <a:gd name="connsiteX170" fmla="*/ 966449 w 995491"/>
                  <a:gd name="connsiteY170" fmla="*/ 174789 h 453093"/>
                  <a:gd name="connsiteX171" fmla="*/ 965496 w 995491"/>
                  <a:gd name="connsiteY171" fmla="*/ 178874 h 453093"/>
                  <a:gd name="connsiteX172" fmla="*/ 960697 w 995491"/>
                  <a:gd name="connsiteY172" fmla="*/ 177164 h 453093"/>
                  <a:gd name="connsiteX173" fmla="*/ 956316 w 995491"/>
                  <a:gd name="connsiteY173" fmla="*/ 175784 h 453093"/>
                  <a:gd name="connsiteX174" fmla="*/ 951714 w 995491"/>
                  <a:gd name="connsiteY174" fmla="*/ 175874 h 453093"/>
                  <a:gd name="connsiteX175" fmla="*/ 946266 w 995491"/>
                  <a:gd name="connsiteY175" fmla="*/ 174830 h 453093"/>
                  <a:gd name="connsiteX176" fmla="*/ 940702 w 995491"/>
                  <a:gd name="connsiteY176" fmla="*/ 175126 h 453093"/>
                  <a:gd name="connsiteX177" fmla="*/ 937251 w 995491"/>
                  <a:gd name="connsiteY177" fmla="*/ 170327 h 453093"/>
                  <a:gd name="connsiteX178" fmla="*/ 933610 w 995491"/>
                  <a:gd name="connsiteY178" fmla="*/ 167796 h 453093"/>
                  <a:gd name="connsiteX179" fmla="*/ 929739 w 995491"/>
                  <a:gd name="connsiteY179" fmla="*/ 165380 h 453093"/>
                  <a:gd name="connsiteX180" fmla="*/ 929033 w 995491"/>
                  <a:gd name="connsiteY180" fmla="*/ 161074 h 453093"/>
                  <a:gd name="connsiteX181" fmla="*/ 924422 w 995491"/>
                  <a:gd name="connsiteY181" fmla="*/ 159397 h 453093"/>
                  <a:gd name="connsiteX182" fmla="*/ 918357 w 995491"/>
                  <a:gd name="connsiteY182" fmla="*/ 156866 h 453093"/>
                  <a:gd name="connsiteX183" fmla="*/ 913649 w 995491"/>
                  <a:gd name="connsiteY183" fmla="*/ 156069 h 453093"/>
                  <a:gd name="connsiteX184" fmla="*/ 908808 w 995491"/>
                  <a:gd name="connsiteY184" fmla="*/ 155666 h 453093"/>
                  <a:gd name="connsiteX185" fmla="*/ 905414 w 995491"/>
                  <a:gd name="connsiteY185" fmla="*/ 151820 h 453093"/>
                  <a:gd name="connsiteX186" fmla="*/ 902094 w 995491"/>
                  <a:gd name="connsiteY186" fmla="*/ 148451 h 453093"/>
                  <a:gd name="connsiteX187" fmla="*/ 898495 w 995491"/>
                  <a:gd name="connsiteY187" fmla="*/ 144333 h 453093"/>
                  <a:gd name="connsiteX188" fmla="*/ 894139 w 995491"/>
                  <a:gd name="connsiteY188" fmla="*/ 141580 h 453093"/>
                  <a:gd name="connsiteX189" fmla="*/ 891040 w 995491"/>
                  <a:gd name="connsiteY189" fmla="*/ 138441 h 453093"/>
                  <a:gd name="connsiteX190" fmla="*/ 886710 w 995491"/>
                  <a:gd name="connsiteY190" fmla="*/ 136115 h 453093"/>
                  <a:gd name="connsiteX191" fmla="*/ 882387 w 995491"/>
                  <a:gd name="connsiteY191" fmla="*/ 135047 h 453093"/>
                  <a:gd name="connsiteX192" fmla="*/ 878286 w 995491"/>
                  <a:gd name="connsiteY192" fmla="*/ 133691 h 453093"/>
                  <a:gd name="connsiteX193" fmla="*/ 874317 w 995491"/>
                  <a:gd name="connsiteY193" fmla="*/ 132121 h 453093"/>
                  <a:gd name="connsiteX194" fmla="*/ 869657 w 995491"/>
                  <a:gd name="connsiteY194" fmla="*/ 132713 h 453093"/>
                  <a:gd name="connsiteX195" fmla="*/ 865951 w 995491"/>
                  <a:gd name="connsiteY195" fmla="*/ 134759 h 453093"/>
                  <a:gd name="connsiteX196" fmla="*/ 859302 w 995491"/>
                  <a:gd name="connsiteY196" fmla="*/ 134694 h 453093"/>
                  <a:gd name="connsiteX197" fmla="*/ 858522 w 995491"/>
                  <a:gd name="connsiteY197" fmla="*/ 139238 h 453093"/>
                  <a:gd name="connsiteX198" fmla="*/ 853969 w 995491"/>
                  <a:gd name="connsiteY198" fmla="*/ 139575 h 453093"/>
                  <a:gd name="connsiteX199" fmla="*/ 849827 w 995491"/>
                  <a:gd name="connsiteY199" fmla="*/ 140405 h 453093"/>
                  <a:gd name="connsiteX200" fmla="*/ 843582 w 995491"/>
                  <a:gd name="connsiteY200" fmla="*/ 138877 h 453093"/>
                  <a:gd name="connsiteX201" fmla="*/ 838963 w 995491"/>
                  <a:gd name="connsiteY201" fmla="*/ 139353 h 453093"/>
                  <a:gd name="connsiteX202" fmla="*/ 834213 w 995491"/>
                  <a:gd name="connsiteY202" fmla="*/ 140241 h 453093"/>
                  <a:gd name="connsiteX203" fmla="*/ 830375 w 995491"/>
                  <a:gd name="connsiteY203" fmla="*/ 138490 h 453093"/>
                  <a:gd name="connsiteX204" fmla="*/ 827819 w 995491"/>
                  <a:gd name="connsiteY204" fmla="*/ 134620 h 453093"/>
                  <a:gd name="connsiteX205" fmla="*/ 823603 w 995491"/>
                  <a:gd name="connsiteY205" fmla="*/ 133297 h 453093"/>
                  <a:gd name="connsiteX206" fmla="*/ 818442 w 995491"/>
                  <a:gd name="connsiteY206" fmla="*/ 134077 h 453093"/>
                  <a:gd name="connsiteX207" fmla="*/ 818450 w 995491"/>
                  <a:gd name="connsiteY207" fmla="*/ 129467 h 453093"/>
                  <a:gd name="connsiteX208" fmla="*/ 815829 w 995491"/>
                  <a:gd name="connsiteY208" fmla="*/ 126163 h 453093"/>
                  <a:gd name="connsiteX209" fmla="*/ 810989 w 995491"/>
                  <a:gd name="connsiteY209" fmla="*/ 125941 h 453093"/>
                  <a:gd name="connsiteX210" fmla="*/ 803675 w 995491"/>
                  <a:gd name="connsiteY210" fmla="*/ 123008 h 453093"/>
                  <a:gd name="connsiteX211" fmla="*/ 800880 w 995491"/>
                  <a:gd name="connsiteY211" fmla="*/ 126393 h 453093"/>
                  <a:gd name="connsiteX212" fmla="*/ 804135 w 995491"/>
                  <a:gd name="connsiteY212" fmla="*/ 133453 h 453093"/>
                  <a:gd name="connsiteX213" fmla="*/ 798144 w 995491"/>
                  <a:gd name="connsiteY213" fmla="*/ 135507 h 453093"/>
                  <a:gd name="connsiteX214" fmla="*/ 797708 w 995491"/>
                  <a:gd name="connsiteY214" fmla="*/ 140372 h 453093"/>
                  <a:gd name="connsiteX215" fmla="*/ 773161 w 995491"/>
                  <a:gd name="connsiteY215" fmla="*/ 117921 h 453093"/>
                  <a:gd name="connsiteX216" fmla="*/ 765765 w 995491"/>
                  <a:gd name="connsiteY216" fmla="*/ 111231 h 453093"/>
                  <a:gd name="connsiteX217" fmla="*/ 758779 w 995491"/>
                  <a:gd name="connsiteY217" fmla="*/ 104805 h 453093"/>
                  <a:gd name="connsiteX218" fmla="*/ 741415 w 995491"/>
                  <a:gd name="connsiteY218" fmla="*/ 90702 h 453093"/>
                  <a:gd name="connsiteX219" fmla="*/ 727461 w 995491"/>
                  <a:gd name="connsiteY219" fmla="*/ 79057 h 453093"/>
                  <a:gd name="connsiteX220" fmla="*/ 722152 w 995491"/>
                  <a:gd name="connsiteY220" fmla="*/ 74776 h 453093"/>
                  <a:gd name="connsiteX221" fmla="*/ 712964 w 995491"/>
                  <a:gd name="connsiteY221" fmla="*/ 67659 h 453093"/>
                  <a:gd name="connsiteX222" fmla="*/ 708247 w 995491"/>
                  <a:gd name="connsiteY222" fmla="*/ 63747 h 453093"/>
                  <a:gd name="connsiteX223" fmla="*/ 695320 w 995491"/>
                  <a:gd name="connsiteY223" fmla="*/ 57132 h 453093"/>
                  <a:gd name="connsiteX224" fmla="*/ 687315 w 995491"/>
                  <a:gd name="connsiteY224" fmla="*/ 53113 h 453093"/>
                  <a:gd name="connsiteX225" fmla="*/ 674676 w 995491"/>
                  <a:gd name="connsiteY225" fmla="*/ 46999 h 453093"/>
                  <a:gd name="connsiteX226" fmla="*/ 665644 w 995491"/>
                  <a:gd name="connsiteY226" fmla="*/ 42487 h 453093"/>
                  <a:gd name="connsiteX227" fmla="*/ 661470 w 995491"/>
                  <a:gd name="connsiteY227" fmla="*/ 38806 h 453093"/>
                  <a:gd name="connsiteX228" fmla="*/ 666417 w 995491"/>
                  <a:gd name="connsiteY228" fmla="*/ 38748 h 453093"/>
                  <a:gd name="connsiteX229" fmla="*/ 669310 w 995491"/>
                  <a:gd name="connsiteY229" fmla="*/ 35732 h 453093"/>
                  <a:gd name="connsiteX230" fmla="*/ 668135 w 995491"/>
                  <a:gd name="connsiteY230" fmla="*/ 31639 h 453093"/>
                  <a:gd name="connsiteX231" fmla="*/ 663951 w 995491"/>
                  <a:gd name="connsiteY231" fmla="*/ 31229 h 453093"/>
                  <a:gd name="connsiteX232" fmla="*/ 653934 w 995491"/>
                  <a:gd name="connsiteY232" fmla="*/ 31697 h 453093"/>
                  <a:gd name="connsiteX233" fmla="*/ 642009 w 995491"/>
                  <a:gd name="connsiteY233" fmla="*/ 39512 h 453093"/>
                  <a:gd name="connsiteX234" fmla="*/ 637153 w 995491"/>
                  <a:gd name="connsiteY234" fmla="*/ 40383 h 453093"/>
                  <a:gd name="connsiteX235" fmla="*/ 640070 w 995491"/>
                  <a:gd name="connsiteY235" fmla="*/ 43309 h 453093"/>
                  <a:gd name="connsiteX236" fmla="*/ 636109 w 995491"/>
                  <a:gd name="connsiteY236" fmla="*/ 46202 h 453093"/>
                  <a:gd name="connsiteX237" fmla="*/ 631490 w 995491"/>
                  <a:gd name="connsiteY237" fmla="*/ 48125 h 453093"/>
                  <a:gd name="connsiteX238" fmla="*/ 626617 w 995491"/>
                  <a:gd name="connsiteY238" fmla="*/ 47640 h 453093"/>
                  <a:gd name="connsiteX239" fmla="*/ 625187 w 995491"/>
                  <a:gd name="connsiteY239" fmla="*/ 52439 h 453093"/>
                  <a:gd name="connsiteX240" fmla="*/ 620651 w 995491"/>
                  <a:gd name="connsiteY240" fmla="*/ 51749 h 453093"/>
                  <a:gd name="connsiteX241" fmla="*/ 622944 w 995491"/>
                  <a:gd name="connsiteY241" fmla="*/ 55201 h 453093"/>
                  <a:gd name="connsiteX242" fmla="*/ 619468 w 995491"/>
                  <a:gd name="connsiteY242" fmla="*/ 57732 h 453093"/>
                  <a:gd name="connsiteX243" fmla="*/ 614873 w 995491"/>
                  <a:gd name="connsiteY243" fmla="*/ 54444 h 453093"/>
                  <a:gd name="connsiteX244" fmla="*/ 608003 w 995491"/>
                  <a:gd name="connsiteY244" fmla="*/ 52949 h 453093"/>
                  <a:gd name="connsiteX245" fmla="*/ 602957 w 995491"/>
                  <a:gd name="connsiteY245" fmla="*/ 54091 h 453093"/>
                  <a:gd name="connsiteX246" fmla="*/ 599958 w 995491"/>
                  <a:gd name="connsiteY246" fmla="*/ 59425 h 453093"/>
                  <a:gd name="connsiteX247" fmla="*/ 593425 w 995491"/>
                  <a:gd name="connsiteY247" fmla="*/ 55464 h 453093"/>
                  <a:gd name="connsiteX248" fmla="*/ 593507 w 995491"/>
                  <a:gd name="connsiteY248" fmla="*/ 49497 h 453093"/>
                  <a:gd name="connsiteX249" fmla="*/ 597328 w 995491"/>
                  <a:gd name="connsiteY249" fmla="*/ 46415 h 453093"/>
                  <a:gd name="connsiteX250" fmla="*/ 599341 w 995491"/>
                  <a:gd name="connsiteY250" fmla="*/ 40860 h 453093"/>
                  <a:gd name="connsiteX251" fmla="*/ 594131 w 995491"/>
                  <a:gd name="connsiteY251" fmla="*/ 42356 h 453093"/>
                  <a:gd name="connsiteX252" fmla="*/ 589110 w 995491"/>
                  <a:gd name="connsiteY252" fmla="*/ 43851 h 453093"/>
                  <a:gd name="connsiteX253" fmla="*/ 583694 w 995491"/>
                  <a:gd name="connsiteY253" fmla="*/ 42915 h 453093"/>
                  <a:gd name="connsiteX254" fmla="*/ 580440 w 995491"/>
                  <a:gd name="connsiteY254" fmla="*/ 39521 h 453093"/>
                  <a:gd name="connsiteX255" fmla="*/ 576142 w 995491"/>
                  <a:gd name="connsiteY255" fmla="*/ 38830 h 453093"/>
                  <a:gd name="connsiteX256" fmla="*/ 569937 w 995491"/>
                  <a:gd name="connsiteY256" fmla="*/ 38986 h 453093"/>
                  <a:gd name="connsiteX257" fmla="*/ 573734 w 995491"/>
                  <a:gd name="connsiteY257" fmla="*/ 41139 h 453093"/>
                  <a:gd name="connsiteX258" fmla="*/ 571096 w 995491"/>
                  <a:gd name="connsiteY258" fmla="*/ 45462 h 453093"/>
                  <a:gd name="connsiteX259" fmla="*/ 568154 w 995491"/>
                  <a:gd name="connsiteY259" fmla="*/ 42528 h 453093"/>
                  <a:gd name="connsiteX260" fmla="*/ 568368 w 995491"/>
                  <a:gd name="connsiteY260" fmla="*/ 38280 h 453093"/>
                  <a:gd name="connsiteX261" fmla="*/ 562829 w 995491"/>
                  <a:gd name="connsiteY261" fmla="*/ 36874 h 453093"/>
                  <a:gd name="connsiteX262" fmla="*/ 560602 w 995491"/>
                  <a:gd name="connsiteY262" fmla="*/ 32963 h 453093"/>
                  <a:gd name="connsiteX263" fmla="*/ 554134 w 995491"/>
                  <a:gd name="connsiteY263" fmla="*/ 31483 h 453093"/>
                  <a:gd name="connsiteX264" fmla="*/ 557314 w 995491"/>
                  <a:gd name="connsiteY264" fmla="*/ 34129 h 453093"/>
                  <a:gd name="connsiteX265" fmla="*/ 560988 w 995491"/>
                  <a:gd name="connsiteY265" fmla="*/ 37022 h 453093"/>
                  <a:gd name="connsiteX266" fmla="*/ 553797 w 995491"/>
                  <a:gd name="connsiteY266" fmla="*/ 35165 h 453093"/>
                  <a:gd name="connsiteX267" fmla="*/ 549006 w 995491"/>
                  <a:gd name="connsiteY267" fmla="*/ 34861 h 453093"/>
                  <a:gd name="connsiteX268" fmla="*/ 550214 w 995491"/>
                  <a:gd name="connsiteY268" fmla="*/ 39282 h 453093"/>
                  <a:gd name="connsiteX269" fmla="*/ 544790 w 995491"/>
                  <a:gd name="connsiteY269" fmla="*/ 39447 h 453093"/>
                  <a:gd name="connsiteX270" fmla="*/ 539144 w 995491"/>
                  <a:gd name="connsiteY270" fmla="*/ 36932 h 453093"/>
                  <a:gd name="connsiteX271" fmla="*/ 534772 w 995491"/>
                  <a:gd name="connsiteY271" fmla="*/ 36833 h 453093"/>
                  <a:gd name="connsiteX272" fmla="*/ 530877 w 995491"/>
                  <a:gd name="connsiteY272" fmla="*/ 34212 h 453093"/>
                  <a:gd name="connsiteX273" fmla="*/ 535175 w 995491"/>
                  <a:gd name="connsiteY273" fmla="*/ 33127 h 453093"/>
                  <a:gd name="connsiteX274" fmla="*/ 533276 w 995491"/>
                  <a:gd name="connsiteY274" fmla="*/ 28640 h 453093"/>
                  <a:gd name="connsiteX275" fmla="*/ 531255 w 995491"/>
                  <a:gd name="connsiteY275" fmla="*/ 24473 h 453093"/>
                  <a:gd name="connsiteX276" fmla="*/ 527606 w 995491"/>
                  <a:gd name="connsiteY276" fmla="*/ 21433 h 453093"/>
                  <a:gd name="connsiteX277" fmla="*/ 524155 w 995491"/>
                  <a:gd name="connsiteY277" fmla="*/ 18063 h 453093"/>
                  <a:gd name="connsiteX278" fmla="*/ 522026 w 995491"/>
                  <a:gd name="connsiteY278" fmla="*/ 13363 h 453093"/>
                  <a:gd name="connsiteX279" fmla="*/ 517712 w 995491"/>
                  <a:gd name="connsiteY279" fmla="*/ 8662 h 453093"/>
                  <a:gd name="connsiteX280" fmla="*/ 512781 w 995491"/>
                  <a:gd name="connsiteY280" fmla="*/ 4545 h 453093"/>
                  <a:gd name="connsiteX281" fmla="*/ 505253 w 995491"/>
                  <a:gd name="connsiteY281" fmla="*/ 4512 h 453093"/>
                  <a:gd name="connsiteX282" fmla="*/ 501177 w 995491"/>
                  <a:gd name="connsiteY282" fmla="*/ 8144 h 453093"/>
                  <a:gd name="connsiteX283" fmla="*/ 496304 w 995491"/>
                  <a:gd name="connsiteY283" fmla="*/ 6369 h 453093"/>
                  <a:gd name="connsiteX284" fmla="*/ 487880 w 995491"/>
                  <a:gd name="connsiteY284" fmla="*/ 2622 h 453093"/>
                  <a:gd name="connsiteX285" fmla="*/ 482407 w 995491"/>
                  <a:gd name="connsiteY285" fmla="*/ 2227 h 453093"/>
                  <a:gd name="connsiteX286" fmla="*/ 478363 w 995491"/>
                  <a:gd name="connsiteY286" fmla="*/ 1208 h 453093"/>
                  <a:gd name="connsiteX287" fmla="*/ 474485 w 995491"/>
                  <a:gd name="connsiteY287" fmla="*/ 2827 h 453093"/>
                  <a:gd name="connsiteX288" fmla="*/ 469570 w 995491"/>
                  <a:gd name="connsiteY288" fmla="*/ 0 h 453093"/>
                  <a:gd name="connsiteX289" fmla="*/ 470433 w 995491"/>
                  <a:gd name="connsiteY289" fmla="*/ 4043 h 453093"/>
                  <a:gd name="connsiteX290" fmla="*/ 466160 w 995491"/>
                  <a:gd name="connsiteY290" fmla="*/ 2465 h 453093"/>
                  <a:gd name="connsiteX291" fmla="*/ 462182 w 995491"/>
                  <a:gd name="connsiteY291" fmla="*/ 4717 h 453093"/>
                  <a:gd name="connsiteX292" fmla="*/ 456528 w 995491"/>
                  <a:gd name="connsiteY292" fmla="*/ 6443 h 453093"/>
                  <a:gd name="connsiteX293" fmla="*/ 452378 w 995491"/>
                  <a:gd name="connsiteY293" fmla="*/ 6665 h 453093"/>
                  <a:gd name="connsiteX294" fmla="*/ 456183 w 995491"/>
                  <a:gd name="connsiteY294" fmla="*/ 9993 h 453093"/>
                  <a:gd name="connsiteX295" fmla="*/ 447110 w 995491"/>
                  <a:gd name="connsiteY295" fmla="*/ 13330 h 453093"/>
                  <a:gd name="connsiteX296" fmla="*/ 444300 w 995491"/>
                  <a:gd name="connsiteY296" fmla="*/ 16518 h 453093"/>
                  <a:gd name="connsiteX297" fmla="*/ 440035 w 995491"/>
                  <a:gd name="connsiteY297" fmla="*/ 16543 h 453093"/>
                  <a:gd name="connsiteX298" fmla="*/ 435005 w 995491"/>
                  <a:gd name="connsiteY298" fmla="*/ 18055 h 453093"/>
                  <a:gd name="connsiteX299" fmla="*/ 429984 w 995491"/>
                  <a:gd name="connsiteY299" fmla="*/ 18786 h 453093"/>
                  <a:gd name="connsiteX300" fmla="*/ 425259 w 995491"/>
                  <a:gd name="connsiteY300" fmla="*/ 19411 h 453093"/>
                  <a:gd name="connsiteX301" fmla="*/ 407615 w 995491"/>
                  <a:gd name="connsiteY301" fmla="*/ 23339 h 453093"/>
                  <a:gd name="connsiteX302" fmla="*/ 399783 w 995491"/>
                  <a:gd name="connsiteY302" fmla="*/ 23249 h 453093"/>
                  <a:gd name="connsiteX303" fmla="*/ 395624 w 995491"/>
                  <a:gd name="connsiteY303" fmla="*/ 25040 h 453093"/>
                  <a:gd name="connsiteX304" fmla="*/ 391121 w 995491"/>
                  <a:gd name="connsiteY304" fmla="*/ 26232 h 453093"/>
                  <a:gd name="connsiteX305" fmla="*/ 393701 w 995491"/>
                  <a:gd name="connsiteY305" fmla="*/ 31204 h 453093"/>
                  <a:gd name="connsiteX306" fmla="*/ 386881 w 995491"/>
                  <a:gd name="connsiteY306" fmla="*/ 29749 h 453093"/>
                  <a:gd name="connsiteX307" fmla="*/ 380191 w 995491"/>
                  <a:gd name="connsiteY307" fmla="*/ 31656 h 453093"/>
                  <a:gd name="connsiteX308" fmla="*/ 375943 w 995491"/>
                  <a:gd name="connsiteY308" fmla="*/ 31483 h 453093"/>
                  <a:gd name="connsiteX309" fmla="*/ 370387 w 995491"/>
                  <a:gd name="connsiteY309" fmla="*/ 32749 h 453093"/>
                  <a:gd name="connsiteX310" fmla="*/ 365744 w 995491"/>
                  <a:gd name="connsiteY310" fmla="*/ 33735 h 453093"/>
                  <a:gd name="connsiteX311" fmla="*/ 361059 w 995491"/>
                  <a:gd name="connsiteY311" fmla="*/ 34343 h 453093"/>
                  <a:gd name="connsiteX312" fmla="*/ 356392 w 995491"/>
                  <a:gd name="connsiteY312" fmla="*/ 35946 h 453093"/>
                  <a:gd name="connsiteX313" fmla="*/ 350368 w 995491"/>
                  <a:gd name="connsiteY313" fmla="*/ 36603 h 453093"/>
                  <a:gd name="connsiteX314" fmla="*/ 345281 w 995491"/>
                  <a:gd name="connsiteY314" fmla="*/ 39455 h 453093"/>
                  <a:gd name="connsiteX315" fmla="*/ 339725 w 995491"/>
                  <a:gd name="connsiteY315" fmla="*/ 39019 h 453093"/>
                  <a:gd name="connsiteX316" fmla="*/ 334482 w 995491"/>
                  <a:gd name="connsiteY316" fmla="*/ 40753 h 453093"/>
                  <a:gd name="connsiteX317" fmla="*/ 334655 w 995491"/>
                  <a:gd name="connsiteY317" fmla="*/ 45092 h 453093"/>
                  <a:gd name="connsiteX318" fmla="*/ 330916 w 995491"/>
                  <a:gd name="connsiteY318" fmla="*/ 42364 h 453093"/>
                  <a:gd name="connsiteX319" fmla="*/ 325401 w 995491"/>
                  <a:gd name="connsiteY319" fmla="*/ 41624 h 453093"/>
                  <a:gd name="connsiteX320" fmla="*/ 321292 w 995491"/>
                  <a:gd name="connsiteY320" fmla="*/ 41353 h 453093"/>
                  <a:gd name="connsiteX321" fmla="*/ 317069 w 995491"/>
                  <a:gd name="connsiteY321" fmla="*/ 41904 h 453093"/>
                  <a:gd name="connsiteX322" fmla="*/ 312548 w 995491"/>
                  <a:gd name="connsiteY322" fmla="*/ 42767 h 453093"/>
                  <a:gd name="connsiteX323" fmla="*/ 308357 w 995491"/>
                  <a:gd name="connsiteY323" fmla="*/ 40005 h 453093"/>
                  <a:gd name="connsiteX324" fmla="*/ 304026 w 995491"/>
                  <a:gd name="connsiteY324" fmla="*/ 40260 h 453093"/>
                  <a:gd name="connsiteX325" fmla="*/ 305341 w 995491"/>
                  <a:gd name="connsiteY325" fmla="*/ 44624 h 453093"/>
                  <a:gd name="connsiteX326" fmla="*/ 300558 w 995491"/>
                  <a:gd name="connsiteY326" fmla="*/ 43235 h 453093"/>
                  <a:gd name="connsiteX327" fmla="*/ 303821 w 995491"/>
                  <a:gd name="connsiteY327" fmla="*/ 46909 h 453093"/>
                  <a:gd name="connsiteX328" fmla="*/ 302448 w 995491"/>
                  <a:gd name="connsiteY328" fmla="*/ 50845 h 453093"/>
                  <a:gd name="connsiteX329" fmla="*/ 305144 w 995491"/>
                  <a:gd name="connsiteY329" fmla="*/ 54034 h 453093"/>
                  <a:gd name="connsiteX330" fmla="*/ 309261 w 995491"/>
                  <a:gd name="connsiteY330" fmla="*/ 55472 h 453093"/>
                  <a:gd name="connsiteX331" fmla="*/ 315638 w 995491"/>
                  <a:gd name="connsiteY331" fmla="*/ 54691 h 453093"/>
                  <a:gd name="connsiteX332" fmla="*/ 314242 w 995491"/>
                  <a:gd name="connsiteY332" fmla="*/ 58816 h 453093"/>
                  <a:gd name="connsiteX333" fmla="*/ 309606 w 995491"/>
                  <a:gd name="connsiteY333" fmla="*/ 57247 h 453093"/>
                  <a:gd name="connsiteX334" fmla="*/ 309894 w 995491"/>
                  <a:gd name="connsiteY334" fmla="*/ 63131 h 453093"/>
                  <a:gd name="connsiteX335" fmla="*/ 314118 w 995491"/>
                  <a:gd name="connsiteY335" fmla="*/ 63936 h 453093"/>
                  <a:gd name="connsiteX336" fmla="*/ 319320 w 995491"/>
                  <a:gd name="connsiteY336" fmla="*/ 66032 h 453093"/>
                  <a:gd name="connsiteX337" fmla="*/ 323939 w 995491"/>
                  <a:gd name="connsiteY337" fmla="*/ 65317 h 453093"/>
                  <a:gd name="connsiteX338" fmla="*/ 329420 w 995491"/>
                  <a:gd name="connsiteY338" fmla="*/ 68226 h 453093"/>
                  <a:gd name="connsiteX339" fmla="*/ 334614 w 995491"/>
                  <a:gd name="connsiteY339" fmla="*/ 69138 h 453093"/>
                  <a:gd name="connsiteX340" fmla="*/ 332682 w 995491"/>
                  <a:gd name="connsiteY340" fmla="*/ 73987 h 453093"/>
                  <a:gd name="connsiteX341" fmla="*/ 325960 w 995491"/>
                  <a:gd name="connsiteY341" fmla="*/ 72549 h 453093"/>
                  <a:gd name="connsiteX342" fmla="*/ 321514 w 995491"/>
                  <a:gd name="connsiteY342" fmla="*/ 72031 h 453093"/>
                  <a:gd name="connsiteX343" fmla="*/ 316567 w 995491"/>
                  <a:gd name="connsiteY343" fmla="*/ 72615 h 453093"/>
                  <a:gd name="connsiteX344" fmla="*/ 312244 w 995491"/>
                  <a:gd name="connsiteY344" fmla="*/ 72861 h 453093"/>
                  <a:gd name="connsiteX345" fmla="*/ 310066 w 995491"/>
                  <a:gd name="connsiteY345" fmla="*/ 76461 h 453093"/>
                  <a:gd name="connsiteX346" fmla="*/ 305489 w 995491"/>
                  <a:gd name="connsiteY346" fmla="*/ 79666 h 453093"/>
                  <a:gd name="connsiteX347" fmla="*/ 307708 w 995491"/>
                  <a:gd name="connsiteY347" fmla="*/ 83693 h 453093"/>
                  <a:gd name="connsiteX348" fmla="*/ 310806 w 995491"/>
                  <a:gd name="connsiteY348" fmla="*/ 86832 h 453093"/>
                  <a:gd name="connsiteX349" fmla="*/ 315523 w 995491"/>
                  <a:gd name="connsiteY349" fmla="*/ 89807 h 453093"/>
                  <a:gd name="connsiteX350" fmla="*/ 316731 w 995491"/>
                  <a:gd name="connsiteY350" fmla="*/ 93850 h 453093"/>
                  <a:gd name="connsiteX351" fmla="*/ 312622 w 995491"/>
                  <a:gd name="connsiteY351" fmla="*/ 95707 h 453093"/>
                  <a:gd name="connsiteX352" fmla="*/ 306977 w 995491"/>
                  <a:gd name="connsiteY352" fmla="*/ 97811 h 453093"/>
                  <a:gd name="connsiteX353" fmla="*/ 302555 w 995491"/>
                  <a:gd name="connsiteY353" fmla="*/ 102027 h 453093"/>
                  <a:gd name="connsiteX354" fmla="*/ 296573 w 995491"/>
                  <a:gd name="connsiteY354" fmla="*/ 102701 h 453093"/>
                  <a:gd name="connsiteX355" fmla="*/ 299309 w 995491"/>
                  <a:gd name="connsiteY355" fmla="*/ 106399 h 453093"/>
                  <a:gd name="connsiteX356" fmla="*/ 306032 w 995491"/>
                  <a:gd name="connsiteY356" fmla="*/ 107566 h 453093"/>
                  <a:gd name="connsiteX357" fmla="*/ 311151 w 995491"/>
                  <a:gd name="connsiteY357" fmla="*/ 108568 h 453093"/>
                  <a:gd name="connsiteX358" fmla="*/ 308415 w 995491"/>
                  <a:gd name="connsiteY358" fmla="*/ 111831 h 453093"/>
                  <a:gd name="connsiteX359" fmla="*/ 313173 w 995491"/>
                  <a:gd name="connsiteY359" fmla="*/ 113368 h 453093"/>
                  <a:gd name="connsiteX360" fmla="*/ 323281 w 995491"/>
                  <a:gd name="connsiteY360" fmla="*/ 114050 h 453093"/>
                  <a:gd name="connsiteX361" fmla="*/ 326050 w 995491"/>
                  <a:gd name="connsiteY361" fmla="*/ 117871 h 453093"/>
                  <a:gd name="connsiteX362" fmla="*/ 331466 w 995491"/>
                  <a:gd name="connsiteY362" fmla="*/ 118677 h 453093"/>
                  <a:gd name="connsiteX363" fmla="*/ 337967 w 995491"/>
                  <a:gd name="connsiteY363" fmla="*/ 120222 h 453093"/>
                  <a:gd name="connsiteX364" fmla="*/ 341410 w 995491"/>
                  <a:gd name="connsiteY364" fmla="*/ 122810 h 453093"/>
                  <a:gd name="connsiteX365" fmla="*/ 345560 w 995491"/>
                  <a:gd name="connsiteY365" fmla="*/ 124832 h 453093"/>
                  <a:gd name="connsiteX366" fmla="*/ 343859 w 995491"/>
                  <a:gd name="connsiteY366" fmla="*/ 132204 h 453093"/>
                  <a:gd name="connsiteX367" fmla="*/ 344854 w 995491"/>
                  <a:gd name="connsiteY367" fmla="*/ 138334 h 453093"/>
                  <a:gd name="connsiteX368" fmla="*/ 331014 w 995491"/>
                  <a:gd name="connsiteY368" fmla="*/ 142821 h 453093"/>
                  <a:gd name="connsiteX369" fmla="*/ 324851 w 995491"/>
                  <a:gd name="connsiteY369" fmla="*/ 142682 h 453093"/>
                  <a:gd name="connsiteX370" fmla="*/ 319106 w 995491"/>
                  <a:gd name="connsiteY370" fmla="*/ 142410 h 453093"/>
                  <a:gd name="connsiteX371" fmla="*/ 314447 w 995491"/>
                  <a:gd name="connsiteY371" fmla="*/ 139164 h 453093"/>
                  <a:gd name="connsiteX372" fmla="*/ 309886 w 995491"/>
                  <a:gd name="connsiteY372" fmla="*/ 137849 h 453093"/>
                  <a:gd name="connsiteX373" fmla="*/ 311102 w 995491"/>
                  <a:gd name="connsiteY373" fmla="*/ 142271 h 453093"/>
                  <a:gd name="connsiteX374" fmla="*/ 308168 w 995491"/>
                  <a:gd name="connsiteY374" fmla="*/ 146454 h 453093"/>
                  <a:gd name="connsiteX375" fmla="*/ 301232 w 995491"/>
                  <a:gd name="connsiteY375" fmla="*/ 147662 h 453093"/>
                  <a:gd name="connsiteX376" fmla="*/ 298882 w 995491"/>
                  <a:gd name="connsiteY376" fmla="*/ 143273 h 453093"/>
                  <a:gd name="connsiteX377" fmla="*/ 294370 w 995491"/>
                  <a:gd name="connsiteY377" fmla="*/ 142928 h 453093"/>
                  <a:gd name="connsiteX378" fmla="*/ 287738 w 995491"/>
                  <a:gd name="connsiteY378" fmla="*/ 141819 h 453093"/>
                  <a:gd name="connsiteX379" fmla="*/ 283555 w 995491"/>
                  <a:gd name="connsiteY379" fmla="*/ 141523 h 453093"/>
                  <a:gd name="connsiteX380" fmla="*/ 279882 w 995491"/>
                  <a:gd name="connsiteY380" fmla="*/ 138071 h 453093"/>
                  <a:gd name="connsiteX381" fmla="*/ 274901 w 995491"/>
                  <a:gd name="connsiteY381" fmla="*/ 136436 h 453093"/>
                  <a:gd name="connsiteX382" fmla="*/ 273652 w 995491"/>
                  <a:gd name="connsiteY382" fmla="*/ 131711 h 453093"/>
                  <a:gd name="connsiteX383" fmla="*/ 269913 w 995491"/>
                  <a:gd name="connsiteY383" fmla="*/ 129771 h 453093"/>
                  <a:gd name="connsiteX384" fmla="*/ 265771 w 995491"/>
                  <a:gd name="connsiteY384" fmla="*/ 128431 h 453093"/>
                  <a:gd name="connsiteX385" fmla="*/ 260881 w 995491"/>
                  <a:gd name="connsiteY385" fmla="*/ 130420 h 453093"/>
                  <a:gd name="connsiteX386" fmla="*/ 255910 w 995491"/>
                  <a:gd name="connsiteY386" fmla="*/ 128982 h 453093"/>
                  <a:gd name="connsiteX387" fmla="*/ 253732 w 995491"/>
                  <a:gd name="connsiteY387" fmla="*/ 134324 h 453093"/>
                  <a:gd name="connsiteX388" fmla="*/ 249113 w 995491"/>
                  <a:gd name="connsiteY388" fmla="*/ 134439 h 453093"/>
                  <a:gd name="connsiteX389" fmla="*/ 243352 w 995491"/>
                  <a:gd name="connsiteY389" fmla="*/ 134225 h 453093"/>
                  <a:gd name="connsiteX390" fmla="*/ 239087 w 995491"/>
                  <a:gd name="connsiteY390" fmla="*/ 130322 h 453093"/>
                  <a:gd name="connsiteX391" fmla="*/ 233852 w 995491"/>
                  <a:gd name="connsiteY391" fmla="*/ 130634 h 453093"/>
                  <a:gd name="connsiteX392" fmla="*/ 228577 w 995491"/>
                  <a:gd name="connsiteY392" fmla="*/ 129697 h 453093"/>
                  <a:gd name="connsiteX393" fmla="*/ 224410 w 995491"/>
                  <a:gd name="connsiteY393" fmla="*/ 131628 h 453093"/>
                  <a:gd name="connsiteX394" fmla="*/ 220153 w 995491"/>
                  <a:gd name="connsiteY394" fmla="*/ 133551 h 453093"/>
                  <a:gd name="connsiteX395" fmla="*/ 215699 w 995491"/>
                  <a:gd name="connsiteY395" fmla="*/ 134373 h 453093"/>
                  <a:gd name="connsiteX396" fmla="*/ 215896 w 995491"/>
                  <a:gd name="connsiteY396" fmla="*/ 138909 h 453093"/>
                  <a:gd name="connsiteX397" fmla="*/ 212338 w 995491"/>
                  <a:gd name="connsiteY397" fmla="*/ 143273 h 453093"/>
                  <a:gd name="connsiteX398" fmla="*/ 208911 w 995491"/>
                  <a:gd name="connsiteY398" fmla="*/ 146010 h 453093"/>
                  <a:gd name="connsiteX399" fmla="*/ 203355 w 995491"/>
                  <a:gd name="connsiteY399" fmla="*/ 144111 h 453093"/>
                  <a:gd name="connsiteX400" fmla="*/ 199468 w 995491"/>
                  <a:gd name="connsiteY400" fmla="*/ 142073 h 453093"/>
                  <a:gd name="connsiteX401" fmla="*/ 192064 w 995491"/>
                  <a:gd name="connsiteY401" fmla="*/ 138614 h 453093"/>
                  <a:gd name="connsiteX402" fmla="*/ 189311 w 995491"/>
                  <a:gd name="connsiteY402" fmla="*/ 134883 h 453093"/>
                  <a:gd name="connsiteX403" fmla="*/ 184684 w 995491"/>
                  <a:gd name="connsiteY403" fmla="*/ 134907 h 453093"/>
                  <a:gd name="connsiteX404" fmla="*/ 180000 w 995491"/>
                  <a:gd name="connsiteY404" fmla="*/ 132023 h 453093"/>
                  <a:gd name="connsiteX405" fmla="*/ 175488 w 995491"/>
                  <a:gd name="connsiteY405" fmla="*/ 132499 h 453093"/>
                  <a:gd name="connsiteX406" fmla="*/ 179014 w 995491"/>
                  <a:gd name="connsiteY406" fmla="*/ 135063 h 453093"/>
                  <a:gd name="connsiteX407" fmla="*/ 181035 w 995491"/>
                  <a:gd name="connsiteY407" fmla="*/ 139098 h 453093"/>
                  <a:gd name="connsiteX408" fmla="*/ 183624 w 995491"/>
                  <a:gd name="connsiteY408" fmla="*/ 144342 h 453093"/>
                  <a:gd name="connsiteX409" fmla="*/ 180180 w 995491"/>
                  <a:gd name="connsiteY409" fmla="*/ 146684 h 453093"/>
                  <a:gd name="connsiteX410" fmla="*/ 176055 w 995491"/>
                  <a:gd name="connsiteY410" fmla="*/ 143898 h 453093"/>
                  <a:gd name="connsiteX411" fmla="*/ 175923 w 995491"/>
                  <a:gd name="connsiteY411" fmla="*/ 139164 h 453093"/>
                  <a:gd name="connsiteX412" fmla="*/ 172045 w 995491"/>
                  <a:gd name="connsiteY412" fmla="*/ 135951 h 453093"/>
                  <a:gd name="connsiteX413" fmla="*/ 168265 w 995491"/>
                  <a:gd name="connsiteY413" fmla="*/ 133896 h 453093"/>
                  <a:gd name="connsiteX414" fmla="*/ 164451 w 995491"/>
                  <a:gd name="connsiteY414" fmla="*/ 129262 h 453093"/>
                  <a:gd name="connsiteX415" fmla="*/ 158773 w 995491"/>
                  <a:gd name="connsiteY415" fmla="*/ 126944 h 453093"/>
                  <a:gd name="connsiteX416" fmla="*/ 153924 w 995491"/>
                  <a:gd name="connsiteY416" fmla="*/ 126361 h 453093"/>
                  <a:gd name="connsiteX417" fmla="*/ 150365 w 995491"/>
                  <a:gd name="connsiteY417" fmla="*/ 124257 h 453093"/>
                  <a:gd name="connsiteX418" fmla="*/ 147185 w 995491"/>
                  <a:gd name="connsiteY418" fmla="*/ 119729 h 453093"/>
                  <a:gd name="connsiteX419" fmla="*/ 142624 w 995491"/>
                  <a:gd name="connsiteY419" fmla="*/ 117764 h 453093"/>
                  <a:gd name="connsiteX420" fmla="*/ 137874 w 995491"/>
                  <a:gd name="connsiteY420" fmla="*/ 117403 h 453093"/>
                  <a:gd name="connsiteX421" fmla="*/ 133461 w 995491"/>
                  <a:gd name="connsiteY421" fmla="*/ 118307 h 453093"/>
                  <a:gd name="connsiteX422" fmla="*/ 129319 w 995491"/>
                  <a:gd name="connsiteY422" fmla="*/ 117395 h 453093"/>
                  <a:gd name="connsiteX423" fmla="*/ 123788 w 995491"/>
                  <a:gd name="connsiteY423" fmla="*/ 118907 h 453093"/>
                  <a:gd name="connsiteX424" fmla="*/ 118636 w 995491"/>
                  <a:gd name="connsiteY424" fmla="*/ 113812 h 453093"/>
                  <a:gd name="connsiteX425" fmla="*/ 114962 w 995491"/>
                  <a:gd name="connsiteY425" fmla="*/ 109218 h 453093"/>
                  <a:gd name="connsiteX426" fmla="*/ 111371 w 995491"/>
                  <a:gd name="connsiteY426" fmla="*/ 111880 h 453093"/>
                  <a:gd name="connsiteX427" fmla="*/ 107188 w 995491"/>
                  <a:gd name="connsiteY427" fmla="*/ 112004 h 453093"/>
                  <a:gd name="connsiteX428" fmla="*/ 102627 w 995491"/>
                  <a:gd name="connsiteY428" fmla="*/ 115011 h 453093"/>
                  <a:gd name="connsiteX429" fmla="*/ 101156 w 995491"/>
                  <a:gd name="connsiteY429" fmla="*/ 119047 h 453093"/>
                  <a:gd name="connsiteX430" fmla="*/ 95486 w 995491"/>
                  <a:gd name="connsiteY430" fmla="*/ 118266 h 453093"/>
                  <a:gd name="connsiteX431" fmla="*/ 91426 w 995491"/>
                  <a:gd name="connsiteY431" fmla="*/ 116548 h 453093"/>
                  <a:gd name="connsiteX432" fmla="*/ 89651 w 995491"/>
                  <a:gd name="connsiteY432" fmla="*/ 111963 h 453093"/>
                  <a:gd name="connsiteX433" fmla="*/ 85303 w 995491"/>
                  <a:gd name="connsiteY433" fmla="*/ 112513 h 453093"/>
                  <a:gd name="connsiteX434" fmla="*/ 80561 w 995491"/>
                  <a:gd name="connsiteY434" fmla="*/ 112061 h 453093"/>
                  <a:gd name="connsiteX435" fmla="*/ 76674 w 995491"/>
                  <a:gd name="connsiteY435" fmla="*/ 109316 h 453093"/>
                  <a:gd name="connsiteX436" fmla="*/ 79395 w 995491"/>
                  <a:gd name="connsiteY436" fmla="*/ 113031 h 453093"/>
                  <a:gd name="connsiteX437" fmla="*/ 74842 w 995491"/>
                  <a:gd name="connsiteY437" fmla="*/ 113631 h 453093"/>
                  <a:gd name="connsiteX438" fmla="*/ 74234 w 995491"/>
                  <a:gd name="connsiteY438" fmla="*/ 117863 h 453093"/>
                  <a:gd name="connsiteX439" fmla="*/ 70355 w 995491"/>
                  <a:gd name="connsiteY439" fmla="*/ 119679 h 453093"/>
                  <a:gd name="connsiteX440" fmla="*/ 68645 w 995491"/>
                  <a:gd name="connsiteY440" fmla="*/ 124084 h 453093"/>
                  <a:gd name="connsiteX441" fmla="*/ 63937 w 995491"/>
                  <a:gd name="connsiteY441" fmla="*/ 124980 h 453093"/>
                  <a:gd name="connsiteX442" fmla="*/ 58923 w 995491"/>
                  <a:gd name="connsiteY442" fmla="*/ 129294 h 453093"/>
                  <a:gd name="connsiteX443" fmla="*/ 53713 w 995491"/>
                  <a:gd name="connsiteY443" fmla="*/ 129212 h 453093"/>
                  <a:gd name="connsiteX444" fmla="*/ 49432 w 995491"/>
                  <a:gd name="connsiteY444" fmla="*/ 132902 h 453093"/>
                  <a:gd name="connsiteX445" fmla="*/ 52801 w 995491"/>
                  <a:gd name="connsiteY445" fmla="*/ 135688 h 453093"/>
                  <a:gd name="connsiteX446" fmla="*/ 49078 w 995491"/>
                  <a:gd name="connsiteY446" fmla="*/ 137825 h 453093"/>
                  <a:gd name="connsiteX447" fmla="*/ 44221 w 995491"/>
                  <a:gd name="connsiteY447" fmla="*/ 142049 h 453093"/>
                  <a:gd name="connsiteX448" fmla="*/ 40277 w 995491"/>
                  <a:gd name="connsiteY448" fmla="*/ 144654 h 453093"/>
                  <a:gd name="connsiteX449" fmla="*/ 35822 w 995491"/>
                  <a:gd name="connsiteY449" fmla="*/ 143166 h 453093"/>
                  <a:gd name="connsiteX450" fmla="*/ 41328 w 995491"/>
                  <a:gd name="connsiteY450" fmla="*/ 154803 h 453093"/>
                  <a:gd name="connsiteX451" fmla="*/ 43531 w 995491"/>
                  <a:gd name="connsiteY451" fmla="*/ 159586 h 453093"/>
                  <a:gd name="connsiteX452" fmla="*/ 47656 w 995491"/>
                  <a:gd name="connsiteY452" fmla="*/ 161969 h 453093"/>
                  <a:gd name="connsiteX453" fmla="*/ 44583 w 995491"/>
                  <a:gd name="connsiteY453" fmla="*/ 164936 h 453093"/>
                  <a:gd name="connsiteX454" fmla="*/ 38033 w 995491"/>
                  <a:gd name="connsiteY454" fmla="*/ 167574 h 453093"/>
                  <a:gd name="connsiteX455" fmla="*/ 33299 w 995491"/>
                  <a:gd name="connsiteY455" fmla="*/ 166867 h 453093"/>
                  <a:gd name="connsiteX456" fmla="*/ 29051 w 995491"/>
                  <a:gd name="connsiteY456" fmla="*/ 162619 h 453093"/>
                  <a:gd name="connsiteX457" fmla="*/ 25969 w 995491"/>
                  <a:gd name="connsiteY457" fmla="*/ 159175 h 453093"/>
                  <a:gd name="connsiteX458" fmla="*/ 21909 w 995491"/>
                  <a:gd name="connsiteY458" fmla="*/ 155074 h 453093"/>
                  <a:gd name="connsiteX459" fmla="*/ 16995 w 995491"/>
                  <a:gd name="connsiteY459" fmla="*/ 152321 h 453093"/>
                  <a:gd name="connsiteX460" fmla="*/ 12229 w 995491"/>
                  <a:gd name="connsiteY460" fmla="*/ 148599 h 453093"/>
                  <a:gd name="connsiteX461" fmla="*/ 8341 w 995491"/>
                  <a:gd name="connsiteY461" fmla="*/ 152428 h 453093"/>
                  <a:gd name="connsiteX462" fmla="*/ 5974 w 995491"/>
                  <a:gd name="connsiteY462" fmla="*/ 156767 h 453093"/>
                  <a:gd name="connsiteX463" fmla="*/ 9163 w 995491"/>
                  <a:gd name="connsiteY463" fmla="*/ 159693 h 453093"/>
                  <a:gd name="connsiteX464" fmla="*/ 6303 w 995491"/>
                  <a:gd name="connsiteY464" fmla="*/ 164517 h 453093"/>
                  <a:gd name="connsiteX465" fmla="*/ 0 w 995491"/>
                  <a:gd name="connsiteY465" fmla="*/ 166695 h 453093"/>
                  <a:gd name="connsiteX466" fmla="*/ 321 w 995491"/>
                  <a:gd name="connsiteY466" fmla="*/ 174568 h 453093"/>
                  <a:gd name="connsiteX467" fmla="*/ 879 w 995491"/>
                  <a:gd name="connsiteY467" fmla="*/ 180000 h 453093"/>
                  <a:gd name="connsiteX468" fmla="*/ 4635 w 995491"/>
                  <a:gd name="connsiteY468" fmla="*/ 184478 h 453093"/>
                  <a:gd name="connsiteX469" fmla="*/ 8867 w 995491"/>
                  <a:gd name="connsiteY469" fmla="*/ 188070 h 453093"/>
                  <a:gd name="connsiteX470" fmla="*/ 7955 w 995491"/>
                  <a:gd name="connsiteY470" fmla="*/ 192302 h 453093"/>
                  <a:gd name="connsiteX471" fmla="*/ 3780 w 995491"/>
                  <a:gd name="connsiteY471" fmla="*/ 194628 h 453093"/>
                  <a:gd name="connsiteX472" fmla="*/ 592 w 995491"/>
                  <a:gd name="connsiteY472" fmla="*/ 210513 h 453093"/>
                  <a:gd name="connsiteX473" fmla="*/ 7454 w 995491"/>
                  <a:gd name="connsiteY473" fmla="*/ 212937 h 453093"/>
                  <a:gd name="connsiteX474" fmla="*/ 17356 w 995491"/>
                  <a:gd name="connsiteY474" fmla="*/ 215543 h 453093"/>
                  <a:gd name="connsiteX475" fmla="*/ 17800 w 995491"/>
                  <a:gd name="connsiteY475" fmla="*/ 220597 h 453093"/>
                  <a:gd name="connsiteX476" fmla="*/ 21901 w 995491"/>
                  <a:gd name="connsiteY476" fmla="*/ 228239 h 453093"/>
                  <a:gd name="connsiteX477" fmla="*/ 28254 w 995491"/>
                  <a:gd name="connsiteY477" fmla="*/ 233516 h 453093"/>
                  <a:gd name="connsiteX478" fmla="*/ 27810 w 995491"/>
                  <a:gd name="connsiteY478" fmla="*/ 228716 h 453093"/>
                  <a:gd name="connsiteX479" fmla="*/ 34294 w 995491"/>
                  <a:gd name="connsiteY479" fmla="*/ 231173 h 453093"/>
                  <a:gd name="connsiteX480" fmla="*/ 43555 w 995491"/>
                  <a:gd name="connsiteY480" fmla="*/ 231017 h 453093"/>
                  <a:gd name="connsiteX481" fmla="*/ 48593 w 995491"/>
                  <a:gd name="connsiteY481" fmla="*/ 233203 h 453093"/>
                  <a:gd name="connsiteX482" fmla="*/ 56754 w 995491"/>
                  <a:gd name="connsiteY482" fmla="*/ 241775 h 453093"/>
                  <a:gd name="connsiteX483" fmla="*/ 65621 w 995491"/>
                  <a:gd name="connsiteY483" fmla="*/ 251447 h 453093"/>
                  <a:gd name="connsiteX484" fmla="*/ 72401 w 995491"/>
                  <a:gd name="connsiteY484" fmla="*/ 258038 h 453093"/>
                  <a:gd name="connsiteX485" fmla="*/ 75483 w 995491"/>
                  <a:gd name="connsiteY485" fmla="*/ 262246 h 453093"/>
                  <a:gd name="connsiteX486" fmla="*/ 67741 w 995491"/>
                  <a:gd name="connsiteY486" fmla="*/ 263158 h 453093"/>
                  <a:gd name="connsiteX487" fmla="*/ 63123 w 995491"/>
                  <a:gd name="connsiteY487" fmla="*/ 264465 h 453093"/>
                  <a:gd name="connsiteX488" fmla="*/ 66953 w 995491"/>
                  <a:gd name="connsiteY488" fmla="*/ 266536 h 453093"/>
                  <a:gd name="connsiteX489" fmla="*/ 71407 w 995491"/>
                  <a:gd name="connsiteY489" fmla="*/ 268491 h 453093"/>
                  <a:gd name="connsiteX490" fmla="*/ 75664 w 995491"/>
                  <a:gd name="connsiteY490" fmla="*/ 271195 h 453093"/>
                  <a:gd name="connsiteX491" fmla="*/ 83314 w 995491"/>
                  <a:gd name="connsiteY491" fmla="*/ 273702 h 453093"/>
                  <a:gd name="connsiteX492" fmla="*/ 87875 w 995491"/>
                  <a:gd name="connsiteY492" fmla="*/ 276989 h 453093"/>
                  <a:gd name="connsiteX493" fmla="*/ 93127 w 995491"/>
                  <a:gd name="connsiteY493" fmla="*/ 279019 h 453093"/>
                  <a:gd name="connsiteX494" fmla="*/ 89601 w 995491"/>
                  <a:gd name="connsiteY494" fmla="*/ 275049 h 453093"/>
                  <a:gd name="connsiteX495" fmla="*/ 96135 w 995491"/>
                  <a:gd name="connsiteY495" fmla="*/ 277918 h 453093"/>
                  <a:gd name="connsiteX496" fmla="*/ 94565 w 995491"/>
                  <a:gd name="connsiteY496" fmla="*/ 273619 h 453093"/>
                  <a:gd name="connsiteX497" fmla="*/ 98362 w 995491"/>
                  <a:gd name="connsiteY497" fmla="*/ 276553 h 453093"/>
                  <a:gd name="connsiteX498" fmla="*/ 98255 w 995491"/>
                  <a:gd name="connsiteY498" fmla="*/ 271549 h 453093"/>
                  <a:gd name="connsiteX499" fmla="*/ 100761 w 995491"/>
                  <a:gd name="connsiteY499" fmla="*/ 266881 h 453093"/>
                  <a:gd name="connsiteX500" fmla="*/ 106021 w 995491"/>
                  <a:gd name="connsiteY500" fmla="*/ 261473 h 453093"/>
                  <a:gd name="connsiteX501" fmla="*/ 110072 w 995491"/>
                  <a:gd name="connsiteY501" fmla="*/ 260602 h 453093"/>
                  <a:gd name="connsiteX502" fmla="*/ 114362 w 995491"/>
                  <a:gd name="connsiteY502" fmla="*/ 260561 h 453093"/>
                  <a:gd name="connsiteX503" fmla="*/ 116844 w 995491"/>
                  <a:gd name="connsiteY503" fmla="*/ 257167 h 453093"/>
                  <a:gd name="connsiteX504" fmla="*/ 126599 w 995491"/>
                  <a:gd name="connsiteY504" fmla="*/ 256715 h 453093"/>
                  <a:gd name="connsiteX505" fmla="*/ 135548 w 995491"/>
                  <a:gd name="connsiteY505" fmla="*/ 255129 h 453093"/>
                  <a:gd name="connsiteX506" fmla="*/ 138975 w 995491"/>
                  <a:gd name="connsiteY506" fmla="*/ 258441 h 453093"/>
                  <a:gd name="connsiteX507" fmla="*/ 149757 w 995491"/>
                  <a:gd name="connsiteY507" fmla="*/ 260356 h 453093"/>
                  <a:gd name="connsiteX508" fmla="*/ 157597 w 995491"/>
                  <a:gd name="connsiteY508" fmla="*/ 262155 h 453093"/>
                  <a:gd name="connsiteX509" fmla="*/ 161328 w 995491"/>
                  <a:gd name="connsiteY509" fmla="*/ 259969 h 453093"/>
                  <a:gd name="connsiteX510" fmla="*/ 162364 w 995491"/>
                  <a:gd name="connsiteY510" fmla="*/ 255869 h 453093"/>
                  <a:gd name="connsiteX511" fmla="*/ 166218 w 995491"/>
                  <a:gd name="connsiteY511" fmla="*/ 258794 h 453093"/>
                  <a:gd name="connsiteX512" fmla="*/ 168914 w 995491"/>
                  <a:gd name="connsiteY512" fmla="*/ 262065 h 453093"/>
                  <a:gd name="connsiteX513" fmla="*/ 172916 w 995491"/>
                  <a:gd name="connsiteY513" fmla="*/ 263125 h 453093"/>
                  <a:gd name="connsiteX514" fmla="*/ 176737 w 995491"/>
                  <a:gd name="connsiteY514" fmla="*/ 265262 h 453093"/>
                  <a:gd name="connsiteX515" fmla="*/ 177584 w 995491"/>
                  <a:gd name="connsiteY515" fmla="*/ 270209 h 453093"/>
                  <a:gd name="connsiteX516" fmla="*/ 181348 w 995491"/>
                  <a:gd name="connsiteY516" fmla="*/ 272658 h 453093"/>
                  <a:gd name="connsiteX517" fmla="*/ 178545 w 995491"/>
                  <a:gd name="connsiteY517" fmla="*/ 277589 h 453093"/>
                  <a:gd name="connsiteX518" fmla="*/ 177255 w 995491"/>
                  <a:gd name="connsiteY518" fmla="*/ 282470 h 453093"/>
                  <a:gd name="connsiteX519" fmla="*/ 180082 w 995491"/>
                  <a:gd name="connsiteY519" fmla="*/ 286653 h 453093"/>
                  <a:gd name="connsiteX520" fmla="*/ 179424 w 995491"/>
                  <a:gd name="connsiteY520" fmla="*/ 292225 h 453093"/>
                  <a:gd name="connsiteX521" fmla="*/ 181290 w 995491"/>
                  <a:gd name="connsiteY521" fmla="*/ 296351 h 453093"/>
                  <a:gd name="connsiteX522" fmla="*/ 177083 w 995491"/>
                  <a:gd name="connsiteY522" fmla="*/ 295759 h 453093"/>
                  <a:gd name="connsiteX523" fmla="*/ 179539 w 995491"/>
                  <a:gd name="connsiteY523" fmla="*/ 300057 h 453093"/>
                  <a:gd name="connsiteX524" fmla="*/ 172603 w 995491"/>
                  <a:gd name="connsiteY524" fmla="*/ 302350 h 453093"/>
                  <a:gd name="connsiteX525" fmla="*/ 154499 w 995491"/>
                  <a:gd name="connsiteY525" fmla="*/ 303295 h 453093"/>
                  <a:gd name="connsiteX526" fmla="*/ 145599 w 995491"/>
                  <a:gd name="connsiteY526" fmla="*/ 307182 h 453093"/>
                  <a:gd name="connsiteX527" fmla="*/ 145558 w 995491"/>
                  <a:gd name="connsiteY527" fmla="*/ 314751 h 453093"/>
                  <a:gd name="connsiteX528" fmla="*/ 139904 w 995491"/>
                  <a:gd name="connsiteY528" fmla="*/ 317545 h 453093"/>
                  <a:gd name="connsiteX529" fmla="*/ 143709 w 995491"/>
                  <a:gd name="connsiteY529" fmla="*/ 321802 h 453093"/>
                  <a:gd name="connsiteX530" fmla="*/ 149248 w 995491"/>
                  <a:gd name="connsiteY530" fmla="*/ 327349 h 453093"/>
                  <a:gd name="connsiteX531" fmla="*/ 153373 w 995491"/>
                  <a:gd name="connsiteY531" fmla="*/ 328237 h 453093"/>
                  <a:gd name="connsiteX532" fmla="*/ 156808 w 995491"/>
                  <a:gd name="connsiteY532" fmla="*/ 330579 h 453093"/>
                  <a:gd name="connsiteX533" fmla="*/ 152034 w 995491"/>
                  <a:gd name="connsiteY533" fmla="*/ 329543 h 453093"/>
                  <a:gd name="connsiteX534" fmla="*/ 145903 w 995491"/>
                  <a:gd name="connsiteY534" fmla="*/ 331910 h 453093"/>
                  <a:gd name="connsiteX535" fmla="*/ 141761 w 995491"/>
                  <a:gd name="connsiteY535" fmla="*/ 329305 h 453093"/>
                  <a:gd name="connsiteX536" fmla="*/ 137241 w 995491"/>
                  <a:gd name="connsiteY536" fmla="*/ 326922 h 453093"/>
                  <a:gd name="connsiteX537" fmla="*/ 124774 w 995491"/>
                  <a:gd name="connsiteY537" fmla="*/ 326601 h 453093"/>
                  <a:gd name="connsiteX538" fmla="*/ 124676 w 995491"/>
                  <a:gd name="connsiteY538" fmla="*/ 333586 h 453093"/>
                  <a:gd name="connsiteX539" fmla="*/ 127774 w 995491"/>
                  <a:gd name="connsiteY539" fmla="*/ 336685 h 453093"/>
                  <a:gd name="connsiteX540" fmla="*/ 140578 w 995491"/>
                  <a:gd name="connsiteY540" fmla="*/ 339840 h 453093"/>
                  <a:gd name="connsiteX541" fmla="*/ 143306 w 995491"/>
                  <a:gd name="connsiteY541" fmla="*/ 345642 h 453093"/>
                  <a:gd name="connsiteX542" fmla="*/ 147892 w 995491"/>
                  <a:gd name="connsiteY542" fmla="*/ 350392 h 453093"/>
                  <a:gd name="connsiteX543" fmla="*/ 153825 w 995491"/>
                  <a:gd name="connsiteY543" fmla="*/ 358241 h 453093"/>
                  <a:gd name="connsiteX544" fmla="*/ 158879 w 995491"/>
                  <a:gd name="connsiteY544" fmla="*/ 363689 h 453093"/>
                  <a:gd name="connsiteX545" fmla="*/ 159660 w 995491"/>
                  <a:gd name="connsiteY545" fmla="*/ 367815 h 453093"/>
                  <a:gd name="connsiteX546" fmla="*/ 160055 w 995491"/>
                  <a:gd name="connsiteY546" fmla="*/ 373008 h 453093"/>
                  <a:gd name="connsiteX547" fmla="*/ 169908 w 995491"/>
                  <a:gd name="connsiteY547" fmla="*/ 372326 h 453093"/>
                  <a:gd name="connsiteX548" fmla="*/ 173499 w 995491"/>
                  <a:gd name="connsiteY548" fmla="*/ 376739 h 453093"/>
                  <a:gd name="connsiteX549" fmla="*/ 178455 w 995491"/>
                  <a:gd name="connsiteY549" fmla="*/ 382837 h 453093"/>
                  <a:gd name="connsiteX550" fmla="*/ 184100 w 995491"/>
                  <a:gd name="connsiteY550" fmla="*/ 381374 h 453093"/>
                  <a:gd name="connsiteX551" fmla="*/ 188719 w 995491"/>
                  <a:gd name="connsiteY551" fmla="*/ 384415 h 453093"/>
                  <a:gd name="connsiteX552" fmla="*/ 196740 w 995491"/>
                  <a:gd name="connsiteY552" fmla="*/ 383782 h 453093"/>
                  <a:gd name="connsiteX553" fmla="*/ 200446 w 995491"/>
                  <a:gd name="connsiteY553" fmla="*/ 385952 h 453093"/>
                  <a:gd name="connsiteX554" fmla="*/ 200577 w 995491"/>
                  <a:gd name="connsiteY554" fmla="*/ 390759 h 453093"/>
                  <a:gd name="connsiteX555" fmla="*/ 196378 w 995491"/>
                  <a:gd name="connsiteY555" fmla="*/ 385639 h 453093"/>
                  <a:gd name="connsiteX556" fmla="*/ 200421 w 995491"/>
                  <a:gd name="connsiteY556" fmla="*/ 391614 h 453093"/>
                  <a:gd name="connsiteX557" fmla="*/ 198392 w 995491"/>
                  <a:gd name="connsiteY557" fmla="*/ 401566 h 453093"/>
                  <a:gd name="connsiteX558" fmla="*/ 198153 w 995491"/>
                  <a:gd name="connsiteY558" fmla="*/ 407993 h 453093"/>
                  <a:gd name="connsiteX559" fmla="*/ 200586 w 995491"/>
                  <a:gd name="connsiteY559" fmla="*/ 412718 h 453093"/>
                  <a:gd name="connsiteX560" fmla="*/ 205886 w 995491"/>
                  <a:gd name="connsiteY560" fmla="*/ 410269 h 453093"/>
                  <a:gd name="connsiteX561" fmla="*/ 210316 w 995491"/>
                  <a:gd name="connsiteY561" fmla="*/ 405807 h 453093"/>
                  <a:gd name="connsiteX562" fmla="*/ 225117 w 995491"/>
                  <a:gd name="connsiteY562" fmla="*/ 399725 h 453093"/>
                  <a:gd name="connsiteX563" fmla="*/ 240977 w 995491"/>
                  <a:gd name="connsiteY563" fmla="*/ 396923 h 453093"/>
                  <a:gd name="connsiteX564" fmla="*/ 257899 w 995491"/>
                  <a:gd name="connsiteY564" fmla="*/ 407056 h 453093"/>
                  <a:gd name="connsiteX565" fmla="*/ 263470 w 995491"/>
                  <a:gd name="connsiteY565" fmla="*/ 411592 h 453093"/>
                  <a:gd name="connsiteX566" fmla="*/ 265665 w 995491"/>
                  <a:gd name="connsiteY566" fmla="*/ 415479 h 453093"/>
                  <a:gd name="connsiteX567" fmla="*/ 269987 w 995491"/>
                  <a:gd name="connsiteY567" fmla="*/ 420747 h 453093"/>
                  <a:gd name="connsiteX568" fmla="*/ 273209 w 995491"/>
                  <a:gd name="connsiteY568" fmla="*/ 423747 h 453093"/>
                  <a:gd name="connsiteX569" fmla="*/ 277967 w 995491"/>
                  <a:gd name="connsiteY569" fmla="*/ 428447 h 453093"/>
                  <a:gd name="connsiteX570" fmla="*/ 281443 w 995491"/>
                  <a:gd name="connsiteY570" fmla="*/ 431422 h 453093"/>
                  <a:gd name="connsiteX571" fmla="*/ 285955 w 995491"/>
                  <a:gd name="connsiteY571" fmla="*/ 430937 h 453093"/>
                  <a:gd name="connsiteX572" fmla="*/ 290524 w 995491"/>
                  <a:gd name="connsiteY572" fmla="*/ 431077 h 453093"/>
                  <a:gd name="connsiteX573" fmla="*/ 294978 w 995491"/>
                  <a:gd name="connsiteY573" fmla="*/ 429713 h 453093"/>
                  <a:gd name="connsiteX574" fmla="*/ 265566 w 995491"/>
                  <a:gd name="connsiteY574" fmla="*/ 315614 h 453093"/>
                  <a:gd name="connsiteX575" fmla="*/ 271351 w 995491"/>
                  <a:gd name="connsiteY575" fmla="*/ 313765 h 453093"/>
                  <a:gd name="connsiteX576" fmla="*/ 282742 w 995491"/>
                  <a:gd name="connsiteY576" fmla="*/ 310182 h 453093"/>
                  <a:gd name="connsiteX577" fmla="*/ 293860 w 995491"/>
                  <a:gd name="connsiteY577" fmla="*/ 306771 h 453093"/>
                  <a:gd name="connsiteX578" fmla="*/ 312540 w 995491"/>
                  <a:gd name="connsiteY578" fmla="*/ 301207 h 453093"/>
                  <a:gd name="connsiteX579" fmla="*/ 325311 w 995491"/>
                  <a:gd name="connsiteY579" fmla="*/ 297534 h 453093"/>
                  <a:gd name="connsiteX580" fmla="*/ 337490 w 995491"/>
                  <a:gd name="connsiteY580" fmla="*/ 304306 h 453093"/>
                  <a:gd name="connsiteX581" fmla="*/ 361627 w 995491"/>
                  <a:gd name="connsiteY581" fmla="*/ 315614 h 453093"/>
                  <a:gd name="connsiteX582" fmla="*/ 384218 w 995491"/>
                  <a:gd name="connsiteY582" fmla="*/ 326724 h 453093"/>
                  <a:gd name="connsiteX583" fmla="*/ 398772 w 995491"/>
                  <a:gd name="connsiteY583" fmla="*/ 335107 h 453093"/>
                  <a:gd name="connsiteX584" fmla="*/ 401862 w 995491"/>
                  <a:gd name="connsiteY584" fmla="*/ 339660 h 453093"/>
                  <a:gd name="connsiteX585" fmla="*/ 411107 w 995491"/>
                  <a:gd name="connsiteY585" fmla="*/ 346653 h 453093"/>
                  <a:gd name="connsiteX586" fmla="*/ 430148 w 995491"/>
                  <a:gd name="connsiteY586" fmla="*/ 361980 h 453093"/>
                  <a:gd name="connsiteX587" fmla="*/ 436098 w 995491"/>
                  <a:gd name="connsiteY587" fmla="*/ 361577 h 453093"/>
                  <a:gd name="connsiteX588" fmla="*/ 463029 w 995491"/>
                  <a:gd name="connsiteY588" fmla="*/ 357485 h 453093"/>
                  <a:gd name="connsiteX589" fmla="*/ 476276 w 995491"/>
                  <a:gd name="connsiteY589" fmla="*/ 359054 h 453093"/>
                  <a:gd name="connsiteX590" fmla="*/ 493871 w 995491"/>
                  <a:gd name="connsiteY590" fmla="*/ 359958 h 453093"/>
                  <a:gd name="connsiteX591" fmla="*/ 502442 w 995491"/>
                  <a:gd name="connsiteY591" fmla="*/ 354847 h 453093"/>
                  <a:gd name="connsiteX592" fmla="*/ 511096 w 995491"/>
                  <a:gd name="connsiteY592" fmla="*/ 362300 h 453093"/>
                  <a:gd name="connsiteX593" fmla="*/ 521607 w 995491"/>
                  <a:gd name="connsiteY593" fmla="*/ 367889 h 453093"/>
                  <a:gd name="connsiteX594" fmla="*/ 529915 w 995491"/>
                  <a:gd name="connsiteY594" fmla="*/ 377685 h 453093"/>
                  <a:gd name="connsiteX595" fmla="*/ 533844 w 995491"/>
                  <a:gd name="connsiteY595" fmla="*/ 382056 h 453093"/>
                  <a:gd name="connsiteX596" fmla="*/ 539465 w 995491"/>
                  <a:gd name="connsiteY596" fmla="*/ 379607 h 453093"/>
                  <a:gd name="connsiteX597" fmla="*/ 542999 w 995491"/>
                  <a:gd name="connsiteY597" fmla="*/ 391121 h 453093"/>
                  <a:gd name="connsiteX598" fmla="*/ 544527 w 995491"/>
                  <a:gd name="connsiteY598" fmla="*/ 398205 h 453093"/>
                  <a:gd name="connsiteX599" fmla="*/ 546467 w 995491"/>
                  <a:gd name="connsiteY599" fmla="*/ 410631 h 453093"/>
                  <a:gd name="connsiteX600" fmla="*/ 560741 w 995491"/>
                  <a:gd name="connsiteY600" fmla="*/ 412504 h 453093"/>
                  <a:gd name="connsiteX601" fmla="*/ 566428 w 995491"/>
                  <a:gd name="connsiteY601" fmla="*/ 424683 h 453093"/>
                  <a:gd name="connsiteX602" fmla="*/ 568664 w 995491"/>
                  <a:gd name="connsiteY602" fmla="*/ 428924 h 453093"/>
                  <a:gd name="connsiteX603" fmla="*/ 572255 w 995491"/>
                  <a:gd name="connsiteY603" fmla="*/ 435285 h 453093"/>
                  <a:gd name="connsiteX604" fmla="*/ 589299 w 995491"/>
                  <a:gd name="connsiteY604" fmla="*/ 435770 h 453093"/>
                  <a:gd name="connsiteX605" fmla="*/ 598297 w 995491"/>
                  <a:gd name="connsiteY605" fmla="*/ 434060 h 453093"/>
                  <a:gd name="connsiteX606" fmla="*/ 604552 w 995491"/>
                  <a:gd name="connsiteY606" fmla="*/ 435087 h 453093"/>
                  <a:gd name="connsiteX607" fmla="*/ 606212 w 995491"/>
                  <a:gd name="connsiteY607" fmla="*/ 438933 h 453093"/>
                  <a:gd name="connsiteX608" fmla="*/ 609803 w 995491"/>
                  <a:gd name="connsiteY608" fmla="*/ 441506 h 453093"/>
                  <a:gd name="connsiteX609" fmla="*/ 609425 w 995491"/>
                  <a:gd name="connsiteY609" fmla="*/ 445886 h 453093"/>
                  <a:gd name="connsiteX610" fmla="*/ 620182 w 995491"/>
                  <a:gd name="connsiteY610" fmla="*/ 451581 h 453093"/>
                  <a:gd name="connsiteX611" fmla="*/ 624670 w 995491"/>
                  <a:gd name="connsiteY611" fmla="*/ 452633 h 4530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</a:cxnLst>
                <a:rect l="l" t="t" r="r" b="b"/>
                <a:pathLst>
                  <a:path w="995491" h="453093">
                    <a:moveTo>
                      <a:pt x="120550" y="321317"/>
                    </a:moveTo>
                    <a:lnTo>
                      <a:pt x="115135" y="315614"/>
                    </a:lnTo>
                    <a:lnTo>
                      <a:pt x="117017" y="319953"/>
                    </a:lnTo>
                    <a:close/>
                    <a:moveTo>
                      <a:pt x="121635" y="319008"/>
                    </a:moveTo>
                    <a:lnTo>
                      <a:pt x="123049" y="314258"/>
                    </a:lnTo>
                    <a:lnTo>
                      <a:pt x="121635" y="319008"/>
                    </a:lnTo>
                    <a:close/>
                    <a:moveTo>
                      <a:pt x="626108" y="453093"/>
                    </a:moveTo>
                    <a:lnTo>
                      <a:pt x="624784" y="448729"/>
                    </a:lnTo>
                    <a:lnTo>
                      <a:pt x="622919" y="444390"/>
                    </a:lnTo>
                    <a:lnTo>
                      <a:pt x="619886" y="439714"/>
                    </a:lnTo>
                    <a:lnTo>
                      <a:pt x="624004" y="439862"/>
                    </a:lnTo>
                    <a:lnTo>
                      <a:pt x="626453" y="436131"/>
                    </a:lnTo>
                    <a:lnTo>
                      <a:pt x="630331" y="433066"/>
                    </a:lnTo>
                    <a:lnTo>
                      <a:pt x="630373" y="428842"/>
                    </a:lnTo>
                    <a:lnTo>
                      <a:pt x="633167" y="425612"/>
                    </a:lnTo>
                    <a:lnTo>
                      <a:pt x="637284" y="425144"/>
                    </a:lnTo>
                    <a:lnTo>
                      <a:pt x="641155" y="422037"/>
                    </a:lnTo>
                    <a:lnTo>
                      <a:pt x="644343" y="418668"/>
                    </a:lnTo>
                    <a:lnTo>
                      <a:pt x="648649" y="417780"/>
                    </a:lnTo>
                    <a:lnTo>
                      <a:pt x="651748" y="414912"/>
                    </a:lnTo>
                    <a:lnTo>
                      <a:pt x="654879" y="410910"/>
                    </a:lnTo>
                    <a:lnTo>
                      <a:pt x="657295" y="406554"/>
                    </a:lnTo>
                    <a:lnTo>
                      <a:pt x="661848" y="406587"/>
                    </a:lnTo>
                    <a:lnTo>
                      <a:pt x="665456" y="403810"/>
                    </a:lnTo>
                    <a:lnTo>
                      <a:pt x="669942" y="400514"/>
                    </a:lnTo>
                    <a:lnTo>
                      <a:pt x="668841" y="396216"/>
                    </a:lnTo>
                    <a:lnTo>
                      <a:pt x="668414" y="391367"/>
                    </a:lnTo>
                    <a:lnTo>
                      <a:pt x="672465" y="389748"/>
                    </a:lnTo>
                    <a:lnTo>
                      <a:pt x="673526" y="385631"/>
                    </a:lnTo>
                    <a:lnTo>
                      <a:pt x="678111" y="384341"/>
                    </a:lnTo>
                    <a:lnTo>
                      <a:pt x="682549" y="384883"/>
                    </a:lnTo>
                    <a:lnTo>
                      <a:pt x="686502" y="382895"/>
                    </a:lnTo>
                    <a:lnTo>
                      <a:pt x="692279" y="384694"/>
                    </a:lnTo>
                    <a:lnTo>
                      <a:pt x="699084" y="385130"/>
                    </a:lnTo>
                    <a:lnTo>
                      <a:pt x="703004" y="386650"/>
                    </a:lnTo>
                    <a:lnTo>
                      <a:pt x="707022" y="387686"/>
                    </a:lnTo>
                    <a:lnTo>
                      <a:pt x="712134" y="388861"/>
                    </a:lnTo>
                    <a:lnTo>
                      <a:pt x="715404" y="391392"/>
                    </a:lnTo>
                    <a:lnTo>
                      <a:pt x="721815" y="391869"/>
                    </a:lnTo>
                    <a:lnTo>
                      <a:pt x="727863" y="392814"/>
                    </a:lnTo>
                    <a:lnTo>
                      <a:pt x="732227" y="395501"/>
                    </a:lnTo>
                    <a:lnTo>
                      <a:pt x="730057" y="391022"/>
                    </a:lnTo>
                    <a:lnTo>
                      <a:pt x="729613" y="386009"/>
                    </a:lnTo>
                    <a:lnTo>
                      <a:pt x="729310" y="381802"/>
                    </a:lnTo>
                    <a:lnTo>
                      <a:pt x="728455" y="377430"/>
                    </a:lnTo>
                    <a:lnTo>
                      <a:pt x="733221" y="374356"/>
                    </a:lnTo>
                    <a:lnTo>
                      <a:pt x="737265" y="372778"/>
                    </a:lnTo>
                    <a:lnTo>
                      <a:pt x="743872" y="371291"/>
                    </a:lnTo>
                    <a:lnTo>
                      <a:pt x="748096" y="371537"/>
                    </a:lnTo>
                    <a:lnTo>
                      <a:pt x="751967" y="373197"/>
                    </a:lnTo>
                    <a:lnTo>
                      <a:pt x="756166" y="375811"/>
                    </a:lnTo>
                    <a:lnTo>
                      <a:pt x="759659" y="377980"/>
                    </a:lnTo>
                    <a:lnTo>
                      <a:pt x="767672" y="380125"/>
                    </a:lnTo>
                    <a:lnTo>
                      <a:pt x="772085" y="381539"/>
                    </a:lnTo>
                    <a:lnTo>
                      <a:pt x="778289" y="382640"/>
                    </a:lnTo>
                    <a:lnTo>
                      <a:pt x="786343" y="383947"/>
                    </a:lnTo>
                    <a:lnTo>
                      <a:pt x="787518" y="379517"/>
                    </a:lnTo>
                    <a:lnTo>
                      <a:pt x="792383" y="379986"/>
                    </a:lnTo>
                    <a:lnTo>
                      <a:pt x="797100" y="379813"/>
                    </a:lnTo>
                    <a:lnTo>
                      <a:pt x="801645" y="381983"/>
                    </a:lnTo>
                    <a:lnTo>
                      <a:pt x="805523" y="380068"/>
                    </a:lnTo>
                    <a:lnTo>
                      <a:pt x="810487" y="380635"/>
                    </a:lnTo>
                    <a:lnTo>
                      <a:pt x="814646" y="378703"/>
                    </a:lnTo>
                    <a:lnTo>
                      <a:pt x="821072" y="378506"/>
                    </a:lnTo>
                    <a:lnTo>
                      <a:pt x="826027" y="380339"/>
                    </a:lnTo>
                    <a:lnTo>
                      <a:pt x="831542" y="379542"/>
                    </a:lnTo>
                    <a:lnTo>
                      <a:pt x="835684" y="380643"/>
                    </a:lnTo>
                    <a:lnTo>
                      <a:pt x="840376" y="381120"/>
                    </a:lnTo>
                    <a:lnTo>
                      <a:pt x="845455" y="382369"/>
                    </a:lnTo>
                    <a:lnTo>
                      <a:pt x="851766" y="382089"/>
                    </a:lnTo>
                    <a:lnTo>
                      <a:pt x="855991" y="380742"/>
                    </a:lnTo>
                    <a:lnTo>
                      <a:pt x="860478" y="382550"/>
                    </a:lnTo>
                    <a:lnTo>
                      <a:pt x="866370" y="384021"/>
                    </a:lnTo>
                    <a:lnTo>
                      <a:pt x="870931" y="384571"/>
                    </a:lnTo>
                    <a:lnTo>
                      <a:pt x="875204" y="383749"/>
                    </a:lnTo>
                    <a:lnTo>
                      <a:pt x="877243" y="388335"/>
                    </a:lnTo>
                    <a:lnTo>
                      <a:pt x="881039" y="389946"/>
                    </a:lnTo>
                    <a:lnTo>
                      <a:pt x="885008" y="393151"/>
                    </a:lnTo>
                    <a:lnTo>
                      <a:pt x="890367" y="394581"/>
                    </a:lnTo>
                    <a:lnTo>
                      <a:pt x="896308" y="395098"/>
                    </a:lnTo>
                    <a:lnTo>
                      <a:pt x="899974" y="396972"/>
                    </a:lnTo>
                    <a:lnTo>
                      <a:pt x="905135" y="399824"/>
                    </a:lnTo>
                    <a:lnTo>
                      <a:pt x="909334" y="401394"/>
                    </a:lnTo>
                    <a:lnTo>
                      <a:pt x="906877" y="398000"/>
                    </a:lnTo>
                    <a:lnTo>
                      <a:pt x="904683" y="394170"/>
                    </a:lnTo>
                    <a:lnTo>
                      <a:pt x="902595" y="390431"/>
                    </a:lnTo>
                    <a:lnTo>
                      <a:pt x="902291" y="384366"/>
                    </a:lnTo>
                    <a:lnTo>
                      <a:pt x="905940" y="382311"/>
                    </a:lnTo>
                    <a:lnTo>
                      <a:pt x="909860" y="381013"/>
                    </a:lnTo>
                    <a:lnTo>
                      <a:pt x="904929" y="378712"/>
                    </a:lnTo>
                    <a:lnTo>
                      <a:pt x="906310" y="374496"/>
                    </a:lnTo>
                    <a:lnTo>
                      <a:pt x="910534" y="373107"/>
                    </a:lnTo>
                    <a:lnTo>
                      <a:pt x="909572" y="368004"/>
                    </a:lnTo>
                    <a:lnTo>
                      <a:pt x="907058" y="364248"/>
                    </a:lnTo>
                    <a:lnTo>
                      <a:pt x="904115" y="359679"/>
                    </a:lnTo>
                    <a:lnTo>
                      <a:pt x="897122" y="352085"/>
                    </a:lnTo>
                    <a:lnTo>
                      <a:pt x="894574" y="348601"/>
                    </a:lnTo>
                    <a:lnTo>
                      <a:pt x="892364" y="344443"/>
                    </a:lnTo>
                    <a:lnTo>
                      <a:pt x="889685" y="340613"/>
                    </a:lnTo>
                    <a:lnTo>
                      <a:pt x="887302" y="334959"/>
                    </a:lnTo>
                    <a:lnTo>
                      <a:pt x="885403" y="330727"/>
                    </a:lnTo>
                    <a:lnTo>
                      <a:pt x="881762" y="324818"/>
                    </a:lnTo>
                    <a:lnTo>
                      <a:pt x="877193" y="322016"/>
                    </a:lnTo>
                    <a:lnTo>
                      <a:pt x="872722" y="322065"/>
                    </a:lnTo>
                    <a:lnTo>
                      <a:pt x="869443" y="318695"/>
                    </a:lnTo>
                    <a:lnTo>
                      <a:pt x="871564" y="314512"/>
                    </a:lnTo>
                    <a:lnTo>
                      <a:pt x="875722" y="314775"/>
                    </a:lnTo>
                    <a:lnTo>
                      <a:pt x="879995" y="313921"/>
                    </a:lnTo>
                    <a:lnTo>
                      <a:pt x="884269" y="312417"/>
                    </a:lnTo>
                    <a:lnTo>
                      <a:pt x="888370" y="311020"/>
                    </a:lnTo>
                    <a:lnTo>
                      <a:pt x="892717" y="310510"/>
                    </a:lnTo>
                    <a:lnTo>
                      <a:pt x="896941" y="309335"/>
                    </a:lnTo>
                    <a:lnTo>
                      <a:pt x="901149" y="307626"/>
                    </a:lnTo>
                    <a:lnTo>
                      <a:pt x="905159" y="306672"/>
                    </a:lnTo>
                    <a:lnTo>
                      <a:pt x="908989" y="304626"/>
                    </a:lnTo>
                    <a:lnTo>
                      <a:pt x="914150" y="306960"/>
                    </a:lnTo>
                    <a:lnTo>
                      <a:pt x="918053" y="308464"/>
                    </a:lnTo>
                    <a:lnTo>
                      <a:pt x="923346" y="308431"/>
                    </a:lnTo>
                    <a:lnTo>
                      <a:pt x="928728" y="309738"/>
                    </a:lnTo>
                    <a:lnTo>
                      <a:pt x="931153" y="305062"/>
                    </a:lnTo>
                    <a:lnTo>
                      <a:pt x="925869" y="301544"/>
                    </a:lnTo>
                    <a:lnTo>
                      <a:pt x="920913" y="299227"/>
                    </a:lnTo>
                    <a:lnTo>
                      <a:pt x="918842" y="293910"/>
                    </a:lnTo>
                    <a:lnTo>
                      <a:pt x="918259" y="289587"/>
                    </a:lnTo>
                    <a:lnTo>
                      <a:pt x="918604" y="280260"/>
                    </a:lnTo>
                    <a:lnTo>
                      <a:pt x="919121" y="275863"/>
                    </a:lnTo>
                    <a:lnTo>
                      <a:pt x="919492" y="269938"/>
                    </a:lnTo>
                    <a:lnTo>
                      <a:pt x="918563" y="264366"/>
                    </a:lnTo>
                    <a:lnTo>
                      <a:pt x="918637" y="259583"/>
                    </a:lnTo>
                    <a:lnTo>
                      <a:pt x="918275" y="255425"/>
                    </a:lnTo>
                    <a:lnTo>
                      <a:pt x="918012" y="249869"/>
                    </a:lnTo>
                    <a:lnTo>
                      <a:pt x="921776" y="247757"/>
                    </a:lnTo>
                    <a:lnTo>
                      <a:pt x="925770" y="249171"/>
                    </a:lnTo>
                    <a:lnTo>
                      <a:pt x="929846" y="250765"/>
                    </a:lnTo>
                    <a:lnTo>
                      <a:pt x="933553" y="252573"/>
                    </a:lnTo>
                    <a:lnTo>
                      <a:pt x="937596" y="253403"/>
                    </a:lnTo>
                    <a:lnTo>
                      <a:pt x="941902" y="254776"/>
                    </a:lnTo>
                    <a:lnTo>
                      <a:pt x="946356" y="255334"/>
                    </a:lnTo>
                    <a:lnTo>
                      <a:pt x="950975" y="254291"/>
                    </a:lnTo>
                    <a:lnTo>
                      <a:pt x="955248" y="254126"/>
                    </a:lnTo>
                    <a:lnTo>
                      <a:pt x="960294" y="254545"/>
                    </a:lnTo>
                    <a:lnTo>
                      <a:pt x="964354" y="255186"/>
                    </a:lnTo>
                    <a:lnTo>
                      <a:pt x="968101" y="257299"/>
                    </a:lnTo>
                    <a:lnTo>
                      <a:pt x="972300" y="256485"/>
                    </a:lnTo>
                    <a:lnTo>
                      <a:pt x="974109" y="252779"/>
                    </a:lnTo>
                    <a:lnTo>
                      <a:pt x="978308" y="252968"/>
                    </a:lnTo>
                    <a:lnTo>
                      <a:pt x="981899" y="250067"/>
                    </a:lnTo>
                    <a:lnTo>
                      <a:pt x="982877" y="245563"/>
                    </a:lnTo>
                    <a:lnTo>
                      <a:pt x="980116" y="240797"/>
                    </a:lnTo>
                    <a:lnTo>
                      <a:pt x="969654" y="224303"/>
                    </a:lnTo>
                    <a:lnTo>
                      <a:pt x="967920" y="220243"/>
                    </a:lnTo>
                    <a:lnTo>
                      <a:pt x="968989" y="215674"/>
                    </a:lnTo>
                    <a:lnTo>
                      <a:pt x="969079" y="211425"/>
                    </a:lnTo>
                    <a:lnTo>
                      <a:pt x="975916" y="210324"/>
                    </a:lnTo>
                    <a:lnTo>
                      <a:pt x="980428" y="210530"/>
                    </a:lnTo>
                    <a:lnTo>
                      <a:pt x="987545" y="207251"/>
                    </a:lnTo>
                    <a:lnTo>
                      <a:pt x="988704" y="203281"/>
                    </a:lnTo>
                    <a:lnTo>
                      <a:pt x="988326" y="199140"/>
                    </a:lnTo>
                    <a:lnTo>
                      <a:pt x="985392" y="194513"/>
                    </a:lnTo>
                    <a:lnTo>
                      <a:pt x="986353" y="190338"/>
                    </a:lnTo>
                    <a:lnTo>
                      <a:pt x="991087" y="189187"/>
                    </a:lnTo>
                    <a:lnTo>
                      <a:pt x="995492" y="189615"/>
                    </a:lnTo>
                    <a:lnTo>
                      <a:pt x="992862" y="185415"/>
                    </a:lnTo>
                    <a:lnTo>
                      <a:pt x="987504" y="183994"/>
                    </a:lnTo>
                    <a:lnTo>
                      <a:pt x="983962" y="180279"/>
                    </a:lnTo>
                    <a:lnTo>
                      <a:pt x="979590" y="176844"/>
                    </a:lnTo>
                    <a:lnTo>
                      <a:pt x="975555" y="175989"/>
                    </a:lnTo>
                    <a:lnTo>
                      <a:pt x="976442" y="171831"/>
                    </a:lnTo>
                    <a:lnTo>
                      <a:pt x="972793" y="168346"/>
                    </a:lnTo>
                    <a:lnTo>
                      <a:pt x="970189" y="171650"/>
                    </a:lnTo>
                    <a:lnTo>
                      <a:pt x="966449" y="174789"/>
                    </a:lnTo>
                    <a:lnTo>
                      <a:pt x="965496" y="178874"/>
                    </a:lnTo>
                    <a:lnTo>
                      <a:pt x="960697" y="177164"/>
                    </a:lnTo>
                    <a:lnTo>
                      <a:pt x="956316" y="175784"/>
                    </a:lnTo>
                    <a:lnTo>
                      <a:pt x="951714" y="175874"/>
                    </a:lnTo>
                    <a:lnTo>
                      <a:pt x="946266" y="174830"/>
                    </a:lnTo>
                    <a:lnTo>
                      <a:pt x="940702" y="175126"/>
                    </a:lnTo>
                    <a:lnTo>
                      <a:pt x="937251" y="170327"/>
                    </a:lnTo>
                    <a:lnTo>
                      <a:pt x="933610" y="167796"/>
                    </a:lnTo>
                    <a:lnTo>
                      <a:pt x="929739" y="165380"/>
                    </a:lnTo>
                    <a:lnTo>
                      <a:pt x="929033" y="161074"/>
                    </a:lnTo>
                    <a:lnTo>
                      <a:pt x="924422" y="159397"/>
                    </a:lnTo>
                    <a:lnTo>
                      <a:pt x="918357" y="156866"/>
                    </a:lnTo>
                    <a:lnTo>
                      <a:pt x="913649" y="156069"/>
                    </a:lnTo>
                    <a:lnTo>
                      <a:pt x="908808" y="155666"/>
                    </a:lnTo>
                    <a:lnTo>
                      <a:pt x="905414" y="151820"/>
                    </a:lnTo>
                    <a:lnTo>
                      <a:pt x="902094" y="148451"/>
                    </a:lnTo>
                    <a:lnTo>
                      <a:pt x="898495" y="144333"/>
                    </a:lnTo>
                    <a:lnTo>
                      <a:pt x="894139" y="141580"/>
                    </a:lnTo>
                    <a:lnTo>
                      <a:pt x="891040" y="138441"/>
                    </a:lnTo>
                    <a:lnTo>
                      <a:pt x="886710" y="136115"/>
                    </a:lnTo>
                    <a:lnTo>
                      <a:pt x="882387" y="135047"/>
                    </a:lnTo>
                    <a:lnTo>
                      <a:pt x="878286" y="133691"/>
                    </a:lnTo>
                    <a:lnTo>
                      <a:pt x="874317" y="132121"/>
                    </a:lnTo>
                    <a:lnTo>
                      <a:pt x="869657" y="132713"/>
                    </a:lnTo>
                    <a:lnTo>
                      <a:pt x="865951" y="134759"/>
                    </a:lnTo>
                    <a:lnTo>
                      <a:pt x="859302" y="134694"/>
                    </a:lnTo>
                    <a:lnTo>
                      <a:pt x="858522" y="139238"/>
                    </a:lnTo>
                    <a:lnTo>
                      <a:pt x="853969" y="139575"/>
                    </a:lnTo>
                    <a:lnTo>
                      <a:pt x="849827" y="140405"/>
                    </a:lnTo>
                    <a:lnTo>
                      <a:pt x="843582" y="138877"/>
                    </a:lnTo>
                    <a:lnTo>
                      <a:pt x="838963" y="139353"/>
                    </a:lnTo>
                    <a:lnTo>
                      <a:pt x="834213" y="140241"/>
                    </a:lnTo>
                    <a:lnTo>
                      <a:pt x="830375" y="138490"/>
                    </a:lnTo>
                    <a:lnTo>
                      <a:pt x="827819" y="134620"/>
                    </a:lnTo>
                    <a:lnTo>
                      <a:pt x="823603" y="133297"/>
                    </a:lnTo>
                    <a:lnTo>
                      <a:pt x="818442" y="134077"/>
                    </a:lnTo>
                    <a:lnTo>
                      <a:pt x="818450" y="129467"/>
                    </a:lnTo>
                    <a:lnTo>
                      <a:pt x="815829" y="126163"/>
                    </a:lnTo>
                    <a:lnTo>
                      <a:pt x="810989" y="125941"/>
                    </a:lnTo>
                    <a:lnTo>
                      <a:pt x="803675" y="123008"/>
                    </a:lnTo>
                    <a:lnTo>
                      <a:pt x="800880" y="126393"/>
                    </a:lnTo>
                    <a:lnTo>
                      <a:pt x="804135" y="133453"/>
                    </a:lnTo>
                    <a:lnTo>
                      <a:pt x="798144" y="135507"/>
                    </a:lnTo>
                    <a:lnTo>
                      <a:pt x="797708" y="140372"/>
                    </a:lnTo>
                    <a:lnTo>
                      <a:pt x="773161" y="117921"/>
                    </a:lnTo>
                    <a:lnTo>
                      <a:pt x="765765" y="111231"/>
                    </a:lnTo>
                    <a:lnTo>
                      <a:pt x="758779" y="104805"/>
                    </a:lnTo>
                    <a:lnTo>
                      <a:pt x="741415" y="90702"/>
                    </a:lnTo>
                    <a:lnTo>
                      <a:pt x="727461" y="79057"/>
                    </a:lnTo>
                    <a:lnTo>
                      <a:pt x="722152" y="74776"/>
                    </a:lnTo>
                    <a:lnTo>
                      <a:pt x="712964" y="67659"/>
                    </a:lnTo>
                    <a:lnTo>
                      <a:pt x="708247" y="63747"/>
                    </a:lnTo>
                    <a:lnTo>
                      <a:pt x="695320" y="57132"/>
                    </a:lnTo>
                    <a:lnTo>
                      <a:pt x="687315" y="53113"/>
                    </a:lnTo>
                    <a:lnTo>
                      <a:pt x="674676" y="46999"/>
                    </a:lnTo>
                    <a:lnTo>
                      <a:pt x="665644" y="42487"/>
                    </a:lnTo>
                    <a:lnTo>
                      <a:pt x="661470" y="38806"/>
                    </a:lnTo>
                    <a:lnTo>
                      <a:pt x="666417" y="38748"/>
                    </a:lnTo>
                    <a:lnTo>
                      <a:pt x="669310" y="35732"/>
                    </a:lnTo>
                    <a:lnTo>
                      <a:pt x="668135" y="31639"/>
                    </a:lnTo>
                    <a:lnTo>
                      <a:pt x="663951" y="31229"/>
                    </a:lnTo>
                    <a:lnTo>
                      <a:pt x="653934" y="31697"/>
                    </a:lnTo>
                    <a:lnTo>
                      <a:pt x="642009" y="39512"/>
                    </a:lnTo>
                    <a:lnTo>
                      <a:pt x="637153" y="40383"/>
                    </a:lnTo>
                    <a:lnTo>
                      <a:pt x="640070" y="43309"/>
                    </a:lnTo>
                    <a:lnTo>
                      <a:pt x="636109" y="46202"/>
                    </a:lnTo>
                    <a:lnTo>
                      <a:pt x="631490" y="48125"/>
                    </a:lnTo>
                    <a:lnTo>
                      <a:pt x="626617" y="47640"/>
                    </a:lnTo>
                    <a:lnTo>
                      <a:pt x="625187" y="52439"/>
                    </a:lnTo>
                    <a:lnTo>
                      <a:pt x="620651" y="51749"/>
                    </a:lnTo>
                    <a:lnTo>
                      <a:pt x="622944" y="55201"/>
                    </a:lnTo>
                    <a:lnTo>
                      <a:pt x="619468" y="57732"/>
                    </a:lnTo>
                    <a:lnTo>
                      <a:pt x="614873" y="54444"/>
                    </a:lnTo>
                    <a:lnTo>
                      <a:pt x="608003" y="52949"/>
                    </a:lnTo>
                    <a:lnTo>
                      <a:pt x="602957" y="54091"/>
                    </a:lnTo>
                    <a:lnTo>
                      <a:pt x="599958" y="59425"/>
                    </a:lnTo>
                    <a:lnTo>
                      <a:pt x="593425" y="55464"/>
                    </a:lnTo>
                    <a:lnTo>
                      <a:pt x="593507" y="49497"/>
                    </a:lnTo>
                    <a:lnTo>
                      <a:pt x="597328" y="46415"/>
                    </a:lnTo>
                    <a:lnTo>
                      <a:pt x="599341" y="40860"/>
                    </a:lnTo>
                    <a:lnTo>
                      <a:pt x="594131" y="42356"/>
                    </a:lnTo>
                    <a:lnTo>
                      <a:pt x="589110" y="43851"/>
                    </a:lnTo>
                    <a:lnTo>
                      <a:pt x="583694" y="42915"/>
                    </a:lnTo>
                    <a:lnTo>
                      <a:pt x="580440" y="39521"/>
                    </a:lnTo>
                    <a:lnTo>
                      <a:pt x="576142" y="38830"/>
                    </a:lnTo>
                    <a:lnTo>
                      <a:pt x="569937" y="38986"/>
                    </a:lnTo>
                    <a:lnTo>
                      <a:pt x="573734" y="41139"/>
                    </a:lnTo>
                    <a:lnTo>
                      <a:pt x="571096" y="45462"/>
                    </a:lnTo>
                    <a:lnTo>
                      <a:pt x="568154" y="42528"/>
                    </a:lnTo>
                    <a:lnTo>
                      <a:pt x="568368" y="38280"/>
                    </a:lnTo>
                    <a:lnTo>
                      <a:pt x="562829" y="36874"/>
                    </a:lnTo>
                    <a:lnTo>
                      <a:pt x="560602" y="32963"/>
                    </a:lnTo>
                    <a:lnTo>
                      <a:pt x="554134" y="31483"/>
                    </a:lnTo>
                    <a:lnTo>
                      <a:pt x="557314" y="34129"/>
                    </a:lnTo>
                    <a:lnTo>
                      <a:pt x="560988" y="37022"/>
                    </a:lnTo>
                    <a:lnTo>
                      <a:pt x="553797" y="35165"/>
                    </a:lnTo>
                    <a:lnTo>
                      <a:pt x="549006" y="34861"/>
                    </a:lnTo>
                    <a:lnTo>
                      <a:pt x="550214" y="39282"/>
                    </a:lnTo>
                    <a:lnTo>
                      <a:pt x="544790" y="39447"/>
                    </a:lnTo>
                    <a:lnTo>
                      <a:pt x="539144" y="36932"/>
                    </a:lnTo>
                    <a:lnTo>
                      <a:pt x="534772" y="36833"/>
                    </a:lnTo>
                    <a:lnTo>
                      <a:pt x="530877" y="34212"/>
                    </a:lnTo>
                    <a:lnTo>
                      <a:pt x="535175" y="33127"/>
                    </a:lnTo>
                    <a:lnTo>
                      <a:pt x="533276" y="28640"/>
                    </a:lnTo>
                    <a:lnTo>
                      <a:pt x="531255" y="24473"/>
                    </a:lnTo>
                    <a:lnTo>
                      <a:pt x="527606" y="21433"/>
                    </a:lnTo>
                    <a:lnTo>
                      <a:pt x="524155" y="18063"/>
                    </a:lnTo>
                    <a:lnTo>
                      <a:pt x="522026" y="13363"/>
                    </a:lnTo>
                    <a:lnTo>
                      <a:pt x="517712" y="8662"/>
                    </a:lnTo>
                    <a:lnTo>
                      <a:pt x="512781" y="4545"/>
                    </a:lnTo>
                    <a:lnTo>
                      <a:pt x="505253" y="4512"/>
                    </a:lnTo>
                    <a:lnTo>
                      <a:pt x="501177" y="8144"/>
                    </a:lnTo>
                    <a:lnTo>
                      <a:pt x="496304" y="6369"/>
                    </a:lnTo>
                    <a:lnTo>
                      <a:pt x="487880" y="2622"/>
                    </a:lnTo>
                    <a:lnTo>
                      <a:pt x="482407" y="2227"/>
                    </a:lnTo>
                    <a:lnTo>
                      <a:pt x="478363" y="1208"/>
                    </a:lnTo>
                    <a:lnTo>
                      <a:pt x="474485" y="2827"/>
                    </a:lnTo>
                    <a:lnTo>
                      <a:pt x="469570" y="0"/>
                    </a:lnTo>
                    <a:lnTo>
                      <a:pt x="470433" y="4043"/>
                    </a:lnTo>
                    <a:lnTo>
                      <a:pt x="466160" y="2465"/>
                    </a:lnTo>
                    <a:lnTo>
                      <a:pt x="462182" y="4717"/>
                    </a:lnTo>
                    <a:lnTo>
                      <a:pt x="456528" y="6443"/>
                    </a:lnTo>
                    <a:lnTo>
                      <a:pt x="452378" y="6665"/>
                    </a:lnTo>
                    <a:lnTo>
                      <a:pt x="456183" y="9993"/>
                    </a:lnTo>
                    <a:lnTo>
                      <a:pt x="447110" y="13330"/>
                    </a:lnTo>
                    <a:lnTo>
                      <a:pt x="444300" y="16518"/>
                    </a:lnTo>
                    <a:lnTo>
                      <a:pt x="440035" y="16543"/>
                    </a:lnTo>
                    <a:lnTo>
                      <a:pt x="435005" y="18055"/>
                    </a:lnTo>
                    <a:lnTo>
                      <a:pt x="429984" y="18786"/>
                    </a:lnTo>
                    <a:lnTo>
                      <a:pt x="425259" y="19411"/>
                    </a:lnTo>
                    <a:lnTo>
                      <a:pt x="407615" y="23339"/>
                    </a:lnTo>
                    <a:lnTo>
                      <a:pt x="399783" y="23249"/>
                    </a:lnTo>
                    <a:lnTo>
                      <a:pt x="395624" y="25040"/>
                    </a:lnTo>
                    <a:lnTo>
                      <a:pt x="391121" y="26232"/>
                    </a:lnTo>
                    <a:lnTo>
                      <a:pt x="393701" y="31204"/>
                    </a:lnTo>
                    <a:lnTo>
                      <a:pt x="386881" y="29749"/>
                    </a:lnTo>
                    <a:lnTo>
                      <a:pt x="380191" y="31656"/>
                    </a:lnTo>
                    <a:lnTo>
                      <a:pt x="375943" y="31483"/>
                    </a:lnTo>
                    <a:lnTo>
                      <a:pt x="370387" y="32749"/>
                    </a:lnTo>
                    <a:lnTo>
                      <a:pt x="365744" y="33735"/>
                    </a:lnTo>
                    <a:lnTo>
                      <a:pt x="361059" y="34343"/>
                    </a:lnTo>
                    <a:lnTo>
                      <a:pt x="356392" y="35946"/>
                    </a:lnTo>
                    <a:lnTo>
                      <a:pt x="350368" y="36603"/>
                    </a:lnTo>
                    <a:lnTo>
                      <a:pt x="345281" y="39455"/>
                    </a:lnTo>
                    <a:lnTo>
                      <a:pt x="339725" y="39019"/>
                    </a:lnTo>
                    <a:lnTo>
                      <a:pt x="334482" y="40753"/>
                    </a:lnTo>
                    <a:lnTo>
                      <a:pt x="334655" y="45092"/>
                    </a:lnTo>
                    <a:lnTo>
                      <a:pt x="330916" y="42364"/>
                    </a:lnTo>
                    <a:lnTo>
                      <a:pt x="325401" y="41624"/>
                    </a:lnTo>
                    <a:lnTo>
                      <a:pt x="321292" y="41353"/>
                    </a:lnTo>
                    <a:lnTo>
                      <a:pt x="317069" y="41904"/>
                    </a:lnTo>
                    <a:lnTo>
                      <a:pt x="312548" y="42767"/>
                    </a:lnTo>
                    <a:lnTo>
                      <a:pt x="308357" y="40005"/>
                    </a:lnTo>
                    <a:lnTo>
                      <a:pt x="304026" y="40260"/>
                    </a:lnTo>
                    <a:lnTo>
                      <a:pt x="305341" y="44624"/>
                    </a:lnTo>
                    <a:lnTo>
                      <a:pt x="300558" y="43235"/>
                    </a:lnTo>
                    <a:lnTo>
                      <a:pt x="303821" y="46909"/>
                    </a:lnTo>
                    <a:lnTo>
                      <a:pt x="302448" y="50845"/>
                    </a:lnTo>
                    <a:lnTo>
                      <a:pt x="305144" y="54034"/>
                    </a:lnTo>
                    <a:lnTo>
                      <a:pt x="309261" y="55472"/>
                    </a:lnTo>
                    <a:lnTo>
                      <a:pt x="315638" y="54691"/>
                    </a:lnTo>
                    <a:lnTo>
                      <a:pt x="314242" y="58816"/>
                    </a:lnTo>
                    <a:lnTo>
                      <a:pt x="309606" y="57247"/>
                    </a:lnTo>
                    <a:lnTo>
                      <a:pt x="309894" y="63131"/>
                    </a:lnTo>
                    <a:lnTo>
                      <a:pt x="314118" y="63936"/>
                    </a:lnTo>
                    <a:lnTo>
                      <a:pt x="319320" y="66032"/>
                    </a:lnTo>
                    <a:lnTo>
                      <a:pt x="323939" y="65317"/>
                    </a:lnTo>
                    <a:lnTo>
                      <a:pt x="329420" y="68226"/>
                    </a:lnTo>
                    <a:lnTo>
                      <a:pt x="334614" y="69138"/>
                    </a:lnTo>
                    <a:lnTo>
                      <a:pt x="332682" y="73987"/>
                    </a:lnTo>
                    <a:lnTo>
                      <a:pt x="325960" y="72549"/>
                    </a:lnTo>
                    <a:lnTo>
                      <a:pt x="321514" y="72031"/>
                    </a:lnTo>
                    <a:lnTo>
                      <a:pt x="316567" y="72615"/>
                    </a:lnTo>
                    <a:lnTo>
                      <a:pt x="312244" y="72861"/>
                    </a:lnTo>
                    <a:lnTo>
                      <a:pt x="310066" y="76461"/>
                    </a:lnTo>
                    <a:lnTo>
                      <a:pt x="305489" y="79666"/>
                    </a:lnTo>
                    <a:lnTo>
                      <a:pt x="307708" y="83693"/>
                    </a:lnTo>
                    <a:lnTo>
                      <a:pt x="310806" y="86832"/>
                    </a:lnTo>
                    <a:lnTo>
                      <a:pt x="315523" y="89807"/>
                    </a:lnTo>
                    <a:lnTo>
                      <a:pt x="316731" y="93850"/>
                    </a:lnTo>
                    <a:lnTo>
                      <a:pt x="312622" y="95707"/>
                    </a:lnTo>
                    <a:lnTo>
                      <a:pt x="306977" y="97811"/>
                    </a:lnTo>
                    <a:lnTo>
                      <a:pt x="302555" y="102027"/>
                    </a:lnTo>
                    <a:lnTo>
                      <a:pt x="296573" y="102701"/>
                    </a:lnTo>
                    <a:lnTo>
                      <a:pt x="299309" y="106399"/>
                    </a:lnTo>
                    <a:lnTo>
                      <a:pt x="306032" y="107566"/>
                    </a:lnTo>
                    <a:lnTo>
                      <a:pt x="311151" y="108568"/>
                    </a:lnTo>
                    <a:lnTo>
                      <a:pt x="308415" y="111831"/>
                    </a:lnTo>
                    <a:lnTo>
                      <a:pt x="313173" y="113368"/>
                    </a:lnTo>
                    <a:lnTo>
                      <a:pt x="323281" y="114050"/>
                    </a:lnTo>
                    <a:lnTo>
                      <a:pt x="326050" y="117871"/>
                    </a:lnTo>
                    <a:lnTo>
                      <a:pt x="331466" y="118677"/>
                    </a:lnTo>
                    <a:lnTo>
                      <a:pt x="337967" y="120222"/>
                    </a:lnTo>
                    <a:lnTo>
                      <a:pt x="341410" y="122810"/>
                    </a:lnTo>
                    <a:lnTo>
                      <a:pt x="345560" y="124832"/>
                    </a:lnTo>
                    <a:lnTo>
                      <a:pt x="343859" y="132204"/>
                    </a:lnTo>
                    <a:lnTo>
                      <a:pt x="344854" y="138334"/>
                    </a:lnTo>
                    <a:lnTo>
                      <a:pt x="331014" y="142821"/>
                    </a:lnTo>
                    <a:lnTo>
                      <a:pt x="324851" y="142682"/>
                    </a:lnTo>
                    <a:lnTo>
                      <a:pt x="319106" y="142410"/>
                    </a:lnTo>
                    <a:lnTo>
                      <a:pt x="314447" y="139164"/>
                    </a:lnTo>
                    <a:lnTo>
                      <a:pt x="309886" y="137849"/>
                    </a:lnTo>
                    <a:lnTo>
                      <a:pt x="311102" y="142271"/>
                    </a:lnTo>
                    <a:lnTo>
                      <a:pt x="308168" y="146454"/>
                    </a:lnTo>
                    <a:lnTo>
                      <a:pt x="301232" y="147662"/>
                    </a:lnTo>
                    <a:lnTo>
                      <a:pt x="298882" y="143273"/>
                    </a:lnTo>
                    <a:lnTo>
                      <a:pt x="294370" y="142928"/>
                    </a:lnTo>
                    <a:lnTo>
                      <a:pt x="287738" y="141819"/>
                    </a:lnTo>
                    <a:lnTo>
                      <a:pt x="283555" y="141523"/>
                    </a:lnTo>
                    <a:lnTo>
                      <a:pt x="279882" y="138071"/>
                    </a:lnTo>
                    <a:lnTo>
                      <a:pt x="274901" y="136436"/>
                    </a:lnTo>
                    <a:lnTo>
                      <a:pt x="273652" y="131711"/>
                    </a:lnTo>
                    <a:lnTo>
                      <a:pt x="269913" y="129771"/>
                    </a:lnTo>
                    <a:lnTo>
                      <a:pt x="265771" y="128431"/>
                    </a:lnTo>
                    <a:lnTo>
                      <a:pt x="260881" y="130420"/>
                    </a:lnTo>
                    <a:lnTo>
                      <a:pt x="255910" y="128982"/>
                    </a:lnTo>
                    <a:lnTo>
                      <a:pt x="253732" y="134324"/>
                    </a:lnTo>
                    <a:lnTo>
                      <a:pt x="249113" y="134439"/>
                    </a:lnTo>
                    <a:lnTo>
                      <a:pt x="243352" y="134225"/>
                    </a:lnTo>
                    <a:lnTo>
                      <a:pt x="239087" y="130322"/>
                    </a:lnTo>
                    <a:lnTo>
                      <a:pt x="233852" y="130634"/>
                    </a:lnTo>
                    <a:lnTo>
                      <a:pt x="228577" y="129697"/>
                    </a:lnTo>
                    <a:lnTo>
                      <a:pt x="224410" y="131628"/>
                    </a:lnTo>
                    <a:lnTo>
                      <a:pt x="220153" y="133551"/>
                    </a:lnTo>
                    <a:lnTo>
                      <a:pt x="215699" y="134373"/>
                    </a:lnTo>
                    <a:lnTo>
                      <a:pt x="215896" y="138909"/>
                    </a:lnTo>
                    <a:lnTo>
                      <a:pt x="212338" y="143273"/>
                    </a:lnTo>
                    <a:lnTo>
                      <a:pt x="208911" y="146010"/>
                    </a:lnTo>
                    <a:lnTo>
                      <a:pt x="203355" y="144111"/>
                    </a:lnTo>
                    <a:lnTo>
                      <a:pt x="199468" y="142073"/>
                    </a:lnTo>
                    <a:lnTo>
                      <a:pt x="192064" y="138614"/>
                    </a:lnTo>
                    <a:lnTo>
                      <a:pt x="189311" y="134883"/>
                    </a:lnTo>
                    <a:lnTo>
                      <a:pt x="184684" y="134907"/>
                    </a:lnTo>
                    <a:lnTo>
                      <a:pt x="180000" y="132023"/>
                    </a:lnTo>
                    <a:lnTo>
                      <a:pt x="175488" y="132499"/>
                    </a:lnTo>
                    <a:lnTo>
                      <a:pt x="179014" y="135063"/>
                    </a:lnTo>
                    <a:lnTo>
                      <a:pt x="181035" y="139098"/>
                    </a:lnTo>
                    <a:lnTo>
                      <a:pt x="183624" y="144342"/>
                    </a:lnTo>
                    <a:lnTo>
                      <a:pt x="180180" y="146684"/>
                    </a:lnTo>
                    <a:lnTo>
                      <a:pt x="176055" y="143898"/>
                    </a:lnTo>
                    <a:lnTo>
                      <a:pt x="175923" y="139164"/>
                    </a:lnTo>
                    <a:lnTo>
                      <a:pt x="172045" y="135951"/>
                    </a:lnTo>
                    <a:lnTo>
                      <a:pt x="168265" y="133896"/>
                    </a:lnTo>
                    <a:lnTo>
                      <a:pt x="164451" y="129262"/>
                    </a:lnTo>
                    <a:lnTo>
                      <a:pt x="158773" y="126944"/>
                    </a:lnTo>
                    <a:lnTo>
                      <a:pt x="153924" y="126361"/>
                    </a:lnTo>
                    <a:lnTo>
                      <a:pt x="150365" y="124257"/>
                    </a:lnTo>
                    <a:lnTo>
                      <a:pt x="147185" y="119729"/>
                    </a:lnTo>
                    <a:lnTo>
                      <a:pt x="142624" y="117764"/>
                    </a:lnTo>
                    <a:lnTo>
                      <a:pt x="137874" y="117403"/>
                    </a:lnTo>
                    <a:lnTo>
                      <a:pt x="133461" y="118307"/>
                    </a:lnTo>
                    <a:lnTo>
                      <a:pt x="129319" y="117395"/>
                    </a:lnTo>
                    <a:lnTo>
                      <a:pt x="123788" y="118907"/>
                    </a:lnTo>
                    <a:lnTo>
                      <a:pt x="118636" y="113812"/>
                    </a:lnTo>
                    <a:lnTo>
                      <a:pt x="114962" y="109218"/>
                    </a:lnTo>
                    <a:lnTo>
                      <a:pt x="111371" y="111880"/>
                    </a:lnTo>
                    <a:lnTo>
                      <a:pt x="107188" y="112004"/>
                    </a:lnTo>
                    <a:lnTo>
                      <a:pt x="102627" y="115011"/>
                    </a:lnTo>
                    <a:lnTo>
                      <a:pt x="101156" y="119047"/>
                    </a:lnTo>
                    <a:lnTo>
                      <a:pt x="95486" y="118266"/>
                    </a:lnTo>
                    <a:lnTo>
                      <a:pt x="91426" y="116548"/>
                    </a:lnTo>
                    <a:lnTo>
                      <a:pt x="89651" y="111963"/>
                    </a:lnTo>
                    <a:lnTo>
                      <a:pt x="85303" y="112513"/>
                    </a:lnTo>
                    <a:lnTo>
                      <a:pt x="80561" y="112061"/>
                    </a:lnTo>
                    <a:lnTo>
                      <a:pt x="76674" y="109316"/>
                    </a:lnTo>
                    <a:lnTo>
                      <a:pt x="79395" y="113031"/>
                    </a:lnTo>
                    <a:lnTo>
                      <a:pt x="74842" y="113631"/>
                    </a:lnTo>
                    <a:lnTo>
                      <a:pt x="74234" y="117863"/>
                    </a:lnTo>
                    <a:lnTo>
                      <a:pt x="70355" y="119679"/>
                    </a:lnTo>
                    <a:lnTo>
                      <a:pt x="68645" y="124084"/>
                    </a:lnTo>
                    <a:lnTo>
                      <a:pt x="63937" y="124980"/>
                    </a:lnTo>
                    <a:lnTo>
                      <a:pt x="58923" y="129294"/>
                    </a:lnTo>
                    <a:lnTo>
                      <a:pt x="53713" y="129212"/>
                    </a:lnTo>
                    <a:lnTo>
                      <a:pt x="49432" y="132902"/>
                    </a:lnTo>
                    <a:lnTo>
                      <a:pt x="52801" y="135688"/>
                    </a:lnTo>
                    <a:lnTo>
                      <a:pt x="49078" y="137825"/>
                    </a:lnTo>
                    <a:lnTo>
                      <a:pt x="44221" y="142049"/>
                    </a:lnTo>
                    <a:lnTo>
                      <a:pt x="40277" y="144654"/>
                    </a:lnTo>
                    <a:lnTo>
                      <a:pt x="35822" y="143166"/>
                    </a:lnTo>
                    <a:lnTo>
                      <a:pt x="41328" y="154803"/>
                    </a:lnTo>
                    <a:lnTo>
                      <a:pt x="43531" y="159586"/>
                    </a:lnTo>
                    <a:lnTo>
                      <a:pt x="47656" y="161969"/>
                    </a:lnTo>
                    <a:lnTo>
                      <a:pt x="44583" y="164936"/>
                    </a:lnTo>
                    <a:lnTo>
                      <a:pt x="38033" y="167574"/>
                    </a:lnTo>
                    <a:lnTo>
                      <a:pt x="33299" y="166867"/>
                    </a:lnTo>
                    <a:lnTo>
                      <a:pt x="29051" y="162619"/>
                    </a:lnTo>
                    <a:lnTo>
                      <a:pt x="25969" y="159175"/>
                    </a:lnTo>
                    <a:lnTo>
                      <a:pt x="21909" y="155074"/>
                    </a:lnTo>
                    <a:lnTo>
                      <a:pt x="16995" y="152321"/>
                    </a:lnTo>
                    <a:lnTo>
                      <a:pt x="12229" y="148599"/>
                    </a:lnTo>
                    <a:lnTo>
                      <a:pt x="8341" y="152428"/>
                    </a:lnTo>
                    <a:lnTo>
                      <a:pt x="5974" y="156767"/>
                    </a:lnTo>
                    <a:lnTo>
                      <a:pt x="9163" y="159693"/>
                    </a:lnTo>
                    <a:lnTo>
                      <a:pt x="6303" y="164517"/>
                    </a:lnTo>
                    <a:lnTo>
                      <a:pt x="0" y="166695"/>
                    </a:lnTo>
                    <a:lnTo>
                      <a:pt x="321" y="174568"/>
                    </a:lnTo>
                    <a:lnTo>
                      <a:pt x="879" y="180000"/>
                    </a:lnTo>
                    <a:lnTo>
                      <a:pt x="4635" y="184478"/>
                    </a:lnTo>
                    <a:lnTo>
                      <a:pt x="8867" y="188070"/>
                    </a:lnTo>
                    <a:lnTo>
                      <a:pt x="7955" y="192302"/>
                    </a:lnTo>
                    <a:lnTo>
                      <a:pt x="3780" y="194628"/>
                    </a:lnTo>
                    <a:lnTo>
                      <a:pt x="592" y="210513"/>
                    </a:lnTo>
                    <a:lnTo>
                      <a:pt x="7454" y="212937"/>
                    </a:lnTo>
                    <a:lnTo>
                      <a:pt x="17356" y="215543"/>
                    </a:lnTo>
                    <a:lnTo>
                      <a:pt x="17800" y="220597"/>
                    </a:lnTo>
                    <a:lnTo>
                      <a:pt x="21901" y="228239"/>
                    </a:lnTo>
                    <a:lnTo>
                      <a:pt x="28254" y="233516"/>
                    </a:lnTo>
                    <a:lnTo>
                      <a:pt x="27810" y="228716"/>
                    </a:lnTo>
                    <a:lnTo>
                      <a:pt x="34294" y="231173"/>
                    </a:lnTo>
                    <a:lnTo>
                      <a:pt x="43555" y="231017"/>
                    </a:lnTo>
                    <a:lnTo>
                      <a:pt x="48593" y="233203"/>
                    </a:lnTo>
                    <a:lnTo>
                      <a:pt x="56754" y="241775"/>
                    </a:lnTo>
                    <a:lnTo>
                      <a:pt x="65621" y="251447"/>
                    </a:lnTo>
                    <a:lnTo>
                      <a:pt x="72401" y="258038"/>
                    </a:lnTo>
                    <a:lnTo>
                      <a:pt x="75483" y="262246"/>
                    </a:lnTo>
                    <a:lnTo>
                      <a:pt x="67741" y="263158"/>
                    </a:lnTo>
                    <a:lnTo>
                      <a:pt x="63123" y="264465"/>
                    </a:lnTo>
                    <a:lnTo>
                      <a:pt x="66953" y="266536"/>
                    </a:lnTo>
                    <a:lnTo>
                      <a:pt x="71407" y="268491"/>
                    </a:lnTo>
                    <a:lnTo>
                      <a:pt x="75664" y="271195"/>
                    </a:lnTo>
                    <a:lnTo>
                      <a:pt x="83314" y="273702"/>
                    </a:lnTo>
                    <a:lnTo>
                      <a:pt x="87875" y="276989"/>
                    </a:lnTo>
                    <a:lnTo>
                      <a:pt x="93127" y="279019"/>
                    </a:lnTo>
                    <a:lnTo>
                      <a:pt x="89601" y="275049"/>
                    </a:lnTo>
                    <a:lnTo>
                      <a:pt x="96135" y="277918"/>
                    </a:lnTo>
                    <a:lnTo>
                      <a:pt x="94565" y="273619"/>
                    </a:lnTo>
                    <a:lnTo>
                      <a:pt x="98362" y="276553"/>
                    </a:lnTo>
                    <a:lnTo>
                      <a:pt x="98255" y="271549"/>
                    </a:lnTo>
                    <a:lnTo>
                      <a:pt x="100761" y="266881"/>
                    </a:lnTo>
                    <a:lnTo>
                      <a:pt x="106021" y="261473"/>
                    </a:lnTo>
                    <a:lnTo>
                      <a:pt x="110072" y="260602"/>
                    </a:lnTo>
                    <a:lnTo>
                      <a:pt x="114362" y="260561"/>
                    </a:lnTo>
                    <a:lnTo>
                      <a:pt x="116844" y="257167"/>
                    </a:lnTo>
                    <a:lnTo>
                      <a:pt x="126599" y="256715"/>
                    </a:lnTo>
                    <a:lnTo>
                      <a:pt x="135548" y="255129"/>
                    </a:lnTo>
                    <a:lnTo>
                      <a:pt x="138975" y="258441"/>
                    </a:lnTo>
                    <a:lnTo>
                      <a:pt x="149757" y="260356"/>
                    </a:lnTo>
                    <a:lnTo>
                      <a:pt x="157597" y="262155"/>
                    </a:lnTo>
                    <a:lnTo>
                      <a:pt x="161328" y="259969"/>
                    </a:lnTo>
                    <a:lnTo>
                      <a:pt x="162364" y="255869"/>
                    </a:lnTo>
                    <a:lnTo>
                      <a:pt x="166218" y="258794"/>
                    </a:lnTo>
                    <a:lnTo>
                      <a:pt x="168914" y="262065"/>
                    </a:lnTo>
                    <a:lnTo>
                      <a:pt x="172916" y="263125"/>
                    </a:lnTo>
                    <a:lnTo>
                      <a:pt x="176737" y="265262"/>
                    </a:lnTo>
                    <a:lnTo>
                      <a:pt x="177584" y="270209"/>
                    </a:lnTo>
                    <a:lnTo>
                      <a:pt x="181348" y="272658"/>
                    </a:lnTo>
                    <a:lnTo>
                      <a:pt x="178545" y="277589"/>
                    </a:lnTo>
                    <a:lnTo>
                      <a:pt x="177255" y="282470"/>
                    </a:lnTo>
                    <a:lnTo>
                      <a:pt x="180082" y="286653"/>
                    </a:lnTo>
                    <a:lnTo>
                      <a:pt x="179424" y="292225"/>
                    </a:lnTo>
                    <a:lnTo>
                      <a:pt x="181290" y="296351"/>
                    </a:lnTo>
                    <a:lnTo>
                      <a:pt x="177083" y="295759"/>
                    </a:lnTo>
                    <a:lnTo>
                      <a:pt x="179539" y="300057"/>
                    </a:lnTo>
                    <a:lnTo>
                      <a:pt x="172603" y="302350"/>
                    </a:lnTo>
                    <a:lnTo>
                      <a:pt x="154499" y="303295"/>
                    </a:lnTo>
                    <a:lnTo>
                      <a:pt x="145599" y="307182"/>
                    </a:lnTo>
                    <a:lnTo>
                      <a:pt x="145558" y="314751"/>
                    </a:lnTo>
                    <a:lnTo>
                      <a:pt x="139904" y="317545"/>
                    </a:lnTo>
                    <a:lnTo>
                      <a:pt x="143709" y="321802"/>
                    </a:lnTo>
                    <a:lnTo>
                      <a:pt x="149248" y="327349"/>
                    </a:lnTo>
                    <a:lnTo>
                      <a:pt x="153373" y="328237"/>
                    </a:lnTo>
                    <a:lnTo>
                      <a:pt x="156808" y="330579"/>
                    </a:lnTo>
                    <a:lnTo>
                      <a:pt x="152034" y="329543"/>
                    </a:lnTo>
                    <a:lnTo>
                      <a:pt x="145903" y="331910"/>
                    </a:lnTo>
                    <a:lnTo>
                      <a:pt x="141761" y="329305"/>
                    </a:lnTo>
                    <a:lnTo>
                      <a:pt x="137241" y="326922"/>
                    </a:lnTo>
                    <a:lnTo>
                      <a:pt x="124774" y="326601"/>
                    </a:lnTo>
                    <a:lnTo>
                      <a:pt x="124676" y="333586"/>
                    </a:lnTo>
                    <a:lnTo>
                      <a:pt x="127774" y="336685"/>
                    </a:lnTo>
                    <a:lnTo>
                      <a:pt x="140578" y="339840"/>
                    </a:lnTo>
                    <a:lnTo>
                      <a:pt x="143306" y="345642"/>
                    </a:lnTo>
                    <a:lnTo>
                      <a:pt x="147892" y="350392"/>
                    </a:lnTo>
                    <a:lnTo>
                      <a:pt x="153825" y="358241"/>
                    </a:lnTo>
                    <a:lnTo>
                      <a:pt x="158879" y="363689"/>
                    </a:lnTo>
                    <a:lnTo>
                      <a:pt x="159660" y="367815"/>
                    </a:lnTo>
                    <a:lnTo>
                      <a:pt x="160055" y="373008"/>
                    </a:lnTo>
                    <a:lnTo>
                      <a:pt x="169908" y="372326"/>
                    </a:lnTo>
                    <a:lnTo>
                      <a:pt x="173499" y="376739"/>
                    </a:lnTo>
                    <a:lnTo>
                      <a:pt x="178455" y="382837"/>
                    </a:lnTo>
                    <a:lnTo>
                      <a:pt x="184100" y="381374"/>
                    </a:lnTo>
                    <a:lnTo>
                      <a:pt x="188719" y="384415"/>
                    </a:lnTo>
                    <a:lnTo>
                      <a:pt x="196740" y="383782"/>
                    </a:lnTo>
                    <a:lnTo>
                      <a:pt x="200446" y="385952"/>
                    </a:lnTo>
                    <a:lnTo>
                      <a:pt x="200577" y="390759"/>
                    </a:lnTo>
                    <a:lnTo>
                      <a:pt x="196378" y="385639"/>
                    </a:lnTo>
                    <a:lnTo>
                      <a:pt x="200421" y="391614"/>
                    </a:lnTo>
                    <a:lnTo>
                      <a:pt x="198392" y="401566"/>
                    </a:lnTo>
                    <a:lnTo>
                      <a:pt x="198153" y="407993"/>
                    </a:lnTo>
                    <a:lnTo>
                      <a:pt x="200586" y="412718"/>
                    </a:lnTo>
                    <a:lnTo>
                      <a:pt x="205886" y="410269"/>
                    </a:lnTo>
                    <a:lnTo>
                      <a:pt x="210316" y="405807"/>
                    </a:lnTo>
                    <a:lnTo>
                      <a:pt x="225117" y="399725"/>
                    </a:lnTo>
                    <a:lnTo>
                      <a:pt x="240977" y="396923"/>
                    </a:lnTo>
                    <a:lnTo>
                      <a:pt x="257899" y="407056"/>
                    </a:lnTo>
                    <a:lnTo>
                      <a:pt x="263470" y="411592"/>
                    </a:lnTo>
                    <a:lnTo>
                      <a:pt x="265665" y="415479"/>
                    </a:lnTo>
                    <a:lnTo>
                      <a:pt x="269987" y="420747"/>
                    </a:lnTo>
                    <a:lnTo>
                      <a:pt x="273209" y="423747"/>
                    </a:lnTo>
                    <a:lnTo>
                      <a:pt x="277967" y="428447"/>
                    </a:lnTo>
                    <a:lnTo>
                      <a:pt x="281443" y="431422"/>
                    </a:lnTo>
                    <a:lnTo>
                      <a:pt x="285955" y="430937"/>
                    </a:lnTo>
                    <a:lnTo>
                      <a:pt x="290524" y="431077"/>
                    </a:lnTo>
                    <a:lnTo>
                      <a:pt x="294978" y="429713"/>
                    </a:lnTo>
                    <a:lnTo>
                      <a:pt x="265566" y="315614"/>
                    </a:lnTo>
                    <a:lnTo>
                      <a:pt x="271351" y="313765"/>
                    </a:lnTo>
                    <a:lnTo>
                      <a:pt x="282742" y="310182"/>
                    </a:lnTo>
                    <a:lnTo>
                      <a:pt x="293860" y="306771"/>
                    </a:lnTo>
                    <a:lnTo>
                      <a:pt x="312540" y="301207"/>
                    </a:lnTo>
                    <a:lnTo>
                      <a:pt x="325311" y="297534"/>
                    </a:lnTo>
                    <a:lnTo>
                      <a:pt x="337490" y="304306"/>
                    </a:lnTo>
                    <a:lnTo>
                      <a:pt x="361627" y="315614"/>
                    </a:lnTo>
                    <a:lnTo>
                      <a:pt x="384218" y="326724"/>
                    </a:lnTo>
                    <a:lnTo>
                      <a:pt x="398772" y="335107"/>
                    </a:lnTo>
                    <a:lnTo>
                      <a:pt x="401862" y="339660"/>
                    </a:lnTo>
                    <a:lnTo>
                      <a:pt x="411107" y="346653"/>
                    </a:lnTo>
                    <a:lnTo>
                      <a:pt x="430148" y="361980"/>
                    </a:lnTo>
                    <a:lnTo>
                      <a:pt x="436098" y="361577"/>
                    </a:lnTo>
                    <a:lnTo>
                      <a:pt x="463029" y="357485"/>
                    </a:lnTo>
                    <a:lnTo>
                      <a:pt x="476276" y="359054"/>
                    </a:lnTo>
                    <a:lnTo>
                      <a:pt x="493871" y="359958"/>
                    </a:lnTo>
                    <a:lnTo>
                      <a:pt x="502442" y="354847"/>
                    </a:lnTo>
                    <a:lnTo>
                      <a:pt x="511096" y="362300"/>
                    </a:lnTo>
                    <a:lnTo>
                      <a:pt x="521607" y="367889"/>
                    </a:lnTo>
                    <a:lnTo>
                      <a:pt x="529915" y="377685"/>
                    </a:lnTo>
                    <a:lnTo>
                      <a:pt x="533844" y="382056"/>
                    </a:lnTo>
                    <a:lnTo>
                      <a:pt x="539465" y="379607"/>
                    </a:lnTo>
                    <a:lnTo>
                      <a:pt x="542999" y="391121"/>
                    </a:lnTo>
                    <a:lnTo>
                      <a:pt x="544527" y="398205"/>
                    </a:lnTo>
                    <a:lnTo>
                      <a:pt x="546467" y="410631"/>
                    </a:lnTo>
                    <a:lnTo>
                      <a:pt x="560741" y="412504"/>
                    </a:lnTo>
                    <a:lnTo>
                      <a:pt x="566428" y="424683"/>
                    </a:lnTo>
                    <a:lnTo>
                      <a:pt x="568664" y="428924"/>
                    </a:lnTo>
                    <a:lnTo>
                      <a:pt x="572255" y="435285"/>
                    </a:lnTo>
                    <a:lnTo>
                      <a:pt x="589299" y="435770"/>
                    </a:lnTo>
                    <a:lnTo>
                      <a:pt x="598297" y="434060"/>
                    </a:lnTo>
                    <a:lnTo>
                      <a:pt x="604552" y="435087"/>
                    </a:lnTo>
                    <a:lnTo>
                      <a:pt x="606212" y="438933"/>
                    </a:lnTo>
                    <a:lnTo>
                      <a:pt x="609803" y="441506"/>
                    </a:lnTo>
                    <a:lnTo>
                      <a:pt x="609425" y="445886"/>
                    </a:lnTo>
                    <a:lnTo>
                      <a:pt x="620182" y="451581"/>
                    </a:lnTo>
                    <a:lnTo>
                      <a:pt x="624670" y="452633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59" name="Free-form: Shape 1158">
                <a:extLst>
                  <a:ext uri="{FF2B5EF4-FFF2-40B4-BE49-F238E27FC236}">
                    <a16:creationId xmlns:a16="http://schemas.microsoft.com/office/drawing/2014/main" id="{2FAC0963-2B98-B7D4-6DD9-71AA518937C3}"/>
                  </a:ext>
                </a:extLst>
              </p:cNvPr>
              <p:cNvSpPr/>
              <p:nvPr/>
            </p:nvSpPr>
            <p:spPr>
              <a:xfrm>
                <a:off x="9007228" y="3202737"/>
                <a:ext cx="273407" cy="316356"/>
              </a:xfrm>
              <a:custGeom>
                <a:avLst/>
                <a:gdLst>
                  <a:gd name="connsiteX0" fmla="*/ 194176 w 232800"/>
                  <a:gd name="connsiteY0" fmla="*/ 269371 h 269370"/>
                  <a:gd name="connsiteX1" fmla="*/ 195983 w 232800"/>
                  <a:gd name="connsiteY1" fmla="*/ 265434 h 269370"/>
                  <a:gd name="connsiteX2" fmla="*/ 193436 w 232800"/>
                  <a:gd name="connsiteY2" fmla="*/ 261013 h 269370"/>
                  <a:gd name="connsiteX3" fmla="*/ 190724 w 232800"/>
                  <a:gd name="connsiteY3" fmla="*/ 256896 h 269370"/>
                  <a:gd name="connsiteX4" fmla="*/ 195162 w 232800"/>
                  <a:gd name="connsiteY4" fmla="*/ 255778 h 269370"/>
                  <a:gd name="connsiteX5" fmla="*/ 196723 w 232800"/>
                  <a:gd name="connsiteY5" fmla="*/ 251439 h 269370"/>
                  <a:gd name="connsiteX6" fmla="*/ 201243 w 232800"/>
                  <a:gd name="connsiteY6" fmla="*/ 252524 h 269370"/>
                  <a:gd name="connsiteX7" fmla="*/ 204037 w 232800"/>
                  <a:gd name="connsiteY7" fmla="*/ 248152 h 269370"/>
                  <a:gd name="connsiteX8" fmla="*/ 207324 w 232800"/>
                  <a:gd name="connsiteY8" fmla="*/ 252836 h 269370"/>
                  <a:gd name="connsiteX9" fmla="*/ 211105 w 232800"/>
                  <a:gd name="connsiteY9" fmla="*/ 254652 h 269370"/>
                  <a:gd name="connsiteX10" fmla="*/ 213981 w 232800"/>
                  <a:gd name="connsiteY10" fmla="*/ 257635 h 269370"/>
                  <a:gd name="connsiteX11" fmla="*/ 217844 w 232800"/>
                  <a:gd name="connsiteY11" fmla="*/ 255499 h 269370"/>
                  <a:gd name="connsiteX12" fmla="*/ 222363 w 232800"/>
                  <a:gd name="connsiteY12" fmla="*/ 253600 h 269370"/>
                  <a:gd name="connsiteX13" fmla="*/ 224747 w 232800"/>
                  <a:gd name="connsiteY13" fmla="*/ 249680 h 269370"/>
                  <a:gd name="connsiteX14" fmla="*/ 229595 w 232800"/>
                  <a:gd name="connsiteY14" fmla="*/ 250272 h 269370"/>
                  <a:gd name="connsiteX15" fmla="*/ 231814 w 232800"/>
                  <a:gd name="connsiteY15" fmla="*/ 245054 h 269370"/>
                  <a:gd name="connsiteX16" fmla="*/ 231321 w 232800"/>
                  <a:gd name="connsiteY16" fmla="*/ 240912 h 269370"/>
                  <a:gd name="connsiteX17" fmla="*/ 229842 w 232800"/>
                  <a:gd name="connsiteY17" fmla="*/ 237008 h 269370"/>
                  <a:gd name="connsiteX18" fmla="*/ 232801 w 232800"/>
                  <a:gd name="connsiteY18" fmla="*/ 233622 h 269370"/>
                  <a:gd name="connsiteX19" fmla="*/ 230992 w 232800"/>
                  <a:gd name="connsiteY19" fmla="*/ 228946 h 269370"/>
                  <a:gd name="connsiteX20" fmla="*/ 231568 w 232800"/>
                  <a:gd name="connsiteY20" fmla="*/ 224829 h 269370"/>
                  <a:gd name="connsiteX21" fmla="*/ 228116 w 232800"/>
                  <a:gd name="connsiteY21" fmla="*/ 222084 h 269370"/>
                  <a:gd name="connsiteX22" fmla="*/ 224007 w 232800"/>
                  <a:gd name="connsiteY22" fmla="*/ 219734 h 269370"/>
                  <a:gd name="connsiteX23" fmla="*/ 222117 w 232800"/>
                  <a:gd name="connsiteY23" fmla="*/ 215699 h 269370"/>
                  <a:gd name="connsiteX24" fmla="*/ 219241 w 232800"/>
                  <a:gd name="connsiteY24" fmla="*/ 212379 h 269370"/>
                  <a:gd name="connsiteX25" fmla="*/ 219323 w 232800"/>
                  <a:gd name="connsiteY25" fmla="*/ 208196 h 269370"/>
                  <a:gd name="connsiteX26" fmla="*/ 223514 w 232800"/>
                  <a:gd name="connsiteY26" fmla="*/ 204374 h 269370"/>
                  <a:gd name="connsiteX27" fmla="*/ 220062 w 232800"/>
                  <a:gd name="connsiteY27" fmla="*/ 202090 h 269370"/>
                  <a:gd name="connsiteX28" fmla="*/ 216611 w 232800"/>
                  <a:gd name="connsiteY28" fmla="*/ 199534 h 269370"/>
                  <a:gd name="connsiteX29" fmla="*/ 214145 w 232800"/>
                  <a:gd name="connsiteY29" fmla="*/ 195795 h 269370"/>
                  <a:gd name="connsiteX30" fmla="*/ 210283 w 232800"/>
                  <a:gd name="connsiteY30" fmla="*/ 194020 h 269370"/>
                  <a:gd name="connsiteX31" fmla="*/ 206256 w 232800"/>
                  <a:gd name="connsiteY31" fmla="*/ 191291 h 269370"/>
                  <a:gd name="connsiteX32" fmla="*/ 205024 w 232800"/>
                  <a:gd name="connsiteY32" fmla="*/ 187149 h 269370"/>
                  <a:gd name="connsiteX33" fmla="*/ 201983 w 232800"/>
                  <a:gd name="connsiteY33" fmla="*/ 190527 h 269370"/>
                  <a:gd name="connsiteX34" fmla="*/ 198778 w 232800"/>
                  <a:gd name="connsiteY34" fmla="*/ 187478 h 269370"/>
                  <a:gd name="connsiteX35" fmla="*/ 195901 w 232800"/>
                  <a:gd name="connsiteY35" fmla="*/ 183599 h 269370"/>
                  <a:gd name="connsiteX36" fmla="*/ 194504 w 232800"/>
                  <a:gd name="connsiteY36" fmla="*/ 176638 h 269370"/>
                  <a:gd name="connsiteX37" fmla="*/ 193847 w 232800"/>
                  <a:gd name="connsiteY37" fmla="*/ 172513 h 269370"/>
                  <a:gd name="connsiteX38" fmla="*/ 189491 w 232800"/>
                  <a:gd name="connsiteY38" fmla="*/ 170812 h 269370"/>
                  <a:gd name="connsiteX39" fmla="*/ 187108 w 232800"/>
                  <a:gd name="connsiteY39" fmla="*/ 167179 h 269370"/>
                  <a:gd name="connsiteX40" fmla="*/ 185629 w 232800"/>
                  <a:gd name="connsiteY40" fmla="*/ 163202 h 269370"/>
                  <a:gd name="connsiteX41" fmla="*/ 181027 w 232800"/>
                  <a:gd name="connsiteY41" fmla="*/ 162561 h 269370"/>
                  <a:gd name="connsiteX42" fmla="*/ 171822 w 232800"/>
                  <a:gd name="connsiteY42" fmla="*/ 152798 h 269370"/>
                  <a:gd name="connsiteX43" fmla="*/ 168124 w 232800"/>
                  <a:gd name="connsiteY43" fmla="*/ 149815 h 269370"/>
                  <a:gd name="connsiteX44" fmla="*/ 164015 w 232800"/>
                  <a:gd name="connsiteY44" fmla="*/ 145106 h 269370"/>
                  <a:gd name="connsiteX45" fmla="*/ 163194 w 232800"/>
                  <a:gd name="connsiteY45" fmla="*/ 140726 h 269370"/>
                  <a:gd name="connsiteX46" fmla="*/ 160071 w 232800"/>
                  <a:gd name="connsiteY46" fmla="*/ 137134 h 269370"/>
                  <a:gd name="connsiteX47" fmla="*/ 156044 w 232800"/>
                  <a:gd name="connsiteY47" fmla="*/ 135729 h 269370"/>
                  <a:gd name="connsiteX48" fmla="*/ 152921 w 232800"/>
                  <a:gd name="connsiteY48" fmla="*/ 132927 h 269370"/>
                  <a:gd name="connsiteX49" fmla="*/ 149798 w 232800"/>
                  <a:gd name="connsiteY49" fmla="*/ 130009 h 269370"/>
                  <a:gd name="connsiteX50" fmla="*/ 147004 w 232800"/>
                  <a:gd name="connsiteY50" fmla="*/ 127002 h 269370"/>
                  <a:gd name="connsiteX51" fmla="*/ 147168 w 232800"/>
                  <a:gd name="connsiteY51" fmla="*/ 122506 h 269370"/>
                  <a:gd name="connsiteX52" fmla="*/ 144374 w 232800"/>
                  <a:gd name="connsiteY52" fmla="*/ 118907 h 269370"/>
                  <a:gd name="connsiteX53" fmla="*/ 140183 w 232800"/>
                  <a:gd name="connsiteY53" fmla="*/ 116269 h 269370"/>
                  <a:gd name="connsiteX54" fmla="*/ 135663 w 232800"/>
                  <a:gd name="connsiteY54" fmla="*/ 115981 h 269370"/>
                  <a:gd name="connsiteX55" fmla="*/ 131883 w 232800"/>
                  <a:gd name="connsiteY55" fmla="*/ 113491 h 269370"/>
                  <a:gd name="connsiteX56" fmla="*/ 128678 w 232800"/>
                  <a:gd name="connsiteY56" fmla="*/ 110154 h 269370"/>
                  <a:gd name="connsiteX57" fmla="*/ 124815 w 232800"/>
                  <a:gd name="connsiteY57" fmla="*/ 108511 h 269370"/>
                  <a:gd name="connsiteX58" fmla="*/ 120870 w 232800"/>
                  <a:gd name="connsiteY58" fmla="*/ 105947 h 269370"/>
                  <a:gd name="connsiteX59" fmla="*/ 117173 w 232800"/>
                  <a:gd name="connsiteY59" fmla="*/ 103440 h 269370"/>
                  <a:gd name="connsiteX60" fmla="*/ 112981 w 232800"/>
                  <a:gd name="connsiteY60" fmla="*/ 102495 h 269370"/>
                  <a:gd name="connsiteX61" fmla="*/ 109365 w 232800"/>
                  <a:gd name="connsiteY61" fmla="*/ 100260 h 269370"/>
                  <a:gd name="connsiteX62" fmla="*/ 112488 w 232800"/>
                  <a:gd name="connsiteY62" fmla="*/ 97080 h 269370"/>
                  <a:gd name="connsiteX63" fmla="*/ 114461 w 232800"/>
                  <a:gd name="connsiteY63" fmla="*/ 93283 h 269370"/>
                  <a:gd name="connsiteX64" fmla="*/ 112735 w 232800"/>
                  <a:gd name="connsiteY64" fmla="*/ 89478 h 269370"/>
                  <a:gd name="connsiteX65" fmla="*/ 116597 w 232800"/>
                  <a:gd name="connsiteY65" fmla="*/ 87637 h 269370"/>
                  <a:gd name="connsiteX66" fmla="*/ 122268 w 232800"/>
                  <a:gd name="connsiteY66" fmla="*/ 87588 h 269370"/>
                  <a:gd name="connsiteX67" fmla="*/ 125966 w 232800"/>
                  <a:gd name="connsiteY67" fmla="*/ 90472 h 269370"/>
                  <a:gd name="connsiteX68" fmla="*/ 129500 w 232800"/>
                  <a:gd name="connsiteY68" fmla="*/ 86947 h 269370"/>
                  <a:gd name="connsiteX69" fmla="*/ 133197 w 232800"/>
                  <a:gd name="connsiteY69" fmla="*/ 85024 h 269370"/>
                  <a:gd name="connsiteX70" fmla="*/ 133033 w 232800"/>
                  <a:gd name="connsiteY70" fmla="*/ 80693 h 269370"/>
                  <a:gd name="connsiteX71" fmla="*/ 135910 w 232800"/>
                  <a:gd name="connsiteY71" fmla="*/ 76337 h 269370"/>
                  <a:gd name="connsiteX72" fmla="*/ 132376 w 232800"/>
                  <a:gd name="connsiteY72" fmla="*/ 73839 h 269370"/>
                  <a:gd name="connsiteX73" fmla="*/ 128267 w 232800"/>
                  <a:gd name="connsiteY73" fmla="*/ 72023 h 269370"/>
                  <a:gd name="connsiteX74" fmla="*/ 124733 w 232800"/>
                  <a:gd name="connsiteY74" fmla="*/ 69681 h 269370"/>
                  <a:gd name="connsiteX75" fmla="*/ 126130 w 232800"/>
                  <a:gd name="connsiteY75" fmla="*/ 65637 h 269370"/>
                  <a:gd name="connsiteX76" fmla="*/ 121775 w 232800"/>
                  <a:gd name="connsiteY76" fmla="*/ 65333 h 269370"/>
                  <a:gd name="connsiteX77" fmla="*/ 117419 w 232800"/>
                  <a:gd name="connsiteY77" fmla="*/ 64438 h 269370"/>
                  <a:gd name="connsiteX78" fmla="*/ 120131 w 232800"/>
                  <a:gd name="connsiteY78" fmla="*/ 61265 h 269370"/>
                  <a:gd name="connsiteX79" fmla="*/ 123500 w 232800"/>
                  <a:gd name="connsiteY79" fmla="*/ 57707 h 269370"/>
                  <a:gd name="connsiteX80" fmla="*/ 119474 w 232800"/>
                  <a:gd name="connsiteY80" fmla="*/ 56006 h 269370"/>
                  <a:gd name="connsiteX81" fmla="*/ 115364 w 232800"/>
                  <a:gd name="connsiteY81" fmla="*/ 52308 h 269370"/>
                  <a:gd name="connsiteX82" fmla="*/ 112488 w 232800"/>
                  <a:gd name="connsiteY82" fmla="*/ 49308 h 269370"/>
                  <a:gd name="connsiteX83" fmla="*/ 107886 w 232800"/>
                  <a:gd name="connsiteY83" fmla="*/ 48544 h 269370"/>
                  <a:gd name="connsiteX84" fmla="*/ 103777 w 232800"/>
                  <a:gd name="connsiteY84" fmla="*/ 49604 h 269370"/>
                  <a:gd name="connsiteX85" fmla="*/ 99586 w 232800"/>
                  <a:gd name="connsiteY85" fmla="*/ 51157 h 269370"/>
                  <a:gd name="connsiteX86" fmla="*/ 99093 w 232800"/>
                  <a:gd name="connsiteY86" fmla="*/ 55266 h 269370"/>
                  <a:gd name="connsiteX87" fmla="*/ 94655 w 232800"/>
                  <a:gd name="connsiteY87" fmla="*/ 55381 h 269370"/>
                  <a:gd name="connsiteX88" fmla="*/ 90793 w 232800"/>
                  <a:gd name="connsiteY88" fmla="*/ 53302 h 269370"/>
                  <a:gd name="connsiteX89" fmla="*/ 85615 w 232800"/>
                  <a:gd name="connsiteY89" fmla="*/ 52472 h 269370"/>
                  <a:gd name="connsiteX90" fmla="*/ 82246 w 232800"/>
                  <a:gd name="connsiteY90" fmla="*/ 50023 h 269370"/>
                  <a:gd name="connsiteX91" fmla="*/ 78137 w 232800"/>
                  <a:gd name="connsiteY91" fmla="*/ 46999 h 269370"/>
                  <a:gd name="connsiteX92" fmla="*/ 74932 w 232800"/>
                  <a:gd name="connsiteY92" fmla="*/ 44402 h 269370"/>
                  <a:gd name="connsiteX93" fmla="*/ 72877 w 232800"/>
                  <a:gd name="connsiteY93" fmla="*/ 40687 h 269370"/>
                  <a:gd name="connsiteX94" fmla="*/ 71644 w 232800"/>
                  <a:gd name="connsiteY94" fmla="*/ 36496 h 269370"/>
                  <a:gd name="connsiteX95" fmla="*/ 70741 w 232800"/>
                  <a:gd name="connsiteY95" fmla="*/ 32461 h 269370"/>
                  <a:gd name="connsiteX96" fmla="*/ 73124 w 232800"/>
                  <a:gd name="connsiteY96" fmla="*/ 28574 h 269370"/>
                  <a:gd name="connsiteX97" fmla="*/ 72302 w 232800"/>
                  <a:gd name="connsiteY97" fmla="*/ 24358 h 269370"/>
                  <a:gd name="connsiteX98" fmla="*/ 68358 w 232800"/>
                  <a:gd name="connsiteY98" fmla="*/ 22854 h 269370"/>
                  <a:gd name="connsiteX99" fmla="*/ 65728 w 232800"/>
                  <a:gd name="connsiteY99" fmla="*/ 26281 h 269370"/>
                  <a:gd name="connsiteX100" fmla="*/ 62851 w 232800"/>
                  <a:gd name="connsiteY100" fmla="*/ 22682 h 269370"/>
                  <a:gd name="connsiteX101" fmla="*/ 61208 w 232800"/>
                  <a:gd name="connsiteY101" fmla="*/ 18680 h 269370"/>
                  <a:gd name="connsiteX102" fmla="*/ 57017 w 232800"/>
                  <a:gd name="connsiteY102" fmla="*/ 15614 h 269370"/>
                  <a:gd name="connsiteX103" fmla="*/ 54962 w 232800"/>
                  <a:gd name="connsiteY103" fmla="*/ 11908 h 269370"/>
                  <a:gd name="connsiteX104" fmla="*/ 51428 w 232800"/>
                  <a:gd name="connsiteY104" fmla="*/ 9295 h 269370"/>
                  <a:gd name="connsiteX105" fmla="*/ 46908 w 232800"/>
                  <a:gd name="connsiteY105" fmla="*/ 5999 h 269370"/>
                  <a:gd name="connsiteX106" fmla="*/ 44772 w 232800"/>
                  <a:gd name="connsiteY106" fmla="*/ 1915 h 269370"/>
                  <a:gd name="connsiteX107" fmla="*/ 39101 w 232800"/>
                  <a:gd name="connsiteY107" fmla="*/ 1948 h 269370"/>
                  <a:gd name="connsiteX108" fmla="*/ 35231 w 232800"/>
                  <a:gd name="connsiteY108" fmla="*/ 0 h 269370"/>
                  <a:gd name="connsiteX109" fmla="*/ 32510 w 232800"/>
                  <a:gd name="connsiteY109" fmla="*/ 3098 h 269370"/>
                  <a:gd name="connsiteX110" fmla="*/ 30185 w 232800"/>
                  <a:gd name="connsiteY110" fmla="*/ 6862 h 269370"/>
                  <a:gd name="connsiteX111" fmla="*/ 31869 w 232800"/>
                  <a:gd name="connsiteY111" fmla="*/ 11218 h 269370"/>
                  <a:gd name="connsiteX112" fmla="*/ 33480 w 232800"/>
                  <a:gd name="connsiteY112" fmla="*/ 15154 h 269370"/>
                  <a:gd name="connsiteX113" fmla="*/ 36052 w 232800"/>
                  <a:gd name="connsiteY113" fmla="*/ 18787 h 269370"/>
                  <a:gd name="connsiteX114" fmla="*/ 38206 w 232800"/>
                  <a:gd name="connsiteY114" fmla="*/ 24120 h 269370"/>
                  <a:gd name="connsiteX115" fmla="*/ 40745 w 232800"/>
                  <a:gd name="connsiteY115" fmla="*/ 27399 h 269370"/>
                  <a:gd name="connsiteX116" fmla="*/ 39348 w 232800"/>
                  <a:gd name="connsiteY116" fmla="*/ 31787 h 269370"/>
                  <a:gd name="connsiteX117" fmla="*/ 40088 w 232800"/>
                  <a:gd name="connsiteY117" fmla="*/ 37071 h 269370"/>
                  <a:gd name="connsiteX118" fmla="*/ 43374 w 232800"/>
                  <a:gd name="connsiteY118" fmla="*/ 40277 h 269370"/>
                  <a:gd name="connsiteX119" fmla="*/ 38847 w 232800"/>
                  <a:gd name="connsiteY119" fmla="*/ 40712 h 269370"/>
                  <a:gd name="connsiteX120" fmla="*/ 33464 w 232800"/>
                  <a:gd name="connsiteY120" fmla="*/ 39372 h 269370"/>
                  <a:gd name="connsiteX121" fmla="*/ 29626 w 232800"/>
                  <a:gd name="connsiteY121" fmla="*/ 41041 h 269370"/>
                  <a:gd name="connsiteX122" fmla="*/ 26774 w 232800"/>
                  <a:gd name="connsiteY122" fmla="*/ 37786 h 269370"/>
                  <a:gd name="connsiteX123" fmla="*/ 24662 w 232800"/>
                  <a:gd name="connsiteY123" fmla="*/ 34146 h 269370"/>
                  <a:gd name="connsiteX124" fmla="*/ 24506 w 232800"/>
                  <a:gd name="connsiteY124" fmla="*/ 29963 h 269370"/>
                  <a:gd name="connsiteX125" fmla="*/ 20816 w 232800"/>
                  <a:gd name="connsiteY125" fmla="*/ 32535 h 269370"/>
                  <a:gd name="connsiteX126" fmla="*/ 16428 w 232800"/>
                  <a:gd name="connsiteY126" fmla="*/ 36151 h 269370"/>
                  <a:gd name="connsiteX127" fmla="*/ 12146 w 232800"/>
                  <a:gd name="connsiteY127" fmla="*/ 37154 h 269370"/>
                  <a:gd name="connsiteX128" fmla="*/ 11677 w 232800"/>
                  <a:gd name="connsiteY128" fmla="*/ 42956 h 269370"/>
                  <a:gd name="connsiteX129" fmla="*/ 8645 w 232800"/>
                  <a:gd name="connsiteY129" fmla="*/ 46235 h 269370"/>
                  <a:gd name="connsiteX130" fmla="*/ 8366 w 232800"/>
                  <a:gd name="connsiteY130" fmla="*/ 50492 h 269370"/>
                  <a:gd name="connsiteX131" fmla="*/ 4586 w 232800"/>
                  <a:gd name="connsiteY131" fmla="*/ 53162 h 269370"/>
                  <a:gd name="connsiteX132" fmla="*/ 1290 w 232800"/>
                  <a:gd name="connsiteY132" fmla="*/ 56565 h 269370"/>
                  <a:gd name="connsiteX133" fmla="*/ 197 w 232800"/>
                  <a:gd name="connsiteY133" fmla="*/ 64906 h 269370"/>
                  <a:gd name="connsiteX134" fmla="*/ 0 w 232800"/>
                  <a:gd name="connsiteY134" fmla="*/ 69771 h 269370"/>
                  <a:gd name="connsiteX135" fmla="*/ 3353 w 232800"/>
                  <a:gd name="connsiteY135" fmla="*/ 67117 h 269370"/>
                  <a:gd name="connsiteX136" fmla="*/ 7864 w 232800"/>
                  <a:gd name="connsiteY136" fmla="*/ 68522 h 269370"/>
                  <a:gd name="connsiteX137" fmla="*/ 10421 w 232800"/>
                  <a:gd name="connsiteY137" fmla="*/ 72039 h 269370"/>
                  <a:gd name="connsiteX138" fmla="*/ 14127 w 232800"/>
                  <a:gd name="connsiteY138" fmla="*/ 75228 h 269370"/>
                  <a:gd name="connsiteX139" fmla="*/ 13428 w 232800"/>
                  <a:gd name="connsiteY139" fmla="*/ 80183 h 269370"/>
                  <a:gd name="connsiteX140" fmla="*/ 11973 w 232800"/>
                  <a:gd name="connsiteY140" fmla="*/ 84597 h 269370"/>
                  <a:gd name="connsiteX141" fmla="*/ 12639 w 232800"/>
                  <a:gd name="connsiteY141" fmla="*/ 88919 h 269370"/>
                  <a:gd name="connsiteX142" fmla="*/ 15458 w 232800"/>
                  <a:gd name="connsiteY142" fmla="*/ 93423 h 269370"/>
                  <a:gd name="connsiteX143" fmla="*/ 19477 w 232800"/>
                  <a:gd name="connsiteY143" fmla="*/ 92461 h 269370"/>
                  <a:gd name="connsiteX144" fmla="*/ 23577 w 232800"/>
                  <a:gd name="connsiteY144" fmla="*/ 93225 h 269370"/>
                  <a:gd name="connsiteX145" fmla="*/ 26536 w 232800"/>
                  <a:gd name="connsiteY145" fmla="*/ 90061 h 269370"/>
                  <a:gd name="connsiteX146" fmla="*/ 30653 w 232800"/>
                  <a:gd name="connsiteY146" fmla="*/ 90875 h 269370"/>
                  <a:gd name="connsiteX147" fmla="*/ 35017 w 232800"/>
                  <a:gd name="connsiteY147" fmla="*/ 90785 h 269370"/>
                  <a:gd name="connsiteX148" fmla="*/ 36225 w 232800"/>
                  <a:gd name="connsiteY148" fmla="*/ 94968 h 269370"/>
                  <a:gd name="connsiteX149" fmla="*/ 36192 w 232800"/>
                  <a:gd name="connsiteY149" fmla="*/ 99537 h 269370"/>
                  <a:gd name="connsiteX150" fmla="*/ 37030 w 232800"/>
                  <a:gd name="connsiteY150" fmla="*/ 103794 h 269370"/>
                  <a:gd name="connsiteX151" fmla="*/ 39348 w 232800"/>
                  <a:gd name="connsiteY151" fmla="*/ 107196 h 269370"/>
                  <a:gd name="connsiteX152" fmla="*/ 39430 w 232800"/>
                  <a:gd name="connsiteY152" fmla="*/ 111461 h 269370"/>
                  <a:gd name="connsiteX153" fmla="*/ 38937 w 232800"/>
                  <a:gd name="connsiteY153" fmla="*/ 115710 h 269370"/>
                  <a:gd name="connsiteX154" fmla="*/ 39430 w 232800"/>
                  <a:gd name="connsiteY154" fmla="*/ 120485 h 269370"/>
                  <a:gd name="connsiteX155" fmla="*/ 36882 w 232800"/>
                  <a:gd name="connsiteY155" fmla="*/ 124536 h 269370"/>
                  <a:gd name="connsiteX156" fmla="*/ 36003 w 232800"/>
                  <a:gd name="connsiteY156" fmla="*/ 129097 h 269370"/>
                  <a:gd name="connsiteX157" fmla="*/ 38247 w 232800"/>
                  <a:gd name="connsiteY157" fmla="*/ 132968 h 269370"/>
                  <a:gd name="connsiteX158" fmla="*/ 39265 w 232800"/>
                  <a:gd name="connsiteY158" fmla="*/ 137225 h 269370"/>
                  <a:gd name="connsiteX159" fmla="*/ 38863 w 232800"/>
                  <a:gd name="connsiteY159" fmla="*/ 142616 h 269370"/>
                  <a:gd name="connsiteX160" fmla="*/ 36956 w 232800"/>
                  <a:gd name="connsiteY160" fmla="*/ 146437 h 269370"/>
                  <a:gd name="connsiteX161" fmla="*/ 36628 w 232800"/>
                  <a:gd name="connsiteY161" fmla="*/ 151689 h 269370"/>
                  <a:gd name="connsiteX162" fmla="*/ 38567 w 232800"/>
                  <a:gd name="connsiteY162" fmla="*/ 155469 h 269370"/>
                  <a:gd name="connsiteX163" fmla="*/ 41977 w 232800"/>
                  <a:gd name="connsiteY163" fmla="*/ 157827 h 269370"/>
                  <a:gd name="connsiteX164" fmla="*/ 44197 w 232800"/>
                  <a:gd name="connsiteY164" fmla="*/ 154294 h 269370"/>
                  <a:gd name="connsiteX165" fmla="*/ 46826 w 232800"/>
                  <a:gd name="connsiteY165" fmla="*/ 151097 h 269370"/>
                  <a:gd name="connsiteX166" fmla="*/ 50442 w 232800"/>
                  <a:gd name="connsiteY166" fmla="*/ 149067 h 269370"/>
                  <a:gd name="connsiteX167" fmla="*/ 52086 w 232800"/>
                  <a:gd name="connsiteY167" fmla="*/ 145229 h 269370"/>
                  <a:gd name="connsiteX168" fmla="*/ 56031 w 232800"/>
                  <a:gd name="connsiteY168" fmla="*/ 143545 h 269370"/>
                  <a:gd name="connsiteX169" fmla="*/ 56359 w 232800"/>
                  <a:gd name="connsiteY169" fmla="*/ 139362 h 269370"/>
                  <a:gd name="connsiteX170" fmla="*/ 61454 w 232800"/>
                  <a:gd name="connsiteY170" fmla="*/ 138096 h 269370"/>
                  <a:gd name="connsiteX171" fmla="*/ 64577 w 232800"/>
                  <a:gd name="connsiteY171" fmla="*/ 134184 h 269370"/>
                  <a:gd name="connsiteX172" fmla="*/ 70823 w 232800"/>
                  <a:gd name="connsiteY172" fmla="*/ 139246 h 269370"/>
                  <a:gd name="connsiteX173" fmla="*/ 76329 w 232800"/>
                  <a:gd name="connsiteY173" fmla="*/ 142123 h 269370"/>
                  <a:gd name="connsiteX174" fmla="*/ 80520 w 232800"/>
                  <a:gd name="connsiteY174" fmla="*/ 144194 h 269370"/>
                  <a:gd name="connsiteX175" fmla="*/ 85040 w 232800"/>
                  <a:gd name="connsiteY175" fmla="*/ 143290 h 269370"/>
                  <a:gd name="connsiteX176" fmla="*/ 88985 w 232800"/>
                  <a:gd name="connsiteY176" fmla="*/ 141104 h 269370"/>
                  <a:gd name="connsiteX177" fmla="*/ 92847 w 232800"/>
                  <a:gd name="connsiteY177" fmla="*/ 139517 h 269370"/>
                  <a:gd name="connsiteX178" fmla="*/ 94244 w 232800"/>
                  <a:gd name="connsiteY178" fmla="*/ 134924 h 269370"/>
                  <a:gd name="connsiteX179" fmla="*/ 97531 w 232800"/>
                  <a:gd name="connsiteY179" fmla="*/ 131628 h 269370"/>
                  <a:gd name="connsiteX180" fmla="*/ 97449 w 232800"/>
                  <a:gd name="connsiteY180" fmla="*/ 127462 h 269370"/>
                  <a:gd name="connsiteX181" fmla="*/ 101723 w 232800"/>
                  <a:gd name="connsiteY181" fmla="*/ 127741 h 269370"/>
                  <a:gd name="connsiteX182" fmla="*/ 106078 w 232800"/>
                  <a:gd name="connsiteY182" fmla="*/ 128514 h 269370"/>
                  <a:gd name="connsiteX183" fmla="*/ 111502 w 232800"/>
                  <a:gd name="connsiteY183" fmla="*/ 130322 h 269370"/>
                  <a:gd name="connsiteX184" fmla="*/ 116351 w 232800"/>
                  <a:gd name="connsiteY184" fmla="*/ 130667 h 269370"/>
                  <a:gd name="connsiteX185" fmla="*/ 119227 w 232800"/>
                  <a:gd name="connsiteY185" fmla="*/ 134299 h 269370"/>
                  <a:gd name="connsiteX186" fmla="*/ 124158 w 232800"/>
                  <a:gd name="connsiteY186" fmla="*/ 140808 h 269370"/>
                  <a:gd name="connsiteX187" fmla="*/ 126788 w 232800"/>
                  <a:gd name="connsiteY187" fmla="*/ 145410 h 269370"/>
                  <a:gd name="connsiteX188" fmla="*/ 133033 w 232800"/>
                  <a:gd name="connsiteY188" fmla="*/ 151828 h 269370"/>
                  <a:gd name="connsiteX189" fmla="*/ 140101 w 232800"/>
                  <a:gd name="connsiteY189" fmla="*/ 155929 h 269370"/>
                  <a:gd name="connsiteX190" fmla="*/ 143224 w 232800"/>
                  <a:gd name="connsiteY190" fmla="*/ 159833 h 269370"/>
                  <a:gd name="connsiteX191" fmla="*/ 144457 w 232800"/>
                  <a:gd name="connsiteY191" fmla="*/ 166037 h 269370"/>
                  <a:gd name="connsiteX192" fmla="*/ 143552 w 232800"/>
                  <a:gd name="connsiteY192" fmla="*/ 171732 h 269370"/>
                  <a:gd name="connsiteX193" fmla="*/ 144538 w 232800"/>
                  <a:gd name="connsiteY193" fmla="*/ 176384 h 269370"/>
                  <a:gd name="connsiteX194" fmla="*/ 145361 w 232800"/>
                  <a:gd name="connsiteY194" fmla="*/ 180641 h 269370"/>
                  <a:gd name="connsiteX195" fmla="*/ 145443 w 232800"/>
                  <a:gd name="connsiteY195" fmla="*/ 184996 h 269370"/>
                  <a:gd name="connsiteX196" fmla="*/ 147333 w 232800"/>
                  <a:gd name="connsiteY196" fmla="*/ 188653 h 269370"/>
                  <a:gd name="connsiteX197" fmla="*/ 150702 w 232800"/>
                  <a:gd name="connsiteY197" fmla="*/ 192787 h 269370"/>
                  <a:gd name="connsiteX198" fmla="*/ 154811 w 232800"/>
                  <a:gd name="connsiteY198" fmla="*/ 196255 h 269370"/>
                  <a:gd name="connsiteX199" fmla="*/ 156044 w 232800"/>
                  <a:gd name="connsiteY199" fmla="*/ 200372 h 269370"/>
                  <a:gd name="connsiteX200" fmla="*/ 161221 w 232800"/>
                  <a:gd name="connsiteY200" fmla="*/ 202320 h 269370"/>
                  <a:gd name="connsiteX201" fmla="*/ 166892 w 232800"/>
                  <a:gd name="connsiteY201" fmla="*/ 203405 h 269370"/>
                  <a:gd name="connsiteX202" fmla="*/ 167056 w 232800"/>
                  <a:gd name="connsiteY202" fmla="*/ 209256 h 269370"/>
                  <a:gd name="connsiteX203" fmla="*/ 171329 w 232800"/>
                  <a:gd name="connsiteY203" fmla="*/ 211713 h 269370"/>
                  <a:gd name="connsiteX204" fmla="*/ 174699 w 232800"/>
                  <a:gd name="connsiteY204" fmla="*/ 214696 h 269370"/>
                  <a:gd name="connsiteX205" fmla="*/ 174206 w 232800"/>
                  <a:gd name="connsiteY205" fmla="*/ 219159 h 269370"/>
                  <a:gd name="connsiteX206" fmla="*/ 171905 w 232800"/>
                  <a:gd name="connsiteY206" fmla="*/ 223161 h 269370"/>
                  <a:gd name="connsiteX207" fmla="*/ 175274 w 232800"/>
                  <a:gd name="connsiteY207" fmla="*/ 226612 h 269370"/>
                  <a:gd name="connsiteX208" fmla="*/ 172398 w 232800"/>
                  <a:gd name="connsiteY208" fmla="*/ 229678 h 269370"/>
                  <a:gd name="connsiteX209" fmla="*/ 175110 w 232800"/>
                  <a:gd name="connsiteY209" fmla="*/ 233170 h 269370"/>
                  <a:gd name="connsiteX210" fmla="*/ 176424 w 232800"/>
                  <a:gd name="connsiteY210" fmla="*/ 237074 h 269370"/>
                  <a:gd name="connsiteX211" fmla="*/ 174945 w 232800"/>
                  <a:gd name="connsiteY211" fmla="*/ 241446 h 269370"/>
                  <a:gd name="connsiteX212" fmla="*/ 175521 w 232800"/>
                  <a:gd name="connsiteY212" fmla="*/ 245588 h 269370"/>
                  <a:gd name="connsiteX213" fmla="*/ 176178 w 232800"/>
                  <a:gd name="connsiteY213" fmla="*/ 249746 h 269370"/>
                  <a:gd name="connsiteX214" fmla="*/ 173877 w 232800"/>
                  <a:gd name="connsiteY214" fmla="*/ 253485 h 269370"/>
                  <a:gd name="connsiteX215" fmla="*/ 169932 w 232800"/>
                  <a:gd name="connsiteY215" fmla="*/ 255137 h 269370"/>
                  <a:gd name="connsiteX216" fmla="*/ 169686 w 232800"/>
                  <a:gd name="connsiteY216" fmla="*/ 259608 h 269370"/>
                  <a:gd name="connsiteX217" fmla="*/ 173138 w 232800"/>
                  <a:gd name="connsiteY217" fmla="*/ 263388 h 269370"/>
                  <a:gd name="connsiteX218" fmla="*/ 178233 w 232800"/>
                  <a:gd name="connsiteY218" fmla="*/ 261638 h 269370"/>
                  <a:gd name="connsiteX219" fmla="*/ 182670 w 232800"/>
                  <a:gd name="connsiteY219" fmla="*/ 263873 h 269370"/>
                  <a:gd name="connsiteX220" fmla="*/ 186286 w 232800"/>
                  <a:gd name="connsiteY220" fmla="*/ 266453 h 269370"/>
                  <a:gd name="connsiteX221" fmla="*/ 191135 w 232800"/>
                  <a:gd name="connsiteY221" fmla="*/ 268984 h 2693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</a:cxnLst>
                <a:rect l="l" t="t" r="r" b="b"/>
                <a:pathLst>
                  <a:path w="232800" h="269370">
                    <a:moveTo>
                      <a:pt x="194176" y="269371"/>
                    </a:moveTo>
                    <a:lnTo>
                      <a:pt x="195983" y="265434"/>
                    </a:lnTo>
                    <a:lnTo>
                      <a:pt x="193436" y="261013"/>
                    </a:lnTo>
                    <a:lnTo>
                      <a:pt x="190724" y="256896"/>
                    </a:lnTo>
                    <a:lnTo>
                      <a:pt x="195162" y="255778"/>
                    </a:lnTo>
                    <a:lnTo>
                      <a:pt x="196723" y="251439"/>
                    </a:lnTo>
                    <a:lnTo>
                      <a:pt x="201243" y="252524"/>
                    </a:lnTo>
                    <a:lnTo>
                      <a:pt x="204037" y="248152"/>
                    </a:lnTo>
                    <a:lnTo>
                      <a:pt x="207324" y="252836"/>
                    </a:lnTo>
                    <a:lnTo>
                      <a:pt x="211105" y="254652"/>
                    </a:lnTo>
                    <a:lnTo>
                      <a:pt x="213981" y="257635"/>
                    </a:lnTo>
                    <a:lnTo>
                      <a:pt x="217844" y="255499"/>
                    </a:lnTo>
                    <a:lnTo>
                      <a:pt x="222363" y="253600"/>
                    </a:lnTo>
                    <a:lnTo>
                      <a:pt x="224747" y="249680"/>
                    </a:lnTo>
                    <a:lnTo>
                      <a:pt x="229595" y="250272"/>
                    </a:lnTo>
                    <a:lnTo>
                      <a:pt x="231814" y="245054"/>
                    </a:lnTo>
                    <a:lnTo>
                      <a:pt x="231321" y="240912"/>
                    </a:lnTo>
                    <a:lnTo>
                      <a:pt x="229842" y="237008"/>
                    </a:lnTo>
                    <a:lnTo>
                      <a:pt x="232801" y="233622"/>
                    </a:lnTo>
                    <a:lnTo>
                      <a:pt x="230992" y="228946"/>
                    </a:lnTo>
                    <a:lnTo>
                      <a:pt x="231568" y="224829"/>
                    </a:lnTo>
                    <a:lnTo>
                      <a:pt x="228116" y="222084"/>
                    </a:lnTo>
                    <a:lnTo>
                      <a:pt x="224007" y="219734"/>
                    </a:lnTo>
                    <a:lnTo>
                      <a:pt x="222117" y="215699"/>
                    </a:lnTo>
                    <a:lnTo>
                      <a:pt x="219241" y="212379"/>
                    </a:lnTo>
                    <a:lnTo>
                      <a:pt x="219323" y="208196"/>
                    </a:lnTo>
                    <a:lnTo>
                      <a:pt x="223514" y="204374"/>
                    </a:lnTo>
                    <a:lnTo>
                      <a:pt x="220062" y="202090"/>
                    </a:lnTo>
                    <a:lnTo>
                      <a:pt x="216611" y="199534"/>
                    </a:lnTo>
                    <a:lnTo>
                      <a:pt x="214145" y="195795"/>
                    </a:lnTo>
                    <a:lnTo>
                      <a:pt x="210283" y="194020"/>
                    </a:lnTo>
                    <a:lnTo>
                      <a:pt x="206256" y="191291"/>
                    </a:lnTo>
                    <a:lnTo>
                      <a:pt x="205024" y="187149"/>
                    </a:lnTo>
                    <a:lnTo>
                      <a:pt x="201983" y="190527"/>
                    </a:lnTo>
                    <a:lnTo>
                      <a:pt x="198778" y="187478"/>
                    </a:lnTo>
                    <a:lnTo>
                      <a:pt x="195901" y="183599"/>
                    </a:lnTo>
                    <a:lnTo>
                      <a:pt x="194504" y="176638"/>
                    </a:lnTo>
                    <a:lnTo>
                      <a:pt x="193847" y="172513"/>
                    </a:lnTo>
                    <a:lnTo>
                      <a:pt x="189491" y="170812"/>
                    </a:lnTo>
                    <a:lnTo>
                      <a:pt x="187108" y="167179"/>
                    </a:lnTo>
                    <a:lnTo>
                      <a:pt x="185629" y="163202"/>
                    </a:lnTo>
                    <a:lnTo>
                      <a:pt x="181027" y="162561"/>
                    </a:lnTo>
                    <a:lnTo>
                      <a:pt x="171822" y="152798"/>
                    </a:lnTo>
                    <a:lnTo>
                      <a:pt x="168124" y="149815"/>
                    </a:lnTo>
                    <a:lnTo>
                      <a:pt x="164015" y="145106"/>
                    </a:lnTo>
                    <a:lnTo>
                      <a:pt x="163194" y="140726"/>
                    </a:lnTo>
                    <a:lnTo>
                      <a:pt x="160071" y="137134"/>
                    </a:lnTo>
                    <a:lnTo>
                      <a:pt x="156044" y="135729"/>
                    </a:lnTo>
                    <a:lnTo>
                      <a:pt x="152921" y="132927"/>
                    </a:lnTo>
                    <a:lnTo>
                      <a:pt x="149798" y="130009"/>
                    </a:lnTo>
                    <a:lnTo>
                      <a:pt x="147004" y="127002"/>
                    </a:lnTo>
                    <a:lnTo>
                      <a:pt x="147168" y="122506"/>
                    </a:lnTo>
                    <a:lnTo>
                      <a:pt x="144374" y="118907"/>
                    </a:lnTo>
                    <a:lnTo>
                      <a:pt x="140183" y="116269"/>
                    </a:lnTo>
                    <a:lnTo>
                      <a:pt x="135663" y="115981"/>
                    </a:lnTo>
                    <a:lnTo>
                      <a:pt x="131883" y="113491"/>
                    </a:lnTo>
                    <a:lnTo>
                      <a:pt x="128678" y="110154"/>
                    </a:lnTo>
                    <a:lnTo>
                      <a:pt x="124815" y="108511"/>
                    </a:lnTo>
                    <a:lnTo>
                      <a:pt x="120870" y="105947"/>
                    </a:lnTo>
                    <a:lnTo>
                      <a:pt x="117173" y="103440"/>
                    </a:lnTo>
                    <a:lnTo>
                      <a:pt x="112981" y="102495"/>
                    </a:lnTo>
                    <a:lnTo>
                      <a:pt x="109365" y="100260"/>
                    </a:lnTo>
                    <a:lnTo>
                      <a:pt x="112488" y="97080"/>
                    </a:lnTo>
                    <a:lnTo>
                      <a:pt x="114461" y="93283"/>
                    </a:lnTo>
                    <a:lnTo>
                      <a:pt x="112735" y="89478"/>
                    </a:lnTo>
                    <a:lnTo>
                      <a:pt x="116597" y="87637"/>
                    </a:lnTo>
                    <a:lnTo>
                      <a:pt x="122268" y="87588"/>
                    </a:lnTo>
                    <a:lnTo>
                      <a:pt x="125966" y="90472"/>
                    </a:lnTo>
                    <a:lnTo>
                      <a:pt x="129500" y="86947"/>
                    </a:lnTo>
                    <a:lnTo>
                      <a:pt x="133197" y="85024"/>
                    </a:lnTo>
                    <a:lnTo>
                      <a:pt x="133033" y="80693"/>
                    </a:lnTo>
                    <a:lnTo>
                      <a:pt x="135910" y="76337"/>
                    </a:lnTo>
                    <a:lnTo>
                      <a:pt x="132376" y="73839"/>
                    </a:lnTo>
                    <a:lnTo>
                      <a:pt x="128267" y="72023"/>
                    </a:lnTo>
                    <a:lnTo>
                      <a:pt x="124733" y="69681"/>
                    </a:lnTo>
                    <a:lnTo>
                      <a:pt x="126130" y="65637"/>
                    </a:lnTo>
                    <a:lnTo>
                      <a:pt x="121775" y="65333"/>
                    </a:lnTo>
                    <a:lnTo>
                      <a:pt x="117419" y="64438"/>
                    </a:lnTo>
                    <a:lnTo>
                      <a:pt x="120131" y="61265"/>
                    </a:lnTo>
                    <a:lnTo>
                      <a:pt x="123500" y="57707"/>
                    </a:lnTo>
                    <a:lnTo>
                      <a:pt x="119474" y="56006"/>
                    </a:lnTo>
                    <a:lnTo>
                      <a:pt x="115364" y="52308"/>
                    </a:lnTo>
                    <a:lnTo>
                      <a:pt x="112488" y="49308"/>
                    </a:lnTo>
                    <a:lnTo>
                      <a:pt x="107886" y="48544"/>
                    </a:lnTo>
                    <a:lnTo>
                      <a:pt x="103777" y="49604"/>
                    </a:lnTo>
                    <a:lnTo>
                      <a:pt x="99586" y="51157"/>
                    </a:lnTo>
                    <a:lnTo>
                      <a:pt x="99093" y="55266"/>
                    </a:lnTo>
                    <a:lnTo>
                      <a:pt x="94655" y="55381"/>
                    </a:lnTo>
                    <a:lnTo>
                      <a:pt x="90793" y="53302"/>
                    </a:lnTo>
                    <a:lnTo>
                      <a:pt x="85615" y="52472"/>
                    </a:lnTo>
                    <a:lnTo>
                      <a:pt x="82246" y="50023"/>
                    </a:lnTo>
                    <a:lnTo>
                      <a:pt x="78137" y="46999"/>
                    </a:lnTo>
                    <a:lnTo>
                      <a:pt x="74932" y="44402"/>
                    </a:lnTo>
                    <a:lnTo>
                      <a:pt x="72877" y="40687"/>
                    </a:lnTo>
                    <a:lnTo>
                      <a:pt x="71644" y="36496"/>
                    </a:lnTo>
                    <a:lnTo>
                      <a:pt x="70741" y="32461"/>
                    </a:lnTo>
                    <a:lnTo>
                      <a:pt x="73124" y="28574"/>
                    </a:lnTo>
                    <a:lnTo>
                      <a:pt x="72302" y="24358"/>
                    </a:lnTo>
                    <a:lnTo>
                      <a:pt x="68358" y="22854"/>
                    </a:lnTo>
                    <a:lnTo>
                      <a:pt x="65728" y="26281"/>
                    </a:lnTo>
                    <a:lnTo>
                      <a:pt x="62851" y="22682"/>
                    </a:lnTo>
                    <a:lnTo>
                      <a:pt x="61208" y="18680"/>
                    </a:lnTo>
                    <a:lnTo>
                      <a:pt x="57017" y="15614"/>
                    </a:lnTo>
                    <a:lnTo>
                      <a:pt x="54962" y="11908"/>
                    </a:lnTo>
                    <a:lnTo>
                      <a:pt x="51428" y="9295"/>
                    </a:lnTo>
                    <a:lnTo>
                      <a:pt x="46908" y="5999"/>
                    </a:lnTo>
                    <a:lnTo>
                      <a:pt x="44772" y="1915"/>
                    </a:lnTo>
                    <a:lnTo>
                      <a:pt x="39101" y="1948"/>
                    </a:lnTo>
                    <a:lnTo>
                      <a:pt x="35231" y="0"/>
                    </a:lnTo>
                    <a:lnTo>
                      <a:pt x="32510" y="3098"/>
                    </a:lnTo>
                    <a:lnTo>
                      <a:pt x="30185" y="6862"/>
                    </a:lnTo>
                    <a:lnTo>
                      <a:pt x="31869" y="11218"/>
                    </a:lnTo>
                    <a:lnTo>
                      <a:pt x="33480" y="15154"/>
                    </a:lnTo>
                    <a:lnTo>
                      <a:pt x="36052" y="18787"/>
                    </a:lnTo>
                    <a:lnTo>
                      <a:pt x="38206" y="24120"/>
                    </a:lnTo>
                    <a:lnTo>
                      <a:pt x="40745" y="27399"/>
                    </a:lnTo>
                    <a:lnTo>
                      <a:pt x="39348" y="31787"/>
                    </a:lnTo>
                    <a:lnTo>
                      <a:pt x="40088" y="37071"/>
                    </a:lnTo>
                    <a:lnTo>
                      <a:pt x="43374" y="40277"/>
                    </a:lnTo>
                    <a:lnTo>
                      <a:pt x="38847" y="40712"/>
                    </a:lnTo>
                    <a:lnTo>
                      <a:pt x="33464" y="39372"/>
                    </a:lnTo>
                    <a:lnTo>
                      <a:pt x="29626" y="41041"/>
                    </a:lnTo>
                    <a:lnTo>
                      <a:pt x="26774" y="37786"/>
                    </a:lnTo>
                    <a:lnTo>
                      <a:pt x="24662" y="34146"/>
                    </a:lnTo>
                    <a:lnTo>
                      <a:pt x="24506" y="29963"/>
                    </a:lnTo>
                    <a:lnTo>
                      <a:pt x="20816" y="32535"/>
                    </a:lnTo>
                    <a:lnTo>
                      <a:pt x="16428" y="36151"/>
                    </a:lnTo>
                    <a:lnTo>
                      <a:pt x="12146" y="37154"/>
                    </a:lnTo>
                    <a:lnTo>
                      <a:pt x="11677" y="42956"/>
                    </a:lnTo>
                    <a:lnTo>
                      <a:pt x="8645" y="46235"/>
                    </a:lnTo>
                    <a:lnTo>
                      <a:pt x="8366" y="50492"/>
                    </a:lnTo>
                    <a:lnTo>
                      <a:pt x="4586" y="53162"/>
                    </a:lnTo>
                    <a:lnTo>
                      <a:pt x="1290" y="56565"/>
                    </a:lnTo>
                    <a:lnTo>
                      <a:pt x="197" y="64906"/>
                    </a:lnTo>
                    <a:lnTo>
                      <a:pt x="0" y="69771"/>
                    </a:lnTo>
                    <a:lnTo>
                      <a:pt x="3353" y="67117"/>
                    </a:lnTo>
                    <a:lnTo>
                      <a:pt x="7864" y="68522"/>
                    </a:lnTo>
                    <a:lnTo>
                      <a:pt x="10421" y="72039"/>
                    </a:lnTo>
                    <a:lnTo>
                      <a:pt x="14127" y="75228"/>
                    </a:lnTo>
                    <a:lnTo>
                      <a:pt x="13428" y="80183"/>
                    </a:lnTo>
                    <a:lnTo>
                      <a:pt x="11973" y="84597"/>
                    </a:lnTo>
                    <a:lnTo>
                      <a:pt x="12639" y="88919"/>
                    </a:lnTo>
                    <a:lnTo>
                      <a:pt x="15458" y="93423"/>
                    </a:lnTo>
                    <a:lnTo>
                      <a:pt x="19477" y="92461"/>
                    </a:lnTo>
                    <a:lnTo>
                      <a:pt x="23577" y="93225"/>
                    </a:lnTo>
                    <a:lnTo>
                      <a:pt x="26536" y="90061"/>
                    </a:lnTo>
                    <a:lnTo>
                      <a:pt x="30653" y="90875"/>
                    </a:lnTo>
                    <a:lnTo>
                      <a:pt x="35017" y="90785"/>
                    </a:lnTo>
                    <a:lnTo>
                      <a:pt x="36225" y="94968"/>
                    </a:lnTo>
                    <a:lnTo>
                      <a:pt x="36192" y="99537"/>
                    </a:lnTo>
                    <a:lnTo>
                      <a:pt x="37030" y="103794"/>
                    </a:lnTo>
                    <a:lnTo>
                      <a:pt x="39348" y="107196"/>
                    </a:lnTo>
                    <a:lnTo>
                      <a:pt x="39430" y="111461"/>
                    </a:lnTo>
                    <a:lnTo>
                      <a:pt x="38937" y="115710"/>
                    </a:lnTo>
                    <a:lnTo>
                      <a:pt x="39430" y="120485"/>
                    </a:lnTo>
                    <a:lnTo>
                      <a:pt x="36882" y="124536"/>
                    </a:lnTo>
                    <a:lnTo>
                      <a:pt x="36003" y="129097"/>
                    </a:lnTo>
                    <a:lnTo>
                      <a:pt x="38247" y="132968"/>
                    </a:lnTo>
                    <a:lnTo>
                      <a:pt x="39265" y="137225"/>
                    </a:lnTo>
                    <a:lnTo>
                      <a:pt x="38863" y="142616"/>
                    </a:lnTo>
                    <a:lnTo>
                      <a:pt x="36956" y="146437"/>
                    </a:lnTo>
                    <a:lnTo>
                      <a:pt x="36628" y="151689"/>
                    </a:lnTo>
                    <a:lnTo>
                      <a:pt x="38567" y="155469"/>
                    </a:lnTo>
                    <a:lnTo>
                      <a:pt x="41977" y="157827"/>
                    </a:lnTo>
                    <a:lnTo>
                      <a:pt x="44197" y="154294"/>
                    </a:lnTo>
                    <a:lnTo>
                      <a:pt x="46826" y="151097"/>
                    </a:lnTo>
                    <a:lnTo>
                      <a:pt x="50442" y="149067"/>
                    </a:lnTo>
                    <a:lnTo>
                      <a:pt x="52086" y="145229"/>
                    </a:lnTo>
                    <a:lnTo>
                      <a:pt x="56031" y="143545"/>
                    </a:lnTo>
                    <a:lnTo>
                      <a:pt x="56359" y="139362"/>
                    </a:lnTo>
                    <a:lnTo>
                      <a:pt x="61454" y="138096"/>
                    </a:lnTo>
                    <a:lnTo>
                      <a:pt x="64577" y="134184"/>
                    </a:lnTo>
                    <a:lnTo>
                      <a:pt x="70823" y="139246"/>
                    </a:lnTo>
                    <a:lnTo>
                      <a:pt x="76329" y="142123"/>
                    </a:lnTo>
                    <a:lnTo>
                      <a:pt x="80520" y="144194"/>
                    </a:lnTo>
                    <a:lnTo>
                      <a:pt x="85040" y="143290"/>
                    </a:lnTo>
                    <a:lnTo>
                      <a:pt x="88985" y="141104"/>
                    </a:lnTo>
                    <a:lnTo>
                      <a:pt x="92847" y="139517"/>
                    </a:lnTo>
                    <a:lnTo>
                      <a:pt x="94244" y="134924"/>
                    </a:lnTo>
                    <a:lnTo>
                      <a:pt x="97531" y="131628"/>
                    </a:lnTo>
                    <a:lnTo>
                      <a:pt x="97449" y="127462"/>
                    </a:lnTo>
                    <a:lnTo>
                      <a:pt x="101723" y="127741"/>
                    </a:lnTo>
                    <a:lnTo>
                      <a:pt x="106078" y="128514"/>
                    </a:lnTo>
                    <a:lnTo>
                      <a:pt x="111502" y="130322"/>
                    </a:lnTo>
                    <a:lnTo>
                      <a:pt x="116351" y="130667"/>
                    </a:lnTo>
                    <a:lnTo>
                      <a:pt x="119227" y="134299"/>
                    </a:lnTo>
                    <a:lnTo>
                      <a:pt x="124158" y="140808"/>
                    </a:lnTo>
                    <a:lnTo>
                      <a:pt x="126788" y="145410"/>
                    </a:lnTo>
                    <a:lnTo>
                      <a:pt x="133033" y="151828"/>
                    </a:lnTo>
                    <a:lnTo>
                      <a:pt x="140101" y="155929"/>
                    </a:lnTo>
                    <a:lnTo>
                      <a:pt x="143224" y="159833"/>
                    </a:lnTo>
                    <a:lnTo>
                      <a:pt x="144457" y="166037"/>
                    </a:lnTo>
                    <a:lnTo>
                      <a:pt x="143552" y="171732"/>
                    </a:lnTo>
                    <a:lnTo>
                      <a:pt x="144538" y="176384"/>
                    </a:lnTo>
                    <a:lnTo>
                      <a:pt x="145361" y="180641"/>
                    </a:lnTo>
                    <a:lnTo>
                      <a:pt x="145443" y="184996"/>
                    </a:lnTo>
                    <a:lnTo>
                      <a:pt x="147333" y="188653"/>
                    </a:lnTo>
                    <a:lnTo>
                      <a:pt x="150702" y="192787"/>
                    </a:lnTo>
                    <a:lnTo>
                      <a:pt x="154811" y="196255"/>
                    </a:lnTo>
                    <a:lnTo>
                      <a:pt x="156044" y="200372"/>
                    </a:lnTo>
                    <a:lnTo>
                      <a:pt x="161221" y="202320"/>
                    </a:lnTo>
                    <a:lnTo>
                      <a:pt x="166892" y="203405"/>
                    </a:lnTo>
                    <a:lnTo>
                      <a:pt x="167056" y="209256"/>
                    </a:lnTo>
                    <a:lnTo>
                      <a:pt x="171329" y="211713"/>
                    </a:lnTo>
                    <a:lnTo>
                      <a:pt x="174699" y="214696"/>
                    </a:lnTo>
                    <a:lnTo>
                      <a:pt x="174206" y="219159"/>
                    </a:lnTo>
                    <a:lnTo>
                      <a:pt x="171905" y="223161"/>
                    </a:lnTo>
                    <a:lnTo>
                      <a:pt x="175274" y="226612"/>
                    </a:lnTo>
                    <a:lnTo>
                      <a:pt x="172398" y="229678"/>
                    </a:lnTo>
                    <a:lnTo>
                      <a:pt x="175110" y="233170"/>
                    </a:lnTo>
                    <a:lnTo>
                      <a:pt x="176424" y="237074"/>
                    </a:lnTo>
                    <a:lnTo>
                      <a:pt x="174945" y="241446"/>
                    </a:lnTo>
                    <a:lnTo>
                      <a:pt x="175521" y="245588"/>
                    </a:lnTo>
                    <a:lnTo>
                      <a:pt x="176178" y="249746"/>
                    </a:lnTo>
                    <a:lnTo>
                      <a:pt x="173877" y="253485"/>
                    </a:lnTo>
                    <a:lnTo>
                      <a:pt x="169932" y="255137"/>
                    </a:lnTo>
                    <a:lnTo>
                      <a:pt x="169686" y="259608"/>
                    </a:lnTo>
                    <a:lnTo>
                      <a:pt x="173138" y="263388"/>
                    </a:lnTo>
                    <a:lnTo>
                      <a:pt x="178233" y="261638"/>
                    </a:lnTo>
                    <a:lnTo>
                      <a:pt x="182670" y="263873"/>
                    </a:lnTo>
                    <a:lnTo>
                      <a:pt x="186286" y="266453"/>
                    </a:lnTo>
                    <a:lnTo>
                      <a:pt x="191135" y="268984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60" name="Free-form: Shape 1159">
                <a:extLst>
                  <a:ext uri="{FF2B5EF4-FFF2-40B4-BE49-F238E27FC236}">
                    <a16:creationId xmlns:a16="http://schemas.microsoft.com/office/drawing/2014/main" id="{938968B3-78E9-817D-E638-AD2D7CEEAAC6}"/>
                  </a:ext>
                </a:extLst>
              </p:cNvPr>
              <p:cNvSpPr/>
              <p:nvPr/>
            </p:nvSpPr>
            <p:spPr>
              <a:xfrm>
                <a:off x="6865299" y="2755137"/>
                <a:ext cx="38692" cy="58410"/>
              </a:xfrm>
              <a:custGeom>
                <a:avLst/>
                <a:gdLst>
                  <a:gd name="connsiteX0" fmla="*/ 4503 w 32945"/>
                  <a:gd name="connsiteY0" fmla="*/ 49736 h 49735"/>
                  <a:gd name="connsiteX1" fmla="*/ 8284 w 32945"/>
                  <a:gd name="connsiteY1" fmla="*/ 47952 h 49735"/>
                  <a:gd name="connsiteX2" fmla="*/ 9418 w 32945"/>
                  <a:gd name="connsiteY2" fmla="*/ 42430 h 49735"/>
                  <a:gd name="connsiteX3" fmla="*/ 14735 w 32945"/>
                  <a:gd name="connsiteY3" fmla="*/ 41008 h 49735"/>
                  <a:gd name="connsiteX4" fmla="*/ 18499 w 32945"/>
                  <a:gd name="connsiteY4" fmla="*/ 36965 h 49735"/>
                  <a:gd name="connsiteX5" fmla="*/ 21507 w 32945"/>
                  <a:gd name="connsiteY5" fmla="*/ 33357 h 49735"/>
                  <a:gd name="connsiteX6" fmla="*/ 18022 w 32945"/>
                  <a:gd name="connsiteY6" fmla="*/ 30744 h 49735"/>
                  <a:gd name="connsiteX7" fmla="*/ 20832 w 32945"/>
                  <a:gd name="connsiteY7" fmla="*/ 25813 h 49735"/>
                  <a:gd name="connsiteX8" fmla="*/ 25369 w 32945"/>
                  <a:gd name="connsiteY8" fmla="*/ 24671 h 49735"/>
                  <a:gd name="connsiteX9" fmla="*/ 29593 w 32945"/>
                  <a:gd name="connsiteY9" fmla="*/ 25386 h 49735"/>
                  <a:gd name="connsiteX10" fmla="*/ 26281 w 32945"/>
                  <a:gd name="connsiteY10" fmla="*/ 22739 h 49735"/>
                  <a:gd name="connsiteX11" fmla="*/ 29059 w 32945"/>
                  <a:gd name="connsiteY11" fmla="*/ 19091 h 49735"/>
                  <a:gd name="connsiteX12" fmla="*/ 32946 w 32945"/>
                  <a:gd name="connsiteY12" fmla="*/ 15968 h 49735"/>
                  <a:gd name="connsiteX13" fmla="*/ 32913 w 32945"/>
                  <a:gd name="connsiteY13" fmla="*/ 11456 h 49735"/>
                  <a:gd name="connsiteX14" fmla="*/ 31960 w 32945"/>
                  <a:gd name="connsiteY14" fmla="*/ 7248 h 49735"/>
                  <a:gd name="connsiteX15" fmla="*/ 28591 w 32945"/>
                  <a:gd name="connsiteY15" fmla="*/ 4257 h 49735"/>
                  <a:gd name="connsiteX16" fmla="*/ 25903 w 32945"/>
                  <a:gd name="connsiteY16" fmla="*/ 0 h 49735"/>
                  <a:gd name="connsiteX17" fmla="*/ 21252 w 32945"/>
                  <a:gd name="connsiteY17" fmla="*/ 164 h 49735"/>
                  <a:gd name="connsiteX18" fmla="*/ 17143 w 32945"/>
                  <a:gd name="connsiteY18" fmla="*/ 477 h 49735"/>
                  <a:gd name="connsiteX19" fmla="*/ 14258 w 32945"/>
                  <a:gd name="connsiteY19" fmla="*/ 5514 h 49735"/>
                  <a:gd name="connsiteX20" fmla="*/ 10166 w 32945"/>
                  <a:gd name="connsiteY20" fmla="*/ 8358 h 49735"/>
                  <a:gd name="connsiteX21" fmla="*/ 8571 w 32945"/>
                  <a:gd name="connsiteY21" fmla="*/ 12442 h 49735"/>
                  <a:gd name="connsiteX22" fmla="*/ 8711 w 32945"/>
                  <a:gd name="connsiteY22" fmla="*/ 16979 h 49735"/>
                  <a:gd name="connsiteX23" fmla="*/ 7396 w 32945"/>
                  <a:gd name="connsiteY23" fmla="*/ 23158 h 49735"/>
                  <a:gd name="connsiteX24" fmla="*/ 5284 w 32945"/>
                  <a:gd name="connsiteY24" fmla="*/ 26725 h 49735"/>
                  <a:gd name="connsiteX25" fmla="*/ 3789 w 32945"/>
                  <a:gd name="connsiteY25" fmla="*/ 32141 h 49735"/>
                  <a:gd name="connsiteX26" fmla="*/ 2021 w 32945"/>
                  <a:gd name="connsiteY26" fmla="*/ 36702 h 49735"/>
                  <a:gd name="connsiteX27" fmla="*/ 657 w 32945"/>
                  <a:gd name="connsiteY27" fmla="*/ 41066 h 49735"/>
                  <a:gd name="connsiteX28" fmla="*/ 0 w 32945"/>
                  <a:gd name="connsiteY28" fmla="*/ 45249 h 49735"/>
                  <a:gd name="connsiteX29" fmla="*/ 4503 w 32945"/>
                  <a:gd name="connsiteY29" fmla="*/ 49736 h 497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2945" h="49735">
                    <a:moveTo>
                      <a:pt x="4503" y="49736"/>
                    </a:moveTo>
                    <a:lnTo>
                      <a:pt x="8284" y="47952"/>
                    </a:lnTo>
                    <a:lnTo>
                      <a:pt x="9418" y="42430"/>
                    </a:lnTo>
                    <a:lnTo>
                      <a:pt x="14735" y="41008"/>
                    </a:lnTo>
                    <a:lnTo>
                      <a:pt x="18499" y="36965"/>
                    </a:lnTo>
                    <a:lnTo>
                      <a:pt x="21507" y="33357"/>
                    </a:lnTo>
                    <a:lnTo>
                      <a:pt x="18022" y="30744"/>
                    </a:lnTo>
                    <a:lnTo>
                      <a:pt x="20832" y="25813"/>
                    </a:lnTo>
                    <a:lnTo>
                      <a:pt x="25369" y="24671"/>
                    </a:lnTo>
                    <a:lnTo>
                      <a:pt x="29593" y="25386"/>
                    </a:lnTo>
                    <a:lnTo>
                      <a:pt x="26281" y="22739"/>
                    </a:lnTo>
                    <a:lnTo>
                      <a:pt x="29059" y="19091"/>
                    </a:lnTo>
                    <a:lnTo>
                      <a:pt x="32946" y="15968"/>
                    </a:lnTo>
                    <a:lnTo>
                      <a:pt x="32913" y="11456"/>
                    </a:lnTo>
                    <a:lnTo>
                      <a:pt x="31960" y="7248"/>
                    </a:lnTo>
                    <a:lnTo>
                      <a:pt x="28591" y="4257"/>
                    </a:lnTo>
                    <a:lnTo>
                      <a:pt x="25903" y="0"/>
                    </a:lnTo>
                    <a:lnTo>
                      <a:pt x="21252" y="164"/>
                    </a:lnTo>
                    <a:lnTo>
                      <a:pt x="17143" y="477"/>
                    </a:lnTo>
                    <a:lnTo>
                      <a:pt x="14258" y="5514"/>
                    </a:lnTo>
                    <a:lnTo>
                      <a:pt x="10166" y="8358"/>
                    </a:lnTo>
                    <a:lnTo>
                      <a:pt x="8571" y="12442"/>
                    </a:lnTo>
                    <a:lnTo>
                      <a:pt x="8711" y="16979"/>
                    </a:lnTo>
                    <a:lnTo>
                      <a:pt x="7396" y="23158"/>
                    </a:lnTo>
                    <a:lnTo>
                      <a:pt x="5284" y="26725"/>
                    </a:lnTo>
                    <a:lnTo>
                      <a:pt x="3789" y="32141"/>
                    </a:lnTo>
                    <a:lnTo>
                      <a:pt x="2021" y="36702"/>
                    </a:lnTo>
                    <a:lnTo>
                      <a:pt x="657" y="41066"/>
                    </a:lnTo>
                    <a:lnTo>
                      <a:pt x="0" y="45249"/>
                    </a:lnTo>
                    <a:lnTo>
                      <a:pt x="4503" y="49736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61" name="Free-form: Shape 1160">
                <a:extLst>
                  <a:ext uri="{FF2B5EF4-FFF2-40B4-BE49-F238E27FC236}">
                    <a16:creationId xmlns:a16="http://schemas.microsoft.com/office/drawing/2014/main" id="{C950BE7B-58B5-DBB0-5681-D7C949E87A0B}"/>
                  </a:ext>
                </a:extLst>
              </p:cNvPr>
              <p:cNvSpPr/>
              <p:nvPr/>
            </p:nvSpPr>
            <p:spPr>
              <a:xfrm>
                <a:off x="10121185" y="2356279"/>
                <a:ext cx="33781" cy="40749"/>
              </a:xfrm>
              <a:custGeom>
                <a:avLst/>
                <a:gdLst>
                  <a:gd name="connsiteX0" fmla="*/ 3780 w 28763"/>
                  <a:gd name="connsiteY0" fmla="*/ 34697 h 34696"/>
                  <a:gd name="connsiteX1" fmla="*/ 4602 w 28763"/>
                  <a:gd name="connsiteY1" fmla="*/ 30407 h 34696"/>
                  <a:gd name="connsiteX2" fmla="*/ 7478 w 28763"/>
                  <a:gd name="connsiteY2" fmla="*/ 27333 h 34696"/>
                  <a:gd name="connsiteX3" fmla="*/ 9614 w 28763"/>
                  <a:gd name="connsiteY3" fmla="*/ 23734 h 34696"/>
                  <a:gd name="connsiteX4" fmla="*/ 10930 w 28763"/>
                  <a:gd name="connsiteY4" fmla="*/ 19707 h 34696"/>
                  <a:gd name="connsiteX5" fmla="*/ 15203 w 28763"/>
                  <a:gd name="connsiteY5" fmla="*/ 17981 h 34696"/>
                  <a:gd name="connsiteX6" fmla="*/ 18079 w 28763"/>
                  <a:gd name="connsiteY6" fmla="*/ 14858 h 34696"/>
                  <a:gd name="connsiteX7" fmla="*/ 20298 w 28763"/>
                  <a:gd name="connsiteY7" fmla="*/ 11119 h 34696"/>
                  <a:gd name="connsiteX8" fmla="*/ 23996 w 28763"/>
                  <a:gd name="connsiteY8" fmla="*/ 9253 h 34696"/>
                  <a:gd name="connsiteX9" fmla="*/ 27448 w 28763"/>
                  <a:gd name="connsiteY9" fmla="*/ 6665 h 34696"/>
                  <a:gd name="connsiteX10" fmla="*/ 28763 w 28763"/>
                  <a:gd name="connsiteY10" fmla="*/ 2490 h 34696"/>
                  <a:gd name="connsiteX11" fmla="*/ 25311 w 28763"/>
                  <a:gd name="connsiteY11" fmla="*/ 0 h 34696"/>
                  <a:gd name="connsiteX12" fmla="*/ 21367 w 28763"/>
                  <a:gd name="connsiteY12" fmla="*/ 1948 h 34696"/>
                  <a:gd name="connsiteX13" fmla="*/ 21202 w 28763"/>
                  <a:gd name="connsiteY13" fmla="*/ 6139 h 34696"/>
                  <a:gd name="connsiteX14" fmla="*/ 17340 w 28763"/>
                  <a:gd name="connsiteY14" fmla="*/ 8892 h 34696"/>
                  <a:gd name="connsiteX15" fmla="*/ 12984 w 28763"/>
                  <a:gd name="connsiteY15" fmla="*/ 8760 h 34696"/>
                  <a:gd name="connsiteX16" fmla="*/ 9614 w 28763"/>
                  <a:gd name="connsiteY16" fmla="*/ 6139 h 34696"/>
                  <a:gd name="connsiteX17" fmla="*/ 6081 w 28763"/>
                  <a:gd name="connsiteY17" fmla="*/ 3501 h 34696"/>
                  <a:gd name="connsiteX18" fmla="*/ 7642 w 28763"/>
                  <a:gd name="connsiteY18" fmla="*/ 7503 h 34696"/>
                  <a:gd name="connsiteX19" fmla="*/ 7150 w 28763"/>
                  <a:gd name="connsiteY19" fmla="*/ 11653 h 34696"/>
                  <a:gd name="connsiteX20" fmla="*/ 3369 w 28763"/>
                  <a:gd name="connsiteY20" fmla="*/ 13461 h 34696"/>
                  <a:gd name="connsiteX21" fmla="*/ 6164 w 28763"/>
                  <a:gd name="connsiteY21" fmla="*/ 16904 h 34696"/>
                  <a:gd name="connsiteX22" fmla="*/ 3780 w 28763"/>
                  <a:gd name="connsiteY22" fmla="*/ 20397 h 34696"/>
                  <a:gd name="connsiteX23" fmla="*/ 0 w 28763"/>
                  <a:gd name="connsiteY23" fmla="*/ 22156 h 34696"/>
                  <a:gd name="connsiteX24" fmla="*/ 3369 w 28763"/>
                  <a:gd name="connsiteY24" fmla="*/ 24605 h 34696"/>
                  <a:gd name="connsiteX25" fmla="*/ 410 w 28763"/>
                  <a:gd name="connsiteY25" fmla="*/ 27588 h 34696"/>
                  <a:gd name="connsiteX26" fmla="*/ 1150 w 28763"/>
                  <a:gd name="connsiteY26" fmla="*/ 31639 h 346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28763" h="34696">
                    <a:moveTo>
                      <a:pt x="3780" y="34697"/>
                    </a:moveTo>
                    <a:lnTo>
                      <a:pt x="4602" y="30407"/>
                    </a:lnTo>
                    <a:lnTo>
                      <a:pt x="7478" y="27333"/>
                    </a:lnTo>
                    <a:lnTo>
                      <a:pt x="9614" y="23734"/>
                    </a:lnTo>
                    <a:lnTo>
                      <a:pt x="10930" y="19707"/>
                    </a:lnTo>
                    <a:lnTo>
                      <a:pt x="15203" y="17981"/>
                    </a:lnTo>
                    <a:lnTo>
                      <a:pt x="18079" y="14858"/>
                    </a:lnTo>
                    <a:lnTo>
                      <a:pt x="20298" y="11119"/>
                    </a:lnTo>
                    <a:lnTo>
                      <a:pt x="23996" y="9253"/>
                    </a:lnTo>
                    <a:lnTo>
                      <a:pt x="27448" y="6665"/>
                    </a:lnTo>
                    <a:lnTo>
                      <a:pt x="28763" y="2490"/>
                    </a:lnTo>
                    <a:lnTo>
                      <a:pt x="25311" y="0"/>
                    </a:lnTo>
                    <a:lnTo>
                      <a:pt x="21367" y="1948"/>
                    </a:lnTo>
                    <a:lnTo>
                      <a:pt x="21202" y="6139"/>
                    </a:lnTo>
                    <a:lnTo>
                      <a:pt x="17340" y="8892"/>
                    </a:lnTo>
                    <a:lnTo>
                      <a:pt x="12984" y="8760"/>
                    </a:lnTo>
                    <a:lnTo>
                      <a:pt x="9614" y="6139"/>
                    </a:lnTo>
                    <a:lnTo>
                      <a:pt x="6081" y="3501"/>
                    </a:lnTo>
                    <a:lnTo>
                      <a:pt x="7642" y="7503"/>
                    </a:lnTo>
                    <a:lnTo>
                      <a:pt x="7150" y="11653"/>
                    </a:lnTo>
                    <a:lnTo>
                      <a:pt x="3369" y="13461"/>
                    </a:lnTo>
                    <a:lnTo>
                      <a:pt x="6164" y="16904"/>
                    </a:lnTo>
                    <a:lnTo>
                      <a:pt x="3780" y="20397"/>
                    </a:lnTo>
                    <a:lnTo>
                      <a:pt x="0" y="22156"/>
                    </a:lnTo>
                    <a:lnTo>
                      <a:pt x="3369" y="24605"/>
                    </a:lnTo>
                    <a:lnTo>
                      <a:pt x="410" y="27588"/>
                    </a:lnTo>
                    <a:lnTo>
                      <a:pt x="1150" y="31639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62" name="Free-form: Shape 1161">
                <a:extLst>
                  <a:ext uri="{FF2B5EF4-FFF2-40B4-BE49-F238E27FC236}">
                    <a16:creationId xmlns:a16="http://schemas.microsoft.com/office/drawing/2014/main" id="{4B5A16E4-1684-6C08-B03F-F5FEFA744AFD}"/>
                  </a:ext>
                </a:extLst>
              </p:cNvPr>
              <p:cNvSpPr/>
              <p:nvPr/>
            </p:nvSpPr>
            <p:spPr>
              <a:xfrm>
                <a:off x="8292765" y="2120580"/>
                <a:ext cx="980824" cy="380163"/>
              </a:xfrm>
              <a:custGeom>
                <a:avLst/>
                <a:gdLst>
                  <a:gd name="connsiteX0" fmla="*/ 542916 w 835149"/>
                  <a:gd name="connsiteY0" fmla="*/ 323700 h 323700"/>
                  <a:gd name="connsiteX1" fmla="*/ 546088 w 835149"/>
                  <a:gd name="connsiteY1" fmla="*/ 318498 h 323700"/>
                  <a:gd name="connsiteX2" fmla="*/ 555325 w 835149"/>
                  <a:gd name="connsiteY2" fmla="*/ 312811 h 323700"/>
                  <a:gd name="connsiteX3" fmla="*/ 572090 w 835149"/>
                  <a:gd name="connsiteY3" fmla="*/ 304651 h 323700"/>
                  <a:gd name="connsiteX4" fmla="*/ 577563 w 835149"/>
                  <a:gd name="connsiteY4" fmla="*/ 301717 h 323700"/>
                  <a:gd name="connsiteX5" fmla="*/ 586126 w 835149"/>
                  <a:gd name="connsiteY5" fmla="*/ 300230 h 323700"/>
                  <a:gd name="connsiteX6" fmla="*/ 589553 w 835149"/>
                  <a:gd name="connsiteY6" fmla="*/ 297739 h 323700"/>
                  <a:gd name="connsiteX7" fmla="*/ 595857 w 835149"/>
                  <a:gd name="connsiteY7" fmla="*/ 297904 h 323700"/>
                  <a:gd name="connsiteX8" fmla="*/ 601280 w 835149"/>
                  <a:gd name="connsiteY8" fmla="*/ 297928 h 323700"/>
                  <a:gd name="connsiteX9" fmla="*/ 607082 w 835149"/>
                  <a:gd name="connsiteY9" fmla="*/ 297287 h 323700"/>
                  <a:gd name="connsiteX10" fmla="*/ 612408 w 835149"/>
                  <a:gd name="connsiteY10" fmla="*/ 296392 h 323700"/>
                  <a:gd name="connsiteX11" fmla="*/ 619993 w 835149"/>
                  <a:gd name="connsiteY11" fmla="*/ 296983 h 323700"/>
                  <a:gd name="connsiteX12" fmla="*/ 624875 w 835149"/>
                  <a:gd name="connsiteY12" fmla="*/ 297945 h 323700"/>
                  <a:gd name="connsiteX13" fmla="*/ 631408 w 835149"/>
                  <a:gd name="connsiteY13" fmla="*/ 296794 h 323700"/>
                  <a:gd name="connsiteX14" fmla="*/ 635525 w 835149"/>
                  <a:gd name="connsiteY14" fmla="*/ 296819 h 323700"/>
                  <a:gd name="connsiteX15" fmla="*/ 639659 w 835149"/>
                  <a:gd name="connsiteY15" fmla="*/ 297131 h 323700"/>
                  <a:gd name="connsiteX16" fmla="*/ 644023 w 835149"/>
                  <a:gd name="connsiteY16" fmla="*/ 296515 h 323700"/>
                  <a:gd name="connsiteX17" fmla="*/ 648847 w 835149"/>
                  <a:gd name="connsiteY17" fmla="*/ 292751 h 323700"/>
                  <a:gd name="connsiteX18" fmla="*/ 656654 w 835149"/>
                  <a:gd name="connsiteY18" fmla="*/ 290861 h 323700"/>
                  <a:gd name="connsiteX19" fmla="*/ 663393 w 835149"/>
                  <a:gd name="connsiteY19" fmla="*/ 286555 h 323700"/>
                  <a:gd name="connsiteX20" fmla="*/ 665858 w 835149"/>
                  <a:gd name="connsiteY20" fmla="*/ 281698 h 323700"/>
                  <a:gd name="connsiteX21" fmla="*/ 666104 w 835149"/>
                  <a:gd name="connsiteY21" fmla="*/ 277055 h 323700"/>
                  <a:gd name="connsiteX22" fmla="*/ 668406 w 835149"/>
                  <a:gd name="connsiteY22" fmla="*/ 272132 h 323700"/>
                  <a:gd name="connsiteX23" fmla="*/ 672679 w 835149"/>
                  <a:gd name="connsiteY23" fmla="*/ 267522 h 323700"/>
                  <a:gd name="connsiteX24" fmla="*/ 676788 w 835149"/>
                  <a:gd name="connsiteY24" fmla="*/ 265064 h 323700"/>
                  <a:gd name="connsiteX25" fmla="*/ 680897 w 835149"/>
                  <a:gd name="connsiteY25" fmla="*/ 264497 h 323700"/>
                  <a:gd name="connsiteX26" fmla="*/ 683773 w 835149"/>
                  <a:gd name="connsiteY26" fmla="*/ 258975 h 323700"/>
                  <a:gd name="connsiteX27" fmla="*/ 685663 w 835149"/>
                  <a:gd name="connsiteY27" fmla="*/ 254233 h 323700"/>
                  <a:gd name="connsiteX28" fmla="*/ 681719 w 835149"/>
                  <a:gd name="connsiteY28" fmla="*/ 250724 h 323700"/>
                  <a:gd name="connsiteX29" fmla="*/ 675802 w 835149"/>
                  <a:gd name="connsiteY29" fmla="*/ 247683 h 323700"/>
                  <a:gd name="connsiteX30" fmla="*/ 668981 w 835149"/>
                  <a:gd name="connsiteY30" fmla="*/ 242514 h 323700"/>
                  <a:gd name="connsiteX31" fmla="*/ 665858 w 835149"/>
                  <a:gd name="connsiteY31" fmla="*/ 239260 h 323700"/>
                  <a:gd name="connsiteX32" fmla="*/ 662900 w 835149"/>
                  <a:gd name="connsiteY32" fmla="*/ 236310 h 323700"/>
                  <a:gd name="connsiteX33" fmla="*/ 663064 w 835149"/>
                  <a:gd name="connsiteY33" fmla="*/ 231527 h 323700"/>
                  <a:gd name="connsiteX34" fmla="*/ 661831 w 835149"/>
                  <a:gd name="connsiteY34" fmla="*/ 225897 h 323700"/>
                  <a:gd name="connsiteX35" fmla="*/ 662078 w 835149"/>
                  <a:gd name="connsiteY35" fmla="*/ 219684 h 323700"/>
                  <a:gd name="connsiteX36" fmla="*/ 665447 w 835149"/>
                  <a:gd name="connsiteY36" fmla="*/ 215354 h 323700"/>
                  <a:gd name="connsiteX37" fmla="*/ 669885 w 835149"/>
                  <a:gd name="connsiteY37" fmla="*/ 215436 h 323700"/>
                  <a:gd name="connsiteX38" fmla="*/ 676295 w 835149"/>
                  <a:gd name="connsiteY38" fmla="*/ 215674 h 323700"/>
                  <a:gd name="connsiteX39" fmla="*/ 681226 w 835149"/>
                  <a:gd name="connsiteY39" fmla="*/ 217597 h 323700"/>
                  <a:gd name="connsiteX40" fmla="*/ 691663 w 835149"/>
                  <a:gd name="connsiteY40" fmla="*/ 222594 h 323700"/>
                  <a:gd name="connsiteX41" fmla="*/ 699552 w 835149"/>
                  <a:gd name="connsiteY41" fmla="*/ 223950 h 323700"/>
                  <a:gd name="connsiteX42" fmla="*/ 709413 w 835149"/>
                  <a:gd name="connsiteY42" fmla="*/ 224665 h 323700"/>
                  <a:gd name="connsiteX43" fmla="*/ 713933 w 835149"/>
                  <a:gd name="connsiteY43" fmla="*/ 224771 h 323700"/>
                  <a:gd name="connsiteX44" fmla="*/ 716974 w 835149"/>
                  <a:gd name="connsiteY44" fmla="*/ 221501 h 323700"/>
                  <a:gd name="connsiteX45" fmla="*/ 720837 w 835149"/>
                  <a:gd name="connsiteY45" fmla="*/ 219906 h 323700"/>
                  <a:gd name="connsiteX46" fmla="*/ 725932 w 835149"/>
                  <a:gd name="connsiteY46" fmla="*/ 211540 h 323700"/>
                  <a:gd name="connsiteX47" fmla="*/ 724863 w 835149"/>
                  <a:gd name="connsiteY47" fmla="*/ 205829 h 323700"/>
                  <a:gd name="connsiteX48" fmla="*/ 728808 w 835149"/>
                  <a:gd name="connsiteY48" fmla="*/ 204210 h 323700"/>
                  <a:gd name="connsiteX49" fmla="*/ 736204 w 835149"/>
                  <a:gd name="connsiteY49" fmla="*/ 206084 h 323700"/>
                  <a:gd name="connsiteX50" fmla="*/ 745244 w 835149"/>
                  <a:gd name="connsiteY50" fmla="*/ 205673 h 323700"/>
                  <a:gd name="connsiteX51" fmla="*/ 752394 w 835149"/>
                  <a:gd name="connsiteY51" fmla="*/ 203552 h 323700"/>
                  <a:gd name="connsiteX52" fmla="*/ 754695 w 835149"/>
                  <a:gd name="connsiteY52" fmla="*/ 199863 h 323700"/>
                  <a:gd name="connsiteX53" fmla="*/ 760201 w 835149"/>
                  <a:gd name="connsiteY53" fmla="*/ 196526 h 323700"/>
                  <a:gd name="connsiteX54" fmla="*/ 760201 w 835149"/>
                  <a:gd name="connsiteY54" fmla="*/ 191924 h 323700"/>
                  <a:gd name="connsiteX55" fmla="*/ 757489 w 835149"/>
                  <a:gd name="connsiteY55" fmla="*/ 188160 h 323700"/>
                  <a:gd name="connsiteX56" fmla="*/ 759297 w 835149"/>
                  <a:gd name="connsiteY56" fmla="*/ 178142 h 323700"/>
                  <a:gd name="connsiteX57" fmla="*/ 763817 w 835149"/>
                  <a:gd name="connsiteY57" fmla="*/ 175274 h 323700"/>
                  <a:gd name="connsiteX58" fmla="*/ 777623 w 835149"/>
                  <a:gd name="connsiteY58" fmla="*/ 175940 h 323700"/>
                  <a:gd name="connsiteX59" fmla="*/ 776472 w 835149"/>
                  <a:gd name="connsiteY59" fmla="*/ 170894 h 323700"/>
                  <a:gd name="connsiteX60" fmla="*/ 783211 w 835149"/>
                  <a:gd name="connsiteY60" fmla="*/ 171264 h 323700"/>
                  <a:gd name="connsiteX61" fmla="*/ 786499 w 835149"/>
                  <a:gd name="connsiteY61" fmla="*/ 168725 h 323700"/>
                  <a:gd name="connsiteX62" fmla="*/ 794141 w 835149"/>
                  <a:gd name="connsiteY62" fmla="*/ 164402 h 323700"/>
                  <a:gd name="connsiteX63" fmla="*/ 801620 w 835149"/>
                  <a:gd name="connsiteY63" fmla="*/ 165750 h 323700"/>
                  <a:gd name="connsiteX64" fmla="*/ 807044 w 835149"/>
                  <a:gd name="connsiteY64" fmla="*/ 165947 h 323700"/>
                  <a:gd name="connsiteX65" fmla="*/ 811071 w 835149"/>
                  <a:gd name="connsiteY65" fmla="*/ 163983 h 323700"/>
                  <a:gd name="connsiteX66" fmla="*/ 814522 w 835149"/>
                  <a:gd name="connsiteY66" fmla="*/ 166563 h 323700"/>
                  <a:gd name="connsiteX67" fmla="*/ 823151 w 835149"/>
                  <a:gd name="connsiteY67" fmla="*/ 168404 h 323700"/>
                  <a:gd name="connsiteX68" fmla="*/ 830383 w 835149"/>
                  <a:gd name="connsiteY68" fmla="*/ 168223 h 323700"/>
                  <a:gd name="connsiteX69" fmla="*/ 835149 w 835149"/>
                  <a:gd name="connsiteY69" fmla="*/ 166621 h 323700"/>
                  <a:gd name="connsiteX70" fmla="*/ 833506 w 835149"/>
                  <a:gd name="connsiteY70" fmla="*/ 162618 h 323700"/>
                  <a:gd name="connsiteX71" fmla="*/ 829150 w 835149"/>
                  <a:gd name="connsiteY71" fmla="*/ 158797 h 323700"/>
                  <a:gd name="connsiteX72" fmla="*/ 825124 w 835149"/>
                  <a:gd name="connsiteY72" fmla="*/ 154548 h 323700"/>
                  <a:gd name="connsiteX73" fmla="*/ 819864 w 835149"/>
                  <a:gd name="connsiteY73" fmla="*/ 150242 h 323700"/>
                  <a:gd name="connsiteX74" fmla="*/ 815180 w 835149"/>
                  <a:gd name="connsiteY74" fmla="*/ 148525 h 323700"/>
                  <a:gd name="connsiteX75" fmla="*/ 806468 w 835149"/>
                  <a:gd name="connsiteY75" fmla="*/ 143355 h 323700"/>
                  <a:gd name="connsiteX76" fmla="*/ 799647 w 835149"/>
                  <a:gd name="connsiteY76" fmla="*/ 139756 h 323700"/>
                  <a:gd name="connsiteX77" fmla="*/ 796854 w 835149"/>
                  <a:gd name="connsiteY77" fmla="*/ 136033 h 323700"/>
                  <a:gd name="connsiteX78" fmla="*/ 785677 w 835149"/>
                  <a:gd name="connsiteY78" fmla="*/ 132721 h 323700"/>
                  <a:gd name="connsiteX79" fmla="*/ 776719 w 835149"/>
                  <a:gd name="connsiteY79" fmla="*/ 126040 h 323700"/>
                  <a:gd name="connsiteX80" fmla="*/ 766200 w 835149"/>
                  <a:gd name="connsiteY80" fmla="*/ 124322 h 323700"/>
                  <a:gd name="connsiteX81" fmla="*/ 757653 w 835149"/>
                  <a:gd name="connsiteY81" fmla="*/ 125309 h 323700"/>
                  <a:gd name="connsiteX82" fmla="*/ 755106 w 835149"/>
                  <a:gd name="connsiteY82" fmla="*/ 131489 h 323700"/>
                  <a:gd name="connsiteX83" fmla="*/ 753955 w 835149"/>
                  <a:gd name="connsiteY83" fmla="*/ 136765 h 323700"/>
                  <a:gd name="connsiteX84" fmla="*/ 743929 w 835149"/>
                  <a:gd name="connsiteY84" fmla="*/ 131489 h 323700"/>
                  <a:gd name="connsiteX85" fmla="*/ 736780 w 835149"/>
                  <a:gd name="connsiteY85" fmla="*/ 129081 h 323700"/>
                  <a:gd name="connsiteX86" fmla="*/ 732013 w 835149"/>
                  <a:gd name="connsiteY86" fmla="*/ 129138 h 323700"/>
                  <a:gd name="connsiteX87" fmla="*/ 727164 w 835149"/>
                  <a:gd name="connsiteY87" fmla="*/ 130708 h 323700"/>
                  <a:gd name="connsiteX88" fmla="*/ 721741 w 835149"/>
                  <a:gd name="connsiteY88" fmla="*/ 129475 h 323700"/>
                  <a:gd name="connsiteX89" fmla="*/ 717549 w 835149"/>
                  <a:gd name="connsiteY89" fmla="*/ 135507 h 323700"/>
                  <a:gd name="connsiteX90" fmla="*/ 710810 w 835149"/>
                  <a:gd name="connsiteY90" fmla="*/ 131932 h 323700"/>
                  <a:gd name="connsiteX91" fmla="*/ 703990 w 835149"/>
                  <a:gd name="connsiteY91" fmla="*/ 128103 h 323700"/>
                  <a:gd name="connsiteX92" fmla="*/ 698566 w 835149"/>
                  <a:gd name="connsiteY92" fmla="*/ 121060 h 323700"/>
                  <a:gd name="connsiteX93" fmla="*/ 703908 w 835149"/>
                  <a:gd name="connsiteY93" fmla="*/ 117921 h 323700"/>
                  <a:gd name="connsiteX94" fmla="*/ 698319 w 835149"/>
                  <a:gd name="connsiteY94" fmla="*/ 109744 h 323700"/>
                  <a:gd name="connsiteX95" fmla="*/ 700045 w 835149"/>
                  <a:gd name="connsiteY95" fmla="*/ 101435 h 323700"/>
                  <a:gd name="connsiteX96" fmla="*/ 697415 w 835149"/>
                  <a:gd name="connsiteY96" fmla="*/ 86273 h 323700"/>
                  <a:gd name="connsiteX97" fmla="*/ 696593 w 835149"/>
                  <a:gd name="connsiteY97" fmla="*/ 73412 h 323700"/>
                  <a:gd name="connsiteX98" fmla="*/ 696593 w 835149"/>
                  <a:gd name="connsiteY98" fmla="*/ 69237 h 323700"/>
                  <a:gd name="connsiteX99" fmla="*/ 692813 w 835149"/>
                  <a:gd name="connsiteY99" fmla="*/ 66615 h 323700"/>
                  <a:gd name="connsiteX100" fmla="*/ 685499 w 835149"/>
                  <a:gd name="connsiteY100" fmla="*/ 64832 h 323700"/>
                  <a:gd name="connsiteX101" fmla="*/ 681226 w 835149"/>
                  <a:gd name="connsiteY101" fmla="*/ 63435 h 323700"/>
                  <a:gd name="connsiteX102" fmla="*/ 677281 w 835149"/>
                  <a:gd name="connsiteY102" fmla="*/ 64816 h 323700"/>
                  <a:gd name="connsiteX103" fmla="*/ 673336 w 835149"/>
                  <a:gd name="connsiteY103" fmla="*/ 67339 h 323700"/>
                  <a:gd name="connsiteX104" fmla="*/ 668652 w 835149"/>
                  <a:gd name="connsiteY104" fmla="*/ 67560 h 323700"/>
                  <a:gd name="connsiteX105" fmla="*/ 661831 w 835149"/>
                  <a:gd name="connsiteY105" fmla="*/ 66336 h 323700"/>
                  <a:gd name="connsiteX106" fmla="*/ 657640 w 835149"/>
                  <a:gd name="connsiteY106" fmla="*/ 64865 h 323700"/>
                  <a:gd name="connsiteX107" fmla="*/ 653859 w 835149"/>
                  <a:gd name="connsiteY107" fmla="*/ 62794 h 323700"/>
                  <a:gd name="connsiteX108" fmla="*/ 648600 w 835149"/>
                  <a:gd name="connsiteY108" fmla="*/ 59589 h 323700"/>
                  <a:gd name="connsiteX109" fmla="*/ 643809 w 835149"/>
                  <a:gd name="connsiteY109" fmla="*/ 57995 h 323700"/>
                  <a:gd name="connsiteX110" fmla="*/ 639453 w 835149"/>
                  <a:gd name="connsiteY110" fmla="*/ 57222 h 323700"/>
                  <a:gd name="connsiteX111" fmla="*/ 633980 w 835149"/>
                  <a:gd name="connsiteY111" fmla="*/ 57502 h 323700"/>
                  <a:gd name="connsiteX112" fmla="*/ 629805 w 835149"/>
                  <a:gd name="connsiteY112" fmla="*/ 56022 h 323700"/>
                  <a:gd name="connsiteX113" fmla="*/ 626009 w 835149"/>
                  <a:gd name="connsiteY113" fmla="*/ 57929 h 323700"/>
                  <a:gd name="connsiteX114" fmla="*/ 622344 w 835149"/>
                  <a:gd name="connsiteY114" fmla="*/ 61356 h 323700"/>
                  <a:gd name="connsiteX115" fmla="*/ 619023 w 835149"/>
                  <a:gd name="connsiteY115" fmla="*/ 64520 h 323700"/>
                  <a:gd name="connsiteX116" fmla="*/ 614355 w 835149"/>
                  <a:gd name="connsiteY116" fmla="*/ 67289 h 323700"/>
                  <a:gd name="connsiteX117" fmla="*/ 611151 w 835149"/>
                  <a:gd name="connsiteY117" fmla="*/ 70174 h 323700"/>
                  <a:gd name="connsiteX118" fmla="*/ 611093 w 835149"/>
                  <a:gd name="connsiteY118" fmla="*/ 75031 h 323700"/>
                  <a:gd name="connsiteX119" fmla="*/ 607633 w 835149"/>
                  <a:gd name="connsiteY119" fmla="*/ 79041 h 323700"/>
                  <a:gd name="connsiteX120" fmla="*/ 603121 w 835149"/>
                  <a:gd name="connsiteY120" fmla="*/ 79394 h 323700"/>
                  <a:gd name="connsiteX121" fmla="*/ 598560 w 835149"/>
                  <a:gd name="connsiteY121" fmla="*/ 79205 h 323700"/>
                  <a:gd name="connsiteX122" fmla="*/ 593334 w 835149"/>
                  <a:gd name="connsiteY122" fmla="*/ 81449 h 323700"/>
                  <a:gd name="connsiteX123" fmla="*/ 588674 w 835149"/>
                  <a:gd name="connsiteY123" fmla="*/ 83421 h 323700"/>
                  <a:gd name="connsiteX124" fmla="*/ 584483 w 835149"/>
                  <a:gd name="connsiteY124" fmla="*/ 83356 h 323700"/>
                  <a:gd name="connsiteX125" fmla="*/ 579552 w 835149"/>
                  <a:gd name="connsiteY125" fmla="*/ 85131 h 323700"/>
                  <a:gd name="connsiteX126" fmla="*/ 574827 w 835149"/>
                  <a:gd name="connsiteY126" fmla="*/ 84177 h 323700"/>
                  <a:gd name="connsiteX127" fmla="*/ 567948 w 835149"/>
                  <a:gd name="connsiteY127" fmla="*/ 87859 h 323700"/>
                  <a:gd name="connsiteX128" fmla="*/ 561176 w 835149"/>
                  <a:gd name="connsiteY128" fmla="*/ 89897 h 323700"/>
                  <a:gd name="connsiteX129" fmla="*/ 556936 w 835149"/>
                  <a:gd name="connsiteY129" fmla="*/ 89305 h 323700"/>
                  <a:gd name="connsiteX130" fmla="*/ 552950 w 835149"/>
                  <a:gd name="connsiteY130" fmla="*/ 87506 h 323700"/>
                  <a:gd name="connsiteX131" fmla="*/ 549597 w 835149"/>
                  <a:gd name="connsiteY131" fmla="*/ 90407 h 323700"/>
                  <a:gd name="connsiteX132" fmla="*/ 544905 w 835149"/>
                  <a:gd name="connsiteY132" fmla="*/ 89462 h 323700"/>
                  <a:gd name="connsiteX133" fmla="*/ 540270 w 835149"/>
                  <a:gd name="connsiteY133" fmla="*/ 88952 h 323700"/>
                  <a:gd name="connsiteX134" fmla="*/ 535684 w 835149"/>
                  <a:gd name="connsiteY134" fmla="*/ 88204 h 323700"/>
                  <a:gd name="connsiteX135" fmla="*/ 531115 w 835149"/>
                  <a:gd name="connsiteY135" fmla="*/ 87949 h 323700"/>
                  <a:gd name="connsiteX136" fmla="*/ 527179 w 835149"/>
                  <a:gd name="connsiteY136" fmla="*/ 85936 h 323700"/>
                  <a:gd name="connsiteX137" fmla="*/ 521484 w 835149"/>
                  <a:gd name="connsiteY137" fmla="*/ 84342 h 323700"/>
                  <a:gd name="connsiteX138" fmla="*/ 515755 w 835149"/>
                  <a:gd name="connsiteY138" fmla="*/ 84572 h 323700"/>
                  <a:gd name="connsiteX139" fmla="*/ 511498 w 835149"/>
                  <a:gd name="connsiteY139" fmla="*/ 84892 h 323700"/>
                  <a:gd name="connsiteX140" fmla="*/ 507291 w 835149"/>
                  <a:gd name="connsiteY140" fmla="*/ 85081 h 323700"/>
                  <a:gd name="connsiteX141" fmla="*/ 502697 w 835149"/>
                  <a:gd name="connsiteY141" fmla="*/ 83808 h 323700"/>
                  <a:gd name="connsiteX142" fmla="*/ 498834 w 835149"/>
                  <a:gd name="connsiteY142" fmla="*/ 80874 h 323700"/>
                  <a:gd name="connsiteX143" fmla="*/ 494709 w 835149"/>
                  <a:gd name="connsiteY143" fmla="*/ 78589 h 323700"/>
                  <a:gd name="connsiteX144" fmla="*/ 489770 w 835149"/>
                  <a:gd name="connsiteY144" fmla="*/ 76641 h 323700"/>
                  <a:gd name="connsiteX145" fmla="*/ 485439 w 835149"/>
                  <a:gd name="connsiteY145" fmla="*/ 74595 h 323700"/>
                  <a:gd name="connsiteX146" fmla="*/ 484017 w 835149"/>
                  <a:gd name="connsiteY146" fmla="*/ 70544 h 323700"/>
                  <a:gd name="connsiteX147" fmla="*/ 481536 w 835149"/>
                  <a:gd name="connsiteY147" fmla="*/ 66435 h 323700"/>
                  <a:gd name="connsiteX148" fmla="*/ 477196 w 835149"/>
                  <a:gd name="connsiteY148" fmla="*/ 66550 h 323700"/>
                  <a:gd name="connsiteX149" fmla="*/ 473178 w 835149"/>
                  <a:gd name="connsiteY149" fmla="*/ 65276 h 323700"/>
                  <a:gd name="connsiteX150" fmla="*/ 468888 w 835149"/>
                  <a:gd name="connsiteY150" fmla="*/ 65177 h 323700"/>
                  <a:gd name="connsiteX151" fmla="*/ 464196 w 835149"/>
                  <a:gd name="connsiteY151" fmla="*/ 64528 h 323700"/>
                  <a:gd name="connsiteX152" fmla="*/ 459659 w 835149"/>
                  <a:gd name="connsiteY152" fmla="*/ 63640 h 323700"/>
                  <a:gd name="connsiteX153" fmla="*/ 455986 w 835149"/>
                  <a:gd name="connsiteY153" fmla="*/ 61611 h 323700"/>
                  <a:gd name="connsiteX154" fmla="*/ 453027 w 835149"/>
                  <a:gd name="connsiteY154" fmla="*/ 58537 h 323700"/>
                  <a:gd name="connsiteX155" fmla="*/ 448409 w 835149"/>
                  <a:gd name="connsiteY155" fmla="*/ 56606 h 323700"/>
                  <a:gd name="connsiteX156" fmla="*/ 443881 w 835149"/>
                  <a:gd name="connsiteY156" fmla="*/ 55012 h 323700"/>
                  <a:gd name="connsiteX157" fmla="*/ 439697 w 835149"/>
                  <a:gd name="connsiteY157" fmla="*/ 54568 h 323700"/>
                  <a:gd name="connsiteX158" fmla="*/ 434093 w 835149"/>
                  <a:gd name="connsiteY158" fmla="*/ 55472 h 323700"/>
                  <a:gd name="connsiteX159" fmla="*/ 430049 w 835149"/>
                  <a:gd name="connsiteY159" fmla="*/ 54313 h 323700"/>
                  <a:gd name="connsiteX160" fmla="*/ 425719 w 835149"/>
                  <a:gd name="connsiteY160" fmla="*/ 52365 h 323700"/>
                  <a:gd name="connsiteX161" fmla="*/ 420484 w 835149"/>
                  <a:gd name="connsiteY161" fmla="*/ 51691 h 323700"/>
                  <a:gd name="connsiteX162" fmla="*/ 415068 w 835149"/>
                  <a:gd name="connsiteY162" fmla="*/ 51437 h 323700"/>
                  <a:gd name="connsiteX163" fmla="*/ 410630 w 835149"/>
                  <a:gd name="connsiteY163" fmla="*/ 51190 h 323700"/>
                  <a:gd name="connsiteX164" fmla="*/ 405938 w 835149"/>
                  <a:gd name="connsiteY164" fmla="*/ 50335 h 323700"/>
                  <a:gd name="connsiteX165" fmla="*/ 402462 w 835149"/>
                  <a:gd name="connsiteY165" fmla="*/ 52867 h 323700"/>
                  <a:gd name="connsiteX166" fmla="*/ 398114 w 835149"/>
                  <a:gd name="connsiteY166" fmla="*/ 52291 h 323700"/>
                  <a:gd name="connsiteX167" fmla="*/ 394161 w 835149"/>
                  <a:gd name="connsiteY167" fmla="*/ 53787 h 323700"/>
                  <a:gd name="connsiteX168" fmla="*/ 389937 w 835149"/>
                  <a:gd name="connsiteY168" fmla="*/ 54987 h 323700"/>
                  <a:gd name="connsiteX169" fmla="*/ 386132 w 835149"/>
                  <a:gd name="connsiteY169" fmla="*/ 57165 h 323700"/>
                  <a:gd name="connsiteX170" fmla="*/ 383380 w 835149"/>
                  <a:gd name="connsiteY170" fmla="*/ 60296 h 323700"/>
                  <a:gd name="connsiteX171" fmla="*/ 379303 w 835149"/>
                  <a:gd name="connsiteY171" fmla="*/ 59564 h 323700"/>
                  <a:gd name="connsiteX172" fmla="*/ 374874 w 835149"/>
                  <a:gd name="connsiteY172" fmla="*/ 59564 h 323700"/>
                  <a:gd name="connsiteX173" fmla="*/ 370551 w 835149"/>
                  <a:gd name="connsiteY173" fmla="*/ 59523 h 323700"/>
                  <a:gd name="connsiteX174" fmla="*/ 365924 w 835149"/>
                  <a:gd name="connsiteY174" fmla="*/ 58356 h 323700"/>
                  <a:gd name="connsiteX175" fmla="*/ 361610 w 835149"/>
                  <a:gd name="connsiteY175" fmla="*/ 58718 h 323700"/>
                  <a:gd name="connsiteX176" fmla="*/ 358700 w 835149"/>
                  <a:gd name="connsiteY176" fmla="*/ 54847 h 323700"/>
                  <a:gd name="connsiteX177" fmla="*/ 353762 w 835149"/>
                  <a:gd name="connsiteY177" fmla="*/ 55324 h 323700"/>
                  <a:gd name="connsiteX178" fmla="*/ 349644 w 835149"/>
                  <a:gd name="connsiteY178" fmla="*/ 54675 h 323700"/>
                  <a:gd name="connsiteX179" fmla="*/ 345338 w 835149"/>
                  <a:gd name="connsiteY179" fmla="*/ 52497 h 323700"/>
                  <a:gd name="connsiteX180" fmla="*/ 341056 w 835149"/>
                  <a:gd name="connsiteY180" fmla="*/ 50894 h 323700"/>
                  <a:gd name="connsiteX181" fmla="*/ 337728 w 835149"/>
                  <a:gd name="connsiteY181" fmla="*/ 48018 h 323700"/>
                  <a:gd name="connsiteX182" fmla="*/ 333792 w 835149"/>
                  <a:gd name="connsiteY182" fmla="*/ 45914 h 323700"/>
                  <a:gd name="connsiteX183" fmla="*/ 329765 w 835149"/>
                  <a:gd name="connsiteY183" fmla="*/ 44229 h 323700"/>
                  <a:gd name="connsiteX184" fmla="*/ 327069 w 835149"/>
                  <a:gd name="connsiteY184" fmla="*/ 41107 h 323700"/>
                  <a:gd name="connsiteX185" fmla="*/ 323240 w 835149"/>
                  <a:gd name="connsiteY185" fmla="*/ 38222 h 323700"/>
                  <a:gd name="connsiteX186" fmla="*/ 321243 w 835149"/>
                  <a:gd name="connsiteY186" fmla="*/ 34524 h 323700"/>
                  <a:gd name="connsiteX187" fmla="*/ 317865 w 835149"/>
                  <a:gd name="connsiteY187" fmla="*/ 32116 h 323700"/>
                  <a:gd name="connsiteX188" fmla="*/ 314882 w 835149"/>
                  <a:gd name="connsiteY188" fmla="*/ 28196 h 323700"/>
                  <a:gd name="connsiteX189" fmla="*/ 313033 w 835149"/>
                  <a:gd name="connsiteY189" fmla="*/ 24506 h 323700"/>
                  <a:gd name="connsiteX190" fmla="*/ 309064 w 835149"/>
                  <a:gd name="connsiteY190" fmla="*/ 22780 h 323700"/>
                  <a:gd name="connsiteX191" fmla="*/ 304774 w 835149"/>
                  <a:gd name="connsiteY191" fmla="*/ 22205 h 323700"/>
                  <a:gd name="connsiteX192" fmla="*/ 299983 w 835149"/>
                  <a:gd name="connsiteY192" fmla="*/ 21038 h 323700"/>
                  <a:gd name="connsiteX193" fmla="*/ 295750 w 835149"/>
                  <a:gd name="connsiteY193" fmla="*/ 19707 h 323700"/>
                  <a:gd name="connsiteX194" fmla="*/ 291485 w 835149"/>
                  <a:gd name="connsiteY194" fmla="*/ 20529 h 323700"/>
                  <a:gd name="connsiteX195" fmla="*/ 287902 w 835149"/>
                  <a:gd name="connsiteY195" fmla="*/ 18466 h 323700"/>
                  <a:gd name="connsiteX196" fmla="*/ 283185 w 835149"/>
                  <a:gd name="connsiteY196" fmla="*/ 17118 h 323700"/>
                  <a:gd name="connsiteX197" fmla="*/ 279010 w 835149"/>
                  <a:gd name="connsiteY197" fmla="*/ 16017 h 323700"/>
                  <a:gd name="connsiteX198" fmla="*/ 274589 w 835149"/>
                  <a:gd name="connsiteY198" fmla="*/ 14628 h 323700"/>
                  <a:gd name="connsiteX199" fmla="*/ 270570 w 835149"/>
                  <a:gd name="connsiteY199" fmla="*/ 13182 h 323700"/>
                  <a:gd name="connsiteX200" fmla="*/ 266461 w 835149"/>
                  <a:gd name="connsiteY200" fmla="*/ 12343 h 323700"/>
                  <a:gd name="connsiteX201" fmla="*/ 262286 w 835149"/>
                  <a:gd name="connsiteY201" fmla="*/ 12360 h 323700"/>
                  <a:gd name="connsiteX202" fmla="*/ 257775 w 835149"/>
                  <a:gd name="connsiteY202" fmla="*/ 11933 h 323700"/>
                  <a:gd name="connsiteX203" fmla="*/ 252861 w 835149"/>
                  <a:gd name="connsiteY203" fmla="*/ 11850 h 323700"/>
                  <a:gd name="connsiteX204" fmla="*/ 248308 w 835149"/>
                  <a:gd name="connsiteY204" fmla="*/ 10289 h 323700"/>
                  <a:gd name="connsiteX205" fmla="*/ 245505 w 835149"/>
                  <a:gd name="connsiteY205" fmla="*/ 7010 h 323700"/>
                  <a:gd name="connsiteX206" fmla="*/ 240953 w 835149"/>
                  <a:gd name="connsiteY206" fmla="*/ 7355 h 323700"/>
                  <a:gd name="connsiteX207" fmla="*/ 237074 w 835149"/>
                  <a:gd name="connsiteY207" fmla="*/ 5827 h 323700"/>
                  <a:gd name="connsiteX208" fmla="*/ 232899 w 835149"/>
                  <a:gd name="connsiteY208" fmla="*/ 5761 h 323700"/>
                  <a:gd name="connsiteX209" fmla="*/ 228289 w 835149"/>
                  <a:gd name="connsiteY209" fmla="*/ 3419 h 323700"/>
                  <a:gd name="connsiteX210" fmla="*/ 224180 w 835149"/>
                  <a:gd name="connsiteY210" fmla="*/ 2515 h 323700"/>
                  <a:gd name="connsiteX211" fmla="*/ 219898 w 835149"/>
                  <a:gd name="connsiteY211" fmla="*/ 0 h 323700"/>
                  <a:gd name="connsiteX212" fmla="*/ 220260 w 835149"/>
                  <a:gd name="connsiteY212" fmla="*/ 4306 h 323700"/>
                  <a:gd name="connsiteX213" fmla="*/ 221484 w 835149"/>
                  <a:gd name="connsiteY213" fmla="*/ 8284 h 323700"/>
                  <a:gd name="connsiteX214" fmla="*/ 217893 w 835149"/>
                  <a:gd name="connsiteY214" fmla="*/ 10782 h 323700"/>
                  <a:gd name="connsiteX215" fmla="*/ 214129 w 835149"/>
                  <a:gd name="connsiteY215" fmla="*/ 12541 h 323700"/>
                  <a:gd name="connsiteX216" fmla="*/ 213537 w 835149"/>
                  <a:gd name="connsiteY216" fmla="*/ 16880 h 323700"/>
                  <a:gd name="connsiteX217" fmla="*/ 215994 w 835149"/>
                  <a:gd name="connsiteY217" fmla="*/ 20792 h 323700"/>
                  <a:gd name="connsiteX218" fmla="*/ 212214 w 835149"/>
                  <a:gd name="connsiteY218" fmla="*/ 22805 h 323700"/>
                  <a:gd name="connsiteX219" fmla="*/ 213340 w 835149"/>
                  <a:gd name="connsiteY219" fmla="*/ 27522 h 323700"/>
                  <a:gd name="connsiteX220" fmla="*/ 214359 w 835149"/>
                  <a:gd name="connsiteY220" fmla="*/ 31754 h 323700"/>
                  <a:gd name="connsiteX221" fmla="*/ 216077 w 835149"/>
                  <a:gd name="connsiteY221" fmla="*/ 35642 h 323700"/>
                  <a:gd name="connsiteX222" fmla="*/ 219701 w 835149"/>
                  <a:gd name="connsiteY222" fmla="*/ 37614 h 323700"/>
                  <a:gd name="connsiteX223" fmla="*/ 222265 w 835149"/>
                  <a:gd name="connsiteY223" fmla="*/ 40975 h 323700"/>
                  <a:gd name="connsiteX224" fmla="*/ 225059 w 835149"/>
                  <a:gd name="connsiteY224" fmla="*/ 44427 h 323700"/>
                  <a:gd name="connsiteX225" fmla="*/ 228962 w 835149"/>
                  <a:gd name="connsiteY225" fmla="*/ 46662 h 323700"/>
                  <a:gd name="connsiteX226" fmla="*/ 232858 w 835149"/>
                  <a:gd name="connsiteY226" fmla="*/ 48117 h 323700"/>
                  <a:gd name="connsiteX227" fmla="*/ 236359 w 835149"/>
                  <a:gd name="connsiteY227" fmla="*/ 50278 h 323700"/>
                  <a:gd name="connsiteX228" fmla="*/ 237723 w 835149"/>
                  <a:gd name="connsiteY228" fmla="*/ 54206 h 323700"/>
                  <a:gd name="connsiteX229" fmla="*/ 237476 w 835149"/>
                  <a:gd name="connsiteY229" fmla="*/ 58356 h 323700"/>
                  <a:gd name="connsiteX230" fmla="*/ 237403 w 835149"/>
                  <a:gd name="connsiteY230" fmla="*/ 62646 h 323700"/>
                  <a:gd name="connsiteX231" fmla="*/ 234205 w 835149"/>
                  <a:gd name="connsiteY231" fmla="*/ 65366 h 323700"/>
                  <a:gd name="connsiteX232" fmla="*/ 228585 w 835149"/>
                  <a:gd name="connsiteY232" fmla="*/ 66221 h 323700"/>
                  <a:gd name="connsiteX233" fmla="*/ 227721 w 835149"/>
                  <a:gd name="connsiteY233" fmla="*/ 70437 h 323700"/>
                  <a:gd name="connsiteX234" fmla="*/ 222692 w 835149"/>
                  <a:gd name="connsiteY234" fmla="*/ 72146 h 323700"/>
                  <a:gd name="connsiteX235" fmla="*/ 218731 w 835149"/>
                  <a:gd name="connsiteY235" fmla="*/ 70881 h 323700"/>
                  <a:gd name="connsiteX236" fmla="*/ 214482 w 835149"/>
                  <a:gd name="connsiteY236" fmla="*/ 68292 h 323700"/>
                  <a:gd name="connsiteX237" fmla="*/ 210308 w 835149"/>
                  <a:gd name="connsiteY237" fmla="*/ 67618 h 323700"/>
                  <a:gd name="connsiteX238" fmla="*/ 205796 w 835149"/>
                  <a:gd name="connsiteY238" fmla="*/ 67618 h 323700"/>
                  <a:gd name="connsiteX239" fmla="*/ 201826 w 835149"/>
                  <a:gd name="connsiteY239" fmla="*/ 66221 h 323700"/>
                  <a:gd name="connsiteX240" fmla="*/ 197783 w 835149"/>
                  <a:gd name="connsiteY240" fmla="*/ 67108 h 323700"/>
                  <a:gd name="connsiteX241" fmla="*/ 193945 w 835149"/>
                  <a:gd name="connsiteY241" fmla="*/ 65210 h 323700"/>
                  <a:gd name="connsiteX242" fmla="*/ 189582 w 835149"/>
                  <a:gd name="connsiteY242" fmla="*/ 64125 h 323700"/>
                  <a:gd name="connsiteX243" fmla="*/ 184634 w 835149"/>
                  <a:gd name="connsiteY243" fmla="*/ 63402 h 323700"/>
                  <a:gd name="connsiteX244" fmla="*/ 181166 w 835149"/>
                  <a:gd name="connsiteY244" fmla="*/ 65711 h 323700"/>
                  <a:gd name="connsiteX245" fmla="*/ 174822 w 835149"/>
                  <a:gd name="connsiteY245" fmla="*/ 65802 h 323700"/>
                  <a:gd name="connsiteX246" fmla="*/ 166333 w 835149"/>
                  <a:gd name="connsiteY246" fmla="*/ 65646 h 323700"/>
                  <a:gd name="connsiteX247" fmla="*/ 162980 w 835149"/>
                  <a:gd name="connsiteY247" fmla="*/ 63180 h 323700"/>
                  <a:gd name="connsiteX248" fmla="*/ 156981 w 835149"/>
                  <a:gd name="connsiteY248" fmla="*/ 62860 h 323700"/>
                  <a:gd name="connsiteX249" fmla="*/ 149659 w 835149"/>
                  <a:gd name="connsiteY249" fmla="*/ 60279 h 323700"/>
                  <a:gd name="connsiteX250" fmla="*/ 145854 w 835149"/>
                  <a:gd name="connsiteY250" fmla="*/ 58521 h 323700"/>
                  <a:gd name="connsiteX251" fmla="*/ 138959 w 835149"/>
                  <a:gd name="connsiteY251" fmla="*/ 49464 h 323700"/>
                  <a:gd name="connsiteX252" fmla="*/ 134989 w 835149"/>
                  <a:gd name="connsiteY252" fmla="*/ 46867 h 323700"/>
                  <a:gd name="connsiteX253" fmla="*/ 129746 w 835149"/>
                  <a:gd name="connsiteY253" fmla="*/ 46596 h 323700"/>
                  <a:gd name="connsiteX254" fmla="*/ 125423 w 835149"/>
                  <a:gd name="connsiteY254" fmla="*/ 46473 h 323700"/>
                  <a:gd name="connsiteX255" fmla="*/ 121010 w 835149"/>
                  <a:gd name="connsiteY255" fmla="*/ 46785 h 323700"/>
                  <a:gd name="connsiteX256" fmla="*/ 115726 w 835149"/>
                  <a:gd name="connsiteY256" fmla="*/ 45750 h 323700"/>
                  <a:gd name="connsiteX257" fmla="*/ 110713 w 835149"/>
                  <a:gd name="connsiteY257" fmla="*/ 46350 h 323700"/>
                  <a:gd name="connsiteX258" fmla="*/ 106530 w 835149"/>
                  <a:gd name="connsiteY258" fmla="*/ 46514 h 323700"/>
                  <a:gd name="connsiteX259" fmla="*/ 102840 w 835149"/>
                  <a:gd name="connsiteY259" fmla="*/ 44410 h 323700"/>
                  <a:gd name="connsiteX260" fmla="*/ 99208 w 835149"/>
                  <a:gd name="connsiteY260" fmla="*/ 40614 h 323700"/>
                  <a:gd name="connsiteX261" fmla="*/ 95658 w 835149"/>
                  <a:gd name="connsiteY261" fmla="*/ 43252 h 323700"/>
                  <a:gd name="connsiteX262" fmla="*/ 90826 w 835149"/>
                  <a:gd name="connsiteY262" fmla="*/ 40556 h 323700"/>
                  <a:gd name="connsiteX263" fmla="*/ 86264 w 835149"/>
                  <a:gd name="connsiteY263" fmla="*/ 39619 h 323700"/>
                  <a:gd name="connsiteX264" fmla="*/ 82715 w 835149"/>
                  <a:gd name="connsiteY264" fmla="*/ 43309 h 323700"/>
                  <a:gd name="connsiteX265" fmla="*/ 78268 w 835149"/>
                  <a:gd name="connsiteY265" fmla="*/ 43128 h 323700"/>
                  <a:gd name="connsiteX266" fmla="*/ 73962 w 835149"/>
                  <a:gd name="connsiteY266" fmla="*/ 42758 h 323700"/>
                  <a:gd name="connsiteX267" fmla="*/ 72072 w 835149"/>
                  <a:gd name="connsiteY267" fmla="*/ 46917 h 323700"/>
                  <a:gd name="connsiteX268" fmla="*/ 67971 w 835149"/>
                  <a:gd name="connsiteY268" fmla="*/ 48043 h 323700"/>
                  <a:gd name="connsiteX269" fmla="*/ 62975 w 835149"/>
                  <a:gd name="connsiteY269" fmla="*/ 51897 h 323700"/>
                  <a:gd name="connsiteX270" fmla="*/ 56918 w 835149"/>
                  <a:gd name="connsiteY270" fmla="*/ 52250 h 323700"/>
                  <a:gd name="connsiteX271" fmla="*/ 53738 w 835149"/>
                  <a:gd name="connsiteY271" fmla="*/ 55118 h 323700"/>
                  <a:gd name="connsiteX272" fmla="*/ 49727 w 835149"/>
                  <a:gd name="connsiteY272" fmla="*/ 57658 h 323700"/>
                  <a:gd name="connsiteX273" fmla="*/ 46859 w 835149"/>
                  <a:gd name="connsiteY273" fmla="*/ 61175 h 323700"/>
                  <a:gd name="connsiteX274" fmla="*/ 40901 w 835149"/>
                  <a:gd name="connsiteY274" fmla="*/ 62884 h 323700"/>
                  <a:gd name="connsiteX275" fmla="*/ 36809 w 835149"/>
                  <a:gd name="connsiteY275" fmla="*/ 66065 h 323700"/>
                  <a:gd name="connsiteX276" fmla="*/ 35633 w 835149"/>
                  <a:gd name="connsiteY276" fmla="*/ 70051 h 323700"/>
                  <a:gd name="connsiteX277" fmla="*/ 38945 w 835149"/>
                  <a:gd name="connsiteY277" fmla="*/ 72861 h 323700"/>
                  <a:gd name="connsiteX278" fmla="*/ 34614 w 835149"/>
                  <a:gd name="connsiteY278" fmla="*/ 74332 h 323700"/>
                  <a:gd name="connsiteX279" fmla="*/ 31647 w 835149"/>
                  <a:gd name="connsiteY279" fmla="*/ 77282 h 323700"/>
                  <a:gd name="connsiteX280" fmla="*/ 27760 w 835149"/>
                  <a:gd name="connsiteY280" fmla="*/ 75466 h 323700"/>
                  <a:gd name="connsiteX281" fmla="*/ 28007 w 835149"/>
                  <a:gd name="connsiteY281" fmla="*/ 79756 h 323700"/>
                  <a:gd name="connsiteX282" fmla="*/ 23758 w 835149"/>
                  <a:gd name="connsiteY282" fmla="*/ 80504 h 323700"/>
                  <a:gd name="connsiteX283" fmla="*/ 19584 w 835149"/>
                  <a:gd name="connsiteY283" fmla="*/ 81194 h 323700"/>
                  <a:gd name="connsiteX284" fmla="*/ 15483 w 835149"/>
                  <a:gd name="connsiteY284" fmla="*/ 79961 h 323700"/>
                  <a:gd name="connsiteX285" fmla="*/ 11218 w 835149"/>
                  <a:gd name="connsiteY285" fmla="*/ 80652 h 323700"/>
                  <a:gd name="connsiteX286" fmla="*/ 6747 w 835149"/>
                  <a:gd name="connsiteY286" fmla="*/ 80446 h 323700"/>
                  <a:gd name="connsiteX287" fmla="*/ 6213 w 835149"/>
                  <a:gd name="connsiteY287" fmla="*/ 84769 h 323700"/>
                  <a:gd name="connsiteX288" fmla="*/ 4109 w 835149"/>
                  <a:gd name="connsiteY288" fmla="*/ 88788 h 323700"/>
                  <a:gd name="connsiteX289" fmla="*/ 0 w 835149"/>
                  <a:gd name="connsiteY289" fmla="*/ 89905 h 323700"/>
                  <a:gd name="connsiteX290" fmla="*/ 1972 w 835149"/>
                  <a:gd name="connsiteY290" fmla="*/ 93603 h 323700"/>
                  <a:gd name="connsiteX291" fmla="*/ 2104 w 835149"/>
                  <a:gd name="connsiteY291" fmla="*/ 98091 h 323700"/>
                  <a:gd name="connsiteX292" fmla="*/ 5144 w 835149"/>
                  <a:gd name="connsiteY292" fmla="*/ 101033 h 323700"/>
                  <a:gd name="connsiteX293" fmla="*/ 9261 w 835149"/>
                  <a:gd name="connsiteY293" fmla="*/ 102142 h 323700"/>
                  <a:gd name="connsiteX294" fmla="*/ 13182 w 835149"/>
                  <a:gd name="connsiteY294" fmla="*/ 104303 h 323700"/>
                  <a:gd name="connsiteX295" fmla="*/ 13453 w 835149"/>
                  <a:gd name="connsiteY295" fmla="*/ 108626 h 323700"/>
                  <a:gd name="connsiteX296" fmla="*/ 18597 w 835149"/>
                  <a:gd name="connsiteY296" fmla="*/ 110524 h 323700"/>
                  <a:gd name="connsiteX297" fmla="*/ 23002 w 835149"/>
                  <a:gd name="connsiteY297" fmla="*/ 111502 h 323700"/>
                  <a:gd name="connsiteX298" fmla="*/ 26758 w 835149"/>
                  <a:gd name="connsiteY298" fmla="*/ 113770 h 323700"/>
                  <a:gd name="connsiteX299" fmla="*/ 30924 w 835149"/>
                  <a:gd name="connsiteY299" fmla="*/ 115307 h 323700"/>
                  <a:gd name="connsiteX300" fmla="*/ 32938 w 835149"/>
                  <a:gd name="connsiteY300" fmla="*/ 119170 h 323700"/>
                  <a:gd name="connsiteX301" fmla="*/ 36751 w 835149"/>
                  <a:gd name="connsiteY301" fmla="*/ 120896 h 323700"/>
                  <a:gd name="connsiteX302" fmla="*/ 41863 w 835149"/>
                  <a:gd name="connsiteY302" fmla="*/ 122416 h 323700"/>
                  <a:gd name="connsiteX303" fmla="*/ 47475 w 835149"/>
                  <a:gd name="connsiteY303" fmla="*/ 126056 h 323700"/>
                  <a:gd name="connsiteX304" fmla="*/ 51946 w 835149"/>
                  <a:gd name="connsiteY304" fmla="*/ 126237 h 323700"/>
                  <a:gd name="connsiteX305" fmla="*/ 57658 w 835149"/>
                  <a:gd name="connsiteY305" fmla="*/ 124840 h 323700"/>
                  <a:gd name="connsiteX306" fmla="*/ 61544 w 835149"/>
                  <a:gd name="connsiteY306" fmla="*/ 127117 h 323700"/>
                  <a:gd name="connsiteX307" fmla="*/ 66048 w 835149"/>
                  <a:gd name="connsiteY307" fmla="*/ 129648 h 323700"/>
                  <a:gd name="connsiteX308" fmla="*/ 71595 w 835149"/>
                  <a:gd name="connsiteY308" fmla="*/ 130749 h 323700"/>
                  <a:gd name="connsiteX309" fmla="*/ 77315 w 835149"/>
                  <a:gd name="connsiteY309" fmla="*/ 133995 h 323700"/>
                  <a:gd name="connsiteX310" fmla="*/ 84719 w 835149"/>
                  <a:gd name="connsiteY310" fmla="*/ 136608 h 323700"/>
                  <a:gd name="connsiteX311" fmla="*/ 89387 w 835149"/>
                  <a:gd name="connsiteY311" fmla="*/ 141334 h 323700"/>
                  <a:gd name="connsiteX312" fmla="*/ 92239 w 835149"/>
                  <a:gd name="connsiteY312" fmla="*/ 144826 h 323700"/>
                  <a:gd name="connsiteX313" fmla="*/ 95699 w 835149"/>
                  <a:gd name="connsiteY313" fmla="*/ 150078 h 323700"/>
                  <a:gd name="connsiteX314" fmla="*/ 103605 w 835149"/>
                  <a:gd name="connsiteY314" fmla="*/ 156340 h 323700"/>
                  <a:gd name="connsiteX315" fmla="*/ 110483 w 835149"/>
                  <a:gd name="connsiteY315" fmla="*/ 160556 h 323700"/>
                  <a:gd name="connsiteX316" fmla="*/ 114847 w 835149"/>
                  <a:gd name="connsiteY316" fmla="*/ 164919 h 323700"/>
                  <a:gd name="connsiteX317" fmla="*/ 116096 w 835149"/>
                  <a:gd name="connsiteY317" fmla="*/ 169283 h 323700"/>
                  <a:gd name="connsiteX318" fmla="*/ 117921 w 835149"/>
                  <a:gd name="connsiteY318" fmla="*/ 174543 h 323700"/>
                  <a:gd name="connsiteX319" fmla="*/ 119925 w 835149"/>
                  <a:gd name="connsiteY319" fmla="*/ 180706 h 323700"/>
                  <a:gd name="connsiteX320" fmla="*/ 124322 w 835149"/>
                  <a:gd name="connsiteY320" fmla="*/ 186295 h 323700"/>
                  <a:gd name="connsiteX321" fmla="*/ 121257 w 835149"/>
                  <a:gd name="connsiteY321" fmla="*/ 193009 h 323700"/>
                  <a:gd name="connsiteX322" fmla="*/ 121734 w 835149"/>
                  <a:gd name="connsiteY322" fmla="*/ 199066 h 323700"/>
                  <a:gd name="connsiteX323" fmla="*/ 126960 w 835149"/>
                  <a:gd name="connsiteY323" fmla="*/ 205221 h 323700"/>
                  <a:gd name="connsiteX324" fmla="*/ 129426 w 835149"/>
                  <a:gd name="connsiteY324" fmla="*/ 208738 h 323700"/>
                  <a:gd name="connsiteX325" fmla="*/ 134398 w 835149"/>
                  <a:gd name="connsiteY325" fmla="*/ 211623 h 323700"/>
                  <a:gd name="connsiteX326" fmla="*/ 139509 w 835149"/>
                  <a:gd name="connsiteY326" fmla="*/ 211401 h 323700"/>
                  <a:gd name="connsiteX327" fmla="*/ 146667 w 835149"/>
                  <a:gd name="connsiteY327" fmla="*/ 214178 h 323700"/>
                  <a:gd name="connsiteX328" fmla="*/ 151655 w 835149"/>
                  <a:gd name="connsiteY328" fmla="*/ 215510 h 323700"/>
                  <a:gd name="connsiteX329" fmla="*/ 165182 w 835149"/>
                  <a:gd name="connsiteY329" fmla="*/ 215288 h 323700"/>
                  <a:gd name="connsiteX330" fmla="*/ 169505 w 835149"/>
                  <a:gd name="connsiteY330" fmla="*/ 217186 h 323700"/>
                  <a:gd name="connsiteX331" fmla="*/ 176137 w 835149"/>
                  <a:gd name="connsiteY331" fmla="*/ 217597 h 323700"/>
                  <a:gd name="connsiteX332" fmla="*/ 182596 w 835149"/>
                  <a:gd name="connsiteY332" fmla="*/ 216077 h 323700"/>
                  <a:gd name="connsiteX333" fmla="*/ 188579 w 835149"/>
                  <a:gd name="connsiteY333" fmla="*/ 217597 h 323700"/>
                  <a:gd name="connsiteX334" fmla="*/ 194373 w 835149"/>
                  <a:gd name="connsiteY334" fmla="*/ 217597 h 323700"/>
                  <a:gd name="connsiteX335" fmla="*/ 198654 w 835149"/>
                  <a:gd name="connsiteY335" fmla="*/ 218041 h 323700"/>
                  <a:gd name="connsiteX336" fmla="*/ 202722 w 835149"/>
                  <a:gd name="connsiteY336" fmla="*/ 218920 h 323700"/>
                  <a:gd name="connsiteX337" fmla="*/ 207423 w 835149"/>
                  <a:gd name="connsiteY337" fmla="*/ 220564 h 323700"/>
                  <a:gd name="connsiteX338" fmla="*/ 219347 w 835149"/>
                  <a:gd name="connsiteY338" fmla="*/ 225897 h 323700"/>
                  <a:gd name="connsiteX339" fmla="*/ 223169 w 835149"/>
                  <a:gd name="connsiteY339" fmla="*/ 227623 h 323700"/>
                  <a:gd name="connsiteX340" fmla="*/ 228034 w 835149"/>
                  <a:gd name="connsiteY340" fmla="*/ 230557 h 323700"/>
                  <a:gd name="connsiteX341" fmla="*/ 233400 w 835149"/>
                  <a:gd name="connsiteY341" fmla="*/ 233236 h 323700"/>
                  <a:gd name="connsiteX342" fmla="*/ 238849 w 835149"/>
                  <a:gd name="connsiteY342" fmla="*/ 236137 h 323700"/>
                  <a:gd name="connsiteX343" fmla="*/ 243311 w 835149"/>
                  <a:gd name="connsiteY343" fmla="*/ 238372 h 323700"/>
                  <a:gd name="connsiteX344" fmla="*/ 248077 w 835149"/>
                  <a:gd name="connsiteY344" fmla="*/ 240049 h 323700"/>
                  <a:gd name="connsiteX345" fmla="*/ 256066 w 835149"/>
                  <a:gd name="connsiteY345" fmla="*/ 239917 h 323700"/>
                  <a:gd name="connsiteX346" fmla="*/ 259624 w 835149"/>
                  <a:gd name="connsiteY346" fmla="*/ 243451 h 323700"/>
                  <a:gd name="connsiteX347" fmla="*/ 260676 w 835149"/>
                  <a:gd name="connsiteY347" fmla="*/ 247708 h 323700"/>
                  <a:gd name="connsiteX348" fmla="*/ 266141 w 835149"/>
                  <a:gd name="connsiteY348" fmla="*/ 248464 h 323700"/>
                  <a:gd name="connsiteX349" fmla="*/ 270916 w 835149"/>
                  <a:gd name="connsiteY349" fmla="*/ 253428 h 323700"/>
                  <a:gd name="connsiteX350" fmla="*/ 273784 w 835149"/>
                  <a:gd name="connsiteY350" fmla="*/ 257151 h 323700"/>
                  <a:gd name="connsiteX351" fmla="*/ 282725 w 835149"/>
                  <a:gd name="connsiteY351" fmla="*/ 266815 h 323700"/>
                  <a:gd name="connsiteX352" fmla="*/ 285108 w 835149"/>
                  <a:gd name="connsiteY352" fmla="*/ 271039 h 323700"/>
                  <a:gd name="connsiteX353" fmla="*/ 302670 w 835149"/>
                  <a:gd name="connsiteY353" fmla="*/ 282791 h 323700"/>
                  <a:gd name="connsiteX354" fmla="*/ 305711 w 835149"/>
                  <a:gd name="connsiteY354" fmla="*/ 288190 h 323700"/>
                  <a:gd name="connsiteX355" fmla="*/ 314710 w 835149"/>
                  <a:gd name="connsiteY355" fmla="*/ 287245 h 323700"/>
                  <a:gd name="connsiteX356" fmla="*/ 320347 w 835149"/>
                  <a:gd name="connsiteY356" fmla="*/ 287270 h 323700"/>
                  <a:gd name="connsiteX357" fmla="*/ 324735 w 835149"/>
                  <a:gd name="connsiteY357" fmla="*/ 286021 h 323700"/>
                  <a:gd name="connsiteX358" fmla="*/ 349406 w 835149"/>
                  <a:gd name="connsiteY358" fmla="*/ 289867 h 323700"/>
                  <a:gd name="connsiteX359" fmla="*/ 365012 w 835149"/>
                  <a:gd name="connsiteY359" fmla="*/ 291165 h 323700"/>
                  <a:gd name="connsiteX360" fmla="*/ 387480 w 835149"/>
                  <a:gd name="connsiteY360" fmla="*/ 293096 h 323700"/>
                  <a:gd name="connsiteX361" fmla="*/ 394088 w 835149"/>
                  <a:gd name="connsiteY361" fmla="*/ 291527 h 323700"/>
                  <a:gd name="connsiteX362" fmla="*/ 399018 w 835149"/>
                  <a:gd name="connsiteY362" fmla="*/ 290598 h 323700"/>
                  <a:gd name="connsiteX363" fmla="*/ 405946 w 835149"/>
                  <a:gd name="connsiteY363" fmla="*/ 290762 h 323700"/>
                  <a:gd name="connsiteX364" fmla="*/ 419884 w 835149"/>
                  <a:gd name="connsiteY364" fmla="*/ 289809 h 323700"/>
                  <a:gd name="connsiteX365" fmla="*/ 431759 w 835149"/>
                  <a:gd name="connsiteY365" fmla="*/ 292348 h 323700"/>
                  <a:gd name="connsiteX366" fmla="*/ 440544 w 835149"/>
                  <a:gd name="connsiteY366" fmla="*/ 294313 h 323700"/>
                  <a:gd name="connsiteX367" fmla="*/ 447094 w 835149"/>
                  <a:gd name="connsiteY367" fmla="*/ 295052 h 323700"/>
                  <a:gd name="connsiteX368" fmla="*/ 457087 w 835149"/>
                  <a:gd name="connsiteY368" fmla="*/ 302835 h 323700"/>
                  <a:gd name="connsiteX369" fmla="*/ 460933 w 835149"/>
                  <a:gd name="connsiteY369" fmla="*/ 304347 h 323700"/>
                  <a:gd name="connsiteX370" fmla="*/ 468633 w 835149"/>
                  <a:gd name="connsiteY370" fmla="*/ 306196 h 323700"/>
                  <a:gd name="connsiteX371" fmla="*/ 473006 w 835149"/>
                  <a:gd name="connsiteY371" fmla="*/ 306253 h 323700"/>
                  <a:gd name="connsiteX372" fmla="*/ 486968 w 835149"/>
                  <a:gd name="connsiteY372" fmla="*/ 310502 h 323700"/>
                  <a:gd name="connsiteX373" fmla="*/ 497553 w 835149"/>
                  <a:gd name="connsiteY373" fmla="*/ 314373 h 323700"/>
                  <a:gd name="connsiteX374" fmla="*/ 502155 w 835149"/>
                  <a:gd name="connsiteY374" fmla="*/ 315310 h 323700"/>
                  <a:gd name="connsiteX375" fmla="*/ 506814 w 835149"/>
                  <a:gd name="connsiteY375" fmla="*/ 316115 h 323700"/>
                  <a:gd name="connsiteX376" fmla="*/ 511704 w 835149"/>
                  <a:gd name="connsiteY376" fmla="*/ 317003 h 323700"/>
                  <a:gd name="connsiteX377" fmla="*/ 520982 w 835149"/>
                  <a:gd name="connsiteY377" fmla="*/ 315679 h 323700"/>
                  <a:gd name="connsiteX378" fmla="*/ 526094 w 835149"/>
                  <a:gd name="connsiteY378" fmla="*/ 314595 h 323700"/>
                  <a:gd name="connsiteX379" fmla="*/ 529118 w 835149"/>
                  <a:gd name="connsiteY379" fmla="*/ 321227 h 323700"/>
                  <a:gd name="connsiteX380" fmla="*/ 533556 w 835149"/>
                  <a:gd name="connsiteY380" fmla="*/ 321703 h 323700"/>
                  <a:gd name="connsiteX381" fmla="*/ 539481 w 835149"/>
                  <a:gd name="connsiteY381" fmla="*/ 321448 h 323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</a:cxnLst>
                <a:rect l="l" t="t" r="r" b="b"/>
                <a:pathLst>
                  <a:path w="835149" h="323700">
                    <a:moveTo>
                      <a:pt x="542916" y="323700"/>
                    </a:moveTo>
                    <a:lnTo>
                      <a:pt x="546088" y="318498"/>
                    </a:lnTo>
                    <a:lnTo>
                      <a:pt x="555325" y="312811"/>
                    </a:lnTo>
                    <a:lnTo>
                      <a:pt x="572090" y="304651"/>
                    </a:lnTo>
                    <a:lnTo>
                      <a:pt x="577563" y="301717"/>
                    </a:lnTo>
                    <a:lnTo>
                      <a:pt x="586126" y="300230"/>
                    </a:lnTo>
                    <a:lnTo>
                      <a:pt x="589553" y="297739"/>
                    </a:lnTo>
                    <a:lnTo>
                      <a:pt x="595857" y="297904"/>
                    </a:lnTo>
                    <a:lnTo>
                      <a:pt x="601280" y="297928"/>
                    </a:lnTo>
                    <a:lnTo>
                      <a:pt x="607082" y="297287"/>
                    </a:lnTo>
                    <a:lnTo>
                      <a:pt x="612408" y="296392"/>
                    </a:lnTo>
                    <a:lnTo>
                      <a:pt x="619993" y="296983"/>
                    </a:lnTo>
                    <a:lnTo>
                      <a:pt x="624875" y="297945"/>
                    </a:lnTo>
                    <a:lnTo>
                      <a:pt x="631408" y="296794"/>
                    </a:lnTo>
                    <a:lnTo>
                      <a:pt x="635525" y="296819"/>
                    </a:lnTo>
                    <a:lnTo>
                      <a:pt x="639659" y="297131"/>
                    </a:lnTo>
                    <a:lnTo>
                      <a:pt x="644023" y="296515"/>
                    </a:lnTo>
                    <a:lnTo>
                      <a:pt x="648847" y="292751"/>
                    </a:lnTo>
                    <a:lnTo>
                      <a:pt x="656654" y="290861"/>
                    </a:lnTo>
                    <a:lnTo>
                      <a:pt x="663393" y="286555"/>
                    </a:lnTo>
                    <a:lnTo>
                      <a:pt x="665858" y="281698"/>
                    </a:lnTo>
                    <a:lnTo>
                      <a:pt x="666104" y="277055"/>
                    </a:lnTo>
                    <a:lnTo>
                      <a:pt x="668406" y="272132"/>
                    </a:lnTo>
                    <a:lnTo>
                      <a:pt x="672679" y="267522"/>
                    </a:lnTo>
                    <a:lnTo>
                      <a:pt x="676788" y="265064"/>
                    </a:lnTo>
                    <a:lnTo>
                      <a:pt x="680897" y="264497"/>
                    </a:lnTo>
                    <a:lnTo>
                      <a:pt x="683773" y="258975"/>
                    </a:lnTo>
                    <a:lnTo>
                      <a:pt x="685663" y="254233"/>
                    </a:lnTo>
                    <a:lnTo>
                      <a:pt x="681719" y="250724"/>
                    </a:lnTo>
                    <a:lnTo>
                      <a:pt x="675802" y="247683"/>
                    </a:lnTo>
                    <a:lnTo>
                      <a:pt x="668981" y="242514"/>
                    </a:lnTo>
                    <a:lnTo>
                      <a:pt x="665858" y="239260"/>
                    </a:lnTo>
                    <a:lnTo>
                      <a:pt x="662900" y="236310"/>
                    </a:lnTo>
                    <a:lnTo>
                      <a:pt x="663064" y="231527"/>
                    </a:lnTo>
                    <a:lnTo>
                      <a:pt x="661831" y="225897"/>
                    </a:lnTo>
                    <a:lnTo>
                      <a:pt x="662078" y="219684"/>
                    </a:lnTo>
                    <a:lnTo>
                      <a:pt x="665447" y="215354"/>
                    </a:lnTo>
                    <a:lnTo>
                      <a:pt x="669885" y="215436"/>
                    </a:lnTo>
                    <a:lnTo>
                      <a:pt x="676295" y="215674"/>
                    </a:lnTo>
                    <a:lnTo>
                      <a:pt x="681226" y="217597"/>
                    </a:lnTo>
                    <a:lnTo>
                      <a:pt x="691663" y="222594"/>
                    </a:lnTo>
                    <a:lnTo>
                      <a:pt x="699552" y="223950"/>
                    </a:lnTo>
                    <a:lnTo>
                      <a:pt x="709413" y="224665"/>
                    </a:lnTo>
                    <a:lnTo>
                      <a:pt x="713933" y="224771"/>
                    </a:lnTo>
                    <a:lnTo>
                      <a:pt x="716974" y="221501"/>
                    </a:lnTo>
                    <a:lnTo>
                      <a:pt x="720837" y="219906"/>
                    </a:lnTo>
                    <a:lnTo>
                      <a:pt x="725932" y="211540"/>
                    </a:lnTo>
                    <a:lnTo>
                      <a:pt x="724863" y="205829"/>
                    </a:lnTo>
                    <a:lnTo>
                      <a:pt x="728808" y="204210"/>
                    </a:lnTo>
                    <a:lnTo>
                      <a:pt x="736204" y="206084"/>
                    </a:lnTo>
                    <a:lnTo>
                      <a:pt x="745244" y="205673"/>
                    </a:lnTo>
                    <a:lnTo>
                      <a:pt x="752394" y="203552"/>
                    </a:lnTo>
                    <a:lnTo>
                      <a:pt x="754695" y="199863"/>
                    </a:lnTo>
                    <a:lnTo>
                      <a:pt x="760201" y="196526"/>
                    </a:lnTo>
                    <a:lnTo>
                      <a:pt x="760201" y="191924"/>
                    </a:lnTo>
                    <a:lnTo>
                      <a:pt x="757489" y="188160"/>
                    </a:lnTo>
                    <a:lnTo>
                      <a:pt x="759297" y="178142"/>
                    </a:lnTo>
                    <a:lnTo>
                      <a:pt x="763817" y="175274"/>
                    </a:lnTo>
                    <a:lnTo>
                      <a:pt x="777623" y="175940"/>
                    </a:lnTo>
                    <a:lnTo>
                      <a:pt x="776472" y="170894"/>
                    </a:lnTo>
                    <a:lnTo>
                      <a:pt x="783211" y="171264"/>
                    </a:lnTo>
                    <a:lnTo>
                      <a:pt x="786499" y="168725"/>
                    </a:lnTo>
                    <a:lnTo>
                      <a:pt x="794141" y="164402"/>
                    </a:lnTo>
                    <a:lnTo>
                      <a:pt x="801620" y="165750"/>
                    </a:lnTo>
                    <a:lnTo>
                      <a:pt x="807044" y="165947"/>
                    </a:lnTo>
                    <a:lnTo>
                      <a:pt x="811071" y="163983"/>
                    </a:lnTo>
                    <a:lnTo>
                      <a:pt x="814522" y="166563"/>
                    </a:lnTo>
                    <a:lnTo>
                      <a:pt x="823151" y="168404"/>
                    </a:lnTo>
                    <a:lnTo>
                      <a:pt x="830383" y="168223"/>
                    </a:lnTo>
                    <a:lnTo>
                      <a:pt x="835149" y="166621"/>
                    </a:lnTo>
                    <a:lnTo>
                      <a:pt x="833506" y="162618"/>
                    </a:lnTo>
                    <a:lnTo>
                      <a:pt x="829150" y="158797"/>
                    </a:lnTo>
                    <a:lnTo>
                      <a:pt x="825124" y="154548"/>
                    </a:lnTo>
                    <a:lnTo>
                      <a:pt x="819864" y="150242"/>
                    </a:lnTo>
                    <a:lnTo>
                      <a:pt x="815180" y="148525"/>
                    </a:lnTo>
                    <a:lnTo>
                      <a:pt x="806468" y="143355"/>
                    </a:lnTo>
                    <a:lnTo>
                      <a:pt x="799647" y="139756"/>
                    </a:lnTo>
                    <a:lnTo>
                      <a:pt x="796854" y="136033"/>
                    </a:lnTo>
                    <a:lnTo>
                      <a:pt x="785677" y="132721"/>
                    </a:lnTo>
                    <a:lnTo>
                      <a:pt x="776719" y="126040"/>
                    </a:lnTo>
                    <a:lnTo>
                      <a:pt x="766200" y="124322"/>
                    </a:lnTo>
                    <a:lnTo>
                      <a:pt x="757653" y="125309"/>
                    </a:lnTo>
                    <a:lnTo>
                      <a:pt x="755106" y="131489"/>
                    </a:lnTo>
                    <a:lnTo>
                      <a:pt x="753955" y="136765"/>
                    </a:lnTo>
                    <a:lnTo>
                      <a:pt x="743929" y="131489"/>
                    </a:lnTo>
                    <a:lnTo>
                      <a:pt x="736780" y="129081"/>
                    </a:lnTo>
                    <a:lnTo>
                      <a:pt x="732013" y="129138"/>
                    </a:lnTo>
                    <a:lnTo>
                      <a:pt x="727164" y="130708"/>
                    </a:lnTo>
                    <a:lnTo>
                      <a:pt x="721741" y="129475"/>
                    </a:lnTo>
                    <a:lnTo>
                      <a:pt x="717549" y="135507"/>
                    </a:lnTo>
                    <a:lnTo>
                      <a:pt x="710810" y="131932"/>
                    </a:lnTo>
                    <a:lnTo>
                      <a:pt x="703990" y="128103"/>
                    </a:lnTo>
                    <a:lnTo>
                      <a:pt x="698566" y="121060"/>
                    </a:lnTo>
                    <a:lnTo>
                      <a:pt x="703908" y="117921"/>
                    </a:lnTo>
                    <a:lnTo>
                      <a:pt x="698319" y="109744"/>
                    </a:lnTo>
                    <a:lnTo>
                      <a:pt x="700045" y="101435"/>
                    </a:lnTo>
                    <a:lnTo>
                      <a:pt x="697415" y="86273"/>
                    </a:lnTo>
                    <a:lnTo>
                      <a:pt x="696593" y="73412"/>
                    </a:lnTo>
                    <a:lnTo>
                      <a:pt x="696593" y="69237"/>
                    </a:lnTo>
                    <a:lnTo>
                      <a:pt x="692813" y="66615"/>
                    </a:lnTo>
                    <a:lnTo>
                      <a:pt x="685499" y="64832"/>
                    </a:lnTo>
                    <a:lnTo>
                      <a:pt x="681226" y="63435"/>
                    </a:lnTo>
                    <a:lnTo>
                      <a:pt x="677281" y="64816"/>
                    </a:lnTo>
                    <a:lnTo>
                      <a:pt x="673336" y="67339"/>
                    </a:lnTo>
                    <a:lnTo>
                      <a:pt x="668652" y="67560"/>
                    </a:lnTo>
                    <a:lnTo>
                      <a:pt x="661831" y="66336"/>
                    </a:lnTo>
                    <a:lnTo>
                      <a:pt x="657640" y="64865"/>
                    </a:lnTo>
                    <a:lnTo>
                      <a:pt x="653859" y="62794"/>
                    </a:lnTo>
                    <a:lnTo>
                      <a:pt x="648600" y="59589"/>
                    </a:lnTo>
                    <a:lnTo>
                      <a:pt x="643809" y="57995"/>
                    </a:lnTo>
                    <a:lnTo>
                      <a:pt x="639453" y="57222"/>
                    </a:lnTo>
                    <a:lnTo>
                      <a:pt x="633980" y="57502"/>
                    </a:lnTo>
                    <a:lnTo>
                      <a:pt x="629805" y="56022"/>
                    </a:lnTo>
                    <a:lnTo>
                      <a:pt x="626009" y="57929"/>
                    </a:lnTo>
                    <a:lnTo>
                      <a:pt x="622344" y="61356"/>
                    </a:lnTo>
                    <a:lnTo>
                      <a:pt x="619023" y="64520"/>
                    </a:lnTo>
                    <a:lnTo>
                      <a:pt x="614355" y="67289"/>
                    </a:lnTo>
                    <a:lnTo>
                      <a:pt x="611151" y="70174"/>
                    </a:lnTo>
                    <a:lnTo>
                      <a:pt x="611093" y="75031"/>
                    </a:lnTo>
                    <a:lnTo>
                      <a:pt x="607633" y="79041"/>
                    </a:lnTo>
                    <a:lnTo>
                      <a:pt x="603121" y="79394"/>
                    </a:lnTo>
                    <a:lnTo>
                      <a:pt x="598560" y="79205"/>
                    </a:lnTo>
                    <a:lnTo>
                      <a:pt x="593334" y="81449"/>
                    </a:lnTo>
                    <a:lnTo>
                      <a:pt x="588674" y="83421"/>
                    </a:lnTo>
                    <a:lnTo>
                      <a:pt x="584483" y="83356"/>
                    </a:lnTo>
                    <a:lnTo>
                      <a:pt x="579552" y="85131"/>
                    </a:lnTo>
                    <a:lnTo>
                      <a:pt x="574827" y="84177"/>
                    </a:lnTo>
                    <a:lnTo>
                      <a:pt x="567948" y="87859"/>
                    </a:lnTo>
                    <a:lnTo>
                      <a:pt x="561176" y="89897"/>
                    </a:lnTo>
                    <a:lnTo>
                      <a:pt x="556936" y="89305"/>
                    </a:lnTo>
                    <a:lnTo>
                      <a:pt x="552950" y="87506"/>
                    </a:lnTo>
                    <a:lnTo>
                      <a:pt x="549597" y="90407"/>
                    </a:lnTo>
                    <a:lnTo>
                      <a:pt x="544905" y="89462"/>
                    </a:lnTo>
                    <a:lnTo>
                      <a:pt x="540270" y="88952"/>
                    </a:lnTo>
                    <a:lnTo>
                      <a:pt x="535684" y="88204"/>
                    </a:lnTo>
                    <a:lnTo>
                      <a:pt x="531115" y="87949"/>
                    </a:lnTo>
                    <a:lnTo>
                      <a:pt x="527179" y="85936"/>
                    </a:lnTo>
                    <a:lnTo>
                      <a:pt x="521484" y="84342"/>
                    </a:lnTo>
                    <a:lnTo>
                      <a:pt x="515755" y="84572"/>
                    </a:lnTo>
                    <a:lnTo>
                      <a:pt x="511498" y="84892"/>
                    </a:lnTo>
                    <a:lnTo>
                      <a:pt x="507291" y="85081"/>
                    </a:lnTo>
                    <a:lnTo>
                      <a:pt x="502697" y="83808"/>
                    </a:lnTo>
                    <a:lnTo>
                      <a:pt x="498834" y="80874"/>
                    </a:lnTo>
                    <a:lnTo>
                      <a:pt x="494709" y="78589"/>
                    </a:lnTo>
                    <a:lnTo>
                      <a:pt x="489770" y="76641"/>
                    </a:lnTo>
                    <a:lnTo>
                      <a:pt x="485439" y="74595"/>
                    </a:lnTo>
                    <a:lnTo>
                      <a:pt x="484017" y="70544"/>
                    </a:lnTo>
                    <a:lnTo>
                      <a:pt x="481536" y="66435"/>
                    </a:lnTo>
                    <a:lnTo>
                      <a:pt x="477196" y="66550"/>
                    </a:lnTo>
                    <a:lnTo>
                      <a:pt x="473178" y="65276"/>
                    </a:lnTo>
                    <a:lnTo>
                      <a:pt x="468888" y="65177"/>
                    </a:lnTo>
                    <a:lnTo>
                      <a:pt x="464196" y="64528"/>
                    </a:lnTo>
                    <a:lnTo>
                      <a:pt x="459659" y="63640"/>
                    </a:lnTo>
                    <a:lnTo>
                      <a:pt x="455986" y="61611"/>
                    </a:lnTo>
                    <a:lnTo>
                      <a:pt x="453027" y="58537"/>
                    </a:lnTo>
                    <a:lnTo>
                      <a:pt x="448409" y="56606"/>
                    </a:lnTo>
                    <a:lnTo>
                      <a:pt x="443881" y="55012"/>
                    </a:lnTo>
                    <a:lnTo>
                      <a:pt x="439697" y="54568"/>
                    </a:lnTo>
                    <a:lnTo>
                      <a:pt x="434093" y="55472"/>
                    </a:lnTo>
                    <a:lnTo>
                      <a:pt x="430049" y="54313"/>
                    </a:lnTo>
                    <a:lnTo>
                      <a:pt x="425719" y="52365"/>
                    </a:lnTo>
                    <a:lnTo>
                      <a:pt x="420484" y="51691"/>
                    </a:lnTo>
                    <a:lnTo>
                      <a:pt x="415068" y="51437"/>
                    </a:lnTo>
                    <a:lnTo>
                      <a:pt x="410630" y="51190"/>
                    </a:lnTo>
                    <a:lnTo>
                      <a:pt x="405938" y="50335"/>
                    </a:lnTo>
                    <a:lnTo>
                      <a:pt x="402462" y="52867"/>
                    </a:lnTo>
                    <a:lnTo>
                      <a:pt x="398114" y="52291"/>
                    </a:lnTo>
                    <a:lnTo>
                      <a:pt x="394161" y="53787"/>
                    </a:lnTo>
                    <a:lnTo>
                      <a:pt x="389937" y="54987"/>
                    </a:lnTo>
                    <a:lnTo>
                      <a:pt x="386132" y="57165"/>
                    </a:lnTo>
                    <a:lnTo>
                      <a:pt x="383380" y="60296"/>
                    </a:lnTo>
                    <a:lnTo>
                      <a:pt x="379303" y="59564"/>
                    </a:lnTo>
                    <a:lnTo>
                      <a:pt x="374874" y="59564"/>
                    </a:lnTo>
                    <a:lnTo>
                      <a:pt x="370551" y="59523"/>
                    </a:lnTo>
                    <a:lnTo>
                      <a:pt x="365924" y="58356"/>
                    </a:lnTo>
                    <a:lnTo>
                      <a:pt x="361610" y="58718"/>
                    </a:lnTo>
                    <a:lnTo>
                      <a:pt x="358700" y="54847"/>
                    </a:lnTo>
                    <a:lnTo>
                      <a:pt x="353762" y="55324"/>
                    </a:lnTo>
                    <a:lnTo>
                      <a:pt x="349644" y="54675"/>
                    </a:lnTo>
                    <a:lnTo>
                      <a:pt x="345338" y="52497"/>
                    </a:lnTo>
                    <a:lnTo>
                      <a:pt x="341056" y="50894"/>
                    </a:lnTo>
                    <a:lnTo>
                      <a:pt x="337728" y="48018"/>
                    </a:lnTo>
                    <a:lnTo>
                      <a:pt x="333792" y="45914"/>
                    </a:lnTo>
                    <a:lnTo>
                      <a:pt x="329765" y="44229"/>
                    </a:lnTo>
                    <a:lnTo>
                      <a:pt x="327069" y="41107"/>
                    </a:lnTo>
                    <a:lnTo>
                      <a:pt x="323240" y="38222"/>
                    </a:lnTo>
                    <a:lnTo>
                      <a:pt x="321243" y="34524"/>
                    </a:lnTo>
                    <a:lnTo>
                      <a:pt x="317865" y="32116"/>
                    </a:lnTo>
                    <a:lnTo>
                      <a:pt x="314882" y="28196"/>
                    </a:lnTo>
                    <a:lnTo>
                      <a:pt x="313033" y="24506"/>
                    </a:lnTo>
                    <a:lnTo>
                      <a:pt x="309064" y="22780"/>
                    </a:lnTo>
                    <a:lnTo>
                      <a:pt x="304774" y="22205"/>
                    </a:lnTo>
                    <a:lnTo>
                      <a:pt x="299983" y="21038"/>
                    </a:lnTo>
                    <a:lnTo>
                      <a:pt x="295750" y="19707"/>
                    </a:lnTo>
                    <a:lnTo>
                      <a:pt x="291485" y="20529"/>
                    </a:lnTo>
                    <a:lnTo>
                      <a:pt x="287902" y="18466"/>
                    </a:lnTo>
                    <a:lnTo>
                      <a:pt x="283185" y="17118"/>
                    </a:lnTo>
                    <a:lnTo>
                      <a:pt x="279010" y="16017"/>
                    </a:lnTo>
                    <a:lnTo>
                      <a:pt x="274589" y="14628"/>
                    </a:lnTo>
                    <a:lnTo>
                      <a:pt x="270570" y="13182"/>
                    </a:lnTo>
                    <a:lnTo>
                      <a:pt x="266461" y="12343"/>
                    </a:lnTo>
                    <a:lnTo>
                      <a:pt x="262286" y="12360"/>
                    </a:lnTo>
                    <a:lnTo>
                      <a:pt x="257775" y="11933"/>
                    </a:lnTo>
                    <a:lnTo>
                      <a:pt x="252861" y="11850"/>
                    </a:lnTo>
                    <a:lnTo>
                      <a:pt x="248308" y="10289"/>
                    </a:lnTo>
                    <a:lnTo>
                      <a:pt x="245505" y="7010"/>
                    </a:lnTo>
                    <a:lnTo>
                      <a:pt x="240953" y="7355"/>
                    </a:lnTo>
                    <a:lnTo>
                      <a:pt x="237074" y="5827"/>
                    </a:lnTo>
                    <a:lnTo>
                      <a:pt x="232899" y="5761"/>
                    </a:lnTo>
                    <a:lnTo>
                      <a:pt x="228289" y="3419"/>
                    </a:lnTo>
                    <a:lnTo>
                      <a:pt x="224180" y="2515"/>
                    </a:lnTo>
                    <a:lnTo>
                      <a:pt x="219898" y="0"/>
                    </a:lnTo>
                    <a:lnTo>
                      <a:pt x="220260" y="4306"/>
                    </a:lnTo>
                    <a:lnTo>
                      <a:pt x="221484" y="8284"/>
                    </a:lnTo>
                    <a:lnTo>
                      <a:pt x="217893" y="10782"/>
                    </a:lnTo>
                    <a:lnTo>
                      <a:pt x="214129" y="12541"/>
                    </a:lnTo>
                    <a:lnTo>
                      <a:pt x="213537" y="16880"/>
                    </a:lnTo>
                    <a:lnTo>
                      <a:pt x="215994" y="20792"/>
                    </a:lnTo>
                    <a:lnTo>
                      <a:pt x="212214" y="22805"/>
                    </a:lnTo>
                    <a:lnTo>
                      <a:pt x="213340" y="27522"/>
                    </a:lnTo>
                    <a:lnTo>
                      <a:pt x="214359" y="31754"/>
                    </a:lnTo>
                    <a:lnTo>
                      <a:pt x="216077" y="35642"/>
                    </a:lnTo>
                    <a:lnTo>
                      <a:pt x="219701" y="37614"/>
                    </a:lnTo>
                    <a:lnTo>
                      <a:pt x="222265" y="40975"/>
                    </a:lnTo>
                    <a:lnTo>
                      <a:pt x="225059" y="44427"/>
                    </a:lnTo>
                    <a:lnTo>
                      <a:pt x="228962" y="46662"/>
                    </a:lnTo>
                    <a:lnTo>
                      <a:pt x="232858" y="48117"/>
                    </a:lnTo>
                    <a:lnTo>
                      <a:pt x="236359" y="50278"/>
                    </a:lnTo>
                    <a:lnTo>
                      <a:pt x="237723" y="54206"/>
                    </a:lnTo>
                    <a:lnTo>
                      <a:pt x="237476" y="58356"/>
                    </a:lnTo>
                    <a:lnTo>
                      <a:pt x="237403" y="62646"/>
                    </a:lnTo>
                    <a:lnTo>
                      <a:pt x="234205" y="65366"/>
                    </a:lnTo>
                    <a:lnTo>
                      <a:pt x="228585" y="66221"/>
                    </a:lnTo>
                    <a:lnTo>
                      <a:pt x="227721" y="70437"/>
                    </a:lnTo>
                    <a:lnTo>
                      <a:pt x="222692" y="72146"/>
                    </a:lnTo>
                    <a:lnTo>
                      <a:pt x="218731" y="70881"/>
                    </a:lnTo>
                    <a:lnTo>
                      <a:pt x="214482" y="68292"/>
                    </a:lnTo>
                    <a:lnTo>
                      <a:pt x="210308" y="67618"/>
                    </a:lnTo>
                    <a:lnTo>
                      <a:pt x="205796" y="67618"/>
                    </a:lnTo>
                    <a:lnTo>
                      <a:pt x="201826" y="66221"/>
                    </a:lnTo>
                    <a:lnTo>
                      <a:pt x="197783" y="67108"/>
                    </a:lnTo>
                    <a:lnTo>
                      <a:pt x="193945" y="65210"/>
                    </a:lnTo>
                    <a:lnTo>
                      <a:pt x="189582" y="64125"/>
                    </a:lnTo>
                    <a:lnTo>
                      <a:pt x="184634" y="63402"/>
                    </a:lnTo>
                    <a:lnTo>
                      <a:pt x="181166" y="65711"/>
                    </a:lnTo>
                    <a:lnTo>
                      <a:pt x="174822" y="65802"/>
                    </a:lnTo>
                    <a:lnTo>
                      <a:pt x="166333" y="65646"/>
                    </a:lnTo>
                    <a:lnTo>
                      <a:pt x="162980" y="63180"/>
                    </a:lnTo>
                    <a:lnTo>
                      <a:pt x="156981" y="62860"/>
                    </a:lnTo>
                    <a:lnTo>
                      <a:pt x="149659" y="60279"/>
                    </a:lnTo>
                    <a:lnTo>
                      <a:pt x="145854" y="58521"/>
                    </a:lnTo>
                    <a:lnTo>
                      <a:pt x="138959" y="49464"/>
                    </a:lnTo>
                    <a:lnTo>
                      <a:pt x="134989" y="46867"/>
                    </a:lnTo>
                    <a:lnTo>
                      <a:pt x="129746" y="46596"/>
                    </a:lnTo>
                    <a:lnTo>
                      <a:pt x="125423" y="46473"/>
                    </a:lnTo>
                    <a:lnTo>
                      <a:pt x="121010" y="46785"/>
                    </a:lnTo>
                    <a:lnTo>
                      <a:pt x="115726" y="45750"/>
                    </a:lnTo>
                    <a:lnTo>
                      <a:pt x="110713" y="46350"/>
                    </a:lnTo>
                    <a:lnTo>
                      <a:pt x="106530" y="46514"/>
                    </a:lnTo>
                    <a:lnTo>
                      <a:pt x="102840" y="44410"/>
                    </a:lnTo>
                    <a:lnTo>
                      <a:pt x="99208" y="40614"/>
                    </a:lnTo>
                    <a:lnTo>
                      <a:pt x="95658" y="43252"/>
                    </a:lnTo>
                    <a:lnTo>
                      <a:pt x="90826" y="40556"/>
                    </a:lnTo>
                    <a:lnTo>
                      <a:pt x="86264" y="39619"/>
                    </a:lnTo>
                    <a:lnTo>
                      <a:pt x="82715" y="43309"/>
                    </a:lnTo>
                    <a:lnTo>
                      <a:pt x="78268" y="43128"/>
                    </a:lnTo>
                    <a:lnTo>
                      <a:pt x="73962" y="42758"/>
                    </a:lnTo>
                    <a:lnTo>
                      <a:pt x="72072" y="46917"/>
                    </a:lnTo>
                    <a:lnTo>
                      <a:pt x="67971" y="48043"/>
                    </a:lnTo>
                    <a:lnTo>
                      <a:pt x="62975" y="51897"/>
                    </a:lnTo>
                    <a:lnTo>
                      <a:pt x="56918" y="52250"/>
                    </a:lnTo>
                    <a:lnTo>
                      <a:pt x="53738" y="55118"/>
                    </a:lnTo>
                    <a:lnTo>
                      <a:pt x="49727" y="57658"/>
                    </a:lnTo>
                    <a:lnTo>
                      <a:pt x="46859" y="61175"/>
                    </a:lnTo>
                    <a:lnTo>
                      <a:pt x="40901" y="62884"/>
                    </a:lnTo>
                    <a:lnTo>
                      <a:pt x="36809" y="66065"/>
                    </a:lnTo>
                    <a:lnTo>
                      <a:pt x="35633" y="70051"/>
                    </a:lnTo>
                    <a:lnTo>
                      <a:pt x="38945" y="72861"/>
                    </a:lnTo>
                    <a:lnTo>
                      <a:pt x="34614" y="74332"/>
                    </a:lnTo>
                    <a:lnTo>
                      <a:pt x="31647" y="77282"/>
                    </a:lnTo>
                    <a:lnTo>
                      <a:pt x="27760" y="75466"/>
                    </a:lnTo>
                    <a:lnTo>
                      <a:pt x="28007" y="79756"/>
                    </a:lnTo>
                    <a:lnTo>
                      <a:pt x="23758" y="80504"/>
                    </a:lnTo>
                    <a:lnTo>
                      <a:pt x="19584" y="81194"/>
                    </a:lnTo>
                    <a:lnTo>
                      <a:pt x="15483" y="79961"/>
                    </a:lnTo>
                    <a:lnTo>
                      <a:pt x="11218" y="80652"/>
                    </a:lnTo>
                    <a:lnTo>
                      <a:pt x="6747" y="80446"/>
                    </a:lnTo>
                    <a:lnTo>
                      <a:pt x="6213" y="84769"/>
                    </a:lnTo>
                    <a:lnTo>
                      <a:pt x="4109" y="88788"/>
                    </a:lnTo>
                    <a:lnTo>
                      <a:pt x="0" y="89905"/>
                    </a:lnTo>
                    <a:lnTo>
                      <a:pt x="1972" y="93603"/>
                    </a:lnTo>
                    <a:lnTo>
                      <a:pt x="2104" y="98091"/>
                    </a:lnTo>
                    <a:lnTo>
                      <a:pt x="5144" y="101033"/>
                    </a:lnTo>
                    <a:lnTo>
                      <a:pt x="9261" y="102142"/>
                    </a:lnTo>
                    <a:lnTo>
                      <a:pt x="13182" y="104303"/>
                    </a:lnTo>
                    <a:lnTo>
                      <a:pt x="13453" y="108626"/>
                    </a:lnTo>
                    <a:lnTo>
                      <a:pt x="18597" y="110524"/>
                    </a:lnTo>
                    <a:lnTo>
                      <a:pt x="23002" y="111502"/>
                    </a:lnTo>
                    <a:lnTo>
                      <a:pt x="26758" y="113770"/>
                    </a:lnTo>
                    <a:lnTo>
                      <a:pt x="30924" y="115307"/>
                    </a:lnTo>
                    <a:lnTo>
                      <a:pt x="32938" y="119170"/>
                    </a:lnTo>
                    <a:lnTo>
                      <a:pt x="36751" y="120896"/>
                    </a:lnTo>
                    <a:lnTo>
                      <a:pt x="41863" y="122416"/>
                    </a:lnTo>
                    <a:lnTo>
                      <a:pt x="47475" y="126056"/>
                    </a:lnTo>
                    <a:lnTo>
                      <a:pt x="51946" y="126237"/>
                    </a:lnTo>
                    <a:lnTo>
                      <a:pt x="57658" y="124840"/>
                    </a:lnTo>
                    <a:lnTo>
                      <a:pt x="61544" y="127117"/>
                    </a:lnTo>
                    <a:lnTo>
                      <a:pt x="66048" y="129648"/>
                    </a:lnTo>
                    <a:lnTo>
                      <a:pt x="71595" y="130749"/>
                    </a:lnTo>
                    <a:lnTo>
                      <a:pt x="77315" y="133995"/>
                    </a:lnTo>
                    <a:lnTo>
                      <a:pt x="84719" y="136608"/>
                    </a:lnTo>
                    <a:lnTo>
                      <a:pt x="89387" y="141334"/>
                    </a:lnTo>
                    <a:lnTo>
                      <a:pt x="92239" y="144826"/>
                    </a:lnTo>
                    <a:lnTo>
                      <a:pt x="95699" y="150078"/>
                    </a:lnTo>
                    <a:lnTo>
                      <a:pt x="103605" y="156340"/>
                    </a:lnTo>
                    <a:lnTo>
                      <a:pt x="110483" y="160556"/>
                    </a:lnTo>
                    <a:lnTo>
                      <a:pt x="114847" y="164919"/>
                    </a:lnTo>
                    <a:lnTo>
                      <a:pt x="116096" y="169283"/>
                    </a:lnTo>
                    <a:lnTo>
                      <a:pt x="117921" y="174543"/>
                    </a:lnTo>
                    <a:lnTo>
                      <a:pt x="119925" y="180706"/>
                    </a:lnTo>
                    <a:lnTo>
                      <a:pt x="124322" y="186295"/>
                    </a:lnTo>
                    <a:lnTo>
                      <a:pt x="121257" y="193009"/>
                    </a:lnTo>
                    <a:lnTo>
                      <a:pt x="121734" y="199066"/>
                    </a:lnTo>
                    <a:lnTo>
                      <a:pt x="126960" y="205221"/>
                    </a:lnTo>
                    <a:lnTo>
                      <a:pt x="129426" y="208738"/>
                    </a:lnTo>
                    <a:lnTo>
                      <a:pt x="134398" y="211623"/>
                    </a:lnTo>
                    <a:lnTo>
                      <a:pt x="139509" y="211401"/>
                    </a:lnTo>
                    <a:lnTo>
                      <a:pt x="146667" y="214178"/>
                    </a:lnTo>
                    <a:lnTo>
                      <a:pt x="151655" y="215510"/>
                    </a:lnTo>
                    <a:lnTo>
                      <a:pt x="165182" y="215288"/>
                    </a:lnTo>
                    <a:lnTo>
                      <a:pt x="169505" y="217186"/>
                    </a:lnTo>
                    <a:lnTo>
                      <a:pt x="176137" y="217597"/>
                    </a:lnTo>
                    <a:lnTo>
                      <a:pt x="182596" y="216077"/>
                    </a:lnTo>
                    <a:lnTo>
                      <a:pt x="188579" y="217597"/>
                    </a:lnTo>
                    <a:lnTo>
                      <a:pt x="194373" y="217597"/>
                    </a:lnTo>
                    <a:lnTo>
                      <a:pt x="198654" y="218041"/>
                    </a:lnTo>
                    <a:lnTo>
                      <a:pt x="202722" y="218920"/>
                    </a:lnTo>
                    <a:lnTo>
                      <a:pt x="207423" y="220564"/>
                    </a:lnTo>
                    <a:lnTo>
                      <a:pt x="219347" y="225897"/>
                    </a:lnTo>
                    <a:lnTo>
                      <a:pt x="223169" y="227623"/>
                    </a:lnTo>
                    <a:lnTo>
                      <a:pt x="228034" y="230557"/>
                    </a:lnTo>
                    <a:lnTo>
                      <a:pt x="233400" y="233236"/>
                    </a:lnTo>
                    <a:lnTo>
                      <a:pt x="238849" y="236137"/>
                    </a:lnTo>
                    <a:lnTo>
                      <a:pt x="243311" y="238372"/>
                    </a:lnTo>
                    <a:lnTo>
                      <a:pt x="248077" y="240049"/>
                    </a:lnTo>
                    <a:lnTo>
                      <a:pt x="256066" y="239917"/>
                    </a:lnTo>
                    <a:lnTo>
                      <a:pt x="259624" y="243451"/>
                    </a:lnTo>
                    <a:lnTo>
                      <a:pt x="260676" y="247708"/>
                    </a:lnTo>
                    <a:lnTo>
                      <a:pt x="266141" y="248464"/>
                    </a:lnTo>
                    <a:lnTo>
                      <a:pt x="270916" y="253428"/>
                    </a:lnTo>
                    <a:lnTo>
                      <a:pt x="273784" y="257151"/>
                    </a:lnTo>
                    <a:lnTo>
                      <a:pt x="282725" y="266815"/>
                    </a:lnTo>
                    <a:lnTo>
                      <a:pt x="285108" y="271039"/>
                    </a:lnTo>
                    <a:lnTo>
                      <a:pt x="302670" y="282791"/>
                    </a:lnTo>
                    <a:lnTo>
                      <a:pt x="305711" y="288190"/>
                    </a:lnTo>
                    <a:lnTo>
                      <a:pt x="314710" y="287245"/>
                    </a:lnTo>
                    <a:lnTo>
                      <a:pt x="320347" y="287270"/>
                    </a:lnTo>
                    <a:lnTo>
                      <a:pt x="324735" y="286021"/>
                    </a:lnTo>
                    <a:lnTo>
                      <a:pt x="349406" y="289867"/>
                    </a:lnTo>
                    <a:lnTo>
                      <a:pt x="365012" y="291165"/>
                    </a:lnTo>
                    <a:lnTo>
                      <a:pt x="387480" y="293096"/>
                    </a:lnTo>
                    <a:lnTo>
                      <a:pt x="394088" y="291527"/>
                    </a:lnTo>
                    <a:lnTo>
                      <a:pt x="399018" y="290598"/>
                    </a:lnTo>
                    <a:lnTo>
                      <a:pt x="405946" y="290762"/>
                    </a:lnTo>
                    <a:lnTo>
                      <a:pt x="419884" y="289809"/>
                    </a:lnTo>
                    <a:lnTo>
                      <a:pt x="431759" y="292348"/>
                    </a:lnTo>
                    <a:lnTo>
                      <a:pt x="440544" y="294313"/>
                    </a:lnTo>
                    <a:lnTo>
                      <a:pt x="447094" y="295052"/>
                    </a:lnTo>
                    <a:lnTo>
                      <a:pt x="457087" y="302835"/>
                    </a:lnTo>
                    <a:lnTo>
                      <a:pt x="460933" y="304347"/>
                    </a:lnTo>
                    <a:lnTo>
                      <a:pt x="468633" y="306196"/>
                    </a:lnTo>
                    <a:lnTo>
                      <a:pt x="473006" y="306253"/>
                    </a:lnTo>
                    <a:lnTo>
                      <a:pt x="486968" y="310502"/>
                    </a:lnTo>
                    <a:lnTo>
                      <a:pt x="497553" y="314373"/>
                    </a:lnTo>
                    <a:lnTo>
                      <a:pt x="502155" y="315310"/>
                    </a:lnTo>
                    <a:lnTo>
                      <a:pt x="506814" y="316115"/>
                    </a:lnTo>
                    <a:lnTo>
                      <a:pt x="511704" y="317003"/>
                    </a:lnTo>
                    <a:lnTo>
                      <a:pt x="520982" y="315679"/>
                    </a:lnTo>
                    <a:lnTo>
                      <a:pt x="526094" y="314595"/>
                    </a:lnTo>
                    <a:lnTo>
                      <a:pt x="529118" y="321227"/>
                    </a:lnTo>
                    <a:lnTo>
                      <a:pt x="533556" y="321703"/>
                    </a:lnTo>
                    <a:lnTo>
                      <a:pt x="539481" y="321448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63" name="Free-form: Shape 1162">
                <a:extLst>
                  <a:ext uri="{FF2B5EF4-FFF2-40B4-BE49-F238E27FC236}">
                    <a16:creationId xmlns:a16="http://schemas.microsoft.com/office/drawing/2014/main" id="{B0979FBE-34A7-1A0F-49AE-43FFFF446BC3}"/>
                  </a:ext>
                </a:extLst>
              </p:cNvPr>
              <p:cNvSpPr/>
              <p:nvPr/>
            </p:nvSpPr>
            <p:spPr>
              <a:xfrm>
                <a:off x="7451530" y="3063242"/>
                <a:ext cx="242262" cy="354913"/>
              </a:xfrm>
              <a:custGeom>
                <a:avLst/>
                <a:gdLst>
                  <a:gd name="connsiteX0" fmla="*/ 98173 w 206281"/>
                  <a:gd name="connsiteY0" fmla="*/ 21318 h 302201"/>
                  <a:gd name="connsiteX1" fmla="*/ 99085 w 206281"/>
                  <a:gd name="connsiteY1" fmla="*/ 16411 h 302201"/>
                  <a:gd name="connsiteX2" fmla="*/ 101222 w 206281"/>
                  <a:gd name="connsiteY2" fmla="*/ 12163 h 302201"/>
                  <a:gd name="connsiteX3" fmla="*/ 101189 w 206281"/>
                  <a:gd name="connsiteY3" fmla="*/ 8045 h 302201"/>
                  <a:gd name="connsiteX4" fmla="*/ 98764 w 206281"/>
                  <a:gd name="connsiteY4" fmla="*/ 2687 h 302201"/>
                  <a:gd name="connsiteX5" fmla="*/ 102396 w 206281"/>
                  <a:gd name="connsiteY5" fmla="*/ 4725 h 302201"/>
                  <a:gd name="connsiteX6" fmla="*/ 99257 w 206281"/>
                  <a:gd name="connsiteY6" fmla="*/ 0 h 302201"/>
                  <a:gd name="connsiteX7" fmla="*/ 95600 w 206281"/>
                  <a:gd name="connsiteY7" fmla="*/ 2432 h 302201"/>
                  <a:gd name="connsiteX8" fmla="*/ 91951 w 206281"/>
                  <a:gd name="connsiteY8" fmla="*/ 7256 h 302201"/>
                  <a:gd name="connsiteX9" fmla="*/ 94310 w 206281"/>
                  <a:gd name="connsiteY9" fmla="*/ 10650 h 302201"/>
                  <a:gd name="connsiteX10" fmla="*/ 95329 w 206281"/>
                  <a:gd name="connsiteY10" fmla="*/ 17455 h 302201"/>
                  <a:gd name="connsiteX11" fmla="*/ 98074 w 206281"/>
                  <a:gd name="connsiteY11" fmla="*/ 21301 h 302201"/>
                  <a:gd name="connsiteX12" fmla="*/ 36151 w 206281"/>
                  <a:gd name="connsiteY12" fmla="*/ 302202 h 302201"/>
                  <a:gd name="connsiteX13" fmla="*/ 47057 w 206281"/>
                  <a:gd name="connsiteY13" fmla="*/ 298693 h 302201"/>
                  <a:gd name="connsiteX14" fmla="*/ 51535 w 206281"/>
                  <a:gd name="connsiteY14" fmla="*/ 298060 h 302201"/>
                  <a:gd name="connsiteX15" fmla="*/ 58824 w 206281"/>
                  <a:gd name="connsiteY15" fmla="*/ 294411 h 302201"/>
                  <a:gd name="connsiteX16" fmla="*/ 71209 w 206281"/>
                  <a:gd name="connsiteY16" fmla="*/ 290179 h 302201"/>
                  <a:gd name="connsiteX17" fmla="*/ 78770 w 206281"/>
                  <a:gd name="connsiteY17" fmla="*/ 290738 h 302201"/>
                  <a:gd name="connsiteX18" fmla="*/ 82336 w 206281"/>
                  <a:gd name="connsiteY18" fmla="*/ 293195 h 302201"/>
                  <a:gd name="connsiteX19" fmla="*/ 87292 w 206281"/>
                  <a:gd name="connsiteY19" fmla="*/ 291387 h 302201"/>
                  <a:gd name="connsiteX20" fmla="*/ 91656 w 206281"/>
                  <a:gd name="connsiteY20" fmla="*/ 287081 h 302201"/>
                  <a:gd name="connsiteX21" fmla="*/ 94549 w 206281"/>
                  <a:gd name="connsiteY21" fmla="*/ 283613 h 302201"/>
                  <a:gd name="connsiteX22" fmla="*/ 94302 w 206281"/>
                  <a:gd name="connsiteY22" fmla="*/ 277162 h 302201"/>
                  <a:gd name="connsiteX23" fmla="*/ 93340 w 206281"/>
                  <a:gd name="connsiteY23" fmla="*/ 273093 h 302201"/>
                  <a:gd name="connsiteX24" fmla="*/ 96660 w 206281"/>
                  <a:gd name="connsiteY24" fmla="*/ 269831 h 302201"/>
                  <a:gd name="connsiteX25" fmla="*/ 97663 w 206281"/>
                  <a:gd name="connsiteY25" fmla="*/ 265599 h 302201"/>
                  <a:gd name="connsiteX26" fmla="*/ 101534 w 206281"/>
                  <a:gd name="connsiteY26" fmla="*/ 263815 h 302201"/>
                  <a:gd name="connsiteX27" fmla="*/ 111042 w 206281"/>
                  <a:gd name="connsiteY27" fmla="*/ 263076 h 302201"/>
                  <a:gd name="connsiteX28" fmla="*/ 120205 w 206281"/>
                  <a:gd name="connsiteY28" fmla="*/ 261917 h 302201"/>
                  <a:gd name="connsiteX29" fmla="*/ 124421 w 206281"/>
                  <a:gd name="connsiteY29" fmla="*/ 259994 h 302201"/>
                  <a:gd name="connsiteX30" fmla="*/ 128078 w 206281"/>
                  <a:gd name="connsiteY30" fmla="*/ 255860 h 302201"/>
                  <a:gd name="connsiteX31" fmla="*/ 129015 w 206281"/>
                  <a:gd name="connsiteY31" fmla="*/ 247412 h 302201"/>
                  <a:gd name="connsiteX32" fmla="*/ 129319 w 206281"/>
                  <a:gd name="connsiteY32" fmla="*/ 241824 h 302201"/>
                  <a:gd name="connsiteX33" fmla="*/ 134365 w 206281"/>
                  <a:gd name="connsiteY33" fmla="*/ 235611 h 302201"/>
                  <a:gd name="connsiteX34" fmla="*/ 140052 w 206281"/>
                  <a:gd name="connsiteY34" fmla="*/ 232842 h 302201"/>
                  <a:gd name="connsiteX35" fmla="*/ 148681 w 206281"/>
                  <a:gd name="connsiteY35" fmla="*/ 230647 h 302201"/>
                  <a:gd name="connsiteX36" fmla="*/ 158033 w 206281"/>
                  <a:gd name="connsiteY36" fmla="*/ 230327 h 302201"/>
                  <a:gd name="connsiteX37" fmla="*/ 160252 w 206281"/>
                  <a:gd name="connsiteY37" fmla="*/ 226325 h 302201"/>
                  <a:gd name="connsiteX38" fmla="*/ 158049 w 206281"/>
                  <a:gd name="connsiteY38" fmla="*/ 218961 h 302201"/>
                  <a:gd name="connsiteX39" fmla="*/ 156274 w 206281"/>
                  <a:gd name="connsiteY39" fmla="*/ 211047 h 302201"/>
                  <a:gd name="connsiteX40" fmla="*/ 155600 w 206281"/>
                  <a:gd name="connsiteY40" fmla="*/ 204868 h 302201"/>
                  <a:gd name="connsiteX41" fmla="*/ 158263 w 206281"/>
                  <a:gd name="connsiteY41" fmla="*/ 197611 h 302201"/>
                  <a:gd name="connsiteX42" fmla="*/ 157819 w 206281"/>
                  <a:gd name="connsiteY42" fmla="*/ 191784 h 302201"/>
                  <a:gd name="connsiteX43" fmla="*/ 161698 w 206281"/>
                  <a:gd name="connsiteY43" fmla="*/ 186262 h 302201"/>
                  <a:gd name="connsiteX44" fmla="*/ 163900 w 206281"/>
                  <a:gd name="connsiteY44" fmla="*/ 182383 h 302201"/>
                  <a:gd name="connsiteX45" fmla="*/ 164837 w 206281"/>
                  <a:gd name="connsiteY45" fmla="*/ 178068 h 302201"/>
                  <a:gd name="connsiteX46" fmla="*/ 169464 w 206281"/>
                  <a:gd name="connsiteY46" fmla="*/ 178841 h 302201"/>
                  <a:gd name="connsiteX47" fmla="*/ 168387 w 206281"/>
                  <a:gd name="connsiteY47" fmla="*/ 183353 h 302201"/>
                  <a:gd name="connsiteX48" fmla="*/ 174600 w 206281"/>
                  <a:gd name="connsiteY48" fmla="*/ 186097 h 302201"/>
                  <a:gd name="connsiteX49" fmla="*/ 177501 w 206281"/>
                  <a:gd name="connsiteY49" fmla="*/ 179202 h 302201"/>
                  <a:gd name="connsiteX50" fmla="*/ 181602 w 206281"/>
                  <a:gd name="connsiteY50" fmla="*/ 173614 h 302201"/>
                  <a:gd name="connsiteX51" fmla="*/ 182736 w 206281"/>
                  <a:gd name="connsiteY51" fmla="*/ 167673 h 302201"/>
                  <a:gd name="connsiteX52" fmla="*/ 186615 w 206281"/>
                  <a:gd name="connsiteY52" fmla="*/ 160169 h 302201"/>
                  <a:gd name="connsiteX53" fmla="*/ 192310 w 206281"/>
                  <a:gd name="connsiteY53" fmla="*/ 154096 h 302201"/>
                  <a:gd name="connsiteX54" fmla="*/ 196181 w 206281"/>
                  <a:gd name="connsiteY54" fmla="*/ 152149 h 302201"/>
                  <a:gd name="connsiteX55" fmla="*/ 198712 w 206281"/>
                  <a:gd name="connsiteY55" fmla="*/ 145533 h 302201"/>
                  <a:gd name="connsiteX56" fmla="*/ 203084 w 206281"/>
                  <a:gd name="connsiteY56" fmla="*/ 135959 h 302201"/>
                  <a:gd name="connsiteX57" fmla="*/ 205517 w 206281"/>
                  <a:gd name="connsiteY57" fmla="*/ 128308 h 302201"/>
                  <a:gd name="connsiteX58" fmla="*/ 206281 w 206281"/>
                  <a:gd name="connsiteY58" fmla="*/ 122506 h 302201"/>
                  <a:gd name="connsiteX59" fmla="*/ 205270 w 206281"/>
                  <a:gd name="connsiteY59" fmla="*/ 117534 h 302201"/>
                  <a:gd name="connsiteX60" fmla="*/ 198096 w 206281"/>
                  <a:gd name="connsiteY60" fmla="*/ 116622 h 302201"/>
                  <a:gd name="connsiteX61" fmla="*/ 193321 w 206281"/>
                  <a:gd name="connsiteY61" fmla="*/ 112834 h 302201"/>
                  <a:gd name="connsiteX62" fmla="*/ 187124 w 206281"/>
                  <a:gd name="connsiteY62" fmla="*/ 103942 h 302201"/>
                  <a:gd name="connsiteX63" fmla="*/ 181314 w 206281"/>
                  <a:gd name="connsiteY63" fmla="*/ 98164 h 302201"/>
                  <a:gd name="connsiteX64" fmla="*/ 178619 w 206281"/>
                  <a:gd name="connsiteY64" fmla="*/ 93004 h 302201"/>
                  <a:gd name="connsiteX65" fmla="*/ 173524 w 206281"/>
                  <a:gd name="connsiteY65" fmla="*/ 86766 h 302201"/>
                  <a:gd name="connsiteX66" fmla="*/ 169604 w 206281"/>
                  <a:gd name="connsiteY66" fmla="*/ 85090 h 302201"/>
                  <a:gd name="connsiteX67" fmla="*/ 165306 w 206281"/>
                  <a:gd name="connsiteY67" fmla="*/ 83594 h 302201"/>
                  <a:gd name="connsiteX68" fmla="*/ 154828 w 206281"/>
                  <a:gd name="connsiteY68" fmla="*/ 80586 h 302201"/>
                  <a:gd name="connsiteX69" fmla="*/ 149436 w 206281"/>
                  <a:gd name="connsiteY69" fmla="*/ 80693 h 302201"/>
                  <a:gd name="connsiteX70" fmla="*/ 141005 w 206281"/>
                  <a:gd name="connsiteY70" fmla="*/ 78038 h 302201"/>
                  <a:gd name="connsiteX71" fmla="*/ 127987 w 206281"/>
                  <a:gd name="connsiteY71" fmla="*/ 72927 h 302201"/>
                  <a:gd name="connsiteX72" fmla="*/ 121372 w 206281"/>
                  <a:gd name="connsiteY72" fmla="*/ 67265 h 302201"/>
                  <a:gd name="connsiteX73" fmla="*/ 118496 w 206281"/>
                  <a:gd name="connsiteY73" fmla="*/ 63501 h 302201"/>
                  <a:gd name="connsiteX74" fmla="*/ 110269 w 206281"/>
                  <a:gd name="connsiteY74" fmla="*/ 53401 h 302201"/>
                  <a:gd name="connsiteX75" fmla="*/ 107722 w 206281"/>
                  <a:gd name="connsiteY75" fmla="*/ 49021 h 302201"/>
                  <a:gd name="connsiteX76" fmla="*/ 104040 w 206281"/>
                  <a:gd name="connsiteY76" fmla="*/ 40827 h 302201"/>
                  <a:gd name="connsiteX77" fmla="*/ 101599 w 206281"/>
                  <a:gd name="connsiteY77" fmla="*/ 44262 h 302201"/>
                  <a:gd name="connsiteX78" fmla="*/ 97762 w 206281"/>
                  <a:gd name="connsiteY78" fmla="*/ 48552 h 302201"/>
                  <a:gd name="connsiteX79" fmla="*/ 93480 w 206281"/>
                  <a:gd name="connsiteY79" fmla="*/ 44065 h 302201"/>
                  <a:gd name="connsiteX80" fmla="*/ 92625 w 206281"/>
                  <a:gd name="connsiteY80" fmla="*/ 40038 h 302201"/>
                  <a:gd name="connsiteX81" fmla="*/ 88853 w 206281"/>
                  <a:gd name="connsiteY81" fmla="*/ 43022 h 302201"/>
                  <a:gd name="connsiteX82" fmla="*/ 89741 w 206281"/>
                  <a:gd name="connsiteY82" fmla="*/ 47114 h 302201"/>
                  <a:gd name="connsiteX83" fmla="*/ 89116 w 206281"/>
                  <a:gd name="connsiteY83" fmla="*/ 51601 h 302201"/>
                  <a:gd name="connsiteX84" fmla="*/ 89321 w 206281"/>
                  <a:gd name="connsiteY84" fmla="*/ 56335 h 302201"/>
                  <a:gd name="connsiteX85" fmla="*/ 91113 w 206281"/>
                  <a:gd name="connsiteY85" fmla="*/ 61306 h 302201"/>
                  <a:gd name="connsiteX86" fmla="*/ 94721 w 206281"/>
                  <a:gd name="connsiteY86" fmla="*/ 64610 h 302201"/>
                  <a:gd name="connsiteX87" fmla="*/ 96899 w 206281"/>
                  <a:gd name="connsiteY87" fmla="*/ 69508 h 302201"/>
                  <a:gd name="connsiteX88" fmla="*/ 91992 w 206281"/>
                  <a:gd name="connsiteY88" fmla="*/ 71135 h 302201"/>
                  <a:gd name="connsiteX89" fmla="*/ 86495 w 206281"/>
                  <a:gd name="connsiteY89" fmla="*/ 70955 h 302201"/>
                  <a:gd name="connsiteX90" fmla="*/ 82912 w 206281"/>
                  <a:gd name="connsiteY90" fmla="*/ 73050 h 302201"/>
                  <a:gd name="connsiteX91" fmla="*/ 84514 w 206281"/>
                  <a:gd name="connsiteY91" fmla="*/ 79255 h 302201"/>
                  <a:gd name="connsiteX92" fmla="*/ 85952 w 206281"/>
                  <a:gd name="connsiteY92" fmla="*/ 83216 h 302201"/>
                  <a:gd name="connsiteX93" fmla="*/ 83019 w 206281"/>
                  <a:gd name="connsiteY93" fmla="*/ 88632 h 302201"/>
                  <a:gd name="connsiteX94" fmla="*/ 80758 w 206281"/>
                  <a:gd name="connsiteY94" fmla="*/ 93784 h 302201"/>
                  <a:gd name="connsiteX95" fmla="*/ 78112 w 206281"/>
                  <a:gd name="connsiteY95" fmla="*/ 99504 h 302201"/>
                  <a:gd name="connsiteX96" fmla="*/ 78088 w 206281"/>
                  <a:gd name="connsiteY96" fmla="*/ 104994 h 302201"/>
                  <a:gd name="connsiteX97" fmla="*/ 78876 w 206281"/>
                  <a:gd name="connsiteY97" fmla="*/ 109473 h 302201"/>
                  <a:gd name="connsiteX98" fmla="*/ 82928 w 206281"/>
                  <a:gd name="connsiteY98" fmla="*/ 118660 h 302201"/>
                  <a:gd name="connsiteX99" fmla="*/ 93233 w 206281"/>
                  <a:gd name="connsiteY99" fmla="*/ 134348 h 302201"/>
                  <a:gd name="connsiteX100" fmla="*/ 91023 w 206281"/>
                  <a:gd name="connsiteY100" fmla="*/ 145188 h 302201"/>
                  <a:gd name="connsiteX101" fmla="*/ 89692 w 206281"/>
                  <a:gd name="connsiteY101" fmla="*/ 151976 h 302201"/>
                  <a:gd name="connsiteX102" fmla="*/ 88147 w 206281"/>
                  <a:gd name="connsiteY102" fmla="*/ 159356 h 302201"/>
                  <a:gd name="connsiteX103" fmla="*/ 87161 w 206281"/>
                  <a:gd name="connsiteY103" fmla="*/ 164238 h 302201"/>
                  <a:gd name="connsiteX104" fmla="*/ 83857 w 206281"/>
                  <a:gd name="connsiteY104" fmla="*/ 180854 h 302201"/>
                  <a:gd name="connsiteX105" fmla="*/ 80586 w 206281"/>
                  <a:gd name="connsiteY105" fmla="*/ 197101 h 302201"/>
                  <a:gd name="connsiteX106" fmla="*/ 0 w 206281"/>
                  <a:gd name="connsiteY106" fmla="*/ 228478 h 302201"/>
                  <a:gd name="connsiteX107" fmla="*/ 25459 w 206281"/>
                  <a:gd name="connsiteY107" fmla="*/ 280260 h 302201"/>
                  <a:gd name="connsiteX108" fmla="*/ 32716 w 206281"/>
                  <a:gd name="connsiteY108" fmla="*/ 295159 h 302201"/>
                  <a:gd name="connsiteX109" fmla="*/ 36151 w 206281"/>
                  <a:gd name="connsiteY109" fmla="*/ 302202 h 302201"/>
                  <a:gd name="connsiteX110" fmla="*/ 180517 w 206281"/>
                  <a:gd name="connsiteY110" fmla="*/ 192023 h 302201"/>
                  <a:gd name="connsiteX111" fmla="*/ 184174 w 206281"/>
                  <a:gd name="connsiteY111" fmla="*/ 188456 h 302201"/>
                  <a:gd name="connsiteX112" fmla="*/ 185489 w 206281"/>
                  <a:gd name="connsiteY112" fmla="*/ 183147 h 302201"/>
                  <a:gd name="connsiteX113" fmla="*/ 186853 w 206281"/>
                  <a:gd name="connsiteY113" fmla="*/ 178668 h 302201"/>
                  <a:gd name="connsiteX114" fmla="*/ 183311 w 206281"/>
                  <a:gd name="connsiteY114" fmla="*/ 183509 h 302201"/>
                  <a:gd name="connsiteX115" fmla="*/ 179884 w 206281"/>
                  <a:gd name="connsiteY115" fmla="*/ 186286 h 302201"/>
                  <a:gd name="connsiteX116" fmla="*/ 180517 w 206281"/>
                  <a:gd name="connsiteY116" fmla="*/ 192023 h 302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</a:cxnLst>
                <a:rect l="l" t="t" r="r" b="b"/>
                <a:pathLst>
                  <a:path w="206281" h="302201">
                    <a:moveTo>
                      <a:pt x="98173" y="21318"/>
                    </a:moveTo>
                    <a:lnTo>
                      <a:pt x="99085" y="16411"/>
                    </a:lnTo>
                    <a:lnTo>
                      <a:pt x="101222" y="12163"/>
                    </a:lnTo>
                    <a:lnTo>
                      <a:pt x="101189" y="8045"/>
                    </a:lnTo>
                    <a:lnTo>
                      <a:pt x="98764" y="2687"/>
                    </a:lnTo>
                    <a:lnTo>
                      <a:pt x="102396" y="4725"/>
                    </a:lnTo>
                    <a:lnTo>
                      <a:pt x="99257" y="0"/>
                    </a:lnTo>
                    <a:lnTo>
                      <a:pt x="95600" y="2432"/>
                    </a:lnTo>
                    <a:lnTo>
                      <a:pt x="91951" y="7256"/>
                    </a:lnTo>
                    <a:lnTo>
                      <a:pt x="94310" y="10650"/>
                    </a:lnTo>
                    <a:lnTo>
                      <a:pt x="95329" y="17455"/>
                    </a:lnTo>
                    <a:lnTo>
                      <a:pt x="98074" y="21301"/>
                    </a:lnTo>
                    <a:close/>
                    <a:moveTo>
                      <a:pt x="36151" y="302202"/>
                    </a:moveTo>
                    <a:lnTo>
                      <a:pt x="47057" y="298693"/>
                    </a:lnTo>
                    <a:lnTo>
                      <a:pt x="51535" y="298060"/>
                    </a:lnTo>
                    <a:lnTo>
                      <a:pt x="58824" y="294411"/>
                    </a:lnTo>
                    <a:lnTo>
                      <a:pt x="71209" y="290179"/>
                    </a:lnTo>
                    <a:lnTo>
                      <a:pt x="78770" y="290738"/>
                    </a:lnTo>
                    <a:lnTo>
                      <a:pt x="82336" y="293195"/>
                    </a:lnTo>
                    <a:lnTo>
                      <a:pt x="87292" y="291387"/>
                    </a:lnTo>
                    <a:lnTo>
                      <a:pt x="91656" y="287081"/>
                    </a:lnTo>
                    <a:lnTo>
                      <a:pt x="94549" y="283613"/>
                    </a:lnTo>
                    <a:lnTo>
                      <a:pt x="94302" y="277162"/>
                    </a:lnTo>
                    <a:lnTo>
                      <a:pt x="93340" y="273093"/>
                    </a:lnTo>
                    <a:lnTo>
                      <a:pt x="96660" y="269831"/>
                    </a:lnTo>
                    <a:lnTo>
                      <a:pt x="97663" y="265599"/>
                    </a:lnTo>
                    <a:lnTo>
                      <a:pt x="101534" y="263815"/>
                    </a:lnTo>
                    <a:lnTo>
                      <a:pt x="111042" y="263076"/>
                    </a:lnTo>
                    <a:lnTo>
                      <a:pt x="120205" y="261917"/>
                    </a:lnTo>
                    <a:lnTo>
                      <a:pt x="124421" y="259994"/>
                    </a:lnTo>
                    <a:lnTo>
                      <a:pt x="128078" y="255860"/>
                    </a:lnTo>
                    <a:lnTo>
                      <a:pt x="129015" y="247412"/>
                    </a:lnTo>
                    <a:lnTo>
                      <a:pt x="129319" y="241824"/>
                    </a:lnTo>
                    <a:lnTo>
                      <a:pt x="134365" y="235611"/>
                    </a:lnTo>
                    <a:lnTo>
                      <a:pt x="140052" y="232842"/>
                    </a:lnTo>
                    <a:lnTo>
                      <a:pt x="148681" y="230647"/>
                    </a:lnTo>
                    <a:lnTo>
                      <a:pt x="158033" y="230327"/>
                    </a:lnTo>
                    <a:lnTo>
                      <a:pt x="160252" y="226325"/>
                    </a:lnTo>
                    <a:lnTo>
                      <a:pt x="158049" y="218961"/>
                    </a:lnTo>
                    <a:lnTo>
                      <a:pt x="156274" y="211047"/>
                    </a:lnTo>
                    <a:lnTo>
                      <a:pt x="155600" y="204868"/>
                    </a:lnTo>
                    <a:lnTo>
                      <a:pt x="158263" y="197611"/>
                    </a:lnTo>
                    <a:lnTo>
                      <a:pt x="157819" y="191784"/>
                    </a:lnTo>
                    <a:lnTo>
                      <a:pt x="161698" y="186262"/>
                    </a:lnTo>
                    <a:lnTo>
                      <a:pt x="163900" y="182383"/>
                    </a:lnTo>
                    <a:lnTo>
                      <a:pt x="164837" y="178068"/>
                    </a:lnTo>
                    <a:lnTo>
                      <a:pt x="169464" y="178841"/>
                    </a:lnTo>
                    <a:lnTo>
                      <a:pt x="168387" y="183353"/>
                    </a:lnTo>
                    <a:lnTo>
                      <a:pt x="174600" y="186097"/>
                    </a:lnTo>
                    <a:lnTo>
                      <a:pt x="177501" y="179202"/>
                    </a:lnTo>
                    <a:lnTo>
                      <a:pt x="181602" y="173614"/>
                    </a:lnTo>
                    <a:lnTo>
                      <a:pt x="182736" y="167673"/>
                    </a:lnTo>
                    <a:lnTo>
                      <a:pt x="186615" y="160169"/>
                    </a:lnTo>
                    <a:lnTo>
                      <a:pt x="192310" y="154096"/>
                    </a:lnTo>
                    <a:lnTo>
                      <a:pt x="196181" y="152149"/>
                    </a:lnTo>
                    <a:lnTo>
                      <a:pt x="198712" y="145533"/>
                    </a:lnTo>
                    <a:lnTo>
                      <a:pt x="203084" y="135959"/>
                    </a:lnTo>
                    <a:lnTo>
                      <a:pt x="205517" y="128308"/>
                    </a:lnTo>
                    <a:lnTo>
                      <a:pt x="206281" y="122506"/>
                    </a:lnTo>
                    <a:lnTo>
                      <a:pt x="205270" y="117534"/>
                    </a:lnTo>
                    <a:lnTo>
                      <a:pt x="198096" y="116622"/>
                    </a:lnTo>
                    <a:lnTo>
                      <a:pt x="193321" y="112834"/>
                    </a:lnTo>
                    <a:lnTo>
                      <a:pt x="187124" y="103942"/>
                    </a:lnTo>
                    <a:lnTo>
                      <a:pt x="181314" y="98164"/>
                    </a:lnTo>
                    <a:lnTo>
                      <a:pt x="178619" y="93004"/>
                    </a:lnTo>
                    <a:lnTo>
                      <a:pt x="173524" y="86766"/>
                    </a:lnTo>
                    <a:lnTo>
                      <a:pt x="169604" y="85090"/>
                    </a:lnTo>
                    <a:lnTo>
                      <a:pt x="165306" y="83594"/>
                    </a:lnTo>
                    <a:lnTo>
                      <a:pt x="154828" y="80586"/>
                    </a:lnTo>
                    <a:lnTo>
                      <a:pt x="149436" y="80693"/>
                    </a:lnTo>
                    <a:lnTo>
                      <a:pt x="141005" y="78038"/>
                    </a:lnTo>
                    <a:lnTo>
                      <a:pt x="127987" y="72927"/>
                    </a:lnTo>
                    <a:lnTo>
                      <a:pt x="121372" y="67265"/>
                    </a:lnTo>
                    <a:lnTo>
                      <a:pt x="118496" y="63501"/>
                    </a:lnTo>
                    <a:lnTo>
                      <a:pt x="110269" y="53401"/>
                    </a:lnTo>
                    <a:lnTo>
                      <a:pt x="107722" y="49021"/>
                    </a:lnTo>
                    <a:lnTo>
                      <a:pt x="104040" y="40827"/>
                    </a:lnTo>
                    <a:lnTo>
                      <a:pt x="101599" y="44262"/>
                    </a:lnTo>
                    <a:lnTo>
                      <a:pt x="97762" y="48552"/>
                    </a:lnTo>
                    <a:lnTo>
                      <a:pt x="93480" y="44065"/>
                    </a:lnTo>
                    <a:lnTo>
                      <a:pt x="92625" y="40038"/>
                    </a:lnTo>
                    <a:lnTo>
                      <a:pt x="88853" y="43022"/>
                    </a:lnTo>
                    <a:lnTo>
                      <a:pt x="89741" y="47114"/>
                    </a:lnTo>
                    <a:lnTo>
                      <a:pt x="89116" y="51601"/>
                    </a:lnTo>
                    <a:lnTo>
                      <a:pt x="89321" y="56335"/>
                    </a:lnTo>
                    <a:lnTo>
                      <a:pt x="91113" y="61306"/>
                    </a:lnTo>
                    <a:lnTo>
                      <a:pt x="94721" y="64610"/>
                    </a:lnTo>
                    <a:lnTo>
                      <a:pt x="96899" y="69508"/>
                    </a:lnTo>
                    <a:lnTo>
                      <a:pt x="91992" y="71135"/>
                    </a:lnTo>
                    <a:lnTo>
                      <a:pt x="86495" y="70955"/>
                    </a:lnTo>
                    <a:lnTo>
                      <a:pt x="82912" y="73050"/>
                    </a:lnTo>
                    <a:lnTo>
                      <a:pt x="84514" y="79255"/>
                    </a:lnTo>
                    <a:lnTo>
                      <a:pt x="85952" y="83216"/>
                    </a:lnTo>
                    <a:lnTo>
                      <a:pt x="83019" y="88632"/>
                    </a:lnTo>
                    <a:lnTo>
                      <a:pt x="80758" y="93784"/>
                    </a:lnTo>
                    <a:lnTo>
                      <a:pt x="78112" y="99504"/>
                    </a:lnTo>
                    <a:lnTo>
                      <a:pt x="78088" y="104994"/>
                    </a:lnTo>
                    <a:lnTo>
                      <a:pt x="78876" y="109473"/>
                    </a:lnTo>
                    <a:lnTo>
                      <a:pt x="82928" y="118660"/>
                    </a:lnTo>
                    <a:lnTo>
                      <a:pt x="93233" y="134348"/>
                    </a:lnTo>
                    <a:lnTo>
                      <a:pt x="91023" y="145188"/>
                    </a:lnTo>
                    <a:lnTo>
                      <a:pt x="89692" y="151976"/>
                    </a:lnTo>
                    <a:lnTo>
                      <a:pt x="88147" y="159356"/>
                    </a:lnTo>
                    <a:lnTo>
                      <a:pt x="87161" y="164238"/>
                    </a:lnTo>
                    <a:lnTo>
                      <a:pt x="83857" y="180854"/>
                    </a:lnTo>
                    <a:lnTo>
                      <a:pt x="80586" y="197101"/>
                    </a:lnTo>
                    <a:lnTo>
                      <a:pt x="0" y="228478"/>
                    </a:lnTo>
                    <a:lnTo>
                      <a:pt x="25459" y="280260"/>
                    </a:lnTo>
                    <a:lnTo>
                      <a:pt x="32716" y="295159"/>
                    </a:lnTo>
                    <a:lnTo>
                      <a:pt x="36151" y="302202"/>
                    </a:lnTo>
                    <a:close/>
                    <a:moveTo>
                      <a:pt x="180517" y="192023"/>
                    </a:moveTo>
                    <a:lnTo>
                      <a:pt x="184174" y="188456"/>
                    </a:lnTo>
                    <a:lnTo>
                      <a:pt x="185489" y="183147"/>
                    </a:lnTo>
                    <a:lnTo>
                      <a:pt x="186853" y="178668"/>
                    </a:lnTo>
                    <a:lnTo>
                      <a:pt x="183311" y="183509"/>
                    </a:lnTo>
                    <a:lnTo>
                      <a:pt x="179884" y="186286"/>
                    </a:lnTo>
                    <a:lnTo>
                      <a:pt x="180517" y="192023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64" name="Free-form: Shape 1163">
                <a:extLst>
                  <a:ext uri="{FF2B5EF4-FFF2-40B4-BE49-F238E27FC236}">
                    <a16:creationId xmlns:a16="http://schemas.microsoft.com/office/drawing/2014/main" id="{297362D7-8ED3-8E93-8FAC-6AD8042772BE}"/>
                  </a:ext>
                </a:extLst>
              </p:cNvPr>
              <p:cNvSpPr/>
              <p:nvPr/>
            </p:nvSpPr>
            <p:spPr>
              <a:xfrm>
                <a:off x="9046431" y="3761180"/>
                <a:ext cx="648060" cy="239040"/>
              </a:xfrm>
              <a:custGeom>
                <a:avLst/>
                <a:gdLst>
                  <a:gd name="connsiteX0" fmla="*/ 480558 w 551808"/>
                  <a:gd name="connsiteY0" fmla="*/ 4643 h 203536"/>
                  <a:gd name="connsiteX1" fmla="*/ 483599 w 551808"/>
                  <a:gd name="connsiteY1" fmla="*/ 1077 h 203536"/>
                  <a:gd name="connsiteX2" fmla="*/ 480394 w 551808"/>
                  <a:gd name="connsiteY2" fmla="*/ 4421 h 203536"/>
                  <a:gd name="connsiteX3" fmla="*/ 486640 w 551808"/>
                  <a:gd name="connsiteY3" fmla="*/ 7635 h 203536"/>
                  <a:gd name="connsiteX4" fmla="*/ 490584 w 551808"/>
                  <a:gd name="connsiteY4" fmla="*/ 4964 h 203536"/>
                  <a:gd name="connsiteX5" fmla="*/ 492886 w 551808"/>
                  <a:gd name="connsiteY5" fmla="*/ 1307 h 203536"/>
                  <a:gd name="connsiteX6" fmla="*/ 488776 w 551808"/>
                  <a:gd name="connsiteY6" fmla="*/ 0 h 203536"/>
                  <a:gd name="connsiteX7" fmla="*/ 485817 w 551808"/>
                  <a:gd name="connsiteY7" fmla="*/ 4232 h 203536"/>
                  <a:gd name="connsiteX8" fmla="*/ 496830 w 551808"/>
                  <a:gd name="connsiteY8" fmla="*/ 22682 h 203536"/>
                  <a:gd name="connsiteX9" fmla="*/ 498885 w 551808"/>
                  <a:gd name="connsiteY9" fmla="*/ 19074 h 203536"/>
                  <a:gd name="connsiteX10" fmla="*/ 494611 w 551808"/>
                  <a:gd name="connsiteY10" fmla="*/ 21096 h 203536"/>
                  <a:gd name="connsiteX11" fmla="*/ 1767 w 551808"/>
                  <a:gd name="connsiteY11" fmla="*/ 34097 h 203536"/>
                  <a:gd name="connsiteX12" fmla="*/ 5802 w 551808"/>
                  <a:gd name="connsiteY12" fmla="*/ 31886 h 203536"/>
                  <a:gd name="connsiteX13" fmla="*/ 4611 w 551808"/>
                  <a:gd name="connsiteY13" fmla="*/ 27350 h 203536"/>
                  <a:gd name="connsiteX14" fmla="*/ 0 w 551808"/>
                  <a:gd name="connsiteY14" fmla="*/ 28426 h 203536"/>
                  <a:gd name="connsiteX15" fmla="*/ 1274 w 551808"/>
                  <a:gd name="connsiteY15" fmla="*/ 32601 h 203536"/>
                  <a:gd name="connsiteX16" fmla="*/ 19033 w 551808"/>
                  <a:gd name="connsiteY16" fmla="*/ 65424 h 203536"/>
                  <a:gd name="connsiteX17" fmla="*/ 19937 w 551808"/>
                  <a:gd name="connsiteY17" fmla="*/ 61290 h 203536"/>
                  <a:gd name="connsiteX18" fmla="*/ 15993 w 551808"/>
                  <a:gd name="connsiteY18" fmla="*/ 58488 h 203536"/>
                  <a:gd name="connsiteX19" fmla="*/ 16568 w 551808"/>
                  <a:gd name="connsiteY19" fmla="*/ 63813 h 203536"/>
                  <a:gd name="connsiteX20" fmla="*/ 439139 w 551808"/>
                  <a:gd name="connsiteY20" fmla="*/ 65917 h 203536"/>
                  <a:gd name="connsiteX21" fmla="*/ 439304 w 551808"/>
                  <a:gd name="connsiteY21" fmla="*/ 61422 h 203536"/>
                  <a:gd name="connsiteX22" fmla="*/ 436756 w 551808"/>
                  <a:gd name="connsiteY22" fmla="*/ 65613 h 203536"/>
                  <a:gd name="connsiteX23" fmla="*/ 532990 w 551808"/>
                  <a:gd name="connsiteY23" fmla="*/ 86396 h 203536"/>
                  <a:gd name="connsiteX24" fmla="*/ 530359 w 551808"/>
                  <a:gd name="connsiteY24" fmla="*/ 82904 h 203536"/>
                  <a:gd name="connsiteX25" fmla="*/ 532990 w 551808"/>
                  <a:gd name="connsiteY25" fmla="*/ 86396 h 203536"/>
                  <a:gd name="connsiteX26" fmla="*/ 515156 w 551808"/>
                  <a:gd name="connsiteY26" fmla="*/ 99496 h 203536"/>
                  <a:gd name="connsiteX27" fmla="*/ 511622 w 551808"/>
                  <a:gd name="connsiteY27" fmla="*/ 97252 h 203536"/>
                  <a:gd name="connsiteX28" fmla="*/ 507349 w 551808"/>
                  <a:gd name="connsiteY28" fmla="*/ 98000 h 203536"/>
                  <a:gd name="connsiteX29" fmla="*/ 515156 w 551808"/>
                  <a:gd name="connsiteY29" fmla="*/ 99496 h 203536"/>
                  <a:gd name="connsiteX30" fmla="*/ 48783 w 551808"/>
                  <a:gd name="connsiteY30" fmla="*/ 139024 h 203536"/>
                  <a:gd name="connsiteX31" fmla="*/ 50755 w 551808"/>
                  <a:gd name="connsiteY31" fmla="*/ 134463 h 203536"/>
                  <a:gd name="connsiteX32" fmla="*/ 48783 w 551808"/>
                  <a:gd name="connsiteY32" fmla="*/ 139024 h 203536"/>
                  <a:gd name="connsiteX33" fmla="*/ 49276 w 551808"/>
                  <a:gd name="connsiteY33" fmla="*/ 139887 h 203536"/>
                  <a:gd name="connsiteX34" fmla="*/ 52316 w 551808"/>
                  <a:gd name="connsiteY34" fmla="*/ 136518 h 203536"/>
                  <a:gd name="connsiteX35" fmla="*/ 48947 w 551808"/>
                  <a:gd name="connsiteY35" fmla="*/ 139444 h 203536"/>
                  <a:gd name="connsiteX36" fmla="*/ 130552 w 551808"/>
                  <a:gd name="connsiteY36" fmla="*/ 145147 h 203536"/>
                  <a:gd name="connsiteX37" fmla="*/ 130881 w 551808"/>
                  <a:gd name="connsiteY37" fmla="*/ 140504 h 203536"/>
                  <a:gd name="connsiteX38" fmla="*/ 130552 w 551808"/>
                  <a:gd name="connsiteY38" fmla="*/ 145147 h 203536"/>
                  <a:gd name="connsiteX39" fmla="*/ 113294 w 551808"/>
                  <a:gd name="connsiteY39" fmla="*/ 190757 h 203536"/>
                  <a:gd name="connsiteX40" fmla="*/ 116828 w 551808"/>
                  <a:gd name="connsiteY40" fmla="*/ 187240 h 203536"/>
                  <a:gd name="connsiteX41" fmla="*/ 120115 w 551808"/>
                  <a:gd name="connsiteY41" fmla="*/ 184742 h 203536"/>
                  <a:gd name="connsiteX42" fmla="*/ 125785 w 551808"/>
                  <a:gd name="connsiteY42" fmla="*/ 185613 h 203536"/>
                  <a:gd name="connsiteX43" fmla="*/ 126607 w 551808"/>
                  <a:gd name="connsiteY43" fmla="*/ 181241 h 203536"/>
                  <a:gd name="connsiteX44" fmla="*/ 128662 w 551808"/>
                  <a:gd name="connsiteY44" fmla="*/ 185045 h 203536"/>
                  <a:gd name="connsiteX45" fmla="*/ 131538 w 551808"/>
                  <a:gd name="connsiteY45" fmla="*/ 188259 h 203536"/>
                  <a:gd name="connsiteX46" fmla="*/ 134743 w 551808"/>
                  <a:gd name="connsiteY46" fmla="*/ 185358 h 203536"/>
                  <a:gd name="connsiteX47" fmla="*/ 133921 w 551808"/>
                  <a:gd name="connsiteY47" fmla="*/ 181232 h 203536"/>
                  <a:gd name="connsiteX48" fmla="*/ 132688 w 551808"/>
                  <a:gd name="connsiteY48" fmla="*/ 176926 h 203536"/>
                  <a:gd name="connsiteX49" fmla="*/ 130963 w 551808"/>
                  <a:gd name="connsiteY49" fmla="*/ 172973 h 203536"/>
                  <a:gd name="connsiteX50" fmla="*/ 129648 w 551808"/>
                  <a:gd name="connsiteY50" fmla="*/ 168667 h 203536"/>
                  <a:gd name="connsiteX51" fmla="*/ 126525 w 551808"/>
                  <a:gd name="connsiteY51" fmla="*/ 162832 h 203536"/>
                  <a:gd name="connsiteX52" fmla="*/ 124799 w 551808"/>
                  <a:gd name="connsiteY52" fmla="*/ 158370 h 203536"/>
                  <a:gd name="connsiteX53" fmla="*/ 121923 w 551808"/>
                  <a:gd name="connsiteY53" fmla="*/ 154129 h 203536"/>
                  <a:gd name="connsiteX54" fmla="*/ 120773 w 551808"/>
                  <a:gd name="connsiteY54" fmla="*/ 149798 h 203536"/>
                  <a:gd name="connsiteX55" fmla="*/ 116335 w 551808"/>
                  <a:gd name="connsiteY55" fmla="*/ 146709 h 203536"/>
                  <a:gd name="connsiteX56" fmla="*/ 111815 w 551808"/>
                  <a:gd name="connsiteY56" fmla="*/ 142542 h 203536"/>
                  <a:gd name="connsiteX57" fmla="*/ 109596 w 551808"/>
                  <a:gd name="connsiteY57" fmla="*/ 137611 h 203536"/>
                  <a:gd name="connsiteX58" fmla="*/ 110007 w 551808"/>
                  <a:gd name="connsiteY58" fmla="*/ 132853 h 203536"/>
                  <a:gd name="connsiteX59" fmla="*/ 109021 w 551808"/>
                  <a:gd name="connsiteY59" fmla="*/ 125087 h 203536"/>
                  <a:gd name="connsiteX60" fmla="*/ 110089 w 551808"/>
                  <a:gd name="connsiteY60" fmla="*/ 120928 h 203536"/>
                  <a:gd name="connsiteX61" fmla="*/ 106473 w 551808"/>
                  <a:gd name="connsiteY61" fmla="*/ 114305 h 203536"/>
                  <a:gd name="connsiteX62" fmla="*/ 107130 w 551808"/>
                  <a:gd name="connsiteY62" fmla="*/ 107623 h 203536"/>
                  <a:gd name="connsiteX63" fmla="*/ 107788 w 551808"/>
                  <a:gd name="connsiteY63" fmla="*/ 103399 h 203536"/>
                  <a:gd name="connsiteX64" fmla="*/ 108939 w 551808"/>
                  <a:gd name="connsiteY64" fmla="*/ 99422 h 203536"/>
                  <a:gd name="connsiteX65" fmla="*/ 110253 w 551808"/>
                  <a:gd name="connsiteY65" fmla="*/ 94524 h 203536"/>
                  <a:gd name="connsiteX66" fmla="*/ 108774 w 551808"/>
                  <a:gd name="connsiteY66" fmla="*/ 90045 h 203536"/>
                  <a:gd name="connsiteX67" fmla="*/ 108528 w 551808"/>
                  <a:gd name="connsiteY67" fmla="*/ 84325 h 203536"/>
                  <a:gd name="connsiteX68" fmla="*/ 108117 w 551808"/>
                  <a:gd name="connsiteY68" fmla="*/ 79855 h 203536"/>
                  <a:gd name="connsiteX69" fmla="*/ 104912 w 551808"/>
                  <a:gd name="connsiteY69" fmla="*/ 73675 h 203536"/>
                  <a:gd name="connsiteX70" fmla="*/ 101624 w 551808"/>
                  <a:gd name="connsiteY70" fmla="*/ 67248 h 203536"/>
                  <a:gd name="connsiteX71" fmla="*/ 99488 w 551808"/>
                  <a:gd name="connsiteY71" fmla="*/ 63057 h 203536"/>
                  <a:gd name="connsiteX72" fmla="*/ 94146 w 551808"/>
                  <a:gd name="connsiteY72" fmla="*/ 57033 h 203536"/>
                  <a:gd name="connsiteX73" fmla="*/ 90284 w 551808"/>
                  <a:gd name="connsiteY73" fmla="*/ 55135 h 203536"/>
                  <a:gd name="connsiteX74" fmla="*/ 85681 w 551808"/>
                  <a:gd name="connsiteY74" fmla="*/ 51354 h 203536"/>
                  <a:gd name="connsiteX75" fmla="*/ 81983 w 551808"/>
                  <a:gd name="connsiteY75" fmla="*/ 47196 h 203536"/>
                  <a:gd name="connsiteX76" fmla="*/ 78121 w 551808"/>
                  <a:gd name="connsiteY76" fmla="*/ 42150 h 203536"/>
                  <a:gd name="connsiteX77" fmla="*/ 76149 w 551808"/>
                  <a:gd name="connsiteY77" fmla="*/ 38033 h 203536"/>
                  <a:gd name="connsiteX78" fmla="*/ 71793 w 551808"/>
                  <a:gd name="connsiteY78" fmla="*/ 35033 h 203536"/>
                  <a:gd name="connsiteX79" fmla="*/ 67848 w 551808"/>
                  <a:gd name="connsiteY79" fmla="*/ 36743 h 203536"/>
                  <a:gd name="connsiteX80" fmla="*/ 65958 w 551808"/>
                  <a:gd name="connsiteY80" fmla="*/ 40548 h 203536"/>
                  <a:gd name="connsiteX81" fmla="*/ 63986 w 551808"/>
                  <a:gd name="connsiteY81" fmla="*/ 44936 h 203536"/>
                  <a:gd name="connsiteX82" fmla="*/ 61767 w 551808"/>
                  <a:gd name="connsiteY82" fmla="*/ 48741 h 203536"/>
                  <a:gd name="connsiteX83" fmla="*/ 57740 w 551808"/>
                  <a:gd name="connsiteY83" fmla="*/ 49810 h 203536"/>
                  <a:gd name="connsiteX84" fmla="*/ 55604 w 551808"/>
                  <a:gd name="connsiteY84" fmla="*/ 45931 h 203536"/>
                  <a:gd name="connsiteX85" fmla="*/ 51166 w 551808"/>
                  <a:gd name="connsiteY85" fmla="*/ 46013 h 203536"/>
                  <a:gd name="connsiteX86" fmla="*/ 47467 w 551808"/>
                  <a:gd name="connsiteY86" fmla="*/ 47952 h 203536"/>
                  <a:gd name="connsiteX87" fmla="*/ 45495 w 551808"/>
                  <a:gd name="connsiteY87" fmla="*/ 51560 h 203536"/>
                  <a:gd name="connsiteX88" fmla="*/ 40811 w 551808"/>
                  <a:gd name="connsiteY88" fmla="*/ 51141 h 203536"/>
                  <a:gd name="connsiteX89" fmla="*/ 38510 w 551808"/>
                  <a:gd name="connsiteY89" fmla="*/ 47180 h 203536"/>
                  <a:gd name="connsiteX90" fmla="*/ 40647 w 551808"/>
                  <a:gd name="connsiteY90" fmla="*/ 43654 h 203536"/>
                  <a:gd name="connsiteX91" fmla="*/ 40975 w 551808"/>
                  <a:gd name="connsiteY91" fmla="*/ 39512 h 203536"/>
                  <a:gd name="connsiteX92" fmla="*/ 40565 w 551808"/>
                  <a:gd name="connsiteY92" fmla="*/ 34697 h 203536"/>
                  <a:gd name="connsiteX93" fmla="*/ 36455 w 551808"/>
                  <a:gd name="connsiteY93" fmla="*/ 33250 h 203536"/>
                  <a:gd name="connsiteX94" fmla="*/ 32264 w 551808"/>
                  <a:gd name="connsiteY94" fmla="*/ 30924 h 203536"/>
                  <a:gd name="connsiteX95" fmla="*/ 29552 w 551808"/>
                  <a:gd name="connsiteY95" fmla="*/ 26060 h 203536"/>
                  <a:gd name="connsiteX96" fmla="*/ 24704 w 551808"/>
                  <a:gd name="connsiteY96" fmla="*/ 26544 h 203536"/>
                  <a:gd name="connsiteX97" fmla="*/ 20184 w 551808"/>
                  <a:gd name="connsiteY97" fmla="*/ 25279 h 203536"/>
                  <a:gd name="connsiteX98" fmla="*/ 17800 w 551808"/>
                  <a:gd name="connsiteY98" fmla="*/ 21268 h 203536"/>
                  <a:gd name="connsiteX99" fmla="*/ 13774 w 551808"/>
                  <a:gd name="connsiteY99" fmla="*/ 19633 h 203536"/>
                  <a:gd name="connsiteX100" fmla="*/ 13938 w 551808"/>
                  <a:gd name="connsiteY100" fmla="*/ 24153 h 203536"/>
                  <a:gd name="connsiteX101" fmla="*/ 12870 w 551808"/>
                  <a:gd name="connsiteY101" fmla="*/ 28188 h 203536"/>
                  <a:gd name="connsiteX102" fmla="*/ 14102 w 551808"/>
                  <a:gd name="connsiteY102" fmla="*/ 33004 h 203536"/>
                  <a:gd name="connsiteX103" fmla="*/ 17225 w 551808"/>
                  <a:gd name="connsiteY103" fmla="*/ 37466 h 203536"/>
                  <a:gd name="connsiteX104" fmla="*/ 19362 w 551808"/>
                  <a:gd name="connsiteY104" fmla="*/ 42109 h 203536"/>
                  <a:gd name="connsiteX105" fmla="*/ 20430 w 551808"/>
                  <a:gd name="connsiteY105" fmla="*/ 48363 h 203536"/>
                  <a:gd name="connsiteX106" fmla="*/ 20677 w 551808"/>
                  <a:gd name="connsiteY106" fmla="*/ 52620 h 203536"/>
                  <a:gd name="connsiteX107" fmla="*/ 21252 w 551808"/>
                  <a:gd name="connsiteY107" fmla="*/ 56910 h 203536"/>
                  <a:gd name="connsiteX108" fmla="*/ 21252 w 551808"/>
                  <a:gd name="connsiteY108" fmla="*/ 61405 h 203536"/>
                  <a:gd name="connsiteX109" fmla="*/ 23142 w 551808"/>
                  <a:gd name="connsiteY109" fmla="*/ 66698 h 203536"/>
                  <a:gd name="connsiteX110" fmla="*/ 21581 w 551808"/>
                  <a:gd name="connsiteY110" fmla="*/ 70708 h 203536"/>
                  <a:gd name="connsiteX111" fmla="*/ 23553 w 551808"/>
                  <a:gd name="connsiteY111" fmla="*/ 75096 h 203536"/>
                  <a:gd name="connsiteX112" fmla="*/ 27169 w 551808"/>
                  <a:gd name="connsiteY112" fmla="*/ 77192 h 203536"/>
                  <a:gd name="connsiteX113" fmla="*/ 27991 w 551808"/>
                  <a:gd name="connsiteY113" fmla="*/ 81630 h 203536"/>
                  <a:gd name="connsiteX114" fmla="*/ 28320 w 551808"/>
                  <a:gd name="connsiteY114" fmla="*/ 86035 h 203536"/>
                  <a:gd name="connsiteX115" fmla="*/ 29306 w 551808"/>
                  <a:gd name="connsiteY115" fmla="*/ 91294 h 203536"/>
                  <a:gd name="connsiteX116" fmla="*/ 27827 w 551808"/>
                  <a:gd name="connsiteY116" fmla="*/ 95165 h 203536"/>
                  <a:gd name="connsiteX117" fmla="*/ 29881 w 551808"/>
                  <a:gd name="connsiteY117" fmla="*/ 99940 h 203536"/>
                  <a:gd name="connsiteX118" fmla="*/ 33990 w 551808"/>
                  <a:gd name="connsiteY118" fmla="*/ 103218 h 203536"/>
                  <a:gd name="connsiteX119" fmla="*/ 32346 w 551808"/>
                  <a:gd name="connsiteY119" fmla="*/ 108470 h 203536"/>
                  <a:gd name="connsiteX120" fmla="*/ 35798 w 551808"/>
                  <a:gd name="connsiteY120" fmla="*/ 111897 h 203536"/>
                  <a:gd name="connsiteX121" fmla="*/ 40318 w 551808"/>
                  <a:gd name="connsiteY121" fmla="*/ 115431 h 203536"/>
                  <a:gd name="connsiteX122" fmla="*/ 44344 w 551808"/>
                  <a:gd name="connsiteY122" fmla="*/ 122062 h 203536"/>
                  <a:gd name="connsiteX123" fmla="*/ 47467 w 551808"/>
                  <a:gd name="connsiteY123" fmla="*/ 125530 h 203536"/>
                  <a:gd name="connsiteX124" fmla="*/ 49686 w 551808"/>
                  <a:gd name="connsiteY124" fmla="*/ 129968 h 203536"/>
                  <a:gd name="connsiteX125" fmla="*/ 51412 w 551808"/>
                  <a:gd name="connsiteY125" fmla="*/ 134225 h 203536"/>
                  <a:gd name="connsiteX126" fmla="*/ 51412 w 551808"/>
                  <a:gd name="connsiteY126" fmla="*/ 138581 h 203536"/>
                  <a:gd name="connsiteX127" fmla="*/ 52645 w 551808"/>
                  <a:gd name="connsiteY127" fmla="*/ 142657 h 203536"/>
                  <a:gd name="connsiteX128" fmla="*/ 55357 w 551808"/>
                  <a:gd name="connsiteY128" fmla="*/ 146191 h 203536"/>
                  <a:gd name="connsiteX129" fmla="*/ 60863 w 551808"/>
                  <a:gd name="connsiteY129" fmla="*/ 148451 h 203536"/>
                  <a:gd name="connsiteX130" fmla="*/ 64726 w 551808"/>
                  <a:gd name="connsiteY130" fmla="*/ 151319 h 203536"/>
                  <a:gd name="connsiteX131" fmla="*/ 68012 w 551808"/>
                  <a:gd name="connsiteY131" fmla="*/ 154310 h 203536"/>
                  <a:gd name="connsiteX132" fmla="*/ 71547 w 551808"/>
                  <a:gd name="connsiteY132" fmla="*/ 156965 h 203536"/>
                  <a:gd name="connsiteX133" fmla="*/ 74341 w 551808"/>
                  <a:gd name="connsiteY133" fmla="*/ 160794 h 203536"/>
                  <a:gd name="connsiteX134" fmla="*/ 80751 w 551808"/>
                  <a:gd name="connsiteY134" fmla="*/ 163473 h 203536"/>
                  <a:gd name="connsiteX135" fmla="*/ 85271 w 551808"/>
                  <a:gd name="connsiteY135" fmla="*/ 165692 h 203536"/>
                  <a:gd name="connsiteX136" fmla="*/ 88064 w 551808"/>
                  <a:gd name="connsiteY136" fmla="*/ 169176 h 203536"/>
                  <a:gd name="connsiteX137" fmla="*/ 91927 w 551808"/>
                  <a:gd name="connsiteY137" fmla="*/ 171634 h 203536"/>
                  <a:gd name="connsiteX138" fmla="*/ 95543 w 551808"/>
                  <a:gd name="connsiteY138" fmla="*/ 173885 h 203536"/>
                  <a:gd name="connsiteX139" fmla="*/ 100228 w 551808"/>
                  <a:gd name="connsiteY139" fmla="*/ 176671 h 203536"/>
                  <a:gd name="connsiteX140" fmla="*/ 105651 w 551808"/>
                  <a:gd name="connsiteY140" fmla="*/ 180156 h 203536"/>
                  <a:gd name="connsiteX141" fmla="*/ 109760 w 551808"/>
                  <a:gd name="connsiteY141" fmla="*/ 184018 h 203536"/>
                  <a:gd name="connsiteX142" fmla="*/ 111239 w 551808"/>
                  <a:gd name="connsiteY142" fmla="*/ 188801 h 203536"/>
                  <a:gd name="connsiteX143" fmla="*/ 312089 w 551808"/>
                  <a:gd name="connsiteY143" fmla="*/ 203536 h 203536"/>
                  <a:gd name="connsiteX144" fmla="*/ 316690 w 551808"/>
                  <a:gd name="connsiteY144" fmla="*/ 201884 h 203536"/>
                  <a:gd name="connsiteX145" fmla="*/ 320964 w 551808"/>
                  <a:gd name="connsiteY145" fmla="*/ 199345 h 203536"/>
                  <a:gd name="connsiteX146" fmla="*/ 325977 w 551808"/>
                  <a:gd name="connsiteY146" fmla="*/ 197488 h 203536"/>
                  <a:gd name="connsiteX147" fmla="*/ 330497 w 551808"/>
                  <a:gd name="connsiteY147" fmla="*/ 196411 h 203536"/>
                  <a:gd name="connsiteX148" fmla="*/ 335920 w 551808"/>
                  <a:gd name="connsiteY148" fmla="*/ 198827 h 203536"/>
                  <a:gd name="connsiteX149" fmla="*/ 340194 w 551808"/>
                  <a:gd name="connsiteY149" fmla="*/ 199731 h 203536"/>
                  <a:gd name="connsiteX150" fmla="*/ 344961 w 551808"/>
                  <a:gd name="connsiteY150" fmla="*/ 198803 h 203536"/>
                  <a:gd name="connsiteX151" fmla="*/ 348823 w 551808"/>
                  <a:gd name="connsiteY151" fmla="*/ 196978 h 203536"/>
                  <a:gd name="connsiteX152" fmla="*/ 353425 w 551808"/>
                  <a:gd name="connsiteY152" fmla="*/ 194751 h 203536"/>
                  <a:gd name="connsiteX153" fmla="*/ 356548 w 551808"/>
                  <a:gd name="connsiteY153" fmla="*/ 191981 h 203536"/>
                  <a:gd name="connsiteX154" fmla="*/ 358110 w 551808"/>
                  <a:gd name="connsiteY154" fmla="*/ 186747 h 203536"/>
                  <a:gd name="connsiteX155" fmla="*/ 360574 w 551808"/>
                  <a:gd name="connsiteY155" fmla="*/ 183188 h 203536"/>
                  <a:gd name="connsiteX156" fmla="*/ 365095 w 551808"/>
                  <a:gd name="connsiteY156" fmla="*/ 180961 h 203536"/>
                  <a:gd name="connsiteX157" fmla="*/ 369450 w 551808"/>
                  <a:gd name="connsiteY157" fmla="*/ 181323 h 203536"/>
                  <a:gd name="connsiteX158" fmla="*/ 374134 w 551808"/>
                  <a:gd name="connsiteY158" fmla="*/ 181980 h 203536"/>
                  <a:gd name="connsiteX159" fmla="*/ 378490 w 551808"/>
                  <a:gd name="connsiteY159" fmla="*/ 180961 h 203536"/>
                  <a:gd name="connsiteX160" fmla="*/ 379065 w 551808"/>
                  <a:gd name="connsiteY160" fmla="*/ 186065 h 203536"/>
                  <a:gd name="connsiteX161" fmla="*/ 383338 w 551808"/>
                  <a:gd name="connsiteY161" fmla="*/ 185514 h 203536"/>
                  <a:gd name="connsiteX162" fmla="*/ 387530 w 551808"/>
                  <a:gd name="connsiteY162" fmla="*/ 186722 h 203536"/>
                  <a:gd name="connsiteX163" fmla="*/ 391146 w 551808"/>
                  <a:gd name="connsiteY163" fmla="*/ 188974 h 203536"/>
                  <a:gd name="connsiteX164" fmla="*/ 395337 w 551808"/>
                  <a:gd name="connsiteY164" fmla="*/ 188883 h 203536"/>
                  <a:gd name="connsiteX165" fmla="*/ 397802 w 551808"/>
                  <a:gd name="connsiteY165" fmla="*/ 192179 h 203536"/>
                  <a:gd name="connsiteX166" fmla="*/ 402815 w 551808"/>
                  <a:gd name="connsiteY166" fmla="*/ 189426 h 203536"/>
                  <a:gd name="connsiteX167" fmla="*/ 405363 w 551808"/>
                  <a:gd name="connsiteY167" fmla="*/ 186056 h 203536"/>
                  <a:gd name="connsiteX168" fmla="*/ 409965 w 551808"/>
                  <a:gd name="connsiteY168" fmla="*/ 184544 h 203536"/>
                  <a:gd name="connsiteX169" fmla="*/ 413746 w 551808"/>
                  <a:gd name="connsiteY169" fmla="*/ 186204 h 203536"/>
                  <a:gd name="connsiteX170" fmla="*/ 418594 w 551808"/>
                  <a:gd name="connsiteY170" fmla="*/ 183566 h 203536"/>
                  <a:gd name="connsiteX171" fmla="*/ 423114 w 551808"/>
                  <a:gd name="connsiteY171" fmla="*/ 185325 h 203536"/>
                  <a:gd name="connsiteX172" fmla="*/ 425004 w 551808"/>
                  <a:gd name="connsiteY172" fmla="*/ 181002 h 203536"/>
                  <a:gd name="connsiteX173" fmla="*/ 427634 w 551808"/>
                  <a:gd name="connsiteY173" fmla="*/ 177797 h 203536"/>
                  <a:gd name="connsiteX174" fmla="*/ 427223 w 551808"/>
                  <a:gd name="connsiteY174" fmla="*/ 173507 h 203536"/>
                  <a:gd name="connsiteX175" fmla="*/ 430674 w 551808"/>
                  <a:gd name="connsiteY175" fmla="*/ 170861 h 203536"/>
                  <a:gd name="connsiteX176" fmla="*/ 432400 w 551808"/>
                  <a:gd name="connsiteY176" fmla="*/ 166793 h 203536"/>
                  <a:gd name="connsiteX177" fmla="*/ 429359 w 551808"/>
                  <a:gd name="connsiteY177" fmla="*/ 163194 h 203536"/>
                  <a:gd name="connsiteX178" fmla="*/ 433058 w 551808"/>
                  <a:gd name="connsiteY178" fmla="*/ 159430 h 203536"/>
                  <a:gd name="connsiteX179" fmla="*/ 435852 w 551808"/>
                  <a:gd name="connsiteY179" fmla="*/ 156036 h 203536"/>
                  <a:gd name="connsiteX180" fmla="*/ 439139 w 551808"/>
                  <a:gd name="connsiteY180" fmla="*/ 152839 h 203536"/>
                  <a:gd name="connsiteX181" fmla="*/ 440043 w 551808"/>
                  <a:gd name="connsiteY181" fmla="*/ 148796 h 203536"/>
                  <a:gd name="connsiteX182" fmla="*/ 437906 w 551808"/>
                  <a:gd name="connsiteY182" fmla="*/ 145172 h 203536"/>
                  <a:gd name="connsiteX183" fmla="*/ 438975 w 551808"/>
                  <a:gd name="connsiteY183" fmla="*/ 139855 h 203536"/>
                  <a:gd name="connsiteX184" fmla="*/ 441686 w 551808"/>
                  <a:gd name="connsiteY184" fmla="*/ 136247 h 203536"/>
                  <a:gd name="connsiteX185" fmla="*/ 446042 w 551808"/>
                  <a:gd name="connsiteY185" fmla="*/ 136337 h 203536"/>
                  <a:gd name="connsiteX186" fmla="*/ 449000 w 551808"/>
                  <a:gd name="connsiteY186" fmla="*/ 132951 h 203536"/>
                  <a:gd name="connsiteX187" fmla="*/ 449494 w 551808"/>
                  <a:gd name="connsiteY187" fmla="*/ 128604 h 203536"/>
                  <a:gd name="connsiteX188" fmla="*/ 450151 w 551808"/>
                  <a:gd name="connsiteY188" fmla="*/ 123780 h 203536"/>
                  <a:gd name="connsiteX189" fmla="*/ 451302 w 551808"/>
                  <a:gd name="connsiteY189" fmla="*/ 118167 h 203536"/>
                  <a:gd name="connsiteX190" fmla="*/ 450398 w 551808"/>
                  <a:gd name="connsiteY190" fmla="*/ 113705 h 203536"/>
                  <a:gd name="connsiteX191" fmla="*/ 451384 w 551808"/>
                  <a:gd name="connsiteY191" fmla="*/ 108749 h 203536"/>
                  <a:gd name="connsiteX192" fmla="*/ 452781 w 551808"/>
                  <a:gd name="connsiteY192" fmla="*/ 102134 h 203536"/>
                  <a:gd name="connsiteX193" fmla="*/ 454918 w 551808"/>
                  <a:gd name="connsiteY193" fmla="*/ 98000 h 203536"/>
                  <a:gd name="connsiteX194" fmla="*/ 457877 w 551808"/>
                  <a:gd name="connsiteY194" fmla="*/ 94836 h 203536"/>
                  <a:gd name="connsiteX195" fmla="*/ 462396 w 551808"/>
                  <a:gd name="connsiteY195" fmla="*/ 94573 h 203536"/>
                  <a:gd name="connsiteX196" fmla="*/ 466259 w 551808"/>
                  <a:gd name="connsiteY196" fmla="*/ 92806 h 203536"/>
                  <a:gd name="connsiteX197" fmla="*/ 471272 w 551808"/>
                  <a:gd name="connsiteY197" fmla="*/ 92798 h 203536"/>
                  <a:gd name="connsiteX198" fmla="*/ 474066 w 551808"/>
                  <a:gd name="connsiteY198" fmla="*/ 95789 h 203536"/>
                  <a:gd name="connsiteX199" fmla="*/ 477353 w 551808"/>
                  <a:gd name="connsiteY199" fmla="*/ 92313 h 203536"/>
                  <a:gd name="connsiteX200" fmla="*/ 481708 w 551808"/>
                  <a:gd name="connsiteY200" fmla="*/ 94129 h 203536"/>
                  <a:gd name="connsiteX201" fmla="*/ 486885 w 551808"/>
                  <a:gd name="connsiteY201" fmla="*/ 93571 h 203536"/>
                  <a:gd name="connsiteX202" fmla="*/ 492639 w 551808"/>
                  <a:gd name="connsiteY202" fmla="*/ 94483 h 203536"/>
                  <a:gd name="connsiteX203" fmla="*/ 498144 w 551808"/>
                  <a:gd name="connsiteY203" fmla="*/ 95288 h 203536"/>
                  <a:gd name="connsiteX204" fmla="*/ 501925 w 551808"/>
                  <a:gd name="connsiteY204" fmla="*/ 97400 h 203536"/>
                  <a:gd name="connsiteX205" fmla="*/ 505213 w 551808"/>
                  <a:gd name="connsiteY205" fmla="*/ 94869 h 203536"/>
                  <a:gd name="connsiteX206" fmla="*/ 508006 w 551808"/>
                  <a:gd name="connsiteY206" fmla="*/ 91286 h 203536"/>
                  <a:gd name="connsiteX207" fmla="*/ 512115 w 551808"/>
                  <a:gd name="connsiteY207" fmla="*/ 94154 h 203536"/>
                  <a:gd name="connsiteX208" fmla="*/ 515074 w 551808"/>
                  <a:gd name="connsiteY208" fmla="*/ 97384 h 203536"/>
                  <a:gd name="connsiteX209" fmla="*/ 521320 w 551808"/>
                  <a:gd name="connsiteY209" fmla="*/ 95905 h 203536"/>
                  <a:gd name="connsiteX210" fmla="*/ 526907 w 551808"/>
                  <a:gd name="connsiteY210" fmla="*/ 94442 h 203536"/>
                  <a:gd name="connsiteX211" fmla="*/ 532003 w 551808"/>
                  <a:gd name="connsiteY211" fmla="*/ 93604 h 203536"/>
                  <a:gd name="connsiteX212" fmla="*/ 535619 w 551808"/>
                  <a:gd name="connsiteY212" fmla="*/ 91007 h 203536"/>
                  <a:gd name="connsiteX213" fmla="*/ 531263 w 551808"/>
                  <a:gd name="connsiteY213" fmla="*/ 89708 h 203536"/>
                  <a:gd name="connsiteX214" fmla="*/ 529455 w 551808"/>
                  <a:gd name="connsiteY214" fmla="*/ 85887 h 203536"/>
                  <a:gd name="connsiteX215" fmla="*/ 524935 w 551808"/>
                  <a:gd name="connsiteY215" fmla="*/ 84128 h 203536"/>
                  <a:gd name="connsiteX216" fmla="*/ 522798 w 551808"/>
                  <a:gd name="connsiteY216" fmla="*/ 80241 h 203536"/>
                  <a:gd name="connsiteX217" fmla="*/ 522635 w 551808"/>
                  <a:gd name="connsiteY217" fmla="*/ 75721 h 203536"/>
                  <a:gd name="connsiteX218" fmla="*/ 526250 w 551808"/>
                  <a:gd name="connsiteY218" fmla="*/ 72910 h 203536"/>
                  <a:gd name="connsiteX219" fmla="*/ 530606 w 551808"/>
                  <a:gd name="connsiteY219" fmla="*/ 75746 h 203536"/>
                  <a:gd name="connsiteX220" fmla="*/ 535537 w 551808"/>
                  <a:gd name="connsiteY220" fmla="*/ 75450 h 203536"/>
                  <a:gd name="connsiteX221" fmla="*/ 540796 w 551808"/>
                  <a:gd name="connsiteY221" fmla="*/ 73576 h 203536"/>
                  <a:gd name="connsiteX222" fmla="*/ 546056 w 551808"/>
                  <a:gd name="connsiteY222" fmla="*/ 71587 h 203536"/>
                  <a:gd name="connsiteX223" fmla="*/ 550987 w 551808"/>
                  <a:gd name="connsiteY223" fmla="*/ 68908 h 203536"/>
                  <a:gd name="connsiteX224" fmla="*/ 551808 w 551808"/>
                  <a:gd name="connsiteY224" fmla="*/ 64651 h 203536"/>
                  <a:gd name="connsiteX225" fmla="*/ 550494 w 551808"/>
                  <a:gd name="connsiteY225" fmla="*/ 60386 h 203536"/>
                  <a:gd name="connsiteX226" fmla="*/ 545974 w 551808"/>
                  <a:gd name="connsiteY226" fmla="*/ 60773 h 203536"/>
                  <a:gd name="connsiteX227" fmla="*/ 539317 w 551808"/>
                  <a:gd name="connsiteY227" fmla="*/ 57781 h 203536"/>
                  <a:gd name="connsiteX228" fmla="*/ 535537 w 551808"/>
                  <a:gd name="connsiteY228" fmla="*/ 55850 h 203536"/>
                  <a:gd name="connsiteX229" fmla="*/ 531839 w 551808"/>
                  <a:gd name="connsiteY229" fmla="*/ 52061 h 203536"/>
                  <a:gd name="connsiteX230" fmla="*/ 526826 w 551808"/>
                  <a:gd name="connsiteY230" fmla="*/ 48873 h 203536"/>
                  <a:gd name="connsiteX231" fmla="*/ 522963 w 551808"/>
                  <a:gd name="connsiteY231" fmla="*/ 47607 h 203536"/>
                  <a:gd name="connsiteX232" fmla="*/ 519430 w 551808"/>
                  <a:gd name="connsiteY232" fmla="*/ 50196 h 203536"/>
                  <a:gd name="connsiteX233" fmla="*/ 515403 w 551808"/>
                  <a:gd name="connsiteY233" fmla="*/ 52176 h 203536"/>
                  <a:gd name="connsiteX234" fmla="*/ 512608 w 551808"/>
                  <a:gd name="connsiteY234" fmla="*/ 48791 h 203536"/>
                  <a:gd name="connsiteX235" fmla="*/ 517540 w 551808"/>
                  <a:gd name="connsiteY235" fmla="*/ 48150 h 203536"/>
                  <a:gd name="connsiteX236" fmla="*/ 516307 w 551808"/>
                  <a:gd name="connsiteY236" fmla="*/ 43728 h 203536"/>
                  <a:gd name="connsiteX237" fmla="*/ 514334 w 551808"/>
                  <a:gd name="connsiteY237" fmla="*/ 39923 h 203536"/>
                  <a:gd name="connsiteX238" fmla="*/ 511951 w 551808"/>
                  <a:gd name="connsiteY238" fmla="*/ 43745 h 203536"/>
                  <a:gd name="connsiteX239" fmla="*/ 507349 w 551808"/>
                  <a:gd name="connsiteY239" fmla="*/ 45281 h 203536"/>
                  <a:gd name="connsiteX240" fmla="*/ 504966 w 551808"/>
                  <a:gd name="connsiteY240" fmla="*/ 41148 h 203536"/>
                  <a:gd name="connsiteX241" fmla="*/ 503322 w 551808"/>
                  <a:gd name="connsiteY241" fmla="*/ 36726 h 203536"/>
                  <a:gd name="connsiteX242" fmla="*/ 504226 w 551808"/>
                  <a:gd name="connsiteY242" fmla="*/ 32568 h 203536"/>
                  <a:gd name="connsiteX243" fmla="*/ 506773 w 551808"/>
                  <a:gd name="connsiteY243" fmla="*/ 28895 h 203536"/>
                  <a:gd name="connsiteX244" fmla="*/ 503322 w 551808"/>
                  <a:gd name="connsiteY244" fmla="*/ 26051 h 203536"/>
                  <a:gd name="connsiteX245" fmla="*/ 500117 w 551808"/>
                  <a:gd name="connsiteY245" fmla="*/ 23405 h 203536"/>
                  <a:gd name="connsiteX246" fmla="*/ 496172 w 551808"/>
                  <a:gd name="connsiteY246" fmla="*/ 24860 h 203536"/>
                  <a:gd name="connsiteX247" fmla="*/ 492886 w 551808"/>
                  <a:gd name="connsiteY247" fmla="*/ 20783 h 203536"/>
                  <a:gd name="connsiteX248" fmla="*/ 491241 w 551808"/>
                  <a:gd name="connsiteY248" fmla="*/ 16543 h 203536"/>
                  <a:gd name="connsiteX249" fmla="*/ 491570 w 551808"/>
                  <a:gd name="connsiteY249" fmla="*/ 12434 h 203536"/>
                  <a:gd name="connsiteX250" fmla="*/ 487215 w 551808"/>
                  <a:gd name="connsiteY250" fmla="*/ 10881 h 203536"/>
                  <a:gd name="connsiteX251" fmla="*/ 486557 w 551808"/>
                  <a:gd name="connsiteY251" fmla="*/ 14965 h 203536"/>
                  <a:gd name="connsiteX252" fmla="*/ 484338 w 551808"/>
                  <a:gd name="connsiteY252" fmla="*/ 18704 h 203536"/>
                  <a:gd name="connsiteX253" fmla="*/ 481380 w 551808"/>
                  <a:gd name="connsiteY253" fmla="*/ 23249 h 203536"/>
                  <a:gd name="connsiteX254" fmla="*/ 480476 w 551808"/>
                  <a:gd name="connsiteY254" fmla="*/ 18425 h 203536"/>
                  <a:gd name="connsiteX255" fmla="*/ 479161 w 551808"/>
                  <a:gd name="connsiteY255" fmla="*/ 14308 h 203536"/>
                  <a:gd name="connsiteX256" fmla="*/ 477928 w 551808"/>
                  <a:gd name="connsiteY256" fmla="*/ 9747 h 203536"/>
                  <a:gd name="connsiteX257" fmla="*/ 475874 w 551808"/>
                  <a:gd name="connsiteY257" fmla="*/ 14612 h 203536"/>
                  <a:gd name="connsiteX258" fmla="*/ 474805 w 551808"/>
                  <a:gd name="connsiteY258" fmla="*/ 18713 h 203536"/>
                  <a:gd name="connsiteX259" fmla="*/ 472586 w 551808"/>
                  <a:gd name="connsiteY259" fmla="*/ 22978 h 203536"/>
                  <a:gd name="connsiteX260" fmla="*/ 469957 w 551808"/>
                  <a:gd name="connsiteY260" fmla="*/ 27810 h 203536"/>
                  <a:gd name="connsiteX261" fmla="*/ 466834 w 551808"/>
                  <a:gd name="connsiteY261" fmla="*/ 30900 h 203536"/>
                  <a:gd name="connsiteX262" fmla="*/ 463876 w 551808"/>
                  <a:gd name="connsiteY262" fmla="*/ 34721 h 203536"/>
                  <a:gd name="connsiteX263" fmla="*/ 461821 w 551808"/>
                  <a:gd name="connsiteY263" fmla="*/ 38362 h 203536"/>
                  <a:gd name="connsiteX264" fmla="*/ 460753 w 551808"/>
                  <a:gd name="connsiteY264" fmla="*/ 42989 h 203536"/>
                  <a:gd name="connsiteX265" fmla="*/ 460096 w 551808"/>
                  <a:gd name="connsiteY265" fmla="*/ 47262 h 203536"/>
                  <a:gd name="connsiteX266" fmla="*/ 456726 w 551808"/>
                  <a:gd name="connsiteY266" fmla="*/ 49851 h 203536"/>
                  <a:gd name="connsiteX267" fmla="*/ 456232 w 551808"/>
                  <a:gd name="connsiteY267" fmla="*/ 54634 h 203536"/>
                  <a:gd name="connsiteX268" fmla="*/ 450398 w 551808"/>
                  <a:gd name="connsiteY268" fmla="*/ 56614 h 203536"/>
                  <a:gd name="connsiteX269" fmla="*/ 444481 w 551808"/>
                  <a:gd name="connsiteY269" fmla="*/ 58841 h 203536"/>
                  <a:gd name="connsiteX270" fmla="*/ 442427 w 551808"/>
                  <a:gd name="connsiteY270" fmla="*/ 63188 h 203536"/>
                  <a:gd name="connsiteX271" fmla="*/ 445303 w 551808"/>
                  <a:gd name="connsiteY271" fmla="*/ 66172 h 203536"/>
                  <a:gd name="connsiteX272" fmla="*/ 449823 w 551808"/>
                  <a:gd name="connsiteY272" fmla="*/ 66262 h 203536"/>
                  <a:gd name="connsiteX273" fmla="*/ 447850 w 551808"/>
                  <a:gd name="connsiteY273" fmla="*/ 70856 h 203536"/>
                  <a:gd name="connsiteX274" fmla="*/ 444563 w 551808"/>
                  <a:gd name="connsiteY274" fmla="*/ 74414 h 203536"/>
                  <a:gd name="connsiteX275" fmla="*/ 440865 w 551808"/>
                  <a:gd name="connsiteY275" fmla="*/ 76502 h 203536"/>
                  <a:gd name="connsiteX276" fmla="*/ 439468 w 551808"/>
                  <a:gd name="connsiteY276" fmla="*/ 81112 h 203536"/>
                  <a:gd name="connsiteX277" fmla="*/ 441358 w 551808"/>
                  <a:gd name="connsiteY277" fmla="*/ 84974 h 203536"/>
                  <a:gd name="connsiteX278" fmla="*/ 441194 w 551808"/>
                  <a:gd name="connsiteY278" fmla="*/ 89725 h 203536"/>
                  <a:gd name="connsiteX279" fmla="*/ 443413 w 551808"/>
                  <a:gd name="connsiteY279" fmla="*/ 93908 h 203536"/>
                  <a:gd name="connsiteX280" fmla="*/ 437577 w 551808"/>
                  <a:gd name="connsiteY280" fmla="*/ 92880 h 203536"/>
                  <a:gd name="connsiteX281" fmla="*/ 435605 w 551808"/>
                  <a:gd name="connsiteY281" fmla="*/ 88969 h 203536"/>
                  <a:gd name="connsiteX282" fmla="*/ 434291 w 551808"/>
                  <a:gd name="connsiteY282" fmla="*/ 85024 h 203536"/>
                  <a:gd name="connsiteX283" fmla="*/ 433962 w 551808"/>
                  <a:gd name="connsiteY283" fmla="*/ 80726 h 203536"/>
                  <a:gd name="connsiteX284" fmla="*/ 430100 w 551808"/>
                  <a:gd name="connsiteY284" fmla="*/ 79271 h 203536"/>
                  <a:gd name="connsiteX285" fmla="*/ 426894 w 551808"/>
                  <a:gd name="connsiteY285" fmla="*/ 81901 h 203536"/>
                  <a:gd name="connsiteX286" fmla="*/ 427881 w 551808"/>
                  <a:gd name="connsiteY286" fmla="*/ 86101 h 203536"/>
                  <a:gd name="connsiteX287" fmla="*/ 428620 w 551808"/>
                  <a:gd name="connsiteY287" fmla="*/ 91409 h 203536"/>
                  <a:gd name="connsiteX288" fmla="*/ 428291 w 551808"/>
                  <a:gd name="connsiteY288" fmla="*/ 96833 h 203536"/>
                  <a:gd name="connsiteX289" fmla="*/ 427881 w 551808"/>
                  <a:gd name="connsiteY289" fmla="*/ 100934 h 203536"/>
                  <a:gd name="connsiteX290" fmla="*/ 424511 w 551808"/>
                  <a:gd name="connsiteY290" fmla="*/ 104459 h 203536"/>
                  <a:gd name="connsiteX291" fmla="*/ 421223 w 551808"/>
                  <a:gd name="connsiteY291" fmla="*/ 101896 h 203536"/>
                  <a:gd name="connsiteX292" fmla="*/ 418430 w 551808"/>
                  <a:gd name="connsiteY292" fmla="*/ 98000 h 203536"/>
                  <a:gd name="connsiteX293" fmla="*/ 414321 w 551808"/>
                  <a:gd name="connsiteY293" fmla="*/ 96587 h 203536"/>
                  <a:gd name="connsiteX294" fmla="*/ 412513 w 551808"/>
                  <a:gd name="connsiteY294" fmla="*/ 88911 h 203536"/>
                  <a:gd name="connsiteX295" fmla="*/ 404377 w 551808"/>
                  <a:gd name="connsiteY295" fmla="*/ 86076 h 203536"/>
                  <a:gd name="connsiteX296" fmla="*/ 405281 w 551808"/>
                  <a:gd name="connsiteY296" fmla="*/ 90357 h 203536"/>
                  <a:gd name="connsiteX297" fmla="*/ 404459 w 551808"/>
                  <a:gd name="connsiteY297" fmla="*/ 94647 h 203536"/>
                  <a:gd name="connsiteX298" fmla="*/ 400515 w 551808"/>
                  <a:gd name="connsiteY298" fmla="*/ 101090 h 203536"/>
                  <a:gd name="connsiteX299" fmla="*/ 397555 w 551808"/>
                  <a:gd name="connsiteY299" fmla="*/ 105857 h 203536"/>
                  <a:gd name="connsiteX300" fmla="*/ 393036 w 551808"/>
                  <a:gd name="connsiteY300" fmla="*/ 110311 h 203536"/>
                  <a:gd name="connsiteX301" fmla="*/ 389749 w 551808"/>
                  <a:gd name="connsiteY301" fmla="*/ 113269 h 203536"/>
                  <a:gd name="connsiteX302" fmla="*/ 388023 w 551808"/>
                  <a:gd name="connsiteY302" fmla="*/ 117345 h 203536"/>
                  <a:gd name="connsiteX303" fmla="*/ 385887 w 551808"/>
                  <a:gd name="connsiteY303" fmla="*/ 120978 h 203536"/>
                  <a:gd name="connsiteX304" fmla="*/ 382681 w 551808"/>
                  <a:gd name="connsiteY304" fmla="*/ 125218 h 203536"/>
                  <a:gd name="connsiteX305" fmla="*/ 380380 w 551808"/>
                  <a:gd name="connsiteY305" fmla="*/ 128645 h 203536"/>
                  <a:gd name="connsiteX306" fmla="*/ 375696 w 551808"/>
                  <a:gd name="connsiteY306" fmla="*/ 132910 h 203536"/>
                  <a:gd name="connsiteX307" fmla="*/ 364438 w 551808"/>
                  <a:gd name="connsiteY307" fmla="*/ 135836 h 203536"/>
                  <a:gd name="connsiteX308" fmla="*/ 349727 w 551808"/>
                  <a:gd name="connsiteY308" fmla="*/ 139887 h 203536"/>
                  <a:gd name="connsiteX309" fmla="*/ 341673 w 551808"/>
                  <a:gd name="connsiteY309" fmla="*/ 141104 h 203536"/>
                  <a:gd name="connsiteX310" fmla="*/ 336496 w 551808"/>
                  <a:gd name="connsiteY310" fmla="*/ 144342 h 203536"/>
                  <a:gd name="connsiteX311" fmla="*/ 332058 w 551808"/>
                  <a:gd name="connsiteY311" fmla="*/ 142994 h 203536"/>
                  <a:gd name="connsiteX312" fmla="*/ 330990 w 551808"/>
                  <a:gd name="connsiteY312" fmla="*/ 148557 h 203536"/>
                  <a:gd name="connsiteX313" fmla="*/ 331236 w 551808"/>
                  <a:gd name="connsiteY313" fmla="*/ 153209 h 203536"/>
                  <a:gd name="connsiteX314" fmla="*/ 328443 w 551808"/>
                  <a:gd name="connsiteY314" fmla="*/ 158205 h 203536"/>
                  <a:gd name="connsiteX315" fmla="*/ 327702 w 551808"/>
                  <a:gd name="connsiteY315" fmla="*/ 162709 h 203536"/>
                  <a:gd name="connsiteX316" fmla="*/ 328113 w 551808"/>
                  <a:gd name="connsiteY316" fmla="*/ 167549 h 203536"/>
                  <a:gd name="connsiteX317" fmla="*/ 326306 w 551808"/>
                  <a:gd name="connsiteY317" fmla="*/ 173269 h 203536"/>
                  <a:gd name="connsiteX318" fmla="*/ 323922 w 551808"/>
                  <a:gd name="connsiteY318" fmla="*/ 178825 h 203536"/>
                  <a:gd name="connsiteX319" fmla="*/ 321868 w 551808"/>
                  <a:gd name="connsiteY319" fmla="*/ 182580 h 203536"/>
                  <a:gd name="connsiteX320" fmla="*/ 317430 w 551808"/>
                  <a:gd name="connsiteY320" fmla="*/ 180871 h 203536"/>
                  <a:gd name="connsiteX321" fmla="*/ 312417 w 551808"/>
                  <a:gd name="connsiteY321" fmla="*/ 180221 h 203536"/>
                  <a:gd name="connsiteX322" fmla="*/ 308884 w 551808"/>
                  <a:gd name="connsiteY322" fmla="*/ 178126 h 203536"/>
                  <a:gd name="connsiteX323" fmla="*/ 305267 w 551808"/>
                  <a:gd name="connsiteY323" fmla="*/ 175217 h 203536"/>
                  <a:gd name="connsiteX324" fmla="*/ 301487 w 551808"/>
                  <a:gd name="connsiteY324" fmla="*/ 177000 h 203536"/>
                  <a:gd name="connsiteX325" fmla="*/ 295488 w 551808"/>
                  <a:gd name="connsiteY325" fmla="*/ 177082 h 203536"/>
                  <a:gd name="connsiteX326" fmla="*/ 290968 w 551808"/>
                  <a:gd name="connsiteY326" fmla="*/ 174559 h 203536"/>
                  <a:gd name="connsiteX327" fmla="*/ 287106 w 551808"/>
                  <a:gd name="connsiteY327" fmla="*/ 172587 h 203536"/>
                  <a:gd name="connsiteX328" fmla="*/ 285380 w 551808"/>
                  <a:gd name="connsiteY328" fmla="*/ 168125 h 203536"/>
                  <a:gd name="connsiteX329" fmla="*/ 282750 w 551808"/>
                  <a:gd name="connsiteY329" fmla="*/ 171691 h 203536"/>
                  <a:gd name="connsiteX330" fmla="*/ 286366 w 551808"/>
                  <a:gd name="connsiteY330" fmla="*/ 174461 h 203536"/>
                  <a:gd name="connsiteX331" fmla="*/ 285708 w 551808"/>
                  <a:gd name="connsiteY331" fmla="*/ 179022 h 203536"/>
                  <a:gd name="connsiteX332" fmla="*/ 288421 w 551808"/>
                  <a:gd name="connsiteY332" fmla="*/ 182145 h 203536"/>
                  <a:gd name="connsiteX333" fmla="*/ 290968 w 551808"/>
                  <a:gd name="connsiteY333" fmla="*/ 185752 h 203536"/>
                  <a:gd name="connsiteX334" fmla="*/ 295077 w 551808"/>
                  <a:gd name="connsiteY334" fmla="*/ 189680 h 203536"/>
                  <a:gd name="connsiteX335" fmla="*/ 298447 w 551808"/>
                  <a:gd name="connsiteY335" fmla="*/ 192696 h 203536"/>
                  <a:gd name="connsiteX336" fmla="*/ 301734 w 551808"/>
                  <a:gd name="connsiteY336" fmla="*/ 195269 h 203536"/>
                  <a:gd name="connsiteX337" fmla="*/ 303624 w 551808"/>
                  <a:gd name="connsiteY337" fmla="*/ 198992 h 203536"/>
                  <a:gd name="connsiteX338" fmla="*/ 308308 w 551808"/>
                  <a:gd name="connsiteY338" fmla="*/ 200857 h 203536"/>
                  <a:gd name="connsiteX339" fmla="*/ 312089 w 551808"/>
                  <a:gd name="connsiteY339" fmla="*/ 203536 h 203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</a:cxnLst>
                <a:rect l="l" t="t" r="r" b="b"/>
                <a:pathLst>
                  <a:path w="551808" h="203536">
                    <a:moveTo>
                      <a:pt x="480558" y="4643"/>
                    </a:moveTo>
                    <a:lnTo>
                      <a:pt x="483599" y="1077"/>
                    </a:lnTo>
                    <a:lnTo>
                      <a:pt x="480394" y="4421"/>
                    </a:lnTo>
                    <a:close/>
                    <a:moveTo>
                      <a:pt x="486640" y="7635"/>
                    </a:moveTo>
                    <a:lnTo>
                      <a:pt x="490584" y="4964"/>
                    </a:lnTo>
                    <a:lnTo>
                      <a:pt x="492886" y="1307"/>
                    </a:lnTo>
                    <a:lnTo>
                      <a:pt x="488776" y="0"/>
                    </a:lnTo>
                    <a:lnTo>
                      <a:pt x="485817" y="4232"/>
                    </a:lnTo>
                    <a:close/>
                    <a:moveTo>
                      <a:pt x="496830" y="22682"/>
                    </a:moveTo>
                    <a:lnTo>
                      <a:pt x="498885" y="19074"/>
                    </a:lnTo>
                    <a:lnTo>
                      <a:pt x="494611" y="21096"/>
                    </a:lnTo>
                    <a:close/>
                    <a:moveTo>
                      <a:pt x="1767" y="34097"/>
                    </a:moveTo>
                    <a:lnTo>
                      <a:pt x="5802" y="31886"/>
                    </a:lnTo>
                    <a:lnTo>
                      <a:pt x="4611" y="27350"/>
                    </a:lnTo>
                    <a:lnTo>
                      <a:pt x="0" y="28426"/>
                    </a:lnTo>
                    <a:lnTo>
                      <a:pt x="1274" y="32601"/>
                    </a:lnTo>
                    <a:close/>
                    <a:moveTo>
                      <a:pt x="19033" y="65424"/>
                    </a:moveTo>
                    <a:lnTo>
                      <a:pt x="19937" y="61290"/>
                    </a:lnTo>
                    <a:lnTo>
                      <a:pt x="15993" y="58488"/>
                    </a:lnTo>
                    <a:lnTo>
                      <a:pt x="16568" y="63813"/>
                    </a:lnTo>
                    <a:close/>
                    <a:moveTo>
                      <a:pt x="439139" y="65917"/>
                    </a:moveTo>
                    <a:lnTo>
                      <a:pt x="439304" y="61422"/>
                    </a:lnTo>
                    <a:lnTo>
                      <a:pt x="436756" y="65613"/>
                    </a:lnTo>
                    <a:close/>
                    <a:moveTo>
                      <a:pt x="532990" y="86396"/>
                    </a:moveTo>
                    <a:lnTo>
                      <a:pt x="530359" y="82904"/>
                    </a:lnTo>
                    <a:lnTo>
                      <a:pt x="532990" y="86396"/>
                    </a:lnTo>
                    <a:close/>
                    <a:moveTo>
                      <a:pt x="515156" y="99496"/>
                    </a:moveTo>
                    <a:lnTo>
                      <a:pt x="511622" y="97252"/>
                    </a:lnTo>
                    <a:lnTo>
                      <a:pt x="507349" y="98000"/>
                    </a:lnTo>
                    <a:lnTo>
                      <a:pt x="515156" y="99496"/>
                    </a:lnTo>
                    <a:close/>
                    <a:moveTo>
                      <a:pt x="48783" y="139024"/>
                    </a:moveTo>
                    <a:lnTo>
                      <a:pt x="50755" y="134463"/>
                    </a:lnTo>
                    <a:lnTo>
                      <a:pt x="48783" y="139024"/>
                    </a:lnTo>
                    <a:close/>
                    <a:moveTo>
                      <a:pt x="49276" y="139887"/>
                    </a:moveTo>
                    <a:lnTo>
                      <a:pt x="52316" y="136518"/>
                    </a:lnTo>
                    <a:lnTo>
                      <a:pt x="48947" y="139444"/>
                    </a:lnTo>
                    <a:close/>
                    <a:moveTo>
                      <a:pt x="130552" y="145147"/>
                    </a:moveTo>
                    <a:lnTo>
                      <a:pt x="130881" y="140504"/>
                    </a:lnTo>
                    <a:lnTo>
                      <a:pt x="130552" y="145147"/>
                    </a:lnTo>
                    <a:close/>
                    <a:moveTo>
                      <a:pt x="113294" y="190757"/>
                    </a:moveTo>
                    <a:lnTo>
                      <a:pt x="116828" y="187240"/>
                    </a:lnTo>
                    <a:lnTo>
                      <a:pt x="120115" y="184742"/>
                    </a:lnTo>
                    <a:lnTo>
                      <a:pt x="125785" y="185613"/>
                    </a:lnTo>
                    <a:lnTo>
                      <a:pt x="126607" y="181241"/>
                    </a:lnTo>
                    <a:lnTo>
                      <a:pt x="128662" y="185045"/>
                    </a:lnTo>
                    <a:lnTo>
                      <a:pt x="131538" y="188259"/>
                    </a:lnTo>
                    <a:lnTo>
                      <a:pt x="134743" y="185358"/>
                    </a:lnTo>
                    <a:lnTo>
                      <a:pt x="133921" y="181232"/>
                    </a:lnTo>
                    <a:lnTo>
                      <a:pt x="132688" y="176926"/>
                    </a:lnTo>
                    <a:lnTo>
                      <a:pt x="130963" y="172973"/>
                    </a:lnTo>
                    <a:lnTo>
                      <a:pt x="129648" y="168667"/>
                    </a:lnTo>
                    <a:lnTo>
                      <a:pt x="126525" y="162832"/>
                    </a:lnTo>
                    <a:lnTo>
                      <a:pt x="124799" y="158370"/>
                    </a:lnTo>
                    <a:lnTo>
                      <a:pt x="121923" y="154129"/>
                    </a:lnTo>
                    <a:lnTo>
                      <a:pt x="120773" y="149798"/>
                    </a:lnTo>
                    <a:lnTo>
                      <a:pt x="116335" y="146709"/>
                    </a:lnTo>
                    <a:lnTo>
                      <a:pt x="111815" y="142542"/>
                    </a:lnTo>
                    <a:lnTo>
                      <a:pt x="109596" y="137611"/>
                    </a:lnTo>
                    <a:lnTo>
                      <a:pt x="110007" y="132853"/>
                    </a:lnTo>
                    <a:lnTo>
                      <a:pt x="109021" y="125087"/>
                    </a:lnTo>
                    <a:lnTo>
                      <a:pt x="110089" y="120928"/>
                    </a:lnTo>
                    <a:lnTo>
                      <a:pt x="106473" y="114305"/>
                    </a:lnTo>
                    <a:lnTo>
                      <a:pt x="107130" y="107623"/>
                    </a:lnTo>
                    <a:lnTo>
                      <a:pt x="107788" y="103399"/>
                    </a:lnTo>
                    <a:lnTo>
                      <a:pt x="108939" y="99422"/>
                    </a:lnTo>
                    <a:lnTo>
                      <a:pt x="110253" y="94524"/>
                    </a:lnTo>
                    <a:lnTo>
                      <a:pt x="108774" y="90045"/>
                    </a:lnTo>
                    <a:lnTo>
                      <a:pt x="108528" y="84325"/>
                    </a:lnTo>
                    <a:lnTo>
                      <a:pt x="108117" y="79855"/>
                    </a:lnTo>
                    <a:lnTo>
                      <a:pt x="104912" y="73675"/>
                    </a:lnTo>
                    <a:lnTo>
                      <a:pt x="101624" y="67248"/>
                    </a:lnTo>
                    <a:lnTo>
                      <a:pt x="99488" y="63057"/>
                    </a:lnTo>
                    <a:lnTo>
                      <a:pt x="94146" y="57033"/>
                    </a:lnTo>
                    <a:lnTo>
                      <a:pt x="90284" y="55135"/>
                    </a:lnTo>
                    <a:lnTo>
                      <a:pt x="85681" y="51354"/>
                    </a:lnTo>
                    <a:lnTo>
                      <a:pt x="81983" y="47196"/>
                    </a:lnTo>
                    <a:lnTo>
                      <a:pt x="78121" y="42150"/>
                    </a:lnTo>
                    <a:lnTo>
                      <a:pt x="76149" y="38033"/>
                    </a:lnTo>
                    <a:lnTo>
                      <a:pt x="71793" y="35033"/>
                    </a:lnTo>
                    <a:lnTo>
                      <a:pt x="67848" y="36743"/>
                    </a:lnTo>
                    <a:lnTo>
                      <a:pt x="65958" y="40548"/>
                    </a:lnTo>
                    <a:lnTo>
                      <a:pt x="63986" y="44936"/>
                    </a:lnTo>
                    <a:lnTo>
                      <a:pt x="61767" y="48741"/>
                    </a:lnTo>
                    <a:lnTo>
                      <a:pt x="57740" y="49810"/>
                    </a:lnTo>
                    <a:lnTo>
                      <a:pt x="55604" y="45931"/>
                    </a:lnTo>
                    <a:lnTo>
                      <a:pt x="51166" y="46013"/>
                    </a:lnTo>
                    <a:lnTo>
                      <a:pt x="47467" y="47952"/>
                    </a:lnTo>
                    <a:lnTo>
                      <a:pt x="45495" y="51560"/>
                    </a:lnTo>
                    <a:lnTo>
                      <a:pt x="40811" y="51141"/>
                    </a:lnTo>
                    <a:lnTo>
                      <a:pt x="38510" y="47180"/>
                    </a:lnTo>
                    <a:lnTo>
                      <a:pt x="40647" y="43654"/>
                    </a:lnTo>
                    <a:lnTo>
                      <a:pt x="40975" y="39512"/>
                    </a:lnTo>
                    <a:lnTo>
                      <a:pt x="40565" y="34697"/>
                    </a:lnTo>
                    <a:lnTo>
                      <a:pt x="36455" y="33250"/>
                    </a:lnTo>
                    <a:lnTo>
                      <a:pt x="32264" y="30924"/>
                    </a:lnTo>
                    <a:lnTo>
                      <a:pt x="29552" y="26060"/>
                    </a:lnTo>
                    <a:lnTo>
                      <a:pt x="24704" y="26544"/>
                    </a:lnTo>
                    <a:lnTo>
                      <a:pt x="20184" y="25279"/>
                    </a:lnTo>
                    <a:lnTo>
                      <a:pt x="17800" y="21268"/>
                    </a:lnTo>
                    <a:lnTo>
                      <a:pt x="13774" y="19633"/>
                    </a:lnTo>
                    <a:lnTo>
                      <a:pt x="13938" y="24153"/>
                    </a:lnTo>
                    <a:lnTo>
                      <a:pt x="12870" y="28188"/>
                    </a:lnTo>
                    <a:lnTo>
                      <a:pt x="14102" y="33004"/>
                    </a:lnTo>
                    <a:lnTo>
                      <a:pt x="17225" y="37466"/>
                    </a:lnTo>
                    <a:lnTo>
                      <a:pt x="19362" y="42109"/>
                    </a:lnTo>
                    <a:lnTo>
                      <a:pt x="20430" y="48363"/>
                    </a:lnTo>
                    <a:lnTo>
                      <a:pt x="20677" y="52620"/>
                    </a:lnTo>
                    <a:lnTo>
                      <a:pt x="21252" y="56910"/>
                    </a:lnTo>
                    <a:lnTo>
                      <a:pt x="21252" y="61405"/>
                    </a:lnTo>
                    <a:lnTo>
                      <a:pt x="23142" y="66698"/>
                    </a:lnTo>
                    <a:lnTo>
                      <a:pt x="21581" y="70708"/>
                    </a:lnTo>
                    <a:lnTo>
                      <a:pt x="23553" y="75096"/>
                    </a:lnTo>
                    <a:lnTo>
                      <a:pt x="27169" y="77192"/>
                    </a:lnTo>
                    <a:lnTo>
                      <a:pt x="27991" y="81630"/>
                    </a:lnTo>
                    <a:lnTo>
                      <a:pt x="28320" y="86035"/>
                    </a:lnTo>
                    <a:lnTo>
                      <a:pt x="29306" y="91294"/>
                    </a:lnTo>
                    <a:lnTo>
                      <a:pt x="27827" y="95165"/>
                    </a:lnTo>
                    <a:lnTo>
                      <a:pt x="29881" y="99940"/>
                    </a:lnTo>
                    <a:lnTo>
                      <a:pt x="33990" y="103218"/>
                    </a:lnTo>
                    <a:lnTo>
                      <a:pt x="32346" y="108470"/>
                    </a:lnTo>
                    <a:lnTo>
                      <a:pt x="35798" y="111897"/>
                    </a:lnTo>
                    <a:lnTo>
                      <a:pt x="40318" y="115431"/>
                    </a:lnTo>
                    <a:lnTo>
                      <a:pt x="44344" y="122062"/>
                    </a:lnTo>
                    <a:lnTo>
                      <a:pt x="47467" y="125530"/>
                    </a:lnTo>
                    <a:lnTo>
                      <a:pt x="49686" y="129968"/>
                    </a:lnTo>
                    <a:lnTo>
                      <a:pt x="51412" y="134225"/>
                    </a:lnTo>
                    <a:lnTo>
                      <a:pt x="51412" y="138581"/>
                    </a:lnTo>
                    <a:lnTo>
                      <a:pt x="52645" y="142657"/>
                    </a:lnTo>
                    <a:lnTo>
                      <a:pt x="55357" y="146191"/>
                    </a:lnTo>
                    <a:lnTo>
                      <a:pt x="60863" y="148451"/>
                    </a:lnTo>
                    <a:lnTo>
                      <a:pt x="64726" y="151319"/>
                    </a:lnTo>
                    <a:lnTo>
                      <a:pt x="68012" y="154310"/>
                    </a:lnTo>
                    <a:lnTo>
                      <a:pt x="71547" y="156965"/>
                    </a:lnTo>
                    <a:lnTo>
                      <a:pt x="74341" y="160794"/>
                    </a:lnTo>
                    <a:lnTo>
                      <a:pt x="80751" y="163473"/>
                    </a:lnTo>
                    <a:lnTo>
                      <a:pt x="85271" y="165692"/>
                    </a:lnTo>
                    <a:lnTo>
                      <a:pt x="88064" y="169176"/>
                    </a:lnTo>
                    <a:lnTo>
                      <a:pt x="91927" y="171634"/>
                    </a:lnTo>
                    <a:lnTo>
                      <a:pt x="95543" y="173885"/>
                    </a:lnTo>
                    <a:lnTo>
                      <a:pt x="100228" y="176671"/>
                    </a:lnTo>
                    <a:lnTo>
                      <a:pt x="105651" y="180156"/>
                    </a:lnTo>
                    <a:lnTo>
                      <a:pt x="109760" y="184018"/>
                    </a:lnTo>
                    <a:lnTo>
                      <a:pt x="111239" y="188801"/>
                    </a:lnTo>
                    <a:close/>
                    <a:moveTo>
                      <a:pt x="312089" y="203536"/>
                    </a:moveTo>
                    <a:lnTo>
                      <a:pt x="316690" y="201884"/>
                    </a:lnTo>
                    <a:lnTo>
                      <a:pt x="320964" y="199345"/>
                    </a:lnTo>
                    <a:lnTo>
                      <a:pt x="325977" y="197488"/>
                    </a:lnTo>
                    <a:lnTo>
                      <a:pt x="330497" y="196411"/>
                    </a:lnTo>
                    <a:lnTo>
                      <a:pt x="335920" y="198827"/>
                    </a:lnTo>
                    <a:lnTo>
                      <a:pt x="340194" y="199731"/>
                    </a:lnTo>
                    <a:lnTo>
                      <a:pt x="344961" y="198803"/>
                    </a:lnTo>
                    <a:lnTo>
                      <a:pt x="348823" y="196978"/>
                    </a:lnTo>
                    <a:lnTo>
                      <a:pt x="353425" y="194751"/>
                    </a:lnTo>
                    <a:lnTo>
                      <a:pt x="356548" y="191981"/>
                    </a:lnTo>
                    <a:lnTo>
                      <a:pt x="358110" y="186747"/>
                    </a:lnTo>
                    <a:lnTo>
                      <a:pt x="360574" y="183188"/>
                    </a:lnTo>
                    <a:lnTo>
                      <a:pt x="365095" y="180961"/>
                    </a:lnTo>
                    <a:lnTo>
                      <a:pt x="369450" y="181323"/>
                    </a:lnTo>
                    <a:lnTo>
                      <a:pt x="374134" y="181980"/>
                    </a:lnTo>
                    <a:lnTo>
                      <a:pt x="378490" y="180961"/>
                    </a:lnTo>
                    <a:lnTo>
                      <a:pt x="379065" y="186065"/>
                    </a:lnTo>
                    <a:lnTo>
                      <a:pt x="383338" y="185514"/>
                    </a:lnTo>
                    <a:lnTo>
                      <a:pt x="387530" y="186722"/>
                    </a:lnTo>
                    <a:lnTo>
                      <a:pt x="391146" y="188974"/>
                    </a:lnTo>
                    <a:lnTo>
                      <a:pt x="395337" y="188883"/>
                    </a:lnTo>
                    <a:lnTo>
                      <a:pt x="397802" y="192179"/>
                    </a:lnTo>
                    <a:lnTo>
                      <a:pt x="402815" y="189426"/>
                    </a:lnTo>
                    <a:lnTo>
                      <a:pt x="405363" y="186056"/>
                    </a:lnTo>
                    <a:lnTo>
                      <a:pt x="409965" y="184544"/>
                    </a:lnTo>
                    <a:lnTo>
                      <a:pt x="413746" y="186204"/>
                    </a:lnTo>
                    <a:lnTo>
                      <a:pt x="418594" y="183566"/>
                    </a:lnTo>
                    <a:lnTo>
                      <a:pt x="423114" y="185325"/>
                    </a:lnTo>
                    <a:lnTo>
                      <a:pt x="425004" y="181002"/>
                    </a:lnTo>
                    <a:lnTo>
                      <a:pt x="427634" y="177797"/>
                    </a:lnTo>
                    <a:lnTo>
                      <a:pt x="427223" y="173507"/>
                    </a:lnTo>
                    <a:lnTo>
                      <a:pt x="430674" y="170861"/>
                    </a:lnTo>
                    <a:lnTo>
                      <a:pt x="432400" y="166793"/>
                    </a:lnTo>
                    <a:lnTo>
                      <a:pt x="429359" y="163194"/>
                    </a:lnTo>
                    <a:lnTo>
                      <a:pt x="433058" y="159430"/>
                    </a:lnTo>
                    <a:lnTo>
                      <a:pt x="435852" y="156036"/>
                    </a:lnTo>
                    <a:lnTo>
                      <a:pt x="439139" y="152839"/>
                    </a:lnTo>
                    <a:lnTo>
                      <a:pt x="440043" y="148796"/>
                    </a:lnTo>
                    <a:lnTo>
                      <a:pt x="437906" y="145172"/>
                    </a:lnTo>
                    <a:lnTo>
                      <a:pt x="438975" y="139855"/>
                    </a:lnTo>
                    <a:lnTo>
                      <a:pt x="441686" y="136247"/>
                    </a:lnTo>
                    <a:lnTo>
                      <a:pt x="446042" y="136337"/>
                    </a:lnTo>
                    <a:lnTo>
                      <a:pt x="449000" y="132951"/>
                    </a:lnTo>
                    <a:lnTo>
                      <a:pt x="449494" y="128604"/>
                    </a:lnTo>
                    <a:lnTo>
                      <a:pt x="450151" y="123780"/>
                    </a:lnTo>
                    <a:lnTo>
                      <a:pt x="451302" y="118167"/>
                    </a:lnTo>
                    <a:lnTo>
                      <a:pt x="450398" y="113705"/>
                    </a:lnTo>
                    <a:lnTo>
                      <a:pt x="451384" y="108749"/>
                    </a:lnTo>
                    <a:lnTo>
                      <a:pt x="452781" y="102134"/>
                    </a:lnTo>
                    <a:lnTo>
                      <a:pt x="454918" y="98000"/>
                    </a:lnTo>
                    <a:lnTo>
                      <a:pt x="457877" y="94836"/>
                    </a:lnTo>
                    <a:lnTo>
                      <a:pt x="462396" y="94573"/>
                    </a:lnTo>
                    <a:lnTo>
                      <a:pt x="466259" y="92806"/>
                    </a:lnTo>
                    <a:lnTo>
                      <a:pt x="471272" y="92798"/>
                    </a:lnTo>
                    <a:lnTo>
                      <a:pt x="474066" y="95789"/>
                    </a:lnTo>
                    <a:lnTo>
                      <a:pt x="477353" y="92313"/>
                    </a:lnTo>
                    <a:lnTo>
                      <a:pt x="481708" y="94129"/>
                    </a:lnTo>
                    <a:lnTo>
                      <a:pt x="486885" y="93571"/>
                    </a:lnTo>
                    <a:lnTo>
                      <a:pt x="492639" y="94483"/>
                    </a:lnTo>
                    <a:lnTo>
                      <a:pt x="498144" y="95288"/>
                    </a:lnTo>
                    <a:lnTo>
                      <a:pt x="501925" y="97400"/>
                    </a:lnTo>
                    <a:lnTo>
                      <a:pt x="505213" y="94869"/>
                    </a:lnTo>
                    <a:lnTo>
                      <a:pt x="508006" y="91286"/>
                    </a:lnTo>
                    <a:lnTo>
                      <a:pt x="512115" y="94154"/>
                    </a:lnTo>
                    <a:lnTo>
                      <a:pt x="515074" y="97384"/>
                    </a:lnTo>
                    <a:lnTo>
                      <a:pt x="521320" y="95905"/>
                    </a:lnTo>
                    <a:lnTo>
                      <a:pt x="526907" y="94442"/>
                    </a:lnTo>
                    <a:lnTo>
                      <a:pt x="532003" y="93604"/>
                    </a:lnTo>
                    <a:lnTo>
                      <a:pt x="535619" y="91007"/>
                    </a:lnTo>
                    <a:lnTo>
                      <a:pt x="531263" y="89708"/>
                    </a:lnTo>
                    <a:lnTo>
                      <a:pt x="529455" y="85887"/>
                    </a:lnTo>
                    <a:lnTo>
                      <a:pt x="524935" y="84128"/>
                    </a:lnTo>
                    <a:lnTo>
                      <a:pt x="522798" y="80241"/>
                    </a:lnTo>
                    <a:lnTo>
                      <a:pt x="522635" y="75721"/>
                    </a:lnTo>
                    <a:lnTo>
                      <a:pt x="526250" y="72910"/>
                    </a:lnTo>
                    <a:lnTo>
                      <a:pt x="530606" y="75746"/>
                    </a:lnTo>
                    <a:lnTo>
                      <a:pt x="535537" y="75450"/>
                    </a:lnTo>
                    <a:lnTo>
                      <a:pt x="540796" y="73576"/>
                    </a:lnTo>
                    <a:lnTo>
                      <a:pt x="546056" y="71587"/>
                    </a:lnTo>
                    <a:lnTo>
                      <a:pt x="550987" y="68908"/>
                    </a:lnTo>
                    <a:lnTo>
                      <a:pt x="551808" y="64651"/>
                    </a:lnTo>
                    <a:lnTo>
                      <a:pt x="550494" y="60386"/>
                    </a:lnTo>
                    <a:lnTo>
                      <a:pt x="545974" y="60773"/>
                    </a:lnTo>
                    <a:lnTo>
                      <a:pt x="539317" y="57781"/>
                    </a:lnTo>
                    <a:lnTo>
                      <a:pt x="535537" y="55850"/>
                    </a:lnTo>
                    <a:lnTo>
                      <a:pt x="531839" y="52061"/>
                    </a:lnTo>
                    <a:lnTo>
                      <a:pt x="526826" y="48873"/>
                    </a:lnTo>
                    <a:lnTo>
                      <a:pt x="522963" y="47607"/>
                    </a:lnTo>
                    <a:lnTo>
                      <a:pt x="519430" y="50196"/>
                    </a:lnTo>
                    <a:lnTo>
                      <a:pt x="515403" y="52176"/>
                    </a:lnTo>
                    <a:lnTo>
                      <a:pt x="512608" y="48791"/>
                    </a:lnTo>
                    <a:lnTo>
                      <a:pt x="517540" y="48150"/>
                    </a:lnTo>
                    <a:lnTo>
                      <a:pt x="516307" y="43728"/>
                    </a:lnTo>
                    <a:lnTo>
                      <a:pt x="514334" y="39923"/>
                    </a:lnTo>
                    <a:lnTo>
                      <a:pt x="511951" y="43745"/>
                    </a:lnTo>
                    <a:lnTo>
                      <a:pt x="507349" y="45281"/>
                    </a:lnTo>
                    <a:lnTo>
                      <a:pt x="504966" y="41148"/>
                    </a:lnTo>
                    <a:lnTo>
                      <a:pt x="503322" y="36726"/>
                    </a:lnTo>
                    <a:lnTo>
                      <a:pt x="504226" y="32568"/>
                    </a:lnTo>
                    <a:lnTo>
                      <a:pt x="506773" y="28895"/>
                    </a:lnTo>
                    <a:lnTo>
                      <a:pt x="503322" y="26051"/>
                    </a:lnTo>
                    <a:lnTo>
                      <a:pt x="500117" y="23405"/>
                    </a:lnTo>
                    <a:lnTo>
                      <a:pt x="496172" y="24860"/>
                    </a:lnTo>
                    <a:lnTo>
                      <a:pt x="492886" y="20783"/>
                    </a:lnTo>
                    <a:lnTo>
                      <a:pt x="491241" y="16543"/>
                    </a:lnTo>
                    <a:lnTo>
                      <a:pt x="491570" y="12434"/>
                    </a:lnTo>
                    <a:lnTo>
                      <a:pt x="487215" y="10881"/>
                    </a:lnTo>
                    <a:lnTo>
                      <a:pt x="486557" y="14965"/>
                    </a:lnTo>
                    <a:lnTo>
                      <a:pt x="484338" y="18704"/>
                    </a:lnTo>
                    <a:lnTo>
                      <a:pt x="481380" y="23249"/>
                    </a:lnTo>
                    <a:lnTo>
                      <a:pt x="480476" y="18425"/>
                    </a:lnTo>
                    <a:lnTo>
                      <a:pt x="479161" y="14308"/>
                    </a:lnTo>
                    <a:lnTo>
                      <a:pt x="477928" y="9747"/>
                    </a:lnTo>
                    <a:lnTo>
                      <a:pt x="475874" y="14612"/>
                    </a:lnTo>
                    <a:lnTo>
                      <a:pt x="474805" y="18713"/>
                    </a:lnTo>
                    <a:lnTo>
                      <a:pt x="472586" y="22978"/>
                    </a:lnTo>
                    <a:lnTo>
                      <a:pt x="469957" y="27810"/>
                    </a:lnTo>
                    <a:lnTo>
                      <a:pt x="466834" y="30900"/>
                    </a:lnTo>
                    <a:lnTo>
                      <a:pt x="463876" y="34721"/>
                    </a:lnTo>
                    <a:lnTo>
                      <a:pt x="461821" y="38362"/>
                    </a:lnTo>
                    <a:lnTo>
                      <a:pt x="460753" y="42989"/>
                    </a:lnTo>
                    <a:lnTo>
                      <a:pt x="460096" y="47262"/>
                    </a:lnTo>
                    <a:lnTo>
                      <a:pt x="456726" y="49851"/>
                    </a:lnTo>
                    <a:lnTo>
                      <a:pt x="456232" y="54634"/>
                    </a:lnTo>
                    <a:lnTo>
                      <a:pt x="450398" y="56614"/>
                    </a:lnTo>
                    <a:lnTo>
                      <a:pt x="444481" y="58841"/>
                    </a:lnTo>
                    <a:lnTo>
                      <a:pt x="442427" y="63188"/>
                    </a:lnTo>
                    <a:lnTo>
                      <a:pt x="445303" y="66172"/>
                    </a:lnTo>
                    <a:lnTo>
                      <a:pt x="449823" y="66262"/>
                    </a:lnTo>
                    <a:lnTo>
                      <a:pt x="447850" y="70856"/>
                    </a:lnTo>
                    <a:lnTo>
                      <a:pt x="444563" y="74414"/>
                    </a:lnTo>
                    <a:lnTo>
                      <a:pt x="440865" y="76502"/>
                    </a:lnTo>
                    <a:lnTo>
                      <a:pt x="439468" y="81112"/>
                    </a:lnTo>
                    <a:lnTo>
                      <a:pt x="441358" y="84974"/>
                    </a:lnTo>
                    <a:lnTo>
                      <a:pt x="441194" y="89725"/>
                    </a:lnTo>
                    <a:lnTo>
                      <a:pt x="443413" y="93908"/>
                    </a:lnTo>
                    <a:lnTo>
                      <a:pt x="437577" y="92880"/>
                    </a:lnTo>
                    <a:lnTo>
                      <a:pt x="435605" y="88969"/>
                    </a:lnTo>
                    <a:lnTo>
                      <a:pt x="434291" y="85024"/>
                    </a:lnTo>
                    <a:lnTo>
                      <a:pt x="433962" y="80726"/>
                    </a:lnTo>
                    <a:lnTo>
                      <a:pt x="430100" y="79271"/>
                    </a:lnTo>
                    <a:lnTo>
                      <a:pt x="426894" y="81901"/>
                    </a:lnTo>
                    <a:lnTo>
                      <a:pt x="427881" y="86101"/>
                    </a:lnTo>
                    <a:lnTo>
                      <a:pt x="428620" y="91409"/>
                    </a:lnTo>
                    <a:lnTo>
                      <a:pt x="428291" y="96833"/>
                    </a:lnTo>
                    <a:lnTo>
                      <a:pt x="427881" y="100934"/>
                    </a:lnTo>
                    <a:lnTo>
                      <a:pt x="424511" y="104459"/>
                    </a:lnTo>
                    <a:lnTo>
                      <a:pt x="421223" y="101896"/>
                    </a:lnTo>
                    <a:lnTo>
                      <a:pt x="418430" y="98000"/>
                    </a:lnTo>
                    <a:lnTo>
                      <a:pt x="414321" y="96587"/>
                    </a:lnTo>
                    <a:lnTo>
                      <a:pt x="412513" y="88911"/>
                    </a:lnTo>
                    <a:lnTo>
                      <a:pt x="404377" y="86076"/>
                    </a:lnTo>
                    <a:lnTo>
                      <a:pt x="405281" y="90357"/>
                    </a:lnTo>
                    <a:lnTo>
                      <a:pt x="404459" y="94647"/>
                    </a:lnTo>
                    <a:lnTo>
                      <a:pt x="400515" y="101090"/>
                    </a:lnTo>
                    <a:lnTo>
                      <a:pt x="397555" y="105857"/>
                    </a:lnTo>
                    <a:lnTo>
                      <a:pt x="393036" y="110311"/>
                    </a:lnTo>
                    <a:lnTo>
                      <a:pt x="389749" y="113269"/>
                    </a:lnTo>
                    <a:lnTo>
                      <a:pt x="388023" y="117345"/>
                    </a:lnTo>
                    <a:lnTo>
                      <a:pt x="385887" y="120978"/>
                    </a:lnTo>
                    <a:lnTo>
                      <a:pt x="382681" y="125218"/>
                    </a:lnTo>
                    <a:lnTo>
                      <a:pt x="380380" y="128645"/>
                    </a:lnTo>
                    <a:lnTo>
                      <a:pt x="375696" y="132910"/>
                    </a:lnTo>
                    <a:lnTo>
                      <a:pt x="364438" y="135836"/>
                    </a:lnTo>
                    <a:lnTo>
                      <a:pt x="349727" y="139887"/>
                    </a:lnTo>
                    <a:lnTo>
                      <a:pt x="341673" y="141104"/>
                    </a:lnTo>
                    <a:lnTo>
                      <a:pt x="336496" y="144342"/>
                    </a:lnTo>
                    <a:lnTo>
                      <a:pt x="332058" y="142994"/>
                    </a:lnTo>
                    <a:lnTo>
                      <a:pt x="330990" y="148557"/>
                    </a:lnTo>
                    <a:lnTo>
                      <a:pt x="331236" y="153209"/>
                    </a:lnTo>
                    <a:lnTo>
                      <a:pt x="328443" y="158205"/>
                    </a:lnTo>
                    <a:lnTo>
                      <a:pt x="327702" y="162709"/>
                    </a:lnTo>
                    <a:lnTo>
                      <a:pt x="328113" y="167549"/>
                    </a:lnTo>
                    <a:lnTo>
                      <a:pt x="326306" y="173269"/>
                    </a:lnTo>
                    <a:lnTo>
                      <a:pt x="323922" y="178825"/>
                    </a:lnTo>
                    <a:lnTo>
                      <a:pt x="321868" y="182580"/>
                    </a:lnTo>
                    <a:lnTo>
                      <a:pt x="317430" y="180871"/>
                    </a:lnTo>
                    <a:lnTo>
                      <a:pt x="312417" y="180221"/>
                    </a:lnTo>
                    <a:lnTo>
                      <a:pt x="308884" y="178126"/>
                    </a:lnTo>
                    <a:lnTo>
                      <a:pt x="305267" y="175217"/>
                    </a:lnTo>
                    <a:lnTo>
                      <a:pt x="301487" y="177000"/>
                    </a:lnTo>
                    <a:lnTo>
                      <a:pt x="295488" y="177082"/>
                    </a:lnTo>
                    <a:lnTo>
                      <a:pt x="290968" y="174559"/>
                    </a:lnTo>
                    <a:lnTo>
                      <a:pt x="287106" y="172587"/>
                    </a:lnTo>
                    <a:lnTo>
                      <a:pt x="285380" y="168125"/>
                    </a:lnTo>
                    <a:lnTo>
                      <a:pt x="282750" y="171691"/>
                    </a:lnTo>
                    <a:lnTo>
                      <a:pt x="286366" y="174461"/>
                    </a:lnTo>
                    <a:lnTo>
                      <a:pt x="285708" y="179022"/>
                    </a:lnTo>
                    <a:lnTo>
                      <a:pt x="288421" y="182145"/>
                    </a:lnTo>
                    <a:lnTo>
                      <a:pt x="290968" y="185752"/>
                    </a:lnTo>
                    <a:lnTo>
                      <a:pt x="295077" y="189680"/>
                    </a:lnTo>
                    <a:lnTo>
                      <a:pt x="298447" y="192696"/>
                    </a:lnTo>
                    <a:lnTo>
                      <a:pt x="301734" y="195269"/>
                    </a:lnTo>
                    <a:lnTo>
                      <a:pt x="303624" y="198992"/>
                    </a:lnTo>
                    <a:lnTo>
                      <a:pt x="308308" y="200857"/>
                    </a:lnTo>
                    <a:lnTo>
                      <a:pt x="312089" y="203536"/>
                    </a:lnTo>
                    <a:close/>
                  </a:path>
                </a:pathLst>
              </a:custGeom>
              <a:solidFill>
                <a:srgbClr val="897254"/>
              </a:solidFill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65" name="Free-form: Shape 1164">
                <a:extLst>
                  <a:ext uri="{FF2B5EF4-FFF2-40B4-BE49-F238E27FC236}">
                    <a16:creationId xmlns:a16="http://schemas.microsoft.com/office/drawing/2014/main" id="{9D87817A-B546-7397-7933-3A44E56AF51E}"/>
                  </a:ext>
                </a:extLst>
              </p:cNvPr>
              <p:cNvSpPr/>
              <p:nvPr/>
            </p:nvSpPr>
            <p:spPr>
              <a:xfrm>
                <a:off x="7379859" y="3062653"/>
                <a:ext cx="11417" cy="26502"/>
              </a:xfrm>
              <a:custGeom>
                <a:avLst/>
                <a:gdLst>
                  <a:gd name="connsiteX0" fmla="*/ 3098 w 9721"/>
                  <a:gd name="connsiteY0" fmla="*/ 15606 h 22566"/>
                  <a:gd name="connsiteX1" fmla="*/ 3912 w 9721"/>
                  <a:gd name="connsiteY1" fmla="*/ 11374 h 22566"/>
                  <a:gd name="connsiteX2" fmla="*/ 3682 w 9721"/>
                  <a:gd name="connsiteY2" fmla="*/ 6895 h 22566"/>
                  <a:gd name="connsiteX3" fmla="*/ 1619 w 9721"/>
                  <a:gd name="connsiteY3" fmla="*/ 3337 h 22566"/>
                  <a:gd name="connsiteX4" fmla="*/ 0 w 9721"/>
                  <a:gd name="connsiteY4" fmla="*/ 8013 h 22566"/>
                  <a:gd name="connsiteX5" fmla="*/ 1372 w 9721"/>
                  <a:gd name="connsiteY5" fmla="*/ 12335 h 22566"/>
                  <a:gd name="connsiteX6" fmla="*/ 4422 w 9721"/>
                  <a:gd name="connsiteY6" fmla="*/ 3542 h 22566"/>
                  <a:gd name="connsiteX7" fmla="*/ 1595 w 9721"/>
                  <a:gd name="connsiteY7" fmla="*/ 0 h 22566"/>
                  <a:gd name="connsiteX8" fmla="*/ 4315 w 9721"/>
                  <a:gd name="connsiteY8" fmla="*/ 3337 h 22566"/>
                  <a:gd name="connsiteX9" fmla="*/ 9426 w 9721"/>
                  <a:gd name="connsiteY9" fmla="*/ 22567 h 22566"/>
                  <a:gd name="connsiteX10" fmla="*/ 9722 w 9721"/>
                  <a:gd name="connsiteY10" fmla="*/ 18318 h 22566"/>
                  <a:gd name="connsiteX11" fmla="*/ 8900 w 9721"/>
                  <a:gd name="connsiteY11" fmla="*/ 22419 h 225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9721" h="22566">
                    <a:moveTo>
                      <a:pt x="3098" y="15606"/>
                    </a:moveTo>
                    <a:lnTo>
                      <a:pt x="3912" y="11374"/>
                    </a:lnTo>
                    <a:lnTo>
                      <a:pt x="3682" y="6895"/>
                    </a:lnTo>
                    <a:lnTo>
                      <a:pt x="1619" y="3337"/>
                    </a:lnTo>
                    <a:lnTo>
                      <a:pt x="0" y="8013"/>
                    </a:lnTo>
                    <a:lnTo>
                      <a:pt x="1372" y="12335"/>
                    </a:lnTo>
                    <a:close/>
                    <a:moveTo>
                      <a:pt x="4422" y="3542"/>
                    </a:moveTo>
                    <a:lnTo>
                      <a:pt x="1595" y="0"/>
                    </a:lnTo>
                    <a:lnTo>
                      <a:pt x="4315" y="3337"/>
                    </a:lnTo>
                    <a:close/>
                    <a:moveTo>
                      <a:pt x="9426" y="22567"/>
                    </a:moveTo>
                    <a:lnTo>
                      <a:pt x="9722" y="18318"/>
                    </a:lnTo>
                    <a:lnTo>
                      <a:pt x="8900" y="22419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66" name="Free-form: Shape 1165">
                <a:extLst>
                  <a:ext uri="{FF2B5EF4-FFF2-40B4-BE49-F238E27FC236}">
                    <a16:creationId xmlns:a16="http://schemas.microsoft.com/office/drawing/2014/main" id="{CECAEEF0-0680-2BA3-2E4C-B31FEABB6FF5}"/>
                  </a:ext>
                </a:extLst>
              </p:cNvPr>
              <p:cNvSpPr/>
              <p:nvPr/>
            </p:nvSpPr>
            <p:spPr>
              <a:xfrm>
                <a:off x="10094836" y="2394904"/>
                <a:ext cx="16793" cy="30305"/>
              </a:xfrm>
              <a:custGeom>
                <a:avLst/>
                <a:gdLst>
                  <a:gd name="connsiteX0" fmla="*/ 6822 w 14299"/>
                  <a:gd name="connsiteY0" fmla="*/ 25805 h 25804"/>
                  <a:gd name="connsiteX1" fmla="*/ 4520 w 14299"/>
                  <a:gd name="connsiteY1" fmla="*/ 21400 h 25804"/>
                  <a:gd name="connsiteX2" fmla="*/ 6164 w 14299"/>
                  <a:gd name="connsiteY2" fmla="*/ 17455 h 25804"/>
                  <a:gd name="connsiteX3" fmla="*/ 6575 w 14299"/>
                  <a:gd name="connsiteY3" fmla="*/ 13362 h 25804"/>
                  <a:gd name="connsiteX4" fmla="*/ 8055 w 14299"/>
                  <a:gd name="connsiteY4" fmla="*/ 9377 h 25804"/>
                  <a:gd name="connsiteX5" fmla="*/ 11177 w 14299"/>
                  <a:gd name="connsiteY5" fmla="*/ 6558 h 25804"/>
                  <a:gd name="connsiteX6" fmla="*/ 14299 w 14299"/>
                  <a:gd name="connsiteY6" fmla="*/ 3328 h 25804"/>
                  <a:gd name="connsiteX7" fmla="*/ 10437 w 14299"/>
                  <a:gd name="connsiteY7" fmla="*/ 1841 h 25804"/>
                  <a:gd name="connsiteX8" fmla="*/ 6493 w 14299"/>
                  <a:gd name="connsiteY8" fmla="*/ 0 h 25804"/>
                  <a:gd name="connsiteX9" fmla="*/ 3534 w 14299"/>
                  <a:gd name="connsiteY9" fmla="*/ 2917 h 25804"/>
                  <a:gd name="connsiteX10" fmla="*/ 3205 w 14299"/>
                  <a:gd name="connsiteY10" fmla="*/ 7068 h 25804"/>
                  <a:gd name="connsiteX11" fmla="*/ 2713 w 14299"/>
                  <a:gd name="connsiteY11" fmla="*/ 11267 h 25804"/>
                  <a:gd name="connsiteX12" fmla="*/ 2301 w 14299"/>
                  <a:gd name="connsiteY12" fmla="*/ 15376 h 25804"/>
                  <a:gd name="connsiteX13" fmla="*/ 0 w 14299"/>
                  <a:gd name="connsiteY13" fmla="*/ 18926 h 25804"/>
                  <a:gd name="connsiteX14" fmla="*/ 1562 w 14299"/>
                  <a:gd name="connsiteY14" fmla="*/ 22715 h 25804"/>
                  <a:gd name="connsiteX15" fmla="*/ 5671 w 14299"/>
                  <a:gd name="connsiteY15" fmla="*/ 23553 h 258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4299" h="25804">
                    <a:moveTo>
                      <a:pt x="6822" y="25805"/>
                    </a:moveTo>
                    <a:lnTo>
                      <a:pt x="4520" y="21400"/>
                    </a:lnTo>
                    <a:lnTo>
                      <a:pt x="6164" y="17455"/>
                    </a:lnTo>
                    <a:lnTo>
                      <a:pt x="6575" y="13362"/>
                    </a:lnTo>
                    <a:lnTo>
                      <a:pt x="8055" y="9377"/>
                    </a:lnTo>
                    <a:lnTo>
                      <a:pt x="11177" y="6558"/>
                    </a:lnTo>
                    <a:lnTo>
                      <a:pt x="14299" y="3328"/>
                    </a:lnTo>
                    <a:lnTo>
                      <a:pt x="10437" y="1841"/>
                    </a:lnTo>
                    <a:lnTo>
                      <a:pt x="6493" y="0"/>
                    </a:lnTo>
                    <a:lnTo>
                      <a:pt x="3534" y="2917"/>
                    </a:lnTo>
                    <a:lnTo>
                      <a:pt x="3205" y="7068"/>
                    </a:lnTo>
                    <a:lnTo>
                      <a:pt x="2713" y="11267"/>
                    </a:lnTo>
                    <a:lnTo>
                      <a:pt x="2301" y="15376"/>
                    </a:lnTo>
                    <a:lnTo>
                      <a:pt x="0" y="18926"/>
                    </a:lnTo>
                    <a:lnTo>
                      <a:pt x="1562" y="22715"/>
                    </a:lnTo>
                    <a:lnTo>
                      <a:pt x="5671" y="23553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67" name="Free-form: Shape 1166">
                <a:extLst>
                  <a:ext uri="{FF2B5EF4-FFF2-40B4-BE49-F238E27FC236}">
                    <a16:creationId xmlns:a16="http://schemas.microsoft.com/office/drawing/2014/main" id="{93488B3A-FECD-F29D-E485-174D56035BAF}"/>
                  </a:ext>
                </a:extLst>
              </p:cNvPr>
              <p:cNvSpPr/>
              <p:nvPr/>
            </p:nvSpPr>
            <p:spPr>
              <a:xfrm>
                <a:off x="8308564" y="2910846"/>
                <a:ext cx="273987" cy="149945"/>
              </a:xfrm>
              <a:custGeom>
                <a:avLst/>
                <a:gdLst>
                  <a:gd name="connsiteX0" fmla="*/ 212938 w 233293"/>
                  <a:gd name="connsiteY0" fmla="*/ 127675 h 127675"/>
                  <a:gd name="connsiteX1" fmla="*/ 218173 w 233293"/>
                  <a:gd name="connsiteY1" fmla="*/ 125465 h 127675"/>
                  <a:gd name="connsiteX2" fmla="*/ 222635 w 233293"/>
                  <a:gd name="connsiteY2" fmla="*/ 125193 h 127675"/>
                  <a:gd name="connsiteX3" fmla="*/ 226999 w 233293"/>
                  <a:gd name="connsiteY3" fmla="*/ 123665 h 127675"/>
                  <a:gd name="connsiteX4" fmla="*/ 230426 w 233293"/>
                  <a:gd name="connsiteY4" fmla="*/ 126270 h 127675"/>
                  <a:gd name="connsiteX5" fmla="*/ 232587 w 233293"/>
                  <a:gd name="connsiteY5" fmla="*/ 122646 h 127675"/>
                  <a:gd name="connsiteX6" fmla="*/ 233294 w 233293"/>
                  <a:gd name="connsiteY6" fmla="*/ 117230 h 127675"/>
                  <a:gd name="connsiteX7" fmla="*/ 232866 w 233293"/>
                  <a:gd name="connsiteY7" fmla="*/ 113146 h 127675"/>
                  <a:gd name="connsiteX8" fmla="*/ 230360 w 233293"/>
                  <a:gd name="connsiteY8" fmla="*/ 108963 h 127675"/>
                  <a:gd name="connsiteX9" fmla="*/ 227114 w 233293"/>
                  <a:gd name="connsiteY9" fmla="*/ 105487 h 127675"/>
                  <a:gd name="connsiteX10" fmla="*/ 225922 w 233293"/>
                  <a:gd name="connsiteY10" fmla="*/ 100991 h 127675"/>
                  <a:gd name="connsiteX11" fmla="*/ 226300 w 233293"/>
                  <a:gd name="connsiteY11" fmla="*/ 96619 h 127675"/>
                  <a:gd name="connsiteX12" fmla="*/ 225043 w 233293"/>
                  <a:gd name="connsiteY12" fmla="*/ 92420 h 127675"/>
                  <a:gd name="connsiteX13" fmla="*/ 225684 w 233293"/>
                  <a:gd name="connsiteY13" fmla="*/ 88319 h 127675"/>
                  <a:gd name="connsiteX14" fmla="*/ 226333 w 233293"/>
                  <a:gd name="connsiteY14" fmla="*/ 84144 h 127675"/>
                  <a:gd name="connsiteX15" fmla="*/ 224747 w 233293"/>
                  <a:gd name="connsiteY15" fmla="*/ 79772 h 127675"/>
                  <a:gd name="connsiteX16" fmla="*/ 220621 w 233293"/>
                  <a:gd name="connsiteY16" fmla="*/ 79386 h 127675"/>
                  <a:gd name="connsiteX17" fmla="*/ 216570 w 233293"/>
                  <a:gd name="connsiteY17" fmla="*/ 77496 h 127675"/>
                  <a:gd name="connsiteX18" fmla="*/ 214425 w 233293"/>
                  <a:gd name="connsiteY18" fmla="*/ 81128 h 127675"/>
                  <a:gd name="connsiteX19" fmla="*/ 210283 w 233293"/>
                  <a:gd name="connsiteY19" fmla="*/ 81260 h 127675"/>
                  <a:gd name="connsiteX20" fmla="*/ 206108 w 233293"/>
                  <a:gd name="connsiteY20" fmla="*/ 81285 h 127675"/>
                  <a:gd name="connsiteX21" fmla="*/ 201917 w 233293"/>
                  <a:gd name="connsiteY21" fmla="*/ 80734 h 127675"/>
                  <a:gd name="connsiteX22" fmla="*/ 197644 w 233293"/>
                  <a:gd name="connsiteY22" fmla="*/ 80997 h 127675"/>
                  <a:gd name="connsiteX23" fmla="*/ 194406 w 233293"/>
                  <a:gd name="connsiteY23" fmla="*/ 77438 h 127675"/>
                  <a:gd name="connsiteX24" fmla="*/ 190207 w 233293"/>
                  <a:gd name="connsiteY24" fmla="*/ 75935 h 127675"/>
                  <a:gd name="connsiteX25" fmla="*/ 185999 w 233293"/>
                  <a:gd name="connsiteY25" fmla="*/ 74316 h 127675"/>
                  <a:gd name="connsiteX26" fmla="*/ 181619 w 233293"/>
                  <a:gd name="connsiteY26" fmla="*/ 72639 h 127675"/>
                  <a:gd name="connsiteX27" fmla="*/ 180189 w 233293"/>
                  <a:gd name="connsiteY27" fmla="*/ 76559 h 127675"/>
                  <a:gd name="connsiteX28" fmla="*/ 176129 w 233293"/>
                  <a:gd name="connsiteY28" fmla="*/ 77693 h 127675"/>
                  <a:gd name="connsiteX29" fmla="*/ 171995 w 233293"/>
                  <a:gd name="connsiteY29" fmla="*/ 75935 h 127675"/>
                  <a:gd name="connsiteX30" fmla="*/ 170762 w 233293"/>
                  <a:gd name="connsiteY30" fmla="*/ 71924 h 127675"/>
                  <a:gd name="connsiteX31" fmla="*/ 168067 w 233293"/>
                  <a:gd name="connsiteY31" fmla="*/ 75162 h 127675"/>
                  <a:gd name="connsiteX32" fmla="*/ 163432 w 233293"/>
                  <a:gd name="connsiteY32" fmla="*/ 74307 h 127675"/>
                  <a:gd name="connsiteX33" fmla="*/ 160852 w 233293"/>
                  <a:gd name="connsiteY33" fmla="*/ 70289 h 127675"/>
                  <a:gd name="connsiteX34" fmla="*/ 157006 w 233293"/>
                  <a:gd name="connsiteY34" fmla="*/ 66747 h 127675"/>
                  <a:gd name="connsiteX35" fmla="*/ 152444 w 233293"/>
                  <a:gd name="connsiteY35" fmla="*/ 66139 h 127675"/>
                  <a:gd name="connsiteX36" fmla="*/ 148097 w 233293"/>
                  <a:gd name="connsiteY36" fmla="*/ 65654 h 127675"/>
                  <a:gd name="connsiteX37" fmla="*/ 144095 w 233293"/>
                  <a:gd name="connsiteY37" fmla="*/ 66591 h 127675"/>
                  <a:gd name="connsiteX38" fmla="*/ 140117 w 233293"/>
                  <a:gd name="connsiteY38" fmla="*/ 65309 h 127675"/>
                  <a:gd name="connsiteX39" fmla="*/ 139024 w 233293"/>
                  <a:gd name="connsiteY39" fmla="*/ 61060 h 127675"/>
                  <a:gd name="connsiteX40" fmla="*/ 140036 w 233293"/>
                  <a:gd name="connsiteY40" fmla="*/ 57041 h 127675"/>
                  <a:gd name="connsiteX41" fmla="*/ 136148 w 233293"/>
                  <a:gd name="connsiteY41" fmla="*/ 54543 h 127675"/>
                  <a:gd name="connsiteX42" fmla="*/ 132993 w 233293"/>
                  <a:gd name="connsiteY42" fmla="*/ 57222 h 127675"/>
                  <a:gd name="connsiteX43" fmla="*/ 128596 w 233293"/>
                  <a:gd name="connsiteY43" fmla="*/ 56622 h 127675"/>
                  <a:gd name="connsiteX44" fmla="*/ 125218 w 233293"/>
                  <a:gd name="connsiteY44" fmla="*/ 53877 h 127675"/>
                  <a:gd name="connsiteX45" fmla="*/ 121241 w 233293"/>
                  <a:gd name="connsiteY45" fmla="*/ 52439 h 127675"/>
                  <a:gd name="connsiteX46" fmla="*/ 117978 w 233293"/>
                  <a:gd name="connsiteY46" fmla="*/ 49752 h 127675"/>
                  <a:gd name="connsiteX47" fmla="*/ 114108 w 233293"/>
                  <a:gd name="connsiteY47" fmla="*/ 48223 h 127675"/>
                  <a:gd name="connsiteX48" fmla="*/ 112135 w 233293"/>
                  <a:gd name="connsiteY48" fmla="*/ 44468 h 127675"/>
                  <a:gd name="connsiteX49" fmla="*/ 110294 w 233293"/>
                  <a:gd name="connsiteY49" fmla="*/ 40581 h 127675"/>
                  <a:gd name="connsiteX50" fmla="*/ 107796 w 233293"/>
                  <a:gd name="connsiteY50" fmla="*/ 36956 h 127675"/>
                  <a:gd name="connsiteX51" fmla="*/ 103794 w 233293"/>
                  <a:gd name="connsiteY51" fmla="*/ 35214 h 127675"/>
                  <a:gd name="connsiteX52" fmla="*/ 99619 w 233293"/>
                  <a:gd name="connsiteY52" fmla="*/ 35116 h 127675"/>
                  <a:gd name="connsiteX53" fmla="*/ 96020 w 233293"/>
                  <a:gd name="connsiteY53" fmla="*/ 37367 h 127675"/>
                  <a:gd name="connsiteX54" fmla="*/ 91836 w 233293"/>
                  <a:gd name="connsiteY54" fmla="*/ 38091 h 127675"/>
                  <a:gd name="connsiteX55" fmla="*/ 88722 w 233293"/>
                  <a:gd name="connsiteY55" fmla="*/ 35058 h 127675"/>
                  <a:gd name="connsiteX56" fmla="*/ 87144 w 233293"/>
                  <a:gd name="connsiteY56" fmla="*/ 31229 h 127675"/>
                  <a:gd name="connsiteX57" fmla="*/ 83890 w 233293"/>
                  <a:gd name="connsiteY57" fmla="*/ 28599 h 127675"/>
                  <a:gd name="connsiteX58" fmla="*/ 80791 w 233293"/>
                  <a:gd name="connsiteY58" fmla="*/ 25805 h 127675"/>
                  <a:gd name="connsiteX59" fmla="*/ 76576 w 233293"/>
                  <a:gd name="connsiteY59" fmla="*/ 25040 h 127675"/>
                  <a:gd name="connsiteX60" fmla="*/ 72894 w 233293"/>
                  <a:gd name="connsiteY60" fmla="*/ 22978 h 127675"/>
                  <a:gd name="connsiteX61" fmla="*/ 68884 w 233293"/>
                  <a:gd name="connsiteY61" fmla="*/ 21843 h 127675"/>
                  <a:gd name="connsiteX62" fmla="*/ 66164 w 233293"/>
                  <a:gd name="connsiteY62" fmla="*/ 18491 h 127675"/>
                  <a:gd name="connsiteX63" fmla="*/ 62400 w 233293"/>
                  <a:gd name="connsiteY63" fmla="*/ 16559 h 127675"/>
                  <a:gd name="connsiteX64" fmla="*/ 58849 w 233293"/>
                  <a:gd name="connsiteY64" fmla="*/ 14439 h 127675"/>
                  <a:gd name="connsiteX65" fmla="*/ 55127 w 233293"/>
                  <a:gd name="connsiteY65" fmla="*/ 12590 h 127675"/>
                  <a:gd name="connsiteX66" fmla="*/ 51453 w 233293"/>
                  <a:gd name="connsiteY66" fmla="*/ 10724 h 127675"/>
                  <a:gd name="connsiteX67" fmla="*/ 48922 w 233293"/>
                  <a:gd name="connsiteY67" fmla="*/ 7100 h 127675"/>
                  <a:gd name="connsiteX68" fmla="*/ 46309 w 233293"/>
                  <a:gd name="connsiteY68" fmla="*/ 3928 h 127675"/>
                  <a:gd name="connsiteX69" fmla="*/ 42364 w 233293"/>
                  <a:gd name="connsiteY69" fmla="*/ 2753 h 127675"/>
                  <a:gd name="connsiteX70" fmla="*/ 38436 w 233293"/>
                  <a:gd name="connsiteY70" fmla="*/ 1241 h 127675"/>
                  <a:gd name="connsiteX71" fmla="*/ 34236 w 233293"/>
                  <a:gd name="connsiteY71" fmla="*/ 0 h 127675"/>
                  <a:gd name="connsiteX72" fmla="*/ 29659 w 233293"/>
                  <a:gd name="connsiteY72" fmla="*/ 1323 h 127675"/>
                  <a:gd name="connsiteX73" fmla="*/ 27432 w 233293"/>
                  <a:gd name="connsiteY73" fmla="*/ 4898 h 127675"/>
                  <a:gd name="connsiteX74" fmla="*/ 24251 w 233293"/>
                  <a:gd name="connsiteY74" fmla="*/ 8341 h 127675"/>
                  <a:gd name="connsiteX75" fmla="*/ 25065 w 233293"/>
                  <a:gd name="connsiteY75" fmla="*/ 12639 h 127675"/>
                  <a:gd name="connsiteX76" fmla="*/ 20997 w 233293"/>
                  <a:gd name="connsiteY76" fmla="*/ 11694 h 127675"/>
                  <a:gd name="connsiteX77" fmla="*/ 18943 w 233293"/>
                  <a:gd name="connsiteY77" fmla="*/ 8095 h 127675"/>
                  <a:gd name="connsiteX78" fmla="*/ 14809 w 233293"/>
                  <a:gd name="connsiteY78" fmla="*/ 7256 h 127675"/>
                  <a:gd name="connsiteX79" fmla="*/ 12212 w 233293"/>
                  <a:gd name="connsiteY79" fmla="*/ 11012 h 127675"/>
                  <a:gd name="connsiteX80" fmla="*/ 8752 w 233293"/>
                  <a:gd name="connsiteY80" fmla="*/ 14217 h 127675"/>
                  <a:gd name="connsiteX81" fmla="*/ 6057 w 233293"/>
                  <a:gd name="connsiteY81" fmla="*/ 18975 h 127675"/>
                  <a:gd name="connsiteX82" fmla="*/ 3123 w 233293"/>
                  <a:gd name="connsiteY82" fmla="*/ 21852 h 127675"/>
                  <a:gd name="connsiteX83" fmla="*/ 4964 w 233293"/>
                  <a:gd name="connsiteY83" fmla="*/ 25714 h 127675"/>
                  <a:gd name="connsiteX84" fmla="*/ 3008 w 233293"/>
                  <a:gd name="connsiteY84" fmla="*/ 29388 h 127675"/>
                  <a:gd name="connsiteX85" fmla="*/ 2983 w 233293"/>
                  <a:gd name="connsiteY85" fmla="*/ 33686 h 127675"/>
                  <a:gd name="connsiteX86" fmla="*/ 4298 w 233293"/>
                  <a:gd name="connsiteY86" fmla="*/ 38156 h 127675"/>
                  <a:gd name="connsiteX87" fmla="*/ 871 w 233293"/>
                  <a:gd name="connsiteY87" fmla="*/ 41082 h 127675"/>
                  <a:gd name="connsiteX88" fmla="*/ 0 w 233293"/>
                  <a:gd name="connsiteY88" fmla="*/ 45388 h 127675"/>
                  <a:gd name="connsiteX89" fmla="*/ 230 w 233293"/>
                  <a:gd name="connsiteY89" fmla="*/ 49859 h 127675"/>
                  <a:gd name="connsiteX90" fmla="*/ 4388 w 233293"/>
                  <a:gd name="connsiteY90" fmla="*/ 52004 h 127675"/>
                  <a:gd name="connsiteX91" fmla="*/ 8251 w 233293"/>
                  <a:gd name="connsiteY91" fmla="*/ 54946 h 127675"/>
                  <a:gd name="connsiteX92" fmla="*/ 12450 w 233293"/>
                  <a:gd name="connsiteY92" fmla="*/ 56976 h 127675"/>
                  <a:gd name="connsiteX93" fmla="*/ 16518 w 233293"/>
                  <a:gd name="connsiteY93" fmla="*/ 55866 h 127675"/>
                  <a:gd name="connsiteX94" fmla="*/ 20751 w 233293"/>
                  <a:gd name="connsiteY94" fmla="*/ 58134 h 127675"/>
                  <a:gd name="connsiteX95" fmla="*/ 24892 w 233293"/>
                  <a:gd name="connsiteY95" fmla="*/ 60353 h 127675"/>
                  <a:gd name="connsiteX96" fmla="*/ 28837 w 233293"/>
                  <a:gd name="connsiteY96" fmla="*/ 62498 h 127675"/>
                  <a:gd name="connsiteX97" fmla="*/ 33998 w 233293"/>
                  <a:gd name="connsiteY97" fmla="*/ 64627 h 127675"/>
                  <a:gd name="connsiteX98" fmla="*/ 36899 w 233293"/>
                  <a:gd name="connsiteY98" fmla="*/ 68851 h 127675"/>
                  <a:gd name="connsiteX99" fmla="*/ 40901 w 233293"/>
                  <a:gd name="connsiteY99" fmla="*/ 70478 h 127675"/>
                  <a:gd name="connsiteX100" fmla="*/ 45289 w 233293"/>
                  <a:gd name="connsiteY100" fmla="*/ 74538 h 127675"/>
                  <a:gd name="connsiteX101" fmla="*/ 49341 w 233293"/>
                  <a:gd name="connsiteY101" fmla="*/ 76198 h 127675"/>
                  <a:gd name="connsiteX102" fmla="*/ 52949 w 233293"/>
                  <a:gd name="connsiteY102" fmla="*/ 78992 h 127675"/>
                  <a:gd name="connsiteX103" fmla="*/ 57058 w 233293"/>
                  <a:gd name="connsiteY103" fmla="*/ 78063 h 127675"/>
                  <a:gd name="connsiteX104" fmla="*/ 62104 w 233293"/>
                  <a:gd name="connsiteY104" fmla="*/ 80200 h 127675"/>
                  <a:gd name="connsiteX105" fmla="*/ 65958 w 233293"/>
                  <a:gd name="connsiteY105" fmla="*/ 82098 h 127675"/>
                  <a:gd name="connsiteX106" fmla="*/ 69656 w 233293"/>
                  <a:gd name="connsiteY106" fmla="*/ 84818 h 127675"/>
                  <a:gd name="connsiteX107" fmla="*/ 74061 w 233293"/>
                  <a:gd name="connsiteY107" fmla="*/ 85722 h 127675"/>
                  <a:gd name="connsiteX108" fmla="*/ 78228 w 233293"/>
                  <a:gd name="connsiteY108" fmla="*/ 84695 h 127675"/>
                  <a:gd name="connsiteX109" fmla="*/ 80052 w 233293"/>
                  <a:gd name="connsiteY109" fmla="*/ 88377 h 127675"/>
                  <a:gd name="connsiteX110" fmla="*/ 82673 w 233293"/>
                  <a:gd name="connsiteY110" fmla="*/ 91680 h 127675"/>
                  <a:gd name="connsiteX111" fmla="*/ 86947 w 233293"/>
                  <a:gd name="connsiteY111" fmla="*/ 92593 h 127675"/>
                  <a:gd name="connsiteX112" fmla="*/ 92880 w 233293"/>
                  <a:gd name="connsiteY112" fmla="*/ 93012 h 127675"/>
                  <a:gd name="connsiteX113" fmla="*/ 96093 w 233293"/>
                  <a:gd name="connsiteY113" fmla="*/ 96348 h 127675"/>
                  <a:gd name="connsiteX114" fmla="*/ 98871 w 233293"/>
                  <a:gd name="connsiteY114" fmla="*/ 92798 h 127675"/>
                  <a:gd name="connsiteX115" fmla="*/ 104345 w 233293"/>
                  <a:gd name="connsiteY115" fmla="*/ 92477 h 127675"/>
                  <a:gd name="connsiteX116" fmla="*/ 108848 w 233293"/>
                  <a:gd name="connsiteY116" fmla="*/ 94664 h 127675"/>
                  <a:gd name="connsiteX117" fmla="*/ 113335 w 233293"/>
                  <a:gd name="connsiteY117" fmla="*/ 93143 h 127675"/>
                  <a:gd name="connsiteX118" fmla="*/ 117543 w 233293"/>
                  <a:gd name="connsiteY118" fmla="*/ 91590 h 127675"/>
                  <a:gd name="connsiteX119" fmla="*/ 121266 w 233293"/>
                  <a:gd name="connsiteY119" fmla="*/ 93423 h 127675"/>
                  <a:gd name="connsiteX120" fmla="*/ 125744 w 233293"/>
                  <a:gd name="connsiteY120" fmla="*/ 95494 h 127675"/>
                  <a:gd name="connsiteX121" fmla="*/ 132804 w 233293"/>
                  <a:gd name="connsiteY121" fmla="*/ 96669 h 127675"/>
                  <a:gd name="connsiteX122" fmla="*/ 135277 w 233293"/>
                  <a:gd name="connsiteY122" fmla="*/ 100219 h 127675"/>
                  <a:gd name="connsiteX123" fmla="*/ 135072 w 233293"/>
                  <a:gd name="connsiteY123" fmla="*/ 105150 h 127675"/>
                  <a:gd name="connsiteX124" fmla="*/ 139411 w 233293"/>
                  <a:gd name="connsiteY124" fmla="*/ 107221 h 127675"/>
                  <a:gd name="connsiteX125" fmla="*/ 144374 w 233293"/>
                  <a:gd name="connsiteY125" fmla="*/ 108470 h 127675"/>
                  <a:gd name="connsiteX126" fmla="*/ 147769 w 233293"/>
                  <a:gd name="connsiteY126" fmla="*/ 111946 h 127675"/>
                  <a:gd name="connsiteX127" fmla="*/ 151647 w 233293"/>
                  <a:gd name="connsiteY127" fmla="*/ 113737 h 127675"/>
                  <a:gd name="connsiteX128" fmla="*/ 155839 w 233293"/>
                  <a:gd name="connsiteY128" fmla="*/ 115340 h 127675"/>
                  <a:gd name="connsiteX129" fmla="*/ 159520 w 233293"/>
                  <a:gd name="connsiteY129" fmla="*/ 113516 h 127675"/>
                  <a:gd name="connsiteX130" fmla="*/ 163194 w 233293"/>
                  <a:gd name="connsiteY130" fmla="*/ 111231 h 127675"/>
                  <a:gd name="connsiteX131" fmla="*/ 166497 w 233293"/>
                  <a:gd name="connsiteY131" fmla="*/ 115118 h 127675"/>
                  <a:gd name="connsiteX132" fmla="*/ 168642 w 233293"/>
                  <a:gd name="connsiteY132" fmla="*/ 118841 h 127675"/>
                  <a:gd name="connsiteX133" fmla="*/ 173154 w 233293"/>
                  <a:gd name="connsiteY133" fmla="*/ 119178 h 127675"/>
                  <a:gd name="connsiteX134" fmla="*/ 178487 w 233293"/>
                  <a:gd name="connsiteY134" fmla="*/ 118931 h 127675"/>
                  <a:gd name="connsiteX135" fmla="*/ 182786 w 233293"/>
                  <a:gd name="connsiteY135" fmla="*/ 119367 h 127675"/>
                  <a:gd name="connsiteX136" fmla="*/ 187380 w 233293"/>
                  <a:gd name="connsiteY136" fmla="*/ 120739 h 127675"/>
                  <a:gd name="connsiteX137" fmla="*/ 191020 w 233293"/>
                  <a:gd name="connsiteY137" fmla="*/ 122966 h 127675"/>
                  <a:gd name="connsiteX138" fmla="*/ 194957 w 233293"/>
                  <a:gd name="connsiteY138" fmla="*/ 124840 h 127675"/>
                  <a:gd name="connsiteX139" fmla="*/ 199189 w 233293"/>
                  <a:gd name="connsiteY139" fmla="*/ 124322 h 127675"/>
                  <a:gd name="connsiteX140" fmla="*/ 202887 w 233293"/>
                  <a:gd name="connsiteY140" fmla="*/ 121857 h 127675"/>
                  <a:gd name="connsiteX141" fmla="*/ 207563 w 233293"/>
                  <a:gd name="connsiteY141" fmla="*/ 125867 h 127675"/>
                  <a:gd name="connsiteX142" fmla="*/ 211779 w 233293"/>
                  <a:gd name="connsiteY142" fmla="*/ 127100 h 127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</a:cxnLst>
                <a:rect l="l" t="t" r="r" b="b"/>
                <a:pathLst>
                  <a:path w="233293" h="127675">
                    <a:moveTo>
                      <a:pt x="212938" y="127675"/>
                    </a:moveTo>
                    <a:lnTo>
                      <a:pt x="218173" y="125465"/>
                    </a:lnTo>
                    <a:lnTo>
                      <a:pt x="222635" y="125193"/>
                    </a:lnTo>
                    <a:lnTo>
                      <a:pt x="226999" y="123665"/>
                    </a:lnTo>
                    <a:lnTo>
                      <a:pt x="230426" y="126270"/>
                    </a:lnTo>
                    <a:lnTo>
                      <a:pt x="232587" y="122646"/>
                    </a:lnTo>
                    <a:lnTo>
                      <a:pt x="233294" y="117230"/>
                    </a:lnTo>
                    <a:lnTo>
                      <a:pt x="232866" y="113146"/>
                    </a:lnTo>
                    <a:lnTo>
                      <a:pt x="230360" y="108963"/>
                    </a:lnTo>
                    <a:lnTo>
                      <a:pt x="227114" y="105487"/>
                    </a:lnTo>
                    <a:lnTo>
                      <a:pt x="225922" y="100991"/>
                    </a:lnTo>
                    <a:lnTo>
                      <a:pt x="226300" y="96619"/>
                    </a:lnTo>
                    <a:lnTo>
                      <a:pt x="225043" y="92420"/>
                    </a:lnTo>
                    <a:lnTo>
                      <a:pt x="225684" y="88319"/>
                    </a:lnTo>
                    <a:lnTo>
                      <a:pt x="226333" y="84144"/>
                    </a:lnTo>
                    <a:lnTo>
                      <a:pt x="224747" y="79772"/>
                    </a:lnTo>
                    <a:lnTo>
                      <a:pt x="220621" y="79386"/>
                    </a:lnTo>
                    <a:lnTo>
                      <a:pt x="216570" y="77496"/>
                    </a:lnTo>
                    <a:lnTo>
                      <a:pt x="214425" y="81128"/>
                    </a:lnTo>
                    <a:lnTo>
                      <a:pt x="210283" y="81260"/>
                    </a:lnTo>
                    <a:lnTo>
                      <a:pt x="206108" y="81285"/>
                    </a:lnTo>
                    <a:lnTo>
                      <a:pt x="201917" y="80734"/>
                    </a:lnTo>
                    <a:lnTo>
                      <a:pt x="197644" y="80997"/>
                    </a:lnTo>
                    <a:lnTo>
                      <a:pt x="194406" y="77438"/>
                    </a:lnTo>
                    <a:lnTo>
                      <a:pt x="190207" y="75935"/>
                    </a:lnTo>
                    <a:lnTo>
                      <a:pt x="185999" y="74316"/>
                    </a:lnTo>
                    <a:lnTo>
                      <a:pt x="181619" y="72639"/>
                    </a:lnTo>
                    <a:lnTo>
                      <a:pt x="180189" y="76559"/>
                    </a:lnTo>
                    <a:lnTo>
                      <a:pt x="176129" y="77693"/>
                    </a:lnTo>
                    <a:lnTo>
                      <a:pt x="171995" y="75935"/>
                    </a:lnTo>
                    <a:lnTo>
                      <a:pt x="170762" y="71924"/>
                    </a:lnTo>
                    <a:lnTo>
                      <a:pt x="168067" y="75162"/>
                    </a:lnTo>
                    <a:lnTo>
                      <a:pt x="163432" y="74307"/>
                    </a:lnTo>
                    <a:lnTo>
                      <a:pt x="160852" y="70289"/>
                    </a:lnTo>
                    <a:lnTo>
                      <a:pt x="157006" y="66747"/>
                    </a:lnTo>
                    <a:lnTo>
                      <a:pt x="152444" y="66139"/>
                    </a:lnTo>
                    <a:lnTo>
                      <a:pt x="148097" y="65654"/>
                    </a:lnTo>
                    <a:lnTo>
                      <a:pt x="144095" y="66591"/>
                    </a:lnTo>
                    <a:lnTo>
                      <a:pt x="140117" y="65309"/>
                    </a:lnTo>
                    <a:lnTo>
                      <a:pt x="139024" y="61060"/>
                    </a:lnTo>
                    <a:lnTo>
                      <a:pt x="140036" y="57041"/>
                    </a:lnTo>
                    <a:lnTo>
                      <a:pt x="136148" y="54543"/>
                    </a:lnTo>
                    <a:lnTo>
                      <a:pt x="132993" y="57222"/>
                    </a:lnTo>
                    <a:lnTo>
                      <a:pt x="128596" y="56622"/>
                    </a:lnTo>
                    <a:lnTo>
                      <a:pt x="125218" y="53877"/>
                    </a:lnTo>
                    <a:lnTo>
                      <a:pt x="121241" y="52439"/>
                    </a:lnTo>
                    <a:lnTo>
                      <a:pt x="117978" y="49752"/>
                    </a:lnTo>
                    <a:lnTo>
                      <a:pt x="114108" y="48223"/>
                    </a:lnTo>
                    <a:lnTo>
                      <a:pt x="112135" y="44468"/>
                    </a:lnTo>
                    <a:lnTo>
                      <a:pt x="110294" y="40581"/>
                    </a:lnTo>
                    <a:lnTo>
                      <a:pt x="107796" y="36956"/>
                    </a:lnTo>
                    <a:lnTo>
                      <a:pt x="103794" y="35214"/>
                    </a:lnTo>
                    <a:lnTo>
                      <a:pt x="99619" y="35116"/>
                    </a:lnTo>
                    <a:lnTo>
                      <a:pt x="96020" y="37367"/>
                    </a:lnTo>
                    <a:lnTo>
                      <a:pt x="91836" y="38091"/>
                    </a:lnTo>
                    <a:lnTo>
                      <a:pt x="88722" y="35058"/>
                    </a:lnTo>
                    <a:lnTo>
                      <a:pt x="87144" y="31229"/>
                    </a:lnTo>
                    <a:lnTo>
                      <a:pt x="83890" y="28599"/>
                    </a:lnTo>
                    <a:lnTo>
                      <a:pt x="80791" y="25805"/>
                    </a:lnTo>
                    <a:lnTo>
                      <a:pt x="76576" y="25040"/>
                    </a:lnTo>
                    <a:lnTo>
                      <a:pt x="72894" y="22978"/>
                    </a:lnTo>
                    <a:lnTo>
                      <a:pt x="68884" y="21843"/>
                    </a:lnTo>
                    <a:lnTo>
                      <a:pt x="66164" y="18491"/>
                    </a:lnTo>
                    <a:lnTo>
                      <a:pt x="62400" y="16559"/>
                    </a:lnTo>
                    <a:lnTo>
                      <a:pt x="58849" y="14439"/>
                    </a:lnTo>
                    <a:lnTo>
                      <a:pt x="55127" y="12590"/>
                    </a:lnTo>
                    <a:lnTo>
                      <a:pt x="51453" y="10724"/>
                    </a:lnTo>
                    <a:lnTo>
                      <a:pt x="48922" y="7100"/>
                    </a:lnTo>
                    <a:lnTo>
                      <a:pt x="46309" y="3928"/>
                    </a:lnTo>
                    <a:lnTo>
                      <a:pt x="42364" y="2753"/>
                    </a:lnTo>
                    <a:lnTo>
                      <a:pt x="38436" y="1241"/>
                    </a:lnTo>
                    <a:lnTo>
                      <a:pt x="34236" y="0"/>
                    </a:lnTo>
                    <a:lnTo>
                      <a:pt x="29659" y="1323"/>
                    </a:lnTo>
                    <a:lnTo>
                      <a:pt x="27432" y="4898"/>
                    </a:lnTo>
                    <a:lnTo>
                      <a:pt x="24251" y="8341"/>
                    </a:lnTo>
                    <a:lnTo>
                      <a:pt x="25065" y="12639"/>
                    </a:lnTo>
                    <a:lnTo>
                      <a:pt x="20997" y="11694"/>
                    </a:lnTo>
                    <a:lnTo>
                      <a:pt x="18943" y="8095"/>
                    </a:lnTo>
                    <a:lnTo>
                      <a:pt x="14809" y="7256"/>
                    </a:lnTo>
                    <a:lnTo>
                      <a:pt x="12212" y="11012"/>
                    </a:lnTo>
                    <a:lnTo>
                      <a:pt x="8752" y="14217"/>
                    </a:lnTo>
                    <a:lnTo>
                      <a:pt x="6057" y="18975"/>
                    </a:lnTo>
                    <a:lnTo>
                      <a:pt x="3123" y="21852"/>
                    </a:lnTo>
                    <a:lnTo>
                      <a:pt x="4964" y="25714"/>
                    </a:lnTo>
                    <a:lnTo>
                      <a:pt x="3008" y="29388"/>
                    </a:lnTo>
                    <a:lnTo>
                      <a:pt x="2983" y="33686"/>
                    </a:lnTo>
                    <a:lnTo>
                      <a:pt x="4298" y="38156"/>
                    </a:lnTo>
                    <a:lnTo>
                      <a:pt x="871" y="41082"/>
                    </a:lnTo>
                    <a:lnTo>
                      <a:pt x="0" y="45388"/>
                    </a:lnTo>
                    <a:lnTo>
                      <a:pt x="230" y="49859"/>
                    </a:lnTo>
                    <a:lnTo>
                      <a:pt x="4388" y="52004"/>
                    </a:lnTo>
                    <a:lnTo>
                      <a:pt x="8251" y="54946"/>
                    </a:lnTo>
                    <a:lnTo>
                      <a:pt x="12450" y="56976"/>
                    </a:lnTo>
                    <a:lnTo>
                      <a:pt x="16518" y="55866"/>
                    </a:lnTo>
                    <a:lnTo>
                      <a:pt x="20751" y="58134"/>
                    </a:lnTo>
                    <a:lnTo>
                      <a:pt x="24892" y="60353"/>
                    </a:lnTo>
                    <a:lnTo>
                      <a:pt x="28837" y="62498"/>
                    </a:lnTo>
                    <a:lnTo>
                      <a:pt x="33998" y="64627"/>
                    </a:lnTo>
                    <a:lnTo>
                      <a:pt x="36899" y="68851"/>
                    </a:lnTo>
                    <a:lnTo>
                      <a:pt x="40901" y="70478"/>
                    </a:lnTo>
                    <a:lnTo>
                      <a:pt x="45289" y="74538"/>
                    </a:lnTo>
                    <a:lnTo>
                      <a:pt x="49341" y="76198"/>
                    </a:lnTo>
                    <a:lnTo>
                      <a:pt x="52949" y="78992"/>
                    </a:lnTo>
                    <a:lnTo>
                      <a:pt x="57058" y="78063"/>
                    </a:lnTo>
                    <a:lnTo>
                      <a:pt x="62104" y="80200"/>
                    </a:lnTo>
                    <a:lnTo>
                      <a:pt x="65958" y="82098"/>
                    </a:lnTo>
                    <a:lnTo>
                      <a:pt x="69656" y="84818"/>
                    </a:lnTo>
                    <a:lnTo>
                      <a:pt x="74061" y="85722"/>
                    </a:lnTo>
                    <a:lnTo>
                      <a:pt x="78228" y="84695"/>
                    </a:lnTo>
                    <a:lnTo>
                      <a:pt x="80052" y="88377"/>
                    </a:lnTo>
                    <a:lnTo>
                      <a:pt x="82673" y="91680"/>
                    </a:lnTo>
                    <a:lnTo>
                      <a:pt x="86947" y="92593"/>
                    </a:lnTo>
                    <a:lnTo>
                      <a:pt x="92880" y="93012"/>
                    </a:lnTo>
                    <a:lnTo>
                      <a:pt x="96093" y="96348"/>
                    </a:lnTo>
                    <a:lnTo>
                      <a:pt x="98871" y="92798"/>
                    </a:lnTo>
                    <a:lnTo>
                      <a:pt x="104345" y="92477"/>
                    </a:lnTo>
                    <a:lnTo>
                      <a:pt x="108848" y="94664"/>
                    </a:lnTo>
                    <a:lnTo>
                      <a:pt x="113335" y="93143"/>
                    </a:lnTo>
                    <a:lnTo>
                      <a:pt x="117543" y="91590"/>
                    </a:lnTo>
                    <a:lnTo>
                      <a:pt x="121266" y="93423"/>
                    </a:lnTo>
                    <a:lnTo>
                      <a:pt x="125744" y="95494"/>
                    </a:lnTo>
                    <a:lnTo>
                      <a:pt x="132804" y="96669"/>
                    </a:lnTo>
                    <a:lnTo>
                      <a:pt x="135277" y="100219"/>
                    </a:lnTo>
                    <a:lnTo>
                      <a:pt x="135072" y="105150"/>
                    </a:lnTo>
                    <a:lnTo>
                      <a:pt x="139411" y="107221"/>
                    </a:lnTo>
                    <a:lnTo>
                      <a:pt x="144374" y="108470"/>
                    </a:lnTo>
                    <a:lnTo>
                      <a:pt x="147769" y="111946"/>
                    </a:lnTo>
                    <a:lnTo>
                      <a:pt x="151647" y="113737"/>
                    </a:lnTo>
                    <a:lnTo>
                      <a:pt x="155839" y="115340"/>
                    </a:lnTo>
                    <a:lnTo>
                      <a:pt x="159520" y="113516"/>
                    </a:lnTo>
                    <a:lnTo>
                      <a:pt x="163194" y="111231"/>
                    </a:lnTo>
                    <a:lnTo>
                      <a:pt x="166497" y="115118"/>
                    </a:lnTo>
                    <a:lnTo>
                      <a:pt x="168642" y="118841"/>
                    </a:lnTo>
                    <a:lnTo>
                      <a:pt x="173154" y="119178"/>
                    </a:lnTo>
                    <a:lnTo>
                      <a:pt x="178487" y="118931"/>
                    </a:lnTo>
                    <a:lnTo>
                      <a:pt x="182786" y="119367"/>
                    </a:lnTo>
                    <a:lnTo>
                      <a:pt x="187380" y="120739"/>
                    </a:lnTo>
                    <a:lnTo>
                      <a:pt x="191020" y="122966"/>
                    </a:lnTo>
                    <a:lnTo>
                      <a:pt x="194957" y="124840"/>
                    </a:lnTo>
                    <a:lnTo>
                      <a:pt x="199189" y="124322"/>
                    </a:lnTo>
                    <a:lnTo>
                      <a:pt x="202887" y="121857"/>
                    </a:lnTo>
                    <a:lnTo>
                      <a:pt x="207563" y="125867"/>
                    </a:lnTo>
                    <a:lnTo>
                      <a:pt x="211779" y="127100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68" name="Free-form: Shape 1167">
                <a:extLst>
                  <a:ext uri="{FF2B5EF4-FFF2-40B4-BE49-F238E27FC236}">
                    <a16:creationId xmlns:a16="http://schemas.microsoft.com/office/drawing/2014/main" id="{08B013CF-C5B5-28F1-3349-2C273A849E62}"/>
                  </a:ext>
                </a:extLst>
              </p:cNvPr>
              <p:cNvSpPr/>
              <p:nvPr/>
            </p:nvSpPr>
            <p:spPr>
              <a:xfrm>
                <a:off x="7693166" y="2665649"/>
                <a:ext cx="486850" cy="492611"/>
              </a:xfrm>
              <a:custGeom>
                <a:avLst/>
                <a:gdLst>
                  <a:gd name="connsiteX0" fmla="*/ 111559 w 414542"/>
                  <a:gd name="connsiteY0" fmla="*/ 368998 h 419448"/>
                  <a:gd name="connsiteX1" fmla="*/ 107163 w 414542"/>
                  <a:gd name="connsiteY1" fmla="*/ 366565 h 419448"/>
                  <a:gd name="connsiteX2" fmla="*/ 111559 w 414542"/>
                  <a:gd name="connsiteY2" fmla="*/ 368998 h 419448"/>
                  <a:gd name="connsiteX3" fmla="*/ 225807 w 414542"/>
                  <a:gd name="connsiteY3" fmla="*/ 413647 h 419448"/>
                  <a:gd name="connsiteX4" fmla="*/ 229250 w 414542"/>
                  <a:gd name="connsiteY4" fmla="*/ 410721 h 419448"/>
                  <a:gd name="connsiteX5" fmla="*/ 239958 w 414542"/>
                  <a:gd name="connsiteY5" fmla="*/ 400481 h 419448"/>
                  <a:gd name="connsiteX6" fmla="*/ 235184 w 414542"/>
                  <a:gd name="connsiteY6" fmla="*/ 403810 h 419448"/>
                  <a:gd name="connsiteX7" fmla="*/ 230442 w 414542"/>
                  <a:gd name="connsiteY7" fmla="*/ 406982 h 419448"/>
                  <a:gd name="connsiteX8" fmla="*/ 230762 w 414542"/>
                  <a:gd name="connsiteY8" fmla="*/ 411107 h 419448"/>
                  <a:gd name="connsiteX9" fmla="*/ 233408 w 414542"/>
                  <a:gd name="connsiteY9" fmla="*/ 406998 h 419448"/>
                  <a:gd name="connsiteX10" fmla="*/ 233943 w 414542"/>
                  <a:gd name="connsiteY10" fmla="*/ 411156 h 419448"/>
                  <a:gd name="connsiteX11" fmla="*/ 238084 w 414542"/>
                  <a:gd name="connsiteY11" fmla="*/ 408453 h 419448"/>
                  <a:gd name="connsiteX12" fmla="*/ 239687 w 414542"/>
                  <a:gd name="connsiteY12" fmla="*/ 401024 h 419448"/>
                  <a:gd name="connsiteX13" fmla="*/ 243155 w 414542"/>
                  <a:gd name="connsiteY13" fmla="*/ 403390 h 419448"/>
                  <a:gd name="connsiteX14" fmla="*/ 248801 w 414542"/>
                  <a:gd name="connsiteY14" fmla="*/ 401591 h 419448"/>
                  <a:gd name="connsiteX15" fmla="*/ 254709 w 414542"/>
                  <a:gd name="connsiteY15" fmla="*/ 401328 h 419448"/>
                  <a:gd name="connsiteX16" fmla="*/ 259575 w 414542"/>
                  <a:gd name="connsiteY16" fmla="*/ 401730 h 419448"/>
                  <a:gd name="connsiteX17" fmla="*/ 266650 w 414542"/>
                  <a:gd name="connsiteY17" fmla="*/ 404746 h 419448"/>
                  <a:gd name="connsiteX18" fmla="*/ 274737 w 414542"/>
                  <a:gd name="connsiteY18" fmla="*/ 404755 h 419448"/>
                  <a:gd name="connsiteX19" fmla="*/ 276570 w 414542"/>
                  <a:gd name="connsiteY19" fmla="*/ 400925 h 419448"/>
                  <a:gd name="connsiteX20" fmla="*/ 286899 w 414542"/>
                  <a:gd name="connsiteY20" fmla="*/ 397605 h 419448"/>
                  <a:gd name="connsiteX21" fmla="*/ 289480 w 414542"/>
                  <a:gd name="connsiteY21" fmla="*/ 402133 h 419448"/>
                  <a:gd name="connsiteX22" fmla="*/ 296687 w 414542"/>
                  <a:gd name="connsiteY22" fmla="*/ 402955 h 419448"/>
                  <a:gd name="connsiteX23" fmla="*/ 300402 w 414542"/>
                  <a:gd name="connsiteY23" fmla="*/ 398632 h 419448"/>
                  <a:gd name="connsiteX24" fmla="*/ 299605 w 414542"/>
                  <a:gd name="connsiteY24" fmla="*/ 391589 h 419448"/>
                  <a:gd name="connsiteX25" fmla="*/ 300386 w 414542"/>
                  <a:gd name="connsiteY25" fmla="*/ 386075 h 419448"/>
                  <a:gd name="connsiteX26" fmla="*/ 296630 w 414542"/>
                  <a:gd name="connsiteY26" fmla="*/ 379985 h 419448"/>
                  <a:gd name="connsiteX27" fmla="*/ 294493 w 414542"/>
                  <a:gd name="connsiteY27" fmla="*/ 374011 h 419448"/>
                  <a:gd name="connsiteX28" fmla="*/ 290113 w 414542"/>
                  <a:gd name="connsiteY28" fmla="*/ 369885 h 419448"/>
                  <a:gd name="connsiteX29" fmla="*/ 287195 w 414542"/>
                  <a:gd name="connsiteY29" fmla="*/ 366286 h 419448"/>
                  <a:gd name="connsiteX30" fmla="*/ 286258 w 414542"/>
                  <a:gd name="connsiteY30" fmla="*/ 359966 h 419448"/>
                  <a:gd name="connsiteX31" fmla="*/ 278271 w 414542"/>
                  <a:gd name="connsiteY31" fmla="*/ 357624 h 419448"/>
                  <a:gd name="connsiteX32" fmla="*/ 272822 w 414542"/>
                  <a:gd name="connsiteY32" fmla="*/ 353696 h 419448"/>
                  <a:gd name="connsiteX33" fmla="*/ 268968 w 414542"/>
                  <a:gd name="connsiteY33" fmla="*/ 349406 h 419448"/>
                  <a:gd name="connsiteX34" fmla="*/ 267834 w 414542"/>
                  <a:gd name="connsiteY34" fmla="*/ 344623 h 419448"/>
                  <a:gd name="connsiteX35" fmla="*/ 268877 w 414542"/>
                  <a:gd name="connsiteY35" fmla="*/ 335066 h 419448"/>
                  <a:gd name="connsiteX36" fmla="*/ 267825 w 414542"/>
                  <a:gd name="connsiteY36" fmla="*/ 330086 h 419448"/>
                  <a:gd name="connsiteX37" fmla="*/ 259665 w 414542"/>
                  <a:gd name="connsiteY37" fmla="*/ 329165 h 419448"/>
                  <a:gd name="connsiteX38" fmla="*/ 248916 w 414542"/>
                  <a:gd name="connsiteY38" fmla="*/ 324103 h 419448"/>
                  <a:gd name="connsiteX39" fmla="*/ 247601 w 414542"/>
                  <a:gd name="connsiteY39" fmla="*/ 316550 h 419448"/>
                  <a:gd name="connsiteX40" fmla="*/ 249212 w 414542"/>
                  <a:gd name="connsiteY40" fmla="*/ 309779 h 419448"/>
                  <a:gd name="connsiteX41" fmla="*/ 254800 w 414542"/>
                  <a:gd name="connsiteY41" fmla="*/ 303648 h 419448"/>
                  <a:gd name="connsiteX42" fmla="*/ 258950 w 414542"/>
                  <a:gd name="connsiteY42" fmla="*/ 297246 h 419448"/>
                  <a:gd name="connsiteX43" fmla="*/ 260109 w 414542"/>
                  <a:gd name="connsiteY43" fmla="*/ 291494 h 419448"/>
                  <a:gd name="connsiteX44" fmla="*/ 262312 w 414542"/>
                  <a:gd name="connsiteY44" fmla="*/ 287820 h 419448"/>
                  <a:gd name="connsiteX45" fmla="*/ 265385 w 414542"/>
                  <a:gd name="connsiteY45" fmla="*/ 284722 h 419448"/>
                  <a:gd name="connsiteX46" fmla="*/ 271951 w 414542"/>
                  <a:gd name="connsiteY46" fmla="*/ 284599 h 419448"/>
                  <a:gd name="connsiteX47" fmla="*/ 275657 w 414542"/>
                  <a:gd name="connsiteY47" fmla="*/ 290557 h 419448"/>
                  <a:gd name="connsiteX48" fmla="*/ 281763 w 414542"/>
                  <a:gd name="connsiteY48" fmla="*/ 293712 h 419448"/>
                  <a:gd name="connsiteX49" fmla="*/ 286719 w 414542"/>
                  <a:gd name="connsiteY49" fmla="*/ 291124 h 419448"/>
                  <a:gd name="connsiteX50" fmla="*/ 294616 w 414542"/>
                  <a:gd name="connsiteY50" fmla="*/ 288593 h 419448"/>
                  <a:gd name="connsiteX51" fmla="*/ 301372 w 414542"/>
                  <a:gd name="connsiteY51" fmla="*/ 288527 h 419448"/>
                  <a:gd name="connsiteX52" fmla="*/ 307470 w 414542"/>
                  <a:gd name="connsiteY52" fmla="*/ 285420 h 419448"/>
                  <a:gd name="connsiteX53" fmla="*/ 307453 w 414542"/>
                  <a:gd name="connsiteY53" fmla="*/ 280703 h 419448"/>
                  <a:gd name="connsiteX54" fmla="*/ 313485 w 414542"/>
                  <a:gd name="connsiteY54" fmla="*/ 272379 h 419448"/>
                  <a:gd name="connsiteX55" fmla="*/ 314290 w 414542"/>
                  <a:gd name="connsiteY55" fmla="*/ 266223 h 419448"/>
                  <a:gd name="connsiteX56" fmla="*/ 316879 w 414542"/>
                  <a:gd name="connsiteY56" fmla="*/ 260068 h 419448"/>
                  <a:gd name="connsiteX57" fmla="*/ 328195 w 414542"/>
                  <a:gd name="connsiteY57" fmla="*/ 253255 h 419448"/>
                  <a:gd name="connsiteX58" fmla="*/ 332000 w 414542"/>
                  <a:gd name="connsiteY58" fmla="*/ 247141 h 419448"/>
                  <a:gd name="connsiteX59" fmla="*/ 334499 w 414542"/>
                  <a:gd name="connsiteY59" fmla="*/ 240936 h 419448"/>
                  <a:gd name="connsiteX60" fmla="*/ 336372 w 414542"/>
                  <a:gd name="connsiteY60" fmla="*/ 235381 h 419448"/>
                  <a:gd name="connsiteX61" fmla="*/ 337555 w 414542"/>
                  <a:gd name="connsiteY61" fmla="*/ 223728 h 419448"/>
                  <a:gd name="connsiteX62" fmla="*/ 341262 w 414542"/>
                  <a:gd name="connsiteY62" fmla="*/ 221936 h 419448"/>
                  <a:gd name="connsiteX63" fmla="*/ 347614 w 414542"/>
                  <a:gd name="connsiteY63" fmla="*/ 219627 h 419448"/>
                  <a:gd name="connsiteX64" fmla="*/ 351378 w 414542"/>
                  <a:gd name="connsiteY64" fmla="*/ 215707 h 419448"/>
                  <a:gd name="connsiteX65" fmla="*/ 347738 w 414542"/>
                  <a:gd name="connsiteY65" fmla="*/ 210488 h 419448"/>
                  <a:gd name="connsiteX66" fmla="*/ 349595 w 414542"/>
                  <a:gd name="connsiteY66" fmla="*/ 205747 h 419448"/>
                  <a:gd name="connsiteX67" fmla="*/ 354510 w 414542"/>
                  <a:gd name="connsiteY67" fmla="*/ 199181 h 419448"/>
                  <a:gd name="connsiteX68" fmla="*/ 356145 w 414542"/>
                  <a:gd name="connsiteY68" fmla="*/ 195236 h 419448"/>
                  <a:gd name="connsiteX69" fmla="*/ 359144 w 414542"/>
                  <a:gd name="connsiteY69" fmla="*/ 191686 h 419448"/>
                  <a:gd name="connsiteX70" fmla="*/ 364198 w 414542"/>
                  <a:gd name="connsiteY70" fmla="*/ 188546 h 419448"/>
                  <a:gd name="connsiteX71" fmla="*/ 360295 w 414542"/>
                  <a:gd name="connsiteY71" fmla="*/ 186640 h 419448"/>
                  <a:gd name="connsiteX72" fmla="*/ 358816 w 414542"/>
                  <a:gd name="connsiteY72" fmla="*/ 182687 h 419448"/>
                  <a:gd name="connsiteX73" fmla="*/ 359276 w 414542"/>
                  <a:gd name="connsiteY73" fmla="*/ 178446 h 419448"/>
                  <a:gd name="connsiteX74" fmla="*/ 358816 w 414542"/>
                  <a:gd name="connsiteY74" fmla="*/ 172718 h 419448"/>
                  <a:gd name="connsiteX75" fmla="*/ 355553 w 414542"/>
                  <a:gd name="connsiteY75" fmla="*/ 168963 h 419448"/>
                  <a:gd name="connsiteX76" fmla="*/ 355709 w 414542"/>
                  <a:gd name="connsiteY76" fmla="*/ 164747 h 419448"/>
                  <a:gd name="connsiteX77" fmla="*/ 359005 w 414542"/>
                  <a:gd name="connsiteY77" fmla="*/ 161575 h 419448"/>
                  <a:gd name="connsiteX78" fmla="*/ 362193 w 414542"/>
                  <a:gd name="connsiteY78" fmla="*/ 157655 h 419448"/>
                  <a:gd name="connsiteX79" fmla="*/ 368833 w 414542"/>
                  <a:gd name="connsiteY79" fmla="*/ 156480 h 419448"/>
                  <a:gd name="connsiteX80" fmla="*/ 373189 w 414542"/>
                  <a:gd name="connsiteY80" fmla="*/ 153636 h 419448"/>
                  <a:gd name="connsiteX81" fmla="*/ 372359 w 414542"/>
                  <a:gd name="connsiteY81" fmla="*/ 148820 h 419448"/>
                  <a:gd name="connsiteX82" fmla="*/ 368069 w 414542"/>
                  <a:gd name="connsiteY82" fmla="*/ 146610 h 419448"/>
                  <a:gd name="connsiteX83" fmla="*/ 363138 w 414542"/>
                  <a:gd name="connsiteY83" fmla="*/ 143659 h 419448"/>
                  <a:gd name="connsiteX84" fmla="*/ 357361 w 414542"/>
                  <a:gd name="connsiteY84" fmla="*/ 143791 h 419448"/>
                  <a:gd name="connsiteX85" fmla="*/ 351830 w 414542"/>
                  <a:gd name="connsiteY85" fmla="*/ 140430 h 419448"/>
                  <a:gd name="connsiteX86" fmla="*/ 351822 w 414542"/>
                  <a:gd name="connsiteY86" fmla="*/ 134036 h 419448"/>
                  <a:gd name="connsiteX87" fmla="*/ 347335 w 414542"/>
                  <a:gd name="connsiteY87" fmla="*/ 135935 h 419448"/>
                  <a:gd name="connsiteX88" fmla="*/ 343966 w 414542"/>
                  <a:gd name="connsiteY88" fmla="*/ 131094 h 419448"/>
                  <a:gd name="connsiteX89" fmla="*/ 341139 w 414542"/>
                  <a:gd name="connsiteY89" fmla="*/ 127322 h 419448"/>
                  <a:gd name="connsiteX90" fmla="*/ 337013 w 414542"/>
                  <a:gd name="connsiteY90" fmla="*/ 126377 h 419448"/>
                  <a:gd name="connsiteX91" fmla="*/ 333266 w 414542"/>
                  <a:gd name="connsiteY91" fmla="*/ 122325 h 419448"/>
                  <a:gd name="connsiteX92" fmla="*/ 333899 w 414542"/>
                  <a:gd name="connsiteY92" fmla="*/ 116860 h 419448"/>
                  <a:gd name="connsiteX93" fmla="*/ 333184 w 414542"/>
                  <a:gd name="connsiteY93" fmla="*/ 112718 h 419448"/>
                  <a:gd name="connsiteX94" fmla="*/ 330069 w 414542"/>
                  <a:gd name="connsiteY94" fmla="*/ 109752 h 419448"/>
                  <a:gd name="connsiteX95" fmla="*/ 325492 w 414542"/>
                  <a:gd name="connsiteY95" fmla="*/ 105133 h 419448"/>
                  <a:gd name="connsiteX96" fmla="*/ 331442 w 414542"/>
                  <a:gd name="connsiteY96" fmla="*/ 100531 h 419448"/>
                  <a:gd name="connsiteX97" fmla="*/ 331162 w 414542"/>
                  <a:gd name="connsiteY97" fmla="*/ 95929 h 419448"/>
                  <a:gd name="connsiteX98" fmla="*/ 324645 w 414542"/>
                  <a:gd name="connsiteY98" fmla="*/ 95658 h 419448"/>
                  <a:gd name="connsiteX99" fmla="*/ 321210 w 414542"/>
                  <a:gd name="connsiteY99" fmla="*/ 92527 h 419448"/>
                  <a:gd name="connsiteX100" fmla="*/ 322106 w 414542"/>
                  <a:gd name="connsiteY100" fmla="*/ 88048 h 419448"/>
                  <a:gd name="connsiteX101" fmla="*/ 317997 w 414542"/>
                  <a:gd name="connsiteY101" fmla="*/ 85747 h 419448"/>
                  <a:gd name="connsiteX102" fmla="*/ 318383 w 414542"/>
                  <a:gd name="connsiteY102" fmla="*/ 80808 h 419448"/>
                  <a:gd name="connsiteX103" fmla="*/ 318063 w 414542"/>
                  <a:gd name="connsiteY103" fmla="*/ 76091 h 419448"/>
                  <a:gd name="connsiteX104" fmla="*/ 323429 w 414542"/>
                  <a:gd name="connsiteY104" fmla="*/ 74669 h 419448"/>
                  <a:gd name="connsiteX105" fmla="*/ 327029 w 414542"/>
                  <a:gd name="connsiteY105" fmla="*/ 71250 h 419448"/>
                  <a:gd name="connsiteX106" fmla="*/ 331524 w 414542"/>
                  <a:gd name="connsiteY106" fmla="*/ 71554 h 419448"/>
                  <a:gd name="connsiteX107" fmla="*/ 337416 w 414542"/>
                  <a:gd name="connsiteY107" fmla="*/ 74373 h 419448"/>
                  <a:gd name="connsiteX108" fmla="*/ 343432 w 414542"/>
                  <a:gd name="connsiteY108" fmla="*/ 74883 h 419448"/>
                  <a:gd name="connsiteX109" fmla="*/ 350195 w 414542"/>
                  <a:gd name="connsiteY109" fmla="*/ 75573 h 419448"/>
                  <a:gd name="connsiteX110" fmla="*/ 355578 w 414542"/>
                  <a:gd name="connsiteY110" fmla="*/ 78195 h 419448"/>
                  <a:gd name="connsiteX111" fmla="*/ 367387 w 414542"/>
                  <a:gd name="connsiteY111" fmla="*/ 80175 h 419448"/>
                  <a:gd name="connsiteX112" fmla="*/ 371069 w 414542"/>
                  <a:gd name="connsiteY112" fmla="*/ 77496 h 419448"/>
                  <a:gd name="connsiteX113" fmla="*/ 374833 w 414542"/>
                  <a:gd name="connsiteY113" fmla="*/ 75137 h 419448"/>
                  <a:gd name="connsiteX114" fmla="*/ 380832 w 414542"/>
                  <a:gd name="connsiteY114" fmla="*/ 73403 h 419448"/>
                  <a:gd name="connsiteX115" fmla="*/ 384563 w 414542"/>
                  <a:gd name="connsiteY115" fmla="*/ 71439 h 419448"/>
                  <a:gd name="connsiteX116" fmla="*/ 390447 w 414542"/>
                  <a:gd name="connsiteY116" fmla="*/ 72409 h 419448"/>
                  <a:gd name="connsiteX117" fmla="*/ 390874 w 414542"/>
                  <a:gd name="connsiteY117" fmla="*/ 67289 h 419448"/>
                  <a:gd name="connsiteX118" fmla="*/ 397161 w 414542"/>
                  <a:gd name="connsiteY118" fmla="*/ 67018 h 419448"/>
                  <a:gd name="connsiteX119" fmla="*/ 401509 w 414542"/>
                  <a:gd name="connsiteY119" fmla="*/ 62465 h 419448"/>
                  <a:gd name="connsiteX120" fmla="*/ 410836 w 414542"/>
                  <a:gd name="connsiteY120" fmla="*/ 53499 h 419448"/>
                  <a:gd name="connsiteX121" fmla="*/ 414542 w 414542"/>
                  <a:gd name="connsiteY121" fmla="*/ 49284 h 419448"/>
                  <a:gd name="connsiteX122" fmla="*/ 410269 w 414542"/>
                  <a:gd name="connsiteY122" fmla="*/ 50204 h 419448"/>
                  <a:gd name="connsiteX123" fmla="*/ 406176 w 414542"/>
                  <a:gd name="connsiteY123" fmla="*/ 49703 h 419448"/>
                  <a:gd name="connsiteX124" fmla="*/ 401944 w 414542"/>
                  <a:gd name="connsiteY124" fmla="*/ 49489 h 419448"/>
                  <a:gd name="connsiteX125" fmla="*/ 397087 w 414542"/>
                  <a:gd name="connsiteY125" fmla="*/ 48462 h 419448"/>
                  <a:gd name="connsiteX126" fmla="*/ 392995 w 414542"/>
                  <a:gd name="connsiteY126" fmla="*/ 46235 h 419448"/>
                  <a:gd name="connsiteX127" fmla="*/ 386297 w 414542"/>
                  <a:gd name="connsiteY127" fmla="*/ 43802 h 419448"/>
                  <a:gd name="connsiteX128" fmla="*/ 381547 w 414542"/>
                  <a:gd name="connsiteY128" fmla="*/ 41509 h 419448"/>
                  <a:gd name="connsiteX129" fmla="*/ 377997 w 414542"/>
                  <a:gd name="connsiteY129" fmla="*/ 37047 h 419448"/>
                  <a:gd name="connsiteX130" fmla="*/ 372836 w 414542"/>
                  <a:gd name="connsiteY130" fmla="*/ 37860 h 419448"/>
                  <a:gd name="connsiteX131" fmla="*/ 367362 w 414542"/>
                  <a:gd name="connsiteY131" fmla="*/ 38764 h 419448"/>
                  <a:gd name="connsiteX132" fmla="*/ 364248 w 414542"/>
                  <a:gd name="connsiteY132" fmla="*/ 33949 h 419448"/>
                  <a:gd name="connsiteX133" fmla="*/ 359399 w 414542"/>
                  <a:gd name="connsiteY133" fmla="*/ 31541 h 419448"/>
                  <a:gd name="connsiteX134" fmla="*/ 359514 w 414542"/>
                  <a:gd name="connsiteY134" fmla="*/ 26947 h 419448"/>
                  <a:gd name="connsiteX135" fmla="*/ 357953 w 414542"/>
                  <a:gd name="connsiteY135" fmla="*/ 23150 h 419448"/>
                  <a:gd name="connsiteX136" fmla="*/ 356761 w 414542"/>
                  <a:gd name="connsiteY136" fmla="*/ 18491 h 419448"/>
                  <a:gd name="connsiteX137" fmla="*/ 349184 w 414542"/>
                  <a:gd name="connsiteY137" fmla="*/ 14949 h 419448"/>
                  <a:gd name="connsiteX138" fmla="*/ 344483 w 414542"/>
                  <a:gd name="connsiteY138" fmla="*/ 9886 h 419448"/>
                  <a:gd name="connsiteX139" fmla="*/ 339750 w 414542"/>
                  <a:gd name="connsiteY139" fmla="*/ 7733 h 419448"/>
                  <a:gd name="connsiteX140" fmla="*/ 337843 w 414542"/>
                  <a:gd name="connsiteY140" fmla="*/ 3977 h 419448"/>
                  <a:gd name="connsiteX141" fmla="*/ 334753 w 414542"/>
                  <a:gd name="connsiteY141" fmla="*/ 822 h 419448"/>
                  <a:gd name="connsiteX142" fmla="*/ 330899 w 414542"/>
                  <a:gd name="connsiteY142" fmla="*/ 2416 h 419448"/>
                  <a:gd name="connsiteX143" fmla="*/ 326856 w 414542"/>
                  <a:gd name="connsiteY143" fmla="*/ 3172 h 419448"/>
                  <a:gd name="connsiteX144" fmla="*/ 321991 w 414542"/>
                  <a:gd name="connsiteY144" fmla="*/ 2449 h 419448"/>
                  <a:gd name="connsiteX145" fmla="*/ 317791 w 414542"/>
                  <a:gd name="connsiteY145" fmla="*/ 0 h 419448"/>
                  <a:gd name="connsiteX146" fmla="*/ 315540 w 414542"/>
                  <a:gd name="connsiteY146" fmla="*/ 4035 h 419448"/>
                  <a:gd name="connsiteX147" fmla="*/ 310822 w 414542"/>
                  <a:gd name="connsiteY147" fmla="*/ 3386 h 419448"/>
                  <a:gd name="connsiteX148" fmla="*/ 306623 w 414542"/>
                  <a:gd name="connsiteY148" fmla="*/ 5646 h 419448"/>
                  <a:gd name="connsiteX149" fmla="*/ 302949 w 414542"/>
                  <a:gd name="connsiteY149" fmla="*/ 8481 h 419448"/>
                  <a:gd name="connsiteX150" fmla="*/ 298652 w 414542"/>
                  <a:gd name="connsiteY150" fmla="*/ 6418 h 419448"/>
                  <a:gd name="connsiteX151" fmla="*/ 294608 w 414542"/>
                  <a:gd name="connsiteY151" fmla="*/ 5416 h 419448"/>
                  <a:gd name="connsiteX152" fmla="*/ 290170 w 414542"/>
                  <a:gd name="connsiteY152" fmla="*/ 5333 h 419448"/>
                  <a:gd name="connsiteX153" fmla="*/ 284985 w 414542"/>
                  <a:gd name="connsiteY153" fmla="*/ 5613 h 419448"/>
                  <a:gd name="connsiteX154" fmla="*/ 277893 w 414542"/>
                  <a:gd name="connsiteY154" fmla="*/ 6057 h 419448"/>
                  <a:gd name="connsiteX155" fmla="*/ 273488 w 414542"/>
                  <a:gd name="connsiteY155" fmla="*/ 6426 h 419448"/>
                  <a:gd name="connsiteX156" fmla="*/ 265878 w 414542"/>
                  <a:gd name="connsiteY156" fmla="*/ 7133 h 419448"/>
                  <a:gd name="connsiteX157" fmla="*/ 262402 w 414542"/>
                  <a:gd name="connsiteY157" fmla="*/ 9336 h 419448"/>
                  <a:gd name="connsiteX158" fmla="*/ 257397 w 414542"/>
                  <a:gd name="connsiteY158" fmla="*/ 10560 h 419448"/>
                  <a:gd name="connsiteX159" fmla="*/ 253041 w 414542"/>
                  <a:gd name="connsiteY159" fmla="*/ 13453 h 419448"/>
                  <a:gd name="connsiteX160" fmla="*/ 249516 w 414542"/>
                  <a:gd name="connsiteY160" fmla="*/ 16617 h 419448"/>
                  <a:gd name="connsiteX161" fmla="*/ 248776 w 414542"/>
                  <a:gd name="connsiteY161" fmla="*/ 20726 h 419448"/>
                  <a:gd name="connsiteX162" fmla="*/ 242259 w 414542"/>
                  <a:gd name="connsiteY162" fmla="*/ 18943 h 419448"/>
                  <a:gd name="connsiteX163" fmla="*/ 241922 w 414542"/>
                  <a:gd name="connsiteY163" fmla="*/ 23462 h 419448"/>
                  <a:gd name="connsiteX164" fmla="*/ 239021 w 414542"/>
                  <a:gd name="connsiteY164" fmla="*/ 26429 h 419448"/>
                  <a:gd name="connsiteX165" fmla="*/ 235036 w 414542"/>
                  <a:gd name="connsiteY165" fmla="*/ 29757 h 419448"/>
                  <a:gd name="connsiteX166" fmla="*/ 236219 w 414542"/>
                  <a:gd name="connsiteY166" fmla="*/ 33702 h 419448"/>
                  <a:gd name="connsiteX167" fmla="*/ 240139 w 414542"/>
                  <a:gd name="connsiteY167" fmla="*/ 35214 h 419448"/>
                  <a:gd name="connsiteX168" fmla="*/ 244461 w 414542"/>
                  <a:gd name="connsiteY168" fmla="*/ 39948 h 419448"/>
                  <a:gd name="connsiteX169" fmla="*/ 246533 w 414542"/>
                  <a:gd name="connsiteY169" fmla="*/ 43942 h 419448"/>
                  <a:gd name="connsiteX170" fmla="*/ 249499 w 414542"/>
                  <a:gd name="connsiteY170" fmla="*/ 47114 h 419448"/>
                  <a:gd name="connsiteX171" fmla="*/ 251570 w 414542"/>
                  <a:gd name="connsiteY171" fmla="*/ 51141 h 419448"/>
                  <a:gd name="connsiteX172" fmla="*/ 250066 w 414542"/>
                  <a:gd name="connsiteY172" fmla="*/ 55710 h 419448"/>
                  <a:gd name="connsiteX173" fmla="*/ 254110 w 414542"/>
                  <a:gd name="connsiteY173" fmla="*/ 58217 h 419448"/>
                  <a:gd name="connsiteX174" fmla="*/ 251348 w 414542"/>
                  <a:gd name="connsiteY174" fmla="*/ 62449 h 419448"/>
                  <a:gd name="connsiteX175" fmla="*/ 246968 w 414542"/>
                  <a:gd name="connsiteY175" fmla="*/ 68785 h 419448"/>
                  <a:gd name="connsiteX176" fmla="*/ 245464 w 414542"/>
                  <a:gd name="connsiteY176" fmla="*/ 72886 h 419448"/>
                  <a:gd name="connsiteX177" fmla="*/ 243591 w 414542"/>
                  <a:gd name="connsiteY177" fmla="*/ 76641 h 419448"/>
                  <a:gd name="connsiteX178" fmla="*/ 241479 w 414542"/>
                  <a:gd name="connsiteY178" fmla="*/ 80685 h 419448"/>
                  <a:gd name="connsiteX179" fmla="*/ 245292 w 414542"/>
                  <a:gd name="connsiteY179" fmla="*/ 83298 h 419448"/>
                  <a:gd name="connsiteX180" fmla="*/ 246442 w 414542"/>
                  <a:gd name="connsiteY180" fmla="*/ 88697 h 419448"/>
                  <a:gd name="connsiteX181" fmla="*/ 246023 w 414542"/>
                  <a:gd name="connsiteY181" fmla="*/ 93045 h 419448"/>
                  <a:gd name="connsiteX182" fmla="*/ 242563 w 414542"/>
                  <a:gd name="connsiteY182" fmla="*/ 96052 h 419448"/>
                  <a:gd name="connsiteX183" fmla="*/ 234008 w 414542"/>
                  <a:gd name="connsiteY183" fmla="*/ 97540 h 419448"/>
                  <a:gd name="connsiteX184" fmla="*/ 222585 w 414542"/>
                  <a:gd name="connsiteY184" fmla="*/ 96365 h 419448"/>
                  <a:gd name="connsiteX185" fmla="*/ 217868 w 414542"/>
                  <a:gd name="connsiteY185" fmla="*/ 94869 h 419448"/>
                  <a:gd name="connsiteX186" fmla="*/ 214926 w 414542"/>
                  <a:gd name="connsiteY186" fmla="*/ 98247 h 419448"/>
                  <a:gd name="connsiteX187" fmla="*/ 218575 w 414542"/>
                  <a:gd name="connsiteY187" fmla="*/ 102635 h 419448"/>
                  <a:gd name="connsiteX188" fmla="*/ 222429 w 414542"/>
                  <a:gd name="connsiteY188" fmla="*/ 105199 h 419448"/>
                  <a:gd name="connsiteX189" fmla="*/ 225971 w 414542"/>
                  <a:gd name="connsiteY189" fmla="*/ 107574 h 419448"/>
                  <a:gd name="connsiteX190" fmla="*/ 228428 w 414542"/>
                  <a:gd name="connsiteY190" fmla="*/ 113055 h 419448"/>
                  <a:gd name="connsiteX191" fmla="*/ 231485 w 414542"/>
                  <a:gd name="connsiteY191" fmla="*/ 117354 h 419448"/>
                  <a:gd name="connsiteX192" fmla="*/ 227919 w 414542"/>
                  <a:gd name="connsiteY192" fmla="*/ 120879 h 419448"/>
                  <a:gd name="connsiteX193" fmla="*/ 224632 w 414542"/>
                  <a:gd name="connsiteY193" fmla="*/ 123394 h 419448"/>
                  <a:gd name="connsiteX194" fmla="*/ 220054 w 414542"/>
                  <a:gd name="connsiteY194" fmla="*/ 124651 h 419448"/>
                  <a:gd name="connsiteX195" fmla="*/ 213143 w 414542"/>
                  <a:gd name="connsiteY195" fmla="*/ 124676 h 419448"/>
                  <a:gd name="connsiteX196" fmla="*/ 212839 w 414542"/>
                  <a:gd name="connsiteY196" fmla="*/ 131308 h 419448"/>
                  <a:gd name="connsiteX197" fmla="*/ 210423 w 414542"/>
                  <a:gd name="connsiteY197" fmla="*/ 135228 h 419448"/>
                  <a:gd name="connsiteX198" fmla="*/ 211951 w 414542"/>
                  <a:gd name="connsiteY198" fmla="*/ 140274 h 419448"/>
                  <a:gd name="connsiteX199" fmla="*/ 208376 w 414542"/>
                  <a:gd name="connsiteY199" fmla="*/ 144637 h 419448"/>
                  <a:gd name="connsiteX200" fmla="*/ 211368 w 414542"/>
                  <a:gd name="connsiteY200" fmla="*/ 149683 h 419448"/>
                  <a:gd name="connsiteX201" fmla="*/ 213085 w 414542"/>
                  <a:gd name="connsiteY201" fmla="*/ 159076 h 419448"/>
                  <a:gd name="connsiteX202" fmla="*/ 211351 w 414542"/>
                  <a:gd name="connsiteY202" fmla="*/ 163868 h 419448"/>
                  <a:gd name="connsiteX203" fmla="*/ 210119 w 414542"/>
                  <a:gd name="connsiteY203" fmla="*/ 168519 h 419448"/>
                  <a:gd name="connsiteX204" fmla="*/ 206223 w 414542"/>
                  <a:gd name="connsiteY204" fmla="*/ 170311 h 419448"/>
                  <a:gd name="connsiteX205" fmla="*/ 201925 w 414542"/>
                  <a:gd name="connsiteY205" fmla="*/ 170968 h 419448"/>
                  <a:gd name="connsiteX206" fmla="*/ 198581 w 414542"/>
                  <a:gd name="connsiteY206" fmla="*/ 166333 h 419448"/>
                  <a:gd name="connsiteX207" fmla="*/ 194652 w 414542"/>
                  <a:gd name="connsiteY207" fmla="*/ 164517 h 419448"/>
                  <a:gd name="connsiteX208" fmla="*/ 191168 w 414542"/>
                  <a:gd name="connsiteY208" fmla="*/ 166760 h 419448"/>
                  <a:gd name="connsiteX209" fmla="*/ 186376 w 414542"/>
                  <a:gd name="connsiteY209" fmla="*/ 165848 h 419448"/>
                  <a:gd name="connsiteX210" fmla="*/ 182128 w 414542"/>
                  <a:gd name="connsiteY210" fmla="*/ 168642 h 419448"/>
                  <a:gd name="connsiteX211" fmla="*/ 176154 w 414542"/>
                  <a:gd name="connsiteY211" fmla="*/ 171568 h 419448"/>
                  <a:gd name="connsiteX212" fmla="*/ 169776 w 414542"/>
                  <a:gd name="connsiteY212" fmla="*/ 174091 h 419448"/>
                  <a:gd name="connsiteX213" fmla="*/ 172406 w 414542"/>
                  <a:gd name="connsiteY213" fmla="*/ 177937 h 419448"/>
                  <a:gd name="connsiteX214" fmla="*/ 176852 w 414542"/>
                  <a:gd name="connsiteY214" fmla="*/ 178471 h 419448"/>
                  <a:gd name="connsiteX215" fmla="*/ 169817 w 414542"/>
                  <a:gd name="connsiteY215" fmla="*/ 182942 h 419448"/>
                  <a:gd name="connsiteX216" fmla="*/ 164147 w 414542"/>
                  <a:gd name="connsiteY216" fmla="*/ 184199 h 419448"/>
                  <a:gd name="connsiteX217" fmla="*/ 158435 w 414542"/>
                  <a:gd name="connsiteY217" fmla="*/ 183780 h 419448"/>
                  <a:gd name="connsiteX218" fmla="*/ 151787 w 414542"/>
                  <a:gd name="connsiteY218" fmla="*/ 182202 h 419448"/>
                  <a:gd name="connsiteX219" fmla="*/ 149157 w 414542"/>
                  <a:gd name="connsiteY219" fmla="*/ 188070 h 419448"/>
                  <a:gd name="connsiteX220" fmla="*/ 141999 w 414542"/>
                  <a:gd name="connsiteY220" fmla="*/ 192680 h 419448"/>
                  <a:gd name="connsiteX221" fmla="*/ 141407 w 414542"/>
                  <a:gd name="connsiteY221" fmla="*/ 204111 h 419448"/>
                  <a:gd name="connsiteX222" fmla="*/ 143758 w 414542"/>
                  <a:gd name="connsiteY222" fmla="*/ 207875 h 419448"/>
                  <a:gd name="connsiteX223" fmla="*/ 144251 w 414542"/>
                  <a:gd name="connsiteY223" fmla="*/ 215567 h 419448"/>
                  <a:gd name="connsiteX224" fmla="*/ 143602 w 414542"/>
                  <a:gd name="connsiteY224" fmla="*/ 220071 h 419448"/>
                  <a:gd name="connsiteX225" fmla="*/ 147686 w 414542"/>
                  <a:gd name="connsiteY225" fmla="*/ 222775 h 419448"/>
                  <a:gd name="connsiteX226" fmla="*/ 145361 w 414542"/>
                  <a:gd name="connsiteY226" fmla="*/ 226349 h 419448"/>
                  <a:gd name="connsiteX227" fmla="*/ 140931 w 414542"/>
                  <a:gd name="connsiteY227" fmla="*/ 227911 h 419448"/>
                  <a:gd name="connsiteX228" fmla="*/ 114641 w 414542"/>
                  <a:gd name="connsiteY228" fmla="*/ 236581 h 419448"/>
                  <a:gd name="connsiteX229" fmla="*/ 102257 w 414542"/>
                  <a:gd name="connsiteY229" fmla="*/ 235028 h 419448"/>
                  <a:gd name="connsiteX230" fmla="*/ 92855 w 414542"/>
                  <a:gd name="connsiteY230" fmla="*/ 236868 h 419448"/>
                  <a:gd name="connsiteX231" fmla="*/ 90472 w 414542"/>
                  <a:gd name="connsiteY231" fmla="*/ 240698 h 419448"/>
                  <a:gd name="connsiteX232" fmla="*/ 85467 w 414542"/>
                  <a:gd name="connsiteY232" fmla="*/ 240698 h 419448"/>
                  <a:gd name="connsiteX233" fmla="*/ 74431 w 414542"/>
                  <a:gd name="connsiteY233" fmla="*/ 237961 h 419448"/>
                  <a:gd name="connsiteX234" fmla="*/ 68324 w 414542"/>
                  <a:gd name="connsiteY234" fmla="*/ 238578 h 419448"/>
                  <a:gd name="connsiteX235" fmla="*/ 57197 w 414542"/>
                  <a:gd name="connsiteY235" fmla="*/ 239736 h 419448"/>
                  <a:gd name="connsiteX236" fmla="*/ 44574 w 414542"/>
                  <a:gd name="connsiteY236" fmla="*/ 241043 h 419448"/>
                  <a:gd name="connsiteX237" fmla="*/ 28089 w 414542"/>
                  <a:gd name="connsiteY237" fmla="*/ 235652 h 419448"/>
                  <a:gd name="connsiteX238" fmla="*/ 8144 w 414542"/>
                  <a:gd name="connsiteY238" fmla="*/ 229028 h 419448"/>
                  <a:gd name="connsiteX239" fmla="*/ 0 w 414542"/>
                  <a:gd name="connsiteY239" fmla="*/ 226415 h 419448"/>
                  <a:gd name="connsiteX240" fmla="*/ 6344 w 414542"/>
                  <a:gd name="connsiteY240" fmla="*/ 233392 h 419448"/>
                  <a:gd name="connsiteX241" fmla="*/ 13354 w 414542"/>
                  <a:gd name="connsiteY241" fmla="*/ 240599 h 419448"/>
                  <a:gd name="connsiteX242" fmla="*/ 15359 w 414542"/>
                  <a:gd name="connsiteY242" fmla="*/ 244371 h 419448"/>
                  <a:gd name="connsiteX243" fmla="*/ 17726 w 414542"/>
                  <a:gd name="connsiteY243" fmla="*/ 248990 h 419448"/>
                  <a:gd name="connsiteX244" fmla="*/ 20512 w 414542"/>
                  <a:gd name="connsiteY244" fmla="*/ 252803 h 419448"/>
                  <a:gd name="connsiteX245" fmla="*/ 25081 w 414542"/>
                  <a:gd name="connsiteY245" fmla="*/ 258843 h 419448"/>
                  <a:gd name="connsiteX246" fmla="*/ 32428 w 414542"/>
                  <a:gd name="connsiteY246" fmla="*/ 265747 h 419448"/>
                  <a:gd name="connsiteX247" fmla="*/ 37425 w 414542"/>
                  <a:gd name="connsiteY247" fmla="*/ 268615 h 419448"/>
                  <a:gd name="connsiteX248" fmla="*/ 44476 w 414542"/>
                  <a:gd name="connsiteY248" fmla="*/ 270086 h 419448"/>
                  <a:gd name="connsiteX249" fmla="*/ 48618 w 414542"/>
                  <a:gd name="connsiteY249" fmla="*/ 271853 h 419448"/>
                  <a:gd name="connsiteX250" fmla="*/ 53450 w 414542"/>
                  <a:gd name="connsiteY250" fmla="*/ 276619 h 419448"/>
                  <a:gd name="connsiteX251" fmla="*/ 58783 w 414542"/>
                  <a:gd name="connsiteY251" fmla="*/ 275871 h 419448"/>
                  <a:gd name="connsiteX252" fmla="*/ 59252 w 414542"/>
                  <a:gd name="connsiteY252" fmla="*/ 280703 h 419448"/>
                  <a:gd name="connsiteX253" fmla="*/ 61692 w 414542"/>
                  <a:gd name="connsiteY253" fmla="*/ 290746 h 419448"/>
                  <a:gd name="connsiteX254" fmla="*/ 63131 w 414542"/>
                  <a:gd name="connsiteY254" fmla="*/ 296474 h 419448"/>
                  <a:gd name="connsiteX255" fmla="*/ 64224 w 414542"/>
                  <a:gd name="connsiteY255" fmla="*/ 301405 h 419448"/>
                  <a:gd name="connsiteX256" fmla="*/ 64339 w 414542"/>
                  <a:gd name="connsiteY256" fmla="*/ 306434 h 419448"/>
                  <a:gd name="connsiteX257" fmla="*/ 67642 w 414542"/>
                  <a:gd name="connsiteY257" fmla="*/ 309680 h 419448"/>
                  <a:gd name="connsiteX258" fmla="*/ 74505 w 414542"/>
                  <a:gd name="connsiteY258" fmla="*/ 307864 h 419448"/>
                  <a:gd name="connsiteX259" fmla="*/ 78819 w 414542"/>
                  <a:gd name="connsiteY259" fmla="*/ 312285 h 419448"/>
                  <a:gd name="connsiteX260" fmla="*/ 77611 w 414542"/>
                  <a:gd name="connsiteY260" fmla="*/ 318243 h 419448"/>
                  <a:gd name="connsiteX261" fmla="*/ 77282 w 414542"/>
                  <a:gd name="connsiteY261" fmla="*/ 327078 h 419448"/>
                  <a:gd name="connsiteX262" fmla="*/ 72376 w 414542"/>
                  <a:gd name="connsiteY262" fmla="*/ 327111 h 419448"/>
                  <a:gd name="connsiteX263" fmla="*/ 66311 w 414542"/>
                  <a:gd name="connsiteY263" fmla="*/ 326954 h 419448"/>
                  <a:gd name="connsiteX264" fmla="*/ 62490 w 414542"/>
                  <a:gd name="connsiteY264" fmla="*/ 328524 h 419448"/>
                  <a:gd name="connsiteX265" fmla="*/ 57041 w 414542"/>
                  <a:gd name="connsiteY265" fmla="*/ 329658 h 419448"/>
                  <a:gd name="connsiteX266" fmla="*/ 53417 w 414542"/>
                  <a:gd name="connsiteY266" fmla="*/ 333562 h 419448"/>
                  <a:gd name="connsiteX267" fmla="*/ 52258 w 414542"/>
                  <a:gd name="connsiteY267" fmla="*/ 338969 h 419448"/>
                  <a:gd name="connsiteX268" fmla="*/ 43449 w 414542"/>
                  <a:gd name="connsiteY268" fmla="*/ 339471 h 419448"/>
                  <a:gd name="connsiteX269" fmla="*/ 43136 w 414542"/>
                  <a:gd name="connsiteY269" fmla="*/ 347376 h 419448"/>
                  <a:gd name="connsiteX270" fmla="*/ 45150 w 414542"/>
                  <a:gd name="connsiteY270" fmla="*/ 351025 h 419448"/>
                  <a:gd name="connsiteX271" fmla="*/ 44402 w 414542"/>
                  <a:gd name="connsiteY271" fmla="*/ 355389 h 419448"/>
                  <a:gd name="connsiteX272" fmla="*/ 40457 w 414542"/>
                  <a:gd name="connsiteY272" fmla="*/ 358224 h 419448"/>
                  <a:gd name="connsiteX273" fmla="*/ 41205 w 414542"/>
                  <a:gd name="connsiteY273" fmla="*/ 365522 h 419448"/>
                  <a:gd name="connsiteX274" fmla="*/ 41065 w 414542"/>
                  <a:gd name="connsiteY274" fmla="*/ 372195 h 419448"/>
                  <a:gd name="connsiteX275" fmla="*/ 45396 w 414542"/>
                  <a:gd name="connsiteY275" fmla="*/ 372482 h 419448"/>
                  <a:gd name="connsiteX276" fmla="*/ 44525 w 414542"/>
                  <a:gd name="connsiteY276" fmla="*/ 377857 h 419448"/>
                  <a:gd name="connsiteX277" fmla="*/ 48281 w 414542"/>
                  <a:gd name="connsiteY277" fmla="*/ 375654 h 419448"/>
                  <a:gd name="connsiteX278" fmla="*/ 54149 w 414542"/>
                  <a:gd name="connsiteY278" fmla="*/ 375580 h 419448"/>
                  <a:gd name="connsiteX279" fmla="*/ 58742 w 414542"/>
                  <a:gd name="connsiteY279" fmla="*/ 372482 h 419448"/>
                  <a:gd name="connsiteX280" fmla="*/ 62202 w 414542"/>
                  <a:gd name="connsiteY280" fmla="*/ 375490 h 419448"/>
                  <a:gd name="connsiteX281" fmla="*/ 64109 w 414542"/>
                  <a:gd name="connsiteY281" fmla="*/ 371710 h 419448"/>
                  <a:gd name="connsiteX282" fmla="*/ 74020 w 414542"/>
                  <a:gd name="connsiteY282" fmla="*/ 371036 h 419448"/>
                  <a:gd name="connsiteX283" fmla="*/ 78762 w 414542"/>
                  <a:gd name="connsiteY283" fmla="*/ 372162 h 419448"/>
                  <a:gd name="connsiteX284" fmla="*/ 83914 w 414542"/>
                  <a:gd name="connsiteY284" fmla="*/ 371044 h 419448"/>
                  <a:gd name="connsiteX285" fmla="*/ 92083 w 414542"/>
                  <a:gd name="connsiteY285" fmla="*/ 372310 h 419448"/>
                  <a:gd name="connsiteX286" fmla="*/ 96283 w 414542"/>
                  <a:gd name="connsiteY286" fmla="*/ 366590 h 419448"/>
                  <a:gd name="connsiteX287" fmla="*/ 106884 w 414542"/>
                  <a:gd name="connsiteY287" fmla="*/ 368546 h 419448"/>
                  <a:gd name="connsiteX288" fmla="*/ 103235 w 414542"/>
                  <a:gd name="connsiteY288" fmla="*/ 366220 h 419448"/>
                  <a:gd name="connsiteX289" fmla="*/ 106522 w 414542"/>
                  <a:gd name="connsiteY289" fmla="*/ 363607 h 419448"/>
                  <a:gd name="connsiteX290" fmla="*/ 111971 w 414542"/>
                  <a:gd name="connsiteY290" fmla="*/ 363336 h 419448"/>
                  <a:gd name="connsiteX291" fmla="*/ 115578 w 414542"/>
                  <a:gd name="connsiteY291" fmla="*/ 366228 h 419448"/>
                  <a:gd name="connsiteX292" fmla="*/ 120073 w 414542"/>
                  <a:gd name="connsiteY292" fmla="*/ 365719 h 419448"/>
                  <a:gd name="connsiteX293" fmla="*/ 123706 w 414542"/>
                  <a:gd name="connsiteY293" fmla="*/ 368258 h 419448"/>
                  <a:gd name="connsiteX294" fmla="*/ 117181 w 414542"/>
                  <a:gd name="connsiteY294" fmla="*/ 367568 h 419448"/>
                  <a:gd name="connsiteX295" fmla="*/ 111946 w 414542"/>
                  <a:gd name="connsiteY295" fmla="*/ 367954 h 419448"/>
                  <a:gd name="connsiteX296" fmla="*/ 116597 w 414542"/>
                  <a:gd name="connsiteY296" fmla="*/ 371291 h 419448"/>
                  <a:gd name="connsiteX297" fmla="*/ 122046 w 414542"/>
                  <a:gd name="connsiteY297" fmla="*/ 371011 h 419448"/>
                  <a:gd name="connsiteX298" fmla="*/ 127281 w 414542"/>
                  <a:gd name="connsiteY298" fmla="*/ 368677 h 419448"/>
                  <a:gd name="connsiteX299" fmla="*/ 138909 w 414542"/>
                  <a:gd name="connsiteY299" fmla="*/ 368850 h 419448"/>
                  <a:gd name="connsiteX300" fmla="*/ 146470 w 414542"/>
                  <a:gd name="connsiteY300" fmla="*/ 366943 h 419448"/>
                  <a:gd name="connsiteX301" fmla="*/ 154129 w 414542"/>
                  <a:gd name="connsiteY301" fmla="*/ 366220 h 419448"/>
                  <a:gd name="connsiteX302" fmla="*/ 160432 w 414542"/>
                  <a:gd name="connsiteY302" fmla="*/ 365423 h 419448"/>
                  <a:gd name="connsiteX303" fmla="*/ 167606 w 414542"/>
                  <a:gd name="connsiteY303" fmla="*/ 364084 h 419448"/>
                  <a:gd name="connsiteX304" fmla="*/ 173885 w 414542"/>
                  <a:gd name="connsiteY304" fmla="*/ 366138 h 419448"/>
                  <a:gd name="connsiteX305" fmla="*/ 169382 w 414542"/>
                  <a:gd name="connsiteY305" fmla="*/ 362695 h 419448"/>
                  <a:gd name="connsiteX306" fmla="*/ 164706 w 414542"/>
                  <a:gd name="connsiteY306" fmla="*/ 363311 h 419448"/>
                  <a:gd name="connsiteX307" fmla="*/ 165692 w 414542"/>
                  <a:gd name="connsiteY307" fmla="*/ 358668 h 419448"/>
                  <a:gd name="connsiteX308" fmla="*/ 170269 w 414542"/>
                  <a:gd name="connsiteY308" fmla="*/ 360583 h 419448"/>
                  <a:gd name="connsiteX309" fmla="*/ 174715 w 414542"/>
                  <a:gd name="connsiteY309" fmla="*/ 364577 h 419448"/>
                  <a:gd name="connsiteX310" fmla="*/ 180780 w 414542"/>
                  <a:gd name="connsiteY310" fmla="*/ 372482 h 419448"/>
                  <a:gd name="connsiteX311" fmla="*/ 180953 w 414542"/>
                  <a:gd name="connsiteY311" fmla="*/ 380240 h 419448"/>
                  <a:gd name="connsiteX312" fmla="*/ 185941 w 414542"/>
                  <a:gd name="connsiteY312" fmla="*/ 383240 h 419448"/>
                  <a:gd name="connsiteX313" fmla="*/ 190477 w 414542"/>
                  <a:gd name="connsiteY313" fmla="*/ 385023 h 419448"/>
                  <a:gd name="connsiteX314" fmla="*/ 194800 w 414542"/>
                  <a:gd name="connsiteY314" fmla="*/ 385311 h 419448"/>
                  <a:gd name="connsiteX315" fmla="*/ 198926 w 414542"/>
                  <a:gd name="connsiteY315" fmla="*/ 385418 h 419448"/>
                  <a:gd name="connsiteX316" fmla="*/ 203495 w 414542"/>
                  <a:gd name="connsiteY316" fmla="*/ 386461 h 419448"/>
                  <a:gd name="connsiteX317" fmla="*/ 203503 w 414542"/>
                  <a:gd name="connsiteY317" fmla="*/ 390825 h 419448"/>
                  <a:gd name="connsiteX318" fmla="*/ 203347 w 414542"/>
                  <a:gd name="connsiteY318" fmla="*/ 395222 h 419448"/>
                  <a:gd name="connsiteX319" fmla="*/ 206585 w 414542"/>
                  <a:gd name="connsiteY319" fmla="*/ 398755 h 419448"/>
                  <a:gd name="connsiteX320" fmla="*/ 205870 w 414542"/>
                  <a:gd name="connsiteY320" fmla="*/ 403859 h 419448"/>
                  <a:gd name="connsiteX321" fmla="*/ 209116 w 414542"/>
                  <a:gd name="connsiteY321" fmla="*/ 407680 h 419448"/>
                  <a:gd name="connsiteX322" fmla="*/ 213151 w 414542"/>
                  <a:gd name="connsiteY322" fmla="*/ 404278 h 419448"/>
                  <a:gd name="connsiteX323" fmla="*/ 217383 w 414542"/>
                  <a:gd name="connsiteY323" fmla="*/ 404705 h 419448"/>
                  <a:gd name="connsiteX324" fmla="*/ 222823 w 414542"/>
                  <a:gd name="connsiteY324" fmla="*/ 405724 h 419448"/>
                  <a:gd name="connsiteX325" fmla="*/ 226119 w 414542"/>
                  <a:gd name="connsiteY325" fmla="*/ 408888 h 419448"/>
                  <a:gd name="connsiteX326" fmla="*/ 225807 w 414542"/>
                  <a:gd name="connsiteY326" fmla="*/ 413647 h 419448"/>
                  <a:gd name="connsiteX327" fmla="*/ 223004 w 414542"/>
                  <a:gd name="connsiteY327" fmla="*/ 414961 h 419448"/>
                  <a:gd name="connsiteX328" fmla="*/ 225839 w 414542"/>
                  <a:gd name="connsiteY328" fmla="*/ 410713 h 419448"/>
                  <a:gd name="connsiteX329" fmla="*/ 221730 w 414542"/>
                  <a:gd name="connsiteY329" fmla="*/ 413918 h 419448"/>
                  <a:gd name="connsiteX330" fmla="*/ 223925 w 414542"/>
                  <a:gd name="connsiteY330" fmla="*/ 419448 h 419448"/>
                  <a:gd name="connsiteX331" fmla="*/ 225511 w 414542"/>
                  <a:gd name="connsiteY331" fmla="*/ 415274 h 419448"/>
                  <a:gd name="connsiteX332" fmla="*/ 222371 w 414542"/>
                  <a:gd name="connsiteY332" fmla="*/ 418923 h 4194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</a:cxnLst>
                <a:rect l="l" t="t" r="r" b="b"/>
                <a:pathLst>
                  <a:path w="414542" h="419448">
                    <a:moveTo>
                      <a:pt x="111559" y="368998"/>
                    </a:moveTo>
                    <a:lnTo>
                      <a:pt x="107163" y="366565"/>
                    </a:lnTo>
                    <a:lnTo>
                      <a:pt x="111559" y="368998"/>
                    </a:lnTo>
                    <a:close/>
                    <a:moveTo>
                      <a:pt x="225807" y="413647"/>
                    </a:moveTo>
                    <a:lnTo>
                      <a:pt x="229250" y="410721"/>
                    </a:lnTo>
                    <a:lnTo>
                      <a:pt x="239958" y="400481"/>
                    </a:lnTo>
                    <a:lnTo>
                      <a:pt x="235184" y="403810"/>
                    </a:lnTo>
                    <a:lnTo>
                      <a:pt x="230442" y="406982"/>
                    </a:lnTo>
                    <a:lnTo>
                      <a:pt x="230762" y="411107"/>
                    </a:lnTo>
                    <a:lnTo>
                      <a:pt x="233408" y="406998"/>
                    </a:lnTo>
                    <a:lnTo>
                      <a:pt x="233943" y="411156"/>
                    </a:lnTo>
                    <a:lnTo>
                      <a:pt x="238084" y="408453"/>
                    </a:lnTo>
                    <a:lnTo>
                      <a:pt x="239687" y="401024"/>
                    </a:lnTo>
                    <a:lnTo>
                      <a:pt x="243155" y="403390"/>
                    </a:lnTo>
                    <a:lnTo>
                      <a:pt x="248801" y="401591"/>
                    </a:lnTo>
                    <a:lnTo>
                      <a:pt x="254709" y="401328"/>
                    </a:lnTo>
                    <a:lnTo>
                      <a:pt x="259575" y="401730"/>
                    </a:lnTo>
                    <a:lnTo>
                      <a:pt x="266650" y="404746"/>
                    </a:lnTo>
                    <a:lnTo>
                      <a:pt x="274737" y="404755"/>
                    </a:lnTo>
                    <a:lnTo>
                      <a:pt x="276570" y="400925"/>
                    </a:lnTo>
                    <a:lnTo>
                      <a:pt x="286899" y="397605"/>
                    </a:lnTo>
                    <a:lnTo>
                      <a:pt x="289480" y="402133"/>
                    </a:lnTo>
                    <a:lnTo>
                      <a:pt x="296687" y="402955"/>
                    </a:lnTo>
                    <a:lnTo>
                      <a:pt x="300402" y="398632"/>
                    </a:lnTo>
                    <a:lnTo>
                      <a:pt x="299605" y="391589"/>
                    </a:lnTo>
                    <a:lnTo>
                      <a:pt x="300386" y="386075"/>
                    </a:lnTo>
                    <a:lnTo>
                      <a:pt x="296630" y="379985"/>
                    </a:lnTo>
                    <a:lnTo>
                      <a:pt x="294493" y="374011"/>
                    </a:lnTo>
                    <a:lnTo>
                      <a:pt x="290113" y="369885"/>
                    </a:lnTo>
                    <a:lnTo>
                      <a:pt x="287195" y="366286"/>
                    </a:lnTo>
                    <a:lnTo>
                      <a:pt x="286258" y="359966"/>
                    </a:lnTo>
                    <a:lnTo>
                      <a:pt x="278271" y="357624"/>
                    </a:lnTo>
                    <a:lnTo>
                      <a:pt x="272822" y="353696"/>
                    </a:lnTo>
                    <a:lnTo>
                      <a:pt x="268968" y="349406"/>
                    </a:lnTo>
                    <a:lnTo>
                      <a:pt x="267834" y="344623"/>
                    </a:lnTo>
                    <a:lnTo>
                      <a:pt x="268877" y="335066"/>
                    </a:lnTo>
                    <a:lnTo>
                      <a:pt x="267825" y="330086"/>
                    </a:lnTo>
                    <a:lnTo>
                      <a:pt x="259665" y="329165"/>
                    </a:lnTo>
                    <a:lnTo>
                      <a:pt x="248916" y="324103"/>
                    </a:lnTo>
                    <a:lnTo>
                      <a:pt x="247601" y="316550"/>
                    </a:lnTo>
                    <a:lnTo>
                      <a:pt x="249212" y="309779"/>
                    </a:lnTo>
                    <a:lnTo>
                      <a:pt x="254800" y="303648"/>
                    </a:lnTo>
                    <a:lnTo>
                      <a:pt x="258950" y="297246"/>
                    </a:lnTo>
                    <a:lnTo>
                      <a:pt x="260109" y="291494"/>
                    </a:lnTo>
                    <a:lnTo>
                      <a:pt x="262312" y="287820"/>
                    </a:lnTo>
                    <a:lnTo>
                      <a:pt x="265385" y="284722"/>
                    </a:lnTo>
                    <a:lnTo>
                      <a:pt x="271951" y="284599"/>
                    </a:lnTo>
                    <a:lnTo>
                      <a:pt x="275657" y="290557"/>
                    </a:lnTo>
                    <a:lnTo>
                      <a:pt x="281763" y="293712"/>
                    </a:lnTo>
                    <a:lnTo>
                      <a:pt x="286719" y="291124"/>
                    </a:lnTo>
                    <a:lnTo>
                      <a:pt x="294616" y="288593"/>
                    </a:lnTo>
                    <a:lnTo>
                      <a:pt x="301372" y="288527"/>
                    </a:lnTo>
                    <a:lnTo>
                      <a:pt x="307470" y="285420"/>
                    </a:lnTo>
                    <a:lnTo>
                      <a:pt x="307453" y="280703"/>
                    </a:lnTo>
                    <a:lnTo>
                      <a:pt x="313485" y="272379"/>
                    </a:lnTo>
                    <a:lnTo>
                      <a:pt x="314290" y="266223"/>
                    </a:lnTo>
                    <a:lnTo>
                      <a:pt x="316879" y="260068"/>
                    </a:lnTo>
                    <a:lnTo>
                      <a:pt x="328195" y="253255"/>
                    </a:lnTo>
                    <a:lnTo>
                      <a:pt x="332000" y="247141"/>
                    </a:lnTo>
                    <a:lnTo>
                      <a:pt x="334499" y="240936"/>
                    </a:lnTo>
                    <a:lnTo>
                      <a:pt x="336372" y="235381"/>
                    </a:lnTo>
                    <a:lnTo>
                      <a:pt x="337555" y="223728"/>
                    </a:lnTo>
                    <a:lnTo>
                      <a:pt x="341262" y="221936"/>
                    </a:lnTo>
                    <a:lnTo>
                      <a:pt x="347614" y="219627"/>
                    </a:lnTo>
                    <a:lnTo>
                      <a:pt x="351378" y="215707"/>
                    </a:lnTo>
                    <a:lnTo>
                      <a:pt x="347738" y="210488"/>
                    </a:lnTo>
                    <a:lnTo>
                      <a:pt x="349595" y="205747"/>
                    </a:lnTo>
                    <a:lnTo>
                      <a:pt x="354510" y="199181"/>
                    </a:lnTo>
                    <a:lnTo>
                      <a:pt x="356145" y="195236"/>
                    </a:lnTo>
                    <a:lnTo>
                      <a:pt x="359144" y="191686"/>
                    </a:lnTo>
                    <a:lnTo>
                      <a:pt x="364198" y="188546"/>
                    </a:lnTo>
                    <a:lnTo>
                      <a:pt x="360295" y="186640"/>
                    </a:lnTo>
                    <a:lnTo>
                      <a:pt x="358816" y="182687"/>
                    </a:lnTo>
                    <a:lnTo>
                      <a:pt x="359276" y="178446"/>
                    </a:lnTo>
                    <a:lnTo>
                      <a:pt x="358816" y="172718"/>
                    </a:lnTo>
                    <a:lnTo>
                      <a:pt x="355553" y="168963"/>
                    </a:lnTo>
                    <a:lnTo>
                      <a:pt x="355709" y="164747"/>
                    </a:lnTo>
                    <a:lnTo>
                      <a:pt x="359005" y="161575"/>
                    </a:lnTo>
                    <a:lnTo>
                      <a:pt x="362193" y="157655"/>
                    </a:lnTo>
                    <a:lnTo>
                      <a:pt x="368833" y="156480"/>
                    </a:lnTo>
                    <a:lnTo>
                      <a:pt x="373189" y="153636"/>
                    </a:lnTo>
                    <a:lnTo>
                      <a:pt x="372359" y="148820"/>
                    </a:lnTo>
                    <a:lnTo>
                      <a:pt x="368069" y="146610"/>
                    </a:lnTo>
                    <a:lnTo>
                      <a:pt x="363138" y="143659"/>
                    </a:lnTo>
                    <a:lnTo>
                      <a:pt x="357361" y="143791"/>
                    </a:lnTo>
                    <a:lnTo>
                      <a:pt x="351830" y="140430"/>
                    </a:lnTo>
                    <a:lnTo>
                      <a:pt x="351822" y="134036"/>
                    </a:lnTo>
                    <a:lnTo>
                      <a:pt x="347335" y="135935"/>
                    </a:lnTo>
                    <a:lnTo>
                      <a:pt x="343966" y="131094"/>
                    </a:lnTo>
                    <a:lnTo>
                      <a:pt x="341139" y="127322"/>
                    </a:lnTo>
                    <a:lnTo>
                      <a:pt x="337013" y="126377"/>
                    </a:lnTo>
                    <a:lnTo>
                      <a:pt x="333266" y="122325"/>
                    </a:lnTo>
                    <a:lnTo>
                      <a:pt x="333899" y="116860"/>
                    </a:lnTo>
                    <a:lnTo>
                      <a:pt x="333184" y="112718"/>
                    </a:lnTo>
                    <a:lnTo>
                      <a:pt x="330069" y="109752"/>
                    </a:lnTo>
                    <a:lnTo>
                      <a:pt x="325492" y="105133"/>
                    </a:lnTo>
                    <a:lnTo>
                      <a:pt x="331442" y="100531"/>
                    </a:lnTo>
                    <a:lnTo>
                      <a:pt x="331162" y="95929"/>
                    </a:lnTo>
                    <a:lnTo>
                      <a:pt x="324645" y="95658"/>
                    </a:lnTo>
                    <a:lnTo>
                      <a:pt x="321210" y="92527"/>
                    </a:lnTo>
                    <a:lnTo>
                      <a:pt x="322106" y="88048"/>
                    </a:lnTo>
                    <a:lnTo>
                      <a:pt x="317997" y="85747"/>
                    </a:lnTo>
                    <a:lnTo>
                      <a:pt x="318383" y="80808"/>
                    </a:lnTo>
                    <a:lnTo>
                      <a:pt x="318063" y="76091"/>
                    </a:lnTo>
                    <a:lnTo>
                      <a:pt x="323429" y="74669"/>
                    </a:lnTo>
                    <a:lnTo>
                      <a:pt x="327029" y="71250"/>
                    </a:lnTo>
                    <a:lnTo>
                      <a:pt x="331524" y="71554"/>
                    </a:lnTo>
                    <a:lnTo>
                      <a:pt x="337416" y="74373"/>
                    </a:lnTo>
                    <a:lnTo>
                      <a:pt x="343432" y="74883"/>
                    </a:lnTo>
                    <a:lnTo>
                      <a:pt x="350195" y="75573"/>
                    </a:lnTo>
                    <a:lnTo>
                      <a:pt x="355578" y="78195"/>
                    </a:lnTo>
                    <a:lnTo>
                      <a:pt x="367387" y="80175"/>
                    </a:lnTo>
                    <a:lnTo>
                      <a:pt x="371069" y="77496"/>
                    </a:lnTo>
                    <a:lnTo>
                      <a:pt x="374833" y="75137"/>
                    </a:lnTo>
                    <a:lnTo>
                      <a:pt x="380832" y="73403"/>
                    </a:lnTo>
                    <a:lnTo>
                      <a:pt x="384563" y="71439"/>
                    </a:lnTo>
                    <a:lnTo>
                      <a:pt x="390447" y="72409"/>
                    </a:lnTo>
                    <a:lnTo>
                      <a:pt x="390874" y="67289"/>
                    </a:lnTo>
                    <a:lnTo>
                      <a:pt x="397161" y="67018"/>
                    </a:lnTo>
                    <a:lnTo>
                      <a:pt x="401509" y="62465"/>
                    </a:lnTo>
                    <a:lnTo>
                      <a:pt x="410836" y="53499"/>
                    </a:lnTo>
                    <a:lnTo>
                      <a:pt x="414542" y="49284"/>
                    </a:lnTo>
                    <a:lnTo>
                      <a:pt x="410269" y="50204"/>
                    </a:lnTo>
                    <a:lnTo>
                      <a:pt x="406176" y="49703"/>
                    </a:lnTo>
                    <a:lnTo>
                      <a:pt x="401944" y="49489"/>
                    </a:lnTo>
                    <a:lnTo>
                      <a:pt x="397087" y="48462"/>
                    </a:lnTo>
                    <a:lnTo>
                      <a:pt x="392995" y="46235"/>
                    </a:lnTo>
                    <a:lnTo>
                      <a:pt x="386297" y="43802"/>
                    </a:lnTo>
                    <a:lnTo>
                      <a:pt x="381547" y="41509"/>
                    </a:lnTo>
                    <a:lnTo>
                      <a:pt x="377997" y="37047"/>
                    </a:lnTo>
                    <a:lnTo>
                      <a:pt x="372836" y="37860"/>
                    </a:lnTo>
                    <a:lnTo>
                      <a:pt x="367362" y="38764"/>
                    </a:lnTo>
                    <a:lnTo>
                      <a:pt x="364248" y="33949"/>
                    </a:lnTo>
                    <a:lnTo>
                      <a:pt x="359399" y="31541"/>
                    </a:lnTo>
                    <a:lnTo>
                      <a:pt x="359514" y="26947"/>
                    </a:lnTo>
                    <a:lnTo>
                      <a:pt x="357953" y="23150"/>
                    </a:lnTo>
                    <a:lnTo>
                      <a:pt x="356761" y="18491"/>
                    </a:lnTo>
                    <a:lnTo>
                      <a:pt x="349184" y="14949"/>
                    </a:lnTo>
                    <a:lnTo>
                      <a:pt x="344483" y="9886"/>
                    </a:lnTo>
                    <a:lnTo>
                      <a:pt x="339750" y="7733"/>
                    </a:lnTo>
                    <a:lnTo>
                      <a:pt x="337843" y="3977"/>
                    </a:lnTo>
                    <a:lnTo>
                      <a:pt x="334753" y="822"/>
                    </a:lnTo>
                    <a:lnTo>
                      <a:pt x="330899" y="2416"/>
                    </a:lnTo>
                    <a:lnTo>
                      <a:pt x="326856" y="3172"/>
                    </a:lnTo>
                    <a:lnTo>
                      <a:pt x="321991" y="2449"/>
                    </a:lnTo>
                    <a:lnTo>
                      <a:pt x="317791" y="0"/>
                    </a:lnTo>
                    <a:lnTo>
                      <a:pt x="315540" y="4035"/>
                    </a:lnTo>
                    <a:lnTo>
                      <a:pt x="310822" y="3386"/>
                    </a:lnTo>
                    <a:lnTo>
                      <a:pt x="306623" y="5646"/>
                    </a:lnTo>
                    <a:lnTo>
                      <a:pt x="302949" y="8481"/>
                    </a:lnTo>
                    <a:lnTo>
                      <a:pt x="298652" y="6418"/>
                    </a:lnTo>
                    <a:lnTo>
                      <a:pt x="294608" y="5416"/>
                    </a:lnTo>
                    <a:lnTo>
                      <a:pt x="290170" y="5333"/>
                    </a:lnTo>
                    <a:lnTo>
                      <a:pt x="284985" y="5613"/>
                    </a:lnTo>
                    <a:lnTo>
                      <a:pt x="277893" y="6057"/>
                    </a:lnTo>
                    <a:lnTo>
                      <a:pt x="273488" y="6426"/>
                    </a:lnTo>
                    <a:lnTo>
                      <a:pt x="265878" y="7133"/>
                    </a:lnTo>
                    <a:lnTo>
                      <a:pt x="262402" y="9336"/>
                    </a:lnTo>
                    <a:lnTo>
                      <a:pt x="257397" y="10560"/>
                    </a:lnTo>
                    <a:lnTo>
                      <a:pt x="253041" y="13453"/>
                    </a:lnTo>
                    <a:lnTo>
                      <a:pt x="249516" y="16617"/>
                    </a:lnTo>
                    <a:lnTo>
                      <a:pt x="248776" y="20726"/>
                    </a:lnTo>
                    <a:lnTo>
                      <a:pt x="242259" y="18943"/>
                    </a:lnTo>
                    <a:lnTo>
                      <a:pt x="241922" y="23462"/>
                    </a:lnTo>
                    <a:lnTo>
                      <a:pt x="239021" y="26429"/>
                    </a:lnTo>
                    <a:lnTo>
                      <a:pt x="235036" y="29757"/>
                    </a:lnTo>
                    <a:lnTo>
                      <a:pt x="236219" y="33702"/>
                    </a:lnTo>
                    <a:lnTo>
                      <a:pt x="240139" y="35214"/>
                    </a:lnTo>
                    <a:lnTo>
                      <a:pt x="244461" y="39948"/>
                    </a:lnTo>
                    <a:lnTo>
                      <a:pt x="246533" y="43942"/>
                    </a:lnTo>
                    <a:lnTo>
                      <a:pt x="249499" y="47114"/>
                    </a:lnTo>
                    <a:lnTo>
                      <a:pt x="251570" y="51141"/>
                    </a:lnTo>
                    <a:lnTo>
                      <a:pt x="250066" y="55710"/>
                    </a:lnTo>
                    <a:lnTo>
                      <a:pt x="254110" y="58217"/>
                    </a:lnTo>
                    <a:lnTo>
                      <a:pt x="251348" y="62449"/>
                    </a:lnTo>
                    <a:lnTo>
                      <a:pt x="246968" y="68785"/>
                    </a:lnTo>
                    <a:lnTo>
                      <a:pt x="245464" y="72886"/>
                    </a:lnTo>
                    <a:lnTo>
                      <a:pt x="243591" y="76641"/>
                    </a:lnTo>
                    <a:lnTo>
                      <a:pt x="241479" y="80685"/>
                    </a:lnTo>
                    <a:lnTo>
                      <a:pt x="245292" y="83298"/>
                    </a:lnTo>
                    <a:lnTo>
                      <a:pt x="246442" y="88697"/>
                    </a:lnTo>
                    <a:lnTo>
                      <a:pt x="246023" y="93045"/>
                    </a:lnTo>
                    <a:lnTo>
                      <a:pt x="242563" y="96052"/>
                    </a:lnTo>
                    <a:lnTo>
                      <a:pt x="234008" y="97540"/>
                    </a:lnTo>
                    <a:lnTo>
                      <a:pt x="222585" y="96365"/>
                    </a:lnTo>
                    <a:lnTo>
                      <a:pt x="217868" y="94869"/>
                    </a:lnTo>
                    <a:lnTo>
                      <a:pt x="214926" y="98247"/>
                    </a:lnTo>
                    <a:lnTo>
                      <a:pt x="218575" y="102635"/>
                    </a:lnTo>
                    <a:lnTo>
                      <a:pt x="222429" y="105199"/>
                    </a:lnTo>
                    <a:lnTo>
                      <a:pt x="225971" y="107574"/>
                    </a:lnTo>
                    <a:lnTo>
                      <a:pt x="228428" y="113055"/>
                    </a:lnTo>
                    <a:lnTo>
                      <a:pt x="231485" y="117354"/>
                    </a:lnTo>
                    <a:lnTo>
                      <a:pt x="227919" y="120879"/>
                    </a:lnTo>
                    <a:lnTo>
                      <a:pt x="224632" y="123394"/>
                    </a:lnTo>
                    <a:lnTo>
                      <a:pt x="220054" y="124651"/>
                    </a:lnTo>
                    <a:lnTo>
                      <a:pt x="213143" y="124676"/>
                    </a:lnTo>
                    <a:lnTo>
                      <a:pt x="212839" y="131308"/>
                    </a:lnTo>
                    <a:lnTo>
                      <a:pt x="210423" y="135228"/>
                    </a:lnTo>
                    <a:lnTo>
                      <a:pt x="211951" y="140274"/>
                    </a:lnTo>
                    <a:lnTo>
                      <a:pt x="208376" y="144637"/>
                    </a:lnTo>
                    <a:lnTo>
                      <a:pt x="211368" y="149683"/>
                    </a:lnTo>
                    <a:lnTo>
                      <a:pt x="213085" y="159076"/>
                    </a:lnTo>
                    <a:lnTo>
                      <a:pt x="211351" y="163868"/>
                    </a:lnTo>
                    <a:lnTo>
                      <a:pt x="210119" y="168519"/>
                    </a:lnTo>
                    <a:lnTo>
                      <a:pt x="206223" y="170311"/>
                    </a:lnTo>
                    <a:lnTo>
                      <a:pt x="201925" y="170968"/>
                    </a:lnTo>
                    <a:lnTo>
                      <a:pt x="198581" y="166333"/>
                    </a:lnTo>
                    <a:lnTo>
                      <a:pt x="194652" y="164517"/>
                    </a:lnTo>
                    <a:lnTo>
                      <a:pt x="191168" y="166760"/>
                    </a:lnTo>
                    <a:lnTo>
                      <a:pt x="186376" y="165848"/>
                    </a:lnTo>
                    <a:lnTo>
                      <a:pt x="182128" y="168642"/>
                    </a:lnTo>
                    <a:lnTo>
                      <a:pt x="176154" y="171568"/>
                    </a:lnTo>
                    <a:lnTo>
                      <a:pt x="169776" y="174091"/>
                    </a:lnTo>
                    <a:lnTo>
                      <a:pt x="172406" y="177937"/>
                    </a:lnTo>
                    <a:lnTo>
                      <a:pt x="176852" y="178471"/>
                    </a:lnTo>
                    <a:lnTo>
                      <a:pt x="169817" y="182942"/>
                    </a:lnTo>
                    <a:lnTo>
                      <a:pt x="164147" y="184199"/>
                    </a:lnTo>
                    <a:lnTo>
                      <a:pt x="158435" y="183780"/>
                    </a:lnTo>
                    <a:lnTo>
                      <a:pt x="151787" y="182202"/>
                    </a:lnTo>
                    <a:lnTo>
                      <a:pt x="149157" y="188070"/>
                    </a:lnTo>
                    <a:lnTo>
                      <a:pt x="141999" y="192680"/>
                    </a:lnTo>
                    <a:lnTo>
                      <a:pt x="141407" y="204111"/>
                    </a:lnTo>
                    <a:lnTo>
                      <a:pt x="143758" y="207875"/>
                    </a:lnTo>
                    <a:lnTo>
                      <a:pt x="144251" y="215567"/>
                    </a:lnTo>
                    <a:lnTo>
                      <a:pt x="143602" y="220071"/>
                    </a:lnTo>
                    <a:lnTo>
                      <a:pt x="147686" y="222775"/>
                    </a:lnTo>
                    <a:lnTo>
                      <a:pt x="145361" y="226349"/>
                    </a:lnTo>
                    <a:lnTo>
                      <a:pt x="140931" y="227911"/>
                    </a:lnTo>
                    <a:lnTo>
                      <a:pt x="114641" y="236581"/>
                    </a:lnTo>
                    <a:lnTo>
                      <a:pt x="102257" y="235028"/>
                    </a:lnTo>
                    <a:lnTo>
                      <a:pt x="92855" y="236868"/>
                    </a:lnTo>
                    <a:lnTo>
                      <a:pt x="90472" y="240698"/>
                    </a:lnTo>
                    <a:lnTo>
                      <a:pt x="85467" y="240698"/>
                    </a:lnTo>
                    <a:lnTo>
                      <a:pt x="74431" y="237961"/>
                    </a:lnTo>
                    <a:lnTo>
                      <a:pt x="68324" y="238578"/>
                    </a:lnTo>
                    <a:lnTo>
                      <a:pt x="57197" y="239736"/>
                    </a:lnTo>
                    <a:lnTo>
                      <a:pt x="44574" y="241043"/>
                    </a:lnTo>
                    <a:lnTo>
                      <a:pt x="28089" y="235652"/>
                    </a:lnTo>
                    <a:lnTo>
                      <a:pt x="8144" y="229028"/>
                    </a:lnTo>
                    <a:lnTo>
                      <a:pt x="0" y="226415"/>
                    </a:lnTo>
                    <a:lnTo>
                      <a:pt x="6344" y="233392"/>
                    </a:lnTo>
                    <a:lnTo>
                      <a:pt x="13354" y="240599"/>
                    </a:lnTo>
                    <a:lnTo>
                      <a:pt x="15359" y="244371"/>
                    </a:lnTo>
                    <a:lnTo>
                      <a:pt x="17726" y="248990"/>
                    </a:lnTo>
                    <a:lnTo>
                      <a:pt x="20512" y="252803"/>
                    </a:lnTo>
                    <a:lnTo>
                      <a:pt x="25081" y="258843"/>
                    </a:lnTo>
                    <a:lnTo>
                      <a:pt x="32428" y="265747"/>
                    </a:lnTo>
                    <a:lnTo>
                      <a:pt x="37425" y="268615"/>
                    </a:lnTo>
                    <a:lnTo>
                      <a:pt x="44476" y="270086"/>
                    </a:lnTo>
                    <a:lnTo>
                      <a:pt x="48618" y="271853"/>
                    </a:lnTo>
                    <a:lnTo>
                      <a:pt x="53450" y="276619"/>
                    </a:lnTo>
                    <a:lnTo>
                      <a:pt x="58783" y="275871"/>
                    </a:lnTo>
                    <a:lnTo>
                      <a:pt x="59252" y="280703"/>
                    </a:lnTo>
                    <a:lnTo>
                      <a:pt x="61692" y="290746"/>
                    </a:lnTo>
                    <a:lnTo>
                      <a:pt x="63131" y="296474"/>
                    </a:lnTo>
                    <a:lnTo>
                      <a:pt x="64224" y="301405"/>
                    </a:lnTo>
                    <a:lnTo>
                      <a:pt x="64339" y="306434"/>
                    </a:lnTo>
                    <a:lnTo>
                      <a:pt x="67642" y="309680"/>
                    </a:lnTo>
                    <a:lnTo>
                      <a:pt x="74505" y="307864"/>
                    </a:lnTo>
                    <a:lnTo>
                      <a:pt x="78819" y="312285"/>
                    </a:lnTo>
                    <a:lnTo>
                      <a:pt x="77611" y="318243"/>
                    </a:lnTo>
                    <a:lnTo>
                      <a:pt x="77282" y="327078"/>
                    </a:lnTo>
                    <a:lnTo>
                      <a:pt x="72376" y="327111"/>
                    </a:lnTo>
                    <a:lnTo>
                      <a:pt x="66311" y="326954"/>
                    </a:lnTo>
                    <a:lnTo>
                      <a:pt x="62490" y="328524"/>
                    </a:lnTo>
                    <a:lnTo>
                      <a:pt x="57041" y="329658"/>
                    </a:lnTo>
                    <a:lnTo>
                      <a:pt x="53417" y="333562"/>
                    </a:lnTo>
                    <a:lnTo>
                      <a:pt x="52258" y="338969"/>
                    </a:lnTo>
                    <a:lnTo>
                      <a:pt x="43449" y="339471"/>
                    </a:lnTo>
                    <a:lnTo>
                      <a:pt x="43136" y="347376"/>
                    </a:lnTo>
                    <a:lnTo>
                      <a:pt x="45150" y="351025"/>
                    </a:lnTo>
                    <a:lnTo>
                      <a:pt x="44402" y="355389"/>
                    </a:lnTo>
                    <a:lnTo>
                      <a:pt x="40457" y="358224"/>
                    </a:lnTo>
                    <a:lnTo>
                      <a:pt x="41205" y="365522"/>
                    </a:lnTo>
                    <a:lnTo>
                      <a:pt x="41065" y="372195"/>
                    </a:lnTo>
                    <a:lnTo>
                      <a:pt x="45396" y="372482"/>
                    </a:lnTo>
                    <a:lnTo>
                      <a:pt x="44525" y="377857"/>
                    </a:lnTo>
                    <a:lnTo>
                      <a:pt x="48281" y="375654"/>
                    </a:lnTo>
                    <a:lnTo>
                      <a:pt x="54149" y="375580"/>
                    </a:lnTo>
                    <a:lnTo>
                      <a:pt x="58742" y="372482"/>
                    </a:lnTo>
                    <a:lnTo>
                      <a:pt x="62202" y="375490"/>
                    </a:lnTo>
                    <a:lnTo>
                      <a:pt x="64109" y="371710"/>
                    </a:lnTo>
                    <a:lnTo>
                      <a:pt x="74020" y="371036"/>
                    </a:lnTo>
                    <a:lnTo>
                      <a:pt x="78762" y="372162"/>
                    </a:lnTo>
                    <a:lnTo>
                      <a:pt x="83914" y="371044"/>
                    </a:lnTo>
                    <a:lnTo>
                      <a:pt x="92083" y="372310"/>
                    </a:lnTo>
                    <a:lnTo>
                      <a:pt x="96283" y="366590"/>
                    </a:lnTo>
                    <a:lnTo>
                      <a:pt x="106884" y="368546"/>
                    </a:lnTo>
                    <a:lnTo>
                      <a:pt x="103235" y="366220"/>
                    </a:lnTo>
                    <a:lnTo>
                      <a:pt x="106522" y="363607"/>
                    </a:lnTo>
                    <a:lnTo>
                      <a:pt x="111971" y="363336"/>
                    </a:lnTo>
                    <a:lnTo>
                      <a:pt x="115578" y="366228"/>
                    </a:lnTo>
                    <a:lnTo>
                      <a:pt x="120073" y="365719"/>
                    </a:lnTo>
                    <a:lnTo>
                      <a:pt x="123706" y="368258"/>
                    </a:lnTo>
                    <a:lnTo>
                      <a:pt x="117181" y="367568"/>
                    </a:lnTo>
                    <a:lnTo>
                      <a:pt x="111946" y="367954"/>
                    </a:lnTo>
                    <a:lnTo>
                      <a:pt x="116597" y="371291"/>
                    </a:lnTo>
                    <a:lnTo>
                      <a:pt x="122046" y="371011"/>
                    </a:lnTo>
                    <a:lnTo>
                      <a:pt x="127281" y="368677"/>
                    </a:lnTo>
                    <a:lnTo>
                      <a:pt x="138909" y="368850"/>
                    </a:lnTo>
                    <a:lnTo>
                      <a:pt x="146470" y="366943"/>
                    </a:lnTo>
                    <a:lnTo>
                      <a:pt x="154129" y="366220"/>
                    </a:lnTo>
                    <a:lnTo>
                      <a:pt x="160432" y="365423"/>
                    </a:lnTo>
                    <a:lnTo>
                      <a:pt x="167606" y="364084"/>
                    </a:lnTo>
                    <a:lnTo>
                      <a:pt x="173885" y="366138"/>
                    </a:lnTo>
                    <a:lnTo>
                      <a:pt x="169382" y="362695"/>
                    </a:lnTo>
                    <a:lnTo>
                      <a:pt x="164706" y="363311"/>
                    </a:lnTo>
                    <a:lnTo>
                      <a:pt x="165692" y="358668"/>
                    </a:lnTo>
                    <a:lnTo>
                      <a:pt x="170269" y="360583"/>
                    </a:lnTo>
                    <a:lnTo>
                      <a:pt x="174715" y="364577"/>
                    </a:lnTo>
                    <a:lnTo>
                      <a:pt x="180780" y="372482"/>
                    </a:lnTo>
                    <a:lnTo>
                      <a:pt x="180953" y="380240"/>
                    </a:lnTo>
                    <a:lnTo>
                      <a:pt x="185941" y="383240"/>
                    </a:lnTo>
                    <a:lnTo>
                      <a:pt x="190477" y="385023"/>
                    </a:lnTo>
                    <a:lnTo>
                      <a:pt x="194800" y="385311"/>
                    </a:lnTo>
                    <a:lnTo>
                      <a:pt x="198926" y="385418"/>
                    </a:lnTo>
                    <a:lnTo>
                      <a:pt x="203495" y="386461"/>
                    </a:lnTo>
                    <a:lnTo>
                      <a:pt x="203503" y="390825"/>
                    </a:lnTo>
                    <a:lnTo>
                      <a:pt x="203347" y="395222"/>
                    </a:lnTo>
                    <a:lnTo>
                      <a:pt x="206585" y="398755"/>
                    </a:lnTo>
                    <a:lnTo>
                      <a:pt x="205870" y="403859"/>
                    </a:lnTo>
                    <a:lnTo>
                      <a:pt x="209116" y="407680"/>
                    </a:lnTo>
                    <a:lnTo>
                      <a:pt x="213151" y="404278"/>
                    </a:lnTo>
                    <a:lnTo>
                      <a:pt x="217383" y="404705"/>
                    </a:lnTo>
                    <a:lnTo>
                      <a:pt x="222823" y="405724"/>
                    </a:lnTo>
                    <a:lnTo>
                      <a:pt x="226119" y="408888"/>
                    </a:lnTo>
                    <a:lnTo>
                      <a:pt x="225807" y="413647"/>
                    </a:lnTo>
                    <a:close/>
                    <a:moveTo>
                      <a:pt x="223004" y="414961"/>
                    </a:moveTo>
                    <a:lnTo>
                      <a:pt x="225839" y="410713"/>
                    </a:lnTo>
                    <a:lnTo>
                      <a:pt x="221730" y="413918"/>
                    </a:lnTo>
                    <a:close/>
                    <a:moveTo>
                      <a:pt x="223925" y="419448"/>
                    </a:moveTo>
                    <a:lnTo>
                      <a:pt x="225511" y="415274"/>
                    </a:lnTo>
                    <a:lnTo>
                      <a:pt x="222371" y="418923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69" name="Free-form: Shape 1168">
                <a:extLst>
                  <a:ext uri="{FF2B5EF4-FFF2-40B4-BE49-F238E27FC236}">
                    <a16:creationId xmlns:a16="http://schemas.microsoft.com/office/drawing/2014/main" id="{B0DC914E-7D8B-C924-B3EF-AB8F8E282CC7}"/>
                  </a:ext>
                </a:extLst>
              </p:cNvPr>
              <p:cNvSpPr/>
              <p:nvPr/>
            </p:nvSpPr>
            <p:spPr>
              <a:xfrm>
                <a:off x="7392118" y="3067788"/>
                <a:ext cx="28771" cy="62184"/>
              </a:xfrm>
              <a:custGeom>
                <a:avLst/>
                <a:gdLst>
                  <a:gd name="connsiteX0" fmla="*/ 11587 w 24498"/>
                  <a:gd name="connsiteY0" fmla="*/ 52949 h 52948"/>
                  <a:gd name="connsiteX1" fmla="*/ 16074 w 24498"/>
                  <a:gd name="connsiteY1" fmla="*/ 51856 h 52948"/>
                  <a:gd name="connsiteX2" fmla="*/ 14332 w 24498"/>
                  <a:gd name="connsiteY2" fmla="*/ 48125 h 52948"/>
                  <a:gd name="connsiteX3" fmla="*/ 18795 w 24498"/>
                  <a:gd name="connsiteY3" fmla="*/ 49472 h 52948"/>
                  <a:gd name="connsiteX4" fmla="*/ 20594 w 24498"/>
                  <a:gd name="connsiteY4" fmla="*/ 45487 h 52948"/>
                  <a:gd name="connsiteX5" fmla="*/ 21967 w 24498"/>
                  <a:gd name="connsiteY5" fmla="*/ 40761 h 52948"/>
                  <a:gd name="connsiteX6" fmla="*/ 24498 w 24498"/>
                  <a:gd name="connsiteY6" fmla="*/ 36513 h 52948"/>
                  <a:gd name="connsiteX7" fmla="*/ 23578 w 24498"/>
                  <a:gd name="connsiteY7" fmla="*/ 30949 h 52948"/>
                  <a:gd name="connsiteX8" fmla="*/ 23018 w 24498"/>
                  <a:gd name="connsiteY8" fmla="*/ 26865 h 52948"/>
                  <a:gd name="connsiteX9" fmla="*/ 19838 w 24498"/>
                  <a:gd name="connsiteY9" fmla="*/ 23216 h 52948"/>
                  <a:gd name="connsiteX10" fmla="*/ 19016 w 24498"/>
                  <a:gd name="connsiteY10" fmla="*/ 18540 h 52948"/>
                  <a:gd name="connsiteX11" fmla="*/ 19534 w 24498"/>
                  <a:gd name="connsiteY11" fmla="*/ 14250 h 52948"/>
                  <a:gd name="connsiteX12" fmla="*/ 19855 w 24498"/>
                  <a:gd name="connsiteY12" fmla="*/ 8341 h 52948"/>
                  <a:gd name="connsiteX13" fmla="*/ 16009 w 24498"/>
                  <a:gd name="connsiteY13" fmla="*/ 6599 h 52948"/>
                  <a:gd name="connsiteX14" fmla="*/ 13313 w 24498"/>
                  <a:gd name="connsiteY14" fmla="*/ 3254 h 52948"/>
                  <a:gd name="connsiteX15" fmla="*/ 9977 w 24498"/>
                  <a:gd name="connsiteY15" fmla="*/ 0 h 52948"/>
                  <a:gd name="connsiteX16" fmla="*/ 6492 w 24498"/>
                  <a:gd name="connsiteY16" fmla="*/ 2432 h 52948"/>
                  <a:gd name="connsiteX17" fmla="*/ 4068 w 24498"/>
                  <a:gd name="connsiteY17" fmla="*/ 6221 h 52948"/>
                  <a:gd name="connsiteX18" fmla="*/ 3254 w 24498"/>
                  <a:gd name="connsiteY18" fmla="*/ 10256 h 52948"/>
                  <a:gd name="connsiteX19" fmla="*/ 2301 w 24498"/>
                  <a:gd name="connsiteY19" fmla="*/ 15507 h 52948"/>
                  <a:gd name="connsiteX20" fmla="*/ 3016 w 24498"/>
                  <a:gd name="connsiteY20" fmla="*/ 20381 h 52948"/>
                  <a:gd name="connsiteX21" fmla="*/ 1405 w 24498"/>
                  <a:gd name="connsiteY21" fmla="*/ 16272 h 52948"/>
                  <a:gd name="connsiteX22" fmla="*/ 1611 w 24498"/>
                  <a:gd name="connsiteY22" fmla="*/ 21720 h 52948"/>
                  <a:gd name="connsiteX23" fmla="*/ 0 w 24498"/>
                  <a:gd name="connsiteY23" fmla="*/ 26536 h 52948"/>
                  <a:gd name="connsiteX24" fmla="*/ 780 w 24498"/>
                  <a:gd name="connsiteY24" fmla="*/ 31500 h 52948"/>
                  <a:gd name="connsiteX25" fmla="*/ 1899 w 24498"/>
                  <a:gd name="connsiteY25" fmla="*/ 35839 h 52948"/>
                  <a:gd name="connsiteX26" fmla="*/ 4092 w 24498"/>
                  <a:gd name="connsiteY26" fmla="*/ 40153 h 52948"/>
                  <a:gd name="connsiteX27" fmla="*/ 3016 w 24498"/>
                  <a:gd name="connsiteY27" fmla="*/ 44361 h 52948"/>
                  <a:gd name="connsiteX28" fmla="*/ 5613 w 24498"/>
                  <a:gd name="connsiteY28" fmla="*/ 48601 h 52948"/>
                  <a:gd name="connsiteX29" fmla="*/ 8653 w 24498"/>
                  <a:gd name="connsiteY29" fmla="*/ 51913 h 529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4498" h="52948">
                    <a:moveTo>
                      <a:pt x="11587" y="52949"/>
                    </a:moveTo>
                    <a:lnTo>
                      <a:pt x="16074" y="51856"/>
                    </a:lnTo>
                    <a:lnTo>
                      <a:pt x="14332" y="48125"/>
                    </a:lnTo>
                    <a:lnTo>
                      <a:pt x="18795" y="49472"/>
                    </a:lnTo>
                    <a:lnTo>
                      <a:pt x="20594" y="45487"/>
                    </a:lnTo>
                    <a:lnTo>
                      <a:pt x="21967" y="40761"/>
                    </a:lnTo>
                    <a:lnTo>
                      <a:pt x="24498" y="36513"/>
                    </a:lnTo>
                    <a:lnTo>
                      <a:pt x="23578" y="30949"/>
                    </a:lnTo>
                    <a:lnTo>
                      <a:pt x="23018" y="26865"/>
                    </a:lnTo>
                    <a:lnTo>
                      <a:pt x="19838" y="23216"/>
                    </a:lnTo>
                    <a:lnTo>
                      <a:pt x="19016" y="18540"/>
                    </a:lnTo>
                    <a:lnTo>
                      <a:pt x="19534" y="14250"/>
                    </a:lnTo>
                    <a:lnTo>
                      <a:pt x="19855" y="8341"/>
                    </a:lnTo>
                    <a:lnTo>
                      <a:pt x="16009" y="6599"/>
                    </a:lnTo>
                    <a:lnTo>
                      <a:pt x="13313" y="3254"/>
                    </a:lnTo>
                    <a:lnTo>
                      <a:pt x="9977" y="0"/>
                    </a:lnTo>
                    <a:lnTo>
                      <a:pt x="6492" y="2432"/>
                    </a:lnTo>
                    <a:lnTo>
                      <a:pt x="4068" y="6221"/>
                    </a:lnTo>
                    <a:lnTo>
                      <a:pt x="3254" y="10256"/>
                    </a:lnTo>
                    <a:lnTo>
                      <a:pt x="2301" y="15507"/>
                    </a:lnTo>
                    <a:lnTo>
                      <a:pt x="3016" y="20381"/>
                    </a:lnTo>
                    <a:lnTo>
                      <a:pt x="1405" y="16272"/>
                    </a:lnTo>
                    <a:lnTo>
                      <a:pt x="1611" y="21720"/>
                    </a:lnTo>
                    <a:lnTo>
                      <a:pt x="0" y="26536"/>
                    </a:lnTo>
                    <a:lnTo>
                      <a:pt x="780" y="31500"/>
                    </a:lnTo>
                    <a:lnTo>
                      <a:pt x="1899" y="35839"/>
                    </a:lnTo>
                    <a:lnTo>
                      <a:pt x="4092" y="40153"/>
                    </a:lnTo>
                    <a:lnTo>
                      <a:pt x="3016" y="44361"/>
                    </a:lnTo>
                    <a:lnTo>
                      <a:pt x="5613" y="48601"/>
                    </a:lnTo>
                    <a:lnTo>
                      <a:pt x="8653" y="51913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70" name="Free-form: Shape 1169">
                <a:extLst>
                  <a:ext uri="{FF2B5EF4-FFF2-40B4-BE49-F238E27FC236}">
                    <a16:creationId xmlns:a16="http://schemas.microsoft.com/office/drawing/2014/main" id="{7B80346D-7DE4-A510-A344-54B6040C447E}"/>
                  </a:ext>
                </a:extLst>
              </p:cNvPr>
              <p:cNvSpPr/>
              <p:nvPr/>
            </p:nvSpPr>
            <p:spPr>
              <a:xfrm>
                <a:off x="9610428" y="3264400"/>
                <a:ext cx="320235" cy="596269"/>
              </a:xfrm>
              <a:custGeom>
                <a:avLst/>
                <a:gdLst>
                  <a:gd name="connsiteX0" fmla="*/ 83166 w 272673"/>
                  <a:gd name="connsiteY0" fmla="*/ 4183 h 507710"/>
                  <a:gd name="connsiteX1" fmla="*/ 84482 w 272673"/>
                  <a:gd name="connsiteY1" fmla="*/ 0 h 507710"/>
                  <a:gd name="connsiteX2" fmla="*/ 83166 w 272673"/>
                  <a:gd name="connsiteY2" fmla="*/ 4183 h 507710"/>
                  <a:gd name="connsiteX3" fmla="*/ 89248 w 272673"/>
                  <a:gd name="connsiteY3" fmla="*/ 14932 h 507710"/>
                  <a:gd name="connsiteX4" fmla="*/ 91055 w 272673"/>
                  <a:gd name="connsiteY4" fmla="*/ 11185 h 507710"/>
                  <a:gd name="connsiteX5" fmla="*/ 88262 w 272673"/>
                  <a:gd name="connsiteY5" fmla="*/ 14258 h 507710"/>
                  <a:gd name="connsiteX6" fmla="*/ 77167 w 272673"/>
                  <a:gd name="connsiteY6" fmla="*/ 56795 h 507710"/>
                  <a:gd name="connsiteX7" fmla="*/ 76264 w 272673"/>
                  <a:gd name="connsiteY7" fmla="*/ 52423 h 507710"/>
                  <a:gd name="connsiteX8" fmla="*/ 77167 w 272673"/>
                  <a:gd name="connsiteY8" fmla="*/ 56795 h 507710"/>
                  <a:gd name="connsiteX9" fmla="*/ 83496 w 272673"/>
                  <a:gd name="connsiteY9" fmla="*/ 49522 h 507710"/>
                  <a:gd name="connsiteX10" fmla="*/ 83084 w 272673"/>
                  <a:gd name="connsiteY10" fmla="*/ 45051 h 507710"/>
                  <a:gd name="connsiteX11" fmla="*/ 78893 w 272673"/>
                  <a:gd name="connsiteY11" fmla="*/ 45889 h 507710"/>
                  <a:gd name="connsiteX12" fmla="*/ 82180 w 272673"/>
                  <a:gd name="connsiteY12" fmla="*/ 48831 h 507710"/>
                  <a:gd name="connsiteX13" fmla="*/ 80208 w 272673"/>
                  <a:gd name="connsiteY13" fmla="*/ 62227 h 507710"/>
                  <a:gd name="connsiteX14" fmla="*/ 84646 w 272673"/>
                  <a:gd name="connsiteY14" fmla="*/ 61109 h 507710"/>
                  <a:gd name="connsiteX15" fmla="*/ 79879 w 272673"/>
                  <a:gd name="connsiteY15" fmla="*/ 61068 h 507710"/>
                  <a:gd name="connsiteX16" fmla="*/ 95329 w 272673"/>
                  <a:gd name="connsiteY16" fmla="*/ 63098 h 507710"/>
                  <a:gd name="connsiteX17" fmla="*/ 97548 w 272673"/>
                  <a:gd name="connsiteY17" fmla="*/ 59219 h 507710"/>
                  <a:gd name="connsiteX18" fmla="*/ 94754 w 272673"/>
                  <a:gd name="connsiteY18" fmla="*/ 62819 h 507710"/>
                  <a:gd name="connsiteX19" fmla="*/ 57526 w 272673"/>
                  <a:gd name="connsiteY19" fmla="*/ 144407 h 507710"/>
                  <a:gd name="connsiteX20" fmla="*/ 56622 w 272673"/>
                  <a:gd name="connsiteY20" fmla="*/ 140348 h 507710"/>
                  <a:gd name="connsiteX21" fmla="*/ 57526 w 272673"/>
                  <a:gd name="connsiteY21" fmla="*/ 144407 h 507710"/>
                  <a:gd name="connsiteX22" fmla="*/ 88508 w 272673"/>
                  <a:gd name="connsiteY22" fmla="*/ 494989 h 507710"/>
                  <a:gd name="connsiteX23" fmla="*/ 92371 w 272673"/>
                  <a:gd name="connsiteY23" fmla="*/ 493189 h 507710"/>
                  <a:gd name="connsiteX24" fmla="*/ 95740 w 272673"/>
                  <a:gd name="connsiteY24" fmla="*/ 490633 h 507710"/>
                  <a:gd name="connsiteX25" fmla="*/ 99438 w 272673"/>
                  <a:gd name="connsiteY25" fmla="*/ 487477 h 507710"/>
                  <a:gd name="connsiteX26" fmla="*/ 94507 w 272673"/>
                  <a:gd name="connsiteY26" fmla="*/ 487642 h 507710"/>
                  <a:gd name="connsiteX27" fmla="*/ 90973 w 272673"/>
                  <a:gd name="connsiteY27" fmla="*/ 490189 h 507710"/>
                  <a:gd name="connsiteX28" fmla="*/ 87358 w 272673"/>
                  <a:gd name="connsiteY28" fmla="*/ 492753 h 507710"/>
                  <a:gd name="connsiteX29" fmla="*/ 127544 w 272673"/>
                  <a:gd name="connsiteY29" fmla="*/ 191480 h 507710"/>
                  <a:gd name="connsiteX30" fmla="*/ 125407 w 272673"/>
                  <a:gd name="connsiteY30" fmla="*/ 187568 h 507710"/>
                  <a:gd name="connsiteX31" fmla="*/ 127544 w 272673"/>
                  <a:gd name="connsiteY31" fmla="*/ 191480 h 507710"/>
                  <a:gd name="connsiteX32" fmla="*/ 119408 w 272673"/>
                  <a:gd name="connsiteY32" fmla="*/ 194430 h 507710"/>
                  <a:gd name="connsiteX33" fmla="*/ 121216 w 272673"/>
                  <a:gd name="connsiteY33" fmla="*/ 190141 h 507710"/>
                  <a:gd name="connsiteX34" fmla="*/ 119491 w 272673"/>
                  <a:gd name="connsiteY34" fmla="*/ 186303 h 507710"/>
                  <a:gd name="connsiteX35" fmla="*/ 120640 w 272673"/>
                  <a:gd name="connsiteY35" fmla="*/ 182301 h 507710"/>
                  <a:gd name="connsiteX36" fmla="*/ 116368 w 272673"/>
                  <a:gd name="connsiteY36" fmla="*/ 181816 h 507710"/>
                  <a:gd name="connsiteX37" fmla="*/ 116613 w 272673"/>
                  <a:gd name="connsiteY37" fmla="*/ 186615 h 507710"/>
                  <a:gd name="connsiteX38" fmla="*/ 118750 w 272673"/>
                  <a:gd name="connsiteY38" fmla="*/ 190593 h 507710"/>
                  <a:gd name="connsiteX39" fmla="*/ 189754 w 272673"/>
                  <a:gd name="connsiteY39" fmla="*/ 305867 h 507710"/>
                  <a:gd name="connsiteX40" fmla="*/ 190658 w 272673"/>
                  <a:gd name="connsiteY40" fmla="*/ 301701 h 507710"/>
                  <a:gd name="connsiteX41" fmla="*/ 189754 w 272673"/>
                  <a:gd name="connsiteY41" fmla="*/ 305867 h 507710"/>
                  <a:gd name="connsiteX42" fmla="*/ 108971 w 272673"/>
                  <a:gd name="connsiteY42" fmla="*/ 270340 h 507710"/>
                  <a:gd name="connsiteX43" fmla="*/ 111355 w 272673"/>
                  <a:gd name="connsiteY43" fmla="*/ 266585 h 507710"/>
                  <a:gd name="connsiteX44" fmla="*/ 113163 w 272673"/>
                  <a:gd name="connsiteY44" fmla="*/ 262566 h 507710"/>
                  <a:gd name="connsiteX45" fmla="*/ 115135 w 272673"/>
                  <a:gd name="connsiteY45" fmla="*/ 258761 h 507710"/>
                  <a:gd name="connsiteX46" fmla="*/ 114477 w 272673"/>
                  <a:gd name="connsiteY46" fmla="*/ 253691 h 507710"/>
                  <a:gd name="connsiteX47" fmla="*/ 113080 w 272673"/>
                  <a:gd name="connsiteY47" fmla="*/ 248300 h 507710"/>
                  <a:gd name="connsiteX48" fmla="*/ 113163 w 272673"/>
                  <a:gd name="connsiteY48" fmla="*/ 243706 h 507710"/>
                  <a:gd name="connsiteX49" fmla="*/ 110697 w 272673"/>
                  <a:gd name="connsiteY49" fmla="*/ 240369 h 507710"/>
                  <a:gd name="connsiteX50" fmla="*/ 106423 w 272673"/>
                  <a:gd name="connsiteY50" fmla="*/ 234691 h 507710"/>
                  <a:gd name="connsiteX51" fmla="*/ 103218 w 272673"/>
                  <a:gd name="connsiteY51" fmla="*/ 231732 h 507710"/>
                  <a:gd name="connsiteX52" fmla="*/ 96973 w 272673"/>
                  <a:gd name="connsiteY52" fmla="*/ 230680 h 507710"/>
                  <a:gd name="connsiteX53" fmla="*/ 90810 w 272673"/>
                  <a:gd name="connsiteY53" fmla="*/ 230919 h 507710"/>
                  <a:gd name="connsiteX54" fmla="*/ 86701 w 272673"/>
                  <a:gd name="connsiteY54" fmla="*/ 230138 h 507710"/>
                  <a:gd name="connsiteX55" fmla="*/ 80865 w 272673"/>
                  <a:gd name="connsiteY55" fmla="*/ 228806 h 507710"/>
                  <a:gd name="connsiteX56" fmla="*/ 79057 w 272673"/>
                  <a:gd name="connsiteY56" fmla="*/ 232907 h 507710"/>
                  <a:gd name="connsiteX57" fmla="*/ 83002 w 272673"/>
                  <a:gd name="connsiteY57" fmla="*/ 233943 h 507710"/>
                  <a:gd name="connsiteX58" fmla="*/ 85221 w 272673"/>
                  <a:gd name="connsiteY58" fmla="*/ 237690 h 507710"/>
                  <a:gd name="connsiteX59" fmla="*/ 88919 w 272673"/>
                  <a:gd name="connsiteY59" fmla="*/ 239564 h 507710"/>
                  <a:gd name="connsiteX60" fmla="*/ 91549 w 272673"/>
                  <a:gd name="connsiteY60" fmla="*/ 243500 h 507710"/>
                  <a:gd name="connsiteX61" fmla="*/ 93604 w 272673"/>
                  <a:gd name="connsiteY61" fmla="*/ 248168 h 507710"/>
                  <a:gd name="connsiteX62" fmla="*/ 94261 w 272673"/>
                  <a:gd name="connsiteY62" fmla="*/ 253707 h 507710"/>
                  <a:gd name="connsiteX63" fmla="*/ 97795 w 272673"/>
                  <a:gd name="connsiteY63" fmla="*/ 256255 h 507710"/>
                  <a:gd name="connsiteX64" fmla="*/ 98945 w 272673"/>
                  <a:gd name="connsiteY64" fmla="*/ 261013 h 507710"/>
                  <a:gd name="connsiteX65" fmla="*/ 101822 w 272673"/>
                  <a:gd name="connsiteY65" fmla="*/ 264251 h 507710"/>
                  <a:gd name="connsiteX66" fmla="*/ 104944 w 272673"/>
                  <a:gd name="connsiteY66" fmla="*/ 266971 h 507710"/>
                  <a:gd name="connsiteX67" fmla="*/ 108971 w 272673"/>
                  <a:gd name="connsiteY67" fmla="*/ 270340 h 507710"/>
                  <a:gd name="connsiteX68" fmla="*/ 74702 w 272673"/>
                  <a:gd name="connsiteY68" fmla="*/ 287566 h 507710"/>
                  <a:gd name="connsiteX69" fmla="*/ 77496 w 272673"/>
                  <a:gd name="connsiteY69" fmla="*/ 284492 h 507710"/>
                  <a:gd name="connsiteX70" fmla="*/ 76181 w 272673"/>
                  <a:gd name="connsiteY70" fmla="*/ 280350 h 507710"/>
                  <a:gd name="connsiteX71" fmla="*/ 72319 w 272673"/>
                  <a:gd name="connsiteY71" fmla="*/ 277523 h 507710"/>
                  <a:gd name="connsiteX72" fmla="*/ 73223 w 272673"/>
                  <a:gd name="connsiteY72" fmla="*/ 281583 h 507710"/>
                  <a:gd name="connsiteX73" fmla="*/ 74209 w 272673"/>
                  <a:gd name="connsiteY73" fmla="*/ 285585 h 507710"/>
                  <a:gd name="connsiteX74" fmla="*/ 202328 w 272673"/>
                  <a:gd name="connsiteY74" fmla="*/ 293696 h 507710"/>
                  <a:gd name="connsiteX75" fmla="*/ 205698 w 272673"/>
                  <a:gd name="connsiteY75" fmla="*/ 291181 h 507710"/>
                  <a:gd name="connsiteX76" fmla="*/ 202903 w 272673"/>
                  <a:gd name="connsiteY76" fmla="*/ 287007 h 507710"/>
                  <a:gd name="connsiteX77" fmla="*/ 198301 w 272673"/>
                  <a:gd name="connsiteY77" fmla="*/ 286439 h 507710"/>
                  <a:gd name="connsiteX78" fmla="*/ 199287 w 272673"/>
                  <a:gd name="connsiteY78" fmla="*/ 290647 h 507710"/>
                  <a:gd name="connsiteX79" fmla="*/ 202328 w 272673"/>
                  <a:gd name="connsiteY79" fmla="*/ 293696 h 507710"/>
                  <a:gd name="connsiteX80" fmla="*/ 229858 w 272673"/>
                  <a:gd name="connsiteY80" fmla="*/ 342454 h 507710"/>
                  <a:gd name="connsiteX81" fmla="*/ 228872 w 272673"/>
                  <a:gd name="connsiteY81" fmla="*/ 338271 h 507710"/>
                  <a:gd name="connsiteX82" fmla="*/ 226078 w 272673"/>
                  <a:gd name="connsiteY82" fmla="*/ 335222 h 507710"/>
                  <a:gd name="connsiteX83" fmla="*/ 227968 w 272673"/>
                  <a:gd name="connsiteY83" fmla="*/ 339569 h 507710"/>
                  <a:gd name="connsiteX84" fmla="*/ 251718 w 272673"/>
                  <a:gd name="connsiteY84" fmla="*/ 347606 h 507710"/>
                  <a:gd name="connsiteX85" fmla="*/ 255334 w 272673"/>
                  <a:gd name="connsiteY85" fmla="*/ 345552 h 507710"/>
                  <a:gd name="connsiteX86" fmla="*/ 253034 w 272673"/>
                  <a:gd name="connsiteY86" fmla="*/ 341065 h 507710"/>
                  <a:gd name="connsiteX87" fmla="*/ 249417 w 272673"/>
                  <a:gd name="connsiteY87" fmla="*/ 343571 h 507710"/>
                  <a:gd name="connsiteX88" fmla="*/ 251718 w 272673"/>
                  <a:gd name="connsiteY88" fmla="*/ 347606 h 507710"/>
                  <a:gd name="connsiteX89" fmla="*/ 185892 w 272673"/>
                  <a:gd name="connsiteY89" fmla="*/ 260117 h 507710"/>
                  <a:gd name="connsiteX90" fmla="*/ 187617 w 272673"/>
                  <a:gd name="connsiteY90" fmla="*/ 256255 h 507710"/>
                  <a:gd name="connsiteX91" fmla="*/ 187946 w 272673"/>
                  <a:gd name="connsiteY91" fmla="*/ 251759 h 507710"/>
                  <a:gd name="connsiteX92" fmla="*/ 186714 w 272673"/>
                  <a:gd name="connsiteY92" fmla="*/ 247831 h 507710"/>
                  <a:gd name="connsiteX93" fmla="*/ 187946 w 272673"/>
                  <a:gd name="connsiteY93" fmla="*/ 243394 h 507710"/>
                  <a:gd name="connsiteX94" fmla="*/ 183755 w 272673"/>
                  <a:gd name="connsiteY94" fmla="*/ 244166 h 507710"/>
                  <a:gd name="connsiteX95" fmla="*/ 179975 w 272673"/>
                  <a:gd name="connsiteY95" fmla="*/ 241602 h 507710"/>
                  <a:gd name="connsiteX96" fmla="*/ 175866 w 272673"/>
                  <a:gd name="connsiteY96" fmla="*/ 243459 h 507710"/>
                  <a:gd name="connsiteX97" fmla="*/ 175537 w 272673"/>
                  <a:gd name="connsiteY97" fmla="*/ 239063 h 507710"/>
                  <a:gd name="connsiteX98" fmla="*/ 174140 w 272673"/>
                  <a:gd name="connsiteY98" fmla="*/ 233926 h 507710"/>
                  <a:gd name="connsiteX99" fmla="*/ 170442 w 272673"/>
                  <a:gd name="connsiteY99" fmla="*/ 229924 h 507710"/>
                  <a:gd name="connsiteX100" fmla="*/ 167976 w 272673"/>
                  <a:gd name="connsiteY100" fmla="*/ 226596 h 507710"/>
                  <a:gd name="connsiteX101" fmla="*/ 170689 w 272673"/>
                  <a:gd name="connsiteY101" fmla="*/ 223268 h 507710"/>
                  <a:gd name="connsiteX102" fmla="*/ 174880 w 272673"/>
                  <a:gd name="connsiteY102" fmla="*/ 223884 h 507710"/>
                  <a:gd name="connsiteX103" fmla="*/ 179235 w 272673"/>
                  <a:gd name="connsiteY103" fmla="*/ 222668 h 507710"/>
                  <a:gd name="connsiteX104" fmla="*/ 176112 w 272673"/>
                  <a:gd name="connsiteY104" fmla="*/ 219569 h 507710"/>
                  <a:gd name="connsiteX105" fmla="*/ 172414 w 272673"/>
                  <a:gd name="connsiteY105" fmla="*/ 217457 h 507710"/>
                  <a:gd name="connsiteX106" fmla="*/ 168223 w 272673"/>
                  <a:gd name="connsiteY106" fmla="*/ 216915 h 507710"/>
                  <a:gd name="connsiteX107" fmla="*/ 163949 w 272673"/>
                  <a:gd name="connsiteY107" fmla="*/ 215132 h 507710"/>
                  <a:gd name="connsiteX108" fmla="*/ 160991 w 272673"/>
                  <a:gd name="connsiteY108" fmla="*/ 212124 h 507710"/>
                  <a:gd name="connsiteX109" fmla="*/ 157868 w 272673"/>
                  <a:gd name="connsiteY109" fmla="*/ 215082 h 507710"/>
                  <a:gd name="connsiteX110" fmla="*/ 160827 w 272673"/>
                  <a:gd name="connsiteY110" fmla="*/ 219446 h 507710"/>
                  <a:gd name="connsiteX111" fmla="*/ 155731 w 272673"/>
                  <a:gd name="connsiteY111" fmla="*/ 222643 h 507710"/>
                  <a:gd name="connsiteX112" fmla="*/ 153595 w 272673"/>
                  <a:gd name="connsiteY112" fmla="*/ 218937 h 507710"/>
                  <a:gd name="connsiteX113" fmla="*/ 153512 w 272673"/>
                  <a:gd name="connsiteY113" fmla="*/ 214466 h 507710"/>
                  <a:gd name="connsiteX114" fmla="*/ 151622 w 272673"/>
                  <a:gd name="connsiteY114" fmla="*/ 210620 h 507710"/>
                  <a:gd name="connsiteX115" fmla="*/ 148336 w 272673"/>
                  <a:gd name="connsiteY115" fmla="*/ 207579 h 507710"/>
                  <a:gd name="connsiteX116" fmla="*/ 144637 w 272673"/>
                  <a:gd name="connsiteY116" fmla="*/ 205015 h 507710"/>
                  <a:gd name="connsiteX117" fmla="*/ 140857 w 272673"/>
                  <a:gd name="connsiteY117" fmla="*/ 203380 h 507710"/>
                  <a:gd name="connsiteX118" fmla="*/ 136337 w 272673"/>
                  <a:gd name="connsiteY118" fmla="*/ 203298 h 507710"/>
                  <a:gd name="connsiteX119" fmla="*/ 133050 w 272673"/>
                  <a:gd name="connsiteY119" fmla="*/ 206026 h 507710"/>
                  <a:gd name="connsiteX120" fmla="*/ 132557 w 272673"/>
                  <a:gd name="connsiteY120" fmla="*/ 210521 h 507710"/>
                  <a:gd name="connsiteX121" fmla="*/ 130256 w 272673"/>
                  <a:gd name="connsiteY121" fmla="*/ 206971 h 507710"/>
                  <a:gd name="connsiteX122" fmla="*/ 128448 w 272673"/>
                  <a:gd name="connsiteY122" fmla="*/ 211146 h 507710"/>
                  <a:gd name="connsiteX123" fmla="*/ 131981 w 272673"/>
                  <a:gd name="connsiteY123" fmla="*/ 213735 h 507710"/>
                  <a:gd name="connsiteX124" fmla="*/ 128858 w 272673"/>
                  <a:gd name="connsiteY124" fmla="*/ 216710 h 507710"/>
                  <a:gd name="connsiteX125" fmla="*/ 123928 w 272673"/>
                  <a:gd name="connsiteY125" fmla="*/ 215353 h 507710"/>
                  <a:gd name="connsiteX126" fmla="*/ 119244 w 272673"/>
                  <a:gd name="connsiteY126" fmla="*/ 212124 h 507710"/>
                  <a:gd name="connsiteX127" fmla="*/ 115299 w 272673"/>
                  <a:gd name="connsiteY127" fmla="*/ 208516 h 507710"/>
                  <a:gd name="connsiteX128" fmla="*/ 114641 w 272673"/>
                  <a:gd name="connsiteY128" fmla="*/ 203857 h 507710"/>
                  <a:gd name="connsiteX129" fmla="*/ 112012 w 272673"/>
                  <a:gd name="connsiteY129" fmla="*/ 199805 h 507710"/>
                  <a:gd name="connsiteX130" fmla="*/ 110614 w 272673"/>
                  <a:gd name="connsiteY130" fmla="*/ 195474 h 507710"/>
                  <a:gd name="connsiteX131" fmla="*/ 112094 w 272673"/>
                  <a:gd name="connsiteY131" fmla="*/ 191653 h 507710"/>
                  <a:gd name="connsiteX132" fmla="*/ 109300 w 272673"/>
                  <a:gd name="connsiteY132" fmla="*/ 188078 h 507710"/>
                  <a:gd name="connsiteX133" fmla="*/ 107081 w 272673"/>
                  <a:gd name="connsiteY133" fmla="*/ 182720 h 507710"/>
                  <a:gd name="connsiteX134" fmla="*/ 104944 w 272673"/>
                  <a:gd name="connsiteY134" fmla="*/ 178446 h 507710"/>
                  <a:gd name="connsiteX135" fmla="*/ 100918 w 272673"/>
                  <a:gd name="connsiteY135" fmla="*/ 173515 h 507710"/>
                  <a:gd name="connsiteX136" fmla="*/ 102890 w 272673"/>
                  <a:gd name="connsiteY136" fmla="*/ 169604 h 507710"/>
                  <a:gd name="connsiteX137" fmla="*/ 103794 w 272673"/>
                  <a:gd name="connsiteY137" fmla="*/ 165577 h 507710"/>
                  <a:gd name="connsiteX138" fmla="*/ 105273 w 272673"/>
                  <a:gd name="connsiteY138" fmla="*/ 161238 h 507710"/>
                  <a:gd name="connsiteX139" fmla="*/ 103054 w 272673"/>
                  <a:gd name="connsiteY139" fmla="*/ 157614 h 507710"/>
                  <a:gd name="connsiteX140" fmla="*/ 103629 w 272673"/>
                  <a:gd name="connsiteY140" fmla="*/ 153365 h 507710"/>
                  <a:gd name="connsiteX141" fmla="*/ 106834 w 272673"/>
                  <a:gd name="connsiteY141" fmla="*/ 149108 h 507710"/>
                  <a:gd name="connsiteX142" fmla="*/ 111108 w 272673"/>
                  <a:gd name="connsiteY142" fmla="*/ 147284 h 507710"/>
                  <a:gd name="connsiteX143" fmla="*/ 114888 w 272673"/>
                  <a:gd name="connsiteY143" fmla="*/ 145566 h 507710"/>
                  <a:gd name="connsiteX144" fmla="*/ 113902 w 272673"/>
                  <a:gd name="connsiteY144" fmla="*/ 150398 h 507710"/>
                  <a:gd name="connsiteX145" fmla="*/ 116613 w 272673"/>
                  <a:gd name="connsiteY145" fmla="*/ 146733 h 507710"/>
                  <a:gd name="connsiteX146" fmla="*/ 118750 w 272673"/>
                  <a:gd name="connsiteY146" fmla="*/ 142756 h 507710"/>
                  <a:gd name="connsiteX147" fmla="*/ 118832 w 272673"/>
                  <a:gd name="connsiteY147" fmla="*/ 138121 h 507710"/>
                  <a:gd name="connsiteX148" fmla="*/ 120065 w 272673"/>
                  <a:gd name="connsiteY148" fmla="*/ 132516 h 507710"/>
                  <a:gd name="connsiteX149" fmla="*/ 121627 w 272673"/>
                  <a:gd name="connsiteY149" fmla="*/ 127749 h 507710"/>
                  <a:gd name="connsiteX150" fmla="*/ 122531 w 272673"/>
                  <a:gd name="connsiteY150" fmla="*/ 123484 h 507710"/>
                  <a:gd name="connsiteX151" fmla="*/ 122449 w 272673"/>
                  <a:gd name="connsiteY151" fmla="*/ 119326 h 507710"/>
                  <a:gd name="connsiteX152" fmla="*/ 119983 w 272673"/>
                  <a:gd name="connsiteY152" fmla="*/ 115751 h 507710"/>
                  <a:gd name="connsiteX153" fmla="*/ 119244 w 272673"/>
                  <a:gd name="connsiteY153" fmla="*/ 111346 h 507710"/>
                  <a:gd name="connsiteX154" fmla="*/ 115464 w 272673"/>
                  <a:gd name="connsiteY154" fmla="*/ 109481 h 507710"/>
                  <a:gd name="connsiteX155" fmla="*/ 111601 w 272673"/>
                  <a:gd name="connsiteY155" fmla="*/ 103974 h 507710"/>
                  <a:gd name="connsiteX156" fmla="*/ 110040 w 272673"/>
                  <a:gd name="connsiteY156" fmla="*/ 98962 h 507710"/>
                  <a:gd name="connsiteX157" fmla="*/ 108560 w 272673"/>
                  <a:gd name="connsiteY157" fmla="*/ 95000 h 507710"/>
                  <a:gd name="connsiteX158" fmla="*/ 108724 w 272673"/>
                  <a:gd name="connsiteY158" fmla="*/ 89552 h 507710"/>
                  <a:gd name="connsiteX159" fmla="*/ 108067 w 272673"/>
                  <a:gd name="connsiteY159" fmla="*/ 84900 h 507710"/>
                  <a:gd name="connsiteX160" fmla="*/ 110861 w 272673"/>
                  <a:gd name="connsiteY160" fmla="*/ 81687 h 507710"/>
                  <a:gd name="connsiteX161" fmla="*/ 110532 w 272673"/>
                  <a:gd name="connsiteY161" fmla="*/ 76674 h 507710"/>
                  <a:gd name="connsiteX162" fmla="*/ 107738 w 272673"/>
                  <a:gd name="connsiteY162" fmla="*/ 73560 h 507710"/>
                  <a:gd name="connsiteX163" fmla="*/ 104944 w 272673"/>
                  <a:gd name="connsiteY163" fmla="*/ 76822 h 507710"/>
                  <a:gd name="connsiteX164" fmla="*/ 101657 w 272673"/>
                  <a:gd name="connsiteY164" fmla="*/ 79756 h 507710"/>
                  <a:gd name="connsiteX165" fmla="*/ 97137 w 272673"/>
                  <a:gd name="connsiteY165" fmla="*/ 79682 h 507710"/>
                  <a:gd name="connsiteX166" fmla="*/ 91467 w 272673"/>
                  <a:gd name="connsiteY166" fmla="*/ 77192 h 507710"/>
                  <a:gd name="connsiteX167" fmla="*/ 93110 w 272673"/>
                  <a:gd name="connsiteY167" fmla="*/ 82295 h 507710"/>
                  <a:gd name="connsiteX168" fmla="*/ 93275 w 272673"/>
                  <a:gd name="connsiteY168" fmla="*/ 87004 h 507710"/>
                  <a:gd name="connsiteX169" fmla="*/ 92535 w 272673"/>
                  <a:gd name="connsiteY169" fmla="*/ 82419 h 507710"/>
                  <a:gd name="connsiteX170" fmla="*/ 90727 w 272673"/>
                  <a:gd name="connsiteY170" fmla="*/ 77019 h 507710"/>
                  <a:gd name="connsiteX171" fmla="*/ 85960 w 272673"/>
                  <a:gd name="connsiteY171" fmla="*/ 74102 h 507710"/>
                  <a:gd name="connsiteX172" fmla="*/ 78646 w 272673"/>
                  <a:gd name="connsiteY172" fmla="*/ 69788 h 507710"/>
                  <a:gd name="connsiteX173" fmla="*/ 74374 w 272673"/>
                  <a:gd name="connsiteY173" fmla="*/ 69525 h 507710"/>
                  <a:gd name="connsiteX174" fmla="*/ 70100 w 272673"/>
                  <a:gd name="connsiteY174" fmla="*/ 70626 h 507710"/>
                  <a:gd name="connsiteX175" fmla="*/ 65909 w 272673"/>
                  <a:gd name="connsiteY175" fmla="*/ 71932 h 507710"/>
                  <a:gd name="connsiteX176" fmla="*/ 61635 w 272673"/>
                  <a:gd name="connsiteY176" fmla="*/ 72425 h 507710"/>
                  <a:gd name="connsiteX177" fmla="*/ 63033 w 272673"/>
                  <a:gd name="connsiteY177" fmla="*/ 78145 h 507710"/>
                  <a:gd name="connsiteX178" fmla="*/ 61635 w 272673"/>
                  <a:gd name="connsiteY178" fmla="*/ 82238 h 507710"/>
                  <a:gd name="connsiteX179" fmla="*/ 61306 w 272673"/>
                  <a:gd name="connsiteY179" fmla="*/ 87144 h 507710"/>
                  <a:gd name="connsiteX180" fmla="*/ 61059 w 272673"/>
                  <a:gd name="connsiteY180" fmla="*/ 91647 h 507710"/>
                  <a:gd name="connsiteX181" fmla="*/ 61142 w 272673"/>
                  <a:gd name="connsiteY181" fmla="*/ 95970 h 507710"/>
                  <a:gd name="connsiteX182" fmla="*/ 59910 w 272673"/>
                  <a:gd name="connsiteY182" fmla="*/ 100071 h 507710"/>
                  <a:gd name="connsiteX183" fmla="*/ 61718 w 272673"/>
                  <a:gd name="connsiteY183" fmla="*/ 103909 h 507710"/>
                  <a:gd name="connsiteX184" fmla="*/ 65580 w 272673"/>
                  <a:gd name="connsiteY184" fmla="*/ 101813 h 507710"/>
                  <a:gd name="connsiteX185" fmla="*/ 69442 w 272673"/>
                  <a:gd name="connsiteY185" fmla="*/ 99389 h 507710"/>
                  <a:gd name="connsiteX186" fmla="*/ 70922 w 272673"/>
                  <a:gd name="connsiteY186" fmla="*/ 103251 h 507710"/>
                  <a:gd name="connsiteX187" fmla="*/ 71004 w 272673"/>
                  <a:gd name="connsiteY187" fmla="*/ 107393 h 507710"/>
                  <a:gd name="connsiteX188" fmla="*/ 71086 w 272673"/>
                  <a:gd name="connsiteY188" fmla="*/ 111552 h 507710"/>
                  <a:gd name="connsiteX189" fmla="*/ 70428 w 272673"/>
                  <a:gd name="connsiteY189" fmla="*/ 107410 h 507710"/>
                  <a:gd name="connsiteX190" fmla="*/ 70839 w 272673"/>
                  <a:gd name="connsiteY190" fmla="*/ 103227 h 507710"/>
                  <a:gd name="connsiteX191" fmla="*/ 67223 w 272673"/>
                  <a:gd name="connsiteY191" fmla="*/ 100490 h 507710"/>
                  <a:gd name="connsiteX192" fmla="*/ 62950 w 272673"/>
                  <a:gd name="connsiteY192" fmla="*/ 102405 h 507710"/>
                  <a:gd name="connsiteX193" fmla="*/ 64182 w 272673"/>
                  <a:gd name="connsiteY193" fmla="*/ 107393 h 507710"/>
                  <a:gd name="connsiteX194" fmla="*/ 63937 w 272673"/>
                  <a:gd name="connsiteY194" fmla="*/ 112645 h 507710"/>
                  <a:gd name="connsiteX195" fmla="*/ 65991 w 272673"/>
                  <a:gd name="connsiteY195" fmla="*/ 119926 h 507710"/>
                  <a:gd name="connsiteX196" fmla="*/ 63690 w 272673"/>
                  <a:gd name="connsiteY196" fmla="*/ 125005 h 507710"/>
                  <a:gd name="connsiteX197" fmla="*/ 64511 w 272673"/>
                  <a:gd name="connsiteY197" fmla="*/ 130141 h 507710"/>
                  <a:gd name="connsiteX198" fmla="*/ 64758 w 272673"/>
                  <a:gd name="connsiteY198" fmla="*/ 134529 h 507710"/>
                  <a:gd name="connsiteX199" fmla="*/ 65744 w 272673"/>
                  <a:gd name="connsiteY199" fmla="*/ 138728 h 507710"/>
                  <a:gd name="connsiteX200" fmla="*/ 67963 w 272673"/>
                  <a:gd name="connsiteY200" fmla="*/ 143807 h 507710"/>
                  <a:gd name="connsiteX201" fmla="*/ 67634 w 272673"/>
                  <a:gd name="connsiteY201" fmla="*/ 149083 h 507710"/>
                  <a:gd name="connsiteX202" fmla="*/ 63361 w 272673"/>
                  <a:gd name="connsiteY202" fmla="*/ 150168 h 507710"/>
                  <a:gd name="connsiteX203" fmla="*/ 60402 w 272673"/>
                  <a:gd name="connsiteY203" fmla="*/ 146749 h 507710"/>
                  <a:gd name="connsiteX204" fmla="*/ 56540 w 272673"/>
                  <a:gd name="connsiteY204" fmla="*/ 144062 h 507710"/>
                  <a:gd name="connsiteX205" fmla="*/ 54896 w 272673"/>
                  <a:gd name="connsiteY205" fmla="*/ 139813 h 507710"/>
                  <a:gd name="connsiteX206" fmla="*/ 50951 w 272673"/>
                  <a:gd name="connsiteY206" fmla="*/ 142665 h 507710"/>
                  <a:gd name="connsiteX207" fmla="*/ 51938 w 272673"/>
                  <a:gd name="connsiteY207" fmla="*/ 147292 h 507710"/>
                  <a:gd name="connsiteX208" fmla="*/ 52267 w 272673"/>
                  <a:gd name="connsiteY208" fmla="*/ 151746 h 507710"/>
                  <a:gd name="connsiteX209" fmla="*/ 56458 w 272673"/>
                  <a:gd name="connsiteY209" fmla="*/ 155197 h 507710"/>
                  <a:gd name="connsiteX210" fmla="*/ 57444 w 272673"/>
                  <a:gd name="connsiteY210" fmla="*/ 159224 h 507710"/>
                  <a:gd name="connsiteX211" fmla="*/ 58430 w 272673"/>
                  <a:gd name="connsiteY211" fmla="*/ 163884 h 507710"/>
                  <a:gd name="connsiteX212" fmla="*/ 58841 w 272673"/>
                  <a:gd name="connsiteY212" fmla="*/ 168001 h 507710"/>
                  <a:gd name="connsiteX213" fmla="*/ 61306 w 272673"/>
                  <a:gd name="connsiteY213" fmla="*/ 171938 h 507710"/>
                  <a:gd name="connsiteX214" fmla="*/ 63690 w 272673"/>
                  <a:gd name="connsiteY214" fmla="*/ 176433 h 507710"/>
                  <a:gd name="connsiteX215" fmla="*/ 65333 w 272673"/>
                  <a:gd name="connsiteY215" fmla="*/ 180608 h 507710"/>
                  <a:gd name="connsiteX216" fmla="*/ 65909 w 272673"/>
                  <a:gd name="connsiteY216" fmla="*/ 184963 h 507710"/>
                  <a:gd name="connsiteX217" fmla="*/ 67223 w 272673"/>
                  <a:gd name="connsiteY217" fmla="*/ 188982 h 507710"/>
                  <a:gd name="connsiteX218" fmla="*/ 71004 w 272673"/>
                  <a:gd name="connsiteY218" fmla="*/ 186607 h 507710"/>
                  <a:gd name="connsiteX219" fmla="*/ 72729 w 272673"/>
                  <a:gd name="connsiteY219" fmla="*/ 190724 h 507710"/>
                  <a:gd name="connsiteX220" fmla="*/ 75031 w 272673"/>
                  <a:gd name="connsiteY220" fmla="*/ 194250 h 507710"/>
                  <a:gd name="connsiteX221" fmla="*/ 76428 w 272673"/>
                  <a:gd name="connsiteY221" fmla="*/ 198433 h 507710"/>
                  <a:gd name="connsiteX222" fmla="*/ 79469 w 272673"/>
                  <a:gd name="connsiteY222" fmla="*/ 201235 h 507710"/>
                  <a:gd name="connsiteX223" fmla="*/ 83084 w 272673"/>
                  <a:gd name="connsiteY223" fmla="*/ 199033 h 507710"/>
                  <a:gd name="connsiteX224" fmla="*/ 81605 w 272673"/>
                  <a:gd name="connsiteY224" fmla="*/ 193979 h 507710"/>
                  <a:gd name="connsiteX225" fmla="*/ 79961 w 272673"/>
                  <a:gd name="connsiteY225" fmla="*/ 189039 h 507710"/>
                  <a:gd name="connsiteX226" fmla="*/ 84646 w 272673"/>
                  <a:gd name="connsiteY226" fmla="*/ 189902 h 507710"/>
                  <a:gd name="connsiteX227" fmla="*/ 89001 w 272673"/>
                  <a:gd name="connsiteY227" fmla="*/ 191192 h 507710"/>
                  <a:gd name="connsiteX228" fmla="*/ 92042 w 272673"/>
                  <a:gd name="connsiteY228" fmla="*/ 194209 h 507710"/>
                  <a:gd name="connsiteX229" fmla="*/ 93439 w 272673"/>
                  <a:gd name="connsiteY229" fmla="*/ 198318 h 507710"/>
                  <a:gd name="connsiteX230" fmla="*/ 89741 w 272673"/>
                  <a:gd name="connsiteY230" fmla="*/ 201202 h 507710"/>
                  <a:gd name="connsiteX231" fmla="*/ 86536 w 272673"/>
                  <a:gd name="connsiteY231" fmla="*/ 204867 h 507710"/>
                  <a:gd name="connsiteX232" fmla="*/ 83166 w 272673"/>
                  <a:gd name="connsiteY232" fmla="*/ 207440 h 507710"/>
                  <a:gd name="connsiteX233" fmla="*/ 84892 w 272673"/>
                  <a:gd name="connsiteY233" fmla="*/ 212124 h 507710"/>
                  <a:gd name="connsiteX234" fmla="*/ 85468 w 272673"/>
                  <a:gd name="connsiteY234" fmla="*/ 217326 h 507710"/>
                  <a:gd name="connsiteX235" fmla="*/ 86946 w 272673"/>
                  <a:gd name="connsiteY235" fmla="*/ 221353 h 507710"/>
                  <a:gd name="connsiteX236" fmla="*/ 87522 w 272673"/>
                  <a:gd name="connsiteY236" fmla="*/ 216940 h 507710"/>
                  <a:gd name="connsiteX237" fmla="*/ 92617 w 272673"/>
                  <a:gd name="connsiteY237" fmla="*/ 217194 h 507710"/>
                  <a:gd name="connsiteX238" fmla="*/ 94425 w 272673"/>
                  <a:gd name="connsiteY238" fmla="*/ 221682 h 507710"/>
                  <a:gd name="connsiteX239" fmla="*/ 98287 w 272673"/>
                  <a:gd name="connsiteY239" fmla="*/ 223161 h 507710"/>
                  <a:gd name="connsiteX240" fmla="*/ 102232 w 272673"/>
                  <a:gd name="connsiteY240" fmla="*/ 225330 h 507710"/>
                  <a:gd name="connsiteX241" fmla="*/ 107821 w 272673"/>
                  <a:gd name="connsiteY241" fmla="*/ 224385 h 507710"/>
                  <a:gd name="connsiteX242" fmla="*/ 108971 w 272673"/>
                  <a:gd name="connsiteY242" fmla="*/ 219964 h 507710"/>
                  <a:gd name="connsiteX243" fmla="*/ 112751 w 272673"/>
                  <a:gd name="connsiteY243" fmla="*/ 217277 h 507710"/>
                  <a:gd name="connsiteX244" fmla="*/ 116531 w 272673"/>
                  <a:gd name="connsiteY244" fmla="*/ 215058 h 507710"/>
                  <a:gd name="connsiteX245" fmla="*/ 119819 w 272673"/>
                  <a:gd name="connsiteY245" fmla="*/ 217663 h 507710"/>
                  <a:gd name="connsiteX246" fmla="*/ 123600 w 272673"/>
                  <a:gd name="connsiteY246" fmla="*/ 219446 h 507710"/>
                  <a:gd name="connsiteX247" fmla="*/ 128119 w 272673"/>
                  <a:gd name="connsiteY247" fmla="*/ 222109 h 507710"/>
                  <a:gd name="connsiteX248" fmla="*/ 130420 w 272673"/>
                  <a:gd name="connsiteY248" fmla="*/ 225544 h 507710"/>
                  <a:gd name="connsiteX249" fmla="*/ 134447 w 272673"/>
                  <a:gd name="connsiteY249" fmla="*/ 227459 h 507710"/>
                  <a:gd name="connsiteX250" fmla="*/ 139295 w 272673"/>
                  <a:gd name="connsiteY250" fmla="*/ 232907 h 507710"/>
                  <a:gd name="connsiteX251" fmla="*/ 140364 w 272673"/>
                  <a:gd name="connsiteY251" fmla="*/ 236967 h 507710"/>
                  <a:gd name="connsiteX252" fmla="*/ 143240 w 272673"/>
                  <a:gd name="connsiteY252" fmla="*/ 240378 h 507710"/>
                  <a:gd name="connsiteX253" fmla="*/ 144390 w 272673"/>
                  <a:gd name="connsiteY253" fmla="*/ 233113 h 507710"/>
                  <a:gd name="connsiteX254" fmla="*/ 141926 w 272673"/>
                  <a:gd name="connsiteY254" fmla="*/ 229447 h 507710"/>
                  <a:gd name="connsiteX255" fmla="*/ 138556 w 272673"/>
                  <a:gd name="connsiteY255" fmla="*/ 225076 h 507710"/>
                  <a:gd name="connsiteX256" fmla="*/ 138474 w 272673"/>
                  <a:gd name="connsiteY256" fmla="*/ 220367 h 507710"/>
                  <a:gd name="connsiteX257" fmla="*/ 135515 w 272673"/>
                  <a:gd name="connsiteY257" fmla="*/ 216266 h 507710"/>
                  <a:gd name="connsiteX258" fmla="*/ 139624 w 272673"/>
                  <a:gd name="connsiteY258" fmla="*/ 217055 h 507710"/>
                  <a:gd name="connsiteX259" fmla="*/ 143076 w 272673"/>
                  <a:gd name="connsiteY259" fmla="*/ 220128 h 507710"/>
                  <a:gd name="connsiteX260" fmla="*/ 147760 w 272673"/>
                  <a:gd name="connsiteY260" fmla="*/ 222470 h 507710"/>
                  <a:gd name="connsiteX261" fmla="*/ 149158 w 272673"/>
                  <a:gd name="connsiteY261" fmla="*/ 226620 h 507710"/>
                  <a:gd name="connsiteX262" fmla="*/ 153102 w 272673"/>
                  <a:gd name="connsiteY262" fmla="*/ 229053 h 507710"/>
                  <a:gd name="connsiteX263" fmla="*/ 157293 w 272673"/>
                  <a:gd name="connsiteY263" fmla="*/ 231206 h 507710"/>
                  <a:gd name="connsiteX264" fmla="*/ 160087 w 272673"/>
                  <a:gd name="connsiteY264" fmla="*/ 235085 h 507710"/>
                  <a:gd name="connsiteX265" fmla="*/ 163375 w 272673"/>
                  <a:gd name="connsiteY265" fmla="*/ 239178 h 507710"/>
                  <a:gd name="connsiteX266" fmla="*/ 162635 w 272673"/>
                  <a:gd name="connsiteY266" fmla="*/ 243656 h 507710"/>
                  <a:gd name="connsiteX267" fmla="*/ 167566 w 272673"/>
                  <a:gd name="connsiteY267" fmla="*/ 244684 h 507710"/>
                  <a:gd name="connsiteX268" fmla="*/ 171839 w 272673"/>
                  <a:gd name="connsiteY268" fmla="*/ 248439 h 507710"/>
                  <a:gd name="connsiteX269" fmla="*/ 176031 w 272673"/>
                  <a:gd name="connsiteY269" fmla="*/ 246837 h 507710"/>
                  <a:gd name="connsiteX270" fmla="*/ 180221 w 272673"/>
                  <a:gd name="connsiteY270" fmla="*/ 246327 h 507710"/>
                  <a:gd name="connsiteX271" fmla="*/ 184330 w 272673"/>
                  <a:gd name="connsiteY271" fmla="*/ 247872 h 507710"/>
                  <a:gd name="connsiteX272" fmla="*/ 179482 w 272673"/>
                  <a:gd name="connsiteY272" fmla="*/ 249376 h 507710"/>
                  <a:gd name="connsiteX273" fmla="*/ 179811 w 272673"/>
                  <a:gd name="connsiteY273" fmla="*/ 254233 h 507710"/>
                  <a:gd name="connsiteX274" fmla="*/ 182605 w 272673"/>
                  <a:gd name="connsiteY274" fmla="*/ 257224 h 507710"/>
                  <a:gd name="connsiteX275" fmla="*/ 185892 w 272673"/>
                  <a:gd name="connsiteY275" fmla="*/ 260117 h 507710"/>
                  <a:gd name="connsiteX276" fmla="*/ 130913 w 272673"/>
                  <a:gd name="connsiteY276" fmla="*/ 273743 h 507710"/>
                  <a:gd name="connsiteX277" fmla="*/ 131489 w 272673"/>
                  <a:gd name="connsiteY277" fmla="*/ 269289 h 507710"/>
                  <a:gd name="connsiteX278" fmla="*/ 132063 w 272673"/>
                  <a:gd name="connsiteY278" fmla="*/ 264399 h 507710"/>
                  <a:gd name="connsiteX279" fmla="*/ 132310 w 272673"/>
                  <a:gd name="connsiteY279" fmla="*/ 260249 h 507710"/>
                  <a:gd name="connsiteX280" fmla="*/ 131406 w 272673"/>
                  <a:gd name="connsiteY280" fmla="*/ 255688 h 507710"/>
                  <a:gd name="connsiteX281" fmla="*/ 128530 w 272673"/>
                  <a:gd name="connsiteY281" fmla="*/ 258958 h 507710"/>
                  <a:gd name="connsiteX282" fmla="*/ 128940 w 272673"/>
                  <a:gd name="connsiteY282" fmla="*/ 264103 h 507710"/>
                  <a:gd name="connsiteX283" fmla="*/ 128858 w 272673"/>
                  <a:gd name="connsiteY283" fmla="*/ 268590 h 507710"/>
                  <a:gd name="connsiteX284" fmla="*/ 130913 w 272673"/>
                  <a:gd name="connsiteY284" fmla="*/ 273743 h 507710"/>
                  <a:gd name="connsiteX285" fmla="*/ 178495 w 272673"/>
                  <a:gd name="connsiteY285" fmla="*/ 238438 h 507710"/>
                  <a:gd name="connsiteX286" fmla="*/ 177427 w 272673"/>
                  <a:gd name="connsiteY286" fmla="*/ 234337 h 507710"/>
                  <a:gd name="connsiteX287" fmla="*/ 178495 w 272673"/>
                  <a:gd name="connsiteY287" fmla="*/ 238438 h 507710"/>
                  <a:gd name="connsiteX288" fmla="*/ 166908 w 272673"/>
                  <a:gd name="connsiteY288" fmla="*/ 255080 h 507710"/>
                  <a:gd name="connsiteX289" fmla="*/ 164114 w 272673"/>
                  <a:gd name="connsiteY289" fmla="*/ 251743 h 507710"/>
                  <a:gd name="connsiteX290" fmla="*/ 161895 w 272673"/>
                  <a:gd name="connsiteY290" fmla="*/ 248176 h 507710"/>
                  <a:gd name="connsiteX291" fmla="*/ 158362 w 272673"/>
                  <a:gd name="connsiteY291" fmla="*/ 244651 h 507710"/>
                  <a:gd name="connsiteX292" fmla="*/ 155239 w 272673"/>
                  <a:gd name="connsiteY292" fmla="*/ 241898 h 507710"/>
                  <a:gd name="connsiteX293" fmla="*/ 157376 w 272673"/>
                  <a:gd name="connsiteY293" fmla="*/ 246820 h 507710"/>
                  <a:gd name="connsiteX294" fmla="*/ 161156 w 272673"/>
                  <a:gd name="connsiteY294" fmla="*/ 250428 h 507710"/>
                  <a:gd name="connsiteX295" fmla="*/ 164690 w 272673"/>
                  <a:gd name="connsiteY295" fmla="*/ 253288 h 507710"/>
                  <a:gd name="connsiteX296" fmla="*/ 241281 w 272673"/>
                  <a:gd name="connsiteY296" fmla="*/ 344155 h 507710"/>
                  <a:gd name="connsiteX297" fmla="*/ 241199 w 272673"/>
                  <a:gd name="connsiteY297" fmla="*/ 339610 h 507710"/>
                  <a:gd name="connsiteX298" fmla="*/ 240131 w 272673"/>
                  <a:gd name="connsiteY298" fmla="*/ 334770 h 507710"/>
                  <a:gd name="connsiteX299" fmla="*/ 238076 w 272673"/>
                  <a:gd name="connsiteY299" fmla="*/ 330957 h 507710"/>
                  <a:gd name="connsiteX300" fmla="*/ 239556 w 272673"/>
                  <a:gd name="connsiteY300" fmla="*/ 327061 h 507710"/>
                  <a:gd name="connsiteX301" fmla="*/ 235365 w 272673"/>
                  <a:gd name="connsiteY301" fmla="*/ 329527 h 507710"/>
                  <a:gd name="connsiteX302" fmla="*/ 236186 w 272673"/>
                  <a:gd name="connsiteY302" fmla="*/ 333759 h 507710"/>
                  <a:gd name="connsiteX303" fmla="*/ 238159 w 272673"/>
                  <a:gd name="connsiteY303" fmla="*/ 337564 h 507710"/>
                  <a:gd name="connsiteX304" fmla="*/ 240460 w 272673"/>
                  <a:gd name="connsiteY304" fmla="*/ 341665 h 507710"/>
                  <a:gd name="connsiteX305" fmla="*/ 197644 w 272673"/>
                  <a:gd name="connsiteY305" fmla="*/ 352529 h 507710"/>
                  <a:gd name="connsiteX306" fmla="*/ 202410 w 272673"/>
                  <a:gd name="connsiteY306" fmla="*/ 352159 h 507710"/>
                  <a:gd name="connsiteX307" fmla="*/ 206355 w 272673"/>
                  <a:gd name="connsiteY307" fmla="*/ 348675 h 507710"/>
                  <a:gd name="connsiteX308" fmla="*/ 210875 w 272673"/>
                  <a:gd name="connsiteY308" fmla="*/ 348058 h 507710"/>
                  <a:gd name="connsiteX309" fmla="*/ 208984 w 272673"/>
                  <a:gd name="connsiteY309" fmla="*/ 344303 h 507710"/>
                  <a:gd name="connsiteX310" fmla="*/ 209971 w 272673"/>
                  <a:gd name="connsiteY310" fmla="*/ 340144 h 507710"/>
                  <a:gd name="connsiteX311" fmla="*/ 206272 w 272673"/>
                  <a:gd name="connsiteY311" fmla="*/ 336939 h 507710"/>
                  <a:gd name="connsiteX312" fmla="*/ 202410 w 272673"/>
                  <a:gd name="connsiteY312" fmla="*/ 334482 h 507710"/>
                  <a:gd name="connsiteX313" fmla="*/ 198301 w 272673"/>
                  <a:gd name="connsiteY313" fmla="*/ 334827 h 507710"/>
                  <a:gd name="connsiteX314" fmla="*/ 195507 w 272673"/>
                  <a:gd name="connsiteY314" fmla="*/ 339586 h 507710"/>
                  <a:gd name="connsiteX315" fmla="*/ 191973 w 272673"/>
                  <a:gd name="connsiteY315" fmla="*/ 341763 h 507710"/>
                  <a:gd name="connsiteX316" fmla="*/ 188768 w 272673"/>
                  <a:gd name="connsiteY316" fmla="*/ 345872 h 507710"/>
                  <a:gd name="connsiteX317" fmla="*/ 190576 w 272673"/>
                  <a:gd name="connsiteY317" fmla="*/ 350039 h 507710"/>
                  <a:gd name="connsiteX318" fmla="*/ 194603 w 272673"/>
                  <a:gd name="connsiteY318" fmla="*/ 352143 h 507710"/>
                  <a:gd name="connsiteX319" fmla="*/ 249499 w 272673"/>
                  <a:gd name="connsiteY319" fmla="*/ 353466 h 507710"/>
                  <a:gd name="connsiteX320" fmla="*/ 249664 w 272673"/>
                  <a:gd name="connsiteY320" fmla="*/ 348420 h 507710"/>
                  <a:gd name="connsiteX321" fmla="*/ 248760 w 272673"/>
                  <a:gd name="connsiteY321" fmla="*/ 352504 h 507710"/>
                  <a:gd name="connsiteX322" fmla="*/ 83331 w 272673"/>
                  <a:gd name="connsiteY322" fmla="*/ 277498 h 507710"/>
                  <a:gd name="connsiteX323" fmla="*/ 83084 w 272673"/>
                  <a:gd name="connsiteY323" fmla="*/ 273167 h 507710"/>
                  <a:gd name="connsiteX324" fmla="*/ 80208 w 272673"/>
                  <a:gd name="connsiteY324" fmla="*/ 269741 h 507710"/>
                  <a:gd name="connsiteX325" fmla="*/ 76017 w 272673"/>
                  <a:gd name="connsiteY325" fmla="*/ 270924 h 507710"/>
                  <a:gd name="connsiteX326" fmla="*/ 72483 w 272673"/>
                  <a:gd name="connsiteY326" fmla="*/ 268574 h 507710"/>
                  <a:gd name="connsiteX327" fmla="*/ 70346 w 272673"/>
                  <a:gd name="connsiteY327" fmla="*/ 272181 h 507710"/>
                  <a:gd name="connsiteX328" fmla="*/ 73469 w 272673"/>
                  <a:gd name="connsiteY328" fmla="*/ 275115 h 507710"/>
                  <a:gd name="connsiteX329" fmla="*/ 77907 w 272673"/>
                  <a:gd name="connsiteY329" fmla="*/ 276783 h 507710"/>
                  <a:gd name="connsiteX330" fmla="*/ 82345 w 272673"/>
                  <a:gd name="connsiteY330" fmla="*/ 276586 h 507710"/>
                  <a:gd name="connsiteX331" fmla="*/ 113820 w 272673"/>
                  <a:gd name="connsiteY331" fmla="*/ 277359 h 507710"/>
                  <a:gd name="connsiteX332" fmla="*/ 112916 w 272673"/>
                  <a:gd name="connsiteY332" fmla="*/ 272978 h 507710"/>
                  <a:gd name="connsiteX333" fmla="*/ 113820 w 272673"/>
                  <a:gd name="connsiteY333" fmla="*/ 277359 h 507710"/>
                  <a:gd name="connsiteX334" fmla="*/ 83002 w 272673"/>
                  <a:gd name="connsiteY334" fmla="*/ 282889 h 507710"/>
                  <a:gd name="connsiteX335" fmla="*/ 82592 w 272673"/>
                  <a:gd name="connsiteY335" fmla="*/ 278238 h 507710"/>
                  <a:gd name="connsiteX336" fmla="*/ 83002 w 272673"/>
                  <a:gd name="connsiteY336" fmla="*/ 282889 h 507710"/>
                  <a:gd name="connsiteX337" fmla="*/ 151377 w 272673"/>
                  <a:gd name="connsiteY337" fmla="*/ 326881 h 507710"/>
                  <a:gd name="connsiteX338" fmla="*/ 155074 w 272673"/>
                  <a:gd name="connsiteY338" fmla="*/ 324727 h 507710"/>
                  <a:gd name="connsiteX339" fmla="*/ 156307 w 272673"/>
                  <a:gd name="connsiteY339" fmla="*/ 320265 h 507710"/>
                  <a:gd name="connsiteX340" fmla="*/ 154170 w 272673"/>
                  <a:gd name="connsiteY340" fmla="*/ 316148 h 507710"/>
                  <a:gd name="connsiteX341" fmla="*/ 151377 w 272673"/>
                  <a:gd name="connsiteY341" fmla="*/ 319887 h 507710"/>
                  <a:gd name="connsiteX342" fmla="*/ 149732 w 272673"/>
                  <a:gd name="connsiteY342" fmla="*/ 323971 h 507710"/>
                  <a:gd name="connsiteX343" fmla="*/ 135762 w 272673"/>
                  <a:gd name="connsiteY343" fmla="*/ 326675 h 507710"/>
                  <a:gd name="connsiteX344" fmla="*/ 139050 w 272673"/>
                  <a:gd name="connsiteY344" fmla="*/ 321309 h 507710"/>
                  <a:gd name="connsiteX345" fmla="*/ 142829 w 272673"/>
                  <a:gd name="connsiteY345" fmla="*/ 319591 h 507710"/>
                  <a:gd name="connsiteX346" fmla="*/ 149158 w 272673"/>
                  <a:gd name="connsiteY346" fmla="*/ 318022 h 507710"/>
                  <a:gd name="connsiteX347" fmla="*/ 152445 w 272673"/>
                  <a:gd name="connsiteY347" fmla="*/ 315301 h 507710"/>
                  <a:gd name="connsiteX348" fmla="*/ 156635 w 272673"/>
                  <a:gd name="connsiteY348" fmla="*/ 313732 h 507710"/>
                  <a:gd name="connsiteX349" fmla="*/ 156307 w 272673"/>
                  <a:gd name="connsiteY349" fmla="*/ 309582 h 507710"/>
                  <a:gd name="connsiteX350" fmla="*/ 159840 w 272673"/>
                  <a:gd name="connsiteY350" fmla="*/ 306368 h 507710"/>
                  <a:gd name="connsiteX351" fmla="*/ 162635 w 272673"/>
                  <a:gd name="connsiteY351" fmla="*/ 302851 h 507710"/>
                  <a:gd name="connsiteX352" fmla="*/ 164361 w 272673"/>
                  <a:gd name="connsiteY352" fmla="*/ 299005 h 507710"/>
                  <a:gd name="connsiteX353" fmla="*/ 164772 w 272673"/>
                  <a:gd name="connsiteY353" fmla="*/ 294419 h 507710"/>
                  <a:gd name="connsiteX354" fmla="*/ 164361 w 272673"/>
                  <a:gd name="connsiteY354" fmla="*/ 289784 h 507710"/>
                  <a:gd name="connsiteX355" fmla="*/ 160334 w 272673"/>
                  <a:gd name="connsiteY355" fmla="*/ 293006 h 507710"/>
                  <a:gd name="connsiteX356" fmla="*/ 156225 w 272673"/>
                  <a:gd name="connsiteY356" fmla="*/ 293926 h 507710"/>
                  <a:gd name="connsiteX357" fmla="*/ 155486 w 272673"/>
                  <a:gd name="connsiteY357" fmla="*/ 289414 h 507710"/>
                  <a:gd name="connsiteX358" fmla="*/ 151377 w 272673"/>
                  <a:gd name="connsiteY358" fmla="*/ 290409 h 507710"/>
                  <a:gd name="connsiteX359" fmla="*/ 146445 w 272673"/>
                  <a:gd name="connsiteY359" fmla="*/ 289505 h 507710"/>
                  <a:gd name="connsiteX360" fmla="*/ 142336 w 272673"/>
                  <a:gd name="connsiteY360" fmla="*/ 285396 h 507710"/>
                  <a:gd name="connsiteX361" fmla="*/ 138720 w 272673"/>
                  <a:gd name="connsiteY361" fmla="*/ 283210 h 507710"/>
                  <a:gd name="connsiteX362" fmla="*/ 134529 w 272673"/>
                  <a:gd name="connsiteY362" fmla="*/ 282232 h 507710"/>
                  <a:gd name="connsiteX363" fmla="*/ 131160 w 272673"/>
                  <a:gd name="connsiteY363" fmla="*/ 279577 h 507710"/>
                  <a:gd name="connsiteX364" fmla="*/ 127872 w 272673"/>
                  <a:gd name="connsiteY364" fmla="*/ 283078 h 507710"/>
                  <a:gd name="connsiteX365" fmla="*/ 132146 w 272673"/>
                  <a:gd name="connsiteY365" fmla="*/ 285117 h 507710"/>
                  <a:gd name="connsiteX366" fmla="*/ 134776 w 272673"/>
                  <a:gd name="connsiteY366" fmla="*/ 289374 h 507710"/>
                  <a:gd name="connsiteX367" fmla="*/ 134036 w 272673"/>
                  <a:gd name="connsiteY367" fmla="*/ 293433 h 507710"/>
                  <a:gd name="connsiteX368" fmla="*/ 134611 w 272673"/>
                  <a:gd name="connsiteY368" fmla="*/ 297567 h 507710"/>
                  <a:gd name="connsiteX369" fmla="*/ 134529 w 272673"/>
                  <a:gd name="connsiteY369" fmla="*/ 301873 h 507710"/>
                  <a:gd name="connsiteX370" fmla="*/ 135680 w 272673"/>
                  <a:gd name="connsiteY370" fmla="*/ 307091 h 507710"/>
                  <a:gd name="connsiteX371" fmla="*/ 133461 w 272673"/>
                  <a:gd name="connsiteY371" fmla="*/ 313806 h 507710"/>
                  <a:gd name="connsiteX372" fmla="*/ 134941 w 272673"/>
                  <a:gd name="connsiteY372" fmla="*/ 318580 h 507710"/>
                  <a:gd name="connsiteX373" fmla="*/ 134611 w 272673"/>
                  <a:gd name="connsiteY373" fmla="*/ 322870 h 507710"/>
                  <a:gd name="connsiteX374" fmla="*/ 222955 w 272673"/>
                  <a:gd name="connsiteY374" fmla="*/ 339454 h 507710"/>
                  <a:gd name="connsiteX375" fmla="*/ 221640 w 272673"/>
                  <a:gd name="connsiteY375" fmla="*/ 335049 h 507710"/>
                  <a:gd name="connsiteX376" fmla="*/ 220572 w 272673"/>
                  <a:gd name="connsiteY376" fmla="*/ 329995 h 507710"/>
                  <a:gd name="connsiteX377" fmla="*/ 224188 w 272673"/>
                  <a:gd name="connsiteY377" fmla="*/ 333307 h 507710"/>
                  <a:gd name="connsiteX378" fmla="*/ 228297 w 272673"/>
                  <a:gd name="connsiteY378" fmla="*/ 331499 h 507710"/>
                  <a:gd name="connsiteX379" fmla="*/ 227311 w 272673"/>
                  <a:gd name="connsiteY379" fmla="*/ 327176 h 507710"/>
                  <a:gd name="connsiteX380" fmla="*/ 224763 w 272673"/>
                  <a:gd name="connsiteY380" fmla="*/ 322813 h 507710"/>
                  <a:gd name="connsiteX381" fmla="*/ 222626 w 272673"/>
                  <a:gd name="connsiteY381" fmla="*/ 318498 h 507710"/>
                  <a:gd name="connsiteX382" fmla="*/ 219339 w 272673"/>
                  <a:gd name="connsiteY382" fmla="*/ 314521 h 507710"/>
                  <a:gd name="connsiteX383" fmla="*/ 219750 w 272673"/>
                  <a:gd name="connsiteY383" fmla="*/ 310288 h 507710"/>
                  <a:gd name="connsiteX384" fmla="*/ 219175 w 272673"/>
                  <a:gd name="connsiteY384" fmla="*/ 305916 h 507710"/>
                  <a:gd name="connsiteX385" fmla="*/ 218353 w 272673"/>
                  <a:gd name="connsiteY385" fmla="*/ 300739 h 507710"/>
                  <a:gd name="connsiteX386" fmla="*/ 216216 w 272673"/>
                  <a:gd name="connsiteY386" fmla="*/ 296803 h 507710"/>
                  <a:gd name="connsiteX387" fmla="*/ 212271 w 272673"/>
                  <a:gd name="connsiteY387" fmla="*/ 294625 h 507710"/>
                  <a:gd name="connsiteX388" fmla="*/ 209724 w 272673"/>
                  <a:gd name="connsiteY388" fmla="*/ 297838 h 507710"/>
                  <a:gd name="connsiteX389" fmla="*/ 205698 w 272673"/>
                  <a:gd name="connsiteY389" fmla="*/ 298652 h 507710"/>
                  <a:gd name="connsiteX390" fmla="*/ 203889 w 272673"/>
                  <a:gd name="connsiteY390" fmla="*/ 294863 h 507710"/>
                  <a:gd name="connsiteX391" fmla="*/ 197562 w 272673"/>
                  <a:gd name="connsiteY391" fmla="*/ 290803 h 507710"/>
                  <a:gd name="connsiteX392" fmla="*/ 198054 w 272673"/>
                  <a:gd name="connsiteY392" fmla="*/ 295389 h 507710"/>
                  <a:gd name="connsiteX393" fmla="*/ 199780 w 272673"/>
                  <a:gd name="connsiteY393" fmla="*/ 299153 h 507710"/>
                  <a:gd name="connsiteX394" fmla="*/ 201260 w 272673"/>
                  <a:gd name="connsiteY394" fmla="*/ 304330 h 507710"/>
                  <a:gd name="connsiteX395" fmla="*/ 202081 w 272673"/>
                  <a:gd name="connsiteY395" fmla="*/ 308743 h 507710"/>
                  <a:gd name="connsiteX396" fmla="*/ 204218 w 272673"/>
                  <a:gd name="connsiteY396" fmla="*/ 312351 h 507710"/>
                  <a:gd name="connsiteX397" fmla="*/ 205698 w 272673"/>
                  <a:gd name="connsiteY397" fmla="*/ 308291 h 507710"/>
                  <a:gd name="connsiteX398" fmla="*/ 209724 w 272673"/>
                  <a:gd name="connsiteY398" fmla="*/ 310042 h 507710"/>
                  <a:gd name="connsiteX399" fmla="*/ 212436 w 272673"/>
                  <a:gd name="connsiteY399" fmla="*/ 313847 h 507710"/>
                  <a:gd name="connsiteX400" fmla="*/ 213833 w 272673"/>
                  <a:gd name="connsiteY400" fmla="*/ 318046 h 507710"/>
                  <a:gd name="connsiteX401" fmla="*/ 213669 w 272673"/>
                  <a:gd name="connsiteY401" fmla="*/ 322673 h 507710"/>
                  <a:gd name="connsiteX402" fmla="*/ 213012 w 272673"/>
                  <a:gd name="connsiteY402" fmla="*/ 327020 h 507710"/>
                  <a:gd name="connsiteX403" fmla="*/ 214737 w 272673"/>
                  <a:gd name="connsiteY403" fmla="*/ 332009 h 507710"/>
                  <a:gd name="connsiteX404" fmla="*/ 217367 w 272673"/>
                  <a:gd name="connsiteY404" fmla="*/ 335435 h 507710"/>
                  <a:gd name="connsiteX405" fmla="*/ 221065 w 272673"/>
                  <a:gd name="connsiteY405" fmla="*/ 338164 h 507710"/>
                  <a:gd name="connsiteX406" fmla="*/ 76346 w 272673"/>
                  <a:gd name="connsiteY406" fmla="*/ 224435 h 507710"/>
                  <a:gd name="connsiteX407" fmla="*/ 75113 w 272673"/>
                  <a:gd name="connsiteY407" fmla="*/ 220399 h 507710"/>
                  <a:gd name="connsiteX408" fmla="*/ 70757 w 272673"/>
                  <a:gd name="connsiteY408" fmla="*/ 218337 h 507710"/>
                  <a:gd name="connsiteX409" fmla="*/ 72976 w 272673"/>
                  <a:gd name="connsiteY409" fmla="*/ 222076 h 507710"/>
                  <a:gd name="connsiteX410" fmla="*/ 76346 w 272673"/>
                  <a:gd name="connsiteY410" fmla="*/ 224435 h 507710"/>
                  <a:gd name="connsiteX411" fmla="*/ 200273 w 272673"/>
                  <a:gd name="connsiteY411" fmla="*/ 321210 h 507710"/>
                  <a:gd name="connsiteX412" fmla="*/ 204547 w 272673"/>
                  <a:gd name="connsiteY412" fmla="*/ 319862 h 507710"/>
                  <a:gd name="connsiteX413" fmla="*/ 201177 w 272673"/>
                  <a:gd name="connsiteY413" fmla="*/ 317364 h 507710"/>
                  <a:gd name="connsiteX414" fmla="*/ 186796 w 272673"/>
                  <a:gd name="connsiteY414" fmla="*/ 229250 h 507710"/>
                  <a:gd name="connsiteX415" fmla="*/ 190330 w 272673"/>
                  <a:gd name="connsiteY415" fmla="*/ 225766 h 507710"/>
                  <a:gd name="connsiteX416" fmla="*/ 190987 w 272673"/>
                  <a:gd name="connsiteY416" fmla="*/ 221032 h 507710"/>
                  <a:gd name="connsiteX417" fmla="*/ 189426 w 272673"/>
                  <a:gd name="connsiteY417" fmla="*/ 216940 h 507710"/>
                  <a:gd name="connsiteX418" fmla="*/ 186631 w 272673"/>
                  <a:gd name="connsiteY418" fmla="*/ 213562 h 507710"/>
                  <a:gd name="connsiteX419" fmla="*/ 182440 w 272673"/>
                  <a:gd name="connsiteY419" fmla="*/ 212198 h 507710"/>
                  <a:gd name="connsiteX420" fmla="*/ 183591 w 272673"/>
                  <a:gd name="connsiteY420" fmla="*/ 216504 h 507710"/>
                  <a:gd name="connsiteX421" fmla="*/ 183508 w 272673"/>
                  <a:gd name="connsiteY421" fmla="*/ 221862 h 507710"/>
                  <a:gd name="connsiteX422" fmla="*/ 182275 w 272673"/>
                  <a:gd name="connsiteY422" fmla="*/ 226382 h 507710"/>
                  <a:gd name="connsiteX423" fmla="*/ 185892 w 272673"/>
                  <a:gd name="connsiteY423" fmla="*/ 228897 h 507710"/>
                  <a:gd name="connsiteX424" fmla="*/ 128201 w 272673"/>
                  <a:gd name="connsiteY424" fmla="*/ 214071 h 507710"/>
                  <a:gd name="connsiteX425" fmla="*/ 123435 w 272673"/>
                  <a:gd name="connsiteY425" fmla="*/ 209281 h 507710"/>
                  <a:gd name="connsiteX426" fmla="*/ 126476 w 272673"/>
                  <a:gd name="connsiteY426" fmla="*/ 213242 h 507710"/>
                  <a:gd name="connsiteX427" fmla="*/ 188111 w 272673"/>
                  <a:gd name="connsiteY427" fmla="*/ 240139 h 507710"/>
                  <a:gd name="connsiteX428" fmla="*/ 183755 w 272673"/>
                  <a:gd name="connsiteY428" fmla="*/ 238956 h 507710"/>
                  <a:gd name="connsiteX429" fmla="*/ 188111 w 272673"/>
                  <a:gd name="connsiteY429" fmla="*/ 240139 h 507710"/>
                  <a:gd name="connsiteX430" fmla="*/ 250568 w 272673"/>
                  <a:gd name="connsiteY430" fmla="*/ 437273 h 507710"/>
                  <a:gd name="connsiteX431" fmla="*/ 250650 w 272673"/>
                  <a:gd name="connsiteY431" fmla="*/ 432745 h 507710"/>
                  <a:gd name="connsiteX432" fmla="*/ 249911 w 272673"/>
                  <a:gd name="connsiteY432" fmla="*/ 428595 h 507710"/>
                  <a:gd name="connsiteX433" fmla="*/ 249088 w 272673"/>
                  <a:gd name="connsiteY433" fmla="*/ 432745 h 507710"/>
                  <a:gd name="connsiteX434" fmla="*/ 250239 w 272673"/>
                  <a:gd name="connsiteY434" fmla="*/ 436805 h 507710"/>
                  <a:gd name="connsiteX435" fmla="*/ 145131 w 272673"/>
                  <a:gd name="connsiteY435" fmla="*/ 452312 h 507710"/>
                  <a:gd name="connsiteX436" fmla="*/ 151130 w 272673"/>
                  <a:gd name="connsiteY436" fmla="*/ 450882 h 507710"/>
                  <a:gd name="connsiteX437" fmla="*/ 152691 w 272673"/>
                  <a:gd name="connsiteY437" fmla="*/ 446403 h 507710"/>
                  <a:gd name="connsiteX438" fmla="*/ 149240 w 272673"/>
                  <a:gd name="connsiteY438" fmla="*/ 442590 h 507710"/>
                  <a:gd name="connsiteX439" fmla="*/ 145213 w 272673"/>
                  <a:gd name="connsiteY439" fmla="*/ 441966 h 507710"/>
                  <a:gd name="connsiteX440" fmla="*/ 141185 w 272673"/>
                  <a:gd name="connsiteY440" fmla="*/ 443692 h 507710"/>
                  <a:gd name="connsiteX441" fmla="*/ 142008 w 272673"/>
                  <a:gd name="connsiteY441" fmla="*/ 448047 h 507710"/>
                  <a:gd name="connsiteX442" fmla="*/ 144555 w 272673"/>
                  <a:gd name="connsiteY442" fmla="*/ 451556 h 507710"/>
                  <a:gd name="connsiteX443" fmla="*/ 105355 w 272673"/>
                  <a:gd name="connsiteY443" fmla="*/ 457605 h 507710"/>
                  <a:gd name="connsiteX444" fmla="*/ 106917 w 272673"/>
                  <a:gd name="connsiteY444" fmla="*/ 452797 h 507710"/>
                  <a:gd name="connsiteX445" fmla="*/ 104862 w 272673"/>
                  <a:gd name="connsiteY445" fmla="*/ 456849 h 507710"/>
                  <a:gd name="connsiteX446" fmla="*/ 127133 w 272673"/>
                  <a:gd name="connsiteY446" fmla="*/ 239219 h 507710"/>
                  <a:gd name="connsiteX447" fmla="*/ 129105 w 272673"/>
                  <a:gd name="connsiteY447" fmla="*/ 234945 h 507710"/>
                  <a:gd name="connsiteX448" fmla="*/ 128037 w 272673"/>
                  <a:gd name="connsiteY448" fmla="*/ 230294 h 507710"/>
                  <a:gd name="connsiteX449" fmla="*/ 124257 w 272673"/>
                  <a:gd name="connsiteY449" fmla="*/ 228001 h 507710"/>
                  <a:gd name="connsiteX450" fmla="*/ 120148 w 272673"/>
                  <a:gd name="connsiteY450" fmla="*/ 231305 h 507710"/>
                  <a:gd name="connsiteX451" fmla="*/ 122367 w 272673"/>
                  <a:gd name="connsiteY451" fmla="*/ 236523 h 507710"/>
                  <a:gd name="connsiteX452" fmla="*/ 126476 w 272673"/>
                  <a:gd name="connsiteY452" fmla="*/ 239186 h 507710"/>
                  <a:gd name="connsiteX453" fmla="*/ 179564 w 272673"/>
                  <a:gd name="connsiteY453" fmla="*/ 266223 h 507710"/>
                  <a:gd name="connsiteX454" fmla="*/ 178578 w 272673"/>
                  <a:gd name="connsiteY454" fmla="*/ 262016 h 507710"/>
                  <a:gd name="connsiteX455" fmla="*/ 177017 w 272673"/>
                  <a:gd name="connsiteY455" fmla="*/ 258169 h 507710"/>
                  <a:gd name="connsiteX456" fmla="*/ 173647 w 272673"/>
                  <a:gd name="connsiteY456" fmla="*/ 255071 h 507710"/>
                  <a:gd name="connsiteX457" fmla="*/ 174469 w 272673"/>
                  <a:gd name="connsiteY457" fmla="*/ 259830 h 507710"/>
                  <a:gd name="connsiteX458" fmla="*/ 177427 w 272673"/>
                  <a:gd name="connsiteY458" fmla="*/ 263602 h 507710"/>
                  <a:gd name="connsiteX459" fmla="*/ 147513 w 272673"/>
                  <a:gd name="connsiteY459" fmla="*/ 268450 h 507710"/>
                  <a:gd name="connsiteX460" fmla="*/ 148829 w 272673"/>
                  <a:gd name="connsiteY460" fmla="*/ 264300 h 507710"/>
                  <a:gd name="connsiteX461" fmla="*/ 145623 w 272673"/>
                  <a:gd name="connsiteY461" fmla="*/ 261473 h 507710"/>
                  <a:gd name="connsiteX462" fmla="*/ 141104 w 272673"/>
                  <a:gd name="connsiteY462" fmla="*/ 262500 h 507710"/>
                  <a:gd name="connsiteX463" fmla="*/ 144966 w 272673"/>
                  <a:gd name="connsiteY463" fmla="*/ 265935 h 507710"/>
                  <a:gd name="connsiteX464" fmla="*/ 105684 w 272673"/>
                  <a:gd name="connsiteY464" fmla="*/ 272017 h 507710"/>
                  <a:gd name="connsiteX465" fmla="*/ 103794 w 272673"/>
                  <a:gd name="connsiteY465" fmla="*/ 267456 h 507710"/>
                  <a:gd name="connsiteX466" fmla="*/ 105191 w 272673"/>
                  <a:gd name="connsiteY466" fmla="*/ 271409 h 507710"/>
                  <a:gd name="connsiteX467" fmla="*/ 168799 w 272673"/>
                  <a:gd name="connsiteY467" fmla="*/ 369770 h 507710"/>
                  <a:gd name="connsiteX468" fmla="*/ 173400 w 272673"/>
                  <a:gd name="connsiteY468" fmla="*/ 367995 h 507710"/>
                  <a:gd name="connsiteX469" fmla="*/ 176194 w 272673"/>
                  <a:gd name="connsiteY469" fmla="*/ 363738 h 507710"/>
                  <a:gd name="connsiteX470" fmla="*/ 175208 w 272673"/>
                  <a:gd name="connsiteY470" fmla="*/ 359301 h 507710"/>
                  <a:gd name="connsiteX471" fmla="*/ 172496 w 272673"/>
                  <a:gd name="connsiteY471" fmla="*/ 355767 h 507710"/>
                  <a:gd name="connsiteX472" fmla="*/ 170606 w 272673"/>
                  <a:gd name="connsiteY472" fmla="*/ 351814 h 507710"/>
                  <a:gd name="connsiteX473" fmla="*/ 171181 w 272673"/>
                  <a:gd name="connsiteY473" fmla="*/ 347376 h 507710"/>
                  <a:gd name="connsiteX474" fmla="*/ 170606 w 272673"/>
                  <a:gd name="connsiteY474" fmla="*/ 342996 h 507710"/>
                  <a:gd name="connsiteX475" fmla="*/ 172743 w 272673"/>
                  <a:gd name="connsiteY475" fmla="*/ 338731 h 507710"/>
                  <a:gd name="connsiteX476" fmla="*/ 173565 w 272673"/>
                  <a:gd name="connsiteY476" fmla="*/ 333784 h 507710"/>
                  <a:gd name="connsiteX477" fmla="*/ 174057 w 272673"/>
                  <a:gd name="connsiteY477" fmla="*/ 328877 h 507710"/>
                  <a:gd name="connsiteX478" fmla="*/ 176276 w 272673"/>
                  <a:gd name="connsiteY478" fmla="*/ 324629 h 507710"/>
                  <a:gd name="connsiteX479" fmla="*/ 177838 w 272673"/>
                  <a:gd name="connsiteY479" fmla="*/ 317372 h 507710"/>
                  <a:gd name="connsiteX480" fmla="*/ 178907 w 272673"/>
                  <a:gd name="connsiteY480" fmla="*/ 313074 h 507710"/>
                  <a:gd name="connsiteX481" fmla="*/ 174140 w 272673"/>
                  <a:gd name="connsiteY481" fmla="*/ 309688 h 507710"/>
                  <a:gd name="connsiteX482" fmla="*/ 170031 w 272673"/>
                  <a:gd name="connsiteY482" fmla="*/ 308661 h 507710"/>
                  <a:gd name="connsiteX483" fmla="*/ 164936 w 272673"/>
                  <a:gd name="connsiteY483" fmla="*/ 310905 h 507710"/>
                  <a:gd name="connsiteX484" fmla="*/ 161813 w 272673"/>
                  <a:gd name="connsiteY484" fmla="*/ 314307 h 507710"/>
                  <a:gd name="connsiteX485" fmla="*/ 162059 w 272673"/>
                  <a:gd name="connsiteY485" fmla="*/ 318457 h 507710"/>
                  <a:gd name="connsiteX486" fmla="*/ 159923 w 272673"/>
                  <a:gd name="connsiteY486" fmla="*/ 322508 h 507710"/>
                  <a:gd name="connsiteX487" fmla="*/ 160744 w 272673"/>
                  <a:gd name="connsiteY487" fmla="*/ 327029 h 507710"/>
                  <a:gd name="connsiteX488" fmla="*/ 160909 w 272673"/>
                  <a:gd name="connsiteY488" fmla="*/ 331557 h 507710"/>
                  <a:gd name="connsiteX489" fmla="*/ 162142 w 272673"/>
                  <a:gd name="connsiteY489" fmla="*/ 336594 h 507710"/>
                  <a:gd name="connsiteX490" fmla="*/ 158526 w 272673"/>
                  <a:gd name="connsiteY490" fmla="*/ 338887 h 507710"/>
                  <a:gd name="connsiteX491" fmla="*/ 152445 w 272673"/>
                  <a:gd name="connsiteY491" fmla="*/ 339980 h 507710"/>
                  <a:gd name="connsiteX492" fmla="*/ 149568 w 272673"/>
                  <a:gd name="connsiteY492" fmla="*/ 343818 h 507710"/>
                  <a:gd name="connsiteX493" fmla="*/ 149897 w 272673"/>
                  <a:gd name="connsiteY493" fmla="*/ 348009 h 507710"/>
                  <a:gd name="connsiteX494" fmla="*/ 151951 w 272673"/>
                  <a:gd name="connsiteY494" fmla="*/ 351756 h 507710"/>
                  <a:gd name="connsiteX495" fmla="*/ 154335 w 272673"/>
                  <a:gd name="connsiteY495" fmla="*/ 355348 h 507710"/>
                  <a:gd name="connsiteX496" fmla="*/ 157786 w 272673"/>
                  <a:gd name="connsiteY496" fmla="*/ 358421 h 507710"/>
                  <a:gd name="connsiteX497" fmla="*/ 162388 w 272673"/>
                  <a:gd name="connsiteY497" fmla="*/ 359753 h 507710"/>
                  <a:gd name="connsiteX498" fmla="*/ 164853 w 272673"/>
                  <a:gd name="connsiteY498" fmla="*/ 364692 h 507710"/>
                  <a:gd name="connsiteX499" fmla="*/ 166662 w 272673"/>
                  <a:gd name="connsiteY499" fmla="*/ 368587 h 507710"/>
                  <a:gd name="connsiteX500" fmla="*/ 7067 w 272673"/>
                  <a:gd name="connsiteY500" fmla="*/ 392050 h 507710"/>
                  <a:gd name="connsiteX501" fmla="*/ 10190 w 272673"/>
                  <a:gd name="connsiteY501" fmla="*/ 388623 h 507710"/>
                  <a:gd name="connsiteX502" fmla="*/ 14135 w 272673"/>
                  <a:gd name="connsiteY502" fmla="*/ 386510 h 507710"/>
                  <a:gd name="connsiteX503" fmla="*/ 16107 w 272673"/>
                  <a:gd name="connsiteY503" fmla="*/ 382837 h 507710"/>
                  <a:gd name="connsiteX504" fmla="*/ 20381 w 272673"/>
                  <a:gd name="connsiteY504" fmla="*/ 380889 h 507710"/>
                  <a:gd name="connsiteX505" fmla="*/ 23833 w 272673"/>
                  <a:gd name="connsiteY505" fmla="*/ 378079 h 507710"/>
                  <a:gd name="connsiteX506" fmla="*/ 27777 w 272673"/>
                  <a:gd name="connsiteY506" fmla="*/ 374956 h 507710"/>
                  <a:gd name="connsiteX507" fmla="*/ 30078 w 272673"/>
                  <a:gd name="connsiteY507" fmla="*/ 371422 h 507710"/>
                  <a:gd name="connsiteX508" fmla="*/ 31557 w 272673"/>
                  <a:gd name="connsiteY508" fmla="*/ 366409 h 507710"/>
                  <a:gd name="connsiteX509" fmla="*/ 36405 w 272673"/>
                  <a:gd name="connsiteY509" fmla="*/ 365226 h 507710"/>
                  <a:gd name="connsiteX510" fmla="*/ 39940 w 272673"/>
                  <a:gd name="connsiteY510" fmla="*/ 362259 h 507710"/>
                  <a:gd name="connsiteX511" fmla="*/ 42816 w 272673"/>
                  <a:gd name="connsiteY511" fmla="*/ 358446 h 507710"/>
                  <a:gd name="connsiteX512" fmla="*/ 45692 w 272673"/>
                  <a:gd name="connsiteY512" fmla="*/ 353425 h 507710"/>
                  <a:gd name="connsiteX513" fmla="*/ 48158 w 272673"/>
                  <a:gd name="connsiteY513" fmla="*/ 350014 h 507710"/>
                  <a:gd name="connsiteX514" fmla="*/ 47829 w 272673"/>
                  <a:gd name="connsiteY514" fmla="*/ 345404 h 507710"/>
                  <a:gd name="connsiteX515" fmla="*/ 48569 w 272673"/>
                  <a:gd name="connsiteY515" fmla="*/ 341311 h 507710"/>
                  <a:gd name="connsiteX516" fmla="*/ 54978 w 272673"/>
                  <a:gd name="connsiteY516" fmla="*/ 339627 h 507710"/>
                  <a:gd name="connsiteX517" fmla="*/ 59828 w 272673"/>
                  <a:gd name="connsiteY517" fmla="*/ 337926 h 507710"/>
                  <a:gd name="connsiteX518" fmla="*/ 60485 w 272673"/>
                  <a:gd name="connsiteY518" fmla="*/ 333833 h 507710"/>
                  <a:gd name="connsiteX519" fmla="*/ 62128 w 272673"/>
                  <a:gd name="connsiteY519" fmla="*/ 329847 h 507710"/>
                  <a:gd name="connsiteX520" fmla="*/ 66484 w 272673"/>
                  <a:gd name="connsiteY520" fmla="*/ 327891 h 507710"/>
                  <a:gd name="connsiteX521" fmla="*/ 70346 w 272673"/>
                  <a:gd name="connsiteY521" fmla="*/ 325681 h 507710"/>
                  <a:gd name="connsiteX522" fmla="*/ 70346 w 272673"/>
                  <a:gd name="connsiteY522" fmla="*/ 320774 h 507710"/>
                  <a:gd name="connsiteX523" fmla="*/ 68374 w 272673"/>
                  <a:gd name="connsiteY523" fmla="*/ 316633 h 507710"/>
                  <a:gd name="connsiteX524" fmla="*/ 65580 w 272673"/>
                  <a:gd name="connsiteY524" fmla="*/ 313600 h 507710"/>
                  <a:gd name="connsiteX525" fmla="*/ 64429 w 272673"/>
                  <a:gd name="connsiteY525" fmla="*/ 309442 h 507710"/>
                  <a:gd name="connsiteX526" fmla="*/ 66073 w 272673"/>
                  <a:gd name="connsiteY526" fmla="*/ 305563 h 507710"/>
                  <a:gd name="connsiteX527" fmla="*/ 65415 w 272673"/>
                  <a:gd name="connsiteY527" fmla="*/ 301470 h 507710"/>
                  <a:gd name="connsiteX528" fmla="*/ 63443 w 272673"/>
                  <a:gd name="connsiteY528" fmla="*/ 295685 h 507710"/>
                  <a:gd name="connsiteX529" fmla="*/ 61388 w 272673"/>
                  <a:gd name="connsiteY529" fmla="*/ 300377 h 507710"/>
                  <a:gd name="connsiteX530" fmla="*/ 61964 w 272673"/>
                  <a:gd name="connsiteY530" fmla="*/ 304881 h 507710"/>
                  <a:gd name="connsiteX531" fmla="*/ 59252 w 272673"/>
                  <a:gd name="connsiteY531" fmla="*/ 308209 h 507710"/>
                  <a:gd name="connsiteX532" fmla="*/ 61059 w 272673"/>
                  <a:gd name="connsiteY532" fmla="*/ 311915 h 507710"/>
                  <a:gd name="connsiteX533" fmla="*/ 64594 w 272673"/>
                  <a:gd name="connsiteY533" fmla="*/ 316871 h 507710"/>
                  <a:gd name="connsiteX534" fmla="*/ 61224 w 272673"/>
                  <a:gd name="connsiteY534" fmla="*/ 314340 h 507710"/>
                  <a:gd name="connsiteX535" fmla="*/ 58677 w 272673"/>
                  <a:gd name="connsiteY535" fmla="*/ 310461 h 507710"/>
                  <a:gd name="connsiteX536" fmla="*/ 59169 w 272673"/>
                  <a:gd name="connsiteY536" fmla="*/ 315589 h 507710"/>
                  <a:gd name="connsiteX537" fmla="*/ 60896 w 272673"/>
                  <a:gd name="connsiteY537" fmla="*/ 320331 h 507710"/>
                  <a:gd name="connsiteX538" fmla="*/ 59663 w 272673"/>
                  <a:gd name="connsiteY538" fmla="*/ 324415 h 507710"/>
                  <a:gd name="connsiteX539" fmla="*/ 56869 w 272673"/>
                  <a:gd name="connsiteY539" fmla="*/ 327596 h 507710"/>
                  <a:gd name="connsiteX540" fmla="*/ 52596 w 272673"/>
                  <a:gd name="connsiteY540" fmla="*/ 326634 h 507710"/>
                  <a:gd name="connsiteX541" fmla="*/ 51363 w 272673"/>
                  <a:gd name="connsiteY541" fmla="*/ 330603 h 507710"/>
                  <a:gd name="connsiteX542" fmla="*/ 48815 w 272673"/>
                  <a:gd name="connsiteY542" fmla="*/ 333915 h 507710"/>
                  <a:gd name="connsiteX543" fmla="*/ 48815 w 272673"/>
                  <a:gd name="connsiteY543" fmla="*/ 338665 h 507710"/>
                  <a:gd name="connsiteX544" fmla="*/ 44295 w 272673"/>
                  <a:gd name="connsiteY544" fmla="*/ 339586 h 507710"/>
                  <a:gd name="connsiteX545" fmla="*/ 43309 w 272673"/>
                  <a:gd name="connsiteY545" fmla="*/ 343801 h 507710"/>
                  <a:gd name="connsiteX546" fmla="*/ 39940 w 272673"/>
                  <a:gd name="connsiteY546" fmla="*/ 348050 h 507710"/>
                  <a:gd name="connsiteX547" fmla="*/ 36570 w 272673"/>
                  <a:gd name="connsiteY547" fmla="*/ 350631 h 507710"/>
                  <a:gd name="connsiteX548" fmla="*/ 34187 w 272673"/>
                  <a:gd name="connsiteY548" fmla="*/ 355052 h 507710"/>
                  <a:gd name="connsiteX549" fmla="*/ 31147 w 272673"/>
                  <a:gd name="connsiteY549" fmla="*/ 358487 h 507710"/>
                  <a:gd name="connsiteX550" fmla="*/ 29092 w 272673"/>
                  <a:gd name="connsiteY550" fmla="*/ 362275 h 507710"/>
                  <a:gd name="connsiteX551" fmla="*/ 24572 w 272673"/>
                  <a:gd name="connsiteY551" fmla="*/ 363360 h 507710"/>
                  <a:gd name="connsiteX552" fmla="*/ 21696 w 272673"/>
                  <a:gd name="connsiteY552" fmla="*/ 366311 h 507710"/>
                  <a:gd name="connsiteX553" fmla="*/ 18244 w 272673"/>
                  <a:gd name="connsiteY553" fmla="*/ 369425 h 507710"/>
                  <a:gd name="connsiteX554" fmla="*/ 15779 w 272673"/>
                  <a:gd name="connsiteY554" fmla="*/ 372984 h 507710"/>
                  <a:gd name="connsiteX555" fmla="*/ 13560 w 272673"/>
                  <a:gd name="connsiteY555" fmla="*/ 376904 h 507710"/>
                  <a:gd name="connsiteX556" fmla="*/ 10684 w 272673"/>
                  <a:gd name="connsiteY556" fmla="*/ 379986 h 507710"/>
                  <a:gd name="connsiteX557" fmla="*/ 8383 w 272673"/>
                  <a:gd name="connsiteY557" fmla="*/ 383519 h 507710"/>
                  <a:gd name="connsiteX558" fmla="*/ 7642 w 272673"/>
                  <a:gd name="connsiteY558" fmla="*/ 387719 h 507710"/>
                  <a:gd name="connsiteX559" fmla="*/ 6738 w 272673"/>
                  <a:gd name="connsiteY559" fmla="*/ 391786 h 507710"/>
                  <a:gd name="connsiteX560" fmla="*/ 10273 w 272673"/>
                  <a:gd name="connsiteY560" fmla="*/ 396841 h 507710"/>
                  <a:gd name="connsiteX561" fmla="*/ 11505 w 272673"/>
                  <a:gd name="connsiteY561" fmla="*/ 392748 h 507710"/>
                  <a:gd name="connsiteX562" fmla="*/ 10108 w 272673"/>
                  <a:gd name="connsiteY562" fmla="*/ 396668 h 507710"/>
                  <a:gd name="connsiteX563" fmla="*/ 3370 w 272673"/>
                  <a:gd name="connsiteY563" fmla="*/ 408510 h 507710"/>
                  <a:gd name="connsiteX564" fmla="*/ 5013 w 272673"/>
                  <a:gd name="connsiteY564" fmla="*/ 404179 h 507710"/>
                  <a:gd name="connsiteX565" fmla="*/ 4274 w 272673"/>
                  <a:gd name="connsiteY565" fmla="*/ 399930 h 507710"/>
                  <a:gd name="connsiteX566" fmla="*/ 1725 w 272673"/>
                  <a:gd name="connsiteY566" fmla="*/ 403374 h 507710"/>
                  <a:gd name="connsiteX567" fmla="*/ 2629 w 272673"/>
                  <a:gd name="connsiteY567" fmla="*/ 407409 h 507710"/>
                  <a:gd name="connsiteX568" fmla="*/ 167648 w 272673"/>
                  <a:gd name="connsiteY568" fmla="*/ 424971 h 507710"/>
                  <a:gd name="connsiteX569" fmla="*/ 170442 w 272673"/>
                  <a:gd name="connsiteY569" fmla="*/ 421930 h 507710"/>
                  <a:gd name="connsiteX570" fmla="*/ 166580 w 272673"/>
                  <a:gd name="connsiteY570" fmla="*/ 420229 h 507710"/>
                  <a:gd name="connsiteX571" fmla="*/ 166908 w 272673"/>
                  <a:gd name="connsiteY571" fmla="*/ 424478 h 507710"/>
                  <a:gd name="connsiteX572" fmla="*/ 137076 w 272673"/>
                  <a:gd name="connsiteY572" fmla="*/ 261843 h 507710"/>
                  <a:gd name="connsiteX573" fmla="*/ 136830 w 272673"/>
                  <a:gd name="connsiteY573" fmla="*/ 257430 h 507710"/>
                  <a:gd name="connsiteX574" fmla="*/ 137076 w 272673"/>
                  <a:gd name="connsiteY574" fmla="*/ 261843 h 507710"/>
                  <a:gd name="connsiteX575" fmla="*/ 211450 w 272673"/>
                  <a:gd name="connsiteY575" fmla="*/ 291584 h 507710"/>
                  <a:gd name="connsiteX576" fmla="*/ 209889 w 272673"/>
                  <a:gd name="connsiteY576" fmla="*/ 287598 h 507710"/>
                  <a:gd name="connsiteX577" fmla="*/ 211450 w 272673"/>
                  <a:gd name="connsiteY577" fmla="*/ 291584 h 507710"/>
                  <a:gd name="connsiteX578" fmla="*/ 189507 w 272673"/>
                  <a:gd name="connsiteY578" fmla="*/ 285610 h 507710"/>
                  <a:gd name="connsiteX579" fmla="*/ 189179 w 272673"/>
                  <a:gd name="connsiteY579" fmla="*/ 281328 h 507710"/>
                  <a:gd name="connsiteX580" fmla="*/ 186549 w 272673"/>
                  <a:gd name="connsiteY580" fmla="*/ 277219 h 507710"/>
                  <a:gd name="connsiteX581" fmla="*/ 184906 w 272673"/>
                  <a:gd name="connsiteY581" fmla="*/ 273389 h 507710"/>
                  <a:gd name="connsiteX582" fmla="*/ 182275 w 272673"/>
                  <a:gd name="connsiteY582" fmla="*/ 269897 h 507710"/>
                  <a:gd name="connsiteX583" fmla="*/ 177017 w 272673"/>
                  <a:gd name="connsiteY583" fmla="*/ 266461 h 507710"/>
                  <a:gd name="connsiteX584" fmla="*/ 173154 w 272673"/>
                  <a:gd name="connsiteY584" fmla="*/ 263906 h 507710"/>
                  <a:gd name="connsiteX585" fmla="*/ 169127 w 272673"/>
                  <a:gd name="connsiteY585" fmla="*/ 260594 h 507710"/>
                  <a:gd name="connsiteX586" fmla="*/ 165182 w 272673"/>
                  <a:gd name="connsiteY586" fmla="*/ 258728 h 507710"/>
                  <a:gd name="connsiteX587" fmla="*/ 164936 w 272673"/>
                  <a:gd name="connsiteY587" fmla="*/ 263314 h 507710"/>
                  <a:gd name="connsiteX588" fmla="*/ 164525 w 272673"/>
                  <a:gd name="connsiteY588" fmla="*/ 267727 h 507710"/>
                  <a:gd name="connsiteX589" fmla="*/ 165922 w 272673"/>
                  <a:gd name="connsiteY589" fmla="*/ 271902 h 507710"/>
                  <a:gd name="connsiteX590" fmla="*/ 164114 w 272673"/>
                  <a:gd name="connsiteY590" fmla="*/ 276052 h 507710"/>
                  <a:gd name="connsiteX591" fmla="*/ 167813 w 272673"/>
                  <a:gd name="connsiteY591" fmla="*/ 273899 h 507710"/>
                  <a:gd name="connsiteX592" fmla="*/ 171922 w 272673"/>
                  <a:gd name="connsiteY592" fmla="*/ 269995 h 507710"/>
                  <a:gd name="connsiteX593" fmla="*/ 175537 w 272673"/>
                  <a:gd name="connsiteY593" fmla="*/ 273858 h 507710"/>
                  <a:gd name="connsiteX594" fmla="*/ 178825 w 272673"/>
                  <a:gd name="connsiteY594" fmla="*/ 276833 h 507710"/>
                  <a:gd name="connsiteX595" fmla="*/ 183180 w 272673"/>
                  <a:gd name="connsiteY595" fmla="*/ 279955 h 507710"/>
                  <a:gd name="connsiteX596" fmla="*/ 187372 w 272673"/>
                  <a:gd name="connsiteY596" fmla="*/ 283103 h 507710"/>
                  <a:gd name="connsiteX597" fmla="*/ 176770 w 272673"/>
                  <a:gd name="connsiteY597" fmla="*/ 358019 h 507710"/>
                  <a:gd name="connsiteX598" fmla="*/ 179482 w 272673"/>
                  <a:gd name="connsiteY598" fmla="*/ 354624 h 507710"/>
                  <a:gd name="connsiteX599" fmla="*/ 181208 w 272673"/>
                  <a:gd name="connsiteY599" fmla="*/ 349069 h 507710"/>
                  <a:gd name="connsiteX600" fmla="*/ 182440 w 272673"/>
                  <a:gd name="connsiteY600" fmla="*/ 344500 h 507710"/>
                  <a:gd name="connsiteX601" fmla="*/ 183837 w 272673"/>
                  <a:gd name="connsiteY601" fmla="*/ 340358 h 507710"/>
                  <a:gd name="connsiteX602" fmla="*/ 184906 w 272673"/>
                  <a:gd name="connsiteY602" fmla="*/ 335674 h 507710"/>
                  <a:gd name="connsiteX603" fmla="*/ 187700 w 272673"/>
                  <a:gd name="connsiteY603" fmla="*/ 332165 h 507710"/>
                  <a:gd name="connsiteX604" fmla="*/ 191398 w 272673"/>
                  <a:gd name="connsiteY604" fmla="*/ 329502 h 507710"/>
                  <a:gd name="connsiteX605" fmla="*/ 193288 w 272673"/>
                  <a:gd name="connsiteY605" fmla="*/ 323856 h 507710"/>
                  <a:gd name="connsiteX606" fmla="*/ 192630 w 272673"/>
                  <a:gd name="connsiteY606" fmla="*/ 319706 h 507710"/>
                  <a:gd name="connsiteX607" fmla="*/ 191562 w 272673"/>
                  <a:gd name="connsiteY607" fmla="*/ 315671 h 507710"/>
                  <a:gd name="connsiteX608" fmla="*/ 192055 w 272673"/>
                  <a:gd name="connsiteY608" fmla="*/ 311028 h 507710"/>
                  <a:gd name="connsiteX609" fmla="*/ 191481 w 272673"/>
                  <a:gd name="connsiteY609" fmla="*/ 306508 h 507710"/>
                  <a:gd name="connsiteX610" fmla="*/ 188358 w 272673"/>
                  <a:gd name="connsiteY610" fmla="*/ 309376 h 507710"/>
                  <a:gd name="connsiteX611" fmla="*/ 187453 w 272673"/>
                  <a:gd name="connsiteY611" fmla="*/ 313427 h 507710"/>
                  <a:gd name="connsiteX612" fmla="*/ 185727 w 272673"/>
                  <a:gd name="connsiteY612" fmla="*/ 317808 h 507710"/>
                  <a:gd name="connsiteX613" fmla="*/ 184002 w 272673"/>
                  <a:gd name="connsiteY613" fmla="*/ 321810 h 507710"/>
                  <a:gd name="connsiteX614" fmla="*/ 183344 w 272673"/>
                  <a:gd name="connsiteY614" fmla="*/ 326593 h 507710"/>
                  <a:gd name="connsiteX615" fmla="*/ 181289 w 272673"/>
                  <a:gd name="connsiteY615" fmla="*/ 330307 h 507710"/>
                  <a:gd name="connsiteX616" fmla="*/ 180057 w 272673"/>
                  <a:gd name="connsiteY616" fmla="*/ 334942 h 507710"/>
                  <a:gd name="connsiteX617" fmla="*/ 177509 w 272673"/>
                  <a:gd name="connsiteY617" fmla="*/ 338895 h 507710"/>
                  <a:gd name="connsiteX618" fmla="*/ 177674 w 272673"/>
                  <a:gd name="connsiteY618" fmla="*/ 343317 h 507710"/>
                  <a:gd name="connsiteX619" fmla="*/ 176276 w 272673"/>
                  <a:gd name="connsiteY619" fmla="*/ 348535 h 507710"/>
                  <a:gd name="connsiteX620" fmla="*/ 175702 w 272673"/>
                  <a:gd name="connsiteY620" fmla="*/ 356096 h 507710"/>
                  <a:gd name="connsiteX621" fmla="*/ 217778 w 272673"/>
                  <a:gd name="connsiteY621" fmla="*/ 368505 h 507710"/>
                  <a:gd name="connsiteX622" fmla="*/ 216381 w 272673"/>
                  <a:gd name="connsiteY622" fmla="*/ 363155 h 507710"/>
                  <a:gd name="connsiteX623" fmla="*/ 215723 w 272673"/>
                  <a:gd name="connsiteY623" fmla="*/ 367511 h 507710"/>
                  <a:gd name="connsiteX624" fmla="*/ 184741 w 272673"/>
                  <a:gd name="connsiteY624" fmla="*/ 367995 h 507710"/>
                  <a:gd name="connsiteX625" fmla="*/ 186714 w 272673"/>
                  <a:gd name="connsiteY625" fmla="*/ 364322 h 507710"/>
                  <a:gd name="connsiteX626" fmla="*/ 182605 w 272673"/>
                  <a:gd name="connsiteY626" fmla="*/ 363895 h 507710"/>
                  <a:gd name="connsiteX627" fmla="*/ 183920 w 272673"/>
                  <a:gd name="connsiteY627" fmla="*/ 367806 h 507710"/>
                  <a:gd name="connsiteX628" fmla="*/ 78236 w 272673"/>
                  <a:gd name="connsiteY628" fmla="*/ 507710 h 507710"/>
                  <a:gd name="connsiteX629" fmla="*/ 79057 w 272673"/>
                  <a:gd name="connsiteY629" fmla="*/ 501801 h 507710"/>
                  <a:gd name="connsiteX630" fmla="*/ 78071 w 272673"/>
                  <a:gd name="connsiteY630" fmla="*/ 506346 h 507710"/>
                  <a:gd name="connsiteX631" fmla="*/ 240870 w 272673"/>
                  <a:gd name="connsiteY631" fmla="*/ 318013 h 507710"/>
                  <a:gd name="connsiteX632" fmla="*/ 238488 w 272673"/>
                  <a:gd name="connsiteY632" fmla="*/ 313641 h 507710"/>
                  <a:gd name="connsiteX633" fmla="*/ 240378 w 272673"/>
                  <a:gd name="connsiteY633" fmla="*/ 317824 h 507710"/>
                  <a:gd name="connsiteX634" fmla="*/ 182194 w 272673"/>
                  <a:gd name="connsiteY634" fmla="*/ 303936 h 507710"/>
                  <a:gd name="connsiteX635" fmla="*/ 182440 w 272673"/>
                  <a:gd name="connsiteY635" fmla="*/ 299408 h 507710"/>
                  <a:gd name="connsiteX636" fmla="*/ 182030 w 272673"/>
                  <a:gd name="connsiteY636" fmla="*/ 303566 h 507710"/>
                  <a:gd name="connsiteX637" fmla="*/ 239227 w 272673"/>
                  <a:gd name="connsiteY637" fmla="*/ 307765 h 507710"/>
                  <a:gd name="connsiteX638" fmla="*/ 237172 w 272673"/>
                  <a:gd name="connsiteY638" fmla="*/ 303706 h 507710"/>
                  <a:gd name="connsiteX639" fmla="*/ 232981 w 272673"/>
                  <a:gd name="connsiteY639" fmla="*/ 302161 h 507710"/>
                  <a:gd name="connsiteX640" fmla="*/ 234379 w 272673"/>
                  <a:gd name="connsiteY640" fmla="*/ 298183 h 507710"/>
                  <a:gd name="connsiteX641" fmla="*/ 231830 w 272673"/>
                  <a:gd name="connsiteY641" fmla="*/ 294773 h 507710"/>
                  <a:gd name="connsiteX642" fmla="*/ 229611 w 272673"/>
                  <a:gd name="connsiteY642" fmla="*/ 291148 h 507710"/>
                  <a:gd name="connsiteX643" fmla="*/ 228790 w 272673"/>
                  <a:gd name="connsiteY643" fmla="*/ 287064 h 507710"/>
                  <a:gd name="connsiteX644" fmla="*/ 228050 w 272673"/>
                  <a:gd name="connsiteY644" fmla="*/ 282495 h 507710"/>
                  <a:gd name="connsiteX645" fmla="*/ 226735 w 272673"/>
                  <a:gd name="connsiteY645" fmla="*/ 278238 h 507710"/>
                  <a:gd name="connsiteX646" fmla="*/ 227721 w 272673"/>
                  <a:gd name="connsiteY646" fmla="*/ 274137 h 507710"/>
                  <a:gd name="connsiteX647" fmla="*/ 227311 w 272673"/>
                  <a:gd name="connsiteY647" fmla="*/ 269897 h 507710"/>
                  <a:gd name="connsiteX648" fmla="*/ 223530 w 272673"/>
                  <a:gd name="connsiteY648" fmla="*/ 268130 h 507710"/>
                  <a:gd name="connsiteX649" fmla="*/ 221393 w 272673"/>
                  <a:gd name="connsiteY649" fmla="*/ 264292 h 507710"/>
                  <a:gd name="connsiteX650" fmla="*/ 218764 w 272673"/>
                  <a:gd name="connsiteY650" fmla="*/ 260249 h 507710"/>
                  <a:gd name="connsiteX651" fmla="*/ 214491 w 272673"/>
                  <a:gd name="connsiteY651" fmla="*/ 258663 h 507710"/>
                  <a:gd name="connsiteX652" fmla="*/ 210299 w 272673"/>
                  <a:gd name="connsiteY652" fmla="*/ 259221 h 507710"/>
                  <a:gd name="connsiteX653" fmla="*/ 205698 w 272673"/>
                  <a:gd name="connsiteY653" fmla="*/ 260618 h 507710"/>
                  <a:gd name="connsiteX654" fmla="*/ 200520 w 272673"/>
                  <a:gd name="connsiteY654" fmla="*/ 260199 h 507710"/>
                  <a:gd name="connsiteX655" fmla="*/ 196329 w 272673"/>
                  <a:gd name="connsiteY655" fmla="*/ 259616 h 507710"/>
                  <a:gd name="connsiteX656" fmla="*/ 192055 w 272673"/>
                  <a:gd name="connsiteY656" fmla="*/ 258909 h 507710"/>
                  <a:gd name="connsiteX657" fmla="*/ 193863 w 272673"/>
                  <a:gd name="connsiteY657" fmla="*/ 262985 h 507710"/>
                  <a:gd name="connsiteX658" fmla="*/ 195261 w 272673"/>
                  <a:gd name="connsiteY658" fmla="*/ 267686 h 507710"/>
                  <a:gd name="connsiteX659" fmla="*/ 197725 w 272673"/>
                  <a:gd name="connsiteY659" fmla="*/ 271590 h 507710"/>
                  <a:gd name="connsiteX660" fmla="*/ 201342 w 272673"/>
                  <a:gd name="connsiteY660" fmla="*/ 274877 h 507710"/>
                  <a:gd name="connsiteX661" fmla="*/ 205862 w 272673"/>
                  <a:gd name="connsiteY661" fmla="*/ 276578 h 507710"/>
                  <a:gd name="connsiteX662" fmla="*/ 208574 w 272673"/>
                  <a:gd name="connsiteY662" fmla="*/ 280021 h 507710"/>
                  <a:gd name="connsiteX663" fmla="*/ 211532 w 272673"/>
                  <a:gd name="connsiteY663" fmla="*/ 283111 h 507710"/>
                  <a:gd name="connsiteX664" fmla="*/ 215806 w 272673"/>
                  <a:gd name="connsiteY664" fmla="*/ 283785 h 507710"/>
                  <a:gd name="connsiteX665" fmla="*/ 215641 w 272673"/>
                  <a:gd name="connsiteY665" fmla="*/ 288059 h 507710"/>
                  <a:gd name="connsiteX666" fmla="*/ 212847 w 272673"/>
                  <a:gd name="connsiteY666" fmla="*/ 291477 h 507710"/>
                  <a:gd name="connsiteX667" fmla="*/ 215806 w 272673"/>
                  <a:gd name="connsiteY667" fmla="*/ 294682 h 507710"/>
                  <a:gd name="connsiteX668" fmla="*/ 216710 w 272673"/>
                  <a:gd name="connsiteY668" fmla="*/ 299268 h 507710"/>
                  <a:gd name="connsiteX669" fmla="*/ 221640 w 272673"/>
                  <a:gd name="connsiteY669" fmla="*/ 299605 h 507710"/>
                  <a:gd name="connsiteX670" fmla="*/ 223777 w 272673"/>
                  <a:gd name="connsiteY670" fmla="*/ 304264 h 507710"/>
                  <a:gd name="connsiteX671" fmla="*/ 228050 w 272673"/>
                  <a:gd name="connsiteY671" fmla="*/ 304412 h 507710"/>
                  <a:gd name="connsiteX672" fmla="*/ 232489 w 272673"/>
                  <a:gd name="connsiteY672" fmla="*/ 305596 h 507710"/>
                  <a:gd name="connsiteX673" fmla="*/ 236351 w 272673"/>
                  <a:gd name="connsiteY673" fmla="*/ 303747 h 507710"/>
                  <a:gd name="connsiteX674" fmla="*/ 238570 w 272673"/>
                  <a:gd name="connsiteY674" fmla="*/ 307535 h 507710"/>
                  <a:gd name="connsiteX675" fmla="*/ 72237 w 272673"/>
                  <a:gd name="connsiteY675" fmla="*/ 296408 h 507710"/>
                  <a:gd name="connsiteX676" fmla="*/ 72976 w 272673"/>
                  <a:gd name="connsiteY676" fmla="*/ 292242 h 507710"/>
                  <a:gd name="connsiteX677" fmla="*/ 68867 w 272673"/>
                  <a:gd name="connsiteY677" fmla="*/ 293384 h 507710"/>
                  <a:gd name="connsiteX678" fmla="*/ 71908 w 272673"/>
                  <a:gd name="connsiteY678" fmla="*/ 296318 h 507710"/>
                  <a:gd name="connsiteX679" fmla="*/ 127215 w 272673"/>
                  <a:gd name="connsiteY679" fmla="*/ 469628 h 507710"/>
                  <a:gd name="connsiteX680" fmla="*/ 130502 w 272673"/>
                  <a:gd name="connsiteY680" fmla="*/ 466924 h 507710"/>
                  <a:gd name="connsiteX681" fmla="*/ 126722 w 272673"/>
                  <a:gd name="connsiteY681" fmla="*/ 464524 h 507710"/>
                  <a:gd name="connsiteX682" fmla="*/ 122202 w 272673"/>
                  <a:gd name="connsiteY682" fmla="*/ 462272 h 507710"/>
                  <a:gd name="connsiteX683" fmla="*/ 117107 w 272673"/>
                  <a:gd name="connsiteY683" fmla="*/ 464130 h 507710"/>
                  <a:gd name="connsiteX684" fmla="*/ 117025 w 272673"/>
                  <a:gd name="connsiteY684" fmla="*/ 468494 h 507710"/>
                  <a:gd name="connsiteX685" fmla="*/ 121298 w 272673"/>
                  <a:gd name="connsiteY685" fmla="*/ 468946 h 507710"/>
                  <a:gd name="connsiteX686" fmla="*/ 125078 w 272673"/>
                  <a:gd name="connsiteY686" fmla="*/ 466998 h 507710"/>
                  <a:gd name="connsiteX687" fmla="*/ 241528 w 272673"/>
                  <a:gd name="connsiteY687" fmla="*/ 479070 h 507710"/>
                  <a:gd name="connsiteX688" fmla="*/ 245473 w 272673"/>
                  <a:gd name="connsiteY688" fmla="*/ 474641 h 507710"/>
                  <a:gd name="connsiteX689" fmla="*/ 247938 w 272673"/>
                  <a:gd name="connsiteY689" fmla="*/ 470326 h 507710"/>
                  <a:gd name="connsiteX690" fmla="*/ 249993 w 272673"/>
                  <a:gd name="connsiteY690" fmla="*/ 466686 h 507710"/>
                  <a:gd name="connsiteX691" fmla="*/ 250979 w 272673"/>
                  <a:gd name="connsiteY691" fmla="*/ 461582 h 507710"/>
                  <a:gd name="connsiteX692" fmla="*/ 249911 w 272673"/>
                  <a:gd name="connsiteY692" fmla="*/ 457227 h 507710"/>
                  <a:gd name="connsiteX693" fmla="*/ 247774 w 272673"/>
                  <a:gd name="connsiteY693" fmla="*/ 452584 h 507710"/>
                  <a:gd name="connsiteX694" fmla="*/ 246047 w 272673"/>
                  <a:gd name="connsiteY694" fmla="*/ 448820 h 507710"/>
                  <a:gd name="connsiteX695" fmla="*/ 242761 w 272673"/>
                  <a:gd name="connsiteY695" fmla="*/ 446297 h 507710"/>
                  <a:gd name="connsiteX696" fmla="*/ 240131 w 272673"/>
                  <a:gd name="connsiteY696" fmla="*/ 442188 h 507710"/>
                  <a:gd name="connsiteX697" fmla="*/ 241610 w 272673"/>
                  <a:gd name="connsiteY697" fmla="*/ 437890 h 507710"/>
                  <a:gd name="connsiteX698" fmla="*/ 243089 w 272673"/>
                  <a:gd name="connsiteY698" fmla="*/ 433740 h 507710"/>
                  <a:gd name="connsiteX699" fmla="*/ 246377 w 272673"/>
                  <a:gd name="connsiteY699" fmla="*/ 431167 h 507710"/>
                  <a:gd name="connsiteX700" fmla="*/ 246788 w 272673"/>
                  <a:gd name="connsiteY700" fmla="*/ 425949 h 507710"/>
                  <a:gd name="connsiteX701" fmla="*/ 250321 w 272673"/>
                  <a:gd name="connsiteY701" fmla="*/ 422834 h 507710"/>
                  <a:gd name="connsiteX702" fmla="*/ 252951 w 272673"/>
                  <a:gd name="connsiteY702" fmla="*/ 427050 h 507710"/>
                  <a:gd name="connsiteX703" fmla="*/ 254759 w 272673"/>
                  <a:gd name="connsiteY703" fmla="*/ 430954 h 507710"/>
                  <a:gd name="connsiteX704" fmla="*/ 256320 w 272673"/>
                  <a:gd name="connsiteY704" fmla="*/ 435268 h 507710"/>
                  <a:gd name="connsiteX705" fmla="*/ 259525 w 272673"/>
                  <a:gd name="connsiteY705" fmla="*/ 438375 h 507710"/>
                  <a:gd name="connsiteX706" fmla="*/ 260101 w 272673"/>
                  <a:gd name="connsiteY706" fmla="*/ 443264 h 507710"/>
                  <a:gd name="connsiteX707" fmla="*/ 260511 w 272673"/>
                  <a:gd name="connsiteY707" fmla="*/ 447686 h 507710"/>
                  <a:gd name="connsiteX708" fmla="*/ 262484 w 272673"/>
                  <a:gd name="connsiteY708" fmla="*/ 451959 h 507710"/>
                  <a:gd name="connsiteX709" fmla="*/ 264128 w 272673"/>
                  <a:gd name="connsiteY709" fmla="*/ 456651 h 507710"/>
                  <a:gd name="connsiteX710" fmla="*/ 264292 w 272673"/>
                  <a:gd name="connsiteY710" fmla="*/ 451762 h 507710"/>
                  <a:gd name="connsiteX711" fmla="*/ 264210 w 272673"/>
                  <a:gd name="connsiteY711" fmla="*/ 446313 h 507710"/>
                  <a:gd name="connsiteX712" fmla="*/ 264867 w 272673"/>
                  <a:gd name="connsiteY712" fmla="*/ 441465 h 507710"/>
                  <a:gd name="connsiteX713" fmla="*/ 261580 w 272673"/>
                  <a:gd name="connsiteY713" fmla="*/ 436715 h 507710"/>
                  <a:gd name="connsiteX714" fmla="*/ 265771 w 272673"/>
                  <a:gd name="connsiteY714" fmla="*/ 438013 h 507710"/>
                  <a:gd name="connsiteX715" fmla="*/ 266265 w 272673"/>
                  <a:gd name="connsiteY715" fmla="*/ 433748 h 507710"/>
                  <a:gd name="connsiteX716" fmla="*/ 270209 w 272673"/>
                  <a:gd name="connsiteY716" fmla="*/ 431693 h 507710"/>
                  <a:gd name="connsiteX717" fmla="*/ 271524 w 272673"/>
                  <a:gd name="connsiteY717" fmla="*/ 427461 h 507710"/>
                  <a:gd name="connsiteX718" fmla="*/ 272017 w 272673"/>
                  <a:gd name="connsiteY718" fmla="*/ 422892 h 507710"/>
                  <a:gd name="connsiteX719" fmla="*/ 272674 w 272673"/>
                  <a:gd name="connsiteY719" fmla="*/ 417772 h 507710"/>
                  <a:gd name="connsiteX720" fmla="*/ 271113 w 272673"/>
                  <a:gd name="connsiteY720" fmla="*/ 413770 h 507710"/>
                  <a:gd name="connsiteX721" fmla="*/ 268976 w 272673"/>
                  <a:gd name="connsiteY721" fmla="*/ 410170 h 507710"/>
                  <a:gd name="connsiteX722" fmla="*/ 265524 w 272673"/>
                  <a:gd name="connsiteY722" fmla="*/ 406990 h 507710"/>
                  <a:gd name="connsiteX723" fmla="*/ 266922 w 272673"/>
                  <a:gd name="connsiteY723" fmla="*/ 402979 h 507710"/>
                  <a:gd name="connsiteX724" fmla="*/ 266593 w 272673"/>
                  <a:gd name="connsiteY724" fmla="*/ 398862 h 507710"/>
                  <a:gd name="connsiteX725" fmla="*/ 266922 w 272673"/>
                  <a:gd name="connsiteY725" fmla="*/ 394671 h 507710"/>
                  <a:gd name="connsiteX726" fmla="*/ 263142 w 272673"/>
                  <a:gd name="connsiteY726" fmla="*/ 392033 h 507710"/>
                  <a:gd name="connsiteX727" fmla="*/ 263881 w 272673"/>
                  <a:gd name="connsiteY727" fmla="*/ 387768 h 507710"/>
                  <a:gd name="connsiteX728" fmla="*/ 259361 w 272673"/>
                  <a:gd name="connsiteY728" fmla="*/ 384867 h 507710"/>
                  <a:gd name="connsiteX729" fmla="*/ 255992 w 272673"/>
                  <a:gd name="connsiteY729" fmla="*/ 382196 h 507710"/>
                  <a:gd name="connsiteX730" fmla="*/ 260101 w 272673"/>
                  <a:gd name="connsiteY730" fmla="*/ 380470 h 507710"/>
                  <a:gd name="connsiteX731" fmla="*/ 262073 w 272673"/>
                  <a:gd name="connsiteY731" fmla="*/ 376353 h 507710"/>
                  <a:gd name="connsiteX732" fmla="*/ 260511 w 272673"/>
                  <a:gd name="connsiteY732" fmla="*/ 371685 h 507710"/>
                  <a:gd name="connsiteX733" fmla="*/ 257882 w 272673"/>
                  <a:gd name="connsiteY733" fmla="*/ 368242 h 507710"/>
                  <a:gd name="connsiteX734" fmla="*/ 257143 w 272673"/>
                  <a:gd name="connsiteY734" fmla="*/ 363960 h 507710"/>
                  <a:gd name="connsiteX735" fmla="*/ 252869 w 272673"/>
                  <a:gd name="connsiteY735" fmla="*/ 363237 h 507710"/>
                  <a:gd name="connsiteX736" fmla="*/ 250979 w 272673"/>
                  <a:gd name="connsiteY736" fmla="*/ 359219 h 507710"/>
                  <a:gd name="connsiteX737" fmla="*/ 248760 w 272673"/>
                  <a:gd name="connsiteY737" fmla="*/ 355233 h 507710"/>
                  <a:gd name="connsiteX738" fmla="*/ 244651 w 272673"/>
                  <a:gd name="connsiteY738" fmla="*/ 353507 h 507710"/>
                  <a:gd name="connsiteX739" fmla="*/ 240048 w 272673"/>
                  <a:gd name="connsiteY739" fmla="*/ 351132 h 507710"/>
                  <a:gd name="connsiteX740" fmla="*/ 238816 w 272673"/>
                  <a:gd name="connsiteY740" fmla="*/ 347064 h 507710"/>
                  <a:gd name="connsiteX741" fmla="*/ 234789 w 272673"/>
                  <a:gd name="connsiteY741" fmla="*/ 345157 h 507710"/>
                  <a:gd name="connsiteX742" fmla="*/ 233967 w 272673"/>
                  <a:gd name="connsiteY742" fmla="*/ 350244 h 507710"/>
                  <a:gd name="connsiteX743" fmla="*/ 235611 w 272673"/>
                  <a:gd name="connsiteY743" fmla="*/ 355825 h 507710"/>
                  <a:gd name="connsiteX744" fmla="*/ 237172 w 272673"/>
                  <a:gd name="connsiteY744" fmla="*/ 359876 h 507710"/>
                  <a:gd name="connsiteX745" fmla="*/ 238323 w 272673"/>
                  <a:gd name="connsiteY745" fmla="*/ 363960 h 507710"/>
                  <a:gd name="connsiteX746" fmla="*/ 239309 w 272673"/>
                  <a:gd name="connsiteY746" fmla="*/ 368521 h 507710"/>
                  <a:gd name="connsiteX747" fmla="*/ 236598 w 272673"/>
                  <a:gd name="connsiteY747" fmla="*/ 371718 h 507710"/>
                  <a:gd name="connsiteX748" fmla="*/ 232324 w 272673"/>
                  <a:gd name="connsiteY748" fmla="*/ 371217 h 507710"/>
                  <a:gd name="connsiteX749" fmla="*/ 229776 w 272673"/>
                  <a:gd name="connsiteY749" fmla="*/ 367724 h 507710"/>
                  <a:gd name="connsiteX750" fmla="*/ 229858 w 272673"/>
                  <a:gd name="connsiteY750" fmla="*/ 372523 h 507710"/>
                  <a:gd name="connsiteX751" fmla="*/ 227064 w 272673"/>
                  <a:gd name="connsiteY751" fmla="*/ 376353 h 507710"/>
                  <a:gd name="connsiteX752" fmla="*/ 224353 w 272673"/>
                  <a:gd name="connsiteY752" fmla="*/ 373140 h 507710"/>
                  <a:gd name="connsiteX753" fmla="*/ 220983 w 272673"/>
                  <a:gd name="connsiteY753" fmla="*/ 370781 h 507710"/>
                  <a:gd name="connsiteX754" fmla="*/ 218846 w 272673"/>
                  <a:gd name="connsiteY754" fmla="*/ 374553 h 507710"/>
                  <a:gd name="connsiteX755" fmla="*/ 218846 w 272673"/>
                  <a:gd name="connsiteY755" fmla="*/ 379336 h 507710"/>
                  <a:gd name="connsiteX756" fmla="*/ 218846 w 272673"/>
                  <a:gd name="connsiteY756" fmla="*/ 383528 h 507710"/>
                  <a:gd name="connsiteX757" fmla="*/ 217284 w 272673"/>
                  <a:gd name="connsiteY757" fmla="*/ 387538 h 507710"/>
                  <a:gd name="connsiteX758" fmla="*/ 213422 w 272673"/>
                  <a:gd name="connsiteY758" fmla="*/ 385393 h 507710"/>
                  <a:gd name="connsiteX759" fmla="*/ 210135 w 272673"/>
                  <a:gd name="connsiteY759" fmla="*/ 382747 h 507710"/>
                  <a:gd name="connsiteX760" fmla="*/ 206437 w 272673"/>
                  <a:gd name="connsiteY760" fmla="*/ 385228 h 507710"/>
                  <a:gd name="connsiteX761" fmla="*/ 205780 w 272673"/>
                  <a:gd name="connsiteY761" fmla="*/ 389790 h 507710"/>
                  <a:gd name="connsiteX762" fmla="*/ 205122 w 272673"/>
                  <a:gd name="connsiteY762" fmla="*/ 394022 h 507710"/>
                  <a:gd name="connsiteX763" fmla="*/ 201342 w 272673"/>
                  <a:gd name="connsiteY763" fmla="*/ 396109 h 507710"/>
                  <a:gd name="connsiteX764" fmla="*/ 196411 w 272673"/>
                  <a:gd name="connsiteY764" fmla="*/ 397555 h 507710"/>
                  <a:gd name="connsiteX765" fmla="*/ 192384 w 272673"/>
                  <a:gd name="connsiteY765" fmla="*/ 400933 h 507710"/>
                  <a:gd name="connsiteX766" fmla="*/ 189262 w 272673"/>
                  <a:gd name="connsiteY766" fmla="*/ 403801 h 507710"/>
                  <a:gd name="connsiteX767" fmla="*/ 191973 w 272673"/>
                  <a:gd name="connsiteY767" fmla="*/ 400325 h 507710"/>
                  <a:gd name="connsiteX768" fmla="*/ 194521 w 272673"/>
                  <a:gd name="connsiteY768" fmla="*/ 396233 h 507710"/>
                  <a:gd name="connsiteX769" fmla="*/ 193453 w 272673"/>
                  <a:gd name="connsiteY769" fmla="*/ 391063 h 507710"/>
                  <a:gd name="connsiteX770" fmla="*/ 191398 w 272673"/>
                  <a:gd name="connsiteY770" fmla="*/ 386272 h 507710"/>
                  <a:gd name="connsiteX771" fmla="*/ 188850 w 272673"/>
                  <a:gd name="connsiteY771" fmla="*/ 382196 h 507710"/>
                  <a:gd name="connsiteX772" fmla="*/ 184659 w 272673"/>
                  <a:gd name="connsiteY772" fmla="*/ 382369 h 507710"/>
                  <a:gd name="connsiteX773" fmla="*/ 181208 w 272673"/>
                  <a:gd name="connsiteY773" fmla="*/ 379870 h 507710"/>
                  <a:gd name="connsiteX774" fmla="*/ 178907 w 272673"/>
                  <a:gd name="connsiteY774" fmla="*/ 383503 h 507710"/>
                  <a:gd name="connsiteX775" fmla="*/ 175045 w 272673"/>
                  <a:gd name="connsiteY775" fmla="*/ 385648 h 507710"/>
                  <a:gd name="connsiteX776" fmla="*/ 170689 w 272673"/>
                  <a:gd name="connsiteY776" fmla="*/ 386987 h 507710"/>
                  <a:gd name="connsiteX777" fmla="*/ 169620 w 272673"/>
                  <a:gd name="connsiteY777" fmla="*/ 391384 h 507710"/>
                  <a:gd name="connsiteX778" fmla="*/ 170113 w 272673"/>
                  <a:gd name="connsiteY778" fmla="*/ 395493 h 507710"/>
                  <a:gd name="connsiteX779" fmla="*/ 166333 w 272673"/>
                  <a:gd name="connsiteY779" fmla="*/ 397736 h 507710"/>
                  <a:gd name="connsiteX780" fmla="*/ 161977 w 272673"/>
                  <a:gd name="connsiteY780" fmla="*/ 398714 h 507710"/>
                  <a:gd name="connsiteX781" fmla="*/ 157129 w 272673"/>
                  <a:gd name="connsiteY781" fmla="*/ 399783 h 507710"/>
                  <a:gd name="connsiteX782" fmla="*/ 152691 w 272673"/>
                  <a:gd name="connsiteY782" fmla="*/ 400900 h 507710"/>
                  <a:gd name="connsiteX783" fmla="*/ 148993 w 272673"/>
                  <a:gd name="connsiteY783" fmla="*/ 403810 h 507710"/>
                  <a:gd name="connsiteX784" fmla="*/ 146939 w 272673"/>
                  <a:gd name="connsiteY784" fmla="*/ 407960 h 507710"/>
                  <a:gd name="connsiteX785" fmla="*/ 147185 w 272673"/>
                  <a:gd name="connsiteY785" fmla="*/ 413556 h 507710"/>
                  <a:gd name="connsiteX786" fmla="*/ 145706 w 272673"/>
                  <a:gd name="connsiteY786" fmla="*/ 417460 h 507710"/>
                  <a:gd name="connsiteX787" fmla="*/ 145213 w 272673"/>
                  <a:gd name="connsiteY787" fmla="*/ 421799 h 507710"/>
                  <a:gd name="connsiteX788" fmla="*/ 143487 w 272673"/>
                  <a:gd name="connsiteY788" fmla="*/ 425990 h 507710"/>
                  <a:gd name="connsiteX789" fmla="*/ 141761 w 272673"/>
                  <a:gd name="connsiteY789" fmla="*/ 431266 h 507710"/>
                  <a:gd name="connsiteX790" fmla="*/ 143980 w 272673"/>
                  <a:gd name="connsiteY790" fmla="*/ 435580 h 507710"/>
                  <a:gd name="connsiteX791" fmla="*/ 148171 w 272673"/>
                  <a:gd name="connsiteY791" fmla="*/ 437462 h 507710"/>
                  <a:gd name="connsiteX792" fmla="*/ 150308 w 272673"/>
                  <a:gd name="connsiteY792" fmla="*/ 433814 h 507710"/>
                  <a:gd name="connsiteX793" fmla="*/ 151869 w 272673"/>
                  <a:gd name="connsiteY793" fmla="*/ 429795 h 507710"/>
                  <a:gd name="connsiteX794" fmla="*/ 152116 w 272673"/>
                  <a:gd name="connsiteY794" fmla="*/ 425398 h 507710"/>
                  <a:gd name="connsiteX795" fmla="*/ 155074 w 272673"/>
                  <a:gd name="connsiteY795" fmla="*/ 421396 h 507710"/>
                  <a:gd name="connsiteX796" fmla="*/ 156225 w 272673"/>
                  <a:gd name="connsiteY796" fmla="*/ 416835 h 507710"/>
                  <a:gd name="connsiteX797" fmla="*/ 157458 w 272673"/>
                  <a:gd name="connsiteY797" fmla="*/ 412784 h 507710"/>
                  <a:gd name="connsiteX798" fmla="*/ 160498 w 272673"/>
                  <a:gd name="connsiteY798" fmla="*/ 409727 h 507710"/>
                  <a:gd name="connsiteX799" fmla="*/ 165018 w 272673"/>
                  <a:gd name="connsiteY799" fmla="*/ 409472 h 507710"/>
                  <a:gd name="connsiteX800" fmla="*/ 165758 w 272673"/>
                  <a:gd name="connsiteY800" fmla="*/ 413729 h 507710"/>
                  <a:gd name="connsiteX801" fmla="*/ 165676 w 272673"/>
                  <a:gd name="connsiteY801" fmla="*/ 417887 h 507710"/>
                  <a:gd name="connsiteX802" fmla="*/ 169867 w 272673"/>
                  <a:gd name="connsiteY802" fmla="*/ 417912 h 507710"/>
                  <a:gd name="connsiteX803" fmla="*/ 172250 w 272673"/>
                  <a:gd name="connsiteY803" fmla="*/ 414041 h 507710"/>
                  <a:gd name="connsiteX804" fmla="*/ 174469 w 272673"/>
                  <a:gd name="connsiteY804" fmla="*/ 410417 h 507710"/>
                  <a:gd name="connsiteX805" fmla="*/ 176523 w 272673"/>
                  <a:gd name="connsiteY805" fmla="*/ 414025 h 507710"/>
                  <a:gd name="connsiteX806" fmla="*/ 176359 w 272673"/>
                  <a:gd name="connsiteY806" fmla="*/ 418150 h 507710"/>
                  <a:gd name="connsiteX807" fmla="*/ 180961 w 272673"/>
                  <a:gd name="connsiteY807" fmla="*/ 419884 h 507710"/>
                  <a:gd name="connsiteX808" fmla="*/ 184577 w 272673"/>
                  <a:gd name="connsiteY808" fmla="*/ 422144 h 507710"/>
                  <a:gd name="connsiteX809" fmla="*/ 182440 w 272673"/>
                  <a:gd name="connsiteY809" fmla="*/ 418051 h 507710"/>
                  <a:gd name="connsiteX810" fmla="*/ 184494 w 272673"/>
                  <a:gd name="connsiteY810" fmla="*/ 413967 h 507710"/>
                  <a:gd name="connsiteX811" fmla="*/ 183755 w 272673"/>
                  <a:gd name="connsiteY811" fmla="*/ 409718 h 507710"/>
                  <a:gd name="connsiteX812" fmla="*/ 187043 w 272673"/>
                  <a:gd name="connsiteY812" fmla="*/ 406998 h 507710"/>
                  <a:gd name="connsiteX813" fmla="*/ 191316 w 272673"/>
                  <a:gd name="connsiteY813" fmla="*/ 408913 h 507710"/>
                  <a:gd name="connsiteX814" fmla="*/ 195671 w 272673"/>
                  <a:gd name="connsiteY814" fmla="*/ 412044 h 507710"/>
                  <a:gd name="connsiteX815" fmla="*/ 199862 w 272673"/>
                  <a:gd name="connsiteY815" fmla="*/ 413597 h 507710"/>
                  <a:gd name="connsiteX816" fmla="*/ 202821 w 272673"/>
                  <a:gd name="connsiteY816" fmla="*/ 417287 h 507710"/>
                  <a:gd name="connsiteX817" fmla="*/ 204712 w 272673"/>
                  <a:gd name="connsiteY817" fmla="*/ 421133 h 507710"/>
                  <a:gd name="connsiteX818" fmla="*/ 206026 w 272673"/>
                  <a:gd name="connsiteY818" fmla="*/ 425415 h 507710"/>
                  <a:gd name="connsiteX819" fmla="*/ 203808 w 272673"/>
                  <a:gd name="connsiteY819" fmla="*/ 428990 h 507710"/>
                  <a:gd name="connsiteX820" fmla="*/ 200848 w 272673"/>
                  <a:gd name="connsiteY820" fmla="*/ 432745 h 507710"/>
                  <a:gd name="connsiteX821" fmla="*/ 199944 w 272673"/>
                  <a:gd name="connsiteY821" fmla="*/ 437068 h 507710"/>
                  <a:gd name="connsiteX822" fmla="*/ 202575 w 272673"/>
                  <a:gd name="connsiteY822" fmla="*/ 441218 h 507710"/>
                  <a:gd name="connsiteX823" fmla="*/ 203314 w 272673"/>
                  <a:gd name="connsiteY823" fmla="*/ 446198 h 507710"/>
                  <a:gd name="connsiteX824" fmla="*/ 203232 w 272673"/>
                  <a:gd name="connsiteY824" fmla="*/ 450825 h 507710"/>
                  <a:gd name="connsiteX825" fmla="*/ 205451 w 272673"/>
                  <a:gd name="connsiteY825" fmla="*/ 455074 h 507710"/>
                  <a:gd name="connsiteX826" fmla="*/ 207917 w 272673"/>
                  <a:gd name="connsiteY826" fmla="*/ 458501 h 507710"/>
                  <a:gd name="connsiteX827" fmla="*/ 211943 w 272673"/>
                  <a:gd name="connsiteY827" fmla="*/ 461525 h 507710"/>
                  <a:gd name="connsiteX828" fmla="*/ 217696 w 272673"/>
                  <a:gd name="connsiteY828" fmla="*/ 464409 h 507710"/>
                  <a:gd name="connsiteX829" fmla="*/ 221558 w 272673"/>
                  <a:gd name="connsiteY829" fmla="*/ 466053 h 507710"/>
                  <a:gd name="connsiteX830" fmla="*/ 225914 w 272673"/>
                  <a:gd name="connsiteY830" fmla="*/ 468042 h 507710"/>
                  <a:gd name="connsiteX831" fmla="*/ 230352 w 272673"/>
                  <a:gd name="connsiteY831" fmla="*/ 469628 h 507710"/>
                  <a:gd name="connsiteX832" fmla="*/ 234214 w 272673"/>
                  <a:gd name="connsiteY832" fmla="*/ 467590 h 507710"/>
                  <a:gd name="connsiteX833" fmla="*/ 235447 w 272673"/>
                  <a:gd name="connsiteY833" fmla="*/ 462889 h 507710"/>
                  <a:gd name="connsiteX834" fmla="*/ 239227 w 272673"/>
                  <a:gd name="connsiteY834" fmla="*/ 465108 h 507710"/>
                  <a:gd name="connsiteX835" fmla="*/ 237747 w 272673"/>
                  <a:gd name="connsiteY835" fmla="*/ 469488 h 507710"/>
                  <a:gd name="connsiteX836" fmla="*/ 238241 w 272673"/>
                  <a:gd name="connsiteY836" fmla="*/ 473605 h 507710"/>
                  <a:gd name="connsiteX837" fmla="*/ 240460 w 272673"/>
                  <a:gd name="connsiteY837" fmla="*/ 477640 h 507710"/>
                  <a:gd name="connsiteX838" fmla="*/ 1315 w 272673"/>
                  <a:gd name="connsiteY838" fmla="*/ 179449 h 507710"/>
                  <a:gd name="connsiteX839" fmla="*/ 0 w 272673"/>
                  <a:gd name="connsiteY839" fmla="*/ 175356 h 507710"/>
                  <a:gd name="connsiteX840" fmla="*/ 1315 w 272673"/>
                  <a:gd name="connsiteY840" fmla="*/ 179449 h 507710"/>
                  <a:gd name="connsiteX841" fmla="*/ 75195 w 272673"/>
                  <a:gd name="connsiteY841" fmla="*/ 325755 h 507710"/>
                  <a:gd name="connsiteX842" fmla="*/ 78728 w 272673"/>
                  <a:gd name="connsiteY842" fmla="*/ 322788 h 507710"/>
                  <a:gd name="connsiteX843" fmla="*/ 75523 w 272673"/>
                  <a:gd name="connsiteY843" fmla="*/ 319591 h 507710"/>
                  <a:gd name="connsiteX844" fmla="*/ 73305 w 272673"/>
                  <a:gd name="connsiteY844" fmla="*/ 323347 h 5077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</a:cxnLst>
                <a:rect l="l" t="t" r="r" b="b"/>
                <a:pathLst>
                  <a:path w="272673" h="507710">
                    <a:moveTo>
                      <a:pt x="83166" y="4183"/>
                    </a:moveTo>
                    <a:lnTo>
                      <a:pt x="84482" y="0"/>
                    </a:lnTo>
                    <a:lnTo>
                      <a:pt x="83166" y="4183"/>
                    </a:lnTo>
                    <a:close/>
                    <a:moveTo>
                      <a:pt x="89248" y="14932"/>
                    </a:moveTo>
                    <a:lnTo>
                      <a:pt x="91055" y="11185"/>
                    </a:lnTo>
                    <a:lnTo>
                      <a:pt x="88262" y="14258"/>
                    </a:lnTo>
                    <a:close/>
                    <a:moveTo>
                      <a:pt x="77167" y="56795"/>
                    </a:moveTo>
                    <a:lnTo>
                      <a:pt x="76264" y="52423"/>
                    </a:lnTo>
                    <a:lnTo>
                      <a:pt x="77167" y="56795"/>
                    </a:lnTo>
                    <a:close/>
                    <a:moveTo>
                      <a:pt x="83496" y="49522"/>
                    </a:moveTo>
                    <a:lnTo>
                      <a:pt x="83084" y="45051"/>
                    </a:lnTo>
                    <a:lnTo>
                      <a:pt x="78893" y="45889"/>
                    </a:lnTo>
                    <a:lnTo>
                      <a:pt x="82180" y="48831"/>
                    </a:lnTo>
                    <a:close/>
                    <a:moveTo>
                      <a:pt x="80208" y="62227"/>
                    </a:moveTo>
                    <a:lnTo>
                      <a:pt x="84646" y="61109"/>
                    </a:lnTo>
                    <a:lnTo>
                      <a:pt x="79879" y="61068"/>
                    </a:lnTo>
                    <a:close/>
                    <a:moveTo>
                      <a:pt x="95329" y="63098"/>
                    </a:moveTo>
                    <a:lnTo>
                      <a:pt x="97548" y="59219"/>
                    </a:lnTo>
                    <a:lnTo>
                      <a:pt x="94754" y="62819"/>
                    </a:lnTo>
                    <a:close/>
                    <a:moveTo>
                      <a:pt x="57526" y="144407"/>
                    </a:moveTo>
                    <a:lnTo>
                      <a:pt x="56622" y="140348"/>
                    </a:lnTo>
                    <a:lnTo>
                      <a:pt x="57526" y="144407"/>
                    </a:lnTo>
                    <a:close/>
                    <a:moveTo>
                      <a:pt x="88508" y="494989"/>
                    </a:moveTo>
                    <a:lnTo>
                      <a:pt x="92371" y="493189"/>
                    </a:lnTo>
                    <a:lnTo>
                      <a:pt x="95740" y="490633"/>
                    </a:lnTo>
                    <a:lnTo>
                      <a:pt x="99438" y="487477"/>
                    </a:lnTo>
                    <a:lnTo>
                      <a:pt x="94507" y="487642"/>
                    </a:lnTo>
                    <a:lnTo>
                      <a:pt x="90973" y="490189"/>
                    </a:lnTo>
                    <a:lnTo>
                      <a:pt x="87358" y="492753"/>
                    </a:lnTo>
                    <a:close/>
                    <a:moveTo>
                      <a:pt x="127544" y="191480"/>
                    </a:moveTo>
                    <a:lnTo>
                      <a:pt x="125407" y="187568"/>
                    </a:lnTo>
                    <a:lnTo>
                      <a:pt x="127544" y="191480"/>
                    </a:lnTo>
                    <a:close/>
                    <a:moveTo>
                      <a:pt x="119408" y="194430"/>
                    </a:moveTo>
                    <a:lnTo>
                      <a:pt x="121216" y="190141"/>
                    </a:lnTo>
                    <a:lnTo>
                      <a:pt x="119491" y="186303"/>
                    </a:lnTo>
                    <a:lnTo>
                      <a:pt x="120640" y="182301"/>
                    </a:lnTo>
                    <a:lnTo>
                      <a:pt x="116368" y="181816"/>
                    </a:lnTo>
                    <a:lnTo>
                      <a:pt x="116613" y="186615"/>
                    </a:lnTo>
                    <a:lnTo>
                      <a:pt x="118750" y="190593"/>
                    </a:lnTo>
                    <a:close/>
                    <a:moveTo>
                      <a:pt x="189754" y="305867"/>
                    </a:moveTo>
                    <a:lnTo>
                      <a:pt x="190658" y="301701"/>
                    </a:lnTo>
                    <a:lnTo>
                      <a:pt x="189754" y="305867"/>
                    </a:lnTo>
                    <a:close/>
                    <a:moveTo>
                      <a:pt x="108971" y="270340"/>
                    </a:moveTo>
                    <a:lnTo>
                      <a:pt x="111355" y="266585"/>
                    </a:lnTo>
                    <a:lnTo>
                      <a:pt x="113163" y="262566"/>
                    </a:lnTo>
                    <a:lnTo>
                      <a:pt x="115135" y="258761"/>
                    </a:lnTo>
                    <a:lnTo>
                      <a:pt x="114477" y="253691"/>
                    </a:lnTo>
                    <a:lnTo>
                      <a:pt x="113080" y="248300"/>
                    </a:lnTo>
                    <a:lnTo>
                      <a:pt x="113163" y="243706"/>
                    </a:lnTo>
                    <a:lnTo>
                      <a:pt x="110697" y="240369"/>
                    </a:lnTo>
                    <a:lnTo>
                      <a:pt x="106423" y="234691"/>
                    </a:lnTo>
                    <a:lnTo>
                      <a:pt x="103218" y="231732"/>
                    </a:lnTo>
                    <a:lnTo>
                      <a:pt x="96973" y="230680"/>
                    </a:lnTo>
                    <a:lnTo>
                      <a:pt x="90810" y="230919"/>
                    </a:lnTo>
                    <a:lnTo>
                      <a:pt x="86701" y="230138"/>
                    </a:lnTo>
                    <a:lnTo>
                      <a:pt x="80865" y="228806"/>
                    </a:lnTo>
                    <a:lnTo>
                      <a:pt x="79057" y="232907"/>
                    </a:lnTo>
                    <a:lnTo>
                      <a:pt x="83002" y="233943"/>
                    </a:lnTo>
                    <a:lnTo>
                      <a:pt x="85221" y="237690"/>
                    </a:lnTo>
                    <a:lnTo>
                      <a:pt x="88919" y="239564"/>
                    </a:lnTo>
                    <a:lnTo>
                      <a:pt x="91549" y="243500"/>
                    </a:lnTo>
                    <a:lnTo>
                      <a:pt x="93604" y="248168"/>
                    </a:lnTo>
                    <a:lnTo>
                      <a:pt x="94261" y="253707"/>
                    </a:lnTo>
                    <a:lnTo>
                      <a:pt x="97795" y="256255"/>
                    </a:lnTo>
                    <a:lnTo>
                      <a:pt x="98945" y="261013"/>
                    </a:lnTo>
                    <a:lnTo>
                      <a:pt x="101822" y="264251"/>
                    </a:lnTo>
                    <a:lnTo>
                      <a:pt x="104944" y="266971"/>
                    </a:lnTo>
                    <a:lnTo>
                      <a:pt x="108971" y="270340"/>
                    </a:lnTo>
                    <a:close/>
                    <a:moveTo>
                      <a:pt x="74702" y="287566"/>
                    </a:moveTo>
                    <a:lnTo>
                      <a:pt x="77496" y="284492"/>
                    </a:lnTo>
                    <a:lnTo>
                      <a:pt x="76181" y="280350"/>
                    </a:lnTo>
                    <a:lnTo>
                      <a:pt x="72319" y="277523"/>
                    </a:lnTo>
                    <a:lnTo>
                      <a:pt x="73223" y="281583"/>
                    </a:lnTo>
                    <a:lnTo>
                      <a:pt x="74209" y="285585"/>
                    </a:lnTo>
                    <a:close/>
                    <a:moveTo>
                      <a:pt x="202328" y="293696"/>
                    </a:moveTo>
                    <a:lnTo>
                      <a:pt x="205698" y="291181"/>
                    </a:lnTo>
                    <a:lnTo>
                      <a:pt x="202903" y="287007"/>
                    </a:lnTo>
                    <a:lnTo>
                      <a:pt x="198301" y="286439"/>
                    </a:lnTo>
                    <a:lnTo>
                      <a:pt x="199287" y="290647"/>
                    </a:lnTo>
                    <a:lnTo>
                      <a:pt x="202328" y="293696"/>
                    </a:lnTo>
                    <a:close/>
                    <a:moveTo>
                      <a:pt x="229858" y="342454"/>
                    </a:moveTo>
                    <a:lnTo>
                      <a:pt x="228872" y="338271"/>
                    </a:lnTo>
                    <a:lnTo>
                      <a:pt x="226078" y="335222"/>
                    </a:lnTo>
                    <a:lnTo>
                      <a:pt x="227968" y="339569"/>
                    </a:lnTo>
                    <a:close/>
                    <a:moveTo>
                      <a:pt x="251718" y="347606"/>
                    </a:moveTo>
                    <a:lnTo>
                      <a:pt x="255334" y="345552"/>
                    </a:lnTo>
                    <a:lnTo>
                      <a:pt x="253034" y="341065"/>
                    </a:lnTo>
                    <a:lnTo>
                      <a:pt x="249417" y="343571"/>
                    </a:lnTo>
                    <a:lnTo>
                      <a:pt x="251718" y="347606"/>
                    </a:lnTo>
                    <a:close/>
                    <a:moveTo>
                      <a:pt x="185892" y="260117"/>
                    </a:moveTo>
                    <a:lnTo>
                      <a:pt x="187617" y="256255"/>
                    </a:lnTo>
                    <a:lnTo>
                      <a:pt x="187946" y="251759"/>
                    </a:lnTo>
                    <a:lnTo>
                      <a:pt x="186714" y="247831"/>
                    </a:lnTo>
                    <a:lnTo>
                      <a:pt x="187946" y="243394"/>
                    </a:lnTo>
                    <a:lnTo>
                      <a:pt x="183755" y="244166"/>
                    </a:lnTo>
                    <a:lnTo>
                      <a:pt x="179975" y="241602"/>
                    </a:lnTo>
                    <a:lnTo>
                      <a:pt x="175866" y="243459"/>
                    </a:lnTo>
                    <a:lnTo>
                      <a:pt x="175537" y="239063"/>
                    </a:lnTo>
                    <a:lnTo>
                      <a:pt x="174140" y="233926"/>
                    </a:lnTo>
                    <a:lnTo>
                      <a:pt x="170442" y="229924"/>
                    </a:lnTo>
                    <a:lnTo>
                      <a:pt x="167976" y="226596"/>
                    </a:lnTo>
                    <a:lnTo>
                      <a:pt x="170689" y="223268"/>
                    </a:lnTo>
                    <a:lnTo>
                      <a:pt x="174880" y="223884"/>
                    </a:lnTo>
                    <a:lnTo>
                      <a:pt x="179235" y="222668"/>
                    </a:lnTo>
                    <a:lnTo>
                      <a:pt x="176112" y="219569"/>
                    </a:lnTo>
                    <a:lnTo>
                      <a:pt x="172414" y="217457"/>
                    </a:lnTo>
                    <a:lnTo>
                      <a:pt x="168223" y="216915"/>
                    </a:lnTo>
                    <a:lnTo>
                      <a:pt x="163949" y="215132"/>
                    </a:lnTo>
                    <a:lnTo>
                      <a:pt x="160991" y="212124"/>
                    </a:lnTo>
                    <a:lnTo>
                      <a:pt x="157868" y="215082"/>
                    </a:lnTo>
                    <a:lnTo>
                      <a:pt x="160827" y="219446"/>
                    </a:lnTo>
                    <a:lnTo>
                      <a:pt x="155731" y="222643"/>
                    </a:lnTo>
                    <a:lnTo>
                      <a:pt x="153595" y="218937"/>
                    </a:lnTo>
                    <a:lnTo>
                      <a:pt x="153512" y="214466"/>
                    </a:lnTo>
                    <a:lnTo>
                      <a:pt x="151622" y="210620"/>
                    </a:lnTo>
                    <a:lnTo>
                      <a:pt x="148336" y="207579"/>
                    </a:lnTo>
                    <a:lnTo>
                      <a:pt x="144637" y="205015"/>
                    </a:lnTo>
                    <a:lnTo>
                      <a:pt x="140857" y="203380"/>
                    </a:lnTo>
                    <a:lnTo>
                      <a:pt x="136337" y="203298"/>
                    </a:lnTo>
                    <a:lnTo>
                      <a:pt x="133050" y="206026"/>
                    </a:lnTo>
                    <a:lnTo>
                      <a:pt x="132557" y="210521"/>
                    </a:lnTo>
                    <a:lnTo>
                      <a:pt x="130256" y="206971"/>
                    </a:lnTo>
                    <a:lnTo>
                      <a:pt x="128448" y="211146"/>
                    </a:lnTo>
                    <a:lnTo>
                      <a:pt x="131981" y="213735"/>
                    </a:lnTo>
                    <a:lnTo>
                      <a:pt x="128858" y="216710"/>
                    </a:lnTo>
                    <a:lnTo>
                      <a:pt x="123928" y="215353"/>
                    </a:lnTo>
                    <a:lnTo>
                      <a:pt x="119244" y="212124"/>
                    </a:lnTo>
                    <a:lnTo>
                      <a:pt x="115299" y="208516"/>
                    </a:lnTo>
                    <a:lnTo>
                      <a:pt x="114641" y="203857"/>
                    </a:lnTo>
                    <a:lnTo>
                      <a:pt x="112012" y="199805"/>
                    </a:lnTo>
                    <a:lnTo>
                      <a:pt x="110614" y="195474"/>
                    </a:lnTo>
                    <a:lnTo>
                      <a:pt x="112094" y="191653"/>
                    </a:lnTo>
                    <a:lnTo>
                      <a:pt x="109300" y="188078"/>
                    </a:lnTo>
                    <a:lnTo>
                      <a:pt x="107081" y="182720"/>
                    </a:lnTo>
                    <a:lnTo>
                      <a:pt x="104944" y="178446"/>
                    </a:lnTo>
                    <a:lnTo>
                      <a:pt x="100918" y="173515"/>
                    </a:lnTo>
                    <a:lnTo>
                      <a:pt x="102890" y="169604"/>
                    </a:lnTo>
                    <a:lnTo>
                      <a:pt x="103794" y="165577"/>
                    </a:lnTo>
                    <a:lnTo>
                      <a:pt x="105273" y="161238"/>
                    </a:lnTo>
                    <a:lnTo>
                      <a:pt x="103054" y="157614"/>
                    </a:lnTo>
                    <a:lnTo>
                      <a:pt x="103629" y="153365"/>
                    </a:lnTo>
                    <a:lnTo>
                      <a:pt x="106834" y="149108"/>
                    </a:lnTo>
                    <a:lnTo>
                      <a:pt x="111108" y="147284"/>
                    </a:lnTo>
                    <a:lnTo>
                      <a:pt x="114888" y="145566"/>
                    </a:lnTo>
                    <a:lnTo>
                      <a:pt x="113902" y="150398"/>
                    </a:lnTo>
                    <a:lnTo>
                      <a:pt x="116613" y="146733"/>
                    </a:lnTo>
                    <a:lnTo>
                      <a:pt x="118750" y="142756"/>
                    </a:lnTo>
                    <a:lnTo>
                      <a:pt x="118832" y="138121"/>
                    </a:lnTo>
                    <a:lnTo>
                      <a:pt x="120065" y="132516"/>
                    </a:lnTo>
                    <a:lnTo>
                      <a:pt x="121627" y="127749"/>
                    </a:lnTo>
                    <a:lnTo>
                      <a:pt x="122531" y="123484"/>
                    </a:lnTo>
                    <a:lnTo>
                      <a:pt x="122449" y="119326"/>
                    </a:lnTo>
                    <a:lnTo>
                      <a:pt x="119983" y="115751"/>
                    </a:lnTo>
                    <a:lnTo>
                      <a:pt x="119244" y="111346"/>
                    </a:lnTo>
                    <a:lnTo>
                      <a:pt x="115464" y="109481"/>
                    </a:lnTo>
                    <a:lnTo>
                      <a:pt x="111601" y="103974"/>
                    </a:lnTo>
                    <a:lnTo>
                      <a:pt x="110040" y="98962"/>
                    </a:lnTo>
                    <a:lnTo>
                      <a:pt x="108560" y="95000"/>
                    </a:lnTo>
                    <a:lnTo>
                      <a:pt x="108724" y="89552"/>
                    </a:lnTo>
                    <a:lnTo>
                      <a:pt x="108067" y="84900"/>
                    </a:lnTo>
                    <a:lnTo>
                      <a:pt x="110861" y="81687"/>
                    </a:lnTo>
                    <a:lnTo>
                      <a:pt x="110532" y="76674"/>
                    </a:lnTo>
                    <a:lnTo>
                      <a:pt x="107738" y="73560"/>
                    </a:lnTo>
                    <a:lnTo>
                      <a:pt x="104944" y="76822"/>
                    </a:lnTo>
                    <a:lnTo>
                      <a:pt x="101657" y="79756"/>
                    </a:lnTo>
                    <a:lnTo>
                      <a:pt x="97137" y="79682"/>
                    </a:lnTo>
                    <a:lnTo>
                      <a:pt x="91467" y="77192"/>
                    </a:lnTo>
                    <a:lnTo>
                      <a:pt x="93110" y="82295"/>
                    </a:lnTo>
                    <a:lnTo>
                      <a:pt x="93275" y="87004"/>
                    </a:lnTo>
                    <a:lnTo>
                      <a:pt x="92535" y="82419"/>
                    </a:lnTo>
                    <a:lnTo>
                      <a:pt x="90727" y="77019"/>
                    </a:lnTo>
                    <a:lnTo>
                      <a:pt x="85960" y="74102"/>
                    </a:lnTo>
                    <a:lnTo>
                      <a:pt x="78646" y="69788"/>
                    </a:lnTo>
                    <a:lnTo>
                      <a:pt x="74374" y="69525"/>
                    </a:lnTo>
                    <a:lnTo>
                      <a:pt x="70100" y="70626"/>
                    </a:lnTo>
                    <a:lnTo>
                      <a:pt x="65909" y="71932"/>
                    </a:lnTo>
                    <a:lnTo>
                      <a:pt x="61635" y="72425"/>
                    </a:lnTo>
                    <a:lnTo>
                      <a:pt x="63033" y="78145"/>
                    </a:lnTo>
                    <a:lnTo>
                      <a:pt x="61635" y="82238"/>
                    </a:lnTo>
                    <a:lnTo>
                      <a:pt x="61306" y="87144"/>
                    </a:lnTo>
                    <a:lnTo>
                      <a:pt x="61059" y="91647"/>
                    </a:lnTo>
                    <a:lnTo>
                      <a:pt x="61142" y="95970"/>
                    </a:lnTo>
                    <a:lnTo>
                      <a:pt x="59910" y="100071"/>
                    </a:lnTo>
                    <a:lnTo>
                      <a:pt x="61718" y="103909"/>
                    </a:lnTo>
                    <a:lnTo>
                      <a:pt x="65580" y="101813"/>
                    </a:lnTo>
                    <a:lnTo>
                      <a:pt x="69442" y="99389"/>
                    </a:lnTo>
                    <a:lnTo>
                      <a:pt x="70922" y="103251"/>
                    </a:lnTo>
                    <a:lnTo>
                      <a:pt x="71004" y="107393"/>
                    </a:lnTo>
                    <a:lnTo>
                      <a:pt x="71086" y="111552"/>
                    </a:lnTo>
                    <a:lnTo>
                      <a:pt x="70428" y="107410"/>
                    </a:lnTo>
                    <a:lnTo>
                      <a:pt x="70839" y="103227"/>
                    </a:lnTo>
                    <a:lnTo>
                      <a:pt x="67223" y="100490"/>
                    </a:lnTo>
                    <a:lnTo>
                      <a:pt x="62950" y="102405"/>
                    </a:lnTo>
                    <a:lnTo>
                      <a:pt x="64182" y="107393"/>
                    </a:lnTo>
                    <a:lnTo>
                      <a:pt x="63937" y="112645"/>
                    </a:lnTo>
                    <a:lnTo>
                      <a:pt x="65991" y="119926"/>
                    </a:lnTo>
                    <a:lnTo>
                      <a:pt x="63690" y="125005"/>
                    </a:lnTo>
                    <a:lnTo>
                      <a:pt x="64511" y="130141"/>
                    </a:lnTo>
                    <a:lnTo>
                      <a:pt x="64758" y="134529"/>
                    </a:lnTo>
                    <a:lnTo>
                      <a:pt x="65744" y="138728"/>
                    </a:lnTo>
                    <a:lnTo>
                      <a:pt x="67963" y="143807"/>
                    </a:lnTo>
                    <a:lnTo>
                      <a:pt x="67634" y="149083"/>
                    </a:lnTo>
                    <a:lnTo>
                      <a:pt x="63361" y="150168"/>
                    </a:lnTo>
                    <a:lnTo>
                      <a:pt x="60402" y="146749"/>
                    </a:lnTo>
                    <a:lnTo>
                      <a:pt x="56540" y="144062"/>
                    </a:lnTo>
                    <a:lnTo>
                      <a:pt x="54896" y="139813"/>
                    </a:lnTo>
                    <a:lnTo>
                      <a:pt x="50951" y="142665"/>
                    </a:lnTo>
                    <a:lnTo>
                      <a:pt x="51938" y="147292"/>
                    </a:lnTo>
                    <a:lnTo>
                      <a:pt x="52267" y="151746"/>
                    </a:lnTo>
                    <a:lnTo>
                      <a:pt x="56458" y="155197"/>
                    </a:lnTo>
                    <a:lnTo>
                      <a:pt x="57444" y="159224"/>
                    </a:lnTo>
                    <a:lnTo>
                      <a:pt x="58430" y="163884"/>
                    </a:lnTo>
                    <a:lnTo>
                      <a:pt x="58841" y="168001"/>
                    </a:lnTo>
                    <a:lnTo>
                      <a:pt x="61306" y="171938"/>
                    </a:lnTo>
                    <a:lnTo>
                      <a:pt x="63690" y="176433"/>
                    </a:lnTo>
                    <a:lnTo>
                      <a:pt x="65333" y="180608"/>
                    </a:lnTo>
                    <a:lnTo>
                      <a:pt x="65909" y="184963"/>
                    </a:lnTo>
                    <a:lnTo>
                      <a:pt x="67223" y="188982"/>
                    </a:lnTo>
                    <a:lnTo>
                      <a:pt x="71004" y="186607"/>
                    </a:lnTo>
                    <a:lnTo>
                      <a:pt x="72729" y="190724"/>
                    </a:lnTo>
                    <a:lnTo>
                      <a:pt x="75031" y="194250"/>
                    </a:lnTo>
                    <a:lnTo>
                      <a:pt x="76428" y="198433"/>
                    </a:lnTo>
                    <a:lnTo>
                      <a:pt x="79469" y="201235"/>
                    </a:lnTo>
                    <a:lnTo>
                      <a:pt x="83084" y="199033"/>
                    </a:lnTo>
                    <a:lnTo>
                      <a:pt x="81605" y="193979"/>
                    </a:lnTo>
                    <a:lnTo>
                      <a:pt x="79961" y="189039"/>
                    </a:lnTo>
                    <a:lnTo>
                      <a:pt x="84646" y="189902"/>
                    </a:lnTo>
                    <a:lnTo>
                      <a:pt x="89001" y="191192"/>
                    </a:lnTo>
                    <a:lnTo>
                      <a:pt x="92042" y="194209"/>
                    </a:lnTo>
                    <a:lnTo>
                      <a:pt x="93439" y="198318"/>
                    </a:lnTo>
                    <a:lnTo>
                      <a:pt x="89741" y="201202"/>
                    </a:lnTo>
                    <a:lnTo>
                      <a:pt x="86536" y="204867"/>
                    </a:lnTo>
                    <a:lnTo>
                      <a:pt x="83166" y="207440"/>
                    </a:lnTo>
                    <a:lnTo>
                      <a:pt x="84892" y="212124"/>
                    </a:lnTo>
                    <a:lnTo>
                      <a:pt x="85468" y="217326"/>
                    </a:lnTo>
                    <a:lnTo>
                      <a:pt x="86946" y="221353"/>
                    </a:lnTo>
                    <a:lnTo>
                      <a:pt x="87522" y="216940"/>
                    </a:lnTo>
                    <a:lnTo>
                      <a:pt x="92617" y="217194"/>
                    </a:lnTo>
                    <a:lnTo>
                      <a:pt x="94425" y="221682"/>
                    </a:lnTo>
                    <a:lnTo>
                      <a:pt x="98287" y="223161"/>
                    </a:lnTo>
                    <a:lnTo>
                      <a:pt x="102232" y="225330"/>
                    </a:lnTo>
                    <a:lnTo>
                      <a:pt x="107821" y="224385"/>
                    </a:lnTo>
                    <a:lnTo>
                      <a:pt x="108971" y="219964"/>
                    </a:lnTo>
                    <a:lnTo>
                      <a:pt x="112751" y="217277"/>
                    </a:lnTo>
                    <a:lnTo>
                      <a:pt x="116531" y="215058"/>
                    </a:lnTo>
                    <a:lnTo>
                      <a:pt x="119819" y="217663"/>
                    </a:lnTo>
                    <a:lnTo>
                      <a:pt x="123600" y="219446"/>
                    </a:lnTo>
                    <a:lnTo>
                      <a:pt x="128119" y="222109"/>
                    </a:lnTo>
                    <a:lnTo>
                      <a:pt x="130420" y="225544"/>
                    </a:lnTo>
                    <a:lnTo>
                      <a:pt x="134447" y="227459"/>
                    </a:lnTo>
                    <a:lnTo>
                      <a:pt x="139295" y="232907"/>
                    </a:lnTo>
                    <a:lnTo>
                      <a:pt x="140364" y="236967"/>
                    </a:lnTo>
                    <a:lnTo>
                      <a:pt x="143240" y="240378"/>
                    </a:lnTo>
                    <a:lnTo>
                      <a:pt x="144390" y="233113"/>
                    </a:lnTo>
                    <a:lnTo>
                      <a:pt x="141926" y="229447"/>
                    </a:lnTo>
                    <a:lnTo>
                      <a:pt x="138556" y="225076"/>
                    </a:lnTo>
                    <a:lnTo>
                      <a:pt x="138474" y="220367"/>
                    </a:lnTo>
                    <a:lnTo>
                      <a:pt x="135515" y="216266"/>
                    </a:lnTo>
                    <a:lnTo>
                      <a:pt x="139624" y="217055"/>
                    </a:lnTo>
                    <a:lnTo>
                      <a:pt x="143076" y="220128"/>
                    </a:lnTo>
                    <a:lnTo>
                      <a:pt x="147760" y="222470"/>
                    </a:lnTo>
                    <a:lnTo>
                      <a:pt x="149158" y="226620"/>
                    </a:lnTo>
                    <a:lnTo>
                      <a:pt x="153102" y="229053"/>
                    </a:lnTo>
                    <a:lnTo>
                      <a:pt x="157293" y="231206"/>
                    </a:lnTo>
                    <a:lnTo>
                      <a:pt x="160087" y="235085"/>
                    </a:lnTo>
                    <a:lnTo>
                      <a:pt x="163375" y="239178"/>
                    </a:lnTo>
                    <a:lnTo>
                      <a:pt x="162635" y="243656"/>
                    </a:lnTo>
                    <a:lnTo>
                      <a:pt x="167566" y="244684"/>
                    </a:lnTo>
                    <a:lnTo>
                      <a:pt x="171839" y="248439"/>
                    </a:lnTo>
                    <a:lnTo>
                      <a:pt x="176031" y="246837"/>
                    </a:lnTo>
                    <a:lnTo>
                      <a:pt x="180221" y="246327"/>
                    </a:lnTo>
                    <a:lnTo>
                      <a:pt x="184330" y="247872"/>
                    </a:lnTo>
                    <a:lnTo>
                      <a:pt x="179482" y="249376"/>
                    </a:lnTo>
                    <a:lnTo>
                      <a:pt x="179811" y="254233"/>
                    </a:lnTo>
                    <a:lnTo>
                      <a:pt x="182605" y="257224"/>
                    </a:lnTo>
                    <a:lnTo>
                      <a:pt x="185892" y="260117"/>
                    </a:lnTo>
                    <a:close/>
                    <a:moveTo>
                      <a:pt x="130913" y="273743"/>
                    </a:moveTo>
                    <a:lnTo>
                      <a:pt x="131489" y="269289"/>
                    </a:lnTo>
                    <a:lnTo>
                      <a:pt x="132063" y="264399"/>
                    </a:lnTo>
                    <a:lnTo>
                      <a:pt x="132310" y="260249"/>
                    </a:lnTo>
                    <a:lnTo>
                      <a:pt x="131406" y="255688"/>
                    </a:lnTo>
                    <a:lnTo>
                      <a:pt x="128530" y="258958"/>
                    </a:lnTo>
                    <a:lnTo>
                      <a:pt x="128940" y="264103"/>
                    </a:lnTo>
                    <a:lnTo>
                      <a:pt x="128858" y="268590"/>
                    </a:lnTo>
                    <a:lnTo>
                      <a:pt x="130913" y="273743"/>
                    </a:lnTo>
                    <a:close/>
                    <a:moveTo>
                      <a:pt x="178495" y="238438"/>
                    </a:moveTo>
                    <a:lnTo>
                      <a:pt x="177427" y="234337"/>
                    </a:lnTo>
                    <a:lnTo>
                      <a:pt x="178495" y="238438"/>
                    </a:lnTo>
                    <a:close/>
                    <a:moveTo>
                      <a:pt x="166908" y="255080"/>
                    </a:moveTo>
                    <a:lnTo>
                      <a:pt x="164114" y="251743"/>
                    </a:lnTo>
                    <a:lnTo>
                      <a:pt x="161895" y="248176"/>
                    </a:lnTo>
                    <a:lnTo>
                      <a:pt x="158362" y="244651"/>
                    </a:lnTo>
                    <a:lnTo>
                      <a:pt x="155239" y="241898"/>
                    </a:lnTo>
                    <a:lnTo>
                      <a:pt x="157376" y="246820"/>
                    </a:lnTo>
                    <a:lnTo>
                      <a:pt x="161156" y="250428"/>
                    </a:lnTo>
                    <a:lnTo>
                      <a:pt x="164690" y="253288"/>
                    </a:lnTo>
                    <a:close/>
                    <a:moveTo>
                      <a:pt x="241281" y="344155"/>
                    </a:moveTo>
                    <a:lnTo>
                      <a:pt x="241199" y="339610"/>
                    </a:lnTo>
                    <a:lnTo>
                      <a:pt x="240131" y="334770"/>
                    </a:lnTo>
                    <a:lnTo>
                      <a:pt x="238076" y="330957"/>
                    </a:lnTo>
                    <a:lnTo>
                      <a:pt x="239556" y="327061"/>
                    </a:lnTo>
                    <a:lnTo>
                      <a:pt x="235365" y="329527"/>
                    </a:lnTo>
                    <a:lnTo>
                      <a:pt x="236186" y="333759"/>
                    </a:lnTo>
                    <a:lnTo>
                      <a:pt x="238159" y="337564"/>
                    </a:lnTo>
                    <a:lnTo>
                      <a:pt x="240460" y="341665"/>
                    </a:lnTo>
                    <a:close/>
                    <a:moveTo>
                      <a:pt x="197644" y="352529"/>
                    </a:moveTo>
                    <a:lnTo>
                      <a:pt x="202410" y="352159"/>
                    </a:lnTo>
                    <a:lnTo>
                      <a:pt x="206355" y="348675"/>
                    </a:lnTo>
                    <a:lnTo>
                      <a:pt x="210875" y="348058"/>
                    </a:lnTo>
                    <a:lnTo>
                      <a:pt x="208984" y="344303"/>
                    </a:lnTo>
                    <a:lnTo>
                      <a:pt x="209971" y="340144"/>
                    </a:lnTo>
                    <a:lnTo>
                      <a:pt x="206272" y="336939"/>
                    </a:lnTo>
                    <a:lnTo>
                      <a:pt x="202410" y="334482"/>
                    </a:lnTo>
                    <a:lnTo>
                      <a:pt x="198301" y="334827"/>
                    </a:lnTo>
                    <a:lnTo>
                      <a:pt x="195507" y="339586"/>
                    </a:lnTo>
                    <a:lnTo>
                      <a:pt x="191973" y="341763"/>
                    </a:lnTo>
                    <a:lnTo>
                      <a:pt x="188768" y="345872"/>
                    </a:lnTo>
                    <a:lnTo>
                      <a:pt x="190576" y="350039"/>
                    </a:lnTo>
                    <a:lnTo>
                      <a:pt x="194603" y="352143"/>
                    </a:lnTo>
                    <a:close/>
                    <a:moveTo>
                      <a:pt x="249499" y="353466"/>
                    </a:moveTo>
                    <a:lnTo>
                      <a:pt x="249664" y="348420"/>
                    </a:lnTo>
                    <a:lnTo>
                      <a:pt x="248760" y="352504"/>
                    </a:lnTo>
                    <a:close/>
                    <a:moveTo>
                      <a:pt x="83331" y="277498"/>
                    </a:moveTo>
                    <a:lnTo>
                      <a:pt x="83084" y="273167"/>
                    </a:lnTo>
                    <a:lnTo>
                      <a:pt x="80208" y="269741"/>
                    </a:lnTo>
                    <a:lnTo>
                      <a:pt x="76017" y="270924"/>
                    </a:lnTo>
                    <a:lnTo>
                      <a:pt x="72483" y="268574"/>
                    </a:lnTo>
                    <a:lnTo>
                      <a:pt x="70346" y="272181"/>
                    </a:lnTo>
                    <a:lnTo>
                      <a:pt x="73469" y="275115"/>
                    </a:lnTo>
                    <a:lnTo>
                      <a:pt x="77907" y="276783"/>
                    </a:lnTo>
                    <a:lnTo>
                      <a:pt x="82345" y="276586"/>
                    </a:lnTo>
                    <a:close/>
                    <a:moveTo>
                      <a:pt x="113820" y="277359"/>
                    </a:moveTo>
                    <a:lnTo>
                      <a:pt x="112916" y="272978"/>
                    </a:lnTo>
                    <a:lnTo>
                      <a:pt x="113820" y="277359"/>
                    </a:lnTo>
                    <a:close/>
                    <a:moveTo>
                      <a:pt x="83002" y="282889"/>
                    </a:moveTo>
                    <a:lnTo>
                      <a:pt x="82592" y="278238"/>
                    </a:lnTo>
                    <a:lnTo>
                      <a:pt x="83002" y="282889"/>
                    </a:lnTo>
                    <a:close/>
                    <a:moveTo>
                      <a:pt x="151377" y="326881"/>
                    </a:moveTo>
                    <a:lnTo>
                      <a:pt x="155074" y="324727"/>
                    </a:lnTo>
                    <a:lnTo>
                      <a:pt x="156307" y="320265"/>
                    </a:lnTo>
                    <a:lnTo>
                      <a:pt x="154170" y="316148"/>
                    </a:lnTo>
                    <a:lnTo>
                      <a:pt x="151377" y="319887"/>
                    </a:lnTo>
                    <a:lnTo>
                      <a:pt x="149732" y="323971"/>
                    </a:lnTo>
                    <a:close/>
                    <a:moveTo>
                      <a:pt x="135762" y="326675"/>
                    </a:moveTo>
                    <a:lnTo>
                      <a:pt x="139050" y="321309"/>
                    </a:lnTo>
                    <a:lnTo>
                      <a:pt x="142829" y="319591"/>
                    </a:lnTo>
                    <a:lnTo>
                      <a:pt x="149158" y="318022"/>
                    </a:lnTo>
                    <a:lnTo>
                      <a:pt x="152445" y="315301"/>
                    </a:lnTo>
                    <a:lnTo>
                      <a:pt x="156635" y="313732"/>
                    </a:lnTo>
                    <a:lnTo>
                      <a:pt x="156307" y="309582"/>
                    </a:lnTo>
                    <a:lnTo>
                      <a:pt x="159840" y="306368"/>
                    </a:lnTo>
                    <a:lnTo>
                      <a:pt x="162635" y="302851"/>
                    </a:lnTo>
                    <a:lnTo>
                      <a:pt x="164361" y="299005"/>
                    </a:lnTo>
                    <a:lnTo>
                      <a:pt x="164772" y="294419"/>
                    </a:lnTo>
                    <a:lnTo>
                      <a:pt x="164361" y="289784"/>
                    </a:lnTo>
                    <a:lnTo>
                      <a:pt x="160334" y="293006"/>
                    </a:lnTo>
                    <a:lnTo>
                      <a:pt x="156225" y="293926"/>
                    </a:lnTo>
                    <a:lnTo>
                      <a:pt x="155486" y="289414"/>
                    </a:lnTo>
                    <a:lnTo>
                      <a:pt x="151377" y="290409"/>
                    </a:lnTo>
                    <a:lnTo>
                      <a:pt x="146445" y="289505"/>
                    </a:lnTo>
                    <a:lnTo>
                      <a:pt x="142336" y="285396"/>
                    </a:lnTo>
                    <a:lnTo>
                      <a:pt x="138720" y="283210"/>
                    </a:lnTo>
                    <a:lnTo>
                      <a:pt x="134529" y="282232"/>
                    </a:lnTo>
                    <a:lnTo>
                      <a:pt x="131160" y="279577"/>
                    </a:lnTo>
                    <a:lnTo>
                      <a:pt x="127872" y="283078"/>
                    </a:lnTo>
                    <a:lnTo>
                      <a:pt x="132146" y="285117"/>
                    </a:lnTo>
                    <a:lnTo>
                      <a:pt x="134776" y="289374"/>
                    </a:lnTo>
                    <a:lnTo>
                      <a:pt x="134036" y="293433"/>
                    </a:lnTo>
                    <a:lnTo>
                      <a:pt x="134611" y="297567"/>
                    </a:lnTo>
                    <a:lnTo>
                      <a:pt x="134529" y="301873"/>
                    </a:lnTo>
                    <a:lnTo>
                      <a:pt x="135680" y="307091"/>
                    </a:lnTo>
                    <a:lnTo>
                      <a:pt x="133461" y="313806"/>
                    </a:lnTo>
                    <a:lnTo>
                      <a:pt x="134941" y="318580"/>
                    </a:lnTo>
                    <a:lnTo>
                      <a:pt x="134611" y="322870"/>
                    </a:lnTo>
                    <a:close/>
                    <a:moveTo>
                      <a:pt x="222955" y="339454"/>
                    </a:moveTo>
                    <a:lnTo>
                      <a:pt x="221640" y="335049"/>
                    </a:lnTo>
                    <a:lnTo>
                      <a:pt x="220572" y="329995"/>
                    </a:lnTo>
                    <a:lnTo>
                      <a:pt x="224188" y="333307"/>
                    </a:lnTo>
                    <a:lnTo>
                      <a:pt x="228297" y="331499"/>
                    </a:lnTo>
                    <a:lnTo>
                      <a:pt x="227311" y="327176"/>
                    </a:lnTo>
                    <a:lnTo>
                      <a:pt x="224763" y="322813"/>
                    </a:lnTo>
                    <a:lnTo>
                      <a:pt x="222626" y="318498"/>
                    </a:lnTo>
                    <a:lnTo>
                      <a:pt x="219339" y="314521"/>
                    </a:lnTo>
                    <a:lnTo>
                      <a:pt x="219750" y="310288"/>
                    </a:lnTo>
                    <a:lnTo>
                      <a:pt x="219175" y="305916"/>
                    </a:lnTo>
                    <a:lnTo>
                      <a:pt x="218353" y="300739"/>
                    </a:lnTo>
                    <a:lnTo>
                      <a:pt x="216216" y="296803"/>
                    </a:lnTo>
                    <a:lnTo>
                      <a:pt x="212271" y="294625"/>
                    </a:lnTo>
                    <a:lnTo>
                      <a:pt x="209724" y="297838"/>
                    </a:lnTo>
                    <a:lnTo>
                      <a:pt x="205698" y="298652"/>
                    </a:lnTo>
                    <a:lnTo>
                      <a:pt x="203889" y="294863"/>
                    </a:lnTo>
                    <a:lnTo>
                      <a:pt x="197562" y="290803"/>
                    </a:lnTo>
                    <a:lnTo>
                      <a:pt x="198054" y="295389"/>
                    </a:lnTo>
                    <a:lnTo>
                      <a:pt x="199780" y="299153"/>
                    </a:lnTo>
                    <a:lnTo>
                      <a:pt x="201260" y="304330"/>
                    </a:lnTo>
                    <a:lnTo>
                      <a:pt x="202081" y="308743"/>
                    </a:lnTo>
                    <a:lnTo>
                      <a:pt x="204218" y="312351"/>
                    </a:lnTo>
                    <a:lnTo>
                      <a:pt x="205698" y="308291"/>
                    </a:lnTo>
                    <a:lnTo>
                      <a:pt x="209724" y="310042"/>
                    </a:lnTo>
                    <a:lnTo>
                      <a:pt x="212436" y="313847"/>
                    </a:lnTo>
                    <a:lnTo>
                      <a:pt x="213833" y="318046"/>
                    </a:lnTo>
                    <a:lnTo>
                      <a:pt x="213669" y="322673"/>
                    </a:lnTo>
                    <a:lnTo>
                      <a:pt x="213012" y="327020"/>
                    </a:lnTo>
                    <a:lnTo>
                      <a:pt x="214737" y="332009"/>
                    </a:lnTo>
                    <a:lnTo>
                      <a:pt x="217367" y="335435"/>
                    </a:lnTo>
                    <a:lnTo>
                      <a:pt x="221065" y="338164"/>
                    </a:lnTo>
                    <a:close/>
                    <a:moveTo>
                      <a:pt x="76346" y="224435"/>
                    </a:moveTo>
                    <a:lnTo>
                      <a:pt x="75113" y="220399"/>
                    </a:lnTo>
                    <a:lnTo>
                      <a:pt x="70757" y="218337"/>
                    </a:lnTo>
                    <a:lnTo>
                      <a:pt x="72976" y="222076"/>
                    </a:lnTo>
                    <a:lnTo>
                      <a:pt x="76346" y="224435"/>
                    </a:lnTo>
                    <a:close/>
                    <a:moveTo>
                      <a:pt x="200273" y="321210"/>
                    </a:moveTo>
                    <a:lnTo>
                      <a:pt x="204547" y="319862"/>
                    </a:lnTo>
                    <a:lnTo>
                      <a:pt x="201177" y="317364"/>
                    </a:lnTo>
                    <a:close/>
                    <a:moveTo>
                      <a:pt x="186796" y="229250"/>
                    </a:moveTo>
                    <a:lnTo>
                      <a:pt x="190330" y="225766"/>
                    </a:lnTo>
                    <a:lnTo>
                      <a:pt x="190987" y="221032"/>
                    </a:lnTo>
                    <a:lnTo>
                      <a:pt x="189426" y="216940"/>
                    </a:lnTo>
                    <a:lnTo>
                      <a:pt x="186631" y="213562"/>
                    </a:lnTo>
                    <a:lnTo>
                      <a:pt x="182440" y="212198"/>
                    </a:lnTo>
                    <a:lnTo>
                      <a:pt x="183591" y="216504"/>
                    </a:lnTo>
                    <a:lnTo>
                      <a:pt x="183508" y="221862"/>
                    </a:lnTo>
                    <a:lnTo>
                      <a:pt x="182275" y="226382"/>
                    </a:lnTo>
                    <a:lnTo>
                      <a:pt x="185892" y="228897"/>
                    </a:lnTo>
                    <a:close/>
                    <a:moveTo>
                      <a:pt x="128201" y="214071"/>
                    </a:moveTo>
                    <a:lnTo>
                      <a:pt x="123435" y="209281"/>
                    </a:lnTo>
                    <a:lnTo>
                      <a:pt x="126476" y="213242"/>
                    </a:lnTo>
                    <a:close/>
                    <a:moveTo>
                      <a:pt x="188111" y="240139"/>
                    </a:moveTo>
                    <a:lnTo>
                      <a:pt x="183755" y="238956"/>
                    </a:lnTo>
                    <a:lnTo>
                      <a:pt x="188111" y="240139"/>
                    </a:lnTo>
                    <a:close/>
                    <a:moveTo>
                      <a:pt x="250568" y="437273"/>
                    </a:moveTo>
                    <a:lnTo>
                      <a:pt x="250650" y="432745"/>
                    </a:lnTo>
                    <a:lnTo>
                      <a:pt x="249911" y="428595"/>
                    </a:lnTo>
                    <a:lnTo>
                      <a:pt x="249088" y="432745"/>
                    </a:lnTo>
                    <a:lnTo>
                      <a:pt x="250239" y="436805"/>
                    </a:lnTo>
                    <a:close/>
                    <a:moveTo>
                      <a:pt x="145131" y="452312"/>
                    </a:moveTo>
                    <a:lnTo>
                      <a:pt x="151130" y="450882"/>
                    </a:lnTo>
                    <a:lnTo>
                      <a:pt x="152691" y="446403"/>
                    </a:lnTo>
                    <a:lnTo>
                      <a:pt x="149240" y="442590"/>
                    </a:lnTo>
                    <a:lnTo>
                      <a:pt x="145213" y="441966"/>
                    </a:lnTo>
                    <a:lnTo>
                      <a:pt x="141185" y="443692"/>
                    </a:lnTo>
                    <a:lnTo>
                      <a:pt x="142008" y="448047"/>
                    </a:lnTo>
                    <a:lnTo>
                      <a:pt x="144555" y="451556"/>
                    </a:lnTo>
                    <a:close/>
                    <a:moveTo>
                      <a:pt x="105355" y="457605"/>
                    </a:moveTo>
                    <a:lnTo>
                      <a:pt x="106917" y="452797"/>
                    </a:lnTo>
                    <a:lnTo>
                      <a:pt x="104862" y="456849"/>
                    </a:lnTo>
                    <a:close/>
                    <a:moveTo>
                      <a:pt x="127133" y="239219"/>
                    </a:moveTo>
                    <a:lnTo>
                      <a:pt x="129105" y="234945"/>
                    </a:lnTo>
                    <a:lnTo>
                      <a:pt x="128037" y="230294"/>
                    </a:lnTo>
                    <a:lnTo>
                      <a:pt x="124257" y="228001"/>
                    </a:lnTo>
                    <a:lnTo>
                      <a:pt x="120148" y="231305"/>
                    </a:lnTo>
                    <a:lnTo>
                      <a:pt x="122367" y="236523"/>
                    </a:lnTo>
                    <a:lnTo>
                      <a:pt x="126476" y="239186"/>
                    </a:lnTo>
                    <a:close/>
                    <a:moveTo>
                      <a:pt x="179564" y="266223"/>
                    </a:moveTo>
                    <a:lnTo>
                      <a:pt x="178578" y="262016"/>
                    </a:lnTo>
                    <a:lnTo>
                      <a:pt x="177017" y="258169"/>
                    </a:lnTo>
                    <a:lnTo>
                      <a:pt x="173647" y="255071"/>
                    </a:lnTo>
                    <a:lnTo>
                      <a:pt x="174469" y="259830"/>
                    </a:lnTo>
                    <a:lnTo>
                      <a:pt x="177427" y="263602"/>
                    </a:lnTo>
                    <a:close/>
                    <a:moveTo>
                      <a:pt x="147513" y="268450"/>
                    </a:moveTo>
                    <a:lnTo>
                      <a:pt x="148829" y="264300"/>
                    </a:lnTo>
                    <a:lnTo>
                      <a:pt x="145623" y="261473"/>
                    </a:lnTo>
                    <a:lnTo>
                      <a:pt x="141104" y="262500"/>
                    </a:lnTo>
                    <a:lnTo>
                      <a:pt x="144966" y="265935"/>
                    </a:lnTo>
                    <a:close/>
                    <a:moveTo>
                      <a:pt x="105684" y="272017"/>
                    </a:moveTo>
                    <a:lnTo>
                      <a:pt x="103794" y="267456"/>
                    </a:lnTo>
                    <a:lnTo>
                      <a:pt x="105191" y="271409"/>
                    </a:lnTo>
                    <a:close/>
                    <a:moveTo>
                      <a:pt x="168799" y="369770"/>
                    </a:moveTo>
                    <a:lnTo>
                      <a:pt x="173400" y="367995"/>
                    </a:lnTo>
                    <a:lnTo>
                      <a:pt x="176194" y="363738"/>
                    </a:lnTo>
                    <a:lnTo>
                      <a:pt x="175208" y="359301"/>
                    </a:lnTo>
                    <a:lnTo>
                      <a:pt x="172496" y="355767"/>
                    </a:lnTo>
                    <a:lnTo>
                      <a:pt x="170606" y="351814"/>
                    </a:lnTo>
                    <a:lnTo>
                      <a:pt x="171181" y="347376"/>
                    </a:lnTo>
                    <a:lnTo>
                      <a:pt x="170606" y="342996"/>
                    </a:lnTo>
                    <a:lnTo>
                      <a:pt x="172743" y="338731"/>
                    </a:lnTo>
                    <a:lnTo>
                      <a:pt x="173565" y="333784"/>
                    </a:lnTo>
                    <a:lnTo>
                      <a:pt x="174057" y="328877"/>
                    </a:lnTo>
                    <a:lnTo>
                      <a:pt x="176276" y="324629"/>
                    </a:lnTo>
                    <a:lnTo>
                      <a:pt x="177838" y="317372"/>
                    </a:lnTo>
                    <a:lnTo>
                      <a:pt x="178907" y="313074"/>
                    </a:lnTo>
                    <a:lnTo>
                      <a:pt x="174140" y="309688"/>
                    </a:lnTo>
                    <a:lnTo>
                      <a:pt x="170031" y="308661"/>
                    </a:lnTo>
                    <a:lnTo>
                      <a:pt x="164936" y="310905"/>
                    </a:lnTo>
                    <a:lnTo>
                      <a:pt x="161813" y="314307"/>
                    </a:lnTo>
                    <a:lnTo>
                      <a:pt x="162059" y="318457"/>
                    </a:lnTo>
                    <a:lnTo>
                      <a:pt x="159923" y="322508"/>
                    </a:lnTo>
                    <a:lnTo>
                      <a:pt x="160744" y="327029"/>
                    </a:lnTo>
                    <a:lnTo>
                      <a:pt x="160909" y="331557"/>
                    </a:lnTo>
                    <a:lnTo>
                      <a:pt x="162142" y="336594"/>
                    </a:lnTo>
                    <a:lnTo>
                      <a:pt x="158526" y="338887"/>
                    </a:lnTo>
                    <a:lnTo>
                      <a:pt x="152445" y="339980"/>
                    </a:lnTo>
                    <a:lnTo>
                      <a:pt x="149568" y="343818"/>
                    </a:lnTo>
                    <a:lnTo>
                      <a:pt x="149897" y="348009"/>
                    </a:lnTo>
                    <a:lnTo>
                      <a:pt x="151951" y="351756"/>
                    </a:lnTo>
                    <a:lnTo>
                      <a:pt x="154335" y="355348"/>
                    </a:lnTo>
                    <a:lnTo>
                      <a:pt x="157786" y="358421"/>
                    </a:lnTo>
                    <a:lnTo>
                      <a:pt x="162388" y="359753"/>
                    </a:lnTo>
                    <a:lnTo>
                      <a:pt x="164853" y="364692"/>
                    </a:lnTo>
                    <a:lnTo>
                      <a:pt x="166662" y="368587"/>
                    </a:lnTo>
                    <a:close/>
                    <a:moveTo>
                      <a:pt x="7067" y="392050"/>
                    </a:moveTo>
                    <a:lnTo>
                      <a:pt x="10190" y="388623"/>
                    </a:lnTo>
                    <a:lnTo>
                      <a:pt x="14135" y="386510"/>
                    </a:lnTo>
                    <a:lnTo>
                      <a:pt x="16107" y="382837"/>
                    </a:lnTo>
                    <a:lnTo>
                      <a:pt x="20381" y="380889"/>
                    </a:lnTo>
                    <a:lnTo>
                      <a:pt x="23833" y="378079"/>
                    </a:lnTo>
                    <a:lnTo>
                      <a:pt x="27777" y="374956"/>
                    </a:lnTo>
                    <a:lnTo>
                      <a:pt x="30078" y="371422"/>
                    </a:lnTo>
                    <a:lnTo>
                      <a:pt x="31557" y="366409"/>
                    </a:lnTo>
                    <a:lnTo>
                      <a:pt x="36405" y="365226"/>
                    </a:lnTo>
                    <a:lnTo>
                      <a:pt x="39940" y="362259"/>
                    </a:lnTo>
                    <a:lnTo>
                      <a:pt x="42816" y="358446"/>
                    </a:lnTo>
                    <a:lnTo>
                      <a:pt x="45692" y="353425"/>
                    </a:lnTo>
                    <a:lnTo>
                      <a:pt x="48158" y="350014"/>
                    </a:lnTo>
                    <a:lnTo>
                      <a:pt x="47829" y="345404"/>
                    </a:lnTo>
                    <a:lnTo>
                      <a:pt x="48569" y="341311"/>
                    </a:lnTo>
                    <a:lnTo>
                      <a:pt x="54978" y="339627"/>
                    </a:lnTo>
                    <a:lnTo>
                      <a:pt x="59828" y="337926"/>
                    </a:lnTo>
                    <a:lnTo>
                      <a:pt x="60485" y="333833"/>
                    </a:lnTo>
                    <a:lnTo>
                      <a:pt x="62128" y="329847"/>
                    </a:lnTo>
                    <a:lnTo>
                      <a:pt x="66484" y="327891"/>
                    </a:lnTo>
                    <a:lnTo>
                      <a:pt x="70346" y="325681"/>
                    </a:lnTo>
                    <a:lnTo>
                      <a:pt x="70346" y="320774"/>
                    </a:lnTo>
                    <a:lnTo>
                      <a:pt x="68374" y="316633"/>
                    </a:lnTo>
                    <a:lnTo>
                      <a:pt x="65580" y="313600"/>
                    </a:lnTo>
                    <a:lnTo>
                      <a:pt x="64429" y="309442"/>
                    </a:lnTo>
                    <a:lnTo>
                      <a:pt x="66073" y="305563"/>
                    </a:lnTo>
                    <a:lnTo>
                      <a:pt x="65415" y="301470"/>
                    </a:lnTo>
                    <a:lnTo>
                      <a:pt x="63443" y="295685"/>
                    </a:lnTo>
                    <a:lnTo>
                      <a:pt x="61388" y="300377"/>
                    </a:lnTo>
                    <a:lnTo>
                      <a:pt x="61964" y="304881"/>
                    </a:lnTo>
                    <a:lnTo>
                      <a:pt x="59252" y="308209"/>
                    </a:lnTo>
                    <a:lnTo>
                      <a:pt x="61059" y="311915"/>
                    </a:lnTo>
                    <a:lnTo>
                      <a:pt x="64594" y="316871"/>
                    </a:lnTo>
                    <a:lnTo>
                      <a:pt x="61224" y="314340"/>
                    </a:lnTo>
                    <a:lnTo>
                      <a:pt x="58677" y="310461"/>
                    </a:lnTo>
                    <a:lnTo>
                      <a:pt x="59169" y="315589"/>
                    </a:lnTo>
                    <a:lnTo>
                      <a:pt x="60896" y="320331"/>
                    </a:lnTo>
                    <a:lnTo>
                      <a:pt x="59663" y="324415"/>
                    </a:lnTo>
                    <a:lnTo>
                      <a:pt x="56869" y="327596"/>
                    </a:lnTo>
                    <a:lnTo>
                      <a:pt x="52596" y="326634"/>
                    </a:lnTo>
                    <a:lnTo>
                      <a:pt x="51363" y="330603"/>
                    </a:lnTo>
                    <a:lnTo>
                      <a:pt x="48815" y="333915"/>
                    </a:lnTo>
                    <a:lnTo>
                      <a:pt x="48815" y="338665"/>
                    </a:lnTo>
                    <a:lnTo>
                      <a:pt x="44295" y="339586"/>
                    </a:lnTo>
                    <a:lnTo>
                      <a:pt x="43309" y="343801"/>
                    </a:lnTo>
                    <a:lnTo>
                      <a:pt x="39940" y="348050"/>
                    </a:lnTo>
                    <a:lnTo>
                      <a:pt x="36570" y="350631"/>
                    </a:lnTo>
                    <a:lnTo>
                      <a:pt x="34187" y="355052"/>
                    </a:lnTo>
                    <a:lnTo>
                      <a:pt x="31147" y="358487"/>
                    </a:lnTo>
                    <a:lnTo>
                      <a:pt x="29092" y="362275"/>
                    </a:lnTo>
                    <a:lnTo>
                      <a:pt x="24572" y="363360"/>
                    </a:lnTo>
                    <a:lnTo>
                      <a:pt x="21696" y="366311"/>
                    </a:lnTo>
                    <a:lnTo>
                      <a:pt x="18244" y="369425"/>
                    </a:lnTo>
                    <a:lnTo>
                      <a:pt x="15779" y="372984"/>
                    </a:lnTo>
                    <a:lnTo>
                      <a:pt x="13560" y="376904"/>
                    </a:lnTo>
                    <a:lnTo>
                      <a:pt x="10684" y="379986"/>
                    </a:lnTo>
                    <a:lnTo>
                      <a:pt x="8383" y="383519"/>
                    </a:lnTo>
                    <a:lnTo>
                      <a:pt x="7642" y="387719"/>
                    </a:lnTo>
                    <a:lnTo>
                      <a:pt x="6738" y="391786"/>
                    </a:lnTo>
                    <a:close/>
                    <a:moveTo>
                      <a:pt x="10273" y="396841"/>
                    </a:moveTo>
                    <a:lnTo>
                      <a:pt x="11505" y="392748"/>
                    </a:lnTo>
                    <a:lnTo>
                      <a:pt x="10108" y="396668"/>
                    </a:lnTo>
                    <a:close/>
                    <a:moveTo>
                      <a:pt x="3370" y="408510"/>
                    </a:moveTo>
                    <a:lnTo>
                      <a:pt x="5013" y="404179"/>
                    </a:lnTo>
                    <a:lnTo>
                      <a:pt x="4274" y="399930"/>
                    </a:lnTo>
                    <a:lnTo>
                      <a:pt x="1725" y="403374"/>
                    </a:lnTo>
                    <a:lnTo>
                      <a:pt x="2629" y="407409"/>
                    </a:lnTo>
                    <a:close/>
                    <a:moveTo>
                      <a:pt x="167648" y="424971"/>
                    </a:moveTo>
                    <a:lnTo>
                      <a:pt x="170442" y="421930"/>
                    </a:lnTo>
                    <a:lnTo>
                      <a:pt x="166580" y="420229"/>
                    </a:lnTo>
                    <a:lnTo>
                      <a:pt x="166908" y="424478"/>
                    </a:lnTo>
                    <a:close/>
                    <a:moveTo>
                      <a:pt x="137076" y="261843"/>
                    </a:moveTo>
                    <a:lnTo>
                      <a:pt x="136830" y="257430"/>
                    </a:lnTo>
                    <a:lnTo>
                      <a:pt x="137076" y="261843"/>
                    </a:lnTo>
                    <a:close/>
                    <a:moveTo>
                      <a:pt x="211450" y="291584"/>
                    </a:moveTo>
                    <a:lnTo>
                      <a:pt x="209889" y="287598"/>
                    </a:lnTo>
                    <a:lnTo>
                      <a:pt x="211450" y="291584"/>
                    </a:lnTo>
                    <a:close/>
                    <a:moveTo>
                      <a:pt x="189507" y="285610"/>
                    </a:moveTo>
                    <a:lnTo>
                      <a:pt x="189179" y="281328"/>
                    </a:lnTo>
                    <a:lnTo>
                      <a:pt x="186549" y="277219"/>
                    </a:lnTo>
                    <a:lnTo>
                      <a:pt x="184906" y="273389"/>
                    </a:lnTo>
                    <a:lnTo>
                      <a:pt x="182275" y="269897"/>
                    </a:lnTo>
                    <a:lnTo>
                      <a:pt x="177017" y="266461"/>
                    </a:lnTo>
                    <a:lnTo>
                      <a:pt x="173154" y="263906"/>
                    </a:lnTo>
                    <a:lnTo>
                      <a:pt x="169127" y="260594"/>
                    </a:lnTo>
                    <a:lnTo>
                      <a:pt x="165182" y="258728"/>
                    </a:lnTo>
                    <a:lnTo>
                      <a:pt x="164936" y="263314"/>
                    </a:lnTo>
                    <a:lnTo>
                      <a:pt x="164525" y="267727"/>
                    </a:lnTo>
                    <a:lnTo>
                      <a:pt x="165922" y="271902"/>
                    </a:lnTo>
                    <a:lnTo>
                      <a:pt x="164114" y="276052"/>
                    </a:lnTo>
                    <a:lnTo>
                      <a:pt x="167813" y="273899"/>
                    </a:lnTo>
                    <a:lnTo>
                      <a:pt x="171922" y="269995"/>
                    </a:lnTo>
                    <a:lnTo>
                      <a:pt x="175537" y="273858"/>
                    </a:lnTo>
                    <a:lnTo>
                      <a:pt x="178825" y="276833"/>
                    </a:lnTo>
                    <a:lnTo>
                      <a:pt x="183180" y="279955"/>
                    </a:lnTo>
                    <a:lnTo>
                      <a:pt x="187372" y="283103"/>
                    </a:lnTo>
                    <a:close/>
                    <a:moveTo>
                      <a:pt x="176770" y="358019"/>
                    </a:moveTo>
                    <a:lnTo>
                      <a:pt x="179482" y="354624"/>
                    </a:lnTo>
                    <a:lnTo>
                      <a:pt x="181208" y="349069"/>
                    </a:lnTo>
                    <a:lnTo>
                      <a:pt x="182440" y="344500"/>
                    </a:lnTo>
                    <a:lnTo>
                      <a:pt x="183837" y="340358"/>
                    </a:lnTo>
                    <a:lnTo>
                      <a:pt x="184906" y="335674"/>
                    </a:lnTo>
                    <a:lnTo>
                      <a:pt x="187700" y="332165"/>
                    </a:lnTo>
                    <a:lnTo>
                      <a:pt x="191398" y="329502"/>
                    </a:lnTo>
                    <a:lnTo>
                      <a:pt x="193288" y="323856"/>
                    </a:lnTo>
                    <a:lnTo>
                      <a:pt x="192630" y="319706"/>
                    </a:lnTo>
                    <a:lnTo>
                      <a:pt x="191562" y="315671"/>
                    </a:lnTo>
                    <a:lnTo>
                      <a:pt x="192055" y="311028"/>
                    </a:lnTo>
                    <a:lnTo>
                      <a:pt x="191481" y="306508"/>
                    </a:lnTo>
                    <a:lnTo>
                      <a:pt x="188358" y="309376"/>
                    </a:lnTo>
                    <a:lnTo>
                      <a:pt x="187453" y="313427"/>
                    </a:lnTo>
                    <a:lnTo>
                      <a:pt x="185727" y="317808"/>
                    </a:lnTo>
                    <a:lnTo>
                      <a:pt x="184002" y="321810"/>
                    </a:lnTo>
                    <a:lnTo>
                      <a:pt x="183344" y="326593"/>
                    </a:lnTo>
                    <a:lnTo>
                      <a:pt x="181289" y="330307"/>
                    </a:lnTo>
                    <a:lnTo>
                      <a:pt x="180057" y="334942"/>
                    </a:lnTo>
                    <a:lnTo>
                      <a:pt x="177509" y="338895"/>
                    </a:lnTo>
                    <a:lnTo>
                      <a:pt x="177674" y="343317"/>
                    </a:lnTo>
                    <a:lnTo>
                      <a:pt x="176276" y="348535"/>
                    </a:lnTo>
                    <a:lnTo>
                      <a:pt x="175702" y="356096"/>
                    </a:lnTo>
                    <a:close/>
                    <a:moveTo>
                      <a:pt x="217778" y="368505"/>
                    </a:moveTo>
                    <a:lnTo>
                      <a:pt x="216381" y="363155"/>
                    </a:lnTo>
                    <a:lnTo>
                      <a:pt x="215723" y="367511"/>
                    </a:lnTo>
                    <a:close/>
                    <a:moveTo>
                      <a:pt x="184741" y="367995"/>
                    </a:moveTo>
                    <a:lnTo>
                      <a:pt x="186714" y="364322"/>
                    </a:lnTo>
                    <a:lnTo>
                      <a:pt x="182605" y="363895"/>
                    </a:lnTo>
                    <a:lnTo>
                      <a:pt x="183920" y="367806"/>
                    </a:lnTo>
                    <a:close/>
                    <a:moveTo>
                      <a:pt x="78236" y="507710"/>
                    </a:moveTo>
                    <a:lnTo>
                      <a:pt x="79057" y="501801"/>
                    </a:lnTo>
                    <a:lnTo>
                      <a:pt x="78071" y="506346"/>
                    </a:lnTo>
                    <a:close/>
                    <a:moveTo>
                      <a:pt x="240870" y="318013"/>
                    </a:moveTo>
                    <a:lnTo>
                      <a:pt x="238488" y="313641"/>
                    </a:lnTo>
                    <a:lnTo>
                      <a:pt x="240378" y="317824"/>
                    </a:lnTo>
                    <a:close/>
                    <a:moveTo>
                      <a:pt x="182194" y="303936"/>
                    </a:moveTo>
                    <a:lnTo>
                      <a:pt x="182440" y="299408"/>
                    </a:lnTo>
                    <a:lnTo>
                      <a:pt x="182030" y="303566"/>
                    </a:lnTo>
                    <a:close/>
                    <a:moveTo>
                      <a:pt x="239227" y="307765"/>
                    </a:moveTo>
                    <a:lnTo>
                      <a:pt x="237172" y="303706"/>
                    </a:lnTo>
                    <a:lnTo>
                      <a:pt x="232981" y="302161"/>
                    </a:lnTo>
                    <a:lnTo>
                      <a:pt x="234379" y="298183"/>
                    </a:lnTo>
                    <a:lnTo>
                      <a:pt x="231830" y="294773"/>
                    </a:lnTo>
                    <a:lnTo>
                      <a:pt x="229611" y="291148"/>
                    </a:lnTo>
                    <a:lnTo>
                      <a:pt x="228790" y="287064"/>
                    </a:lnTo>
                    <a:lnTo>
                      <a:pt x="228050" y="282495"/>
                    </a:lnTo>
                    <a:lnTo>
                      <a:pt x="226735" y="278238"/>
                    </a:lnTo>
                    <a:lnTo>
                      <a:pt x="227721" y="274137"/>
                    </a:lnTo>
                    <a:lnTo>
                      <a:pt x="227311" y="269897"/>
                    </a:lnTo>
                    <a:lnTo>
                      <a:pt x="223530" y="268130"/>
                    </a:lnTo>
                    <a:lnTo>
                      <a:pt x="221393" y="264292"/>
                    </a:lnTo>
                    <a:lnTo>
                      <a:pt x="218764" y="260249"/>
                    </a:lnTo>
                    <a:lnTo>
                      <a:pt x="214491" y="258663"/>
                    </a:lnTo>
                    <a:lnTo>
                      <a:pt x="210299" y="259221"/>
                    </a:lnTo>
                    <a:lnTo>
                      <a:pt x="205698" y="260618"/>
                    </a:lnTo>
                    <a:lnTo>
                      <a:pt x="200520" y="260199"/>
                    </a:lnTo>
                    <a:lnTo>
                      <a:pt x="196329" y="259616"/>
                    </a:lnTo>
                    <a:lnTo>
                      <a:pt x="192055" y="258909"/>
                    </a:lnTo>
                    <a:lnTo>
                      <a:pt x="193863" y="262985"/>
                    </a:lnTo>
                    <a:lnTo>
                      <a:pt x="195261" y="267686"/>
                    </a:lnTo>
                    <a:lnTo>
                      <a:pt x="197725" y="271590"/>
                    </a:lnTo>
                    <a:lnTo>
                      <a:pt x="201342" y="274877"/>
                    </a:lnTo>
                    <a:lnTo>
                      <a:pt x="205862" y="276578"/>
                    </a:lnTo>
                    <a:lnTo>
                      <a:pt x="208574" y="280021"/>
                    </a:lnTo>
                    <a:lnTo>
                      <a:pt x="211532" y="283111"/>
                    </a:lnTo>
                    <a:lnTo>
                      <a:pt x="215806" y="283785"/>
                    </a:lnTo>
                    <a:lnTo>
                      <a:pt x="215641" y="288059"/>
                    </a:lnTo>
                    <a:lnTo>
                      <a:pt x="212847" y="291477"/>
                    </a:lnTo>
                    <a:lnTo>
                      <a:pt x="215806" y="294682"/>
                    </a:lnTo>
                    <a:lnTo>
                      <a:pt x="216710" y="299268"/>
                    </a:lnTo>
                    <a:lnTo>
                      <a:pt x="221640" y="299605"/>
                    </a:lnTo>
                    <a:lnTo>
                      <a:pt x="223777" y="304264"/>
                    </a:lnTo>
                    <a:lnTo>
                      <a:pt x="228050" y="304412"/>
                    </a:lnTo>
                    <a:lnTo>
                      <a:pt x="232489" y="305596"/>
                    </a:lnTo>
                    <a:lnTo>
                      <a:pt x="236351" y="303747"/>
                    </a:lnTo>
                    <a:lnTo>
                      <a:pt x="238570" y="307535"/>
                    </a:lnTo>
                    <a:close/>
                    <a:moveTo>
                      <a:pt x="72237" y="296408"/>
                    </a:moveTo>
                    <a:lnTo>
                      <a:pt x="72976" y="292242"/>
                    </a:lnTo>
                    <a:lnTo>
                      <a:pt x="68867" y="293384"/>
                    </a:lnTo>
                    <a:lnTo>
                      <a:pt x="71908" y="296318"/>
                    </a:lnTo>
                    <a:close/>
                    <a:moveTo>
                      <a:pt x="127215" y="469628"/>
                    </a:moveTo>
                    <a:lnTo>
                      <a:pt x="130502" y="466924"/>
                    </a:lnTo>
                    <a:lnTo>
                      <a:pt x="126722" y="464524"/>
                    </a:lnTo>
                    <a:lnTo>
                      <a:pt x="122202" y="462272"/>
                    </a:lnTo>
                    <a:lnTo>
                      <a:pt x="117107" y="464130"/>
                    </a:lnTo>
                    <a:lnTo>
                      <a:pt x="117025" y="468494"/>
                    </a:lnTo>
                    <a:lnTo>
                      <a:pt x="121298" y="468946"/>
                    </a:lnTo>
                    <a:lnTo>
                      <a:pt x="125078" y="466998"/>
                    </a:lnTo>
                    <a:close/>
                    <a:moveTo>
                      <a:pt x="241528" y="479070"/>
                    </a:moveTo>
                    <a:lnTo>
                      <a:pt x="245473" y="474641"/>
                    </a:lnTo>
                    <a:lnTo>
                      <a:pt x="247938" y="470326"/>
                    </a:lnTo>
                    <a:lnTo>
                      <a:pt x="249993" y="466686"/>
                    </a:lnTo>
                    <a:lnTo>
                      <a:pt x="250979" y="461582"/>
                    </a:lnTo>
                    <a:lnTo>
                      <a:pt x="249911" y="457227"/>
                    </a:lnTo>
                    <a:lnTo>
                      <a:pt x="247774" y="452584"/>
                    </a:lnTo>
                    <a:lnTo>
                      <a:pt x="246047" y="448820"/>
                    </a:lnTo>
                    <a:lnTo>
                      <a:pt x="242761" y="446297"/>
                    </a:lnTo>
                    <a:lnTo>
                      <a:pt x="240131" y="442188"/>
                    </a:lnTo>
                    <a:lnTo>
                      <a:pt x="241610" y="437890"/>
                    </a:lnTo>
                    <a:lnTo>
                      <a:pt x="243089" y="433740"/>
                    </a:lnTo>
                    <a:lnTo>
                      <a:pt x="246377" y="431167"/>
                    </a:lnTo>
                    <a:lnTo>
                      <a:pt x="246788" y="425949"/>
                    </a:lnTo>
                    <a:lnTo>
                      <a:pt x="250321" y="422834"/>
                    </a:lnTo>
                    <a:lnTo>
                      <a:pt x="252951" y="427050"/>
                    </a:lnTo>
                    <a:lnTo>
                      <a:pt x="254759" y="430954"/>
                    </a:lnTo>
                    <a:lnTo>
                      <a:pt x="256320" y="435268"/>
                    </a:lnTo>
                    <a:lnTo>
                      <a:pt x="259525" y="438375"/>
                    </a:lnTo>
                    <a:lnTo>
                      <a:pt x="260101" y="443264"/>
                    </a:lnTo>
                    <a:lnTo>
                      <a:pt x="260511" y="447686"/>
                    </a:lnTo>
                    <a:lnTo>
                      <a:pt x="262484" y="451959"/>
                    </a:lnTo>
                    <a:lnTo>
                      <a:pt x="264128" y="456651"/>
                    </a:lnTo>
                    <a:lnTo>
                      <a:pt x="264292" y="451762"/>
                    </a:lnTo>
                    <a:lnTo>
                      <a:pt x="264210" y="446313"/>
                    </a:lnTo>
                    <a:lnTo>
                      <a:pt x="264867" y="441465"/>
                    </a:lnTo>
                    <a:lnTo>
                      <a:pt x="261580" y="436715"/>
                    </a:lnTo>
                    <a:lnTo>
                      <a:pt x="265771" y="438013"/>
                    </a:lnTo>
                    <a:lnTo>
                      <a:pt x="266265" y="433748"/>
                    </a:lnTo>
                    <a:lnTo>
                      <a:pt x="270209" y="431693"/>
                    </a:lnTo>
                    <a:lnTo>
                      <a:pt x="271524" y="427461"/>
                    </a:lnTo>
                    <a:lnTo>
                      <a:pt x="272017" y="422892"/>
                    </a:lnTo>
                    <a:lnTo>
                      <a:pt x="272674" y="417772"/>
                    </a:lnTo>
                    <a:lnTo>
                      <a:pt x="271113" y="413770"/>
                    </a:lnTo>
                    <a:lnTo>
                      <a:pt x="268976" y="410170"/>
                    </a:lnTo>
                    <a:lnTo>
                      <a:pt x="265524" y="406990"/>
                    </a:lnTo>
                    <a:lnTo>
                      <a:pt x="266922" y="402979"/>
                    </a:lnTo>
                    <a:lnTo>
                      <a:pt x="266593" y="398862"/>
                    </a:lnTo>
                    <a:lnTo>
                      <a:pt x="266922" y="394671"/>
                    </a:lnTo>
                    <a:lnTo>
                      <a:pt x="263142" y="392033"/>
                    </a:lnTo>
                    <a:lnTo>
                      <a:pt x="263881" y="387768"/>
                    </a:lnTo>
                    <a:lnTo>
                      <a:pt x="259361" y="384867"/>
                    </a:lnTo>
                    <a:lnTo>
                      <a:pt x="255992" y="382196"/>
                    </a:lnTo>
                    <a:lnTo>
                      <a:pt x="260101" y="380470"/>
                    </a:lnTo>
                    <a:lnTo>
                      <a:pt x="262073" y="376353"/>
                    </a:lnTo>
                    <a:lnTo>
                      <a:pt x="260511" y="371685"/>
                    </a:lnTo>
                    <a:lnTo>
                      <a:pt x="257882" y="368242"/>
                    </a:lnTo>
                    <a:lnTo>
                      <a:pt x="257143" y="363960"/>
                    </a:lnTo>
                    <a:lnTo>
                      <a:pt x="252869" y="363237"/>
                    </a:lnTo>
                    <a:lnTo>
                      <a:pt x="250979" y="359219"/>
                    </a:lnTo>
                    <a:lnTo>
                      <a:pt x="248760" y="355233"/>
                    </a:lnTo>
                    <a:lnTo>
                      <a:pt x="244651" y="353507"/>
                    </a:lnTo>
                    <a:lnTo>
                      <a:pt x="240048" y="351132"/>
                    </a:lnTo>
                    <a:lnTo>
                      <a:pt x="238816" y="347064"/>
                    </a:lnTo>
                    <a:lnTo>
                      <a:pt x="234789" y="345157"/>
                    </a:lnTo>
                    <a:lnTo>
                      <a:pt x="233967" y="350244"/>
                    </a:lnTo>
                    <a:lnTo>
                      <a:pt x="235611" y="355825"/>
                    </a:lnTo>
                    <a:lnTo>
                      <a:pt x="237172" y="359876"/>
                    </a:lnTo>
                    <a:lnTo>
                      <a:pt x="238323" y="363960"/>
                    </a:lnTo>
                    <a:lnTo>
                      <a:pt x="239309" y="368521"/>
                    </a:lnTo>
                    <a:lnTo>
                      <a:pt x="236598" y="371718"/>
                    </a:lnTo>
                    <a:lnTo>
                      <a:pt x="232324" y="371217"/>
                    </a:lnTo>
                    <a:lnTo>
                      <a:pt x="229776" y="367724"/>
                    </a:lnTo>
                    <a:lnTo>
                      <a:pt x="229858" y="372523"/>
                    </a:lnTo>
                    <a:lnTo>
                      <a:pt x="227064" y="376353"/>
                    </a:lnTo>
                    <a:lnTo>
                      <a:pt x="224353" y="373140"/>
                    </a:lnTo>
                    <a:lnTo>
                      <a:pt x="220983" y="370781"/>
                    </a:lnTo>
                    <a:lnTo>
                      <a:pt x="218846" y="374553"/>
                    </a:lnTo>
                    <a:lnTo>
                      <a:pt x="218846" y="379336"/>
                    </a:lnTo>
                    <a:lnTo>
                      <a:pt x="218846" y="383528"/>
                    </a:lnTo>
                    <a:lnTo>
                      <a:pt x="217284" y="387538"/>
                    </a:lnTo>
                    <a:lnTo>
                      <a:pt x="213422" y="385393"/>
                    </a:lnTo>
                    <a:lnTo>
                      <a:pt x="210135" y="382747"/>
                    </a:lnTo>
                    <a:lnTo>
                      <a:pt x="206437" y="385228"/>
                    </a:lnTo>
                    <a:lnTo>
                      <a:pt x="205780" y="389790"/>
                    </a:lnTo>
                    <a:lnTo>
                      <a:pt x="205122" y="394022"/>
                    </a:lnTo>
                    <a:lnTo>
                      <a:pt x="201342" y="396109"/>
                    </a:lnTo>
                    <a:lnTo>
                      <a:pt x="196411" y="397555"/>
                    </a:lnTo>
                    <a:lnTo>
                      <a:pt x="192384" y="400933"/>
                    </a:lnTo>
                    <a:lnTo>
                      <a:pt x="189262" y="403801"/>
                    </a:lnTo>
                    <a:lnTo>
                      <a:pt x="191973" y="400325"/>
                    </a:lnTo>
                    <a:lnTo>
                      <a:pt x="194521" y="396233"/>
                    </a:lnTo>
                    <a:lnTo>
                      <a:pt x="193453" y="391063"/>
                    </a:lnTo>
                    <a:lnTo>
                      <a:pt x="191398" y="386272"/>
                    </a:lnTo>
                    <a:lnTo>
                      <a:pt x="188850" y="382196"/>
                    </a:lnTo>
                    <a:lnTo>
                      <a:pt x="184659" y="382369"/>
                    </a:lnTo>
                    <a:lnTo>
                      <a:pt x="181208" y="379870"/>
                    </a:lnTo>
                    <a:lnTo>
                      <a:pt x="178907" y="383503"/>
                    </a:lnTo>
                    <a:lnTo>
                      <a:pt x="175045" y="385648"/>
                    </a:lnTo>
                    <a:lnTo>
                      <a:pt x="170689" y="386987"/>
                    </a:lnTo>
                    <a:lnTo>
                      <a:pt x="169620" y="391384"/>
                    </a:lnTo>
                    <a:lnTo>
                      <a:pt x="170113" y="395493"/>
                    </a:lnTo>
                    <a:lnTo>
                      <a:pt x="166333" y="397736"/>
                    </a:lnTo>
                    <a:lnTo>
                      <a:pt x="161977" y="398714"/>
                    </a:lnTo>
                    <a:lnTo>
                      <a:pt x="157129" y="399783"/>
                    </a:lnTo>
                    <a:lnTo>
                      <a:pt x="152691" y="400900"/>
                    </a:lnTo>
                    <a:lnTo>
                      <a:pt x="148993" y="403810"/>
                    </a:lnTo>
                    <a:lnTo>
                      <a:pt x="146939" y="407960"/>
                    </a:lnTo>
                    <a:lnTo>
                      <a:pt x="147185" y="413556"/>
                    </a:lnTo>
                    <a:lnTo>
                      <a:pt x="145706" y="417460"/>
                    </a:lnTo>
                    <a:lnTo>
                      <a:pt x="145213" y="421799"/>
                    </a:lnTo>
                    <a:lnTo>
                      <a:pt x="143487" y="425990"/>
                    </a:lnTo>
                    <a:lnTo>
                      <a:pt x="141761" y="431266"/>
                    </a:lnTo>
                    <a:lnTo>
                      <a:pt x="143980" y="435580"/>
                    </a:lnTo>
                    <a:lnTo>
                      <a:pt x="148171" y="437462"/>
                    </a:lnTo>
                    <a:lnTo>
                      <a:pt x="150308" y="433814"/>
                    </a:lnTo>
                    <a:lnTo>
                      <a:pt x="151869" y="429795"/>
                    </a:lnTo>
                    <a:lnTo>
                      <a:pt x="152116" y="425398"/>
                    </a:lnTo>
                    <a:lnTo>
                      <a:pt x="155074" y="421396"/>
                    </a:lnTo>
                    <a:lnTo>
                      <a:pt x="156225" y="416835"/>
                    </a:lnTo>
                    <a:lnTo>
                      <a:pt x="157458" y="412784"/>
                    </a:lnTo>
                    <a:lnTo>
                      <a:pt x="160498" y="409727"/>
                    </a:lnTo>
                    <a:lnTo>
                      <a:pt x="165018" y="409472"/>
                    </a:lnTo>
                    <a:lnTo>
                      <a:pt x="165758" y="413729"/>
                    </a:lnTo>
                    <a:lnTo>
                      <a:pt x="165676" y="417887"/>
                    </a:lnTo>
                    <a:lnTo>
                      <a:pt x="169867" y="417912"/>
                    </a:lnTo>
                    <a:lnTo>
                      <a:pt x="172250" y="414041"/>
                    </a:lnTo>
                    <a:lnTo>
                      <a:pt x="174469" y="410417"/>
                    </a:lnTo>
                    <a:lnTo>
                      <a:pt x="176523" y="414025"/>
                    </a:lnTo>
                    <a:lnTo>
                      <a:pt x="176359" y="418150"/>
                    </a:lnTo>
                    <a:lnTo>
                      <a:pt x="180961" y="419884"/>
                    </a:lnTo>
                    <a:lnTo>
                      <a:pt x="184577" y="422144"/>
                    </a:lnTo>
                    <a:lnTo>
                      <a:pt x="182440" y="418051"/>
                    </a:lnTo>
                    <a:lnTo>
                      <a:pt x="184494" y="413967"/>
                    </a:lnTo>
                    <a:lnTo>
                      <a:pt x="183755" y="409718"/>
                    </a:lnTo>
                    <a:lnTo>
                      <a:pt x="187043" y="406998"/>
                    </a:lnTo>
                    <a:lnTo>
                      <a:pt x="191316" y="408913"/>
                    </a:lnTo>
                    <a:lnTo>
                      <a:pt x="195671" y="412044"/>
                    </a:lnTo>
                    <a:lnTo>
                      <a:pt x="199862" y="413597"/>
                    </a:lnTo>
                    <a:lnTo>
                      <a:pt x="202821" y="417287"/>
                    </a:lnTo>
                    <a:lnTo>
                      <a:pt x="204712" y="421133"/>
                    </a:lnTo>
                    <a:lnTo>
                      <a:pt x="206026" y="425415"/>
                    </a:lnTo>
                    <a:lnTo>
                      <a:pt x="203808" y="428990"/>
                    </a:lnTo>
                    <a:lnTo>
                      <a:pt x="200848" y="432745"/>
                    </a:lnTo>
                    <a:lnTo>
                      <a:pt x="199944" y="437068"/>
                    </a:lnTo>
                    <a:lnTo>
                      <a:pt x="202575" y="441218"/>
                    </a:lnTo>
                    <a:lnTo>
                      <a:pt x="203314" y="446198"/>
                    </a:lnTo>
                    <a:lnTo>
                      <a:pt x="203232" y="450825"/>
                    </a:lnTo>
                    <a:lnTo>
                      <a:pt x="205451" y="455074"/>
                    </a:lnTo>
                    <a:lnTo>
                      <a:pt x="207917" y="458501"/>
                    </a:lnTo>
                    <a:lnTo>
                      <a:pt x="211943" y="461525"/>
                    </a:lnTo>
                    <a:lnTo>
                      <a:pt x="217696" y="464409"/>
                    </a:lnTo>
                    <a:lnTo>
                      <a:pt x="221558" y="466053"/>
                    </a:lnTo>
                    <a:lnTo>
                      <a:pt x="225914" y="468042"/>
                    </a:lnTo>
                    <a:lnTo>
                      <a:pt x="230352" y="469628"/>
                    </a:lnTo>
                    <a:lnTo>
                      <a:pt x="234214" y="467590"/>
                    </a:lnTo>
                    <a:lnTo>
                      <a:pt x="235447" y="462889"/>
                    </a:lnTo>
                    <a:lnTo>
                      <a:pt x="239227" y="465108"/>
                    </a:lnTo>
                    <a:lnTo>
                      <a:pt x="237747" y="469488"/>
                    </a:lnTo>
                    <a:lnTo>
                      <a:pt x="238241" y="473605"/>
                    </a:lnTo>
                    <a:lnTo>
                      <a:pt x="240460" y="477640"/>
                    </a:lnTo>
                    <a:close/>
                    <a:moveTo>
                      <a:pt x="1315" y="179449"/>
                    </a:moveTo>
                    <a:lnTo>
                      <a:pt x="0" y="175356"/>
                    </a:lnTo>
                    <a:lnTo>
                      <a:pt x="1315" y="179449"/>
                    </a:lnTo>
                    <a:close/>
                    <a:moveTo>
                      <a:pt x="75195" y="325755"/>
                    </a:moveTo>
                    <a:lnTo>
                      <a:pt x="78728" y="322788"/>
                    </a:lnTo>
                    <a:lnTo>
                      <a:pt x="75523" y="319591"/>
                    </a:lnTo>
                    <a:lnTo>
                      <a:pt x="73305" y="323347"/>
                    </a:lnTo>
                    <a:close/>
                  </a:path>
                </a:pathLst>
              </a:custGeom>
              <a:solidFill>
                <a:srgbClr val="897254"/>
              </a:solidFill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71" name="Free-form: Shape 1170">
                <a:extLst>
                  <a:ext uri="{FF2B5EF4-FFF2-40B4-BE49-F238E27FC236}">
                    <a16:creationId xmlns:a16="http://schemas.microsoft.com/office/drawing/2014/main" id="{793CBC8B-9EFC-9A58-63F9-8E6781AE5BBE}"/>
                  </a:ext>
                </a:extLst>
              </p:cNvPr>
              <p:cNvSpPr/>
              <p:nvPr/>
            </p:nvSpPr>
            <p:spPr>
              <a:xfrm>
                <a:off x="9182961" y="3978378"/>
                <a:ext cx="13608" cy="7788"/>
              </a:xfrm>
              <a:custGeom>
                <a:avLst/>
                <a:gdLst>
                  <a:gd name="connsiteX0" fmla="*/ 0 w 11587"/>
                  <a:gd name="connsiteY0" fmla="*/ 6632 h 6632"/>
                  <a:gd name="connsiteX1" fmla="*/ 3698 w 11587"/>
                  <a:gd name="connsiteY1" fmla="*/ 4758 h 6632"/>
                  <a:gd name="connsiteX2" fmla="*/ 7807 w 11587"/>
                  <a:gd name="connsiteY2" fmla="*/ 4808 h 6632"/>
                  <a:gd name="connsiteX3" fmla="*/ 11588 w 11587"/>
                  <a:gd name="connsiteY3" fmla="*/ 3041 h 6632"/>
                  <a:gd name="connsiteX4" fmla="*/ 7889 w 11587"/>
                  <a:gd name="connsiteY4" fmla="*/ 682 h 6632"/>
                  <a:gd name="connsiteX5" fmla="*/ 3698 w 11587"/>
                  <a:gd name="connsiteY5" fmla="*/ 0 h 6632"/>
                  <a:gd name="connsiteX6" fmla="*/ 411 w 11587"/>
                  <a:gd name="connsiteY6" fmla="*/ 2860 h 6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587" h="6632">
                    <a:moveTo>
                      <a:pt x="0" y="6632"/>
                    </a:moveTo>
                    <a:lnTo>
                      <a:pt x="3698" y="4758"/>
                    </a:lnTo>
                    <a:lnTo>
                      <a:pt x="7807" y="4808"/>
                    </a:lnTo>
                    <a:lnTo>
                      <a:pt x="11588" y="3041"/>
                    </a:lnTo>
                    <a:lnTo>
                      <a:pt x="7889" y="682"/>
                    </a:lnTo>
                    <a:lnTo>
                      <a:pt x="3698" y="0"/>
                    </a:lnTo>
                    <a:lnTo>
                      <a:pt x="411" y="2860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72" name="Free-form: Shape 1171">
                <a:extLst>
                  <a:ext uri="{FF2B5EF4-FFF2-40B4-BE49-F238E27FC236}">
                    <a16:creationId xmlns:a16="http://schemas.microsoft.com/office/drawing/2014/main" id="{23F917E6-B5F7-5ADE-D7FE-3C8699A1A0D3}"/>
                  </a:ext>
                </a:extLst>
              </p:cNvPr>
              <p:cNvSpPr/>
              <p:nvPr/>
            </p:nvSpPr>
            <p:spPr>
              <a:xfrm>
                <a:off x="6871746" y="2658304"/>
                <a:ext cx="196901" cy="182721"/>
              </a:xfrm>
              <a:custGeom>
                <a:avLst/>
                <a:gdLst>
                  <a:gd name="connsiteX0" fmla="*/ 41345 w 167656"/>
                  <a:gd name="connsiteY0" fmla="*/ 155584 h 155583"/>
                  <a:gd name="connsiteX1" fmla="*/ 45783 w 167656"/>
                  <a:gd name="connsiteY1" fmla="*/ 152034 h 155583"/>
                  <a:gd name="connsiteX2" fmla="*/ 50286 w 167656"/>
                  <a:gd name="connsiteY2" fmla="*/ 147859 h 155583"/>
                  <a:gd name="connsiteX3" fmla="*/ 54428 w 167656"/>
                  <a:gd name="connsiteY3" fmla="*/ 147695 h 155583"/>
                  <a:gd name="connsiteX4" fmla="*/ 57263 w 167656"/>
                  <a:gd name="connsiteY4" fmla="*/ 143733 h 155583"/>
                  <a:gd name="connsiteX5" fmla="*/ 62441 w 167656"/>
                  <a:gd name="connsiteY5" fmla="*/ 141917 h 155583"/>
                  <a:gd name="connsiteX6" fmla="*/ 69278 w 167656"/>
                  <a:gd name="connsiteY6" fmla="*/ 136000 h 155583"/>
                  <a:gd name="connsiteX7" fmla="*/ 76798 w 167656"/>
                  <a:gd name="connsiteY7" fmla="*/ 130922 h 155583"/>
                  <a:gd name="connsiteX8" fmla="*/ 80594 w 167656"/>
                  <a:gd name="connsiteY8" fmla="*/ 128358 h 155583"/>
                  <a:gd name="connsiteX9" fmla="*/ 84646 w 167656"/>
                  <a:gd name="connsiteY9" fmla="*/ 125629 h 155583"/>
                  <a:gd name="connsiteX10" fmla="*/ 89067 w 167656"/>
                  <a:gd name="connsiteY10" fmla="*/ 122769 h 155583"/>
                  <a:gd name="connsiteX11" fmla="*/ 96381 w 167656"/>
                  <a:gd name="connsiteY11" fmla="*/ 117756 h 155583"/>
                  <a:gd name="connsiteX12" fmla="*/ 104008 w 167656"/>
                  <a:gd name="connsiteY12" fmla="*/ 112776 h 155583"/>
                  <a:gd name="connsiteX13" fmla="*/ 107558 w 167656"/>
                  <a:gd name="connsiteY13" fmla="*/ 110459 h 155583"/>
                  <a:gd name="connsiteX14" fmla="*/ 112677 w 167656"/>
                  <a:gd name="connsiteY14" fmla="*/ 107114 h 155583"/>
                  <a:gd name="connsiteX15" fmla="*/ 121339 w 167656"/>
                  <a:gd name="connsiteY15" fmla="*/ 101542 h 155583"/>
                  <a:gd name="connsiteX16" fmla="*/ 135179 w 167656"/>
                  <a:gd name="connsiteY16" fmla="*/ 92732 h 155583"/>
                  <a:gd name="connsiteX17" fmla="*/ 143832 w 167656"/>
                  <a:gd name="connsiteY17" fmla="*/ 90127 h 155583"/>
                  <a:gd name="connsiteX18" fmla="*/ 146659 w 167656"/>
                  <a:gd name="connsiteY18" fmla="*/ 82082 h 155583"/>
                  <a:gd name="connsiteX19" fmla="*/ 148935 w 167656"/>
                  <a:gd name="connsiteY19" fmla="*/ 78186 h 155583"/>
                  <a:gd name="connsiteX20" fmla="*/ 146848 w 167656"/>
                  <a:gd name="connsiteY20" fmla="*/ 66772 h 155583"/>
                  <a:gd name="connsiteX21" fmla="*/ 147177 w 167656"/>
                  <a:gd name="connsiteY21" fmla="*/ 59236 h 155583"/>
                  <a:gd name="connsiteX22" fmla="*/ 149075 w 167656"/>
                  <a:gd name="connsiteY22" fmla="*/ 51683 h 155583"/>
                  <a:gd name="connsiteX23" fmla="*/ 147670 w 167656"/>
                  <a:gd name="connsiteY23" fmla="*/ 44854 h 155583"/>
                  <a:gd name="connsiteX24" fmla="*/ 143610 w 167656"/>
                  <a:gd name="connsiteY24" fmla="*/ 38082 h 155583"/>
                  <a:gd name="connsiteX25" fmla="*/ 143068 w 167656"/>
                  <a:gd name="connsiteY25" fmla="*/ 29511 h 155583"/>
                  <a:gd name="connsiteX26" fmla="*/ 145188 w 167656"/>
                  <a:gd name="connsiteY26" fmla="*/ 23569 h 155583"/>
                  <a:gd name="connsiteX27" fmla="*/ 151598 w 167656"/>
                  <a:gd name="connsiteY27" fmla="*/ 22369 h 155583"/>
                  <a:gd name="connsiteX28" fmla="*/ 155798 w 167656"/>
                  <a:gd name="connsiteY28" fmla="*/ 21580 h 155583"/>
                  <a:gd name="connsiteX29" fmla="*/ 158583 w 167656"/>
                  <a:gd name="connsiteY29" fmla="*/ 18482 h 155583"/>
                  <a:gd name="connsiteX30" fmla="*/ 163958 w 167656"/>
                  <a:gd name="connsiteY30" fmla="*/ 11645 h 155583"/>
                  <a:gd name="connsiteX31" fmla="*/ 167656 w 167656"/>
                  <a:gd name="connsiteY31" fmla="*/ 6944 h 155583"/>
                  <a:gd name="connsiteX32" fmla="*/ 166087 w 167656"/>
                  <a:gd name="connsiteY32" fmla="*/ 3024 h 155583"/>
                  <a:gd name="connsiteX33" fmla="*/ 162964 w 167656"/>
                  <a:gd name="connsiteY33" fmla="*/ 0 h 155583"/>
                  <a:gd name="connsiteX34" fmla="*/ 158592 w 167656"/>
                  <a:gd name="connsiteY34" fmla="*/ 2983 h 155583"/>
                  <a:gd name="connsiteX35" fmla="*/ 154121 w 167656"/>
                  <a:gd name="connsiteY35" fmla="*/ 4257 h 155583"/>
                  <a:gd name="connsiteX36" fmla="*/ 149963 w 167656"/>
                  <a:gd name="connsiteY36" fmla="*/ 5112 h 155583"/>
                  <a:gd name="connsiteX37" fmla="*/ 145500 w 167656"/>
                  <a:gd name="connsiteY37" fmla="*/ 6254 h 155583"/>
                  <a:gd name="connsiteX38" fmla="*/ 141309 w 167656"/>
                  <a:gd name="connsiteY38" fmla="*/ 6270 h 155583"/>
                  <a:gd name="connsiteX39" fmla="*/ 137176 w 167656"/>
                  <a:gd name="connsiteY39" fmla="*/ 6689 h 155583"/>
                  <a:gd name="connsiteX40" fmla="*/ 132088 w 167656"/>
                  <a:gd name="connsiteY40" fmla="*/ 5079 h 155583"/>
                  <a:gd name="connsiteX41" fmla="*/ 127733 w 167656"/>
                  <a:gd name="connsiteY41" fmla="*/ 4857 h 155583"/>
                  <a:gd name="connsiteX42" fmla="*/ 123657 w 167656"/>
                  <a:gd name="connsiteY42" fmla="*/ 5555 h 155583"/>
                  <a:gd name="connsiteX43" fmla="*/ 119885 w 167656"/>
                  <a:gd name="connsiteY43" fmla="*/ 7758 h 155583"/>
                  <a:gd name="connsiteX44" fmla="*/ 116072 w 167656"/>
                  <a:gd name="connsiteY44" fmla="*/ 9311 h 155583"/>
                  <a:gd name="connsiteX45" fmla="*/ 112554 w 167656"/>
                  <a:gd name="connsiteY45" fmla="*/ 11489 h 155583"/>
                  <a:gd name="connsiteX46" fmla="*/ 108741 w 167656"/>
                  <a:gd name="connsiteY46" fmla="*/ 13116 h 155583"/>
                  <a:gd name="connsiteX47" fmla="*/ 103276 w 167656"/>
                  <a:gd name="connsiteY47" fmla="*/ 15672 h 155583"/>
                  <a:gd name="connsiteX48" fmla="*/ 99249 w 167656"/>
                  <a:gd name="connsiteY48" fmla="*/ 16691 h 155583"/>
                  <a:gd name="connsiteX49" fmla="*/ 94039 w 167656"/>
                  <a:gd name="connsiteY49" fmla="*/ 18063 h 155583"/>
                  <a:gd name="connsiteX50" fmla="*/ 88656 w 167656"/>
                  <a:gd name="connsiteY50" fmla="*/ 18754 h 155583"/>
                  <a:gd name="connsiteX51" fmla="*/ 82829 w 167656"/>
                  <a:gd name="connsiteY51" fmla="*/ 17915 h 155583"/>
                  <a:gd name="connsiteX52" fmla="*/ 78294 w 167656"/>
                  <a:gd name="connsiteY52" fmla="*/ 18047 h 155583"/>
                  <a:gd name="connsiteX53" fmla="*/ 74110 w 167656"/>
                  <a:gd name="connsiteY53" fmla="*/ 17776 h 155583"/>
                  <a:gd name="connsiteX54" fmla="*/ 70034 w 167656"/>
                  <a:gd name="connsiteY54" fmla="*/ 14817 h 155583"/>
                  <a:gd name="connsiteX55" fmla="*/ 64241 w 167656"/>
                  <a:gd name="connsiteY55" fmla="*/ 11768 h 155583"/>
                  <a:gd name="connsiteX56" fmla="*/ 60033 w 167656"/>
                  <a:gd name="connsiteY56" fmla="*/ 11103 h 155583"/>
                  <a:gd name="connsiteX57" fmla="*/ 56113 w 167656"/>
                  <a:gd name="connsiteY57" fmla="*/ 12565 h 155583"/>
                  <a:gd name="connsiteX58" fmla="*/ 51905 w 167656"/>
                  <a:gd name="connsiteY58" fmla="*/ 15170 h 155583"/>
                  <a:gd name="connsiteX59" fmla="*/ 47435 w 167656"/>
                  <a:gd name="connsiteY59" fmla="*/ 16452 h 155583"/>
                  <a:gd name="connsiteX60" fmla="*/ 41690 w 167656"/>
                  <a:gd name="connsiteY60" fmla="*/ 18869 h 155583"/>
                  <a:gd name="connsiteX61" fmla="*/ 36620 w 167656"/>
                  <a:gd name="connsiteY61" fmla="*/ 19148 h 155583"/>
                  <a:gd name="connsiteX62" fmla="*/ 32330 w 167656"/>
                  <a:gd name="connsiteY62" fmla="*/ 18803 h 155583"/>
                  <a:gd name="connsiteX63" fmla="*/ 28287 w 167656"/>
                  <a:gd name="connsiteY63" fmla="*/ 16880 h 155583"/>
                  <a:gd name="connsiteX64" fmla="*/ 22517 w 167656"/>
                  <a:gd name="connsiteY64" fmla="*/ 15031 h 155583"/>
                  <a:gd name="connsiteX65" fmla="*/ 18491 w 167656"/>
                  <a:gd name="connsiteY65" fmla="*/ 15959 h 155583"/>
                  <a:gd name="connsiteX66" fmla="*/ 17842 w 167656"/>
                  <a:gd name="connsiteY66" fmla="*/ 20948 h 155583"/>
                  <a:gd name="connsiteX67" fmla="*/ 17792 w 167656"/>
                  <a:gd name="connsiteY67" fmla="*/ 25155 h 155583"/>
                  <a:gd name="connsiteX68" fmla="*/ 19954 w 167656"/>
                  <a:gd name="connsiteY68" fmla="*/ 28771 h 155583"/>
                  <a:gd name="connsiteX69" fmla="*/ 22509 w 167656"/>
                  <a:gd name="connsiteY69" fmla="*/ 32042 h 155583"/>
                  <a:gd name="connsiteX70" fmla="*/ 18236 w 167656"/>
                  <a:gd name="connsiteY70" fmla="*/ 32322 h 155583"/>
                  <a:gd name="connsiteX71" fmla="*/ 14192 w 167656"/>
                  <a:gd name="connsiteY71" fmla="*/ 34968 h 155583"/>
                  <a:gd name="connsiteX72" fmla="*/ 15080 w 167656"/>
                  <a:gd name="connsiteY72" fmla="*/ 39044 h 155583"/>
                  <a:gd name="connsiteX73" fmla="*/ 11629 w 167656"/>
                  <a:gd name="connsiteY73" fmla="*/ 41320 h 155583"/>
                  <a:gd name="connsiteX74" fmla="*/ 10503 w 167656"/>
                  <a:gd name="connsiteY74" fmla="*/ 45380 h 155583"/>
                  <a:gd name="connsiteX75" fmla="*/ 6574 w 167656"/>
                  <a:gd name="connsiteY75" fmla="*/ 43819 h 155583"/>
                  <a:gd name="connsiteX76" fmla="*/ 1751 w 167656"/>
                  <a:gd name="connsiteY76" fmla="*/ 44624 h 155583"/>
                  <a:gd name="connsiteX77" fmla="*/ 1923 w 167656"/>
                  <a:gd name="connsiteY77" fmla="*/ 48864 h 155583"/>
                  <a:gd name="connsiteX78" fmla="*/ 0 w 167656"/>
                  <a:gd name="connsiteY78" fmla="*/ 53623 h 155583"/>
                  <a:gd name="connsiteX79" fmla="*/ 5038 w 167656"/>
                  <a:gd name="connsiteY79" fmla="*/ 57707 h 155583"/>
                  <a:gd name="connsiteX80" fmla="*/ 6164 w 167656"/>
                  <a:gd name="connsiteY80" fmla="*/ 62531 h 155583"/>
                  <a:gd name="connsiteX81" fmla="*/ 6426 w 167656"/>
                  <a:gd name="connsiteY81" fmla="*/ 67503 h 155583"/>
                  <a:gd name="connsiteX82" fmla="*/ 6550 w 167656"/>
                  <a:gd name="connsiteY82" fmla="*/ 73740 h 155583"/>
                  <a:gd name="connsiteX83" fmla="*/ 8292 w 167656"/>
                  <a:gd name="connsiteY83" fmla="*/ 78030 h 155583"/>
                  <a:gd name="connsiteX84" fmla="*/ 10092 w 167656"/>
                  <a:gd name="connsiteY84" fmla="*/ 82723 h 155583"/>
                  <a:gd name="connsiteX85" fmla="*/ 15294 w 167656"/>
                  <a:gd name="connsiteY85" fmla="*/ 82895 h 155583"/>
                  <a:gd name="connsiteX86" fmla="*/ 19551 w 167656"/>
                  <a:gd name="connsiteY86" fmla="*/ 80898 h 155583"/>
                  <a:gd name="connsiteX87" fmla="*/ 22896 w 167656"/>
                  <a:gd name="connsiteY87" fmla="*/ 84046 h 155583"/>
                  <a:gd name="connsiteX88" fmla="*/ 24892 w 167656"/>
                  <a:gd name="connsiteY88" fmla="*/ 88525 h 155583"/>
                  <a:gd name="connsiteX89" fmla="*/ 26791 w 167656"/>
                  <a:gd name="connsiteY89" fmla="*/ 92527 h 155583"/>
                  <a:gd name="connsiteX90" fmla="*/ 28870 w 167656"/>
                  <a:gd name="connsiteY90" fmla="*/ 96217 h 155583"/>
                  <a:gd name="connsiteX91" fmla="*/ 26257 w 167656"/>
                  <a:gd name="connsiteY91" fmla="*/ 100342 h 155583"/>
                  <a:gd name="connsiteX92" fmla="*/ 21769 w 167656"/>
                  <a:gd name="connsiteY92" fmla="*/ 103309 h 155583"/>
                  <a:gd name="connsiteX93" fmla="*/ 23890 w 167656"/>
                  <a:gd name="connsiteY93" fmla="*/ 107180 h 155583"/>
                  <a:gd name="connsiteX94" fmla="*/ 18926 w 167656"/>
                  <a:gd name="connsiteY94" fmla="*/ 107853 h 155583"/>
                  <a:gd name="connsiteX95" fmla="*/ 14735 w 167656"/>
                  <a:gd name="connsiteY95" fmla="*/ 109735 h 155583"/>
                  <a:gd name="connsiteX96" fmla="*/ 12796 w 167656"/>
                  <a:gd name="connsiteY96" fmla="*/ 113992 h 155583"/>
                  <a:gd name="connsiteX97" fmla="*/ 13519 w 167656"/>
                  <a:gd name="connsiteY97" fmla="*/ 118677 h 155583"/>
                  <a:gd name="connsiteX98" fmla="*/ 10265 w 167656"/>
                  <a:gd name="connsiteY98" fmla="*/ 122358 h 155583"/>
                  <a:gd name="connsiteX99" fmla="*/ 10881 w 167656"/>
                  <a:gd name="connsiteY99" fmla="*/ 127618 h 155583"/>
                  <a:gd name="connsiteX100" fmla="*/ 13100 w 167656"/>
                  <a:gd name="connsiteY100" fmla="*/ 134578 h 155583"/>
                  <a:gd name="connsiteX101" fmla="*/ 12730 w 167656"/>
                  <a:gd name="connsiteY101" fmla="*/ 139386 h 155583"/>
                  <a:gd name="connsiteX102" fmla="*/ 15705 w 167656"/>
                  <a:gd name="connsiteY102" fmla="*/ 142747 h 155583"/>
                  <a:gd name="connsiteX103" fmla="*/ 18680 w 167656"/>
                  <a:gd name="connsiteY103" fmla="*/ 146634 h 155583"/>
                  <a:gd name="connsiteX104" fmla="*/ 22550 w 167656"/>
                  <a:gd name="connsiteY104" fmla="*/ 149207 h 155583"/>
                  <a:gd name="connsiteX105" fmla="*/ 26544 w 167656"/>
                  <a:gd name="connsiteY105" fmla="*/ 150965 h 155583"/>
                  <a:gd name="connsiteX106" fmla="*/ 31418 w 167656"/>
                  <a:gd name="connsiteY106" fmla="*/ 153735 h 155583"/>
                  <a:gd name="connsiteX107" fmla="*/ 35691 w 167656"/>
                  <a:gd name="connsiteY107" fmla="*/ 154548 h 155583"/>
                  <a:gd name="connsiteX108" fmla="*/ 39866 w 167656"/>
                  <a:gd name="connsiteY108" fmla="*/ 155304 h 155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</a:cxnLst>
                <a:rect l="l" t="t" r="r" b="b"/>
                <a:pathLst>
                  <a:path w="167656" h="155583">
                    <a:moveTo>
                      <a:pt x="41345" y="155584"/>
                    </a:moveTo>
                    <a:lnTo>
                      <a:pt x="45783" y="152034"/>
                    </a:lnTo>
                    <a:lnTo>
                      <a:pt x="50286" y="147859"/>
                    </a:lnTo>
                    <a:lnTo>
                      <a:pt x="54428" y="147695"/>
                    </a:lnTo>
                    <a:lnTo>
                      <a:pt x="57263" y="143733"/>
                    </a:lnTo>
                    <a:lnTo>
                      <a:pt x="62441" y="141917"/>
                    </a:lnTo>
                    <a:lnTo>
                      <a:pt x="69278" y="136000"/>
                    </a:lnTo>
                    <a:lnTo>
                      <a:pt x="76798" y="130922"/>
                    </a:lnTo>
                    <a:lnTo>
                      <a:pt x="80594" y="128358"/>
                    </a:lnTo>
                    <a:lnTo>
                      <a:pt x="84646" y="125629"/>
                    </a:lnTo>
                    <a:lnTo>
                      <a:pt x="89067" y="122769"/>
                    </a:lnTo>
                    <a:lnTo>
                      <a:pt x="96381" y="117756"/>
                    </a:lnTo>
                    <a:lnTo>
                      <a:pt x="104008" y="112776"/>
                    </a:lnTo>
                    <a:lnTo>
                      <a:pt x="107558" y="110459"/>
                    </a:lnTo>
                    <a:lnTo>
                      <a:pt x="112677" y="107114"/>
                    </a:lnTo>
                    <a:lnTo>
                      <a:pt x="121339" y="101542"/>
                    </a:lnTo>
                    <a:lnTo>
                      <a:pt x="135179" y="92732"/>
                    </a:lnTo>
                    <a:lnTo>
                      <a:pt x="143832" y="90127"/>
                    </a:lnTo>
                    <a:lnTo>
                      <a:pt x="146659" y="82082"/>
                    </a:lnTo>
                    <a:lnTo>
                      <a:pt x="148935" y="78186"/>
                    </a:lnTo>
                    <a:lnTo>
                      <a:pt x="146848" y="66772"/>
                    </a:lnTo>
                    <a:lnTo>
                      <a:pt x="147177" y="59236"/>
                    </a:lnTo>
                    <a:lnTo>
                      <a:pt x="149075" y="51683"/>
                    </a:lnTo>
                    <a:lnTo>
                      <a:pt x="147670" y="44854"/>
                    </a:lnTo>
                    <a:lnTo>
                      <a:pt x="143610" y="38082"/>
                    </a:lnTo>
                    <a:lnTo>
                      <a:pt x="143068" y="29511"/>
                    </a:lnTo>
                    <a:lnTo>
                      <a:pt x="145188" y="23569"/>
                    </a:lnTo>
                    <a:lnTo>
                      <a:pt x="151598" y="22369"/>
                    </a:lnTo>
                    <a:lnTo>
                      <a:pt x="155798" y="21580"/>
                    </a:lnTo>
                    <a:lnTo>
                      <a:pt x="158583" y="18482"/>
                    </a:lnTo>
                    <a:lnTo>
                      <a:pt x="163958" y="11645"/>
                    </a:lnTo>
                    <a:lnTo>
                      <a:pt x="167656" y="6944"/>
                    </a:lnTo>
                    <a:lnTo>
                      <a:pt x="166087" y="3024"/>
                    </a:lnTo>
                    <a:lnTo>
                      <a:pt x="162964" y="0"/>
                    </a:lnTo>
                    <a:lnTo>
                      <a:pt x="158592" y="2983"/>
                    </a:lnTo>
                    <a:lnTo>
                      <a:pt x="154121" y="4257"/>
                    </a:lnTo>
                    <a:lnTo>
                      <a:pt x="149963" y="5112"/>
                    </a:lnTo>
                    <a:lnTo>
                      <a:pt x="145500" y="6254"/>
                    </a:lnTo>
                    <a:lnTo>
                      <a:pt x="141309" y="6270"/>
                    </a:lnTo>
                    <a:lnTo>
                      <a:pt x="137176" y="6689"/>
                    </a:lnTo>
                    <a:lnTo>
                      <a:pt x="132088" y="5079"/>
                    </a:lnTo>
                    <a:lnTo>
                      <a:pt x="127733" y="4857"/>
                    </a:lnTo>
                    <a:lnTo>
                      <a:pt x="123657" y="5555"/>
                    </a:lnTo>
                    <a:lnTo>
                      <a:pt x="119885" y="7758"/>
                    </a:lnTo>
                    <a:lnTo>
                      <a:pt x="116072" y="9311"/>
                    </a:lnTo>
                    <a:lnTo>
                      <a:pt x="112554" y="11489"/>
                    </a:lnTo>
                    <a:lnTo>
                      <a:pt x="108741" y="13116"/>
                    </a:lnTo>
                    <a:lnTo>
                      <a:pt x="103276" y="15672"/>
                    </a:lnTo>
                    <a:lnTo>
                      <a:pt x="99249" y="16691"/>
                    </a:lnTo>
                    <a:lnTo>
                      <a:pt x="94039" y="18063"/>
                    </a:lnTo>
                    <a:lnTo>
                      <a:pt x="88656" y="18754"/>
                    </a:lnTo>
                    <a:lnTo>
                      <a:pt x="82829" y="17915"/>
                    </a:lnTo>
                    <a:lnTo>
                      <a:pt x="78294" y="18047"/>
                    </a:lnTo>
                    <a:lnTo>
                      <a:pt x="74110" y="17776"/>
                    </a:lnTo>
                    <a:lnTo>
                      <a:pt x="70034" y="14817"/>
                    </a:lnTo>
                    <a:lnTo>
                      <a:pt x="64241" y="11768"/>
                    </a:lnTo>
                    <a:lnTo>
                      <a:pt x="60033" y="11103"/>
                    </a:lnTo>
                    <a:lnTo>
                      <a:pt x="56113" y="12565"/>
                    </a:lnTo>
                    <a:lnTo>
                      <a:pt x="51905" y="15170"/>
                    </a:lnTo>
                    <a:lnTo>
                      <a:pt x="47435" y="16452"/>
                    </a:lnTo>
                    <a:lnTo>
                      <a:pt x="41690" y="18869"/>
                    </a:lnTo>
                    <a:lnTo>
                      <a:pt x="36620" y="19148"/>
                    </a:lnTo>
                    <a:lnTo>
                      <a:pt x="32330" y="18803"/>
                    </a:lnTo>
                    <a:lnTo>
                      <a:pt x="28287" y="16880"/>
                    </a:lnTo>
                    <a:lnTo>
                      <a:pt x="22517" y="15031"/>
                    </a:lnTo>
                    <a:lnTo>
                      <a:pt x="18491" y="15959"/>
                    </a:lnTo>
                    <a:lnTo>
                      <a:pt x="17842" y="20948"/>
                    </a:lnTo>
                    <a:lnTo>
                      <a:pt x="17792" y="25155"/>
                    </a:lnTo>
                    <a:lnTo>
                      <a:pt x="19954" y="28771"/>
                    </a:lnTo>
                    <a:lnTo>
                      <a:pt x="22509" y="32042"/>
                    </a:lnTo>
                    <a:lnTo>
                      <a:pt x="18236" y="32322"/>
                    </a:lnTo>
                    <a:lnTo>
                      <a:pt x="14192" y="34968"/>
                    </a:lnTo>
                    <a:lnTo>
                      <a:pt x="15080" y="39044"/>
                    </a:lnTo>
                    <a:lnTo>
                      <a:pt x="11629" y="41320"/>
                    </a:lnTo>
                    <a:lnTo>
                      <a:pt x="10503" y="45380"/>
                    </a:lnTo>
                    <a:lnTo>
                      <a:pt x="6574" y="43819"/>
                    </a:lnTo>
                    <a:lnTo>
                      <a:pt x="1751" y="44624"/>
                    </a:lnTo>
                    <a:lnTo>
                      <a:pt x="1923" y="48864"/>
                    </a:lnTo>
                    <a:lnTo>
                      <a:pt x="0" y="53623"/>
                    </a:lnTo>
                    <a:lnTo>
                      <a:pt x="5038" y="57707"/>
                    </a:lnTo>
                    <a:lnTo>
                      <a:pt x="6164" y="62531"/>
                    </a:lnTo>
                    <a:lnTo>
                      <a:pt x="6426" y="67503"/>
                    </a:lnTo>
                    <a:lnTo>
                      <a:pt x="6550" y="73740"/>
                    </a:lnTo>
                    <a:lnTo>
                      <a:pt x="8292" y="78030"/>
                    </a:lnTo>
                    <a:lnTo>
                      <a:pt x="10092" y="82723"/>
                    </a:lnTo>
                    <a:lnTo>
                      <a:pt x="15294" y="82895"/>
                    </a:lnTo>
                    <a:lnTo>
                      <a:pt x="19551" y="80898"/>
                    </a:lnTo>
                    <a:lnTo>
                      <a:pt x="22896" y="84046"/>
                    </a:lnTo>
                    <a:lnTo>
                      <a:pt x="24892" y="88525"/>
                    </a:lnTo>
                    <a:lnTo>
                      <a:pt x="26791" y="92527"/>
                    </a:lnTo>
                    <a:lnTo>
                      <a:pt x="28870" y="96217"/>
                    </a:lnTo>
                    <a:lnTo>
                      <a:pt x="26257" y="100342"/>
                    </a:lnTo>
                    <a:lnTo>
                      <a:pt x="21769" y="103309"/>
                    </a:lnTo>
                    <a:lnTo>
                      <a:pt x="23890" y="107180"/>
                    </a:lnTo>
                    <a:lnTo>
                      <a:pt x="18926" y="107853"/>
                    </a:lnTo>
                    <a:lnTo>
                      <a:pt x="14735" y="109735"/>
                    </a:lnTo>
                    <a:lnTo>
                      <a:pt x="12796" y="113992"/>
                    </a:lnTo>
                    <a:lnTo>
                      <a:pt x="13519" y="118677"/>
                    </a:lnTo>
                    <a:lnTo>
                      <a:pt x="10265" y="122358"/>
                    </a:lnTo>
                    <a:lnTo>
                      <a:pt x="10881" y="127618"/>
                    </a:lnTo>
                    <a:lnTo>
                      <a:pt x="13100" y="134578"/>
                    </a:lnTo>
                    <a:lnTo>
                      <a:pt x="12730" y="139386"/>
                    </a:lnTo>
                    <a:lnTo>
                      <a:pt x="15705" y="142747"/>
                    </a:lnTo>
                    <a:lnTo>
                      <a:pt x="18680" y="146634"/>
                    </a:lnTo>
                    <a:lnTo>
                      <a:pt x="22550" y="149207"/>
                    </a:lnTo>
                    <a:lnTo>
                      <a:pt x="26544" y="150965"/>
                    </a:lnTo>
                    <a:lnTo>
                      <a:pt x="31418" y="153735"/>
                    </a:lnTo>
                    <a:lnTo>
                      <a:pt x="35691" y="154548"/>
                    </a:lnTo>
                    <a:lnTo>
                      <a:pt x="39866" y="155304"/>
                    </a:lnTo>
                    <a:close/>
                  </a:path>
                </a:pathLst>
              </a:custGeom>
              <a:solidFill>
                <a:srgbClr val="897254"/>
              </a:solidFill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73" name="Free-form: Shape 1172">
                <a:extLst>
                  <a:ext uri="{FF2B5EF4-FFF2-40B4-BE49-F238E27FC236}">
                    <a16:creationId xmlns:a16="http://schemas.microsoft.com/office/drawing/2014/main" id="{D3D17A25-ABF0-8420-10D8-086FFE5021F8}"/>
                  </a:ext>
                </a:extLst>
              </p:cNvPr>
              <p:cNvSpPr/>
              <p:nvPr/>
            </p:nvSpPr>
            <p:spPr>
              <a:xfrm>
                <a:off x="8927467" y="3277660"/>
                <a:ext cx="288019" cy="547345"/>
              </a:xfrm>
              <a:custGeom>
                <a:avLst/>
                <a:gdLst>
                  <a:gd name="connsiteX0" fmla="*/ 165446 w 245242"/>
                  <a:gd name="connsiteY0" fmla="*/ 266626 h 466052"/>
                  <a:gd name="connsiteX1" fmla="*/ 163637 w 245242"/>
                  <a:gd name="connsiteY1" fmla="*/ 262714 h 466052"/>
                  <a:gd name="connsiteX2" fmla="*/ 165446 w 245242"/>
                  <a:gd name="connsiteY2" fmla="*/ 266626 h 466052"/>
                  <a:gd name="connsiteX3" fmla="*/ 67980 w 245242"/>
                  <a:gd name="connsiteY3" fmla="*/ 393619 h 466052"/>
                  <a:gd name="connsiteX4" fmla="*/ 68021 w 245242"/>
                  <a:gd name="connsiteY4" fmla="*/ 389165 h 466052"/>
                  <a:gd name="connsiteX5" fmla="*/ 67980 w 245242"/>
                  <a:gd name="connsiteY5" fmla="*/ 393619 h 466052"/>
                  <a:gd name="connsiteX6" fmla="*/ 171691 w 245242"/>
                  <a:gd name="connsiteY6" fmla="*/ 279389 h 466052"/>
                  <a:gd name="connsiteX7" fmla="*/ 170869 w 245242"/>
                  <a:gd name="connsiteY7" fmla="*/ 274910 h 466052"/>
                  <a:gd name="connsiteX8" fmla="*/ 171691 w 245242"/>
                  <a:gd name="connsiteY8" fmla="*/ 279389 h 466052"/>
                  <a:gd name="connsiteX9" fmla="*/ 106235 w 245242"/>
                  <a:gd name="connsiteY9" fmla="*/ 338525 h 466052"/>
                  <a:gd name="connsiteX10" fmla="*/ 104755 w 245242"/>
                  <a:gd name="connsiteY10" fmla="*/ 334523 h 466052"/>
                  <a:gd name="connsiteX11" fmla="*/ 106235 w 245242"/>
                  <a:gd name="connsiteY11" fmla="*/ 338525 h 466052"/>
                  <a:gd name="connsiteX12" fmla="*/ 103465 w 245242"/>
                  <a:gd name="connsiteY12" fmla="*/ 345914 h 466052"/>
                  <a:gd name="connsiteX13" fmla="*/ 106933 w 245242"/>
                  <a:gd name="connsiteY13" fmla="*/ 342741 h 466052"/>
                  <a:gd name="connsiteX14" fmla="*/ 102816 w 245242"/>
                  <a:gd name="connsiteY14" fmla="*/ 341550 h 466052"/>
                  <a:gd name="connsiteX15" fmla="*/ 103465 w 245242"/>
                  <a:gd name="connsiteY15" fmla="*/ 345914 h 466052"/>
                  <a:gd name="connsiteX16" fmla="*/ 83166 w 245242"/>
                  <a:gd name="connsiteY16" fmla="*/ 407286 h 466052"/>
                  <a:gd name="connsiteX17" fmla="*/ 81112 w 245242"/>
                  <a:gd name="connsiteY17" fmla="*/ 402807 h 466052"/>
                  <a:gd name="connsiteX18" fmla="*/ 83166 w 245242"/>
                  <a:gd name="connsiteY18" fmla="*/ 407286 h 466052"/>
                  <a:gd name="connsiteX19" fmla="*/ 100482 w 245242"/>
                  <a:gd name="connsiteY19" fmla="*/ 437076 h 466052"/>
                  <a:gd name="connsiteX20" fmla="*/ 101049 w 245242"/>
                  <a:gd name="connsiteY20" fmla="*/ 432745 h 466052"/>
                  <a:gd name="connsiteX21" fmla="*/ 100482 w 245242"/>
                  <a:gd name="connsiteY21" fmla="*/ 437076 h 466052"/>
                  <a:gd name="connsiteX22" fmla="*/ 143832 w 245242"/>
                  <a:gd name="connsiteY22" fmla="*/ 466053 h 466052"/>
                  <a:gd name="connsiteX23" fmla="*/ 147037 w 245242"/>
                  <a:gd name="connsiteY23" fmla="*/ 462873 h 466052"/>
                  <a:gd name="connsiteX24" fmla="*/ 149256 w 245242"/>
                  <a:gd name="connsiteY24" fmla="*/ 459421 h 466052"/>
                  <a:gd name="connsiteX25" fmla="*/ 153201 w 245242"/>
                  <a:gd name="connsiteY25" fmla="*/ 457490 h 466052"/>
                  <a:gd name="connsiteX26" fmla="*/ 157721 w 245242"/>
                  <a:gd name="connsiteY26" fmla="*/ 457712 h 466052"/>
                  <a:gd name="connsiteX27" fmla="*/ 159447 w 245242"/>
                  <a:gd name="connsiteY27" fmla="*/ 461541 h 466052"/>
                  <a:gd name="connsiteX28" fmla="*/ 163966 w 245242"/>
                  <a:gd name="connsiteY28" fmla="*/ 460391 h 466052"/>
                  <a:gd name="connsiteX29" fmla="*/ 165610 w 245242"/>
                  <a:gd name="connsiteY29" fmla="*/ 455435 h 466052"/>
                  <a:gd name="connsiteX30" fmla="*/ 169801 w 245242"/>
                  <a:gd name="connsiteY30" fmla="*/ 449165 h 466052"/>
                  <a:gd name="connsiteX31" fmla="*/ 164870 w 245242"/>
                  <a:gd name="connsiteY31" fmla="*/ 442895 h 466052"/>
                  <a:gd name="connsiteX32" fmla="*/ 159611 w 245242"/>
                  <a:gd name="connsiteY32" fmla="*/ 437298 h 466052"/>
                  <a:gd name="connsiteX33" fmla="*/ 153365 w 245242"/>
                  <a:gd name="connsiteY33" fmla="*/ 427223 h 466052"/>
                  <a:gd name="connsiteX34" fmla="*/ 145804 w 245242"/>
                  <a:gd name="connsiteY34" fmla="*/ 423862 h 466052"/>
                  <a:gd name="connsiteX35" fmla="*/ 138737 w 245242"/>
                  <a:gd name="connsiteY35" fmla="*/ 426993 h 466052"/>
                  <a:gd name="connsiteX36" fmla="*/ 132902 w 245242"/>
                  <a:gd name="connsiteY36" fmla="*/ 423188 h 466052"/>
                  <a:gd name="connsiteX37" fmla="*/ 126163 w 245242"/>
                  <a:gd name="connsiteY37" fmla="*/ 416597 h 466052"/>
                  <a:gd name="connsiteX38" fmla="*/ 121890 w 245242"/>
                  <a:gd name="connsiteY38" fmla="*/ 410425 h 466052"/>
                  <a:gd name="connsiteX39" fmla="*/ 118356 w 245242"/>
                  <a:gd name="connsiteY39" fmla="*/ 397761 h 466052"/>
                  <a:gd name="connsiteX40" fmla="*/ 117206 w 245242"/>
                  <a:gd name="connsiteY40" fmla="*/ 393619 h 466052"/>
                  <a:gd name="connsiteX41" fmla="*/ 115973 w 245242"/>
                  <a:gd name="connsiteY41" fmla="*/ 386231 h 466052"/>
                  <a:gd name="connsiteX42" fmla="*/ 111946 w 245242"/>
                  <a:gd name="connsiteY42" fmla="*/ 375704 h 466052"/>
                  <a:gd name="connsiteX43" fmla="*/ 107919 w 245242"/>
                  <a:gd name="connsiteY43" fmla="*/ 377331 h 466052"/>
                  <a:gd name="connsiteX44" fmla="*/ 105380 w 245242"/>
                  <a:gd name="connsiteY44" fmla="*/ 372507 h 466052"/>
                  <a:gd name="connsiteX45" fmla="*/ 103572 w 245242"/>
                  <a:gd name="connsiteY45" fmla="*/ 360788 h 466052"/>
                  <a:gd name="connsiteX46" fmla="*/ 103038 w 245242"/>
                  <a:gd name="connsiteY46" fmla="*/ 355989 h 466052"/>
                  <a:gd name="connsiteX47" fmla="*/ 100482 w 245242"/>
                  <a:gd name="connsiteY47" fmla="*/ 349718 h 466052"/>
                  <a:gd name="connsiteX48" fmla="*/ 96299 w 245242"/>
                  <a:gd name="connsiteY48" fmla="*/ 349949 h 466052"/>
                  <a:gd name="connsiteX49" fmla="*/ 92091 w 245242"/>
                  <a:gd name="connsiteY49" fmla="*/ 349718 h 466052"/>
                  <a:gd name="connsiteX50" fmla="*/ 88319 w 245242"/>
                  <a:gd name="connsiteY50" fmla="*/ 353753 h 466052"/>
                  <a:gd name="connsiteX51" fmla="*/ 84243 w 245242"/>
                  <a:gd name="connsiteY51" fmla="*/ 352406 h 466052"/>
                  <a:gd name="connsiteX52" fmla="*/ 84802 w 245242"/>
                  <a:gd name="connsiteY52" fmla="*/ 348149 h 466052"/>
                  <a:gd name="connsiteX53" fmla="*/ 82854 w 245242"/>
                  <a:gd name="connsiteY53" fmla="*/ 342109 h 466052"/>
                  <a:gd name="connsiteX54" fmla="*/ 80504 w 245242"/>
                  <a:gd name="connsiteY54" fmla="*/ 335830 h 466052"/>
                  <a:gd name="connsiteX55" fmla="*/ 80290 w 245242"/>
                  <a:gd name="connsiteY55" fmla="*/ 328664 h 466052"/>
                  <a:gd name="connsiteX56" fmla="*/ 80348 w 245242"/>
                  <a:gd name="connsiteY56" fmla="*/ 322846 h 466052"/>
                  <a:gd name="connsiteX57" fmla="*/ 78523 w 245242"/>
                  <a:gd name="connsiteY57" fmla="*/ 316345 h 466052"/>
                  <a:gd name="connsiteX58" fmla="*/ 82764 w 245242"/>
                  <a:gd name="connsiteY58" fmla="*/ 316797 h 466052"/>
                  <a:gd name="connsiteX59" fmla="*/ 80997 w 245242"/>
                  <a:gd name="connsiteY59" fmla="*/ 312984 h 466052"/>
                  <a:gd name="connsiteX60" fmla="*/ 85131 w 245242"/>
                  <a:gd name="connsiteY60" fmla="*/ 304026 h 466052"/>
                  <a:gd name="connsiteX61" fmla="*/ 87941 w 245242"/>
                  <a:gd name="connsiteY61" fmla="*/ 299999 h 466052"/>
                  <a:gd name="connsiteX62" fmla="*/ 86232 w 245242"/>
                  <a:gd name="connsiteY62" fmla="*/ 292603 h 466052"/>
                  <a:gd name="connsiteX63" fmla="*/ 87506 w 245242"/>
                  <a:gd name="connsiteY63" fmla="*/ 287228 h 466052"/>
                  <a:gd name="connsiteX64" fmla="*/ 89585 w 245242"/>
                  <a:gd name="connsiteY64" fmla="*/ 279841 h 466052"/>
                  <a:gd name="connsiteX65" fmla="*/ 91639 w 245242"/>
                  <a:gd name="connsiteY65" fmla="*/ 274811 h 466052"/>
                  <a:gd name="connsiteX66" fmla="*/ 92963 w 245242"/>
                  <a:gd name="connsiteY66" fmla="*/ 270891 h 466052"/>
                  <a:gd name="connsiteX67" fmla="*/ 94409 w 245242"/>
                  <a:gd name="connsiteY67" fmla="*/ 265640 h 466052"/>
                  <a:gd name="connsiteX68" fmla="*/ 96743 w 245242"/>
                  <a:gd name="connsiteY68" fmla="*/ 260988 h 466052"/>
                  <a:gd name="connsiteX69" fmla="*/ 96595 w 245242"/>
                  <a:gd name="connsiteY69" fmla="*/ 255392 h 466052"/>
                  <a:gd name="connsiteX70" fmla="*/ 95371 w 245242"/>
                  <a:gd name="connsiteY70" fmla="*/ 248924 h 466052"/>
                  <a:gd name="connsiteX71" fmla="*/ 94787 w 245242"/>
                  <a:gd name="connsiteY71" fmla="*/ 243854 h 466052"/>
                  <a:gd name="connsiteX72" fmla="*/ 95781 w 245242"/>
                  <a:gd name="connsiteY72" fmla="*/ 237575 h 466052"/>
                  <a:gd name="connsiteX73" fmla="*/ 97334 w 245242"/>
                  <a:gd name="connsiteY73" fmla="*/ 232127 h 466052"/>
                  <a:gd name="connsiteX74" fmla="*/ 94351 w 245242"/>
                  <a:gd name="connsiteY74" fmla="*/ 228100 h 466052"/>
                  <a:gd name="connsiteX75" fmla="*/ 93760 w 245242"/>
                  <a:gd name="connsiteY75" fmla="*/ 223564 h 466052"/>
                  <a:gd name="connsiteX76" fmla="*/ 96776 w 245242"/>
                  <a:gd name="connsiteY76" fmla="*/ 220260 h 466052"/>
                  <a:gd name="connsiteX77" fmla="*/ 101205 w 245242"/>
                  <a:gd name="connsiteY77" fmla="*/ 218690 h 466052"/>
                  <a:gd name="connsiteX78" fmla="*/ 105232 w 245242"/>
                  <a:gd name="connsiteY78" fmla="*/ 217121 h 466052"/>
                  <a:gd name="connsiteX79" fmla="*/ 109563 w 245242"/>
                  <a:gd name="connsiteY79" fmla="*/ 216447 h 466052"/>
                  <a:gd name="connsiteX80" fmla="*/ 115069 w 245242"/>
                  <a:gd name="connsiteY80" fmla="*/ 218575 h 466052"/>
                  <a:gd name="connsiteX81" fmla="*/ 120575 w 245242"/>
                  <a:gd name="connsiteY81" fmla="*/ 219315 h 466052"/>
                  <a:gd name="connsiteX82" fmla="*/ 119178 w 245242"/>
                  <a:gd name="connsiteY82" fmla="*/ 224221 h 466052"/>
                  <a:gd name="connsiteX83" fmla="*/ 119425 w 245242"/>
                  <a:gd name="connsiteY83" fmla="*/ 229357 h 466052"/>
                  <a:gd name="connsiteX84" fmla="*/ 120575 w 245242"/>
                  <a:gd name="connsiteY84" fmla="*/ 233926 h 466052"/>
                  <a:gd name="connsiteX85" fmla="*/ 120822 w 245242"/>
                  <a:gd name="connsiteY85" fmla="*/ 240419 h 466052"/>
                  <a:gd name="connsiteX86" fmla="*/ 120082 w 245242"/>
                  <a:gd name="connsiteY86" fmla="*/ 244897 h 466052"/>
                  <a:gd name="connsiteX87" fmla="*/ 125013 w 245242"/>
                  <a:gd name="connsiteY87" fmla="*/ 244445 h 466052"/>
                  <a:gd name="connsiteX88" fmla="*/ 130765 w 245242"/>
                  <a:gd name="connsiteY88" fmla="*/ 244659 h 466052"/>
                  <a:gd name="connsiteX89" fmla="*/ 136025 w 245242"/>
                  <a:gd name="connsiteY89" fmla="*/ 246689 h 466052"/>
                  <a:gd name="connsiteX90" fmla="*/ 141778 w 245242"/>
                  <a:gd name="connsiteY90" fmla="*/ 245251 h 466052"/>
                  <a:gd name="connsiteX91" fmla="*/ 147448 w 245242"/>
                  <a:gd name="connsiteY91" fmla="*/ 244963 h 466052"/>
                  <a:gd name="connsiteX92" fmla="*/ 150653 w 245242"/>
                  <a:gd name="connsiteY92" fmla="*/ 248850 h 466052"/>
                  <a:gd name="connsiteX93" fmla="*/ 155009 w 245242"/>
                  <a:gd name="connsiteY93" fmla="*/ 251143 h 466052"/>
                  <a:gd name="connsiteX94" fmla="*/ 159035 w 245242"/>
                  <a:gd name="connsiteY94" fmla="*/ 255236 h 466052"/>
                  <a:gd name="connsiteX95" fmla="*/ 161090 w 245242"/>
                  <a:gd name="connsiteY95" fmla="*/ 258786 h 466052"/>
                  <a:gd name="connsiteX96" fmla="*/ 165774 w 245242"/>
                  <a:gd name="connsiteY96" fmla="*/ 260380 h 466052"/>
                  <a:gd name="connsiteX97" fmla="*/ 168897 w 245242"/>
                  <a:gd name="connsiteY97" fmla="*/ 263446 h 466052"/>
                  <a:gd name="connsiteX98" fmla="*/ 169472 w 245242"/>
                  <a:gd name="connsiteY98" fmla="*/ 259008 h 466052"/>
                  <a:gd name="connsiteX99" fmla="*/ 175061 w 245242"/>
                  <a:gd name="connsiteY99" fmla="*/ 264604 h 466052"/>
                  <a:gd name="connsiteX100" fmla="*/ 175964 w 245242"/>
                  <a:gd name="connsiteY100" fmla="*/ 268796 h 466052"/>
                  <a:gd name="connsiteX101" fmla="*/ 179499 w 245242"/>
                  <a:gd name="connsiteY101" fmla="*/ 273340 h 466052"/>
                  <a:gd name="connsiteX102" fmla="*/ 176622 w 245242"/>
                  <a:gd name="connsiteY102" fmla="*/ 267522 h 466052"/>
                  <a:gd name="connsiteX103" fmla="*/ 174978 w 245242"/>
                  <a:gd name="connsiteY103" fmla="*/ 263429 h 466052"/>
                  <a:gd name="connsiteX104" fmla="*/ 173335 w 245242"/>
                  <a:gd name="connsiteY104" fmla="*/ 259189 h 466052"/>
                  <a:gd name="connsiteX105" fmla="*/ 173335 w 245242"/>
                  <a:gd name="connsiteY105" fmla="*/ 253978 h 466052"/>
                  <a:gd name="connsiteX106" fmla="*/ 172431 w 245242"/>
                  <a:gd name="connsiteY106" fmla="*/ 249467 h 466052"/>
                  <a:gd name="connsiteX107" fmla="*/ 168897 w 245242"/>
                  <a:gd name="connsiteY107" fmla="*/ 246163 h 466052"/>
                  <a:gd name="connsiteX108" fmla="*/ 166267 w 245242"/>
                  <a:gd name="connsiteY108" fmla="*/ 241512 h 466052"/>
                  <a:gd name="connsiteX109" fmla="*/ 165199 w 245242"/>
                  <a:gd name="connsiteY109" fmla="*/ 237427 h 466052"/>
                  <a:gd name="connsiteX110" fmla="*/ 163227 w 245242"/>
                  <a:gd name="connsiteY110" fmla="*/ 231666 h 466052"/>
                  <a:gd name="connsiteX111" fmla="*/ 160844 w 245242"/>
                  <a:gd name="connsiteY111" fmla="*/ 227722 h 466052"/>
                  <a:gd name="connsiteX112" fmla="*/ 159364 w 245242"/>
                  <a:gd name="connsiteY112" fmla="*/ 223744 h 466052"/>
                  <a:gd name="connsiteX113" fmla="*/ 159282 w 245242"/>
                  <a:gd name="connsiteY113" fmla="*/ 218444 h 466052"/>
                  <a:gd name="connsiteX114" fmla="*/ 163720 w 245242"/>
                  <a:gd name="connsiteY114" fmla="*/ 216529 h 466052"/>
                  <a:gd name="connsiteX115" fmla="*/ 164953 w 245242"/>
                  <a:gd name="connsiteY115" fmla="*/ 212354 h 466052"/>
                  <a:gd name="connsiteX116" fmla="*/ 168651 w 245242"/>
                  <a:gd name="connsiteY116" fmla="*/ 210094 h 466052"/>
                  <a:gd name="connsiteX117" fmla="*/ 169719 w 245242"/>
                  <a:gd name="connsiteY117" fmla="*/ 205204 h 466052"/>
                  <a:gd name="connsiteX118" fmla="*/ 172842 w 245242"/>
                  <a:gd name="connsiteY118" fmla="*/ 202336 h 466052"/>
                  <a:gd name="connsiteX119" fmla="*/ 173746 w 245242"/>
                  <a:gd name="connsiteY119" fmla="*/ 196740 h 466052"/>
                  <a:gd name="connsiteX120" fmla="*/ 177444 w 245242"/>
                  <a:gd name="connsiteY120" fmla="*/ 193387 h 466052"/>
                  <a:gd name="connsiteX121" fmla="*/ 183772 w 245242"/>
                  <a:gd name="connsiteY121" fmla="*/ 191735 h 466052"/>
                  <a:gd name="connsiteX122" fmla="*/ 188538 w 245242"/>
                  <a:gd name="connsiteY122" fmla="*/ 190338 h 466052"/>
                  <a:gd name="connsiteX123" fmla="*/ 192483 w 245242"/>
                  <a:gd name="connsiteY123" fmla="*/ 189023 h 466052"/>
                  <a:gd name="connsiteX124" fmla="*/ 195852 w 245242"/>
                  <a:gd name="connsiteY124" fmla="*/ 191373 h 466052"/>
                  <a:gd name="connsiteX125" fmla="*/ 200208 w 245242"/>
                  <a:gd name="connsiteY125" fmla="*/ 192540 h 466052"/>
                  <a:gd name="connsiteX126" fmla="*/ 204728 w 245242"/>
                  <a:gd name="connsiteY126" fmla="*/ 191891 h 466052"/>
                  <a:gd name="connsiteX127" fmla="*/ 210398 w 245242"/>
                  <a:gd name="connsiteY127" fmla="*/ 190560 h 466052"/>
                  <a:gd name="connsiteX128" fmla="*/ 215000 w 245242"/>
                  <a:gd name="connsiteY128" fmla="*/ 191776 h 466052"/>
                  <a:gd name="connsiteX129" fmla="*/ 219356 w 245242"/>
                  <a:gd name="connsiteY129" fmla="*/ 190297 h 466052"/>
                  <a:gd name="connsiteX130" fmla="*/ 224616 w 245242"/>
                  <a:gd name="connsiteY130" fmla="*/ 189319 h 466052"/>
                  <a:gd name="connsiteX131" fmla="*/ 228478 w 245242"/>
                  <a:gd name="connsiteY131" fmla="*/ 190864 h 466052"/>
                  <a:gd name="connsiteX132" fmla="*/ 230943 w 245242"/>
                  <a:gd name="connsiteY132" fmla="*/ 194488 h 466052"/>
                  <a:gd name="connsiteX133" fmla="*/ 235217 w 245242"/>
                  <a:gd name="connsiteY133" fmla="*/ 192968 h 466052"/>
                  <a:gd name="connsiteX134" fmla="*/ 238750 w 245242"/>
                  <a:gd name="connsiteY134" fmla="*/ 190395 h 466052"/>
                  <a:gd name="connsiteX135" fmla="*/ 242531 w 245242"/>
                  <a:gd name="connsiteY135" fmla="*/ 188152 h 466052"/>
                  <a:gd name="connsiteX136" fmla="*/ 244175 w 245242"/>
                  <a:gd name="connsiteY136" fmla="*/ 184215 h 466052"/>
                  <a:gd name="connsiteX137" fmla="*/ 243352 w 245242"/>
                  <a:gd name="connsiteY137" fmla="*/ 179967 h 466052"/>
                  <a:gd name="connsiteX138" fmla="*/ 243352 w 245242"/>
                  <a:gd name="connsiteY138" fmla="*/ 175808 h 466052"/>
                  <a:gd name="connsiteX139" fmla="*/ 245243 w 245242"/>
                  <a:gd name="connsiteY139" fmla="*/ 172053 h 466052"/>
                  <a:gd name="connsiteX140" fmla="*/ 241956 w 245242"/>
                  <a:gd name="connsiteY140" fmla="*/ 169382 h 466052"/>
                  <a:gd name="connsiteX141" fmla="*/ 240641 w 245242"/>
                  <a:gd name="connsiteY141" fmla="*/ 165462 h 466052"/>
                  <a:gd name="connsiteX142" fmla="*/ 242777 w 245242"/>
                  <a:gd name="connsiteY142" fmla="*/ 161862 h 466052"/>
                  <a:gd name="connsiteX143" fmla="*/ 242531 w 245242"/>
                  <a:gd name="connsiteY143" fmla="*/ 157359 h 466052"/>
                  <a:gd name="connsiteX144" fmla="*/ 242777 w 245242"/>
                  <a:gd name="connsiteY144" fmla="*/ 153250 h 466052"/>
                  <a:gd name="connsiteX145" fmla="*/ 241380 w 245242"/>
                  <a:gd name="connsiteY145" fmla="*/ 148862 h 466052"/>
                  <a:gd name="connsiteX146" fmla="*/ 236614 w 245242"/>
                  <a:gd name="connsiteY146" fmla="*/ 147777 h 466052"/>
                  <a:gd name="connsiteX147" fmla="*/ 233573 w 245242"/>
                  <a:gd name="connsiteY147" fmla="*/ 142977 h 466052"/>
                  <a:gd name="connsiteX148" fmla="*/ 231848 w 245242"/>
                  <a:gd name="connsiteY148" fmla="*/ 139115 h 466052"/>
                  <a:gd name="connsiteX149" fmla="*/ 227163 w 245242"/>
                  <a:gd name="connsiteY149" fmla="*/ 137718 h 466052"/>
                  <a:gd name="connsiteX150" fmla="*/ 223547 w 245242"/>
                  <a:gd name="connsiteY150" fmla="*/ 135491 h 466052"/>
                  <a:gd name="connsiteX151" fmla="*/ 221739 w 245242"/>
                  <a:gd name="connsiteY151" fmla="*/ 131472 h 466052"/>
                  <a:gd name="connsiteX152" fmla="*/ 218534 w 245242"/>
                  <a:gd name="connsiteY152" fmla="*/ 128875 h 466052"/>
                  <a:gd name="connsiteX153" fmla="*/ 215658 w 245242"/>
                  <a:gd name="connsiteY153" fmla="*/ 125070 h 466052"/>
                  <a:gd name="connsiteX154" fmla="*/ 213357 w 245242"/>
                  <a:gd name="connsiteY154" fmla="*/ 121085 h 466052"/>
                  <a:gd name="connsiteX155" fmla="*/ 213275 w 245242"/>
                  <a:gd name="connsiteY155" fmla="*/ 116852 h 466052"/>
                  <a:gd name="connsiteX156" fmla="*/ 212289 w 245242"/>
                  <a:gd name="connsiteY156" fmla="*/ 112587 h 466052"/>
                  <a:gd name="connsiteX157" fmla="*/ 211631 w 245242"/>
                  <a:gd name="connsiteY157" fmla="*/ 106925 h 466052"/>
                  <a:gd name="connsiteX158" fmla="*/ 212042 w 245242"/>
                  <a:gd name="connsiteY158" fmla="*/ 99677 h 466052"/>
                  <a:gd name="connsiteX159" fmla="*/ 210234 w 245242"/>
                  <a:gd name="connsiteY159" fmla="*/ 94951 h 466052"/>
                  <a:gd name="connsiteX160" fmla="*/ 206289 w 245242"/>
                  <a:gd name="connsiteY160" fmla="*/ 91105 h 466052"/>
                  <a:gd name="connsiteX161" fmla="*/ 201851 w 245242"/>
                  <a:gd name="connsiteY161" fmla="*/ 88738 h 466052"/>
                  <a:gd name="connsiteX162" fmla="*/ 198729 w 245242"/>
                  <a:gd name="connsiteY162" fmla="*/ 85377 h 466052"/>
                  <a:gd name="connsiteX163" fmla="*/ 194784 w 245242"/>
                  <a:gd name="connsiteY163" fmla="*/ 81728 h 466052"/>
                  <a:gd name="connsiteX164" fmla="*/ 192647 w 245242"/>
                  <a:gd name="connsiteY164" fmla="*/ 77734 h 466052"/>
                  <a:gd name="connsiteX165" fmla="*/ 188785 w 245242"/>
                  <a:gd name="connsiteY165" fmla="*/ 73666 h 466052"/>
                  <a:gd name="connsiteX166" fmla="*/ 185662 w 245242"/>
                  <a:gd name="connsiteY166" fmla="*/ 68612 h 466052"/>
                  <a:gd name="connsiteX167" fmla="*/ 181553 w 245242"/>
                  <a:gd name="connsiteY167" fmla="*/ 68292 h 466052"/>
                  <a:gd name="connsiteX168" fmla="*/ 177855 w 245242"/>
                  <a:gd name="connsiteY168" fmla="*/ 66500 h 466052"/>
                  <a:gd name="connsiteX169" fmla="*/ 173992 w 245242"/>
                  <a:gd name="connsiteY169" fmla="*/ 64733 h 466052"/>
                  <a:gd name="connsiteX170" fmla="*/ 169637 w 245242"/>
                  <a:gd name="connsiteY170" fmla="*/ 63961 h 466052"/>
                  <a:gd name="connsiteX171" fmla="*/ 165446 w 245242"/>
                  <a:gd name="connsiteY171" fmla="*/ 63673 h 466052"/>
                  <a:gd name="connsiteX172" fmla="*/ 165199 w 245242"/>
                  <a:gd name="connsiteY172" fmla="*/ 68070 h 466052"/>
                  <a:gd name="connsiteX173" fmla="*/ 162240 w 245242"/>
                  <a:gd name="connsiteY173" fmla="*/ 71185 h 466052"/>
                  <a:gd name="connsiteX174" fmla="*/ 160844 w 245242"/>
                  <a:gd name="connsiteY174" fmla="*/ 76107 h 466052"/>
                  <a:gd name="connsiteX175" fmla="*/ 156817 w 245242"/>
                  <a:gd name="connsiteY175" fmla="*/ 77332 h 466052"/>
                  <a:gd name="connsiteX176" fmla="*/ 153036 w 245242"/>
                  <a:gd name="connsiteY176" fmla="*/ 79460 h 466052"/>
                  <a:gd name="connsiteX177" fmla="*/ 150900 w 245242"/>
                  <a:gd name="connsiteY177" fmla="*/ 83438 h 466052"/>
                  <a:gd name="connsiteX178" fmla="*/ 148270 w 245242"/>
                  <a:gd name="connsiteY178" fmla="*/ 79321 h 466052"/>
                  <a:gd name="connsiteX179" fmla="*/ 143997 w 245242"/>
                  <a:gd name="connsiteY179" fmla="*/ 78219 h 466052"/>
                  <a:gd name="connsiteX180" fmla="*/ 140381 w 245242"/>
                  <a:gd name="connsiteY180" fmla="*/ 75885 h 466052"/>
                  <a:gd name="connsiteX181" fmla="*/ 136436 w 245242"/>
                  <a:gd name="connsiteY181" fmla="*/ 73362 h 466052"/>
                  <a:gd name="connsiteX182" fmla="*/ 133313 w 245242"/>
                  <a:gd name="connsiteY182" fmla="*/ 70609 h 466052"/>
                  <a:gd name="connsiteX183" fmla="*/ 130354 w 245242"/>
                  <a:gd name="connsiteY183" fmla="*/ 73510 h 466052"/>
                  <a:gd name="connsiteX184" fmla="*/ 127232 w 245242"/>
                  <a:gd name="connsiteY184" fmla="*/ 76304 h 466052"/>
                  <a:gd name="connsiteX185" fmla="*/ 124109 w 245242"/>
                  <a:gd name="connsiteY185" fmla="*/ 79855 h 466052"/>
                  <a:gd name="connsiteX186" fmla="*/ 120411 w 245242"/>
                  <a:gd name="connsiteY186" fmla="*/ 82016 h 466052"/>
                  <a:gd name="connsiteX187" fmla="*/ 118110 w 245242"/>
                  <a:gd name="connsiteY187" fmla="*/ 85944 h 466052"/>
                  <a:gd name="connsiteX188" fmla="*/ 114083 w 245242"/>
                  <a:gd name="connsiteY188" fmla="*/ 88130 h 466052"/>
                  <a:gd name="connsiteX189" fmla="*/ 110549 w 245242"/>
                  <a:gd name="connsiteY189" fmla="*/ 92223 h 466052"/>
                  <a:gd name="connsiteX190" fmla="*/ 104090 w 245242"/>
                  <a:gd name="connsiteY190" fmla="*/ 90711 h 466052"/>
                  <a:gd name="connsiteX191" fmla="*/ 104673 w 245242"/>
                  <a:gd name="connsiteY191" fmla="*/ 85870 h 466052"/>
                  <a:gd name="connsiteX192" fmla="*/ 104320 w 245242"/>
                  <a:gd name="connsiteY192" fmla="*/ 80660 h 466052"/>
                  <a:gd name="connsiteX193" fmla="*/ 108084 w 245242"/>
                  <a:gd name="connsiteY193" fmla="*/ 75244 h 466052"/>
                  <a:gd name="connsiteX194" fmla="*/ 107509 w 245242"/>
                  <a:gd name="connsiteY194" fmla="*/ 71045 h 466052"/>
                  <a:gd name="connsiteX195" fmla="*/ 106785 w 245242"/>
                  <a:gd name="connsiteY195" fmla="*/ 66566 h 466052"/>
                  <a:gd name="connsiteX196" fmla="*/ 102841 w 245242"/>
                  <a:gd name="connsiteY196" fmla="*/ 63419 h 466052"/>
                  <a:gd name="connsiteX197" fmla="*/ 105889 w 245242"/>
                  <a:gd name="connsiteY197" fmla="*/ 59696 h 466052"/>
                  <a:gd name="connsiteX198" fmla="*/ 107673 w 245242"/>
                  <a:gd name="connsiteY198" fmla="*/ 55866 h 466052"/>
                  <a:gd name="connsiteX199" fmla="*/ 106604 w 245242"/>
                  <a:gd name="connsiteY199" fmla="*/ 51683 h 466052"/>
                  <a:gd name="connsiteX200" fmla="*/ 107180 w 245242"/>
                  <a:gd name="connsiteY200" fmla="*/ 47426 h 466052"/>
                  <a:gd name="connsiteX201" fmla="*/ 106662 w 245242"/>
                  <a:gd name="connsiteY201" fmla="*/ 42939 h 466052"/>
                  <a:gd name="connsiteX202" fmla="*/ 104911 w 245242"/>
                  <a:gd name="connsiteY202" fmla="*/ 39003 h 466052"/>
                  <a:gd name="connsiteX203" fmla="*/ 102265 w 245242"/>
                  <a:gd name="connsiteY203" fmla="*/ 33373 h 466052"/>
                  <a:gd name="connsiteX204" fmla="*/ 104221 w 245242"/>
                  <a:gd name="connsiteY204" fmla="*/ 29708 h 466052"/>
                  <a:gd name="connsiteX205" fmla="*/ 99726 w 245242"/>
                  <a:gd name="connsiteY205" fmla="*/ 27958 h 466052"/>
                  <a:gd name="connsiteX206" fmla="*/ 93127 w 245242"/>
                  <a:gd name="connsiteY206" fmla="*/ 26183 h 466052"/>
                  <a:gd name="connsiteX207" fmla="*/ 90357 w 245242"/>
                  <a:gd name="connsiteY207" fmla="*/ 30621 h 466052"/>
                  <a:gd name="connsiteX208" fmla="*/ 86782 w 245242"/>
                  <a:gd name="connsiteY208" fmla="*/ 28451 h 466052"/>
                  <a:gd name="connsiteX209" fmla="*/ 82238 w 245242"/>
                  <a:gd name="connsiteY209" fmla="*/ 28862 h 466052"/>
                  <a:gd name="connsiteX210" fmla="*/ 80077 w 245242"/>
                  <a:gd name="connsiteY210" fmla="*/ 24794 h 466052"/>
                  <a:gd name="connsiteX211" fmla="*/ 79756 w 245242"/>
                  <a:gd name="connsiteY211" fmla="*/ 19690 h 466052"/>
                  <a:gd name="connsiteX212" fmla="*/ 81679 w 245242"/>
                  <a:gd name="connsiteY212" fmla="*/ 14595 h 466052"/>
                  <a:gd name="connsiteX213" fmla="*/ 81918 w 245242"/>
                  <a:gd name="connsiteY213" fmla="*/ 9270 h 466052"/>
                  <a:gd name="connsiteX214" fmla="*/ 74702 w 245242"/>
                  <a:gd name="connsiteY214" fmla="*/ 2745 h 466052"/>
                  <a:gd name="connsiteX215" fmla="*/ 70117 w 245242"/>
                  <a:gd name="connsiteY215" fmla="*/ 5309 h 466052"/>
                  <a:gd name="connsiteX216" fmla="*/ 66887 w 245242"/>
                  <a:gd name="connsiteY216" fmla="*/ 2712 h 466052"/>
                  <a:gd name="connsiteX217" fmla="*/ 63558 w 245242"/>
                  <a:gd name="connsiteY217" fmla="*/ 0 h 466052"/>
                  <a:gd name="connsiteX218" fmla="*/ 60214 w 245242"/>
                  <a:gd name="connsiteY218" fmla="*/ 3583 h 466052"/>
                  <a:gd name="connsiteX219" fmla="*/ 54626 w 245242"/>
                  <a:gd name="connsiteY219" fmla="*/ 4265 h 466052"/>
                  <a:gd name="connsiteX220" fmla="*/ 50023 w 245242"/>
                  <a:gd name="connsiteY220" fmla="*/ 2318 h 466052"/>
                  <a:gd name="connsiteX221" fmla="*/ 52160 w 245242"/>
                  <a:gd name="connsiteY221" fmla="*/ 6303 h 466052"/>
                  <a:gd name="connsiteX222" fmla="*/ 52357 w 245242"/>
                  <a:gd name="connsiteY222" fmla="*/ 10675 h 466052"/>
                  <a:gd name="connsiteX223" fmla="*/ 47994 w 245242"/>
                  <a:gd name="connsiteY223" fmla="*/ 12516 h 466052"/>
                  <a:gd name="connsiteX224" fmla="*/ 44024 w 245242"/>
                  <a:gd name="connsiteY224" fmla="*/ 10577 h 466052"/>
                  <a:gd name="connsiteX225" fmla="*/ 40630 w 245242"/>
                  <a:gd name="connsiteY225" fmla="*/ 14373 h 466052"/>
                  <a:gd name="connsiteX226" fmla="*/ 40860 w 245242"/>
                  <a:gd name="connsiteY226" fmla="*/ 18967 h 466052"/>
                  <a:gd name="connsiteX227" fmla="*/ 38222 w 245242"/>
                  <a:gd name="connsiteY227" fmla="*/ 22558 h 466052"/>
                  <a:gd name="connsiteX228" fmla="*/ 33834 w 245242"/>
                  <a:gd name="connsiteY228" fmla="*/ 22205 h 466052"/>
                  <a:gd name="connsiteX229" fmla="*/ 29692 w 245242"/>
                  <a:gd name="connsiteY229" fmla="*/ 23627 h 466052"/>
                  <a:gd name="connsiteX230" fmla="*/ 24695 w 245242"/>
                  <a:gd name="connsiteY230" fmla="*/ 24087 h 466052"/>
                  <a:gd name="connsiteX231" fmla="*/ 20282 w 245242"/>
                  <a:gd name="connsiteY231" fmla="*/ 24490 h 466052"/>
                  <a:gd name="connsiteX232" fmla="*/ 16749 w 245242"/>
                  <a:gd name="connsiteY232" fmla="*/ 21630 h 466052"/>
                  <a:gd name="connsiteX233" fmla="*/ 13971 w 245242"/>
                  <a:gd name="connsiteY233" fmla="*/ 24901 h 466052"/>
                  <a:gd name="connsiteX234" fmla="*/ 10042 w 245242"/>
                  <a:gd name="connsiteY234" fmla="*/ 27670 h 466052"/>
                  <a:gd name="connsiteX235" fmla="*/ 9328 w 245242"/>
                  <a:gd name="connsiteY235" fmla="*/ 31878 h 466052"/>
                  <a:gd name="connsiteX236" fmla="*/ 10231 w 245242"/>
                  <a:gd name="connsiteY236" fmla="*/ 36636 h 466052"/>
                  <a:gd name="connsiteX237" fmla="*/ 10683 w 245242"/>
                  <a:gd name="connsiteY237" fmla="*/ 41583 h 466052"/>
                  <a:gd name="connsiteX238" fmla="*/ 8547 w 245242"/>
                  <a:gd name="connsiteY238" fmla="*/ 45273 h 466052"/>
                  <a:gd name="connsiteX239" fmla="*/ 8547 w 245242"/>
                  <a:gd name="connsiteY239" fmla="*/ 49415 h 466052"/>
                  <a:gd name="connsiteX240" fmla="*/ 10125 w 245242"/>
                  <a:gd name="connsiteY240" fmla="*/ 53261 h 466052"/>
                  <a:gd name="connsiteX241" fmla="*/ 11037 w 245242"/>
                  <a:gd name="connsiteY241" fmla="*/ 57370 h 466052"/>
                  <a:gd name="connsiteX242" fmla="*/ 7158 w 245242"/>
                  <a:gd name="connsiteY242" fmla="*/ 59712 h 466052"/>
                  <a:gd name="connsiteX243" fmla="*/ 3353 w 245242"/>
                  <a:gd name="connsiteY243" fmla="*/ 61504 h 466052"/>
                  <a:gd name="connsiteX244" fmla="*/ 0 w 245242"/>
                  <a:gd name="connsiteY244" fmla="*/ 58693 h 466052"/>
                  <a:gd name="connsiteX245" fmla="*/ 2819 w 245242"/>
                  <a:gd name="connsiteY245" fmla="*/ 64602 h 466052"/>
                  <a:gd name="connsiteX246" fmla="*/ 4783 w 245242"/>
                  <a:gd name="connsiteY246" fmla="*/ 68242 h 466052"/>
                  <a:gd name="connsiteX247" fmla="*/ 9122 w 245242"/>
                  <a:gd name="connsiteY247" fmla="*/ 68464 h 466052"/>
                  <a:gd name="connsiteX248" fmla="*/ 10906 w 245242"/>
                  <a:gd name="connsiteY248" fmla="*/ 73765 h 466052"/>
                  <a:gd name="connsiteX249" fmla="*/ 13116 w 245242"/>
                  <a:gd name="connsiteY249" fmla="*/ 77956 h 466052"/>
                  <a:gd name="connsiteX250" fmla="*/ 12409 w 245242"/>
                  <a:gd name="connsiteY250" fmla="*/ 82369 h 466052"/>
                  <a:gd name="connsiteX251" fmla="*/ 15614 w 245242"/>
                  <a:gd name="connsiteY251" fmla="*/ 86766 h 466052"/>
                  <a:gd name="connsiteX252" fmla="*/ 19321 w 245242"/>
                  <a:gd name="connsiteY252" fmla="*/ 90250 h 466052"/>
                  <a:gd name="connsiteX253" fmla="*/ 23997 w 245242"/>
                  <a:gd name="connsiteY253" fmla="*/ 94754 h 466052"/>
                  <a:gd name="connsiteX254" fmla="*/ 26339 w 245242"/>
                  <a:gd name="connsiteY254" fmla="*/ 98608 h 466052"/>
                  <a:gd name="connsiteX255" fmla="*/ 29421 w 245242"/>
                  <a:gd name="connsiteY255" fmla="*/ 101493 h 466052"/>
                  <a:gd name="connsiteX256" fmla="*/ 31911 w 245242"/>
                  <a:gd name="connsiteY256" fmla="*/ 105166 h 466052"/>
                  <a:gd name="connsiteX257" fmla="*/ 35560 w 245242"/>
                  <a:gd name="connsiteY257" fmla="*/ 107319 h 466052"/>
                  <a:gd name="connsiteX258" fmla="*/ 38921 w 245242"/>
                  <a:gd name="connsiteY258" fmla="*/ 110606 h 466052"/>
                  <a:gd name="connsiteX259" fmla="*/ 40458 w 245242"/>
                  <a:gd name="connsiteY259" fmla="*/ 114535 h 466052"/>
                  <a:gd name="connsiteX260" fmla="*/ 40351 w 245242"/>
                  <a:gd name="connsiteY260" fmla="*/ 119671 h 466052"/>
                  <a:gd name="connsiteX261" fmla="*/ 42997 w 245242"/>
                  <a:gd name="connsiteY261" fmla="*/ 123057 h 466052"/>
                  <a:gd name="connsiteX262" fmla="*/ 44895 w 245242"/>
                  <a:gd name="connsiteY262" fmla="*/ 127223 h 466052"/>
                  <a:gd name="connsiteX263" fmla="*/ 46465 w 245242"/>
                  <a:gd name="connsiteY263" fmla="*/ 131472 h 466052"/>
                  <a:gd name="connsiteX264" fmla="*/ 49884 w 245242"/>
                  <a:gd name="connsiteY264" fmla="*/ 128095 h 466052"/>
                  <a:gd name="connsiteX265" fmla="*/ 52637 w 245242"/>
                  <a:gd name="connsiteY265" fmla="*/ 131735 h 466052"/>
                  <a:gd name="connsiteX266" fmla="*/ 50056 w 245242"/>
                  <a:gd name="connsiteY266" fmla="*/ 136239 h 466052"/>
                  <a:gd name="connsiteX267" fmla="*/ 45988 w 245242"/>
                  <a:gd name="connsiteY267" fmla="*/ 138079 h 466052"/>
                  <a:gd name="connsiteX268" fmla="*/ 45512 w 245242"/>
                  <a:gd name="connsiteY268" fmla="*/ 142912 h 466052"/>
                  <a:gd name="connsiteX269" fmla="*/ 46103 w 245242"/>
                  <a:gd name="connsiteY269" fmla="*/ 152362 h 466052"/>
                  <a:gd name="connsiteX270" fmla="*/ 47656 w 245242"/>
                  <a:gd name="connsiteY270" fmla="*/ 158066 h 466052"/>
                  <a:gd name="connsiteX271" fmla="*/ 43260 w 245242"/>
                  <a:gd name="connsiteY271" fmla="*/ 160539 h 466052"/>
                  <a:gd name="connsiteX272" fmla="*/ 39290 w 245242"/>
                  <a:gd name="connsiteY272" fmla="*/ 164057 h 466052"/>
                  <a:gd name="connsiteX273" fmla="*/ 38165 w 245242"/>
                  <a:gd name="connsiteY273" fmla="*/ 168708 h 466052"/>
                  <a:gd name="connsiteX274" fmla="*/ 39940 w 245242"/>
                  <a:gd name="connsiteY274" fmla="*/ 173261 h 466052"/>
                  <a:gd name="connsiteX275" fmla="*/ 40811 w 245242"/>
                  <a:gd name="connsiteY275" fmla="*/ 177321 h 466052"/>
                  <a:gd name="connsiteX276" fmla="*/ 43424 w 245242"/>
                  <a:gd name="connsiteY276" fmla="*/ 180780 h 466052"/>
                  <a:gd name="connsiteX277" fmla="*/ 46522 w 245242"/>
                  <a:gd name="connsiteY277" fmla="*/ 183837 h 466052"/>
                  <a:gd name="connsiteX278" fmla="*/ 49736 w 245242"/>
                  <a:gd name="connsiteY278" fmla="*/ 188900 h 466052"/>
                  <a:gd name="connsiteX279" fmla="*/ 52234 w 245242"/>
                  <a:gd name="connsiteY279" fmla="*/ 192984 h 466052"/>
                  <a:gd name="connsiteX280" fmla="*/ 56022 w 245242"/>
                  <a:gd name="connsiteY280" fmla="*/ 195507 h 466052"/>
                  <a:gd name="connsiteX281" fmla="*/ 59564 w 245242"/>
                  <a:gd name="connsiteY281" fmla="*/ 197956 h 466052"/>
                  <a:gd name="connsiteX282" fmla="*/ 63016 w 245242"/>
                  <a:gd name="connsiteY282" fmla="*/ 200553 h 466052"/>
                  <a:gd name="connsiteX283" fmla="*/ 65054 w 245242"/>
                  <a:gd name="connsiteY283" fmla="*/ 204572 h 466052"/>
                  <a:gd name="connsiteX284" fmla="*/ 67569 w 245242"/>
                  <a:gd name="connsiteY284" fmla="*/ 208097 h 466052"/>
                  <a:gd name="connsiteX285" fmla="*/ 69697 w 245242"/>
                  <a:gd name="connsiteY285" fmla="*/ 211730 h 466052"/>
                  <a:gd name="connsiteX286" fmla="*/ 70289 w 245242"/>
                  <a:gd name="connsiteY286" fmla="*/ 216101 h 466052"/>
                  <a:gd name="connsiteX287" fmla="*/ 71735 w 245242"/>
                  <a:gd name="connsiteY287" fmla="*/ 221476 h 466052"/>
                  <a:gd name="connsiteX288" fmla="*/ 72105 w 245242"/>
                  <a:gd name="connsiteY288" fmla="*/ 225832 h 466052"/>
                  <a:gd name="connsiteX289" fmla="*/ 70421 w 245242"/>
                  <a:gd name="connsiteY289" fmla="*/ 231075 h 466052"/>
                  <a:gd name="connsiteX290" fmla="*/ 72738 w 245242"/>
                  <a:gd name="connsiteY290" fmla="*/ 235669 h 466052"/>
                  <a:gd name="connsiteX291" fmla="*/ 73971 w 245242"/>
                  <a:gd name="connsiteY291" fmla="*/ 240353 h 466052"/>
                  <a:gd name="connsiteX292" fmla="*/ 76518 w 245242"/>
                  <a:gd name="connsiteY292" fmla="*/ 244429 h 466052"/>
                  <a:gd name="connsiteX293" fmla="*/ 80570 w 245242"/>
                  <a:gd name="connsiteY293" fmla="*/ 247297 h 466052"/>
                  <a:gd name="connsiteX294" fmla="*/ 80282 w 245242"/>
                  <a:gd name="connsiteY294" fmla="*/ 251439 h 466052"/>
                  <a:gd name="connsiteX295" fmla="*/ 81679 w 245242"/>
                  <a:gd name="connsiteY295" fmla="*/ 255819 h 466052"/>
                  <a:gd name="connsiteX296" fmla="*/ 82928 w 245242"/>
                  <a:gd name="connsiteY296" fmla="*/ 261358 h 466052"/>
                  <a:gd name="connsiteX297" fmla="*/ 85336 w 245242"/>
                  <a:gd name="connsiteY297" fmla="*/ 265171 h 466052"/>
                  <a:gd name="connsiteX298" fmla="*/ 86955 w 245242"/>
                  <a:gd name="connsiteY298" fmla="*/ 269519 h 466052"/>
                  <a:gd name="connsiteX299" fmla="*/ 88623 w 245242"/>
                  <a:gd name="connsiteY299" fmla="*/ 274072 h 466052"/>
                  <a:gd name="connsiteX300" fmla="*/ 86035 w 245242"/>
                  <a:gd name="connsiteY300" fmla="*/ 277400 h 466052"/>
                  <a:gd name="connsiteX301" fmla="*/ 84293 w 245242"/>
                  <a:gd name="connsiteY301" fmla="*/ 281246 h 466052"/>
                  <a:gd name="connsiteX302" fmla="*/ 82041 w 245242"/>
                  <a:gd name="connsiteY302" fmla="*/ 285503 h 466052"/>
                  <a:gd name="connsiteX303" fmla="*/ 79904 w 245242"/>
                  <a:gd name="connsiteY303" fmla="*/ 289998 h 466052"/>
                  <a:gd name="connsiteX304" fmla="*/ 78129 w 245242"/>
                  <a:gd name="connsiteY304" fmla="*/ 294354 h 466052"/>
                  <a:gd name="connsiteX305" fmla="*/ 75696 w 245242"/>
                  <a:gd name="connsiteY305" fmla="*/ 297953 h 466052"/>
                  <a:gd name="connsiteX306" fmla="*/ 73494 w 245242"/>
                  <a:gd name="connsiteY306" fmla="*/ 302210 h 466052"/>
                  <a:gd name="connsiteX307" fmla="*/ 69114 w 245242"/>
                  <a:gd name="connsiteY307" fmla="*/ 305004 h 466052"/>
                  <a:gd name="connsiteX308" fmla="*/ 67856 w 245242"/>
                  <a:gd name="connsiteY308" fmla="*/ 308965 h 466052"/>
                  <a:gd name="connsiteX309" fmla="*/ 69048 w 245242"/>
                  <a:gd name="connsiteY309" fmla="*/ 313197 h 466052"/>
                  <a:gd name="connsiteX310" fmla="*/ 67733 w 245242"/>
                  <a:gd name="connsiteY310" fmla="*/ 318301 h 466052"/>
                  <a:gd name="connsiteX311" fmla="*/ 65860 w 245242"/>
                  <a:gd name="connsiteY311" fmla="*/ 324867 h 466052"/>
                  <a:gd name="connsiteX312" fmla="*/ 62966 w 245242"/>
                  <a:gd name="connsiteY312" fmla="*/ 333208 h 466052"/>
                  <a:gd name="connsiteX313" fmla="*/ 61734 w 245242"/>
                  <a:gd name="connsiteY313" fmla="*/ 339643 h 466052"/>
                  <a:gd name="connsiteX314" fmla="*/ 60559 w 245242"/>
                  <a:gd name="connsiteY314" fmla="*/ 343670 h 466052"/>
                  <a:gd name="connsiteX315" fmla="*/ 59893 w 245242"/>
                  <a:gd name="connsiteY315" fmla="*/ 349488 h 466052"/>
                  <a:gd name="connsiteX316" fmla="*/ 56746 w 245242"/>
                  <a:gd name="connsiteY316" fmla="*/ 353975 h 466052"/>
                  <a:gd name="connsiteX317" fmla="*/ 57255 w 245242"/>
                  <a:gd name="connsiteY317" fmla="*/ 359580 h 466052"/>
                  <a:gd name="connsiteX318" fmla="*/ 57600 w 245242"/>
                  <a:gd name="connsiteY318" fmla="*/ 365620 h 466052"/>
                  <a:gd name="connsiteX319" fmla="*/ 57017 w 245242"/>
                  <a:gd name="connsiteY319" fmla="*/ 371817 h 466052"/>
                  <a:gd name="connsiteX320" fmla="*/ 57091 w 245242"/>
                  <a:gd name="connsiteY320" fmla="*/ 377331 h 466052"/>
                  <a:gd name="connsiteX321" fmla="*/ 59655 w 245242"/>
                  <a:gd name="connsiteY321" fmla="*/ 388039 h 466052"/>
                  <a:gd name="connsiteX322" fmla="*/ 59367 w 245242"/>
                  <a:gd name="connsiteY322" fmla="*/ 393397 h 466052"/>
                  <a:gd name="connsiteX323" fmla="*/ 60000 w 245242"/>
                  <a:gd name="connsiteY323" fmla="*/ 397572 h 466052"/>
                  <a:gd name="connsiteX324" fmla="*/ 63780 w 245242"/>
                  <a:gd name="connsiteY324" fmla="*/ 393619 h 466052"/>
                  <a:gd name="connsiteX325" fmla="*/ 63558 w 245242"/>
                  <a:gd name="connsiteY325" fmla="*/ 387817 h 466052"/>
                  <a:gd name="connsiteX326" fmla="*/ 63633 w 245242"/>
                  <a:gd name="connsiteY326" fmla="*/ 380405 h 466052"/>
                  <a:gd name="connsiteX327" fmla="*/ 68358 w 245242"/>
                  <a:gd name="connsiteY327" fmla="*/ 379065 h 466052"/>
                  <a:gd name="connsiteX328" fmla="*/ 72048 w 245242"/>
                  <a:gd name="connsiteY328" fmla="*/ 384218 h 466052"/>
                  <a:gd name="connsiteX329" fmla="*/ 72105 w 245242"/>
                  <a:gd name="connsiteY329" fmla="*/ 388697 h 466052"/>
                  <a:gd name="connsiteX330" fmla="*/ 76773 w 245242"/>
                  <a:gd name="connsiteY330" fmla="*/ 389814 h 466052"/>
                  <a:gd name="connsiteX331" fmla="*/ 79263 w 245242"/>
                  <a:gd name="connsiteY331" fmla="*/ 394967 h 466052"/>
                  <a:gd name="connsiteX332" fmla="*/ 80956 w 245242"/>
                  <a:gd name="connsiteY332" fmla="*/ 400120 h 466052"/>
                  <a:gd name="connsiteX333" fmla="*/ 88048 w 245242"/>
                  <a:gd name="connsiteY333" fmla="*/ 403440 h 466052"/>
                  <a:gd name="connsiteX334" fmla="*/ 90637 w 245242"/>
                  <a:gd name="connsiteY334" fmla="*/ 408403 h 466052"/>
                  <a:gd name="connsiteX335" fmla="*/ 94532 w 245242"/>
                  <a:gd name="connsiteY335" fmla="*/ 413556 h 466052"/>
                  <a:gd name="connsiteX336" fmla="*/ 97902 w 245242"/>
                  <a:gd name="connsiteY336" fmla="*/ 417977 h 466052"/>
                  <a:gd name="connsiteX337" fmla="*/ 100384 w 245242"/>
                  <a:gd name="connsiteY337" fmla="*/ 421454 h 466052"/>
                  <a:gd name="connsiteX338" fmla="*/ 100852 w 245242"/>
                  <a:gd name="connsiteY338" fmla="*/ 426097 h 466052"/>
                  <a:gd name="connsiteX339" fmla="*/ 109152 w 245242"/>
                  <a:gd name="connsiteY339" fmla="*/ 434167 h 466052"/>
                  <a:gd name="connsiteX340" fmla="*/ 113754 w 245242"/>
                  <a:gd name="connsiteY340" fmla="*/ 440552 h 466052"/>
                  <a:gd name="connsiteX341" fmla="*/ 115234 w 245242"/>
                  <a:gd name="connsiteY341" fmla="*/ 435852 h 466052"/>
                  <a:gd name="connsiteX342" fmla="*/ 115727 w 245242"/>
                  <a:gd name="connsiteY342" fmla="*/ 431480 h 466052"/>
                  <a:gd name="connsiteX343" fmla="*/ 119096 w 245242"/>
                  <a:gd name="connsiteY343" fmla="*/ 434348 h 466052"/>
                  <a:gd name="connsiteX344" fmla="*/ 122219 w 245242"/>
                  <a:gd name="connsiteY344" fmla="*/ 437701 h 466052"/>
                  <a:gd name="connsiteX345" fmla="*/ 126245 w 245242"/>
                  <a:gd name="connsiteY345" fmla="*/ 438564 h 466052"/>
                  <a:gd name="connsiteX346" fmla="*/ 130765 w 245242"/>
                  <a:gd name="connsiteY346" fmla="*/ 438227 h 466052"/>
                  <a:gd name="connsiteX347" fmla="*/ 133642 w 245242"/>
                  <a:gd name="connsiteY347" fmla="*/ 442664 h 466052"/>
                  <a:gd name="connsiteX348" fmla="*/ 134793 w 245242"/>
                  <a:gd name="connsiteY348" fmla="*/ 446659 h 466052"/>
                  <a:gd name="connsiteX349" fmla="*/ 138902 w 245242"/>
                  <a:gd name="connsiteY349" fmla="*/ 445738 h 466052"/>
                  <a:gd name="connsiteX350" fmla="*/ 140874 w 245242"/>
                  <a:gd name="connsiteY350" fmla="*/ 449641 h 466052"/>
                  <a:gd name="connsiteX351" fmla="*/ 142353 w 245242"/>
                  <a:gd name="connsiteY351" fmla="*/ 453677 h 466052"/>
                  <a:gd name="connsiteX352" fmla="*/ 139723 w 245242"/>
                  <a:gd name="connsiteY352" fmla="*/ 457778 h 466052"/>
                  <a:gd name="connsiteX353" fmla="*/ 140545 w 245242"/>
                  <a:gd name="connsiteY353" fmla="*/ 461936 h 466052"/>
                  <a:gd name="connsiteX354" fmla="*/ 143504 w 245242"/>
                  <a:gd name="connsiteY354" fmla="*/ 465584 h 4660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</a:cxnLst>
                <a:rect l="l" t="t" r="r" b="b"/>
                <a:pathLst>
                  <a:path w="245242" h="466052">
                    <a:moveTo>
                      <a:pt x="165446" y="266626"/>
                    </a:moveTo>
                    <a:lnTo>
                      <a:pt x="163637" y="262714"/>
                    </a:lnTo>
                    <a:lnTo>
                      <a:pt x="165446" y="266626"/>
                    </a:lnTo>
                    <a:close/>
                    <a:moveTo>
                      <a:pt x="67980" y="393619"/>
                    </a:moveTo>
                    <a:lnTo>
                      <a:pt x="68021" y="389165"/>
                    </a:lnTo>
                    <a:lnTo>
                      <a:pt x="67980" y="393619"/>
                    </a:lnTo>
                    <a:close/>
                    <a:moveTo>
                      <a:pt x="171691" y="279389"/>
                    </a:moveTo>
                    <a:lnTo>
                      <a:pt x="170869" y="274910"/>
                    </a:lnTo>
                    <a:lnTo>
                      <a:pt x="171691" y="279389"/>
                    </a:lnTo>
                    <a:close/>
                    <a:moveTo>
                      <a:pt x="106235" y="338525"/>
                    </a:moveTo>
                    <a:lnTo>
                      <a:pt x="104755" y="334523"/>
                    </a:lnTo>
                    <a:lnTo>
                      <a:pt x="106235" y="338525"/>
                    </a:lnTo>
                    <a:close/>
                    <a:moveTo>
                      <a:pt x="103465" y="345914"/>
                    </a:moveTo>
                    <a:lnTo>
                      <a:pt x="106933" y="342741"/>
                    </a:lnTo>
                    <a:lnTo>
                      <a:pt x="102816" y="341550"/>
                    </a:lnTo>
                    <a:lnTo>
                      <a:pt x="103465" y="345914"/>
                    </a:lnTo>
                    <a:close/>
                    <a:moveTo>
                      <a:pt x="83166" y="407286"/>
                    </a:moveTo>
                    <a:lnTo>
                      <a:pt x="81112" y="402807"/>
                    </a:lnTo>
                    <a:lnTo>
                      <a:pt x="83166" y="407286"/>
                    </a:lnTo>
                    <a:close/>
                    <a:moveTo>
                      <a:pt x="100482" y="437076"/>
                    </a:moveTo>
                    <a:lnTo>
                      <a:pt x="101049" y="432745"/>
                    </a:lnTo>
                    <a:lnTo>
                      <a:pt x="100482" y="437076"/>
                    </a:lnTo>
                    <a:close/>
                    <a:moveTo>
                      <a:pt x="143832" y="466053"/>
                    </a:moveTo>
                    <a:lnTo>
                      <a:pt x="147037" y="462873"/>
                    </a:lnTo>
                    <a:lnTo>
                      <a:pt x="149256" y="459421"/>
                    </a:lnTo>
                    <a:lnTo>
                      <a:pt x="153201" y="457490"/>
                    </a:lnTo>
                    <a:lnTo>
                      <a:pt x="157721" y="457712"/>
                    </a:lnTo>
                    <a:lnTo>
                      <a:pt x="159447" y="461541"/>
                    </a:lnTo>
                    <a:lnTo>
                      <a:pt x="163966" y="460391"/>
                    </a:lnTo>
                    <a:lnTo>
                      <a:pt x="165610" y="455435"/>
                    </a:lnTo>
                    <a:lnTo>
                      <a:pt x="169801" y="449165"/>
                    </a:lnTo>
                    <a:lnTo>
                      <a:pt x="164870" y="442895"/>
                    </a:lnTo>
                    <a:lnTo>
                      <a:pt x="159611" y="437298"/>
                    </a:lnTo>
                    <a:lnTo>
                      <a:pt x="153365" y="427223"/>
                    </a:lnTo>
                    <a:lnTo>
                      <a:pt x="145804" y="423862"/>
                    </a:lnTo>
                    <a:lnTo>
                      <a:pt x="138737" y="426993"/>
                    </a:lnTo>
                    <a:lnTo>
                      <a:pt x="132902" y="423188"/>
                    </a:lnTo>
                    <a:lnTo>
                      <a:pt x="126163" y="416597"/>
                    </a:lnTo>
                    <a:lnTo>
                      <a:pt x="121890" y="410425"/>
                    </a:lnTo>
                    <a:lnTo>
                      <a:pt x="118356" y="397761"/>
                    </a:lnTo>
                    <a:lnTo>
                      <a:pt x="117206" y="393619"/>
                    </a:lnTo>
                    <a:lnTo>
                      <a:pt x="115973" y="386231"/>
                    </a:lnTo>
                    <a:lnTo>
                      <a:pt x="111946" y="375704"/>
                    </a:lnTo>
                    <a:lnTo>
                      <a:pt x="107919" y="377331"/>
                    </a:lnTo>
                    <a:lnTo>
                      <a:pt x="105380" y="372507"/>
                    </a:lnTo>
                    <a:lnTo>
                      <a:pt x="103572" y="360788"/>
                    </a:lnTo>
                    <a:lnTo>
                      <a:pt x="103038" y="355989"/>
                    </a:lnTo>
                    <a:lnTo>
                      <a:pt x="100482" y="349718"/>
                    </a:lnTo>
                    <a:lnTo>
                      <a:pt x="96299" y="349949"/>
                    </a:lnTo>
                    <a:lnTo>
                      <a:pt x="92091" y="349718"/>
                    </a:lnTo>
                    <a:lnTo>
                      <a:pt x="88319" y="353753"/>
                    </a:lnTo>
                    <a:lnTo>
                      <a:pt x="84243" y="352406"/>
                    </a:lnTo>
                    <a:lnTo>
                      <a:pt x="84802" y="348149"/>
                    </a:lnTo>
                    <a:lnTo>
                      <a:pt x="82854" y="342109"/>
                    </a:lnTo>
                    <a:lnTo>
                      <a:pt x="80504" y="335830"/>
                    </a:lnTo>
                    <a:lnTo>
                      <a:pt x="80290" y="328664"/>
                    </a:lnTo>
                    <a:lnTo>
                      <a:pt x="80348" y="322846"/>
                    </a:lnTo>
                    <a:lnTo>
                      <a:pt x="78523" y="316345"/>
                    </a:lnTo>
                    <a:lnTo>
                      <a:pt x="82764" y="316797"/>
                    </a:lnTo>
                    <a:lnTo>
                      <a:pt x="80997" y="312984"/>
                    </a:lnTo>
                    <a:lnTo>
                      <a:pt x="85131" y="304026"/>
                    </a:lnTo>
                    <a:lnTo>
                      <a:pt x="87941" y="299999"/>
                    </a:lnTo>
                    <a:lnTo>
                      <a:pt x="86232" y="292603"/>
                    </a:lnTo>
                    <a:lnTo>
                      <a:pt x="87506" y="287228"/>
                    </a:lnTo>
                    <a:lnTo>
                      <a:pt x="89585" y="279841"/>
                    </a:lnTo>
                    <a:lnTo>
                      <a:pt x="91639" y="274811"/>
                    </a:lnTo>
                    <a:lnTo>
                      <a:pt x="92963" y="270891"/>
                    </a:lnTo>
                    <a:lnTo>
                      <a:pt x="94409" y="265640"/>
                    </a:lnTo>
                    <a:lnTo>
                      <a:pt x="96743" y="260988"/>
                    </a:lnTo>
                    <a:lnTo>
                      <a:pt x="96595" y="255392"/>
                    </a:lnTo>
                    <a:lnTo>
                      <a:pt x="95371" y="248924"/>
                    </a:lnTo>
                    <a:lnTo>
                      <a:pt x="94787" y="243854"/>
                    </a:lnTo>
                    <a:lnTo>
                      <a:pt x="95781" y="237575"/>
                    </a:lnTo>
                    <a:lnTo>
                      <a:pt x="97334" y="232127"/>
                    </a:lnTo>
                    <a:lnTo>
                      <a:pt x="94351" y="228100"/>
                    </a:lnTo>
                    <a:lnTo>
                      <a:pt x="93760" y="223564"/>
                    </a:lnTo>
                    <a:lnTo>
                      <a:pt x="96776" y="220260"/>
                    </a:lnTo>
                    <a:lnTo>
                      <a:pt x="101205" y="218690"/>
                    </a:lnTo>
                    <a:lnTo>
                      <a:pt x="105232" y="217121"/>
                    </a:lnTo>
                    <a:lnTo>
                      <a:pt x="109563" y="216447"/>
                    </a:lnTo>
                    <a:lnTo>
                      <a:pt x="115069" y="218575"/>
                    </a:lnTo>
                    <a:lnTo>
                      <a:pt x="120575" y="219315"/>
                    </a:lnTo>
                    <a:lnTo>
                      <a:pt x="119178" y="224221"/>
                    </a:lnTo>
                    <a:lnTo>
                      <a:pt x="119425" y="229357"/>
                    </a:lnTo>
                    <a:lnTo>
                      <a:pt x="120575" y="233926"/>
                    </a:lnTo>
                    <a:lnTo>
                      <a:pt x="120822" y="240419"/>
                    </a:lnTo>
                    <a:lnTo>
                      <a:pt x="120082" y="244897"/>
                    </a:lnTo>
                    <a:lnTo>
                      <a:pt x="125013" y="244445"/>
                    </a:lnTo>
                    <a:lnTo>
                      <a:pt x="130765" y="244659"/>
                    </a:lnTo>
                    <a:lnTo>
                      <a:pt x="136025" y="246689"/>
                    </a:lnTo>
                    <a:lnTo>
                      <a:pt x="141778" y="245251"/>
                    </a:lnTo>
                    <a:lnTo>
                      <a:pt x="147448" y="244963"/>
                    </a:lnTo>
                    <a:lnTo>
                      <a:pt x="150653" y="248850"/>
                    </a:lnTo>
                    <a:lnTo>
                      <a:pt x="155009" y="251143"/>
                    </a:lnTo>
                    <a:lnTo>
                      <a:pt x="159035" y="255236"/>
                    </a:lnTo>
                    <a:lnTo>
                      <a:pt x="161090" y="258786"/>
                    </a:lnTo>
                    <a:lnTo>
                      <a:pt x="165774" y="260380"/>
                    </a:lnTo>
                    <a:lnTo>
                      <a:pt x="168897" y="263446"/>
                    </a:lnTo>
                    <a:lnTo>
                      <a:pt x="169472" y="259008"/>
                    </a:lnTo>
                    <a:lnTo>
                      <a:pt x="175061" y="264604"/>
                    </a:lnTo>
                    <a:lnTo>
                      <a:pt x="175964" y="268796"/>
                    </a:lnTo>
                    <a:lnTo>
                      <a:pt x="179499" y="273340"/>
                    </a:lnTo>
                    <a:lnTo>
                      <a:pt x="176622" y="267522"/>
                    </a:lnTo>
                    <a:lnTo>
                      <a:pt x="174978" y="263429"/>
                    </a:lnTo>
                    <a:lnTo>
                      <a:pt x="173335" y="259189"/>
                    </a:lnTo>
                    <a:lnTo>
                      <a:pt x="173335" y="253978"/>
                    </a:lnTo>
                    <a:lnTo>
                      <a:pt x="172431" y="249467"/>
                    </a:lnTo>
                    <a:lnTo>
                      <a:pt x="168897" y="246163"/>
                    </a:lnTo>
                    <a:lnTo>
                      <a:pt x="166267" y="241512"/>
                    </a:lnTo>
                    <a:lnTo>
                      <a:pt x="165199" y="237427"/>
                    </a:lnTo>
                    <a:lnTo>
                      <a:pt x="163227" y="231666"/>
                    </a:lnTo>
                    <a:lnTo>
                      <a:pt x="160844" y="227722"/>
                    </a:lnTo>
                    <a:lnTo>
                      <a:pt x="159364" y="223744"/>
                    </a:lnTo>
                    <a:lnTo>
                      <a:pt x="159282" y="218444"/>
                    </a:lnTo>
                    <a:lnTo>
                      <a:pt x="163720" y="216529"/>
                    </a:lnTo>
                    <a:lnTo>
                      <a:pt x="164953" y="212354"/>
                    </a:lnTo>
                    <a:lnTo>
                      <a:pt x="168651" y="210094"/>
                    </a:lnTo>
                    <a:lnTo>
                      <a:pt x="169719" y="205204"/>
                    </a:lnTo>
                    <a:lnTo>
                      <a:pt x="172842" y="202336"/>
                    </a:lnTo>
                    <a:lnTo>
                      <a:pt x="173746" y="196740"/>
                    </a:lnTo>
                    <a:lnTo>
                      <a:pt x="177444" y="193387"/>
                    </a:lnTo>
                    <a:lnTo>
                      <a:pt x="183772" y="191735"/>
                    </a:lnTo>
                    <a:lnTo>
                      <a:pt x="188538" y="190338"/>
                    </a:lnTo>
                    <a:lnTo>
                      <a:pt x="192483" y="189023"/>
                    </a:lnTo>
                    <a:lnTo>
                      <a:pt x="195852" y="191373"/>
                    </a:lnTo>
                    <a:lnTo>
                      <a:pt x="200208" y="192540"/>
                    </a:lnTo>
                    <a:lnTo>
                      <a:pt x="204728" y="191891"/>
                    </a:lnTo>
                    <a:lnTo>
                      <a:pt x="210398" y="190560"/>
                    </a:lnTo>
                    <a:lnTo>
                      <a:pt x="215000" y="191776"/>
                    </a:lnTo>
                    <a:lnTo>
                      <a:pt x="219356" y="190297"/>
                    </a:lnTo>
                    <a:lnTo>
                      <a:pt x="224616" y="189319"/>
                    </a:lnTo>
                    <a:lnTo>
                      <a:pt x="228478" y="190864"/>
                    </a:lnTo>
                    <a:lnTo>
                      <a:pt x="230943" y="194488"/>
                    </a:lnTo>
                    <a:lnTo>
                      <a:pt x="235217" y="192968"/>
                    </a:lnTo>
                    <a:lnTo>
                      <a:pt x="238750" y="190395"/>
                    </a:lnTo>
                    <a:lnTo>
                      <a:pt x="242531" y="188152"/>
                    </a:lnTo>
                    <a:lnTo>
                      <a:pt x="244175" y="184215"/>
                    </a:lnTo>
                    <a:lnTo>
                      <a:pt x="243352" y="179967"/>
                    </a:lnTo>
                    <a:lnTo>
                      <a:pt x="243352" y="175808"/>
                    </a:lnTo>
                    <a:lnTo>
                      <a:pt x="245243" y="172053"/>
                    </a:lnTo>
                    <a:lnTo>
                      <a:pt x="241956" y="169382"/>
                    </a:lnTo>
                    <a:lnTo>
                      <a:pt x="240641" y="165462"/>
                    </a:lnTo>
                    <a:lnTo>
                      <a:pt x="242777" y="161862"/>
                    </a:lnTo>
                    <a:lnTo>
                      <a:pt x="242531" y="157359"/>
                    </a:lnTo>
                    <a:lnTo>
                      <a:pt x="242777" y="153250"/>
                    </a:lnTo>
                    <a:lnTo>
                      <a:pt x="241380" y="148862"/>
                    </a:lnTo>
                    <a:lnTo>
                      <a:pt x="236614" y="147777"/>
                    </a:lnTo>
                    <a:lnTo>
                      <a:pt x="233573" y="142977"/>
                    </a:lnTo>
                    <a:lnTo>
                      <a:pt x="231848" y="139115"/>
                    </a:lnTo>
                    <a:lnTo>
                      <a:pt x="227163" y="137718"/>
                    </a:lnTo>
                    <a:lnTo>
                      <a:pt x="223547" y="135491"/>
                    </a:lnTo>
                    <a:lnTo>
                      <a:pt x="221739" y="131472"/>
                    </a:lnTo>
                    <a:lnTo>
                      <a:pt x="218534" y="128875"/>
                    </a:lnTo>
                    <a:lnTo>
                      <a:pt x="215658" y="125070"/>
                    </a:lnTo>
                    <a:lnTo>
                      <a:pt x="213357" y="121085"/>
                    </a:lnTo>
                    <a:lnTo>
                      <a:pt x="213275" y="116852"/>
                    </a:lnTo>
                    <a:lnTo>
                      <a:pt x="212289" y="112587"/>
                    </a:lnTo>
                    <a:lnTo>
                      <a:pt x="211631" y="106925"/>
                    </a:lnTo>
                    <a:lnTo>
                      <a:pt x="212042" y="99677"/>
                    </a:lnTo>
                    <a:lnTo>
                      <a:pt x="210234" y="94951"/>
                    </a:lnTo>
                    <a:lnTo>
                      <a:pt x="206289" y="91105"/>
                    </a:lnTo>
                    <a:lnTo>
                      <a:pt x="201851" y="88738"/>
                    </a:lnTo>
                    <a:lnTo>
                      <a:pt x="198729" y="85377"/>
                    </a:lnTo>
                    <a:lnTo>
                      <a:pt x="194784" y="81728"/>
                    </a:lnTo>
                    <a:lnTo>
                      <a:pt x="192647" y="77734"/>
                    </a:lnTo>
                    <a:lnTo>
                      <a:pt x="188785" y="73666"/>
                    </a:lnTo>
                    <a:lnTo>
                      <a:pt x="185662" y="68612"/>
                    </a:lnTo>
                    <a:lnTo>
                      <a:pt x="181553" y="68292"/>
                    </a:lnTo>
                    <a:lnTo>
                      <a:pt x="177855" y="66500"/>
                    </a:lnTo>
                    <a:lnTo>
                      <a:pt x="173992" y="64733"/>
                    </a:lnTo>
                    <a:lnTo>
                      <a:pt x="169637" y="63961"/>
                    </a:lnTo>
                    <a:lnTo>
                      <a:pt x="165446" y="63673"/>
                    </a:lnTo>
                    <a:lnTo>
                      <a:pt x="165199" y="68070"/>
                    </a:lnTo>
                    <a:lnTo>
                      <a:pt x="162240" y="71185"/>
                    </a:lnTo>
                    <a:lnTo>
                      <a:pt x="160844" y="76107"/>
                    </a:lnTo>
                    <a:lnTo>
                      <a:pt x="156817" y="77332"/>
                    </a:lnTo>
                    <a:lnTo>
                      <a:pt x="153036" y="79460"/>
                    </a:lnTo>
                    <a:lnTo>
                      <a:pt x="150900" y="83438"/>
                    </a:lnTo>
                    <a:lnTo>
                      <a:pt x="148270" y="79321"/>
                    </a:lnTo>
                    <a:lnTo>
                      <a:pt x="143997" y="78219"/>
                    </a:lnTo>
                    <a:lnTo>
                      <a:pt x="140381" y="75885"/>
                    </a:lnTo>
                    <a:lnTo>
                      <a:pt x="136436" y="73362"/>
                    </a:lnTo>
                    <a:lnTo>
                      <a:pt x="133313" y="70609"/>
                    </a:lnTo>
                    <a:lnTo>
                      <a:pt x="130354" y="73510"/>
                    </a:lnTo>
                    <a:lnTo>
                      <a:pt x="127232" y="76304"/>
                    </a:lnTo>
                    <a:lnTo>
                      <a:pt x="124109" y="79855"/>
                    </a:lnTo>
                    <a:lnTo>
                      <a:pt x="120411" y="82016"/>
                    </a:lnTo>
                    <a:lnTo>
                      <a:pt x="118110" y="85944"/>
                    </a:lnTo>
                    <a:lnTo>
                      <a:pt x="114083" y="88130"/>
                    </a:lnTo>
                    <a:lnTo>
                      <a:pt x="110549" y="92223"/>
                    </a:lnTo>
                    <a:lnTo>
                      <a:pt x="104090" y="90711"/>
                    </a:lnTo>
                    <a:lnTo>
                      <a:pt x="104673" y="85870"/>
                    </a:lnTo>
                    <a:lnTo>
                      <a:pt x="104320" y="80660"/>
                    </a:lnTo>
                    <a:lnTo>
                      <a:pt x="108084" y="75244"/>
                    </a:lnTo>
                    <a:lnTo>
                      <a:pt x="107509" y="71045"/>
                    </a:lnTo>
                    <a:lnTo>
                      <a:pt x="106785" y="66566"/>
                    </a:lnTo>
                    <a:lnTo>
                      <a:pt x="102841" y="63419"/>
                    </a:lnTo>
                    <a:lnTo>
                      <a:pt x="105889" y="59696"/>
                    </a:lnTo>
                    <a:lnTo>
                      <a:pt x="107673" y="55866"/>
                    </a:lnTo>
                    <a:lnTo>
                      <a:pt x="106604" y="51683"/>
                    </a:lnTo>
                    <a:lnTo>
                      <a:pt x="107180" y="47426"/>
                    </a:lnTo>
                    <a:lnTo>
                      <a:pt x="106662" y="42939"/>
                    </a:lnTo>
                    <a:lnTo>
                      <a:pt x="104911" y="39003"/>
                    </a:lnTo>
                    <a:lnTo>
                      <a:pt x="102265" y="33373"/>
                    </a:lnTo>
                    <a:lnTo>
                      <a:pt x="104221" y="29708"/>
                    </a:lnTo>
                    <a:lnTo>
                      <a:pt x="99726" y="27958"/>
                    </a:lnTo>
                    <a:lnTo>
                      <a:pt x="93127" y="26183"/>
                    </a:lnTo>
                    <a:lnTo>
                      <a:pt x="90357" y="30621"/>
                    </a:lnTo>
                    <a:lnTo>
                      <a:pt x="86782" y="28451"/>
                    </a:lnTo>
                    <a:lnTo>
                      <a:pt x="82238" y="28862"/>
                    </a:lnTo>
                    <a:lnTo>
                      <a:pt x="80077" y="24794"/>
                    </a:lnTo>
                    <a:lnTo>
                      <a:pt x="79756" y="19690"/>
                    </a:lnTo>
                    <a:lnTo>
                      <a:pt x="81679" y="14595"/>
                    </a:lnTo>
                    <a:lnTo>
                      <a:pt x="81918" y="9270"/>
                    </a:lnTo>
                    <a:lnTo>
                      <a:pt x="74702" y="2745"/>
                    </a:lnTo>
                    <a:lnTo>
                      <a:pt x="70117" y="5309"/>
                    </a:lnTo>
                    <a:lnTo>
                      <a:pt x="66887" y="2712"/>
                    </a:lnTo>
                    <a:lnTo>
                      <a:pt x="63558" y="0"/>
                    </a:lnTo>
                    <a:lnTo>
                      <a:pt x="60214" y="3583"/>
                    </a:lnTo>
                    <a:lnTo>
                      <a:pt x="54626" y="4265"/>
                    </a:lnTo>
                    <a:lnTo>
                      <a:pt x="50023" y="2318"/>
                    </a:lnTo>
                    <a:lnTo>
                      <a:pt x="52160" y="6303"/>
                    </a:lnTo>
                    <a:lnTo>
                      <a:pt x="52357" y="10675"/>
                    </a:lnTo>
                    <a:lnTo>
                      <a:pt x="47994" y="12516"/>
                    </a:lnTo>
                    <a:lnTo>
                      <a:pt x="44024" y="10577"/>
                    </a:lnTo>
                    <a:lnTo>
                      <a:pt x="40630" y="14373"/>
                    </a:lnTo>
                    <a:lnTo>
                      <a:pt x="40860" y="18967"/>
                    </a:lnTo>
                    <a:lnTo>
                      <a:pt x="38222" y="22558"/>
                    </a:lnTo>
                    <a:lnTo>
                      <a:pt x="33834" y="22205"/>
                    </a:lnTo>
                    <a:lnTo>
                      <a:pt x="29692" y="23627"/>
                    </a:lnTo>
                    <a:lnTo>
                      <a:pt x="24695" y="24087"/>
                    </a:lnTo>
                    <a:lnTo>
                      <a:pt x="20282" y="24490"/>
                    </a:lnTo>
                    <a:lnTo>
                      <a:pt x="16749" y="21630"/>
                    </a:lnTo>
                    <a:lnTo>
                      <a:pt x="13971" y="24901"/>
                    </a:lnTo>
                    <a:lnTo>
                      <a:pt x="10042" y="27670"/>
                    </a:lnTo>
                    <a:lnTo>
                      <a:pt x="9328" y="31878"/>
                    </a:lnTo>
                    <a:lnTo>
                      <a:pt x="10231" y="36636"/>
                    </a:lnTo>
                    <a:lnTo>
                      <a:pt x="10683" y="41583"/>
                    </a:lnTo>
                    <a:lnTo>
                      <a:pt x="8547" y="45273"/>
                    </a:lnTo>
                    <a:lnTo>
                      <a:pt x="8547" y="49415"/>
                    </a:lnTo>
                    <a:lnTo>
                      <a:pt x="10125" y="53261"/>
                    </a:lnTo>
                    <a:lnTo>
                      <a:pt x="11037" y="57370"/>
                    </a:lnTo>
                    <a:lnTo>
                      <a:pt x="7158" y="59712"/>
                    </a:lnTo>
                    <a:lnTo>
                      <a:pt x="3353" y="61504"/>
                    </a:lnTo>
                    <a:lnTo>
                      <a:pt x="0" y="58693"/>
                    </a:lnTo>
                    <a:lnTo>
                      <a:pt x="2819" y="64602"/>
                    </a:lnTo>
                    <a:lnTo>
                      <a:pt x="4783" y="68242"/>
                    </a:lnTo>
                    <a:lnTo>
                      <a:pt x="9122" y="68464"/>
                    </a:lnTo>
                    <a:lnTo>
                      <a:pt x="10906" y="73765"/>
                    </a:lnTo>
                    <a:lnTo>
                      <a:pt x="13116" y="77956"/>
                    </a:lnTo>
                    <a:lnTo>
                      <a:pt x="12409" y="82369"/>
                    </a:lnTo>
                    <a:lnTo>
                      <a:pt x="15614" y="86766"/>
                    </a:lnTo>
                    <a:lnTo>
                      <a:pt x="19321" y="90250"/>
                    </a:lnTo>
                    <a:lnTo>
                      <a:pt x="23997" y="94754"/>
                    </a:lnTo>
                    <a:lnTo>
                      <a:pt x="26339" y="98608"/>
                    </a:lnTo>
                    <a:lnTo>
                      <a:pt x="29421" y="101493"/>
                    </a:lnTo>
                    <a:lnTo>
                      <a:pt x="31911" y="105166"/>
                    </a:lnTo>
                    <a:lnTo>
                      <a:pt x="35560" y="107319"/>
                    </a:lnTo>
                    <a:lnTo>
                      <a:pt x="38921" y="110606"/>
                    </a:lnTo>
                    <a:lnTo>
                      <a:pt x="40458" y="114535"/>
                    </a:lnTo>
                    <a:lnTo>
                      <a:pt x="40351" y="119671"/>
                    </a:lnTo>
                    <a:lnTo>
                      <a:pt x="42997" y="123057"/>
                    </a:lnTo>
                    <a:lnTo>
                      <a:pt x="44895" y="127223"/>
                    </a:lnTo>
                    <a:lnTo>
                      <a:pt x="46465" y="131472"/>
                    </a:lnTo>
                    <a:lnTo>
                      <a:pt x="49884" y="128095"/>
                    </a:lnTo>
                    <a:lnTo>
                      <a:pt x="52637" y="131735"/>
                    </a:lnTo>
                    <a:lnTo>
                      <a:pt x="50056" y="136239"/>
                    </a:lnTo>
                    <a:lnTo>
                      <a:pt x="45988" y="138079"/>
                    </a:lnTo>
                    <a:lnTo>
                      <a:pt x="45512" y="142912"/>
                    </a:lnTo>
                    <a:lnTo>
                      <a:pt x="46103" y="152362"/>
                    </a:lnTo>
                    <a:lnTo>
                      <a:pt x="47656" y="158066"/>
                    </a:lnTo>
                    <a:lnTo>
                      <a:pt x="43260" y="160539"/>
                    </a:lnTo>
                    <a:lnTo>
                      <a:pt x="39290" y="164057"/>
                    </a:lnTo>
                    <a:lnTo>
                      <a:pt x="38165" y="168708"/>
                    </a:lnTo>
                    <a:lnTo>
                      <a:pt x="39940" y="173261"/>
                    </a:lnTo>
                    <a:lnTo>
                      <a:pt x="40811" y="177321"/>
                    </a:lnTo>
                    <a:lnTo>
                      <a:pt x="43424" y="180780"/>
                    </a:lnTo>
                    <a:lnTo>
                      <a:pt x="46522" y="183837"/>
                    </a:lnTo>
                    <a:lnTo>
                      <a:pt x="49736" y="188900"/>
                    </a:lnTo>
                    <a:lnTo>
                      <a:pt x="52234" y="192984"/>
                    </a:lnTo>
                    <a:lnTo>
                      <a:pt x="56022" y="195507"/>
                    </a:lnTo>
                    <a:lnTo>
                      <a:pt x="59564" y="197956"/>
                    </a:lnTo>
                    <a:lnTo>
                      <a:pt x="63016" y="200553"/>
                    </a:lnTo>
                    <a:lnTo>
                      <a:pt x="65054" y="204572"/>
                    </a:lnTo>
                    <a:lnTo>
                      <a:pt x="67569" y="208097"/>
                    </a:lnTo>
                    <a:lnTo>
                      <a:pt x="69697" y="211730"/>
                    </a:lnTo>
                    <a:lnTo>
                      <a:pt x="70289" y="216101"/>
                    </a:lnTo>
                    <a:lnTo>
                      <a:pt x="71735" y="221476"/>
                    </a:lnTo>
                    <a:lnTo>
                      <a:pt x="72105" y="225832"/>
                    </a:lnTo>
                    <a:lnTo>
                      <a:pt x="70421" y="231075"/>
                    </a:lnTo>
                    <a:lnTo>
                      <a:pt x="72738" y="235669"/>
                    </a:lnTo>
                    <a:lnTo>
                      <a:pt x="73971" y="240353"/>
                    </a:lnTo>
                    <a:lnTo>
                      <a:pt x="76518" y="244429"/>
                    </a:lnTo>
                    <a:lnTo>
                      <a:pt x="80570" y="247297"/>
                    </a:lnTo>
                    <a:lnTo>
                      <a:pt x="80282" y="251439"/>
                    </a:lnTo>
                    <a:lnTo>
                      <a:pt x="81679" y="255819"/>
                    </a:lnTo>
                    <a:lnTo>
                      <a:pt x="82928" y="261358"/>
                    </a:lnTo>
                    <a:lnTo>
                      <a:pt x="85336" y="265171"/>
                    </a:lnTo>
                    <a:lnTo>
                      <a:pt x="86955" y="269519"/>
                    </a:lnTo>
                    <a:lnTo>
                      <a:pt x="88623" y="274072"/>
                    </a:lnTo>
                    <a:lnTo>
                      <a:pt x="86035" y="277400"/>
                    </a:lnTo>
                    <a:lnTo>
                      <a:pt x="84293" y="281246"/>
                    </a:lnTo>
                    <a:lnTo>
                      <a:pt x="82041" y="285503"/>
                    </a:lnTo>
                    <a:lnTo>
                      <a:pt x="79904" y="289998"/>
                    </a:lnTo>
                    <a:lnTo>
                      <a:pt x="78129" y="294354"/>
                    </a:lnTo>
                    <a:lnTo>
                      <a:pt x="75696" y="297953"/>
                    </a:lnTo>
                    <a:lnTo>
                      <a:pt x="73494" y="302210"/>
                    </a:lnTo>
                    <a:lnTo>
                      <a:pt x="69114" y="305004"/>
                    </a:lnTo>
                    <a:lnTo>
                      <a:pt x="67856" y="308965"/>
                    </a:lnTo>
                    <a:lnTo>
                      <a:pt x="69048" y="313197"/>
                    </a:lnTo>
                    <a:lnTo>
                      <a:pt x="67733" y="318301"/>
                    </a:lnTo>
                    <a:lnTo>
                      <a:pt x="65860" y="324867"/>
                    </a:lnTo>
                    <a:lnTo>
                      <a:pt x="62966" y="333208"/>
                    </a:lnTo>
                    <a:lnTo>
                      <a:pt x="61734" y="339643"/>
                    </a:lnTo>
                    <a:lnTo>
                      <a:pt x="60559" y="343670"/>
                    </a:lnTo>
                    <a:lnTo>
                      <a:pt x="59893" y="349488"/>
                    </a:lnTo>
                    <a:lnTo>
                      <a:pt x="56746" y="353975"/>
                    </a:lnTo>
                    <a:lnTo>
                      <a:pt x="57255" y="359580"/>
                    </a:lnTo>
                    <a:lnTo>
                      <a:pt x="57600" y="365620"/>
                    </a:lnTo>
                    <a:lnTo>
                      <a:pt x="57017" y="371817"/>
                    </a:lnTo>
                    <a:lnTo>
                      <a:pt x="57091" y="377331"/>
                    </a:lnTo>
                    <a:lnTo>
                      <a:pt x="59655" y="388039"/>
                    </a:lnTo>
                    <a:lnTo>
                      <a:pt x="59367" y="393397"/>
                    </a:lnTo>
                    <a:lnTo>
                      <a:pt x="60000" y="397572"/>
                    </a:lnTo>
                    <a:lnTo>
                      <a:pt x="63780" y="393619"/>
                    </a:lnTo>
                    <a:lnTo>
                      <a:pt x="63558" y="387817"/>
                    </a:lnTo>
                    <a:lnTo>
                      <a:pt x="63633" y="380405"/>
                    </a:lnTo>
                    <a:lnTo>
                      <a:pt x="68358" y="379065"/>
                    </a:lnTo>
                    <a:lnTo>
                      <a:pt x="72048" y="384218"/>
                    </a:lnTo>
                    <a:lnTo>
                      <a:pt x="72105" y="388697"/>
                    </a:lnTo>
                    <a:lnTo>
                      <a:pt x="76773" y="389814"/>
                    </a:lnTo>
                    <a:lnTo>
                      <a:pt x="79263" y="394967"/>
                    </a:lnTo>
                    <a:lnTo>
                      <a:pt x="80956" y="400120"/>
                    </a:lnTo>
                    <a:lnTo>
                      <a:pt x="88048" y="403440"/>
                    </a:lnTo>
                    <a:lnTo>
                      <a:pt x="90637" y="408403"/>
                    </a:lnTo>
                    <a:lnTo>
                      <a:pt x="94532" y="413556"/>
                    </a:lnTo>
                    <a:lnTo>
                      <a:pt x="97902" y="417977"/>
                    </a:lnTo>
                    <a:lnTo>
                      <a:pt x="100384" y="421454"/>
                    </a:lnTo>
                    <a:lnTo>
                      <a:pt x="100852" y="426097"/>
                    </a:lnTo>
                    <a:lnTo>
                      <a:pt x="109152" y="434167"/>
                    </a:lnTo>
                    <a:lnTo>
                      <a:pt x="113754" y="440552"/>
                    </a:lnTo>
                    <a:lnTo>
                      <a:pt x="115234" y="435852"/>
                    </a:lnTo>
                    <a:lnTo>
                      <a:pt x="115727" y="431480"/>
                    </a:lnTo>
                    <a:lnTo>
                      <a:pt x="119096" y="434348"/>
                    </a:lnTo>
                    <a:lnTo>
                      <a:pt x="122219" y="437701"/>
                    </a:lnTo>
                    <a:lnTo>
                      <a:pt x="126245" y="438564"/>
                    </a:lnTo>
                    <a:lnTo>
                      <a:pt x="130765" y="438227"/>
                    </a:lnTo>
                    <a:lnTo>
                      <a:pt x="133642" y="442664"/>
                    </a:lnTo>
                    <a:lnTo>
                      <a:pt x="134793" y="446659"/>
                    </a:lnTo>
                    <a:lnTo>
                      <a:pt x="138902" y="445738"/>
                    </a:lnTo>
                    <a:lnTo>
                      <a:pt x="140874" y="449641"/>
                    </a:lnTo>
                    <a:lnTo>
                      <a:pt x="142353" y="453677"/>
                    </a:lnTo>
                    <a:lnTo>
                      <a:pt x="139723" y="457778"/>
                    </a:lnTo>
                    <a:lnTo>
                      <a:pt x="140545" y="461936"/>
                    </a:lnTo>
                    <a:lnTo>
                      <a:pt x="143504" y="465584"/>
                    </a:lnTo>
                    <a:close/>
                  </a:path>
                </a:pathLst>
              </a:custGeom>
              <a:solidFill>
                <a:srgbClr val="897254"/>
              </a:solidFill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74" name="Free-form: Shape 1173">
                <a:extLst>
                  <a:ext uri="{FF2B5EF4-FFF2-40B4-BE49-F238E27FC236}">
                    <a16:creationId xmlns:a16="http://schemas.microsoft.com/office/drawing/2014/main" id="{48727B21-E4D6-8E23-35E5-3E323FEF541C}"/>
                  </a:ext>
                </a:extLst>
              </p:cNvPr>
              <p:cNvSpPr/>
              <p:nvPr/>
            </p:nvSpPr>
            <p:spPr>
              <a:xfrm>
                <a:off x="7820478" y="2521929"/>
                <a:ext cx="255532" cy="158651"/>
              </a:xfrm>
              <a:custGeom>
                <a:avLst/>
                <a:gdLst>
                  <a:gd name="connsiteX0" fmla="*/ 79501 w 217580"/>
                  <a:gd name="connsiteY0" fmla="*/ 37918 h 135088"/>
                  <a:gd name="connsiteX1" fmla="*/ 76288 w 217580"/>
                  <a:gd name="connsiteY1" fmla="*/ 34368 h 135088"/>
                  <a:gd name="connsiteX2" fmla="*/ 79337 w 217580"/>
                  <a:gd name="connsiteY2" fmla="*/ 37524 h 135088"/>
                  <a:gd name="connsiteX3" fmla="*/ 133223 w 217580"/>
                  <a:gd name="connsiteY3" fmla="*/ 135088 h 135088"/>
                  <a:gd name="connsiteX4" fmla="*/ 137545 w 217580"/>
                  <a:gd name="connsiteY4" fmla="*/ 134792 h 135088"/>
                  <a:gd name="connsiteX5" fmla="*/ 140931 w 217580"/>
                  <a:gd name="connsiteY5" fmla="*/ 131086 h 135088"/>
                  <a:gd name="connsiteX6" fmla="*/ 144514 w 217580"/>
                  <a:gd name="connsiteY6" fmla="*/ 127766 h 135088"/>
                  <a:gd name="connsiteX7" fmla="*/ 149659 w 217580"/>
                  <a:gd name="connsiteY7" fmla="*/ 124881 h 135088"/>
                  <a:gd name="connsiteX8" fmla="*/ 153866 w 217580"/>
                  <a:gd name="connsiteY8" fmla="*/ 124454 h 135088"/>
                  <a:gd name="connsiteX9" fmla="*/ 157326 w 217580"/>
                  <a:gd name="connsiteY9" fmla="*/ 121084 h 135088"/>
                  <a:gd name="connsiteX10" fmla="*/ 160079 w 217580"/>
                  <a:gd name="connsiteY10" fmla="*/ 117329 h 135088"/>
                  <a:gd name="connsiteX11" fmla="*/ 164854 w 217580"/>
                  <a:gd name="connsiteY11" fmla="*/ 114650 h 135088"/>
                  <a:gd name="connsiteX12" fmla="*/ 168018 w 217580"/>
                  <a:gd name="connsiteY12" fmla="*/ 111264 h 135088"/>
                  <a:gd name="connsiteX13" fmla="*/ 172028 w 217580"/>
                  <a:gd name="connsiteY13" fmla="*/ 110261 h 135088"/>
                  <a:gd name="connsiteX14" fmla="*/ 176630 w 217580"/>
                  <a:gd name="connsiteY14" fmla="*/ 110919 h 135088"/>
                  <a:gd name="connsiteX15" fmla="*/ 181734 w 217580"/>
                  <a:gd name="connsiteY15" fmla="*/ 111042 h 135088"/>
                  <a:gd name="connsiteX16" fmla="*/ 181035 w 217580"/>
                  <a:gd name="connsiteY16" fmla="*/ 115200 h 135088"/>
                  <a:gd name="connsiteX17" fmla="*/ 184281 w 217580"/>
                  <a:gd name="connsiteY17" fmla="*/ 117723 h 135088"/>
                  <a:gd name="connsiteX18" fmla="*/ 187922 w 217580"/>
                  <a:gd name="connsiteY18" fmla="*/ 115455 h 135088"/>
                  <a:gd name="connsiteX19" fmla="*/ 191973 w 217580"/>
                  <a:gd name="connsiteY19" fmla="*/ 114650 h 135088"/>
                  <a:gd name="connsiteX20" fmla="*/ 196123 w 217580"/>
                  <a:gd name="connsiteY20" fmla="*/ 112275 h 135088"/>
                  <a:gd name="connsiteX21" fmla="*/ 200553 w 217580"/>
                  <a:gd name="connsiteY21" fmla="*/ 111954 h 135088"/>
                  <a:gd name="connsiteX22" fmla="*/ 204950 w 217580"/>
                  <a:gd name="connsiteY22" fmla="*/ 112973 h 135088"/>
                  <a:gd name="connsiteX23" fmla="*/ 209437 w 217580"/>
                  <a:gd name="connsiteY23" fmla="*/ 113688 h 135088"/>
                  <a:gd name="connsiteX24" fmla="*/ 212568 w 217580"/>
                  <a:gd name="connsiteY24" fmla="*/ 116828 h 135088"/>
                  <a:gd name="connsiteX25" fmla="*/ 216627 w 217580"/>
                  <a:gd name="connsiteY25" fmla="*/ 115209 h 135088"/>
                  <a:gd name="connsiteX26" fmla="*/ 217581 w 217580"/>
                  <a:gd name="connsiteY26" fmla="*/ 111206 h 135088"/>
                  <a:gd name="connsiteX27" fmla="*/ 213981 w 217580"/>
                  <a:gd name="connsiteY27" fmla="*/ 108955 h 135088"/>
                  <a:gd name="connsiteX28" fmla="*/ 210711 w 217580"/>
                  <a:gd name="connsiteY28" fmla="*/ 106448 h 135088"/>
                  <a:gd name="connsiteX29" fmla="*/ 209634 w 217580"/>
                  <a:gd name="connsiteY29" fmla="*/ 102356 h 135088"/>
                  <a:gd name="connsiteX30" fmla="*/ 207834 w 217580"/>
                  <a:gd name="connsiteY30" fmla="*/ 98008 h 135088"/>
                  <a:gd name="connsiteX31" fmla="*/ 206766 w 217580"/>
                  <a:gd name="connsiteY31" fmla="*/ 93949 h 135088"/>
                  <a:gd name="connsiteX32" fmla="*/ 203766 w 217580"/>
                  <a:gd name="connsiteY32" fmla="*/ 91113 h 135088"/>
                  <a:gd name="connsiteX33" fmla="*/ 201818 w 217580"/>
                  <a:gd name="connsiteY33" fmla="*/ 87202 h 135088"/>
                  <a:gd name="connsiteX34" fmla="*/ 198622 w 217580"/>
                  <a:gd name="connsiteY34" fmla="*/ 84597 h 135088"/>
                  <a:gd name="connsiteX35" fmla="*/ 197109 w 217580"/>
                  <a:gd name="connsiteY35" fmla="*/ 80759 h 135088"/>
                  <a:gd name="connsiteX36" fmla="*/ 192466 w 217580"/>
                  <a:gd name="connsiteY36" fmla="*/ 78967 h 135088"/>
                  <a:gd name="connsiteX37" fmla="*/ 184634 w 217580"/>
                  <a:gd name="connsiteY37" fmla="*/ 74784 h 135088"/>
                  <a:gd name="connsiteX38" fmla="*/ 180221 w 217580"/>
                  <a:gd name="connsiteY38" fmla="*/ 73551 h 135088"/>
                  <a:gd name="connsiteX39" fmla="*/ 178060 w 217580"/>
                  <a:gd name="connsiteY39" fmla="*/ 77208 h 135088"/>
                  <a:gd name="connsiteX40" fmla="*/ 174296 w 217580"/>
                  <a:gd name="connsiteY40" fmla="*/ 75261 h 135088"/>
                  <a:gd name="connsiteX41" fmla="*/ 171223 w 217580"/>
                  <a:gd name="connsiteY41" fmla="*/ 72384 h 135088"/>
                  <a:gd name="connsiteX42" fmla="*/ 169242 w 217580"/>
                  <a:gd name="connsiteY42" fmla="*/ 68612 h 135088"/>
                  <a:gd name="connsiteX43" fmla="*/ 167804 w 217580"/>
                  <a:gd name="connsiteY43" fmla="*/ 64454 h 135088"/>
                  <a:gd name="connsiteX44" fmla="*/ 166350 w 217580"/>
                  <a:gd name="connsiteY44" fmla="*/ 60148 h 135088"/>
                  <a:gd name="connsiteX45" fmla="*/ 163580 w 217580"/>
                  <a:gd name="connsiteY45" fmla="*/ 56959 h 135088"/>
                  <a:gd name="connsiteX46" fmla="*/ 160260 w 217580"/>
                  <a:gd name="connsiteY46" fmla="*/ 54453 h 135088"/>
                  <a:gd name="connsiteX47" fmla="*/ 158287 w 217580"/>
                  <a:gd name="connsiteY47" fmla="*/ 50574 h 135088"/>
                  <a:gd name="connsiteX48" fmla="*/ 154170 w 217580"/>
                  <a:gd name="connsiteY48" fmla="*/ 48092 h 135088"/>
                  <a:gd name="connsiteX49" fmla="*/ 151072 w 217580"/>
                  <a:gd name="connsiteY49" fmla="*/ 50952 h 135088"/>
                  <a:gd name="connsiteX50" fmla="*/ 146528 w 217580"/>
                  <a:gd name="connsiteY50" fmla="*/ 50746 h 135088"/>
                  <a:gd name="connsiteX51" fmla="*/ 142271 w 217580"/>
                  <a:gd name="connsiteY51" fmla="*/ 50755 h 135088"/>
                  <a:gd name="connsiteX52" fmla="*/ 137759 w 217580"/>
                  <a:gd name="connsiteY52" fmla="*/ 50524 h 135088"/>
                  <a:gd name="connsiteX53" fmla="*/ 133568 w 217580"/>
                  <a:gd name="connsiteY53" fmla="*/ 51264 h 135088"/>
                  <a:gd name="connsiteX54" fmla="*/ 129212 w 217580"/>
                  <a:gd name="connsiteY54" fmla="*/ 51593 h 135088"/>
                  <a:gd name="connsiteX55" fmla="*/ 127092 w 217580"/>
                  <a:gd name="connsiteY55" fmla="*/ 55159 h 135088"/>
                  <a:gd name="connsiteX56" fmla="*/ 122309 w 217580"/>
                  <a:gd name="connsiteY56" fmla="*/ 53919 h 135088"/>
                  <a:gd name="connsiteX57" fmla="*/ 118331 w 217580"/>
                  <a:gd name="connsiteY57" fmla="*/ 51363 h 135088"/>
                  <a:gd name="connsiteX58" fmla="*/ 114395 w 217580"/>
                  <a:gd name="connsiteY58" fmla="*/ 53771 h 135088"/>
                  <a:gd name="connsiteX59" fmla="*/ 113384 w 217580"/>
                  <a:gd name="connsiteY59" fmla="*/ 49694 h 135088"/>
                  <a:gd name="connsiteX60" fmla="*/ 108495 w 217580"/>
                  <a:gd name="connsiteY60" fmla="*/ 48355 h 135088"/>
                  <a:gd name="connsiteX61" fmla="*/ 105544 w 217580"/>
                  <a:gd name="connsiteY61" fmla="*/ 45273 h 135088"/>
                  <a:gd name="connsiteX62" fmla="*/ 101279 w 217580"/>
                  <a:gd name="connsiteY62" fmla="*/ 44303 h 135088"/>
                  <a:gd name="connsiteX63" fmla="*/ 96488 w 217580"/>
                  <a:gd name="connsiteY63" fmla="*/ 46342 h 135088"/>
                  <a:gd name="connsiteX64" fmla="*/ 93505 w 217580"/>
                  <a:gd name="connsiteY64" fmla="*/ 49349 h 135088"/>
                  <a:gd name="connsiteX65" fmla="*/ 89018 w 217580"/>
                  <a:gd name="connsiteY65" fmla="*/ 49234 h 135088"/>
                  <a:gd name="connsiteX66" fmla="*/ 85508 w 217580"/>
                  <a:gd name="connsiteY66" fmla="*/ 47065 h 135088"/>
                  <a:gd name="connsiteX67" fmla="*/ 82065 w 217580"/>
                  <a:gd name="connsiteY67" fmla="*/ 44377 h 135088"/>
                  <a:gd name="connsiteX68" fmla="*/ 78203 w 217580"/>
                  <a:gd name="connsiteY68" fmla="*/ 42824 h 135088"/>
                  <a:gd name="connsiteX69" fmla="*/ 74275 w 217580"/>
                  <a:gd name="connsiteY69" fmla="*/ 44287 h 135088"/>
                  <a:gd name="connsiteX70" fmla="*/ 69730 w 217580"/>
                  <a:gd name="connsiteY70" fmla="*/ 44936 h 135088"/>
                  <a:gd name="connsiteX71" fmla="*/ 65186 w 217580"/>
                  <a:gd name="connsiteY71" fmla="*/ 45479 h 135088"/>
                  <a:gd name="connsiteX72" fmla="*/ 60625 w 217580"/>
                  <a:gd name="connsiteY72" fmla="*/ 44698 h 135088"/>
                  <a:gd name="connsiteX73" fmla="*/ 56606 w 217580"/>
                  <a:gd name="connsiteY73" fmla="*/ 43753 h 135088"/>
                  <a:gd name="connsiteX74" fmla="*/ 52587 w 217580"/>
                  <a:gd name="connsiteY74" fmla="*/ 45479 h 135088"/>
                  <a:gd name="connsiteX75" fmla="*/ 48010 w 217580"/>
                  <a:gd name="connsiteY75" fmla="*/ 45117 h 135088"/>
                  <a:gd name="connsiteX76" fmla="*/ 46448 w 217580"/>
                  <a:gd name="connsiteY76" fmla="*/ 40918 h 135088"/>
                  <a:gd name="connsiteX77" fmla="*/ 44435 w 217580"/>
                  <a:gd name="connsiteY77" fmla="*/ 37228 h 135088"/>
                  <a:gd name="connsiteX78" fmla="*/ 44238 w 217580"/>
                  <a:gd name="connsiteY78" fmla="*/ 32905 h 135088"/>
                  <a:gd name="connsiteX79" fmla="*/ 48560 w 217580"/>
                  <a:gd name="connsiteY79" fmla="*/ 33168 h 135088"/>
                  <a:gd name="connsiteX80" fmla="*/ 48182 w 217580"/>
                  <a:gd name="connsiteY80" fmla="*/ 28492 h 135088"/>
                  <a:gd name="connsiteX81" fmla="*/ 52176 w 217580"/>
                  <a:gd name="connsiteY81" fmla="*/ 27407 h 135088"/>
                  <a:gd name="connsiteX82" fmla="*/ 56178 w 217580"/>
                  <a:gd name="connsiteY82" fmla="*/ 24802 h 135088"/>
                  <a:gd name="connsiteX83" fmla="*/ 61676 w 217580"/>
                  <a:gd name="connsiteY83" fmla="*/ 24884 h 135088"/>
                  <a:gd name="connsiteX84" fmla="*/ 65309 w 217580"/>
                  <a:gd name="connsiteY84" fmla="*/ 26807 h 135088"/>
                  <a:gd name="connsiteX85" fmla="*/ 69541 w 217580"/>
                  <a:gd name="connsiteY85" fmla="*/ 27810 h 135088"/>
                  <a:gd name="connsiteX86" fmla="*/ 73814 w 217580"/>
                  <a:gd name="connsiteY86" fmla="*/ 29305 h 135088"/>
                  <a:gd name="connsiteX87" fmla="*/ 77061 w 217580"/>
                  <a:gd name="connsiteY87" fmla="*/ 32034 h 135088"/>
                  <a:gd name="connsiteX88" fmla="*/ 76954 w 217580"/>
                  <a:gd name="connsiteY88" fmla="*/ 27695 h 135088"/>
                  <a:gd name="connsiteX89" fmla="*/ 80454 w 217580"/>
                  <a:gd name="connsiteY89" fmla="*/ 25418 h 135088"/>
                  <a:gd name="connsiteX90" fmla="*/ 76058 w 217580"/>
                  <a:gd name="connsiteY90" fmla="*/ 25476 h 135088"/>
                  <a:gd name="connsiteX91" fmla="*/ 73461 w 217580"/>
                  <a:gd name="connsiteY91" fmla="*/ 22008 h 135088"/>
                  <a:gd name="connsiteX92" fmla="*/ 68957 w 217580"/>
                  <a:gd name="connsiteY92" fmla="*/ 19518 h 135088"/>
                  <a:gd name="connsiteX93" fmla="*/ 65391 w 217580"/>
                  <a:gd name="connsiteY93" fmla="*/ 16855 h 135088"/>
                  <a:gd name="connsiteX94" fmla="*/ 69245 w 217580"/>
                  <a:gd name="connsiteY94" fmla="*/ 13930 h 135088"/>
                  <a:gd name="connsiteX95" fmla="*/ 73034 w 217580"/>
                  <a:gd name="connsiteY95" fmla="*/ 10412 h 135088"/>
                  <a:gd name="connsiteX96" fmla="*/ 71645 w 217580"/>
                  <a:gd name="connsiteY96" fmla="*/ 6180 h 135088"/>
                  <a:gd name="connsiteX97" fmla="*/ 68292 w 217580"/>
                  <a:gd name="connsiteY97" fmla="*/ 3016 h 135088"/>
                  <a:gd name="connsiteX98" fmla="*/ 65021 w 217580"/>
                  <a:gd name="connsiteY98" fmla="*/ 353 h 135088"/>
                  <a:gd name="connsiteX99" fmla="*/ 61282 w 217580"/>
                  <a:gd name="connsiteY99" fmla="*/ 3616 h 135088"/>
                  <a:gd name="connsiteX100" fmla="*/ 57313 w 217580"/>
                  <a:gd name="connsiteY100" fmla="*/ 5095 h 135088"/>
                  <a:gd name="connsiteX101" fmla="*/ 54058 w 217580"/>
                  <a:gd name="connsiteY101" fmla="*/ 8160 h 135088"/>
                  <a:gd name="connsiteX102" fmla="*/ 49637 w 217580"/>
                  <a:gd name="connsiteY102" fmla="*/ 9032 h 135088"/>
                  <a:gd name="connsiteX103" fmla="*/ 45019 w 217580"/>
                  <a:gd name="connsiteY103" fmla="*/ 9993 h 135088"/>
                  <a:gd name="connsiteX104" fmla="*/ 41263 w 217580"/>
                  <a:gd name="connsiteY104" fmla="*/ 6739 h 135088"/>
                  <a:gd name="connsiteX105" fmla="*/ 37129 w 217580"/>
                  <a:gd name="connsiteY105" fmla="*/ 6739 h 135088"/>
                  <a:gd name="connsiteX106" fmla="*/ 38600 w 217580"/>
                  <a:gd name="connsiteY106" fmla="*/ 12352 h 135088"/>
                  <a:gd name="connsiteX107" fmla="*/ 37951 w 217580"/>
                  <a:gd name="connsiteY107" fmla="*/ 16452 h 135088"/>
                  <a:gd name="connsiteX108" fmla="*/ 40803 w 217580"/>
                  <a:gd name="connsiteY108" fmla="*/ 20159 h 135088"/>
                  <a:gd name="connsiteX109" fmla="*/ 41304 w 217580"/>
                  <a:gd name="connsiteY109" fmla="*/ 24703 h 135088"/>
                  <a:gd name="connsiteX110" fmla="*/ 34212 w 217580"/>
                  <a:gd name="connsiteY110" fmla="*/ 23882 h 135088"/>
                  <a:gd name="connsiteX111" fmla="*/ 29692 w 217580"/>
                  <a:gd name="connsiteY111" fmla="*/ 24662 h 135088"/>
                  <a:gd name="connsiteX112" fmla="*/ 22024 w 217580"/>
                  <a:gd name="connsiteY112" fmla="*/ 26511 h 135088"/>
                  <a:gd name="connsiteX113" fmla="*/ 26684 w 217580"/>
                  <a:gd name="connsiteY113" fmla="*/ 28032 h 135088"/>
                  <a:gd name="connsiteX114" fmla="*/ 31746 w 217580"/>
                  <a:gd name="connsiteY114" fmla="*/ 26684 h 135088"/>
                  <a:gd name="connsiteX115" fmla="*/ 32692 w 217580"/>
                  <a:gd name="connsiteY115" fmla="*/ 30818 h 135088"/>
                  <a:gd name="connsiteX116" fmla="*/ 34088 w 217580"/>
                  <a:gd name="connsiteY116" fmla="*/ 34705 h 135088"/>
                  <a:gd name="connsiteX117" fmla="*/ 31097 w 217580"/>
                  <a:gd name="connsiteY117" fmla="*/ 31393 h 135088"/>
                  <a:gd name="connsiteX118" fmla="*/ 31286 w 217580"/>
                  <a:gd name="connsiteY118" fmla="*/ 35987 h 135088"/>
                  <a:gd name="connsiteX119" fmla="*/ 27662 w 217580"/>
                  <a:gd name="connsiteY119" fmla="*/ 38124 h 135088"/>
                  <a:gd name="connsiteX120" fmla="*/ 28566 w 217580"/>
                  <a:gd name="connsiteY120" fmla="*/ 42372 h 135088"/>
                  <a:gd name="connsiteX121" fmla="*/ 25821 w 217580"/>
                  <a:gd name="connsiteY121" fmla="*/ 45503 h 135088"/>
                  <a:gd name="connsiteX122" fmla="*/ 21260 w 217580"/>
                  <a:gd name="connsiteY122" fmla="*/ 44920 h 135088"/>
                  <a:gd name="connsiteX123" fmla="*/ 16871 w 217580"/>
                  <a:gd name="connsiteY123" fmla="*/ 44484 h 135088"/>
                  <a:gd name="connsiteX124" fmla="*/ 12426 w 217580"/>
                  <a:gd name="connsiteY124" fmla="*/ 43506 h 135088"/>
                  <a:gd name="connsiteX125" fmla="*/ 8341 w 217580"/>
                  <a:gd name="connsiteY125" fmla="*/ 42528 h 135088"/>
                  <a:gd name="connsiteX126" fmla="*/ 3813 w 217580"/>
                  <a:gd name="connsiteY126" fmla="*/ 42183 h 135088"/>
                  <a:gd name="connsiteX127" fmla="*/ 0 w 217580"/>
                  <a:gd name="connsiteY127" fmla="*/ 43999 h 135088"/>
                  <a:gd name="connsiteX128" fmla="*/ 107 w 217580"/>
                  <a:gd name="connsiteY128" fmla="*/ 48117 h 135088"/>
                  <a:gd name="connsiteX129" fmla="*/ 1413 w 217580"/>
                  <a:gd name="connsiteY129" fmla="*/ 52152 h 135088"/>
                  <a:gd name="connsiteX130" fmla="*/ 2810 w 217580"/>
                  <a:gd name="connsiteY130" fmla="*/ 56022 h 135088"/>
                  <a:gd name="connsiteX131" fmla="*/ 6739 w 217580"/>
                  <a:gd name="connsiteY131" fmla="*/ 57502 h 135088"/>
                  <a:gd name="connsiteX132" fmla="*/ 9015 w 217580"/>
                  <a:gd name="connsiteY132" fmla="*/ 61003 h 135088"/>
                  <a:gd name="connsiteX133" fmla="*/ 14275 w 217580"/>
                  <a:gd name="connsiteY133" fmla="*/ 62211 h 135088"/>
                  <a:gd name="connsiteX134" fmla="*/ 19222 w 217580"/>
                  <a:gd name="connsiteY134" fmla="*/ 61685 h 135088"/>
                  <a:gd name="connsiteX135" fmla="*/ 22772 w 217580"/>
                  <a:gd name="connsiteY135" fmla="*/ 63994 h 135088"/>
                  <a:gd name="connsiteX136" fmla="*/ 21663 w 217580"/>
                  <a:gd name="connsiteY136" fmla="*/ 68086 h 135088"/>
                  <a:gd name="connsiteX137" fmla="*/ 22180 w 217580"/>
                  <a:gd name="connsiteY137" fmla="*/ 72228 h 135088"/>
                  <a:gd name="connsiteX138" fmla="*/ 23216 w 217580"/>
                  <a:gd name="connsiteY138" fmla="*/ 76987 h 135088"/>
                  <a:gd name="connsiteX139" fmla="*/ 24210 w 217580"/>
                  <a:gd name="connsiteY139" fmla="*/ 81244 h 135088"/>
                  <a:gd name="connsiteX140" fmla="*/ 28541 w 217580"/>
                  <a:gd name="connsiteY140" fmla="*/ 83010 h 135088"/>
                  <a:gd name="connsiteX141" fmla="*/ 32100 w 217580"/>
                  <a:gd name="connsiteY141" fmla="*/ 85755 h 135088"/>
                  <a:gd name="connsiteX142" fmla="*/ 34902 w 217580"/>
                  <a:gd name="connsiteY142" fmla="*/ 89059 h 135088"/>
                  <a:gd name="connsiteX143" fmla="*/ 33521 w 217580"/>
                  <a:gd name="connsiteY143" fmla="*/ 93209 h 135088"/>
                  <a:gd name="connsiteX144" fmla="*/ 29881 w 217580"/>
                  <a:gd name="connsiteY144" fmla="*/ 95822 h 135088"/>
                  <a:gd name="connsiteX145" fmla="*/ 28664 w 217580"/>
                  <a:gd name="connsiteY145" fmla="*/ 101863 h 135088"/>
                  <a:gd name="connsiteX146" fmla="*/ 25928 w 217580"/>
                  <a:gd name="connsiteY146" fmla="*/ 105158 h 135088"/>
                  <a:gd name="connsiteX147" fmla="*/ 25048 w 217580"/>
                  <a:gd name="connsiteY147" fmla="*/ 110187 h 135088"/>
                  <a:gd name="connsiteX148" fmla="*/ 27037 w 217580"/>
                  <a:gd name="connsiteY148" fmla="*/ 114543 h 135088"/>
                  <a:gd name="connsiteX149" fmla="*/ 26963 w 217580"/>
                  <a:gd name="connsiteY149" fmla="*/ 118660 h 135088"/>
                  <a:gd name="connsiteX150" fmla="*/ 29412 w 217580"/>
                  <a:gd name="connsiteY150" fmla="*/ 122769 h 135088"/>
                  <a:gd name="connsiteX151" fmla="*/ 32692 w 217580"/>
                  <a:gd name="connsiteY151" fmla="*/ 125530 h 135088"/>
                  <a:gd name="connsiteX152" fmla="*/ 37367 w 217580"/>
                  <a:gd name="connsiteY152" fmla="*/ 125777 h 135088"/>
                  <a:gd name="connsiteX153" fmla="*/ 40721 w 217580"/>
                  <a:gd name="connsiteY153" fmla="*/ 121685 h 135088"/>
                  <a:gd name="connsiteX154" fmla="*/ 44879 w 217580"/>
                  <a:gd name="connsiteY154" fmla="*/ 120123 h 135088"/>
                  <a:gd name="connsiteX155" fmla="*/ 48692 w 217580"/>
                  <a:gd name="connsiteY155" fmla="*/ 118093 h 135088"/>
                  <a:gd name="connsiteX156" fmla="*/ 52883 w 217580"/>
                  <a:gd name="connsiteY156" fmla="*/ 117140 h 135088"/>
                  <a:gd name="connsiteX157" fmla="*/ 56450 w 217580"/>
                  <a:gd name="connsiteY157" fmla="*/ 114642 h 135088"/>
                  <a:gd name="connsiteX158" fmla="*/ 60846 w 217580"/>
                  <a:gd name="connsiteY158" fmla="*/ 118175 h 135088"/>
                  <a:gd name="connsiteX159" fmla="*/ 64840 w 217580"/>
                  <a:gd name="connsiteY159" fmla="*/ 120945 h 135088"/>
                  <a:gd name="connsiteX160" fmla="*/ 69163 w 217580"/>
                  <a:gd name="connsiteY160" fmla="*/ 119679 h 135088"/>
                  <a:gd name="connsiteX161" fmla="*/ 67955 w 217580"/>
                  <a:gd name="connsiteY161" fmla="*/ 114864 h 135088"/>
                  <a:gd name="connsiteX162" fmla="*/ 66616 w 217580"/>
                  <a:gd name="connsiteY162" fmla="*/ 110754 h 135088"/>
                  <a:gd name="connsiteX163" fmla="*/ 68760 w 217580"/>
                  <a:gd name="connsiteY163" fmla="*/ 106686 h 135088"/>
                  <a:gd name="connsiteX164" fmla="*/ 74102 w 217580"/>
                  <a:gd name="connsiteY164" fmla="*/ 106834 h 135088"/>
                  <a:gd name="connsiteX165" fmla="*/ 78630 w 217580"/>
                  <a:gd name="connsiteY165" fmla="*/ 105569 h 135088"/>
                  <a:gd name="connsiteX166" fmla="*/ 82427 w 217580"/>
                  <a:gd name="connsiteY166" fmla="*/ 107689 h 135088"/>
                  <a:gd name="connsiteX167" fmla="*/ 86832 w 217580"/>
                  <a:gd name="connsiteY167" fmla="*/ 107204 h 135088"/>
                  <a:gd name="connsiteX168" fmla="*/ 88566 w 217580"/>
                  <a:gd name="connsiteY168" fmla="*/ 103202 h 135088"/>
                  <a:gd name="connsiteX169" fmla="*/ 86914 w 217580"/>
                  <a:gd name="connsiteY169" fmla="*/ 99282 h 135088"/>
                  <a:gd name="connsiteX170" fmla="*/ 83125 w 217580"/>
                  <a:gd name="connsiteY170" fmla="*/ 95707 h 135088"/>
                  <a:gd name="connsiteX171" fmla="*/ 86676 w 217580"/>
                  <a:gd name="connsiteY171" fmla="*/ 93562 h 135088"/>
                  <a:gd name="connsiteX172" fmla="*/ 89667 w 217580"/>
                  <a:gd name="connsiteY172" fmla="*/ 90103 h 135088"/>
                  <a:gd name="connsiteX173" fmla="*/ 90300 w 217580"/>
                  <a:gd name="connsiteY173" fmla="*/ 85911 h 135088"/>
                  <a:gd name="connsiteX174" fmla="*/ 93086 w 217580"/>
                  <a:gd name="connsiteY174" fmla="*/ 81885 h 135088"/>
                  <a:gd name="connsiteX175" fmla="*/ 96742 w 217580"/>
                  <a:gd name="connsiteY175" fmla="*/ 79715 h 135088"/>
                  <a:gd name="connsiteX176" fmla="*/ 101164 w 217580"/>
                  <a:gd name="connsiteY176" fmla="*/ 79107 h 135088"/>
                  <a:gd name="connsiteX177" fmla="*/ 104838 w 217580"/>
                  <a:gd name="connsiteY177" fmla="*/ 81326 h 135088"/>
                  <a:gd name="connsiteX178" fmla="*/ 108190 w 217580"/>
                  <a:gd name="connsiteY178" fmla="*/ 83816 h 135088"/>
                  <a:gd name="connsiteX179" fmla="*/ 111913 w 217580"/>
                  <a:gd name="connsiteY179" fmla="*/ 86487 h 135088"/>
                  <a:gd name="connsiteX180" fmla="*/ 112036 w 217580"/>
                  <a:gd name="connsiteY180" fmla="*/ 91458 h 135088"/>
                  <a:gd name="connsiteX181" fmla="*/ 111412 w 217580"/>
                  <a:gd name="connsiteY181" fmla="*/ 95715 h 135088"/>
                  <a:gd name="connsiteX182" fmla="*/ 115504 w 217580"/>
                  <a:gd name="connsiteY182" fmla="*/ 96488 h 135088"/>
                  <a:gd name="connsiteX183" fmla="*/ 119803 w 217580"/>
                  <a:gd name="connsiteY183" fmla="*/ 95609 h 135088"/>
                  <a:gd name="connsiteX184" fmla="*/ 121430 w 217580"/>
                  <a:gd name="connsiteY184" fmla="*/ 99767 h 135088"/>
                  <a:gd name="connsiteX185" fmla="*/ 121117 w 217580"/>
                  <a:gd name="connsiteY185" fmla="*/ 105059 h 135088"/>
                  <a:gd name="connsiteX186" fmla="*/ 122416 w 217580"/>
                  <a:gd name="connsiteY186" fmla="*/ 109793 h 135088"/>
                  <a:gd name="connsiteX187" fmla="*/ 122588 w 217580"/>
                  <a:gd name="connsiteY187" fmla="*/ 114305 h 135088"/>
                  <a:gd name="connsiteX188" fmla="*/ 122950 w 217580"/>
                  <a:gd name="connsiteY188" fmla="*/ 118537 h 135088"/>
                  <a:gd name="connsiteX189" fmla="*/ 123525 w 217580"/>
                  <a:gd name="connsiteY189" fmla="*/ 123040 h 135088"/>
                  <a:gd name="connsiteX190" fmla="*/ 126287 w 217580"/>
                  <a:gd name="connsiteY190" fmla="*/ 127429 h 135088"/>
                  <a:gd name="connsiteX191" fmla="*/ 128859 w 217580"/>
                  <a:gd name="connsiteY191" fmla="*/ 131020 h 135088"/>
                  <a:gd name="connsiteX192" fmla="*/ 131974 w 217580"/>
                  <a:gd name="connsiteY192" fmla="*/ 134505 h 135088"/>
                  <a:gd name="connsiteX193" fmla="*/ 69533 w 217580"/>
                  <a:gd name="connsiteY193" fmla="*/ 2728 h 135088"/>
                  <a:gd name="connsiteX194" fmla="*/ 66270 w 217580"/>
                  <a:gd name="connsiteY194" fmla="*/ 0 h 135088"/>
                  <a:gd name="connsiteX195" fmla="*/ 69533 w 217580"/>
                  <a:gd name="connsiteY195" fmla="*/ 2728 h 1350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</a:cxnLst>
                <a:rect l="l" t="t" r="r" b="b"/>
                <a:pathLst>
                  <a:path w="217580" h="135088">
                    <a:moveTo>
                      <a:pt x="79501" y="37918"/>
                    </a:moveTo>
                    <a:lnTo>
                      <a:pt x="76288" y="34368"/>
                    </a:lnTo>
                    <a:lnTo>
                      <a:pt x="79337" y="37524"/>
                    </a:lnTo>
                    <a:close/>
                    <a:moveTo>
                      <a:pt x="133223" y="135088"/>
                    </a:moveTo>
                    <a:lnTo>
                      <a:pt x="137545" y="134792"/>
                    </a:lnTo>
                    <a:lnTo>
                      <a:pt x="140931" y="131086"/>
                    </a:lnTo>
                    <a:lnTo>
                      <a:pt x="144514" y="127766"/>
                    </a:lnTo>
                    <a:lnTo>
                      <a:pt x="149659" y="124881"/>
                    </a:lnTo>
                    <a:lnTo>
                      <a:pt x="153866" y="124454"/>
                    </a:lnTo>
                    <a:lnTo>
                      <a:pt x="157326" y="121084"/>
                    </a:lnTo>
                    <a:lnTo>
                      <a:pt x="160079" y="117329"/>
                    </a:lnTo>
                    <a:lnTo>
                      <a:pt x="164854" y="114650"/>
                    </a:lnTo>
                    <a:lnTo>
                      <a:pt x="168018" y="111264"/>
                    </a:lnTo>
                    <a:lnTo>
                      <a:pt x="172028" y="110261"/>
                    </a:lnTo>
                    <a:lnTo>
                      <a:pt x="176630" y="110919"/>
                    </a:lnTo>
                    <a:lnTo>
                      <a:pt x="181734" y="111042"/>
                    </a:lnTo>
                    <a:lnTo>
                      <a:pt x="181035" y="115200"/>
                    </a:lnTo>
                    <a:lnTo>
                      <a:pt x="184281" y="117723"/>
                    </a:lnTo>
                    <a:lnTo>
                      <a:pt x="187922" y="115455"/>
                    </a:lnTo>
                    <a:lnTo>
                      <a:pt x="191973" y="114650"/>
                    </a:lnTo>
                    <a:lnTo>
                      <a:pt x="196123" y="112275"/>
                    </a:lnTo>
                    <a:lnTo>
                      <a:pt x="200553" y="111954"/>
                    </a:lnTo>
                    <a:lnTo>
                      <a:pt x="204950" y="112973"/>
                    </a:lnTo>
                    <a:lnTo>
                      <a:pt x="209437" y="113688"/>
                    </a:lnTo>
                    <a:lnTo>
                      <a:pt x="212568" y="116828"/>
                    </a:lnTo>
                    <a:lnTo>
                      <a:pt x="216627" y="115209"/>
                    </a:lnTo>
                    <a:lnTo>
                      <a:pt x="217581" y="111206"/>
                    </a:lnTo>
                    <a:lnTo>
                      <a:pt x="213981" y="108955"/>
                    </a:lnTo>
                    <a:lnTo>
                      <a:pt x="210711" y="106448"/>
                    </a:lnTo>
                    <a:lnTo>
                      <a:pt x="209634" y="102356"/>
                    </a:lnTo>
                    <a:lnTo>
                      <a:pt x="207834" y="98008"/>
                    </a:lnTo>
                    <a:lnTo>
                      <a:pt x="206766" y="93949"/>
                    </a:lnTo>
                    <a:lnTo>
                      <a:pt x="203766" y="91113"/>
                    </a:lnTo>
                    <a:lnTo>
                      <a:pt x="201818" y="87202"/>
                    </a:lnTo>
                    <a:lnTo>
                      <a:pt x="198622" y="84597"/>
                    </a:lnTo>
                    <a:lnTo>
                      <a:pt x="197109" y="80759"/>
                    </a:lnTo>
                    <a:lnTo>
                      <a:pt x="192466" y="78967"/>
                    </a:lnTo>
                    <a:lnTo>
                      <a:pt x="184634" y="74784"/>
                    </a:lnTo>
                    <a:lnTo>
                      <a:pt x="180221" y="73551"/>
                    </a:lnTo>
                    <a:lnTo>
                      <a:pt x="178060" y="77208"/>
                    </a:lnTo>
                    <a:lnTo>
                      <a:pt x="174296" y="75261"/>
                    </a:lnTo>
                    <a:lnTo>
                      <a:pt x="171223" y="72384"/>
                    </a:lnTo>
                    <a:lnTo>
                      <a:pt x="169242" y="68612"/>
                    </a:lnTo>
                    <a:lnTo>
                      <a:pt x="167804" y="64454"/>
                    </a:lnTo>
                    <a:lnTo>
                      <a:pt x="166350" y="60148"/>
                    </a:lnTo>
                    <a:lnTo>
                      <a:pt x="163580" y="56959"/>
                    </a:lnTo>
                    <a:lnTo>
                      <a:pt x="160260" y="54453"/>
                    </a:lnTo>
                    <a:lnTo>
                      <a:pt x="158287" y="50574"/>
                    </a:lnTo>
                    <a:lnTo>
                      <a:pt x="154170" y="48092"/>
                    </a:lnTo>
                    <a:lnTo>
                      <a:pt x="151072" y="50952"/>
                    </a:lnTo>
                    <a:lnTo>
                      <a:pt x="146528" y="50746"/>
                    </a:lnTo>
                    <a:lnTo>
                      <a:pt x="142271" y="50755"/>
                    </a:lnTo>
                    <a:lnTo>
                      <a:pt x="137759" y="50524"/>
                    </a:lnTo>
                    <a:lnTo>
                      <a:pt x="133568" y="51264"/>
                    </a:lnTo>
                    <a:lnTo>
                      <a:pt x="129212" y="51593"/>
                    </a:lnTo>
                    <a:lnTo>
                      <a:pt x="127092" y="55159"/>
                    </a:lnTo>
                    <a:lnTo>
                      <a:pt x="122309" y="53919"/>
                    </a:lnTo>
                    <a:lnTo>
                      <a:pt x="118331" y="51363"/>
                    </a:lnTo>
                    <a:lnTo>
                      <a:pt x="114395" y="53771"/>
                    </a:lnTo>
                    <a:lnTo>
                      <a:pt x="113384" y="49694"/>
                    </a:lnTo>
                    <a:lnTo>
                      <a:pt x="108495" y="48355"/>
                    </a:lnTo>
                    <a:lnTo>
                      <a:pt x="105544" y="45273"/>
                    </a:lnTo>
                    <a:lnTo>
                      <a:pt x="101279" y="44303"/>
                    </a:lnTo>
                    <a:lnTo>
                      <a:pt x="96488" y="46342"/>
                    </a:lnTo>
                    <a:lnTo>
                      <a:pt x="93505" y="49349"/>
                    </a:lnTo>
                    <a:lnTo>
                      <a:pt x="89018" y="49234"/>
                    </a:lnTo>
                    <a:lnTo>
                      <a:pt x="85508" y="47065"/>
                    </a:lnTo>
                    <a:lnTo>
                      <a:pt x="82065" y="44377"/>
                    </a:lnTo>
                    <a:lnTo>
                      <a:pt x="78203" y="42824"/>
                    </a:lnTo>
                    <a:lnTo>
                      <a:pt x="74275" y="44287"/>
                    </a:lnTo>
                    <a:lnTo>
                      <a:pt x="69730" y="44936"/>
                    </a:lnTo>
                    <a:lnTo>
                      <a:pt x="65186" y="45479"/>
                    </a:lnTo>
                    <a:lnTo>
                      <a:pt x="60625" y="44698"/>
                    </a:lnTo>
                    <a:lnTo>
                      <a:pt x="56606" y="43753"/>
                    </a:lnTo>
                    <a:lnTo>
                      <a:pt x="52587" y="45479"/>
                    </a:lnTo>
                    <a:lnTo>
                      <a:pt x="48010" y="45117"/>
                    </a:lnTo>
                    <a:lnTo>
                      <a:pt x="46448" y="40918"/>
                    </a:lnTo>
                    <a:lnTo>
                      <a:pt x="44435" y="37228"/>
                    </a:lnTo>
                    <a:lnTo>
                      <a:pt x="44238" y="32905"/>
                    </a:lnTo>
                    <a:lnTo>
                      <a:pt x="48560" y="33168"/>
                    </a:lnTo>
                    <a:lnTo>
                      <a:pt x="48182" y="28492"/>
                    </a:lnTo>
                    <a:lnTo>
                      <a:pt x="52176" y="27407"/>
                    </a:lnTo>
                    <a:lnTo>
                      <a:pt x="56178" y="24802"/>
                    </a:lnTo>
                    <a:lnTo>
                      <a:pt x="61676" y="24884"/>
                    </a:lnTo>
                    <a:lnTo>
                      <a:pt x="65309" y="26807"/>
                    </a:lnTo>
                    <a:lnTo>
                      <a:pt x="69541" y="27810"/>
                    </a:lnTo>
                    <a:lnTo>
                      <a:pt x="73814" y="29305"/>
                    </a:lnTo>
                    <a:lnTo>
                      <a:pt x="77061" y="32034"/>
                    </a:lnTo>
                    <a:lnTo>
                      <a:pt x="76954" y="27695"/>
                    </a:lnTo>
                    <a:lnTo>
                      <a:pt x="80454" y="25418"/>
                    </a:lnTo>
                    <a:lnTo>
                      <a:pt x="76058" y="25476"/>
                    </a:lnTo>
                    <a:lnTo>
                      <a:pt x="73461" y="22008"/>
                    </a:lnTo>
                    <a:lnTo>
                      <a:pt x="68957" y="19518"/>
                    </a:lnTo>
                    <a:lnTo>
                      <a:pt x="65391" y="16855"/>
                    </a:lnTo>
                    <a:lnTo>
                      <a:pt x="69245" y="13930"/>
                    </a:lnTo>
                    <a:lnTo>
                      <a:pt x="73034" y="10412"/>
                    </a:lnTo>
                    <a:lnTo>
                      <a:pt x="71645" y="6180"/>
                    </a:lnTo>
                    <a:lnTo>
                      <a:pt x="68292" y="3016"/>
                    </a:lnTo>
                    <a:lnTo>
                      <a:pt x="65021" y="353"/>
                    </a:lnTo>
                    <a:lnTo>
                      <a:pt x="61282" y="3616"/>
                    </a:lnTo>
                    <a:lnTo>
                      <a:pt x="57313" y="5095"/>
                    </a:lnTo>
                    <a:lnTo>
                      <a:pt x="54058" y="8160"/>
                    </a:lnTo>
                    <a:lnTo>
                      <a:pt x="49637" y="9032"/>
                    </a:lnTo>
                    <a:lnTo>
                      <a:pt x="45019" y="9993"/>
                    </a:lnTo>
                    <a:lnTo>
                      <a:pt x="41263" y="6739"/>
                    </a:lnTo>
                    <a:lnTo>
                      <a:pt x="37129" y="6739"/>
                    </a:lnTo>
                    <a:lnTo>
                      <a:pt x="38600" y="12352"/>
                    </a:lnTo>
                    <a:lnTo>
                      <a:pt x="37951" y="16452"/>
                    </a:lnTo>
                    <a:lnTo>
                      <a:pt x="40803" y="20159"/>
                    </a:lnTo>
                    <a:lnTo>
                      <a:pt x="41304" y="24703"/>
                    </a:lnTo>
                    <a:lnTo>
                      <a:pt x="34212" y="23882"/>
                    </a:lnTo>
                    <a:lnTo>
                      <a:pt x="29692" y="24662"/>
                    </a:lnTo>
                    <a:lnTo>
                      <a:pt x="22024" y="26511"/>
                    </a:lnTo>
                    <a:lnTo>
                      <a:pt x="26684" y="28032"/>
                    </a:lnTo>
                    <a:lnTo>
                      <a:pt x="31746" y="26684"/>
                    </a:lnTo>
                    <a:lnTo>
                      <a:pt x="32692" y="30818"/>
                    </a:lnTo>
                    <a:lnTo>
                      <a:pt x="34088" y="34705"/>
                    </a:lnTo>
                    <a:lnTo>
                      <a:pt x="31097" y="31393"/>
                    </a:lnTo>
                    <a:lnTo>
                      <a:pt x="31286" y="35987"/>
                    </a:lnTo>
                    <a:lnTo>
                      <a:pt x="27662" y="38124"/>
                    </a:lnTo>
                    <a:lnTo>
                      <a:pt x="28566" y="42372"/>
                    </a:lnTo>
                    <a:lnTo>
                      <a:pt x="25821" y="45503"/>
                    </a:lnTo>
                    <a:lnTo>
                      <a:pt x="21260" y="44920"/>
                    </a:lnTo>
                    <a:lnTo>
                      <a:pt x="16871" y="44484"/>
                    </a:lnTo>
                    <a:lnTo>
                      <a:pt x="12426" y="43506"/>
                    </a:lnTo>
                    <a:lnTo>
                      <a:pt x="8341" y="42528"/>
                    </a:lnTo>
                    <a:lnTo>
                      <a:pt x="3813" y="42183"/>
                    </a:lnTo>
                    <a:lnTo>
                      <a:pt x="0" y="43999"/>
                    </a:lnTo>
                    <a:lnTo>
                      <a:pt x="107" y="48117"/>
                    </a:lnTo>
                    <a:lnTo>
                      <a:pt x="1413" y="52152"/>
                    </a:lnTo>
                    <a:lnTo>
                      <a:pt x="2810" y="56022"/>
                    </a:lnTo>
                    <a:lnTo>
                      <a:pt x="6739" y="57502"/>
                    </a:lnTo>
                    <a:lnTo>
                      <a:pt x="9015" y="61003"/>
                    </a:lnTo>
                    <a:lnTo>
                      <a:pt x="14275" y="62211"/>
                    </a:lnTo>
                    <a:lnTo>
                      <a:pt x="19222" y="61685"/>
                    </a:lnTo>
                    <a:lnTo>
                      <a:pt x="22772" y="63994"/>
                    </a:lnTo>
                    <a:lnTo>
                      <a:pt x="21663" y="68086"/>
                    </a:lnTo>
                    <a:lnTo>
                      <a:pt x="22180" y="72228"/>
                    </a:lnTo>
                    <a:lnTo>
                      <a:pt x="23216" y="76987"/>
                    </a:lnTo>
                    <a:lnTo>
                      <a:pt x="24210" y="81244"/>
                    </a:lnTo>
                    <a:lnTo>
                      <a:pt x="28541" y="83010"/>
                    </a:lnTo>
                    <a:lnTo>
                      <a:pt x="32100" y="85755"/>
                    </a:lnTo>
                    <a:lnTo>
                      <a:pt x="34902" y="89059"/>
                    </a:lnTo>
                    <a:lnTo>
                      <a:pt x="33521" y="93209"/>
                    </a:lnTo>
                    <a:lnTo>
                      <a:pt x="29881" y="95822"/>
                    </a:lnTo>
                    <a:lnTo>
                      <a:pt x="28664" y="101863"/>
                    </a:lnTo>
                    <a:lnTo>
                      <a:pt x="25928" y="105158"/>
                    </a:lnTo>
                    <a:lnTo>
                      <a:pt x="25048" y="110187"/>
                    </a:lnTo>
                    <a:lnTo>
                      <a:pt x="27037" y="114543"/>
                    </a:lnTo>
                    <a:lnTo>
                      <a:pt x="26963" y="118660"/>
                    </a:lnTo>
                    <a:lnTo>
                      <a:pt x="29412" y="122769"/>
                    </a:lnTo>
                    <a:lnTo>
                      <a:pt x="32692" y="125530"/>
                    </a:lnTo>
                    <a:lnTo>
                      <a:pt x="37367" y="125777"/>
                    </a:lnTo>
                    <a:lnTo>
                      <a:pt x="40721" y="121685"/>
                    </a:lnTo>
                    <a:lnTo>
                      <a:pt x="44879" y="120123"/>
                    </a:lnTo>
                    <a:lnTo>
                      <a:pt x="48692" y="118093"/>
                    </a:lnTo>
                    <a:lnTo>
                      <a:pt x="52883" y="117140"/>
                    </a:lnTo>
                    <a:lnTo>
                      <a:pt x="56450" y="114642"/>
                    </a:lnTo>
                    <a:lnTo>
                      <a:pt x="60846" y="118175"/>
                    </a:lnTo>
                    <a:lnTo>
                      <a:pt x="64840" y="120945"/>
                    </a:lnTo>
                    <a:lnTo>
                      <a:pt x="69163" y="119679"/>
                    </a:lnTo>
                    <a:lnTo>
                      <a:pt x="67955" y="114864"/>
                    </a:lnTo>
                    <a:lnTo>
                      <a:pt x="66616" y="110754"/>
                    </a:lnTo>
                    <a:lnTo>
                      <a:pt x="68760" y="106686"/>
                    </a:lnTo>
                    <a:lnTo>
                      <a:pt x="74102" y="106834"/>
                    </a:lnTo>
                    <a:lnTo>
                      <a:pt x="78630" y="105569"/>
                    </a:lnTo>
                    <a:lnTo>
                      <a:pt x="82427" y="107689"/>
                    </a:lnTo>
                    <a:lnTo>
                      <a:pt x="86832" y="107204"/>
                    </a:lnTo>
                    <a:lnTo>
                      <a:pt x="88566" y="103202"/>
                    </a:lnTo>
                    <a:lnTo>
                      <a:pt x="86914" y="99282"/>
                    </a:lnTo>
                    <a:lnTo>
                      <a:pt x="83125" y="95707"/>
                    </a:lnTo>
                    <a:lnTo>
                      <a:pt x="86676" y="93562"/>
                    </a:lnTo>
                    <a:lnTo>
                      <a:pt x="89667" y="90103"/>
                    </a:lnTo>
                    <a:lnTo>
                      <a:pt x="90300" y="85911"/>
                    </a:lnTo>
                    <a:lnTo>
                      <a:pt x="93086" y="81885"/>
                    </a:lnTo>
                    <a:lnTo>
                      <a:pt x="96742" y="79715"/>
                    </a:lnTo>
                    <a:lnTo>
                      <a:pt x="101164" y="79107"/>
                    </a:lnTo>
                    <a:lnTo>
                      <a:pt x="104838" y="81326"/>
                    </a:lnTo>
                    <a:lnTo>
                      <a:pt x="108190" y="83816"/>
                    </a:lnTo>
                    <a:lnTo>
                      <a:pt x="111913" y="86487"/>
                    </a:lnTo>
                    <a:lnTo>
                      <a:pt x="112036" y="91458"/>
                    </a:lnTo>
                    <a:lnTo>
                      <a:pt x="111412" y="95715"/>
                    </a:lnTo>
                    <a:lnTo>
                      <a:pt x="115504" y="96488"/>
                    </a:lnTo>
                    <a:lnTo>
                      <a:pt x="119803" y="95609"/>
                    </a:lnTo>
                    <a:lnTo>
                      <a:pt x="121430" y="99767"/>
                    </a:lnTo>
                    <a:lnTo>
                      <a:pt x="121117" y="105059"/>
                    </a:lnTo>
                    <a:lnTo>
                      <a:pt x="122416" y="109793"/>
                    </a:lnTo>
                    <a:lnTo>
                      <a:pt x="122588" y="114305"/>
                    </a:lnTo>
                    <a:lnTo>
                      <a:pt x="122950" y="118537"/>
                    </a:lnTo>
                    <a:lnTo>
                      <a:pt x="123525" y="123040"/>
                    </a:lnTo>
                    <a:lnTo>
                      <a:pt x="126287" y="127429"/>
                    </a:lnTo>
                    <a:lnTo>
                      <a:pt x="128859" y="131020"/>
                    </a:lnTo>
                    <a:lnTo>
                      <a:pt x="131974" y="134505"/>
                    </a:lnTo>
                    <a:close/>
                    <a:moveTo>
                      <a:pt x="69533" y="2728"/>
                    </a:moveTo>
                    <a:lnTo>
                      <a:pt x="66270" y="0"/>
                    </a:lnTo>
                    <a:lnTo>
                      <a:pt x="69533" y="2728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75" name="Free-form: Shape 1174">
                <a:extLst>
                  <a:ext uri="{FF2B5EF4-FFF2-40B4-BE49-F238E27FC236}">
                    <a16:creationId xmlns:a16="http://schemas.microsoft.com/office/drawing/2014/main" id="{72568364-1667-4591-3DC8-B974437B801D}"/>
                  </a:ext>
                </a:extLst>
              </p:cNvPr>
              <p:cNvSpPr/>
              <p:nvPr/>
            </p:nvSpPr>
            <p:spPr>
              <a:xfrm>
                <a:off x="8586160" y="3053369"/>
                <a:ext cx="173235" cy="214263"/>
              </a:xfrm>
              <a:custGeom>
                <a:avLst/>
                <a:gdLst>
                  <a:gd name="connsiteX0" fmla="*/ 83388 w 147505"/>
                  <a:gd name="connsiteY0" fmla="*/ 111420 h 182440"/>
                  <a:gd name="connsiteX1" fmla="*/ 83438 w 147505"/>
                  <a:gd name="connsiteY1" fmla="*/ 107155 h 182440"/>
                  <a:gd name="connsiteX2" fmla="*/ 83388 w 147505"/>
                  <a:gd name="connsiteY2" fmla="*/ 111420 h 182440"/>
                  <a:gd name="connsiteX3" fmla="*/ 107344 w 147505"/>
                  <a:gd name="connsiteY3" fmla="*/ 123336 h 182440"/>
                  <a:gd name="connsiteX4" fmla="*/ 104451 w 147505"/>
                  <a:gd name="connsiteY4" fmla="*/ 120098 h 182440"/>
                  <a:gd name="connsiteX5" fmla="*/ 107344 w 147505"/>
                  <a:gd name="connsiteY5" fmla="*/ 123336 h 182440"/>
                  <a:gd name="connsiteX6" fmla="*/ 82049 w 147505"/>
                  <a:gd name="connsiteY6" fmla="*/ 147522 h 182440"/>
                  <a:gd name="connsiteX7" fmla="*/ 85459 w 147505"/>
                  <a:gd name="connsiteY7" fmla="*/ 144588 h 182440"/>
                  <a:gd name="connsiteX8" fmla="*/ 81178 w 147505"/>
                  <a:gd name="connsiteY8" fmla="*/ 146191 h 182440"/>
                  <a:gd name="connsiteX9" fmla="*/ 85895 w 147505"/>
                  <a:gd name="connsiteY9" fmla="*/ 143947 h 182440"/>
                  <a:gd name="connsiteX10" fmla="*/ 88007 w 147505"/>
                  <a:gd name="connsiteY10" fmla="*/ 139140 h 182440"/>
                  <a:gd name="connsiteX11" fmla="*/ 85722 w 147505"/>
                  <a:gd name="connsiteY11" fmla="*/ 142624 h 182440"/>
                  <a:gd name="connsiteX12" fmla="*/ 96858 w 147505"/>
                  <a:gd name="connsiteY12" fmla="*/ 140594 h 182440"/>
                  <a:gd name="connsiteX13" fmla="*/ 98189 w 147505"/>
                  <a:gd name="connsiteY13" fmla="*/ 136510 h 182440"/>
                  <a:gd name="connsiteX14" fmla="*/ 97441 w 147505"/>
                  <a:gd name="connsiteY14" fmla="*/ 131694 h 182440"/>
                  <a:gd name="connsiteX15" fmla="*/ 96890 w 147505"/>
                  <a:gd name="connsiteY15" fmla="*/ 135844 h 182440"/>
                  <a:gd name="connsiteX16" fmla="*/ 96208 w 147505"/>
                  <a:gd name="connsiteY16" fmla="*/ 140142 h 182440"/>
                  <a:gd name="connsiteX17" fmla="*/ 100761 w 147505"/>
                  <a:gd name="connsiteY17" fmla="*/ 140380 h 182440"/>
                  <a:gd name="connsiteX18" fmla="*/ 103284 w 147505"/>
                  <a:gd name="connsiteY18" fmla="*/ 136535 h 182440"/>
                  <a:gd name="connsiteX19" fmla="*/ 101978 w 147505"/>
                  <a:gd name="connsiteY19" fmla="*/ 131390 h 182440"/>
                  <a:gd name="connsiteX20" fmla="*/ 100079 w 147505"/>
                  <a:gd name="connsiteY20" fmla="*/ 135343 h 182440"/>
                  <a:gd name="connsiteX21" fmla="*/ 99561 w 147505"/>
                  <a:gd name="connsiteY21" fmla="*/ 139526 h 182440"/>
                  <a:gd name="connsiteX22" fmla="*/ 111519 w 147505"/>
                  <a:gd name="connsiteY22" fmla="*/ 130601 h 182440"/>
                  <a:gd name="connsiteX23" fmla="*/ 109776 w 147505"/>
                  <a:gd name="connsiteY23" fmla="*/ 124158 h 182440"/>
                  <a:gd name="connsiteX24" fmla="*/ 109472 w 147505"/>
                  <a:gd name="connsiteY24" fmla="*/ 128308 h 182440"/>
                  <a:gd name="connsiteX25" fmla="*/ 123878 w 147505"/>
                  <a:gd name="connsiteY25" fmla="*/ 151015 h 182440"/>
                  <a:gd name="connsiteX26" fmla="*/ 124635 w 147505"/>
                  <a:gd name="connsiteY26" fmla="*/ 146322 h 182440"/>
                  <a:gd name="connsiteX27" fmla="*/ 123443 w 147505"/>
                  <a:gd name="connsiteY27" fmla="*/ 150415 h 182440"/>
                  <a:gd name="connsiteX28" fmla="*/ 142879 w 147505"/>
                  <a:gd name="connsiteY28" fmla="*/ 182440 h 182440"/>
                  <a:gd name="connsiteX29" fmla="*/ 140471 w 147505"/>
                  <a:gd name="connsiteY29" fmla="*/ 177633 h 182440"/>
                  <a:gd name="connsiteX30" fmla="*/ 138786 w 147505"/>
                  <a:gd name="connsiteY30" fmla="*/ 173721 h 182440"/>
                  <a:gd name="connsiteX31" fmla="*/ 136477 w 147505"/>
                  <a:gd name="connsiteY31" fmla="*/ 169793 h 182440"/>
                  <a:gd name="connsiteX32" fmla="*/ 135721 w 147505"/>
                  <a:gd name="connsiteY32" fmla="*/ 164476 h 182440"/>
                  <a:gd name="connsiteX33" fmla="*/ 137241 w 147505"/>
                  <a:gd name="connsiteY33" fmla="*/ 160564 h 182440"/>
                  <a:gd name="connsiteX34" fmla="*/ 141465 w 147505"/>
                  <a:gd name="connsiteY34" fmla="*/ 160844 h 182440"/>
                  <a:gd name="connsiteX35" fmla="*/ 145467 w 147505"/>
                  <a:gd name="connsiteY35" fmla="*/ 162454 h 182440"/>
                  <a:gd name="connsiteX36" fmla="*/ 146988 w 147505"/>
                  <a:gd name="connsiteY36" fmla="*/ 166489 h 182440"/>
                  <a:gd name="connsiteX37" fmla="*/ 147505 w 147505"/>
                  <a:gd name="connsiteY37" fmla="*/ 161649 h 182440"/>
                  <a:gd name="connsiteX38" fmla="*/ 145739 w 147505"/>
                  <a:gd name="connsiteY38" fmla="*/ 155888 h 182440"/>
                  <a:gd name="connsiteX39" fmla="*/ 144875 w 147505"/>
                  <a:gd name="connsiteY39" fmla="*/ 151763 h 182440"/>
                  <a:gd name="connsiteX40" fmla="*/ 144563 w 147505"/>
                  <a:gd name="connsiteY40" fmla="*/ 147497 h 182440"/>
                  <a:gd name="connsiteX41" fmla="*/ 143651 w 147505"/>
                  <a:gd name="connsiteY41" fmla="*/ 142920 h 182440"/>
                  <a:gd name="connsiteX42" fmla="*/ 141851 w 147505"/>
                  <a:gd name="connsiteY42" fmla="*/ 138696 h 182440"/>
                  <a:gd name="connsiteX43" fmla="*/ 141555 w 147505"/>
                  <a:gd name="connsiteY43" fmla="*/ 134373 h 182440"/>
                  <a:gd name="connsiteX44" fmla="*/ 139715 w 147505"/>
                  <a:gd name="connsiteY44" fmla="*/ 128160 h 182440"/>
                  <a:gd name="connsiteX45" fmla="*/ 138762 w 147505"/>
                  <a:gd name="connsiteY45" fmla="*/ 124076 h 182440"/>
                  <a:gd name="connsiteX46" fmla="*/ 137290 w 147505"/>
                  <a:gd name="connsiteY46" fmla="*/ 119696 h 182440"/>
                  <a:gd name="connsiteX47" fmla="*/ 134817 w 147505"/>
                  <a:gd name="connsiteY47" fmla="*/ 114929 h 182440"/>
                  <a:gd name="connsiteX48" fmla="*/ 132548 w 147505"/>
                  <a:gd name="connsiteY48" fmla="*/ 111050 h 182440"/>
                  <a:gd name="connsiteX49" fmla="*/ 131291 w 147505"/>
                  <a:gd name="connsiteY49" fmla="*/ 107065 h 182440"/>
                  <a:gd name="connsiteX50" fmla="*/ 131185 w 147505"/>
                  <a:gd name="connsiteY50" fmla="*/ 101813 h 182440"/>
                  <a:gd name="connsiteX51" fmla="*/ 129442 w 147505"/>
                  <a:gd name="connsiteY51" fmla="*/ 97984 h 182440"/>
                  <a:gd name="connsiteX52" fmla="*/ 127626 w 147505"/>
                  <a:gd name="connsiteY52" fmla="*/ 93053 h 182440"/>
                  <a:gd name="connsiteX53" fmla="*/ 125752 w 147505"/>
                  <a:gd name="connsiteY53" fmla="*/ 88714 h 182440"/>
                  <a:gd name="connsiteX54" fmla="*/ 121635 w 147505"/>
                  <a:gd name="connsiteY54" fmla="*/ 90119 h 182440"/>
                  <a:gd name="connsiteX55" fmla="*/ 117510 w 147505"/>
                  <a:gd name="connsiteY55" fmla="*/ 88574 h 182440"/>
                  <a:gd name="connsiteX56" fmla="*/ 118603 w 147505"/>
                  <a:gd name="connsiteY56" fmla="*/ 94861 h 182440"/>
                  <a:gd name="connsiteX57" fmla="*/ 116310 w 147505"/>
                  <a:gd name="connsiteY57" fmla="*/ 98707 h 182440"/>
                  <a:gd name="connsiteX58" fmla="*/ 114601 w 147505"/>
                  <a:gd name="connsiteY58" fmla="*/ 102980 h 182440"/>
                  <a:gd name="connsiteX59" fmla="*/ 116639 w 147505"/>
                  <a:gd name="connsiteY59" fmla="*/ 108314 h 182440"/>
                  <a:gd name="connsiteX60" fmla="*/ 113630 w 147505"/>
                  <a:gd name="connsiteY60" fmla="*/ 112135 h 182440"/>
                  <a:gd name="connsiteX61" fmla="*/ 109292 w 147505"/>
                  <a:gd name="connsiteY61" fmla="*/ 110138 h 182440"/>
                  <a:gd name="connsiteX62" fmla="*/ 107319 w 147505"/>
                  <a:gd name="connsiteY62" fmla="*/ 105922 h 182440"/>
                  <a:gd name="connsiteX63" fmla="*/ 105536 w 147505"/>
                  <a:gd name="connsiteY63" fmla="*/ 109645 h 182440"/>
                  <a:gd name="connsiteX64" fmla="*/ 102643 w 147505"/>
                  <a:gd name="connsiteY64" fmla="*/ 105380 h 182440"/>
                  <a:gd name="connsiteX65" fmla="*/ 101106 w 147505"/>
                  <a:gd name="connsiteY65" fmla="*/ 101353 h 182440"/>
                  <a:gd name="connsiteX66" fmla="*/ 99109 w 147505"/>
                  <a:gd name="connsiteY66" fmla="*/ 96192 h 182440"/>
                  <a:gd name="connsiteX67" fmla="*/ 96373 w 147505"/>
                  <a:gd name="connsiteY67" fmla="*/ 92699 h 182440"/>
                  <a:gd name="connsiteX68" fmla="*/ 95683 w 147505"/>
                  <a:gd name="connsiteY68" fmla="*/ 88097 h 182440"/>
                  <a:gd name="connsiteX69" fmla="*/ 96792 w 147505"/>
                  <a:gd name="connsiteY69" fmla="*/ 83635 h 182440"/>
                  <a:gd name="connsiteX70" fmla="*/ 99742 w 147505"/>
                  <a:gd name="connsiteY70" fmla="*/ 80586 h 182440"/>
                  <a:gd name="connsiteX71" fmla="*/ 100786 w 147505"/>
                  <a:gd name="connsiteY71" fmla="*/ 76592 h 182440"/>
                  <a:gd name="connsiteX72" fmla="*/ 105791 w 147505"/>
                  <a:gd name="connsiteY72" fmla="*/ 77628 h 182440"/>
                  <a:gd name="connsiteX73" fmla="*/ 106736 w 147505"/>
                  <a:gd name="connsiteY73" fmla="*/ 73190 h 182440"/>
                  <a:gd name="connsiteX74" fmla="*/ 111198 w 147505"/>
                  <a:gd name="connsiteY74" fmla="*/ 73371 h 182440"/>
                  <a:gd name="connsiteX75" fmla="*/ 113680 w 147505"/>
                  <a:gd name="connsiteY75" fmla="*/ 69755 h 182440"/>
                  <a:gd name="connsiteX76" fmla="*/ 118052 w 147505"/>
                  <a:gd name="connsiteY76" fmla="*/ 68276 h 182440"/>
                  <a:gd name="connsiteX77" fmla="*/ 118504 w 147505"/>
                  <a:gd name="connsiteY77" fmla="*/ 63903 h 182440"/>
                  <a:gd name="connsiteX78" fmla="*/ 120427 w 147505"/>
                  <a:gd name="connsiteY78" fmla="*/ 58981 h 182440"/>
                  <a:gd name="connsiteX79" fmla="*/ 121158 w 147505"/>
                  <a:gd name="connsiteY79" fmla="*/ 54905 h 182440"/>
                  <a:gd name="connsiteX80" fmla="*/ 125226 w 147505"/>
                  <a:gd name="connsiteY80" fmla="*/ 53220 h 182440"/>
                  <a:gd name="connsiteX81" fmla="*/ 124224 w 147505"/>
                  <a:gd name="connsiteY81" fmla="*/ 49136 h 182440"/>
                  <a:gd name="connsiteX82" fmla="*/ 120986 w 147505"/>
                  <a:gd name="connsiteY82" fmla="*/ 46194 h 182440"/>
                  <a:gd name="connsiteX83" fmla="*/ 116893 w 147505"/>
                  <a:gd name="connsiteY83" fmla="*/ 44468 h 182440"/>
                  <a:gd name="connsiteX84" fmla="*/ 112924 w 147505"/>
                  <a:gd name="connsiteY84" fmla="*/ 42816 h 182440"/>
                  <a:gd name="connsiteX85" fmla="*/ 105355 w 147505"/>
                  <a:gd name="connsiteY85" fmla="*/ 43399 h 182440"/>
                  <a:gd name="connsiteX86" fmla="*/ 101303 w 147505"/>
                  <a:gd name="connsiteY86" fmla="*/ 44279 h 182440"/>
                  <a:gd name="connsiteX87" fmla="*/ 96126 w 147505"/>
                  <a:gd name="connsiteY87" fmla="*/ 43991 h 182440"/>
                  <a:gd name="connsiteX88" fmla="*/ 91713 w 147505"/>
                  <a:gd name="connsiteY88" fmla="*/ 42471 h 182440"/>
                  <a:gd name="connsiteX89" fmla="*/ 87489 w 147505"/>
                  <a:gd name="connsiteY89" fmla="*/ 42693 h 182440"/>
                  <a:gd name="connsiteX90" fmla="*/ 83397 w 147505"/>
                  <a:gd name="connsiteY90" fmla="*/ 43227 h 182440"/>
                  <a:gd name="connsiteX91" fmla="*/ 77973 w 147505"/>
                  <a:gd name="connsiteY91" fmla="*/ 42997 h 182440"/>
                  <a:gd name="connsiteX92" fmla="*/ 73773 w 147505"/>
                  <a:gd name="connsiteY92" fmla="*/ 43391 h 182440"/>
                  <a:gd name="connsiteX93" fmla="*/ 69097 w 147505"/>
                  <a:gd name="connsiteY93" fmla="*/ 44057 h 182440"/>
                  <a:gd name="connsiteX94" fmla="*/ 64602 w 147505"/>
                  <a:gd name="connsiteY94" fmla="*/ 42610 h 182440"/>
                  <a:gd name="connsiteX95" fmla="*/ 59992 w 147505"/>
                  <a:gd name="connsiteY95" fmla="*/ 41624 h 182440"/>
                  <a:gd name="connsiteX96" fmla="*/ 56113 w 147505"/>
                  <a:gd name="connsiteY96" fmla="*/ 39932 h 182440"/>
                  <a:gd name="connsiteX97" fmla="*/ 51453 w 147505"/>
                  <a:gd name="connsiteY97" fmla="*/ 39307 h 182440"/>
                  <a:gd name="connsiteX98" fmla="*/ 50286 w 147505"/>
                  <a:gd name="connsiteY98" fmla="*/ 35206 h 182440"/>
                  <a:gd name="connsiteX99" fmla="*/ 50508 w 147505"/>
                  <a:gd name="connsiteY99" fmla="*/ 30341 h 182440"/>
                  <a:gd name="connsiteX100" fmla="*/ 48897 w 147505"/>
                  <a:gd name="connsiteY100" fmla="*/ 26199 h 182440"/>
                  <a:gd name="connsiteX101" fmla="*/ 47714 w 147505"/>
                  <a:gd name="connsiteY101" fmla="*/ 20915 h 182440"/>
                  <a:gd name="connsiteX102" fmla="*/ 45873 w 147505"/>
                  <a:gd name="connsiteY102" fmla="*/ 16411 h 182440"/>
                  <a:gd name="connsiteX103" fmla="*/ 43301 w 147505"/>
                  <a:gd name="connsiteY103" fmla="*/ 12302 h 182440"/>
                  <a:gd name="connsiteX104" fmla="*/ 39151 w 147505"/>
                  <a:gd name="connsiteY104" fmla="*/ 12344 h 182440"/>
                  <a:gd name="connsiteX105" fmla="*/ 39759 w 147505"/>
                  <a:gd name="connsiteY105" fmla="*/ 16757 h 182440"/>
                  <a:gd name="connsiteX106" fmla="*/ 35658 w 147505"/>
                  <a:gd name="connsiteY106" fmla="*/ 16173 h 182440"/>
                  <a:gd name="connsiteX107" fmla="*/ 31302 w 147505"/>
                  <a:gd name="connsiteY107" fmla="*/ 15458 h 182440"/>
                  <a:gd name="connsiteX108" fmla="*/ 27892 w 147505"/>
                  <a:gd name="connsiteY108" fmla="*/ 13050 h 182440"/>
                  <a:gd name="connsiteX109" fmla="*/ 25714 w 147505"/>
                  <a:gd name="connsiteY109" fmla="*/ 9188 h 182440"/>
                  <a:gd name="connsiteX110" fmla="*/ 24218 w 147505"/>
                  <a:gd name="connsiteY110" fmla="*/ 4824 h 182440"/>
                  <a:gd name="connsiteX111" fmla="*/ 20134 w 147505"/>
                  <a:gd name="connsiteY111" fmla="*/ 3000 h 182440"/>
                  <a:gd name="connsiteX112" fmla="*/ 21811 w 147505"/>
                  <a:gd name="connsiteY112" fmla="*/ 6763 h 182440"/>
                  <a:gd name="connsiteX113" fmla="*/ 19025 w 147505"/>
                  <a:gd name="connsiteY113" fmla="*/ 9845 h 182440"/>
                  <a:gd name="connsiteX114" fmla="*/ 15343 w 147505"/>
                  <a:gd name="connsiteY114" fmla="*/ 7577 h 182440"/>
                  <a:gd name="connsiteX115" fmla="*/ 12730 w 147505"/>
                  <a:gd name="connsiteY115" fmla="*/ 4241 h 182440"/>
                  <a:gd name="connsiteX116" fmla="*/ 8851 w 147505"/>
                  <a:gd name="connsiteY116" fmla="*/ 2194 h 182440"/>
                  <a:gd name="connsiteX117" fmla="*/ 5112 w 147505"/>
                  <a:gd name="connsiteY117" fmla="*/ 0 h 182440"/>
                  <a:gd name="connsiteX118" fmla="*/ 7478 w 147505"/>
                  <a:gd name="connsiteY118" fmla="*/ 3575 h 182440"/>
                  <a:gd name="connsiteX119" fmla="*/ 4733 w 147505"/>
                  <a:gd name="connsiteY119" fmla="*/ 7659 h 182440"/>
                  <a:gd name="connsiteX120" fmla="*/ 2958 w 147505"/>
                  <a:gd name="connsiteY120" fmla="*/ 11497 h 182440"/>
                  <a:gd name="connsiteX121" fmla="*/ 1232 w 147505"/>
                  <a:gd name="connsiteY121" fmla="*/ 15820 h 182440"/>
                  <a:gd name="connsiteX122" fmla="*/ 0 w 147505"/>
                  <a:gd name="connsiteY122" fmla="*/ 20504 h 182440"/>
                  <a:gd name="connsiteX123" fmla="*/ 2145 w 147505"/>
                  <a:gd name="connsiteY123" fmla="*/ 24145 h 182440"/>
                  <a:gd name="connsiteX124" fmla="*/ 6919 w 147505"/>
                  <a:gd name="connsiteY124" fmla="*/ 24967 h 182440"/>
                  <a:gd name="connsiteX125" fmla="*/ 11201 w 147505"/>
                  <a:gd name="connsiteY125" fmla="*/ 27794 h 182440"/>
                  <a:gd name="connsiteX126" fmla="*/ 13494 w 147505"/>
                  <a:gd name="connsiteY126" fmla="*/ 31360 h 182440"/>
                  <a:gd name="connsiteX127" fmla="*/ 17595 w 147505"/>
                  <a:gd name="connsiteY127" fmla="*/ 32831 h 182440"/>
                  <a:gd name="connsiteX128" fmla="*/ 21737 w 147505"/>
                  <a:gd name="connsiteY128" fmla="*/ 31894 h 182440"/>
                  <a:gd name="connsiteX129" fmla="*/ 23010 w 147505"/>
                  <a:gd name="connsiteY129" fmla="*/ 35888 h 182440"/>
                  <a:gd name="connsiteX130" fmla="*/ 26133 w 147505"/>
                  <a:gd name="connsiteY130" fmla="*/ 38575 h 182440"/>
                  <a:gd name="connsiteX131" fmla="*/ 27736 w 147505"/>
                  <a:gd name="connsiteY131" fmla="*/ 42479 h 182440"/>
                  <a:gd name="connsiteX132" fmla="*/ 23380 w 147505"/>
                  <a:gd name="connsiteY132" fmla="*/ 42989 h 182440"/>
                  <a:gd name="connsiteX133" fmla="*/ 18663 w 147505"/>
                  <a:gd name="connsiteY133" fmla="*/ 42175 h 182440"/>
                  <a:gd name="connsiteX134" fmla="*/ 14505 w 147505"/>
                  <a:gd name="connsiteY134" fmla="*/ 42348 h 182440"/>
                  <a:gd name="connsiteX135" fmla="*/ 14644 w 147505"/>
                  <a:gd name="connsiteY135" fmla="*/ 46777 h 182440"/>
                  <a:gd name="connsiteX136" fmla="*/ 12771 w 147505"/>
                  <a:gd name="connsiteY136" fmla="*/ 50516 h 182440"/>
                  <a:gd name="connsiteX137" fmla="*/ 7930 w 147505"/>
                  <a:gd name="connsiteY137" fmla="*/ 50352 h 182440"/>
                  <a:gd name="connsiteX138" fmla="*/ 7610 w 147505"/>
                  <a:gd name="connsiteY138" fmla="*/ 54502 h 182440"/>
                  <a:gd name="connsiteX139" fmla="*/ 5424 w 147505"/>
                  <a:gd name="connsiteY139" fmla="*/ 58439 h 182440"/>
                  <a:gd name="connsiteX140" fmla="*/ 8415 w 147505"/>
                  <a:gd name="connsiteY140" fmla="*/ 63189 h 182440"/>
                  <a:gd name="connsiteX141" fmla="*/ 13231 w 147505"/>
                  <a:gd name="connsiteY141" fmla="*/ 65547 h 182440"/>
                  <a:gd name="connsiteX142" fmla="*/ 17365 w 147505"/>
                  <a:gd name="connsiteY142" fmla="*/ 68152 h 182440"/>
                  <a:gd name="connsiteX143" fmla="*/ 21342 w 147505"/>
                  <a:gd name="connsiteY143" fmla="*/ 70231 h 182440"/>
                  <a:gd name="connsiteX144" fmla="*/ 25944 w 147505"/>
                  <a:gd name="connsiteY144" fmla="*/ 70379 h 182440"/>
                  <a:gd name="connsiteX145" fmla="*/ 26125 w 147505"/>
                  <a:gd name="connsiteY145" fmla="*/ 74760 h 182440"/>
                  <a:gd name="connsiteX146" fmla="*/ 27966 w 147505"/>
                  <a:gd name="connsiteY146" fmla="*/ 78910 h 182440"/>
                  <a:gd name="connsiteX147" fmla="*/ 26700 w 147505"/>
                  <a:gd name="connsiteY147" fmla="*/ 84268 h 182440"/>
                  <a:gd name="connsiteX148" fmla="*/ 24933 w 147505"/>
                  <a:gd name="connsiteY148" fmla="*/ 88640 h 182440"/>
                  <a:gd name="connsiteX149" fmla="*/ 26561 w 147505"/>
                  <a:gd name="connsiteY149" fmla="*/ 92535 h 182440"/>
                  <a:gd name="connsiteX150" fmla="*/ 29832 w 147505"/>
                  <a:gd name="connsiteY150" fmla="*/ 95453 h 182440"/>
                  <a:gd name="connsiteX151" fmla="*/ 31812 w 147505"/>
                  <a:gd name="connsiteY151" fmla="*/ 99562 h 182440"/>
                  <a:gd name="connsiteX152" fmla="*/ 31755 w 147505"/>
                  <a:gd name="connsiteY152" fmla="*/ 103679 h 182440"/>
                  <a:gd name="connsiteX153" fmla="*/ 36603 w 147505"/>
                  <a:gd name="connsiteY153" fmla="*/ 104081 h 182440"/>
                  <a:gd name="connsiteX154" fmla="*/ 36044 w 147505"/>
                  <a:gd name="connsiteY154" fmla="*/ 108174 h 182440"/>
                  <a:gd name="connsiteX155" fmla="*/ 36340 w 147505"/>
                  <a:gd name="connsiteY155" fmla="*/ 112513 h 182440"/>
                  <a:gd name="connsiteX156" fmla="*/ 39718 w 147505"/>
                  <a:gd name="connsiteY156" fmla="*/ 116253 h 182440"/>
                  <a:gd name="connsiteX157" fmla="*/ 40359 w 147505"/>
                  <a:gd name="connsiteY157" fmla="*/ 121216 h 182440"/>
                  <a:gd name="connsiteX158" fmla="*/ 41041 w 147505"/>
                  <a:gd name="connsiteY158" fmla="*/ 125662 h 182440"/>
                  <a:gd name="connsiteX159" fmla="*/ 42619 w 147505"/>
                  <a:gd name="connsiteY159" fmla="*/ 129492 h 182440"/>
                  <a:gd name="connsiteX160" fmla="*/ 43966 w 147505"/>
                  <a:gd name="connsiteY160" fmla="*/ 133486 h 182440"/>
                  <a:gd name="connsiteX161" fmla="*/ 45717 w 147505"/>
                  <a:gd name="connsiteY161" fmla="*/ 137438 h 182440"/>
                  <a:gd name="connsiteX162" fmla="*/ 46884 w 147505"/>
                  <a:gd name="connsiteY162" fmla="*/ 142673 h 182440"/>
                  <a:gd name="connsiteX163" fmla="*/ 46514 w 147505"/>
                  <a:gd name="connsiteY163" fmla="*/ 147210 h 182440"/>
                  <a:gd name="connsiteX164" fmla="*/ 48618 w 147505"/>
                  <a:gd name="connsiteY164" fmla="*/ 151828 h 182440"/>
                  <a:gd name="connsiteX165" fmla="*/ 47229 w 147505"/>
                  <a:gd name="connsiteY165" fmla="*/ 147251 h 182440"/>
                  <a:gd name="connsiteX166" fmla="*/ 51314 w 147505"/>
                  <a:gd name="connsiteY166" fmla="*/ 150144 h 182440"/>
                  <a:gd name="connsiteX167" fmla="*/ 54921 w 147505"/>
                  <a:gd name="connsiteY167" fmla="*/ 147193 h 182440"/>
                  <a:gd name="connsiteX168" fmla="*/ 56293 w 147505"/>
                  <a:gd name="connsiteY168" fmla="*/ 151434 h 182440"/>
                  <a:gd name="connsiteX169" fmla="*/ 57510 w 147505"/>
                  <a:gd name="connsiteY169" fmla="*/ 147399 h 182440"/>
                  <a:gd name="connsiteX170" fmla="*/ 58184 w 147505"/>
                  <a:gd name="connsiteY170" fmla="*/ 143199 h 182440"/>
                  <a:gd name="connsiteX171" fmla="*/ 57461 w 147505"/>
                  <a:gd name="connsiteY171" fmla="*/ 138836 h 182440"/>
                  <a:gd name="connsiteX172" fmla="*/ 55858 w 147505"/>
                  <a:gd name="connsiteY172" fmla="*/ 134965 h 182440"/>
                  <a:gd name="connsiteX173" fmla="*/ 54576 w 147505"/>
                  <a:gd name="connsiteY173" fmla="*/ 130601 h 182440"/>
                  <a:gd name="connsiteX174" fmla="*/ 53277 w 147505"/>
                  <a:gd name="connsiteY174" fmla="*/ 126459 h 182440"/>
                  <a:gd name="connsiteX175" fmla="*/ 54970 w 147505"/>
                  <a:gd name="connsiteY175" fmla="*/ 130207 h 182440"/>
                  <a:gd name="connsiteX176" fmla="*/ 56762 w 147505"/>
                  <a:gd name="connsiteY176" fmla="*/ 134299 h 182440"/>
                  <a:gd name="connsiteX177" fmla="*/ 58331 w 147505"/>
                  <a:gd name="connsiteY177" fmla="*/ 139715 h 182440"/>
                  <a:gd name="connsiteX178" fmla="*/ 59260 w 147505"/>
                  <a:gd name="connsiteY178" fmla="*/ 135170 h 182440"/>
                  <a:gd name="connsiteX179" fmla="*/ 59449 w 147505"/>
                  <a:gd name="connsiteY179" fmla="*/ 130387 h 182440"/>
                  <a:gd name="connsiteX180" fmla="*/ 59688 w 147505"/>
                  <a:gd name="connsiteY180" fmla="*/ 135598 h 182440"/>
                  <a:gd name="connsiteX181" fmla="*/ 60526 w 147505"/>
                  <a:gd name="connsiteY181" fmla="*/ 139657 h 182440"/>
                  <a:gd name="connsiteX182" fmla="*/ 59572 w 147505"/>
                  <a:gd name="connsiteY182" fmla="*/ 144350 h 182440"/>
                  <a:gd name="connsiteX183" fmla="*/ 60164 w 147505"/>
                  <a:gd name="connsiteY183" fmla="*/ 148705 h 182440"/>
                  <a:gd name="connsiteX184" fmla="*/ 64495 w 147505"/>
                  <a:gd name="connsiteY184" fmla="*/ 150160 h 182440"/>
                  <a:gd name="connsiteX185" fmla="*/ 62136 w 147505"/>
                  <a:gd name="connsiteY185" fmla="*/ 146314 h 182440"/>
                  <a:gd name="connsiteX186" fmla="*/ 66484 w 147505"/>
                  <a:gd name="connsiteY186" fmla="*/ 147341 h 182440"/>
                  <a:gd name="connsiteX187" fmla="*/ 68177 w 147505"/>
                  <a:gd name="connsiteY187" fmla="*/ 143167 h 182440"/>
                  <a:gd name="connsiteX188" fmla="*/ 68078 w 147505"/>
                  <a:gd name="connsiteY188" fmla="*/ 138803 h 182440"/>
                  <a:gd name="connsiteX189" fmla="*/ 70281 w 147505"/>
                  <a:gd name="connsiteY189" fmla="*/ 143043 h 182440"/>
                  <a:gd name="connsiteX190" fmla="*/ 71842 w 147505"/>
                  <a:gd name="connsiteY190" fmla="*/ 138351 h 182440"/>
                  <a:gd name="connsiteX191" fmla="*/ 71875 w 147505"/>
                  <a:gd name="connsiteY191" fmla="*/ 142542 h 182440"/>
                  <a:gd name="connsiteX192" fmla="*/ 74077 w 147505"/>
                  <a:gd name="connsiteY192" fmla="*/ 146971 h 182440"/>
                  <a:gd name="connsiteX193" fmla="*/ 77817 w 147505"/>
                  <a:gd name="connsiteY193" fmla="*/ 149100 h 182440"/>
                  <a:gd name="connsiteX194" fmla="*/ 80381 w 147505"/>
                  <a:gd name="connsiteY194" fmla="*/ 144161 h 182440"/>
                  <a:gd name="connsiteX195" fmla="*/ 81958 w 147505"/>
                  <a:gd name="connsiteY195" fmla="*/ 140142 h 182440"/>
                  <a:gd name="connsiteX196" fmla="*/ 85336 w 147505"/>
                  <a:gd name="connsiteY196" fmla="*/ 137266 h 182440"/>
                  <a:gd name="connsiteX197" fmla="*/ 87284 w 147505"/>
                  <a:gd name="connsiteY197" fmla="*/ 133453 h 182440"/>
                  <a:gd name="connsiteX198" fmla="*/ 87390 w 147505"/>
                  <a:gd name="connsiteY198" fmla="*/ 127067 h 182440"/>
                  <a:gd name="connsiteX199" fmla="*/ 88295 w 147505"/>
                  <a:gd name="connsiteY199" fmla="*/ 131333 h 182440"/>
                  <a:gd name="connsiteX200" fmla="*/ 88820 w 147505"/>
                  <a:gd name="connsiteY200" fmla="*/ 135935 h 182440"/>
                  <a:gd name="connsiteX201" fmla="*/ 88237 w 147505"/>
                  <a:gd name="connsiteY201" fmla="*/ 141441 h 182440"/>
                  <a:gd name="connsiteX202" fmla="*/ 86454 w 147505"/>
                  <a:gd name="connsiteY202" fmla="*/ 145829 h 182440"/>
                  <a:gd name="connsiteX203" fmla="*/ 90957 w 147505"/>
                  <a:gd name="connsiteY203" fmla="*/ 142558 h 182440"/>
                  <a:gd name="connsiteX204" fmla="*/ 93595 w 147505"/>
                  <a:gd name="connsiteY204" fmla="*/ 139082 h 182440"/>
                  <a:gd name="connsiteX205" fmla="*/ 93776 w 147505"/>
                  <a:gd name="connsiteY205" fmla="*/ 133839 h 182440"/>
                  <a:gd name="connsiteX206" fmla="*/ 93710 w 147505"/>
                  <a:gd name="connsiteY206" fmla="*/ 128966 h 182440"/>
                  <a:gd name="connsiteX207" fmla="*/ 90119 w 147505"/>
                  <a:gd name="connsiteY207" fmla="*/ 124824 h 182440"/>
                  <a:gd name="connsiteX208" fmla="*/ 87210 w 147505"/>
                  <a:gd name="connsiteY208" fmla="*/ 120246 h 182440"/>
                  <a:gd name="connsiteX209" fmla="*/ 83890 w 147505"/>
                  <a:gd name="connsiteY209" fmla="*/ 113721 h 182440"/>
                  <a:gd name="connsiteX210" fmla="*/ 81186 w 147505"/>
                  <a:gd name="connsiteY210" fmla="*/ 109818 h 182440"/>
                  <a:gd name="connsiteX211" fmla="*/ 82797 w 147505"/>
                  <a:gd name="connsiteY211" fmla="*/ 105364 h 182440"/>
                  <a:gd name="connsiteX212" fmla="*/ 79682 w 147505"/>
                  <a:gd name="connsiteY212" fmla="*/ 101706 h 182440"/>
                  <a:gd name="connsiteX213" fmla="*/ 84251 w 147505"/>
                  <a:gd name="connsiteY213" fmla="*/ 102947 h 182440"/>
                  <a:gd name="connsiteX214" fmla="*/ 84226 w 147505"/>
                  <a:gd name="connsiteY214" fmla="*/ 107451 h 182440"/>
                  <a:gd name="connsiteX215" fmla="*/ 85040 w 147505"/>
                  <a:gd name="connsiteY215" fmla="*/ 111683 h 182440"/>
                  <a:gd name="connsiteX216" fmla="*/ 87588 w 147505"/>
                  <a:gd name="connsiteY216" fmla="*/ 115118 h 182440"/>
                  <a:gd name="connsiteX217" fmla="*/ 90275 w 147505"/>
                  <a:gd name="connsiteY217" fmla="*/ 119285 h 182440"/>
                  <a:gd name="connsiteX218" fmla="*/ 93324 w 147505"/>
                  <a:gd name="connsiteY218" fmla="*/ 123887 h 182440"/>
                  <a:gd name="connsiteX219" fmla="*/ 98962 w 147505"/>
                  <a:gd name="connsiteY219" fmla="*/ 126755 h 182440"/>
                  <a:gd name="connsiteX220" fmla="*/ 103720 w 147505"/>
                  <a:gd name="connsiteY220" fmla="*/ 125670 h 182440"/>
                  <a:gd name="connsiteX221" fmla="*/ 103325 w 147505"/>
                  <a:gd name="connsiteY221" fmla="*/ 121126 h 182440"/>
                  <a:gd name="connsiteX222" fmla="*/ 106193 w 147505"/>
                  <a:gd name="connsiteY222" fmla="*/ 118134 h 182440"/>
                  <a:gd name="connsiteX223" fmla="*/ 111247 w 147505"/>
                  <a:gd name="connsiteY223" fmla="*/ 121611 h 182440"/>
                  <a:gd name="connsiteX224" fmla="*/ 115398 w 147505"/>
                  <a:gd name="connsiteY224" fmla="*/ 126015 h 182440"/>
                  <a:gd name="connsiteX225" fmla="*/ 118258 w 147505"/>
                  <a:gd name="connsiteY225" fmla="*/ 130692 h 182440"/>
                  <a:gd name="connsiteX226" fmla="*/ 120320 w 147505"/>
                  <a:gd name="connsiteY226" fmla="*/ 135565 h 182440"/>
                  <a:gd name="connsiteX227" fmla="*/ 122728 w 147505"/>
                  <a:gd name="connsiteY227" fmla="*/ 139353 h 182440"/>
                  <a:gd name="connsiteX228" fmla="*/ 123821 w 147505"/>
                  <a:gd name="connsiteY228" fmla="*/ 143454 h 182440"/>
                  <a:gd name="connsiteX229" fmla="*/ 125366 w 147505"/>
                  <a:gd name="connsiteY229" fmla="*/ 148171 h 182440"/>
                  <a:gd name="connsiteX230" fmla="*/ 124495 w 147505"/>
                  <a:gd name="connsiteY230" fmla="*/ 152954 h 182440"/>
                  <a:gd name="connsiteX231" fmla="*/ 126064 w 147505"/>
                  <a:gd name="connsiteY231" fmla="*/ 157162 h 182440"/>
                  <a:gd name="connsiteX232" fmla="*/ 128308 w 147505"/>
                  <a:gd name="connsiteY232" fmla="*/ 153595 h 182440"/>
                  <a:gd name="connsiteX233" fmla="*/ 129237 w 147505"/>
                  <a:gd name="connsiteY233" fmla="*/ 158263 h 182440"/>
                  <a:gd name="connsiteX234" fmla="*/ 130313 w 147505"/>
                  <a:gd name="connsiteY234" fmla="*/ 162430 h 182440"/>
                  <a:gd name="connsiteX235" fmla="*/ 131883 w 147505"/>
                  <a:gd name="connsiteY235" fmla="*/ 166818 h 182440"/>
                  <a:gd name="connsiteX236" fmla="*/ 134578 w 147505"/>
                  <a:gd name="connsiteY236" fmla="*/ 171190 h 182440"/>
                  <a:gd name="connsiteX237" fmla="*/ 137480 w 147505"/>
                  <a:gd name="connsiteY237" fmla="*/ 175480 h 182440"/>
                  <a:gd name="connsiteX238" fmla="*/ 140618 w 147505"/>
                  <a:gd name="connsiteY238" fmla="*/ 180156 h 182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</a:cxnLst>
                <a:rect l="l" t="t" r="r" b="b"/>
                <a:pathLst>
                  <a:path w="147505" h="182440">
                    <a:moveTo>
                      <a:pt x="83388" y="111420"/>
                    </a:moveTo>
                    <a:lnTo>
                      <a:pt x="83438" y="107155"/>
                    </a:lnTo>
                    <a:lnTo>
                      <a:pt x="83388" y="111420"/>
                    </a:lnTo>
                    <a:close/>
                    <a:moveTo>
                      <a:pt x="107344" y="123336"/>
                    </a:moveTo>
                    <a:lnTo>
                      <a:pt x="104451" y="120098"/>
                    </a:lnTo>
                    <a:lnTo>
                      <a:pt x="107344" y="123336"/>
                    </a:lnTo>
                    <a:close/>
                    <a:moveTo>
                      <a:pt x="82049" y="147522"/>
                    </a:moveTo>
                    <a:lnTo>
                      <a:pt x="85459" y="144588"/>
                    </a:lnTo>
                    <a:lnTo>
                      <a:pt x="81178" y="146191"/>
                    </a:lnTo>
                    <a:close/>
                    <a:moveTo>
                      <a:pt x="85895" y="143947"/>
                    </a:moveTo>
                    <a:lnTo>
                      <a:pt x="88007" y="139140"/>
                    </a:lnTo>
                    <a:lnTo>
                      <a:pt x="85722" y="142624"/>
                    </a:lnTo>
                    <a:close/>
                    <a:moveTo>
                      <a:pt x="96858" y="140594"/>
                    </a:moveTo>
                    <a:lnTo>
                      <a:pt x="98189" y="136510"/>
                    </a:lnTo>
                    <a:lnTo>
                      <a:pt x="97441" y="131694"/>
                    </a:lnTo>
                    <a:lnTo>
                      <a:pt x="96890" y="135844"/>
                    </a:lnTo>
                    <a:lnTo>
                      <a:pt x="96208" y="140142"/>
                    </a:lnTo>
                    <a:close/>
                    <a:moveTo>
                      <a:pt x="100761" y="140380"/>
                    </a:moveTo>
                    <a:lnTo>
                      <a:pt x="103284" y="136535"/>
                    </a:lnTo>
                    <a:lnTo>
                      <a:pt x="101978" y="131390"/>
                    </a:lnTo>
                    <a:lnTo>
                      <a:pt x="100079" y="135343"/>
                    </a:lnTo>
                    <a:lnTo>
                      <a:pt x="99561" y="139526"/>
                    </a:lnTo>
                    <a:close/>
                    <a:moveTo>
                      <a:pt x="111519" y="130601"/>
                    </a:moveTo>
                    <a:lnTo>
                      <a:pt x="109776" y="124158"/>
                    </a:lnTo>
                    <a:lnTo>
                      <a:pt x="109472" y="128308"/>
                    </a:lnTo>
                    <a:close/>
                    <a:moveTo>
                      <a:pt x="123878" y="151015"/>
                    </a:moveTo>
                    <a:lnTo>
                      <a:pt x="124635" y="146322"/>
                    </a:lnTo>
                    <a:lnTo>
                      <a:pt x="123443" y="150415"/>
                    </a:lnTo>
                    <a:close/>
                    <a:moveTo>
                      <a:pt x="142879" y="182440"/>
                    </a:moveTo>
                    <a:lnTo>
                      <a:pt x="140471" y="177633"/>
                    </a:lnTo>
                    <a:lnTo>
                      <a:pt x="138786" y="173721"/>
                    </a:lnTo>
                    <a:lnTo>
                      <a:pt x="136477" y="169793"/>
                    </a:lnTo>
                    <a:lnTo>
                      <a:pt x="135721" y="164476"/>
                    </a:lnTo>
                    <a:lnTo>
                      <a:pt x="137241" y="160564"/>
                    </a:lnTo>
                    <a:lnTo>
                      <a:pt x="141465" y="160844"/>
                    </a:lnTo>
                    <a:lnTo>
                      <a:pt x="145467" y="162454"/>
                    </a:lnTo>
                    <a:lnTo>
                      <a:pt x="146988" y="166489"/>
                    </a:lnTo>
                    <a:lnTo>
                      <a:pt x="147505" y="161649"/>
                    </a:lnTo>
                    <a:lnTo>
                      <a:pt x="145739" y="155888"/>
                    </a:lnTo>
                    <a:lnTo>
                      <a:pt x="144875" y="151763"/>
                    </a:lnTo>
                    <a:lnTo>
                      <a:pt x="144563" y="147497"/>
                    </a:lnTo>
                    <a:lnTo>
                      <a:pt x="143651" y="142920"/>
                    </a:lnTo>
                    <a:lnTo>
                      <a:pt x="141851" y="138696"/>
                    </a:lnTo>
                    <a:lnTo>
                      <a:pt x="141555" y="134373"/>
                    </a:lnTo>
                    <a:lnTo>
                      <a:pt x="139715" y="128160"/>
                    </a:lnTo>
                    <a:lnTo>
                      <a:pt x="138762" y="124076"/>
                    </a:lnTo>
                    <a:lnTo>
                      <a:pt x="137290" y="119696"/>
                    </a:lnTo>
                    <a:lnTo>
                      <a:pt x="134817" y="114929"/>
                    </a:lnTo>
                    <a:lnTo>
                      <a:pt x="132548" y="111050"/>
                    </a:lnTo>
                    <a:lnTo>
                      <a:pt x="131291" y="107065"/>
                    </a:lnTo>
                    <a:lnTo>
                      <a:pt x="131185" y="101813"/>
                    </a:lnTo>
                    <a:lnTo>
                      <a:pt x="129442" y="97984"/>
                    </a:lnTo>
                    <a:lnTo>
                      <a:pt x="127626" y="93053"/>
                    </a:lnTo>
                    <a:lnTo>
                      <a:pt x="125752" y="88714"/>
                    </a:lnTo>
                    <a:lnTo>
                      <a:pt x="121635" y="90119"/>
                    </a:lnTo>
                    <a:lnTo>
                      <a:pt x="117510" y="88574"/>
                    </a:lnTo>
                    <a:lnTo>
                      <a:pt x="118603" y="94861"/>
                    </a:lnTo>
                    <a:lnTo>
                      <a:pt x="116310" y="98707"/>
                    </a:lnTo>
                    <a:lnTo>
                      <a:pt x="114601" y="102980"/>
                    </a:lnTo>
                    <a:lnTo>
                      <a:pt x="116639" y="108314"/>
                    </a:lnTo>
                    <a:lnTo>
                      <a:pt x="113630" y="112135"/>
                    </a:lnTo>
                    <a:lnTo>
                      <a:pt x="109292" y="110138"/>
                    </a:lnTo>
                    <a:lnTo>
                      <a:pt x="107319" y="105922"/>
                    </a:lnTo>
                    <a:lnTo>
                      <a:pt x="105536" y="109645"/>
                    </a:lnTo>
                    <a:lnTo>
                      <a:pt x="102643" y="105380"/>
                    </a:lnTo>
                    <a:lnTo>
                      <a:pt x="101106" y="101353"/>
                    </a:lnTo>
                    <a:lnTo>
                      <a:pt x="99109" y="96192"/>
                    </a:lnTo>
                    <a:lnTo>
                      <a:pt x="96373" y="92699"/>
                    </a:lnTo>
                    <a:lnTo>
                      <a:pt x="95683" y="88097"/>
                    </a:lnTo>
                    <a:lnTo>
                      <a:pt x="96792" y="83635"/>
                    </a:lnTo>
                    <a:lnTo>
                      <a:pt x="99742" y="80586"/>
                    </a:lnTo>
                    <a:lnTo>
                      <a:pt x="100786" y="76592"/>
                    </a:lnTo>
                    <a:lnTo>
                      <a:pt x="105791" y="77628"/>
                    </a:lnTo>
                    <a:lnTo>
                      <a:pt x="106736" y="73190"/>
                    </a:lnTo>
                    <a:lnTo>
                      <a:pt x="111198" y="73371"/>
                    </a:lnTo>
                    <a:lnTo>
                      <a:pt x="113680" y="69755"/>
                    </a:lnTo>
                    <a:lnTo>
                      <a:pt x="118052" y="68276"/>
                    </a:lnTo>
                    <a:lnTo>
                      <a:pt x="118504" y="63903"/>
                    </a:lnTo>
                    <a:lnTo>
                      <a:pt x="120427" y="58981"/>
                    </a:lnTo>
                    <a:lnTo>
                      <a:pt x="121158" y="54905"/>
                    </a:lnTo>
                    <a:lnTo>
                      <a:pt x="125226" y="53220"/>
                    </a:lnTo>
                    <a:lnTo>
                      <a:pt x="124224" y="49136"/>
                    </a:lnTo>
                    <a:lnTo>
                      <a:pt x="120986" y="46194"/>
                    </a:lnTo>
                    <a:lnTo>
                      <a:pt x="116893" y="44468"/>
                    </a:lnTo>
                    <a:lnTo>
                      <a:pt x="112924" y="42816"/>
                    </a:lnTo>
                    <a:lnTo>
                      <a:pt x="105355" y="43399"/>
                    </a:lnTo>
                    <a:lnTo>
                      <a:pt x="101303" y="44279"/>
                    </a:lnTo>
                    <a:lnTo>
                      <a:pt x="96126" y="43991"/>
                    </a:lnTo>
                    <a:lnTo>
                      <a:pt x="91713" y="42471"/>
                    </a:lnTo>
                    <a:lnTo>
                      <a:pt x="87489" y="42693"/>
                    </a:lnTo>
                    <a:lnTo>
                      <a:pt x="83397" y="43227"/>
                    </a:lnTo>
                    <a:lnTo>
                      <a:pt x="77973" y="42997"/>
                    </a:lnTo>
                    <a:lnTo>
                      <a:pt x="73773" y="43391"/>
                    </a:lnTo>
                    <a:lnTo>
                      <a:pt x="69097" y="44057"/>
                    </a:lnTo>
                    <a:lnTo>
                      <a:pt x="64602" y="42610"/>
                    </a:lnTo>
                    <a:lnTo>
                      <a:pt x="59992" y="41624"/>
                    </a:lnTo>
                    <a:lnTo>
                      <a:pt x="56113" y="39932"/>
                    </a:lnTo>
                    <a:lnTo>
                      <a:pt x="51453" y="39307"/>
                    </a:lnTo>
                    <a:lnTo>
                      <a:pt x="50286" y="35206"/>
                    </a:lnTo>
                    <a:lnTo>
                      <a:pt x="50508" y="30341"/>
                    </a:lnTo>
                    <a:lnTo>
                      <a:pt x="48897" y="26199"/>
                    </a:lnTo>
                    <a:lnTo>
                      <a:pt x="47714" y="20915"/>
                    </a:lnTo>
                    <a:lnTo>
                      <a:pt x="45873" y="16411"/>
                    </a:lnTo>
                    <a:lnTo>
                      <a:pt x="43301" y="12302"/>
                    </a:lnTo>
                    <a:lnTo>
                      <a:pt x="39151" y="12344"/>
                    </a:lnTo>
                    <a:lnTo>
                      <a:pt x="39759" y="16757"/>
                    </a:lnTo>
                    <a:lnTo>
                      <a:pt x="35658" y="16173"/>
                    </a:lnTo>
                    <a:lnTo>
                      <a:pt x="31302" y="15458"/>
                    </a:lnTo>
                    <a:lnTo>
                      <a:pt x="27892" y="13050"/>
                    </a:lnTo>
                    <a:lnTo>
                      <a:pt x="25714" y="9188"/>
                    </a:lnTo>
                    <a:lnTo>
                      <a:pt x="24218" y="4824"/>
                    </a:lnTo>
                    <a:lnTo>
                      <a:pt x="20134" y="3000"/>
                    </a:lnTo>
                    <a:lnTo>
                      <a:pt x="21811" y="6763"/>
                    </a:lnTo>
                    <a:lnTo>
                      <a:pt x="19025" y="9845"/>
                    </a:lnTo>
                    <a:lnTo>
                      <a:pt x="15343" y="7577"/>
                    </a:lnTo>
                    <a:lnTo>
                      <a:pt x="12730" y="4241"/>
                    </a:lnTo>
                    <a:lnTo>
                      <a:pt x="8851" y="2194"/>
                    </a:lnTo>
                    <a:lnTo>
                      <a:pt x="5112" y="0"/>
                    </a:lnTo>
                    <a:lnTo>
                      <a:pt x="7478" y="3575"/>
                    </a:lnTo>
                    <a:lnTo>
                      <a:pt x="4733" y="7659"/>
                    </a:lnTo>
                    <a:lnTo>
                      <a:pt x="2958" y="11497"/>
                    </a:lnTo>
                    <a:lnTo>
                      <a:pt x="1232" y="15820"/>
                    </a:lnTo>
                    <a:lnTo>
                      <a:pt x="0" y="20504"/>
                    </a:lnTo>
                    <a:lnTo>
                      <a:pt x="2145" y="24145"/>
                    </a:lnTo>
                    <a:lnTo>
                      <a:pt x="6919" y="24967"/>
                    </a:lnTo>
                    <a:lnTo>
                      <a:pt x="11201" y="27794"/>
                    </a:lnTo>
                    <a:lnTo>
                      <a:pt x="13494" y="31360"/>
                    </a:lnTo>
                    <a:lnTo>
                      <a:pt x="17595" y="32831"/>
                    </a:lnTo>
                    <a:lnTo>
                      <a:pt x="21737" y="31894"/>
                    </a:lnTo>
                    <a:lnTo>
                      <a:pt x="23010" y="35888"/>
                    </a:lnTo>
                    <a:lnTo>
                      <a:pt x="26133" y="38575"/>
                    </a:lnTo>
                    <a:lnTo>
                      <a:pt x="27736" y="42479"/>
                    </a:lnTo>
                    <a:lnTo>
                      <a:pt x="23380" y="42989"/>
                    </a:lnTo>
                    <a:lnTo>
                      <a:pt x="18663" y="42175"/>
                    </a:lnTo>
                    <a:lnTo>
                      <a:pt x="14505" y="42348"/>
                    </a:lnTo>
                    <a:lnTo>
                      <a:pt x="14644" y="46777"/>
                    </a:lnTo>
                    <a:lnTo>
                      <a:pt x="12771" y="50516"/>
                    </a:lnTo>
                    <a:lnTo>
                      <a:pt x="7930" y="50352"/>
                    </a:lnTo>
                    <a:lnTo>
                      <a:pt x="7610" y="54502"/>
                    </a:lnTo>
                    <a:lnTo>
                      <a:pt x="5424" y="58439"/>
                    </a:lnTo>
                    <a:lnTo>
                      <a:pt x="8415" y="63189"/>
                    </a:lnTo>
                    <a:lnTo>
                      <a:pt x="13231" y="65547"/>
                    </a:lnTo>
                    <a:lnTo>
                      <a:pt x="17365" y="68152"/>
                    </a:lnTo>
                    <a:lnTo>
                      <a:pt x="21342" y="70231"/>
                    </a:lnTo>
                    <a:lnTo>
                      <a:pt x="25944" y="70379"/>
                    </a:lnTo>
                    <a:lnTo>
                      <a:pt x="26125" y="74760"/>
                    </a:lnTo>
                    <a:lnTo>
                      <a:pt x="27966" y="78910"/>
                    </a:lnTo>
                    <a:lnTo>
                      <a:pt x="26700" y="84268"/>
                    </a:lnTo>
                    <a:lnTo>
                      <a:pt x="24933" y="88640"/>
                    </a:lnTo>
                    <a:lnTo>
                      <a:pt x="26561" y="92535"/>
                    </a:lnTo>
                    <a:lnTo>
                      <a:pt x="29832" y="95453"/>
                    </a:lnTo>
                    <a:lnTo>
                      <a:pt x="31812" y="99562"/>
                    </a:lnTo>
                    <a:lnTo>
                      <a:pt x="31755" y="103679"/>
                    </a:lnTo>
                    <a:lnTo>
                      <a:pt x="36603" y="104081"/>
                    </a:lnTo>
                    <a:lnTo>
                      <a:pt x="36044" y="108174"/>
                    </a:lnTo>
                    <a:lnTo>
                      <a:pt x="36340" y="112513"/>
                    </a:lnTo>
                    <a:lnTo>
                      <a:pt x="39718" y="116253"/>
                    </a:lnTo>
                    <a:lnTo>
                      <a:pt x="40359" y="121216"/>
                    </a:lnTo>
                    <a:lnTo>
                      <a:pt x="41041" y="125662"/>
                    </a:lnTo>
                    <a:lnTo>
                      <a:pt x="42619" y="129492"/>
                    </a:lnTo>
                    <a:lnTo>
                      <a:pt x="43966" y="133486"/>
                    </a:lnTo>
                    <a:lnTo>
                      <a:pt x="45717" y="137438"/>
                    </a:lnTo>
                    <a:lnTo>
                      <a:pt x="46884" y="142673"/>
                    </a:lnTo>
                    <a:lnTo>
                      <a:pt x="46514" y="147210"/>
                    </a:lnTo>
                    <a:lnTo>
                      <a:pt x="48618" y="151828"/>
                    </a:lnTo>
                    <a:lnTo>
                      <a:pt x="47229" y="147251"/>
                    </a:lnTo>
                    <a:lnTo>
                      <a:pt x="51314" y="150144"/>
                    </a:lnTo>
                    <a:lnTo>
                      <a:pt x="54921" y="147193"/>
                    </a:lnTo>
                    <a:lnTo>
                      <a:pt x="56293" y="151434"/>
                    </a:lnTo>
                    <a:lnTo>
                      <a:pt x="57510" y="147399"/>
                    </a:lnTo>
                    <a:lnTo>
                      <a:pt x="58184" y="143199"/>
                    </a:lnTo>
                    <a:lnTo>
                      <a:pt x="57461" y="138836"/>
                    </a:lnTo>
                    <a:lnTo>
                      <a:pt x="55858" y="134965"/>
                    </a:lnTo>
                    <a:lnTo>
                      <a:pt x="54576" y="130601"/>
                    </a:lnTo>
                    <a:lnTo>
                      <a:pt x="53277" y="126459"/>
                    </a:lnTo>
                    <a:lnTo>
                      <a:pt x="54970" y="130207"/>
                    </a:lnTo>
                    <a:lnTo>
                      <a:pt x="56762" y="134299"/>
                    </a:lnTo>
                    <a:lnTo>
                      <a:pt x="58331" y="139715"/>
                    </a:lnTo>
                    <a:lnTo>
                      <a:pt x="59260" y="135170"/>
                    </a:lnTo>
                    <a:lnTo>
                      <a:pt x="59449" y="130387"/>
                    </a:lnTo>
                    <a:lnTo>
                      <a:pt x="59688" y="135598"/>
                    </a:lnTo>
                    <a:lnTo>
                      <a:pt x="60526" y="139657"/>
                    </a:lnTo>
                    <a:lnTo>
                      <a:pt x="59572" y="144350"/>
                    </a:lnTo>
                    <a:lnTo>
                      <a:pt x="60164" y="148705"/>
                    </a:lnTo>
                    <a:lnTo>
                      <a:pt x="64495" y="150160"/>
                    </a:lnTo>
                    <a:lnTo>
                      <a:pt x="62136" y="146314"/>
                    </a:lnTo>
                    <a:lnTo>
                      <a:pt x="66484" y="147341"/>
                    </a:lnTo>
                    <a:lnTo>
                      <a:pt x="68177" y="143167"/>
                    </a:lnTo>
                    <a:lnTo>
                      <a:pt x="68078" y="138803"/>
                    </a:lnTo>
                    <a:lnTo>
                      <a:pt x="70281" y="143043"/>
                    </a:lnTo>
                    <a:lnTo>
                      <a:pt x="71842" y="138351"/>
                    </a:lnTo>
                    <a:lnTo>
                      <a:pt x="71875" y="142542"/>
                    </a:lnTo>
                    <a:lnTo>
                      <a:pt x="74077" y="146971"/>
                    </a:lnTo>
                    <a:lnTo>
                      <a:pt x="77817" y="149100"/>
                    </a:lnTo>
                    <a:lnTo>
                      <a:pt x="80381" y="144161"/>
                    </a:lnTo>
                    <a:lnTo>
                      <a:pt x="81958" y="140142"/>
                    </a:lnTo>
                    <a:lnTo>
                      <a:pt x="85336" y="137266"/>
                    </a:lnTo>
                    <a:lnTo>
                      <a:pt x="87284" y="133453"/>
                    </a:lnTo>
                    <a:lnTo>
                      <a:pt x="87390" y="127067"/>
                    </a:lnTo>
                    <a:lnTo>
                      <a:pt x="88295" y="131333"/>
                    </a:lnTo>
                    <a:lnTo>
                      <a:pt x="88820" y="135935"/>
                    </a:lnTo>
                    <a:lnTo>
                      <a:pt x="88237" y="141441"/>
                    </a:lnTo>
                    <a:lnTo>
                      <a:pt x="86454" y="145829"/>
                    </a:lnTo>
                    <a:lnTo>
                      <a:pt x="90957" y="142558"/>
                    </a:lnTo>
                    <a:lnTo>
                      <a:pt x="93595" y="139082"/>
                    </a:lnTo>
                    <a:lnTo>
                      <a:pt x="93776" y="133839"/>
                    </a:lnTo>
                    <a:lnTo>
                      <a:pt x="93710" y="128966"/>
                    </a:lnTo>
                    <a:lnTo>
                      <a:pt x="90119" y="124824"/>
                    </a:lnTo>
                    <a:lnTo>
                      <a:pt x="87210" y="120246"/>
                    </a:lnTo>
                    <a:lnTo>
                      <a:pt x="83890" y="113721"/>
                    </a:lnTo>
                    <a:lnTo>
                      <a:pt x="81186" y="109818"/>
                    </a:lnTo>
                    <a:lnTo>
                      <a:pt x="82797" y="105364"/>
                    </a:lnTo>
                    <a:lnTo>
                      <a:pt x="79682" y="101706"/>
                    </a:lnTo>
                    <a:lnTo>
                      <a:pt x="84251" y="102947"/>
                    </a:lnTo>
                    <a:lnTo>
                      <a:pt x="84226" y="107451"/>
                    </a:lnTo>
                    <a:lnTo>
                      <a:pt x="85040" y="111683"/>
                    </a:lnTo>
                    <a:lnTo>
                      <a:pt x="87588" y="115118"/>
                    </a:lnTo>
                    <a:lnTo>
                      <a:pt x="90275" y="119285"/>
                    </a:lnTo>
                    <a:lnTo>
                      <a:pt x="93324" y="123887"/>
                    </a:lnTo>
                    <a:lnTo>
                      <a:pt x="98962" y="126755"/>
                    </a:lnTo>
                    <a:lnTo>
                      <a:pt x="103720" y="125670"/>
                    </a:lnTo>
                    <a:lnTo>
                      <a:pt x="103325" y="121126"/>
                    </a:lnTo>
                    <a:lnTo>
                      <a:pt x="106193" y="118134"/>
                    </a:lnTo>
                    <a:lnTo>
                      <a:pt x="111247" y="121611"/>
                    </a:lnTo>
                    <a:lnTo>
                      <a:pt x="115398" y="126015"/>
                    </a:lnTo>
                    <a:lnTo>
                      <a:pt x="118258" y="130692"/>
                    </a:lnTo>
                    <a:lnTo>
                      <a:pt x="120320" y="135565"/>
                    </a:lnTo>
                    <a:lnTo>
                      <a:pt x="122728" y="139353"/>
                    </a:lnTo>
                    <a:lnTo>
                      <a:pt x="123821" y="143454"/>
                    </a:lnTo>
                    <a:lnTo>
                      <a:pt x="125366" y="148171"/>
                    </a:lnTo>
                    <a:lnTo>
                      <a:pt x="124495" y="152954"/>
                    </a:lnTo>
                    <a:lnTo>
                      <a:pt x="126064" y="157162"/>
                    </a:lnTo>
                    <a:lnTo>
                      <a:pt x="128308" y="153595"/>
                    </a:lnTo>
                    <a:lnTo>
                      <a:pt x="129237" y="158263"/>
                    </a:lnTo>
                    <a:lnTo>
                      <a:pt x="130313" y="162430"/>
                    </a:lnTo>
                    <a:lnTo>
                      <a:pt x="131883" y="166818"/>
                    </a:lnTo>
                    <a:lnTo>
                      <a:pt x="134578" y="171190"/>
                    </a:lnTo>
                    <a:lnTo>
                      <a:pt x="137480" y="175480"/>
                    </a:lnTo>
                    <a:lnTo>
                      <a:pt x="140618" y="180156"/>
                    </a:lnTo>
                    <a:close/>
                  </a:path>
                </a:pathLst>
              </a:custGeom>
              <a:solidFill>
                <a:srgbClr val="002060"/>
              </a:solidFill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76" name="Free-form: Shape 1175">
                <a:extLst>
                  <a:ext uri="{FF2B5EF4-FFF2-40B4-BE49-F238E27FC236}">
                    <a16:creationId xmlns:a16="http://schemas.microsoft.com/office/drawing/2014/main" id="{862A0612-3D65-C6B1-90E6-DDF4065AC2FF}"/>
                  </a:ext>
                </a:extLst>
              </p:cNvPr>
              <p:cNvSpPr/>
              <p:nvPr/>
            </p:nvSpPr>
            <p:spPr>
              <a:xfrm>
                <a:off x="9515939" y="3099735"/>
                <a:ext cx="165620" cy="173400"/>
              </a:xfrm>
              <a:custGeom>
                <a:avLst/>
                <a:gdLst>
                  <a:gd name="connsiteX0" fmla="*/ 84728 w 141021"/>
                  <a:gd name="connsiteY0" fmla="*/ 55981 h 147645"/>
                  <a:gd name="connsiteX1" fmla="*/ 84564 w 141021"/>
                  <a:gd name="connsiteY1" fmla="*/ 51560 h 147645"/>
                  <a:gd name="connsiteX2" fmla="*/ 81441 w 141021"/>
                  <a:gd name="connsiteY2" fmla="*/ 54288 h 147645"/>
                  <a:gd name="connsiteX3" fmla="*/ 130092 w 141021"/>
                  <a:gd name="connsiteY3" fmla="*/ 106522 h 147645"/>
                  <a:gd name="connsiteX4" fmla="*/ 130092 w 141021"/>
                  <a:gd name="connsiteY4" fmla="*/ 102405 h 147645"/>
                  <a:gd name="connsiteX5" fmla="*/ 129352 w 141021"/>
                  <a:gd name="connsiteY5" fmla="*/ 98320 h 147645"/>
                  <a:gd name="connsiteX6" fmla="*/ 128283 w 141021"/>
                  <a:gd name="connsiteY6" fmla="*/ 93102 h 147645"/>
                  <a:gd name="connsiteX7" fmla="*/ 129024 w 141021"/>
                  <a:gd name="connsiteY7" fmla="*/ 87588 h 147645"/>
                  <a:gd name="connsiteX8" fmla="*/ 129845 w 141021"/>
                  <a:gd name="connsiteY8" fmla="*/ 82994 h 147645"/>
                  <a:gd name="connsiteX9" fmla="*/ 132886 w 141021"/>
                  <a:gd name="connsiteY9" fmla="*/ 79863 h 147645"/>
                  <a:gd name="connsiteX10" fmla="*/ 134283 w 141021"/>
                  <a:gd name="connsiteY10" fmla="*/ 75992 h 147645"/>
                  <a:gd name="connsiteX11" fmla="*/ 135844 w 141021"/>
                  <a:gd name="connsiteY11" fmla="*/ 71900 h 147645"/>
                  <a:gd name="connsiteX12" fmla="*/ 137488 w 141021"/>
                  <a:gd name="connsiteY12" fmla="*/ 68095 h 147645"/>
                  <a:gd name="connsiteX13" fmla="*/ 136913 w 141021"/>
                  <a:gd name="connsiteY13" fmla="*/ 63920 h 147645"/>
                  <a:gd name="connsiteX14" fmla="*/ 137734 w 141021"/>
                  <a:gd name="connsiteY14" fmla="*/ 59392 h 147645"/>
                  <a:gd name="connsiteX15" fmla="*/ 137570 w 141021"/>
                  <a:gd name="connsiteY15" fmla="*/ 55258 h 147645"/>
                  <a:gd name="connsiteX16" fmla="*/ 137734 w 141021"/>
                  <a:gd name="connsiteY16" fmla="*/ 51157 h 147645"/>
                  <a:gd name="connsiteX17" fmla="*/ 137734 w 141021"/>
                  <a:gd name="connsiteY17" fmla="*/ 46843 h 147645"/>
                  <a:gd name="connsiteX18" fmla="*/ 137899 w 141021"/>
                  <a:gd name="connsiteY18" fmla="*/ 42717 h 147645"/>
                  <a:gd name="connsiteX19" fmla="*/ 137242 w 141021"/>
                  <a:gd name="connsiteY19" fmla="*/ 38592 h 147645"/>
                  <a:gd name="connsiteX20" fmla="*/ 137734 w 141021"/>
                  <a:gd name="connsiteY20" fmla="*/ 34425 h 147645"/>
                  <a:gd name="connsiteX21" fmla="*/ 139953 w 141021"/>
                  <a:gd name="connsiteY21" fmla="*/ 30883 h 147645"/>
                  <a:gd name="connsiteX22" fmla="*/ 140118 w 141021"/>
                  <a:gd name="connsiteY22" fmla="*/ 26725 h 147645"/>
                  <a:gd name="connsiteX23" fmla="*/ 141022 w 141021"/>
                  <a:gd name="connsiteY23" fmla="*/ 22657 h 147645"/>
                  <a:gd name="connsiteX24" fmla="*/ 139132 w 141021"/>
                  <a:gd name="connsiteY24" fmla="*/ 18030 h 147645"/>
                  <a:gd name="connsiteX25" fmla="*/ 138228 w 141021"/>
                  <a:gd name="connsiteY25" fmla="*/ 13576 h 147645"/>
                  <a:gd name="connsiteX26" fmla="*/ 140282 w 141021"/>
                  <a:gd name="connsiteY26" fmla="*/ 9960 h 147645"/>
                  <a:gd name="connsiteX27" fmla="*/ 138803 w 141021"/>
                  <a:gd name="connsiteY27" fmla="*/ 6122 h 147645"/>
                  <a:gd name="connsiteX28" fmla="*/ 135023 w 141021"/>
                  <a:gd name="connsiteY28" fmla="*/ 4495 h 147645"/>
                  <a:gd name="connsiteX29" fmla="*/ 131242 w 141021"/>
                  <a:gd name="connsiteY29" fmla="*/ 2761 h 147645"/>
                  <a:gd name="connsiteX30" fmla="*/ 128120 w 141021"/>
                  <a:gd name="connsiteY30" fmla="*/ 0 h 147645"/>
                  <a:gd name="connsiteX31" fmla="*/ 124503 w 141021"/>
                  <a:gd name="connsiteY31" fmla="*/ 2038 h 147645"/>
                  <a:gd name="connsiteX32" fmla="*/ 121874 w 141021"/>
                  <a:gd name="connsiteY32" fmla="*/ 5194 h 147645"/>
                  <a:gd name="connsiteX33" fmla="*/ 117107 w 141021"/>
                  <a:gd name="connsiteY33" fmla="*/ 6796 h 147645"/>
                  <a:gd name="connsiteX34" fmla="*/ 114888 w 141021"/>
                  <a:gd name="connsiteY34" fmla="*/ 10231 h 147645"/>
                  <a:gd name="connsiteX35" fmla="*/ 113163 w 141021"/>
                  <a:gd name="connsiteY35" fmla="*/ 14414 h 147645"/>
                  <a:gd name="connsiteX36" fmla="*/ 112505 w 141021"/>
                  <a:gd name="connsiteY36" fmla="*/ 18523 h 147645"/>
                  <a:gd name="connsiteX37" fmla="*/ 109465 w 141021"/>
                  <a:gd name="connsiteY37" fmla="*/ 21416 h 147645"/>
                  <a:gd name="connsiteX38" fmla="*/ 108479 w 141021"/>
                  <a:gd name="connsiteY38" fmla="*/ 25476 h 147645"/>
                  <a:gd name="connsiteX39" fmla="*/ 106506 w 141021"/>
                  <a:gd name="connsiteY39" fmla="*/ 29240 h 147645"/>
                  <a:gd name="connsiteX40" fmla="*/ 105684 w 141021"/>
                  <a:gd name="connsiteY40" fmla="*/ 33267 h 147645"/>
                  <a:gd name="connsiteX41" fmla="*/ 103466 w 141021"/>
                  <a:gd name="connsiteY41" fmla="*/ 36866 h 147645"/>
                  <a:gd name="connsiteX42" fmla="*/ 102479 w 141021"/>
                  <a:gd name="connsiteY42" fmla="*/ 40860 h 147645"/>
                  <a:gd name="connsiteX43" fmla="*/ 101329 w 141021"/>
                  <a:gd name="connsiteY43" fmla="*/ 44903 h 147645"/>
                  <a:gd name="connsiteX44" fmla="*/ 99767 w 141021"/>
                  <a:gd name="connsiteY44" fmla="*/ 49234 h 147645"/>
                  <a:gd name="connsiteX45" fmla="*/ 99767 w 141021"/>
                  <a:gd name="connsiteY45" fmla="*/ 53581 h 147645"/>
                  <a:gd name="connsiteX46" fmla="*/ 100424 w 141021"/>
                  <a:gd name="connsiteY46" fmla="*/ 57732 h 147645"/>
                  <a:gd name="connsiteX47" fmla="*/ 100671 w 141021"/>
                  <a:gd name="connsiteY47" fmla="*/ 62572 h 147645"/>
                  <a:gd name="connsiteX48" fmla="*/ 100424 w 141021"/>
                  <a:gd name="connsiteY48" fmla="*/ 67100 h 147645"/>
                  <a:gd name="connsiteX49" fmla="*/ 102725 w 141021"/>
                  <a:gd name="connsiteY49" fmla="*/ 71530 h 147645"/>
                  <a:gd name="connsiteX50" fmla="*/ 105027 w 141021"/>
                  <a:gd name="connsiteY50" fmla="*/ 75014 h 147645"/>
                  <a:gd name="connsiteX51" fmla="*/ 107081 w 141021"/>
                  <a:gd name="connsiteY51" fmla="*/ 78737 h 147645"/>
                  <a:gd name="connsiteX52" fmla="*/ 108561 w 141021"/>
                  <a:gd name="connsiteY52" fmla="*/ 82673 h 147645"/>
                  <a:gd name="connsiteX53" fmla="*/ 111355 w 141021"/>
                  <a:gd name="connsiteY53" fmla="*/ 85698 h 147645"/>
                  <a:gd name="connsiteX54" fmla="*/ 114724 w 141021"/>
                  <a:gd name="connsiteY54" fmla="*/ 88410 h 147645"/>
                  <a:gd name="connsiteX55" fmla="*/ 118175 w 141021"/>
                  <a:gd name="connsiteY55" fmla="*/ 90719 h 147645"/>
                  <a:gd name="connsiteX56" fmla="*/ 121381 w 141021"/>
                  <a:gd name="connsiteY56" fmla="*/ 93562 h 147645"/>
                  <a:gd name="connsiteX57" fmla="*/ 123435 w 141021"/>
                  <a:gd name="connsiteY57" fmla="*/ 97162 h 147645"/>
                  <a:gd name="connsiteX58" fmla="*/ 124750 w 141021"/>
                  <a:gd name="connsiteY58" fmla="*/ 101098 h 147645"/>
                  <a:gd name="connsiteX59" fmla="*/ 125654 w 141021"/>
                  <a:gd name="connsiteY59" fmla="*/ 105158 h 147645"/>
                  <a:gd name="connsiteX60" fmla="*/ 129681 w 141021"/>
                  <a:gd name="connsiteY60" fmla="*/ 106251 h 147645"/>
                  <a:gd name="connsiteX61" fmla="*/ 2713 w 141021"/>
                  <a:gd name="connsiteY61" fmla="*/ 134020 h 147645"/>
                  <a:gd name="connsiteX62" fmla="*/ 0 w 141021"/>
                  <a:gd name="connsiteY62" fmla="*/ 130741 h 147645"/>
                  <a:gd name="connsiteX63" fmla="*/ 2713 w 141021"/>
                  <a:gd name="connsiteY63" fmla="*/ 134020 h 147645"/>
                  <a:gd name="connsiteX64" fmla="*/ 26134 w 141021"/>
                  <a:gd name="connsiteY64" fmla="*/ 147645 h 147645"/>
                  <a:gd name="connsiteX65" fmla="*/ 29174 w 141021"/>
                  <a:gd name="connsiteY65" fmla="*/ 144736 h 147645"/>
                  <a:gd name="connsiteX66" fmla="*/ 24326 w 141021"/>
                  <a:gd name="connsiteY66" fmla="*/ 141942 h 147645"/>
                  <a:gd name="connsiteX67" fmla="*/ 28271 w 141021"/>
                  <a:gd name="connsiteY67" fmla="*/ 144292 h 147645"/>
                  <a:gd name="connsiteX68" fmla="*/ 24901 w 141021"/>
                  <a:gd name="connsiteY68" fmla="*/ 146815 h 147645"/>
                  <a:gd name="connsiteX69" fmla="*/ 44952 w 141021"/>
                  <a:gd name="connsiteY69" fmla="*/ 28410 h 147645"/>
                  <a:gd name="connsiteX70" fmla="*/ 48733 w 141021"/>
                  <a:gd name="connsiteY70" fmla="*/ 26725 h 147645"/>
                  <a:gd name="connsiteX71" fmla="*/ 44131 w 141021"/>
                  <a:gd name="connsiteY71" fmla="*/ 25139 h 147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</a:cxnLst>
                <a:rect l="l" t="t" r="r" b="b"/>
                <a:pathLst>
                  <a:path w="141021" h="147645">
                    <a:moveTo>
                      <a:pt x="84728" y="55981"/>
                    </a:moveTo>
                    <a:lnTo>
                      <a:pt x="84564" y="51560"/>
                    </a:lnTo>
                    <a:lnTo>
                      <a:pt x="81441" y="54288"/>
                    </a:lnTo>
                    <a:close/>
                    <a:moveTo>
                      <a:pt x="130092" y="106522"/>
                    </a:moveTo>
                    <a:lnTo>
                      <a:pt x="130092" y="102405"/>
                    </a:lnTo>
                    <a:lnTo>
                      <a:pt x="129352" y="98320"/>
                    </a:lnTo>
                    <a:lnTo>
                      <a:pt x="128283" y="93102"/>
                    </a:lnTo>
                    <a:lnTo>
                      <a:pt x="129024" y="87588"/>
                    </a:lnTo>
                    <a:lnTo>
                      <a:pt x="129845" y="82994"/>
                    </a:lnTo>
                    <a:lnTo>
                      <a:pt x="132886" y="79863"/>
                    </a:lnTo>
                    <a:lnTo>
                      <a:pt x="134283" y="75992"/>
                    </a:lnTo>
                    <a:lnTo>
                      <a:pt x="135844" y="71900"/>
                    </a:lnTo>
                    <a:lnTo>
                      <a:pt x="137488" y="68095"/>
                    </a:lnTo>
                    <a:lnTo>
                      <a:pt x="136913" y="63920"/>
                    </a:lnTo>
                    <a:lnTo>
                      <a:pt x="137734" y="59392"/>
                    </a:lnTo>
                    <a:lnTo>
                      <a:pt x="137570" y="55258"/>
                    </a:lnTo>
                    <a:lnTo>
                      <a:pt x="137734" y="51157"/>
                    </a:lnTo>
                    <a:lnTo>
                      <a:pt x="137734" y="46843"/>
                    </a:lnTo>
                    <a:lnTo>
                      <a:pt x="137899" y="42717"/>
                    </a:lnTo>
                    <a:lnTo>
                      <a:pt x="137242" y="38592"/>
                    </a:lnTo>
                    <a:lnTo>
                      <a:pt x="137734" y="34425"/>
                    </a:lnTo>
                    <a:lnTo>
                      <a:pt x="139953" y="30883"/>
                    </a:lnTo>
                    <a:lnTo>
                      <a:pt x="140118" y="26725"/>
                    </a:lnTo>
                    <a:lnTo>
                      <a:pt x="141022" y="22657"/>
                    </a:lnTo>
                    <a:lnTo>
                      <a:pt x="139132" y="18030"/>
                    </a:lnTo>
                    <a:lnTo>
                      <a:pt x="138228" y="13576"/>
                    </a:lnTo>
                    <a:lnTo>
                      <a:pt x="140282" y="9960"/>
                    </a:lnTo>
                    <a:lnTo>
                      <a:pt x="138803" y="6122"/>
                    </a:lnTo>
                    <a:lnTo>
                      <a:pt x="135023" y="4495"/>
                    </a:lnTo>
                    <a:lnTo>
                      <a:pt x="131242" y="2761"/>
                    </a:lnTo>
                    <a:lnTo>
                      <a:pt x="128120" y="0"/>
                    </a:lnTo>
                    <a:lnTo>
                      <a:pt x="124503" y="2038"/>
                    </a:lnTo>
                    <a:lnTo>
                      <a:pt x="121874" y="5194"/>
                    </a:lnTo>
                    <a:lnTo>
                      <a:pt x="117107" y="6796"/>
                    </a:lnTo>
                    <a:lnTo>
                      <a:pt x="114888" y="10231"/>
                    </a:lnTo>
                    <a:lnTo>
                      <a:pt x="113163" y="14414"/>
                    </a:lnTo>
                    <a:lnTo>
                      <a:pt x="112505" y="18523"/>
                    </a:lnTo>
                    <a:lnTo>
                      <a:pt x="109465" y="21416"/>
                    </a:lnTo>
                    <a:lnTo>
                      <a:pt x="108479" y="25476"/>
                    </a:lnTo>
                    <a:lnTo>
                      <a:pt x="106506" y="29240"/>
                    </a:lnTo>
                    <a:lnTo>
                      <a:pt x="105684" y="33267"/>
                    </a:lnTo>
                    <a:lnTo>
                      <a:pt x="103466" y="36866"/>
                    </a:lnTo>
                    <a:lnTo>
                      <a:pt x="102479" y="40860"/>
                    </a:lnTo>
                    <a:lnTo>
                      <a:pt x="101329" y="44903"/>
                    </a:lnTo>
                    <a:lnTo>
                      <a:pt x="99767" y="49234"/>
                    </a:lnTo>
                    <a:lnTo>
                      <a:pt x="99767" y="53581"/>
                    </a:lnTo>
                    <a:lnTo>
                      <a:pt x="100424" y="57732"/>
                    </a:lnTo>
                    <a:lnTo>
                      <a:pt x="100671" y="62572"/>
                    </a:lnTo>
                    <a:lnTo>
                      <a:pt x="100424" y="67100"/>
                    </a:lnTo>
                    <a:lnTo>
                      <a:pt x="102725" y="71530"/>
                    </a:lnTo>
                    <a:lnTo>
                      <a:pt x="105027" y="75014"/>
                    </a:lnTo>
                    <a:lnTo>
                      <a:pt x="107081" y="78737"/>
                    </a:lnTo>
                    <a:lnTo>
                      <a:pt x="108561" y="82673"/>
                    </a:lnTo>
                    <a:lnTo>
                      <a:pt x="111355" y="85698"/>
                    </a:lnTo>
                    <a:lnTo>
                      <a:pt x="114724" y="88410"/>
                    </a:lnTo>
                    <a:lnTo>
                      <a:pt x="118175" y="90719"/>
                    </a:lnTo>
                    <a:lnTo>
                      <a:pt x="121381" y="93562"/>
                    </a:lnTo>
                    <a:lnTo>
                      <a:pt x="123435" y="97162"/>
                    </a:lnTo>
                    <a:lnTo>
                      <a:pt x="124750" y="101098"/>
                    </a:lnTo>
                    <a:lnTo>
                      <a:pt x="125654" y="105158"/>
                    </a:lnTo>
                    <a:lnTo>
                      <a:pt x="129681" y="106251"/>
                    </a:lnTo>
                    <a:close/>
                    <a:moveTo>
                      <a:pt x="2713" y="134020"/>
                    </a:moveTo>
                    <a:lnTo>
                      <a:pt x="0" y="130741"/>
                    </a:lnTo>
                    <a:lnTo>
                      <a:pt x="2713" y="134020"/>
                    </a:lnTo>
                    <a:close/>
                    <a:moveTo>
                      <a:pt x="26134" y="147645"/>
                    </a:moveTo>
                    <a:lnTo>
                      <a:pt x="29174" y="144736"/>
                    </a:lnTo>
                    <a:lnTo>
                      <a:pt x="24326" y="141942"/>
                    </a:lnTo>
                    <a:lnTo>
                      <a:pt x="28271" y="144292"/>
                    </a:lnTo>
                    <a:lnTo>
                      <a:pt x="24901" y="146815"/>
                    </a:lnTo>
                    <a:close/>
                    <a:moveTo>
                      <a:pt x="44952" y="28410"/>
                    </a:moveTo>
                    <a:lnTo>
                      <a:pt x="48733" y="26725"/>
                    </a:lnTo>
                    <a:lnTo>
                      <a:pt x="44131" y="25139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77" name="Free-form: Shape 1176">
                <a:extLst>
                  <a:ext uri="{FF2B5EF4-FFF2-40B4-BE49-F238E27FC236}">
                    <a16:creationId xmlns:a16="http://schemas.microsoft.com/office/drawing/2014/main" id="{A6AC4A8C-83B9-A4D9-3A96-F2C5A7BF820C}"/>
                  </a:ext>
                </a:extLst>
              </p:cNvPr>
              <p:cNvSpPr/>
              <p:nvPr/>
            </p:nvSpPr>
            <p:spPr>
              <a:xfrm>
                <a:off x="7344069" y="2456308"/>
                <a:ext cx="468164" cy="280916"/>
              </a:xfrm>
              <a:custGeom>
                <a:avLst/>
                <a:gdLst>
                  <a:gd name="connsiteX0" fmla="*/ 31837 w 398632"/>
                  <a:gd name="connsiteY0" fmla="*/ 96545 h 239194"/>
                  <a:gd name="connsiteX1" fmla="*/ 28204 w 398632"/>
                  <a:gd name="connsiteY1" fmla="*/ 93579 h 239194"/>
                  <a:gd name="connsiteX2" fmla="*/ 31837 w 398632"/>
                  <a:gd name="connsiteY2" fmla="*/ 96545 h 239194"/>
                  <a:gd name="connsiteX3" fmla="*/ 35962 w 398632"/>
                  <a:gd name="connsiteY3" fmla="*/ 124380 h 239194"/>
                  <a:gd name="connsiteX4" fmla="*/ 34688 w 398632"/>
                  <a:gd name="connsiteY4" fmla="*/ 120139 h 239194"/>
                  <a:gd name="connsiteX5" fmla="*/ 33875 w 398632"/>
                  <a:gd name="connsiteY5" fmla="*/ 115225 h 239194"/>
                  <a:gd name="connsiteX6" fmla="*/ 34401 w 398632"/>
                  <a:gd name="connsiteY6" fmla="*/ 121430 h 239194"/>
                  <a:gd name="connsiteX7" fmla="*/ 303706 w 398632"/>
                  <a:gd name="connsiteY7" fmla="*/ 239194 h 239194"/>
                  <a:gd name="connsiteX8" fmla="*/ 307158 w 398632"/>
                  <a:gd name="connsiteY8" fmla="*/ 234510 h 239194"/>
                  <a:gd name="connsiteX9" fmla="*/ 311513 w 398632"/>
                  <a:gd name="connsiteY9" fmla="*/ 236679 h 239194"/>
                  <a:gd name="connsiteX10" fmla="*/ 315145 w 398632"/>
                  <a:gd name="connsiteY10" fmla="*/ 233811 h 239194"/>
                  <a:gd name="connsiteX11" fmla="*/ 319189 w 398632"/>
                  <a:gd name="connsiteY11" fmla="*/ 231132 h 239194"/>
                  <a:gd name="connsiteX12" fmla="*/ 322443 w 398632"/>
                  <a:gd name="connsiteY12" fmla="*/ 226218 h 239194"/>
                  <a:gd name="connsiteX13" fmla="*/ 324555 w 398632"/>
                  <a:gd name="connsiteY13" fmla="*/ 221928 h 239194"/>
                  <a:gd name="connsiteX14" fmla="*/ 319772 w 398632"/>
                  <a:gd name="connsiteY14" fmla="*/ 217515 h 239194"/>
                  <a:gd name="connsiteX15" fmla="*/ 324563 w 398632"/>
                  <a:gd name="connsiteY15" fmla="*/ 216438 h 239194"/>
                  <a:gd name="connsiteX16" fmla="*/ 329568 w 398632"/>
                  <a:gd name="connsiteY16" fmla="*/ 215132 h 239194"/>
                  <a:gd name="connsiteX17" fmla="*/ 334400 w 398632"/>
                  <a:gd name="connsiteY17" fmla="*/ 212970 h 239194"/>
                  <a:gd name="connsiteX18" fmla="*/ 339232 w 398632"/>
                  <a:gd name="connsiteY18" fmla="*/ 211540 h 239194"/>
                  <a:gd name="connsiteX19" fmla="*/ 343818 w 398632"/>
                  <a:gd name="connsiteY19" fmla="*/ 212042 h 239194"/>
                  <a:gd name="connsiteX20" fmla="*/ 343473 w 398632"/>
                  <a:gd name="connsiteY20" fmla="*/ 207900 h 239194"/>
                  <a:gd name="connsiteX21" fmla="*/ 347491 w 398632"/>
                  <a:gd name="connsiteY21" fmla="*/ 206922 h 239194"/>
                  <a:gd name="connsiteX22" fmla="*/ 351880 w 398632"/>
                  <a:gd name="connsiteY22" fmla="*/ 204366 h 239194"/>
                  <a:gd name="connsiteX23" fmla="*/ 354658 w 398632"/>
                  <a:gd name="connsiteY23" fmla="*/ 200117 h 239194"/>
                  <a:gd name="connsiteX24" fmla="*/ 353861 w 398632"/>
                  <a:gd name="connsiteY24" fmla="*/ 193724 h 239194"/>
                  <a:gd name="connsiteX25" fmla="*/ 354543 w 398632"/>
                  <a:gd name="connsiteY25" fmla="*/ 187067 h 239194"/>
                  <a:gd name="connsiteX26" fmla="*/ 355948 w 398632"/>
                  <a:gd name="connsiteY26" fmla="*/ 183122 h 239194"/>
                  <a:gd name="connsiteX27" fmla="*/ 353368 w 398632"/>
                  <a:gd name="connsiteY27" fmla="*/ 177156 h 239194"/>
                  <a:gd name="connsiteX28" fmla="*/ 358717 w 398632"/>
                  <a:gd name="connsiteY28" fmla="*/ 173853 h 239194"/>
                  <a:gd name="connsiteX29" fmla="*/ 363846 w 398632"/>
                  <a:gd name="connsiteY29" fmla="*/ 173302 h 239194"/>
                  <a:gd name="connsiteX30" fmla="*/ 372466 w 398632"/>
                  <a:gd name="connsiteY30" fmla="*/ 173277 h 239194"/>
                  <a:gd name="connsiteX31" fmla="*/ 374225 w 398632"/>
                  <a:gd name="connsiteY31" fmla="*/ 166966 h 239194"/>
                  <a:gd name="connsiteX32" fmla="*/ 377677 w 398632"/>
                  <a:gd name="connsiteY32" fmla="*/ 164328 h 239194"/>
                  <a:gd name="connsiteX33" fmla="*/ 382599 w 398632"/>
                  <a:gd name="connsiteY33" fmla="*/ 166078 h 239194"/>
                  <a:gd name="connsiteX34" fmla="*/ 386782 w 398632"/>
                  <a:gd name="connsiteY34" fmla="*/ 168133 h 239194"/>
                  <a:gd name="connsiteX35" fmla="*/ 392477 w 398632"/>
                  <a:gd name="connsiteY35" fmla="*/ 170664 h 239194"/>
                  <a:gd name="connsiteX36" fmla="*/ 398632 w 398632"/>
                  <a:gd name="connsiteY36" fmla="*/ 169596 h 239194"/>
                  <a:gd name="connsiteX37" fmla="*/ 397334 w 398632"/>
                  <a:gd name="connsiteY37" fmla="*/ 164936 h 239194"/>
                  <a:gd name="connsiteX38" fmla="*/ 395871 w 398632"/>
                  <a:gd name="connsiteY38" fmla="*/ 159972 h 239194"/>
                  <a:gd name="connsiteX39" fmla="*/ 395091 w 398632"/>
                  <a:gd name="connsiteY39" fmla="*/ 155913 h 239194"/>
                  <a:gd name="connsiteX40" fmla="*/ 397794 w 398632"/>
                  <a:gd name="connsiteY40" fmla="*/ 151976 h 239194"/>
                  <a:gd name="connsiteX41" fmla="*/ 393776 w 398632"/>
                  <a:gd name="connsiteY41" fmla="*/ 149305 h 239194"/>
                  <a:gd name="connsiteX42" fmla="*/ 387554 w 398632"/>
                  <a:gd name="connsiteY42" fmla="*/ 147325 h 239194"/>
                  <a:gd name="connsiteX43" fmla="*/ 384333 w 398632"/>
                  <a:gd name="connsiteY43" fmla="*/ 144514 h 239194"/>
                  <a:gd name="connsiteX44" fmla="*/ 379912 w 398632"/>
                  <a:gd name="connsiteY44" fmla="*/ 143051 h 239194"/>
                  <a:gd name="connsiteX45" fmla="*/ 374693 w 398632"/>
                  <a:gd name="connsiteY45" fmla="*/ 140717 h 239194"/>
                  <a:gd name="connsiteX46" fmla="*/ 368489 w 398632"/>
                  <a:gd name="connsiteY46" fmla="*/ 140931 h 239194"/>
                  <a:gd name="connsiteX47" fmla="*/ 353540 w 398632"/>
                  <a:gd name="connsiteY47" fmla="*/ 133683 h 239194"/>
                  <a:gd name="connsiteX48" fmla="*/ 349258 w 398632"/>
                  <a:gd name="connsiteY48" fmla="*/ 130461 h 239194"/>
                  <a:gd name="connsiteX49" fmla="*/ 345067 w 398632"/>
                  <a:gd name="connsiteY49" fmla="*/ 128431 h 239194"/>
                  <a:gd name="connsiteX50" fmla="*/ 339766 w 398632"/>
                  <a:gd name="connsiteY50" fmla="*/ 125876 h 239194"/>
                  <a:gd name="connsiteX51" fmla="*/ 334039 w 398632"/>
                  <a:gd name="connsiteY51" fmla="*/ 122917 h 239194"/>
                  <a:gd name="connsiteX52" fmla="*/ 327842 w 398632"/>
                  <a:gd name="connsiteY52" fmla="*/ 118274 h 239194"/>
                  <a:gd name="connsiteX53" fmla="*/ 321621 w 398632"/>
                  <a:gd name="connsiteY53" fmla="*/ 117896 h 239194"/>
                  <a:gd name="connsiteX54" fmla="*/ 309837 w 398632"/>
                  <a:gd name="connsiteY54" fmla="*/ 111124 h 239194"/>
                  <a:gd name="connsiteX55" fmla="*/ 305333 w 398632"/>
                  <a:gd name="connsiteY55" fmla="*/ 107566 h 239194"/>
                  <a:gd name="connsiteX56" fmla="*/ 301273 w 398632"/>
                  <a:gd name="connsiteY56" fmla="*/ 105232 h 239194"/>
                  <a:gd name="connsiteX57" fmla="*/ 296721 w 398632"/>
                  <a:gd name="connsiteY57" fmla="*/ 102446 h 239194"/>
                  <a:gd name="connsiteX58" fmla="*/ 290392 w 398632"/>
                  <a:gd name="connsiteY58" fmla="*/ 98773 h 239194"/>
                  <a:gd name="connsiteX59" fmla="*/ 282125 w 398632"/>
                  <a:gd name="connsiteY59" fmla="*/ 93866 h 239194"/>
                  <a:gd name="connsiteX60" fmla="*/ 272781 w 398632"/>
                  <a:gd name="connsiteY60" fmla="*/ 88368 h 239194"/>
                  <a:gd name="connsiteX61" fmla="*/ 270259 w 398632"/>
                  <a:gd name="connsiteY61" fmla="*/ 84835 h 239194"/>
                  <a:gd name="connsiteX62" fmla="*/ 267695 w 398632"/>
                  <a:gd name="connsiteY62" fmla="*/ 79263 h 239194"/>
                  <a:gd name="connsiteX63" fmla="*/ 264999 w 398632"/>
                  <a:gd name="connsiteY63" fmla="*/ 74957 h 239194"/>
                  <a:gd name="connsiteX64" fmla="*/ 262295 w 398632"/>
                  <a:gd name="connsiteY64" fmla="*/ 71809 h 239194"/>
                  <a:gd name="connsiteX65" fmla="*/ 258581 w 398632"/>
                  <a:gd name="connsiteY65" fmla="*/ 69648 h 239194"/>
                  <a:gd name="connsiteX66" fmla="*/ 254636 w 398632"/>
                  <a:gd name="connsiteY66" fmla="*/ 64758 h 239194"/>
                  <a:gd name="connsiteX67" fmla="*/ 251990 w 398632"/>
                  <a:gd name="connsiteY67" fmla="*/ 60887 h 239194"/>
                  <a:gd name="connsiteX68" fmla="*/ 251053 w 398632"/>
                  <a:gd name="connsiteY68" fmla="*/ 56647 h 239194"/>
                  <a:gd name="connsiteX69" fmla="*/ 247018 w 398632"/>
                  <a:gd name="connsiteY69" fmla="*/ 52505 h 239194"/>
                  <a:gd name="connsiteX70" fmla="*/ 243098 w 398632"/>
                  <a:gd name="connsiteY70" fmla="*/ 50376 h 239194"/>
                  <a:gd name="connsiteX71" fmla="*/ 238964 w 398632"/>
                  <a:gd name="connsiteY71" fmla="*/ 47607 h 239194"/>
                  <a:gd name="connsiteX72" fmla="*/ 233146 w 398632"/>
                  <a:gd name="connsiteY72" fmla="*/ 46900 h 239194"/>
                  <a:gd name="connsiteX73" fmla="*/ 232365 w 398632"/>
                  <a:gd name="connsiteY73" fmla="*/ 51239 h 239194"/>
                  <a:gd name="connsiteX74" fmla="*/ 226794 w 398632"/>
                  <a:gd name="connsiteY74" fmla="*/ 49925 h 239194"/>
                  <a:gd name="connsiteX75" fmla="*/ 223005 w 398632"/>
                  <a:gd name="connsiteY75" fmla="*/ 48306 h 239194"/>
                  <a:gd name="connsiteX76" fmla="*/ 218148 w 398632"/>
                  <a:gd name="connsiteY76" fmla="*/ 47796 h 239194"/>
                  <a:gd name="connsiteX77" fmla="*/ 212354 w 398632"/>
                  <a:gd name="connsiteY77" fmla="*/ 48897 h 239194"/>
                  <a:gd name="connsiteX78" fmla="*/ 207637 w 398632"/>
                  <a:gd name="connsiteY78" fmla="*/ 47977 h 239194"/>
                  <a:gd name="connsiteX79" fmla="*/ 203643 w 398632"/>
                  <a:gd name="connsiteY79" fmla="*/ 45577 h 239194"/>
                  <a:gd name="connsiteX80" fmla="*/ 198219 w 398632"/>
                  <a:gd name="connsiteY80" fmla="*/ 43013 h 239194"/>
                  <a:gd name="connsiteX81" fmla="*/ 198852 w 398632"/>
                  <a:gd name="connsiteY81" fmla="*/ 37959 h 239194"/>
                  <a:gd name="connsiteX82" fmla="*/ 195442 w 398632"/>
                  <a:gd name="connsiteY82" fmla="*/ 34006 h 239194"/>
                  <a:gd name="connsiteX83" fmla="*/ 201112 w 398632"/>
                  <a:gd name="connsiteY83" fmla="*/ 32535 h 239194"/>
                  <a:gd name="connsiteX84" fmla="*/ 197430 w 398632"/>
                  <a:gd name="connsiteY84" fmla="*/ 30061 h 239194"/>
                  <a:gd name="connsiteX85" fmla="*/ 192672 w 398632"/>
                  <a:gd name="connsiteY85" fmla="*/ 27621 h 239194"/>
                  <a:gd name="connsiteX86" fmla="*/ 188727 w 398632"/>
                  <a:gd name="connsiteY86" fmla="*/ 25065 h 239194"/>
                  <a:gd name="connsiteX87" fmla="*/ 190305 w 398632"/>
                  <a:gd name="connsiteY87" fmla="*/ 21145 h 239194"/>
                  <a:gd name="connsiteX88" fmla="*/ 187659 w 398632"/>
                  <a:gd name="connsiteY88" fmla="*/ 17619 h 239194"/>
                  <a:gd name="connsiteX89" fmla="*/ 183649 w 398632"/>
                  <a:gd name="connsiteY89" fmla="*/ 16337 h 239194"/>
                  <a:gd name="connsiteX90" fmla="*/ 179178 w 398632"/>
                  <a:gd name="connsiteY90" fmla="*/ 15828 h 239194"/>
                  <a:gd name="connsiteX91" fmla="*/ 173820 w 398632"/>
                  <a:gd name="connsiteY91" fmla="*/ 15737 h 239194"/>
                  <a:gd name="connsiteX92" fmla="*/ 169883 w 398632"/>
                  <a:gd name="connsiteY92" fmla="*/ 13617 h 239194"/>
                  <a:gd name="connsiteX93" fmla="*/ 165117 w 398632"/>
                  <a:gd name="connsiteY93" fmla="*/ 8333 h 239194"/>
                  <a:gd name="connsiteX94" fmla="*/ 160909 w 398632"/>
                  <a:gd name="connsiteY94" fmla="*/ 8481 h 239194"/>
                  <a:gd name="connsiteX95" fmla="*/ 154655 w 398632"/>
                  <a:gd name="connsiteY95" fmla="*/ 4191 h 239194"/>
                  <a:gd name="connsiteX96" fmla="*/ 148870 w 398632"/>
                  <a:gd name="connsiteY96" fmla="*/ 0 h 239194"/>
                  <a:gd name="connsiteX97" fmla="*/ 149231 w 398632"/>
                  <a:gd name="connsiteY97" fmla="*/ 4668 h 239194"/>
                  <a:gd name="connsiteX98" fmla="*/ 144835 w 398632"/>
                  <a:gd name="connsiteY98" fmla="*/ 4512 h 239194"/>
                  <a:gd name="connsiteX99" fmla="*/ 140833 w 398632"/>
                  <a:gd name="connsiteY99" fmla="*/ 3460 h 239194"/>
                  <a:gd name="connsiteX100" fmla="*/ 142542 w 398632"/>
                  <a:gd name="connsiteY100" fmla="*/ 7454 h 239194"/>
                  <a:gd name="connsiteX101" fmla="*/ 146593 w 398632"/>
                  <a:gd name="connsiteY101" fmla="*/ 12294 h 239194"/>
                  <a:gd name="connsiteX102" fmla="*/ 150300 w 398632"/>
                  <a:gd name="connsiteY102" fmla="*/ 16074 h 239194"/>
                  <a:gd name="connsiteX103" fmla="*/ 145952 w 398632"/>
                  <a:gd name="connsiteY103" fmla="*/ 12393 h 239194"/>
                  <a:gd name="connsiteX104" fmla="*/ 140972 w 398632"/>
                  <a:gd name="connsiteY104" fmla="*/ 10149 h 239194"/>
                  <a:gd name="connsiteX105" fmla="*/ 136929 w 398632"/>
                  <a:gd name="connsiteY105" fmla="*/ 9032 h 239194"/>
                  <a:gd name="connsiteX106" fmla="*/ 133666 w 398632"/>
                  <a:gd name="connsiteY106" fmla="*/ 11686 h 239194"/>
                  <a:gd name="connsiteX107" fmla="*/ 136321 w 398632"/>
                  <a:gd name="connsiteY107" fmla="*/ 17702 h 239194"/>
                  <a:gd name="connsiteX108" fmla="*/ 131447 w 398632"/>
                  <a:gd name="connsiteY108" fmla="*/ 19600 h 239194"/>
                  <a:gd name="connsiteX109" fmla="*/ 126764 w 398632"/>
                  <a:gd name="connsiteY109" fmla="*/ 20077 h 239194"/>
                  <a:gd name="connsiteX110" fmla="*/ 120929 w 398632"/>
                  <a:gd name="connsiteY110" fmla="*/ 20315 h 239194"/>
                  <a:gd name="connsiteX111" fmla="*/ 118398 w 398632"/>
                  <a:gd name="connsiteY111" fmla="*/ 25583 h 239194"/>
                  <a:gd name="connsiteX112" fmla="*/ 114617 w 398632"/>
                  <a:gd name="connsiteY112" fmla="*/ 27588 h 239194"/>
                  <a:gd name="connsiteX113" fmla="*/ 115800 w 398632"/>
                  <a:gd name="connsiteY113" fmla="*/ 33883 h 239194"/>
                  <a:gd name="connsiteX114" fmla="*/ 118520 w 398632"/>
                  <a:gd name="connsiteY114" fmla="*/ 38288 h 239194"/>
                  <a:gd name="connsiteX115" fmla="*/ 121676 w 398632"/>
                  <a:gd name="connsiteY115" fmla="*/ 44550 h 239194"/>
                  <a:gd name="connsiteX116" fmla="*/ 117773 w 398632"/>
                  <a:gd name="connsiteY116" fmla="*/ 47697 h 239194"/>
                  <a:gd name="connsiteX117" fmla="*/ 100228 w 398632"/>
                  <a:gd name="connsiteY117" fmla="*/ 46235 h 239194"/>
                  <a:gd name="connsiteX118" fmla="*/ 93653 w 398632"/>
                  <a:gd name="connsiteY118" fmla="*/ 45832 h 239194"/>
                  <a:gd name="connsiteX119" fmla="*/ 89166 w 398632"/>
                  <a:gd name="connsiteY119" fmla="*/ 46613 h 239194"/>
                  <a:gd name="connsiteX120" fmla="*/ 84630 w 398632"/>
                  <a:gd name="connsiteY120" fmla="*/ 47056 h 239194"/>
                  <a:gd name="connsiteX121" fmla="*/ 80521 w 398632"/>
                  <a:gd name="connsiteY121" fmla="*/ 47402 h 239194"/>
                  <a:gd name="connsiteX122" fmla="*/ 76642 w 398632"/>
                  <a:gd name="connsiteY122" fmla="*/ 44566 h 239194"/>
                  <a:gd name="connsiteX123" fmla="*/ 71883 w 398632"/>
                  <a:gd name="connsiteY123" fmla="*/ 39866 h 239194"/>
                  <a:gd name="connsiteX124" fmla="*/ 68662 w 398632"/>
                  <a:gd name="connsiteY124" fmla="*/ 36866 h 239194"/>
                  <a:gd name="connsiteX125" fmla="*/ 64339 w 398632"/>
                  <a:gd name="connsiteY125" fmla="*/ 31598 h 239194"/>
                  <a:gd name="connsiteX126" fmla="*/ 62145 w 398632"/>
                  <a:gd name="connsiteY126" fmla="*/ 27711 h 239194"/>
                  <a:gd name="connsiteX127" fmla="*/ 56573 w 398632"/>
                  <a:gd name="connsiteY127" fmla="*/ 23175 h 239194"/>
                  <a:gd name="connsiteX128" fmla="*/ 39652 w 398632"/>
                  <a:gd name="connsiteY128" fmla="*/ 13042 h 239194"/>
                  <a:gd name="connsiteX129" fmla="*/ 26101 w 398632"/>
                  <a:gd name="connsiteY129" fmla="*/ 15392 h 239194"/>
                  <a:gd name="connsiteX130" fmla="*/ 15393 w 398632"/>
                  <a:gd name="connsiteY130" fmla="*/ 18984 h 239194"/>
                  <a:gd name="connsiteX131" fmla="*/ 10067 w 398632"/>
                  <a:gd name="connsiteY131" fmla="*/ 21046 h 239194"/>
                  <a:gd name="connsiteX132" fmla="*/ 4561 w 398632"/>
                  <a:gd name="connsiteY132" fmla="*/ 26388 h 239194"/>
                  <a:gd name="connsiteX133" fmla="*/ 0 w 398632"/>
                  <a:gd name="connsiteY133" fmla="*/ 31089 h 239194"/>
                  <a:gd name="connsiteX134" fmla="*/ 2918 w 398632"/>
                  <a:gd name="connsiteY134" fmla="*/ 34343 h 239194"/>
                  <a:gd name="connsiteX135" fmla="*/ 3501 w 398632"/>
                  <a:gd name="connsiteY135" fmla="*/ 38929 h 239194"/>
                  <a:gd name="connsiteX136" fmla="*/ 8210 w 398632"/>
                  <a:gd name="connsiteY136" fmla="*/ 42060 h 239194"/>
                  <a:gd name="connsiteX137" fmla="*/ 12746 w 398632"/>
                  <a:gd name="connsiteY137" fmla="*/ 48577 h 239194"/>
                  <a:gd name="connsiteX138" fmla="*/ 14316 w 398632"/>
                  <a:gd name="connsiteY138" fmla="*/ 52932 h 239194"/>
                  <a:gd name="connsiteX139" fmla="*/ 17570 w 398632"/>
                  <a:gd name="connsiteY139" fmla="*/ 55874 h 239194"/>
                  <a:gd name="connsiteX140" fmla="*/ 17135 w 398632"/>
                  <a:gd name="connsiteY140" fmla="*/ 60723 h 239194"/>
                  <a:gd name="connsiteX141" fmla="*/ 17800 w 398632"/>
                  <a:gd name="connsiteY141" fmla="*/ 65227 h 239194"/>
                  <a:gd name="connsiteX142" fmla="*/ 16132 w 398632"/>
                  <a:gd name="connsiteY142" fmla="*/ 70675 h 239194"/>
                  <a:gd name="connsiteX143" fmla="*/ 16798 w 398632"/>
                  <a:gd name="connsiteY143" fmla="*/ 78014 h 239194"/>
                  <a:gd name="connsiteX144" fmla="*/ 19206 w 398632"/>
                  <a:gd name="connsiteY144" fmla="*/ 81679 h 239194"/>
                  <a:gd name="connsiteX145" fmla="*/ 20209 w 398632"/>
                  <a:gd name="connsiteY145" fmla="*/ 86322 h 239194"/>
                  <a:gd name="connsiteX146" fmla="*/ 25764 w 398632"/>
                  <a:gd name="connsiteY146" fmla="*/ 91154 h 239194"/>
                  <a:gd name="connsiteX147" fmla="*/ 24145 w 398632"/>
                  <a:gd name="connsiteY147" fmla="*/ 86963 h 239194"/>
                  <a:gd name="connsiteX148" fmla="*/ 28254 w 398632"/>
                  <a:gd name="connsiteY148" fmla="*/ 86750 h 239194"/>
                  <a:gd name="connsiteX149" fmla="*/ 34467 w 398632"/>
                  <a:gd name="connsiteY149" fmla="*/ 88081 h 239194"/>
                  <a:gd name="connsiteX150" fmla="*/ 38370 w 398632"/>
                  <a:gd name="connsiteY150" fmla="*/ 86166 h 239194"/>
                  <a:gd name="connsiteX151" fmla="*/ 42726 w 398632"/>
                  <a:gd name="connsiteY151" fmla="*/ 86150 h 239194"/>
                  <a:gd name="connsiteX152" fmla="*/ 47213 w 398632"/>
                  <a:gd name="connsiteY152" fmla="*/ 88056 h 239194"/>
                  <a:gd name="connsiteX153" fmla="*/ 53105 w 398632"/>
                  <a:gd name="connsiteY153" fmla="*/ 90637 h 239194"/>
                  <a:gd name="connsiteX154" fmla="*/ 57346 w 398632"/>
                  <a:gd name="connsiteY154" fmla="*/ 93250 h 239194"/>
                  <a:gd name="connsiteX155" fmla="*/ 52037 w 398632"/>
                  <a:gd name="connsiteY155" fmla="*/ 92806 h 239194"/>
                  <a:gd name="connsiteX156" fmla="*/ 47024 w 398632"/>
                  <a:gd name="connsiteY156" fmla="*/ 91680 h 239194"/>
                  <a:gd name="connsiteX157" fmla="*/ 42553 w 398632"/>
                  <a:gd name="connsiteY157" fmla="*/ 88640 h 239194"/>
                  <a:gd name="connsiteX158" fmla="*/ 39060 w 398632"/>
                  <a:gd name="connsiteY158" fmla="*/ 92798 h 239194"/>
                  <a:gd name="connsiteX159" fmla="*/ 40902 w 398632"/>
                  <a:gd name="connsiteY159" fmla="*/ 96628 h 239194"/>
                  <a:gd name="connsiteX160" fmla="*/ 45742 w 398632"/>
                  <a:gd name="connsiteY160" fmla="*/ 97943 h 239194"/>
                  <a:gd name="connsiteX161" fmla="*/ 48445 w 398632"/>
                  <a:gd name="connsiteY161" fmla="*/ 101041 h 239194"/>
                  <a:gd name="connsiteX162" fmla="*/ 44476 w 398632"/>
                  <a:gd name="connsiteY162" fmla="*/ 102758 h 239194"/>
                  <a:gd name="connsiteX163" fmla="*/ 40614 w 398632"/>
                  <a:gd name="connsiteY163" fmla="*/ 100424 h 239194"/>
                  <a:gd name="connsiteX164" fmla="*/ 35412 w 398632"/>
                  <a:gd name="connsiteY164" fmla="*/ 101057 h 239194"/>
                  <a:gd name="connsiteX165" fmla="*/ 36283 w 398632"/>
                  <a:gd name="connsiteY165" fmla="*/ 96874 h 239194"/>
                  <a:gd name="connsiteX166" fmla="*/ 32658 w 398632"/>
                  <a:gd name="connsiteY166" fmla="*/ 104172 h 239194"/>
                  <a:gd name="connsiteX167" fmla="*/ 35856 w 398632"/>
                  <a:gd name="connsiteY167" fmla="*/ 110943 h 239194"/>
                  <a:gd name="connsiteX168" fmla="*/ 35321 w 398632"/>
                  <a:gd name="connsiteY168" fmla="*/ 106399 h 239194"/>
                  <a:gd name="connsiteX169" fmla="*/ 39578 w 398632"/>
                  <a:gd name="connsiteY169" fmla="*/ 106621 h 239194"/>
                  <a:gd name="connsiteX170" fmla="*/ 44846 w 398632"/>
                  <a:gd name="connsiteY170" fmla="*/ 106695 h 239194"/>
                  <a:gd name="connsiteX171" fmla="*/ 46835 w 398632"/>
                  <a:gd name="connsiteY171" fmla="*/ 111141 h 239194"/>
                  <a:gd name="connsiteX172" fmla="*/ 50673 w 398632"/>
                  <a:gd name="connsiteY172" fmla="*/ 113631 h 239194"/>
                  <a:gd name="connsiteX173" fmla="*/ 53943 w 398632"/>
                  <a:gd name="connsiteY173" fmla="*/ 116745 h 239194"/>
                  <a:gd name="connsiteX174" fmla="*/ 57839 w 398632"/>
                  <a:gd name="connsiteY174" fmla="*/ 118422 h 239194"/>
                  <a:gd name="connsiteX175" fmla="*/ 58849 w 398632"/>
                  <a:gd name="connsiteY175" fmla="*/ 123386 h 239194"/>
                  <a:gd name="connsiteX176" fmla="*/ 57453 w 398632"/>
                  <a:gd name="connsiteY176" fmla="*/ 129155 h 239194"/>
                  <a:gd name="connsiteX177" fmla="*/ 57617 w 398632"/>
                  <a:gd name="connsiteY177" fmla="*/ 133477 h 239194"/>
                  <a:gd name="connsiteX178" fmla="*/ 59540 w 398632"/>
                  <a:gd name="connsiteY178" fmla="*/ 137660 h 239194"/>
                  <a:gd name="connsiteX179" fmla="*/ 60477 w 398632"/>
                  <a:gd name="connsiteY179" fmla="*/ 143438 h 239194"/>
                  <a:gd name="connsiteX180" fmla="*/ 60501 w 398632"/>
                  <a:gd name="connsiteY180" fmla="*/ 149092 h 239194"/>
                  <a:gd name="connsiteX181" fmla="*/ 61742 w 398632"/>
                  <a:gd name="connsiteY181" fmla="*/ 155362 h 239194"/>
                  <a:gd name="connsiteX182" fmla="*/ 68687 w 398632"/>
                  <a:gd name="connsiteY182" fmla="*/ 169858 h 239194"/>
                  <a:gd name="connsiteX183" fmla="*/ 76033 w 398632"/>
                  <a:gd name="connsiteY183" fmla="*/ 170672 h 239194"/>
                  <a:gd name="connsiteX184" fmla="*/ 83989 w 398632"/>
                  <a:gd name="connsiteY184" fmla="*/ 166341 h 239194"/>
                  <a:gd name="connsiteX185" fmla="*/ 89248 w 398632"/>
                  <a:gd name="connsiteY185" fmla="*/ 164352 h 239194"/>
                  <a:gd name="connsiteX186" fmla="*/ 88887 w 398632"/>
                  <a:gd name="connsiteY186" fmla="*/ 157359 h 239194"/>
                  <a:gd name="connsiteX187" fmla="*/ 95083 w 398632"/>
                  <a:gd name="connsiteY187" fmla="*/ 150990 h 239194"/>
                  <a:gd name="connsiteX188" fmla="*/ 102421 w 398632"/>
                  <a:gd name="connsiteY188" fmla="*/ 146708 h 239194"/>
                  <a:gd name="connsiteX189" fmla="*/ 111683 w 398632"/>
                  <a:gd name="connsiteY189" fmla="*/ 145574 h 239194"/>
                  <a:gd name="connsiteX190" fmla="*/ 116064 w 398632"/>
                  <a:gd name="connsiteY190" fmla="*/ 146955 h 239194"/>
                  <a:gd name="connsiteX191" fmla="*/ 121454 w 398632"/>
                  <a:gd name="connsiteY191" fmla="*/ 146445 h 239194"/>
                  <a:gd name="connsiteX192" fmla="*/ 125810 w 398632"/>
                  <a:gd name="connsiteY192" fmla="*/ 146988 h 239194"/>
                  <a:gd name="connsiteX193" fmla="*/ 126961 w 398632"/>
                  <a:gd name="connsiteY193" fmla="*/ 141441 h 239194"/>
                  <a:gd name="connsiteX194" fmla="*/ 131998 w 398632"/>
                  <a:gd name="connsiteY194" fmla="*/ 141876 h 239194"/>
                  <a:gd name="connsiteX195" fmla="*/ 136600 w 398632"/>
                  <a:gd name="connsiteY195" fmla="*/ 141531 h 239194"/>
                  <a:gd name="connsiteX196" fmla="*/ 142057 w 398632"/>
                  <a:gd name="connsiteY196" fmla="*/ 142698 h 239194"/>
                  <a:gd name="connsiteX197" fmla="*/ 146084 w 398632"/>
                  <a:gd name="connsiteY197" fmla="*/ 140890 h 239194"/>
                  <a:gd name="connsiteX198" fmla="*/ 149938 w 398632"/>
                  <a:gd name="connsiteY198" fmla="*/ 143298 h 239194"/>
                  <a:gd name="connsiteX199" fmla="*/ 152790 w 398632"/>
                  <a:gd name="connsiteY199" fmla="*/ 146495 h 239194"/>
                  <a:gd name="connsiteX200" fmla="*/ 154590 w 398632"/>
                  <a:gd name="connsiteY200" fmla="*/ 150398 h 239194"/>
                  <a:gd name="connsiteX201" fmla="*/ 159299 w 398632"/>
                  <a:gd name="connsiteY201" fmla="*/ 151343 h 239194"/>
                  <a:gd name="connsiteX202" fmla="*/ 164139 w 398632"/>
                  <a:gd name="connsiteY202" fmla="*/ 152609 h 239194"/>
                  <a:gd name="connsiteX203" fmla="*/ 168634 w 398632"/>
                  <a:gd name="connsiteY203" fmla="*/ 153718 h 239194"/>
                  <a:gd name="connsiteX204" fmla="*/ 173721 w 398632"/>
                  <a:gd name="connsiteY204" fmla="*/ 155617 h 239194"/>
                  <a:gd name="connsiteX205" fmla="*/ 178003 w 398632"/>
                  <a:gd name="connsiteY205" fmla="*/ 158559 h 239194"/>
                  <a:gd name="connsiteX206" fmla="*/ 182613 w 398632"/>
                  <a:gd name="connsiteY206" fmla="*/ 161073 h 239194"/>
                  <a:gd name="connsiteX207" fmla="*/ 186303 w 398632"/>
                  <a:gd name="connsiteY207" fmla="*/ 158600 h 239194"/>
                  <a:gd name="connsiteX208" fmla="*/ 190962 w 398632"/>
                  <a:gd name="connsiteY208" fmla="*/ 160391 h 239194"/>
                  <a:gd name="connsiteX209" fmla="*/ 195105 w 398632"/>
                  <a:gd name="connsiteY209" fmla="*/ 159750 h 239194"/>
                  <a:gd name="connsiteX210" fmla="*/ 199419 w 398632"/>
                  <a:gd name="connsiteY210" fmla="*/ 160967 h 239194"/>
                  <a:gd name="connsiteX211" fmla="*/ 203561 w 398632"/>
                  <a:gd name="connsiteY211" fmla="*/ 163506 h 239194"/>
                  <a:gd name="connsiteX212" fmla="*/ 207686 w 398632"/>
                  <a:gd name="connsiteY212" fmla="*/ 164106 h 239194"/>
                  <a:gd name="connsiteX213" fmla="*/ 210760 w 398632"/>
                  <a:gd name="connsiteY213" fmla="*/ 167048 h 239194"/>
                  <a:gd name="connsiteX214" fmla="*/ 212313 w 398632"/>
                  <a:gd name="connsiteY214" fmla="*/ 171165 h 239194"/>
                  <a:gd name="connsiteX215" fmla="*/ 216266 w 398632"/>
                  <a:gd name="connsiteY215" fmla="*/ 175126 h 239194"/>
                  <a:gd name="connsiteX216" fmla="*/ 221221 w 398632"/>
                  <a:gd name="connsiteY216" fmla="*/ 176721 h 239194"/>
                  <a:gd name="connsiteX217" fmla="*/ 226292 w 398632"/>
                  <a:gd name="connsiteY217" fmla="*/ 179071 h 239194"/>
                  <a:gd name="connsiteX218" fmla="*/ 231921 w 398632"/>
                  <a:gd name="connsiteY218" fmla="*/ 181692 h 239194"/>
                  <a:gd name="connsiteX219" fmla="*/ 234839 w 398632"/>
                  <a:gd name="connsiteY219" fmla="*/ 185440 h 239194"/>
                  <a:gd name="connsiteX220" fmla="*/ 238052 w 398632"/>
                  <a:gd name="connsiteY220" fmla="*/ 188275 h 239194"/>
                  <a:gd name="connsiteX221" fmla="*/ 241035 w 398632"/>
                  <a:gd name="connsiteY221" fmla="*/ 192269 h 239194"/>
                  <a:gd name="connsiteX222" fmla="*/ 247971 w 398632"/>
                  <a:gd name="connsiteY222" fmla="*/ 192318 h 239194"/>
                  <a:gd name="connsiteX223" fmla="*/ 261958 w 398632"/>
                  <a:gd name="connsiteY223" fmla="*/ 191735 h 239194"/>
                  <a:gd name="connsiteX224" fmla="*/ 263816 w 398632"/>
                  <a:gd name="connsiteY224" fmla="*/ 195417 h 239194"/>
                  <a:gd name="connsiteX225" fmla="*/ 263659 w 398632"/>
                  <a:gd name="connsiteY225" fmla="*/ 199632 h 239194"/>
                  <a:gd name="connsiteX226" fmla="*/ 266306 w 398632"/>
                  <a:gd name="connsiteY226" fmla="*/ 204982 h 239194"/>
                  <a:gd name="connsiteX227" fmla="*/ 267160 w 398632"/>
                  <a:gd name="connsiteY227" fmla="*/ 209856 h 239194"/>
                  <a:gd name="connsiteX228" fmla="*/ 270028 w 398632"/>
                  <a:gd name="connsiteY228" fmla="*/ 215173 h 239194"/>
                  <a:gd name="connsiteX229" fmla="*/ 271343 w 398632"/>
                  <a:gd name="connsiteY229" fmla="*/ 220958 h 239194"/>
                  <a:gd name="connsiteX230" fmla="*/ 275197 w 398632"/>
                  <a:gd name="connsiteY230" fmla="*/ 223662 h 239194"/>
                  <a:gd name="connsiteX231" fmla="*/ 278189 w 398632"/>
                  <a:gd name="connsiteY231" fmla="*/ 226957 h 239194"/>
                  <a:gd name="connsiteX232" fmla="*/ 282438 w 398632"/>
                  <a:gd name="connsiteY232" fmla="*/ 229563 h 239194"/>
                  <a:gd name="connsiteX233" fmla="*/ 287705 w 398632"/>
                  <a:gd name="connsiteY233" fmla="*/ 230376 h 239194"/>
                  <a:gd name="connsiteX234" fmla="*/ 292381 w 398632"/>
                  <a:gd name="connsiteY234" fmla="*/ 229028 h 239194"/>
                  <a:gd name="connsiteX235" fmla="*/ 296523 w 398632"/>
                  <a:gd name="connsiteY235" fmla="*/ 231206 h 239194"/>
                  <a:gd name="connsiteX236" fmla="*/ 301421 w 398632"/>
                  <a:gd name="connsiteY236" fmla="*/ 233992 h 239194"/>
                  <a:gd name="connsiteX237" fmla="*/ 303706 w 398632"/>
                  <a:gd name="connsiteY237" fmla="*/ 239194 h 2391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</a:cxnLst>
                <a:rect l="l" t="t" r="r" b="b"/>
                <a:pathLst>
                  <a:path w="398632" h="239194">
                    <a:moveTo>
                      <a:pt x="31837" y="96545"/>
                    </a:moveTo>
                    <a:lnTo>
                      <a:pt x="28204" y="93579"/>
                    </a:lnTo>
                    <a:lnTo>
                      <a:pt x="31837" y="96545"/>
                    </a:lnTo>
                    <a:close/>
                    <a:moveTo>
                      <a:pt x="35962" y="124380"/>
                    </a:moveTo>
                    <a:lnTo>
                      <a:pt x="34688" y="120139"/>
                    </a:lnTo>
                    <a:lnTo>
                      <a:pt x="33875" y="115225"/>
                    </a:lnTo>
                    <a:lnTo>
                      <a:pt x="34401" y="121430"/>
                    </a:lnTo>
                    <a:close/>
                    <a:moveTo>
                      <a:pt x="303706" y="239194"/>
                    </a:moveTo>
                    <a:lnTo>
                      <a:pt x="307158" y="234510"/>
                    </a:lnTo>
                    <a:lnTo>
                      <a:pt x="311513" y="236679"/>
                    </a:lnTo>
                    <a:lnTo>
                      <a:pt x="315145" y="233811"/>
                    </a:lnTo>
                    <a:lnTo>
                      <a:pt x="319189" y="231132"/>
                    </a:lnTo>
                    <a:lnTo>
                      <a:pt x="322443" y="226218"/>
                    </a:lnTo>
                    <a:lnTo>
                      <a:pt x="324555" y="221928"/>
                    </a:lnTo>
                    <a:lnTo>
                      <a:pt x="319772" y="217515"/>
                    </a:lnTo>
                    <a:lnTo>
                      <a:pt x="324563" y="216438"/>
                    </a:lnTo>
                    <a:lnTo>
                      <a:pt x="329568" y="215132"/>
                    </a:lnTo>
                    <a:lnTo>
                      <a:pt x="334400" y="212970"/>
                    </a:lnTo>
                    <a:lnTo>
                      <a:pt x="339232" y="211540"/>
                    </a:lnTo>
                    <a:lnTo>
                      <a:pt x="343818" y="212042"/>
                    </a:lnTo>
                    <a:lnTo>
                      <a:pt x="343473" y="207900"/>
                    </a:lnTo>
                    <a:lnTo>
                      <a:pt x="347491" y="206922"/>
                    </a:lnTo>
                    <a:lnTo>
                      <a:pt x="351880" y="204366"/>
                    </a:lnTo>
                    <a:lnTo>
                      <a:pt x="354658" y="200117"/>
                    </a:lnTo>
                    <a:lnTo>
                      <a:pt x="353861" y="193724"/>
                    </a:lnTo>
                    <a:lnTo>
                      <a:pt x="354543" y="187067"/>
                    </a:lnTo>
                    <a:lnTo>
                      <a:pt x="355948" y="183122"/>
                    </a:lnTo>
                    <a:lnTo>
                      <a:pt x="353368" y="177156"/>
                    </a:lnTo>
                    <a:lnTo>
                      <a:pt x="358717" y="173853"/>
                    </a:lnTo>
                    <a:lnTo>
                      <a:pt x="363846" y="173302"/>
                    </a:lnTo>
                    <a:lnTo>
                      <a:pt x="372466" y="173277"/>
                    </a:lnTo>
                    <a:lnTo>
                      <a:pt x="374225" y="166966"/>
                    </a:lnTo>
                    <a:lnTo>
                      <a:pt x="377677" y="164328"/>
                    </a:lnTo>
                    <a:lnTo>
                      <a:pt x="382599" y="166078"/>
                    </a:lnTo>
                    <a:lnTo>
                      <a:pt x="386782" y="168133"/>
                    </a:lnTo>
                    <a:lnTo>
                      <a:pt x="392477" y="170664"/>
                    </a:lnTo>
                    <a:lnTo>
                      <a:pt x="398632" y="169596"/>
                    </a:lnTo>
                    <a:lnTo>
                      <a:pt x="397334" y="164936"/>
                    </a:lnTo>
                    <a:lnTo>
                      <a:pt x="395871" y="159972"/>
                    </a:lnTo>
                    <a:lnTo>
                      <a:pt x="395091" y="155913"/>
                    </a:lnTo>
                    <a:lnTo>
                      <a:pt x="397794" y="151976"/>
                    </a:lnTo>
                    <a:lnTo>
                      <a:pt x="393776" y="149305"/>
                    </a:lnTo>
                    <a:lnTo>
                      <a:pt x="387554" y="147325"/>
                    </a:lnTo>
                    <a:lnTo>
                      <a:pt x="384333" y="144514"/>
                    </a:lnTo>
                    <a:lnTo>
                      <a:pt x="379912" y="143051"/>
                    </a:lnTo>
                    <a:lnTo>
                      <a:pt x="374693" y="140717"/>
                    </a:lnTo>
                    <a:lnTo>
                      <a:pt x="368489" y="140931"/>
                    </a:lnTo>
                    <a:lnTo>
                      <a:pt x="353540" y="133683"/>
                    </a:lnTo>
                    <a:lnTo>
                      <a:pt x="349258" y="130461"/>
                    </a:lnTo>
                    <a:lnTo>
                      <a:pt x="345067" y="128431"/>
                    </a:lnTo>
                    <a:lnTo>
                      <a:pt x="339766" y="125876"/>
                    </a:lnTo>
                    <a:lnTo>
                      <a:pt x="334039" y="122917"/>
                    </a:lnTo>
                    <a:lnTo>
                      <a:pt x="327842" y="118274"/>
                    </a:lnTo>
                    <a:lnTo>
                      <a:pt x="321621" y="117896"/>
                    </a:lnTo>
                    <a:lnTo>
                      <a:pt x="309837" y="111124"/>
                    </a:lnTo>
                    <a:lnTo>
                      <a:pt x="305333" y="107566"/>
                    </a:lnTo>
                    <a:lnTo>
                      <a:pt x="301273" y="105232"/>
                    </a:lnTo>
                    <a:lnTo>
                      <a:pt x="296721" y="102446"/>
                    </a:lnTo>
                    <a:lnTo>
                      <a:pt x="290392" y="98773"/>
                    </a:lnTo>
                    <a:lnTo>
                      <a:pt x="282125" y="93866"/>
                    </a:lnTo>
                    <a:lnTo>
                      <a:pt x="272781" y="88368"/>
                    </a:lnTo>
                    <a:lnTo>
                      <a:pt x="270259" y="84835"/>
                    </a:lnTo>
                    <a:lnTo>
                      <a:pt x="267695" y="79263"/>
                    </a:lnTo>
                    <a:lnTo>
                      <a:pt x="264999" y="74957"/>
                    </a:lnTo>
                    <a:lnTo>
                      <a:pt x="262295" y="71809"/>
                    </a:lnTo>
                    <a:lnTo>
                      <a:pt x="258581" y="69648"/>
                    </a:lnTo>
                    <a:lnTo>
                      <a:pt x="254636" y="64758"/>
                    </a:lnTo>
                    <a:lnTo>
                      <a:pt x="251990" y="60887"/>
                    </a:lnTo>
                    <a:lnTo>
                      <a:pt x="251053" y="56647"/>
                    </a:lnTo>
                    <a:lnTo>
                      <a:pt x="247018" y="52505"/>
                    </a:lnTo>
                    <a:lnTo>
                      <a:pt x="243098" y="50376"/>
                    </a:lnTo>
                    <a:lnTo>
                      <a:pt x="238964" y="47607"/>
                    </a:lnTo>
                    <a:lnTo>
                      <a:pt x="233146" y="46900"/>
                    </a:lnTo>
                    <a:lnTo>
                      <a:pt x="232365" y="51239"/>
                    </a:lnTo>
                    <a:lnTo>
                      <a:pt x="226794" y="49925"/>
                    </a:lnTo>
                    <a:lnTo>
                      <a:pt x="223005" y="48306"/>
                    </a:lnTo>
                    <a:lnTo>
                      <a:pt x="218148" y="47796"/>
                    </a:lnTo>
                    <a:lnTo>
                      <a:pt x="212354" y="48897"/>
                    </a:lnTo>
                    <a:lnTo>
                      <a:pt x="207637" y="47977"/>
                    </a:lnTo>
                    <a:lnTo>
                      <a:pt x="203643" y="45577"/>
                    </a:lnTo>
                    <a:lnTo>
                      <a:pt x="198219" y="43013"/>
                    </a:lnTo>
                    <a:lnTo>
                      <a:pt x="198852" y="37959"/>
                    </a:lnTo>
                    <a:lnTo>
                      <a:pt x="195442" y="34006"/>
                    </a:lnTo>
                    <a:lnTo>
                      <a:pt x="201112" y="32535"/>
                    </a:lnTo>
                    <a:lnTo>
                      <a:pt x="197430" y="30061"/>
                    </a:lnTo>
                    <a:lnTo>
                      <a:pt x="192672" y="27621"/>
                    </a:lnTo>
                    <a:lnTo>
                      <a:pt x="188727" y="25065"/>
                    </a:lnTo>
                    <a:lnTo>
                      <a:pt x="190305" y="21145"/>
                    </a:lnTo>
                    <a:lnTo>
                      <a:pt x="187659" y="17619"/>
                    </a:lnTo>
                    <a:lnTo>
                      <a:pt x="183649" y="16337"/>
                    </a:lnTo>
                    <a:lnTo>
                      <a:pt x="179178" y="15828"/>
                    </a:lnTo>
                    <a:lnTo>
                      <a:pt x="173820" y="15737"/>
                    </a:lnTo>
                    <a:lnTo>
                      <a:pt x="169883" y="13617"/>
                    </a:lnTo>
                    <a:lnTo>
                      <a:pt x="165117" y="8333"/>
                    </a:lnTo>
                    <a:lnTo>
                      <a:pt x="160909" y="8481"/>
                    </a:lnTo>
                    <a:lnTo>
                      <a:pt x="154655" y="4191"/>
                    </a:lnTo>
                    <a:lnTo>
                      <a:pt x="148870" y="0"/>
                    </a:lnTo>
                    <a:lnTo>
                      <a:pt x="149231" y="4668"/>
                    </a:lnTo>
                    <a:lnTo>
                      <a:pt x="144835" y="4512"/>
                    </a:lnTo>
                    <a:lnTo>
                      <a:pt x="140833" y="3460"/>
                    </a:lnTo>
                    <a:lnTo>
                      <a:pt x="142542" y="7454"/>
                    </a:lnTo>
                    <a:lnTo>
                      <a:pt x="146593" y="12294"/>
                    </a:lnTo>
                    <a:lnTo>
                      <a:pt x="150300" y="16074"/>
                    </a:lnTo>
                    <a:lnTo>
                      <a:pt x="145952" y="12393"/>
                    </a:lnTo>
                    <a:lnTo>
                      <a:pt x="140972" y="10149"/>
                    </a:lnTo>
                    <a:lnTo>
                      <a:pt x="136929" y="9032"/>
                    </a:lnTo>
                    <a:lnTo>
                      <a:pt x="133666" y="11686"/>
                    </a:lnTo>
                    <a:lnTo>
                      <a:pt x="136321" y="17702"/>
                    </a:lnTo>
                    <a:lnTo>
                      <a:pt x="131447" y="19600"/>
                    </a:lnTo>
                    <a:lnTo>
                      <a:pt x="126764" y="20077"/>
                    </a:lnTo>
                    <a:lnTo>
                      <a:pt x="120929" y="20315"/>
                    </a:lnTo>
                    <a:lnTo>
                      <a:pt x="118398" y="25583"/>
                    </a:lnTo>
                    <a:lnTo>
                      <a:pt x="114617" y="27588"/>
                    </a:lnTo>
                    <a:lnTo>
                      <a:pt x="115800" y="33883"/>
                    </a:lnTo>
                    <a:lnTo>
                      <a:pt x="118520" y="38288"/>
                    </a:lnTo>
                    <a:lnTo>
                      <a:pt x="121676" y="44550"/>
                    </a:lnTo>
                    <a:lnTo>
                      <a:pt x="117773" y="47697"/>
                    </a:lnTo>
                    <a:lnTo>
                      <a:pt x="100228" y="46235"/>
                    </a:lnTo>
                    <a:lnTo>
                      <a:pt x="93653" y="45832"/>
                    </a:lnTo>
                    <a:lnTo>
                      <a:pt x="89166" y="46613"/>
                    </a:lnTo>
                    <a:lnTo>
                      <a:pt x="84630" y="47056"/>
                    </a:lnTo>
                    <a:lnTo>
                      <a:pt x="80521" y="47402"/>
                    </a:lnTo>
                    <a:lnTo>
                      <a:pt x="76642" y="44566"/>
                    </a:lnTo>
                    <a:lnTo>
                      <a:pt x="71883" y="39866"/>
                    </a:lnTo>
                    <a:lnTo>
                      <a:pt x="68662" y="36866"/>
                    </a:lnTo>
                    <a:lnTo>
                      <a:pt x="64339" y="31598"/>
                    </a:lnTo>
                    <a:lnTo>
                      <a:pt x="62145" y="27711"/>
                    </a:lnTo>
                    <a:lnTo>
                      <a:pt x="56573" y="23175"/>
                    </a:lnTo>
                    <a:lnTo>
                      <a:pt x="39652" y="13042"/>
                    </a:lnTo>
                    <a:lnTo>
                      <a:pt x="26101" y="15392"/>
                    </a:lnTo>
                    <a:lnTo>
                      <a:pt x="15393" y="18984"/>
                    </a:lnTo>
                    <a:lnTo>
                      <a:pt x="10067" y="21046"/>
                    </a:lnTo>
                    <a:lnTo>
                      <a:pt x="4561" y="26388"/>
                    </a:lnTo>
                    <a:lnTo>
                      <a:pt x="0" y="31089"/>
                    </a:lnTo>
                    <a:lnTo>
                      <a:pt x="2918" y="34343"/>
                    </a:lnTo>
                    <a:lnTo>
                      <a:pt x="3501" y="38929"/>
                    </a:lnTo>
                    <a:lnTo>
                      <a:pt x="8210" y="42060"/>
                    </a:lnTo>
                    <a:lnTo>
                      <a:pt x="12746" y="48577"/>
                    </a:lnTo>
                    <a:lnTo>
                      <a:pt x="14316" y="52932"/>
                    </a:lnTo>
                    <a:lnTo>
                      <a:pt x="17570" y="55874"/>
                    </a:lnTo>
                    <a:lnTo>
                      <a:pt x="17135" y="60723"/>
                    </a:lnTo>
                    <a:lnTo>
                      <a:pt x="17800" y="65227"/>
                    </a:lnTo>
                    <a:lnTo>
                      <a:pt x="16132" y="70675"/>
                    </a:lnTo>
                    <a:lnTo>
                      <a:pt x="16798" y="78014"/>
                    </a:lnTo>
                    <a:lnTo>
                      <a:pt x="19206" y="81679"/>
                    </a:lnTo>
                    <a:lnTo>
                      <a:pt x="20209" y="86322"/>
                    </a:lnTo>
                    <a:lnTo>
                      <a:pt x="25764" y="91154"/>
                    </a:lnTo>
                    <a:lnTo>
                      <a:pt x="24145" y="86963"/>
                    </a:lnTo>
                    <a:lnTo>
                      <a:pt x="28254" y="86750"/>
                    </a:lnTo>
                    <a:lnTo>
                      <a:pt x="34467" y="88081"/>
                    </a:lnTo>
                    <a:lnTo>
                      <a:pt x="38370" y="86166"/>
                    </a:lnTo>
                    <a:lnTo>
                      <a:pt x="42726" y="86150"/>
                    </a:lnTo>
                    <a:lnTo>
                      <a:pt x="47213" y="88056"/>
                    </a:lnTo>
                    <a:lnTo>
                      <a:pt x="53105" y="90637"/>
                    </a:lnTo>
                    <a:lnTo>
                      <a:pt x="57346" y="93250"/>
                    </a:lnTo>
                    <a:lnTo>
                      <a:pt x="52037" y="92806"/>
                    </a:lnTo>
                    <a:lnTo>
                      <a:pt x="47024" y="91680"/>
                    </a:lnTo>
                    <a:lnTo>
                      <a:pt x="42553" y="88640"/>
                    </a:lnTo>
                    <a:lnTo>
                      <a:pt x="39060" y="92798"/>
                    </a:lnTo>
                    <a:lnTo>
                      <a:pt x="40902" y="96628"/>
                    </a:lnTo>
                    <a:lnTo>
                      <a:pt x="45742" y="97943"/>
                    </a:lnTo>
                    <a:lnTo>
                      <a:pt x="48445" y="101041"/>
                    </a:lnTo>
                    <a:lnTo>
                      <a:pt x="44476" y="102758"/>
                    </a:lnTo>
                    <a:lnTo>
                      <a:pt x="40614" y="100424"/>
                    </a:lnTo>
                    <a:lnTo>
                      <a:pt x="35412" y="101057"/>
                    </a:lnTo>
                    <a:lnTo>
                      <a:pt x="36283" y="96874"/>
                    </a:lnTo>
                    <a:lnTo>
                      <a:pt x="32658" y="104172"/>
                    </a:lnTo>
                    <a:lnTo>
                      <a:pt x="35856" y="110943"/>
                    </a:lnTo>
                    <a:lnTo>
                      <a:pt x="35321" y="106399"/>
                    </a:lnTo>
                    <a:lnTo>
                      <a:pt x="39578" y="106621"/>
                    </a:lnTo>
                    <a:lnTo>
                      <a:pt x="44846" y="106695"/>
                    </a:lnTo>
                    <a:lnTo>
                      <a:pt x="46835" y="111141"/>
                    </a:lnTo>
                    <a:lnTo>
                      <a:pt x="50673" y="113631"/>
                    </a:lnTo>
                    <a:lnTo>
                      <a:pt x="53943" y="116745"/>
                    </a:lnTo>
                    <a:lnTo>
                      <a:pt x="57839" y="118422"/>
                    </a:lnTo>
                    <a:lnTo>
                      <a:pt x="58849" y="123386"/>
                    </a:lnTo>
                    <a:lnTo>
                      <a:pt x="57453" y="129155"/>
                    </a:lnTo>
                    <a:lnTo>
                      <a:pt x="57617" y="133477"/>
                    </a:lnTo>
                    <a:lnTo>
                      <a:pt x="59540" y="137660"/>
                    </a:lnTo>
                    <a:lnTo>
                      <a:pt x="60477" y="143438"/>
                    </a:lnTo>
                    <a:lnTo>
                      <a:pt x="60501" y="149092"/>
                    </a:lnTo>
                    <a:lnTo>
                      <a:pt x="61742" y="155362"/>
                    </a:lnTo>
                    <a:lnTo>
                      <a:pt x="68687" y="169858"/>
                    </a:lnTo>
                    <a:lnTo>
                      <a:pt x="76033" y="170672"/>
                    </a:lnTo>
                    <a:lnTo>
                      <a:pt x="83989" y="166341"/>
                    </a:lnTo>
                    <a:lnTo>
                      <a:pt x="89248" y="164352"/>
                    </a:lnTo>
                    <a:lnTo>
                      <a:pt x="88887" y="157359"/>
                    </a:lnTo>
                    <a:lnTo>
                      <a:pt x="95083" y="150990"/>
                    </a:lnTo>
                    <a:lnTo>
                      <a:pt x="102421" y="146708"/>
                    </a:lnTo>
                    <a:lnTo>
                      <a:pt x="111683" y="145574"/>
                    </a:lnTo>
                    <a:lnTo>
                      <a:pt x="116064" y="146955"/>
                    </a:lnTo>
                    <a:lnTo>
                      <a:pt x="121454" y="146445"/>
                    </a:lnTo>
                    <a:lnTo>
                      <a:pt x="125810" y="146988"/>
                    </a:lnTo>
                    <a:lnTo>
                      <a:pt x="126961" y="141441"/>
                    </a:lnTo>
                    <a:lnTo>
                      <a:pt x="131998" y="141876"/>
                    </a:lnTo>
                    <a:lnTo>
                      <a:pt x="136600" y="141531"/>
                    </a:lnTo>
                    <a:lnTo>
                      <a:pt x="142057" y="142698"/>
                    </a:lnTo>
                    <a:lnTo>
                      <a:pt x="146084" y="140890"/>
                    </a:lnTo>
                    <a:lnTo>
                      <a:pt x="149938" y="143298"/>
                    </a:lnTo>
                    <a:lnTo>
                      <a:pt x="152790" y="146495"/>
                    </a:lnTo>
                    <a:lnTo>
                      <a:pt x="154590" y="150398"/>
                    </a:lnTo>
                    <a:lnTo>
                      <a:pt x="159299" y="151343"/>
                    </a:lnTo>
                    <a:lnTo>
                      <a:pt x="164139" y="152609"/>
                    </a:lnTo>
                    <a:lnTo>
                      <a:pt x="168634" y="153718"/>
                    </a:lnTo>
                    <a:lnTo>
                      <a:pt x="173721" y="155617"/>
                    </a:lnTo>
                    <a:lnTo>
                      <a:pt x="178003" y="158559"/>
                    </a:lnTo>
                    <a:lnTo>
                      <a:pt x="182613" y="161073"/>
                    </a:lnTo>
                    <a:lnTo>
                      <a:pt x="186303" y="158600"/>
                    </a:lnTo>
                    <a:lnTo>
                      <a:pt x="190962" y="160391"/>
                    </a:lnTo>
                    <a:lnTo>
                      <a:pt x="195105" y="159750"/>
                    </a:lnTo>
                    <a:lnTo>
                      <a:pt x="199419" y="160967"/>
                    </a:lnTo>
                    <a:lnTo>
                      <a:pt x="203561" y="163506"/>
                    </a:lnTo>
                    <a:lnTo>
                      <a:pt x="207686" y="164106"/>
                    </a:lnTo>
                    <a:lnTo>
                      <a:pt x="210760" y="167048"/>
                    </a:lnTo>
                    <a:lnTo>
                      <a:pt x="212313" y="171165"/>
                    </a:lnTo>
                    <a:lnTo>
                      <a:pt x="216266" y="175126"/>
                    </a:lnTo>
                    <a:lnTo>
                      <a:pt x="221221" y="176721"/>
                    </a:lnTo>
                    <a:lnTo>
                      <a:pt x="226292" y="179071"/>
                    </a:lnTo>
                    <a:lnTo>
                      <a:pt x="231921" y="181692"/>
                    </a:lnTo>
                    <a:lnTo>
                      <a:pt x="234839" y="185440"/>
                    </a:lnTo>
                    <a:lnTo>
                      <a:pt x="238052" y="188275"/>
                    </a:lnTo>
                    <a:lnTo>
                      <a:pt x="241035" y="192269"/>
                    </a:lnTo>
                    <a:lnTo>
                      <a:pt x="247971" y="192318"/>
                    </a:lnTo>
                    <a:lnTo>
                      <a:pt x="261958" y="191735"/>
                    </a:lnTo>
                    <a:lnTo>
                      <a:pt x="263816" y="195417"/>
                    </a:lnTo>
                    <a:lnTo>
                      <a:pt x="263659" y="199632"/>
                    </a:lnTo>
                    <a:lnTo>
                      <a:pt x="266306" y="204982"/>
                    </a:lnTo>
                    <a:lnTo>
                      <a:pt x="267160" y="209856"/>
                    </a:lnTo>
                    <a:lnTo>
                      <a:pt x="270028" y="215173"/>
                    </a:lnTo>
                    <a:lnTo>
                      <a:pt x="271343" y="220958"/>
                    </a:lnTo>
                    <a:lnTo>
                      <a:pt x="275197" y="223662"/>
                    </a:lnTo>
                    <a:lnTo>
                      <a:pt x="278189" y="226957"/>
                    </a:lnTo>
                    <a:lnTo>
                      <a:pt x="282438" y="229563"/>
                    </a:lnTo>
                    <a:lnTo>
                      <a:pt x="287705" y="230376"/>
                    </a:lnTo>
                    <a:lnTo>
                      <a:pt x="292381" y="229028"/>
                    </a:lnTo>
                    <a:lnTo>
                      <a:pt x="296523" y="231206"/>
                    </a:lnTo>
                    <a:lnTo>
                      <a:pt x="301421" y="233992"/>
                    </a:lnTo>
                    <a:lnTo>
                      <a:pt x="303706" y="239194"/>
                    </a:lnTo>
                    <a:close/>
                  </a:path>
                </a:pathLst>
              </a:custGeom>
              <a:solidFill>
                <a:srgbClr val="897254"/>
              </a:solidFill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78" name="Free-form: Shape 1177">
                <a:extLst>
                  <a:ext uri="{FF2B5EF4-FFF2-40B4-BE49-F238E27FC236}">
                    <a16:creationId xmlns:a16="http://schemas.microsoft.com/office/drawing/2014/main" id="{77649367-7057-ABE8-E96A-89FD6256083C}"/>
                  </a:ext>
                </a:extLst>
              </p:cNvPr>
              <p:cNvSpPr/>
              <p:nvPr/>
            </p:nvSpPr>
            <p:spPr>
              <a:xfrm>
                <a:off x="7419517" y="2354899"/>
                <a:ext cx="559585" cy="306937"/>
              </a:xfrm>
              <a:custGeom>
                <a:avLst/>
                <a:gdLst>
                  <a:gd name="connsiteX0" fmla="*/ 368028 w 476473"/>
                  <a:gd name="connsiteY0" fmla="*/ 261350 h 261349"/>
                  <a:gd name="connsiteX1" fmla="*/ 368447 w 476473"/>
                  <a:gd name="connsiteY1" fmla="*/ 256764 h 261349"/>
                  <a:gd name="connsiteX2" fmla="*/ 366779 w 476473"/>
                  <a:gd name="connsiteY2" fmla="*/ 251168 h 261349"/>
                  <a:gd name="connsiteX3" fmla="*/ 366516 w 476473"/>
                  <a:gd name="connsiteY3" fmla="*/ 247059 h 261349"/>
                  <a:gd name="connsiteX4" fmla="*/ 369943 w 476473"/>
                  <a:gd name="connsiteY4" fmla="*/ 244791 h 261349"/>
                  <a:gd name="connsiteX5" fmla="*/ 371291 w 476473"/>
                  <a:gd name="connsiteY5" fmla="*/ 238044 h 261349"/>
                  <a:gd name="connsiteX6" fmla="*/ 374734 w 476473"/>
                  <a:gd name="connsiteY6" fmla="*/ 235775 h 261349"/>
                  <a:gd name="connsiteX7" fmla="*/ 376123 w 476473"/>
                  <a:gd name="connsiteY7" fmla="*/ 229530 h 261349"/>
                  <a:gd name="connsiteX8" fmla="*/ 372441 w 476473"/>
                  <a:gd name="connsiteY8" fmla="*/ 226670 h 261349"/>
                  <a:gd name="connsiteX9" fmla="*/ 367634 w 476473"/>
                  <a:gd name="connsiteY9" fmla="*/ 223251 h 261349"/>
                  <a:gd name="connsiteX10" fmla="*/ 364626 w 476473"/>
                  <a:gd name="connsiteY10" fmla="*/ 219208 h 261349"/>
                  <a:gd name="connsiteX11" fmla="*/ 363509 w 476473"/>
                  <a:gd name="connsiteY11" fmla="*/ 214170 h 261349"/>
                  <a:gd name="connsiteX12" fmla="*/ 362391 w 476473"/>
                  <a:gd name="connsiteY12" fmla="*/ 210152 h 261349"/>
                  <a:gd name="connsiteX13" fmla="*/ 365176 w 476473"/>
                  <a:gd name="connsiteY13" fmla="*/ 207037 h 261349"/>
                  <a:gd name="connsiteX14" fmla="*/ 362120 w 476473"/>
                  <a:gd name="connsiteY14" fmla="*/ 204194 h 261349"/>
                  <a:gd name="connsiteX15" fmla="*/ 357978 w 476473"/>
                  <a:gd name="connsiteY15" fmla="*/ 203742 h 261349"/>
                  <a:gd name="connsiteX16" fmla="*/ 351921 w 476473"/>
                  <a:gd name="connsiteY16" fmla="*/ 204456 h 261349"/>
                  <a:gd name="connsiteX17" fmla="*/ 349521 w 476473"/>
                  <a:gd name="connsiteY17" fmla="*/ 199896 h 261349"/>
                  <a:gd name="connsiteX18" fmla="*/ 344591 w 476473"/>
                  <a:gd name="connsiteY18" fmla="*/ 198646 h 261349"/>
                  <a:gd name="connsiteX19" fmla="*/ 340103 w 476473"/>
                  <a:gd name="connsiteY19" fmla="*/ 197167 h 261349"/>
                  <a:gd name="connsiteX20" fmla="*/ 342610 w 476473"/>
                  <a:gd name="connsiteY20" fmla="*/ 192746 h 261349"/>
                  <a:gd name="connsiteX21" fmla="*/ 339158 w 476473"/>
                  <a:gd name="connsiteY21" fmla="*/ 188111 h 261349"/>
                  <a:gd name="connsiteX22" fmla="*/ 344254 w 476473"/>
                  <a:gd name="connsiteY22" fmla="*/ 185769 h 261349"/>
                  <a:gd name="connsiteX23" fmla="*/ 348436 w 476473"/>
                  <a:gd name="connsiteY23" fmla="*/ 183928 h 261349"/>
                  <a:gd name="connsiteX24" fmla="*/ 352685 w 476473"/>
                  <a:gd name="connsiteY24" fmla="*/ 185744 h 261349"/>
                  <a:gd name="connsiteX25" fmla="*/ 357493 w 476473"/>
                  <a:gd name="connsiteY25" fmla="*/ 186927 h 261349"/>
                  <a:gd name="connsiteX26" fmla="*/ 362021 w 476473"/>
                  <a:gd name="connsiteY26" fmla="*/ 186969 h 261349"/>
                  <a:gd name="connsiteX27" fmla="*/ 368423 w 476473"/>
                  <a:gd name="connsiteY27" fmla="*/ 187831 h 261349"/>
                  <a:gd name="connsiteX28" fmla="*/ 369746 w 476473"/>
                  <a:gd name="connsiteY28" fmla="*/ 182712 h 261349"/>
                  <a:gd name="connsiteX29" fmla="*/ 368719 w 476473"/>
                  <a:gd name="connsiteY29" fmla="*/ 177740 h 261349"/>
                  <a:gd name="connsiteX30" fmla="*/ 372959 w 476473"/>
                  <a:gd name="connsiteY30" fmla="*/ 177107 h 261349"/>
                  <a:gd name="connsiteX31" fmla="*/ 372745 w 476473"/>
                  <a:gd name="connsiteY31" fmla="*/ 171625 h 261349"/>
                  <a:gd name="connsiteX32" fmla="*/ 375951 w 476473"/>
                  <a:gd name="connsiteY32" fmla="*/ 168412 h 261349"/>
                  <a:gd name="connsiteX33" fmla="*/ 366697 w 476473"/>
                  <a:gd name="connsiteY33" fmla="*/ 170820 h 261349"/>
                  <a:gd name="connsiteX34" fmla="*/ 369236 w 476473"/>
                  <a:gd name="connsiteY34" fmla="*/ 166867 h 261349"/>
                  <a:gd name="connsiteX35" fmla="*/ 375622 w 476473"/>
                  <a:gd name="connsiteY35" fmla="*/ 166103 h 261349"/>
                  <a:gd name="connsiteX36" fmla="*/ 381760 w 476473"/>
                  <a:gd name="connsiteY36" fmla="*/ 166991 h 261349"/>
                  <a:gd name="connsiteX37" fmla="*/ 382213 w 476473"/>
                  <a:gd name="connsiteY37" fmla="*/ 162380 h 261349"/>
                  <a:gd name="connsiteX38" fmla="*/ 379147 w 476473"/>
                  <a:gd name="connsiteY38" fmla="*/ 158436 h 261349"/>
                  <a:gd name="connsiteX39" fmla="*/ 378498 w 476473"/>
                  <a:gd name="connsiteY39" fmla="*/ 151352 h 261349"/>
                  <a:gd name="connsiteX40" fmla="*/ 381983 w 476473"/>
                  <a:gd name="connsiteY40" fmla="*/ 148508 h 261349"/>
                  <a:gd name="connsiteX41" fmla="*/ 385072 w 476473"/>
                  <a:gd name="connsiteY41" fmla="*/ 151335 h 261349"/>
                  <a:gd name="connsiteX42" fmla="*/ 389363 w 476473"/>
                  <a:gd name="connsiteY42" fmla="*/ 153694 h 261349"/>
                  <a:gd name="connsiteX43" fmla="*/ 392773 w 476473"/>
                  <a:gd name="connsiteY43" fmla="*/ 150686 h 261349"/>
                  <a:gd name="connsiteX44" fmla="*/ 397079 w 476473"/>
                  <a:gd name="connsiteY44" fmla="*/ 149774 h 261349"/>
                  <a:gd name="connsiteX45" fmla="*/ 401336 w 476473"/>
                  <a:gd name="connsiteY45" fmla="*/ 146174 h 261349"/>
                  <a:gd name="connsiteX46" fmla="*/ 402799 w 476473"/>
                  <a:gd name="connsiteY46" fmla="*/ 141342 h 261349"/>
                  <a:gd name="connsiteX47" fmla="*/ 407417 w 476473"/>
                  <a:gd name="connsiteY47" fmla="*/ 142829 h 261349"/>
                  <a:gd name="connsiteX48" fmla="*/ 410861 w 476473"/>
                  <a:gd name="connsiteY48" fmla="*/ 146371 h 261349"/>
                  <a:gd name="connsiteX49" fmla="*/ 416252 w 476473"/>
                  <a:gd name="connsiteY49" fmla="*/ 150867 h 261349"/>
                  <a:gd name="connsiteX50" fmla="*/ 412833 w 476473"/>
                  <a:gd name="connsiteY50" fmla="*/ 154573 h 261349"/>
                  <a:gd name="connsiteX51" fmla="*/ 406801 w 476473"/>
                  <a:gd name="connsiteY51" fmla="*/ 159076 h 261349"/>
                  <a:gd name="connsiteX52" fmla="*/ 412225 w 476473"/>
                  <a:gd name="connsiteY52" fmla="*/ 162397 h 261349"/>
                  <a:gd name="connsiteX53" fmla="*/ 415956 w 476473"/>
                  <a:gd name="connsiteY53" fmla="*/ 165733 h 261349"/>
                  <a:gd name="connsiteX54" fmla="*/ 421273 w 476473"/>
                  <a:gd name="connsiteY54" fmla="*/ 167007 h 261349"/>
                  <a:gd name="connsiteX55" fmla="*/ 426048 w 476473"/>
                  <a:gd name="connsiteY55" fmla="*/ 166202 h 261349"/>
                  <a:gd name="connsiteX56" fmla="*/ 428612 w 476473"/>
                  <a:gd name="connsiteY56" fmla="*/ 162832 h 261349"/>
                  <a:gd name="connsiteX57" fmla="*/ 433707 w 476473"/>
                  <a:gd name="connsiteY57" fmla="*/ 163670 h 261349"/>
                  <a:gd name="connsiteX58" fmla="*/ 439303 w 476473"/>
                  <a:gd name="connsiteY58" fmla="*/ 164878 h 261349"/>
                  <a:gd name="connsiteX59" fmla="*/ 444390 w 476473"/>
                  <a:gd name="connsiteY59" fmla="*/ 165618 h 261349"/>
                  <a:gd name="connsiteX60" fmla="*/ 449017 w 476473"/>
                  <a:gd name="connsiteY60" fmla="*/ 165051 h 261349"/>
                  <a:gd name="connsiteX61" fmla="*/ 453085 w 476473"/>
                  <a:gd name="connsiteY61" fmla="*/ 164295 h 261349"/>
                  <a:gd name="connsiteX62" fmla="*/ 453225 w 476473"/>
                  <a:gd name="connsiteY62" fmla="*/ 159923 h 261349"/>
                  <a:gd name="connsiteX63" fmla="*/ 457416 w 476473"/>
                  <a:gd name="connsiteY63" fmla="*/ 159726 h 261349"/>
                  <a:gd name="connsiteX64" fmla="*/ 460161 w 476473"/>
                  <a:gd name="connsiteY64" fmla="*/ 156455 h 261349"/>
                  <a:gd name="connsiteX65" fmla="*/ 466390 w 476473"/>
                  <a:gd name="connsiteY65" fmla="*/ 157359 h 261349"/>
                  <a:gd name="connsiteX66" fmla="*/ 468428 w 476473"/>
                  <a:gd name="connsiteY66" fmla="*/ 152190 h 261349"/>
                  <a:gd name="connsiteX67" fmla="*/ 472422 w 476473"/>
                  <a:gd name="connsiteY67" fmla="*/ 149478 h 261349"/>
                  <a:gd name="connsiteX68" fmla="*/ 476474 w 476473"/>
                  <a:gd name="connsiteY68" fmla="*/ 151261 h 261349"/>
                  <a:gd name="connsiteX69" fmla="*/ 475093 w 476473"/>
                  <a:gd name="connsiteY69" fmla="*/ 147152 h 261349"/>
                  <a:gd name="connsiteX70" fmla="*/ 470704 w 476473"/>
                  <a:gd name="connsiteY70" fmla="*/ 148368 h 261349"/>
                  <a:gd name="connsiteX71" fmla="*/ 463793 w 476473"/>
                  <a:gd name="connsiteY71" fmla="*/ 146799 h 261349"/>
                  <a:gd name="connsiteX72" fmla="*/ 458813 w 476473"/>
                  <a:gd name="connsiteY72" fmla="*/ 143232 h 261349"/>
                  <a:gd name="connsiteX73" fmla="*/ 453923 w 476473"/>
                  <a:gd name="connsiteY73" fmla="*/ 141194 h 261349"/>
                  <a:gd name="connsiteX74" fmla="*/ 448894 w 476473"/>
                  <a:gd name="connsiteY74" fmla="*/ 142336 h 261349"/>
                  <a:gd name="connsiteX75" fmla="*/ 446757 w 476473"/>
                  <a:gd name="connsiteY75" fmla="*/ 137907 h 261349"/>
                  <a:gd name="connsiteX76" fmla="*/ 441670 w 476473"/>
                  <a:gd name="connsiteY76" fmla="*/ 137644 h 261349"/>
                  <a:gd name="connsiteX77" fmla="*/ 439459 w 476473"/>
                  <a:gd name="connsiteY77" fmla="*/ 133034 h 261349"/>
                  <a:gd name="connsiteX78" fmla="*/ 435432 w 476473"/>
                  <a:gd name="connsiteY78" fmla="*/ 129837 h 261349"/>
                  <a:gd name="connsiteX79" fmla="*/ 431973 w 476473"/>
                  <a:gd name="connsiteY79" fmla="*/ 127043 h 261349"/>
                  <a:gd name="connsiteX80" fmla="*/ 430116 w 476473"/>
                  <a:gd name="connsiteY80" fmla="*/ 133181 h 261349"/>
                  <a:gd name="connsiteX81" fmla="*/ 428686 w 476473"/>
                  <a:gd name="connsiteY81" fmla="*/ 137307 h 261349"/>
                  <a:gd name="connsiteX82" fmla="*/ 424774 w 476473"/>
                  <a:gd name="connsiteY82" fmla="*/ 139090 h 261349"/>
                  <a:gd name="connsiteX83" fmla="*/ 420460 w 476473"/>
                  <a:gd name="connsiteY83" fmla="*/ 137718 h 261349"/>
                  <a:gd name="connsiteX84" fmla="*/ 416104 w 476473"/>
                  <a:gd name="connsiteY84" fmla="*/ 137101 h 261349"/>
                  <a:gd name="connsiteX85" fmla="*/ 412381 w 476473"/>
                  <a:gd name="connsiteY85" fmla="*/ 134414 h 261349"/>
                  <a:gd name="connsiteX86" fmla="*/ 409628 w 476473"/>
                  <a:gd name="connsiteY86" fmla="*/ 131357 h 261349"/>
                  <a:gd name="connsiteX87" fmla="*/ 406645 w 476473"/>
                  <a:gd name="connsiteY87" fmla="*/ 127725 h 261349"/>
                  <a:gd name="connsiteX88" fmla="*/ 402281 w 476473"/>
                  <a:gd name="connsiteY88" fmla="*/ 129623 h 261349"/>
                  <a:gd name="connsiteX89" fmla="*/ 398640 w 476473"/>
                  <a:gd name="connsiteY89" fmla="*/ 127585 h 261349"/>
                  <a:gd name="connsiteX90" fmla="*/ 394137 w 476473"/>
                  <a:gd name="connsiteY90" fmla="*/ 126928 h 261349"/>
                  <a:gd name="connsiteX91" fmla="*/ 392124 w 476473"/>
                  <a:gd name="connsiteY91" fmla="*/ 123188 h 261349"/>
                  <a:gd name="connsiteX92" fmla="*/ 396208 w 476473"/>
                  <a:gd name="connsiteY92" fmla="*/ 120953 h 261349"/>
                  <a:gd name="connsiteX93" fmla="*/ 398624 w 476473"/>
                  <a:gd name="connsiteY93" fmla="*/ 117378 h 261349"/>
                  <a:gd name="connsiteX94" fmla="*/ 401130 w 476473"/>
                  <a:gd name="connsiteY94" fmla="*/ 113853 h 261349"/>
                  <a:gd name="connsiteX95" fmla="*/ 405346 w 476473"/>
                  <a:gd name="connsiteY95" fmla="*/ 112965 h 261349"/>
                  <a:gd name="connsiteX96" fmla="*/ 408091 w 476473"/>
                  <a:gd name="connsiteY96" fmla="*/ 109382 h 261349"/>
                  <a:gd name="connsiteX97" fmla="*/ 412849 w 476473"/>
                  <a:gd name="connsiteY97" fmla="*/ 106695 h 261349"/>
                  <a:gd name="connsiteX98" fmla="*/ 408815 w 476473"/>
                  <a:gd name="connsiteY98" fmla="*/ 102356 h 261349"/>
                  <a:gd name="connsiteX99" fmla="*/ 404377 w 476473"/>
                  <a:gd name="connsiteY99" fmla="*/ 102980 h 261349"/>
                  <a:gd name="connsiteX100" fmla="*/ 400580 w 476473"/>
                  <a:gd name="connsiteY100" fmla="*/ 104944 h 261349"/>
                  <a:gd name="connsiteX101" fmla="*/ 399060 w 476473"/>
                  <a:gd name="connsiteY101" fmla="*/ 109251 h 261349"/>
                  <a:gd name="connsiteX102" fmla="*/ 394721 w 476473"/>
                  <a:gd name="connsiteY102" fmla="*/ 108075 h 261349"/>
                  <a:gd name="connsiteX103" fmla="*/ 390899 w 476473"/>
                  <a:gd name="connsiteY103" fmla="*/ 109678 h 261349"/>
                  <a:gd name="connsiteX104" fmla="*/ 389543 w 476473"/>
                  <a:gd name="connsiteY104" fmla="*/ 113672 h 261349"/>
                  <a:gd name="connsiteX105" fmla="*/ 386757 w 476473"/>
                  <a:gd name="connsiteY105" fmla="*/ 116984 h 261349"/>
                  <a:gd name="connsiteX106" fmla="*/ 383618 w 476473"/>
                  <a:gd name="connsiteY106" fmla="*/ 119696 h 261349"/>
                  <a:gd name="connsiteX107" fmla="*/ 379328 w 476473"/>
                  <a:gd name="connsiteY107" fmla="*/ 120435 h 261349"/>
                  <a:gd name="connsiteX108" fmla="*/ 375696 w 476473"/>
                  <a:gd name="connsiteY108" fmla="*/ 122646 h 261349"/>
                  <a:gd name="connsiteX109" fmla="*/ 372376 w 476473"/>
                  <a:gd name="connsiteY109" fmla="*/ 125917 h 261349"/>
                  <a:gd name="connsiteX110" fmla="*/ 368694 w 476473"/>
                  <a:gd name="connsiteY110" fmla="*/ 127914 h 261349"/>
                  <a:gd name="connsiteX111" fmla="*/ 365949 w 476473"/>
                  <a:gd name="connsiteY111" fmla="*/ 131102 h 261349"/>
                  <a:gd name="connsiteX112" fmla="*/ 364675 w 476473"/>
                  <a:gd name="connsiteY112" fmla="*/ 135031 h 261349"/>
                  <a:gd name="connsiteX113" fmla="*/ 361536 w 476473"/>
                  <a:gd name="connsiteY113" fmla="*/ 138055 h 261349"/>
                  <a:gd name="connsiteX114" fmla="*/ 360690 w 476473"/>
                  <a:gd name="connsiteY114" fmla="*/ 142082 h 261349"/>
                  <a:gd name="connsiteX115" fmla="*/ 356441 w 476473"/>
                  <a:gd name="connsiteY115" fmla="*/ 141210 h 261349"/>
                  <a:gd name="connsiteX116" fmla="*/ 357863 w 476473"/>
                  <a:gd name="connsiteY116" fmla="*/ 146355 h 261349"/>
                  <a:gd name="connsiteX117" fmla="*/ 359219 w 476473"/>
                  <a:gd name="connsiteY117" fmla="*/ 151195 h 261349"/>
                  <a:gd name="connsiteX118" fmla="*/ 362210 w 476473"/>
                  <a:gd name="connsiteY118" fmla="*/ 154417 h 261349"/>
                  <a:gd name="connsiteX119" fmla="*/ 358199 w 476473"/>
                  <a:gd name="connsiteY119" fmla="*/ 155436 h 261349"/>
                  <a:gd name="connsiteX120" fmla="*/ 348083 w 476473"/>
                  <a:gd name="connsiteY120" fmla="*/ 150702 h 261349"/>
                  <a:gd name="connsiteX121" fmla="*/ 343859 w 476473"/>
                  <a:gd name="connsiteY121" fmla="*/ 148352 h 261349"/>
                  <a:gd name="connsiteX122" fmla="*/ 344426 w 476473"/>
                  <a:gd name="connsiteY122" fmla="*/ 144153 h 261349"/>
                  <a:gd name="connsiteX123" fmla="*/ 343563 w 476473"/>
                  <a:gd name="connsiteY123" fmla="*/ 140101 h 261349"/>
                  <a:gd name="connsiteX124" fmla="*/ 338986 w 476473"/>
                  <a:gd name="connsiteY124" fmla="*/ 137554 h 261349"/>
                  <a:gd name="connsiteX125" fmla="*/ 332732 w 476473"/>
                  <a:gd name="connsiteY125" fmla="*/ 136526 h 261349"/>
                  <a:gd name="connsiteX126" fmla="*/ 326955 w 476473"/>
                  <a:gd name="connsiteY126" fmla="*/ 137406 h 261349"/>
                  <a:gd name="connsiteX127" fmla="*/ 306689 w 476473"/>
                  <a:gd name="connsiteY127" fmla="*/ 137751 h 261349"/>
                  <a:gd name="connsiteX128" fmla="*/ 303098 w 476473"/>
                  <a:gd name="connsiteY128" fmla="*/ 131390 h 261349"/>
                  <a:gd name="connsiteX129" fmla="*/ 300862 w 476473"/>
                  <a:gd name="connsiteY129" fmla="*/ 127149 h 261349"/>
                  <a:gd name="connsiteX130" fmla="*/ 295176 w 476473"/>
                  <a:gd name="connsiteY130" fmla="*/ 114970 h 261349"/>
                  <a:gd name="connsiteX131" fmla="*/ 280901 w 476473"/>
                  <a:gd name="connsiteY131" fmla="*/ 113097 h 261349"/>
                  <a:gd name="connsiteX132" fmla="*/ 276989 w 476473"/>
                  <a:gd name="connsiteY132" fmla="*/ 99956 h 261349"/>
                  <a:gd name="connsiteX133" fmla="*/ 277433 w 476473"/>
                  <a:gd name="connsiteY133" fmla="*/ 93587 h 261349"/>
                  <a:gd name="connsiteX134" fmla="*/ 274408 w 476473"/>
                  <a:gd name="connsiteY134" fmla="*/ 83520 h 261349"/>
                  <a:gd name="connsiteX135" fmla="*/ 268278 w 476473"/>
                  <a:gd name="connsiteY135" fmla="*/ 84523 h 261349"/>
                  <a:gd name="connsiteX136" fmla="*/ 264349 w 476473"/>
                  <a:gd name="connsiteY136" fmla="*/ 80151 h 261349"/>
                  <a:gd name="connsiteX137" fmla="*/ 256970 w 476473"/>
                  <a:gd name="connsiteY137" fmla="*/ 71152 h 261349"/>
                  <a:gd name="connsiteX138" fmla="*/ 251760 w 476473"/>
                  <a:gd name="connsiteY138" fmla="*/ 68103 h 261349"/>
                  <a:gd name="connsiteX139" fmla="*/ 245530 w 476473"/>
                  <a:gd name="connsiteY139" fmla="*/ 64766 h 261349"/>
                  <a:gd name="connsiteX140" fmla="*/ 238841 w 476473"/>
                  <a:gd name="connsiteY140" fmla="*/ 57937 h 261349"/>
                  <a:gd name="connsiteX141" fmla="*/ 228305 w 476473"/>
                  <a:gd name="connsiteY141" fmla="*/ 62424 h 261349"/>
                  <a:gd name="connsiteX142" fmla="*/ 210711 w 476473"/>
                  <a:gd name="connsiteY142" fmla="*/ 61520 h 261349"/>
                  <a:gd name="connsiteX143" fmla="*/ 197463 w 476473"/>
                  <a:gd name="connsiteY143" fmla="*/ 59951 h 261349"/>
                  <a:gd name="connsiteX144" fmla="*/ 170532 w 476473"/>
                  <a:gd name="connsiteY144" fmla="*/ 64043 h 261349"/>
                  <a:gd name="connsiteX145" fmla="*/ 164582 w 476473"/>
                  <a:gd name="connsiteY145" fmla="*/ 64446 h 261349"/>
                  <a:gd name="connsiteX146" fmla="*/ 160317 w 476473"/>
                  <a:gd name="connsiteY146" fmla="*/ 60986 h 261349"/>
                  <a:gd name="connsiteX147" fmla="*/ 145542 w 476473"/>
                  <a:gd name="connsiteY147" fmla="*/ 49119 h 261349"/>
                  <a:gd name="connsiteX148" fmla="*/ 136296 w 476473"/>
                  <a:gd name="connsiteY148" fmla="*/ 42126 h 261349"/>
                  <a:gd name="connsiteX149" fmla="*/ 134340 w 476473"/>
                  <a:gd name="connsiteY149" fmla="*/ 37918 h 261349"/>
                  <a:gd name="connsiteX150" fmla="*/ 118652 w 476473"/>
                  <a:gd name="connsiteY150" fmla="*/ 29190 h 261349"/>
                  <a:gd name="connsiteX151" fmla="*/ 96061 w 476473"/>
                  <a:gd name="connsiteY151" fmla="*/ 18080 h 261349"/>
                  <a:gd name="connsiteX152" fmla="*/ 71924 w 476473"/>
                  <a:gd name="connsiteY152" fmla="*/ 6772 h 261349"/>
                  <a:gd name="connsiteX153" fmla="*/ 59745 w 476473"/>
                  <a:gd name="connsiteY153" fmla="*/ 0 h 261349"/>
                  <a:gd name="connsiteX154" fmla="*/ 46974 w 476473"/>
                  <a:gd name="connsiteY154" fmla="*/ 3674 h 261349"/>
                  <a:gd name="connsiteX155" fmla="*/ 38222 w 476473"/>
                  <a:gd name="connsiteY155" fmla="*/ 6254 h 261349"/>
                  <a:gd name="connsiteX156" fmla="*/ 28295 w 476473"/>
                  <a:gd name="connsiteY156" fmla="*/ 9237 h 261349"/>
                  <a:gd name="connsiteX157" fmla="*/ 17176 w 476473"/>
                  <a:gd name="connsiteY157" fmla="*/ 12648 h 261349"/>
                  <a:gd name="connsiteX158" fmla="*/ 5785 w 476473"/>
                  <a:gd name="connsiteY158" fmla="*/ 16231 h 261349"/>
                  <a:gd name="connsiteX159" fmla="*/ 0 w 476473"/>
                  <a:gd name="connsiteY159" fmla="*/ 18080 h 261349"/>
                  <a:gd name="connsiteX160" fmla="*/ 4422 w 476473"/>
                  <a:gd name="connsiteY160" fmla="*/ 35058 h 261349"/>
                  <a:gd name="connsiteX161" fmla="*/ 9977 w 476473"/>
                  <a:gd name="connsiteY161" fmla="*/ 56762 h 261349"/>
                  <a:gd name="connsiteX162" fmla="*/ 29412 w 476473"/>
                  <a:gd name="connsiteY162" fmla="*/ 132179 h 261349"/>
                  <a:gd name="connsiteX163" fmla="*/ 35987 w 476473"/>
                  <a:gd name="connsiteY163" fmla="*/ 132573 h 261349"/>
                  <a:gd name="connsiteX164" fmla="*/ 50089 w 476473"/>
                  <a:gd name="connsiteY164" fmla="*/ 133445 h 261349"/>
                  <a:gd name="connsiteX165" fmla="*/ 55817 w 476473"/>
                  <a:gd name="connsiteY165" fmla="*/ 134488 h 261349"/>
                  <a:gd name="connsiteX166" fmla="*/ 58989 w 476473"/>
                  <a:gd name="connsiteY166" fmla="*/ 131505 h 261349"/>
                  <a:gd name="connsiteX167" fmla="*/ 55233 w 476473"/>
                  <a:gd name="connsiteY167" fmla="*/ 128481 h 261349"/>
                  <a:gd name="connsiteX168" fmla="*/ 53664 w 476473"/>
                  <a:gd name="connsiteY168" fmla="*/ 123838 h 261349"/>
                  <a:gd name="connsiteX169" fmla="*/ 51560 w 476473"/>
                  <a:gd name="connsiteY169" fmla="*/ 120230 h 261349"/>
                  <a:gd name="connsiteX170" fmla="*/ 49711 w 476473"/>
                  <a:gd name="connsiteY170" fmla="*/ 114592 h 261349"/>
                  <a:gd name="connsiteX171" fmla="*/ 54157 w 476473"/>
                  <a:gd name="connsiteY171" fmla="*/ 111930 h 261349"/>
                  <a:gd name="connsiteX172" fmla="*/ 55784 w 476473"/>
                  <a:gd name="connsiteY172" fmla="*/ 107122 h 261349"/>
                  <a:gd name="connsiteX173" fmla="*/ 60698 w 476473"/>
                  <a:gd name="connsiteY173" fmla="*/ 106325 h 261349"/>
                  <a:gd name="connsiteX174" fmla="*/ 65243 w 476473"/>
                  <a:gd name="connsiteY174" fmla="*/ 106859 h 261349"/>
                  <a:gd name="connsiteX175" fmla="*/ 69796 w 476473"/>
                  <a:gd name="connsiteY175" fmla="*/ 105815 h 261349"/>
                  <a:gd name="connsiteX176" fmla="*/ 70955 w 476473"/>
                  <a:gd name="connsiteY176" fmla="*/ 101698 h 261349"/>
                  <a:gd name="connsiteX177" fmla="*/ 69500 w 476473"/>
                  <a:gd name="connsiteY177" fmla="*/ 97762 h 261349"/>
                  <a:gd name="connsiteX178" fmla="*/ 72163 w 476473"/>
                  <a:gd name="connsiteY178" fmla="*/ 94269 h 261349"/>
                  <a:gd name="connsiteX179" fmla="*/ 74998 w 476473"/>
                  <a:gd name="connsiteY179" fmla="*/ 97359 h 261349"/>
                  <a:gd name="connsiteX180" fmla="*/ 79329 w 476473"/>
                  <a:gd name="connsiteY180" fmla="*/ 97014 h 261349"/>
                  <a:gd name="connsiteX181" fmla="*/ 82468 w 476473"/>
                  <a:gd name="connsiteY181" fmla="*/ 100071 h 261349"/>
                  <a:gd name="connsiteX182" fmla="*/ 85969 w 476473"/>
                  <a:gd name="connsiteY182" fmla="*/ 102454 h 261349"/>
                  <a:gd name="connsiteX183" fmla="*/ 82912 w 476473"/>
                  <a:gd name="connsiteY183" fmla="*/ 99701 h 261349"/>
                  <a:gd name="connsiteX184" fmla="*/ 79271 w 476473"/>
                  <a:gd name="connsiteY184" fmla="*/ 95198 h 261349"/>
                  <a:gd name="connsiteX185" fmla="*/ 75483 w 476473"/>
                  <a:gd name="connsiteY185" fmla="*/ 92913 h 261349"/>
                  <a:gd name="connsiteX186" fmla="*/ 79961 w 476473"/>
                  <a:gd name="connsiteY186" fmla="*/ 90464 h 261349"/>
                  <a:gd name="connsiteX187" fmla="*/ 84407 w 476473"/>
                  <a:gd name="connsiteY187" fmla="*/ 90965 h 261349"/>
                  <a:gd name="connsiteX188" fmla="*/ 84597 w 476473"/>
                  <a:gd name="connsiteY188" fmla="*/ 86454 h 261349"/>
                  <a:gd name="connsiteX189" fmla="*/ 90415 w 476473"/>
                  <a:gd name="connsiteY189" fmla="*/ 90538 h 261349"/>
                  <a:gd name="connsiteX190" fmla="*/ 96669 w 476473"/>
                  <a:gd name="connsiteY190" fmla="*/ 94828 h 261349"/>
                  <a:gd name="connsiteX191" fmla="*/ 100877 w 476473"/>
                  <a:gd name="connsiteY191" fmla="*/ 94680 h 261349"/>
                  <a:gd name="connsiteX192" fmla="*/ 104188 w 476473"/>
                  <a:gd name="connsiteY192" fmla="*/ 97852 h 261349"/>
                  <a:gd name="connsiteX193" fmla="*/ 107862 w 476473"/>
                  <a:gd name="connsiteY193" fmla="*/ 100720 h 261349"/>
                  <a:gd name="connsiteX194" fmla="*/ 112595 w 476473"/>
                  <a:gd name="connsiteY194" fmla="*/ 102027 h 261349"/>
                  <a:gd name="connsiteX195" fmla="*/ 117189 w 476473"/>
                  <a:gd name="connsiteY195" fmla="*/ 101772 h 261349"/>
                  <a:gd name="connsiteX196" fmla="*/ 121405 w 476473"/>
                  <a:gd name="connsiteY196" fmla="*/ 102339 h 261349"/>
                  <a:gd name="connsiteX197" fmla="*/ 125054 w 476473"/>
                  <a:gd name="connsiteY197" fmla="*/ 104550 h 261349"/>
                  <a:gd name="connsiteX198" fmla="*/ 127018 w 476473"/>
                  <a:gd name="connsiteY198" fmla="*/ 108355 h 261349"/>
                  <a:gd name="connsiteX199" fmla="*/ 125218 w 476473"/>
                  <a:gd name="connsiteY199" fmla="*/ 112078 h 261349"/>
                  <a:gd name="connsiteX200" fmla="*/ 129829 w 476473"/>
                  <a:gd name="connsiteY200" fmla="*/ 114354 h 261349"/>
                  <a:gd name="connsiteX201" fmla="*/ 134160 w 476473"/>
                  <a:gd name="connsiteY201" fmla="*/ 116589 h 261349"/>
                  <a:gd name="connsiteX202" fmla="*/ 130108 w 476473"/>
                  <a:gd name="connsiteY202" fmla="*/ 118299 h 261349"/>
                  <a:gd name="connsiteX203" fmla="*/ 133215 w 476473"/>
                  <a:gd name="connsiteY203" fmla="*/ 121742 h 261349"/>
                  <a:gd name="connsiteX204" fmla="*/ 133173 w 476473"/>
                  <a:gd name="connsiteY204" fmla="*/ 126467 h 261349"/>
                  <a:gd name="connsiteX205" fmla="*/ 136312 w 476473"/>
                  <a:gd name="connsiteY205" fmla="*/ 130716 h 261349"/>
                  <a:gd name="connsiteX206" fmla="*/ 143396 w 476473"/>
                  <a:gd name="connsiteY206" fmla="*/ 134324 h 261349"/>
                  <a:gd name="connsiteX207" fmla="*/ 147842 w 476473"/>
                  <a:gd name="connsiteY207" fmla="*/ 135244 h 261349"/>
                  <a:gd name="connsiteX208" fmla="*/ 153908 w 476473"/>
                  <a:gd name="connsiteY208" fmla="*/ 134143 h 261349"/>
                  <a:gd name="connsiteX209" fmla="*/ 158764 w 476473"/>
                  <a:gd name="connsiteY209" fmla="*/ 134652 h 261349"/>
                  <a:gd name="connsiteX210" fmla="*/ 162553 w 476473"/>
                  <a:gd name="connsiteY210" fmla="*/ 136271 h 261349"/>
                  <a:gd name="connsiteX211" fmla="*/ 168075 w 476473"/>
                  <a:gd name="connsiteY211" fmla="*/ 137562 h 261349"/>
                  <a:gd name="connsiteX212" fmla="*/ 168905 w 476473"/>
                  <a:gd name="connsiteY212" fmla="*/ 133247 h 261349"/>
                  <a:gd name="connsiteX213" fmla="*/ 172973 w 476473"/>
                  <a:gd name="connsiteY213" fmla="*/ 133864 h 261349"/>
                  <a:gd name="connsiteX214" fmla="*/ 177066 w 476473"/>
                  <a:gd name="connsiteY214" fmla="*/ 135351 h 261349"/>
                  <a:gd name="connsiteX215" fmla="*/ 181841 w 476473"/>
                  <a:gd name="connsiteY215" fmla="*/ 138408 h 261349"/>
                  <a:gd name="connsiteX216" fmla="*/ 185202 w 476473"/>
                  <a:gd name="connsiteY216" fmla="*/ 141104 h 261349"/>
                  <a:gd name="connsiteX217" fmla="*/ 187478 w 476473"/>
                  <a:gd name="connsiteY217" fmla="*/ 145270 h 261349"/>
                  <a:gd name="connsiteX218" fmla="*/ 189541 w 476473"/>
                  <a:gd name="connsiteY218" fmla="*/ 149314 h 261349"/>
                  <a:gd name="connsiteX219" fmla="*/ 192064 w 476473"/>
                  <a:gd name="connsiteY219" fmla="*/ 152814 h 261349"/>
                  <a:gd name="connsiteX220" fmla="*/ 195696 w 476473"/>
                  <a:gd name="connsiteY220" fmla="*/ 156595 h 261349"/>
                  <a:gd name="connsiteX221" fmla="*/ 199871 w 476473"/>
                  <a:gd name="connsiteY221" fmla="*/ 159331 h 261349"/>
                  <a:gd name="connsiteX222" fmla="*/ 202846 w 476473"/>
                  <a:gd name="connsiteY222" fmla="*/ 163333 h 261349"/>
                  <a:gd name="connsiteX223" fmla="*/ 204341 w 476473"/>
                  <a:gd name="connsiteY223" fmla="*/ 167294 h 261349"/>
                  <a:gd name="connsiteX224" fmla="*/ 206018 w 476473"/>
                  <a:gd name="connsiteY224" fmla="*/ 171182 h 261349"/>
                  <a:gd name="connsiteX225" fmla="*/ 208541 w 476473"/>
                  <a:gd name="connsiteY225" fmla="*/ 174715 h 261349"/>
                  <a:gd name="connsiteX226" fmla="*/ 217885 w 476473"/>
                  <a:gd name="connsiteY226" fmla="*/ 180213 h 261349"/>
                  <a:gd name="connsiteX227" fmla="*/ 221879 w 476473"/>
                  <a:gd name="connsiteY227" fmla="*/ 182629 h 261349"/>
                  <a:gd name="connsiteX228" fmla="*/ 226152 w 476473"/>
                  <a:gd name="connsiteY228" fmla="*/ 185119 h 261349"/>
                  <a:gd name="connsiteX229" fmla="*/ 232480 w 476473"/>
                  <a:gd name="connsiteY229" fmla="*/ 188793 h 261349"/>
                  <a:gd name="connsiteX230" fmla="*/ 237033 w 476473"/>
                  <a:gd name="connsiteY230" fmla="*/ 191579 h 261349"/>
                  <a:gd name="connsiteX231" fmla="*/ 241092 w 476473"/>
                  <a:gd name="connsiteY231" fmla="*/ 193913 h 261349"/>
                  <a:gd name="connsiteX232" fmla="*/ 244938 w 476473"/>
                  <a:gd name="connsiteY232" fmla="*/ 195951 h 261349"/>
                  <a:gd name="connsiteX233" fmla="*/ 254365 w 476473"/>
                  <a:gd name="connsiteY233" fmla="*/ 202501 h 261349"/>
                  <a:gd name="connsiteX234" fmla="*/ 259312 w 476473"/>
                  <a:gd name="connsiteY234" fmla="*/ 205204 h 261349"/>
                  <a:gd name="connsiteX235" fmla="*/ 263602 w 476473"/>
                  <a:gd name="connsiteY235" fmla="*/ 204621 h 261349"/>
                  <a:gd name="connsiteX236" fmla="*/ 269798 w 476473"/>
                  <a:gd name="connsiteY236" fmla="*/ 209264 h 261349"/>
                  <a:gd name="connsiteX237" fmla="*/ 274014 w 476473"/>
                  <a:gd name="connsiteY237" fmla="*/ 211647 h 261349"/>
                  <a:gd name="connsiteX238" fmla="*/ 278057 w 476473"/>
                  <a:gd name="connsiteY238" fmla="*/ 213973 h 261349"/>
                  <a:gd name="connsiteX239" fmla="*/ 282922 w 476473"/>
                  <a:gd name="connsiteY239" fmla="*/ 216151 h 261349"/>
                  <a:gd name="connsiteX240" fmla="*/ 288757 w 476473"/>
                  <a:gd name="connsiteY240" fmla="*/ 219479 h 261349"/>
                  <a:gd name="connsiteX241" fmla="*/ 299227 w 476473"/>
                  <a:gd name="connsiteY241" fmla="*/ 225618 h 261349"/>
                  <a:gd name="connsiteX242" fmla="*/ 303287 w 476473"/>
                  <a:gd name="connsiteY242" fmla="*/ 227138 h 261349"/>
                  <a:gd name="connsiteX243" fmla="*/ 308456 w 476473"/>
                  <a:gd name="connsiteY243" fmla="*/ 227771 h 261349"/>
                  <a:gd name="connsiteX244" fmla="*/ 312655 w 476473"/>
                  <a:gd name="connsiteY244" fmla="*/ 228601 h 261349"/>
                  <a:gd name="connsiteX245" fmla="*/ 316625 w 476473"/>
                  <a:gd name="connsiteY245" fmla="*/ 230269 h 261349"/>
                  <a:gd name="connsiteX246" fmla="*/ 320627 w 476473"/>
                  <a:gd name="connsiteY246" fmla="*/ 231691 h 261349"/>
                  <a:gd name="connsiteX247" fmla="*/ 324004 w 476473"/>
                  <a:gd name="connsiteY247" fmla="*/ 234198 h 261349"/>
                  <a:gd name="connsiteX248" fmla="*/ 328500 w 476473"/>
                  <a:gd name="connsiteY248" fmla="*/ 234896 h 261349"/>
                  <a:gd name="connsiteX249" fmla="*/ 332905 w 476473"/>
                  <a:gd name="connsiteY249" fmla="*/ 236647 h 261349"/>
                  <a:gd name="connsiteX250" fmla="*/ 331286 w 476473"/>
                  <a:gd name="connsiteY250" fmla="*/ 240846 h 261349"/>
                  <a:gd name="connsiteX251" fmla="*/ 331639 w 476473"/>
                  <a:gd name="connsiteY251" fmla="*/ 245243 h 261349"/>
                  <a:gd name="connsiteX252" fmla="*/ 332313 w 476473"/>
                  <a:gd name="connsiteY252" fmla="*/ 250206 h 261349"/>
                  <a:gd name="connsiteX253" fmla="*/ 333463 w 476473"/>
                  <a:gd name="connsiteY253" fmla="*/ 254422 h 261349"/>
                  <a:gd name="connsiteX254" fmla="*/ 337334 w 476473"/>
                  <a:gd name="connsiteY254" fmla="*/ 256929 h 261349"/>
                  <a:gd name="connsiteX255" fmla="*/ 342216 w 476473"/>
                  <a:gd name="connsiteY255" fmla="*/ 255951 h 261349"/>
                  <a:gd name="connsiteX256" fmla="*/ 347122 w 476473"/>
                  <a:gd name="connsiteY256" fmla="*/ 255129 h 261349"/>
                  <a:gd name="connsiteX257" fmla="*/ 352899 w 476473"/>
                  <a:gd name="connsiteY257" fmla="*/ 259402 h 261349"/>
                  <a:gd name="connsiteX258" fmla="*/ 359950 w 476473"/>
                  <a:gd name="connsiteY258" fmla="*/ 258605 h 261349"/>
                  <a:gd name="connsiteX259" fmla="*/ 365801 w 476473"/>
                  <a:gd name="connsiteY259" fmla="*/ 260183 h 261349"/>
                  <a:gd name="connsiteX260" fmla="*/ 410943 w 476473"/>
                  <a:gd name="connsiteY260" fmla="*/ 144950 h 261349"/>
                  <a:gd name="connsiteX261" fmla="*/ 407154 w 476473"/>
                  <a:gd name="connsiteY261" fmla="*/ 142172 h 261349"/>
                  <a:gd name="connsiteX262" fmla="*/ 410943 w 476473"/>
                  <a:gd name="connsiteY262" fmla="*/ 144950 h 261349"/>
                  <a:gd name="connsiteX263" fmla="*/ 432285 w 476473"/>
                  <a:gd name="connsiteY263" fmla="*/ 176770 h 261349"/>
                  <a:gd name="connsiteX264" fmla="*/ 433764 w 476473"/>
                  <a:gd name="connsiteY264" fmla="*/ 172036 h 261349"/>
                  <a:gd name="connsiteX265" fmla="*/ 429228 w 476473"/>
                  <a:gd name="connsiteY265" fmla="*/ 168535 h 261349"/>
                  <a:gd name="connsiteX266" fmla="*/ 431414 w 476473"/>
                  <a:gd name="connsiteY266" fmla="*/ 172513 h 261349"/>
                  <a:gd name="connsiteX267" fmla="*/ 432285 w 476473"/>
                  <a:gd name="connsiteY267" fmla="*/ 176770 h 2613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</a:cxnLst>
                <a:rect l="l" t="t" r="r" b="b"/>
                <a:pathLst>
                  <a:path w="476473" h="261349">
                    <a:moveTo>
                      <a:pt x="368028" y="261350"/>
                    </a:moveTo>
                    <a:lnTo>
                      <a:pt x="368447" y="256764"/>
                    </a:lnTo>
                    <a:lnTo>
                      <a:pt x="366779" y="251168"/>
                    </a:lnTo>
                    <a:lnTo>
                      <a:pt x="366516" y="247059"/>
                    </a:lnTo>
                    <a:lnTo>
                      <a:pt x="369943" y="244791"/>
                    </a:lnTo>
                    <a:lnTo>
                      <a:pt x="371291" y="238044"/>
                    </a:lnTo>
                    <a:lnTo>
                      <a:pt x="374734" y="235775"/>
                    </a:lnTo>
                    <a:lnTo>
                      <a:pt x="376123" y="229530"/>
                    </a:lnTo>
                    <a:lnTo>
                      <a:pt x="372441" y="226670"/>
                    </a:lnTo>
                    <a:lnTo>
                      <a:pt x="367634" y="223251"/>
                    </a:lnTo>
                    <a:lnTo>
                      <a:pt x="364626" y="219208"/>
                    </a:lnTo>
                    <a:lnTo>
                      <a:pt x="363509" y="214170"/>
                    </a:lnTo>
                    <a:lnTo>
                      <a:pt x="362391" y="210152"/>
                    </a:lnTo>
                    <a:lnTo>
                      <a:pt x="365176" y="207037"/>
                    </a:lnTo>
                    <a:lnTo>
                      <a:pt x="362120" y="204194"/>
                    </a:lnTo>
                    <a:lnTo>
                      <a:pt x="357978" y="203742"/>
                    </a:lnTo>
                    <a:lnTo>
                      <a:pt x="351921" y="204456"/>
                    </a:lnTo>
                    <a:lnTo>
                      <a:pt x="349521" y="199896"/>
                    </a:lnTo>
                    <a:lnTo>
                      <a:pt x="344591" y="198646"/>
                    </a:lnTo>
                    <a:lnTo>
                      <a:pt x="340103" y="197167"/>
                    </a:lnTo>
                    <a:lnTo>
                      <a:pt x="342610" y="192746"/>
                    </a:lnTo>
                    <a:lnTo>
                      <a:pt x="339158" y="188111"/>
                    </a:lnTo>
                    <a:lnTo>
                      <a:pt x="344254" y="185769"/>
                    </a:lnTo>
                    <a:lnTo>
                      <a:pt x="348436" y="183928"/>
                    </a:lnTo>
                    <a:lnTo>
                      <a:pt x="352685" y="185744"/>
                    </a:lnTo>
                    <a:lnTo>
                      <a:pt x="357493" y="186927"/>
                    </a:lnTo>
                    <a:lnTo>
                      <a:pt x="362021" y="186969"/>
                    </a:lnTo>
                    <a:lnTo>
                      <a:pt x="368423" y="187831"/>
                    </a:lnTo>
                    <a:lnTo>
                      <a:pt x="369746" y="182712"/>
                    </a:lnTo>
                    <a:lnTo>
                      <a:pt x="368719" y="177740"/>
                    </a:lnTo>
                    <a:lnTo>
                      <a:pt x="372959" y="177107"/>
                    </a:lnTo>
                    <a:lnTo>
                      <a:pt x="372745" y="171625"/>
                    </a:lnTo>
                    <a:lnTo>
                      <a:pt x="375951" y="168412"/>
                    </a:lnTo>
                    <a:lnTo>
                      <a:pt x="366697" y="170820"/>
                    </a:lnTo>
                    <a:lnTo>
                      <a:pt x="369236" y="166867"/>
                    </a:lnTo>
                    <a:lnTo>
                      <a:pt x="375622" y="166103"/>
                    </a:lnTo>
                    <a:lnTo>
                      <a:pt x="381760" y="166991"/>
                    </a:lnTo>
                    <a:lnTo>
                      <a:pt x="382213" y="162380"/>
                    </a:lnTo>
                    <a:lnTo>
                      <a:pt x="379147" y="158436"/>
                    </a:lnTo>
                    <a:lnTo>
                      <a:pt x="378498" y="151352"/>
                    </a:lnTo>
                    <a:lnTo>
                      <a:pt x="381983" y="148508"/>
                    </a:lnTo>
                    <a:lnTo>
                      <a:pt x="385072" y="151335"/>
                    </a:lnTo>
                    <a:lnTo>
                      <a:pt x="389363" y="153694"/>
                    </a:lnTo>
                    <a:lnTo>
                      <a:pt x="392773" y="150686"/>
                    </a:lnTo>
                    <a:lnTo>
                      <a:pt x="397079" y="149774"/>
                    </a:lnTo>
                    <a:lnTo>
                      <a:pt x="401336" y="146174"/>
                    </a:lnTo>
                    <a:lnTo>
                      <a:pt x="402799" y="141342"/>
                    </a:lnTo>
                    <a:lnTo>
                      <a:pt x="407417" y="142829"/>
                    </a:lnTo>
                    <a:lnTo>
                      <a:pt x="410861" y="146371"/>
                    </a:lnTo>
                    <a:lnTo>
                      <a:pt x="416252" y="150867"/>
                    </a:lnTo>
                    <a:lnTo>
                      <a:pt x="412833" y="154573"/>
                    </a:lnTo>
                    <a:lnTo>
                      <a:pt x="406801" y="159076"/>
                    </a:lnTo>
                    <a:lnTo>
                      <a:pt x="412225" y="162397"/>
                    </a:lnTo>
                    <a:lnTo>
                      <a:pt x="415956" y="165733"/>
                    </a:lnTo>
                    <a:lnTo>
                      <a:pt x="421273" y="167007"/>
                    </a:lnTo>
                    <a:lnTo>
                      <a:pt x="426048" y="166202"/>
                    </a:lnTo>
                    <a:lnTo>
                      <a:pt x="428612" y="162832"/>
                    </a:lnTo>
                    <a:lnTo>
                      <a:pt x="433707" y="163670"/>
                    </a:lnTo>
                    <a:lnTo>
                      <a:pt x="439303" y="164878"/>
                    </a:lnTo>
                    <a:lnTo>
                      <a:pt x="444390" y="165618"/>
                    </a:lnTo>
                    <a:lnTo>
                      <a:pt x="449017" y="165051"/>
                    </a:lnTo>
                    <a:lnTo>
                      <a:pt x="453085" y="164295"/>
                    </a:lnTo>
                    <a:lnTo>
                      <a:pt x="453225" y="159923"/>
                    </a:lnTo>
                    <a:lnTo>
                      <a:pt x="457416" y="159726"/>
                    </a:lnTo>
                    <a:lnTo>
                      <a:pt x="460161" y="156455"/>
                    </a:lnTo>
                    <a:lnTo>
                      <a:pt x="466390" y="157359"/>
                    </a:lnTo>
                    <a:lnTo>
                      <a:pt x="468428" y="152190"/>
                    </a:lnTo>
                    <a:lnTo>
                      <a:pt x="472422" y="149478"/>
                    </a:lnTo>
                    <a:lnTo>
                      <a:pt x="476474" y="151261"/>
                    </a:lnTo>
                    <a:lnTo>
                      <a:pt x="475093" y="147152"/>
                    </a:lnTo>
                    <a:lnTo>
                      <a:pt x="470704" y="148368"/>
                    </a:lnTo>
                    <a:lnTo>
                      <a:pt x="463793" y="146799"/>
                    </a:lnTo>
                    <a:lnTo>
                      <a:pt x="458813" y="143232"/>
                    </a:lnTo>
                    <a:lnTo>
                      <a:pt x="453923" y="141194"/>
                    </a:lnTo>
                    <a:lnTo>
                      <a:pt x="448894" y="142336"/>
                    </a:lnTo>
                    <a:lnTo>
                      <a:pt x="446757" y="137907"/>
                    </a:lnTo>
                    <a:lnTo>
                      <a:pt x="441670" y="137644"/>
                    </a:lnTo>
                    <a:lnTo>
                      <a:pt x="439459" y="133034"/>
                    </a:lnTo>
                    <a:lnTo>
                      <a:pt x="435432" y="129837"/>
                    </a:lnTo>
                    <a:lnTo>
                      <a:pt x="431973" y="127043"/>
                    </a:lnTo>
                    <a:lnTo>
                      <a:pt x="430116" y="133181"/>
                    </a:lnTo>
                    <a:lnTo>
                      <a:pt x="428686" y="137307"/>
                    </a:lnTo>
                    <a:lnTo>
                      <a:pt x="424774" y="139090"/>
                    </a:lnTo>
                    <a:lnTo>
                      <a:pt x="420460" y="137718"/>
                    </a:lnTo>
                    <a:lnTo>
                      <a:pt x="416104" y="137101"/>
                    </a:lnTo>
                    <a:lnTo>
                      <a:pt x="412381" y="134414"/>
                    </a:lnTo>
                    <a:lnTo>
                      <a:pt x="409628" y="131357"/>
                    </a:lnTo>
                    <a:lnTo>
                      <a:pt x="406645" y="127725"/>
                    </a:lnTo>
                    <a:lnTo>
                      <a:pt x="402281" y="129623"/>
                    </a:lnTo>
                    <a:lnTo>
                      <a:pt x="398640" y="127585"/>
                    </a:lnTo>
                    <a:lnTo>
                      <a:pt x="394137" y="126928"/>
                    </a:lnTo>
                    <a:lnTo>
                      <a:pt x="392124" y="123188"/>
                    </a:lnTo>
                    <a:lnTo>
                      <a:pt x="396208" y="120953"/>
                    </a:lnTo>
                    <a:lnTo>
                      <a:pt x="398624" y="117378"/>
                    </a:lnTo>
                    <a:lnTo>
                      <a:pt x="401130" y="113853"/>
                    </a:lnTo>
                    <a:lnTo>
                      <a:pt x="405346" y="112965"/>
                    </a:lnTo>
                    <a:lnTo>
                      <a:pt x="408091" y="109382"/>
                    </a:lnTo>
                    <a:lnTo>
                      <a:pt x="412849" y="106695"/>
                    </a:lnTo>
                    <a:lnTo>
                      <a:pt x="408815" y="102356"/>
                    </a:lnTo>
                    <a:lnTo>
                      <a:pt x="404377" y="102980"/>
                    </a:lnTo>
                    <a:lnTo>
                      <a:pt x="400580" y="104944"/>
                    </a:lnTo>
                    <a:lnTo>
                      <a:pt x="399060" y="109251"/>
                    </a:lnTo>
                    <a:lnTo>
                      <a:pt x="394721" y="108075"/>
                    </a:lnTo>
                    <a:lnTo>
                      <a:pt x="390899" y="109678"/>
                    </a:lnTo>
                    <a:lnTo>
                      <a:pt x="389543" y="113672"/>
                    </a:lnTo>
                    <a:lnTo>
                      <a:pt x="386757" y="116984"/>
                    </a:lnTo>
                    <a:lnTo>
                      <a:pt x="383618" y="119696"/>
                    </a:lnTo>
                    <a:lnTo>
                      <a:pt x="379328" y="120435"/>
                    </a:lnTo>
                    <a:lnTo>
                      <a:pt x="375696" y="122646"/>
                    </a:lnTo>
                    <a:lnTo>
                      <a:pt x="372376" y="125917"/>
                    </a:lnTo>
                    <a:lnTo>
                      <a:pt x="368694" y="127914"/>
                    </a:lnTo>
                    <a:lnTo>
                      <a:pt x="365949" y="131102"/>
                    </a:lnTo>
                    <a:lnTo>
                      <a:pt x="364675" y="135031"/>
                    </a:lnTo>
                    <a:lnTo>
                      <a:pt x="361536" y="138055"/>
                    </a:lnTo>
                    <a:lnTo>
                      <a:pt x="360690" y="142082"/>
                    </a:lnTo>
                    <a:lnTo>
                      <a:pt x="356441" y="141210"/>
                    </a:lnTo>
                    <a:lnTo>
                      <a:pt x="357863" y="146355"/>
                    </a:lnTo>
                    <a:lnTo>
                      <a:pt x="359219" y="151195"/>
                    </a:lnTo>
                    <a:lnTo>
                      <a:pt x="362210" y="154417"/>
                    </a:lnTo>
                    <a:lnTo>
                      <a:pt x="358199" y="155436"/>
                    </a:lnTo>
                    <a:lnTo>
                      <a:pt x="348083" y="150702"/>
                    </a:lnTo>
                    <a:lnTo>
                      <a:pt x="343859" y="148352"/>
                    </a:lnTo>
                    <a:lnTo>
                      <a:pt x="344426" y="144153"/>
                    </a:lnTo>
                    <a:lnTo>
                      <a:pt x="343563" y="140101"/>
                    </a:lnTo>
                    <a:lnTo>
                      <a:pt x="338986" y="137554"/>
                    </a:lnTo>
                    <a:lnTo>
                      <a:pt x="332732" y="136526"/>
                    </a:lnTo>
                    <a:lnTo>
                      <a:pt x="326955" y="137406"/>
                    </a:lnTo>
                    <a:lnTo>
                      <a:pt x="306689" y="137751"/>
                    </a:lnTo>
                    <a:lnTo>
                      <a:pt x="303098" y="131390"/>
                    </a:lnTo>
                    <a:lnTo>
                      <a:pt x="300862" y="127149"/>
                    </a:lnTo>
                    <a:lnTo>
                      <a:pt x="295176" y="114970"/>
                    </a:lnTo>
                    <a:lnTo>
                      <a:pt x="280901" y="113097"/>
                    </a:lnTo>
                    <a:lnTo>
                      <a:pt x="276989" y="99956"/>
                    </a:lnTo>
                    <a:lnTo>
                      <a:pt x="277433" y="93587"/>
                    </a:lnTo>
                    <a:lnTo>
                      <a:pt x="274408" y="83520"/>
                    </a:lnTo>
                    <a:lnTo>
                      <a:pt x="268278" y="84523"/>
                    </a:lnTo>
                    <a:lnTo>
                      <a:pt x="264349" y="80151"/>
                    </a:lnTo>
                    <a:lnTo>
                      <a:pt x="256970" y="71152"/>
                    </a:lnTo>
                    <a:lnTo>
                      <a:pt x="251760" y="68103"/>
                    </a:lnTo>
                    <a:lnTo>
                      <a:pt x="245530" y="64766"/>
                    </a:lnTo>
                    <a:lnTo>
                      <a:pt x="238841" y="57937"/>
                    </a:lnTo>
                    <a:lnTo>
                      <a:pt x="228305" y="62424"/>
                    </a:lnTo>
                    <a:lnTo>
                      <a:pt x="210711" y="61520"/>
                    </a:lnTo>
                    <a:lnTo>
                      <a:pt x="197463" y="59951"/>
                    </a:lnTo>
                    <a:lnTo>
                      <a:pt x="170532" y="64043"/>
                    </a:lnTo>
                    <a:lnTo>
                      <a:pt x="164582" y="64446"/>
                    </a:lnTo>
                    <a:lnTo>
                      <a:pt x="160317" y="60986"/>
                    </a:lnTo>
                    <a:lnTo>
                      <a:pt x="145542" y="49119"/>
                    </a:lnTo>
                    <a:lnTo>
                      <a:pt x="136296" y="42126"/>
                    </a:lnTo>
                    <a:lnTo>
                      <a:pt x="134340" y="37918"/>
                    </a:lnTo>
                    <a:lnTo>
                      <a:pt x="118652" y="29190"/>
                    </a:lnTo>
                    <a:lnTo>
                      <a:pt x="96061" y="18080"/>
                    </a:lnTo>
                    <a:lnTo>
                      <a:pt x="71924" y="6772"/>
                    </a:lnTo>
                    <a:lnTo>
                      <a:pt x="59745" y="0"/>
                    </a:lnTo>
                    <a:lnTo>
                      <a:pt x="46974" y="3674"/>
                    </a:lnTo>
                    <a:lnTo>
                      <a:pt x="38222" y="6254"/>
                    </a:lnTo>
                    <a:lnTo>
                      <a:pt x="28295" y="9237"/>
                    </a:lnTo>
                    <a:lnTo>
                      <a:pt x="17176" y="12648"/>
                    </a:lnTo>
                    <a:lnTo>
                      <a:pt x="5785" y="16231"/>
                    </a:lnTo>
                    <a:lnTo>
                      <a:pt x="0" y="18080"/>
                    </a:lnTo>
                    <a:lnTo>
                      <a:pt x="4422" y="35058"/>
                    </a:lnTo>
                    <a:lnTo>
                      <a:pt x="9977" y="56762"/>
                    </a:lnTo>
                    <a:lnTo>
                      <a:pt x="29412" y="132179"/>
                    </a:lnTo>
                    <a:lnTo>
                      <a:pt x="35987" y="132573"/>
                    </a:lnTo>
                    <a:lnTo>
                      <a:pt x="50089" y="133445"/>
                    </a:lnTo>
                    <a:lnTo>
                      <a:pt x="55817" y="134488"/>
                    </a:lnTo>
                    <a:lnTo>
                      <a:pt x="58989" y="131505"/>
                    </a:lnTo>
                    <a:lnTo>
                      <a:pt x="55233" y="128481"/>
                    </a:lnTo>
                    <a:lnTo>
                      <a:pt x="53664" y="123838"/>
                    </a:lnTo>
                    <a:lnTo>
                      <a:pt x="51560" y="120230"/>
                    </a:lnTo>
                    <a:lnTo>
                      <a:pt x="49711" y="114592"/>
                    </a:lnTo>
                    <a:lnTo>
                      <a:pt x="54157" y="111930"/>
                    </a:lnTo>
                    <a:lnTo>
                      <a:pt x="55784" y="107122"/>
                    </a:lnTo>
                    <a:lnTo>
                      <a:pt x="60698" y="106325"/>
                    </a:lnTo>
                    <a:lnTo>
                      <a:pt x="65243" y="106859"/>
                    </a:lnTo>
                    <a:lnTo>
                      <a:pt x="69796" y="105815"/>
                    </a:lnTo>
                    <a:lnTo>
                      <a:pt x="70955" y="101698"/>
                    </a:lnTo>
                    <a:lnTo>
                      <a:pt x="69500" y="97762"/>
                    </a:lnTo>
                    <a:lnTo>
                      <a:pt x="72163" y="94269"/>
                    </a:lnTo>
                    <a:lnTo>
                      <a:pt x="74998" y="97359"/>
                    </a:lnTo>
                    <a:lnTo>
                      <a:pt x="79329" y="97014"/>
                    </a:lnTo>
                    <a:lnTo>
                      <a:pt x="82468" y="100071"/>
                    </a:lnTo>
                    <a:lnTo>
                      <a:pt x="85969" y="102454"/>
                    </a:lnTo>
                    <a:lnTo>
                      <a:pt x="82912" y="99701"/>
                    </a:lnTo>
                    <a:lnTo>
                      <a:pt x="79271" y="95198"/>
                    </a:lnTo>
                    <a:lnTo>
                      <a:pt x="75483" y="92913"/>
                    </a:lnTo>
                    <a:lnTo>
                      <a:pt x="79961" y="90464"/>
                    </a:lnTo>
                    <a:lnTo>
                      <a:pt x="84407" y="90965"/>
                    </a:lnTo>
                    <a:lnTo>
                      <a:pt x="84597" y="86454"/>
                    </a:lnTo>
                    <a:lnTo>
                      <a:pt x="90415" y="90538"/>
                    </a:lnTo>
                    <a:lnTo>
                      <a:pt x="96669" y="94828"/>
                    </a:lnTo>
                    <a:lnTo>
                      <a:pt x="100877" y="94680"/>
                    </a:lnTo>
                    <a:lnTo>
                      <a:pt x="104188" y="97852"/>
                    </a:lnTo>
                    <a:lnTo>
                      <a:pt x="107862" y="100720"/>
                    </a:lnTo>
                    <a:lnTo>
                      <a:pt x="112595" y="102027"/>
                    </a:lnTo>
                    <a:lnTo>
                      <a:pt x="117189" y="101772"/>
                    </a:lnTo>
                    <a:lnTo>
                      <a:pt x="121405" y="102339"/>
                    </a:lnTo>
                    <a:lnTo>
                      <a:pt x="125054" y="104550"/>
                    </a:lnTo>
                    <a:lnTo>
                      <a:pt x="127018" y="108355"/>
                    </a:lnTo>
                    <a:lnTo>
                      <a:pt x="125218" y="112078"/>
                    </a:lnTo>
                    <a:lnTo>
                      <a:pt x="129829" y="114354"/>
                    </a:lnTo>
                    <a:lnTo>
                      <a:pt x="134160" y="116589"/>
                    </a:lnTo>
                    <a:lnTo>
                      <a:pt x="130108" y="118299"/>
                    </a:lnTo>
                    <a:lnTo>
                      <a:pt x="133215" y="121742"/>
                    </a:lnTo>
                    <a:lnTo>
                      <a:pt x="133173" y="126467"/>
                    </a:lnTo>
                    <a:lnTo>
                      <a:pt x="136312" y="130716"/>
                    </a:lnTo>
                    <a:lnTo>
                      <a:pt x="143396" y="134324"/>
                    </a:lnTo>
                    <a:lnTo>
                      <a:pt x="147842" y="135244"/>
                    </a:lnTo>
                    <a:lnTo>
                      <a:pt x="153908" y="134143"/>
                    </a:lnTo>
                    <a:lnTo>
                      <a:pt x="158764" y="134652"/>
                    </a:lnTo>
                    <a:lnTo>
                      <a:pt x="162553" y="136271"/>
                    </a:lnTo>
                    <a:lnTo>
                      <a:pt x="168075" y="137562"/>
                    </a:lnTo>
                    <a:lnTo>
                      <a:pt x="168905" y="133247"/>
                    </a:lnTo>
                    <a:lnTo>
                      <a:pt x="172973" y="133864"/>
                    </a:lnTo>
                    <a:lnTo>
                      <a:pt x="177066" y="135351"/>
                    </a:lnTo>
                    <a:lnTo>
                      <a:pt x="181841" y="138408"/>
                    </a:lnTo>
                    <a:lnTo>
                      <a:pt x="185202" y="141104"/>
                    </a:lnTo>
                    <a:lnTo>
                      <a:pt x="187478" y="145270"/>
                    </a:lnTo>
                    <a:lnTo>
                      <a:pt x="189541" y="149314"/>
                    </a:lnTo>
                    <a:lnTo>
                      <a:pt x="192064" y="152814"/>
                    </a:lnTo>
                    <a:lnTo>
                      <a:pt x="195696" y="156595"/>
                    </a:lnTo>
                    <a:lnTo>
                      <a:pt x="199871" y="159331"/>
                    </a:lnTo>
                    <a:lnTo>
                      <a:pt x="202846" y="163333"/>
                    </a:lnTo>
                    <a:lnTo>
                      <a:pt x="204341" y="167294"/>
                    </a:lnTo>
                    <a:lnTo>
                      <a:pt x="206018" y="171182"/>
                    </a:lnTo>
                    <a:lnTo>
                      <a:pt x="208541" y="174715"/>
                    </a:lnTo>
                    <a:lnTo>
                      <a:pt x="217885" y="180213"/>
                    </a:lnTo>
                    <a:lnTo>
                      <a:pt x="221879" y="182629"/>
                    </a:lnTo>
                    <a:lnTo>
                      <a:pt x="226152" y="185119"/>
                    </a:lnTo>
                    <a:lnTo>
                      <a:pt x="232480" y="188793"/>
                    </a:lnTo>
                    <a:lnTo>
                      <a:pt x="237033" y="191579"/>
                    </a:lnTo>
                    <a:lnTo>
                      <a:pt x="241092" y="193913"/>
                    </a:lnTo>
                    <a:lnTo>
                      <a:pt x="244938" y="195951"/>
                    </a:lnTo>
                    <a:lnTo>
                      <a:pt x="254365" y="202501"/>
                    </a:lnTo>
                    <a:lnTo>
                      <a:pt x="259312" y="205204"/>
                    </a:lnTo>
                    <a:lnTo>
                      <a:pt x="263602" y="204621"/>
                    </a:lnTo>
                    <a:lnTo>
                      <a:pt x="269798" y="209264"/>
                    </a:lnTo>
                    <a:lnTo>
                      <a:pt x="274014" y="211647"/>
                    </a:lnTo>
                    <a:lnTo>
                      <a:pt x="278057" y="213973"/>
                    </a:lnTo>
                    <a:lnTo>
                      <a:pt x="282922" y="216151"/>
                    </a:lnTo>
                    <a:lnTo>
                      <a:pt x="288757" y="219479"/>
                    </a:lnTo>
                    <a:lnTo>
                      <a:pt x="299227" y="225618"/>
                    </a:lnTo>
                    <a:lnTo>
                      <a:pt x="303287" y="227138"/>
                    </a:lnTo>
                    <a:lnTo>
                      <a:pt x="308456" y="227771"/>
                    </a:lnTo>
                    <a:lnTo>
                      <a:pt x="312655" y="228601"/>
                    </a:lnTo>
                    <a:lnTo>
                      <a:pt x="316625" y="230269"/>
                    </a:lnTo>
                    <a:lnTo>
                      <a:pt x="320627" y="231691"/>
                    </a:lnTo>
                    <a:lnTo>
                      <a:pt x="324004" y="234198"/>
                    </a:lnTo>
                    <a:lnTo>
                      <a:pt x="328500" y="234896"/>
                    </a:lnTo>
                    <a:lnTo>
                      <a:pt x="332905" y="236647"/>
                    </a:lnTo>
                    <a:lnTo>
                      <a:pt x="331286" y="240846"/>
                    </a:lnTo>
                    <a:lnTo>
                      <a:pt x="331639" y="245243"/>
                    </a:lnTo>
                    <a:lnTo>
                      <a:pt x="332313" y="250206"/>
                    </a:lnTo>
                    <a:lnTo>
                      <a:pt x="333463" y="254422"/>
                    </a:lnTo>
                    <a:lnTo>
                      <a:pt x="337334" y="256929"/>
                    </a:lnTo>
                    <a:lnTo>
                      <a:pt x="342216" y="255951"/>
                    </a:lnTo>
                    <a:lnTo>
                      <a:pt x="347122" y="255129"/>
                    </a:lnTo>
                    <a:lnTo>
                      <a:pt x="352899" y="259402"/>
                    </a:lnTo>
                    <a:lnTo>
                      <a:pt x="359950" y="258605"/>
                    </a:lnTo>
                    <a:lnTo>
                      <a:pt x="365801" y="260183"/>
                    </a:lnTo>
                    <a:close/>
                    <a:moveTo>
                      <a:pt x="410943" y="144950"/>
                    </a:moveTo>
                    <a:lnTo>
                      <a:pt x="407154" y="142172"/>
                    </a:lnTo>
                    <a:lnTo>
                      <a:pt x="410943" y="144950"/>
                    </a:lnTo>
                    <a:close/>
                    <a:moveTo>
                      <a:pt x="432285" y="176770"/>
                    </a:moveTo>
                    <a:lnTo>
                      <a:pt x="433764" y="172036"/>
                    </a:lnTo>
                    <a:lnTo>
                      <a:pt x="429228" y="168535"/>
                    </a:lnTo>
                    <a:lnTo>
                      <a:pt x="431414" y="172513"/>
                    </a:lnTo>
                    <a:lnTo>
                      <a:pt x="432285" y="176770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79" name="Free-form: Shape 1178">
                <a:extLst>
                  <a:ext uri="{FF2B5EF4-FFF2-40B4-BE49-F238E27FC236}">
                    <a16:creationId xmlns:a16="http://schemas.microsoft.com/office/drawing/2014/main" id="{D5DE3D1D-5F5B-8091-ED27-E75EA0946771}"/>
                  </a:ext>
                </a:extLst>
              </p:cNvPr>
              <p:cNvSpPr/>
              <p:nvPr/>
            </p:nvSpPr>
            <p:spPr>
              <a:xfrm>
                <a:off x="9060582" y="3169844"/>
                <a:ext cx="289062" cy="546408"/>
              </a:xfrm>
              <a:custGeom>
                <a:avLst/>
                <a:gdLst>
                  <a:gd name="connsiteX0" fmla="*/ 162718 w 246130"/>
                  <a:gd name="connsiteY0" fmla="*/ 64323 h 465255"/>
                  <a:gd name="connsiteX1" fmla="*/ 166827 w 246130"/>
                  <a:gd name="connsiteY1" fmla="*/ 62506 h 465255"/>
                  <a:gd name="connsiteX2" fmla="*/ 162060 w 246130"/>
                  <a:gd name="connsiteY2" fmla="*/ 63534 h 465255"/>
                  <a:gd name="connsiteX3" fmla="*/ 157047 w 246130"/>
                  <a:gd name="connsiteY3" fmla="*/ 75918 h 465255"/>
                  <a:gd name="connsiteX4" fmla="*/ 157951 w 246130"/>
                  <a:gd name="connsiteY4" fmla="*/ 71020 h 465255"/>
                  <a:gd name="connsiteX5" fmla="*/ 157047 w 246130"/>
                  <a:gd name="connsiteY5" fmla="*/ 75918 h 465255"/>
                  <a:gd name="connsiteX6" fmla="*/ 152774 w 246130"/>
                  <a:gd name="connsiteY6" fmla="*/ 78392 h 465255"/>
                  <a:gd name="connsiteX7" fmla="*/ 156307 w 246130"/>
                  <a:gd name="connsiteY7" fmla="*/ 74965 h 465255"/>
                  <a:gd name="connsiteX8" fmla="*/ 152774 w 246130"/>
                  <a:gd name="connsiteY8" fmla="*/ 78392 h 465255"/>
                  <a:gd name="connsiteX9" fmla="*/ 155321 w 246130"/>
                  <a:gd name="connsiteY9" fmla="*/ 80791 h 465255"/>
                  <a:gd name="connsiteX10" fmla="*/ 157129 w 246130"/>
                  <a:gd name="connsiteY10" fmla="*/ 77060 h 465255"/>
                  <a:gd name="connsiteX11" fmla="*/ 155321 w 246130"/>
                  <a:gd name="connsiteY11" fmla="*/ 80791 h 465255"/>
                  <a:gd name="connsiteX12" fmla="*/ 144227 w 246130"/>
                  <a:gd name="connsiteY12" fmla="*/ 84005 h 465255"/>
                  <a:gd name="connsiteX13" fmla="*/ 143405 w 246130"/>
                  <a:gd name="connsiteY13" fmla="*/ 79723 h 465255"/>
                  <a:gd name="connsiteX14" fmla="*/ 144227 w 246130"/>
                  <a:gd name="connsiteY14" fmla="*/ 84005 h 465255"/>
                  <a:gd name="connsiteX15" fmla="*/ 104041 w 246130"/>
                  <a:gd name="connsiteY15" fmla="*/ 419950 h 465255"/>
                  <a:gd name="connsiteX16" fmla="*/ 103465 w 246130"/>
                  <a:gd name="connsiteY16" fmla="*/ 413844 h 465255"/>
                  <a:gd name="connsiteX17" fmla="*/ 102890 w 246130"/>
                  <a:gd name="connsiteY17" fmla="*/ 407565 h 465255"/>
                  <a:gd name="connsiteX18" fmla="*/ 96809 w 246130"/>
                  <a:gd name="connsiteY18" fmla="*/ 408272 h 465255"/>
                  <a:gd name="connsiteX19" fmla="*/ 100918 w 246130"/>
                  <a:gd name="connsiteY19" fmla="*/ 413827 h 465255"/>
                  <a:gd name="connsiteX20" fmla="*/ 102890 w 246130"/>
                  <a:gd name="connsiteY20" fmla="*/ 419785 h 465255"/>
                  <a:gd name="connsiteX21" fmla="*/ 128777 w 246130"/>
                  <a:gd name="connsiteY21" fmla="*/ 465256 h 465255"/>
                  <a:gd name="connsiteX22" fmla="*/ 132721 w 246130"/>
                  <a:gd name="connsiteY22" fmla="*/ 464048 h 465255"/>
                  <a:gd name="connsiteX23" fmla="*/ 137981 w 246130"/>
                  <a:gd name="connsiteY23" fmla="*/ 459725 h 465255"/>
                  <a:gd name="connsiteX24" fmla="*/ 143734 w 246130"/>
                  <a:gd name="connsiteY24" fmla="*/ 451540 h 465255"/>
                  <a:gd name="connsiteX25" fmla="*/ 146528 w 246130"/>
                  <a:gd name="connsiteY25" fmla="*/ 448310 h 465255"/>
                  <a:gd name="connsiteX26" fmla="*/ 152856 w 246130"/>
                  <a:gd name="connsiteY26" fmla="*/ 445220 h 465255"/>
                  <a:gd name="connsiteX27" fmla="*/ 157540 w 246130"/>
                  <a:gd name="connsiteY27" fmla="*/ 442714 h 465255"/>
                  <a:gd name="connsiteX28" fmla="*/ 163375 w 246130"/>
                  <a:gd name="connsiteY28" fmla="*/ 441013 h 465255"/>
                  <a:gd name="connsiteX29" fmla="*/ 166908 w 246130"/>
                  <a:gd name="connsiteY29" fmla="*/ 435605 h 465255"/>
                  <a:gd name="connsiteX30" fmla="*/ 173319 w 246130"/>
                  <a:gd name="connsiteY30" fmla="*/ 434044 h 465255"/>
                  <a:gd name="connsiteX31" fmla="*/ 175373 w 246130"/>
                  <a:gd name="connsiteY31" fmla="*/ 429918 h 465255"/>
                  <a:gd name="connsiteX32" fmla="*/ 178003 w 246130"/>
                  <a:gd name="connsiteY32" fmla="*/ 423714 h 465255"/>
                  <a:gd name="connsiteX33" fmla="*/ 180304 w 246130"/>
                  <a:gd name="connsiteY33" fmla="*/ 416441 h 465255"/>
                  <a:gd name="connsiteX34" fmla="*/ 178661 w 246130"/>
                  <a:gd name="connsiteY34" fmla="*/ 411658 h 465255"/>
                  <a:gd name="connsiteX35" fmla="*/ 177345 w 246130"/>
                  <a:gd name="connsiteY35" fmla="*/ 404270 h 465255"/>
                  <a:gd name="connsiteX36" fmla="*/ 180468 w 246130"/>
                  <a:gd name="connsiteY36" fmla="*/ 407557 h 465255"/>
                  <a:gd name="connsiteX37" fmla="*/ 185235 w 246130"/>
                  <a:gd name="connsiteY37" fmla="*/ 404845 h 465255"/>
                  <a:gd name="connsiteX38" fmla="*/ 187865 w 246130"/>
                  <a:gd name="connsiteY38" fmla="*/ 410063 h 465255"/>
                  <a:gd name="connsiteX39" fmla="*/ 191398 w 246130"/>
                  <a:gd name="connsiteY39" fmla="*/ 407557 h 465255"/>
                  <a:gd name="connsiteX40" fmla="*/ 199206 w 246130"/>
                  <a:gd name="connsiteY40" fmla="*/ 404393 h 465255"/>
                  <a:gd name="connsiteX41" fmla="*/ 202411 w 246130"/>
                  <a:gd name="connsiteY41" fmla="*/ 401336 h 465255"/>
                  <a:gd name="connsiteX42" fmla="*/ 207259 w 246130"/>
                  <a:gd name="connsiteY42" fmla="*/ 398114 h 465255"/>
                  <a:gd name="connsiteX43" fmla="*/ 212025 w 246130"/>
                  <a:gd name="connsiteY43" fmla="*/ 398164 h 465255"/>
                  <a:gd name="connsiteX44" fmla="*/ 213587 w 246130"/>
                  <a:gd name="connsiteY44" fmla="*/ 391918 h 465255"/>
                  <a:gd name="connsiteX45" fmla="*/ 217696 w 246130"/>
                  <a:gd name="connsiteY45" fmla="*/ 390159 h 465255"/>
                  <a:gd name="connsiteX46" fmla="*/ 221641 w 246130"/>
                  <a:gd name="connsiteY46" fmla="*/ 387702 h 465255"/>
                  <a:gd name="connsiteX47" fmla="*/ 225338 w 246130"/>
                  <a:gd name="connsiteY47" fmla="*/ 383987 h 465255"/>
                  <a:gd name="connsiteX48" fmla="*/ 230351 w 246130"/>
                  <a:gd name="connsiteY48" fmla="*/ 383626 h 465255"/>
                  <a:gd name="connsiteX49" fmla="*/ 232242 w 246130"/>
                  <a:gd name="connsiteY49" fmla="*/ 378933 h 465255"/>
                  <a:gd name="connsiteX50" fmla="*/ 238569 w 246130"/>
                  <a:gd name="connsiteY50" fmla="*/ 377364 h 465255"/>
                  <a:gd name="connsiteX51" fmla="*/ 238241 w 246130"/>
                  <a:gd name="connsiteY51" fmla="*/ 370296 h 465255"/>
                  <a:gd name="connsiteX52" fmla="*/ 242350 w 246130"/>
                  <a:gd name="connsiteY52" fmla="*/ 365941 h 465255"/>
                  <a:gd name="connsiteX53" fmla="*/ 241610 w 246130"/>
                  <a:gd name="connsiteY53" fmla="*/ 361224 h 465255"/>
                  <a:gd name="connsiteX54" fmla="*/ 239802 w 246130"/>
                  <a:gd name="connsiteY54" fmla="*/ 353893 h 465255"/>
                  <a:gd name="connsiteX55" fmla="*/ 242021 w 246130"/>
                  <a:gd name="connsiteY55" fmla="*/ 361133 h 465255"/>
                  <a:gd name="connsiteX56" fmla="*/ 241035 w 246130"/>
                  <a:gd name="connsiteY56" fmla="*/ 353663 h 465255"/>
                  <a:gd name="connsiteX57" fmla="*/ 240706 w 246130"/>
                  <a:gd name="connsiteY57" fmla="*/ 348231 h 465255"/>
                  <a:gd name="connsiteX58" fmla="*/ 238898 w 246130"/>
                  <a:gd name="connsiteY58" fmla="*/ 344056 h 465255"/>
                  <a:gd name="connsiteX59" fmla="*/ 242925 w 246130"/>
                  <a:gd name="connsiteY59" fmla="*/ 346489 h 465255"/>
                  <a:gd name="connsiteX60" fmla="*/ 240871 w 246130"/>
                  <a:gd name="connsiteY60" fmla="*/ 341402 h 465255"/>
                  <a:gd name="connsiteX61" fmla="*/ 239145 w 246130"/>
                  <a:gd name="connsiteY61" fmla="*/ 337605 h 465255"/>
                  <a:gd name="connsiteX62" fmla="*/ 243090 w 246130"/>
                  <a:gd name="connsiteY62" fmla="*/ 332288 h 465255"/>
                  <a:gd name="connsiteX63" fmla="*/ 242925 w 246130"/>
                  <a:gd name="connsiteY63" fmla="*/ 336553 h 465255"/>
                  <a:gd name="connsiteX64" fmla="*/ 246130 w 246130"/>
                  <a:gd name="connsiteY64" fmla="*/ 339717 h 465255"/>
                  <a:gd name="connsiteX65" fmla="*/ 243254 w 246130"/>
                  <a:gd name="connsiteY65" fmla="*/ 332280 h 465255"/>
                  <a:gd name="connsiteX66" fmla="*/ 245638 w 246130"/>
                  <a:gd name="connsiteY66" fmla="*/ 328738 h 465255"/>
                  <a:gd name="connsiteX67" fmla="*/ 240296 w 246130"/>
                  <a:gd name="connsiteY67" fmla="*/ 321300 h 465255"/>
                  <a:gd name="connsiteX68" fmla="*/ 239474 w 246130"/>
                  <a:gd name="connsiteY68" fmla="*/ 316074 h 465255"/>
                  <a:gd name="connsiteX69" fmla="*/ 237665 w 246130"/>
                  <a:gd name="connsiteY69" fmla="*/ 310535 h 465255"/>
                  <a:gd name="connsiteX70" fmla="*/ 236104 w 246130"/>
                  <a:gd name="connsiteY70" fmla="*/ 302596 h 465255"/>
                  <a:gd name="connsiteX71" fmla="*/ 237830 w 246130"/>
                  <a:gd name="connsiteY71" fmla="*/ 297846 h 465255"/>
                  <a:gd name="connsiteX72" fmla="*/ 234625 w 246130"/>
                  <a:gd name="connsiteY72" fmla="*/ 291066 h 465255"/>
                  <a:gd name="connsiteX73" fmla="*/ 231420 w 246130"/>
                  <a:gd name="connsiteY73" fmla="*/ 282051 h 465255"/>
                  <a:gd name="connsiteX74" fmla="*/ 229365 w 246130"/>
                  <a:gd name="connsiteY74" fmla="*/ 275797 h 465255"/>
                  <a:gd name="connsiteX75" fmla="*/ 227065 w 246130"/>
                  <a:gd name="connsiteY75" fmla="*/ 269535 h 465255"/>
                  <a:gd name="connsiteX76" fmla="*/ 223860 w 246130"/>
                  <a:gd name="connsiteY76" fmla="*/ 263224 h 465255"/>
                  <a:gd name="connsiteX77" fmla="*/ 222215 w 246130"/>
                  <a:gd name="connsiteY77" fmla="*/ 256986 h 465255"/>
                  <a:gd name="connsiteX78" fmla="*/ 221147 w 246130"/>
                  <a:gd name="connsiteY78" fmla="*/ 252918 h 465255"/>
                  <a:gd name="connsiteX79" fmla="*/ 216792 w 246130"/>
                  <a:gd name="connsiteY79" fmla="*/ 250716 h 465255"/>
                  <a:gd name="connsiteX80" fmla="*/ 212929 w 246130"/>
                  <a:gd name="connsiteY80" fmla="*/ 247067 h 465255"/>
                  <a:gd name="connsiteX81" fmla="*/ 206026 w 246130"/>
                  <a:gd name="connsiteY81" fmla="*/ 238175 h 465255"/>
                  <a:gd name="connsiteX82" fmla="*/ 202328 w 246130"/>
                  <a:gd name="connsiteY82" fmla="*/ 233762 h 465255"/>
                  <a:gd name="connsiteX83" fmla="*/ 200027 w 246130"/>
                  <a:gd name="connsiteY83" fmla="*/ 228732 h 465255"/>
                  <a:gd name="connsiteX84" fmla="*/ 196822 w 246130"/>
                  <a:gd name="connsiteY84" fmla="*/ 225873 h 465255"/>
                  <a:gd name="connsiteX85" fmla="*/ 192302 w 246130"/>
                  <a:gd name="connsiteY85" fmla="*/ 221057 h 465255"/>
                  <a:gd name="connsiteX86" fmla="*/ 187700 w 246130"/>
                  <a:gd name="connsiteY86" fmla="*/ 219389 h 465255"/>
                  <a:gd name="connsiteX87" fmla="*/ 178989 w 246130"/>
                  <a:gd name="connsiteY87" fmla="*/ 213118 h 465255"/>
                  <a:gd name="connsiteX88" fmla="*/ 170606 w 246130"/>
                  <a:gd name="connsiteY88" fmla="*/ 206790 h 465255"/>
                  <a:gd name="connsiteX89" fmla="*/ 164279 w 246130"/>
                  <a:gd name="connsiteY89" fmla="*/ 200528 h 465255"/>
                  <a:gd name="connsiteX90" fmla="*/ 158526 w 246130"/>
                  <a:gd name="connsiteY90" fmla="*/ 194291 h 465255"/>
                  <a:gd name="connsiteX91" fmla="*/ 150801 w 246130"/>
                  <a:gd name="connsiteY91" fmla="*/ 187922 h 465255"/>
                  <a:gd name="connsiteX92" fmla="*/ 145788 w 246130"/>
                  <a:gd name="connsiteY92" fmla="*/ 181643 h 465255"/>
                  <a:gd name="connsiteX93" fmla="*/ 141926 w 246130"/>
                  <a:gd name="connsiteY93" fmla="*/ 175414 h 465255"/>
                  <a:gd name="connsiteX94" fmla="*/ 143076 w 246130"/>
                  <a:gd name="connsiteY94" fmla="*/ 170918 h 465255"/>
                  <a:gd name="connsiteX95" fmla="*/ 139707 w 246130"/>
                  <a:gd name="connsiteY95" fmla="*/ 166185 h 465255"/>
                  <a:gd name="connsiteX96" fmla="*/ 134941 w 246130"/>
                  <a:gd name="connsiteY96" fmla="*/ 162873 h 465255"/>
                  <a:gd name="connsiteX97" fmla="*/ 130502 w 246130"/>
                  <a:gd name="connsiteY97" fmla="*/ 160712 h 465255"/>
                  <a:gd name="connsiteX98" fmla="*/ 126147 w 246130"/>
                  <a:gd name="connsiteY98" fmla="*/ 156545 h 465255"/>
                  <a:gd name="connsiteX99" fmla="*/ 120887 w 246130"/>
                  <a:gd name="connsiteY99" fmla="*/ 150316 h 465255"/>
                  <a:gd name="connsiteX100" fmla="*/ 118751 w 246130"/>
                  <a:gd name="connsiteY100" fmla="*/ 144999 h 465255"/>
                  <a:gd name="connsiteX101" fmla="*/ 114313 w 246130"/>
                  <a:gd name="connsiteY101" fmla="*/ 140964 h 465255"/>
                  <a:gd name="connsiteX102" fmla="*/ 114395 w 246130"/>
                  <a:gd name="connsiteY102" fmla="*/ 134652 h 465255"/>
                  <a:gd name="connsiteX103" fmla="*/ 117189 w 246130"/>
                  <a:gd name="connsiteY103" fmla="*/ 129122 h 465255"/>
                  <a:gd name="connsiteX104" fmla="*/ 116039 w 246130"/>
                  <a:gd name="connsiteY104" fmla="*/ 125185 h 465255"/>
                  <a:gd name="connsiteX105" fmla="*/ 116121 w 246130"/>
                  <a:gd name="connsiteY105" fmla="*/ 118898 h 465255"/>
                  <a:gd name="connsiteX106" fmla="*/ 117107 w 246130"/>
                  <a:gd name="connsiteY106" fmla="*/ 114814 h 465255"/>
                  <a:gd name="connsiteX107" fmla="*/ 118751 w 246130"/>
                  <a:gd name="connsiteY107" fmla="*/ 109768 h 465255"/>
                  <a:gd name="connsiteX108" fmla="*/ 123517 w 246130"/>
                  <a:gd name="connsiteY108" fmla="*/ 108486 h 465255"/>
                  <a:gd name="connsiteX109" fmla="*/ 129023 w 246130"/>
                  <a:gd name="connsiteY109" fmla="*/ 100137 h 465255"/>
                  <a:gd name="connsiteX110" fmla="*/ 133543 w 246130"/>
                  <a:gd name="connsiteY110" fmla="*/ 97671 h 465255"/>
                  <a:gd name="connsiteX111" fmla="*/ 132311 w 246130"/>
                  <a:gd name="connsiteY111" fmla="*/ 89067 h 465255"/>
                  <a:gd name="connsiteX112" fmla="*/ 134941 w 246130"/>
                  <a:gd name="connsiteY112" fmla="*/ 84818 h 465255"/>
                  <a:gd name="connsiteX113" fmla="*/ 139050 w 246130"/>
                  <a:gd name="connsiteY113" fmla="*/ 81638 h 465255"/>
                  <a:gd name="connsiteX114" fmla="*/ 140529 w 246130"/>
                  <a:gd name="connsiteY114" fmla="*/ 76502 h 465255"/>
                  <a:gd name="connsiteX115" fmla="*/ 147185 w 246130"/>
                  <a:gd name="connsiteY115" fmla="*/ 76995 h 465255"/>
                  <a:gd name="connsiteX116" fmla="*/ 151048 w 246130"/>
                  <a:gd name="connsiteY116" fmla="*/ 74981 h 465255"/>
                  <a:gd name="connsiteX117" fmla="*/ 156636 w 246130"/>
                  <a:gd name="connsiteY117" fmla="*/ 68686 h 465255"/>
                  <a:gd name="connsiteX118" fmla="*/ 153431 w 246130"/>
                  <a:gd name="connsiteY118" fmla="*/ 65785 h 465255"/>
                  <a:gd name="connsiteX119" fmla="*/ 159430 w 246130"/>
                  <a:gd name="connsiteY119" fmla="*/ 62408 h 465255"/>
                  <a:gd name="connsiteX120" fmla="*/ 163539 w 246130"/>
                  <a:gd name="connsiteY120" fmla="*/ 60550 h 465255"/>
                  <a:gd name="connsiteX121" fmla="*/ 167977 w 246130"/>
                  <a:gd name="connsiteY121" fmla="*/ 59507 h 465255"/>
                  <a:gd name="connsiteX122" fmla="*/ 164114 w 246130"/>
                  <a:gd name="connsiteY122" fmla="*/ 57181 h 465255"/>
                  <a:gd name="connsiteX123" fmla="*/ 160663 w 246130"/>
                  <a:gd name="connsiteY123" fmla="*/ 54765 h 465255"/>
                  <a:gd name="connsiteX124" fmla="*/ 156225 w 246130"/>
                  <a:gd name="connsiteY124" fmla="*/ 55702 h 465255"/>
                  <a:gd name="connsiteX125" fmla="*/ 152116 w 246130"/>
                  <a:gd name="connsiteY125" fmla="*/ 56244 h 465255"/>
                  <a:gd name="connsiteX126" fmla="*/ 147925 w 246130"/>
                  <a:gd name="connsiteY126" fmla="*/ 56146 h 465255"/>
                  <a:gd name="connsiteX127" fmla="*/ 146199 w 246130"/>
                  <a:gd name="connsiteY127" fmla="*/ 52217 h 465255"/>
                  <a:gd name="connsiteX128" fmla="*/ 142008 w 246130"/>
                  <a:gd name="connsiteY128" fmla="*/ 51486 h 465255"/>
                  <a:gd name="connsiteX129" fmla="*/ 137324 w 246130"/>
                  <a:gd name="connsiteY129" fmla="*/ 49029 h 465255"/>
                  <a:gd name="connsiteX130" fmla="*/ 135927 w 246130"/>
                  <a:gd name="connsiteY130" fmla="*/ 45142 h 465255"/>
                  <a:gd name="connsiteX131" fmla="*/ 130502 w 246130"/>
                  <a:gd name="connsiteY131" fmla="*/ 44312 h 465255"/>
                  <a:gd name="connsiteX132" fmla="*/ 127298 w 246130"/>
                  <a:gd name="connsiteY132" fmla="*/ 40687 h 465255"/>
                  <a:gd name="connsiteX133" fmla="*/ 126311 w 246130"/>
                  <a:gd name="connsiteY133" fmla="*/ 36463 h 465255"/>
                  <a:gd name="connsiteX134" fmla="*/ 124257 w 246130"/>
                  <a:gd name="connsiteY134" fmla="*/ 32897 h 465255"/>
                  <a:gd name="connsiteX135" fmla="*/ 121463 w 246130"/>
                  <a:gd name="connsiteY135" fmla="*/ 27892 h 465255"/>
                  <a:gd name="connsiteX136" fmla="*/ 125161 w 246130"/>
                  <a:gd name="connsiteY136" fmla="*/ 25040 h 465255"/>
                  <a:gd name="connsiteX137" fmla="*/ 125161 w 246130"/>
                  <a:gd name="connsiteY137" fmla="*/ 20315 h 465255"/>
                  <a:gd name="connsiteX138" fmla="*/ 122942 w 246130"/>
                  <a:gd name="connsiteY138" fmla="*/ 15836 h 465255"/>
                  <a:gd name="connsiteX139" fmla="*/ 118751 w 246130"/>
                  <a:gd name="connsiteY139" fmla="*/ 14743 h 465255"/>
                  <a:gd name="connsiteX140" fmla="*/ 114642 w 246130"/>
                  <a:gd name="connsiteY140" fmla="*/ 16083 h 465255"/>
                  <a:gd name="connsiteX141" fmla="*/ 108232 w 246130"/>
                  <a:gd name="connsiteY141" fmla="*/ 12491 h 465255"/>
                  <a:gd name="connsiteX142" fmla="*/ 102890 w 246130"/>
                  <a:gd name="connsiteY142" fmla="*/ 12779 h 465255"/>
                  <a:gd name="connsiteX143" fmla="*/ 98041 w 246130"/>
                  <a:gd name="connsiteY143" fmla="*/ 12352 h 465255"/>
                  <a:gd name="connsiteX144" fmla="*/ 92371 w 246130"/>
                  <a:gd name="connsiteY144" fmla="*/ 9615 h 465255"/>
                  <a:gd name="connsiteX145" fmla="*/ 89577 w 246130"/>
                  <a:gd name="connsiteY145" fmla="*/ 6418 h 465255"/>
                  <a:gd name="connsiteX146" fmla="*/ 85961 w 246130"/>
                  <a:gd name="connsiteY146" fmla="*/ 3073 h 465255"/>
                  <a:gd name="connsiteX147" fmla="*/ 82180 w 246130"/>
                  <a:gd name="connsiteY147" fmla="*/ 0 h 465255"/>
                  <a:gd name="connsiteX148" fmla="*/ 79715 w 246130"/>
                  <a:gd name="connsiteY148" fmla="*/ 3830 h 465255"/>
                  <a:gd name="connsiteX149" fmla="*/ 73058 w 246130"/>
                  <a:gd name="connsiteY149" fmla="*/ 5917 h 465255"/>
                  <a:gd name="connsiteX150" fmla="*/ 68949 w 246130"/>
                  <a:gd name="connsiteY150" fmla="*/ 8136 h 465255"/>
                  <a:gd name="connsiteX151" fmla="*/ 70593 w 246130"/>
                  <a:gd name="connsiteY151" fmla="*/ 12195 h 465255"/>
                  <a:gd name="connsiteX152" fmla="*/ 68621 w 246130"/>
                  <a:gd name="connsiteY152" fmla="*/ 16863 h 465255"/>
                  <a:gd name="connsiteX153" fmla="*/ 64430 w 246130"/>
                  <a:gd name="connsiteY153" fmla="*/ 16814 h 465255"/>
                  <a:gd name="connsiteX154" fmla="*/ 60814 w 246130"/>
                  <a:gd name="connsiteY154" fmla="*/ 20430 h 465255"/>
                  <a:gd name="connsiteX155" fmla="*/ 56622 w 246130"/>
                  <a:gd name="connsiteY155" fmla="*/ 20035 h 465255"/>
                  <a:gd name="connsiteX156" fmla="*/ 51938 w 246130"/>
                  <a:gd name="connsiteY156" fmla="*/ 18145 h 465255"/>
                  <a:gd name="connsiteX157" fmla="*/ 50541 w 246130"/>
                  <a:gd name="connsiteY157" fmla="*/ 23397 h 465255"/>
                  <a:gd name="connsiteX158" fmla="*/ 49473 w 246130"/>
                  <a:gd name="connsiteY158" fmla="*/ 27711 h 465255"/>
                  <a:gd name="connsiteX159" fmla="*/ 39036 w 246130"/>
                  <a:gd name="connsiteY159" fmla="*/ 18803 h 465255"/>
                  <a:gd name="connsiteX160" fmla="*/ 37392 w 246130"/>
                  <a:gd name="connsiteY160" fmla="*/ 24391 h 465255"/>
                  <a:gd name="connsiteX161" fmla="*/ 33612 w 246130"/>
                  <a:gd name="connsiteY161" fmla="*/ 21178 h 465255"/>
                  <a:gd name="connsiteX162" fmla="*/ 30078 w 246130"/>
                  <a:gd name="connsiteY162" fmla="*/ 17932 h 465255"/>
                  <a:gd name="connsiteX163" fmla="*/ 29832 w 246130"/>
                  <a:gd name="connsiteY163" fmla="*/ 22090 h 465255"/>
                  <a:gd name="connsiteX164" fmla="*/ 26873 w 246130"/>
                  <a:gd name="connsiteY164" fmla="*/ 24933 h 465255"/>
                  <a:gd name="connsiteX165" fmla="*/ 25476 w 246130"/>
                  <a:gd name="connsiteY165" fmla="*/ 29248 h 465255"/>
                  <a:gd name="connsiteX166" fmla="*/ 20874 w 246130"/>
                  <a:gd name="connsiteY166" fmla="*/ 27892 h 465255"/>
                  <a:gd name="connsiteX167" fmla="*/ 17504 w 246130"/>
                  <a:gd name="connsiteY167" fmla="*/ 23881 h 465255"/>
                  <a:gd name="connsiteX168" fmla="*/ 13313 w 246130"/>
                  <a:gd name="connsiteY168" fmla="*/ 21466 h 465255"/>
                  <a:gd name="connsiteX169" fmla="*/ 7807 w 246130"/>
                  <a:gd name="connsiteY169" fmla="*/ 19074 h 465255"/>
                  <a:gd name="connsiteX170" fmla="*/ 5917 w 246130"/>
                  <a:gd name="connsiteY170" fmla="*/ 23701 h 465255"/>
                  <a:gd name="connsiteX171" fmla="*/ 3205 w 246130"/>
                  <a:gd name="connsiteY171" fmla="*/ 27892 h 465255"/>
                  <a:gd name="connsiteX172" fmla="*/ 0 w 246130"/>
                  <a:gd name="connsiteY172" fmla="*/ 31023 h 465255"/>
                  <a:gd name="connsiteX173" fmla="*/ 3123 w 246130"/>
                  <a:gd name="connsiteY173" fmla="*/ 34713 h 465255"/>
                  <a:gd name="connsiteX174" fmla="*/ 6410 w 246130"/>
                  <a:gd name="connsiteY174" fmla="*/ 37688 h 465255"/>
                  <a:gd name="connsiteX175" fmla="*/ 9944 w 246130"/>
                  <a:gd name="connsiteY175" fmla="*/ 41263 h 465255"/>
                  <a:gd name="connsiteX176" fmla="*/ 15779 w 246130"/>
                  <a:gd name="connsiteY176" fmla="*/ 46687 h 465255"/>
                  <a:gd name="connsiteX177" fmla="*/ 17340 w 246130"/>
                  <a:gd name="connsiteY177" fmla="*/ 51971 h 465255"/>
                  <a:gd name="connsiteX178" fmla="*/ 22353 w 246130"/>
                  <a:gd name="connsiteY178" fmla="*/ 51864 h 465255"/>
                  <a:gd name="connsiteX179" fmla="*/ 27366 w 246130"/>
                  <a:gd name="connsiteY179" fmla="*/ 55948 h 465255"/>
                  <a:gd name="connsiteX180" fmla="*/ 25312 w 246130"/>
                  <a:gd name="connsiteY180" fmla="*/ 60016 h 465255"/>
                  <a:gd name="connsiteX181" fmla="*/ 26545 w 246130"/>
                  <a:gd name="connsiteY181" fmla="*/ 65415 h 465255"/>
                  <a:gd name="connsiteX182" fmla="*/ 27448 w 246130"/>
                  <a:gd name="connsiteY182" fmla="*/ 69738 h 465255"/>
                  <a:gd name="connsiteX183" fmla="*/ 31722 w 246130"/>
                  <a:gd name="connsiteY183" fmla="*/ 73239 h 465255"/>
                  <a:gd name="connsiteX184" fmla="*/ 34763 w 246130"/>
                  <a:gd name="connsiteY184" fmla="*/ 78219 h 465255"/>
                  <a:gd name="connsiteX185" fmla="*/ 42076 w 246130"/>
                  <a:gd name="connsiteY185" fmla="*/ 80997 h 465255"/>
                  <a:gd name="connsiteX186" fmla="*/ 46268 w 246130"/>
                  <a:gd name="connsiteY186" fmla="*/ 82632 h 465255"/>
                  <a:gd name="connsiteX187" fmla="*/ 51692 w 246130"/>
                  <a:gd name="connsiteY187" fmla="*/ 85583 h 465255"/>
                  <a:gd name="connsiteX188" fmla="*/ 53993 w 246130"/>
                  <a:gd name="connsiteY188" fmla="*/ 81835 h 465255"/>
                  <a:gd name="connsiteX189" fmla="*/ 56294 w 246130"/>
                  <a:gd name="connsiteY189" fmla="*/ 77907 h 465255"/>
                  <a:gd name="connsiteX190" fmla="*/ 60403 w 246130"/>
                  <a:gd name="connsiteY190" fmla="*/ 77595 h 465255"/>
                  <a:gd name="connsiteX191" fmla="*/ 65663 w 246130"/>
                  <a:gd name="connsiteY191" fmla="*/ 77052 h 465255"/>
                  <a:gd name="connsiteX192" fmla="*/ 69936 w 246130"/>
                  <a:gd name="connsiteY192" fmla="*/ 80315 h 465255"/>
                  <a:gd name="connsiteX193" fmla="*/ 73881 w 246130"/>
                  <a:gd name="connsiteY193" fmla="*/ 83955 h 465255"/>
                  <a:gd name="connsiteX194" fmla="*/ 77907 w 246130"/>
                  <a:gd name="connsiteY194" fmla="*/ 85221 h 465255"/>
                  <a:gd name="connsiteX195" fmla="*/ 75360 w 246130"/>
                  <a:gd name="connsiteY195" fmla="*/ 88714 h 465255"/>
                  <a:gd name="connsiteX196" fmla="*/ 71990 w 246130"/>
                  <a:gd name="connsiteY196" fmla="*/ 92445 h 465255"/>
                  <a:gd name="connsiteX197" fmla="*/ 76346 w 246130"/>
                  <a:gd name="connsiteY197" fmla="*/ 93908 h 465255"/>
                  <a:gd name="connsiteX198" fmla="*/ 81605 w 246130"/>
                  <a:gd name="connsiteY198" fmla="*/ 93513 h 465255"/>
                  <a:gd name="connsiteX199" fmla="*/ 79551 w 246130"/>
                  <a:gd name="connsiteY199" fmla="*/ 98649 h 465255"/>
                  <a:gd name="connsiteX200" fmla="*/ 83660 w 246130"/>
                  <a:gd name="connsiteY200" fmla="*/ 100071 h 465255"/>
                  <a:gd name="connsiteX201" fmla="*/ 88755 w 246130"/>
                  <a:gd name="connsiteY201" fmla="*/ 101369 h 465255"/>
                  <a:gd name="connsiteX202" fmla="*/ 89084 w 246130"/>
                  <a:gd name="connsiteY202" fmla="*/ 106284 h 465255"/>
                  <a:gd name="connsiteX203" fmla="*/ 87769 w 246130"/>
                  <a:gd name="connsiteY203" fmla="*/ 111839 h 465255"/>
                  <a:gd name="connsiteX204" fmla="*/ 83578 w 246130"/>
                  <a:gd name="connsiteY204" fmla="*/ 115718 h 465255"/>
                  <a:gd name="connsiteX205" fmla="*/ 79633 w 246130"/>
                  <a:gd name="connsiteY205" fmla="*/ 118126 h 465255"/>
                  <a:gd name="connsiteX206" fmla="*/ 74291 w 246130"/>
                  <a:gd name="connsiteY206" fmla="*/ 116770 h 465255"/>
                  <a:gd name="connsiteX207" fmla="*/ 69853 w 246130"/>
                  <a:gd name="connsiteY207" fmla="*/ 115850 h 465255"/>
                  <a:gd name="connsiteX208" fmla="*/ 68867 w 246130"/>
                  <a:gd name="connsiteY208" fmla="*/ 119868 h 465255"/>
                  <a:gd name="connsiteX209" fmla="*/ 68539 w 246130"/>
                  <a:gd name="connsiteY209" fmla="*/ 124667 h 465255"/>
                  <a:gd name="connsiteX210" fmla="*/ 63690 w 246130"/>
                  <a:gd name="connsiteY210" fmla="*/ 127684 h 465255"/>
                  <a:gd name="connsiteX211" fmla="*/ 67553 w 246130"/>
                  <a:gd name="connsiteY211" fmla="*/ 130502 h 465255"/>
                  <a:gd name="connsiteX212" fmla="*/ 71662 w 246130"/>
                  <a:gd name="connsiteY212" fmla="*/ 131431 h 465255"/>
                  <a:gd name="connsiteX213" fmla="*/ 76346 w 246130"/>
                  <a:gd name="connsiteY213" fmla="*/ 134192 h 465255"/>
                  <a:gd name="connsiteX214" fmla="*/ 80044 w 246130"/>
                  <a:gd name="connsiteY214" fmla="*/ 137520 h 465255"/>
                  <a:gd name="connsiteX215" fmla="*/ 85057 w 246130"/>
                  <a:gd name="connsiteY215" fmla="*/ 140824 h 465255"/>
                  <a:gd name="connsiteX216" fmla="*/ 89001 w 246130"/>
                  <a:gd name="connsiteY216" fmla="*/ 142747 h 465255"/>
                  <a:gd name="connsiteX217" fmla="*/ 94754 w 246130"/>
                  <a:gd name="connsiteY217" fmla="*/ 144276 h 465255"/>
                  <a:gd name="connsiteX218" fmla="*/ 99109 w 246130"/>
                  <a:gd name="connsiteY218" fmla="*/ 146371 h 465255"/>
                  <a:gd name="connsiteX219" fmla="*/ 103301 w 246130"/>
                  <a:gd name="connsiteY219" fmla="*/ 148985 h 465255"/>
                  <a:gd name="connsiteX220" fmla="*/ 101575 w 246130"/>
                  <a:gd name="connsiteY220" fmla="*/ 155009 h 465255"/>
                  <a:gd name="connsiteX221" fmla="*/ 104369 w 246130"/>
                  <a:gd name="connsiteY221" fmla="*/ 158887 h 465255"/>
                  <a:gd name="connsiteX222" fmla="*/ 107903 w 246130"/>
                  <a:gd name="connsiteY222" fmla="*/ 161123 h 465255"/>
                  <a:gd name="connsiteX223" fmla="*/ 111437 w 246130"/>
                  <a:gd name="connsiteY223" fmla="*/ 164221 h 465255"/>
                  <a:gd name="connsiteX224" fmla="*/ 115382 w 246130"/>
                  <a:gd name="connsiteY224" fmla="*/ 166489 h 465255"/>
                  <a:gd name="connsiteX225" fmla="*/ 118340 w 246130"/>
                  <a:gd name="connsiteY225" fmla="*/ 172677 h 465255"/>
                  <a:gd name="connsiteX226" fmla="*/ 122695 w 246130"/>
                  <a:gd name="connsiteY226" fmla="*/ 177822 h 465255"/>
                  <a:gd name="connsiteX227" fmla="*/ 126393 w 246130"/>
                  <a:gd name="connsiteY227" fmla="*/ 180805 h 465255"/>
                  <a:gd name="connsiteX228" fmla="*/ 134036 w 246130"/>
                  <a:gd name="connsiteY228" fmla="*/ 189196 h 465255"/>
                  <a:gd name="connsiteX229" fmla="*/ 138967 w 246130"/>
                  <a:gd name="connsiteY229" fmla="*/ 192836 h 465255"/>
                  <a:gd name="connsiteX230" fmla="*/ 144391 w 246130"/>
                  <a:gd name="connsiteY230" fmla="*/ 198038 h 465255"/>
                  <a:gd name="connsiteX231" fmla="*/ 147596 w 246130"/>
                  <a:gd name="connsiteY231" fmla="*/ 201375 h 465255"/>
                  <a:gd name="connsiteX232" fmla="*/ 150472 w 246130"/>
                  <a:gd name="connsiteY232" fmla="*/ 211606 h 465255"/>
                  <a:gd name="connsiteX233" fmla="*/ 153842 w 246130"/>
                  <a:gd name="connsiteY233" fmla="*/ 214293 h 465255"/>
                  <a:gd name="connsiteX234" fmla="*/ 156225 w 246130"/>
                  <a:gd name="connsiteY234" fmla="*/ 218098 h 465255"/>
                  <a:gd name="connsiteX235" fmla="*/ 159595 w 246130"/>
                  <a:gd name="connsiteY235" fmla="*/ 215156 h 465255"/>
                  <a:gd name="connsiteX236" fmla="*/ 160827 w 246130"/>
                  <a:gd name="connsiteY236" fmla="*/ 219257 h 465255"/>
                  <a:gd name="connsiteX237" fmla="*/ 166415 w 246130"/>
                  <a:gd name="connsiteY237" fmla="*/ 222027 h 465255"/>
                  <a:gd name="connsiteX238" fmla="*/ 168799 w 246130"/>
                  <a:gd name="connsiteY238" fmla="*/ 225560 h 465255"/>
                  <a:gd name="connsiteX239" fmla="*/ 174633 w 246130"/>
                  <a:gd name="connsiteY239" fmla="*/ 230097 h 465255"/>
                  <a:gd name="connsiteX240" fmla="*/ 177017 w 246130"/>
                  <a:gd name="connsiteY240" fmla="*/ 235389 h 465255"/>
                  <a:gd name="connsiteX241" fmla="*/ 172250 w 246130"/>
                  <a:gd name="connsiteY241" fmla="*/ 237312 h 465255"/>
                  <a:gd name="connsiteX242" fmla="*/ 174633 w 246130"/>
                  <a:gd name="connsiteY242" fmla="*/ 241002 h 465255"/>
                  <a:gd name="connsiteX243" fmla="*/ 177181 w 246130"/>
                  <a:gd name="connsiteY243" fmla="*/ 244330 h 465255"/>
                  <a:gd name="connsiteX244" fmla="*/ 180057 w 246130"/>
                  <a:gd name="connsiteY244" fmla="*/ 247420 h 465255"/>
                  <a:gd name="connsiteX245" fmla="*/ 183673 w 246130"/>
                  <a:gd name="connsiteY245" fmla="*/ 250634 h 465255"/>
                  <a:gd name="connsiteX246" fmla="*/ 186056 w 246130"/>
                  <a:gd name="connsiteY246" fmla="*/ 254200 h 465255"/>
                  <a:gd name="connsiteX247" fmla="*/ 187043 w 246130"/>
                  <a:gd name="connsiteY247" fmla="*/ 258531 h 465255"/>
                  <a:gd name="connsiteX248" fmla="*/ 183263 w 246130"/>
                  <a:gd name="connsiteY248" fmla="*/ 262977 h 465255"/>
                  <a:gd name="connsiteX249" fmla="*/ 186960 w 246130"/>
                  <a:gd name="connsiteY249" fmla="*/ 266651 h 465255"/>
                  <a:gd name="connsiteX250" fmla="*/ 186221 w 246130"/>
                  <a:gd name="connsiteY250" fmla="*/ 271063 h 465255"/>
                  <a:gd name="connsiteX251" fmla="*/ 186714 w 246130"/>
                  <a:gd name="connsiteY251" fmla="*/ 275600 h 465255"/>
                  <a:gd name="connsiteX252" fmla="*/ 185810 w 246130"/>
                  <a:gd name="connsiteY252" fmla="*/ 281879 h 465255"/>
                  <a:gd name="connsiteX253" fmla="*/ 184084 w 246130"/>
                  <a:gd name="connsiteY253" fmla="*/ 286135 h 465255"/>
                  <a:gd name="connsiteX254" fmla="*/ 182440 w 246130"/>
                  <a:gd name="connsiteY254" fmla="*/ 291288 h 465255"/>
                  <a:gd name="connsiteX255" fmla="*/ 184330 w 246130"/>
                  <a:gd name="connsiteY255" fmla="*/ 294995 h 465255"/>
                  <a:gd name="connsiteX256" fmla="*/ 186714 w 246130"/>
                  <a:gd name="connsiteY256" fmla="*/ 298758 h 465255"/>
                  <a:gd name="connsiteX257" fmla="*/ 189262 w 246130"/>
                  <a:gd name="connsiteY257" fmla="*/ 302662 h 465255"/>
                  <a:gd name="connsiteX258" fmla="*/ 190905 w 246130"/>
                  <a:gd name="connsiteY258" fmla="*/ 306861 h 465255"/>
                  <a:gd name="connsiteX259" fmla="*/ 193207 w 246130"/>
                  <a:gd name="connsiteY259" fmla="*/ 314701 h 465255"/>
                  <a:gd name="connsiteX260" fmla="*/ 191809 w 246130"/>
                  <a:gd name="connsiteY260" fmla="*/ 319525 h 465255"/>
                  <a:gd name="connsiteX261" fmla="*/ 190494 w 246130"/>
                  <a:gd name="connsiteY261" fmla="*/ 325968 h 465255"/>
                  <a:gd name="connsiteX262" fmla="*/ 193042 w 246130"/>
                  <a:gd name="connsiteY262" fmla="*/ 332222 h 465255"/>
                  <a:gd name="connsiteX263" fmla="*/ 194438 w 246130"/>
                  <a:gd name="connsiteY263" fmla="*/ 338517 h 465255"/>
                  <a:gd name="connsiteX264" fmla="*/ 193946 w 246130"/>
                  <a:gd name="connsiteY264" fmla="*/ 344796 h 465255"/>
                  <a:gd name="connsiteX265" fmla="*/ 191480 w 246130"/>
                  <a:gd name="connsiteY265" fmla="*/ 348206 h 465255"/>
                  <a:gd name="connsiteX266" fmla="*/ 183344 w 246130"/>
                  <a:gd name="connsiteY266" fmla="*/ 348691 h 465255"/>
                  <a:gd name="connsiteX267" fmla="*/ 178249 w 246130"/>
                  <a:gd name="connsiteY267" fmla="*/ 355241 h 465255"/>
                  <a:gd name="connsiteX268" fmla="*/ 174058 w 246130"/>
                  <a:gd name="connsiteY268" fmla="*/ 354764 h 465255"/>
                  <a:gd name="connsiteX269" fmla="*/ 170442 w 246130"/>
                  <a:gd name="connsiteY269" fmla="*/ 357731 h 465255"/>
                  <a:gd name="connsiteX270" fmla="*/ 163704 w 246130"/>
                  <a:gd name="connsiteY270" fmla="*/ 358175 h 465255"/>
                  <a:gd name="connsiteX271" fmla="*/ 164854 w 246130"/>
                  <a:gd name="connsiteY271" fmla="*/ 363631 h 465255"/>
                  <a:gd name="connsiteX272" fmla="*/ 165758 w 246130"/>
                  <a:gd name="connsiteY272" fmla="*/ 367675 h 465255"/>
                  <a:gd name="connsiteX273" fmla="*/ 161485 w 246130"/>
                  <a:gd name="connsiteY273" fmla="*/ 367543 h 465255"/>
                  <a:gd name="connsiteX274" fmla="*/ 158197 w 246130"/>
                  <a:gd name="connsiteY274" fmla="*/ 365103 h 465255"/>
                  <a:gd name="connsiteX275" fmla="*/ 153349 w 246130"/>
                  <a:gd name="connsiteY275" fmla="*/ 364527 h 465255"/>
                  <a:gd name="connsiteX276" fmla="*/ 151952 w 246130"/>
                  <a:gd name="connsiteY276" fmla="*/ 368677 h 465255"/>
                  <a:gd name="connsiteX277" fmla="*/ 148336 w 246130"/>
                  <a:gd name="connsiteY277" fmla="*/ 370814 h 465255"/>
                  <a:gd name="connsiteX278" fmla="*/ 151130 w 246130"/>
                  <a:gd name="connsiteY278" fmla="*/ 374562 h 465255"/>
                  <a:gd name="connsiteX279" fmla="*/ 150637 w 246130"/>
                  <a:gd name="connsiteY279" fmla="*/ 379813 h 465255"/>
                  <a:gd name="connsiteX280" fmla="*/ 155074 w 246130"/>
                  <a:gd name="connsiteY280" fmla="*/ 382747 h 465255"/>
                  <a:gd name="connsiteX281" fmla="*/ 158033 w 246130"/>
                  <a:gd name="connsiteY281" fmla="*/ 386510 h 465255"/>
                  <a:gd name="connsiteX282" fmla="*/ 161074 w 246130"/>
                  <a:gd name="connsiteY282" fmla="*/ 389436 h 465255"/>
                  <a:gd name="connsiteX283" fmla="*/ 161238 w 246130"/>
                  <a:gd name="connsiteY283" fmla="*/ 394885 h 465255"/>
                  <a:gd name="connsiteX284" fmla="*/ 154006 w 246130"/>
                  <a:gd name="connsiteY284" fmla="*/ 391343 h 465255"/>
                  <a:gd name="connsiteX285" fmla="*/ 149568 w 246130"/>
                  <a:gd name="connsiteY285" fmla="*/ 388738 h 465255"/>
                  <a:gd name="connsiteX286" fmla="*/ 141433 w 246130"/>
                  <a:gd name="connsiteY286" fmla="*/ 390373 h 465255"/>
                  <a:gd name="connsiteX287" fmla="*/ 137241 w 246130"/>
                  <a:gd name="connsiteY287" fmla="*/ 393134 h 465255"/>
                  <a:gd name="connsiteX288" fmla="*/ 130420 w 246130"/>
                  <a:gd name="connsiteY288" fmla="*/ 391195 h 465255"/>
                  <a:gd name="connsiteX289" fmla="*/ 130996 w 246130"/>
                  <a:gd name="connsiteY289" fmla="*/ 397465 h 465255"/>
                  <a:gd name="connsiteX290" fmla="*/ 126640 w 246130"/>
                  <a:gd name="connsiteY290" fmla="*/ 401229 h 465255"/>
                  <a:gd name="connsiteX291" fmla="*/ 117354 w 246130"/>
                  <a:gd name="connsiteY291" fmla="*/ 403530 h 465255"/>
                  <a:gd name="connsiteX292" fmla="*/ 115217 w 246130"/>
                  <a:gd name="connsiteY292" fmla="*/ 407393 h 465255"/>
                  <a:gd name="connsiteX293" fmla="*/ 116532 w 246130"/>
                  <a:gd name="connsiteY293" fmla="*/ 411419 h 465255"/>
                  <a:gd name="connsiteX294" fmla="*/ 118915 w 246130"/>
                  <a:gd name="connsiteY294" fmla="*/ 415528 h 465255"/>
                  <a:gd name="connsiteX295" fmla="*/ 122367 w 246130"/>
                  <a:gd name="connsiteY295" fmla="*/ 412964 h 465255"/>
                  <a:gd name="connsiteX296" fmla="*/ 127298 w 246130"/>
                  <a:gd name="connsiteY296" fmla="*/ 417402 h 465255"/>
                  <a:gd name="connsiteX297" fmla="*/ 132639 w 246130"/>
                  <a:gd name="connsiteY297" fmla="*/ 419769 h 465255"/>
                  <a:gd name="connsiteX298" fmla="*/ 129599 w 246130"/>
                  <a:gd name="connsiteY298" fmla="*/ 424675 h 465255"/>
                  <a:gd name="connsiteX299" fmla="*/ 126886 w 246130"/>
                  <a:gd name="connsiteY299" fmla="*/ 432647 h 465255"/>
                  <a:gd name="connsiteX300" fmla="*/ 126804 w 246130"/>
                  <a:gd name="connsiteY300" fmla="*/ 445171 h 465255"/>
                  <a:gd name="connsiteX301" fmla="*/ 126886 w 246130"/>
                  <a:gd name="connsiteY301" fmla="*/ 451359 h 465255"/>
                  <a:gd name="connsiteX302" fmla="*/ 126804 w 246130"/>
                  <a:gd name="connsiteY302" fmla="*/ 457744 h 465255"/>
                  <a:gd name="connsiteX303" fmla="*/ 127380 w 246130"/>
                  <a:gd name="connsiteY303" fmla="*/ 462396 h 4652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</a:cxnLst>
                <a:rect l="l" t="t" r="r" b="b"/>
                <a:pathLst>
                  <a:path w="246130" h="465255">
                    <a:moveTo>
                      <a:pt x="162718" y="64323"/>
                    </a:moveTo>
                    <a:lnTo>
                      <a:pt x="166827" y="62506"/>
                    </a:lnTo>
                    <a:lnTo>
                      <a:pt x="162060" y="63534"/>
                    </a:lnTo>
                    <a:close/>
                    <a:moveTo>
                      <a:pt x="157047" y="75918"/>
                    </a:moveTo>
                    <a:lnTo>
                      <a:pt x="157951" y="71020"/>
                    </a:lnTo>
                    <a:lnTo>
                      <a:pt x="157047" y="75918"/>
                    </a:lnTo>
                    <a:close/>
                    <a:moveTo>
                      <a:pt x="152774" y="78392"/>
                    </a:moveTo>
                    <a:lnTo>
                      <a:pt x="156307" y="74965"/>
                    </a:lnTo>
                    <a:lnTo>
                      <a:pt x="152774" y="78392"/>
                    </a:lnTo>
                    <a:close/>
                    <a:moveTo>
                      <a:pt x="155321" y="80791"/>
                    </a:moveTo>
                    <a:lnTo>
                      <a:pt x="157129" y="77060"/>
                    </a:lnTo>
                    <a:lnTo>
                      <a:pt x="155321" y="80791"/>
                    </a:lnTo>
                    <a:close/>
                    <a:moveTo>
                      <a:pt x="144227" y="84005"/>
                    </a:moveTo>
                    <a:lnTo>
                      <a:pt x="143405" y="79723"/>
                    </a:lnTo>
                    <a:lnTo>
                      <a:pt x="144227" y="84005"/>
                    </a:lnTo>
                    <a:close/>
                    <a:moveTo>
                      <a:pt x="104041" y="419950"/>
                    </a:moveTo>
                    <a:lnTo>
                      <a:pt x="103465" y="413844"/>
                    </a:lnTo>
                    <a:lnTo>
                      <a:pt x="102890" y="407565"/>
                    </a:lnTo>
                    <a:lnTo>
                      <a:pt x="96809" y="408272"/>
                    </a:lnTo>
                    <a:lnTo>
                      <a:pt x="100918" y="413827"/>
                    </a:lnTo>
                    <a:lnTo>
                      <a:pt x="102890" y="419785"/>
                    </a:lnTo>
                    <a:close/>
                    <a:moveTo>
                      <a:pt x="128777" y="465256"/>
                    </a:moveTo>
                    <a:lnTo>
                      <a:pt x="132721" y="464048"/>
                    </a:lnTo>
                    <a:lnTo>
                      <a:pt x="137981" y="459725"/>
                    </a:lnTo>
                    <a:lnTo>
                      <a:pt x="143734" y="451540"/>
                    </a:lnTo>
                    <a:lnTo>
                      <a:pt x="146528" y="448310"/>
                    </a:lnTo>
                    <a:lnTo>
                      <a:pt x="152856" y="445220"/>
                    </a:lnTo>
                    <a:lnTo>
                      <a:pt x="157540" y="442714"/>
                    </a:lnTo>
                    <a:lnTo>
                      <a:pt x="163375" y="441013"/>
                    </a:lnTo>
                    <a:lnTo>
                      <a:pt x="166908" y="435605"/>
                    </a:lnTo>
                    <a:lnTo>
                      <a:pt x="173319" y="434044"/>
                    </a:lnTo>
                    <a:lnTo>
                      <a:pt x="175373" y="429918"/>
                    </a:lnTo>
                    <a:lnTo>
                      <a:pt x="178003" y="423714"/>
                    </a:lnTo>
                    <a:lnTo>
                      <a:pt x="180304" y="416441"/>
                    </a:lnTo>
                    <a:lnTo>
                      <a:pt x="178661" y="411658"/>
                    </a:lnTo>
                    <a:lnTo>
                      <a:pt x="177345" y="404270"/>
                    </a:lnTo>
                    <a:lnTo>
                      <a:pt x="180468" y="407557"/>
                    </a:lnTo>
                    <a:lnTo>
                      <a:pt x="185235" y="404845"/>
                    </a:lnTo>
                    <a:lnTo>
                      <a:pt x="187865" y="410063"/>
                    </a:lnTo>
                    <a:lnTo>
                      <a:pt x="191398" y="407557"/>
                    </a:lnTo>
                    <a:lnTo>
                      <a:pt x="199206" y="404393"/>
                    </a:lnTo>
                    <a:lnTo>
                      <a:pt x="202411" y="401336"/>
                    </a:lnTo>
                    <a:lnTo>
                      <a:pt x="207259" y="398114"/>
                    </a:lnTo>
                    <a:lnTo>
                      <a:pt x="212025" y="398164"/>
                    </a:lnTo>
                    <a:lnTo>
                      <a:pt x="213587" y="391918"/>
                    </a:lnTo>
                    <a:lnTo>
                      <a:pt x="217696" y="390159"/>
                    </a:lnTo>
                    <a:lnTo>
                      <a:pt x="221641" y="387702"/>
                    </a:lnTo>
                    <a:lnTo>
                      <a:pt x="225338" y="383987"/>
                    </a:lnTo>
                    <a:lnTo>
                      <a:pt x="230351" y="383626"/>
                    </a:lnTo>
                    <a:lnTo>
                      <a:pt x="232242" y="378933"/>
                    </a:lnTo>
                    <a:lnTo>
                      <a:pt x="238569" y="377364"/>
                    </a:lnTo>
                    <a:lnTo>
                      <a:pt x="238241" y="370296"/>
                    </a:lnTo>
                    <a:lnTo>
                      <a:pt x="242350" y="365941"/>
                    </a:lnTo>
                    <a:lnTo>
                      <a:pt x="241610" y="361224"/>
                    </a:lnTo>
                    <a:lnTo>
                      <a:pt x="239802" y="353893"/>
                    </a:lnTo>
                    <a:lnTo>
                      <a:pt x="242021" y="361133"/>
                    </a:lnTo>
                    <a:lnTo>
                      <a:pt x="241035" y="353663"/>
                    </a:lnTo>
                    <a:lnTo>
                      <a:pt x="240706" y="348231"/>
                    </a:lnTo>
                    <a:lnTo>
                      <a:pt x="238898" y="344056"/>
                    </a:lnTo>
                    <a:lnTo>
                      <a:pt x="242925" y="346489"/>
                    </a:lnTo>
                    <a:lnTo>
                      <a:pt x="240871" y="341402"/>
                    </a:lnTo>
                    <a:lnTo>
                      <a:pt x="239145" y="337605"/>
                    </a:lnTo>
                    <a:lnTo>
                      <a:pt x="243090" y="332288"/>
                    </a:lnTo>
                    <a:lnTo>
                      <a:pt x="242925" y="336553"/>
                    </a:lnTo>
                    <a:lnTo>
                      <a:pt x="246130" y="339717"/>
                    </a:lnTo>
                    <a:lnTo>
                      <a:pt x="243254" y="332280"/>
                    </a:lnTo>
                    <a:lnTo>
                      <a:pt x="245638" y="328738"/>
                    </a:lnTo>
                    <a:lnTo>
                      <a:pt x="240296" y="321300"/>
                    </a:lnTo>
                    <a:lnTo>
                      <a:pt x="239474" y="316074"/>
                    </a:lnTo>
                    <a:lnTo>
                      <a:pt x="237665" y="310535"/>
                    </a:lnTo>
                    <a:lnTo>
                      <a:pt x="236104" y="302596"/>
                    </a:lnTo>
                    <a:lnTo>
                      <a:pt x="237830" y="297846"/>
                    </a:lnTo>
                    <a:lnTo>
                      <a:pt x="234625" y="291066"/>
                    </a:lnTo>
                    <a:lnTo>
                      <a:pt x="231420" y="282051"/>
                    </a:lnTo>
                    <a:lnTo>
                      <a:pt x="229365" y="275797"/>
                    </a:lnTo>
                    <a:lnTo>
                      <a:pt x="227065" y="269535"/>
                    </a:lnTo>
                    <a:lnTo>
                      <a:pt x="223860" y="263224"/>
                    </a:lnTo>
                    <a:lnTo>
                      <a:pt x="222215" y="256986"/>
                    </a:lnTo>
                    <a:lnTo>
                      <a:pt x="221147" y="252918"/>
                    </a:lnTo>
                    <a:lnTo>
                      <a:pt x="216792" y="250716"/>
                    </a:lnTo>
                    <a:lnTo>
                      <a:pt x="212929" y="247067"/>
                    </a:lnTo>
                    <a:lnTo>
                      <a:pt x="206026" y="238175"/>
                    </a:lnTo>
                    <a:lnTo>
                      <a:pt x="202328" y="233762"/>
                    </a:lnTo>
                    <a:lnTo>
                      <a:pt x="200027" y="228732"/>
                    </a:lnTo>
                    <a:lnTo>
                      <a:pt x="196822" y="225873"/>
                    </a:lnTo>
                    <a:lnTo>
                      <a:pt x="192302" y="221057"/>
                    </a:lnTo>
                    <a:lnTo>
                      <a:pt x="187700" y="219389"/>
                    </a:lnTo>
                    <a:lnTo>
                      <a:pt x="178989" y="213118"/>
                    </a:lnTo>
                    <a:lnTo>
                      <a:pt x="170606" y="206790"/>
                    </a:lnTo>
                    <a:lnTo>
                      <a:pt x="164279" y="200528"/>
                    </a:lnTo>
                    <a:lnTo>
                      <a:pt x="158526" y="194291"/>
                    </a:lnTo>
                    <a:lnTo>
                      <a:pt x="150801" y="187922"/>
                    </a:lnTo>
                    <a:lnTo>
                      <a:pt x="145788" y="181643"/>
                    </a:lnTo>
                    <a:lnTo>
                      <a:pt x="141926" y="175414"/>
                    </a:lnTo>
                    <a:lnTo>
                      <a:pt x="143076" y="170918"/>
                    </a:lnTo>
                    <a:lnTo>
                      <a:pt x="139707" y="166185"/>
                    </a:lnTo>
                    <a:lnTo>
                      <a:pt x="134941" y="162873"/>
                    </a:lnTo>
                    <a:lnTo>
                      <a:pt x="130502" y="160712"/>
                    </a:lnTo>
                    <a:lnTo>
                      <a:pt x="126147" y="156545"/>
                    </a:lnTo>
                    <a:lnTo>
                      <a:pt x="120887" y="150316"/>
                    </a:lnTo>
                    <a:lnTo>
                      <a:pt x="118751" y="144999"/>
                    </a:lnTo>
                    <a:lnTo>
                      <a:pt x="114313" y="140964"/>
                    </a:lnTo>
                    <a:lnTo>
                      <a:pt x="114395" y="134652"/>
                    </a:lnTo>
                    <a:lnTo>
                      <a:pt x="117189" y="129122"/>
                    </a:lnTo>
                    <a:lnTo>
                      <a:pt x="116039" y="125185"/>
                    </a:lnTo>
                    <a:lnTo>
                      <a:pt x="116121" y="118898"/>
                    </a:lnTo>
                    <a:lnTo>
                      <a:pt x="117107" y="114814"/>
                    </a:lnTo>
                    <a:lnTo>
                      <a:pt x="118751" y="109768"/>
                    </a:lnTo>
                    <a:lnTo>
                      <a:pt x="123517" y="108486"/>
                    </a:lnTo>
                    <a:lnTo>
                      <a:pt x="129023" y="100137"/>
                    </a:lnTo>
                    <a:lnTo>
                      <a:pt x="133543" y="97671"/>
                    </a:lnTo>
                    <a:lnTo>
                      <a:pt x="132311" y="89067"/>
                    </a:lnTo>
                    <a:lnTo>
                      <a:pt x="134941" y="84818"/>
                    </a:lnTo>
                    <a:lnTo>
                      <a:pt x="139050" y="81638"/>
                    </a:lnTo>
                    <a:lnTo>
                      <a:pt x="140529" y="76502"/>
                    </a:lnTo>
                    <a:lnTo>
                      <a:pt x="147185" y="76995"/>
                    </a:lnTo>
                    <a:lnTo>
                      <a:pt x="151048" y="74981"/>
                    </a:lnTo>
                    <a:lnTo>
                      <a:pt x="156636" y="68686"/>
                    </a:lnTo>
                    <a:lnTo>
                      <a:pt x="153431" y="65785"/>
                    </a:lnTo>
                    <a:lnTo>
                      <a:pt x="159430" y="62408"/>
                    </a:lnTo>
                    <a:lnTo>
                      <a:pt x="163539" y="60550"/>
                    </a:lnTo>
                    <a:lnTo>
                      <a:pt x="167977" y="59507"/>
                    </a:lnTo>
                    <a:lnTo>
                      <a:pt x="164114" y="57181"/>
                    </a:lnTo>
                    <a:lnTo>
                      <a:pt x="160663" y="54765"/>
                    </a:lnTo>
                    <a:lnTo>
                      <a:pt x="156225" y="55702"/>
                    </a:lnTo>
                    <a:lnTo>
                      <a:pt x="152116" y="56244"/>
                    </a:lnTo>
                    <a:lnTo>
                      <a:pt x="147925" y="56146"/>
                    </a:lnTo>
                    <a:lnTo>
                      <a:pt x="146199" y="52217"/>
                    </a:lnTo>
                    <a:lnTo>
                      <a:pt x="142008" y="51486"/>
                    </a:lnTo>
                    <a:lnTo>
                      <a:pt x="137324" y="49029"/>
                    </a:lnTo>
                    <a:lnTo>
                      <a:pt x="135927" y="45142"/>
                    </a:lnTo>
                    <a:lnTo>
                      <a:pt x="130502" y="44312"/>
                    </a:lnTo>
                    <a:lnTo>
                      <a:pt x="127298" y="40687"/>
                    </a:lnTo>
                    <a:lnTo>
                      <a:pt x="126311" y="36463"/>
                    </a:lnTo>
                    <a:lnTo>
                      <a:pt x="124257" y="32897"/>
                    </a:lnTo>
                    <a:lnTo>
                      <a:pt x="121463" y="27892"/>
                    </a:lnTo>
                    <a:lnTo>
                      <a:pt x="125161" y="25040"/>
                    </a:lnTo>
                    <a:lnTo>
                      <a:pt x="125161" y="20315"/>
                    </a:lnTo>
                    <a:lnTo>
                      <a:pt x="122942" y="15836"/>
                    </a:lnTo>
                    <a:lnTo>
                      <a:pt x="118751" y="14743"/>
                    </a:lnTo>
                    <a:lnTo>
                      <a:pt x="114642" y="16083"/>
                    </a:lnTo>
                    <a:lnTo>
                      <a:pt x="108232" y="12491"/>
                    </a:lnTo>
                    <a:lnTo>
                      <a:pt x="102890" y="12779"/>
                    </a:lnTo>
                    <a:lnTo>
                      <a:pt x="98041" y="12352"/>
                    </a:lnTo>
                    <a:lnTo>
                      <a:pt x="92371" y="9615"/>
                    </a:lnTo>
                    <a:lnTo>
                      <a:pt x="89577" y="6418"/>
                    </a:lnTo>
                    <a:lnTo>
                      <a:pt x="85961" y="3073"/>
                    </a:lnTo>
                    <a:lnTo>
                      <a:pt x="82180" y="0"/>
                    </a:lnTo>
                    <a:lnTo>
                      <a:pt x="79715" y="3830"/>
                    </a:lnTo>
                    <a:lnTo>
                      <a:pt x="73058" y="5917"/>
                    </a:lnTo>
                    <a:lnTo>
                      <a:pt x="68949" y="8136"/>
                    </a:lnTo>
                    <a:lnTo>
                      <a:pt x="70593" y="12195"/>
                    </a:lnTo>
                    <a:lnTo>
                      <a:pt x="68621" y="16863"/>
                    </a:lnTo>
                    <a:lnTo>
                      <a:pt x="64430" y="16814"/>
                    </a:lnTo>
                    <a:lnTo>
                      <a:pt x="60814" y="20430"/>
                    </a:lnTo>
                    <a:lnTo>
                      <a:pt x="56622" y="20035"/>
                    </a:lnTo>
                    <a:lnTo>
                      <a:pt x="51938" y="18145"/>
                    </a:lnTo>
                    <a:lnTo>
                      <a:pt x="50541" y="23397"/>
                    </a:lnTo>
                    <a:lnTo>
                      <a:pt x="49473" y="27711"/>
                    </a:lnTo>
                    <a:lnTo>
                      <a:pt x="39036" y="18803"/>
                    </a:lnTo>
                    <a:lnTo>
                      <a:pt x="37392" y="24391"/>
                    </a:lnTo>
                    <a:lnTo>
                      <a:pt x="33612" y="21178"/>
                    </a:lnTo>
                    <a:lnTo>
                      <a:pt x="30078" y="17932"/>
                    </a:lnTo>
                    <a:lnTo>
                      <a:pt x="29832" y="22090"/>
                    </a:lnTo>
                    <a:lnTo>
                      <a:pt x="26873" y="24933"/>
                    </a:lnTo>
                    <a:lnTo>
                      <a:pt x="25476" y="29248"/>
                    </a:lnTo>
                    <a:lnTo>
                      <a:pt x="20874" y="27892"/>
                    </a:lnTo>
                    <a:lnTo>
                      <a:pt x="17504" y="23881"/>
                    </a:lnTo>
                    <a:lnTo>
                      <a:pt x="13313" y="21466"/>
                    </a:lnTo>
                    <a:lnTo>
                      <a:pt x="7807" y="19074"/>
                    </a:lnTo>
                    <a:lnTo>
                      <a:pt x="5917" y="23701"/>
                    </a:lnTo>
                    <a:lnTo>
                      <a:pt x="3205" y="27892"/>
                    </a:lnTo>
                    <a:lnTo>
                      <a:pt x="0" y="31023"/>
                    </a:lnTo>
                    <a:lnTo>
                      <a:pt x="3123" y="34713"/>
                    </a:lnTo>
                    <a:lnTo>
                      <a:pt x="6410" y="37688"/>
                    </a:lnTo>
                    <a:lnTo>
                      <a:pt x="9944" y="41263"/>
                    </a:lnTo>
                    <a:lnTo>
                      <a:pt x="15779" y="46687"/>
                    </a:lnTo>
                    <a:lnTo>
                      <a:pt x="17340" y="51971"/>
                    </a:lnTo>
                    <a:lnTo>
                      <a:pt x="22353" y="51864"/>
                    </a:lnTo>
                    <a:lnTo>
                      <a:pt x="27366" y="55948"/>
                    </a:lnTo>
                    <a:lnTo>
                      <a:pt x="25312" y="60016"/>
                    </a:lnTo>
                    <a:lnTo>
                      <a:pt x="26545" y="65415"/>
                    </a:lnTo>
                    <a:lnTo>
                      <a:pt x="27448" y="69738"/>
                    </a:lnTo>
                    <a:lnTo>
                      <a:pt x="31722" y="73239"/>
                    </a:lnTo>
                    <a:lnTo>
                      <a:pt x="34763" y="78219"/>
                    </a:lnTo>
                    <a:lnTo>
                      <a:pt x="42076" y="80997"/>
                    </a:lnTo>
                    <a:lnTo>
                      <a:pt x="46268" y="82632"/>
                    </a:lnTo>
                    <a:lnTo>
                      <a:pt x="51692" y="85583"/>
                    </a:lnTo>
                    <a:lnTo>
                      <a:pt x="53993" y="81835"/>
                    </a:lnTo>
                    <a:lnTo>
                      <a:pt x="56294" y="77907"/>
                    </a:lnTo>
                    <a:lnTo>
                      <a:pt x="60403" y="77595"/>
                    </a:lnTo>
                    <a:lnTo>
                      <a:pt x="65663" y="77052"/>
                    </a:lnTo>
                    <a:lnTo>
                      <a:pt x="69936" y="80315"/>
                    </a:lnTo>
                    <a:lnTo>
                      <a:pt x="73881" y="83955"/>
                    </a:lnTo>
                    <a:lnTo>
                      <a:pt x="77907" y="85221"/>
                    </a:lnTo>
                    <a:lnTo>
                      <a:pt x="75360" y="88714"/>
                    </a:lnTo>
                    <a:lnTo>
                      <a:pt x="71990" y="92445"/>
                    </a:lnTo>
                    <a:lnTo>
                      <a:pt x="76346" y="93908"/>
                    </a:lnTo>
                    <a:lnTo>
                      <a:pt x="81605" y="93513"/>
                    </a:lnTo>
                    <a:lnTo>
                      <a:pt x="79551" y="98649"/>
                    </a:lnTo>
                    <a:lnTo>
                      <a:pt x="83660" y="100071"/>
                    </a:lnTo>
                    <a:lnTo>
                      <a:pt x="88755" y="101369"/>
                    </a:lnTo>
                    <a:lnTo>
                      <a:pt x="89084" y="106284"/>
                    </a:lnTo>
                    <a:lnTo>
                      <a:pt x="87769" y="111839"/>
                    </a:lnTo>
                    <a:lnTo>
                      <a:pt x="83578" y="115718"/>
                    </a:lnTo>
                    <a:lnTo>
                      <a:pt x="79633" y="118126"/>
                    </a:lnTo>
                    <a:lnTo>
                      <a:pt x="74291" y="116770"/>
                    </a:lnTo>
                    <a:lnTo>
                      <a:pt x="69853" y="115850"/>
                    </a:lnTo>
                    <a:lnTo>
                      <a:pt x="68867" y="119868"/>
                    </a:lnTo>
                    <a:lnTo>
                      <a:pt x="68539" y="124667"/>
                    </a:lnTo>
                    <a:lnTo>
                      <a:pt x="63690" y="127684"/>
                    </a:lnTo>
                    <a:lnTo>
                      <a:pt x="67553" y="130502"/>
                    </a:lnTo>
                    <a:lnTo>
                      <a:pt x="71662" y="131431"/>
                    </a:lnTo>
                    <a:lnTo>
                      <a:pt x="76346" y="134192"/>
                    </a:lnTo>
                    <a:lnTo>
                      <a:pt x="80044" y="137520"/>
                    </a:lnTo>
                    <a:lnTo>
                      <a:pt x="85057" y="140824"/>
                    </a:lnTo>
                    <a:lnTo>
                      <a:pt x="89001" y="142747"/>
                    </a:lnTo>
                    <a:lnTo>
                      <a:pt x="94754" y="144276"/>
                    </a:lnTo>
                    <a:lnTo>
                      <a:pt x="99109" y="146371"/>
                    </a:lnTo>
                    <a:lnTo>
                      <a:pt x="103301" y="148985"/>
                    </a:lnTo>
                    <a:lnTo>
                      <a:pt x="101575" y="155009"/>
                    </a:lnTo>
                    <a:lnTo>
                      <a:pt x="104369" y="158887"/>
                    </a:lnTo>
                    <a:lnTo>
                      <a:pt x="107903" y="161123"/>
                    </a:lnTo>
                    <a:lnTo>
                      <a:pt x="111437" y="164221"/>
                    </a:lnTo>
                    <a:lnTo>
                      <a:pt x="115382" y="166489"/>
                    </a:lnTo>
                    <a:lnTo>
                      <a:pt x="118340" y="172677"/>
                    </a:lnTo>
                    <a:lnTo>
                      <a:pt x="122695" y="177822"/>
                    </a:lnTo>
                    <a:lnTo>
                      <a:pt x="126393" y="180805"/>
                    </a:lnTo>
                    <a:lnTo>
                      <a:pt x="134036" y="189196"/>
                    </a:lnTo>
                    <a:lnTo>
                      <a:pt x="138967" y="192836"/>
                    </a:lnTo>
                    <a:lnTo>
                      <a:pt x="144391" y="198038"/>
                    </a:lnTo>
                    <a:lnTo>
                      <a:pt x="147596" y="201375"/>
                    </a:lnTo>
                    <a:lnTo>
                      <a:pt x="150472" y="211606"/>
                    </a:lnTo>
                    <a:lnTo>
                      <a:pt x="153842" y="214293"/>
                    </a:lnTo>
                    <a:lnTo>
                      <a:pt x="156225" y="218098"/>
                    </a:lnTo>
                    <a:lnTo>
                      <a:pt x="159595" y="215156"/>
                    </a:lnTo>
                    <a:lnTo>
                      <a:pt x="160827" y="219257"/>
                    </a:lnTo>
                    <a:lnTo>
                      <a:pt x="166415" y="222027"/>
                    </a:lnTo>
                    <a:lnTo>
                      <a:pt x="168799" y="225560"/>
                    </a:lnTo>
                    <a:lnTo>
                      <a:pt x="174633" y="230097"/>
                    </a:lnTo>
                    <a:lnTo>
                      <a:pt x="177017" y="235389"/>
                    </a:lnTo>
                    <a:lnTo>
                      <a:pt x="172250" y="237312"/>
                    </a:lnTo>
                    <a:lnTo>
                      <a:pt x="174633" y="241002"/>
                    </a:lnTo>
                    <a:lnTo>
                      <a:pt x="177181" y="244330"/>
                    </a:lnTo>
                    <a:lnTo>
                      <a:pt x="180057" y="247420"/>
                    </a:lnTo>
                    <a:lnTo>
                      <a:pt x="183673" y="250634"/>
                    </a:lnTo>
                    <a:lnTo>
                      <a:pt x="186056" y="254200"/>
                    </a:lnTo>
                    <a:lnTo>
                      <a:pt x="187043" y="258531"/>
                    </a:lnTo>
                    <a:lnTo>
                      <a:pt x="183263" y="262977"/>
                    </a:lnTo>
                    <a:lnTo>
                      <a:pt x="186960" y="266651"/>
                    </a:lnTo>
                    <a:lnTo>
                      <a:pt x="186221" y="271063"/>
                    </a:lnTo>
                    <a:lnTo>
                      <a:pt x="186714" y="275600"/>
                    </a:lnTo>
                    <a:lnTo>
                      <a:pt x="185810" y="281879"/>
                    </a:lnTo>
                    <a:lnTo>
                      <a:pt x="184084" y="286135"/>
                    </a:lnTo>
                    <a:lnTo>
                      <a:pt x="182440" y="291288"/>
                    </a:lnTo>
                    <a:lnTo>
                      <a:pt x="184330" y="294995"/>
                    </a:lnTo>
                    <a:lnTo>
                      <a:pt x="186714" y="298758"/>
                    </a:lnTo>
                    <a:lnTo>
                      <a:pt x="189262" y="302662"/>
                    </a:lnTo>
                    <a:lnTo>
                      <a:pt x="190905" y="306861"/>
                    </a:lnTo>
                    <a:lnTo>
                      <a:pt x="193207" y="314701"/>
                    </a:lnTo>
                    <a:lnTo>
                      <a:pt x="191809" y="319525"/>
                    </a:lnTo>
                    <a:lnTo>
                      <a:pt x="190494" y="325968"/>
                    </a:lnTo>
                    <a:lnTo>
                      <a:pt x="193042" y="332222"/>
                    </a:lnTo>
                    <a:lnTo>
                      <a:pt x="194438" y="338517"/>
                    </a:lnTo>
                    <a:lnTo>
                      <a:pt x="193946" y="344796"/>
                    </a:lnTo>
                    <a:lnTo>
                      <a:pt x="191480" y="348206"/>
                    </a:lnTo>
                    <a:lnTo>
                      <a:pt x="183344" y="348691"/>
                    </a:lnTo>
                    <a:lnTo>
                      <a:pt x="178249" y="355241"/>
                    </a:lnTo>
                    <a:lnTo>
                      <a:pt x="174058" y="354764"/>
                    </a:lnTo>
                    <a:lnTo>
                      <a:pt x="170442" y="357731"/>
                    </a:lnTo>
                    <a:lnTo>
                      <a:pt x="163704" y="358175"/>
                    </a:lnTo>
                    <a:lnTo>
                      <a:pt x="164854" y="363631"/>
                    </a:lnTo>
                    <a:lnTo>
                      <a:pt x="165758" y="367675"/>
                    </a:lnTo>
                    <a:lnTo>
                      <a:pt x="161485" y="367543"/>
                    </a:lnTo>
                    <a:lnTo>
                      <a:pt x="158197" y="365103"/>
                    </a:lnTo>
                    <a:lnTo>
                      <a:pt x="153349" y="364527"/>
                    </a:lnTo>
                    <a:lnTo>
                      <a:pt x="151952" y="368677"/>
                    </a:lnTo>
                    <a:lnTo>
                      <a:pt x="148336" y="370814"/>
                    </a:lnTo>
                    <a:lnTo>
                      <a:pt x="151130" y="374562"/>
                    </a:lnTo>
                    <a:lnTo>
                      <a:pt x="150637" y="379813"/>
                    </a:lnTo>
                    <a:lnTo>
                      <a:pt x="155074" y="382747"/>
                    </a:lnTo>
                    <a:lnTo>
                      <a:pt x="158033" y="386510"/>
                    </a:lnTo>
                    <a:lnTo>
                      <a:pt x="161074" y="389436"/>
                    </a:lnTo>
                    <a:lnTo>
                      <a:pt x="161238" y="394885"/>
                    </a:lnTo>
                    <a:lnTo>
                      <a:pt x="154006" y="391343"/>
                    </a:lnTo>
                    <a:lnTo>
                      <a:pt x="149568" y="388738"/>
                    </a:lnTo>
                    <a:lnTo>
                      <a:pt x="141433" y="390373"/>
                    </a:lnTo>
                    <a:lnTo>
                      <a:pt x="137241" y="393134"/>
                    </a:lnTo>
                    <a:lnTo>
                      <a:pt x="130420" y="391195"/>
                    </a:lnTo>
                    <a:lnTo>
                      <a:pt x="130996" y="397465"/>
                    </a:lnTo>
                    <a:lnTo>
                      <a:pt x="126640" y="401229"/>
                    </a:lnTo>
                    <a:lnTo>
                      <a:pt x="117354" y="403530"/>
                    </a:lnTo>
                    <a:lnTo>
                      <a:pt x="115217" y="407393"/>
                    </a:lnTo>
                    <a:lnTo>
                      <a:pt x="116532" y="411419"/>
                    </a:lnTo>
                    <a:lnTo>
                      <a:pt x="118915" y="415528"/>
                    </a:lnTo>
                    <a:lnTo>
                      <a:pt x="122367" y="412964"/>
                    </a:lnTo>
                    <a:lnTo>
                      <a:pt x="127298" y="417402"/>
                    </a:lnTo>
                    <a:lnTo>
                      <a:pt x="132639" y="419769"/>
                    </a:lnTo>
                    <a:lnTo>
                      <a:pt x="129599" y="424675"/>
                    </a:lnTo>
                    <a:lnTo>
                      <a:pt x="126886" y="432647"/>
                    </a:lnTo>
                    <a:lnTo>
                      <a:pt x="126804" y="445171"/>
                    </a:lnTo>
                    <a:lnTo>
                      <a:pt x="126886" y="451359"/>
                    </a:lnTo>
                    <a:lnTo>
                      <a:pt x="126804" y="457744"/>
                    </a:lnTo>
                    <a:lnTo>
                      <a:pt x="127380" y="462396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80" name="Free-form: Shape 1179">
                <a:extLst>
                  <a:ext uri="{FF2B5EF4-FFF2-40B4-BE49-F238E27FC236}">
                    <a16:creationId xmlns:a16="http://schemas.microsoft.com/office/drawing/2014/main" id="{43032D37-BCF9-3179-C1A1-5A29183094B0}"/>
                  </a:ext>
                </a:extLst>
              </p:cNvPr>
              <p:cNvSpPr/>
              <p:nvPr/>
            </p:nvSpPr>
            <p:spPr>
              <a:xfrm>
                <a:off x="6862664" y="2833248"/>
                <a:ext cx="19263" cy="43518"/>
              </a:xfrm>
              <a:custGeom>
                <a:avLst/>
                <a:gdLst>
                  <a:gd name="connsiteX0" fmla="*/ 1118 w 16402"/>
                  <a:gd name="connsiteY0" fmla="*/ 37055 h 37055"/>
                  <a:gd name="connsiteX1" fmla="*/ 5736 w 16402"/>
                  <a:gd name="connsiteY1" fmla="*/ 36628 h 37055"/>
                  <a:gd name="connsiteX2" fmla="*/ 9705 w 16402"/>
                  <a:gd name="connsiteY2" fmla="*/ 35494 h 37055"/>
                  <a:gd name="connsiteX3" fmla="*/ 13009 w 16402"/>
                  <a:gd name="connsiteY3" fmla="*/ 32626 h 37055"/>
                  <a:gd name="connsiteX4" fmla="*/ 15360 w 16402"/>
                  <a:gd name="connsiteY4" fmla="*/ 28903 h 37055"/>
                  <a:gd name="connsiteX5" fmla="*/ 16403 w 16402"/>
                  <a:gd name="connsiteY5" fmla="*/ 24613 h 37055"/>
                  <a:gd name="connsiteX6" fmla="*/ 15960 w 16402"/>
                  <a:gd name="connsiteY6" fmla="*/ 20463 h 37055"/>
                  <a:gd name="connsiteX7" fmla="*/ 15261 w 16402"/>
                  <a:gd name="connsiteY7" fmla="*/ 16403 h 37055"/>
                  <a:gd name="connsiteX8" fmla="*/ 15064 w 16402"/>
                  <a:gd name="connsiteY8" fmla="*/ 12286 h 37055"/>
                  <a:gd name="connsiteX9" fmla="*/ 14973 w 16402"/>
                  <a:gd name="connsiteY9" fmla="*/ 8070 h 37055"/>
                  <a:gd name="connsiteX10" fmla="*/ 13132 w 16402"/>
                  <a:gd name="connsiteY10" fmla="*/ 3904 h 37055"/>
                  <a:gd name="connsiteX11" fmla="*/ 10034 w 16402"/>
                  <a:gd name="connsiteY11" fmla="*/ 888 h 37055"/>
                  <a:gd name="connsiteX12" fmla="*/ 5876 w 16402"/>
                  <a:gd name="connsiteY12" fmla="*/ 0 h 37055"/>
                  <a:gd name="connsiteX13" fmla="*/ 1899 w 16402"/>
                  <a:gd name="connsiteY13" fmla="*/ 1413 h 37055"/>
                  <a:gd name="connsiteX14" fmla="*/ 855 w 16402"/>
                  <a:gd name="connsiteY14" fmla="*/ 5432 h 37055"/>
                  <a:gd name="connsiteX15" fmla="*/ 0 w 16402"/>
                  <a:gd name="connsiteY15" fmla="*/ 9664 h 37055"/>
                  <a:gd name="connsiteX16" fmla="*/ 526 w 16402"/>
                  <a:gd name="connsiteY16" fmla="*/ 14341 h 37055"/>
                  <a:gd name="connsiteX17" fmla="*/ 1208 w 16402"/>
                  <a:gd name="connsiteY17" fmla="*/ 18458 h 37055"/>
                  <a:gd name="connsiteX18" fmla="*/ 4076 w 16402"/>
                  <a:gd name="connsiteY18" fmla="*/ 21613 h 37055"/>
                  <a:gd name="connsiteX19" fmla="*/ 7782 w 16402"/>
                  <a:gd name="connsiteY19" fmla="*/ 23536 h 37055"/>
                  <a:gd name="connsiteX20" fmla="*/ 4216 w 16402"/>
                  <a:gd name="connsiteY20" fmla="*/ 26010 h 37055"/>
                  <a:gd name="connsiteX21" fmla="*/ 1151 w 16402"/>
                  <a:gd name="connsiteY21" fmla="*/ 28944 h 37055"/>
                  <a:gd name="connsiteX22" fmla="*/ 715 w 16402"/>
                  <a:gd name="connsiteY22" fmla="*/ 33201 h 37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6402" h="37055">
                    <a:moveTo>
                      <a:pt x="1118" y="37055"/>
                    </a:moveTo>
                    <a:lnTo>
                      <a:pt x="5736" y="36628"/>
                    </a:lnTo>
                    <a:lnTo>
                      <a:pt x="9705" y="35494"/>
                    </a:lnTo>
                    <a:lnTo>
                      <a:pt x="13009" y="32626"/>
                    </a:lnTo>
                    <a:lnTo>
                      <a:pt x="15360" y="28903"/>
                    </a:lnTo>
                    <a:lnTo>
                      <a:pt x="16403" y="24613"/>
                    </a:lnTo>
                    <a:lnTo>
                      <a:pt x="15960" y="20463"/>
                    </a:lnTo>
                    <a:lnTo>
                      <a:pt x="15261" y="16403"/>
                    </a:lnTo>
                    <a:lnTo>
                      <a:pt x="15064" y="12286"/>
                    </a:lnTo>
                    <a:lnTo>
                      <a:pt x="14973" y="8070"/>
                    </a:lnTo>
                    <a:lnTo>
                      <a:pt x="13132" y="3904"/>
                    </a:lnTo>
                    <a:lnTo>
                      <a:pt x="10034" y="888"/>
                    </a:lnTo>
                    <a:lnTo>
                      <a:pt x="5876" y="0"/>
                    </a:lnTo>
                    <a:lnTo>
                      <a:pt x="1899" y="1413"/>
                    </a:lnTo>
                    <a:lnTo>
                      <a:pt x="855" y="5432"/>
                    </a:lnTo>
                    <a:lnTo>
                      <a:pt x="0" y="9664"/>
                    </a:lnTo>
                    <a:lnTo>
                      <a:pt x="526" y="14341"/>
                    </a:lnTo>
                    <a:lnTo>
                      <a:pt x="1208" y="18458"/>
                    </a:lnTo>
                    <a:lnTo>
                      <a:pt x="4076" y="21613"/>
                    </a:lnTo>
                    <a:lnTo>
                      <a:pt x="7782" y="23536"/>
                    </a:lnTo>
                    <a:lnTo>
                      <a:pt x="4216" y="26010"/>
                    </a:lnTo>
                    <a:lnTo>
                      <a:pt x="1151" y="28944"/>
                    </a:lnTo>
                    <a:lnTo>
                      <a:pt x="715" y="33201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81" name="Free-form: Shape 1180">
                <a:extLst>
                  <a:ext uri="{FF2B5EF4-FFF2-40B4-BE49-F238E27FC236}">
                    <a16:creationId xmlns:a16="http://schemas.microsoft.com/office/drawing/2014/main" id="{C369864E-771B-CEC4-BBD6-26933D1EDA79}"/>
                  </a:ext>
                </a:extLst>
              </p:cNvPr>
              <p:cNvSpPr/>
              <p:nvPr/>
            </p:nvSpPr>
            <p:spPr>
              <a:xfrm>
                <a:off x="8746184" y="2980626"/>
                <a:ext cx="288251" cy="688441"/>
              </a:xfrm>
              <a:custGeom>
                <a:avLst/>
                <a:gdLst>
                  <a:gd name="connsiteX0" fmla="*/ 27119 w 245439"/>
                  <a:gd name="connsiteY0" fmla="*/ 256460 h 586192"/>
                  <a:gd name="connsiteX1" fmla="*/ 27826 w 245439"/>
                  <a:gd name="connsiteY1" fmla="*/ 251341 h 586192"/>
                  <a:gd name="connsiteX2" fmla="*/ 27119 w 245439"/>
                  <a:gd name="connsiteY2" fmla="*/ 256460 h 586192"/>
                  <a:gd name="connsiteX3" fmla="*/ 20742 w 245439"/>
                  <a:gd name="connsiteY3" fmla="*/ 258638 h 586192"/>
                  <a:gd name="connsiteX4" fmla="*/ 22049 w 245439"/>
                  <a:gd name="connsiteY4" fmla="*/ 254669 h 586192"/>
                  <a:gd name="connsiteX5" fmla="*/ 20742 w 245439"/>
                  <a:gd name="connsiteY5" fmla="*/ 258638 h 586192"/>
                  <a:gd name="connsiteX6" fmla="*/ 33817 w 245439"/>
                  <a:gd name="connsiteY6" fmla="*/ 266667 h 586192"/>
                  <a:gd name="connsiteX7" fmla="*/ 35247 w 245439"/>
                  <a:gd name="connsiteY7" fmla="*/ 261317 h 586192"/>
                  <a:gd name="connsiteX8" fmla="*/ 29297 w 245439"/>
                  <a:gd name="connsiteY8" fmla="*/ 261843 h 586192"/>
                  <a:gd name="connsiteX9" fmla="*/ 32633 w 245439"/>
                  <a:gd name="connsiteY9" fmla="*/ 265640 h 586192"/>
                  <a:gd name="connsiteX10" fmla="*/ 38033 w 245439"/>
                  <a:gd name="connsiteY10" fmla="*/ 266914 h 586192"/>
                  <a:gd name="connsiteX11" fmla="*/ 37770 w 245439"/>
                  <a:gd name="connsiteY11" fmla="*/ 261202 h 586192"/>
                  <a:gd name="connsiteX12" fmla="*/ 35156 w 245439"/>
                  <a:gd name="connsiteY12" fmla="*/ 257060 h 586192"/>
                  <a:gd name="connsiteX13" fmla="*/ 36052 w 245439"/>
                  <a:gd name="connsiteY13" fmla="*/ 263914 h 586192"/>
                  <a:gd name="connsiteX14" fmla="*/ 29264 w 245439"/>
                  <a:gd name="connsiteY14" fmla="*/ 273053 h 586192"/>
                  <a:gd name="connsiteX15" fmla="*/ 27202 w 245439"/>
                  <a:gd name="connsiteY15" fmla="*/ 267481 h 586192"/>
                  <a:gd name="connsiteX16" fmla="*/ 29264 w 245439"/>
                  <a:gd name="connsiteY16" fmla="*/ 273053 h 586192"/>
                  <a:gd name="connsiteX17" fmla="*/ 35600 w 245439"/>
                  <a:gd name="connsiteY17" fmla="*/ 273439 h 586192"/>
                  <a:gd name="connsiteX18" fmla="*/ 32149 w 245439"/>
                  <a:gd name="connsiteY18" fmla="*/ 267472 h 586192"/>
                  <a:gd name="connsiteX19" fmla="*/ 34770 w 245439"/>
                  <a:gd name="connsiteY19" fmla="*/ 273192 h 586192"/>
                  <a:gd name="connsiteX20" fmla="*/ 33595 w 245439"/>
                  <a:gd name="connsiteY20" fmla="*/ 274178 h 586192"/>
                  <a:gd name="connsiteX21" fmla="*/ 30883 w 245439"/>
                  <a:gd name="connsiteY21" fmla="*/ 269100 h 586192"/>
                  <a:gd name="connsiteX22" fmla="*/ 28960 w 245439"/>
                  <a:gd name="connsiteY22" fmla="*/ 263511 h 586192"/>
                  <a:gd name="connsiteX23" fmla="*/ 33201 w 245439"/>
                  <a:gd name="connsiteY23" fmla="*/ 273702 h 586192"/>
                  <a:gd name="connsiteX24" fmla="*/ 43070 w 245439"/>
                  <a:gd name="connsiteY24" fmla="*/ 275847 h 586192"/>
                  <a:gd name="connsiteX25" fmla="*/ 41830 w 245439"/>
                  <a:gd name="connsiteY25" fmla="*/ 270497 h 586192"/>
                  <a:gd name="connsiteX26" fmla="*/ 43070 w 245439"/>
                  <a:gd name="connsiteY26" fmla="*/ 275847 h 586192"/>
                  <a:gd name="connsiteX27" fmla="*/ 45339 w 245439"/>
                  <a:gd name="connsiteY27" fmla="*/ 276948 h 586192"/>
                  <a:gd name="connsiteX28" fmla="*/ 47081 w 245439"/>
                  <a:gd name="connsiteY28" fmla="*/ 272880 h 586192"/>
                  <a:gd name="connsiteX29" fmla="*/ 45339 w 245439"/>
                  <a:gd name="connsiteY29" fmla="*/ 276948 h 586192"/>
                  <a:gd name="connsiteX30" fmla="*/ 58455 w 245439"/>
                  <a:gd name="connsiteY30" fmla="*/ 303624 h 586192"/>
                  <a:gd name="connsiteX31" fmla="*/ 58783 w 245439"/>
                  <a:gd name="connsiteY31" fmla="*/ 298865 h 586192"/>
                  <a:gd name="connsiteX32" fmla="*/ 55899 w 245439"/>
                  <a:gd name="connsiteY32" fmla="*/ 292570 h 586192"/>
                  <a:gd name="connsiteX33" fmla="*/ 59104 w 245439"/>
                  <a:gd name="connsiteY33" fmla="*/ 288338 h 586192"/>
                  <a:gd name="connsiteX34" fmla="*/ 55553 w 245439"/>
                  <a:gd name="connsiteY34" fmla="*/ 290549 h 586192"/>
                  <a:gd name="connsiteX35" fmla="*/ 49957 w 245439"/>
                  <a:gd name="connsiteY35" fmla="*/ 289957 h 586192"/>
                  <a:gd name="connsiteX36" fmla="*/ 47097 w 245439"/>
                  <a:gd name="connsiteY36" fmla="*/ 286300 h 586192"/>
                  <a:gd name="connsiteX37" fmla="*/ 46226 w 245439"/>
                  <a:gd name="connsiteY37" fmla="*/ 291518 h 586192"/>
                  <a:gd name="connsiteX38" fmla="*/ 50269 w 245439"/>
                  <a:gd name="connsiteY38" fmla="*/ 298307 h 586192"/>
                  <a:gd name="connsiteX39" fmla="*/ 58455 w 245439"/>
                  <a:gd name="connsiteY39" fmla="*/ 303624 h 586192"/>
                  <a:gd name="connsiteX40" fmla="*/ 52381 w 245439"/>
                  <a:gd name="connsiteY40" fmla="*/ 309245 h 586192"/>
                  <a:gd name="connsiteX41" fmla="*/ 53220 w 245439"/>
                  <a:gd name="connsiteY41" fmla="*/ 302243 h 586192"/>
                  <a:gd name="connsiteX42" fmla="*/ 47558 w 245439"/>
                  <a:gd name="connsiteY42" fmla="*/ 302621 h 586192"/>
                  <a:gd name="connsiteX43" fmla="*/ 50902 w 245439"/>
                  <a:gd name="connsiteY43" fmla="*/ 308900 h 586192"/>
                  <a:gd name="connsiteX44" fmla="*/ 170056 w 245439"/>
                  <a:gd name="connsiteY44" fmla="*/ 387472 h 586192"/>
                  <a:gd name="connsiteX45" fmla="*/ 170163 w 245439"/>
                  <a:gd name="connsiteY45" fmla="*/ 381514 h 586192"/>
                  <a:gd name="connsiteX46" fmla="*/ 167015 w 245439"/>
                  <a:gd name="connsiteY46" fmla="*/ 376937 h 586192"/>
                  <a:gd name="connsiteX47" fmla="*/ 166941 w 245439"/>
                  <a:gd name="connsiteY47" fmla="*/ 383651 h 586192"/>
                  <a:gd name="connsiteX48" fmla="*/ 170056 w 245439"/>
                  <a:gd name="connsiteY48" fmla="*/ 387472 h 586192"/>
                  <a:gd name="connsiteX49" fmla="*/ 107237 w 245439"/>
                  <a:gd name="connsiteY49" fmla="*/ 397679 h 586192"/>
                  <a:gd name="connsiteX50" fmla="*/ 109324 w 245439"/>
                  <a:gd name="connsiteY50" fmla="*/ 393595 h 586192"/>
                  <a:gd name="connsiteX51" fmla="*/ 106686 w 245439"/>
                  <a:gd name="connsiteY51" fmla="*/ 397169 h 586192"/>
                  <a:gd name="connsiteX52" fmla="*/ 202180 w 245439"/>
                  <a:gd name="connsiteY52" fmla="*/ 489803 h 586192"/>
                  <a:gd name="connsiteX53" fmla="*/ 202410 w 245439"/>
                  <a:gd name="connsiteY53" fmla="*/ 484576 h 586192"/>
                  <a:gd name="connsiteX54" fmla="*/ 199862 w 245439"/>
                  <a:gd name="connsiteY54" fmla="*/ 480196 h 586192"/>
                  <a:gd name="connsiteX55" fmla="*/ 201292 w 245439"/>
                  <a:gd name="connsiteY55" fmla="*/ 487009 h 586192"/>
                  <a:gd name="connsiteX56" fmla="*/ 209362 w 245439"/>
                  <a:gd name="connsiteY56" fmla="*/ 506823 h 586192"/>
                  <a:gd name="connsiteX57" fmla="*/ 208590 w 245439"/>
                  <a:gd name="connsiteY57" fmla="*/ 502229 h 586192"/>
                  <a:gd name="connsiteX58" fmla="*/ 209362 w 245439"/>
                  <a:gd name="connsiteY58" fmla="*/ 506823 h 586192"/>
                  <a:gd name="connsiteX59" fmla="*/ 213216 w 245439"/>
                  <a:gd name="connsiteY59" fmla="*/ 508491 h 586192"/>
                  <a:gd name="connsiteX60" fmla="*/ 210875 w 245439"/>
                  <a:gd name="connsiteY60" fmla="*/ 505039 h 586192"/>
                  <a:gd name="connsiteX61" fmla="*/ 213216 w 245439"/>
                  <a:gd name="connsiteY61" fmla="*/ 508491 h 586192"/>
                  <a:gd name="connsiteX62" fmla="*/ 204900 w 245439"/>
                  <a:gd name="connsiteY62" fmla="*/ 508713 h 586192"/>
                  <a:gd name="connsiteX63" fmla="*/ 207727 w 245439"/>
                  <a:gd name="connsiteY63" fmla="*/ 504489 h 586192"/>
                  <a:gd name="connsiteX64" fmla="*/ 207546 w 245439"/>
                  <a:gd name="connsiteY64" fmla="*/ 499665 h 586192"/>
                  <a:gd name="connsiteX65" fmla="*/ 203889 w 245439"/>
                  <a:gd name="connsiteY65" fmla="*/ 497725 h 586192"/>
                  <a:gd name="connsiteX66" fmla="*/ 204185 w 245439"/>
                  <a:gd name="connsiteY66" fmla="*/ 504078 h 586192"/>
                  <a:gd name="connsiteX67" fmla="*/ 204900 w 245439"/>
                  <a:gd name="connsiteY67" fmla="*/ 508713 h 586192"/>
                  <a:gd name="connsiteX68" fmla="*/ 195713 w 245439"/>
                  <a:gd name="connsiteY68" fmla="*/ 510323 h 586192"/>
                  <a:gd name="connsiteX69" fmla="*/ 197989 w 245439"/>
                  <a:gd name="connsiteY69" fmla="*/ 505976 h 586192"/>
                  <a:gd name="connsiteX70" fmla="*/ 193559 w 245439"/>
                  <a:gd name="connsiteY70" fmla="*/ 508244 h 586192"/>
                  <a:gd name="connsiteX71" fmla="*/ 199764 w 245439"/>
                  <a:gd name="connsiteY71" fmla="*/ 514506 h 586192"/>
                  <a:gd name="connsiteX72" fmla="*/ 199090 w 245439"/>
                  <a:gd name="connsiteY72" fmla="*/ 509715 h 586192"/>
                  <a:gd name="connsiteX73" fmla="*/ 197865 w 245439"/>
                  <a:gd name="connsiteY73" fmla="*/ 513652 h 586192"/>
                  <a:gd name="connsiteX74" fmla="*/ 210201 w 245439"/>
                  <a:gd name="connsiteY74" fmla="*/ 522388 h 586192"/>
                  <a:gd name="connsiteX75" fmla="*/ 215156 w 245439"/>
                  <a:gd name="connsiteY75" fmla="*/ 520785 h 586192"/>
                  <a:gd name="connsiteX76" fmla="*/ 210710 w 245439"/>
                  <a:gd name="connsiteY76" fmla="*/ 518689 h 586192"/>
                  <a:gd name="connsiteX77" fmla="*/ 208245 w 245439"/>
                  <a:gd name="connsiteY77" fmla="*/ 514967 h 586192"/>
                  <a:gd name="connsiteX78" fmla="*/ 209535 w 245439"/>
                  <a:gd name="connsiteY78" fmla="*/ 521870 h 586192"/>
                  <a:gd name="connsiteX79" fmla="*/ 199920 w 245439"/>
                  <a:gd name="connsiteY79" fmla="*/ 530236 h 586192"/>
                  <a:gd name="connsiteX80" fmla="*/ 198860 w 245439"/>
                  <a:gd name="connsiteY80" fmla="*/ 525560 h 586192"/>
                  <a:gd name="connsiteX81" fmla="*/ 199920 w 245439"/>
                  <a:gd name="connsiteY81" fmla="*/ 530236 h 586192"/>
                  <a:gd name="connsiteX82" fmla="*/ 212395 w 245439"/>
                  <a:gd name="connsiteY82" fmla="*/ 533745 h 586192"/>
                  <a:gd name="connsiteX83" fmla="*/ 212017 w 245439"/>
                  <a:gd name="connsiteY83" fmla="*/ 525223 h 586192"/>
                  <a:gd name="connsiteX84" fmla="*/ 207193 w 245439"/>
                  <a:gd name="connsiteY84" fmla="*/ 524763 h 586192"/>
                  <a:gd name="connsiteX85" fmla="*/ 207916 w 245439"/>
                  <a:gd name="connsiteY85" fmla="*/ 529324 h 586192"/>
                  <a:gd name="connsiteX86" fmla="*/ 212395 w 245439"/>
                  <a:gd name="connsiteY86" fmla="*/ 533745 h 586192"/>
                  <a:gd name="connsiteX87" fmla="*/ 203667 w 245439"/>
                  <a:gd name="connsiteY87" fmla="*/ 536457 h 586192"/>
                  <a:gd name="connsiteX88" fmla="*/ 205525 w 245439"/>
                  <a:gd name="connsiteY88" fmla="*/ 531247 h 586192"/>
                  <a:gd name="connsiteX89" fmla="*/ 206190 w 245439"/>
                  <a:gd name="connsiteY89" fmla="*/ 526431 h 586192"/>
                  <a:gd name="connsiteX90" fmla="*/ 203446 w 245439"/>
                  <a:gd name="connsiteY90" fmla="*/ 531017 h 586192"/>
                  <a:gd name="connsiteX91" fmla="*/ 203626 w 245439"/>
                  <a:gd name="connsiteY91" fmla="*/ 535134 h 586192"/>
                  <a:gd name="connsiteX92" fmla="*/ 213693 w 245439"/>
                  <a:gd name="connsiteY92" fmla="*/ 551833 h 586192"/>
                  <a:gd name="connsiteX93" fmla="*/ 213800 w 245439"/>
                  <a:gd name="connsiteY93" fmla="*/ 546738 h 586192"/>
                  <a:gd name="connsiteX94" fmla="*/ 212781 w 245439"/>
                  <a:gd name="connsiteY94" fmla="*/ 551381 h 586192"/>
                  <a:gd name="connsiteX95" fmla="*/ 207489 w 245439"/>
                  <a:gd name="connsiteY95" fmla="*/ 559673 h 586192"/>
                  <a:gd name="connsiteX96" fmla="*/ 205533 w 245439"/>
                  <a:gd name="connsiteY96" fmla="*/ 551249 h 586192"/>
                  <a:gd name="connsiteX97" fmla="*/ 200536 w 245439"/>
                  <a:gd name="connsiteY97" fmla="*/ 554298 h 586192"/>
                  <a:gd name="connsiteX98" fmla="*/ 206338 w 245439"/>
                  <a:gd name="connsiteY98" fmla="*/ 554939 h 586192"/>
                  <a:gd name="connsiteX99" fmla="*/ 206576 w 245439"/>
                  <a:gd name="connsiteY99" fmla="*/ 559369 h 586192"/>
                  <a:gd name="connsiteX100" fmla="*/ 207217 w 245439"/>
                  <a:gd name="connsiteY100" fmla="*/ 580234 h 586192"/>
                  <a:gd name="connsiteX101" fmla="*/ 208385 w 245439"/>
                  <a:gd name="connsiteY101" fmla="*/ 575690 h 586192"/>
                  <a:gd name="connsiteX102" fmla="*/ 207217 w 245439"/>
                  <a:gd name="connsiteY102" fmla="*/ 580234 h 586192"/>
                  <a:gd name="connsiteX103" fmla="*/ 217925 w 245439"/>
                  <a:gd name="connsiteY103" fmla="*/ 582182 h 586192"/>
                  <a:gd name="connsiteX104" fmla="*/ 220999 w 245439"/>
                  <a:gd name="connsiteY104" fmla="*/ 575098 h 586192"/>
                  <a:gd name="connsiteX105" fmla="*/ 222446 w 245439"/>
                  <a:gd name="connsiteY105" fmla="*/ 568672 h 586192"/>
                  <a:gd name="connsiteX106" fmla="*/ 223555 w 245439"/>
                  <a:gd name="connsiteY106" fmla="*/ 564061 h 586192"/>
                  <a:gd name="connsiteX107" fmla="*/ 222224 w 245439"/>
                  <a:gd name="connsiteY107" fmla="*/ 559862 h 586192"/>
                  <a:gd name="connsiteX108" fmla="*/ 225412 w 245439"/>
                  <a:gd name="connsiteY108" fmla="*/ 556123 h 586192"/>
                  <a:gd name="connsiteX109" fmla="*/ 228050 w 245439"/>
                  <a:gd name="connsiteY109" fmla="*/ 550773 h 586192"/>
                  <a:gd name="connsiteX110" fmla="*/ 232430 w 245439"/>
                  <a:gd name="connsiteY110" fmla="*/ 548307 h 586192"/>
                  <a:gd name="connsiteX111" fmla="*/ 234107 w 245439"/>
                  <a:gd name="connsiteY111" fmla="*/ 542974 h 586192"/>
                  <a:gd name="connsiteX112" fmla="*/ 236318 w 245439"/>
                  <a:gd name="connsiteY112" fmla="*/ 539309 h 586192"/>
                  <a:gd name="connsiteX113" fmla="*/ 238684 w 245439"/>
                  <a:gd name="connsiteY113" fmla="*/ 534443 h 586192"/>
                  <a:gd name="connsiteX114" fmla="*/ 239802 w 245439"/>
                  <a:gd name="connsiteY114" fmla="*/ 529866 h 586192"/>
                  <a:gd name="connsiteX115" fmla="*/ 242950 w 245439"/>
                  <a:gd name="connsiteY115" fmla="*/ 525050 h 586192"/>
                  <a:gd name="connsiteX116" fmla="*/ 240599 w 245439"/>
                  <a:gd name="connsiteY116" fmla="*/ 518484 h 586192"/>
                  <a:gd name="connsiteX117" fmla="*/ 239802 w 245439"/>
                  <a:gd name="connsiteY117" fmla="*/ 513923 h 586192"/>
                  <a:gd name="connsiteX118" fmla="*/ 236753 w 245439"/>
                  <a:gd name="connsiteY118" fmla="*/ 511121 h 586192"/>
                  <a:gd name="connsiteX119" fmla="*/ 235274 w 245439"/>
                  <a:gd name="connsiteY119" fmla="*/ 507053 h 586192"/>
                  <a:gd name="connsiteX120" fmla="*/ 234847 w 245439"/>
                  <a:gd name="connsiteY120" fmla="*/ 500248 h 586192"/>
                  <a:gd name="connsiteX121" fmla="*/ 230614 w 245439"/>
                  <a:gd name="connsiteY121" fmla="*/ 497117 h 586192"/>
                  <a:gd name="connsiteX122" fmla="*/ 226111 w 245439"/>
                  <a:gd name="connsiteY122" fmla="*/ 489285 h 586192"/>
                  <a:gd name="connsiteX123" fmla="*/ 223826 w 245439"/>
                  <a:gd name="connsiteY123" fmla="*/ 484511 h 586192"/>
                  <a:gd name="connsiteX124" fmla="*/ 225412 w 245439"/>
                  <a:gd name="connsiteY124" fmla="*/ 480648 h 586192"/>
                  <a:gd name="connsiteX125" fmla="*/ 225790 w 245439"/>
                  <a:gd name="connsiteY125" fmla="*/ 474542 h 586192"/>
                  <a:gd name="connsiteX126" fmla="*/ 224270 w 245439"/>
                  <a:gd name="connsiteY126" fmla="*/ 468288 h 586192"/>
                  <a:gd name="connsiteX127" fmla="*/ 223284 w 245439"/>
                  <a:gd name="connsiteY127" fmla="*/ 463374 h 586192"/>
                  <a:gd name="connsiteX128" fmla="*/ 221525 w 245439"/>
                  <a:gd name="connsiteY128" fmla="*/ 459002 h 586192"/>
                  <a:gd name="connsiteX129" fmla="*/ 218460 w 245439"/>
                  <a:gd name="connsiteY129" fmla="*/ 455731 h 586192"/>
                  <a:gd name="connsiteX130" fmla="*/ 215124 w 245439"/>
                  <a:gd name="connsiteY130" fmla="*/ 452296 h 586192"/>
                  <a:gd name="connsiteX131" fmla="*/ 211458 w 245439"/>
                  <a:gd name="connsiteY131" fmla="*/ 449436 h 586192"/>
                  <a:gd name="connsiteX132" fmla="*/ 206075 w 245439"/>
                  <a:gd name="connsiteY132" fmla="*/ 445450 h 586192"/>
                  <a:gd name="connsiteX133" fmla="*/ 202484 w 245439"/>
                  <a:gd name="connsiteY133" fmla="*/ 438744 h 586192"/>
                  <a:gd name="connsiteX134" fmla="*/ 197504 w 245439"/>
                  <a:gd name="connsiteY134" fmla="*/ 433600 h 586192"/>
                  <a:gd name="connsiteX135" fmla="*/ 194784 w 245439"/>
                  <a:gd name="connsiteY135" fmla="*/ 429647 h 586192"/>
                  <a:gd name="connsiteX136" fmla="*/ 193288 w 245439"/>
                  <a:gd name="connsiteY136" fmla="*/ 424346 h 586192"/>
                  <a:gd name="connsiteX137" fmla="*/ 192409 w 245439"/>
                  <a:gd name="connsiteY137" fmla="*/ 418068 h 586192"/>
                  <a:gd name="connsiteX138" fmla="*/ 195745 w 245439"/>
                  <a:gd name="connsiteY138" fmla="*/ 415150 h 586192"/>
                  <a:gd name="connsiteX139" fmla="*/ 199254 w 245439"/>
                  <a:gd name="connsiteY139" fmla="*/ 411822 h 586192"/>
                  <a:gd name="connsiteX140" fmla="*/ 200742 w 245439"/>
                  <a:gd name="connsiteY140" fmla="*/ 406867 h 586192"/>
                  <a:gd name="connsiteX141" fmla="*/ 199731 w 245439"/>
                  <a:gd name="connsiteY141" fmla="*/ 402840 h 586192"/>
                  <a:gd name="connsiteX142" fmla="*/ 200232 w 245439"/>
                  <a:gd name="connsiteY142" fmla="*/ 396882 h 586192"/>
                  <a:gd name="connsiteX143" fmla="*/ 198597 w 245439"/>
                  <a:gd name="connsiteY143" fmla="*/ 391951 h 586192"/>
                  <a:gd name="connsiteX144" fmla="*/ 205073 w 245439"/>
                  <a:gd name="connsiteY144" fmla="*/ 389683 h 586192"/>
                  <a:gd name="connsiteX145" fmla="*/ 207538 w 245439"/>
                  <a:gd name="connsiteY145" fmla="*/ 383404 h 586192"/>
                  <a:gd name="connsiteX146" fmla="*/ 205796 w 245439"/>
                  <a:gd name="connsiteY146" fmla="*/ 379681 h 586192"/>
                  <a:gd name="connsiteX147" fmla="*/ 202344 w 245439"/>
                  <a:gd name="connsiteY147" fmla="*/ 382065 h 586192"/>
                  <a:gd name="connsiteX148" fmla="*/ 199443 w 245439"/>
                  <a:gd name="connsiteY148" fmla="*/ 378695 h 586192"/>
                  <a:gd name="connsiteX149" fmla="*/ 196633 w 245439"/>
                  <a:gd name="connsiteY149" fmla="*/ 374964 h 586192"/>
                  <a:gd name="connsiteX150" fmla="*/ 194447 w 245439"/>
                  <a:gd name="connsiteY150" fmla="*/ 370937 h 586192"/>
                  <a:gd name="connsiteX151" fmla="*/ 193173 w 245439"/>
                  <a:gd name="connsiteY151" fmla="*/ 366549 h 586192"/>
                  <a:gd name="connsiteX152" fmla="*/ 191299 w 245439"/>
                  <a:gd name="connsiteY152" fmla="*/ 361594 h 586192"/>
                  <a:gd name="connsiteX153" fmla="*/ 186755 w 245439"/>
                  <a:gd name="connsiteY153" fmla="*/ 358701 h 586192"/>
                  <a:gd name="connsiteX154" fmla="*/ 184659 w 245439"/>
                  <a:gd name="connsiteY154" fmla="*/ 354567 h 586192"/>
                  <a:gd name="connsiteX155" fmla="*/ 180213 w 245439"/>
                  <a:gd name="connsiteY155" fmla="*/ 350475 h 586192"/>
                  <a:gd name="connsiteX156" fmla="*/ 176302 w 245439"/>
                  <a:gd name="connsiteY156" fmla="*/ 345503 h 586192"/>
                  <a:gd name="connsiteX157" fmla="*/ 173096 w 245439"/>
                  <a:gd name="connsiteY157" fmla="*/ 342766 h 586192"/>
                  <a:gd name="connsiteX158" fmla="*/ 169037 w 245439"/>
                  <a:gd name="connsiteY158" fmla="*/ 338172 h 586192"/>
                  <a:gd name="connsiteX159" fmla="*/ 165947 w 245439"/>
                  <a:gd name="connsiteY159" fmla="*/ 333899 h 586192"/>
                  <a:gd name="connsiteX160" fmla="*/ 165544 w 245439"/>
                  <a:gd name="connsiteY160" fmla="*/ 328278 h 586192"/>
                  <a:gd name="connsiteX161" fmla="*/ 163580 w 245439"/>
                  <a:gd name="connsiteY161" fmla="*/ 323939 h 586192"/>
                  <a:gd name="connsiteX162" fmla="*/ 160629 w 245439"/>
                  <a:gd name="connsiteY162" fmla="*/ 319780 h 586192"/>
                  <a:gd name="connsiteX163" fmla="*/ 154096 w 245439"/>
                  <a:gd name="connsiteY163" fmla="*/ 313107 h 586192"/>
                  <a:gd name="connsiteX164" fmla="*/ 158238 w 245439"/>
                  <a:gd name="connsiteY164" fmla="*/ 314200 h 586192"/>
                  <a:gd name="connsiteX165" fmla="*/ 165659 w 245439"/>
                  <a:gd name="connsiteY165" fmla="*/ 312022 h 586192"/>
                  <a:gd name="connsiteX166" fmla="*/ 164155 w 245439"/>
                  <a:gd name="connsiteY166" fmla="*/ 305119 h 586192"/>
                  <a:gd name="connsiteX167" fmla="*/ 161262 w 245439"/>
                  <a:gd name="connsiteY167" fmla="*/ 300484 h 586192"/>
                  <a:gd name="connsiteX168" fmla="*/ 163522 w 245439"/>
                  <a:gd name="connsiteY168" fmla="*/ 296540 h 586192"/>
                  <a:gd name="connsiteX169" fmla="*/ 165010 w 245439"/>
                  <a:gd name="connsiteY169" fmla="*/ 292554 h 586192"/>
                  <a:gd name="connsiteX170" fmla="*/ 162610 w 245439"/>
                  <a:gd name="connsiteY170" fmla="*/ 286292 h 586192"/>
                  <a:gd name="connsiteX171" fmla="*/ 163941 w 245439"/>
                  <a:gd name="connsiteY171" fmla="*/ 282150 h 586192"/>
                  <a:gd name="connsiteX172" fmla="*/ 166744 w 245439"/>
                  <a:gd name="connsiteY172" fmla="*/ 278945 h 586192"/>
                  <a:gd name="connsiteX173" fmla="*/ 167886 w 245439"/>
                  <a:gd name="connsiteY173" fmla="*/ 273726 h 586192"/>
                  <a:gd name="connsiteX174" fmla="*/ 173400 w 245439"/>
                  <a:gd name="connsiteY174" fmla="*/ 275978 h 586192"/>
                  <a:gd name="connsiteX175" fmla="*/ 180032 w 245439"/>
                  <a:gd name="connsiteY175" fmla="*/ 277079 h 586192"/>
                  <a:gd name="connsiteX176" fmla="*/ 186582 w 245439"/>
                  <a:gd name="connsiteY176" fmla="*/ 274704 h 586192"/>
                  <a:gd name="connsiteX177" fmla="*/ 192384 w 245439"/>
                  <a:gd name="connsiteY177" fmla="*/ 274910 h 586192"/>
                  <a:gd name="connsiteX178" fmla="*/ 194472 w 245439"/>
                  <a:gd name="connsiteY178" fmla="*/ 269732 h 586192"/>
                  <a:gd name="connsiteX179" fmla="*/ 195269 w 245439"/>
                  <a:gd name="connsiteY179" fmla="*/ 264243 h 586192"/>
                  <a:gd name="connsiteX180" fmla="*/ 205204 w 245439"/>
                  <a:gd name="connsiteY180" fmla="*/ 264604 h 586192"/>
                  <a:gd name="connsiteX181" fmla="*/ 207973 w 245439"/>
                  <a:gd name="connsiteY181" fmla="*/ 261194 h 586192"/>
                  <a:gd name="connsiteX182" fmla="*/ 205508 w 245439"/>
                  <a:gd name="connsiteY182" fmla="*/ 256756 h 586192"/>
                  <a:gd name="connsiteX183" fmla="*/ 210743 w 245439"/>
                  <a:gd name="connsiteY183" fmla="*/ 257537 h 586192"/>
                  <a:gd name="connsiteX184" fmla="*/ 215140 w 245439"/>
                  <a:gd name="connsiteY184" fmla="*/ 253452 h 586192"/>
                  <a:gd name="connsiteX185" fmla="*/ 219914 w 245439"/>
                  <a:gd name="connsiteY185" fmla="*/ 254882 h 586192"/>
                  <a:gd name="connsiteX186" fmla="*/ 222651 w 245439"/>
                  <a:gd name="connsiteY186" fmla="*/ 248932 h 586192"/>
                  <a:gd name="connsiteX187" fmla="*/ 225108 w 245439"/>
                  <a:gd name="connsiteY187" fmla="*/ 243328 h 586192"/>
                  <a:gd name="connsiteX188" fmla="*/ 230869 w 245439"/>
                  <a:gd name="connsiteY188" fmla="*/ 242038 h 586192"/>
                  <a:gd name="connsiteX189" fmla="*/ 234419 w 245439"/>
                  <a:gd name="connsiteY189" fmla="*/ 239424 h 586192"/>
                  <a:gd name="connsiteX190" fmla="*/ 231255 w 245439"/>
                  <a:gd name="connsiteY190" fmla="*/ 236359 h 586192"/>
                  <a:gd name="connsiteX191" fmla="*/ 234361 w 245439"/>
                  <a:gd name="connsiteY191" fmla="*/ 230039 h 586192"/>
                  <a:gd name="connsiteX192" fmla="*/ 237328 w 245439"/>
                  <a:gd name="connsiteY192" fmla="*/ 226818 h 586192"/>
                  <a:gd name="connsiteX193" fmla="*/ 241668 w 245439"/>
                  <a:gd name="connsiteY193" fmla="*/ 223769 h 586192"/>
                  <a:gd name="connsiteX194" fmla="*/ 245440 w 245439"/>
                  <a:gd name="connsiteY194" fmla="*/ 219504 h 586192"/>
                  <a:gd name="connsiteX195" fmla="*/ 243344 w 245439"/>
                  <a:gd name="connsiteY195" fmla="*/ 215313 h 586192"/>
                  <a:gd name="connsiteX196" fmla="*/ 239120 w 245439"/>
                  <a:gd name="connsiteY196" fmla="*/ 214022 h 586192"/>
                  <a:gd name="connsiteX197" fmla="*/ 235488 w 245439"/>
                  <a:gd name="connsiteY197" fmla="*/ 216093 h 586192"/>
                  <a:gd name="connsiteX198" fmla="*/ 233244 w 245439"/>
                  <a:gd name="connsiteY198" fmla="*/ 219948 h 586192"/>
                  <a:gd name="connsiteX199" fmla="*/ 229316 w 245439"/>
                  <a:gd name="connsiteY199" fmla="*/ 221862 h 586192"/>
                  <a:gd name="connsiteX200" fmla="*/ 225642 w 245439"/>
                  <a:gd name="connsiteY200" fmla="*/ 219948 h 586192"/>
                  <a:gd name="connsiteX201" fmla="*/ 221574 w 245439"/>
                  <a:gd name="connsiteY201" fmla="*/ 220942 h 586192"/>
                  <a:gd name="connsiteX202" fmla="*/ 217465 w 245439"/>
                  <a:gd name="connsiteY202" fmla="*/ 220293 h 586192"/>
                  <a:gd name="connsiteX203" fmla="*/ 216594 w 245439"/>
                  <a:gd name="connsiteY203" fmla="*/ 216118 h 586192"/>
                  <a:gd name="connsiteX204" fmla="*/ 212115 w 245439"/>
                  <a:gd name="connsiteY204" fmla="*/ 213965 h 586192"/>
                  <a:gd name="connsiteX205" fmla="*/ 210176 w 245439"/>
                  <a:gd name="connsiteY205" fmla="*/ 210037 h 586192"/>
                  <a:gd name="connsiteX206" fmla="*/ 210809 w 245439"/>
                  <a:gd name="connsiteY206" fmla="*/ 205747 h 586192"/>
                  <a:gd name="connsiteX207" fmla="*/ 207826 w 245439"/>
                  <a:gd name="connsiteY207" fmla="*/ 202533 h 586192"/>
                  <a:gd name="connsiteX208" fmla="*/ 203330 w 245439"/>
                  <a:gd name="connsiteY208" fmla="*/ 202394 h 586192"/>
                  <a:gd name="connsiteX209" fmla="*/ 198967 w 245439"/>
                  <a:gd name="connsiteY209" fmla="*/ 201054 h 586192"/>
                  <a:gd name="connsiteX210" fmla="*/ 194143 w 245439"/>
                  <a:gd name="connsiteY210" fmla="*/ 201309 h 586192"/>
                  <a:gd name="connsiteX211" fmla="*/ 189820 w 245439"/>
                  <a:gd name="connsiteY211" fmla="*/ 201194 h 586192"/>
                  <a:gd name="connsiteX212" fmla="*/ 187749 w 245439"/>
                  <a:gd name="connsiteY212" fmla="*/ 197578 h 586192"/>
                  <a:gd name="connsiteX213" fmla="*/ 189105 w 245439"/>
                  <a:gd name="connsiteY213" fmla="*/ 193354 h 586192"/>
                  <a:gd name="connsiteX214" fmla="*/ 190864 w 245439"/>
                  <a:gd name="connsiteY214" fmla="*/ 189442 h 586192"/>
                  <a:gd name="connsiteX215" fmla="*/ 189787 w 245439"/>
                  <a:gd name="connsiteY215" fmla="*/ 184043 h 586192"/>
                  <a:gd name="connsiteX216" fmla="*/ 189902 w 245439"/>
                  <a:gd name="connsiteY216" fmla="*/ 179285 h 586192"/>
                  <a:gd name="connsiteX217" fmla="*/ 190609 w 245439"/>
                  <a:gd name="connsiteY217" fmla="*/ 175143 h 586192"/>
                  <a:gd name="connsiteX218" fmla="*/ 192310 w 245439"/>
                  <a:gd name="connsiteY218" fmla="*/ 171165 h 586192"/>
                  <a:gd name="connsiteX219" fmla="*/ 186927 w 245439"/>
                  <a:gd name="connsiteY219" fmla="*/ 169004 h 586192"/>
                  <a:gd name="connsiteX220" fmla="*/ 180706 w 245439"/>
                  <a:gd name="connsiteY220" fmla="*/ 170393 h 586192"/>
                  <a:gd name="connsiteX221" fmla="*/ 174124 w 245439"/>
                  <a:gd name="connsiteY221" fmla="*/ 167623 h 586192"/>
                  <a:gd name="connsiteX222" fmla="*/ 175085 w 245439"/>
                  <a:gd name="connsiteY222" fmla="*/ 163523 h 586192"/>
                  <a:gd name="connsiteX223" fmla="*/ 172874 w 245439"/>
                  <a:gd name="connsiteY223" fmla="*/ 158748 h 586192"/>
                  <a:gd name="connsiteX224" fmla="*/ 171929 w 245439"/>
                  <a:gd name="connsiteY224" fmla="*/ 154647 h 586192"/>
                  <a:gd name="connsiteX225" fmla="*/ 169784 w 245439"/>
                  <a:gd name="connsiteY225" fmla="*/ 150456 h 586192"/>
                  <a:gd name="connsiteX226" fmla="*/ 165683 w 245439"/>
                  <a:gd name="connsiteY226" fmla="*/ 148426 h 586192"/>
                  <a:gd name="connsiteX227" fmla="*/ 165306 w 245439"/>
                  <a:gd name="connsiteY227" fmla="*/ 143898 h 586192"/>
                  <a:gd name="connsiteX228" fmla="*/ 169053 w 245439"/>
                  <a:gd name="connsiteY228" fmla="*/ 139764 h 586192"/>
                  <a:gd name="connsiteX229" fmla="*/ 163801 w 245439"/>
                  <a:gd name="connsiteY229" fmla="*/ 138720 h 586192"/>
                  <a:gd name="connsiteX230" fmla="*/ 158518 w 245439"/>
                  <a:gd name="connsiteY230" fmla="*/ 137931 h 586192"/>
                  <a:gd name="connsiteX231" fmla="*/ 153225 w 245439"/>
                  <a:gd name="connsiteY231" fmla="*/ 138745 h 586192"/>
                  <a:gd name="connsiteX232" fmla="*/ 148220 w 245439"/>
                  <a:gd name="connsiteY232" fmla="*/ 138934 h 586192"/>
                  <a:gd name="connsiteX233" fmla="*/ 142739 w 245439"/>
                  <a:gd name="connsiteY233" fmla="*/ 141416 h 586192"/>
                  <a:gd name="connsiteX234" fmla="*/ 139674 w 245439"/>
                  <a:gd name="connsiteY234" fmla="*/ 144728 h 586192"/>
                  <a:gd name="connsiteX235" fmla="*/ 134381 w 245439"/>
                  <a:gd name="connsiteY235" fmla="*/ 144572 h 586192"/>
                  <a:gd name="connsiteX236" fmla="*/ 135351 w 245439"/>
                  <a:gd name="connsiteY236" fmla="*/ 140364 h 586192"/>
                  <a:gd name="connsiteX237" fmla="*/ 137808 w 245439"/>
                  <a:gd name="connsiteY237" fmla="*/ 136970 h 586192"/>
                  <a:gd name="connsiteX238" fmla="*/ 136427 w 245439"/>
                  <a:gd name="connsiteY238" fmla="*/ 132466 h 586192"/>
                  <a:gd name="connsiteX239" fmla="*/ 134628 w 245439"/>
                  <a:gd name="connsiteY239" fmla="*/ 128489 h 586192"/>
                  <a:gd name="connsiteX240" fmla="*/ 130946 w 245439"/>
                  <a:gd name="connsiteY240" fmla="*/ 126443 h 586192"/>
                  <a:gd name="connsiteX241" fmla="*/ 130552 w 245439"/>
                  <a:gd name="connsiteY241" fmla="*/ 121315 h 586192"/>
                  <a:gd name="connsiteX242" fmla="*/ 132080 w 245439"/>
                  <a:gd name="connsiteY242" fmla="*/ 116959 h 586192"/>
                  <a:gd name="connsiteX243" fmla="*/ 135852 w 245439"/>
                  <a:gd name="connsiteY243" fmla="*/ 115036 h 586192"/>
                  <a:gd name="connsiteX244" fmla="*/ 133321 w 245439"/>
                  <a:gd name="connsiteY244" fmla="*/ 111708 h 586192"/>
                  <a:gd name="connsiteX245" fmla="*/ 133264 w 245439"/>
                  <a:gd name="connsiteY245" fmla="*/ 107451 h 586192"/>
                  <a:gd name="connsiteX246" fmla="*/ 134209 w 245439"/>
                  <a:gd name="connsiteY246" fmla="*/ 101969 h 586192"/>
                  <a:gd name="connsiteX247" fmla="*/ 138737 w 245439"/>
                  <a:gd name="connsiteY247" fmla="*/ 101723 h 586192"/>
                  <a:gd name="connsiteX248" fmla="*/ 141662 w 245439"/>
                  <a:gd name="connsiteY248" fmla="*/ 98066 h 586192"/>
                  <a:gd name="connsiteX249" fmla="*/ 141070 w 245439"/>
                  <a:gd name="connsiteY249" fmla="*/ 93908 h 586192"/>
                  <a:gd name="connsiteX250" fmla="*/ 145163 w 245439"/>
                  <a:gd name="connsiteY250" fmla="*/ 93349 h 586192"/>
                  <a:gd name="connsiteX251" fmla="*/ 148146 w 245439"/>
                  <a:gd name="connsiteY251" fmla="*/ 89042 h 586192"/>
                  <a:gd name="connsiteX252" fmla="*/ 148976 w 245439"/>
                  <a:gd name="connsiteY252" fmla="*/ 84235 h 586192"/>
                  <a:gd name="connsiteX253" fmla="*/ 153094 w 245439"/>
                  <a:gd name="connsiteY253" fmla="*/ 84826 h 586192"/>
                  <a:gd name="connsiteX254" fmla="*/ 151113 w 245439"/>
                  <a:gd name="connsiteY254" fmla="*/ 79912 h 586192"/>
                  <a:gd name="connsiteX255" fmla="*/ 148294 w 245439"/>
                  <a:gd name="connsiteY255" fmla="*/ 74628 h 586192"/>
                  <a:gd name="connsiteX256" fmla="*/ 150028 w 245439"/>
                  <a:gd name="connsiteY256" fmla="*/ 70733 h 586192"/>
                  <a:gd name="connsiteX257" fmla="*/ 150760 w 245439"/>
                  <a:gd name="connsiteY257" fmla="*/ 66648 h 586192"/>
                  <a:gd name="connsiteX258" fmla="*/ 149905 w 245439"/>
                  <a:gd name="connsiteY258" fmla="*/ 61413 h 586192"/>
                  <a:gd name="connsiteX259" fmla="*/ 148508 w 245439"/>
                  <a:gd name="connsiteY259" fmla="*/ 56630 h 586192"/>
                  <a:gd name="connsiteX260" fmla="*/ 147201 w 245439"/>
                  <a:gd name="connsiteY260" fmla="*/ 52365 h 586192"/>
                  <a:gd name="connsiteX261" fmla="*/ 146420 w 245439"/>
                  <a:gd name="connsiteY261" fmla="*/ 47804 h 586192"/>
                  <a:gd name="connsiteX262" fmla="*/ 144621 w 245439"/>
                  <a:gd name="connsiteY262" fmla="*/ 43358 h 586192"/>
                  <a:gd name="connsiteX263" fmla="*/ 144045 w 245439"/>
                  <a:gd name="connsiteY263" fmla="*/ 38904 h 586192"/>
                  <a:gd name="connsiteX264" fmla="*/ 142336 w 245439"/>
                  <a:gd name="connsiteY264" fmla="*/ 34721 h 586192"/>
                  <a:gd name="connsiteX265" fmla="*/ 141301 w 245439"/>
                  <a:gd name="connsiteY265" fmla="*/ 30612 h 586192"/>
                  <a:gd name="connsiteX266" fmla="*/ 136896 w 245439"/>
                  <a:gd name="connsiteY266" fmla="*/ 27596 h 586192"/>
                  <a:gd name="connsiteX267" fmla="*/ 133872 w 245439"/>
                  <a:gd name="connsiteY267" fmla="*/ 30579 h 586192"/>
                  <a:gd name="connsiteX268" fmla="*/ 129952 w 245439"/>
                  <a:gd name="connsiteY268" fmla="*/ 28492 h 586192"/>
                  <a:gd name="connsiteX269" fmla="*/ 127207 w 245439"/>
                  <a:gd name="connsiteY269" fmla="*/ 25410 h 586192"/>
                  <a:gd name="connsiteX270" fmla="*/ 125005 w 245439"/>
                  <a:gd name="connsiteY270" fmla="*/ 21589 h 586192"/>
                  <a:gd name="connsiteX271" fmla="*/ 123204 w 245439"/>
                  <a:gd name="connsiteY271" fmla="*/ 17825 h 586192"/>
                  <a:gd name="connsiteX272" fmla="*/ 122638 w 245439"/>
                  <a:gd name="connsiteY272" fmla="*/ 13116 h 586192"/>
                  <a:gd name="connsiteX273" fmla="*/ 119803 w 245439"/>
                  <a:gd name="connsiteY273" fmla="*/ 9985 h 586192"/>
                  <a:gd name="connsiteX274" fmla="*/ 116647 w 245439"/>
                  <a:gd name="connsiteY274" fmla="*/ 7232 h 586192"/>
                  <a:gd name="connsiteX275" fmla="*/ 112891 w 245439"/>
                  <a:gd name="connsiteY275" fmla="*/ 4939 h 586192"/>
                  <a:gd name="connsiteX276" fmla="*/ 108905 w 245439"/>
                  <a:gd name="connsiteY276" fmla="*/ 3287 h 586192"/>
                  <a:gd name="connsiteX277" fmla="*/ 106366 w 245439"/>
                  <a:gd name="connsiteY277" fmla="*/ 0 h 586192"/>
                  <a:gd name="connsiteX278" fmla="*/ 102126 w 245439"/>
                  <a:gd name="connsiteY278" fmla="*/ 797 h 586192"/>
                  <a:gd name="connsiteX279" fmla="*/ 102700 w 245439"/>
                  <a:gd name="connsiteY279" fmla="*/ 5029 h 586192"/>
                  <a:gd name="connsiteX280" fmla="*/ 100991 w 245439"/>
                  <a:gd name="connsiteY280" fmla="*/ 8859 h 586192"/>
                  <a:gd name="connsiteX281" fmla="*/ 100350 w 245439"/>
                  <a:gd name="connsiteY281" fmla="*/ 12968 h 586192"/>
                  <a:gd name="connsiteX282" fmla="*/ 103071 w 245439"/>
                  <a:gd name="connsiteY282" fmla="*/ 16239 h 586192"/>
                  <a:gd name="connsiteX283" fmla="*/ 101509 w 245439"/>
                  <a:gd name="connsiteY283" fmla="*/ 20192 h 586192"/>
                  <a:gd name="connsiteX284" fmla="*/ 97038 w 245439"/>
                  <a:gd name="connsiteY284" fmla="*/ 22517 h 586192"/>
                  <a:gd name="connsiteX285" fmla="*/ 94080 w 245439"/>
                  <a:gd name="connsiteY285" fmla="*/ 27029 h 586192"/>
                  <a:gd name="connsiteX286" fmla="*/ 93628 w 245439"/>
                  <a:gd name="connsiteY286" fmla="*/ 31467 h 586192"/>
                  <a:gd name="connsiteX287" fmla="*/ 95600 w 245439"/>
                  <a:gd name="connsiteY287" fmla="*/ 35683 h 586192"/>
                  <a:gd name="connsiteX288" fmla="*/ 100531 w 245439"/>
                  <a:gd name="connsiteY288" fmla="*/ 41468 h 586192"/>
                  <a:gd name="connsiteX289" fmla="*/ 94014 w 245439"/>
                  <a:gd name="connsiteY289" fmla="*/ 41846 h 586192"/>
                  <a:gd name="connsiteX290" fmla="*/ 91187 w 245439"/>
                  <a:gd name="connsiteY290" fmla="*/ 36973 h 586192"/>
                  <a:gd name="connsiteX291" fmla="*/ 86116 w 245439"/>
                  <a:gd name="connsiteY291" fmla="*/ 36381 h 586192"/>
                  <a:gd name="connsiteX292" fmla="*/ 78194 w 245439"/>
                  <a:gd name="connsiteY292" fmla="*/ 38584 h 586192"/>
                  <a:gd name="connsiteX293" fmla="*/ 72927 w 245439"/>
                  <a:gd name="connsiteY293" fmla="*/ 40786 h 586192"/>
                  <a:gd name="connsiteX294" fmla="*/ 70206 w 245439"/>
                  <a:gd name="connsiteY294" fmla="*/ 45906 h 586192"/>
                  <a:gd name="connsiteX295" fmla="*/ 66459 w 245439"/>
                  <a:gd name="connsiteY295" fmla="*/ 47656 h 586192"/>
                  <a:gd name="connsiteX296" fmla="*/ 65078 w 245439"/>
                  <a:gd name="connsiteY296" fmla="*/ 51691 h 586192"/>
                  <a:gd name="connsiteX297" fmla="*/ 60854 w 245439"/>
                  <a:gd name="connsiteY297" fmla="*/ 53056 h 586192"/>
                  <a:gd name="connsiteX298" fmla="*/ 58397 w 245439"/>
                  <a:gd name="connsiteY298" fmla="*/ 57436 h 586192"/>
                  <a:gd name="connsiteX299" fmla="*/ 53409 w 245439"/>
                  <a:gd name="connsiteY299" fmla="*/ 57617 h 586192"/>
                  <a:gd name="connsiteX300" fmla="*/ 51601 w 245439"/>
                  <a:gd name="connsiteY300" fmla="*/ 61718 h 586192"/>
                  <a:gd name="connsiteX301" fmla="*/ 51592 w 245439"/>
                  <a:gd name="connsiteY301" fmla="*/ 66492 h 586192"/>
                  <a:gd name="connsiteX302" fmla="*/ 53212 w 245439"/>
                  <a:gd name="connsiteY302" fmla="*/ 71908 h 586192"/>
                  <a:gd name="connsiteX303" fmla="*/ 54313 w 245439"/>
                  <a:gd name="connsiteY303" fmla="*/ 76239 h 586192"/>
                  <a:gd name="connsiteX304" fmla="*/ 53006 w 245439"/>
                  <a:gd name="connsiteY304" fmla="*/ 81441 h 586192"/>
                  <a:gd name="connsiteX305" fmla="*/ 54321 w 245439"/>
                  <a:gd name="connsiteY305" fmla="*/ 85525 h 586192"/>
                  <a:gd name="connsiteX306" fmla="*/ 52176 w 245439"/>
                  <a:gd name="connsiteY306" fmla="*/ 89725 h 586192"/>
                  <a:gd name="connsiteX307" fmla="*/ 49924 w 245439"/>
                  <a:gd name="connsiteY307" fmla="*/ 95231 h 586192"/>
                  <a:gd name="connsiteX308" fmla="*/ 46629 w 245439"/>
                  <a:gd name="connsiteY308" fmla="*/ 97827 h 586192"/>
                  <a:gd name="connsiteX309" fmla="*/ 45651 w 245439"/>
                  <a:gd name="connsiteY309" fmla="*/ 103999 h 586192"/>
                  <a:gd name="connsiteX310" fmla="*/ 50574 w 245439"/>
                  <a:gd name="connsiteY310" fmla="*/ 106498 h 586192"/>
                  <a:gd name="connsiteX311" fmla="*/ 50467 w 245439"/>
                  <a:gd name="connsiteY311" fmla="*/ 111790 h 586192"/>
                  <a:gd name="connsiteX312" fmla="*/ 49217 w 245439"/>
                  <a:gd name="connsiteY312" fmla="*/ 116918 h 586192"/>
                  <a:gd name="connsiteX313" fmla="*/ 47204 w 245439"/>
                  <a:gd name="connsiteY313" fmla="*/ 122819 h 586192"/>
                  <a:gd name="connsiteX314" fmla="*/ 45322 w 245439"/>
                  <a:gd name="connsiteY314" fmla="*/ 126665 h 586192"/>
                  <a:gd name="connsiteX315" fmla="*/ 43243 w 245439"/>
                  <a:gd name="connsiteY315" fmla="*/ 131505 h 586192"/>
                  <a:gd name="connsiteX316" fmla="*/ 42775 w 245439"/>
                  <a:gd name="connsiteY316" fmla="*/ 135778 h 586192"/>
                  <a:gd name="connsiteX317" fmla="*/ 41977 w 245439"/>
                  <a:gd name="connsiteY317" fmla="*/ 141884 h 586192"/>
                  <a:gd name="connsiteX318" fmla="*/ 41090 w 245439"/>
                  <a:gd name="connsiteY318" fmla="*/ 146749 h 586192"/>
                  <a:gd name="connsiteX319" fmla="*/ 36759 w 245439"/>
                  <a:gd name="connsiteY319" fmla="*/ 144186 h 586192"/>
                  <a:gd name="connsiteX320" fmla="*/ 31015 w 245439"/>
                  <a:gd name="connsiteY320" fmla="*/ 144194 h 586192"/>
                  <a:gd name="connsiteX321" fmla="*/ 27062 w 245439"/>
                  <a:gd name="connsiteY321" fmla="*/ 141737 h 586192"/>
                  <a:gd name="connsiteX322" fmla="*/ 22920 w 245439"/>
                  <a:gd name="connsiteY322" fmla="*/ 143733 h 586192"/>
                  <a:gd name="connsiteX323" fmla="*/ 19706 w 245439"/>
                  <a:gd name="connsiteY323" fmla="*/ 139682 h 586192"/>
                  <a:gd name="connsiteX324" fmla="*/ 19813 w 245439"/>
                  <a:gd name="connsiteY324" fmla="*/ 144251 h 586192"/>
                  <a:gd name="connsiteX325" fmla="*/ 20742 w 245439"/>
                  <a:gd name="connsiteY325" fmla="*/ 149314 h 586192"/>
                  <a:gd name="connsiteX326" fmla="*/ 22246 w 245439"/>
                  <a:gd name="connsiteY326" fmla="*/ 154031 h 586192"/>
                  <a:gd name="connsiteX327" fmla="*/ 22295 w 245439"/>
                  <a:gd name="connsiteY327" fmla="*/ 160539 h 586192"/>
                  <a:gd name="connsiteX328" fmla="*/ 23125 w 245439"/>
                  <a:gd name="connsiteY328" fmla="*/ 166547 h 586192"/>
                  <a:gd name="connsiteX329" fmla="*/ 21490 w 245439"/>
                  <a:gd name="connsiteY329" fmla="*/ 173244 h 586192"/>
                  <a:gd name="connsiteX330" fmla="*/ 17093 w 245439"/>
                  <a:gd name="connsiteY330" fmla="*/ 171486 h 586192"/>
                  <a:gd name="connsiteX331" fmla="*/ 18351 w 245439"/>
                  <a:gd name="connsiteY331" fmla="*/ 175956 h 586192"/>
                  <a:gd name="connsiteX332" fmla="*/ 17668 w 245439"/>
                  <a:gd name="connsiteY332" fmla="*/ 181438 h 586192"/>
                  <a:gd name="connsiteX333" fmla="*/ 19148 w 245439"/>
                  <a:gd name="connsiteY333" fmla="*/ 185728 h 586192"/>
                  <a:gd name="connsiteX334" fmla="*/ 21580 w 245439"/>
                  <a:gd name="connsiteY334" fmla="*/ 192138 h 586192"/>
                  <a:gd name="connsiteX335" fmla="*/ 22616 w 245439"/>
                  <a:gd name="connsiteY335" fmla="*/ 196600 h 586192"/>
                  <a:gd name="connsiteX336" fmla="*/ 18647 w 245439"/>
                  <a:gd name="connsiteY336" fmla="*/ 198400 h 586192"/>
                  <a:gd name="connsiteX337" fmla="*/ 18433 w 245439"/>
                  <a:gd name="connsiteY337" fmla="*/ 204859 h 586192"/>
                  <a:gd name="connsiteX338" fmla="*/ 14053 w 245439"/>
                  <a:gd name="connsiteY338" fmla="*/ 202632 h 586192"/>
                  <a:gd name="connsiteX339" fmla="*/ 9253 w 245439"/>
                  <a:gd name="connsiteY339" fmla="*/ 199920 h 586192"/>
                  <a:gd name="connsiteX340" fmla="*/ 9294 w 245439"/>
                  <a:gd name="connsiteY340" fmla="*/ 204300 h 586192"/>
                  <a:gd name="connsiteX341" fmla="*/ 8686 w 245439"/>
                  <a:gd name="connsiteY341" fmla="*/ 209009 h 586192"/>
                  <a:gd name="connsiteX342" fmla="*/ 9344 w 245439"/>
                  <a:gd name="connsiteY342" fmla="*/ 217227 h 586192"/>
                  <a:gd name="connsiteX343" fmla="*/ 11267 w 245439"/>
                  <a:gd name="connsiteY343" fmla="*/ 223481 h 586192"/>
                  <a:gd name="connsiteX344" fmla="*/ 10577 w 245439"/>
                  <a:gd name="connsiteY344" fmla="*/ 228166 h 586192"/>
                  <a:gd name="connsiteX345" fmla="*/ 8966 w 245439"/>
                  <a:gd name="connsiteY345" fmla="*/ 224024 h 586192"/>
                  <a:gd name="connsiteX346" fmla="*/ 3706 w 245439"/>
                  <a:gd name="connsiteY346" fmla="*/ 221041 h 586192"/>
                  <a:gd name="connsiteX347" fmla="*/ 879 w 245439"/>
                  <a:gd name="connsiteY347" fmla="*/ 224607 h 586192"/>
                  <a:gd name="connsiteX348" fmla="*/ 0 w 245439"/>
                  <a:gd name="connsiteY348" fmla="*/ 229793 h 586192"/>
                  <a:gd name="connsiteX349" fmla="*/ 2457 w 245439"/>
                  <a:gd name="connsiteY349" fmla="*/ 234148 h 586192"/>
                  <a:gd name="connsiteX350" fmla="*/ 5884 w 245439"/>
                  <a:gd name="connsiteY350" fmla="*/ 242342 h 586192"/>
                  <a:gd name="connsiteX351" fmla="*/ 11250 w 245439"/>
                  <a:gd name="connsiteY351" fmla="*/ 248365 h 586192"/>
                  <a:gd name="connsiteX352" fmla="*/ 16411 w 245439"/>
                  <a:gd name="connsiteY352" fmla="*/ 254849 h 586192"/>
                  <a:gd name="connsiteX353" fmla="*/ 19468 w 245439"/>
                  <a:gd name="connsiteY353" fmla="*/ 259008 h 586192"/>
                  <a:gd name="connsiteX354" fmla="*/ 17800 w 245439"/>
                  <a:gd name="connsiteY354" fmla="*/ 249984 h 586192"/>
                  <a:gd name="connsiteX355" fmla="*/ 14463 w 245439"/>
                  <a:gd name="connsiteY355" fmla="*/ 245522 h 586192"/>
                  <a:gd name="connsiteX356" fmla="*/ 11497 w 245439"/>
                  <a:gd name="connsiteY356" fmla="*/ 240714 h 586192"/>
                  <a:gd name="connsiteX357" fmla="*/ 13198 w 245439"/>
                  <a:gd name="connsiteY357" fmla="*/ 244528 h 586192"/>
                  <a:gd name="connsiteX358" fmla="*/ 17011 w 245439"/>
                  <a:gd name="connsiteY358" fmla="*/ 248398 h 586192"/>
                  <a:gd name="connsiteX359" fmla="*/ 18671 w 245439"/>
                  <a:gd name="connsiteY359" fmla="*/ 252392 h 586192"/>
                  <a:gd name="connsiteX360" fmla="*/ 22156 w 245439"/>
                  <a:gd name="connsiteY360" fmla="*/ 254669 h 586192"/>
                  <a:gd name="connsiteX361" fmla="*/ 20832 w 245439"/>
                  <a:gd name="connsiteY361" fmla="*/ 259328 h 586192"/>
                  <a:gd name="connsiteX362" fmla="*/ 24473 w 245439"/>
                  <a:gd name="connsiteY362" fmla="*/ 263914 h 586192"/>
                  <a:gd name="connsiteX363" fmla="*/ 23290 w 245439"/>
                  <a:gd name="connsiteY363" fmla="*/ 259452 h 586192"/>
                  <a:gd name="connsiteX364" fmla="*/ 26429 w 245439"/>
                  <a:gd name="connsiteY364" fmla="*/ 254923 h 586192"/>
                  <a:gd name="connsiteX365" fmla="*/ 27275 w 245439"/>
                  <a:gd name="connsiteY365" fmla="*/ 249113 h 586192"/>
                  <a:gd name="connsiteX366" fmla="*/ 28993 w 245439"/>
                  <a:gd name="connsiteY366" fmla="*/ 254217 h 586192"/>
                  <a:gd name="connsiteX367" fmla="*/ 26832 w 245439"/>
                  <a:gd name="connsiteY367" fmla="*/ 261054 h 586192"/>
                  <a:gd name="connsiteX368" fmla="*/ 31615 w 245439"/>
                  <a:gd name="connsiteY368" fmla="*/ 261284 h 586192"/>
                  <a:gd name="connsiteX369" fmla="*/ 34063 w 245439"/>
                  <a:gd name="connsiteY369" fmla="*/ 257085 h 586192"/>
                  <a:gd name="connsiteX370" fmla="*/ 38879 w 245439"/>
                  <a:gd name="connsiteY370" fmla="*/ 263774 h 586192"/>
                  <a:gd name="connsiteX371" fmla="*/ 40564 w 245439"/>
                  <a:gd name="connsiteY371" fmla="*/ 269100 h 586192"/>
                  <a:gd name="connsiteX372" fmla="*/ 45363 w 245439"/>
                  <a:gd name="connsiteY372" fmla="*/ 269971 h 586192"/>
                  <a:gd name="connsiteX373" fmla="*/ 50385 w 245439"/>
                  <a:gd name="connsiteY373" fmla="*/ 271540 h 586192"/>
                  <a:gd name="connsiteX374" fmla="*/ 48601 w 245439"/>
                  <a:gd name="connsiteY374" fmla="*/ 276923 h 586192"/>
                  <a:gd name="connsiteX375" fmla="*/ 52998 w 245439"/>
                  <a:gd name="connsiteY375" fmla="*/ 278706 h 586192"/>
                  <a:gd name="connsiteX376" fmla="*/ 55258 w 245439"/>
                  <a:gd name="connsiteY376" fmla="*/ 283580 h 586192"/>
                  <a:gd name="connsiteX377" fmla="*/ 50434 w 245439"/>
                  <a:gd name="connsiteY377" fmla="*/ 282298 h 586192"/>
                  <a:gd name="connsiteX378" fmla="*/ 50705 w 245439"/>
                  <a:gd name="connsiteY378" fmla="*/ 287615 h 586192"/>
                  <a:gd name="connsiteX379" fmla="*/ 54411 w 245439"/>
                  <a:gd name="connsiteY379" fmla="*/ 290294 h 586192"/>
                  <a:gd name="connsiteX380" fmla="*/ 57296 w 245439"/>
                  <a:gd name="connsiteY380" fmla="*/ 286283 h 586192"/>
                  <a:gd name="connsiteX381" fmla="*/ 61512 w 245439"/>
                  <a:gd name="connsiteY381" fmla="*/ 287796 h 586192"/>
                  <a:gd name="connsiteX382" fmla="*/ 60049 w 245439"/>
                  <a:gd name="connsiteY382" fmla="*/ 292143 h 586192"/>
                  <a:gd name="connsiteX383" fmla="*/ 62777 w 245439"/>
                  <a:gd name="connsiteY383" fmla="*/ 296482 h 586192"/>
                  <a:gd name="connsiteX384" fmla="*/ 61158 w 245439"/>
                  <a:gd name="connsiteY384" fmla="*/ 300788 h 586192"/>
                  <a:gd name="connsiteX385" fmla="*/ 63739 w 245439"/>
                  <a:gd name="connsiteY385" fmla="*/ 304815 h 586192"/>
                  <a:gd name="connsiteX386" fmla="*/ 67248 w 245439"/>
                  <a:gd name="connsiteY386" fmla="*/ 307075 h 586192"/>
                  <a:gd name="connsiteX387" fmla="*/ 68283 w 245439"/>
                  <a:gd name="connsiteY387" fmla="*/ 313074 h 586192"/>
                  <a:gd name="connsiteX388" fmla="*/ 71283 w 245439"/>
                  <a:gd name="connsiteY388" fmla="*/ 317512 h 586192"/>
                  <a:gd name="connsiteX389" fmla="*/ 73305 w 245439"/>
                  <a:gd name="connsiteY389" fmla="*/ 321153 h 586192"/>
                  <a:gd name="connsiteX390" fmla="*/ 75104 w 245439"/>
                  <a:gd name="connsiteY390" fmla="*/ 325738 h 586192"/>
                  <a:gd name="connsiteX391" fmla="*/ 76592 w 245439"/>
                  <a:gd name="connsiteY391" fmla="*/ 330127 h 586192"/>
                  <a:gd name="connsiteX392" fmla="*/ 77627 w 245439"/>
                  <a:gd name="connsiteY392" fmla="*/ 336397 h 586192"/>
                  <a:gd name="connsiteX393" fmla="*/ 80528 w 245439"/>
                  <a:gd name="connsiteY393" fmla="*/ 341854 h 586192"/>
                  <a:gd name="connsiteX394" fmla="*/ 82517 w 245439"/>
                  <a:gd name="connsiteY394" fmla="*/ 345815 h 586192"/>
                  <a:gd name="connsiteX395" fmla="*/ 82353 w 245439"/>
                  <a:gd name="connsiteY395" fmla="*/ 351814 h 586192"/>
                  <a:gd name="connsiteX396" fmla="*/ 81293 w 245439"/>
                  <a:gd name="connsiteY396" fmla="*/ 356523 h 586192"/>
                  <a:gd name="connsiteX397" fmla="*/ 80430 w 245439"/>
                  <a:gd name="connsiteY397" fmla="*/ 361544 h 586192"/>
                  <a:gd name="connsiteX398" fmla="*/ 78786 w 245439"/>
                  <a:gd name="connsiteY398" fmla="*/ 365505 h 586192"/>
                  <a:gd name="connsiteX399" fmla="*/ 79065 w 245439"/>
                  <a:gd name="connsiteY399" fmla="*/ 373132 h 586192"/>
                  <a:gd name="connsiteX400" fmla="*/ 77405 w 245439"/>
                  <a:gd name="connsiteY400" fmla="*/ 377175 h 586192"/>
                  <a:gd name="connsiteX401" fmla="*/ 76912 w 245439"/>
                  <a:gd name="connsiteY401" fmla="*/ 381711 h 586192"/>
                  <a:gd name="connsiteX402" fmla="*/ 76970 w 245439"/>
                  <a:gd name="connsiteY402" fmla="*/ 386650 h 586192"/>
                  <a:gd name="connsiteX403" fmla="*/ 77069 w 245439"/>
                  <a:gd name="connsiteY403" fmla="*/ 391721 h 586192"/>
                  <a:gd name="connsiteX404" fmla="*/ 81079 w 245439"/>
                  <a:gd name="connsiteY404" fmla="*/ 393660 h 586192"/>
                  <a:gd name="connsiteX405" fmla="*/ 83964 w 245439"/>
                  <a:gd name="connsiteY405" fmla="*/ 397186 h 586192"/>
                  <a:gd name="connsiteX406" fmla="*/ 87530 w 245439"/>
                  <a:gd name="connsiteY406" fmla="*/ 393044 h 586192"/>
                  <a:gd name="connsiteX407" fmla="*/ 91968 w 245439"/>
                  <a:gd name="connsiteY407" fmla="*/ 395641 h 586192"/>
                  <a:gd name="connsiteX408" fmla="*/ 96101 w 245439"/>
                  <a:gd name="connsiteY408" fmla="*/ 398238 h 586192"/>
                  <a:gd name="connsiteX409" fmla="*/ 101246 w 245439"/>
                  <a:gd name="connsiteY409" fmla="*/ 399545 h 586192"/>
                  <a:gd name="connsiteX410" fmla="*/ 101468 w 245439"/>
                  <a:gd name="connsiteY410" fmla="*/ 393085 h 586192"/>
                  <a:gd name="connsiteX411" fmla="*/ 102676 w 245439"/>
                  <a:gd name="connsiteY411" fmla="*/ 388976 h 586192"/>
                  <a:gd name="connsiteX412" fmla="*/ 102676 w 245439"/>
                  <a:gd name="connsiteY412" fmla="*/ 393652 h 586192"/>
                  <a:gd name="connsiteX413" fmla="*/ 103785 w 245439"/>
                  <a:gd name="connsiteY413" fmla="*/ 399133 h 586192"/>
                  <a:gd name="connsiteX414" fmla="*/ 107212 w 245439"/>
                  <a:gd name="connsiteY414" fmla="*/ 392970 h 586192"/>
                  <a:gd name="connsiteX415" fmla="*/ 108059 w 245439"/>
                  <a:gd name="connsiteY415" fmla="*/ 399199 h 586192"/>
                  <a:gd name="connsiteX416" fmla="*/ 113812 w 245439"/>
                  <a:gd name="connsiteY416" fmla="*/ 400983 h 586192"/>
                  <a:gd name="connsiteX417" fmla="*/ 117501 w 245439"/>
                  <a:gd name="connsiteY417" fmla="*/ 395879 h 586192"/>
                  <a:gd name="connsiteX418" fmla="*/ 119071 w 245439"/>
                  <a:gd name="connsiteY418" fmla="*/ 390661 h 586192"/>
                  <a:gd name="connsiteX419" fmla="*/ 122448 w 245439"/>
                  <a:gd name="connsiteY419" fmla="*/ 386889 h 586192"/>
                  <a:gd name="connsiteX420" fmla="*/ 126401 w 245439"/>
                  <a:gd name="connsiteY420" fmla="*/ 385623 h 586192"/>
                  <a:gd name="connsiteX421" fmla="*/ 129623 w 245439"/>
                  <a:gd name="connsiteY421" fmla="*/ 382903 h 586192"/>
                  <a:gd name="connsiteX422" fmla="*/ 133797 w 245439"/>
                  <a:gd name="connsiteY422" fmla="*/ 381868 h 586192"/>
                  <a:gd name="connsiteX423" fmla="*/ 132524 w 245439"/>
                  <a:gd name="connsiteY423" fmla="*/ 376534 h 586192"/>
                  <a:gd name="connsiteX424" fmla="*/ 131472 w 245439"/>
                  <a:gd name="connsiteY424" fmla="*/ 372400 h 586192"/>
                  <a:gd name="connsiteX425" fmla="*/ 127684 w 245439"/>
                  <a:gd name="connsiteY425" fmla="*/ 368743 h 586192"/>
                  <a:gd name="connsiteX426" fmla="*/ 132532 w 245439"/>
                  <a:gd name="connsiteY426" fmla="*/ 366598 h 586192"/>
                  <a:gd name="connsiteX427" fmla="*/ 132376 w 245439"/>
                  <a:gd name="connsiteY427" fmla="*/ 374126 h 586192"/>
                  <a:gd name="connsiteX428" fmla="*/ 136543 w 245439"/>
                  <a:gd name="connsiteY428" fmla="*/ 378013 h 586192"/>
                  <a:gd name="connsiteX429" fmla="*/ 142829 w 245439"/>
                  <a:gd name="connsiteY429" fmla="*/ 376197 h 586192"/>
                  <a:gd name="connsiteX430" fmla="*/ 145492 w 245439"/>
                  <a:gd name="connsiteY430" fmla="*/ 367987 h 586192"/>
                  <a:gd name="connsiteX431" fmla="*/ 146692 w 245439"/>
                  <a:gd name="connsiteY431" fmla="*/ 364018 h 586192"/>
                  <a:gd name="connsiteX432" fmla="*/ 148722 w 245439"/>
                  <a:gd name="connsiteY432" fmla="*/ 359818 h 586192"/>
                  <a:gd name="connsiteX433" fmla="*/ 147711 w 245439"/>
                  <a:gd name="connsiteY433" fmla="*/ 355734 h 586192"/>
                  <a:gd name="connsiteX434" fmla="*/ 152034 w 245439"/>
                  <a:gd name="connsiteY434" fmla="*/ 356712 h 586192"/>
                  <a:gd name="connsiteX435" fmla="*/ 152222 w 245439"/>
                  <a:gd name="connsiteY435" fmla="*/ 361462 h 586192"/>
                  <a:gd name="connsiteX436" fmla="*/ 154655 w 245439"/>
                  <a:gd name="connsiteY436" fmla="*/ 358027 h 586192"/>
                  <a:gd name="connsiteX437" fmla="*/ 155937 w 245439"/>
                  <a:gd name="connsiteY437" fmla="*/ 363328 h 586192"/>
                  <a:gd name="connsiteX438" fmla="*/ 157679 w 245439"/>
                  <a:gd name="connsiteY438" fmla="*/ 367642 h 586192"/>
                  <a:gd name="connsiteX439" fmla="*/ 160005 w 245439"/>
                  <a:gd name="connsiteY439" fmla="*/ 372187 h 586192"/>
                  <a:gd name="connsiteX440" fmla="*/ 163185 w 245439"/>
                  <a:gd name="connsiteY440" fmla="*/ 377085 h 586192"/>
                  <a:gd name="connsiteX441" fmla="*/ 168856 w 245439"/>
                  <a:gd name="connsiteY441" fmla="*/ 376082 h 586192"/>
                  <a:gd name="connsiteX442" fmla="*/ 170992 w 245439"/>
                  <a:gd name="connsiteY442" fmla="*/ 380355 h 586192"/>
                  <a:gd name="connsiteX443" fmla="*/ 172102 w 245439"/>
                  <a:gd name="connsiteY443" fmla="*/ 386207 h 586192"/>
                  <a:gd name="connsiteX444" fmla="*/ 170499 w 245439"/>
                  <a:gd name="connsiteY444" fmla="*/ 390398 h 586192"/>
                  <a:gd name="connsiteX445" fmla="*/ 172439 w 245439"/>
                  <a:gd name="connsiteY445" fmla="*/ 394433 h 586192"/>
                  <a:gd name="connsiteX446" fmla="*/ 176088 w 245439"/>
                  <a:gd name="connsiteY446" fmla="*/ 399166 h 586192"/>
                  <a:gd name="connsiteX447" fmla="*/ 177181 w 245439"/>
                  <a:gd name="connsiteY447" fmla="*/ 405494 h 586192"/>
                  <a:gd name="connsiteX448" fmla="*/ 179663 w 245439"/>
                  <a:gd name="connsiteY448" fmla="*/ 411781 h 586192"/>
                  <a:gd name="connsiteX449" fmla="*/ 178981 w 245439"/>
                  <a:gd name="connsiteY449" fmla="*/ 416687 h 586192"/>
                  <a:gd name="connsiteX450" fmla="*/ 181635 w 245439"/>
                  <a:gd name="connsiteY450" fmla="*/ 423253 h 586192"/>
                  <a:gd name="connsiteX451" fmla="*/ 181939 w 245439"/>
                  <a:gd name="connsiteY451" fmla="*/ 428373 h 586192"/>
                  <a:gd name="connsiteX452" fmla="*/ 183697 w 245439"/>
                  <a:gd name="connsiteY452" fmla="*/ 433115 h 586192"/>
                  <a:gd name="connsiteX453" fmla="*/ 184215 w 245439"/>
                  <a:gd name="connsiteY453" fmla="*/ 428973 h 586192"/>
                  <a:gd name="connsiteX454" fmla="*/ 187971 w 245439"/>
                  <a:gd name="connsiteY454" fmla="*/ 434948 h 586192"/>
                  <a:gd name="connsiteX455" fmla="*/ 188185 w 245439"/>
                  <a:gd name="connsiteY455" fmla="*/ 442221 h 586192"/>
                  <a:gd name="connsiteX456" fmla="*/ 189434 w 245439"/>
                  <a:gd name="connsiteY456" fmla="*/ 446461 h 586192"/>
                  <a:gd name="connsiteX457" fmla="*/ 192055 w 245439"/>
                  <a:gd name="connsiteY457" fmla="*/ 450077 h 586192"/>
                  <a:gd name="connsiteX458" fmla="*/ 192097 w 245439"/>
                  <a:gd name="connsiteY458" fmla="*/ 455641 h 586192"/>
                  <a:gd name="connsiteX459" fmla="*/ 193773 w 245439"/>
                  <a:gd name="connsiteY459" fmla="*/ 461977 h 586192"/>
                  <a:gd name="connsiteX460" fmla="*/ 195310 w 245439"/>
                  <a:gd name="connsiteY460" fmla="*/ 465848 h 586192"/>
                  <a:gd name="connsiteX461" fmla="*/ 195499 w 245439"/>
                  <a:gd name="connsiteY461" fmla="*/ 470031 h 586192"/>
                  <a:gd name="connsiteX462" fmla="*/ 195819 w 245439"/>
                  <a:gd name="connsiteY462" fmla="*/ 462026 h 586192"/>
                  <a:gd name="connsiteX463" fmla="*/ 196287 w 245439"/>
                  <a:gd name="connsiteY463" fmla="*/ 456364 h 586192"/>
                  <a:gd name="connsiteX464" fmla="*/ 197882 w 245439"/>
                  <a:gd name="connsiteY464" fmla="*/ 461870 h 586192"/>
                  <a:gd name="connsiteX465" fmla="*/ 201744 w 245439"/>
                  <a:gd name="connsiteY465" fmla="*/ 468231 h 586192"/>
                  <a:gd name="connsiteX466" fmla="*/ 204596 w 245439"/>
                  <a:gd name="connsiteY466" fmla="*/ 474501 h 586192"/>
                  <a:gd name="connsiteX467" fmla="*/ 206026 w 245439"/>
                  <a:gd name="connsiteY467" fmla="*/ 479810 h 586192"/>
                  <a:gd name="connsiteX468" fmla="*/ 208672 w 245439"/>
                  <a:gd name="connsiteY468" fmla="*/ 483393 h 586192"/>
                  <a:gd name="connsiteX469" fmla="*/ 210595 w 245439"/>
                  <a:gd name="connsiteY469" fmla="*/ 488496 h 586192"/>
                  <a:gd name="connsiteX470" fmla="*/ 212066 w 245439"/>
                  <a:gd name="connsiteY470" fmla="*/ 493329 h 586192"/>
                  <a:gd name="connsiteX471" fmla="*/ 212494 w 245439"/>
                  <a:gd name="connsiteY471" fmla="*/ 499287 h 586192"/>
                  <a:gd name="connsiteX472" fmla="*/ 216183 w 245439"/>
                  <a:gd name="connsiteY472" fmla="*/ 503494 h 586192"/>
                  <a:gd name="connsiteX473" fmla="*/ 211630 w 245439"/>
                  <a:gd name="connsiteY473" fmla="*/ 503568 h 586192"/>
                  <a:gd name="connsiteX474" fmla="*/ 216858 w 245439"/>
                  <a:gd name="connsiteY474" fmla="*/ 507924 h 586192"/>
                  <a:gd name="connsiteX475" fmla="*/ 217137 w 245439"/>
                  <a:gd name="connsiteY475" fmla="*/ 512189 h 586192"/>
                  <a:gd name="connsiteX476" fmla="*/ 216800 w 245439"/>
                  <a:gd name="connsiteY476" fmla="*/ 508039 h 586192"/>
                  <a:gd name="connsiteX477" fmla="*/ 211343 w 245439"/>
                  <a:gd name="connsiteY477" fmla="*/ 508968 h 586192"/>
                  <a:gd name="connsiteX478" fmla="*/ 216110 w 245439"/>
                  <a:gd name="connsiteY478" fmla="*/ 512123 h 586192"/>
                  <a:gd name="connsiteX479" fmla="*/ 214877 w 245439"/>
                  <a:gd name="connsiteY479" fmla="*/ 517079 h 586192"/>
                  <a:gd name="connsiteX480" fmla="*/ 217835 w 245439"/>
                  <a:gd name="connsiteY480" fmla="*/ 519939 h 586192"/>
                  <a:gd name="connsiteX481" fmla="*/ 211877 w 245439"/>
                  <a:gd name="connsiteY481" fmla="*/ 521632 h 586192"/>
                  <a:gd name="connsiteX482" fmla="*/ 216832 w 245439"/>
                  <a:gd name="connsiteY482" fmla="*/ 522667 h 586192"/>
                  <a:gd name="connsiteX483" fmla="*/ 213562 w 245439"/>
                  <a:gd name="connsiteY483" fmla="*/ 526012 h 586192"/>
                  <a:gd name="connsiteX484" fmla="*/ 216619 w 245439"/>
                  <a:gd name="connsiteY484" fmla="*/ 528765 h 586192"/>
                  <a:gd name="connsiteX485" fmla="*/ 218682 w 245439"/>
                  <a:gd name="connsiteY485" fmla="*/ 525198 h 586192"/>
                  <a:gd name="connsiteX486" fmla="*/ 221895 w 245439"/>
                  <a:gd name="connsiteY486" fmla="*/ 527844 h 586192"/>
                  <a:gd name="connsiteX487" fmla="*/ 225437 w 245439"/>
                  <a:gd name="connsiteY487" fmla="*/ 531641 h 586192"/>
                  <a:gd name="connsiteX488" fmla="*/ 221944 w 245439"/>
                  <a:gd name="connsiteY488" fmla="*/ 528239 h 586192"/>
                  <a:gd name="connsiteX489" fmla="*/ 217646 w 245439"/>
                  <a:gd name="connsiteY489" fmla="*/ 529209 h 586192"/>
                  <a:gd name="connsiteX490" fmla="*/ 217901 w 245439"/>
                  <a:gd name="connsiteY490" fmla="*/ 533646 h 586192"/>
                  <a:gd name="connsiteX491" fmla="*/ 220736 w 245439"/>
                  <a:gd name="connsiteY491" fmla="*/ 537073 h 586192"/>
                  <a:gd name="connsiteX492" fmla="*/ 219775 w 245439"/>
                  <a:gd name="connsiteY492" fmla="*/ 541067 h 586192"/>
                  <a:gd name="connsiteX493" fmla="*/ 218419 w 245439"/>
                  <a:gd name="connsiteY493" fmla="*/ 545645 h 586192"/>
                  <a:gd name="connsiteX494" fmla="*/ 218361 w 245439"/>
                  <a:gd name="connsiteY494" fmla="*/ 549828 h 586192"/>
                  <a:gd name="connsiteX495" fmla="*/ 219150 w 245439"/>
                  <a:gd name="connsiteY495" fmla="*/ 554750 h 586192"/>
                  <a:gd name="connsiteX496" fmla="*/ 215855 w 245439"/>
                  <a:gd name="connsiteY496" fmla="*/ 558169 h 586192"/>
                  <a:gd name="connsiteX497" fmla="*/ 213094 w 245439"/>
                  <a:gd name="connsiteY497" fmla="*/ 561670 h 586192"/>
                  <a:gd name="connsiteX498" fmla="*/ 215731 w 245439"/>
                  <a:gd name="connsiteY498" fmla="*/ 568655 h 586192"/>
                  <a:gd name="connsiteX499" fmla="*/ 216052 w 245439"/>
                  <a:gd name="connsiteY499" fmla="*/ 573339 h 586192"/>
                  <a:gd name="connsiteX500" fmla="*/ 217309 w 245439"/>
                  <a:gd name="connsiteY500" fmla="*/ 581221 h 586192"/>
                  <a:gd name="connsiteX501" fmla="*/ 206404 w 245439"/>
                  <a:gd name="connsiteY501" fmla="*/ 586192 h 586192"/>
                  <a:gd name="connsiteX502" fmla="*/ 209428 w 245439"/>
                  <a:gd name="connsiteY502" fmla="*/ 582733 h 586192"/>
                  <a:gd name="connsiteX503" fmla="*/ 205862 w 245439"/>
                  <a:gd name="connsiteY503" fmla="*/ 585995 h 5861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</a:cxnLst>
                <a:rect l="l" t="t" r="r" b="b"/>
                <a:pathLst>
                  <a:path w="245439" h="586192">
                    <a:moveTo>
                      <a:pt x="27119" y="256460"/>
                    </a:moveTo>
                    <a:lnTo>
                      <a:pt x="27826" y="251341"/>
                    </a:lnTo>
                    <a:lnTo>
                      <a:pt x="27119" y="256460"/>
                    </a:lnTo>
                    <a:close/>
                    <a:moveTo>
                      <a:pt x="20742" y="258638"/>
                    </a:moveTo>
                    <a:lnTo>
                      <a:pt x="22049" y="254669"/>
                    </a:lnTo>
                    <a:lnTo>
                      <a:pt x="20742" y="258638"/>
                    </a:lnTo>
                    <a:close/>
                    <a:moveTo>
                      <a:pt x="33817" y="266667"/>
                    </a:moveTo>
                    <a:lnTo>
                      <a:pt x="35247" y="261317"/>
                    </a:lnTo>
                    <a:lnTo>
                      <a:pt x="29297" y="261843"/>
                    </a:lnTo>
                    <a:lnTo>
                      <a:pt x="32633" y="265640"/>
                    </a:lnTo>
                    <a:close/>
                    <a:moveTo>
                      <a:pt x="38033" y="266914"/>
                    </a:moveTo>
                    <a:lnTo>
                      <a:pt x="37770" y="261202"/>
                    </a:lnTo>
                    <a:lnTo>
                      <a:pt x="35156" y="257060"/>
                    </a:lnTo>
                    <a:lnTo>
                      <a:pt x="36052" y="263914"/>
                    </a:lnTo>
                    <a:close/>
                    <a:moveTo>
                      <a:pt x="29264" y="273053"/>
                    </a:moveTo>
                    <a:lnTo>
                      <a:pt x="27202" y="267481"/>
                    </a:lnTo>
                    <a:lnTo>
                      <a:pt x="29264" y="273053"/>
                    </a:lnTo>
                    <a:close/>
                    <a:moveTo>
                      <a:pt x="35600" y="273439"/>
                    </a:moveTo>
                    <a:lnTo>
                      <a:pt x="32149" y="267472"/>
                    </a:lnTo>
                    <a:lnTo>
                      <a:pt x="34770" y="273192"/>
                    </a:lnTo>
                    <a:close/>
                    <a:moveTo>
                      <a:pt x="33595" y="274178"/>
                    </a:moveTo>
                    <a:lnTo>
                      <a:pt x="30883" y="269100"/>
                    </a:lnTo>
                    <a:lnTo>
                      <a:pt x="28960" y="263511"/>
                    </a:lnTo>
                    <a:lnTo>
                      <a:pt x="33201" y="273702"/>
                    </a:lnTo>
                    <a:close/>
                    <a:moveTo>
                      <a:pt x="43070" y="275847"/>
                    </a:moveTo>
                    <a:lnTo>
                      <a:pt x="41830" y="270497"/>
                    </a:lnTo>
                    <a:lnTo>
                      <a:pt x="43070" y="275847"/>
                    </a:lnTo>
                    <a:close/>
                    <a:moveTo>
                      <a:pt x="45339" y="276948"/>
                    </a:moveTo>
                    <a:lnTo>
                      <a:pt x="47081" y="272880"/>
                    </a:lnTo>
                    <a:lnTo>
                      <a:pt x="45339" y="276948"/>
                    </a:lnTo>
                    <a:close/>
                    <a:moveTo>
                      <a:pt x="58455" y="303624"/>
                    </a:moveTo>
                    <a:lnTo>
                      <a:pt x="58783" y="298865"/>
                    </a:lnTo>
                    <a:lnTo>
                      <a:pt x="55899" y="292570"/>
                    </a:lnTo>
                    <a:lnTo>
                      <a:pt x="59104" y="288338"/>
                    </a:lnTo>
                    <a:lnTo>
                      <a:pt x="55553" y="290549"/>
                    </a:lnTo>
                    <a:lnTo>
                      <a:pt x="49957" y="289957"/>
                    </a:lnTo>
                    <a:lnTo>
                      <a:pt x="47097" y="286300"/>
                    </a:lnTo>
                    <a:lnTo>
                      <a:pt x="46226" y="291518"/>
                    </a:lnTo>
                    <a:lnTo>
                      <a:pt x="50269" y="298307"/>
                    </a:lnTo>
                    <a:lnTo>
                      <a:pt x="58455" y="303624"/>
                    </a:lnTo>
                    <a:close/>
                    <a:moveTo>
                      <a:pt x="52381" y="309245"/>
                    </a:moveTo>
                    <a:lnTo>
                      <a:pt x="53220" y="302243"/>
                    </a:lnTo>
                    <a:lnTo>
                      <a:pt x="47558" y="302621"/>
                    </a:lnTo>
                    <a:lnTo>
                      <a:pt x="50902" y="308900"/>
                    </a:lnTo>
                    <a:close/>
                    <a:moveTo>
                      <a:pt x="170056" y="387472"/>
                    </a:moveTo>
                    <a:lnTo>
                      <a:pt x="170163" y="381514"/>
                    </a:lnTo>
                    <a:lnTo>
                      <a:pt x="167015" y="376937"/>
                    </a:lnTo>
                    <a:lnTo>
                      <a:pt x="166941" y="383651"/>
                    </a:lnTo>
                    <a:lnTo>
                      <a:pt x="170056" y="387472"/>
                    </a:lnTo>
                    <a:close/>
                    <a:moveTo>
                      <a:pt x="107237" y="397679"/>
                    </a:moveTo>
                    <a:lnTo>
                      <a:pt x="109324" y="393595"/>
                    </a:lnTo>
                    <a:lnTo>
                      <a:pt x="106686" y="397169"/>
                    </a:lnTo>
                    <a:close/>
                    <a:moveTo>
                      <a:pt x="202180" y="489803"/>
                    </a:moveTo>
                    <a:lnTo>
                      <a:pt x="202410" y="484576"/>
                    </a:lnTo>
                    <a:lnTo>
                      <a:pt x="199862" y="480196"/>
                    </a:lnTo>
                    <a:lnTo>
                      <a:pt x="201292" y="487009"/>
                    </a:lnTo>
                    <a:close/>
                    <a:moveTo>
                      <a:pt x="209362" y="506823"/>
                    </a:moveTo>
                    <a:lnTo>
                      <a:pt x="208590" y="502229"/>
                    </a:lnTo>
                    <a:lnTo>
                      <a:pt x="209362" y="506823"/>
                    </a:lnTo>
                    <a:close/>
                    <a:moveTo>
                      <a:pt x="213216" y="508491"/>
                    </a:moveTo>
                    <a:lnTo>
                      <a:pt x="210875" y="505039"/>
                    </a:lnTo>
                    <a:lnTo>
                      <a:pt x="213216" y="508491"/>
                    </a:lnTo>
                    <a:close/>
                    <a:moveTo>
                      <a:pt x="204900" y="508713"/>
                    </a:moveTo>
                    <a:lnTo>
                      <a:pt x="207727" y="504489"/>
                    </a:lnTo>
                    <a:lnTo>
                      <a:pt x="207546" y="499665"/>
                    </a:lnTo>
                    <a:lnTo>
                      <a:pt x="203889" y="497725"/>
                    </a:lnTo>
                    <a:lnTo>
                      <a:pt x="204185" y="504078"/>
                    </a:lnTo>
                    <a:lnTo>
                      <a:pt x="204900" y="508713"/>
                    </a:lnTo>
                    <a:close/>
                    <a:moveTo>
                      <a:pt x="195713" y="510323"/>
                    </a:moveTo>
                    <a:lnTo>
                      <a:pt x="197989" y="505976"/>
                    </a:lnTo>
                    <a:lnTo>
                      <a:pt x="193559" y="508244"/>
                    </a:lnTo>
                    <a:close/>
                    <a:moveTo>
                      <a:pt x="199764" y="514506"/>
                    </a:moveTo>
                    <a:lnTo>
                      <a:pt x="199090" y="509715"/>
                    </a:lnTo>
                    <a:lnTo>
                      <a:pt x="197865" y="513652"/>
                    </a:lnTo>
                    <a:close/>
                    <a:moveTo>
                      <a:pt x="210201" y="522388"/>
                    </a:moveTo>
                    <a:lnTo>
                      <a:pt x="215156" y="520785"/>
                    </a:lnTo>
                    <a:lnTo>
                      <a:pt x="210710" y="518689"/>
                    </a:lnTo>
                    <a:lnTo>
                      <a:pt x="208245" y="514967"/>
                    </a:lnTo>
                    <a:lnTo>
                      <a:pt x="209535" y="521870"/>
                    </a:lnTo>
                    <a:close/>
                    <a:moveTo>
                      <a:pt x="199920" y="530236"/>
                    </a:moveTo>
                    <a:lnTo>
                      <a:pt x="198860" y="525560"/>
                    </a:lnTo>
                    <a:lnTo>
                      <a:pt x="199920" y="530236"/>
                    </a:lnTo>
                    <a:close/>
                    <a:moveTo>
                      <a:pt x="212395" y="533745"/>
                    </a:moveTo>
                    <a:lnTo>
                      <a:pt x="212017" y="525223"/>
                    </a:lnTo>
                    <a:lnTo>
                      <a:pt x="207193" y="524763"/>
                    </a:lnTo>
                    <a:lnTo>
                      <a:pt x="207916" y="529324"/>
                    </a:lnTo>
                    <a:lnTo>
                      <a:pt x="212395" y="533745"/>
                    </a:lnTo>
                    <a:close/>
                    <a:moveTo>
                      <a:pt x="203667" y="536457"/>
                    </a:moveTo>
                    <a:lnTo>
                      <a:pt x="205525" y="531247"/>
                    </a:lnTo>
                    <a:lnTo>
                      <a:pt x="206190" y="526431"/>
                    </a:lnTo>
                    <a:lnTo>
                      <a:pt x="203446" y="531017"/>
                    </a:lnTo>
                    <a:lnTo>
                      <a:pt x="203626" y="535134"/>
                    </a:lnTo>
                    <a:close/>
                    <a:moveTo>
                      <a:pt x="213693" y="551833"/>
                    </a:moveTo>
                    <a:lnTo>
                      <a:pt x="213800" y="546738"/>
                    </a:lnTo>
                    <a:lnTo>
                      <a:pt x="212781" y="551381"/>
                    </a:lnTo>
                    <a:close/>
                    <a:moveTo>
                      <a:pt x="207489" y="559673"/>
                    </a:moveTo>
                    <a:lnTo>
                      <a:pt x="205533" y="551249"/>
                    </a:lnTo>
                    <a:lnTo>
                      <a:pt x="200536" y="554298"/>
                    </a:lnTo>
                    <a:lnTo>
                      <a:pt x="206338" y="554939"/>
                    </a:lnTo>
                    <a:lnTo>
                      <a:pt x="206576" y="559369"/>
                    </a:lnTo>
                    <a:close/>
                    <a:moveTo>
                      <a:pt x="207217" y="580234"/>
                    </a:moveTo>
                    <a:lnTo>
                      <a:pt x="208385" y="575690"/>
                    </a:lnTo>
                    <a:lnTo>
                      <a:pt x="207217" y="580234"/>
                    </a:lnTo>
                    <a:close/>
                    <a:moveTo>
                      <a:pt x="217925" y="582182"/>
                    </a:moveTo>
                    <a:lnTo>
                      <a:pt x="220999" y="575098"/>
                    </a:lnTo>
                    <a:lnTo>
                      <a:pt x="222446" y="568672"/>
                    </a:lnTo>
                    <a:lnTo>
                      <a:pt x="223555" y="564061"/>
                    </a:lnTo>
                    <a:lnTo>
                      <a:pt x="222224" y="559862"/>
                    </a:lnTo>
                    <a:lnTo>
                      <a:pt x="225412" y="556123"/>
                    </a:lnTo>
                    <a:lnTo>
                      <a:pt x="228050" y="550773"/>
                    </a:lnTo>
                    <a:lnTo>
                      <a:pt x="232430" y="548307"/>
                    </a:lnTo>
                    <a:lnTo>
                      <a:pt x="234107" y="542974"/>
                    </a:lnTo>
                    <a:lnTo>
                      <a:pt x="236318" y="539309"/>
                    </a:lnTo>
                    <a:lnTo>
                      <a:pt x="238684" y="534443"/>
                    </a:lnTo>
                    <a:lnTo>
                      <a:pt x="239802" y="529866"/>
                    </a:lnTo>
                    <a:lnTo>
                      <a:pt x="242950" y="525050"/>
                    </a:lnTo>
                    <a:lnTo>
                      <a:pt x="240599" y="518484"/>
                    </a:lnTo>
                    <a:lnTo>
                      <a:pt x="239802" y="513923"/>
                    </a:lnTo>
                    <a:lnTo>
                      <a:pt x="236753" y="511121"/>
                    </a:lnTo>
                    <a:lnTo>
                      <a:pt x="235274" y="507053"/>
                    </a:lnTo>
                    <a:lnTo>
                      <a:pt x="234847" y="500248"/>
                    </a:lnTo>
                    <a:lnTo>
                      <a:pt x="230614" y="497117"/>
                    </a:lnTo>
                    <a:lnTo>
                      <a:pt x="226111" y="489285"/>
                    </a:lnTo>
                    <a:lnTo>
                      <a:pt x="223826" y="484511"/>
                    </a:lnTo>
                    <a:lnTo>
                      <a:pt x="225412" y="480648"/>
                    </a:lnTo>
                    <a:lnTo>
                      <a:pt x="225790" y="474542"/>
                    </a:lnTo>
                    <a:lnTo>
                      <a:pt x="224270" y="468288"/>
                    </a:lnTo>
                    <a:lnTo>
                      <a:pt x="223284" y="463374"/>
                    </a:lnTo>
                    <a:lnTo>
                      <a:pt x="221525" y="459002"/>
                    </a:lnTo>
                    <a:lnTo>
                      <a:pt x="218460" y="455731"/>
                    </a:lnTo>
                    <a:lnTo>
                      <a:pt x="215124" y="452296"/>
                    </a:lnTo>
                    <a:lnTo>
                      <a:pt x="211458" y="449436"/>
                    </a:lnTo>
                    <a:lnTo>
                      <a:pt x="206075" y="445450"/>
                    </a:lnTo>
                    <a:lnTo>
                      <a:pt x="202484" y="438744"/>
                    </a:lnTo>
                    <a:lnTo>
                      <a:pt x="197504" y="433600"/>
                    </a:lnTo>
                    <a:lnTo>
                      <a:pt x="194784" y="429647"/>
                    </a:lnTo>
                    <a:lnTo>
                      <a:pt x="193288" y="424346"/>
                    </a:lnTo>
                    <a:lnTo>
                      <a:pt x="192409" y="418068"/>
                    </a:lnTo>
                    <a:lnTo>
                      <a:pt x="195745" y="415150"/>
                    </a:lnTo>
                    <a:lnTo>
                      <a:pt x="199254" y="411822"/>
                    </a:lnTo>
                    <a:lnTo>
                      <a:pt x="200742" y="406867"/>
                    </a:lnTo>
                    <a:lnTo>
                      <a:pt x="199731" y="402840"/>
                    </a:lnTo>
                    <a:lnTo>
                      <a:pt x="200232" y="396882"/>
                    </a:lnTo>
                    <a:lnTo>
                      <a:pt x="198597" y="391951"/>
                    </a:lnTo>
                    <a:lnTo>
                      <a:pt x="205073" y="389683"/>
                    </a:lnTo>
                    <a:lnTo>
                      <a:pt x="207538" y="383404"/>
                    </a:lnTo>
                    <a:lnTo>
                      <a:pt x="205796" y="379681"/>
                    </a:lnTo>
                    <a:lnTo>
                      <a:pt x="202344" y="382065"/>
                    </a:lnTo>
                    <a:lnTo>
                      <a:pt x="199443" y="378695"/>
                    </a:lnTo>
                    <a:lnTo>
                      <a:pt x="196633" y="374964"/>
                    </a:lnTo>
                    <a:lnTo>
                      <a:pt x="194447" y="370937"/>
                    </a:lnTo>
                    <a:lnTo>
                      <a:pt x="193173" y="366549"/>
                    </a:lnTo>
                    <a:lnTo>
                      <a:pt x="191299" y="361594"/>
                    </a:lnTo>
                    <a:lnTo>
                      <a:pt x="186755" y="358701"/>
                    </a:lnTo>
                    <a:lnTo>
                      <a:pt x="184659" y="354567"/>
                    </a:lnTo>
                    <a:lnTo>
                      <a:pt x="180213" y="350475"/>
                    </a:lnTo>
                    <a:lnTo>
                      <a:pt x="176302" y="345503"/>
                    </a:lnTo>
                    <a:lnTo>
                      <a:pt x="173096" y="342766"/>
                    </a:lnTo>
                    <a:lnTo>
                      <a:pt x="169037" y="338172"/>
                    </a:lnTo>
                    <a:lnTo>
                      <a:pt x="165947" y="333899"/>
                    </a:lnTo>
                    <a:lnTo>
                      <a:pt x="165544" y="328278"/>
                    </a:lnTo>
                    <a:lnTo>
                      <a:pt x="163580" y="323939"/>
                    </a:lnTo>
                    <a:lnTo>
                      <a:pt x="160629" y="319780"/>
                    </a:lnTo>
                    <a:lnTo>
                      <a:pt x="154096" y="313107"/>
                    </a:lnTo>
                    <a:lnTo>
                      <a:pt x="158238" y="314200"/>
                    </a:lnTo>
                    <a:lnTo>
                      <a:pt x="165659" y="312022"/>
                    </a:lnTo>
                    <a:lnTo>
                      <a:pt x="164155" y="305119"/>
                    </a:lnTo>
                    <a:lnTo>
                      <a:pt x="161262" y="300484"/>
                    </a:lnTo>
                    <a:lnTo>
                      <a:pt x="163522" y="296540"/>
                    </a:lnTo>
                    <a:lnTo>
                      <a:pt x="165010" y="292554"/>
                    </a:lnTo>
                    <a:lnTo>
                      <a:pt x="162610" y="286292"/>
                    </a:lnTo>
                    <a:lnTo>
                      <a:pt x="163941" y="282150"/>
                    </a:lnTo>
                    <a:lnTo>
                      <a:pt x="166744" y="278945"/>
                    </a:lnTo>
                    <a:lnTo>
                      <a:pt x="167886" y="273726"/>
                    </a:lnTo>
                    <a:lnTo>
                      <a:pt x="173400" y="275978"/>
                    </a:lnTo>
                    <a:lnTo>
                      <a:pt x="180032" y="277079"/>
                    </a:lnTo>
                    <a:lnTo>
                      <a:pt x="186582" y="274704"/>
                    </a:lnTo>
                    <a:lnTo>
                      <a:pt x="192384" y="274910"/>
                    </a:lnTo>
                    <a:lnTo>
                      <a:pt x="194472" y="269732"/>
                    </a:lnTo>
                    <a:lnTo>
                      <a:pt x="195269" y="264243"/>
                    </a:lnTo>
                    <a:lnTo>
                      <a:pt x="205204" y="264604"/>
                    </a:lnTo>
                    <a:lnTo>
                      <a:pt x="207973" y="261194"/>
                    </a:lnTo>
                    <a:lnTo>
                      <a:pt x="205508" y="256756"/>
                    </a:lnTo>
                    <a:lnTo>
                      <a:pt x="210743" y="257537"/>
                    </a:lnTo>
                    <a:lnTo>
                      <a:pt x="215140" y="253452"/>
                    </a:lnTo>
                    <a:lnTo>
                      <a:pt x="219914" y="254882"/>
                    </a:lnTo>
                    <a:lnTo>
                      <a:pt x="222651" y="248932"/>
                    </a:lnTo>
                    <a:lnTo>
                      <a:pt x="225108" y="243328"/>
                    </a:lnTo>
                    <a:lnTo>
                      <a:pt x="230869" y="242038"/>
                    </a:lnTo>
                    <a:lnTo>
                      <a:pt x="234419" y="239424"/>
                    </a:lnTo>
                    <a:lnTo>
                      <a:pt x="231255" y="236359"/>
                    </a:lnTo>
                    <a:lnTo>
                      <a:pt x="234361" y="230039"/>
                    </a:lnTo>
                    <a:lnTo>
                      <a:pt x="237328" y="226818"/>
                    </a:lnTo>
                    <a:lnTo>
                      <a:pt x="241668" y="223769"/>
                    </a:lnTo>
                    <a:lnTo>
                      <a:pt x="245440" y="219504"/>
                    </a:lnTo>
                    <a:lnTo>
                      <a:pt x="243344" y="215313"/>
                    </a:lnTo>
                    <a:lnTo>
                      <a:pt x="239120" y="214022"/>
                    </a:lnTo>
                    <a:lnTo>
                      <a:pt x="235488" y="216093"/>
                    </a:lnTo>
                    <a:lnTo>
                      <a:pt x="233244" y="219948"/>
                    </a:lnTo>
                    <a:lnTo>
                      <a:pt x="229316" y="221862"/>
                    </a:lnTo>
                    <a:lnTo>
                      <a:pt x="225642" y="219948"/>
                    </a:lnTo>
                    <a:lnTo>
                      <a:pt x="221574" y="220942"/>
                    </a:lnTo>
                    <a:lnTo>
                      <a:pt x="217465" y="220293"/>
                    </a:lnTo>
                    <a:lnTo>
                      <a:pt x="216594" y="216118"/>
                    </a:lnTo>
                    <a:lnTo>
                      <a:pt x="212115" y="213965"/>
                    </a:lnTo>
                    <a:lnTo>
                      <a:pt x="210176" y="210037"/>
                    </a:lnTo>
                    <a:lnTo>
                      <a:pt x="210809" y="205747"/>
                    </a:lnTo>
                    <a:lnTo>
                      <a:pt x="207826" y="202533"/>
                    </a:lnTo>
                    <a:lnTo>
                      <a:pt x="203330" y="202394"/>
                    </a:lnTo>
                    <a:lnTo>
                      <a:pt x="198967" y="201054"/>
                    </a:lnTo>
                    <a:lnTo>
                      <a:pt x="194143" y="201309"/>
                    </a:lnTo>
                    <a:lnTo>
                      <a:pt x="189820" y="201194"/>
                    </a:lnTo>
                    <a:lnTo>
                      <a:pt x="187749" y="197578"/>
                    </a:lnTo>
                    <a:lnTo>
                      <a:pt x="189105" y="193354"/>
                    </a:lnTo>
                    <a:lnTo>
                      <a:pt x="190864" y="189442"/>
                    </a:lnTo>
                    <a:lnTo>
                      <a:pt x="189787" y="184043"/>
                    </a:lnTo>
                    <a:lnTo>
                      <a:pt x="189902" y="179285"/>
                    </a:lnTo>
                    <a:lnTo>
                      <a:pt x="190609" y="175143"/>
                    </a:lnTo>
                    <a:lnTo>
                      <a:pt x="192310" y="171165"/>
                    </a:lnTo>
                    <a:lnTo>
                      <a:pt x="186927" y="169004"/>
                    </a:lnTo>
                    <a:lnTo>
                      <a:pt x="180706" y="170393"/>
                    </a:lnTo>
                    <a:lnTo>
                      <a:pt x="174124" y="167623"/>
                    </a:lnTo>
                    <a:lnTo>
                      <a:pt x="175085" y="163523"/>
                    </a:lnTo>
                    <a:lnTo>
                      <a:pt x="172874" y="158748"/>
                    </a:lnTo>
                    <a:lnTo>
                      <a:pt x="171929" y="154647"/>
                    </a:lnTo>
                    <a:lnTo>
                      <a:pt x="169784" y="150456"/>
                    </a:lnTo>
                    <a:lnTo>
                      <a:pt x="165683" y="148426"/>
                    </a:lnTo>
                    <a:lnTo>
                      <a:pt x="165306" y="143898"/>
                    </a:lnTo>
                    <a:lnTo>
                      <a:pt x="169053" y="139764"/>
                    </a:lnTo>
                    <a:lnTo>
                      <a:pt x="163801" y="138720"/>
                    </a:lnTo>
                    <a:lnTo>
                      <a:pt x="158518" y="137931"/>
                    </a:lnTo>
                    <a:lnTo>
                      <a:pt x="153225" y="138745"/>
                    </a:lnTo>
                    <a:lnTo>
                      <a:pt x="148220" y="138934"/>
                    </a:lnTo>
                    <a:lnTo>
                      <a:pt x="142739" y="141416"/>
                    </a:lnTo>
                    <a:lnTo>
                      <a:pt x="139674" y="144728"/>
                    </a:lnTo>
                    <a:lnTo>
                      <a:pt x="134381" y="144572"/>
                    </a:lnTo>
                    <a:lnTo>
                      <a:pt x="135351" y="140364"/>
                    </a:lnTo>
                    <a:lnTo>
                      <a:pt x="137808" y="136970"/>
                    </a:lnTo>
                    <a:lnTo>
                      <a:pt x="136427" y="132466"/>
                    </a:lnTo>
                    <a:lnTo>
                      <a:pt x="134628" y="128489"/>
                    </a:lnTo>
                    <a:lnTo>
                      <a:pt x="130946" y="126443"/>
                    </a:lnTo>
                    <a:lnTo>
                      <a:pt x="130552" y="121315"/>
                    </a:lnTo>
                    <a:lnTo>
                      <a:pt x="132080" y="116959"/>
                    </a:lnTo>
                    <a:lnTo>
                      <a:pt x="135852" y="115036"/>
                    </a:lnTo>
                    <a:lnTo>
                      <a:pt x="133321" y="111708"/>
                    </a:lnTo>
                    <a:lnTo>
                      <a:pt x="133264" y="107451"/>
                    </a:lnTo>
                    <a:lnTo>
                      <a:pt x="134209" y="101969"/>
                    </a:lnTo>
                    <a:lnTo>
                      <a:pt x="138737" y="101723"/>
                    </a:lnTo>
                    <a:lnTo>
                      <a:pt x="141662" y="98066"/>
                    </a:lnTo>
                    <a:lnTo>
                      <a:pt x="141070" y="93908"/>
                    </a:lnTo>
                    <a:lnTo>
                      <a:pt x="145163" y="93349"/>
                    </a:lnTo>
                    <a:lnTo>
                      <a:pt x="148146" y="89042"/>
                    </a:lnTo>
                    <a:lnTo>
                      <a:pt x="148976" y="84235"/>
                    </a:lnTo>
                    <a:lnTo>
                      <a:pt x="153094" y="84826"/>
                    </a:lnTo>
                    <a:lnTo>
                      <a:pt x="151113" y="79912"/>
                    </a:lnTo>
                    <a:lnTo>
                      <a:pt x="148294" y="74628"/>
                    </a:lnTo>
                    <a:lnTo>
                      <a:pt x="150028" y="70733"/>
                    </a:lnTo>
                    <a:lnTo>
                      <a:pt x="150760" y="66648"/>
                    </a:lnTo>
                    <a:lnTo>
                      <a:pt x="149905" y="61413"/>
                    </a:lnTo>
                    <a:lnTo>
                      <a:pt x="148508" y="56630"/>
                    </a:lnTo>
                    <a:lnTo>
                      <a:pt x="147201" y="52365"/>
                    </a:lnTo>
                    <a:lnTo>
                      <a:pt x="146420" y="47804"/>
                    </a:lnTo>
                    <a:lnTo>
                      <a:pt x="144621" y="43358"/>
                    </a:lnTo>
                    <a:lnTo>
                      <a:pt x="144045" y="38904"/>
                    </a:lnTo>
                    <a:lnTo>
                      <a:pt x="142336" y="34721"/>
                    </a:lnTo>
                    <a:lnTo>
                      <a:pt x="141301" y="30612"/>
                    </a:lnTo>
                    <a:lnTo>
                      <a:pt x="136896" y="27596"/>
                    </a:lnTo>
                    <a:lnTo>
                      <a:pt x="133872" y="30579"/>
                    </a:lnTo>
                    <a:lnTo>
                      <a:pt x="129952" y="28492"/>
                    </a:lnTo>
                    <a:lnTo>
                      <a:pt x="127207" y="25410"/>
                    </a:lnTo>
                    <a:lnTo>
                      <a:pt x="125005" y="21589"/>
                    </a:lnTo>
                    <a:lnTo>
                      <a:pt x="123204" y="17825"/>
                    </a:lnTo>
                    <a:lnTo>
                      <a:pt x="122638" y="13116"/>
                    </a:lnTo>
                    <a:lnTo>
                      <a:pt x="119803" y="9985"/>
                    </a:lnTo>
                    <a:lnTo>
                      <a:pt x="116647" y="7232"/>
                    </a:lnTo>
                    <a:lnTo>
                      <a:pt x="112891" y="4939"/>
                    </a:lnTo>
                    <a:lnTo>
                      <a:pt x="108905" y="3287"/>
                    </a:lnTo>
                    <a:lnTo>
                      <a:pt x="106366" y="0"/>
                    </a:lnTo>
                    <a:lnTo>
                      <a:pt x="102126" y="797"/>
                    </a:lnTo>
                    <a:lnTo>
                      <a:pt x="102700" y="5029"/>
                    </a:lnTo>
                    <a:lnTo>
                      <a:pt x="100991" y="8859"/>
                    </a:lnTo>
                    <a:lnTo>
                      <a:pt x="100350" y="12968"/>
                    </a:lnTo>
                    <a:lnTo>
                      <a:pt x="103071" y="16239"/>
                    </a:lnTo>
                    <a:lnTo>
                      <a:pt x="101509" y="20192"/>
                    </a:lnTo>
                    <a:lnTo>
                      <a:pt x="97038" y="22517"/>
                    </a:lnTo>
                    <a:lnTo>
                      <a:pt x="94080" y="27029"/>
                    </a:lnTo>
                    <a:lnTo>
                      <a:pt x="93628" y="31467"/>
                    </a:lnTo>
                    <a:lnTo>
                      <a:pt x="95600" y="35683"/>
                    </a:lnTo>
                    <a:lnTo>
                      <a:pt x="100531" y="41468"/>
                    </a:lnTo>
                    <a:lnTo>
                      <a:pt x="94014" y="41846"/>
                    </a:lnTo>
                    <a:lnTo>
                      <a:pt x="91187" y="36973"/>
                    </a:lnTo>
                    <a:lnTo>
                      <a:pt x="86116" y="36381"/>
                    </a:lnTo>
                    <a:lnTo>
                      <a:pt x="78194" y="38584"/>
                    </a:lnTo>
                    <a:lnTo>
                      <a:pt x="72927" y="40786"/>
                    </a:lnTo>
                    <a:lnTo>
                      <a:pt x="70206" y="45906"/>
                    </a:lnTo>
                    <a:lnTo>
                      <a:pt x="66459" y="47656"/>
                    </a:lnTo>
                    <a:lnTo>
                      <a:pt x="65078" y="51691"/>
                    </a:lnTo>
                    <a:lnTo>
                      <a:pt x="60854" y="53056"/>
                    </a:lnTo>
                    <a:lnTo>
                      <a:pt x="58397" y="57436"/>
                    </a:lnTo>
                    <a:lnTo>
                      <a:pt x="53409" y="57617"/>
                    </a:lnTo>
                    <a:lnTo>
                      <a:pt x="51601" y="61718"/>
                    </a:lnTo>
                    <a:lnTo>
                      <a:pt x="51592" y="66492"/>
                    </a:lnTo>
                    <a:lnTo>
                      <a:pt x="53212" y="71908"/>
                    </a:lnTo>
                    <a:lnTo>
                      <a:pt x="54313" y="76239"/>
                    </a:lnTo>
                    <a:lnTo>
                      <a:pt x="53006" y="81441"/>
                    </a:lnTo>
                    <a:lnTo>
                      <a:pt x="54321" y="85525"/>
                    </a:lnTo>
                    <a:lnTo>
                      <a:pt x="52176" y="89725"/>
                    </a:lnTo>
                    <a:lnTo>
                      <a:pt x="49924" y="95231"/>
                    </a:lnTo>
                    <a:lnTo>
                      <a:pt x="46629" y="97827"/>
                    </a:lnTo>
                    <a:lnTo>
                      <a:pt x="45651" y="103999"/>
                    </a:lnTo>
                    <a:lnTo>
                      <a:pt x="50574" y="106498"/>
                    </a:lnTo>
                    <a:lnTo>
                      <a:pt x="50467" y="111790"/>
                    </a:lnTo>
                    <a:lnTo>
                      <a:pt x="49217" y="116918"/>
                    </a:lnTo>
                    <a:lnTo>
                      <a:pt x="47204" y="122819"/>
                    </a:lnTo>
                    <a:lnTo>
                      <a:pt x="45322" y="126665"/>
                    </a:lnTo>
                    <a:lnTo>
                      <a:pt x="43243" y="131505"/>
                    </a:lnTo>
                    <a:lnTo>
                      <a:pt x="42775" y="135778"/>
                    </a:lnTo>
                    <a:lnTo>
                      <a:pt x="41977" y="141884"/>
                    </a:lnTo>
                    <a:lnTo>
                      <a:pt x="41090" y="146749"/>
                    </a:lnTo>
                    <a:lnTo>
                      <a:pt x="36759" y="144186"/>
                    </a:lnTo>
                    <a:lnTo>
                      <a:pt x="31015" y="144194"/>
                    </a:lnTo>
                    <a:lnTo>
                      <a:pt x="27062" y="141737"/>
                    </a:lnTo>
                    <a:lnTo>
                      <a:pt x="22920" y="143733"/>
                    </a:lnTo>
                    <a:lnTo>
                      <a:pt x="19706" y="139682"/>
                    </a:lnTo>
                    <a:lnTo>
                      <a:pt x="19813" y="144251"/>
                    </a:lnTo>
                    <a:lnTo>
                      <a:pt x="20742" y="149314"/>
                    </a:lnTo>
                    <a:lnTo>
                      <a:pt x="22246" y="154031"/>
                    </a:lnTo>
                    <a:lnTo>
                      <a:pt x="22295" y="160539"/>
                    </a:lnTo>
                    <a:lnTo>
                      <a:pt x="23125" y="166547"/>
                    </a:lnTo>
                    <a:lnTo>
                      <a:pt x="21490" y="173244"/>
                    </a:lnTo>
                    <a:lnTo>
                      <a:pt x="17093" y="171486"/>
                    </a:lnTo>
                    <a:lnTo>
                      <a:pt x="18351" y="175956"/>
                    </a:lnTo>
                    <a:lnTo>
                      <a:pt x="17668" y="181438"/>
                    </a:lnTo>
                    <a:lnTo>
                      <a:pt x="19148" y="185728"/>
                    </a:lnTo>
                    <a:lnTo>
                      <a:pt x="21580" y="192138"/>
                    </a:lnTo>
                    <a:lnTo>
                      <a:pt x="22616" y="196600"/>
                    </a:lnTo>
                    <a:lnTo>
                      <a:pt x="18647" y="198400"/>
                    </a:lnTo>
                    <a:lnTo>
                      <a:pt x="18433" y="204859"/>
                    </a:lnTo>
                    <a:lnTo>
                      <a:pt x="14053" y="202632"/>
                    </a:lnTo>
                    <a:lnTo>
                      <a:pt x="9253" y="199920"/>
                    </a:lnTo>
                    <a:lnTo>
                      <a:pt x="9294" y="204300"/>
                    </a:lnTo>
                    <a:lnTo>
                      <a:pt x="8686" y="209009"/>
                    </a:lnTo>
                    <a:lnTo>
                      <a:pt x="9344" y="217227"/>
                    </a:lnTo>
                    <a:lnTo>
                      <a:pt x="11267" y="223481"/>
                    </a:lnTo>
                    <a:lnTo>
                      <a:pt x="10577" y="228166"/>
                    </a:lnTo>
                    <a:lnTo>
                      <a:pt x="8966" y="224024"/>
                    </a:lnTo>
                    <a:lnTo>
                      <a:pt x="3706" y="221041"/>
                    </a:lnTo>
                    <a:lnTo>
                      <a:pt x="879" y="224607"/>
                    </a:lnTo>
                    <a:lnTo>
                      <a:pt x="0" y="229793"/>
                    </a:lnTo>
                    <a:lnTo>
                      <a:pt x="2457" y="234148"/>
                    </a:lnTo>
                    <a:lnTo>
                      <a:pt x="5884" y="242342"/>
                    </a:lnTo>
                    <a:lnTo>
                      <a:pt x="11250" y="248365"/>
                    </a:lnTo>
                    <a:lnTo>
                      <a:pt x="16411" y="254849"/>
                    </a:lnTo>
                    <a:lnTo>
                      <a:pt x="19468" y="259008"/>
                    </a:lnTo>
                    <a:lnTo>
                      <a:pt x="17800" y="249984"/>
                    </a:lnTo>
                    <a:lnTo>
                      <a:pt x="14463" y="245522"/>
                    </a:lnTo>
                    <a:lnTo>
                      <a:pt x="11497" y="240714"/>
                    </a:lnTo>
                    <a:lnTo>
                      <a:pt x="13198" y="244528"/>
                    </a:lnTo>
                    <a:lnTo>
                      <a:pt x="17011" y="248398"/>
                    </a:lnTo>
                    <a:lnTo>
                      <a:pt x="18671" y="252392"/>
                    </a:lnTo>
                    <a:lnTo>
                      <a:pt x="22156" y="254669"/>
                    </a:lnTo>
                    <a:lnTo>
                      <a:pt x="20832" y="259328"/>
                    </a:lnTo>
                    <a:lnTo>
                      <a:pt x="24473" y="263914"/>
                    </a:lnTo>
                    <a:lnTo>
                      <a:pt x="23290" y="259452"/>
                    </a:lnTo>
                    <a:lnTo>
                      <a:pt x="26429" y="254923"/>
                    </a:lnTo>
                    <a:lnTo>
                      <a:pt x="27275" y="249113"/>
                    </a:lnTo>
                    <a:lnTo>
                      <a:pt x="28993" y="254217"/>
                    </a:lnTo>
                    <a:lnTo>
                      <a:pt x="26832" y="261054"/>
                    </a:lnTo>
                    <a:lnTo>
                      <a:pt x="31615" y="261284"/>
                    </a:lnTo>
                    <a:lnTo>
                      <a:pt x="34063" y="257085"/>
                    </a:lnTo>
                    <a:lnTo>
                      <a:pt x="38879" y="263774"/>
                    </a:lnTo>
                    <a:lnTo>
                      <a:pt x="40564" y="269100"/>
                    </a:lnTo>
                    <a:lnTo>
                      <a:pt x="45363" y="269971"/>
                    </a:lnTo>
                    <a:lnTo>
                      <a:pt x="50385" y="271540"/>
                    </a:lnTo>
                    <a:lnTo>
                      <a:pt x="48601" y="276923"/>
                    </a:lnTo>
                    <a:lnTo>
                      <a:pt x="52998" y="278706"/>
                    </a:lnTo>
                    <a:lnTo>
                      <a:pt x="55258" y="283580"/>
                    </a:lnTo>
                    <a:lnTo>
                      <a:pt x="50434" y="282298"/>
                    </a:lnTo>
                    <a:lnTo>
                      <a:pt x="50705" y="287615"/>
                    </a:lnTo>
                    <a:lnTo>
                      <a:pt x="54411" y="290294"/>
                    </a:lnTo>
                    <a:lnTo>
                      <a:pt x="57296" y="286283"/>
                    </a:lnTo>
                    <a:lnTo>
                      <a:pt x="61512" y="287796"/>
                    </a:lnTo>
                    <a:lnTo>
                      <a:pt x="60049" y="292143"/>
                    </a:lnTo>
                    <a:lnTo>
                      <a:pt x="62777" y="296482"/>
                    </a:lnTo>
                    <a:lnTo>
                      <a:pt x="61158" y="300788"/>
                    </a:lnTo>
                    <a:lnTo>
                      <a:pt x="63739" y="304815"/>
                    </a:lnTo>
                    <a:lnTo>
                      <a:pt x="67248" y="307075"/>
                    </a:lnTo>
                    <a:lnTo>
                      <a:pt x="68283" y="313074"/>
                    </a:lnTo>
                    <a:lnTo>
                      <a:pt x="71283" y="317512"/>
                    </a:lnTo>
                    <a:lnTo>
                      <a:pt x="73305" y="321153"/>
                    </a:lnTo>
                    <a:lnTo>
                      <a:pt x="75104" y="325738"/>
                    </a:lnTo>
                    <a:lnTo>
                      <a:pt x="76592" y="330127"/>
                    </a:lnTo>
                    <a:lnTo>
                      <a:pt x="77627" y="336397"/>
                    </a:lnTo>
                    <a:lnTo>
                      <a:pt x="80528" y="341854"/>
                    </a:lnTo>
                    <a:lnTo>
                      <a:pt x="82517" y="345815"/>
                    </a:lnTo>
                    <a:lnTo>
                      <a:pt x="82353" y="351814"/>
                    </a:lnTo>
                    <a:lnTo>
                      <a:pt x="81293" y="356523"/>
                    </a:lnTo>
                    <a:lnTo>
                      <a:pt x="80430" y="361544"/>
                    </a:lnTo>
                    <a:lnTo>
                      <a:pt x="78786" y="365505"/>
                    </a:lnTo>
                    <a:lnTo>
                      <a:pt x="79065" y="373132"/>
                    </a:lnTo>
                    <a:lnTo>
                      <a:pt x="77405" y="377175"/>
                    </a:lnTo>
                    <a:lnTo>
                      <a:pt x="76912" y="381711"/>
                    </a:lnTo>
                    <a:lnTo>
                      <a:pt x="76970" y="386650"/>
                    </a:lnTo>
                    <a:lnTo>
                      <a:pt x="77069" y="391721"/>
                    </a:lnTo>
                    <a:lnTo>
                      <a:pt x="81079" y="393660"/>
                    </a:lnTo>
                    <a:lnTo>
                      <a:pt x="83964" y="397186"/>
                    </a:lnTo>
                    <a:lnTo>
                      <a:pt x="87530" y="393044"/>
                    </a:lnTo>
                    <a:lnTo>
                      <a:pt x="91968" y="395641"/>
                    </a:lnTo>
                    <a:lnTo>
                      <a:pt x="96101" y="398238"/>
                    </a:lnTo>
                    <a:lnTo>
                      <a:pt x="101246" y="399545"/>
                    </a:lnTo>
                    <a:lnTo>
                      <a:pt x="101468" y="393085"/>
                    </a:lnTo>
                    <a:lnTo>
                      <a:pt x="102676" y="388976"/>
                    </a:lnTo>
                    <a:lnTo>
                      <a:pt x="102676" y="393652"/>
                    </a:lnTo>
                    <a:lnTo>
                      <a:pt x="103785" y="399133"/>
                    </a:lnTo>
                    <a:lnTo>
                      <a:pt x="107212" y="392970"/>
                    </a:lnTo>
                    <a:lnTo>
                      <a:pt x="108059" y="399199"/>
                    </a:lnTo>
                    <a:lnTo>
                      <a:pt x="113812" y="400983"/>
                    </a:lnTo>
                    <a:lnTo>
                      <a:pt x="117501" y="395879"/>
                    </a:lnTo>
                    <a:lnTo>
                      <a:pt x="119071" y="390661"/>
                    </a:lnTo>
                    <a:lnTo>
                      <a:pt x="122448" y="386889"/>
                    </a:lnTo>
                    <a:lnTo>
                      <a:pt x="126401" y="385623"/>
                    </a:lnTo>
                    <a:lnTo>
                      <a:pt x="129623" y="382903"/>
                    </a:lnTo>
                    <a:lnTo>
                      <a:pt x="133797" y="381868"/>
                    </a:lnTo>
                    <a:lnTo>
                      <a:pt x="132524" y="376534"/>
                    </a:lnTo>
                    <a:lnTo>
                      <a:pt x="131472" y="372400"/>
                    </a:lnTo>
                    <a:lnTo>
                      <a:pt x="127684" y="368743"/>
                    </a:lnTo>
                    <a:lnTo>
                      <a:pt x="132532" y="366598"/>
                    </a:lnTo>
                    <a:lnTo>
                      <a:pt x="132376" y="374126"/>
                    </a:lnTo>
                    <a:lnTo>
                      <a:pt x="136543" y="378013"/>
                    </a:lnTo>
                    <a:lnTo>
                      <a:pt x="142829" y="376197"/>
                    </a:lnTo>
                    <a:lnTo>
                      <a:pt x="145492" y="367987"/>
                    </a:lnTo>
                    <a:lnTo>
                      <a:pt x="146692" y="364018"/>
                    </a:lnTo>
                    <a:lnTo>
                      <a:pt x="148722" y="359818"/>
                    </a:lnTo>
                    <a:lnTo>
                      <a:pt x="147711" y="355734"/>
                    </a:lnTo>
                    <a:lnTo>
                      <a:pt x="152034" y="356712"/>
                    </a:lnTo>
                    <a:lnTo>
                      <a:pt x="152222" y="361462"/>
                    </a:lnTo>
                    <a:lnTo>
                      <a:pt x="154655" y="358027"/>
                    </a:lnTo>
                    <a:lnTo>
                      <a:pt x="155937" y="363328"/>
                    </a:lnTo>
                    <a:lnTo>
                      <a:pt x="157679" y="367642"/>
                    </a:lnTo>
                    <a:lnTo>
                      <a:pt x="160005" y="372187"/>
                    </a:lnTo>
                    <a:lnTo>
                      <a:pt x="163185" y="377085"/>
                    </a:lnTo>
                    <a:lnTo>
                      <a:pt x="168856" y="376082"/>
                    </a:lnTo>
                    <a:lnTo>
                      <a:pt x="170992" y="380355"/>
                    </a:lnTo>
                    <a:lnTo>
                      <a:pt x="172102" y="386207"/>
                    </a:lnTo>
                    <a:lnTo>
                      <a:pt x="170499" y="390398"/>
                    </a:lnTo>
                    <a:lnTo>
                      <a:pt x="172439" y="394433"/>
                    </a:lnTo>
                    <a:lnTo>
                      <a:pt x="176088" y="399166"/>
                    </a:lnTo>
                    <a:lnTo>
                      <a:pt x="177181" y="405494"/>
                    </a:lnTo>
                    <a:lnTo>
                      <a:pt x="179663" y="411781"/>
                    </a:lnTo>
                    <a:lnTo>
                      <a:pt x="178981" y="416687"/>
                    </a:lnTo>
                    <a:lnTo>
                      <a:pt x="181635" y="423253"/>
                    </a:lnTo>
                    <a:lnTo>
                      <a:pt x="181939" y="428373"/>
                    </a:lnTo>
                    <a:lnTo>
                      <a:pt x="183697" y="433115"/>
                    </a:lnTo>
                    <a:lnTo>
                      <a:pt x="184215" y="428973"/>
                    </a:lnTo>
                    <a:lnTo>
                      <a:pt x="187971" y="434948"/>
                    </a:lnTo>
                    <a:lnTo>
                      <a:pt x="188185" y="442221"/>
                    </a:lnTo>
                    <a:lnTo>
                      <a:pt x="189434" y="446461"/>
                    </a:lnTo>
                    <a:lnTo>
                      <a:pt x="192055" y="450077"/>
                    </a:lnTo>
                    <a:lnTo>
                      <a:pt x="192097" y="455641"/>
                    </a:lnTo>
                    <a:lnTo>
                      <a:pt x="193773" y="461977"/>
                    </a:lnTo>
                    <a:lnTo>
                      <a:pt x="195310" y="465848"/>
                    </a:lnTo>
                    <a:lnTo>
                      <a:pt x="195499" y="470031"/>
                    </a:lnTo>
                    <a:lnTo>
                      <a:pt x="195819" y="462026"/>
                    </a:lnTo>
                    <a:lnTo>
                      <a:pt x="196287" y="456364"/>
                    </a:lnTo>
                    <a:lnTo>
                      <a:pt x="197882" y="461870"/>
                    </a:lnTo>
                    <a:lnTo>
                      <a:pt x="201744" y="468231"/>
                    </a:lnTo>
                    <a:lnTo>
                      <a:pt x="204596" y="474501"/>
                    </a:lnTo>
                    <a:lnTo>
                      <a:pt x="206026" y="479810"/>
                    </a:lnTo>
                    <a:lnTo>
                      <a:pt x="208672" y="483393"/>
                    </a:lnTo>
                    <a:lnTo>
                      <a:pt x="210595" y="488496"/>
                    </a:lnTo>
                    <a:lnTo>
                      <a:pt x="212066" y="493329"/>
                    </a:lnTo>
                    <a:lnTo>
                      <a:pt x="212494" y="499287"/>
                    </a:lnTo>
                    <a:lnTo>
                      <a:pt x="216183" y="503494"/>
                    </a:lnTo>
                    <a:lnTo>
                      <a:pt x="211630" y="503568"/>
                    </a:lnTo>
                    <a:lnTo>
                      <a:pt x="216858" y="507924"/>
                    </a:lnTo>
                    <a:lnTo>
                      <a:pt x="217137" y="512189"/>
                    </a:lnTo>
                    <a:lnTo>
                      <a:pt x="216800" y="508039"/>
                    </a:lnTo>
                    <a:lnTo>
                      <a:pt x="211343" y="508968"/>
                    </a:lnTo>
                    <a:lnTo>
                      <a:pt x="216110" y="512123"/>
                    </a:lnTo>
                    <a:lnTo>
                      <a:pt x="214877" y="517079"/>
                    </a:lnTo>
                    <a:lnTo>
                      <a:pt x="217835" y="519939"/>
                    </a:lnTo>
                    <a:lnTo>
                      <a:pt x="211877" y="521632"/>
                    </a:lnTo>
                    <a:lnTo>
                      <a:pt x="216832" y="522667"/>
                    </a:lnTo>
                    <a:lnTo>
                      <a:pt x="213562" y="526012"/>
                    </a:lnTo>
                    <a:lnTo>
                      <a:pt x="216619" y="528765"/>
                    </a:lnTo>
                    <a:lnTo>
                      <a:pt x="218682" y="525198"/>
                    </a:lnTo>
                    <a:lnTo>
                      <a:pt x="221895" y="527844"/>
                    </a:lnTo>
                    <a:lnTo>
                      <a:pt x="225437" y="531641"/>
                    </a:lnTo>
                    <a:lnTo>
                      <a:pt x="221944" y="528239"/>
                    </a:lnTo>
                    <a:lnTo>
                      <a:pt x="217646" y="529209"/>
                    </a:lnTo>
                    <a:lnTo>
                      <a:pt x="217901" y="533646"/>
                    </a:lnTo>
                    <a:lnTo>
                      <a:pt x="220736" y="537073"/>
                    </a:lnTo>
                    <a:lnTo>
                      <a:pt x="219775" y="541067"/>
                    </a:lnTo>
                    <a:lnTo>
                      <a:pt x="218419" y="545645"/>
                    </a:lnTo>
                    <a:lnTo>
                      <a:pt x="218361" y="549828"/>
                    </a:lnTo>
                    <a:lnTo>
                      <a:pt x="219150" y="554750"/>
                    </a:lnTo>
                    <a:lnTo>
                      <a:pt x="215855" y="558169"/>
                    </a:lnTo>
                    <a:lnTo>
                      <a:pt x="213094" y="561670"/>
                    </a:lnTo>
                    <a:lnTo>
                      <a:pt x="215731" y="568655"/>
                    </a:lnTo>
                    <a:lnTo>
                      <a:pt x="216052" y="573339"/>
                    </a:lnTo>
                    <a:lnTo>
                      <a:pt x="217309" y="581221"/>
                    </a:lnTo>
                    <a:close/>
                    <a:moveTo>
                      <a:pt x="206404" y="586192"/>
                    </a:moveTo>
                    <a:lnTo>
                      <a:pt x="209428" y="582733"/>
                    </a:lnTo>
                    <a:lnTo>
                      <a:pt x="205862" y="585995"/>
                    </a:lnTo>
                    <a:close/>
                  </a:path>
                </a:pathLst>
              </a:custGeom>
              <a:solidFill>
                <a:srgbClr val="002060"/>
              </a:solidFill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82" name="Free-form: Shape 1181">
                <a:extLst>
                  <a:ext uri="{FF2B5EF4-FFF2-40B4-BE49-F238E27FC236}">
                    <a16:creationId xmlns:a16="http://schemas.microsoft.com/office/drawing/2014/main" id="{CFB2795E-6FEF-6AF0-8385-B37E2C1B9962}"/>
                  </a:ext>
                </a:extLst>
              </p:cNvPr>
              <p:cNvSpPr/>
              <p:nvPr/>
            </p:nvSpPr>
            <p:spPr>
              <a:xfrm>
                <a:off x="7652716" y="2614275"/>
                <a:ext cx="413961" cy="334897"/>
              </a:xfrm>
              <a:custGeom>
                <a:avLst/>
                <a:gdLst>
                  <a:gd name="connsiteX0" fmla="*/ 123977 w 352479"/>
                  <a:gd name="connsiteY0" fmla="*/ 285158 h 285157"/>
                  <a:gd name="connsiteX1" fmla="*/ 126574 w 352479"/>
                  <a:gd name="connsiteY1" fmla="*/ 281780 h 285157"/>
                  <a:gd name="connsiteX2" fmla="*/ 130371 w 352479"/>
                  <a:gd name="connsiteY2" fmla="*/ 279849 h 285157"/>
                  <a:gd name="connsiteX3" fmla="*/ 134513 w 352479"/>
                  <a:gd name="connsiteY3" fmla="*/ 278542 h 285157"/>
                  <a:gd name="connsiteX4" fmla="*/ 149083 w 352479"/>
                  <a:gd name="connsiteY4" fmla="*/ 280325 h 285157"/>
                  <a:gd name="connsiteX5" fmla="*/ 179811 w 352479"/>
                  <a:gd name="connsiteY5" fmla="*/ 270078 h 285157"/>
                  <a:gd name="connsiteX6" fmla="*/ 182128 w 352479"/>
                  <a:gd name="connsiteY6" fmla="*/ 266519 h 285157"/>
                  <a:gd name="connsiteX7" fmla="*/ 177986 w 352479"/>
                  <a:gd name="connsiteY7" fmla="*/ 263774 h 285157"/>
                  <a:gd name="connsiteX8" fmla="*/ 178693 w 352479"/>
                  <a:gd name="connsiteY8" fmla="*/ 259345 h 285157"/>
                  <a:gd name="connsiteX9" fmla="*/ 178619 w 352479"/>
                  <a:gd name="connsiteY9" fmla="*/ 254414 h 285157"/>
                  <a:gd name="connsiteX10" fmla="*/ 177000 w 352479"/>
                  <a:gd name="connsiteY10" fmla="*/ 249886 h 285157"/>
                  <a:gd name="connsiteX11" fmla="*/ 176269 w 352479"/>
                  <a:gd name="connsiteY11" fmla="*/ 239893 h 285157"/>
                  <a:gd name="connsiteX12" fmla="*/ 181651 w 352479"/>
                  <a:gd name="connsiteY12" fmla="*/ 234378 h 285157"/>
                  <a:gd name="connsiteX13" fmla="*/ 183599 w 352479"/>
                  <a:gd name="connsiteY13" fmla="*/ 229595 h 285157"/>
                  <a:gd name="connsiteX14" fmla="*/ 186196 w 352479"/>
                  <a:gd name="connsiteY14" fmla="*/ 225930 h 285157"/>
                  <a:gd name="connsiteX15" fmla="*/ 190848 w 352479"/>
                  <a:gd name="connsiteY15" fmla="*/ 224624 h 285157"/>
                  <a:gd name="connsiteX16" fmla="*/ 194488 w 352479"/>
                  <a:gd name="connsiteY16" fmla="*/ 226801 h 285157"/>
                  <a:gd name="connsiteX17" fmla="*/ 198589 w 352479"/>
                  <a:gd name="connsiteY17" fmla="*/ 227968 h 285157"/>
                  <a:gd name="connsiteX18" fmla="*/ 203471 w 352479"/>
                  <a:gd name="connsiteY18" fmla="*/ 226793 h 285157"/>
                  <a:gd name="connsiteX19" fmla="*/ 208097 w 352479"/>
                  <a:gd name="connsiteY19" fmla="*/ 225347 h 285157"/>
                  <a:gd name="connsiteX20" fmla="*/ 210883 w 352479"/>
                  <a:gd name="connsiteY20" fmla="*/ 221714 h 285157"/>
                  <a:gd name="connsiteX21" fmla="*/ 205706 w 352479"/>
                  <a:gd name="connsiteY21" fmla="*/ 220868 h 285157"/>
                  <a:gd name="connsiteX22" fmla="*/ 210505 w 352479"/>
                  <a:gd name="connsiteY22" fmla="*/ 215419 h 285157"/>
                  <a:gd name="connsiteX23" fmla="*/ 214589 w 352479"/>
                  <a:gd name="connsiteY23" fmla="*/ 214014 h 285157"/>
                  <a:gd name="connsiteX24" fmla="*/ 217359 w 352479"/>
                  <a:gd name="connsiteY24" fmla="*/ 210752 h 285157"/>
                  <a:gd name="connsiteX25" fmla="*/ 221780 w 352479"/>
                  <a:gd name="connsiteY25" fmla="*/ 210489 h 285157"/>
                  <a:gd name="connsiteX26" fmla="*/ 227566 w 352479"/>
                  <a:gd name="connsiteY26" fmla="*/ 211072 h 285157"/>
                  <a:gd name="connsiteX27" fmla="*/ 233195 w 352479"/>
                  <a:gd name="connsiteY27" fmla="*/ 210045 h 285157"/>
                  <a:gd name="connsiteX28" fmla="*/ 236450 w 352479"/>
                  <a:gd name="connsiteY28" fmla="*/ 214713 h 285157"/>
                  <a:gd name="connsiteX29" fmla="*/ 240681 w 352479"/>
                  <a:gd name="connsiteY29" fmla="*/ 214137 h 285157"/>
                  <a:gd name="connsiteX30" fmla="*/ 244454 w 352479"/>
                  <a:gd name="connsiteY30" fmla="*/ 212280 h 285157"/>
                  <a:gd name="connsiteX31" fmla="*/ 245678 w 352479"/>
                  <a:gd name="connsiteY31" fmla="*/ 207653 h 285157"/>
                  <a:gd name="connsiteX32" fmla="*/ 247552 w 352479"/>
                  <a:gd name="connsiteY32" fmla="*/ 202887 h 285157"/>
                  <a:gd name="connsiteX33" fmla="*/ 245538 w 352479"/>
                  <a:gd name="connsiteY33" fmla="*/ 196592 h 285157"/>
                  <a:gd name="connsiteX34" fmla="*/ 245037 w 352479"/>
                  <a:gd name="connsiteY34" fmla="*/ 191899 h 285157"/>
                  <a:gd name="connsiteX35" fmla="*/ 243624 w 352479"/>
                  <a:gd name="connsiteY35" fmla="*/ 186196 h 285157"/>
                  <a:gd name="connsiteX36" fmla="*/ 246607 w 352479"/>
                  <a:gd name="connsiteY36" fmla="*/ 182671 h 285157"/>
                  <a:gd name="connsiteX37" fmla="*/ 244676 w 352479"/>
                  <a:gd name="connsiteY37" fmla="*/ 178767 h 285157"/>
                  <a:gd name="connsiteX38" fmla="*/ 247856 w 352479"/>
                  <a:gd name="connsiteY38" fmla="*/ 175529 h 285157"/>
                  <a:gd name="connsiteX39" fmla="*/ 245867 w 352479"/>
                  <a:gd name="connsiteY39" fmla="*/ 170820 h 285157"/>
                  <a:gd name="connsiteX40" fmla="*/ 249714 w 352479"/>
                  <a:gd name="connsiteY40" fmla="*/ 168659 h 285157"/>
                  <a:gd name="connsiteX41" fmla="*/ 253937 w 352479"/>
                  <a:gd name="connsiteY41" fmla="*/ 168149 h 285157"/>
                  <a:gd name="connsiteX42" fmla="*/ 259074 w 352479"/>
                  <a:gd name="connsiteY42" fmla="*/ 167139 h 285157"/>
                  <a:gd name="connsiteX43" fmla="*/ 262624 w 352479"/>
                  <a:gd name="connsiteY43" fmla="*/ 164032 h 285157"/>
                  <a:gd name="connsiteX44" fmla="*/ 265886 w 352479"/>
                  <a:gd name="connsiteY44" fmla="*/ 160712 h 285157"/>
                  <a:gd name="connsiteX45" fmla="*/ 263142 w 352479"/>
                  <a:gd name="connsiteY45" fmla="*/ 157581 h 285157"/>
                  <a:gd name="connsiteX46" fmla="*/ 260570 w 352479"/>
                  <a:gd name="connsiteY46" fmla="*/ 151984 h 285157"/>
                  <a:gd name="connsiteX47" fmla="*/ 257151 w 352479"/>
                  <a:gd name="connsiteY47" fmla="*/ 148911 h 285157"/>
                  <a:gd name="connsiteX48" fmla="*/ 253280 w 352479"/>
                  <a:gd name="connsiteY48" fmla="*/ 147374 h 285157"/>
                  <a:gd name="connsiteX49" fmla="*/ 251176 w 352479"/>
                  <a:gd name="connsiteY49" fmla="*/ 143659 h 285157"/>
                  <a:gd name="connsiteX50" fmla="*/ 249557 w 352479"/>
                  <a:gd name="connsiteY50" fmla="*/ 139493 h 285157"/>
                  <a:gd name="connsiteX51" fmla="*/ 253896 w 352479"/>
                  <a:gd name="connsiteY51" fmla="*/ 139107 h 285157"/>
                  <a:gd name="connsiteX52" fmla="*/ 258137 w 352479"/>
                  <a:gd name="connsiteY52" fmla="*/ 140709 h 285157"/>
                  <a:gd name="connsiteX53" fmla="*/ 267620 w 352479"/>
                  <a:gd name="connsiteY53" fmla="*/ 141884 h 285157"/>
                  <a:gd name="connsiteX54" fmla="*/ 275896 w 352479"/>
                  <a:gd name="connsiteY54" fmla="*/ 140972 h 285157"/>
                  <a:gd name="connsiteX55" fmla="*/ 279635 w 352479"/>
                  <a:gd name="connsiteY55" fmla="*/ 138753 h 285157"/>
                  <a:gd name="connsiteX56" fmla="*/ 281583 w 352479"/>
                  <a:gd name="connsiteY56" fmla="*/ 134940 h 285157"/>
                  <a:gd name="connsiteX57" fmla="*/ 281254 w 352479"/>
                  <a:gd name="connsiteY57" fmla="*/ 130765 h 285157"/>
                  <a:gd name="connsiteX58" fmla="*/ 278961 w 352479"/>
                  <a:gd name="connsiteY58" fmla="*/ 126484 h 285157"/>
                  <a:gd name="connsiteX59" fmla="*/ 275863 w 352479"/>
                  <a:gd name="connsiteY59" fmla="*/ 123353 h 285157"/>
                  <a:gd name="connsiteX60" fmla="*/ 276964 w 352479"/>
                  <a:gd name="connsiteY60" fmla="*/ 118973 h 285157"/>
                  <a:gd name="connsiteX61" fmla="*/ 280202 w 352479"/>
                  <a:gd name="connsiteY61" fmla="*/ 115389 h 285157"/>
                  <a:gd name="connsiteX62" fmla="*/ 286103 w 352479"/>
                  <a:gd name="connsiteY62" fmla="*/ 109505 h 285157"/>
                  <a:gd name="connsiteX63" fmla="*/ 286070 w 352479"/>
                  <a:gd name="connsiteY63" fmla="*/ 105372 h 285157"/>
                  <a:gd name="connsiteX64" fmla="*/ 288552 w 352479"/>
                  <a:gd name="connsiteY64" fmla="*/ 101961 h 285157"/>
                  <a:gd name="connsiteX65" fmla="*/ 284122 w 352479"/>
                  <a:gd name="connsiteY65" fmla="*/ 99036 h 285157"/>
                  <a:gd name="connsiteX66" fmla="*/ 286021 w 352479"/>
                  <a:gd name="connsiteY66" fmla="*/ 95009 h 285157"/>
                  <a:gd name="connsiteX67" fmla="*/ 283942 w 352479"/>
                  <a:gd name="connsiteY67" fmla="*/ 90859 h 285157"/>
                  <a:gd name="connsiteX68" fmla="*/ 280251 w 352479"/>
                  <a:gd name="connsiteY68" fmla="*/ 89034 h 285157"/>
                  <a:gd name="connsiteX69" fmla="*/ 278937 w 352479"/>
                  <a:gd name="connsiteY69" fmla="*/ 85131 h 285157"/>
                  <a:gd name="connsiteX70" fmla="*/ 276792 w 352479"/>
                  <a:gd name="connsiteY70" fmla="*/ 81622 h 285157"/>
                  <a:gd name="connsiteX71" fmla="*/ 272666 w 352479"/>
                  <a:gd name="connsiteY71" fmla="*/ 78688 h 285157"/>
                  <a:gd name="connsiteX72" fmla="*/ 268746 w 352479"/>
                  <a:gd name="connsiteY72" fmla="*/ 76231 h 285157"/>
                  <a:gd name="connsiteX73" fmla="*/ 271581 w 352479"/>
                  <a:gd name="connsiteY73" fmla="*/ 72253 h 285157"/>
                  <a:gd name="connsiteX74" fmla="*/ 273792 w 352479"/>
                  <a:gd name="connsiteY74" fmla="*/ 68769 h 285157"/>
                  <a:gd name="connsiteX75" fmla="*/ 276365 w 352479"/>
                  <a:gd name="connsiteY75" fmla="*/ 65235 h 285157"/>
                  <a:gd name="connsiteX76" fmla="*/ 281681 w 352479"/>
                  <a:gd name="connsiteY76" fmla="*/ 64939 h 285157"/>
                  <a:gd name="connsiteX77" fmla="*/ 283958 w 352479"/>
                  <a:gd name="connsiteY77" fmla="*/ 60361 h 285157"/>
                  <a:gd name="connsiteX78" fmla="*/ 287426 w 352479"/>
                  <a:gd name="connsiteY78" fmla="*/ 57189 h 285157"/>
                  <a:gd name="connsiteX79" fmla="*/ 290376 w 352479"/>
                  <a:gd name="connsiteY79" fmla="*/ 53919 h 285157"/>
                  <a:gd name="connsiteX80" fmla="*/ 296844 w 352479"/>
                  <a:gd name="connsiteY80" fmla="*/ 53080 h 285157"/>
                  <a:gd name="connsiteX81" fmla="*/ 302037 w 352479"/>
                  <a:gd name="connsiteY81" fmla="*/ 51272 h 285157"/>
                  <a:gd name="connsiteX82" fmla="*/ 307552 w 352479"/>
                  <a:gd name="connsiteY82" fmla="*/ 51100 h 285157"/>
                  <a:gd name="connsiteX83" fmla="*/ 312335 w 352479"/>
                  <a:gd name="connsiteY83" fmla="*/ 49801 h 285157"/>
                  <a:gd name="connsiteX84" fmla="*/ 317299 w 352479"/>
                  <a:gd name="connsiteY84" fmla="*/ 50253 h 285157"/>
                  <a:gd name="connsiteX85" fmla="*/ 322344 w 352479"/>
                  <a:gd name="connsiteY85" fmla="*/ 49530 h 285157"/>
                  <a:gd name="connsiteX86" fmla="*/ 327160 w 352479"/>
                  <a:gd name="connsiteY86" fmla="*/ 48865 h 285157"/>
                  <a:gd name="connsiteX87" fmla="*/ 332757 w 352479"/>
                  <a:gd name="connsiteY87" fmla="*/ 49292 h 285157"/>
                  <a:gd name="connsiteX88" fmla="*/ 337055 w 352479"/>
                  <a:gd name="connsiteY88" fmla="*/ 51609 h 285157"/>
                  <a:gd name="connsiteX89" fmla="*/ 341205 w 352479"/>
                  <a:gd name="connsiteY89" fmla="*/ 49423 h 285157"/>
                  <a:gd name="connsiteX90" fmla="*/ 344829 w 352479"/>
                  <a:gd name="connsiteY90" fmla="*/ 47303 h 285157"/>
                  <a:gd name="connsiteX91" fmla="*/ 348807 w 352479"/>
                  <a:gd name="connsiteY91" fmla="*/ 45068 h 285157"/>
                  <a:gd name="connsiteX92" fmla="*/ 345043 w 352479"/>
                  <a:gd name="connsiteY92" fmla="*/ 41575 h 285157"/>
                  <a:gd name="connsiteX93" fmla="*/ 347631 w 352479"/>
                  <a:gd name="connsiteY93" fmla="*/ 38066 h 285157"/>
                  <a:gd name="connsiteX94" fmla="*/ 352480 w 352479"/>
                  <a:gd name="connsiteY94" fmla="*/ 38132 h 285157"/>
                  <a:gd name="connsiteX95" fmla="*/ 349480 w 352479"/>
                  <a:gd name="connsiteY95" fmla="*/ 34154 h 285157"/>
                  <a:gd name="connsiteX96" fmla="*/ 345371 w 352479"/>
                  <a:gd name="connsiteY96" fmla="*/ 33686 h 285157"/>
                  <a:gd name="connsiteX97" fmla="*/ 341016 w 352479"/>
                  <a:gd name="connsiteY97" fmla="*/ 33686 h 285157"/>
                  <a:gd name="connsiteX98" fmla="*/ 336841 w 352479"/>
                  <a:gd name="connsiteY98" fmla="*/ 33579 h 285157"/>
                  <a:gd name="connsiteX99" fmla="*/ 333077 w 352479"/>
                  <a:gd name="connsiteY99" fmla="*/ 36053 h 285157"/>
                  <a:gd name="connsiteX100" fmla="*/ 328163 w 352479"/>
                  <a:gd name="connsiteY100" fmla="*/ 38740 h 285157"/>
                  <a:gd name="connsiteX101" fmla="*/ 323314 w 352479"/>
                  <a:gd name="connsiteY101" fmla="*/ 38378 h 285157"/>
                  <a:gd name="connsiteX102" fmla="*/ 324843 w 352479"/>
                  <a:gd name="connsiteY102" fmla="*/ 33702 h 285157"/>
                  <a:gd name="connsiteX103" fmla="*/ 317915 w 352479"/>
                  <a:gd name="connsiteY103" fmla="*/ 31409 h 285157"/>
                  <a:gd name="connsiteX104" fmla="*/ 313757 w 352479"/>
                  <a:gd name="connsiteY104" fmla="*/ 32198 h 285157"/>
                  <a:gd name="connsiteX105" fmla="*/ 308423 w 352479"/>
                  <a:gd name="connsiteY105" fmla="*/ 33612 h 285157"/>
                  <a:gd name="connsiteX106" fmla="*/ 304264 w 352479"/>
                  <a:gd name="connsiteY106" fmla="*/ 37105 h 285157"/>
                  <a:gd name="connsiteX107" fmla="*/ 300591 w 352479"/>
                  <a:gd name="connsiteY107" fmla="*/ 39890 h 285157"/>
                  <a:gd name="connsiteX108" fmla="*/ 299030 w 352479"/>
                  <a:gd name="connsiteY108" fmla="*/ 45618 h 285157"/>
                  <a:gd name="connsiteX109" fmla="*/ 294107 w 352479"/>
                  <a:gd name="connsiteY109" fmla="*/ 46309 h 285157"/>
                  <a:gd name="connsiteX110" fmla="*/ 283818 w 352479"/>
                  <a:gd name="connsiteY110" fmla="*/ 52390 h 285157"/>
                  <a:gd name="connsiteX111" fmla="*/ 280391 w 352479"/>
                  <a:gd name="connsiteY111" fmla="*/ 56162 h 285157"/>
                  <a:gd name="connsiteX112" fmla="*/ 276069 w 352479"/>
                  <a:gd name="connsiteY112" fmla="*/ 56458 h 285157"/>
                  <a:gd name="connsiteX113" fmla="*/ 272297 w 352479"/>
                  <a:gd name="connsiteY113" fmla="*/ 53565 h 285157"/>
                  <a:gd name="connsiteX114" fmla="*/ 267933 w 352479"/>
                  <a:gd name="connsiteY114" fmla="*/ 47163 h 285157"/>
                  <a:gd name="connsiteX115" fmla="*/ 265911 w 352479"/>
                  <a:gd name="connsiteY115" fmla="*/ 40474 h 285157"/>
                  <a:gd name="connsiteX116" fmla="*/ 266117 w 352479"/>
                  <a:gd name="connsiteY116" fmla="*/ 36291 h 285157"/>
                  <a:gd name="connsiteX117" fmla="*/ 265262 w 352479"/>
                  <a:gd name="connsiteY117" fmla="*/ 31163 h 285157"/>
                  <a:gd name="connsiteX118" fmla="*/ 263734 w 352479"/>
                  <a:gd name="connsiteY118" fmla="*/ 23142 h 285157"/>
                  <a:gd name="connsiteX119" fmla="*/ 263166 w 352479"/>
                  <a:gd name="connsiteY119" fmla="*/ 17332 h 285157"/>
                  <a:gd name="connsiteX120" fmla="*/ 256674 w 352479"/>
                  <a:gd name="connsiteY120" fmla="*/ 18474 h 285157"/>
                  <a:gd name="connsiteX121" fmla="*/ 254365 w 352479"/>
                  <a:gd name="connsiteY121" fmla="*/ 14916 h 285157"/>
                  <a:gd name="connsiteX122" fmla="*/ 255573 w 352479"/>
                  <a:gd name="connsiteY122" fmla="*/ 9853 h 285157"/>
                  <a:gd name="connsiteX123" fmla="*/ 253190 w 352479"/>
                  <a:gd name="connsiteY123" fmla="*/ 5350 h 285157"/>
                  <a:gd name="connsiteX124" fmla="*/ 249056 w 352479"/>
                  <a:gd name="connsiteY124" fmla="*/ 4142 h 285157"/>
                  <a:gd name="connsiteX125" fmla="*/ 245169 w 352479"/>
                  <a:gd name="connsiteY125" fmla="*/ 2416 h 285157"/>
                  <a:gd name="connsiteX126" fmla="*/ 241643 w 352479"/>
                  <a:gd name="connsiteY126" fmla="*/ 0 h 285157"/>
                  <a:gd name="connsiteX127" fmla="*/ 237230 w 352479"/>
                  <a:gd name="connsiteY127" fmla="*/ 641 h 285157"/>
                  <a:gd name="connsiteX128" fmla="*/ 233992 w 352479"/>
                  <a:gd name="connsiteY128" fmla="*/ 4068 h 285157"/>
                  <a:gd name="connsiteX129" fmla="*/ 233154 w 352479"/>
                  <a:gd name="connsiteY129" fmla="*/ 8473 h 285157"/>
                  <a:gd name="connsiteX130" fmla="*/ 230015 w 352479"/>
                  <a:gd name="connsiteY130" fmla="*/ 13182 h 285157"/>
                  <a:gd name="connsiteX131" fmla="*/ 227180 w 352479"/>
                  <a:gd name="connsiteY131" fmla="*/ 17357 h 285157"/>
                  <a:gd name="connsiteX132" fmla="*/ 229842 w 352479"/>
                  <a:gd name="connsiteY132" fmla="*/ 20989 h 285157"/>
                  <a:gd name="connsiteX133" fmla="*/ 230746 w 352479"/>
                  <a:gd name="connsiteY133" fmla="*/ 26183 h 285157"/>
                  <a:gd name="connsiteX134" fmla="*/ 228675 w 352479"/>
                  <a:gd name="connsiteY134" fmla="*/ 29766 h 285157"/>
                  <a:gd name="connsiteX135" fmla="*/ 223152 w 352479"/>
                  <a:gd name="connsiteY135" fmla="*/ 28237 h 285157"/>
                  <a:gd name="connsiteX136" fmla="*/ 217753 w 352479"/>
                  <a:gd name="connsiteY136" fmla="*/ 27654 h 285157"/>
                  <a:gd name="connsiteX137" fmla="*/ 211993 w 352479"/>
                  <a:gd name="connsiteY137" fmla="*/ 27678 h 285157"/>
                  <a:gd name="connsiteX138" fmla="*/ 210193 w 352479"/>
                  <a:gd name="connsiteY138" fmla="*/ 31952 h 285157"/>
                  <a:gd name="connsiteX139" fmla="*/ 211713 w 352479"/>
                  <a:gd name="connsiteY139" fmla="*/ 37088 h 285157"/>
                  <a:gd name="connsiteX140" fmla="*/ 210480 w 352479"/>
                  <a:gd name="connsiteY140" fmla="*/ 42479 h 285157"/>
                  <a:gd name="connsiteX141" fmla="*/ 204292 w 352479"/>
                  <a:gd name="connsiteY141" fmla="*/ 40392 h 285157"/>
                  <a:gd name="connsiteX142" fmla="*/ 200421 w 352479"/>
                  <a:gd name="connsiteY142" fmla="*/ 36546 h 285157"/>
                  <a:gd name="connsiteX143" fmla="*/ 195277 w 352479"/>
                  <a:gd name="connsiteY143" fmla="*/ 36225 h 285157"/>
                  <a:gd name="connsiteX144" fmla="*/ 191669 w 352479"/>
                  <a:gd name="connsiteY144" fmla="*/ 38551 h 285157"/>
                  <a:gd name="connsiteX145" fmla="*/ 187725 w 352479"/>
                  <a:gd name="connsiteY145" fmla="*/ 41493 h 285157"/>
                  <a:gd name="connsiteX146" fmla="*/ 183567 w 352479"/>
                  <a:gd name="connsiteY146" fmla="*/ 43054 h 285157"/>
                  <a:gd name="connsiteX147" fmla="*/ 180575 w 352479"/>
                  <a:gd name="connsiteY147" fmla="*/ 46481 h 285157"/>
                  <a:gd name="connsiteX148" fmla="*/ 175085 w 352479"/>
                  <a:gd name="connsiteY148" fmla="*/ 46194 h 285157"/>
                  <a:gd name="connsiteX149" fmla="*/ 170697 w 352479"/>
                  <a:gd name="connsiteY149" fmla="*/ 43654 h 285157"/>
                  <a:gd name="connsiteX150" fmla="*/ 167237 w 352479"/>
                  <a:gd name="connsiteY150" fmla="*/ 39332 h 285157"/>
                  <a:gd name="connsiteX151" fmla="*/ 161386 w 352479"/>
                  <a:gd name="connsiteY151" fmla="*/ 37754 h 285157"/>
                  <a:gd name="connsiteX152" fmla="*/ 157482 w 352479"/>
                  <a:gd name="connsiteY152" fmla="*/ 39932 h 285157"/>
                  <a:gd name="connsiteX153" fmla="*/ 150974 w 352479"/>
                  <a:gd name="connsiteY153" fmla="*/ 37236 h 285157"/>
                  <a:gd name="connsiteX154" fmla="*/ 145928 w 352479"/>
                  <a:gd name="connsiteY154" fmla="*/ 33719 h 285157"/>
                  <a:gd name="connsiteX155" fmla="*/ 139509 w 352479"/>
                  <a:gd name="connsiteY155" fmla="*/ 35009 h 285157"/>
                  <a:gd name="connsiteX156" fmla="*/ 134168 w 352479"/>
                  <a:gd name="connsiteY156" fmla="*/ 35831 h 285157"/>
                  <a:gd name="connsiteX157" fmla="*/ 129672 w 352479"/>
                  <a:gd name="connsiteY157" fmla="*/ 36159 h 285157"/>
                  <a:gd name="connsiteX158" fmla="*/ 125785 w 352479"/>
                  <a:gd name="connsiteY158" fmla="*/ 34688 h 285157"/>
                  <a:gd name="connsiteX159" fmla="*/ 122474 w 352479"/>
                  <a:gd name="connsiteY159" fmla="*/ 32223 h 285157"/>
                  <a:gd name="connsiteX160" fmla="*/ 117633 w 352479"/>
                  <a:gd name="connsiteY160" fmla="*/ 31303 h 285157"/>
                  <a:gd name="connsiteX161" fmla="*/ 113869 w 352479"/>
                  <a:gd name="connsiteY161" fmla="*/ 29462 h 285157"/>
                  <a:gd name="connsiteX162" fmla="*/ 112209 w 352479"/>
                  <a:gd name="connsiteY162" fmla="*/ 35872 h 285157"/>
                  <a:gd name="connsiteX163" fmla="*/ 106333 w 352479"/>
                  <a:gd name="connsiteY163" fmla="*/ 38954 h 285157"/>
                  <a:gd name="connsiteX164" fmla="*/ 101920 w 352479"/>
                  <a:gd name="connsiteY164" fmla="*/ 38329 h 285157"/>
                  <a:gd name="connsiteX165" fmla="*/ 95913 w 352479"/>
                  <a:gd name="connsiteY165" fmla="*/ 39348 h 285157"/>
                  <a:gd name="connsiteX166" fmla="*/ 90563 w 352479"/>
                  <a:gd name="connsiteY166" fmla="*/ 42652 h 285157"/>
                  <a:gd name="connsiteX167" fmla="*/ 93144 w 352479"/>
                  <a:gd name="connsiteY167" fmla="*/ 48618 h 285157"/>
                  <a:gd name="connsiteX168" fmla="*/ 91738 w 352479"/>
                  <a:gd name="connsiteY168" fmla="*/ 52563 h 285157"/>
                  <a:gd name="connsiteX169" fmla="*/ 90621 w 352479"/>
                  <a:gd name="connsiteY169" fmla="*/ 57543 h 285157"/>
                  <a:gd name="connsiteX170" fmla="*/ 92584 w 352479"/>
                  <a:gd name="connsiteY170" fmla="*/ 63616 h 285157"/>
                  <a:gd name="connsiteX171" fmla="*/ 89075 w 352479"/>
                  <a:gd name="connsiteY171" fmla="*/ 69862 h 285157"/>
                  <a:gd name="connsiteX172" fmla="*/ 85575 w 352479"/>
                  <a:gd name="connsiteY172" fmla="*/ 72467 h 285157"/>
                  <a:gd name="connsiteX173" fmla="*/ 81441 w 352479"/>
                  <a:gd name="connsiteY173" fmla="*/ 73445 h 285157"/>
                  <a:gd name="connsiteX174" fmla="*/ 81014 w 352479"/>
                  <a:gd name="connsiteY174" fmla="*/ 77537 h 285157"/>
                  <a:gd name="connsiteX175" fmla="*/ 76428 w 352479"/>
                  <a:gd name="connsiteY175" fmla="*/ 77036 h 285157"/>
                  <a:gd name="connsiteX176" fmla="*/ 71596 w 352479"/>
                  <a:gd name="connsiteY176" fmla="*/ 78466 h 285157"/>
                  <a:gd name="connsiteX177" fmla="*/ 67339 w 352479"/>
                  <a:gd name="connsiteY177" fmla="*/ 79082 h 285157"/>
                  <a:gd name="connsiteX178" fmla="*/ 61759 w 352479"/>
                  <a:gd name="connsiteY178" fmla="*/ 81934 h 285157"/>
                  <a:gd name="connsiteX179" fmla="*/ 57009 w 352479"/>
                  <a:gd name="connsiteY179" fmla="*/ 81770 h 285157"/>
                  <a:gd name="connsiteX180" fmla="*/ 59104 w 352479"/>
                  <a:gd name="connsiteY180" fmla="*/ 85312 h 285157"/>
                  <a:gd name="connsiteX181" fmla="*/ 58151 w 352479"/>
                  <a:gd name="connsiteY181" fmla="*/ 89388 h 285157"/>
                  <a:gd name="connsiteX182" fmla="*/ 59762 w 352479"/>
                  <a:gd name="connsiteY182" fmla="*/ 93373 h 285157"/>
                  <a:gd name="connsiteX183" fmla="*/ 55612 w 352479"/>
                  <a:gd name="connsiteY183" fmla="*/ 97022 h 285157"/>
                  <a:gd name="connsiteX184" fmla="*/ 52209 w 352479"/>
                  <a:gd name="connsiteY184" fmla="*/ 99660 h 285157"/>
                  <a:gd name="connsiteX185" fmla="*/ 48708 w 352479"/>
                  <a:gd name="connsiteY185" fmla="*/ 102175 h 285157"/>
                  <a:gd name="connsiteX186" fmla="*/ 45060 w 352479"/>
                  <a:gd name="connsiteY186" fmla="*/ 100268 h 285157"/>
                  <a:gd name="connsiteX187" fmla="*/ 41583 w 352479"/>
                  <a:gd name="connsiteY187" fmla="*/ 103843 h 285157"/>
                  <a:gd name="connsiteX188" fmla="*/ 39020 w 352479"/>
                  <a:gd name="connsiteY188" fmla="*/ 100260 h 285157"/>
                  <a:gd name="connsiteX189" fmla="*/ 35321 w 352479"/>
                  <a:gd name="connsiteY189" fmla="*/ 98066 h 285157"/>
                  <a:gd name="connsiteX190" fmla="*/ 32264 w 352479"/>
                  <a:gd name="connsiteY190" fmla="*/ 95140 h 285157"/>
                  <a:gd name="connsiteX191" fmla="*/ 27267 w 352479"/>
                  <a:gd name="connsiteY191" fmla="*/ 95190 h 285157"/>
                  <a:gd name="connsiteX192" fmla="*/ 19633 w 352479"/>
                  <a:gd name="connsiteY192" fmla="*/ 95058 h 285157"/>
                  <a:gd name="connsiteX193" fmla="*/ 15384 w 352479"/>
                  <a:gd name="connsiteY193" fmla="*/ 92453 h 285157"/>
                  <a:gd name="connsiteX194" fmla="*/ 12672 w 352479"/>
                  <a:gd name="connsiteY194" fmla="*/ 89322 h 285157"/>
                  <a:gd name="connsiteX195" fmla="*/ 10544 w 352479"/>
                  <a:gd name="connsiteY195" fmla="*/ 93135 h 285157"/>
                  <a:gd name="connsiteX196" fmla="*/ 9434 w 352479"/>
                  <a:gd name="connsiteY196" fmla="*/ 97129 h 285157"/>
                  <a:gd name="connsiteX197" fmla="*/ 8259 w 352479"/>
                  <a:gd name="connsiteY197" fmla="*/ 101394 h 285157"/>
                  <a:gd name="connsiteX198" fmla="*/ 10240 w 352479"/>
                  <a:gd name="connsiteY198" fmla="*/ 105446 h 285157"/>
                  <a:gd name="connsiteX199" fmla="*/ 10109 w 352479"/>
                  <a:gd name="connsiteY199" fmla="*/ 109793 h 285157"/>
                  <a:gd name="connsiteX200" fmla="*/ 10092 w 352479"/>
                  <a:gd name="connsiteY200" fmla="*/ 114132 h 285157"/>
                  <a:gd name="connsiteX201" fmla="*/ 9311 w 352479"/>
                  <a:gd name="connsiteY201" fmla="*/ 119688 h 285157"/>
                  <a:gd name="connsiteX202" fmla="*/ 5942 w 352479"/>
                  <a:gd name="connsiteY202" fmla="*/ 123098 h 285157"/>
                  <a:gd name="connsiteX203" fmla="*/ 6542 w 352479"/>
                  <a:gd name="connsiteY203" fmla="*/ 127223 h 285157"/>
                  <a:gd name="connsiteX204" fmla="*/ 9204 w 352479"/>
                  <a:gd name="connsiteY204" fmla="*/ 130544 h 285157"/>
                  <a:gd name="connsiteX205" fmla="*/ 4380 w 352479"/>
                  <a:gd name="connsiteY205" fmla="*/ 130461 h 285157"/>
                  <a:gd name="connsiteX206" fmla="*/ 1003 w 352479"/>
                  <a:gd name="connsiteY206" fmla="*/ 133395 h 285157"/>
                  <a:gd name="connsiteX207" fmla="*/ 0 w 352479"/>
                  <a:gd name="connsiteY207" fmla="*/ 138022 h 285157"/>
                  <a:gd name="connsiteX208" fmla="*/ 3213 w 352479"/>
                  <a:gd name="connsiteY208" fmla="*/ 146207 h 285157"/>
                  <a:gd name="connsiteX209" fmla="*/ 4495 w 352479"/>
                  <a:gd name="connsiteY209" fmla="*/ 151048 h 285157"/>
                  <a:gd name="connsiteX210" fmla="*/ 7972 w 352479"/>
                  <a:gd name="connsiteY210" fmla="*/ 154368 h 285157"/>
                  <a:gd name="connsiteX211" fmla="*/ 13322 w 352479"/>
                  <a:gd name="connsiteY211" fmla="*/ 154540 h 285157"/>
                  <a:gd name="connsiteX212" fmla="*/ 12064 w 352479"/>
                  <a:gd name="connsiteY212" fmla="*/ 158937 h 285157"/>
                  <a:gd name="connsiteX213" fmla="*/ 7996 w 352479"/>
                  <a:gd name="connsiteY213" fmla="*/ 164328 h 285157"/>
                  <a:gd name="connsiteX214" fmla="*/ 9097 w 352479"/>
                  <a:gd name="connsiteY214" fmla="*/ 170820 h 285157"/>
                  <a:gd name="connsiteX215" fmla="*/ 13157 w 352479"/>
                  <a:gd name="connsiteY215" fmla="*/ 181027 h 285157"/>
                  <a:gd name="connsiteX216" fmla="*/ 17242 w 352479"/>
                  <a:gd name="connsiteY216" fmla="*/ 187757 h 285157"/>
                  <a:gd name="connsiteX217" fmla="*/ 18910 w 352479"/>
                  <a:gd name="connsiteY217" fmla="*/ 192072 h 285157"/>
                  <a:gd name="connsiteX218" fmla="*/ 20742 w 352479"/>
                  <a:gd name="connsiteY218" fmla="*/ 196658 h 285157"/>
                  <a:gd name="connsiteX219" fmla="*/ 20052 w 352479"/>
                  <a:gd name="connsiteY219" fmla="*/ 201892 h 285157"/>
                  <a:gd name="connsiteX220" fmla="*/ 20824 w 352479"/>
                  <a:gd name="connsiteY220" fmla="*/ 206314 h 285157"/>
                  <a:gd name="connsiteX221" fmla="*/ 21778 w 352479"/>
                  <a:gd name="connsiteY221" fmla="*/ 212001 h 285157"/>
                  <a:gd name="connsiteX222" fmla="*/ 23463 w 352479"/>
                  <a:gd name="connsiteY222" fmla="*/ 216784 h 285157"/>
                  <a:gd name="connsiteX223" fmla="*/ 43999 w 352479"/>
                  <a:gd name="connsiteY223" fmla="*/ 221871 h 285157"/>
                  <a:gd name="connsiteX224" fmla="*/ 49842 w 352479"/>
                  <a:gd name="connsiteY224" fmla="*/ 224459 h 285157"/>
                  <a:gd name="connsiteX225" fmla="*/ 51158 w 352479"/>
                  <a:gd name="connsiteY225" fmla="*/ 228355 h 285157"/>
                  <a:gd name="connsiteX226" fmla="*/ 52924 w 352479"/>
                  <a:gd name="connsiteY226" fmla="*/ 232554 h 285157"/>
                  <a:gd name="connsiteX227" fmla="*/ 52407 w 352479"/>
                  <a:gd name="connsiteY227" fmla="*/ 236827 h 285157"/>
                  <a:gd name="connsiteX228" fmla="*/ 48495 w 352479"/>
                  <a:gd name="connsiteY228" fmla="*/ 247231 h 285157"/>
                  <a:gd name="connsiteX229" fmla="*/ 34122 w 352479"/>
                  <a:gd name="connsiteY229" fmla="*/ 270053 h 285157"/>
                  <a:gd name="connsiteX230" fmla="*/ 62507 w 352479"/>
                  <a:gd name="connsiteY230" fmla="*/ 279224 h 285157"/>
                  <a:gd name="connsiteX231" fmla="*/ 79428 w 352479"/>
                  <a:gd name="connsiteY231" fmla="*/ 284771 h 285157"/>
                  <a:gd name="connsiteX232" fmla="*/ 99718 w 352479"/>
                  <a:gd name="connsiteY232" fmla="*/ 282635 h 285157"/>
                  <a:gd name="connsiteX233" fmla="*/ 108873 w 352479"/>
                  <a:gd name="connsiteY233" fmla="*/ 281706 h 285157"/>
                  <a:gd name="connsiteX234" fmla="*/ 116368 w 352479"/>
                  <a:gd name="connsiteY234" fmla="*/ 282939 h 285157"/>
                  <a:gd name="connsiteX235" fmla="*/ 120854 w 352479"/>
                  <a:gd name="connsiteY235" fmla="*/ 284451 h 2851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</a:cxnLst>
                <a:rect l="l" t="t" r="r" b="b"/>
                <a:pathLst>
                  <a:path w="352479" h="285157">
                    <a:moveTo>
                      <a:pt x="123977" y="285158"/>
                    </a:moveTo>
                    <a:lnTo>
                      <a:pt x="126574" y="281780"/>
                    </a:lnTo>
                    <a:lnTo>
                      <a:pt x="130371" y="279849"/>
                    </a:lnTo>
                    <a:lnTo>
                      <a:pt x="134513" y="278542"/>
                    </a:lnTo>
                    <a:lnTo>
                      <a:pt x="149083" y="280325"/>
                    </a:lnTo>
                    <a:lnTo>
                      <a:pt x="179811" y="270078"/>
                    </a:lnTo>
                    <a:lnTo>
                      <a:pt x="182128" y="266519"/>
                    </a:lnTo>
                    <a:lnTo>
                      <a:pt x="177986" y="263774"/>
                    </a:lnTo>
                    <a:lnTo>
                      <a:pt x="178693" y="259345"/>
                    </a:lnTo>
                    <a:lnTo>
                      <a:pt x="178619" y="254414"/>
                    </a:lnTo>
                    <a:lnTo>
                      <a:pt x="177000" y="249886"/>
                    </a:lnTo>
                    <a:lnTo>
                      <a:pt x="176269" y="239893"/>
                    </a:lnTo>
                    <a:lnTo>
                      <a:pt x="181651" y="234378"/>
                    </a:lnTo>
                    <a:lnTo>
                      <a:pt x="183599" y="229595"/>
                    </a:lnTo>
                    <a:lnTo>
                      <a:pt x="186196" y="225930"/>
                    </a:lnTo>
                    <a:lnTo>
                      <a:pt x="190848" y="224624"/>
                    </a:lnTo>
                    <a:lnTo>
                      <a:pt x="194488" y="226801"/>
                    </a:lnTo>
                    <a:lnTo>
                      <a:pt x="198589" y="227968"/>
                    </a:lnTo>
                    <a:lnTo>
                      <a:pt x="203471" y="226793"/>
                    </a:lnTo>
                    <a:lnTo>
                      <a:pt x="208097" y="225347"/>
                    </a:lnTo>
                    <a:lnTo>
                      <a:pt x="210883" y="221714"/>
                    </a:lnTo>
                    <a:lnTo>
                      <a:pt x="205706" y="220868"/>
                    </a:lnTo>
                    <a:lnTo>
                      <a:pt x="210505" y="215419"/>
                    </a:lnTo>
                    <a:lnTo>
                      <a:pt x="214589" y="214014"/>
                    </a:lnTo>
                    <a:lnTo>
                      <a:pt x="217359" y="210752"/>
                    </a:lnTo>
                    <a:lnTo>
                      <a:pt x="221780" y="210489"/>
                    </a:lnTo>
                    <a:lnTo>
                      <a:pt x="227566" y="211072"/>
                    </a:lnTo>
                    <a:lnTo>
                      <a:pt x="233195" y="210045"/>
                    </a:lnTo>
                    <a:lnTo>
                      <a:pt x="236450" y="214713"/>
                    </a:lnTo>
                    <a:lnTo>
                      <a:pt x="240681" y="214137"/>
                    </a:lnTo>
                    <a:lnTo>
                      <a:pt x="244454" y="212280"/>
                    </a:lnTo>
                    <a:lnTo>
                      <a:pt x="245678" y="207653"/>
                    </a:lnTo>
                    <a:lnTo>
                      <a:pt x="247552" y="202887"/>
                    </a:lnTo>
                    <a:lnTo>
                      <a:pt x="245538" y="196592"/>
                    </a:lnTo>
                    <a:lnTo>
                      <a:pt x="245037" y="191899"/>
                    </a:lnTo>
                    <a:lnTo>
                      <a:pt x="243624" y="186196"/>
                    </a:lnTo>
                    <a:lnTo>
                      <a:pt x="246607" y="182671"/>
                    </a:lnTo>
                    <a:lnTo>
                      <a:pt x="244676" y="178767"/>
                    </a:lnTo>
                    <a:lnTo>
                      <a:pt x="247856" y="175529"/>
                    </a:lnTo>
                    <a:lnTo>
                      <a:pt x="245867" y="170820"/>
                    </a:lnTo>
                    <a:lnTo>
                      <a:pt x="249714" y="168659"/>
                    </a:lnTo>
                    <a:lnTo>
                      <a:pt x="253937" y="168149"/>
                    </a:lnTo>
                    <a:lnTo>
                      <a:pt x="259074" y="167139"/>
                    </a:lnTo>
                    <a:lnTo>
                      <a:pt x="262624" y="164032"/>
                    </a:lnTo>
                    <a:lnTo>
                      <a:pt x="265886" y="160712"/>
                    </a:lnTo>
                    <a:lnTo>
                      <a:pt x="263142" y="157581"/>
                    </a:lnTo>
                    <a:lnTo>
                      <a:pt x="260570" y="151984"/>
                    </a:lnTo>
                    <a:lnTo>
                      <a:pt x="257151" y="148911"/>
                    </a:lnTo>
                    <a:lnTo>
                      <a:pt x="253280" y="147374"/>
                    </a:lnTo>
                    <a:lnTo>
                      <a:pt x="251176" y="143659"/>
                    </a:lnTo>
                    <a:lnTo>
                      <a:pt x="249557" y="139493"/>
                    </a:lnTo>
                    <a:lnTo>
                      <a:pt x="253896" y="139107"/>
                    </a:lnTo>
                    <a:lnTo>
                      <a:pt x="258137" y="140709"/>
                    </a:lnTo>
                    <a:lnTo>
                      <a:pt x="267620" y="141884"/>
                    </a:lnTo>
                    <a:lnTo>
                      <a:pt x="275896" y="140972"/>
                    </a:lnTo>
                    <a:lnTo>
                      <a:pt x="279635" y="138753"/>
                    </a:lnTo>
                    <a:lnTo>
                      <a:pt x="281583" y="134940"/>
                    </a:lnTo>
                    <a:lnTo>
                      <a:pt x="281254" y="130765"/>
                    </a:lnTo>
                    <a:lnTo>
                      <a:pt x="278961" y="126484"/>
                    </a:lnTo>
                    <a:lnTo>
                      <a:pt x="275863" y="123353"/>
                    </a:lnTo>
                    <a:lnTo>
                      <a:pt x="276964" y="118973"/>
                    </a:lnTo>
                    <a:lnTo>
                      <a:pt x="280202" y="115389"/>
                    </a:lnTo>
                    <a:lnTo>
                      <a:pt x="286103" y="109505"/>
                    </a:lnTo>
                    <a:lnTo>
                      <a:pt x="286070" y="105372"/>
                    </a:lnTo>
                    <a:lnTo>
                      <a:pt x="288552" y="101961"/>
                    </a:lnTo>
                    <a:lnTo>
                      <a:pt x="284122" y="99036"/>
                    </a:lnTo>
                    <a:lnTo>
                      <a:pt x="286021" y="95009"/>
                    </a:lnTo>
                    <a:lnTo>
                      <a:pt x="283942" y="90859"/>
                    </a:lnTo>
                    <a:lnTo>
                      <a:pt x="280251" y="89034"/>
                    </a:lnTo>
                    <a:lnTo>
                      <a:pt x="278937" y="85131"/>
                    </a:lnTo>
                    <a:lnTo>
                      <a:pt x="276792" y="81622"/>
                    </a:lnTo>
                    <a:lnTo>
                      <a:pt x="272666" y="78688"/>
                    </a:lnTo>
                    <a:lnTo>
                      <a:pt x="268746" y="76231"/>
                    </a:lnTo>
                    <a:lnTo>
                      <a:pt x="271581" y="72253"/>
                    </a:lnTo>
                    <a:lnTo>
                      <a:pt x="273792" y="68769"/>
                    </a:lnTo>
                    <a:lnTo>
                      <a:pt x="276365" y="65235"/>
                    </a:lnTo>
                    <a:lnTo>
                      <a:pt x="281681" y="64939"/>
                    </a:lnTo>
                    <a:lnTo>
                      <a:pt x="283958" y="60361"/>
                    </a:lnTo>
                    <a:lnTo>
                      <a:pt x="287426" y="57189"/>
                    </a:lnTo>
                    <a:lnTo>
                      <a:pt x="290376" y="53919"/>
                    </a:lnTo>
                    <a:lnTo>
                      <a:pt x="296844" y="53080"/>
                    </a:lnTo>
                    <a:lnTo>
                      <a:pt x="302037" y="51272"/>
                    </a:lnTo>
                    <a:lnTo>
                      <a:pt x="307552" y="51100"/>
                    </a:lnTo>
                    <a:lnTo>
                      <a:pt x="312335" y="49801"/>
                    </a:lnTo>
                    <a:lnTo>
                      <a:pt x="317299" y="50253"/>
                    </a:lnTo>
                    <a:lnTo>
                      <a:pt x="322344" y="49530"/>
                    </a:lnTo>
                    <a:lnTo>
                      <a:pt x="327160" y="48865"/>
                    </a:lnTo>
                    <a:lnTo>
                      <a:pt x="332757" y="49292"/>
                    </a:lnTo>
                    <a:lnTo>
                      <a:pt x="337055" y="51609"/>
                    </a:lnTo>
                    <a:lnTo>
                      <a:pt x="341205" y="49423"/>
                    </a:lnTo>
                    <a:lnTo>
                      <a:pt x="344829" y="47303"/>
                    </a:lnTo>
                    <a:lnTo>
                      <a:pt x="348807" y="45068"/>
                    </a:lnTo>
                    <a:lnTo>
                      <a:pt x="345043" y="41575"/>
                    </a:lnTo>
                    <a:lnTo>
                      <a:pt x="347631" y="38066"/>
                    </a:lnTo>
                    <a:lnTo>
                      <a:pt x="352480" y="38132"/>
                    </a:lnTo>
                    <a:lnTo>
                      <a:pt x="349480" y="34154"/>
                    </a:lnTo>
                    <a:lnTo>
                      <a:pt x="345371" y="33686"/>
                    </a:lnTo>
                    <a:lnTo>
                      <a:pt x="341016" y="33686"/>
                    </a:lnTo>
                    <a:lnTo>
                      <a:pt x="336841" y="33579"/>
                    </a:lnTo>
                    <a:lnTo>
                      <a:pt x="333077" y="36053"/>
                    </a:lnTo>
                    <a:lnTo>
                      <a:pt x="328163" y="38740"/>
                    </a:lnTo>
                    <a:lnTo>
                      <a:pt x="323314" y="38378"/>
                    </a:lnTo>
                    <a:lnTo>
                      <a:pt x="324843" y="33702"/>
                    </a:lnTo>
                    <a:lnTo>
                      <a:pt x="317915" y="31409"/>
                    </a:lnTo>
                    <a:lnTo>
                      <a:pt x="313757" y="32198"/>
                    </a:lnTo>
                    <a:lnTo>
                      <a:pt x="308423" y="33612"/>
                    </a:lnTo>
                    <a:lnTo>
                      <a:pt x="304264" y="37105"/>
                    </a:lnTo>
                    <a:lnTo>
                      <a:pt x="300591" y="39890"/>
                    </a:lnTo>
                    <a:lnTo>
                      <a:pt x="299030" y="45618"/>
                    </a:lnTo>
                    <a:lnTo>
                      <a:pt x="294107" y="46309"/>
                    </a:lnTo>
                    <a:lnTo>
                      <a:pt x="283818" y="52390"/>
                    </a:lnTo>
                    <a:lnTo>
                      <a:pt x="280391" y="56162"/>
                    </a:lnTo>
                    <a:lnTo>
                      <a:pt x="276069" y="56458"/>
                    </a:lnTo>
                    <a:lnTo>
                      <a:pt x="272297" y="53565"/>
                    </a:lnTo>
                    <a:lnTo>
                      <a:pt x="267933" y="47163"/>
                    </a:lnTo>
                    <a:lnTo>
                      <a:pt x="265911" y="40474"/>
                    </a:lnTo>
                    <a:lnTo>
                      <a:pt x="266117" y="36291"/>
                    </a:lnTo>
                    <a:lnTo>
                      <a:pt x="265262" y="31163"/>
                    </a:lnTo>
                    <a:lnTo>
                      <a:pt x="263734" y="23142"/>
                    </a:lnTo>
                    <a:lnTo>
                      <a:pt x="263166" y="17332"/>
                    </a:lnTo>
                    <a:lnTo>
                      <a:pt x="256674" y="18474"/>
                    </a:lnTo>
                    <a:lnTo>
                      <a:pt x="254365" y="14916"/>
                    </a:lnTo>
                    <a:lnTo>
                      <a:pt x="255573" y="9853"/>
                    </a:lnTo>
                    <a:lnTo>
                      <a:pt x="253190" y="5350"/>
                    </a:lnTo>
                    <a:lnTo>
                      <a:pt x="249056" y="4142"/>
                    </a:lnTo>
                    <a:lnTo>
                      <a:pt x="245169" y="2416"/>
                    </a:lnTo>
                    <a:lnTo>
                      <a:pt x="241643" y="0"/>
                    </a:lnTo>
                    <a:lnTo>
                      <a:pt x="237230" y="641"/>
                    </a:lnTo>
                    <a:lnTo>
                      <a:pt x="233992" y="4068"/>
                    </a:lnTo>
                    <a:lnTo>
                      <a:pt x="233154" y="8473"/>
                    </a:lnTo>
                    <a:lnTo>
                      <a:pt x="230015" y="13182"/>
                    </a:lnTo>
                    <a:lnTo>
                      <a:pt x="227180" y="17357"/>
                    </a:lnTo>
                    <a:lnTo>
                      <a:pt x="229842" y="20989"/>
                    </a:lnTo>
                    <a:lnTo>
                      <a:pt x="230746" y="26183"/>
                    </a:lnTo>
                    <a:lnTo>
                      <a:pt x="228675" y="29766"/>
                    </a:lnTo>
                    <a:lnTo>
                      <a:pt x="223152" y="28237"/>
                    </a:lnTo>
                    <a:lnTo>
                      <a:pt x="217753" y="27654"/>
                    </a:lnTo>
                    <a:lnTo>
                      <a:pt x="211993" y="27678"/>
                    </a:lnTo>
                    <a:lnTo>
                      <a:pt x="210193" y="31952"/>
                    </a:lnTo>
                    <a:lnTo>
                      <a:pt x="211713" y="37088"/>
                    </a:lnTo>
                    <a:lnTo>
                      <a:pt x="210480" y="42479"/>
                    </a:lnTo>
                    <a:lnTo>
                      <a:pt x="204292" y="40392"/>
                    </a:lnTo>
                    <a:lnTo>
                      <a:pt x="200421" y="36546"/>
                    </a:lnTo>
                    <a:lnTo>
                      <a:pt x="195277" y="36225"/>
                    </a:lnTo>
                    <a:lnTo>
                      <a:pt x="191669" y="38551"/>
                    </a:lnTo>
                    <a:lnTo>
                      <a:pt x="187725" y="41493"/>
                    </a:lnTo>
                    <a:lnTo>
                      <a:pt x="183567" y="43054"/>
                    </a:lnTo>
                    <a:lnTo>
                      <a:pt x="180575" y="46481"/>
                    </a:lnTo>
                    <a:lnTo>
                      <a:pt x="175085" y="46194"/>
                    </a:lnTo>
                    <a:lnTo>
                      <a:pt x="170697" y="43654"/>
                    </a:lnTo>
                    <a:lnTo>
                      <a:pt x="167237" y="39332"/>
                    </a:lnTo>
                    <a:lnTo>
                      <a:pt x="161386" y="37754"/>
                    </a:lnTo>
                    <a:lnTo>
                      <a:pt x="157482" y="39932"/>
                    </a:lnTo>
                    <a:lnTo>
                      <a:pt x="150974" y="37236"/>
                    </a:lnTo>
                    <a:lnTo>
                      <a:pt x="145928" y="33719"/>
                    </a:lnTo>
                    <a:lnTo>
                      <a:pt x="139509" y="35009"/>
                    </a:lnTo>
                    <a:lnTo>
                      <a:pt x="134168" y="35831"/>
                    </a:lnTo>
                    <a:lnTo>
                      <a:pt x="129672" y="36159"/>
                    </a:lnTo>
                    <a:lnTo>
                      <a:pt x="125785" y="34688"/>
                    </a:lnTo>
                    <a:lnTo>
                      <a:pt x="122474" y="32223"/>
                    </a:lnTo>
                    <a:lnTo>
                      <a:pt x="117633" y="31303"/>
                    </a:lnTo>
                    <a:lnTo>
                      <a:pt x="113869" y="29462"/>
                    </a:lnTo>
                    <a:lnTo>
                      <a:pt x="112209" y="35872"/>
                    </a:lnTo>
                    <a:lnTo>
                      <a:pt x="106333" y="38954"/>
                    </a:lnTo>
                    <a:lnTo>
                      <a:pt x="101920" y="38329"/>
                    </a:lnTo>
                    <a:lnTo>
                      <a:pt x="95913" y="39348"/>
                    </a:lnTo>
                    <a:lnTo>
                      <a:pt x="90563" y="42652"/>
                    </a:lnTo>
                    <a:lnTo>
                      <a:pt x="93144" y="48618"/>
                    </a:lnTo>
                    <a:lnTo>
                      <a:pt x="91738" y="52563"/>
                    </a:lnTo>
                    <a:lnTo>
                      <a:pt x="90621" y="57543"/>
                    </a:lnTo>
                    <a:lnTo>
                      <a:pt x="92584" y="63616"/>
                    </a:lnTo>
                    <a:lnTo>
                      <a:pt x="89075" y="69862"/>
                    </a:lnTo>
                    <a:lnTo>
                      <a:pt x="85575" y="72467"/>
                    </a:lnTo>
                    <a:lnTo>
                      <a:pt x="81441" y="73445"/>
                    </a:lnTo>
                    <a:lnTo>
                      <a:pt x="81014" y="77537"/>
                    </a:lnTo>
                    <a:lnTo>
                      <a:pt x="76428" y="77036"/>
                    </a:lnTo>
                    <a:lnTo>
                      <a:pt x="71596" y="78466"/>
                    </a:lnTo>
                    <a:lnTo>
                      <a:pt x="67339" y="79082"/>
                    </a:lnTo>
                    <a:lnTo>
                      <a:pt x="61759" y="81934"/>
                    </a:lnTo>
                    <a:lnTo>
                      <a:pt x="57009" y="81770"/>
                    </a:lnTo>
                    <a:lnTo>
                      <a:pt x="59104" y="85312"/>
                    </a:lnTo>
                    <a:lnTo>
                      <a:pt x="58151" y="89388"/>
                    </a:lnTo>
                    <a:lnTo>
                      <a:pt x="59762" y="93373"/>
                    </a:lnTo>
                    <a:lnTo>
                      <a:pt x="55612" y="97022"/>
                    </a:lnTo>
                    <a:lnTo>
                      <a:pt x="52209" y="99660"/>
                    </a:lnTo>
                    <a:lnTo>
                      <a:pt x="48708" y="102175"/>
                    </a:lnTo>
                    <a:lnTo>
                      <a:pt x="45060" y="100268"/>
                    </a:lnTo>
                    <a:lnTo>
                      <a:pt x="41583" y="103843"/>
                    </a:lnTo>
                    <a:lnTo>
                      <a:pt x="39020" y="100260"/>
                    </a:lnTo>
                    <a:lnTo>
                      <a:pt x="35321" y="98066"/>
                    </a:lnTo>
                    <a:lnTo>
                      <a:pt x="32264" y="95140"/>
                    </a:lnTo>
                    <a:lnTo>
                      <a:pt x="27267" y="95190"/>
                    </a:lnTo>
                    <a:lnTo>
                      <a:pt x="19633" y="95058"/>
                    </a:lnTo>
                    <a:lnTo>
                      <a:pt x="15384" y="92453"/>
                    </a:lnTo>
                    <a:lnTo>
                      <a:pt x="12672" y="89322"/>
                    </a:lnTo>
                    <a:lnTo>
                      <a:pt x="10544" y="93135"/>
                    </a:lnTo>
                    <a:lnTo>
                      <a:pt x="9434" y="97129"/>
                    </a:lnTo>
                    <a:lnTo>
                      <a:pt x="8259" y="101394"/>
                    </a:lnTo>
                    <a:lnTo>
                      <a:pt x="10240" y="105446"/>
                    </a:lnTo>
                    <a:lnTo>
                      <a:pt x="10109" y="109793"/>
                    </a:lnTo>
                    <a:lnTo>
                      <a:pt x="10092" y="114132"/>
                    </a:lnTo>
                    <a:lnTo>
                      <a:pt x="9311" y="119688"/>
                    </a:lnTo>
                    <a:lnTo>
                      <a:pt x="5942" y="123098"/>
                    </a:lnTo>
                    <a:lnTo>
                      <a:pt x="6542" y="127223"/>
                    </a:lnTo>
                    <a:lnTo>
                      <a:pt x="9204" y="130544"/>
                    </a:lnTo>
                    <a:lnTo>
                      <a:pt x="4380" y="130461"/>
                    </a:lnTo>
                    <a:lnTo>
                      <a:pt x="1003" y="133395"/>
                    </a:lnTo>
                    <a:lnTo>
                      <a:pt x="0" y="138022"/>
                    </a:lnTo>
                    <a:lnTo>
                      <a:pt x="3213" y="146207"/>
                    </a:lnTo>
                    <a:lnTo>
                      <a:pt x="4495" y="151048"/>
                    </a:lnTo>
                    <a:lnTo>
                      <a:pt x="7972" y="154368"/>
                    </a:lnTo>
                    <a:lnTo>
                      <a:pt x="13322" y="154540"/>
                    </a:lnTo>
                    <a:lnTo>
                      <a:pt x="12064" y="158937"/>
                    </a:lnTo>
                    <a:lnTo>
                      <a:pt x="7996" y="164328"/>
                    </a:lnTo>
                    <a:lnTo>
                      <a:pt x="9097" y="170820"/>
                    </a:lnTo>
                    <a:lnTo>
                      <a:pt x="13157" y="181027"/>
                    </a:lnTo>
                    <a:lnTo>
                      <a:pt x="17242" y="187757"/>
                    </a:lnTo>
                    <a:lnTo>
                      <a:pt x="18910" y="192072"/>
                    </a:lnTo>
                    <a:lnTo>
                      <a:pt x="20742" y="196658"/>
                    </a:lnTo>
                    <a:lnTo>
                      <a:pt x="20052" y="201892"/>
                    </a:lnTo>
                    <a:lnTo>
                      <a:pt x="20824" y="206314"/>
                    </a:lnTo>
                    <a:lnTo>
                      <a:pt x="21778" y="212001"/>
                    </a:lnTo>
                    <a:lnTo>
                      <a:pt x="23463" y="216784"/>
                    </a:lnTo>
                    <a:lnTo>
                      <a:pt x="43999" y="221871"/>
                    </a:lnTo>
                    <a:lnTo>
                      <a:pt x="49842" y="224459"/>
                    </a:lnTo>
                    <a:lnTo>
                      <a:pt x="51158" y="228355"/>
                    </a:lnTo>
                    <a:lnTo>
                      <a:pt x="52924" y="232554"/>
                    </a:lnTo>
                    <a:lnTo>
                      <a:pt x="52407" y="236827"/>
                    </a:lnTo>
                    <a:lnTo>
                      <a:pt x="48495" y="247231"/>
                    </a:lnTo>
                    <a:lnTo>
                      <a:pt x="34122" y="270053"/>
                    </a:lnTo>
                    <a:lnTo>
                      <a:pt x="62507" y="279224"/>
                    </a:lnTo>
                    <a:lnTo>
                      <a:pt x="79428" y="284771"/>
                    </a:lnTo>
                    <a:lnTo>
                      <a:pt x="99718" y="282635"/>
                    </a:lnTo>
                    <a:lnTo>
                      <a:pt x="108873" y="281706"/>
                    </a:lnTo>
                    <a:lnTo>
                      <a:pt x="116368" y="282939"/>
                    </a:lnTo>
                    <a:lnTo>
                      <a:pt x="120854" y="284451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83" name="Free-form: Shape 1182">
                <a:extLst>
                  <a:ext uri="{FF2B5EF4-FFF2-40B4-BE49-F238E27FC236}">
                    <a16:creationId xmlns:a16="http://schemas.microsoft.com/office/drawing/2014/main" id="{F26A1DC4-4E5D-C73D-60E1-157C3595928E}"/>
                  </a:ext>
                </a:extLst>
              </p:cNvPr>
              <p:cNvSpPr/>
              <p:nvPr/>
            </p:nvSpPr>
            <p:spPr>
              <a:xfrm>
                <a:off x="9531381" y="3670989"/>
                <a:ext cx="41212" cy="61991"/>
              </a:xfrm>
              <a:custGeom>
                <a:avLst/>
                <a:gdLst>
                  <a:gd name="connsiteX0" fmla="*/ 33941 w 35091"/>
                  <a:gd name="connsiteY0" fmla="*/ 4216 h 52784"/>
                  <a:gd name="connsiteX1" fmla="*/ 35091 w 35091"/>
                  <a:gd name="connsiteY1" fmla="*/ 0 h 52784"/>
                  <a:gd name="connsiteX2" fmla="*/ 33941 w 35091"/>
                  <a:gd name="connsiteY2" fmla="*/ 3953 h 52784"/>
                  <a:gd name="connsiteX3" fmla="*/ 82 w 35091"/>
                  <a:gd name="connsiteY3" fmla="*/ 52784 h 52784"/>
                  <a:gd name="connsiteX4" fmla="*/ 4109 w 35091"/>
                  <a:gd name="connsiteY4" fmla="*/ 51839 h 52784"/>
                  <a:gd name="connsiteX5" fmla="*/ 0 w 35091"/>
                  <a:gd name="connsiteY5" fmla="*/ 52464 h 52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5091" h="52784">
                    <a:moveTo>
                      <a:pt x="33941" y="4216"/>
                    </a:moveTo>
                    <a:lnTo>
                      <a:pt x="35091" y="0"/>
                    </a:lnTo>
                    <a:lnTo>
                      <a:pt x="33941" y="3953"/>
                    </a:lnTo>
                    <a:close/>
                    <a:moveTo>
                      <a:pt x="82" y="52784"/>
                    </a:moveTo>
                    <a:lnTo>
                      <a:pt x="4109" y="51839"/>
                    </a:lnTo>
                    <a:lnTo>
                      <a:pt x="0" y="52464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84" name="Free-form: Shape 1183">
                <a:extLst>
                  <a:ext uri="{FF2B5EF4-FFF2-40B4-BE49-F238E27FC236}">
                    <a16:creationId xmlns:a16="http://schemas.microsoft.com/office/drawing/2014/main" id="{773DA903-A040-A392-A028-333D62D58D09}"/>
                  </a:ext>
                </a:extLst>
              </p:cNvPr>
              <p:cNvSpPr/>
              <p:nvPr/>
            </p:nvSpPr>
            <p:spPr>
              <a:xfrm>
                <a:off x="8599731" y="2988029"/>
                <a:ext cx="107121" cy="59839"/>
              </a:xfrm>
              <a:custGeom>
                <a:avLst/>
                <a:gdLst>
                  <a:gd name="connsiteX0" fmla="*/ 29240 w 91211"/>
                  <a:gd name="connsiteY0" fmla="*/ 50952 h 50951"/>
                  <a:gd name="connsiteX1" fmla="*/ 34031 w 91211"/>
                  <a:gd name="connsiteY1" fmla="*/ 50196 h 50951"/>
                  <a:gd name="connsiteX2" fmla="*/ 40005 w 91211"/>
                  <a:gd name="connsiteY2" fmla="*/ 48700 h 50951"/>
                  <a:gd name="connsiteX3" fmla="*/ 43588 w 91211"/>
                  <a:gd name="connsiteY3" fmla="*/ 45388 h 50951"/>
                  <a:gd name="connsiteX4" fmla="*/ 49908 w 91211"/>
                  <a:gd name="connsiteY4" fmla="*/ 47755 h 50951"/>
                  <a:gd name="connsiteX5" fmla="*/ 53886 w 91211"/>
                  <a:gd name="connsiteY5" fmla="*/ 48774 h 50951"/>
                  <a:gd name="connsiteX6" fmla="*/ 61857 w 91211"/>
                  <a:gd name="connsiteY6" fmla="*/ 48166 h 50951"/>
                  <a:gd name="connsiteX7" fmla="*/ 68990 w 91211"/>
                  <a:gd name="connsiteY7" fmla="*/ 47640 h 50951"/>
                  <a:gd name="connsiteX8" fmla="*/ 74217 w 91211"/>
                  <a:gd name="connsiteY8" fmla="*/ 47574 h 50951"/>
                  <a:gd name="connsiteX9" fmla="*/ 78712 w 91211"/>
                  <a:gd name="connsiteY9" fmla="*/ 47139 h 50951"/>
                  <a:gd name="connsiteX10" fmla="*/ 83898 w 91211"/>
                  <a:gd name="connsiteY10" fmla="*/ 45553 h 50951"/>
                  <a:gd name="connsiteX11" fmla="*/ 88311 w 91211"/>
                  <a:gd name="connsiteY11" fmla="*/ 45988 h 50951"/>
                  <a:gd name="connsiteX12" fmla="*/ 91212 w 91211"/>
                  <a:gd name="connsiteY12" fmla="*/ 42791 h 50951"/>
                  <a:gd name="connsiteX13" fmla="*/ 88492 w 91211"/>
                  <a:gd name="connsiteY13" fmla="*/ 39644 h 50951"/>
                  <a:gd name="connsiteX14" fmla="*/ 87958 w 91211"/>
                  <a:gd name="connsiteY14" fmla="*/ 35165 h 50951"/>
                  <a:gd name="connsiteX15" fmla="*/ 87086 w 91211"/>
                  <a:gd name="connsiteY15" fmla="*/ 30703 h 50951"/>
                  <a:gd name="connsiteX16" fmla="*/ 85056 w 91211"/>
                  <a:gd name="connsiteY16" fmla="*/ 26479 h 50951"/>
                  <a:gd name="connsiteX17" fmla="*/ 80816 w 91211"/>
                  <a:gd name="connsiteY17" fmla="*/ 26396 h 50951"/>
                  <a:gd name="connsiteX18" fmla="*/ 76617 w 91211"/>
                  <a:gd name="connsiteY18" fmla="*/ 26109 h 50951"/>
                  <a:gd name="connsiteX19" fmla="*/ 71957 w 91211"/>
                  <a:gd name="connsiteY19" fmla="*/ 23191 h 50951"/>
                  <a:gd name="connsiteX20" fmla="*/ 72754 w 91211"/>
                  <a:gd name="connsiteY20" fmla="*/ 19049 h 50951"/>
                  <a:gd name="connsiteX21" fmla="*/ 69796 w 91211"/>
                  <a:gd name="connsiteY21" fmla="*/ 14965 h 50951"/>
                  <a:gd name="connsiteX22" fmla="*/ 68202 w 91211"/>
                  <a:gd name="connsiteY22" fmla="*/ 10593 h 50951"/>
                  <a:gd name="connsiteX23" fmla="*/ 63542 w 91211"/>
                  <a:gd name="connsiteY23" fmla="*/ 8785 h 50951"/>
                  <a:gd name="connsiteX24" fmla="*/ 59343 w 91211"/>
                  <a:gd name="connsiteY24" fmla="*/ 7996 h 50951"/>
                  <a:gd name="connsiteX25" fmla="*/ 54329 w 91211"/>
                  <a:gd name="connsiteY25" fmla="*/ 10823 h 50951"/>
                  <a:gd name="connsiteX26" fmla="*/ 49160 w 91211"/>
                  <a:gd name="connsiteY26" fmla="*/ 8793 h 50951"/>
                  <a:gd name="connsiteX27" fmla="*/ 44065 w 91211"/>
                  <a:gd name="connsiteY27" fmla="*/ 7832 h 50951"/>
                  <a:gd name="connsiteX28" fmla="*/ 38863 w 91211"/>
                  <a:gd name="connsiteY28" fmla="*/ 8087 h 50951"/>
                  <a:gd name="connsiteX29" fmla="*/ 36102 w 91211"/>
                  <a:gd name="connsiteY29" fmla="*/ 3879 h 50951"/>
                  <a:gd name="connsiteX30" fmla="*/ 31376 w 91211"/>
                  <a:gd name="connsiteY30" fmla="*/ 1249 h 50951"/>
                  <a:gd name="connsiteX31" fmla="*/ 24514 w 91211"/>
                  <a:gd name="connsiteY31" fmla="*/ 0 h 50951"/>
                  <a:gd name="connsiteX32" fmla="*/ 20750 w 91211"/>
                  <a:gd name="connsiteY32" fmla="*/ 2441 h 50951"/>
                  <a:gd name="connsiteX33" fmla="*/ 17274 w 91211"/>
                  <a:gd name="connsiteY33" fmla="*/ 4684 h 50951"/>
                  <a:gd name="connsiteX34" fmla="*/ 13551 w 91211"/>
                  <a:gd name="connsiteY34" fmla="*/ 7125 h 50951"/>
                  <a:gd name="connsiteX35" fmla="*/ 9960 w 91211"/>
                  <a:gd name="connsiteY35" fmla="*/ 10766 h 50951"/>
                  <a:gd name="connsiteX36" fmla="*/ 9221 w 91211"/>
                  <a:gd name="connsiteY36" fmla="*/ 15047 h 50951"/>
                  <a:gd name="connsiteX37" fmla="*/ 6862 w 91211"/>
                  <a:gd name="connsiteY37" fmla="*/ 18803 h 50951"/>
                  <a:gd name="connsiteX38" fmla="*/ 3714 w 91211"/>
                  <a:gd name="connsiteY38" fmla="*/ 22443 h 50951"/>
                  <a:gd name="connsiteX39" fmla="*/ 2408 w 91211"/>
                  <a:gd name="connsiteY39" fmla="*/ 26667 h 50951"/>
                  <a:gd name="connsiteX40" fmla="*/ 3944 w 91211"/>
                  <a:gd name="connsiteY40" fmla="*/ 31845 h 50951"/>
                  <a:gd name="connsiteX41" fmla="*/ 0 w 91211"/>
                  <a:gd name="connsiteY41" fmla="*/ 33258 h 50951"/>
                  <a:gd name="connsiteX42" fmla="*/ 690 w 91211"/>
                  <a:gd name="connsiteY42" fmla="*/ 37819 h 50951"/>
                  <a:gd name="connsiteX43" fmla="*/ 3090 w 91211"/>
                  <a:gd name="connsiteY43" fmla="*/ 43030 h 50951"/>
                  <a:gd name="connsiteX44" fmla="*/ 7240 w 91211"/>
                  <a:gd name="connsiteY44" fmla="*/ 43383 h 50951"/>
                  <a:gd name="connsiteX45" fmla="*/ 10018 w 91211"/>
                  <a:gd name="connsiteY45" fmla="*/ 46646 h 50951"/>
                  <a:gd name="connsiteX46" fmla="*/ 14225 w 91211"/>
                  <a:gd name="connsiteY46" fmla="*/ 47270 h 50951"/>
                  <a:gd name="connsiteX47" fmla="*/ 19329 w 91211"/>
                  <a:gd name="connsiteY47" fmla="*/ 46654 h 50951"/>
                  <a:gd name="connsiteX48" fmla="*/ 24169 w 91211"/>
                  <a:gd name="connsiteY48" fmla="*/ 48117 h 50951"/>
                  <a:gd name="connsiteX49" fmla="*/ 27744 w 91211"/>
                  <a:gd name="connsiteY49" fmla="*/ 50220 h 50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91211" h="50951">
                    <a:moveTo>
                      <a:pt x="29240" y="50952"/>
                    </a:moveTo>
                    <a:lnTo>
                      <a:pt x="34031" y="50196"/>
                    </a:lnTo>
                    <a:lnTo>
                      <a:pt x="40005" y="48700"/>
                    </a:lnTo>
                    <a:lnTo>
                      <a:pt x="43588" y="45388"/>
                    </a:lnTo>
                    <a:lnTo>
                      <a:pt x="49908" y="47755"/>
                    </a:lnTo>
                    <a:lnTo>
                      <a:pt x="53886" y="48774"/>
                    </a:lnTo>
                    <a:lnTo>
                      <a:pt x="61857" y="48166"/>
                    </a:lnTo>
                    <a:lnTo>
                      <a:pt x="68990" y="47640"/>
                    </a:lnTo>
                    <a:lnTo>
                      <a:pt x="74217" y="47574"/>
                    </a:lnTo>
                    <a:lnTo>
                      <a:pt x="78712" y="47139"/>
                    </a:lnTo>
                    <a:lnTo>
                      <a:pt x="83898" y="45553"/>
                    </a:lnTo>
                    <a:lnTo>
                      <a:pt x="88311" y="45988"/>
                    </a:lnTo>
                    <a:lnTo>
                      <a:pt x="91212" y="42791"/>
                    </a:lnTo>
                    <a:lnTo>
                      <a:pt x="88492" y="39644"/>
                    </a:lnTo>
                    <a:lnTo>
                      <a:pt x="87958" y="35165"/>
                    </a:lnTo>
                    <a:lnTo>
                      <a:pt x="87086" y="30703"/>
                    </a:lnTo>
                    <a:lnTo>
                      <a:pt x="85056" y="26479"/>
                    </a:lnTo>
                    <a:lnTo>
                      <a:pt x="80816" y="26396"/>
                    </a:lnTo>
                    <a:lnTo>
                      <a:pt x="76617" y="26109"/>
                    </a:lnTo>
                    <a:lnTo>
                      <a:pt x="71957" y="23191"/>
                    </a:lnTo>
                    <a:lnTo>
                      <a:pt x="72754" y="19049"/>
                    </a:lnTo>
                    <a:lnTo>
                      <a:pt x="69796" y="14965"/>
                    </a:lnTo>
                    <a:lnTo>
                      <a:pt x="68202" y="10593"/>
                    </a:lnTo>
                    <a:lnTo>
                      <a:pt x="63542" y="8785"/>
                    </a:lnTo>
                    <a:lnTo>
                      <a:pt x="59343" y="7996"/>
                    </a:lnTo>
                    <a:lnTo>
                      <a:pt x="54329" y="10823"/>
                    </a:lnTo>
                    <a:lnTo>
                      <a:pt x="49160" y="8793"/>
                    </a:lnTo>
                    <a:lnTo>
                      <a:pt x="44065" y="7832"/>
                    </a:lnTo>
                    <a:lnTo>
                      <a:pt x="38863" y="8087"/>
                    </a:lnTo>
                    <a:lnTo>
                      <a:pt x="36102" y="3879"/>
                    </a:lnTo>
                    <a:lnTo>
                      <a:pt x="31376" y="1249"/>
                    </a:lnTo>
                    <a:lnTo>
                      <a:pt x="24514" y="0"/>
                    </a:lnTo>
                    <a:lnTo>
                      <a:pt x="20750" y="2441"/>
                    </a:lnTo>
                    <a:lnTo>
                      <a:pt x="17274" y="4684"/>
                    </a:lnTo>
                    <a:lnTo>
                      <a:pt x="13551" y="7125"/>
                    </a:lnTo>
                    <a:lnTo>
                      <a:pt x="9960" y="10766"/>
                    </a:lnTo>
                    <a:lnTo>
                      <a:pt x="9221" y="15047"/>
                    </a:lnTo>
                    <a:lnTo>
                      <a:pt x="6862" y="18803"/>
                    </a:lnTo>
                    <a:lnTo>
                      <a:pt x="3714" y="22443"/>
                    </a:lnTo>
                    <a:lnTo>
                      <a:pt x="2408" y="26667"/>
                    </a:lnTo>
                    <a:lnTo>
                      <a:pt x="3944" y="31845"/>
                    </a:lnTo>
                    <a:lnTo>
                      <a:pt x="0" y="33258"/>
                    </a:lnTo>
                    <a:lnTo>
                      <a:pt x="690" y="37819"/>
                    </a:lnTo>
                    <a:lnTo>
                      <a:pt x="3090" y="43030"/>
                    </a:lnTo>
                    <a:lnTo>
                      <a:pt x="7240" y="43383"/>
                    </a:lnTo>
                    <a:lnTo>
                      <a:pt x="10018" y="46646"/>
                    </a:lnTo>
                    <a:lnTo>
                      <a:pt x="14225" y="47270"/>
                    </a:lnTo>
                    <a:lnTo>
                      <a:pt x="19329" y="46654"/>
                    </a:lnTo>
                    <a:lnTo>
                      <a:pt x="24169" y="48117"/>
                    </a:lnTo>
                    <a:lnTo>
                      <a:pt x="27744" y="50220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85" name="Free-form: Shape 1184">
                <a:extLst>
                  <a:ext uri="{FF2B5EF4-FFF2-40B4-BE49-F238E27FC236}">
                    <a16:creationId xmlns:a16="http://schemas.microsoft.com/office/drawing/2014/main" id="{0DAB7B60-C4AD-3A6F-4DAE-533D0E4281FE}"/>
                  </a:ext>
                </a:extLst>
              </p:cNvPr>
              <p:cNvSpPr/>
              <p:nvPr/>
            </p:nvSpPr>
            <p:spPr>
              <a:xfrm>
                <a:off x="9527232" y="3848199"/>
                <a:ext cx="38993" cy="36018"/>
              </a:xfrm>
              <a:custGeom>
                <a:avLst/>
                <a:gdLst>
                  <a:gd name="connsiteX0" fmla="*/ 33201 w 33201"/>
                  <a:gd name="connsiteY0" fmla="*/ 21441 h 30669"/>
                  <a:gd name="connsiteX1" fmla="*/ 32051 w 33201"/>
                  <a:gd name="connsiteY1" fmla="*/ 17496 h 30669"/>
                  <a:gd name="connsiteX2" fmla="*/ 31639 w 33201"/>
                  <a:gd name="connsiteY2" fmla="*/ 12878 h 30669"/>
                  <a:gd name="connsiteX3" fmla="*/ 30571 w 33201"/>
                  <a:gd name="connsiteY3" fmla="*/ 8810 h 30669"/>
                  <a:gd name="connsiteX4" fmla="*/ 29420 w 33201"/>
                  <a:gd name="connsiteY4" fmla="*/ 4832 h 30669"/>
                  <a:gd name="connsiteX5" fmla="*/ 25311 w 33201"/>
                  <a:gd name="connsiteY5" fmla="*/ 5029 h 30669"/>
                  <a:gd name="connsiteX6" fmla="*/ 24819 w 33201"/>
                  <a:gd name="connsiteY6" fmla="*/ 9294 h 30669"/>
                  <a:gd name="connsiteX7" fmla="*/ 25887 w 33201"/>
                  <a:gd name="connsiteY7" fmla="*/ 13321 h 30669"/>
                  <a:gd name="connsiteX8" fmla="*/ 26791 w 33201"/>
                  <a:gd name="connsiteY8" fmla="*/ 17570 h 30669"/>
                  <a:gd name="connsiteX9" fmla="*/ 30818 w 33201"/>
                  <a:gd name="connsiteY9" fmla="*/ 19279 h 30669"/>
                  <a:gd name="connsiteX10" fmla="*/ 13560 w 33201"/>
                  <a:gd name="connsiteY10" fmla="*/ 30670 h 30669"/>
                  <a:gd name="connsiteX11" fmla="*/ 17422 w 33201"/>
                  <a:gd name="connsiteY11" fmla="*/ 27711 h 30669"/>
                  <a:gd name="connsiteX12" fmla="*/ 19312 w 33201"/>
                  <a:gd name="connsiteY12" fmla="*/ 23906 h 30669"/>
                  <a:gd name="connsiteX13" fmla="*/ 20545 w 33201"/>
                  <a:gd name="connsiteY13" fmla="*/ 19501 h 30669"/>
                  <a:gd name="connsiteX14" fmla="*/ 18737 w 33201"/>
                  <a:gd name="connsiteY14" fmla="*/ 15442 h 30669"/>
                  <a:gd name="connsiteX15" fmla="*/ 18079 w 33201"/>
                  <a:gd name="connsiteY15" fmla="*/ 10535 h 30669"/>
                  <a:gd name="connsiteX16" fmla="*/ 19312 w 33201"/>
                  <a:gd name="connsiteY16" fmla="*/ 6016 h 30669"/>
                  <a:gd name="connsiteX17" fmla="*/ 23174 w 33201"/>
                  <a:gd name="connsiteY17" fmla="*/ 4429 h 30669"/>
                  <a:gd name="connsiteX18" fmla="*/ 24736 w 33201"/>
                  <a:gd name="connsiteY18" fmla="*/ 559 h 30669"/>
                  <a:gd name="connsiteX19" fmla="*/ 20463 w 33201"/>
                  <a:gd name="connsiteY19" fmla="*/ 0 h 30669"/>
                  <a:gd name="connsiteX20" fmla="*/ 14464 w 33201"/>
                  <a:gd name="connsiteY20" fmla="*/ 4438 h 30669"/>
                  <a:gd name="connsiteX21" fmla="*/ 10273 w 33201"/>
                  <a:gd name="connsiteY21" fmla="*/ 8522 h 30669"/>
                  <a:gd name="connsiteX22" fmla="*/ 4519 w 33201"/>
                  <a:gd name="connsiteY22" fmla="*/ 11480 h 30669"/>
                  <a:gd name="connsiteX23" fmla="*/ 0 w 33201"/>
                  <a:gd name="connsiteY23" fmla="*/ 12319 h 30669"/>
                  <a:gd name="connsiteX24" fmla="*/ 3862 w 33201"/>
                  <a:gd name="connsiteY24" fmla="*/ 16230 h 30669"/>
                  <a:gd name="connsiteX25" fmla="*/ 5260 w 33201"/>
                  <a:gd name="connsiteY25" fmla="*/ 20381 h 30669"/>
                  <a:gd name="connsiteX26" fmla="*/ 8793 w 33201"/>
                  <a:gd name="connsiteY26" fmla="*/ 22361 h 30669"/>
                  <a:gd name="connsiteX27" fmla="*/ 10602 w 33201"/>
                  <a:gd name="connsiteY27" fmla="*/ 26191 h 30669"/>
                  <a:gd name="connsiteX28" fmla="*/ 13395 w 33201"/>
                  <a:gd name="connsiteY28" fmla="*/ 29330 h 30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33201" h="30669">
                    <a:moveTo>
                      <a:pt x="33201" y="21441"/>
                    </a:moveTo>
                    <a:lnTo>
                      <a:pt x="32051" y="17496"/>
                    </a:lnTo>
                    <a:lnTo>
                      <a:pt x="31639" y="12878"/>
                    </a:lnTo>
                    <a:lnTo>
                      <a:pt x="30571" y="8810"/>
                    </a:lnTo>
                    <a:lnTo>
                      <a:pt x="29420" y="4832"/>
                    </a:lnTo>
                    <a:lnTo>
                      <a:pt x="25311" y="5029"/>
                    </a:lnTo>
                    <a:lnTo>
                      <a:pt x="24819" y="9294"/>
                    </a:lnTo>
                    <a:lnTo>
                      <a:pt x="25887" y="13321"/>
                    </a:lnTo>
                    <a:lnTo>
                      <a:pt x="26791" y="17570"/>
                    </a:lnTo>
                    <a:lnTo>
                      <a:pt x="30818" y="19279"/>
                    </a:lnTo>
                    <a:close/>
                    <a:moveTo>
                      <a:pt x="13560" y="30670"/>
                    </a:moveTo>
                    <a:lnTo>
                      <a:pt x="17422" y="27711"/>
                    </a:lnTo>
                    <a:lnTo>
                      <a:pt x="19312" y="23906"/>
                    </a:lnTo>
                    <a:lnTo>
                      <a:pt x="20545" y="19501"/>
                    </a:lnTo>
                    <a:lnTo>
                      <a:pt x="18737" y="15442"/>
                    </a:lnTo>
                    <a:lnTo>
                      <a:pt x="18079" y="10535"/>
                    </a:lnTo>
                    <a:lnTo>
                      <a:pt x="19312" y="6016"/>
                    </a:lnTo>
                    <a:lnTo>
                      <a:pt x="23174" y="4429"/>
                    </a:lnTo>
                    <a:lnTo>
                      <a:pt x="24736" y="559"/>
                    </a:lnTo>
                    <a:lnTo>
                      <a:pt x="20463" y="0"/>
                    </a:lnTo>
                    <a:lnTo>
                      <a:pt x="14464" y="4438"/>
                    </a:lnTo>
                    <a:lnTo>
                      <a:pt x="10273" y="8522"/>
                    </a:lnTo>
                    <a:lnTo>
                      <a:pt x="4519" y="11480"/>
                    </a:lnTo>
                    <a:lnTo>
                      <a:pt x="0" y="12319"/>
                    </a:lnTo>
                    <a:lnTo>
                      <a:pt x="3862" y="16230"/>
                    </a:lnTo>
                    <a:lnTo>
                      <a:pt x="5260" y="20381"/>
                    </a:lnTo>
                    <a:lnTo>
                      <a:pt x="8793" y="22361"/>
                    </a:lnTo>
                    <a:lnTo>
                      <a:pt x="10602" y="26191"/>
                    </a:lnTo>
                    <a:lnTo>
                      <a:pt x="13395" y="29330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86" name="Free-form: Shape 1185">
                <a:extLst>
                  <a:ext uri="{FF2B5EF4-FFF2-40B4-BE49-F238E27FC236}">
                    <a16:creationId xmlns:a16="http://schemas.microsoft.com/office/drawing/2014/main" id="{8E784C45-8BBA-1C71-40E6-FD36B92E71E2}"/>
                  </a:ext>
                </a:extLst>
              </p:cNvPr>
              <p:cNvSpPr/>
              <p:nvPr/>
            </p:nvSpPr>
            <p:spPr>
              <a:xfrm>
                <a:off x="9114725" y="3494017"/>
                <a:ext cx="174498" cy="154144"/>
              </a:xfrm>
              <a:custGeom>
                <a:avLst/>
                <a:gdLst>
                  <a:gd name="connsiteX0" fmla="*/ 25147 w 148581"/>
                  <a:gd name="connsiteY0" fmla="*/ 105076 h 131250"/>
                  <a:gd name="connsiteX1" fmla="*/ 24983 w 148581"/>
                  <a:gd name="connsiteY1" fmla="*/ 100318 h 131250"/>
                  <a:gd name="connsiteX2" fmla="*/ 24325 w 148581"/>
                  <a:gd name="connsiteY2" fmla="*/ 104558 h 131250"/>
                  <a:gd name="connsiteX3" fmla="*/ 33694 w 148581"/>
                  <a:gd name="connsiteY3" fmla="*/ 123558 h 131250"/>
                  <a:gd name="connsiteX4" fmla="*/ 31557 w 148581"/>
                  <a:gd name="connsiteY4" fmla="*/ 119638 h 131250"/>
                  <a:gd name="connsiteX5" fmla="*/ 33694 w 148581"/>
                  <a:gd name="connsiteY5" fmla="*/ 123558 h 131250"/>
                  <a:gd name="connsiteX6" fmla="*/ 69113 w 148581"/>
                  <a:gd name="connsiteY6" fmla="*/ 131250 h 131250"/>
                  <a:gd name="connsiteX7" fmla="*/ 71250 w 148581"/>
                  <a:gd name="connsiteY7" fmla="*/ 127634 h 131250"/>
                  <a:gd name="connsiteX8" fmla="*/ 78071 w 148581"/>
                  <a:gd name="connsiteY8" fmla="*/ 127733 h 131250"/>
                  <a:gd name="connsiteX9" fmla="*/ 81769 w 148581"/>
                  <a:gd name="connsiteY9" fmla="*/ 123698 h 131250"/>
                  <a:gd name="connsiteX10" fmla="*/ 84728 w 148581"/>
                  <a:gd name="connsiteY10" fmla="*/ 120452 h 131250"/>
                  <a:gd name="connsiteX11" fmla="*/ 82591 w 148581"/>
                  <a:gd name="connsiteY11" fmla="*/ 116491 h 131250"/>
                  <a:gd name="connsiteX12" fmla="*/ 86782 w 148581"/>
                  <a:gd name="connsiteY12" fmla="*/ 115488 h 131250"/>
                  <a:gd name="connsiteX13" fmla="*/ 91385 w 148581"/>
                  <a:gd name="connsiteY13" fmla="*/ 117329 h 131250"/>
                  <a:gd name="connsiteX14" fmla="*/ 93521 w 148581"/>
                  <a:gd name="connsiteY14" fmla="*/ 113770 h 131250"/>
                  <a:gd name="connsiteX15" fmla="*/ 98287 w 148581"/>
                  <a:gd name="connsiteY15" fmla="*/ 113779 h 131250"/>
                  <a:gd name="connsiteX16" fmla="*/ 102889 w 148581"/>
                  <a:gd name="connsiteY16" fmla="*/ 111872 h 131250"/>
                  <a:gd name="connsiteX17" fmla="*/ 105930 w 148581"/>
                  <a:gd name="connsiteY17" fmla="*/ 116113 h 131250"/>
                  <a:gd name="connsiteX18" fmla="*/ 110861 w 148581"/>
                  <a:gd name="connsiteY18" fmla="*/ 117962 h 131250"/>
                  <a:gd name="connsiteX19" fmla="*/ 115299 w 148581"/>
                  <a:gd name="connsiteY19" fmla="*/ 119301 h 131250"/>
                  <a:gd name="connsiteX20" fmla="*/ 113573 w 148581"/>
                  <a:gd name="connsiteY20" fmla="*/ 115464 h 131250"/>
                  <a:gd name="connsiteX21" fmla="*/ 114230 w 148581"/>
                  <a:gd name="connsiteY21" fmla="*/ 110878 h 131250"/>
                  <a:gd name="connsiteX22" fmla="*/ 110204 w 148581"/>
                  <a:gd name="connsiteY22" fmla="*/ 108692 h 131250"/>
                  <a:gd name="connsiteX23" fmla="*/ 106916 w 148581"/>
                  <a:gd name="connsiteY23" fmla="*/ 106243 h 131250"/>
                  <a:gd name="connsiteX24" fmla="*/ 104862 w 148581"/>
                  <a:gd name="connsiteY24" fmla="*/ 101246 h 131250"/>
                  <a:gd name="connsiteX25" fmla="*/ 104287 w 148581"/>
                  <a:gd name="connsiteY25" fmla="*/ 97137 h 131250"/>
                  <a:gd name="connsiteX26" fmla="*/ 102068 w 148581"/>
                  <a:gd name="connsiteY26" fmla="*/ 93332 h 131250"/>
                  <a:gd name="connsiteX27" fmla="*/ 106588 w 148581"/>
                  <a:gd name="connsiteY27" fmla="*/ 91902 h 131250"/>
                  <a:gd name="connsiteX28" fmla="*/ 109135 w 148581"/>
                  <a:gd name="connsiteY28" fmla="*/ 88467 h 131250"/>
                  <a:gd name="connsiteX29" fmla="*/ 113162 w 148581"/>
                  <a:gd name="connsiteY29" fmla="*/ 89741 h 131250"/>
                  <a:gd name="connsiteX30" fmla="*/ 117436 w 148581"/>
                  <a:gd name="connsiteY30" fmla="*/ 90859 h 131250"/>
                  <a:gd name="connsiteX31" fmla="*/ 119162 w 148581"/>
                  <a:gd name="connsiteY31" fmla="*/ 86832 h 131250"/>
                  <a:gd name="connsiteX32" fmla="*/ 118093 w 148581"/>
                  <a:gd name="connsiteY32" fmla="*/ 82797 h 131250"/>
                  <a:gd name="connsiteX33" fmla="*/ 123681 w 148581"/>
                  <a:gd name="connsiteY33" fmla="*/ 82213 h 131250"/>
                  <a:gd name="connsiteX34" fmla="*/ 127790 w 148581"/>
                  <a:gd name="connsiteY34" fmla="*/ 79090 h 131250"/>
                  <a:gd name="connsiteX35" fmla="*/ 131982 w 148581"/>
                  <a:gd name="connsiteY35" fmla="*/ 79370 h 131250"/>
                  <a:gd name="connsiteX36" fmla="*/ 135269 w 148581"/>
                  <a:gd name="connsiteY36" fmla="*/ 76411 h 131250"/>
                  <a:gd name="connsiteX37" fmla="*/ 138309 w 148581"/>
                  <a:gd name="connsiteY37" fmla="*/ 72385 h 131250"/>
                  <a:gd name="connsiteX38" fmla="*/ 142665 w 148581"/>
                  <a:gd name="connsiteY38" fmla="*/ 71111 h 131250"/>
                  <a:gd name="connsiteX39" fmla="*/ 148089 w 148581"/>
                  <a:gd name="connsiteY39" fmla="*/ 70486 h 131250"/>
                  <a:gd name="connsiteX40" fmla="*/ 148582 w 148581"/>
                  <a:gd name="connsiteY40" fmla="*/ 65966 h 131250"/>
                  <a:gd name="connsiteX41" fmla="*/ 148089 w 148581"/>
                  <a:gd name="connsiteY41" fmla="*/ 61874 h 131250"/>
                  <a:gd name="connsiteX42" fmla="*/ 147103 w 148581"/>
                  <a:gd name="connsiteY42" fmla="*/ 56581 h 131250"/>
                  <a:gd name="connsiteX43" fmla="*/ 144884 w 148581"/>
                  <a:gd name="connsiteY43" fmla="*/ 52916 h 131250"/>
                  <a:gd name="connsiteX44" fmla="*/ 145706 w 148581"/>
                  <a:gd name="connsiteY44" fmla="*/ 43860 h 131250"/>
                  <a:gd name="connsiteX45" fmla="*/ 147021 w 148581"/>
                  <a:gd name="connsiteY45" fmla="*/ 38395 h 131250"/>
                  <a:gd name="connsiteX46" fmla="*/ 146280 w 148581"/>
                  <a:gd name="connsiteY46" fmla="*/ 34047 h 131250"/>
                  <a:gd name="connsiteX47" fmla="*/ 144473 w 148581"/>
                  <a:gd name="connsiteY47" fmla="*/ 29256 h 131250"/>
                  <a:gd name="connsiteX48" fmla="*/ 141925 w 148581"/>
                  <a:gd name="connsiteY48" fmla="*/ 25714 h 131250"/>
                  <a:gd name="connsiteX49" fmla="*/ 140857 w 148581"/>
                  <a:gd name="connsiteY49" fmla="*/ 21203 h 131250"/>
                  <a:gd name="connsiteX50" fmla="*/ 137652 w 148581"/>
                  <a:gd name="connsiteY50" fmla="*/ 18219 h 131250"/>
                  <a:gd name="connsiteX51" fmla="*/ 136995 w 148581"/>
                  <a:gd name="connsiteY51" fmla="*/ 13511 h 131250"/>
                  <a:gd name="connsiteX52" fmla="*/ 137816 w 148581"/>
                  <a:gd name="connsiteY52" fmla="*/ 9319 h 131250"/>
                  <a:gd name="connsiteX53" fmla="*/ 139953 w 148581"/>
                  <a:gd name="connsiteY53" fmla="*/ 4306 h 131250"/>
                  <a:gd name="connsiteX54" fmla="*/ 140200 w 148581"/>
                  <a:gd name="connsiteY54" fmla="*/ 0 h 131250"/>
                  <a:gd name="connsiteX55" fmla="*/ 136337 w 148581"/>
                  <a:gd name="connsiteY55" fmla="*/ 1874 h 131250"/>
                  <a:gd name="connsiteX56" fmla="*/ 132146 w 148581"/>
                  <a:gd name="connsiteY56" fmla="*/ 3526 h 131250"/>
                  <a:gd name="connsiteX57" fmla="*/ 129023 w 148581"/>
                  <a:gd name="connsiteY57" fmla="*/ 6385 h 131250"/>
                  <a:gd name="connsiteX58" fmla="*/ 125654 w 148581"/>
                  <a:gd name="connsiteY58" fmla="*/ 8802 h 131250"/>
                  <a:gd name="connsiteX59" fmla="*/ 121380 w 148581"/>
                  <a:gd name="connsiteY59" fmla="*/ 8810 h 131250"/>
                  <a:gd name="connsiteX60" fmla="*/ 118668 w 148581"/>
                  <a:gd name="connsiteY60" fmla="*/ 5136 h 131250"/>
                  <a:gd name="connsiteX61" fmla="*/ 114970 w 148581"/>
                  <a:gd name="connsiteY61" fmla="*/ 3172 h 131250"/>
                  <a:gd name="connsiteX62" fmla="*/ 110697 w 148581"/>
                  <a:gd name="connsiteY62" fmla="*/ 1413 h 131250"/>
                  <a:gd name="connsiteX63" fmla="*/ 107985 w 148581"/>
                  <a:gd name="connsiteY63" fmla="*/ 4701 h 131250"/>
                  <a:gd name="connsiteX64" fmla="*/ 104533 w 148581"/>
                  <a:gd name="connsiteY64" fmla="*/ 7273 h 131250"/>
                  <a:gd name="connsiteX65" fmla="*/ 100424 w 148581"/>
                  <a:gd name="connsiteY65" fmla="*/ 7742 h 131250"/>
                  <a:gd name="connsiteX66" fmla="*/ 100342 w 148581"/>
                  <a:gd name="connsiteY66" fmla="*/ 11941 h 131250"/>
                  <a:gd name="connsiteX67" fmla="*/ 102972 w 148581"/>
                  <a:gd name="connsiteY67" fmla="*/ 15376 h 131250"/>
                  <a:gd name="connsiteX68" fmla="*/ 102725 w 148581"/>
                  <a:gd name="connsiteY68" fmla="*/ 19962 h 131250"/>
                  <a:gd name="connsiteX69" fmla="*/ 98534 w 148581"/>
                  <a:gd name="connsiteY69" fmla="*/ 20890 h 131250"/>
                  <a:gd name="connsiteX70" fmla="*/ 94671 w 148581"/>
                  <a:gd name="connsiteY70" fmla="*/ 18581 h 131250"/>
                  <a:gd name="connsiteX71" fmla="*/ 91713 w 148581"/>
                  <a:gd name="connsiteY71" fmla="*/ 15343 h 131250"/>
                  <a:gd name="connsiteX72" fmla="*/ 87769 w 148581"/>
                  <a:gd name="connsiteY72" fmla="*/ 13995 h 131250"/>
                  <a:gd name="connsiteX73" fmla="*/ 83824 w 148581"/>
                  <a:gd name="connsiteY73" fmla="*/ 15401 h 131250"/>
                  <a:gd name="connsiteX74" fmla="*/ 80126 w 148581"/>
                  <a:gd name="connsiteY74" fmla="*/ 13527 h 131250"/>
                  <a:gd name="connsiteX75" fmla="*/ 76756 w 148581"/>
                  <a:gd name="connsiteY75" fmla="*/ 10117 h 131250"/>
                  <a:gd name="connsiteX76" fmla="*/ 73058 w 148581"/>
                  <a:gd name="connsiteY76" fmla="*/ 12039 h 131250"/>
                  <a:gd name="connsiteX77" fmla="*/ 70593 w 148581"/>
                  <a:gd name="connsiteY77" fmla="*/ 7322 h 131250"/>
                  <a:gd name="connsiteX78" fmla="*/ 66237 w 148581"/>
                  <a:gd name="connsiteY78" fmla="*/ 5950 h 131250"/>
                  <a:gd name="connsiteX79" fmla="*/ 62128 w 148581"/>
                  <a:gd name="connsiteY79" fmla="*/ 5580 h 131250"/>
                  <a:gd name="connsiteX80" fmla="*/ 58019 w 148581"/>
                  <a:gd name="connsiteY80" fmla="*/ 7635 h 131250"/>
                  <a:gd name="connsiteX81" fmla="*/ 53828 w 148581"/>
                  <a:gd name="connsiteY81" fmla="*/ 6969 h 131250"/>
                  <a:gd name="connsiteX82" fmla="*/ 49554 w 148581"/>
                  <a:gd name="connsiteY82" fmla="*/ 6788 h 131250"/>
                  <a:gd name="connsiteX83" fmla="*/ 45281 w 148581"/>
                  <a:gd name="connsiteY83" fmla="*/ 7668 h 131250"/>
                  <a:gd name="connsiteX84" fmla="*/ 41090 w 148581"/>
                  <a:gd name="connsiteY84" fmla="*/ 8161 h 131250"/>
                  <a:gd name="connsiteX85" fmla="*/ 36570 w 148581"/>
                  <a:gd name="connsiteY85" fmla="*/ 7174 h 131250"/>
                  <a:gd name="connsiteX86" fmla="*/ 33036 w 148581"/>
                  <a:gd name="connsiteY86" fmla="*/ 4799 h 131250"/>
                  <a:gd name="connsiteX87" fmla="*/ 29092 w 148581"/>
                  <a:gd name="connsiteY87" fmla="*/ 6114 h 131250"/>
                  <a:gd name="connsiteX88" fmla="*/ 24325 w 148581"/>
                  <a:gd name="connsiteY88" fmla="*/ 7511 h 131250"/>
                  <a:gd name="connsiteX89" fmla="*/ 19312 w 148581"/>
                  <a:gd name="connsiteY89" fmla="*/ 8522 h 131250"/>
                  <a:gd name="connsiteX90" fmla="*/ 15861 w 148581"/>
                  <a:gd name="connsiteY90" fmla="*/ 11472 h 131250"/>
                  <a:gd name="connsiteX91" fmla="*/ 13477 w 148581"/>
                  <a:gd name="connsiteY91" fmla="*/ 15466 h 131250"/>
                  <a:gd name="connsiteX92" fmla="*/ 10273 w 148581"/>
                  <a:gd name="connsiteY92" fmla="*/ 20981 h 131250"/>
                  <a:gd name="connsiteX93" fmla="*/ 9204 w 148581"/>
                  <a:gd name="connsiteY93" fmla="*/ 24958 h 131250"/>
                  <a:gd name="connsiteX94" fmla="*/ 5506 w 148581"/>
                  <a:gd name="connsiteY94" fmla="*/ 28130 h 131250"/>
                  <a:gd name="connsiteX95" fmla="*/ 4273 w 148581"/>
                  <a:gd name="connsiteY95" fmla="*/ 32305 h 131250"/>
                  <a:gd name="connsiteX96" fmla="*/ 0 w 148581"/>
                  <a:gd name="connsiteY96" fmla="*/ 32091 h 131250"/>
                  <a:gd name="connsiteX97" fmla="*/ 0 w 148581"/>
                  <a:gd name="connsiteY97" fmla="*/ 36332 h 131250"/>
                  <a:gd name="connsiteX98" fmla="*/ 82 w 148581"/>
                  <a:gd name="connsiteY98" fmla="*/ 40638 h 131250"/>
                  <a:gd name="connsiteX99" fmla="*/ 1643 w 148581"/>
                  <a:gd name="connsiteY99" fmla="*/ 44558 h 131250"/>
                  <a:gd name="connsiteX100" fmla="*/ 5341 w 148581"/>
                  <a:gd name="connsiteY100" fmla="*/ 49637 h 131250"/>
                  <a:gd name="connsiteX101" fmla="*/ 5999 w 148581"/>
                  <a:gd name="connsiteY101" fmla="*/ 54198 h 131250"/>
                  <a:gd name="connsiteX102" fmla="*/ 6492 w 148581"/>
                  <a:gd name="connsiteY102" fmla="*/ 58948 h 131250"/>
                  <a:gd name="connsiteX103" fmla="*/ 9450 w 148581"/>
                  <a:gd name="connsiteY103" fmla="*/ 61939 h 131250"/>
                  <a:gd name="connsiteX104" fmla="*/ 12984 w 148581"/>
                  <a:gd name="connsiteY104" fmla="*/ 65235 h 131250"/>
                  <a:gd name="connsiteX105" fmla="*/ 15039 w 148581"/>
                  <a:gd name="connsiteY105" fmla="*/ 68843 h 131250"/>
                  <a:gd name="connsiteX106" fmla="*/ 13724 w 148581"/>
                  <a:gd name="connsiteY106" fmla="*/ 73584 h 131250"/>
                  <a:gd name="connsiteX107" fmla="*/ 14628 w 148581"/>
                  <a:gd name="connsiteY107" fmla="*/ 77652 h 131250"/>
                  <a:gd name="connsiteX108" fmla="*/ 16272 w 148581"/>
                  <a:gd name="connsiteY108" fmla="*/ 81942 h 131250"/>
                  <a:gd name="connsiteX109" fmla="*/ 18572 w 148581"/>
                  <a:gd name="connsiteY109" fmla="*/ 86503 h 131250"/>
                  <a:gd name="connsiteX110" fmla="*/ 21120 w 148581"/>
                  <a:gd name="connsiteY110" fmla="*/ 92346 h 131250"/>
                  <a:gd name="connsiteX111" fmla="*/ 23010 w 148581"/>
                  <a:gd name="connsiteY111" fmla="*/ 96389 h 131250"/>
                  <a:gd name="connsiteX112" fmla="*/ 25969 w 148581"/>
                  <a:gd name="connsiteY112" fmla="*/ 99315 h 131250"/>
                  <a:gd name="connsiteX113" fmla="*/ 28516 w 148581"/>
                  <a:gd name="connsiteY113" fmla="*/ 102742 h 131250"/>
                  <a:gd name="connsiteX114" fmla="*/ 27530 w 148581"/>
                  <a:gd name="connsiteY114" fmla="*/ 106941 h 131250"/>
                  <a:gd name="connsiteX115" fmla="*/ 28352 w 148581"/>
                  <a:gd name="connsiteY115" fmla="*/ 112456 h 131250"/>
                  <a:gd name="connsiteX116" fmla="*/ 29256 w 148581"/>
                  <a:gd name="connsiteY116" fmla="*/ 116672 h 131250"/>
                  <a:gd name="connsiteX117" fmla="*/ 33694 w 148581"/>
                  <a:gd name="connsiteY117" fmla="*/ 115061 h 131250"/>
                  <a:gd name="connsiteX118" fmla="*/ 37227 w 148581"/>
                  <a:gd name="connsiteY118" fmla="*/ 112563 h 131250"/>
                  <a:gd name="connsiteX119" fmla="*/ 38543 w 148581"/>
                  <a:gd name="connsiteY119" fmla="*/ 108001 h 131250"/>
                  <a:gd name="connsiteX120" fmla="*/ 42323 w 148581"/>
                  <a:gd name="connsiteY120" fmla="*/ 109966 h 131250"/>
                  <a:gd name="connsiteX121" fmla="*/ 44706 w 148581"/>
                  <a:gd name="connsiteY121" fmla="*/ 114223 h 131250"/>
                  <a:gd name="connsiteX122" fmla="*/ 45035 w 148581"/>
                  <a:gd name="connsiteY122" fmla="*/ 118373 h 131250"/>
                  <a:gd name="connsiteX123" fmla="*/ 41419 w 148581"/>
                  <a:gd name="connsiteY123" fmla="*/ 121315 h 131250"/>
                  <a:gd name="connsiteX124" fmla="*/ 41830 w 148581"/>
                  <a:gd name="connsiteY124" fmla="*/ 125744 h 131250"/>
                  <a:gd name="connsiteX125" fmla="*/ 45117 w 148581"/>
                  <a:gd name="connsiteY125" fmla="*/ 128407 h 131250"/>
                  <a:gd name="connsiteX126" fmla="*/ 49308 w 148581"/>
                  <a:gd name="connsiteY126" fmla="*/ 127651 h 131250"/>
                  <a:gd name="connsiteX127" fmla="*/ 50541 w 148581"/>
                  <a:gd name="connsiteY127" fmla="*/ 123649 h 131250"/>
                  <a:gd name="connsiteX128" fmla="*/ 56458 w 148581"/>
                  <a:gd name="connsiteY128" fmla="*/ 126730 h 131250"/>
                  <a:gd name="connsiteX129" fmla="*/ 60731 w 148581"/>
                  <a:gd name="connsiteY129" fmla="*/ 126541 h 131250"/>
                  <a:gd name="connsiteX130" fmla="*/ 64511 w 148581"/>
                  <a:gd name="connsiteY130" fmla="*/ 128505 h 131250"/>
                  <a:gd name="connsiteX131" fmla="*/ 68620 w 148581"/>
                  <a:gd name="connsiteY131" fmla="*/ 130659 h 131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</a:cxnLst>
                <a:rect l="l" t="t" r="r" b="b"/>
                <a:pathLst>
                  <a:path w="148581" h="131250">
                    <a:moveTo>
                      <a:pt x="25147" y="105076"/>
                    </a:moveTo>
                    <a:lnTo>
                      <a:pt x="24983" y="100318"/>
                    </a:lnTo>
                    <a:lnTo>
                      <a:pt x="24325" y="104558"/>
                    </a:lnTo>
                    <a:close/>
                    <a:moveTo>
                      <a:pt x="33694" y="123558"/>
                    </a:moveTo>
                    <a:lnTo>
                      <a:pt x="31557" y="119638"/>
                    </a:lnTo>
                    <a:lnTo>
                      <a:pt x="33694" y="123558"/>
                    </a:lnTo>
                    <a:close/>
                    <a:moveTo>
                      <a:pt x="69113" y="131250"/>
                    </a:moveTo>
                    <a:lnTo>
                      <a:pt x="71250" y="127634"/>
                    </a:lnTo>
                    <a:lnTo>
                      <a:pt x="78071" y="127733"/>
                    </a:lnTo>
                    <a:lnTo>
                      <a:pt x="81769" y="123698"/>
                    </a:lnTo>
                    <a:lnTo>
                      <a:pt x="84728" y="120452"/>
                    </a:lnTo>
                    <a:lnTo>
                      <a:pt x="82591" y="116491"/>
                    </a:lnTo>
                    <a:lnTo>
                      <a:pt x="86782" y="115488"/>
                    </a:lnTo>
                    <a:lnTo>
                      <a:pt x="91385" y="117329"/>
                    </a:lnTo>
                    <a:lnTo>
                      <a:pt x="93521" y="113770"/>
                    </a:lnTo>
                    <a:lnTo>
                      <a:pt x="98287" y="113779"/>
                    </a:lnTo>
                    <a:lnTo>
                      <a:pt x="102889" y="111872"/>
                    </a:lnTo>
                    <a:lnTo>
                      <a:pt x="105930" y="116113"/>
                    </a:lnTo>
                    <a:lnTo>
                      <a:pt x="110861" y="117962"/>
                    </a:lnTo>
                    <a:lnTo>
                      <a:pt x="115299" y="119301"/>
                    </a:lnTo>
                    <a:lnTo>
                      <a:pt x="113573" y="115464"/>
                    </a:lnTo>
                    <a:lnTo>
                      <a:pt x="114230" y="110878"/>
                    </a:lnTo>
                    <a:lnTo>
                      <a:pt x="110204" y="108692"/>
                    </a:lnTo>
                    <a:lnTo>
                      <a:pt x="106916" y="106243"/>
                    </a:lnTo>
                    <a:lnTo>
                      <a:pt x="104862" y="101246"/>
                    </a:lnTo>
                    <a:lnTo>
                      <a:pt x="104287" y="97137"/>
                    </a:lnTo>
                    <a:lnTo>
                      <a:pt x="102068" y="93332"/>
                    </a:lnTo>
                    <a:lnTo>
                      <a:pt x="106588" y="91902"/>
                    </a:lnTo>
                    <a:lnTo>
                      <a:pt x="109135" y="88467"/>
                    </a:lnTo>
                    <a:lnTo>
                      <a:pt x="113162" y="89741"/>
                    </a:lnTo>
                    <a:lnTo>
                      <a:pt x="117436" y="90859"/>
                    </a:lnTo>
                    <a:lnTo>
                      <a:pt x="119162" y="86832"/>
                    </a:lnTo>
                    <a:lnTo>
                      <a:pt x="118093" y="82797"/>
                    </a:lnTo>
                    <a:lnTo>
                      <a:pt x="123681" y="82213"/>
                    </a:lnTo>
                    <a:lnTo>
                      <a:pt x="127790" y="79090"/>
                    </a:lnTo>
                    <a:lnTo>
                      <a:pt x="131982" y="79370"/>
                    </a:lnTo>
                    <a:lnTo>
                      <a:pt x="135269" y="76411"/>
                    </a:lnTo>
                    <a:lnTo>
                      <a:pt x="138309" y="72385"/>
                    </a:lnTo>
                    <a:lnTo>
                      <a:pt x="142665" y="71111"/>
                    </a:lnTo>
                    <a:lnTo>
                      <a:pt x="148089" y="70486"/>
                    </a:lnTo>
                    <a:lnTo>
                      <a:pt x="148582" y="65966"/>
                    </a:lnTo>
                    <a:lnTo>
                      <a:pt x="148089" y="61874"/>
                    </a:lnTo>
                    <a:lnTo>
                      <a:pt x="147103" y="56581"/>
                    </a:lnTo>
                    <a:lnTo>
                      <a:pt x="144884" y="52916"/>
                    </a:lnTo>
                    <a:lnTo>
                      <a:pt x="145706" y="43860"/>
                    </a:lnTo>
                    <a:lnTo>
                      <a:pt x="147021" y="38395"/>
                    </a:lnTo>
                    <a:lnTo>
                      <a:pt x="146280" y="34047"/>
                    </a:lnTo>
                    <a:lnTo>
                      <a:pt x="144473" y="29256"/>
                    </a:lnTo>
                    <a:lnTo>
                      <a:pt x="141925" y="25714"/>
                    </a:lnTo>
                    <a:lnTo>
                      <a:pt x="140857" y="21203"/>
                    </a:lnTo>
                    <a:lnTo>
                      <a:pt x="137652" y="18219"/>
                    </a:lnTo>
                    <a:lnTo>
                      <a:pt x="136995" y="13511"/>
                    </a:lnTo>
                    <a:lnTo>
                      <a:pt x="137816" y="9319"/>
                    </a:lnTo>
                    <a:lnTo>
                      <a:pt x="139953" y="4306"/>
                    </a:lnTo>
                    <a:lnTo>
                      <a:pt x="140200" y="0"/>
                    </a:lnTo>
                    <a:lnTo>
                      <a:pt x="136337" y="1874"/>
                    </a:lnTo>
                    <a:lnTo>
                      <a:pt x="132146" y="3526"/>
                    </a:lnTo>
                    <a:lnTo>
                      <a:pt x="129023" y="6385"/>
                    </a:lnTo>
                    <a:lnTo>
                      <a:pt x="125654" y="8802"/>
                    </a:lnTo>
                    <a:lnTo>
                      <a:pt x="121380" y="8810"/>
                    </a:lnTo>
                    <a:lnTo>
                      <a:pt x="118668" y="5136"/>
                    </a:lnTo>
                    <a:lnTo>
                      <a:pt x="114970" y="3172"/>
                    </a:lnTo>
                    <a:lnTo>
                      <a:pt x="110697" y="1413"/>
                    </a:lnTo>
                    <a:lnTo>
                      <a:pt x="107985" y="4701"/>
                    </a:lnTo>
                    <a:lnTo>
                      <a:pt x="104533" y="7273"/>
                    </a:lnTo>
                    <a:lnTo>
                      <a:pt x="100424" y="7742"/>
                    </a:lnTo>
                    <a:lnTo>
                      <a:pt x="100342" y="11941"/>
                    </a:lnTo>
                    <a:lnTo>
                      <a:pt x="102972" y="15376"/>
                    </a:lnTo>
                    <a:lnTo>
                      <a:pt x="102725" y="19962"/>
                    </a:lnTo>
                    <a:lnTo>
                      <a:pt x="98534" y="20890"/>
                    </a:lnTo>
                    <a:lnTo>
                      <a:pt x="94671" y="18581"/>
                    </a:lnTo>
                    <a:lnTo>
                      <a:pt x="91713" y="15343"/>
                    </a:lnTo>
                    <a:lnTo>
                      <a:pt x="87769" y="13995"/>
                    </a:lnTo>
                    <a:lnTo>
                      <a:pt x="83824" y="15401"/>
                    </a:lnTo>
                    <a:lnTo>
                      <a:pt x="80126" y="13527"/>
                    </a:lnTo>
                    <a:lnTo>
                      <a:pt x="76756" y="10117"/>
                    </a:lnTo>
                    <a:lnTo>
                      <a:pt x="73058" y="12039"/>
                    </a:lnTo>
                    <a:lnTo>
                      <a:pt x="70593" y="7322"/>
                    </a:lnTo>
                    <a:lnTo>
                      <a:pt x="66237" y="5950"/>
                    </a:lnTo>
                    <a:lnTo>
                      <a:pt x="62128" y="5580"/>
                    </a:lnTo>
                    <a:lnTo>
                      <a:pt x="58019" y="7635"/>
                    </a:lnTo>
                    <a:lnTo>
                      <a:pt x="53828" y="6969"/>
                    </a:lnTo>
                    <a:lnTo>
                      <a:pt x="49554" y="6788"/>
                    </a:lnTo>
                    <a:lnTo>
                      <a:pt x="45281" y="7668"/>
                    </a:lnTo>
                    <a:lnTo>
                      <a:pt x="41090" y="8161"/>
                    </a:lnTo>
                    <a:lnTo>
                      <a:pt x="36570" y="7174"/>
                    </a:lnTo>
                    <a:lnTo>
                      <a:pt x="33036" y="4799"/>
                    </a:lnTo>
                    <a:lnTo>
                      <a:pt x="29092" y="6114"/>
                    </a:lnTo>
                    <a:lnTo>
                      <a:pt x="24325" y="7511"/>
                    </a:lnTo>
                    <a:lnTo>
                      <a:pt x="19312" y="8522"/>
                    </a:lnTo>
                    <a:lnTo>
                      <a:pt x="15861" y="11472"/>
                    </a:lnTo>
                    <a:lnTo>
                      <a:pt x="13477" y="15466"/>
                    </a:lnTo>
                    <a:lnTo>
                      <a:pt x="10273" y="20981"/>
                    </a:lnTo>
                    <a:lnTo>
                      <a:pt x="9204" y="24958"/>
                    </a:lnTo>
                    <a:lnTo>
                      <a:pt x="5506" y="28130"/>
                    </a:lnTo>
                    <a:lnTo>
                      <a:pt x="4273" y="32305"/>
                    </a:lnTo>
                    <a:lnTo>
                      <a:pt x="0" y="32091"/>
                    </a:lnTo>
                    <a:lnTo>
                      <a:pt x="0" y="36332"/>
                    </a:lnTo>
                    <a:lnTo>
                      <a:pt x="82" y="40638"/>
                    </a:lnTo>
                    <a:lnTo>
                      <a:pt x="1643" y="44558"/>
                    </a:lnTo>
                    <a:lnTo>
                      <a:pt x="5341" y="49637"/>
                    </a:lnTo>
                    <a:lnTo>
                      <a:pt x="5999" y="54198"/>
                    </a:lnTo>
                    <a:lnTo>
                      <a:pt x="6492" y="58948"/>
                    </a:lnTo>
                    <a:lnTo>
                      <a:pt x="9450" y="61939"/>
                    </a:lnTo>
                    <a:lnTo>
                      <a:pt x="12984" y="65235"/>
                    </a:lnTo>
                    <a:lnTo>
                      <a:pt x="15039" y="68843"/>
                    </a:lnTo>
                    <a:lnTo>
                      <a:pt x="13724" y="73584"/>
                    </a:lnTo>
                    <a:lnTo>
                      <a:pt x="14628" y="77652"/>
                    </a:lnTo>
                    <a:lnTo>
                      <a:pt x="16272" y="81942"/>
                    </a:lnTo>
                    <a:lnTo>
                      <a:pt x="18572" y="86503"/>
                    </a:lnTo>
                    <a:lnTo>
                      <a:pt x="21120" y="92346"/>
                    </a:lnTo>
                    <a:lnTo>
                      <a:pt x="23010" y="96389"/>
                    </a:lnTo>
                    <a:lnTo>
                      <a:pt x="25969" y="99315"/>
                    </a:lnTo>
                    <a:lnTo>
                      <a:pt x="28516" y="102742"/>
                    </a:lnTo>
                    <a:lnTo>
                      <a:pt x="27530" y="106941"/>
                    </a:lnTo>
                    <a:lnTo>
                      <a:pt x="28352" y="112456"/>
                    </a:lnTo>
                    <a:lnTo>
                      <a:pt x="29256" y="116672"/>
                    </a:lnTo>
                    <a:lnTo>
                      <a:pt x="33694" y="115061"/>
                    </a:lnTo>
                    <a:lnTo>
                      <a:pt x="37227" y="112563"/>
                    </a:lnTo>
                    <a:lnTo>
                      <a:pt x="38543" y="108001"/>
                    </a:lnTo>
                    <a:lnTo>
                      <a:pt x="42323" y="109966"/>
                    </a:lnTo>
                    <a:lnTo>
                      <a:pt x="44706" y="114223"/>
                    </a:lnTo>
                    <a:lnTo>
                      <a:pt x="45035" y="118373"/>
                    </a:lnTo>
                    <a:lnTo>
                      <a:pt x="41419" y="121315"/>
                    </a:lnTo>
                    <a:lnTo>
                      <a:pt x="41830" y="125744"/>
                    </a:lnTo>
                    <a:lnTo>
                      <a:pt x="45117" y="128407"/>
                    </a:lnTo>
                    <a:lnTo>
                      <a:pt x="49308" y="127651"/>
                    </a:lnTo>
                    <a:lnTo>
                      <a:pt x="50541" y="123649"/>
                    </a:lnTo>
                    <a:lnTo>
                      <a:pt x="56458" y="126730"/>
                    </a:lnTo>
                    <a:lnTo>
                      <a:pt x="60731" y="126541"/>
                    </a:lnTo>
                    <a:lnTo>
                      <a:pt x="64511" y="128505"/>
                    </a:lnTo>
                    <a:lnTo>
                      <a:pt x="68620" y="130659"/>
                    </a:lnTo>
                    <a:close/>
                  </a:path>
                </a:pathLst>
              </a:custGeom>
              <a:solidFill>
                <a:srgbClr val="897254"/>
              </a:solidFill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87" name="Free-form: Shape 1186">
                <a:extLst>
                  <a:ext uri="{FF2B5EF4-FFF2-40B4-BE49-F238E27FC236}">
                    <a16:creationId xmlns:a16="http://schemas.microsoft.com/office/drawing/2014/main" id="{5FA86855-EFFD-1EA5-6E40-17132331D018}"/>
                  </a:ext>
                </a:extLst>
              </p:cNvPr>
              <p:cNvSpPr/>
              <p:nvPr/>
            </p:nvSpPr>
            <p:spPr>
              <a:xfrm>
                <a:off x="8385488" y="3669742"/>
                <a:ext cx="73195" cy="143825"/>
              </a:xfrm>
              <a:custGeom>
                <a:avLst/>
                <a:gdLst>
                  <a:gd name="connsiteX0" fmla="*/ 5448 w 62325"/>
                  <a:gd name="connsiteY0" fmla="*/ 6591 h 122465"/>
                  <a:gd name="connsiteX1" fmla="*/ 1553 w 62325"/>
                  <a:gd name="connsiteY1" fmla="*/ 3764 h 122465"/>
                  <a:gd name="connsiteX2" fmla="*/ 5448 w 62325"/>
                  <a:gd name="connsiteY2" fmla="*/ 6591 h 122465"/>
                  <a:gd name="connsiteX3" fmla="*/ 3871 w 62325"/>
                  <a:gd name="connsiteY3" fmla="*/ 26889 h 122465"/>
                  <a:gd name="connsiteX4" fmla="*/ 789 w 62325"/>
                  <a:gd name="connsiteY4" fmla="*/ 22682 h 122465"/>
                  <a:gd name="connsiteX5" fmla="*/ 3871 w 62325"/>
                  <a:gd name="connsiteY5" fmla="*/ 26889 h 122465"/>
                  <a:gd name="connsiteX6" fmla="*/ 27826 w 62325"/>
                  <a:gd name="connsiteY6" fmla="*/ 122465 h 122465"/>
                  <a:gd name="connsiteX7" fmla="*/ 32363 w 62325"/>
                  <a:gd name="connsiteY7" fmla="*/ 120000 h 122465"/>
                  <a:gd name="connsiteX8" fmla="*/ 37589 w 62325"/>
                  <a:gd name="connsiteY8" fmla="*/ 117370 h 122465"/>
                  <a:gd name="connsiteX9" fmla="*/ 42060 w 62325"/>
                  <a:gd name="connsiteY9" fmla="*/ 116425 h 122465"/>
                  <a:gd name="connsiteX10" fmla="*/ 45741 w 62325"/>
                  <a:gd name="connsiteY10" fmla="*/ 114346 h 122465"/>
                  <a:gd name="connsiteX11" fmla="*/ 50122 w 62325"/>
                  <a:gd name="connsiteY11" fmla="*/ 112217 h 122465"/>
                  <a:gd name="connsiteX12" fmla="*/ 52891 w 62325"/>
                  <a:gd name="connsiteY12" fmla="*/ 109127 h 122465"/>
                  <a:gd name="connsiteX13" fmla="*/ 56820 w 62325"/>
                  <a:gd name="connsiteY13" fmla="*/ 106070 h 122465"/>
                  <a:gd name="connsiteX14" fmla="*/ 59038 w 62325"/>
                  <a:gd name="connsiteY14" fmla="*/ 102602 h 122465"/>
                  <a:gd name="connsiteX15" fmla="*/ 60764 w 62325"/>
                  <a:gd name="connsiteY15" fmla="*/ 97819 h 122465"/>
                  <a:gd name="connsiteX16" fmla="*/ 61742 w 62325"/>
                  <a:gd name="connsiteY16" fmla="*/ 93694 h 122465"/>
                  <a:gd name="connsiteX17" fmla="*/ 62325 w 62325"/>
                  <a:gd name="connsiteY17" fmla="*/ 89429 h 122465"/>
                  <a:gd name="connsiteX18" fmla="*/ 61923 w 62325"/>
                  <a:gd name="connsiteY18" fmla="*/ 79953 h 122465"/>
                  <a:gd name="connsiteX19" fmla="*/ 60386 w 62325"/>
                  <a:gd name="connsiteY19" fmla="*/ 74883 h 122465"/>
                  <a:gd name="connsiteX20" fmla="*/ 59441 w 62325"/>
                  <a:gd name="connsiteY20" fmla="*/ 70733 h 122465"/>
                  <a:gd name="connsiteX21" fmla="*/ 56187 w 62325"/>
                  <a:gd name="connsiteY21" fmla="*/ 64758 h 122465"/>
                  <a:gd name="connsiteX22" fmla="*/ 52702 w 62325"/>
                  <a:gd name="connsiteY22" fmla="*/ 61520 h 122465"/>
                  <a:gd name="connsiteX23" fmla="*/ 51182 w 62325"/>
                  <a:gd name="connsiteY23" fmla="*/ 57617 h 122465"/>
                  <a:gd name="connsiteX24" fmla="*/ 48355 w 62325"/>
                  <a:gd name="connsiteY24" fmla="*/ 51626 h 122465"/>
                  <a:gd name="connsiteX25" fmla="*/ 46103 w 62325"/>
                  <a:gd name="connsiteY25" fmla="*/ 43482 h 122465"/>
                  <a:gd name="connsiteX26" fmla="*/ 42027 w 62325"/>
                  <a:gd name="connsiteY26" fmla="*/ 42750 h 122465"/>
                  <a:gd name="connsiteX27" fmla="*/ 41912 w 62325"/>
                  <a:gd name="connsiteY27" fmla="*/ 38584 h 122465"/>
                  <a:gd name="connsiteX28" fmla="*/ 40309 w 62325"/>
                  <a:gd name="connsiteY28" fmla="*/ 34204 h 122465"/>
                  <a:gd name="connsiteX29" fmla="*/ 37458 w 62325"/>
                  <a:gd name="connsiteY29" fmla="*/ 29979 h 122465"/>
                  <a:gd name="connsiteX30" fmla="*/ 31327 w 62325"/>
                  <a:gd name="connsiteY30" fmla="*/ 21424 h 122465"/>
                  <a:gd name="connsiteX31" fmla="*/ 29338 w 62325"/>
                  <a:gd name="connsiteY31" fmla="*/ 16699 h 122465"/>
                  <a:gd name="connsiteX32" fmla="*/ 25213 w 62325"/>
                  <a:gd name="connsiteY32" fmla="*/ 12680 h 122465"/>
                  <a:gd name="connsiteX33" fmla="*/ 20438 w 62325"/>
                  <a:gd name="connsiteY33" fmla="*/ 8695 h 122465"/>
                  <a:gd name="connsiteX34" fmla="*/ 15614 w 62325"/>
                  <a:gd name="connsiteY34" fmla="*/ 4347 h 122465"/>
                  <a:gd name="connsiteX35" fmla="*/ 12935 w 62325"/>
                  <a:gd name="connsiteY35" fmla="*/ 0 h 122465"/>
                  <a:gd name="connsiteX36" fmla="*/ 6927 w 62325"/>
                  <a:gd name="connsiteY36" fmla="*/ 165 h 122465"/>
                  <a:gd name="connsiteX37" fmla="*/ 4495 w 62325"/>
                  <a:gd name="connsiteY37" fmla="*/ 4175 h 122465"/>
                  <a:gd name="connsiteX38" fmla="*/ 9796 w 62325"/>
                  <a:gd name="connsiteY38" fmla="*/ 6796 h 122465"/>
                  <a:gd name="connsiteX39" fmla="*/ 15606 w 62325"/>
                  <a:gd name="connsiteY39" fmla="*/ 8045 h 122465"/>
                  <a:gd name="connsiteX40" fmla="*/ 11259 w 62325"/>
                  <a:gd name="connsiteY40" fmla="*/ 8876 h 122465"/>
                  <a:gd name="connsiteX41" fmla="*/ 7947 w 62325"/>
                  <a:gd name="connsiteY41" fmla="*/ 13585 h 122465"/>
                  <a:gd name="connsiteX42" fmla="*/ 10034 w 62325"/>
                  <a:gd name="connsiteY42" fmla="*/ 19197 h 122465"/>
                  <a:gd name="connsiteX43" fmla="*/ 8785 w 62325"/>
                  <a:gd name="connsiteY43" fmla="*/ 23906 h 122465"/>
                  <a:gd name="connsiteX44" fmla="*/ 5720 w 62325"/>
                  <a:gd name="connsiteY44" fmla="*/ 27522 h 122465"/>
                  <a:gd name="connsiteX45" fmla="*/ 4881 w 62325"/>
                  <a:gd name="connsiteY45" fmla="*/ 31689 h 122465"/>
                  <a:gd name="connsiteX46" fmla="*/ 6057 w 62325"/>
                  <a:gd name="connsiteY46" fmla="*/ 37376 h 122465"/>
                  <a:gd name="connsiteX47" fmla="*/ 4010 w 62325"/>
                  <a:gd name="connsiteY47" fmla="*/ 42972 h 122465"/>
                  <a:gd name="connsiteX48" fmla="*/ 3287 w 62325"/>
                  <a:gd name="connsiteY48" fmla="*/ 47040 h 122465"/>
                  <a:gd name="connsiteX49" fmla="*/ 3164 w 62325"/>
                  <a:gd name="connsiteY49" fmla="*/ 52119 h 122465"/>
                  <a:gd name="connsiteX50" fmla="*/ 3813 w 62325"/>
                  <a:gd name="connsiteY50" fmla="*/ 56770 h 122465"/>
                  <a:gd name="connsiteX51" fmla="*/ 624 w 62325"/>
                  <a:gd name="connsiteY51" fmla="*/ 53368 h 122465"/>
                  <a:gd name="connsiteX52" fmla="*/ 1150 w 62325"/>
                  <a:gd name="connsiteY52" fmla="*/ 48067 h 122465"/>
                  <a:gd name="connsiteX53" fmla="*/ 0 w 62325"/>
                  <a:gd name="connsiteY53" fmla="*/ 52595 h 122465"/>
                  <a:gd name="connsiteX54" fmla="*/ 1389 w 62325"/>
                  <a:gd name="connsiteY54" fmla="*/ 59277 h 122465"/>
                  <a:gd name="connsiteX55" fmla="*/ 3295 w 62325"/>
                  <a:gd name="connsiteY55" fmla="*/ 67191 h 122465"/>
                  <a:gd name="connsiteX56" fmla="*/ 3205 w 62325"/>
                  <a:gd name="connsiteY56" fmla="*/ 71678 h 122465"/>
                  <a:gd name="connsiteX57" fmla="*/ 5013 w 62325"/>
                  <a:gd name="connsiteY57" fmla="*/ 79633 h 122465"/>
                  <a:gd name="connsiteX58" fmla="*/ 6098 w 62325"/>
                  <a:gd name="connsiteY58" fmla="*/ 85007 h 122465"/>
                  <a:gd name="connsiteX59" fmla="*/ 6213 w 62325"/>
                  <a:gd name="connsiteY59" fmla="*/ 89569 h 122465"/>
                  <a:gd name="connsiteX60" fmla="*/ 6541 w 62325"/>
                  <a:gd name="connsiteY60" fmla="*/ 94795 h 122465"/>
                  <a:gd name="connsiteX61" fmla="*/ 8522 w 62325"/>
                  <a:gd name="connsiteY61" fmla="*/ 99685 h 122465"/>
                  <a:gd name="connsiteX62" fmla="*/ 10075 w 62325"/>
                  <a:gd name="connsiteY62" fmla="*/ 103942 h 122465"/>
                  <a:gd name="connsiteX63" fmla="*/ 11973 w 62325"/>
                  <a:gd name="connsiteY63" fmla="*/ 110746 h 122465"/>
                  <a:gd name="connsiteX64" fmla="*/ 13576 w 62325"/>
                  <a:gd name="connsiteY64" fmla="*/ 114757 h 122465"/>
                  <a:gd name="connsiteX65" fmla="*/ 16715 w 62325"/>
                  <a:gd name="connsiteY65" fmla="*/ 118668 h 122465"/>
                  <a:gd name="connsiteX66" fmla="*/ 23142 w 62325"/>
                  <a:gd name="connsiteY66" fmla="*/ 121389 h 122465"/>
                  <a:gd name="connsiteX67" fmla="*/ 27506 w 62325"/>
                  <a:gd name="connsiteY67" fmla="*/ 121923 h 1224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</a:cxnLst>
                <a:rect l="l" t="t" r="r" b="b"/>
                <a:pathLst>
                  <a:path w="62325" h="122465">
                    <a:moveTo>
                      <a:pt x="5448" y="6591"/>
                    </a:moveTo>
                    <a:lnTo>
                      <a:pt x="1553" y="3764"/>
                    </a:lnTo>
                    <a:lnTo>
                      <a:pt x="5448" y="6591"/>
                    </a:lnTo>
                    <a:close/>
                    <a:moveTo>
                      <a:pt x="3871" y="26889"/>
                    </a:moveTo>
                    <a:lnTo>
                      <a:pt x="789" y="22682"/>
                    </a:lnTo>
                    <a:lnTo>
                      <a:pt x="3871" y="26889"/>
                    </a:lnTo>
                    <a:close/>
                    <a:moveTo>
                      <a:pt x="27826" y="122465"/>
                    </a:moveTo>
                    <a:lnTo>
                      <a:pt x="32363" y="120000"/>
                    </a:lnTo>
                    <a:lnTo>
                      <a:pt x="37589" y="117370"/>
                    </a:lnTo>
                    <a:lnTo>
                      <a:pt x="42060" y="116425"/>
                    </a:lnTo>
                    <a:lnTo>
                      <a:pt x="45741" y="114346"/>
                    </a:lnTo>
                    <a:lnTo>
                      <a:pt x="50122" y="112217"/>
                    </a:lnTo>
                    <a:lnTo>
                      <a:pt x="52891" y="109127"/>
                    </a:lnTo>
                    <a:lnTo>
                      <a:pt x="56820" y="106070"/>
                    </a:lnTo>
                    <a:lnTo>
                      <a:pt x="59038" y="102602"/>
                    </a:lnTo>
                    <a:lnTo>
                      <a:pt x="60764" y="97819"/>
                    </a:lnTo>
                    <a:lnTo>
                      <a:pt x="61742" y="93694"/>
                    </a:lnTo>
                    <a:lnTo>
                      <a:pt x="62325" y="89429"/>
                    </a:lnTo>
                    <a:lnTo>
                      <a:pt x="61923" y="79953"/>
                    </a:lnTo>
                    <a:lnTo>
                      <a:pt x="60386" y="74883"/>
                    </a:lnTo>
                    <a:lnTo>
                      <a:pt x="59441" y="70733"/>
                    </a:lnTo>
                    <a:lnTo>
                      <a:pt x="56187" y="64758"/>
                    </a:lnTo>
                    <a:lnTo>
                      <a:pt x="52702" y="61520"/>
                    </a:lnTo>
                    <a:lnTo>
                      <a:pt x="51182" y="57617"/>
                    </a:lnTo>
                    <a:lnTo>
                      <a:pt x="48355" y="51626"/>
                    </a:lnTo>
                    <a:lnTo>
                      <a:pt x="46103" y="43482"/>
                    </a:lnTo>
                    <a:lnTo>
                      <a:pt x="42027" y="42750"/>
                    </a:lnTo>
                    <a:lnTo>
                      <a:pt x="41912" y="38584"/>
                    </a:lnTo>
                    <a:lnTo>
                      <a:pt x="40309" y="34204"/>
                    </a:lnTo>
                    <a:lnTo>
                      <a:pt x="37458" y="29979"/>
                    </a:lnTo>
                    <a:lnTo>
                      <a:pt x="31327" y="21424"/>
                    </a:lnTo>
                    <a:lnTo>
                      <a:pt x="29338" y="16699"/>
                    </a:lnTo>
                    <a:lnTo>
                      <a:pt x="25213" y="12680"/>
                    </a:lnTo>
                    <a:lnTo>
                      <a:pt x="20438" y="8695"/>
                    </a:lnTo>
                    <a:lnTo>
                      <a:pt x="15614" y="4347"/>
                    </a:lnTo>
                    <a:lnTo>
                      <a:pt x="12935" y="0"/>
                    </a:lnTo>
                    <a:lnTo>
                      <a:pt x="6927" y="165"/>
                    </a:lnTo>
                    <a:lnTo>
                      <a:pt x="4495" y="4175"/>
                    </a:lnTo>
                    <a:lnTo>
                      <a:pt x="9796" y="6796"/>
                    </a:lnTo>
                    <a:lnTo>
                      <a:pt x="15606" y="8045"/>
                    </a:lnTo>
                    <a:lnTo>
                      <a:pt x="11259" y="8876"/>
                    </a:lnTo>
                    <a:lnTo>
                      <a:pt x="7947" y="13585"/>
                    </a:lnTo>
                    <a:lnTo>
                      <a:pt x="10034" y="19197"/>
                    </a:lnTo>
                    <a:lnTo>
                      <a:pt x="8785" y="23906"/>
                    </a:lnTo>
                    <a:lnTo>
                      <a:pt x="5720" y="27522"/>
                    </a:lnTo>
                    <a:lnTo>
                      <a:pt x="4881" y="31689"/>
                    </a:lnTo>
                    <a:lnTo>
                      <a:pt x="6057" y="37376"/>
                    </a:lnTo>
                    <a:lnTo>
                      <a:pt x="4010" y="42972"/>
                    </a:lnTo>
                    <a:lnTo>
                      <a:pt x="3287" y="47040"/>
                    </a:lnTo>
                    <a:lnTo>
                      <a:pt x="3164" y="52119"/>
                    </a:lnTo>
                    <a:lnTo>
                      <a:pt x="3813" y="56770"/>
                    </a:lnTo>
                    <a:lnTo>
                      <a:pt x="624" y="53368"/>
                    </a:lnTo>
                    <a:lnTo>
                      <a:pt x="1150" y="48067"/>
                    </a:lnTo>
                    <a:lnTo>
                      <a:pt x="0" y="52595"/>
                    </a:lnTo>
                    <a:lnTo>
                      <a:pt x="1389" y="59277"/>
                    </a:lnTo>
                    <a:lnTo>
                      <a:pt x="3295" y="67191"/>
                    </a:lnTo>
                    <a:lnTo>
                      <a:pt x="3205" y="71678"/>
                    </a:lnTo>
                    <a:lnTo>
                      <a:pt x="5013" y="79633"/>
                    </a:lnTo>
                    <a:lnTo>
                      <a:pt x="6098" y="85007"/>
                    </a:lnTo>
                    <a:lnTo>
                      <a:pt x="6213" y="89569"/>
                    </a:lnTo>
                    <a:lnTo>
                      <a:pt x="6541" y="94795"/>
                    </a:lnTo>
                    <a:lnTo>
                      <a:pt x="8522" y="99685"/>
                    </a:lnTo>
                    <a:lnTo>
                      <a:pt x="10075" y="103942"/>
                    </a:lnTo>
                    <a:lnTo>
                      <a:pt x="11973" y="110746"/>
                    </a:lnTo>
                    <a:lnTo>
                      <a:pt x="13576" y="114757"/>
                    </a:lnTo>
                    <a:lnTo>
                      <a:pt x="16715" y="118668"/>
                    </a:lnTo>
                    <a:lnTo>
                      <a:pt x="23142" y="121389"/>
                    </a:lnTo>
                    <a:lnTo>
                      <a:pt x="27506" y="121923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88" name="Free-form: Shape 1187">
                <a:extLst>
                  <a:ext uri="{FF2B5EF4-FFF2-40B4-BE49-F238E27FC236}">
                    <a16:creationId xmlns:a16="http://schemas.microsoft.com/office/drawing/2014/main" id="{88A04883-2468-DABA-4EED-836F7192CBA8}"/>
                  </a:ext>
                </a:extLst>
              </p:cNvPr>
              <p:cNvSpPr/>
              <p:nvPr/>
            </p:nvSpPr>
            <p:spPr>
              <a:xfrm>
                <a:off x="6879331" y="2803983"/>
                <a:ext cx="7739" cy="23395"/>
              </a:xfrm>
              <a:custGeom>
                <a:avLst/>
                <a:gdLst>
                  <a:gd name="connsiteX0" fmla="*/ 1726 w 6590"/>
                  <a:gd name="connsiteY0" fmla="*/ 19920 h 19920"/>
                  <a:gd name="connsiteX1" fmla="*/ 4964 w 6590"/>
                  <a:gd name="connsiteY1" fmla="*/ 17069 h 19920"/>
                  <a:gd name="connsiteX2" fmla="*/ 6591 w 6590"/>
                  <a:gd name="connsiteY2" fmla="*/ 12952 h 19920"/>
                  <a:gd name="connsiteX3" fmla="*/ 6130 w 6590"/>
                  <a:gd name="connsiteY3" fmla="*/ 8481 h 19920"/>
                  <a:gd name="connsiteX4" fmla="*/ 5087 w 6590"/>
                  <a:gd name="connsiteY4" fmla="*/ 4158 h 19920"/>
                  <a:gd name="connsiteX5" fmla="*/ 3912 w 6590"/>
                  <a:gd name="connsiteY5" fmla="*/ 0 h 19920"/>
                  <a:gd name="connsiteX6" fmla="*/ 0 w 6590"/>
                  <a:gd name="connsiteY6" fmla="*/ 1274 h 19920"/>
                  <a:gd name="connsiteX7" fmla="*/ 312 w 6590"/>
                  <a:gd name="connsiteY7" fmla="*/ 6090 h 19920"/>
                  <a:gd name="connsiteX8" fmla="*/ 246 w 6590"/>
                  <a:gd name="connsiteY8" fmla="*/ 10231 h 19920"/>
                  <a:gd name="connsiteX9" fmla="*/ 962 w 6590"/>
                  <a:gd name="connsiteY9" fmla="*/ 14299 h 19920"/>
                  <a:gd name="connsiteX10" fmla="*/ 1611 w 6590"/>
                  <a:gd name="connsiteY10" fmla="*/ 18532 h 199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590" h="19920">
                    <a:moveTo>
                      <a:pt x="1726" y="19920"/>
                    </a:moveTo>
                    <a:lnTo>
                      <a:pt x="4964" y="17069"/>
                    </a:lnTo>
                    <a:lnTo>
                      <a:pt x="6591" y="12952"/>
                    </a:lnTo>
                    <a:lnTo>
                      <a:pt x="6130" y="8481"/>
                    </a:lnTo>
                    <a:lnTo>
                      <a:pt x="5087" y="4158"/>
                    </a:lnTo>
                    <a:lnTo>
                      <a:pt x="3912" y="0"/>
                    </a:lnTo>
                    <a:lnTo>
                      <a:pt x="0" y="1274"/>
                    </a:lnTo>
                    <a:lnTo>
                      <a:pt x="312" y="6090"/>
                    </a:lnTo>
                    <a:lnTo>
                      <a:pt x="246" y="10231"/>
                    </a:lnTo>
                    <a:lnTo>
                      <a:pt x="962" y="14299"/>
                    </a:lnTo>
                    <a:lnTo>
                      <a:pt x="1611" y="18532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89" name="Free-form: Shape 1188">
                <a:extLst>
                  <a:ext uri="{FF2B5EF4-FFF2-40B4-BE49-F238E27FC236}">
                    <a16:creationId xmlns:a16="http://schemas.microsoft.com/office/drawing/2014/main" id="{8D5FC873-8CDE-78D3-B218-3844136A5C70}"/>
                  </a:ext>
                </a:extLst>
              </p:cNvPr>
              <p:cNvSpPr/>
              <p:nvPr/>
            </p:nvSpPr>
            <p:spPr>
              <a:xfrm>
                <a:off x="7124335" y="2489462"/>
                <a:ext cx="168920" cy="127863"/>
              </a:xfrm>
              <a:custGeom>
                <a:avLst/>
                <a:gdLst>
                  <a:gd name="connsiteX0" fmla="*/ 42175 w 143832"/>
                  <a:gd name="connsiteY0" fmla="*/ 94762 h 108872"/>
                  <a:gd name="connsiteX1" fmla="*/ 40687 w 143832"/>
                  <a:gd name="connsiteY1" fmla="*/ 90645 h 108872"/>
                  <a:gd name="connsiteX2" fmla="*/ 37959 w 143832"/>
                  <a:gd name="connsiteY2" fmla="*/ 87004 h 108872"/>
                  <a:gd name="connsiteX3" fmla="*/ 35978 w 143832"/>
                  <a:gd name="connsiteY3" fmla="*/ 82221 h 108872"/>
                  <a:gd name="connsiteX4" fmla="*/ 32905 w 143832"/>
                  <a:gd name="connsiteY4" fmla="*/ 79173 h 108872"/>
                  <a:gd name="connsiteX5" fmla="*/ 30891 w 143832"/>
                  <a:gd name="connsiteY5" fmla="*/ 75253 h 108872"/>
                  <a:gd name="connsiteX6" fmla="*/ 28739 w 143832"/>
                  <a:gd name="connsiteY6" fmla="*/ 71596 h 108872"/>
                  <a:gd name="connsiteX7" fmla="*/ 24539 w 143832"/>
                  <a:gd name="connsiteY7" fmla="*/ 72327 h 108872"/>
                  <a:gd name="connsiteX8" fmla="*/ 20512 w 143832"/>
                  <a:gd name="connsiteY8" fmla="*/ 74192 h 108872"/>
                  <a:gd name="connsiteX9" fmla="*/ 16699 w 143832"/>
                  <a:gd name="connsiteY9" fmla="*/ 72278 h 108872"/>
                  <a:gd name="connsiteX10" fmla="*/ 12861 w 143832"/>
                  <a:gd name="connsiteY10" fmla="*/ 70798 h 108872"/>
                  <a:gd name="connsiteX11" fmla="*/ 11144 w 143832"/>
                  <a:gd name="connsiteY11" fmla="*/ 66911 h 108872"/>
                  <a:gd name="connsiteX12" fmla="*/ 6254 w 143832"/>
                  <a:gd name="connsiteY12" fmla="*/ 67174 h 108872"/>
                  <a:gd name="connsiteX13" fmla="*/ 1899 w 143832"/>
                  <a:gd name="connsiteY13" fmla="*/ 67437 h 108872"/>
                  <a:gd name="connsiteX14" fmla="*/ 4660 w 143832"/>
                  <a:gd name="connsiteY14" fmla="*/ 71061 h 108872"/>
                  <a:gd name="connsiteX15" fmla="*/ 7742 w 143832"/>
                  <a:gd name="connsiteY15" fmla="*/ 74505 h 108872"/>
                  <a:gd name="connsiteX16" fmla="*/ 10404 w 143832"/>
                  <a:gd name="connsiteY16" fmla="*/ 77669 h 108872"/>
                  <a:gd name="connsiteX17" fmla="*/ 13395 w 143832"/>
                  <a:gd name="connsiteY17" fmla="*/ 80685 h 108872"/>
                  <a:gd name="connsiteX18" fmla="*/ 16600 w 143832"/>
                  <a:gd name="connsiteY18" fmla="*/ 83824 h 108872"/>
                  <a:gd name="connsiteX19" fmla="*/ 20619 w 143832"/>
                  <a:gd name="connsiteY19" fmla="*/ 86355 h 108872"/>
                  <a:gd name="connsiteX20" fmla="*/ 23010 w 143832"/>
                  <a:gd name="connsiteY20" fmla="*/ 89757 h 108872"/>
                  <a:gd name="connsiteX21" fmla="*/ 27005 w 143832"/>
                  <a:gd name="connsiteY21" fmla="*/ 90875 h 108872"/>
                  <a:gd name="connsiteX22" fmla="*/ 31195 w 143832"/>
                  <a:gd name="connsiteY22" fmla="*/ 92165 h 108872"/>
                  <a:gd name="connsiteX23" fmla="*/ 35165 w 143832"/>
                  <a:gd name="connsiteY23" fmla="*/ 93390 h 108872"/>
                  <a:gd name="connsiteX24" fmla="*/ 39389 w 143832"/>
                  <a:gd name="connsiteY24" fmla="*/ 93899 h 108872"/>
                  <a:gd name="connsiteX25" fmla="*/ 110393 w 143832"/>
                  <a:gd name="connsiteY25" fmla="*/ 108873 h 108872"/>
                  <a:gd name="connsiteX26" fmla="*/ 114625 w 143832"/>
                  <a:gd name="connsiteY26" fmla="*/ 107040 h 108872"/>
                  <a:gd name="connsiteX27" fmla="*/ 114633 w 143832"/>
                  <a:gd name="connsiteY27" fmla="*/ 101370 h 108872"/>
                  <a:gd name="connsiteX28" fmla="*/ 112324 w 143832"/>
                  <a:gd name="connsiteY28" fmla="*/ 95535 h 108872"/>
                  <a:gd name="connsiteX29" fmla="*/ 112817 w 143832"/>
                  <a:gd name="connsiteY29" fmla="*/ 90201 h 108872"/>
                  <a:gd name="connsiteX30" fmla="*/ 112053 w 143832"/>
                  <a:gd name="connsiteY30" fmla="*/ 94310 h 108872"/>
                  <a:gd name="connsiteX31" fmla="*/ 114354 w 143832"/>
                  <a:gd name="connsiteY31" fmla="*/ 90456 h 108872"/>
                  <a:gd name="connsiteX32" fmla="*/ 113244 w 143832"/>
                  <a:gd name="connsiteY32" fmla="*/ 85821 h 108872"/>
                  <a:gd name="connsiteX33" fmla="*/ 113417 w 143832"/>
                  <a:gd name="connsiteY33" fmla="*/ 81202 h 108872"/>
                  <a:gd name="connsiteX34" fmla="*/ 118274 w 143832"/>
                  <a:gd name="connsiteY34" fmla="*/ 82632 h 108872"/>
                  <a:gd name="connsiteX35" fmla="*/ 121052 w 143832"/>
                  <a:gd name="connsiteY35" fmla="*/ 78770 h 108872"/>
                  <a:gd name="connsiteX36" fmla="*/ 125522 w 143832"/>
                  <a:gd name="connsiteY36" fmla="*/ 81178 h 108872"/>
                  <a:gd name="connsiteX37" fmla="*/ 120230 w 143832"/>
                  <a:gd name="connsiteY37" fmla="*/ 74940 h 108872"/>
                  <a:gd name="connsiteX38" fmla="*/ 120410 w 143832"/>
                  <a:gd name="connsiteY38" fmla="*/ 70026 h 108872"/>
                  <a:gd name="connsiteX39" fmla="*/ 121183 w 143832"/>
                  <a:gd name="connsiteY39" fmla="*/ 64766 h 108872"/>
                  <a:gd name="connsiteX40" fmla="*/ 120994 w 143832"/>
                  <a:gd name="connsiteY40" fmla="*/ 60624 h 108872"/>
                  <a:gd name="connsiteX41" fmla="*/ 120337 w 143832"/>
                  <a:gd name="connsiteY41" fmla="*/ 56548 h 108872"/>
                  <a:gd name="connsiteX42" fmla="*/ 122432 w 143832"/>
                  <a:gd name="connsiteY42" fmla="*/ 52185 h 108872"/>
                  <a:gd name="connsiteX43" fmla="*/ 126730 w 143832"/>
                  <a:gd name="connsiteY43" fmla="*/ 50138 h 108872"/>
                  <a:gd name="connsiteX44" fmla="*/ 130666 w 143832"/>
                  <a:gd name="connsiteY44" fmla="*/ 47056 h 108872"/>
                  <a:gd name="connsiteX45" fmla="*/ 135137 w 143832"/>
                  <a:gd name="connsiteY45" fmla="*/ 47829 h 108872"/>
                  <a:gd name="connsiteX46" fmla="*/ 139641 w 143832"/>
                  <a:gd name="connsiteY46" fmla="*/ 47911 h 108872"/>
                  <a:gd name="connsiteX47" fmla="*/ 143832 w 143832"/>
                  <a:gd name="connsiteY47" fmla="*/ 51642 h 108872"/>
                  <a:gd name="connsiteX48" fmla="*/ 142788 w 143832"/>
                  <a:gd name="connsiteY48" fmla="*/ 47484 h 108872"/>
                  <a:gd name="connsiteX49" fmla="*/ 139501 w 143832"/>
                  <a:gd name="connsiteY49" fmla="*/ 44673 h 108872"/>
                  <a:gd name="connsiteX50" fmla="*/ 135105 w 143832"/>
                  <a:gd name="connsiteY50" fmla="*/ 42290 h 108872"/>
                  <a:gd name="connsiteX51" fmla="*/ 130741 w 143832"/>
                  <a:gd name="connsiteY51" fmla="*/ 40244 h 108872"/>
                  <a:gd name="connsiteX52" fmla="*/ 126040 w 143832"/>
                  <a:gd name="connsiteY52" fmla="*/ 40688 h 108872"/>
                  <a:gd name="connsiteX53" fmla="*/ 120493 w 143832"/>
                  <a:gd name="connsiteY53" fmla="*/ 39266 h 108872"/>
                  <a:gd name="connsiteX54" fmla="*/ 117978 w 143832"/>
                  <a:gd name="connsiteY54" fmla="*/ 35420 h 108872"/>
                  <a:gd name="connsiteX55" fmla="*/ 114477 w 143832"/>
                  <a:gd name="connsiteY55" fmla="*/ 32174 h 108872"/>
                  <a:gd name="connsiteX56" fmla="*/ 111116 w 143832"/>
                  <a:gd name="connsiteY56" fmla="*/ 29215 h 108872"/>
                  <a:gd name="connsiteX57" fmla="*/ 106670 w 143832"/>
                  <a:gd name="connsiteY57" fmla="*/ 24383 h 108872"/>
                  <a:gd name="connsiteX58" fmla="*/ 104065 w 143832"/>
                  <a:gd name="connsiteY58" fmla="*/ 18589 h 108872"/>
                  <a:gd name="connsiteX59" fmla="*/ 97523 w 143832"/>
                  <a:gd name="connsiteY59" fmla="*/ 11267 h 108872"/>
                  <a:gd name="connsiteX60" fmla="*/ 90012 w 143832"/>
                  <a:gd name="connsiteY60" fmla="*/ 4101 h 108872"/>
                  <a:gd name="connsiteX61" fmla="*/ 86601 w 143832"/>
                  <a:gd name="connsiteY61" fmla="*/ 1463 h 108872"/>
                  <a:gd name="connsiteX62" fmla="*/ 84169 w 143832"/>
                  <a:gd name="connsiteY62" fmla="*/ 6164 h 108872"/>
                  <a:gd name="connsiteX63" fmla="*/ 81383 w 143832"/>
                  <a:gd name="connsiteY63" fmla="*/ 10100 h 108872"/>
                  <a:gd name="connsiteX64" fmla="*/ 77241 w 143832"/>
                  <a:gd name="connsiteY64" fmla="*/ 11834 h 108872"/>
                  <a:gd name="connsiteX65" fmla="*/ 74513 w 143832"/>
                  <a:gd name="connsiteY65" fmla="*/ 16559 h 108872"/>
                  <a:gd name="connsiteX66" fmla="*/ 72705 w 143832"/>
                  <a:gd name="connsiteY66" fmla="*/ 20824 h 108872"/>
                  <a:gd name="connsiteX67" fmla="*/ 67930 w 143832"/>
                  <a:gd name="connsiteY67" fmla="*/ 20586 h 108872"/>
                  <a:gd name="connsiteX68" fmla="*/ 63846 w 143832"/>
                  <a:gd name="connsiteY68" fmla="*/ 21211 h 108872"/>
                  <a:gd name="connsiteX69" fmla="*/ 59268 w 143832"/>
                  <a:gd name="connsiteY69" fmla="*/ 19148 h 108872"/>
                  <a:gd name="connsiteX70" fmla="*/ 55997 w 143832"/>
                  <a:gd name="connsiteY70" fmla="*/ 16625 h 108872"/>
                  <a:gd name="connsiteX71" fmla="*/ 53080 w 143832"/>
                  <a:gd name="connsiteY71" fmla="*/ 12442 h 108872"/>
                  <a:gd name="connsiteX72" fmla="*/ 50319 w 143832"/>
                  <a:gd name="connsiteY72" fmla="*/ 9130 h 108872"/>
                  <a:gd name="connsiteX73" fmla="*/ 45897 w 143832"/>
                  <a:gd name="connsiteY73" fmla="*/ 7298 h 108872"/>
                  <a:gd name="connsiteX74" fmla="*/ 41328 w 143832"/>
                  <a:gd name="connsiteY74" fmla="*/ 3961 h 108872"/>
                  <a:gd name="connsiteX75" fmla="*/ 37885 w 143832"/>
                  <a:gd name="connsiteY75" fmla="*/ 1685 h 108872"/>
                  <a:gd name="connsiteX76" fmla="*/ 32831 w 143832"/>
                  <a:gd name="connsiteY76" fmla="*/ 0 h 108872"/>
                  <a:gd name="connsiteX77" fmla="*/ 28237 w 143832"/>
                  <a:gd name="connsiteY77" fmla="*/ 3213 h 108872"/>
                  <a:gd name="connsiteX78" fmla="*/ 26643 w 143832"/>
                  <a:gd name="connsiteY78" fmla="*/ 7084 h 108872"/>
                  <a:gd name="connsiteX79" fmla="*/ 30514 w 143832"/>
                  <a:gd name="connsiteY79" fmla="*/ 9262 h 108872"/>
                  <a:gd name="connsiteX80" fmla="*/ 32962 w 143832"/>
                  <a:gd name="connsiteY80" fmla="*/ 12943 h 108872"/>
                  <a:gd name="connsiteX81" fmla="*/ 38912 w 143832"/>
                  <a:gd name="connsiteY81" fmla="*/ 15483 h 108872"/>
                  <a:gd name="connsiteX82" fmla="*/ 42487 w 143832"/>
                  <a:gd name="connsiteY82" fmla="*/ 18581 h 108872"/>
                  <a:gd name="connsiteX83" fmla="*/ 41632 w 143832"/>
                  <a:gd name="connsiteY83" fmla="*/ 24112 h 108872"/>
                  <a:gd name="connsiteX84" fmla="*/ 37285 w 143832"/>
                  <a:gd name="connsiteY84" fmla="*/ 25566 h 108872"/>
                  <a:gd name="connsiteX85" fmla="*/ 31984 w 143832"/>
                  <a:gd name="connsiteY85" fmla="*/ 22205 h 108872"/>
                  <a:gd name="connsiteX86" fmla="*/ 27013 w 143832"/>
                  <a:gd name="connsiteY86" fmla="*/ 22263 h 108872"/>
                  <a:gd name="connsiteX87" fmla="*/ 22156 w 143832"/>
                  <a:gd name="connsiteY87" fmla="*/ 21687 h 108872"/>
                  <a:gd name="connsiteX88" fmla="*/ 17274 w 143832"/>
                  <a:gd name="connsiteY88" fmla="*/ 19584 h 108872"/>
                  <a:gd name="connsiteX89" fmla="*/ 14036 w 143832"/>
                  <a:gd name="connsiteY89" fmla="*/ 15844 h 108872"/>
                  <a:gd name="connsiteX90" fmla="*/ 8604 w 143832"/>
                  <a:gd name="connsiteY90" fmla="*/ 13469 h 108872"/>
                  <a:gd name="connsiteX91" fmla="*/ 3517 w 143832"/>
                  <a:gd name="connsiteY91" fmla="*/ 13099 h 108872"/>
                  <a:gd name="connsiteX92" fmla="*/ 41 w 143832"/>
                  <a:gd name="connsiteY92" fmla="*/ 17077 h 108872"/>
                  <a:gd name="connsiteX93" fmla="*/ 0 w 143832"/>
                  <a:gd name="connsiteY93" fmla="*/ 21638 h 108872"/>
                  <a:gd name="connsiteX94" fmla="*/ 4232 w 143832"/>
                  <a:gd name="connsiteY94" fmla="*/ 23142 h 108872"/>
                  <a:gd name="connsiteX95" fmla="*/ 1060 w 143832"/>
                  <a:gd name="connsiteY95" fmla="*/ 26018 h 108872"/>
                  <a:gd name="connsiteX96" fmla="*/ 5761 w 143832"/>
                  <a:gd name="connsiteY96" fmla="*/ 27152 h 108872"/>
                  <a:gd name="connsiteX97" fmla="*/ 9911 w 143832"/>
                  <a:gd name="connsiteY97" fmla="*/ 26840 h 108872"/>
                  <a:gd name="connsiteX98" fmla="*/ 15039 w 143832"/>
                  <a:gd name="connsiteY98" fmla="*/ 31204 h 108872"/>
                  <a:gd name="connsiteX99" fmla="*/ 14069 w 143832"/>
                  <a:gd name="connsiteY99" fmla="*/ 35214 h 108872"/>
                  <a:gd name="connsiteX100" fmla="*/ 12524 w 143832"/>
                  <a:gd name="connsiteY100" fmla="*/ 39101 h 108872"/>
                  <a:gd name="connsiteX101" fmla="*/ 14776 w 143832"/>
                  <a:gd name="connsiteY101" fmla="*/ 43120 h 108872"/>
                  <a:gd name="connsiteX102" fmla="*/ 18761 w 143832"/>
                  <a:gd name="connsiteY102" fmla="*/ 45265 h 108872"/>
                  <a:gd name="connsiteX103" fmla="*/ 23421 w 143832"/>
                  <a:gd name="connsiteY103" fmla="*/ 47771 h 108872"/>
                  <a:gd name="connsiteX104" fmla="*/ 27563 w 143832"/>
                  <a:gd name="connsiteY104" fmla="*/ 49555 h 108872"/>
                  <a:gd name="connsiteX105" fmla="*/ 30390 w 143832"/>
                  <a:gd name="connsiteY105" fmla="*/ 52710 h 108872"/>
                  <a:gd name="connsiteX106" fmla="*/ 28960 w 143832"/>
                  <a:gd name="connsiteY106" fmla="*/ 57978 h 108872"/>
                  <a:gd name="connsiteX107" fmla="*/ 22107 w 143832"/>
                  <a:gd name="connsiteY107" fmla="*/ 58101 h 108872"/>
                  <a:gd name="connsiteX108" fmla="*/ 25599 w 143832"/>
                  <a:gd name="connsiteY108" fmla="*/ 60279 h 108872"/>
                  <a:gd name="connsiteX109" fmla="*/ 28640 w 143832"/>
                  <a:gd name="connsiteY109" fmla="*/ 64068 h 108872"/>
                  <a:gd name="connsiteX110" fmla="*/ 33702 w 143832"/>
                  <a:gd name="connsiteY110" fmla="*/ 66377 h 108872"/>
                  <a:gd name="connsiteX111" fmla="*/ 37474 w 143832"/>
                  <a:gd name="connsiteY111" fmla="*/ 69401 h 108872"/>
                  <a:gd name="connsiteX112" fmla="*/ 42873 w 143832"/>
                  <a:gd name="connsiteY112" fmla="*/ 70001 h 108872"/>
                  <a:gd name="connsiteX113" fmla="*/ 47147 w 143832"/>
                  <a:gd name="connsiteY113" fmla="*/ 71546 h 108872"/>
                  <a:gd name="connsiteX114" fmla="*/ 48905 w 143832"/>
                  <a:gd name="connsiteY114" fmla="*/ 75261 h 108872"/>
                  <a:gd name="connsiteX115" fmla="*/ 45635 w 143832"/>
                  <a:gd name="connsiteY115" fmla="*/ 77759 h 108872"/>
                  <a:gd name="connsiteX116" fmla="*/ 49941 w 143832"/>
                  <a:gd name="connsiteY116" fmla="*/ 80224 h 108872"/>
                  <a:gd name="connsiteX117" fmla="*/ 50771 w 143832"/>
                  <a:gd name="connsiteY117" fmla="*/ 84925 h 108872"/>
                  <a:gd name="connsiteX118" fmla="*/ 51872 w 143832"/>
                  <a:gd name="connsiteY118" fmla="*/ 89831 h 108872"/>
                  <a:gd name="connsiteX119" fmla="*/ 52291 w 143832"/>
                  <a:gd name="connsiteY119" fmla="*/ 94055 h 108872"/>
                  <a:gd name="connsiteX120" fmla="*/ 55636 w 143832"/>
                  <a:gd name="connsiteY120" fmla="*/ 90103 h 108872"/>
                  <a:gd name="connsiteX121" fmla="*/ 58743 w 143832"/>
                  <a:gd name="connsiteY121" fmla="*/ 86281 h 108872"/>
                  <a:gd name="connsiteX122" fmla="*/ 64018 w 143832"/>
                  <a:gd name="connsiteY122" fmla="*/ 83832 h 108872"/>
                  <a:gd name="connsiteX123" fmla="*/ 66048 w 143832"/>
                  <a:gd name="connsiteY123" fmla="*/ 80208 h 108872"/>
                  <a:gd name="connsiteX124" fmla="*/ 69837 w 143832"/>
                  <a:gd name="connsiteY124" fmla="*/ 78343 h 108872"/>
                  <a:gd name="connsiteX125" fmla="*/ 74669 w 143832"/>
                  <a:gd name="connsiteY125" fmla="*/ 74299 h 108872"/>
                  <a:gd name="connsiteX126" fmla="*/ 78720 w 143832"/>
                  <a:gd name="connsiteY126" fmla="*/ 71596 h 108872"/>
                  <a:gd name="connsiteX127" fmla="*/ 82197 w 143832"/>
                  <a:gd name="connsiteY127" fmla="*/ 68990 h 108872"/>
                  <a:gd name="connsiteX128" fmla="*/ 86610 w 143832"/>
                  <a:gd name="connsiteY128" fmla="*/ 68251 h 108872"/>
                  <a:gd name="connsiteX129" fmla="*/ 89856 w 143832"/>
                  <a:gd name="connsiteY129" fmla="*/ 71070 h 108872"/>
                  <a:gd name="connsiteX130" fmla="*/ 95921 w 143832"/>
                  <a:gd name="connsiteY130" fmla="*/ 76493 h 108872"/>
                  <a:gd name="connsiteX131" fmla="*/ 91590 w 143832"/>
                  <a:gd name="connsiteY131" fmla="*/ 81334 h 108872"/>
                  <a:gd name="connsiteX132" fmla="*/ 94967 w 143832"/>
                  <a:gd name="connsiteY132" fmla="*/ 85714 h 108872"/>
                  <a:gd name="connsiteX133" fmla="*/ 98362 w 143832"/>
                  <a:gd name="connsiteY133" fmla="*/ 88829 h 108872"/>
                  <a:gd name="connsiteX134" fmla="*/ 93809 w 143832"/>
                  <a:gd name="connsiteY134" fmla="*/ 91590 h 108872"/>
                  <a:gd name="connsiteX135" fmla="*/ 91195 w 143832"/>
                  <a:gd name="connsiteY135" fmla="*/ 94968 h 108872"/>
                  <a:gd name="connsiteX136" fmla="*/ 96118 w 143832"/>
                  <a:gd name="connsiteY136" fmla="*/ 97523 h 108872"/>
                  <a:gd name="connsiteX137" fmla="*/ 99430 w 143832"/>
                  <a:gd name="connsiteY137" fmla="*/ 100926 h 108872"/>
                  <a:gd name="connsiteX138" fmla="*/ 103942 w 143832"/>
                  <a:gd name="connsiteY138" fmla="*/ 102167 h 108872"/>
                  <a:gd name="connsiteX139" fmla="*/ 108248 w 143832"/>
                  <a:gd name="connsiteY139" fmla="*/ 106925 h 1088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</a:cxnLst>
                <a:rect l="l" t="t" r="r" b="b"/>
                <a:pathLst>
                  <a:path w="143832" h="108872">
                    <a:moveTo>
                      <a:pt x="42175" y="94762"/>
                    </a:moveTo>
                    <a:lnTo>
                      <a:pt x="40687" y="90645"/>
                    </a:lnTo>
                    <a:lnTo>
                      <a:pt x="37959" y="87004"/>
                    </a:lnTo>
                    <a:lnTo>
                      <a:pt x="35978" y="82221"/>
                    </a:lnTo>
                    <a:lnTo>
                      <a:pt x="32905" y="79173"/>
                    </a:lnTo>
                    <a:lnTo>
                      <a:pt x="30891" y="75253"/>
                    </a:lnTo>
                    <a:lnTo>
                      <a:pt x="28739" y="71596"/>
                    </a:lnTo>
                    <a:lnTo>
                      <a:pt x="24539" y="72327"/>
                    </a:lnTo>
                    <a:lnTo>
                      <a:pt x="20512" y="74192"/>
                    </a:lnTo>
                    <a:lnTo>
                      <a:pt x="16699" y="72278"/>
                    </a:lnTo>
                    <a:lnTo>
                      <a:pt x="12861" y="70798"/>
                    </a:lnTo>
                    <a:lnTo>
                      <a:pt x="11144" y="66911"/>
                    </a:lnTo>
                    <a:lnTo>
                      <a:pt x="6254" y="67174"/>
                    </a:lnTo>
                    <a:lnTo>
                      <a:pt x="1899" y="67437"/>
                    </a:lnTo>
                    <a:lnTo>
                      <a:pt x="4660" y="71061"/>
                    </a:lnTo>
                    <a:lnTo>
                      <a:pt x="7742" y="74505"/>
                    </a:lnTo>
                    <a:lnTo>
                      <a:pt x="10404" y="77669"/>
                    </a:lnTo>
                    <a:lnTo>
                      <a:pt x="13395" y="80685"/>
                    </a:lnTo>
                    <a:lnTo>
                      <a:pt x="16600" y="83824"/>
                    </a:lnTo>
                    <a:lnTo>
                      <a:pt x="20619" y="86355"/>
                    </a:lnTo>
                    <a:lnTo>
                      <a:pt x="23010" y="89757"/>
                    </a:lnTo>
                    <a:lnTo>
                      <a:pt x="27005" y="90875"/>
                    </a:lnTo>
                    <a:lnTo>
                      <a:pt x="31195" y="92165"/>
                    </a:lnTo>
                    <a:lnTo>
                      <a:pt x="35165" y="93390"/>
                    </a:lnTo>
                    <a:lnTo>
                      <a:pt x="39389" y="93899"/>
                    </a:lnTo>
                    <a:close/>
                    <a:moveTo>
                      <a:pt x="110393" y="108873"/>
                    </a:moveTo>
                    <a:lnTo>
                      <a:pt x="114625" y="107040"/>
                    </a:lnTo>
                    <a:lnTo>
                      <a:pt x="114633" y="101370"/>
                    </a:lnTo>
                    <a:lnTo>
                      <a:pt x="112324" y="95535"/>
                    </a:lnTo>
                    <a:lnTo>
                      <a:pt x="112817" y="90201"/>
                    </a:lnTo>
                    <a:lnTo>
                      <a:pt x="112053" y="94310"/>
                    </a:lnTo>
                    <a:lnTo>
                      <a:pt x="114354" y="90456"/>
                    </a:lnTo>
                    <a:lnTo>
                      <a:pt x="113244" y="85821"/>
                    </a:lnTo>
                    <a:lnTo>
                      <a:pt x="113417" y="81202"/>
                    </a:lnTo>
                    <a:lnTo>
                      <a:pt x="118274" y="82632"/>
                    </a:lnTo>
                    <a:lnTo>
                      <a:pt x="121052" y="78770"/>
                    </a:lnTo>
                    <a:lnTo>
                      <a:pt x="125522" y="81178"/>
                    </a:lnTo>
                    <a:lnTo>
                      <a:pt x="120230" y="74940"/>
                    </a:lnTo>
                    <a:lnTo>
                      <a:pt x="120410" y="70026"/>
                    </a:lnTo>
                    <a:lnTo>
                      <a:pt x="121183" y="64766"/>
                    </a:lnTo>
                    <a:lnTo>
                      <a:pt x="120994" y="60624"/>
                    </a:lnTo>
                    <a:lnTo>
                      <a:pt x="120337" y="56548"/>
                    </a:lnTo>
                    <a:lnTo>
                      <a:pt x="122432" y="52185"/>
                    </a:lnTo>
                    <a:lnTo>
                      <a:pt x="126730" y="50138"/>
                    </a:lnTo>
                    <a:lnTo>
                      <a:pt x="130666" y="47056"/>
                    </a:lnTo>
                    <a:lnTo>
                      <a:pt x="135137" y="47829"/>
                    </a:lnTo>
                    <a:lnTo>
                      <a:pt x="139641" y="47911"/>
                    </a:lnTo>
                    <a:lnTo>
                      <a:pt x="143832" y="51642"/>
                    </a:lnTo>
                    <a:lnTo>
                      <a:pt x="142788" y="47484"/>
                    </a:lnTo>
                    <a:lnTo>
                      <a:pt x="139501" y="44673"/>
                    </a:lnTo>
                    <a:lnTo>
                      <a:pt x="135105" y="42290"/>
                    </a:lnTo>
                    <a:lnTo>
                      <a:pt x="130741" y="40244"/>
                    </a:lnTo>
                    <a:lnTo>
                      <a:pt x="126040" y="40688"/>
                    </a:lnTo>
                    <a:lnTo>
                      <a:pt x="120493" y="39266"/>
                    </a:lnTo>
                    <a:lnTo>
                      <a:pt x="117978" y="35420"/>
                    </a:lnTo>
                    <a:lnTo>
                      <a:pt x="114477" y="32174"/>
                    </a:lnTo>
                    <a:lnTo>
                      <a:pt x="111116" y="29215"/>
                    </a:lnTo>
                    <a:lnTo>
                      <a:pt x="106670" y="24383"/>
                    </a:lnTo>
                    <a:lnTo>
                      <a:pt x="104065" y="18589"/>
                    </a:lnTo>
                    <a:lnTo>
                      <a:pt x="97523" y="11267"/>
                    </a:lnTo>
                    <a:lnTo>
                      <a:pt x="90012" y="4101"/>
                    </a:lnTo>
                    <a:lnTo>
                      <a:pt x="86601" y="1463"/>
                    </a:lnTo>
                    <a:lnTo>
                      <a:pt x="84169" y="6164"/>
                    </a:lnTo>
                    <a:lnTo>
                      <a:pt x="81383" y="10100"/>
                    </a:lnTo>
                    <a:lnTo>
                      <a:pt x="77241" y="11834"/>
                    </a:lnTo>
                    <a:lnTo>
                      <a:pt x="74513" y="16559"/>
                    </a:lnTo>
                    <a:lnTo>
                      <a:pt x="72705" y="20824"/>
                    </a:lnTo>
                    <a:lnTo>
                      <a:pt x="67930" y="20586"/>
                    </a:lnTo>
                    <a:lnTo>
                      <a:pt x="63846" y="21211"/>
                    </a:lnTo>
                    <a:lnTo>
                      <a:pt x="59268" y="19148"/>
                    </a:lnTo>
                    <a:lnTo>
                      <a:pt x="55997" y="16625"/>
                    </a:lnTo>
                    <a:lnTo>
                      <a:pt x="53080" y="12442"/>
                    </a:lnTo>
                    <a:lnTo>
                      <a:pt x="50319" y="9130"/>
                    </a:lnTo>
                    <a:lnTo>
                      <a:pt x="45897" y="7298"/>
                    </a:lnTo>
                    <a:lnTo>
                      <a:pt x="41328" y="3961"/>
                    </a:lnTo>
                    <a:lnTo>
                      <a:pt x="37885" y="1685"/>
                    </a:lnTo>
                    <a:lnTo>
                      <a:pt x="32831" y="0"/>
                    </a:lnTo>
                    <a:lnTo>
                      <a:pt x="28237" y="3213"/>
                    </a:lnTo>
                    <a:lnTo>
                      <a:pt x="26643" y="7084"/>
                    </a:lnTo>
                    <a:lnTo>
                      <a:pt x="30514" y="9262"/>
                    </a:lnTo>
                    <a:lnTo>
                      <a:pt x="32962" y="12943"/>
                    </a:lnTo>
                    <a:lnTo>
                      <a:pt x="38912" y="15483"/>
                    </a:lnTo>
                    <a:lnTo>
                      <a:pt x="42487" y="18581"/>
                    </a:lnTo>
                    <a:lnTo>
                      <a:pt x="41632" y="24112"/>
                    </a:lnTo>
                    <a:lnTo>
                      <a:pt x="37285" y="25566"/>
                    </a:lnTo>
                    <a:lnTo>
                      <a:pt x="31984" y="22205"/>
                    </a:lnTo>
                    <a:lnTo>
                      <a:pt x="27013" y="22263"/>
                    </a:lnTo>
                    <a:lnTo>
                      <a:pt x="22156" y="21687"/>
                    </a:lnTo>
                    <a:lnTo>
                      <a:pt x="17274" y="19584"/>
                    </a:lnTo>
                    <a:lnTo>
                      <a:pt x="14036" y="15844"/>
                    </a:lnTo>
                    <a:lnTo>
                      <a:pt x="8604" y="13469"/>
                    </a:lnTo>
                    <a:lnTo>
                      <a:pt x="3517" y="13099"/>
                    </a:lnTo>
                    <a:lnTo>
                      <a:pt x="41" y="17077"/>
                    </a:lnTo>
                    <a:lnTo>
                      <a:pt x="0" y="21638"/>
                    </a:lnTo>
                    <a:lnTo>
                      <a:pt x="4232" y="23142"/>
                    </a:lnTo>
                    <a:lnTo>
                      <a:pt x="1060" y="26018"/>
                    </a:lnTo>
                    <a:lnTo>
                      <a:pt x="5761" y="27152"/>
                    </a:lnTo>
                    <a:lnTo>
                      <a:pt x="9911" y="26840"/>
                    </a:lnTo>
                    <a:lnTo>
                      <a:pt x="15039" y="31204"/>
                    </a:lnTo>
                    <a:lnTo>
                      <a:pt x="14069" y="35214"/>
                    </a:lnTo>
                    <a:lnTo>
                      <a:pt x="12524" y="39101"/>
                    </a:lnTo>
                    <a:lnTo>
                      <a:pt x="14776" y="43120"/>
                    </a:lnTo>
                    <a:lnTo>
                      <a:pt x="18761" y="45265"/>
                    </a:lnTo>
                    <a:lnTo>
                      <a:pt x="23421" y="47771"/>
                    </a:lnTo>
                    <a:lnTo>
                      <a:pt x="27563" y="49555"/>
                    </a:lnTo>
                    <a:lnTo>
                      <a:pt x="30390" y="52710"/>
                    </a:lnTo>
                    <a:lnTo>
                      <a:pt x="28960" y="57978"/>
                    </a:lnTo>
                    <a:lnTo>
                      <a:pt x="22107" y="58101"/>
                    </a:lnTo>
                    <a:lnTo>
                      <a:pt x="25599" y="60279"/>
                    </a:lnTo>
                    <a:lnTo>
                      <a:pt x="28640" y="64068"/>
                    </a:lnTo>
                    <a:lnTo>
                      <a:pt x="33702" y="66377"/>
                    </a:lnTo>
                    <a:lnTo>
                      <a:pt x="37474" y="69401"/>
                    </a:lnTo>
                    <a:lnTo>
                      <a:pt x="42873" y="70001"/>
                    </a:lnTo>
                    <a:lnTo>
                      <a:pt x="47147" y="71546"/>
                    </a:lnTo>
                    <a:lnTo>
                      <a:pt x="48905" y="75261"/>
                    </a:lnTo>
                    <a:lnTo>
                      <a:pt x="45635" y="77759"/>
                    </a:lnTo>
                    <a:lnTo>
                      <a:pt x="49941" y="80224"/>
                    </a:lnTo>
                    <a:lnTo>
                      <a:pt x="50771" y="84925"/>
                    </a:lnTo>
                    <a:lnTo>
                      <a:pt x="51872" y="89831"/>
                    </a:lnTo>
                    <a:lnTo>
                      <a:pt x="52291" y="94055"/>
                    </a:lnTo>
                    <a:lnTo>
                      <a:pt x="55636" y="90103"/>
                    </a:lnTo>
                    <a:lnTo>
                      <a:pt x="58743" y="86281"/>
                    </a:lnTo>
                    <a:lnTo>
                      <a:pt x="64018" y="83832"/>
                    </a:lnTo>
                    <a:lnTo>
                      <a:pt x="66048" y="80208"/>
                    </a:lnTo>
                    <a:lnTo>
                      <a:pt x="69837" y="78343"/>
                    </a:lnTo>
                    <a:lnTo>
                      <a:pt x="74669" y="74299"/>
                    </a:lnTo>
                    <a:lnTo>
                      <a:pt x="78720" y="71596"/>
                    </a:lnTo>
                    <a:lnTo>
                      <a:pt x="82197" y="68990"/>
                    </a:lnTo>
                    <a:lnTo>
                      <a:pt x="86610" y="68251"/>
                    </a:lnTo>
                    <a:lnTo>
                      <a:pt x="89856" y="71070"/>
                    </a:lnTo>
                    <a:lnTo>
                      <a:pt x="95921" y="76493"/>
                    </a:lnTo>
                    <a:lnTo>
                      <a:pt x="91590" y="81334"/>
                    </a:lnTo>
                    <a:lnTo>
                      <a:pt x="94967" y="85714"/>
                    </a:lnTo>
                    <a:lnTo>
                      <a:pt x="98362" y="88829"/>
                    </a:lnTo>
                    <a:lnTo>
                      <a:pt x="93809" y="91590"/>
                    </a:lnTo>
                    <a:lnTo>
                      <a:pt x="91195" y="94968"/>
                    </a:lnTo>
                    <a:lnTo>
                      <a:pt x="96118" y="97523"/>
                    </a:lnTo>
                    <a:lnTo>
                      <a:pt x="99430" y="100926"/>
                    </a:lnTo>
                    <a:lnTo>
                      <a:pt x="103942" y="102167"/>
                    </a:lnTo>
                    <a:lnTo>
                      <a:pt x="108248" y="106925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90" name="Free-form: Shape 1189">
                <a:extLst>
                  <a:ext uri="{FF2B5EF4-FFF2-40B4-BE49-F238E27FC236}">
                    <a16:creationId xmlns:a16="http://schemas.microsoft.com/office/drawing/2014/main" id="{2BD7252E-1C95-6E07-CE03-EB20193C79E1}"/>
                  </a:ext>
                </a:extLst>
              </p:cNvPr>
              <p:cNvSpPr/>
              <p:nvPr/>
            </p:nvSpPr>
            <p:spPr>
              <a:xfrm>
                <a:off x="6863688" y="2854471"/>
                <a:ext cx="434" cy="4835"/>
              </a:xfrm>
              <a:custGeom>
                <a:avLst/>
                <a:gdLst>
                  <a:gd name="connsiteX0" fmla="*/ 41 w 369"/>
                  <a:gd name="connsiteY0" fmla="*/ 4117 h 4117"/>
                  <a:gd name="connsiteX1" fmla="*/ 370 w 369"/>
                  <a:gd name="connsiteY1" fmla="*/ 0 h 4117"/>
                  <a:gd name="connsiteX2" fmla="*/ 0 w 369"/>
                  <a:gd name="connsiteY2" fmla="*/ 4101 h 4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69" h="4117">
                    <a:moveTo>
                      <a:pt x="41" y="4117"/>
                    </a:moveTo>
                    <a:lnTo>
                      <a:pt x="370" y="0"/>
                    </a:lnTo>
                    <a:lnTo>
                      <a:pt x="0" y="4101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91" name="Free-form: Shape 1190">
                <a:extLst>
                  <a:ext uri="{FF2B5EF4-FFF2-40B4-BE49-F238E27FC236}">
                    <a16:creationId xmlns:a16="http://schemas.microsoft.com/office/drawing/2014/main" id="{652AA93D-CCAF-BF8F-041A-35E6DC456C47}"/>
                  </a:ext>
                </a:extLst>
              </p:cNvPr>
              <p:cNvSpPr/>
              <p:nvPr/>
            </p:nvSpPr>
            <p:spPr>
              <a:xfrm>
                <a:off x="10130450" y="2416988"/>
                <a:ext cx="7817" cy="6437"/>
              </a:xfrm>
              <a:custGeom>
                <a:avLst/>
                <a:gdLst>
                  <a:gd name="connsiteX0" fmla="*/ 3452 w 6656"/>
                  <a:gd name="connsiteY0" fmla="*/ 5481 h 5481"/>
                  <a:gd name="connsiteX1" fmla="*/ 6656 w 6656"/>
                  <a:gd name="connsiteY1" fmla="*/ 2860 h 5481"/>
                  <a:gd name="connsiteX2" fmla="*/ 3533 w 6656"/>
                  <a:gd name="connsiteY2" fmla="*/ 0 h 5481"/>
                  <a:gd name="connsiteX3" fmla="*/ 0 w 6656"/>
                  <a:gd name="connsiteY3" fmla="*/ 2178 h 5481"/>
                  <a:gd name="connsiteX4" fmla="*/ 3041 w 6656"/>
                  <a:gd name="connsiteY4" fmla="*/ 5029 h 5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56" h="5481">
                    <a:moveTo>
                      <a:pt x="3452" y="5481"/>
                    </a:moveTo>
                    <a:lnTo>
                      <a:pt x="6656" y="2860"/>
                    </a:lnTo>
                    <a:lnTo>
                      <a:pt x="3533" y="0"/>
                    </a:lnTo>
                    <a:lnTo>
                      <a:pt x="0" y="2178"/>
                    </a:lnTo>
                    <a:lnTo>
                      <a:pt x="3041" y="5029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92" name="Free-form: Shape 1191">
                <a:extLst>
                  <a:ext uri="{FF2B5EF4-FFF2-40B4-BE49-F238E27FC236}">
                    <a16:creationId xmlns:a16="http://schemas.microsoft.com/office/drawing/2014/main" id="{0A0F0C5A-EBB0-2626-FFED-1E3C244E96F7}"/>
                  </a:ext>
                </a:extLst>
              </p:cNvPr>
              <p:cNvSpPr/>
              <p:nvPr/>
            </p:nvSpPr>
            <p:spPr>
              <a:xfrm>
                <a:off x="7078152" y="2512509"/>
                <a:ext cx="106679" cy="88388"/>
              </a:xfrm>
              <a:custGeom>
                <a:avLst/>
                <a:gdLst>
                  <a:gd name="connsiteX0" fmla="*/ 82369 w 90834"/>
                  <a:gd name="connsiteY0" fmla="*/ 75261 h 75260"/>
                  <a:gd name="connsiteX1" fmla="*/ 86216 w 90834"/>
                  <a:gd name="connsiteY1" fmla="*/ 72919 h 75260"/>
                  <a:gd name="connsiteX2" fmla="*/ 90341 w 90834"/>
                  <a:gd name="connsiteY2" fmla="*/ 73790 h 75260"/>
                  <a:gd name="connsiteX3" fmla="*/ 90834 w 90834"/>
                  <a:gd name="connsiteY3" fmla="*/ 69541 h 75260"/>
                  <a:gd name="connsiteX4" fmla="*/ 89051 w 90834"/>
                  <a:gd name="connsiteY4" fmla="*/ 65547 h 75260"/>
                  <a:gd name="connsiteX5" fmla="*/ 88862 w 90834"/>
                  <a:gd name="connsiteY5" fmla="*/ 60929 h 75260"/>
                  <a:gd name="connsiteX6" fmla="*/ 85419 w 90834"/>
                  <a:gd name="connsiteY6" fmla="*/ 58545 h 75260"/>
                  <a:gd name="connsiteX7" fmla="*/ 88435 w 90834"/>
                  <a:gd name="connsiteY7" fmla="*/ 55472 h 75260"/>
                  <a:gd name="connsiteX8" fmla="*/ 86224 w 90834"/>
                  <a:gd name="connsiteY8" fmla="*/ 51979 h 75260"/>
                  <a:gd name="connsiteX9" fmla="*/ 81728 w 90834"/>
                  <a:gd name="connsiteY9" fmla="*/ 50557 h 75260"/>
                  <a:gd name="connsiteX10" fmla="*/ 77455 w 90834"/>
                  <a:gd name="connsiteY10" fmla="*/ 49916 h 75260"/>
                  <a:gd name="connsiteX11" fmla="*/ 73921 w 90834"/>
                  <a:gd name="connsiteY11" fmla="*/ 47550 h 75260"/>
                  <a:gd name="connsiteX12" fmla="*/ 69089 w 90834"/>
                  <a:gd name="connsiteY12" fmla="*/ 44657 h 75260"/>
                  <a:gd name="connsiteX13" fmla="*/ 66673 w 90834"/>
                  <a:gd name="connsiteY13" fmla="*/ 41008 h 75260"/>
                  <a:gd name="connsiteX14" fmla="*/ 62753 w 90834"/>
                  <a:gd name="connsiteY14" fmla="*/ 39751 h 75260"/>
                  <a:gd name="connsiteX15" fmla="*/ 67397 w 90834"/>
                  <a:gd name="connsiteY15" fmla="*/ 39282 h 75260"/>
                  <a:gd name="connsiteX16" fmla="*/ 69746 w 90834"/>
                  <a:gd name="connsiteY16" fmla="*/ 35222 h 75260"/>
                  <a:gd name="connsiteX17" fmla="*/ 68259 w 90834"/>
                  <a:gd name="connsiteY17" fmla="*/ 31278 h 75260"/>
                  <a:gd name="connsiteX18" fmla="*/ 64355 w 90834"/>
                  <a:gd name="connsiteY18" fmla="*/ 28829 h 75260"/>
                  <a:gd name="connsiteX19" fmla="*/ 60074 w 90834"/>
                  <a:gd name="connsiteY19" fmla="*/ 27621 h 75260"/>
                  <a:gd name="connsiteX20" fmla="*/ 56269 w 90834"/>
                  <a:gd name="connsiteY20" fmla="*/ 25106 h 75260"/>
                  <a:gd name="connsiteX21" fmla="*/ 53253 w 90834"/>
                  <a:gd name="connsiteY21" fmla="*/ 22205 h 75260"/>
                  <a:gd name="connsiteX22" fmla="*/ 50779 w 90834"/>
                  <a:gd name="connsiteY22" fmla="*/ 18688 h 75260"/>
                  <a:gd name="connsiteX23" fmla="*/ 53705 w 90834"/>
                  <a:gd name="connsiteY23" fmla="*/ 15121 h 75260"/>
                  <a:gd name="connsiteX24" fmla="*/ 53220 w 90834"/>
                  <a:gd name="connsiteY24" fmla="*/ 10766 h 75260"/>
                  <a:gd name="connsiteX25" fmla="*/ 49760 w 90834"/>
                  <a:gd name="connsiteY25" fmla="*/ 8349 h 75260"/>
                  <a:gd name="connsiteX26" fmla="*/ 45733 w 90834"/>
                  <a:gd name="connsiteY26" fmla="*/ 7199 h 75260"/>
                  <a:gd name="connsiteX27" fmla="*/ 41969 w 90834"/>
                  <a:gd name="connsiteY27" fmla="*/ 5087 h 75260"/>
                  <a:gd name="connsiteX28" fmla="*/ 39151 w 90834"/>
                  <a:gd name="connsiteY28" fmla="*/ 1808 h 75260"/>
                  <a:gd name="connsiteX29" fmla="*/ 35387 w 90834"/>
                  <a:gd name="connsiteY29" fmla="*/ 0 h 75260"/>
                  <a:gd name="connsiteX30" fmla="*/ 31311 w 90834"/>
                  <a:gd name="connsiteY30" fmla="*/ 1151 h 75260"/>
                  <a:gd name="connsiteX31" fmla="*/ 27194 w 90834"/>
                  <a:gd name="connsiteY31" fmla="*/ 1874 h 75260"/>
                  <a:gd name="connsiteX32" fmla="*/ 23044 w 90834"/>
                  <a:gd name="connsiteY32" fmla="*/ 1824 h 75260"/>
                  <a:gd name="connsiteX33" fmla="*/ 18910 w 90834"/>
                  <a:gd name="connsiteY33" fmla="*/ 1282 h 75260"/>
                  <a:gd name="connsiteX34" fmla="*/ 14743 w 90834"/>
                  <a:gd name="connsiteY34" fmla="*/ 2096 h 75260"/>
                  <a:gd name="connsiteX35" fmla="*/ 10306 w 90834"/>
                  <a:gd name="connsiteY35" fmla="*/ 2646 h 75260"/>
                  <a:gd name="connsiteX36" fmla="*/ 6295 w 90834"/>
                  <a:gd name="connsiteY36" fmla="*/ 4586 h 75260"/>
                  <a:gd name="connsiteX37" fmla="*/ 2227 w 90834"/>
                  <a:gd name="connsiteY37" fmla="*/ 3977 h 75260"/>
                  <a:gd name="connsiteX38" fmla="*/ 0 w 90834"/>
                  <a:gd name="connsiteY38" fmla="*/ 7470 h 75260"/>
                  <a:gd name="connsiteX39" fmla="*/ 5334 w 90834"/>
                  <a:gd name="connsiteY39" fmla="*/ 9944 h 75260"/>
                  <a:gd name="connsiteX40" fmla="*/ 7331 w 90834"/>
                  <a:gd name="connsiteY40" fmla="*/ 14061 h 75260"/>
                  <a:gd name="connsiteX41" fmla="*/ 8974 w 90834"/>
                  <a:gd name="connsiteY41" fmla="*/ 17973 h 75260"/>
                  <a:gd name="connsiteX42" fmla="*/ 6945 w 90834"/>
                  <a:gd name="connsiteY42" fmla="*/ 21572 h 75260"/>
                  <a:gd name="connsiteX43" fmla="*/ 7207 w 90834"/>
                  <a:gd name="connsiteY43" fmla="*/ 25920 h 75260"/>
                  <a:gd name="connsiteX44" fmla="*/ 8416 w 90834"/>
                  <a:gd name="connsiteY44" fmla="*/ 29881 h 75260"/>
                  <a:gd name="connsiteX45" fmla="*/ 10848 w 90834"/>
                  <a:gd name="connsiteY45" fmla="*/ 33497 h 75260"/>
                  <a:gd name="connsiteX46" fmla="*/ 13700 w 90834"/>
                  <a:gd name="connsiteY46" fmla="*/ 36850 h 75260"/>
                  <a:gd name="connsiteX47" fmla="*/ 18121 w 90834"/>
                  <a:gd name="connsiteY47" fmla="*/ 38263 h 75260"/>
                  <a:gd name="connsiteX48" fmla="*/ 22345 w 90834"/>
                  <a:gd name="connsiteY48" fmla="*/ 38050 h 75260"/>
                  <a:gd name="connsiteX49" fmla="*/ 26520 w 90834"/>
                  <a:gd name="connsiteY49" fmla="*/ 37466 h 75260"/>
                  <a:gd name="connsiteX50" fmla="*/ 30555 w 90834"/>
                  <a:gd name="connsiteY50" fmla="*/ 38995 h 75260"/>
                  <a:gd name="connsiteX51" fmla="*/ 33990 w 90834"/>
                  <a:gd name="connsiteY51" fmla="*/ 41460 h 75260"/>
                  <a:gd name="connsiteX52" fmla="*/ 36505 w 90834"/>
                  <a:gd name="connsiteY52" fmla="*/ 44772 h 75260"/>
                  <a:gd name="connsiteX53" fmla="*/ 40351 w 90834"/>
                  <a:gd name="connsiteY53" fmla="*/ 47032 h 75260"/>
                  <a:gd name="connsiteX54" fmla="*/ 44632 w 90834"/>
                  <a:gd name="connsiteY54" fmla="*/ 47500 h 75260"/>
                  <a:gd name="connsiteX55" fmla="*/ 48265 w 90834"/>
                  <a:gd name="connsiteY55" fmla="*/ 45437 h 75260"/>
                  <a:gd name="connsiteX56" fmla="*/ 52193 w 90834"/>
                  <a:gd name="connsiteY56" fmla="*/ 49103 h 75260"/>
                  <a:gd name="connsiteX57" fmla="*/ 55644 w 90834"/>
                  <a:gd name="connsiteY57" fmla="*/ 51445 h 75260"/>
                  <a:gd name="connsiteX58" fmla="*/ 59449 w 90834"/>
                  <a:gd name="connsiteY58" fmla="*/ 53877 h 75260"/>
                  <a:gd name="connsiteX59" fmla="*/ 63608 w 90834"/>
                  <a:gd name="connsiteY59" fmla="*/ 52497 h 75260"/>
                  <a:gd name="connsiteX60" fmla="*/ 68062 w 90834"/>
                  <a:gd name="connsiteY60" fmla="*/ 51971 h 75260"/>
                  <a:gd name="connsiteX61" fmla="*/ 70215 w 90834"/>
                  <a:gd name="connsiteY61" fmla="*/ 55628 h 75260"/>
                  <a:gd name="connsiteX62" fmla="*/ 72228 w 90834"/>
                  <a:gd name="connsiteY62" fmla="*/ 59548 h 75260"/>
                  <a:gd name="connsiteX63" fmla="*/ 75705 w 90834"/>
                  <a:gd name="connsiteY63" fmla="*/ 62243 h 75260"/>
                  <a:gd name="connsiteX64" fmla="*/ 76970 w 90834"/>
                  <a:gd name="connsiteY64" fmla="*/ 66336 h 75260"/>
                  <a:gd name="connsiteX65" fmla="*/ 79534 w 90834"/>
                  <a:gd name="connsiteY65" fmla="*/ 69779 h 75260"/>
                  <a:gd name="connsiteX66" fmla="*/ 81482 w 90834"/>
                  <a:gd name="connsiteY66" fmla="*/ 73732 h 752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90834" h="75260">
                    <a:moveTo>
                      <a:pt x="82369" y="75261"/>
                    </a:moveTo>
                    <a:lnTo>
                      <a:pt x="86216" y="72919"/>
                    </a:lnTo>
                    <a:lnTo>
                      <a:pt x="90341" y="73790"/>
                    </a:lnTo>
                    <a:lnTo>
                      <a:pt x="90834" y="69541"/>
                    </a:lnTo>
                    <a:lnTo>
                      <a:pt x="89051" y="65547"/>
                    </a:lnTo>
                    <a:lnTo>
                      <a:pt x="88862" y="60929"/>
                    </a:lnTo>
                    <a:lnTo>
                      <a:pt x="85419" y="58545"/>
                    </a:lnTo>
                    <a:lnTo>
                      <a:pt x="88435" y="55472"/>
                    </a:lnTo>
                    <a:lnTo>
                      <a:pt x="86224" y="51979"/>
                    </a:lnTo>
                    <a:lnTo>
                      <a:pt x="81728" y="50557"/>
                    </a:lnTo>
                    <a:lnTo>
                      <a:pt x="77455" y="49916"/>
                    </a:lnTo>
                    <a:lnTo>
                      <a:pt x="73921" y="47550"/>
                    </a:lnTo>
                    <a:lnTo>
                      <a:pt x="69089" y="44657"/>
                    </a:lnTo>
                    <a:lnTo>
                      <a:pt x="66673" y="41008"/>
                    </a:lnTo>
                    <a:lnTo>
                      <a:pt x="62753" y="39751"/>
                    </a:lnTo>
                    <a:lnTo>
                      <a:pt x="67397" y="39282"/>
                    </a:lnTo>
                    <a:lnTo>
                      <a:pt x="69746" y="35222"/>
                    </a:lnTo>
                    <a:lnTo>
                      <a:pt x="68259" y="31278"/>
                    </a:lnTo>
                    <a:lnTo>
                      <a:pt x="64355" y="28829"/>
                    </a:lnTo>
                    <a:lnTo>
                      <a:pt x="60074" y="27621"/>
                    </a:lnTo>
                    <a:lnTo>
                      <a:pt x="56269" y="25106"/>
                    </a:lnTo>
                    <a:lnTo>
                      <a:pt x="53253" y="22205"/>
                    </a:lnTo>
                    <a:lnTo>
                      <a:pt x="50779" y="18688"/>
                    </a:lnTo>
                    <a:lnTo>
                      <a:pt x="53705" y="15121"/>
                    </a:lnTo>
                    <a:lnTo>
                      <a:pt x="53220" y="10766"/>
                    </a:lnTo>
                    <a:lnTo>
                      <a:pt x="49760" y="8349"/>
                    </a:lnTo>
                    <a:lnTo>
                      <a:pt x="45733" y="7199"/>
                    </a:lnTo>
                    <a:lnTo>
                      <a:pt x="41969" y="5087"/>
                    </a:lnTo>
                    <a:lnTo>
                      <a:pt x="39151" y="1808"/>
                    </a:lnTo>
                    <a:lnTo>
                      <a:pt x="35387" y="0"/>
                    </a:lnTo>
                    <a:lnTo>
                      <a:pt x="31311" y="1151"/>
                    </a:lnTo>
                    <a:lnTo>
                      <a:pt x="27194" y="1874"/>
                    </a:lnTo>
                    <a:lnTo>
                      <a:pt x="23044" y="1824"/>
                    </a:lnTo>
                    <a:lnTo>
                      <a:pt x="18910" y="1282"/>
                    </a:lnTo>
                    <a:lnTo>
                      <a:pt x="14743" y="2096"/>
                    </a:lnTo>
                    <a:lnTo>
                      <a:pt x="10306" y="2646"/>
                    </a:lnTo>
                    <a:lnTo>
                      <a:pt x="6295" y="4586"/>
                    </a:lnTo>
                    <a:lnTo>
                      <a:pt x="2227" y="3977"/>
                    </a:lnTo>
                    <a:lnTo>
                      <a:pt x="0" y="7470"/>
                    </a:lnTo>
                    <a:lnTo>
                      <a:pt x="5334" y="9944"/>
                    </a:lnTo>
                    <a:lnTo>
                      <a:pt x="7331" y="14061"/>
                    </a:lnTo>
                    <a:lnTo>
                      <a:pt x="8974" y="17973"/>
                    </a:lnTo>
                    <a:lnTo>
                      <a:pt x="6945" y="21572"/>
                    </a:lnTo>
                    <a:lnTo>
                      <a:pt x="7207" y="25920"/>
                    </a:lnTo>
                    <a:lnTo>
                      <a:pt x="8416" y="29881"/>
                    </a:lnTo>
                    <a:lnTo>
                      <a:pt x="10848" y="33497"/>
                    </a:lnTo>
                    <a:lnTo>
                      <a:pt x="13700" y="36850"/>
                    </a:lnTo>
                    <a:lnTo>
                      <a:pt x="18121" y="38263"/>
                    </a:lnTo>
                    <a:lnTo>
                      <a:pt x="22345" y="38050"/>
                    </a:lnTo>
                    <a:lnTo>
                      <a:pt x="26520" y="37466"/>
                    </a:lnTo>
                    <a:lnTo>
                      <a:pt x="30555" y="38995"/>
                    </a:lnTo>
                    <a:lnTo>
                      <a:pt x="33990" y="41460"/>
                    </a:lnTo>
                    <a:lnTo>
                      <a:pt x="36505" y="44772"/>
                    </a:lnTo>
                    <a:lnTo>
                      <a:pt x="40351" y="47032"/>
                    </a:lnTo>
                    <a:lnTo>
                      <a:pt x="44632" y="47500"/>
                    </a:lnTo>
                    <a:lnTo>
                      <a:pt x="48265" y="45437"/>
                    </a:lnTo>
                    <a:lnTo>
                      <a:pt x="52193" y="49103"/>
                    </a:lnTo>
                    <a:lnTo>
                      <a:pt x="55644" y="51445"/>
                    </a:lnTo>
                    <a:lnTo>
                      <a:pt x="59449" y="53877"/>
                    </a:lnTo>
                    <a:lnTo>
                      <a:pt x="63608" y="52497"/>
                    </a:lnTo>
                    <a:lnTo>
                      <a:pt x="68062" y="51971"/>
                    </a:lnTo>
                    <a:lnTo>
                      <a:pt x="70215" y="55628"/>
                    </a:lnTo>
                    <a:lnTo>
                      <a:pt x="72228" y="59548"/>
                    </a:lnTo>
                    <a:lnTo>
                      <a:pt x="75705" y="62243"/>
                    </a:lnTo>
                    <a:lnTo>
                      <a:pt x="76970" y="66336"/>
                    </a:lnTo>
                    <a:lnTo>
                      <a:pt x="79534" y="69779"/>
                    </a:lnTo>
                    <a:lnTo>
                      <a:pt x="81482" y="73732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93" name="Free-form: Shape 1192">
                <a:extLst>
                  <a:ext uri="{FF2B5EF4-FFF2-40B4-BE49-F238E27FC236}">
                    <a16:creationId xmlns:a16="http://schemas.microsoft.com/office/drawing/2014/main" id="{5FBB8F41-38F8-5654-461B-120FAE6FC31F}"/>
                  </a:ext>
                </a:extLst>
              </p:cNvPr>
              <p:cNvSpPr/>
              <p:nvPr/>
            </p:nvSpPr>
            <p:spPr>
              <a:xfrm>
                <a:off x="6884359" y="2802149"/>
                <a:ext cx="3994" cy="22941"/>
              </a:xfrm>
              <a:custGeom>
                <a:avLst/>
                <a:gdLst>
                  <a:gd name="connsiteX0" fmla="*/ 74 w 3402"/>
                  <a:gd name="connsiteY0" fmla="*/ 19534 h 19534"/>
                  <a:gd name="connsiteX1" fmla="*/ 2301 w 3402"/>
                  <a:gd name="connsiteY1" fmla="*/ 16066 h 19534"/>
                  <a:gd name="connsiteX2" fmla="*/ 3402 w 3402"/>
                  <a:gd name="connsiteY2" fmla="*/ 12089 h 19534"/>
                  <a:gd name="connsiteX3" fmla="*/ 1907 w 3402"/>
                  <a:gd name="connsiteY3" fmla="*/ 8054 h 19534"/>
                  <a:gd name="connsiteX4" fmla="*/ 1290 w 3402"/>
                  <a:gd name="connsiteY4" fmla="*/ 3986 h 19534"/>
                  <a:gd name="connsiteX5" fmla="*/ 165 w 3402"/>
                  <a:gd name="connsiteY5" fmla="*/ 0 h 19534"/>
                  <a:gd name="connsiteX6" fmla="*/ 0 w 3402"/>
                  <a:gd name="connsiteY6" fmla="*/ 4224 h 19534"/>
                  <a:gd name="connsiteX7" fmla="*/ 1159 w 3402"/>
                  <a:gd name="connsiteY7" fmla="*/ 8218 h 19534"/>
                  <a:gd name="connsiteX8" fmla="*/ 2416 w 3402"/>
                  <a:gd name="connsiteY8" fmla="*/ 12163 h 19534"/>
                  <a:gd name="connsiteX9" fmla="*/ 1890 w 3402"/>
                  <a:gd name="connsiteY9" fmla="*/ 17636 h 195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402" h="19534">
                    <a:moveTo>
                      <a:pt x="74" y="19534"/>
                    </a:moveTo>
                    <a:lnTo>
                      <a:pt x="2301" y="16066"/>
                    </a:lnTo>
                    <a:lnTo>
                      <a:pt x="3402" y="12089"/>
                    </a:lnTo>
                    <a:lnTo>
                      <a:pt x="1907" y="8054"/>
                    </a:lnTo>
                    <a:lnTo>
                      <a:pt x="1290" y="3986"/>
                    </a:lnTo>
                    <a:lnTo>
                      <a:pt x="165" y="0"/>
                    </a:lnTo>
                    <a:lnTo>
                      <a:pt x="0" y="4224"/>
                    </a:lnTo>
                    <a:lnTo>
                      <a:pt x="1159" y="8218"/>
                    </a:lnTo>
                    <a:lnTo>
                      <a:pt x="2416" y="12163"/>
                    </a:lnTo>
                    <a:lnTo>
                      <a:pt x="1890" y="17636"/>
                    </a:lnTo>
                    <a:close/>
                  </a:path>
                </a:pathLst>
              </a:custGeom>
              <a:solidFill>
                <a:srgbClr val="002060"/>
              </a:solidFill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94" name="Free-form: Shape 1193">
                <a:extLst>
                  <a:ext uri="{FF2B5EF4-FFF2-40B4-BE49-F238E27FC236}">
                    <a16:creationId xmlns:a16="http://schemas.microsoft.com/office/drawing/2014/main" id="{B0C82866-85BC-F245-4036-28C3E8BCC731}"/>
                  </a:ext>
                </a:extLst>
              </p:cNvPr>
              <p:cNvSpPr/>
              <p:nvPr/>
            </p:nvSpPr>
            <p:spPr>
              <a:xfrm>
                <a:off x="9844574" y="4338920"/>
                <a:ext cx="104139" cy="41521"/>
              </a:xfrm>
              <a:custGeom>
                <a:avLst/>
                <a:gdLst>
                  <a:gd name="connsiteX0" fmla="*/ 26544 w 88672"/>
                  <a:gd name="connsiteY0" fmla="*/ 35354 h 35354"/>
                  <a:gd name="connsiteX1" fmla="*/ 30982 w 88672"/>
                  <a:gd name="connsiteY1" fmla="*/ 32732 h 35354"/>
                  <a:gd name="connsiteX2" fmla="*/ 34351 w 88672"/>
                  <a:gd name="connsiteY2" fmla="*/ 29832 h 35354"/>
                  <a:gd name="connsiteX3" fmla="*/ 38460 w 88672"/>
                  <a:gd name="connsiteY3" fmla="*/ 27982 h 35354"/>
                  <a:gd name="connsiteX4" fmla="*/ 43145 w 88672"/>
                  <a:gd name="connsiteY4" fmla="*/ 27144 h 35354"/>
                  <a:gd name="connsiteX5" fmla="*/ 47007 w 88672"/>
                  <a:gd name="connsiteY5" fmla="*/ 25394 h 35354"/>
                  <a:gd name="connsiteX6" fmla="*/ 51773 w 88672"/>
                  <a:gd name="connsiteY6" fmla="*/ 24621 h 35354"/>
                  <a:gd name="connsiteX7" fmla="*/ 55554 w 88672"/>
                  <a:gd name="connsiteY7" fmla="*/ 21786 h 35354"/>
                  <a:gd name="connsiteX8" fmla="*/ 60073 w 88672"/>
                  <a:gd name="connsiteY8" fmla="*/ 20151 h 35354"/>
                  <a:gd name="connsiteX9" fmla="*/ 64840 w 88672"/>
                  <a:gd name="connsiteY9" fmla="*/ 19156 h 35354"/>
                  <a:gd name="connsiteX10" fmla="*/ 69277 w 88672"/>
                  <a:gd name="connsiteY10" fmla="*/ 15392 h 35354"/>
                  <a:gd name="connsiteX11" fmla="*/ 72976 w 88672"/>
                  <a:gd name="connsiteY11" fmla="*/ 13329 h 35354"/>
                  <a:gd name="connsiteX12" fmla="*/ 77742 w 88672"/>
                  <a:gd name="connsiteY12" fmla="*/ 12910 h 35354"/>
                  <a:gd name="connsiteX13" fmla="*/ 81441 w 88672"/>
                  <a:gd name="connsiteY13" fmla="*/ 10872 h 35354"/>
                  <a:gd name="connsiteX14" fmla="*/ 85056 w 88672"/>
                  <a:gd name="connsiteY14" fmla="*/ 7610 h 35354"/>
                  <a:gd name="connsiteX15" fmla="*/ 88673 w 88672"/>
                  <a:gd name="connsiteY15" fmla="*/ 4758 h 35354"/>
                  <a:gd name="connsiteX16" fmla="*/ 88097 w 88672"/>
                  <a:gd name="connsiteY16" fmla="*/ 0 h 35354"/>
                  <a:gd name="connsiteX17" fmla="*/ 83988 w 88672"/>
                  <a:gd name="connsiteY17" fmla="*/ 296 h 35354"/>
                  <a:gd name="connsiteX18" fmla="*/ 79879 w 88672"/>
                  <a:gd name="connsiteY18" fmla="*/ 822 h 35354"/>
                  <a:gd name="connsiteX19" fmla="*/ 75935 w 88672"/>
                  <a:gd name="connsiteY19" fmla="*/ 2687 h 35354"/>
                  <a:gd name="connsiteX20" fmla="*/ 71497 w 88672"/>
                  <a:gd name="connsiteY20" fmla="*/ 3772 h 35354"/>
                  <a:gd name="connsiteX21" fmla="*/ 67223 w 88672"/>
                  <a:gd name="connsiteY21" fmla="*/ 3189 h 35354"/>
                  <a:gd name="connsiteX22" fmla="*/ 62704 w 88672"/>
                  <a:gd name="connsiteY22" fmla="*/ 3904 h 35354"/>
                  <a:gd name="connsiteX23" fmla="*/ 58677 w 88672"/>
                  <a:gd name="connsiteY23" fmla="*/ 4955 h 35354"/>
                  <a:gd name="connsiteX24" fmla="*/ 54568 w 88672"/>
                  <a:gd name="connsiteY24" fmla="*/ 5251 h 35354"/>
                  <a:gd name="connsiteX25" fmla="*/ 50377 w 88672"/>
                  <a:gd name="connsiteY25" fmla="*/ 4364 h 35354"/>
                  <a:gd name="connsiteX26" fmla="*/ 46514 w 88672"/>
                  <a:gd name="connsiteY26" fmla="*/ 6016 h 35354"/>
                  <a:gd name="connsiteX27" fmla="*/ 42323 w 88672"/>
                  <a:gd name="connsiteY27" fmla="*/ 6821 h 35354"/>
                  <a:gd name="connsiteX28" fmla="*/ 37803 w 88672"/>
                  <a:gd name="connsiteY28" fmla="*/ 7150 h 35354"/>
                  <a:gd name="connsiteX29" fmla="*/ 33201 w 88672"/>
                  <a:gd name="connsiteY29" fmla="*/ 8399 h 35354"/>
                  <a:gd name="connsiteX30" fmla="*/ 28516 w 88672"/>
                  <a:gd name="connsiteY30" fmla="*/ 11152 h 35354"/>
                  <a:gd name="connsiteX31" fmla="*/ 27448 w 88672"/>
                  <a:gd name="connsiteY31" fmla="*/ 15376 h 35354"/>
                  <a:gd name="connsiteX32" fmla="*/ 24736 w 88672"/>
                  <a:gd name="connsiteY32" fmla="*/ 18704 h 35354"/>
                  <a:gd name="connsiteX33" fmla="*/ 24161 w 88672"/>
                  <a:gd name="connsiteY33" fmla="*/ 22780 h 35354"/>
                  <a:gd name="connsiteX34" fmla="*/ 27777 w 88672"/>
                  <a:gd name="connsiteY34" fmla="*/ 20381 h 35354"/>
                  <a:gd name="connsiteX35" fmla="*/ 29832 w 88672"/>
                  <a:gd name="connsiteY35" fmla="*/ 23915 h 35354"/>
                  <a:gd name="connsiteX36" fmla="*/ 27119 w 88672"/>
                  <a:gd name="connsiteY36" fmla="*/ 27514 h 35354"/>
                  <a:gd name="connsiteX37" fmla="*/ 25805 w 88672"/>
                  <a:gd name="connsiteY37" fmla="*/ 31409 h 35354"/>
                  <a:gd name="connsiteX38" fmla="*/ 4027 w 88672"/>
                  <a:gd name="connsiteY38" fmla="*/ 34705 h 35354"/>
                  <a:gd name="connsiteX39" fmla="*/ 5917 w 88672"/>
                  <a:gd name="connsiteY39" fmla="*/ 30768 h 35354"/>
                  <a:gd name="connsiteX40" fmla="*/ 7560 w 88672"/>
                  <a:gd name="connsiteY40" fmla="*/ 26799 h 35354"/>
                  <a:gd name="connsiteX41" fmla="*/ 3698 w 88672"/>
                  <a:gd name="connsiteY41" fmla="*/ 28278 h 35354"/>
                  <a:gd name="connsiteX42" fmla="*/ 0 w 88672"/>
                  <a:gd name="connsiteY42" fmla="*/ 30555 h 35354"/>
                  <a:gd name="connsiteX43" fmla="*/ 3287 w 88672"/>
                  <a:gd name="connsiteY43" fmla="*/ 33110 h 353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88672" h="35354">
                    <a:moveTo>
                      <a:pt x="26544" y="35354"/>
                    </a:moveTo>
                    <a:lnTo>
                      <a:pt x="30982" y="32732"/>
                    </a:lnTo>
                    <a:lnTo>
                      <a:pt x="34351" y="29832"/>
                    </a:lnTo>
                    <a:lnTo>
                      <a:pt x="38460" y="27982"/>
                    </a:lnTo>
                    <a:lnTo>
                      <a:pt x="43145" y="27144"/>
                    </a:lnTo>
                    <a:lnTo>
                      <a:pt x="47007" y="25394"/>
                    </a:lnTo>
                    <a:lnTo>
                      <a:pt x="51773" y="24621"/>
                    </a:lnTo>
                    <a:lnTo>
                      <a:pt x="55554" y="21786"/>
                    </a:lnTo>
                    <a:lnTo>
                      <a:pt x="60073" y="20151"/>
                    </a:lnTo>
                    <a:lnTo>
                      <a:pt x="64840" y="19156"/>
                    </a:lnTo>
                    <a:lnTo>
                      <a:pt x="69277" y="15392"/>
                    </a:lnTo>
                    <a:lnTo>
                      <a:pt x="72976" y="13329"/>
                    </a:lnTo>
                    <a:lnTo>
                      <a:pt x="77742" y="12910"/>
                    </a:lnTo>
                    <a:lnTo>
                      <a:pt x="81441" y="10872"/>
                    </a:lnTo>
                    <a:lnTo>
                      <a:pt x="85056" y="7610"/>
                    </a:lnTo>
                    <a:lnTo>
                      <a:pt x="88673" y="4758"/>
                    </a:lnTo>
                    <a:lnTo>
                      <a:pt x="88097" y="0"/>
                    </a:lnTo>
                    <a:lnTo>
                      <a:pt x="83988" y="296"/>
                    </a:lnTo>
                    <a:lnTo>
                      <a:pt x="79879" y="822"/>
                    </a:lnTo>
                    <a:lnTo>
                      <a:pt x="75935" y="2687"/>
                    </a:lnTo>
                    <a:lnTo>
                      <a:pt x="71497" y="3772"/>
                    </a:lnTo>
                    <a:lnTo>
                      <a:pt x="67223" y="3189"/>
                    </a:lnTo>
                    <a:lnTo>
                      <a:pt x="62704" y="3904"/>
                    </a:lnTo>
                    <a:lnTo>
                      <a:pt x="58677" y="4955"/>
                    </a:lnTo>
                    <a:lnTo>
                      <a:pt x="54568" y="5251"/>
                    </a:lnTo>
                    <a:lnTo>
                      <a:pt x="50377" y="4364"/>
                    </a:lnTo>
                    <a:lnTo>
                      <a:pt x="46514" y="6016"/>
                    </a:lnTo>
                    <a:lnTo>
                      <a:pt x="42323" y="6821"/>
                    </a:lnTo>
                    <a:lnTo>
                      <a:pt x="37803" y="7150"/>
                    </a:lnTo>
                    <a:lnTo>
                      <a:pt x="33201" y="8399"/>
                    </a:lnTo>
                    <a:lnTo>
                      <a:pt x="28516" y="11152"/>
                    </a:lnTo>
                    <a:lnTo>
                      <a:pt x="27448" y="15376"/>
                    </a:lnTo>
                    <a:lnTo>
                      <a:pt x="24736" y="18704"/>
                    </a:lnTo>
                    <a:lnTo>
                      <a:pt x="24161" y="22780"/>
                    </a:lnTo>
                    <a:lnTo>
                      <a:pt x="27777" y="20381"/>
                    </a:lnTo>
                    <a:lnTo>
                      <a:pt x="29832" y="23915"/>
                    </a:lnTo>
                    <a:lnTo>
                      <a:pt x="27119" y="27514"/>
                    </a:lnTo>
                    <a:lnTo>
                      <a:pt x="25805" y="31409"/>
                    </a:lnTo>
                    <a:close/>
                    <a:moveTo>
                      <a:pt x="4027" y="34705"/>
                    </a:moveTo>
                    <a:lnTo>
                      <a:pt x="5917" y="30768"/>
                    </a:lnTo>
                    <a:lnTo>
                      <a:pt x="7560" y="26799"/>
                    </a:lnTo>
                    <a:lnTo>
                      <a:pt x="3698" y="28278"/>
                    </a:lnTo>
                    <a:lnTo>
                      <a:pt x="0" y="30555"/>
                    </a:lnTo>
                    <a:lnTo>
                      <a:pt x="3287" y="33110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95" name="Free-form: Shape 1194">
                <a:extLst>
                  <a:ext uri="{FF2B5EF4-FFF2-40B4-BE49-F238E27FC236}">
                    <a16:creationId xmlns:a16="http://schemas.microsoft.com/office/drawing/2014/main" id="{85179D07-9E49-04A0-B1D1-8539F7799F80}"/>
                  </a:ext>
                </a:extLst>
              </p:cNvPr>
              <p:cNvSpPr/>
              <p:nvPr/>
            </p:nvSpPr>
            <p:spPr>
              <a:xfrm>
                <a:off x="6557622" y="2480476"/>
                <a:ext cx="584785" cy="229946"/>
              </a:xfrm>
              <a:custGeom>
                <a:avLst/>
                <a:gdLst>
                  <a:gd name="connsiteX0" fmla="*/ 257118 w 582973"/>
                  <a:gd name="connsiteY0" fmla="*/ 0 h 229234"/>
                  <a:gd name="connsiteX1" fmla="*/ 260082 w 582973"/>
                  <a:gd name="connsiteY1" fmla="*/ 5379 h 229234"/>
                  <a:gd name="connsiteX2" fmla="*/ 266412 w 582973"/>
                  <a:gd name="connsiteY2" fmla="*/ 13027 h 229234"/>
                  <a:gd name="connsiteX3" fmla="*/ 274350 w 582973"/>
                  <a:gd name="connsiteY3" fmla="*/ 16367 h 229234"/>
                  <a:gd name="connsiteX4" fmla="*/ 281298 w 582973"/>
                  <a:gd name="connsiteY4" fmla="*/ 15395 h 229234"/>
                  <a:gd name="connsiteX5" fmla="*/ 287195 w 582973"/>
                  <a:gd name="connsiteY5" fmla="*/ 12989 h 229234"/>
                  <a:gd name="connsiteX6" fmla="*/ 291572 w 582973"/>
                  <a:gd name="connsiteY6" fmla="*/ 15231 h 229234"/>
                  <a:gd name="connsiteX7" fmla="*/ 293660 w 582973"/>
                  <a:gd name="connsiteY7" fmla="*/ 20849 h 229234"/>
                  <a:gd name="connsiteX8" fmla="*/ 297894 w 582973"/>
                  <a:gd name="connsiteY8" fmla="*/ 26595 h 229234"/>
                  <a:gd name="connsiteX9" fmla="*/ 305245 w 582973"/>
                  <a:gd name="connsiteY9" fmla="*/ 30683 h 229234"/>
                  <a:gd name="connsiteX10" fmla="*/ 310893 w 582973"/>
                  <a:gd name="connsiteY10" fmla="*/ 26017 h 229234"/>
                  <a:gd name="connsiteX11" fmla="*/ 316887 w 582973"/>
                  <a:gd name="connsiteY11" fmla="*/ 26979 h 229234"/>
                  <a:gd name="connsiteX12" fmla="*/ 321890 w 582973"/>
                  <a:gd name="connsiteY12" fmla="*/ 29403 h 229234"/>
                  <a:gd name="connsiteX13" fmla="*/ 325239 w 582973"/>
                  <a:gd name="connsiteY13" fmla="*/ 33897 h 229234"/>
                  <a:gd name="connsiteX14" fmla="*/ 334283 w 582973"/>
                  <a:gd name="connsiteY14" fmla="*/ 35619 h 229234"/>
                  <a:gd name="connsiteX15" fmla="*/ 341163 w 582973"/>
                  <a:gd name="connsiteY15" fmla="*/ 38044 h 229234"/>
                  <a:gd name="connsiteX16" fmla="*/ 346455 w 582973"/>
                  <a:gd name="connsiteY16" fmla="*/ 35446 h 229234"/>
                  <a:gd name="connsiteX17" fmla="*/ 349698 w 582973"/>
                  <a:gd name="connsiteY17" fmla="*/ 39786 h 229234"/>
                  <a:gd name="connsiteX18" fmla="*/ 356797 w 582973"/>
                  <a:gd name="connsiteY18" fmla="*/ 40931 h 229234"/>
                  <a:gd name="connsiteX19" fmla="*/ 365476 w 582973"/>
                  <a:gd name="connsiteY19" fmla="*/ 42364 h 229234"/>
                  <a:gd name="connsiteX20" fmla="*/ 372327 w 582973"/>
                  <a:gd name="connsiteY20" fmla="*/ 40680 h 229234"/>
                  <a:gd name="connsiteX21" fmla="*/ 378138 w 582973"/>
                  <a:gd name="connsiteY21" fmla="*/ 39257 h 229234"/>
                  <a:gd name="connsiteX22" fmla="*/ 385114 w 582973"/>
                  <a:gd name="connsiteY22" fmla="*/ 38140 h 229234"/>
                  <a:gd name="connsiteX23" fmla="*/ 392369 w 582973"/>
                  <a:gd name="connsiteY23" fmla="*/ 37562 h 229234"/>
                  <a:gd name="connsiteX24" fmla="*/ 398633 w 582973"/>
                  <a:gd name="connsiteY24" fmla="*/ 36659 h 229234"/>
                  <a:gd name="connsiteX25" fmla="*/ 404925 w 582973"/>
                  <a:gd name="connsiteY25" fmla="*/ 38910 h 229234"/>
                  <a:gd name="connsiteX26" fmla="*/ 409929 w 582973"/>
                  <a:gd name="connsiteY26" fmla="*/ 41151 h 229234"/>
                  <a:gd name="connsiteX27" fmla="*/ 417222 w 582973"/>
                  <a:gd name="connsiteY27" fmla="*/ 42537 h 229234"/>
                  <a:gd name="connsiteX28" fmla="*/ 422715 w 582973"/>
                  <a:gd name="connsiteY28" fmla="*/ 41151 h 229234"/>
                  <a:gd name="connsiteX29" fmla="*/ 429383 w 582973"/>
                  <a:gd name="connsiteY29" fmla="*/ 38390 h 229234"/>
                  <a:gd name="connsiteX30" fmla="*/ 437485 w 582973"/>
                  <a:gd name="connsiteY30" fmla="*/ 33377 h 229234"/>
                  <a:gd name="connsiteX31" fmla="*/ 445489 w 582973"/>
                  <a:gd name="connsiteY31" fmla="*/ 30952 h 229234"/>
                  <a:gd name="connsiteX32" fmla="*/ 449146 w 582973"/>
                  <a:gd name="connsiteY32" fmla="*/ 27758 h 229234"/>
                  <a:gd name="connsiteX33" fmla="*/ 453649 w 582973"/>
                  <a:gd name="connsiteY33" fmla="*/ 25594 h 229234"/>
                  <a:gd name="connsiteX34" fmla="*/ 456997 w 582973"/>
                  <a:gd name="connsiteY34" fmla="*/ 20869 h 229234"/>
                  <a:gd name="connsiteX35" fmla="*/ 461904 w 582973"/>
                  <a:gd name="connsiteY35" fmla="*/ 22457 h 229234"/>
                  <a:gd name="connsiteX36" fmla="*/ 467340 w 582973"/>
                  <a:gd name="connsiteY36" fmla="*/ 22553 h 229234"/>
                  <a:gd name="connsiteX37" fmla="*/ 472160 w 582973"/>
                  <a:gd name="connsiteY37" fmla="*/ 21697 h 229234"/>
                  <a:gd name="connsiteX38" fmla="*/ 477741 w 582973"/>
                  <a:gd name="connsiteY38" fmla="*/ 21725 h 229234"/>
                  <a:gd name="connsiteX39" fmla="*/ 482552 w 582973"/>
                  <a:gd name="connsiteY39" fmla="*/ 22765 h 229234"/>
                  <a:gd name="connsiteX40" fmla="*/ 487325 w 582973"/>
                  <a:gd name="connsiteY40" fmla="*/ 21292 h 229234"/>
                  <a:gd name="connsiteX41" fmla="*/ 491173 w 582973"/>
                  <a:gd name="connsiteY41" fmla="*/ 18011 h 229234"/>
                  <a:gd name="connsiteX42" fmla="*/ 494618 w 582973"/>
                  <a:gd name="connsiteY42" fmla="*/ 21495 h 229234"/>
                  <a:gd name="connsiteX43" fmla="*/ 499208 w 582973"/>
                  <a:gd name="connsiteY43" fmla="*/ 23073 h 229234"/>
                  <a:gd name="connsiteX44" fmla="*/ 503393 w 582973"/>
                  <a:gd name="connsiteY44" fmla="*/ 26383 h 229234"/>
                  <a:gd name="connsiteX45" fmla="*/ 506115 w 582973"/>
                  <a:gd name="connsiteY45" fmla="*/ 30462 h 229234"/>
                  <a:gd name="connsiteX46" fmla="*/ 510600 w 582973"/>
                  <a:gd name="connsiteY46" fmla="*/ 33214 h 229234"/>
                  <a:gd name="connsiteX47" fmla="*/ 516093 w 582973"/>
                  <a:gd name="connsiteY47" fmla="*/ 33176 h 229234"/>
                  <a:gd name="connsiteX48" fmla="*/ 518114 w 582973"/>
                  <a:gd name="connsiteY48" fmla="*/ 38582 h 229234"/>
                  <a:gd name="connsiteX49" fmla="*/ 523078 w 582973"/>
                  <a:gd name="connsiteY49" fmla="*/ 40747 h 229234"/>
                  <a:gd name="connsiteX50" fmla="*/ 525744 w 582973"/>
                  <a:gd name="connsiteY50" fmla="*/ 45347 h 229234"/>
                  <a:gd name="connsiteX51" fmla="*/ 528592 w 582973"/>
                  <a:gd name="connsiteY51" fmla="*/ 50167 h 229234"/>
                  <a:gd name="connsiteX52" fmla="*/ 527571 w 582973"/>
                  <a:gd name="connsiteY52" fmla="*/ 54997 h 229234"/>
                  <a:gd name="connsiteX53" fmla="*/ 524589 w 582973"/>
                  <a:gd name="connsiteY53" fmla="*/ 59048 h 229234"/>
                  <a:gd name="connsiteX54" fmla="*/ 526860 w 582973"/>
                  <a:gd name="connsiteY54" fmla="*/ 63502 h 229234"/>
                  <a:gd name="connsiteX55" fmla="*/ 529957 w 582973"/>
                  <a:gd name="connsiteY55" fmla="*/ 68256 h 229234"/>
                  <a:gd name="connsiteX56" fmla="*/ 533123 w 582973"/>
                  <a:gd name="connsiteY56" fmla="*/ 73432 h 229234"/>
                  <a:gd name="connsiteX57" fmla="*/ 538607 w 582973"/>
                  <a:gd name="connsiteY57" fmla="*/ 75471 h 229234"/>
                  <a:gd name="connsiteX58" fmla="*/ 544852 w 582973"/>
                  <a:gd name="connsiteY58" fmla="*/ 74903 h 229234"/>
                  <a:gd name="connsiteX59" fmla="*/ 550480 w 582973"/>
                  <a:gd name="connsiteY59" fmla="*/ 74693 h 229234"/>
                  <a:gd name="connsiteX60" fmla="*/ 555580 w 582973"/>
                  <a:gd name="connsiteY60" fmla="*/ 76838 h 229234"/>
                  <a:gd name="connsiteX61" fmla="*/ 559111 w 582973"/>
                  <a:gd name="connsiteY61" fmla="*/ 80138 h 229234"/>
                  <a:gd name="connsiteX62" fmla="*/ 562834 w 582973"/>
                  <a:gd name="connsiteY62" fmla="*/ 83564 h 229234"/>
                  <a:gd name="connsiteX63" fmla="*/ 566068 w 582973"/>
                  <a:gd name="connsiteY63" fmla="*/ 87248 h 229234"/>
                  <a:gd name="connsiteX64" fmla="*/ 561737 w 582973"/>
                  <a:gd name="connsiteY64" fmla="*/ 83977 h 229234"/>
                  <a:gd name="connsiteX65" fmla="*/ 558409 w 582973"/>
                  <a:gd name="connsiteY65" fmla="*/ 88067 h 229234"/>
                  <a:gd name="connsiteX66" fmla="*/ 557726 w 582973"/>
                  <a:gd name="connsiteY66" fmla="*/ 93359 h 229234"/>
                  <a:gd name="connsiteX67" fmla="*/ 556397 w 582973"/>
                  <a:gd name="connsiteY67" fmla="*/ 98053 h 229234"/>
                  <a:gd name="connsiteX68" fmla="*/ 551240 w 582973"/>
                  <a:gd name="connsiteY68" fmla="*/ 97554 h 229234"/>
                  <a:gd name="connsiteX69" fmla="*/ 546796 w 582973"/>
                  <a:gd name="connsiteY69" fmla="*/ 99400 h 229234"/>
                  <a:gd name="connsiteX70" fmla="*/ 549519 w 582973"/>
                  <a:gd name="connsiteY70" fmla="*/ 103749 h 229234"/>
                  <a:gd name="connsiteX71" fmla="*/ 552905 w 582973"/>
                  <a:gd name="connsiteY71" fmla="*/ 107164 h 229234"/>
                  <a:gd name="connsiteX72" fmla="*/ 554175 w 582973"/>
                  <a:gd name="connsiteY72" fmla="*/ 111861 h 229234"/>
                  <a:gd name="connsiteX73" fmla="*/ 554974 w 582973"/>
                  <a:gd name="connsiteY73" fmla="*/ 116642 h 229234"/>
                  <a:gd name="connsiteX74" fmla="*/ 558197 w 582973"/>
                  <a:gd name="connsiteY74" fmla="*/ 121183 h 229234"/>
                  <a:gd name="connsiteX75" fmla="*/ 559285 w 582973"/>
                  <a:gd name="connsiteY75" fmla="*/ 125908 h 229234"/>
                  <a:gd name="connsiteX76" fmla="*/ 560708 w 582973"/>
                  <a:gd name="connsiteY76" fmla="*/ 131065 h 229234"/>
                  <a:gd name="connsiteX77" fmla="*/ 562528 w 582973"/>
                  <a:gd name="connsiteY77" fmla="*/ 135558 h 229234"/>
                  <a:gd name="connsiteX78" fmla="*/ 567299 w 582973"/>
                  <a:gd name="connsiteY78" fmla="*/ 136578 h 229234"/>
                  <a:gd name="connsiteX79" fmla="*/ 565221 w 582973"/>
                  <a:gd name="connsiteY79" fmla="*/ 141216 h 229234"/>
                  <a:gd name="connsiteX80" fmla="*/ 563336 w 582973"/>
                  <a:gd name="connsiteY80" fmla="*/ 146373 h 229234"/>
                  <a:gd name="connsiteX81" fmla="*/ 561719 w 582973"/>
                  <a:gd name="connsiteY81" fmla="*/ 151010 h 229234"/>
                  <a:gd name="connsiteX82" fmla="*/ 565500 w 582973"/>
                  <a:gd name="connsiteY82" fmla="*/ 154147 h 229234"/>
                  <a:gd name="connsiteX83" fmla="*/ 569013 w 582973"/>
                  <a:gd name="connsiteY83" fmla="*/ 157639 h 229234"/>
                  <a:gd name="connsiteX84" fmla="*/ 574313 w 582973"/>
                  <a:gd name="connsiteY84" fmla="*/ 159026 h 229234"/>
                  <a:gd name="connsiteX85" fmla="*/ 575218 w 582973"/>
                  <a:gd name="connsiteY85" fmla="*/ 164038 h 229234"/>
                  <a:gd name="connsiteX86" fmla="*/ 575295 w 582973"/>
                  <a:gd name="connsiteY86" fmla="*/ 168964 h 229234"/>
                  <a:gd name="connsiteX87" fmla="*/ 579163 w 582973"/>
                  <a:gd name="connsiteY87" fmla="*/ 171832 h 229234"/>
                  <a:gd name="connsiteX88" fmla="*/ 582973 w 582973"/>
                  <a:gd name="connsiteY88" fmla="*/ 174882 h 229234"/>
                  <a:gd name="connsiteX89" fmla="*/ 581078 w 582973"/>
                  <a:gd name="connsiteY89" fmla="*/ 179432 h 229234"/>
                  <a:gd name="connsiteX90" fmla="*/ 576363 w 582973"/>
                  <a:gd name="connsiteY90" fmla="*/ 180625 h 229234"/>
                  <a:gd name="connsiteX91" fmla="*/ 572601 w 582973"/>
                  <a:gd name="connsiteY91" fmla="*/ 183637 h 229234"/>
                  <a:gd name="connsiteX92" fmla="*/ 568098 w 582973"/>
                  <a:gd name="connsiteY92" fmla="*/ 185792 h 229234"/>
                  <a:gd name="connsiteX93" fmla="*/ 567415 w 582973"/>
                  <a:gd name="connsiteY93" fmla="*/ 178403 h 229234"/>
                  <a:gd name="connsiteX94" fmla="*/ 563249 w 582973"/>
                  <a:gd name="connsiteY94" fmla="*/ 174747 h 229234"/>
                  <a:gd name="connsiteX95" fmla="*/ 558044 w 582973"/>
                  <a:gd name="connsiteY95" fmla="*/ 174920 h 229234"/>
                  <a:gd name="connsiteX96" fmla="*/ 553897 w 582973"/>
                  <a:gd name="connsiteY96" fmla="*/ 178538 h 229234"/>
                  <a:gd name="connsiteX97" fmla="*/ 548797 w 582973"/>
                  <a:gd name="connsiteY97" fmla="*/ 177557 h 229234"/>
                  <a:gd name="connsiteX98" fmla="*/ 543822 w 582973"/>
                  <a:gd name="connsiteY98" fmla="*/ 176902 h 229234"/>
                  <a:gd name="connsiteX99" fmla="*/ 537222 w 582973"/>
                  <a:gd name="connsiteY99" fmla="*/ 174564 h 229234"/>
                  <a:gd name="connsiteX100" fmla="*/ 530920 w 582973"/>
                  <a:gd name="connsiteY100" fmla="*/ 172265 h 229234"/>
                  <a:gd name="connsiteX101" fmla="*/ 526369 w 582973"/>
                  <a:gd name="connsiteY101" fmla="*/ 174218 h 229234"/>
                  <a:gd name="connsiteX102" fmla="*/ 520518 w 582973"/>
                  <a:gd name="connsiteY102" fmla="*/ 172053 h 229234"/>
                  <a:gd name="connsiteX103" fmla="*/ 517247 w 582973"/>
                  <a:gd name="connsiteY103" fmla="*/ 176834 h 229234"/>
                  <a:gd name="connsiteX104" fmla="*/ 513957 w 582973"/>
                  <a:gd name="connsiteY104" fmla="*/ 180452 h 229234"/>
                  <a:gd name="connsiteX105" fmla="*/ 509060 w 582973"/>
                  <a:gd name="connsiteY105" fmla="*/ 181636 h 229234"/>
                  <a:gd name="connsiteX106" fmla="*/ 505538 w 582973"/>
                  <a:gd name="connsiteY106" fmla="*/ 175545 h 229234"/>
                  <a:gd name="connsiteX107" fmla="*/ 500891 w 582973"/>
                  <a:gd name="connsiteY107" fmla="*/ 177008 h 229234"/>
                  <a:gd name="connsiteX108" fmla="*/ 496638 w 582973"/>
                  <a:gd name="connsiteY108" fmla="*/ 179904 h 229234"/>
                  <a:gd name="connsiteX109" fmla="*/ 491827 w 582973"/>
                  <a:gd name="connsiteY109" fmla="*/ 180972 h 229234"/>
                  <a:gd name="connsiteX110" fmla="*/ 486718 w 582973"/>
                  <a:gd name="connsiteY110" fmla="*/ 181684 h 229234"/>
                  <a:gd name="connsiteX111" fmla="*/ 481936 w 582973"/>
                  <a:gd name="connsiteY111" fmla="*/ 182945 h 229234"/>
                  <a:gd name="connsiteX112" fmla="*/ 474653 w 582973"/>
                  <a:gd name="connsiteY112" fmla="*/ 183098 h 229234"/>
                  <a:gd name="connsiteX113" fmla="*/ 469919 w 582973"/>
                  <a:gd name="connsiteY113" fmla="*/ 182156 h 229234"/>
                  <a:gd name="connsiteX114" fmla="*/ 463156 w 582973"/>
                  <a:gd name="connsiteY114" fmla="*/ 181155 h 229234"/>
                  <a:gd name="connsiteX115" fmla="*/ 457844 w 582973"/>
                  <a:gd name="connsiteY115" fmla="*/ 182097 h 229234"/>
                  <a:gd name="connsiteX116" fmla="*/ 453187 w 582973"/>
                  <a:gd name="connsiteY116" fmla="*/ 184840 h 229234"/>
                  <a:gd name="connsiteX117" fmla="*/ 448001 w 582973"/>
                  <a:gd name="connsiteY117" fmla="*/ 187322 h 229234"/>
                  <a:gd name="connsiteX118" fmla="*/ 443699 w 582973"/>
                  <a:gd name="connsiteY118" fmla="*/ 189978 h 229234"/>
                  <a:gd name="connsiteX119" fmla="*/ 439150 w 582973"/>
                  <a:gd name="connsiteY119" fmla="*/ 192037 h 229234"/>
                  <a:gd name="connsiteX120" fmla="*/ 434223 w 582973"/>
                  <a:gd name="connsiteY120" fmla="*/ 193885 h 229234"/>
                  <a:gd name="connsiteX121" fmla="*/ 429489 w 582973"/>
                  <a:gd name="connsiteY121" fmla="*/ 195048 h 229234"/>
                  <a:gd name="connsiteX122" fmla="*/ 424303 w 582973"/>
                  <a:gd name="connsiteY122" fmla="*/ 196453 h 229234"/>
                  <a:gd name="connsiteX123" fmla="*/ 419492 w 582973"/>
                  <a:gd name="connsiteY123" fmla="*/ 197117 h 229234"/>
                  <a:gd name="connsiteX124" fmla="*/ 414624 w 582973"/>
                  <a:gd name="connsiteY124" fmla="*/ 197993 h 229234"/>
                  <a:gd name="connsiteX125" fmla="*/ 409900 w 582973"/>
                  <a:gd name="connsiteY125" fmla="*/ 196675 h 229234"/>
                  <a:gd name="connsiteX126" fmla="*/ 404569 w 582973"/>
                  <a:gd name="connsiteY126" fmla="*/ 196828 h 229234"/>
                  <a:gd name="connsiteX127" fmla="*/ 399528 w 582973"/>
                  <a:gd name="connsiteY127" fmla="*/ 196424 h 229234"/>
                  <a:gd name="connsiteX128" fmla="*/ 393369 w 582973"/>
                  <a:gd name="connsiteY128" fmla="*/ 191536 h 229234"/>
                  <a:gd name="connsiteX129" fmla="*/ 383845 w 582973"/>
                  <a:gd name="connsiteY129" fmla="*/ 188823 h 229234"/>
                  <a:gd name="connsiteX130" fmla="*/ 379082 w 582973"/>
                  <a:gd name="connsiteY130" fmla="*/ 190411 h 229234"/>
                  <a:gd name="connsiteX131" fmla="*/ 374627 w 582973"/>
                  <a:gd name="connsiteY131" fmla="*/ 192528 h 229234"/>
                  <a:gd name="connsiteX132" fmla="*/ 370153 w 582973"/>
                  <a:gd name="connsiteY132" fmla="*/ 195048 h 229234"/>
                  <a:gd name="connsiteX133" fmla="*/ 365198 w 582973"/>
                  <a:gd name="connsiteY133" fmla="*/ 196029 h 229234"/>
                  <a:gd name="connsiteX134" fmla="*/ 357972 w 582973"/>
                  <a:gd name="connsiteY134" fmla="*/ 198550 h 229234"/>
                  <a:gd name="connsiteX135" fmla="*/ 352237 w 582973"/>
                  <a:gd name="connsiteY135" fmla="*/ 198204 h 229234"/>
                  <a:gd name="connsiteX136" fmla="*/ 347898 w 582973"/>
                  <a:gd name="connsiteY136" fmla="*/ 195963 h 229234"/>
                  <a:gd name="connsiteX137" fmla="*/ 342933 w 582973"/>
                  <a:gd name="connsiteY137" fmla="*/ 193999 h 229234"/>
                  <a:gd name="connsiteX138" fmla="*/ 334226 w 582973"/>
                  <a:gd name="connsiteY138" fmla="*/ 195375 h 229234"/>
                  <a:gd name="connsiteX139" fmla="*/ 333802 w 582973"/>
                  <a:gd name="connsiteY139" fmla="*/ 200206 h 229234"/>
                  <a:gd name="connsiteX140" fmla="*/ 333735 w 582973"/>
                  <a:gd name="connsiteY140" fmla="*/ 205103 h 229234"/>
                  <a:gd name="connsiteX141" fmla="*/ 335727 w 582973"/>
                  <a:gd name="connsiteY141" fmla="*/ 209683 h 229234"/>
                  <a:gd name="connsiteX142" fmla="*/ 338450 w 582973"/>
                  <a:gd name="connsiteY142" fmla="*/ 214089 h 229234"/>
                  <a:gd name="connsiteX143" fmla="*/ 333321 w 582973"/>
                  <a:gd name="connsiteY143" fmla="*/ 213974 h 229234"/>
                  <a:gd name="connsiteX144" fmla="*/ 330147 w 582973"/>
                  <a:gd name="connsiteY144" fmla="*/ 217640 h 229234"/>
                  <a:gd name="connsiteX145" fmla="*/ 330241 w 582973"/>
                  <a:gd name="connsiteY145" fmla="*/ 222469 h 229234"/>
                  <a:gd name="connsiteX146" fmla="*/ 325412 w 582973"/>
                  <a:gd name="connsiteY146" fmla="*/ 224365 h 229234"/>
                  <a:gd name="connsiteX147" fmla="*/ 325085 w 582973"/>
                  <a:gd name="connsiteY147" fmla="*/ 229234 h 229234"/>
                  <a:gd name="connsiteX148" fmla="*/ 323276 w 582973"/>
                  <a:gd name="connsiteY148" fmla="*/ 227405 h 229234"/>
                  <a:gd name="connsiteX149" fmla="*/ 316869 w 582973"/>
                  <a:gd name="connsiteY149" fmla="*/ 224057 h 229234"/>
                  <a:gd name="connsiteX150" fmla="*/ 316675 w 582973"/>
                  <a:gd name="connsiteY150" fmla="*/ 219160 h 229234"/>
                  <a:gd name="connsiteX151" fmla="*/ 313395 w 582973"/>
                  <a:gd name="connsiteY151" fmla="*/ 214629 h 229234"/>
                  <a:gd name="connsiteX152" fmla="*/ 312587 w 582973"/>
                  <a:gd name="connsiteY152" fmla="*/ 207653 h 229234"/>
                  <a:gd name="connsiteX153" fmla="*/ 317609 w 582973"/>
                  <a:gd name="connsiteY153" fmla="*/ 202870 h 229234"/>
                  <a:gd name="connsiteX154" fmla="*/ 322122 w 582973"/>
                  <a:gd name="connsiteY154" fmla="*/ 198406 h 229234"/>
                  <a:gd name="connsiteX155" fmla="*/ 320149 w 582973"/>
                  <a:gd name="connsiteY155" fmla="*/ 192480 h 229234"/>
                  <a:gd name="connsiteX156" fmla="*/ 314597 w 582973"/>
                  <a:gd name="connsiteY156" fmla="*/ 188438 h 229234"/>
                  <a:gd name="connsiteX157" fmla="*/ 311230 w 582973"/>
                  <a:gd name="connsiteY157" fmla="*/ 192037 h 229234"/>
                  <a:gd name="connsiteX158" fmla="*/ 306746 w 582973"/>
                  <a:gd name="connsiteY158" fmla="*/ 196501 h 229234"/>
                  <a:gd name="connsiteX159" fmla="*/ 303321 w 582973"/>
                  <a:gd name="connsiteY159" fmla="*/ 202081 h 229234"/>
                  <a:gd name="connsiteX160" fmla="*/ 297865 w 582973"/>
                  <a:gd name="connsiteY160" fmla="*/ 201447 h 229234"/>
                  <a:gd name="connsiteX161" fmla="*/ 292026 w 582973"/>
                  <a:gd name="connsiteY161" fmla="*/ 200456 h 229234"/>
                  <a:gd name="connsiteX162" fmla="*/ 281556 w 582973"/>
                  <a:gd name="connsiteY162" fmla="*/ 195808 h 229234"/>
                  <a:gd name="connsiteX163" fmla="*/ 276977 w 582973"/>
                  <a:gd name="connsiteY163" fmla="*/ 192864 h 229234"/>
                  <a:gd name="connsiteX164" fmla="*/ 271136 w 582973"/>
                  <a:gd name="connsiteY164" fmla="*/ 194385 h 229234"/>
                  <a:gd name="connsiteX165" fmla="*/ 267220 w 582973"/>
                  <a:gd name="connsiteY165" fmla="*/ 198185 h 229234"/>
                  <a:gd name="connsiteX166" fmla="*/ 262680 w 582973"/>
                  <a:gd name="connsiteY166" fmla="*/ 200860 h 229234"/>
                  <a:gd name="connsiteX167" fmla="*/ 259899 w 582973"/>
                  <a:gd name="connsiteY167" fmla="*/ 205420 h 229234"/>
                  <a:gd name="connsiteX168" fmla="*/ 257502 w 582973"/>
                  <a:gd name="connsiteY168" fmla="*/ 211837 h 229234"/>
                  <a:gd name="connsiteX169" fmla="*/ 252673 w 582973"/>
                  <a:gd name="connsiteY169" fmla="*/ 211136 h 229234"/>
                  <a:gd name="connsiteX170" fmla="*/ 248478 w 582973"/>
                  <a:gd name="connsiteY170" fmla="*/ 214695 h 229234"/>
                  <a:gd name="connsiteX171" fmla="*/ 242791 w 582973"/>
                  <a:gd name="connsiteY171" fmla="*/ 217419 h 229234"/>
                  <a:gd name="connsiteX172" fmla="*/ 235055 w 582973"/>
                  <a:gd name="connsiteY172" fmla="*/ 217669 h 229234"/>
                  <a:gd name="connsiteX173" fmla="*/ 228071 w 582973"/>
                  <a:gd name="connsiteY173" fmla="*/ 219305 h 229234"/>
                  <a:gd name="connsiteX174" fmla="*/ 220113 w 582973"/>
                  <a:gd name="connsiteY174" fmla="*/ 221767 h 229234"/>
                  <a:gd name="connsiteX175" fmla="*/ 211117 w 582973"/>
                  <a:gd name="connsiteY175" fmla="*/ 219160 h 229234"/>
                  <a:gd name="connsiteX176" fmla="*/ 202428 w 582973"/>
                  <a:gd name="connsiteY176" fmla="*/ 211837 h 229234"/>
                  <a:gd name="connsiteX177" fmla="*/ 198792 w 582973"/>
                  <a:gd name="connsiteY177" fmla="*/ 207306 h 229234"/>
                  <a:gd name="connsiteX178" fmla="*/ 193067 w 582973"/>
                  <a:gd name="connsiteY178" fmla="*/ 202428 h 229234"/>
                  <a:gd name="connsiteX179" fmla="*/ 186043 w 582973"/>
                  <a:gd name="connsiteY179" fmla="*/ 200167 h 229234"/>
                  <a:gd name="connsiteX180" fmla="*/ 171447 w 582973"/>
                  <a:gd name="connsiteY180" fmla="*/ 193037 h 229234"/>
                  <a:gd name="connsiteX181" fmla="*/ 161661 w 582973"/>
                  <a:gd name="connsiteY181" fmla="*/ 191104 h 229234"/>
                  <a:gd name="connsiteX182" fmla="*/ 151453 w 582973"/>
                  <a:gd name="connsiteY182" fmla="*/ 190228 h 229234"/>
                  <a:gd name="connsiteX183" fmla="*/ 148047 w 582973"/>
                  <a:gd name="connsiteY183" fmla="*/ 193711 h 229234"/>
                  <a:gd name="connsiteX184" fmla="*/ 149174 w 582973"/>
                  <a:gd name="connsiteY184" fmla="*/ 200667 h 229234"/>
                  <a:gd name="connsiteX185" fmla="*/ 148210 w 582973"/>
                  <a:gd name="connsiteY185" fmla="*/ 209981 h 229234"/>
                  <a:gd name="connsiteX186" fmla="*/ 144891 w 582973"/>
                  <a:gd name="connsiteY186" fmla="*/ 214629 h 229234"/>
                  <a:gd name="connsiteX187" fmla="*/ 141216 w 582973"/>
                  <a:gd name="connsiteY187" fmla="*/ 210790 h 229234"/>
                  <a:gd name="connsiteX188" fmla="*/ 136280 w 582973"/>
                  <a:gd name="connsiteY188" fmla="*/ 212954 h 229234"/>
                  <a:gd name="connsiteX189" fmla="*/ 129805 w 582973"/>
                  <a:gd name="connsiteY189" fmla="*/ 213753 h 229234"/>
                  <a:gd name="connsiteX190" fmla="*/ 125417 w 582973"/>
                  <a:gd name="connsiteY190" fmla="*/ 216543 h 229234"/>
                  <a:gd name="connsiteX191" fmla="*/ 120713 w 582973"/>
                  <a:gd name="connsiteY191" fmla="*/ 215147 h 229234"/>
                  <a:gd name="connsiteX192" fmla="*/ 112938 w 582973"/>
                  <a:gd name="connsiteY192" fmla="*/ 213926 h 229234"/>
                  <a:gd name="connsiteX193" fmla="*/ 103855 w 582973"/>
                  <a:gd name="connsiteY193" fmla="*/ 204872 h 229234"/>
                  <a:gd name="connsiteX194" fmla="*/ 103567 w 582973"/>
                  <a:gd name="connsiteY194" fmla="*/ 198242 h 229234"/>
                  <a:gd name="connsiteX195" fmla="*/ 93003 w 582973"/>
                  <a:gd name="connsiteY195" fmla="*/ 196848 h 229234"/>
                  <a:gd name="connsiteX196" fmla="*/ 88778 w 582973"/>
                  <a:gd name="connsiteY196" fmla="*/ 193182 h 229234"/>
                  <a:gd name="connsiteX197" fmla="*/ 81919 w 582973"/>
                  <a:gd name="connsiteY197" fmla="*/ 191969 h 229234"/>
                  <a:gd name="connsiteX198" fmla="*/ 77597 w 582973"/>
                  <a:gd name="connsiteY198" fmla="*/ 195452 h 229234"/>
                  <a:gd name="connsiteX199" fmla="*/ 71960 w 582973"/>
                  <a:gd name="connsiteY199" fmla="*/ 200860 h 229234"/>
                  <a:gd name="connsiteX200" fmla="*/ 68285 w 582973"/>
                  <a:gd name="connsiteY200" fmla="*/ 197377 h 229234"/>
                  <a:gd name="connsiteX201" fmla="*/ 72065 w 582973"/>
                  <a:gd name="connsiteY201" fmla="*/ 193018 h 229234"/>
                  <a:gd name="connsiteX202" fmla="*/ 67273 w 582973"/>
                  <a:gd name="connsiteY202" fmla="*/ 194884 h 229234"/>
                  <a:gd name="connsiteX203" fmla="*/ 62377 w 582973"/>
                  <a:gd name="connsiteY203" fmla="*/ 194654 h 229234"/>
                  <a:gd name="connsiteX204" fmla="*/ 57980 w 582973"/>
                  <a:gd name="connsiteY204" fmla="*/ 197781 h 229234"/>
                  <a:gd name="connsiteX205" fmla="*/ 52091 w 582973"/>
                  <a:gd name="connsiteY205" fmla="*/ 194760 h 229234"/>
                  <a:gd name="connsiteX206" fmla="*/ 57133 w 582973"/>
                  <a:gd name="connsiteY206" fmla="*/ 193413 h 229234"/>
                  <a:gd name="connsiteX207" fmla="*/ 63060 w 582973"/>
                  <a:gd name="connsiteY207" fmla="*/ 192325 h 229234"/>
                  <a:gd name="connsiteX208" fmla="*/ 69073 w 582973"/>
                  <a:gd name="connsiteY208" fmla="*/ 190979 h 229234"/>
                  <a:gd name="connsiteX209" fmla="*/ 73230 w 582973"/>
                  <a:gd name="connsiteY209" fmla="*/ 187438 h 229234"/>
                  <a:gd name="connsiteX210" fmla="*/ 77704 w 582973"/>
                  <a:gd name="connsiteY210" fmla="*/ 184127 h 229234"/>
                  <a:gd name="connsiteX211" fmla="*/ 66889 w 582973"/>
                  <a:gd name="connsiteY211" fmla="*/ 185051 h 229234"/>
                  <a:gd name="connsiteX212" fmla="*/ 60654 w 582973"/>
                  <a:gd name="connsiteY212" fmla="*/ 186225 h 229234"/>
                  <a:gd name="connsiteX213" fmla="*/ 55439 w 582973"/>
                  <a:gd name="connsiteY213" fmla="*/ 186072 h 229234"/>
                  <a:gd name="connsiteX214" fmla="*/ 50080 w 582973"/>
                  <a:gd name="connsiteY214" fmla="*/ 184658 h 229234"/>
                  <a:gd name="connsiteX215" fmla="*/ 44490 w 582973"/>
                  <a:gd name="connsiteY215" fmla="*/ 184580 h 229234"/>
                  <a:gd name="connsiteX216" fmla="*/ 48415 w 582973"/>
                  <a:gd name="connsiteY216" fmla="*/ 180847 h 229234"/>
                  <a:gd name="connsiteX217" fmla="*/ 53188 w 582973"/>
                  <a:gd name="connsiteY217" fmla="*/ 179067 h 229234"/>
                  <a:gd name="connsiteX218" fmla="*/ 51148 w 582973"/>
                  <a:gd name="connsiteY218" fmla="*/ 174362 h 229234"/>
                  <a:gd name="connsiteX219" fmla="*/ 47925 w 582973"/>
                  <a:gd name="connsiteY219" fmla="*/ 170716 h 229234"/>
                  <a:gd name="connsiteX220" fmla="*/ 43201 w 582973"/>
                  <a:gd name="connsiteY220" fmla="*/ 173477 h 229234"/>
                  <a:gd name="connsiteX221" fmla="*/ 42094 w 582973"/>
                  <a:gd name="connsiteY221" fmla="*/ 168098 h 229234"/>
                  <a:gd name="connsiteX222" fmla="*/ 40140 w 582973"/>
                  <a:gd name="connsiteY222" fmla="*/ 163394 h 229234"/>
                  <a:gd name="connsiteX223" fmla="*/ 35676 w 582973"/>
                  <a:gd name="connsiteY223" fmla="*/ 160737 h 229234"/>
                  <a:gd name="connsiteX224" fmla="*/ 40449 w 582973"/>
                  <a:gd name="connsiteY224" fmla="*/ 159968 h 229234"/>
                  <a:gd name="connsiteX225" fmla="*/ 41478 w 582973"/>
                  <a:gd name="connsiteY225" fmla="*/ 154234 h 229234"/>
                  <a:gd name="connsiteX226" fmla="*/ 38187 w 582973"/>
                  <a:gd name="connsiteY226" fmla="*/ 149971 h 229234"/>
                  <a:gd name="connsiteX227" fmla="*/ 33608 w 582973"/>
                  <a:gd name="connsiteY227" fmla="*/ 147171 h 229234"/>
                  <a:gd name="connsiteX228" fmla="*/ 28210 w 582973"/>
                  <a:gd name="connsiteY228" fmla="*/ 146489 h 229234"/>
                  <a:gd name="connsiteX229" fmla="*/ 24015 w 582973"/>
                  <a:gd name="connsiteY229" fmla="*/ 141562 h 229234"/>
                  <a:gd name="connsiteX230" fmla="*/ 18252 w 582973"/>
                  <a:gd name="connsiteY230" fmla="*/ 143602 h 229234"/>
                  <a:gd name="connsiteX231" fmla="*/ 13941 w 582973"/>
                  <a:gd name="connsiteY231" fmla="*/ 140812 h 229234"/>
                  <a:gd name="connsiteX232" fmla="*/ 9160 w 582973"/>
                  <a:gd name="connsiteY232" fmla="*/ 138608 h 229234"/>
                  <a:gd name="connsiteX233" fmla="*/ 13845 w 582973"/>
                  <a:gd name="connsiteY233" fmla="*/ 136982 h 229234"/>
                  <a:gd name="connsiteX234" fmla="*/ 13403 w 582973"/>
                  <a:gd name="connsiteY234" fmla="*/ 130997 h 229234"/>
                  <a:gd name="connsiteX235" fmla="*/ 11382 w 582973"/>
                  <a:gd name="connsiteY235" fmla="*/ 125225 h 229234"/>
                  <a:gd name="connsiteX236" fmla="*/ 16539 w 582973"/>
                  <a:gd name="connsiteY236" fmla="*/ 125648 h 229234"/>
                  <a:gd name="connsiteX237" fmla="*/ 19964 w 582973"/>
                  <a:gd name="connsiteY237" fmla="*/ 129767 h 229234"/>
                  <a:gd name="connsiteX238" fmla="*/ 20474 w 582973"/>
                  <a:gd name="connsiteY238" fmla="*/ 134817 h 229234"/>
                  <a:gd name="connsiteX239" fmla="*/ 25468 w 582973"/>
                  <a:gd name="connsiteY239" fmla="*/ 135732 h 229234"/>
                  <a:gd name="connsiteX240" fmla="*/ 34156 w 582973"/>
                  <a:gd name="connsiteY240" fmla="*/ 132249 h 229234"/>
                  <a:gd name="connsiteX241" fmla="*/ 29490 w 582973"/>
                  <a:gd name="connsiteY241" fmla="*/ 130458 h 229234"/>
                  <a:gd name="connsiteX242" fmla="*/ 24448 w 582973"/>
                  <a:gd name="connsiteY242" fmla="*/ 126687 h 229234"/>
                  <a:gd name="connsiteX243" fmla="*/ 22495 w 582973"/>
                  <a:gd name="connsiteY243" fmla="*/ 121742 h 229234"/>
                  <a:gd name="connsiteX244" fmla="*/ 27171 w 582973"/>
                  <a:gd name="connsiteY244" fmla="*/ 119135 h 229234"/>
                  <a:gd name="connsiteX245" fmla="*/ 30481 w 582973"/>
                  <a:gd name="connsiteY245" fmla="*/ 115276 h 229234"/>
                  <a:gd name="connsiteX246" fmla="*/ 23678 w 582973"/>
                  <a:gd name="connsiteY246" fmla="*/ 113699 h 229234"/>
                  <a:gd name="connsiteX247" fmla="*/ 24419 w 582973"/>
                  <a:gd name="connsiteY247" fmla="*/ 107810 h 229234"/>
                  <a:gd name="connsiteX248" fmla="*/ 20638 w 582973"/>
                  <a:gd name="connsiteY248" fmla="*/ 104846 h 229234"/>
                  <a:gd name="connsiteX249" fmla="*/ 19772 w 582973"/>
                  <a:gd name="connsiteY249" fmla="*/ 99718 h 229234"/>
                  <a:gd name="connsiteX250" fmla="*/ 23554 w 582973"/>
                  <a:gd name="connsiteY250" fmla="*/ 96475 h 229234"/>
                  <a:gd name="connsiteX251" fmla="*/ 25477 w 582973"/>
                  <a:gd name="connsiteY251" fmla="*/ 91251 h 229234"/>
                  <a:gd name="connsiteX252" fmla="*/ 20282 w 582973"/>
                  <a:gd name="connsiteY252" fmla="*/ 91944 h 229234"/>
                  <a:gd name="connsiteX253" fmla="*/ 15433 w 582973"/>
                  <a:gd name="connsiteY253" fmla="*/ 92646 h 229234"/>
                  <a:gd name="connsiteX254" fmla="*/ 10169 w 582973"/>
                  <a:gd name="connsiteY254" fmla="*/ 94388 h 229234"/>
                  <a:gd name="connsiteX255" fmla="*/ 4031 w 582973"/>
                  <a:gd name="connsiteY255" fmla="*/ 95378 h 229234"/>
                  <a:gd name="connsiteX256" fmla="*/ 0 w 582973"/>
                  <a:gd name="connsiteY256" fmla="*/ 92444 h 229234"/>
                  <a:gd name="connsiteX257" fmla="*/ 1453 w 582973"/>
                  <a:gd name="connsiteY257" fmla="*/ 86826 h 229234"/>
                  <a:gd name="connsiteX258" fmla="*/ 374 w 582973"/>
                  <a:gd name="connsiteY258" fmla="*/ 81783 h 229234"/>
                  <a:gd name="connsiteX259" fmla="*/ 1731 w 582973"/>
                  <a:gd name="connsiteY259" fmla="*/ 75722 h 229234"/>
                  <a:gd name="connsiteX260" fmla="*/ 6186 w 582973"/>
                  <a:gd name="connsiteY260" fmla="*/ 72451 h 229234"/>
                  <a:gd name="connsiteX261" fmla="*/ 9227 w 582973"/>
                  <a:gd name="connsiteY261" fmla="*/ 68640 h 229234"/>
                  <a:gd name="connsiteX262" fmla="*/ 13518 w 582973"/>
                  <a:gd name="connsiteY262" fmla="*/ 64830 h 229234"/>
                  <a:gd name="connsiteX263" fmla="*/ 17992 w 582973"/>
                  <a:gd name="connsiteY263" fmla="*/ 61376 h 229234"/>
                  <a:gd name="connsiteX264" fmla="*/ 23120 w 582973"/>
                  <a:gd name="connsiteY264" fmla="*/ 62069 h 229234"/>
                  <a:gd name="connsiteX265" fmla="*/ 28258 w 582973"/>
                  <a:gd name="connsiteY265" fmla="*/ 59577 h 229234"/>
                  <a:gd name="connsiteX266" fmla="*/ 33579 w 582973"/>
                  <a:gd name="connsiteY266" fmla="*/ 61550 h 229234"/>
                  <a:gd name="connsiteX267" fmla="*/ 37735 w 582973"/>
                  <a:gd name="connsiteY267" fmla="*/ 64301 h 229234"/>
                  <a:gd name="connsiteX268" fmla="*/ 43575 w 582973"/>
                  <a:gd name="connsiteY268" fmla="*/ 64147 h 229234"/>
                  <a:gd name="connsiteX269" fmla="*/ 48214 w 582973"/>
                  <a:gd name="connsiteY269" fmla="*/ 61934 h 229234"/>
                  <a:gd name="connsiteX270" fmla="*/ 46944 w 582973"/>
                  <a:gd name="connsiteY270" fmla="*/ 57056 h 229234"/>
                  <a:gd name="connsiteX271" fmla="*/ 52582 w 582973"/>
                  <a:gd name="connsiteY271" fmla="*/ 57912 h 229234"/>
                  <a:gd name="connsiteX272" fmla="*/ 53333 w 582973"/>
                  <a:gd name="connsiteY272" fmla="*/ 62761 h 229234"/>
                  <a:gd name="connsiteX273" fmla="*/ 61511 w 582973"/>
                  <a:gd name="connsiteY273" fmla="*/ 61376 h 229234"/>
                  <a:gd name="connsiteX274" fmla="*/ 72036 w 582973"/>
                  <a:gd name="connsiteY274" fmla="*/ 62425 h 229234"/>
                  <a:gd name="connsiteX275" fmla="*/ 77771 w 582973"/>
                  <a:gd name="connsiteY275" fmla="*/ 61780 h 229234"/>
                  <a:gd name="connsiteX276" fmla="*/ 84314 w 582973"/>
                  <a:gd name="connsiteY276" fmla="*/ 63069 h 229234"/>
                  <a:gd name="connsiteX277" fmla="*/ 88893 w 582973"/>
                  <a:gd name="connsiteY277" fmla="*/ 60337 h 229234"/>
                  <a:gd name="connsiteX278" fmla="*/ 83746 w 582973"/>
                  <a:gd name="connsiteY278" fmla="*/ 59202 h 229234"/>
                  <a:gd name="connsiteX279" fmla="*/ 77387 w 582973"/>
                  <a:gd name="connsiteY279" fmla="*/ 56190 h 229234"/>
                  <a:gd name="connsiteX280" fmla="*/ 82428 w 582973"/>
                  <a:gd name="connsiteY280" fmla="*/ 52909 h 229234"/>
                  <a:gd name="connsiteX281" fmla="*/ 87932 w 582973"/>
                  <a:gd name="connsiteY281" fmla="*/ 52072 h 229234"/>
                  <a:gd name="connsiteX282" fmla="*/ 94878 w 582973"/>
                  <a:gd name="connsiteY282" fmla="*/ 50311 h 229234"/>
                  <a:gd name="connsiteX283" fmla="*/ 100122 w 582973"/>
                  <a:gd name="connsiteY283" fmla="*/ 50831 h 229234"/>
                  <a:gd name="connsiteX284" fmla="*/ 111302 w 582973"/>
                  <a:gd name="connsiteY284" fmla="*/ 49455 h 229234"/>
                  <a:gd name="connsiteX285" fmla="*/ 105962 w 582973"/>
                  <a:gd name="connsiteY285" fmla="*/ 48762 h 229234"/>
                  <a:gd name="connsiteX286" fmla="*/ 100834 w 582973"/>
                  <a:gd name="connsiteY286" fmla="*/ 47829 h 229234"/>
                  <a:gd name="connsiteX287" fmla="*/ 93445 w 582973"/>
                  <a:gd name="connsiteY287" fmla="*/ 48242 h 229234"/>
                  <a:gd name="connsiteX288" fmla="*/ 89470 w 582973"/>
                  <a:gd name="connsiteY288" fmla="*/ 44346 h 229234"/>
                  <a:gd name="connsiteX289" fmla="*/ 85083 w 582973"/>
                  <a:gd name="connsiteY289" fmla="*/ 41681 h 229234"/>
                  <a:gd name="connsiteX290" fmla="*/ 82976 w 582973"/>
                  <a:gd name="connsiteY290" fmla="*/ 36351 h 229234"/>
                  <a:gd name="connsiteX291" fmla="*/ 85362 w 582973"/>
                  <a:gd name="connsiteY291" fmla="*/ 31520 h 229234"/>
                  <a:gd name="connsiteX292" fmla="*/ 92386 w 582973"/>
                  <a:gd name="connsiteY292" fmla="*/ 31905 h 229234"/>
                  <a:gd name="connsiteX293" fmla="*/ 99737 w 582973"/>
                  <a:gd name="connsiteY293" fmla="*/ 33320 h 229234"/>
                  <a:gd name="connsiteX294" fmla="*/ 107974 w 582973"/>
                  <a:gd name="connsiteY294" fmla="*/ 34503 h 229234"/>
                  <a:gd name="connsiteX295" fmla="*/ 115007 w 582973"/>
                  <a:gd name="connsiteY295" fmla="*/ 34503 h 229234"/>
                  <a:gd name="connsiteX296" fmla="*/ 120846 w 582973"/>
                  <a:gd name="connsiteY296" fmla="*/ 32338 h 229234"/>
                  <a:gd name="connsiteX297" fmla="*/ 125869 w 582973"/>
                  <a:gd name="connsiteY297" fmla="*/ 34417 h 229234"/>
                  <a:gd name="connsiteX298" fmla="*/ 134346 w 582973"/>
                  <a:gd name="connsiteY298" fmla="*/ 36485 h 229234"/>
                  <a:gd name="connsiteX299" fmla="*/ 145517 w 582973"/>
                  <a:gd name="connsiteY299" fmla="*/ 36417 h 229234"/>
                  <a:gd name="connsiteX300" fmla="*/ 153262 w 582973"/>
                  <a:gd name="connsiteY300" fmla="*/ 32338 h 229234"/>
                  <a:gd name="connsiteX301" fmla="*/ 156043 w 582973"/>
                  <a:gd name="connsiteY301" fmla="*/ 26460 h 229234"/>
                  <a:gd name="connsiteX302" fmla="*/ 163105 w 582973"/>
                  <a:gd name="connsiteY302" fmla="*/ 23188 h 229234"/>
                  <a:gd name="connsiteX303" fmla="*/ 168782 w 582973"/>
                  <a:gd name="connsiteY303" fmla="*/ 19927 h 229234"/>
                  <a:gd name="connsiteX304" fmla="*/ 173689 w 582973"/>
                  <a:gd name="connsiteY304" fmla="*/ 17482 h 229234"/>
                  <a:gd name="connsiteX305" fmla="*/ 178682 w 582973"/>
                  <a:gd name="connsiteY305" fmla="*/ 13143 h 229234"/>
                  <a:gd name="connsiteX306" fmla="*/ 183810 w 582973"/>
                  <a:gd name="connsiteY306" fmla="*/ 10219 h 229234"/>
                  <a:gd name="connsiteX307" fmla="*/ 188940 w 582973"/>
                  <a:gd name="connsiteY307" fmla="*/ 9275 h 229234"/>
                  <a:gd name="connsiteX308" fmla="*/ 196137 w 582973"/>
                  <a:gd name="connsiteY308" fmla="*/ 7621 h 229234"/>
                  <a:gd name="connsiteX309" fmla="*/ 202400 w 582973"/>
                  <a:gd name="connsiteY309" fmla="*/ 4686 h 229234"/>
                  <a:gd name="connsiteX310" fmla="*/ 210174 w 582973"/>
                  <a:gd name="connsiteY310" fmla="*/ 2934 h 229234"/>
                  <a:gd name="connsiteX311" fmla="*/ 220884 w 582973"/>
                  <a:gd name="connsiteY311" fmla="*/ 4311 h 229234"/>
                  <a:gd name="connsiteX312" fmla="*/ 231322 w 582973"/>
                  <a:gd name="connsiteY312" fmla="*/ 4166 h 229234"/>
                  <a:gd name="connsiteX313" fmla="*/ 237269 w 582973"/>
                  <a:gd name="connsiteY313" fmla="*/ 5205 h 229234"/>
                  <a:gd name="connsiteX314" fmla="*/ 242176 w 582973"/>
                  <a:gd name="connsiteY314" fmla="*/ 4580 h 229234"/>
                  <a:gd name="connsiteX315" fmla="*/ 252278 w 582973"/>
                  <a:gd name="connsiteY315" fmla="*/ 4252 h 229234"/>
                  <a:gd name="connsiteX316" fmla="*/ 257118 w 582973"/>
                  <a:gd name="connsiteY316" fmla="*/ 0 h 2292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</a:cxnLst>
                <a:rect l="l" t="t" r="r" b="b"/>
                <a:pathLst>
                  <a:path w="582973" h="229234">
                    <a:moveTo>
                      <a:pt x="257118" y="0"/>
                    </a:moveTo>
                    <a:lnTo>
                      <a:pt x="260082" y="5379"/>
                    </a:lnTo>
                    <a:lnTo>
                      <a:pt x="266412" y="13027"/>
                    </a:lnTo>
                    <a:lnTo>
                      <a:pt x="274350" y="16367"/>
                    </a:lnTo>
                    <a:lnTo>
                      <a:pt x="281298" y="15395"/>
                    </a:lnTo>
                    <a:lnTo>
                      <a:pt x="287195" y="12989"/>
                    </a:lnTo>
                    <a:lnTo>
                      <a:pt x="291572" y="15231"/>
                    </a:lnTo>
                    <a:lnTo>
                      <a:pt x="293660" y="20849"/>
                    </a:lnTo>
                    <a:lnTo>
                      <a:pt x="297894" y="26595"/>
                    </a:lnTo>
                    <a:lnTo>
                      <a:pt x="305245" y="30683"/>
                    </a:lnTo>
                    <a:lnTo>
                      <a:pt x="310893" y="26017"/>
                    </a:lnTo>
                    <a:lnTo>
                      <a:pt x="316887" y="26979"/>
                    </a:lnTo>
                    <a:lnTo>
                      <a:pt x="321890" y="29403"/>
                    </a:lnTo>
                    <a:lnTo>
                      <a:pt x="325239" y="33897"/>
                    </a:lnTo>
                    <a:lnTo>
                      <a:pt x="334283" y="35619"/>
                    </a:lnTo>
                    <a:lnTo>
                      <a:pt x="341163" y="38044"/>
                    </a:lnTo>
                    <a:lnTo>
                      <a:pt x="346455" y="35446"/>
                    </a:lnTo>
                    <a:lnTo>
                      <a:pt x="349698" y="39786"/>
                    </a:lnTo>
                    <a:lnTo>
                      <a:pt x="356797" y="40931"/>
                    </a:lnTo>
                    <a:lnTo>
                      <a:pt x="365476" y="42364"/>
                    </a:lnTo>
                    <a:lnTo>
                      <a:pt x="372327" y="40680"/>
                    </a:lnTo>
                    <a:lnTo>
                      <a:pt x="378138" y="39257"/>
                    </a:lnTo>
                    <a:lnTo>
                      <a:pt x="385114" y="38140"/>
                    </a:lnTo>
                    <a:lnTo>
                      <a:pt x="392369" y="37562"/>
                    </a:lnTo>
                    <a:lnTo>
                      <a:pt x="398633" y="36659"/>
                    </a:lnTo>
                    <a:lnTo>
                      <a:pt x="404925" y="38910"/>
                    </a:lnTo>
                    <a:lnTo>
                      <a:pt x="409929" y="41151"/>
                    </a:lnTo>
                    <a:lnTo>
                      <a:pt x="417222" y="42537"/>
                    </a:lnTo>
                    <a:lnTo>
                      <a:pt x="422715" y="41151"/>
                    </a:lnTo>
                    <a:lnTo>
                      <a:pt x="429383" y="38390"/>
                    </a:lnTo>
                    <a:lnTo>
                      <a:pt x="437485" y="33377"/>
                    </a:lnTo>
                    <a:lnTo>
                      <a:pt x="445489" y="30952"/>
                    </a:lnTo>
                    <a:lnTo>
                      <a:pt x="449146" y="27758"/>
                    </a:lnTo>
                    <a:lnTo>
                      <a:pt x="453649" y="25594"/>
                    </a:lnTo>
                    <a:lnTo>
                      <a:pt x="456997" y="20869"/>
                    </a:lnTo>
                    <a:lnTo>
                      <a:pt x="461904" y="22457"/>
                    </a:lnTo>
                    <a:lnTo>
                      <a:pt x="467340" y="22553"/>
                    </a:lnTo>
                    <a:lnTo>
                      <a:pt x="472160" y="21697"/>
                    </a:lnTo>
                    <a:lnTo>
                      <a:pt x="477741" y="21725"/>
                    </a:lnTo>
                    <a:lnTo>
                      <a:pt x="482552" y="22765"/>
                    </a:lnTo>
                    <a:lnTo>
                      <a:pt x="487325" y="21292"/>
                    </a:lnTo>
                    <a:lnTo>
                      <a:pt x="491173" y="18011"/>
                    </a:lnTo>
                    <a:lnTo>
                      <a:pt x="494618" y="21495"/>
                    </a:lnTo>
                    <a:lnTo>
                      <a:pt x="499208" y="23073"/>
                    </a:lnTo>
                    <a:lnTo>
                      <a:pt x="503393" y="26383"/>
                    </a:lnTo>
                    <a:lnTo>
                      <a:pt x="506115" y="30462"/>
                    </a:lnTo>
                    <a:lnTo>
                      <a:pt x="510600" y="33214"/>
                    </a:lnTo>
                    <a:lnTo>
                      <a:pt x="516093" y="33176"/>
                    </a:lnTo>
                    <a:lnTo>
                      <a:pt x="518114" y="38582"/>
                    </a:lnTo>
                    <a:lnTo>
                      <a:pt x="523078" y="40747"/>
                    </a:lnTo>
                    <a:lnTo>
                      <a:pt x="525744" y="45347"/>
                    </a:lnTo>
                    <a:lnTo>
                      <a:pt x="528592" y="50167"/>
                    </a:lnTo>
                    <a:lnTo>
                      <a:pt x="527571" y="54997"/>
                    </a:lnTo>
                    <a:lnTo>
                      <a:pt x="524589" y="59048"/>
                    </a:lnTo>
                    <a:lnTo>
                      <a:pt x="526860" y="63502"/>
                    </a:lnTo>
                    <a:lnTo>
                      <a:pt x="529957" y="68256"/>
                    </a:lnTo>
                    <a:lnTo>
                      <a:pt x="533123" y="73432"/>
                    </a:lnTo>
                    <a:lnTo>
                      <a:pt x="538607" y="75471"/>
                    </a:lnTo>
                    <a:lnTo>
                      <a:pt x="544852" y="74903"/>
                    </a:lnTo>
                    <a:lnTo>
                      <a:pt x="550480" y="74693"/>
                    </a:lnTo>
                    <a:lnTo>
                      <a:pt x="555580" y="76838"/>
                    </a:lnTo>
                    <a:lnTo>
                      <a:pt x="559111" y="80138"/>
                    </a:lnTo>
                    <a:lnTo>
                      <a:pt x="562834" y="83564"/>
                    </a:lnTo>
                    <a:lnTo>
                      <a:pt x="566068" y="87248"/>
                    </a:lnTo>
                    <a:lnTo>
                      <a:pt x="561737" y="83977"/>
                    </a:lnTo>
                    <a:lnTo>
                      <a:pt x="558409" y="88067"/>
                    </a:lnTo>
                    <a:cubicBezTo>
                      <a:pt x="558182" y="89831"/>
                      <a:pt x="557953" y="91594"/>
                      <a:pt x="557726" y="93359"/>
                    </a:cubicBezTo>
                    <a:lnTo>
                      <a:pt x="556397" y="98053"/>
                    </a:lnTo>
                    <a:lnTo>
                      <a:pt x="551240" y="97554"/>
                    </a:lnTo>
                    <a:lnTo>
                      <a:pt x="546796" y="99400"/>
                    </a:lnTo>
                    <a:lnTo>
                      <a:pt x="549519" y="103749"/>
                    </a:lnTo>
                    <a:lnTo>
                      <a:pt x="552905" y="107164"/>
                    </a:lnTo>
                    <a:lnTo>
                      <a:pt x="554175" y="111861"/>
                    </a:lnTo>
                    <a:lnTo>
                      <a:pt x="554974" y="116642"/>
                    </a:lnTo>
                    <a:lnTo>
                      <a:pt x="558197" y="121183"/>
                    </a:lnTo>
                    <a:lnTo>
                      <a:pt x="559285" y="125908"/>
                    </a:lnTo>
                    <a:lnTo>
                      <a:pt x="560708" y="131065"/>
                    </a:lnTo>
                    <a:lnTo>
                      <a:pt x="562528" y="135558"/>
                    </a:lnTo>
                    <a:lnTo>
                      <a:pt x="567299" y="136578"/>
                    </a:lnTo>
                    <a:lnTo>
                      <a:pt x="565221" y="141216"/>
                    </a:lnTo>
                    <a:lnTo>
                      <a:pt x="563336" y="146373"/>
                    </a:lnTo>
                    <a:lnTo>
                      <a:pt x="561719" y="151010"/>
                    </a:lnTo>
                    <a:lnTo>
                      <a:pt x="565500" y="154147"/>
                    </a:lnTo>
                    <a:lnTo>
                      <a:pt x="569013" y="157639"/>
                    </a:lnTo>
                    <a:lnTo>
                      <a:pt x="574313" y="159026"/>
                    </a:lnTo>
                    <a:lnTo>
                      <a:pt x="575218" y="164038"/>
                    </a:lnTo>
                    <a:cubicBezTo>
                      <a:pt x="575244" y="165680"/>
                      <a:pt x="575269" y="167322"/>
                      <a:pt x="575295" y="168964"/>
                    </a:cubicBezTo>
                    <a:lnTo>
                      <a:pt x="579163" y="171832"/>
                    </a:lnTo>
                    <a:lnTo>
                      <a:pt x="582973" y="174882"/>
                    </a:lnTo>
                    <a:lnTo>
                      <a:pt x="581078" y="179432"/>
                    </a:lnTo>
                    <a:lnTo>
                      <a:pt x="576363" y="180625"/>
                    </a:lnTo>
                    <a:lnTo>
                      <a:pt x="572601" y="183637"/>
                    </a:lnTo>
                    <a:lnTo>
                      <a:pt x="568098" y="185792"/>
                    </a:lnTo>
                    <a:cubicBezTo>
                      <a:pt x="567870" y="183329"/>
                      <a:pt x="567643" y="180867"/>
                      <a:pt x="567415" y="178403"/>
                    </a:cubicBezTo>
                    <a:lnTo>
                      <a:pt x="563249" y="174747"/>
                    </a:lnTo>
                    <a:lnTo>
                      <a:pt x="558044" y="174920"/>
                    </a:lnTo>
                    <a:lnTo>
                      <a:pt x="553897" y="178538"/>
                    </a:lnTo>
                    <a:lnTo>
                      <a:pt x="548797" y="177557"/>
                    </a:lnTo>
                    <a:lnTo>
                      <a:pt x="543822" y="176902"/>
                    </a:lnTo>
                    <a:lnTo>
                      <a:pt x="537222" y="174564"/>
                    </a:lnTo>
                    <a:lnTo>
                      <a:pt x="530920" y="172265"/>
                    </a:lnTo>
                    <a:lnTo>
                      <a:pt x="526369" y="174218"/>
                    </a:lnTo>
                    <a:lnTo>
                      <a:pt x="520518" y="172053"/>
                    </a:lnTo>
                    <a:lnTo>
                      <a:pt x="517247" y="176834"/>
                    </a:lnTo>
                    <a:lnTo>
                      <a:pt x="513957" y="180452"/>
                    </a:lnTo>
                    <a:lnTo>
                      <a:pt x="509060" y="181636"/>
                    </a:lnTo>
                    <a:lnTo>
                      <a:pt x="505538" y="175545"/>
                    </a:lnTo>
                    <a:lnTo>
                      <a:pt x="500891" y="177008"/>
                    </a:lnTo>
                    <a:lnTo>
                      <a:pt x="496638" y="179904"/>
                    </a:lnTo>
                    <a:lnTo>
                      <a:pt x="491827" y="180972"/>
                    </a:lnTo>
                    <a:lnTo>
                      <a:pt x="486718" y="181684"/>
                    </a:lnTo>
                    <a:lnTo>
                      <a:pt x="481936" y="182945"/>
                    </a:lnTo>
                    <a:lnTo>
                      <a:pt x="474653" y="183098"/>
                    </a:lnTo>
                    <a:lnTo>
                      <a:pt x="469919" y="182156"/>
                    </a:lnTo>
                    <a:lnTo>
                      <a:pt x="463156" y="181155"/>
                    </a:lnTo>
                    <a:lnTo>
                      <a:pt x="457844" y="182097"/>
                    </a:lnTo>
                    <a:lnTo>
                      <a:pt x="453187" y="184840"/>
                    </a:lnTo>
                    <a:lnTo>
                      <a:pt x="448001" y="187322"/>
                    </a:lnTo>
                    <a:lnTo>
                      <a:pt x="443699" y="189978"/>
                    </a:lnTo>
                    <a:lnTo>
                      <a:pt x="439150" y="192037"/>
                    </a:lnTo>
                    <a:lnTo>
                      <a:pt x="434223" y="193885"/>
                    </a:lnTo>
                    <a:lnTo>
                      <a:pt x="429489" y="195048"/>
                    </a:lnTo>
                    <a:lnTo>
                      <a:pt x="424303" y="196453"/>
                    </a:lnTo>
                    <a:lnTo>
                      <a:pt x="419492" y="197117"/>
                    </a:lnTo>
                    <a:lnTo>
                      <a:pt x="414624" y="197993"/>
                    </a:lnTo>
                    <a:lnTo>
                      <a:pt x="409900" y="196675"/>
                    </a:lnTo>
                    <a:lnTo>
                      <a:pt x="404569" y="196828"/>
                    </a:lnTo>
                    <a:lnTo>
                      <a:pt x="399528" y="196424"/>
                    </a:lnTo>
                    <a:lnTo>
                      <a:pt x="393369" y="191536"/>
                    </a:lnTo>
                    <a:lnTo>
                      <a:pt x="383845" y="188823"/>
                    </a:lnTo>
                    <a:lnTo>
                      <a:pt x="379082" y="190411"/>
                    </a:lnTo>
                    <a:lnTo>
                      <a:pt x="374627" y="192528"/>
                    </a:lnTo>
                    <a:lnTo>
                      <a:pt x="370153" y="195048"/>
                    </a:lnTo>
                    <a:lnTo>
                      <a:pt x="365198" y="196029"/>
                    </a:lnTo>
                    <a:lnTo>
                      <a:pt x="357972" y="198550"/>
                    </a:lnTo>
                    <a:lnTo>
                      <a:pt x="352237" y="198204"/>
                    </a:lnTo>
                    <a:lnTo>
                      <a:pt x="347898" y="195963"/>
                    </a:lnTo>
                    <a:lnTo>
                      <a:pt x="342933" y="193999"/>
                    </a:lnTo>
                    <a:lnTo>
                      <a:pt x="334226" y="195375"/>
                    </a:lnTo>
                    <a:cubicBezTo>
                      <a:pt x="334084" y="196985"/>
                      <a:pt x="333943" y="198596"/>
                      <a:pt x="333802" y="200206"/>
                    </a:cubicBezTo>
                    <a:cubicBezTo>
                      <a:pt x="333780" y="201838"/>
                      <a:pt x="333757" y="203471"/>
                      <a:pt x="333735" y="205103"/>
                    </a:cubicBezTo>
                    <a:lnTo>
                      <a:pt x="335727" y="209683"/>
                    </a:lnTo>
                    <a:lnTo>
                      <a:pt x="338450" y="214089"/>
                    </a:lnTo>
                    <a:lnTo>
                      <a:pt x="333321" y="213974"/>
                    </a:lnTo>
                    <a:lnTo>
                      <a:pt x="330147" y="217640"/>
                    </a:lnTo>
                    <a:lnTo>
                      <a:pt x="330241" y="222469"/>
                    </a:lnTo>
                    <a:lnTo>
                      <a:pt x="325412" y="224365"/>
                    </a:lnTo>
                    <a:lnTo>
                      <a:pt x="325085" y="229234"/>
                    </a:lnTo>
                    <a:lnTo>
                      <a:pt x="323276" y="227405"/>
                    </a:lnTo>
                    <a:lnTo>
                      <a:pt x="316869" y="224057"/>
                    </a:lnTo>
                    <a:lnTo>
                      <a:pt x="316675" y="219160"/>
                    </a:lnTo>
                    <a:lnTo>
                      <a:pt x="313395" y="214629"/>
                    </a:lnTo>
                    <a:lnTo>
                      <a:pt x="312587" y="207653"/>
                    </a:lnTo>
                    <a:lnTo>
                      <a:pt x="317609" y="202870"/>
                    </a:lnTo>
                    <a:lnTo>
                      <a:pt x="322122" y="198406"/>
                    </a:lnTo>
                    <a:lnTo>
                      <a:pt x="320149" y="192480"/>
                    </a:lnTo>
                    <a:lnTo>
                      <a:pt x="314597" y="188438"/>
                    </a:lnTo>
                    <a:lnTo>
                      <a:pt x="311230" y="192037"/>
                    </a:lnTo>
                    <a:lnTo>
                      <a:pt x="306746" y="196501"/>
                    </a:lnTo>
                    <a:lnTo>
                      <a:pt x="303321" y="202081"/>
                    </a:lnTo>
                    <a:lnTo>
                      <a:pt x="297865" y="201447"/>
                    </a:lnTo>
                    <a:lnTo>
                      <a:pt x="292026" y="200456"/>
                    </a:lnTo>
                    <a:lnTo>
                      <a:pt x="281556" y="195808"/>
                    </a:lnTo>
                    <a:lnTo>
                      <a:pt x="276977" y="192864"/>
                    </a:lnTo>
                    <a:lnTo>
                      <a:pt x="271136" y="194385"/>
                    </a:lnTo>
                    <a:lnTo>
                      <a:pt x="267220" y="198185"/>
                    </a:lnTo>
                    <a:lnTo>
                      <a:pt x="262680" y="200860"/>
                    </a:lnTo>
                    <a:lnTo>
                      <a:pt x="259899" y="205420"/>
                    </a:lnTo>
                    <a:lnTo>
                      <a:pt x="257502" y="211837"/>
                    </a:lnTo>
                    <a:lnTo>
                      <a:pt x="252673" y="211136"/>
                    </a:lnTo>
                    <a:lnTo>
                      <a:pt x="248478" y="214695"/>
                    </a:lnTo>
                    <a:lnTo>
                      <a:pt x="242791" y="217419"/>
                    </a:lnTo>
                    <a:lnTo>
                      <a:pt x="235055" y="217669"/>
                    </a:lnTo>
                    <a:lnTo>
                      <a:pt x="228071" y="219305"/>
                    </a:lnTo>
                    <a:lnTo>
                      <a:pt x="220113" y="221767"/>
                    </a:lnTo>
                    <a:lnTo>
                      <a:pt x="211117" y="219160"/>
                    </a:lnTo>
                    <a:lnTo>
                      <a:pt x="202428" y="211837"/>
                    </a:lnTo>
                    <a:lnTo>
                      <a:pt x="198792" y="207306"/>
                    </a:lnTo>
                    <a:lnTo>
                      <a:pt x="193067" y="202428"/>
                    </a:lnTo>
                    <a:lnTo>
                      <a:pt x="186043" y="200167"/>
                    </a:lnTo>
                    <a:lnTo>
                      <a:pt x="171447" y="193037"/>
                    </a:lnTo>
                    <a:lnTo>
                      <a:pt x="161661" y="191104"/>
                    </a:lnTo>
                    <a:lnTo>
                      <a:pt x="151453" y="190228"/>
                    </a:lnTo>
                    <a:lnTo>
                      <a:pt x="148047" y="193711"/>
                    </a:lnTo>
                    <a:lnTo>
                      <a:pt x="149174" y="200667"/>
                    </a:lnTo>
                    <a:cubicBezTo>
                      <a:pt x="148853" y="203772"/>
                      <a:pt x="148531" y="206876"/>
                      <a:pt x="148210" y="209981"/>
                    </a:cubicBezTo>
                    <a:lnTo>
                      <a:pt x="144891" y="214629"/>
                    </a:lnTo>
                    <a:lnTo>
                      <a:pt x="141216" y="210790"/>
                    </a:lnTo>
                    <a:lnTo>
                      <a:pt x="136280" y="212954"/>
                    </a:lnTo>
                    <a:lnTo>
                      <a:pt x="129805" y="213753"/>
                    </a:lnTo>
                    <a:lnTo>
                      <a:pt x="125417" y="216543"/>
                    </a:lnTo>
                    <a:lnTo>
                      <a:pt x="120713" y="215147"/>
                    </a:lnTo>
                    <a:lnTo>
                      <a:pt x="112938" y="213926"/>
                    </a:lnTo>
                    <a:lnTo>
                      <a:pt x="103855" y="204872"/>
                    </a:lnTo>
                    <a:lnTo>
                      <a:pt x="103567" y="198242"/>
                    </a:lnTo>
                    <a:lnTo>
                      <a:pt x="93003" y="196848"/>
                    </a:lnTo>
                    <a:lnTo>
                      <a:pt x="88778" y="193182"/>
                    </a:lnTo>
                    <a:lnTo>
                      <a:pt x="81919" y="191969"/>
                    </a:lnTo>
                    <a:lnTo>
                      <a:pt x="77597" y="195452"/>
                    </a:lnTo>
                    <a:lnTo>
                      <a:pt x="71960" y="200860"/>
                    </a:lnTo>
                    <a:lnTo>
                      <a:pt x="68285" y="197377"/>
                    </a:lnTo>
                    <a:lnTo>
                      <a:pt x="72065" y="193018"/>
                    </a:lnTo>
                    <a:lnTo>
                      <a:pt x="67273" y="194884"/>
                    </a:lnTo>
                    <a:lnTo>
                      <a:pt x="62377" y="194654"/>
                    </a:lnTo>
                    <a:lnTo>
                      <a:pt x="57980" y="197781"/>
                    </a:lnTo>
                    <a:lnTo>
                      <a:pt x="52091" y="194760"/>
                    </a:lnTo>
                    <a:lnTo>
                      <a:pt x="57133" y="193413"/>
                    </a:lnTo>
                    <a:lnTo>
                      <a:pt x="63060" y="192325"/>
                    </a:lnTo>
                    <a:lnTo>
                      <a:pt x="69073" y="190979"/>
                    </a:lnTo>
                    <a:lnTo>
                      <a:pt x="73230" y="187438"/>
                    </a:lnTo>
                    <a:lnTo>
                      <a:pt x="77704" y="184127"/>
                    </a:lnTo>
                    <a:lnTo>
                      <a:pt x="66889" y="185051"/>
                    </a:lnTo>
                    <a:lnTo>
                      <a:pt x="60654" y="186225"/>
                    </a:lnTo>
                    <a:lnTo>
                      <a:pt x="55439" y="186072"/>
                    </a:lnTo>
                    <a:lnTo>
                      <a:pt x="50080" y="184658"/>
                    </a:lnTo>
                    <a:lnTo>
                      <a:pt x="44490" y="184580"/>
                    </a:lnTo>
                    <a:lnTo>
                      <a:pt x="48415" y="180847"/>
                    </a:lnTo>
                    <a:lnTo>
                      <a:pt x="53188" y="179067"/>
                    </a:lnTo>
                    <a:lnTo>
                      <a:pt x="51148" y="174362"/>
                    </a:lnTo>
                    <a:lnTo>
                      <a:pt x="47925" y="170716"/>
                    </a:lnTo>
                    <a:lnTo>
                      <a:pt x="43201" y="173477"/>
                    </a:lnTo>
                    <a:lnTo>
                      <a:pt x="42094" y="168098"/>
                    </a:lnTo>
                    <a:lnTo>
                      <a:pt x="40140" y="163394"/>
                    </a:lnTo>
                    <a:lnTo>
                      <a:pt x="35676" y="160737"/>
                    </a:lnTo>
                    <a:lnTo>
                      <a:pt x="40449" y="159968"/>
                    </a:lnTo>
                    <a:lnTo>
                      <a:pt x="41478" y="154234"/>
                    </a:lnTo>
                    <a:lnTo>
                      <a:pt x="38187" y="149971"/>
                    </a:lnTo>
                    <a:lnTo>
                      <a:pt x="33608" y="147171"/>
                    </a:lnTo>
                    <a:lnTo>
                      <a:pt x="28210" y="146489"/>
                    </a:lnTo>
                    <a:lnTo>
                      <a:pt x="24015" y="141562"/>
                    </a:lnTo>
                    <a:lnTo>
                      <a:pt x="18252" y="143602"/>
                    </a:lnTo>
                    <a:lnTo>
                      <a:pt x="13941" y="140812"/>
                    </a:lnTo>
                    <a:lnTo>
                      <a:pt x="9160" y="138608"/>
                    </a:lnTo>
                    <a:lnTo>
                      <a:pt x="13845" y="136982"/>
                    </a:lnTo>
                    <a:lnTo>
                      <a:pt x="13403" y="130997"/>
                    </a:lnTo>
                    <a:lnTo>
                      <a:pt x="11382" y="125225"/>
                    </a:lnTo>
                    <a:lnTo>
                      <a:pt x="16539" y="125648"/>
                    </a:lnTo>
                    <a:lnTo>
                      <a:pt x="19964" y="129767"/>
                    </a:lnTo>
                    <a:cubicBezTo>
                      <a:pt x="20134" y="131450"/>
                      <a:pt x="20305" y="133134"/>
                      <a:pt x="20474" y="134817"/>
                    </a:cubicBezTo>
                    <a:lnTo>
                      <a:pt x="25468" y="135732"/>
                    </a:lnTo>
                    <a:lnTo>
                      <a:pt x="34156" y="132249"/>
                    </a:lnTo>
                    <a:lnTo>
                      <a:pt x="29490" y="130458"/>
                    </a:lnTo>
                    <a:lnTo>
                      <a:pt x="24448" y="126687"/>
                    </a:lnTo>
                    <a:lnTo>
                      <a:pt x="22495" y="121742"/>
                    </a:lnTo>
                    <a:lnTo>
                      <a:pt x="27171" y="119135"/>
                    </a:lnTo>
                    <a:lnTo>
                      <a:pt x="30481" y="115276"/>
                    </a:lnTo>
                    <a:lnTo>
                      <a:pt x="23678" y="113699"/>
                    </a:lnTo>
                    <a:lnTo>
                      <a:pt x="24419" y="107810"/>
                    </a:lnTo>
                    <a:lnTo>
                      <a:pt x="20638" y="104846"/>
                    </a:lnTo>
                    <a:lnTo>
                      <a:pt x="19772" y="99718"/>
                    </a:lnTo>
                    <a:lnTo>
                      <a:pt x="23554" y="96475"/>
                    </a:lnTo>
                    <a:lnTo>
                      <a:pt x="25477" y="91251"/>
                    </a:lnTo>
                    <a:lnTo>
                      <a:pt x="20282" y="91944"/>
                    </a:lnTo>
                    <a:lnTo>
                      <a:pt x="15433" y="92646"/>
                    </a:lnTo>
                    <a:lnTo>
                      <a:pt x="10169" y="94388"/>
                    </a:lnTo>
                    <a:lnTo>
                      <a:pt x="4031" y="95378"/>
                    </a:lnTo>
                    <a:lnTo>
                      <a:pt x="0" y="92444"/>
                    </a:lnTo>
                    <a:lnTo>
                      <a:pt x="1453" y="86826"/>
                    </a:lnTo>
                    <a:lnTo>
                      <a:pt x="374" y="81783"/>
                    </a:lnTo>
                    <a:lnTo>
                      <a:pt x="1731" y="75722"/>
                    </a:lnTo>
                    <a:lnTo>
                      <a:pt x="6186" y="72451"/>
                    </a:lnTo>
                    <a:lnTo>
                      <a:pt x="9227" y="68640"/>
                    </a:lnTo>
                    <a:lnTo>
                      <a:pt x="13518" y="64830"/>
                    </a:lnTo>
                    <a:lnTo>
                      <a:pt x="17992" y="61376"/>
                    </a:lnTo>
                    <a:lnTo>
                      <a:pt x="23120" y="62069"/>
                    </a:lnTo>
                    <a:lnTo>
                      <a:pt x="28258" y="59577"/>
                    </a:lnTo>
                    <a:lnTo>
                      <a:pt x="33579" y="61550"/>
                    </a:lnTo>
                    <a:lnTo>
                      <a:pt x="37735" y="64301"/>
                    </a:lnTo>
                    <a:lnTo>
                      <a:pt x="43575" y="64147"/>
                    </a:lnTo>
                    <a:lnTo>
                      <a:pt x="48214" y="61934"/>
                    </a:lnTo>
                    <a:lnTo>
                      <a:pt x="46944" y="57056"/>
                    </a:lnTo>
                    <a:lnTo>
                      <a:pt x="52582" y="57912"/>
                    </a:lnTo>
                    <a:lnTo>
                      <a:pt x="53333" y="62761"/>
                    </a:lnTo>
                    <a:lnTo>
                      <a:pt x="61511" y="61376"/>
                    </a:lnTo>
                    <a:lnTo>
                      <a:pt x="72036" y="62425"/>
                    </a:lnTo>
                    <a:lnTo>
                      <a:pt x="77771" y="61780"/>
                    </a:lnTo>
                    <a:lnTo>
                      <a:pt x="84314" y="63069"/>
                    </a:lnTo>
                    <a:lnTo>
                      <a:pt x="88893" y="60337"/>
                    </a:lnTo>
                    <a:lnTo>
                      <a:pt x="83746" y="59202"/>
                    </a:lnTo>
                    <a:lnTo>
                      <a:pt x="77387" y="56190"/>
                    </a:lnTo>
                    <a:lnTo>
                      <a:pt x="82428" y="52909"/>
                    </a:lnTo>
                    <a:lnTo>
                      <a:pt x="87932" y="52072"/>
                    </a:lnTo>
                    <a:lnTo>
                      <a:pt x="94878" y="50311"/>
                    </a:lnTo>
                    <a:lnTo>
                      <a:pt x="100122" y="50831"/>
                    </a:lnTo>
                    <a:lnTo>
                      <a:pt x="111302" y="49455"/>
                    </a:lnTo>
                    <a:lnTo>
                      <a:pt x="105962" y="48762"/>
                    </a:lnTo>
                    <a:lnTo>
                      <a:pt x="100834" y="47829"/>
                    </a:lnTo>
                    <a:lnTo>
                      <a:pt x="93445" y="48242"/>
                    </a:lnTo>
                    <a:lnTo>
                      <a:pt x="89470" y="44346"/>
                    </a:lnTo>
                    <a:lnTo>
                      <a:pt x="85083" y="41681"/>
                    </a:lnTo>
                    <a:lnTo>
                      <a:pt x="82976" y="36351"/>
                    </a:lnTo>
                    <a:lnTo>
                      <a:pt x="85362" y="31520"/>
                    </a:lnTo>
                    <a:lnTo>
                      <a:pt x="92386" y="31905"/>
                    </a:lnTo>
                    <a:lnTo>
                      <a:pt x="99737" y="33320"/>
                    </a:lnTo>
                    <a:lnTo>
                      <a:pt x="107974" y="34503"/>
                    </a:lnTo>
                    <a:lnTo>
                      <a:pt x="115007" y="34503"/>
                    </a:lnTo>
                    <a:lnTo>
                      <a:pt x="120846" y="32338"/>
                    </a:lnTo>
                    <a:lnTo>
                      <a:pt x="125869" y="34417"/>
                    </a:lnTo>
                    <a:lnTo>
                      <a:pt x="134346" y="36485"/>
                    </a:lnTo>
                    <a:lnTo>
                      <a:pt x="145517" y="36417"/>
                    </a:lnTo>
                    <a:lnTo>
                      <a:pt x="153262" y="32338"/>
                    </a:lnTo>
                    <a:lnTo>
                      <a:pt x="156043" y="26460"/>
                    </a:lnTo>
                    <a:lnTo>
                      <a:pt x="163105" y="23188"/>
                    </a:lnTo>
                    <a:lnTo>
                      <a:pt x="168782" y="19927"/>
                    </a:lnTo>
                    <a:lnTo>
                      <a:pt x="173689" y="17482"/>
                    </a:lnTo>
                    <a:lnTo>
                      <a:pt x="178682" y="13143"/>
                    </a:lnTo>
                    <a:lnTo>
                      <a:pt x="183810" y="10219"/>
                    </a:lnTo>
                    <a:lnTo>
                      <a:pt x="188940" y="9275"/>
                    </a:lnTo>
                    <a:lnTo>
                      <a:pt x="196137" y="7621"/>
                    </a:lnTo>
                    <a:lnTo>
                      <a:pt x="202400" y="4686"/>
                    </a:lnTo>
                    <a:lnTo>
                      <a:pt x="210174" y="2934"/>
                    </a:lnTo>
                    <a:lnTo>
                      <a:pt x="220884" y="4311"/>
                    </a:lnTo>
                    <a:lnTo>
                      <a:pt x="231322" y="4166"/>
                    </a:lnTo>
                    <a:lnTo>
                      <a:pt x="237269" y="5205"/>
                    </a:lnTo>
                    <a:lnTo>
                      <a:pt x="242176" y="4580"/>
                    </a:lnTo>
                    <a:lnTo>
                      <a:pt x="252278" y="4252"/>
                    </a:lnTo>
                    <a:lnTo>
                      <a:pt x="257118" y="0"/>
                    </a:lnTo>
                    <a:close/>
                  </a:path>
                </a:pathLst>
              </a:custGeom>
              <a:solidFill>
                <a:srgbClr val="897254"/>
              </a:solidFill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1196" name="Free-form: Shape 1195">
                <a:extLst>
                  <a:ext uri="{FF2B5EF4-FFF2-40B4-BE49-F238E27FC236}">
                    <a16:creationId xmlns:a16="http://schemas.microsoft.com/office/drawing/2014/main" id="{C53E5097-5433-5082-62FC-7BDF87D36DC4}"/>
                  </a:ext>
                </a:extLst>
              </p:cNvPr>
              <p:cNvSpPr/>
              <p:nvPr/>
            </p:nvSpPr>
            <p:spPr>
              <a:xfrm>
                <a:off x="6767177" y="2717101"/>
                <a:ext cx="66132" cy="39398"/>
              </a:xfrm>
              <a:custGeom>
                <a:avLst/>
                <a:gdLst>
                  <a:gd name="connsiteX0" fmla="*/ 20833 w 56309"/>
                  <a:gd name="connsiteY0" fmla="*/ 33546 h 33546"/>
                  <a:gd name="connsiteX1" fmla="*/ 18605 w 56309"/>
                  <a:gd name="connsiteY1" fmla="*/ 29733 h 33546"/>
                  <a:gd name="connsiteX2" fmla="*/ 14299 w 56309"/>
                  <a:gd name="connsiteY2" fmla="*/ 29955 h 33546"/>
                  <a:gd name="connsiteX3" fmla="*/ 18540 w 56309"/>
                  <a:gd name="connsiteY3" fmla="*/ 33119 h 33546"/>
                  <a:gd name="connsiteX4" fmla="*/ 41715 w 56309"/>
                  <a:gd name="connsiteY4" fmla="*/ 21622 h 33546"/>
                  <a:gd name="connsiteX5" fmla="*/ 40194 w 56309"/>
                  <a:gd name="connsiteY5" fmla="*/ 17603 h 33546"/>
                  <a:gd name="connsiteX6" fmla="*/ 41715 w 56309"/>
                  <a:gd name="connsiteY6" fmla="*/ 21622 h 33546"/>
                  <a:gd name="connsiteX7" fmla="*/ 18712 w 56309"/>
                  <a:gd name="connsiteY7" fmla="*/ 31204 h 33546"/>
                  <a:gd name="connsiteX8" fmla="*/ 22830 w 56309"/>
                  <a:gd name="connsiteY8" fmla="*/ 29059 h 33546"/>
                  <a:gd name="connsiteX9" fmla="*/ 27473 w 56309"/>
                  <a:gd name="connsiteY9" fmla="*/ 28459 h 33546"/>
                  <a:gd name="connsiteX10" fmla="*/ 32749 w 56309"/>
                  <a:gd name="connsiteY10" fmla="*/ 26479 h 33546"/>
                  <a:gd name="connsiteX11" fmla="*/ 36160 w 56309"/>
                  <a:gd name="connsiteY11" fmla="*/ 24021 h 33546"/>
                  <a:gd name="connsiteX12" fmla="*/ 37187 w 56309"/>
                  <a:gd name="connsiteY12" fmla="*/ 18787 h 33546"/>
                  <a:gd name="connsiteX13" fmla="*/ 41386 w 56309"/>
                  <a:gd name="connsiteY13" fmla="*/ 19740 h 33546"/>
                  <a:gd name="connsiteX14" fmla="*/ 45799 w 56309"/>
                  <a:gd name="connsiteY14" fmla="*/ 20373 h 33546"/>
                  <a:gd name="connsiteX15" fmla="*/ 43695 w 56309"/>
                  <a:gd name="connsiteY15" fmla="*/ 16042 h 33546"/>
                  <a:gd name="connsiteX16" fmla="*/ 41739 w 56309"/>
                  <a:gd name="connsiteY16" fmla="*/ 11850 h 33546"/>
                  <a:gd name="connsiteX17" fmla="*/ 45627 w 56309"/>
                  <a:gd name="connsiteY17" fmla="*/ 9599 h 33546"/>
                  <a:gd name="connsiteX18" fmla="*/ 48339 w 56309"/>
                  <a:gd name="connsiteY18" fmla="*/ 5925 h 33546"/>
                  <a:gd name="connsiteX19" fmla="*/ 52587 w 56309"/>
                  <a:gd name="connsiteY19" fmla="*/ 3082 h 33546"/>
                  <a:gd name="connsiteX20" fmla="*/ 56310 w 56309"/>
                  <a:gd name="connsiteY20" fmla="*/ 0 h 33546"/>
                  <a:gd name="connsiteX21" fmla="*/ 51963 w 56309"/>
                  <a:gd name="connsiteY21" fmla="*/ 378 h 33546"/>
                  <a:gd name="connsiteX22" fmla="*/ 47582 w 56309"/>
                  <a:gd name="connsiteY22" fmla="*/ 2326 h 33546"/>
                  <a:gd name="connsiteX23" fmla="*/ 42882 w 56309"/>
                  <a:gd name="connsiteY23" fmla="*/ 5876 h 33546"/>
                  <a:gd name="connsiteX24" fmla="*/ 37590 w 56309"/>
                  <a:gd name="connsiteY24" fmla="*/ 6870 h 33546"/>
                  <a:gd name="connsiteX25" fmla="*/ 30283 w 56309"/>
                  <a:gd name="connsiteY25" fmla="*/ 9418 h 33546"/>
                  <a:gd name="connsiteX26" fmla="*/ 23035 w 56309"/>
                  <a:gd name="connsiteY26" fmla="*/ 8645 h 33546"/>
                  <a:gd name="connsiteX27" fmla="*/ 18589 w 56309"/>
                  <a:gd name="connsiteY27" fmla="*/ 8506 h 33546"/>
                  <a:gd name="connsiteX28" fmla="*/ 15992 w 56309"/>
                  <a:gd name="connsiteY28" fmla="*/ 11760 h 33546"/>
                  <a:gd name="connsiteX29" fmla="*/ 13658 w 56309"/>
                  <a:gd name="connsiteY29" fmla="*/ 15409 h 33546"/>
                  <a:gd name="connsiteX30" fmla="*/ 8793 w 56309"/>
                  <a:gd name="connsiteY30" fmla="*/ 13700 h 33546"/>
                  <a:gd name="connsiteX31" fmla="*/ 4808 w 56309"/>
                  <a:gd name="connsiteY31" fmla="*/ 17283 h 33546"/>
                  <a:gd name="connsiteX32" fmla="*/ 0 w 56309"/>
                  <a:gd name="connsiteY32" fmla="*/ 17184 h 33546"/>
                  <a:gd name="connsiteX33" fmla="*/ 666 w 56309"/>
                  <a:gd name="connsiteY33" fmla="*/ 21416 h 33546"/>
                  <a:gd name="connsiteX34" fmla="*/ 3041 w 56309"/>
                  <a:gd name="connsiteY34" fmla="*/ 24802 h 33546"/>
                  <a:gd name="connsiteX35" fmla="*/ 6303 w 56309"/>
                  <a:gd name="connsiteY35" fmla="*/ 29141 h 33546"/>
                  <a:gd name="connsiteX36" fmla="*/ 11826 w 56309"/>
                  <a:gd name="connsiteY36" fmla="*/ 31031 h 33546"/>
                  <a:gd name="connsiteX37" fmla="*/ 15951 w 56309"/>
                  <a:gd name="connsiteY37" fmla="*/ 29075 h 335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56309" h="33546">
                    <a:moveTo>
                      <a:pt x="20833" y="33546"/>
                    </a:moveTo>
                    <a:lnTo>
                      <a:pt x="18605" y="29733"/>
                    </a:lnTo>
                    <a:lnTo>
                      <a:pt x="14299" y="29955"/>
                    </a:lnTo>
                    <a:lnTo>
                      <a:pt x="18540" y="33119"/>
                    </a:lnTo>
                    <a:close/>
                    <a:moveTo>
                      <a:pt x="41715" y="21622"/>
                    </a:moveTo>
                    <a:lnTo>
                      <a:pt x="40194" y="17603"/>
                    </a:lnTo>
                    <a:lnTo>
                      <a:pt x="41715" y="21622"/>
                    </a:lnTo>
                    <a:close/>
                    <a:moveTo>
                      <a:pt x="18712" y="31204"/>
                    </a:moveTo>
                    <a:lnTo>
                      <a:pt x="22830" y="29059"/>
                    </a:lnTo>
                    <a:lnTo>
                      <a:pt x="27473" y="28459"/>
                    </a:lnTo>
                    <a:lnTo>
                      <a:pt x="32749" y="26479"/>
                    </a:lnTo>
                    <a:lnTo>
                      <a:pt x="36160" y="24021"/>
                    </a:lnTo>
                    <a:lnTo>
                      <a:pt x="37187" y="18787"/>
                    </a:lnTo>
                    <a:lnTo>
                      <a:pt x="41386" y="19740"/>
                    </a:lnTo>
                    <a:lnTo>
                      <a:pt x="45799" y="20373"/>
                    </a:lnTo>
                    <a:lnTo>
                      <a:pt x="43695" y="16042"/>
                    </a:lnTo>
                    <a:lnTo>
                      <a:pt x="41739" y="11850"/>
                    </a:lnTo>
                    <a:lnTo>
                      <a:pt x="45627" y="9599"/>
                    </a:lnTo>
                    <a:lnTo>
                      <a:pt x="48339" y="5925"/>
                    </a:lnTo>
                    <a:lnTo>
                      <a:pt x="52587" y="3082"/>
                    </a:lnTo>
                    <a:lnTo>
                      <a:pt x="56310" y="0"/>
                    </a:lnTo>
                    <a:lnTo>
                      <a:pt x="51963" y="378"/>
                    </a:lnTo>
                    <a:lnTo>
                      <a:pt x="47582" y="2326"/>
                    </a:lnTo>
                    <a:lnTo>
                      <a:pt x="42882" y="5876"/>
                    </a:lnTo>
                    <a:lnTo>
                      <a:pt x="37590" y="6870"/>
                    </a:lnTo>
                    <a:lnTo>
                      <a:pt x="30283" y="9418"/>
                    </a:lnTo>
                    <a:lnTo>
                      <a:pt x="23035" y="8645"/>
                    </a:lnTo>
                    <a:lnTo>
                      <a:pt x="18589" y="8506"/>
                    </a:lnTo>
                    <a:lnTo>
                      <a:pt x="15992" y="11760"/>
                    </a:lnTo>
                    <a:lnTo>
                      <a:pt x="13658" y="15409"/>
                    </a:lnTo>
                    <a:lnTo>
                      <a:pt x="8793" y="13700"/>
                    </a:lnTo>
                    <a:lnTo>
                      <a:pt x="4808" y="17283"/>
                    </a:lnTo>
                    <a:lnTo>
                      <a:pt x="0" y="17184"/>
                    </a:lnTo>
                    <a:lnTo>
                      <a:pt x="666" y="21416"/>
                    </a:lnTo>
                    <a:lnTo>
                      <a:pt x="3041" y="24802"/>
                    </a:lnTo>
                    <a:lnTo>
                      <a:pt x="6303" y="29141"/>
                    </a:lnTo>
                    <a:lnTo>
                      <a:pt x="11826" y="31031"/>
                    </a:lnTo>
                    <a:lnTo>
                      <a:pt x="15951" y="29075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97" name="Free-form: Shape 1196">
                <a:extLst>
                  <a:ext uri="{FF2B5EF4-FFF2-40B4-BE49-F238E27FC236}">
                    <a16:creationId xmlns:a16="http://schemas.microsoft.com/office/drawing/2014/main" id="{24AE216E-9263-E51B-47C3-62A84479705A}"/>
                  </a:ext>
                </a:extLst>
              </p:cNvPr>
              <p:cNvSpPr/>
              <p:nvPr/>
            </p:nvSpPr>
            <p:spPr>
              <a:xfrm>
                <a:off x="6957370" y="2426475"/>
                <a:ext cx="215132" cy="91641"/>
              </a:xfrm>
              <a:custGeom>
                <a:avLst/>
                <a:gdLst>
                  <a:gd name="connsiteX0" fmla="*/ 180123 w 183180"/>
                  <a:gd name="connsiteY0" fmla="*/ 78030 h 78030"/>
                  <a:gd name="connsiteX1" fmla="*/ 183180 w 183180"/>
                  <a:gd name="connsiteY1" fmla="*/ 73634 h 78030"/>
                  <a:gd name="connsiteX2" fmla="*/ 182498 w 183180"/>
                  <a:gd name="connsiteY2" fmla="*/ 69286 h 78030"/>
                  <a:gd name="connsiteX3" fmla="*/ 178069 w 183180"/>
                  <a:gd name="connsiteY3" fmla="*/ 67051 h 78030"/>
                  <a:gd name="connsiteX4" fmla="*/ 174181 w 183180"/>
                  <a:gd name="connsiteY4" fmla="*/ 64594 h 78030"/>
                  <a:gd name="connsiteX5" fmla="*/ 171658 w 183180"/>
                  <a:gd name="connsiteY5" fmla="*/ 60912 h 78030"/>
                  <a:gd name="connsiteX6" fmla="*/ 167862 w 183180"/>
                  <a:gd name="connsiteY6" fmla="*/ 58537 h 78030"/>
                  <a:gd name="connsiteX7" fmla="*/ 172275 w 183180"/>
                  <a:gd name="connsiteY7" fmla="*/ 53680 h 78030"/>
                  <a:gd name="connsiteX8" fmla="*/ 168618 w 183180"/>
                  <a:gd name="connsiteY8" fmla="*/ 50541 h 78030"/>
                  <a:gd name="connsiteX9" fmla="*/ 164377 w 183180"/>
                  <a:gd name="connsiteY9" fmla="*/ 48610 h 78030"/>
                  <a:gd name="connsiteX10" fmla="*/ 160400 w 183180"/>
                  <a:gd name="connsiteY10" fmla="*/ 47443 h 78030"/>
                  <a:gd name="connsiteX11" fmla="*/ 156619 w 183180"/>
                  <a:gd name="connsiteY11" fmla="*/ 45364 h 78030"/>
                  <a:gd name="connsiteX12" fmla="*/ 151261 w 183180"/>
                  <a:gd name="connsiteY12" fmla="*/ 43063 h 78030"/>
                  <a:gd name="connsiteX13" fmla="*/ 152675 w 183180"/>
                  <a:gd name="connsiteY13" fmla="*/ 38740 h 78030"/>
                  <a:gd name="connsiteX14" fmla="*/ 152067 w 183180"/>
                  <a:gd name="connsiteY14" fmla="*/ 33702 h 78030"/>
                  <a:gd name="connsiteX15" fmla="*/ 147826 w 183180"/>
                  <a:gd name="connsiteY15" fmla="*/ 33168 h 78030"/>
                  <a:gd name="connsiteX16" fmla="*/ 142542 w 183180"/>
                  <a:gd name="connsiteY16" fmla="*/ 31746 h 78030"/>
                  <a:gd name="connsiteX17" fmla="*/ 138737 w 183180"/>
                  <a:gd name="connsiteY17" fmla="*/ 30053 h 78030"/>
                  <a:gd name="connsiteX18" fmla="*/ 134883 w 183180"/>
                  <a:gd name="connsiteY18" fmla="*/ 26898 h 78030"/>
                  <a:gd name="connsiteX19" fmla="*/ 130733 w 183180"/>
                  <a:gd name="connsiteY19" fmla="*/ 26388 h 78030"/>
                  <a:gd name="connsiteX20" fmla="*/ 126862 w 183180"/>
                  <a:gd name="connsiteY20" fmla="*/ 27983 h 78030"/>
                  <a:gd name="connsiteX21" fmla="*/ 122367 w 183180"/>
                  <a:gd name="connsiteY21" fmla="*/ 25402 h 78030"/>
                  <a:gd name="connsiteX22" fmla="*/ 118044 w 183180"/>
                  <a:gd name="connsiteY22" fmla="*/ 25501 h 78030"/>
                  <a:gd name="connsiteX23" fmla="*/ 113129 w 183180"/>
                  <a:gd name="connsiteY23" fmla="*/ 26536 h 78030"/>
                  <a:gd name="connsiteX24" fmla="*/ 110105 w 183180"/>
                  <a:gd name="connsiteY24" fmla="*/ 30045 h 78030"/>
                  <a:gd name="connsiteX25" fmla="*/ 105396 w 183180"/>
                  <a:gd name="connsiteY25" fmla="*/ 31878 h 78030"/>
                  <a:gd name="connsiteX26" fmla="*/ 101107 w 183180"/>
                  <a:gd name="connsiteY26" fmla="*/ 30259 h 78030"/>
                  <a:gd name="connsiteX27" fmla="*/ 100236 w 183180"/>
                  <a:gd name="connsiteY27" fmla="*/ 25969 h 78030"/>
                  <a:gd name="connsiteX28" fmla="*/ 95888 w 183180"/>
                  <a:gd name="connsiteY28" fmla="*/ 24186 h 78030"/>
                  <a:gd name="connsiteX29" fmla="*/ 91483 w 183180"/>
                  <a:gd name="connsiteY29" fmla="*/ 21844 h 78030"/>
                  <a:gd name="connsiteX30" fmla="*/ 87202 w 183180"/>
                  <a:gd name="connsiteY30" fmla="*/ 21235 h 78030"/>
                  <a:gd name="connsiteX31" fmla="*/ 82624 w 183180"/>
                  <a:gd name="connsiteY31" fmla="*/ 18984 h 78030"/>
                  <a:gd name="connsiteX32" fmla="*/ 78696 w 183180"/>
                  <a:gd name="connsiteY32" fmla="*/ 16905 h 78030"/>
                  <a:gd name="connsiteX33" fmla="*/ 75548 w 183180"/>
                  <a:gd name="connsiteY33" fmla="*/ 14045 h 78030"/>
                  <a:gd name="connsiteX34" fmla="*/ 71135 w 183180"/>
                  <a:gd name="connsiteY34" fmla="*/ 11974 h 78030"/>
                  <a:gd name="connsiteX35" fmla="*/ 66657 w 183180"/>
                  <a:gd name="connsiteY35" fmla="*/ 12508 h 78030"/>
                  <a:gd name="connsiteX36" fmla="*/ 62572 w 183180"/>
                  <a:gd name="connsiteY36" fmla="*/ 11004 h 78030"/>
                  <a:gd name="connsiteX37" fmla="*/ 57658 w 183180"/>
                  <a:gd name="connsiteY37" fmla="*/ 11242 h 78030"/>
                  <a:gd name="connsiteX38" fmla="*/ 52333 w 183180"/>
                  <a:gd name="connsiteY38" fmla="*/ 11990 h 78030"/>
                  <a:gd name="connsiteX39" fmla="*/ 48084 w 183180"/>
                  <a:gd name="connsiteY39" fmla="*/ 10018 h 78030"/>
                  <a:gd name="connsiteX40" fmla="*/ 43161 w 183180"/>
                  <a:gd name="connsiteY40" fmla="*/ 11094 h 78030"/>
                  <a:gd name="connsiteX41" fmla="*/ 39258 w 183180"/>
                  <a:gd name="connsiteY41" fmla="*/ 9443 h 78030"/>
                  <a:gd name="connsiteX42" fmla="*/ 35387 w 183180"/>
                  <a:gd name="connsiteY42" fmla="*/ 6747 h 78030"/>
                  <a:gd name="connsiteX43" fmla="*/ 30966 w 183180"/>
                  <a:gd name="connsiteY43" fmla="*/ 6607 h 78030"/>
                  <a:gd name="connsiteX44" fmla="*/ 25665 w 183180"/>
                  <a:gd name="connsiteY44" fmla="*/ 5440 h 78030"/>
                  <a:gd name="connsiteX45" fmla="*/ 21622 w 183180"/>
                  <a:gd name="connsiteY45" fmla="*/ 3649 h 78030"/>
                  <a:gd name="connsiteX46" fmla="*/ 17340 w 183180"/>
                  <a:gd name="connsiteY46" fmla="*/ 1504 h 78030"/>
                  <a:gd name="connsiteX47" fmla="*/ 12944 w 183180"/>
                  <a:gd name="connsiteY47" fmla="*/ 1718 h 78030"/>
                  <a:gd name="connsiteX48" fmla="*/ 8777 w 183180"/>
                  <a:gd name="connsiteY48" fmla="*/ 699 h 78030"/>
                  <a:gd name="connsiteX49" fmla="*/ 3665 w 183180"/>
                  <a:gd name="connsiteY49" fmla="*/ 0 h 78030"/>
                  <a:gd name="connsiteX50" fmla="*/ 0 w 183180"/>
                  <a:gd name="connsiteY50" fmla="*/ 3756 h 78030"/>
                  <a:gd name="connsiteX51" fmla="*/ 3805 w 183180"/>
                  <a:gd name="connsiteY51" fmla="*/ 7314 h 78030"/>
                  <a:gd name="connsiteX52" fmla="*/ 7643 w 183180"/>
                  <a:gd name="connsiteY52" fmla="*/ 12114 h 78030"/>
                  <a:gd name="connsiteX53" fmla="*/ 12697 w 183180"/>
                  <a:gd name="connsiteY53" fmla="*/ 13486 h 78030"/>
                  <a:gd name="connsiteX54" fmla="*/ 17266 w 183180"/>
                  <a:gd name="connsiteY54" fmla="*/ 14702 h 78030"/>
                  <a:gd name="connsiteX55" fmla="*/ 23191 w 183180"/>
                  <a:gd name="connsiteY55" fmla="*/ 15524 h 78030"/>
                  <a:gd name="connsiteX56" fmla="*/ 26553 w 183180"/>
                  <a:gd name="connsiteY56" fmla="*/ 18376 h 78030"/>
                  <a:gd name="connsiteX57" fmla="*/ 30587 w 183180"/>
                  <a:gd name="connsiteY57" fmla="*/ 22583 h 78030"/>
                  <a:gd name="connsiteX58" fmla="*/ 36398 w 183180"/>
                  <a:gd name="connsiteY58" fmla="*/ 24843 h 78030"/>
                  <a:gd name="connsiteX59" fmla="*/ 41345 w 183180"/>
                  <a:gd name="connsiteY59" fmla="*/ 28254 h 78030"/>
                  <a:gd name="connsiteX60" fmla="*/ 44534 w 183180"/>
                  <a:gd name="connsiteY60" fmla="*/ 36127 h 78030"/>
                  <a:gd name="connsiteX61" fmla="*/ 47459 w 183180"/>
                  <a:gd name="connsiteY61" fmla="*/ 40211 h 78030"/>
                  <a:gd name="connsiteX62" fmla="*/ 49078 w 183180"/>
                  <a:gd name="connsiteY62" fmla="*/ 44764 h 78030"/>
                  <a:gd name="connsiteX63" fmla="*/ 52226 w 183180"/>
                  <a:gd name="connsiteY63" fmla="*/ 48634 h 78030"/>
                  <a:gd name="connsiteX64" fmla="*/ 53647 w 183180"/>
                  <a:gd name="connsiteY64" fmla="*/ 53302 h 78030"/>
                  <a:gd name="connsiteX65" fmla="*/ 53023 w 183180"/>
                  <a:gd name="connsiteY65" fmla="*/ 57986 h 78030"/>
                  <a:gd name="connsiteX66" fmla="*/ 49933 w 183180"/>
                  <a:gd name="connsiteY66" fmla="*/ 61060 h 78030"/>
                  <a:gd name="connsiteX67" fmla="*/ 53006 w 183180"/>
                  <a:gd name="connsiteY67" fmla="*/ 64906 h 78030"/>
                  <a:gd name="connsiteX68" fmla="*/ 57025 w 183180"/>
                  <a:gd name="connsiteY68" fmla="*/ 66221 h 78030"/>
                  <a:gd name="connsiteX69" fmla="*/ 60279 w 183180"/>
                  <a:gd name="connsiteY69" fmla="*/ 63624 h 78030"/>
                  <a:gd name="connsiteX70" fmla="*/ 64446 w 183180"/>
                  <a:gd name="connsiteY70" fmla="*/ 64060 h 78030"/>
                  <a:gd name="connsiteX71" fmla="*/ 68580 w 183180"/>
                  <a:gd name="connsiteY71" fmla="*/ 64544 h 78030"/>
                  <a:gd name="connsiteX72" fmla="*/ 72721 w 183180"/>
                  <a:gd name="connsiteY72" fmla="*/ 65843 h 78030"/>
                  <a:gd name="connsiteX73" fmla="*/ 76033 w 183180"/>
                  <a:gd name="connsiteY73" fmla="*/ 63279 h 78030"/>
                  <a:gd name="connsiteX74" fmla="*/ 79937 w 183180"/>
                  <a:gd name="connsiteY74" fmla="*/ 61381 h 78030"/>
                  <a:gd name="connsiteX75" fmla="*/ 83725 w 183180"/>
                  <a:gd name="connsiteY75" fmla="*/ 65186 h 78030"/>
                  <a:gd name="connsiteX76" fmla="*/ 87769 w 183180"/>
                  <a:gd name="connsiteY76" fmla="*/ 67232 h 78030"/>
                  <a:gd name="connsiteX77" fmla="*/ 91566 w 183180"/>
                  <a:gd name="connsiteY77" fmla="*/ 69763 h 78030"/>
                  <a:gd name="connsiteX78" fmla="*/ 95148 w 183180"/>
                  <a:gd name="connsiteY78" fmla="*/ 74036 h 78030"/>
                  <a:gd name="connsiteX79" fmla="*/ 99413 w 183180"/>
                  <a:gd name="connsiteY79" fmla="*/ 73897 h 78030"/>
                  <a:gd name="connsiteX80" fmla="*/ 104008 w 183180"/>
                  <a:gd name="connsiteY80" fmla="*/ 75368 h 78030"/>
                  <a:gd name="connsiteX81" fmla="*/ 108939 w 183180"/>
                  <a:gd name="connsiteY81" fmla="*/ 76485 h 78030"/>
                  <a:gd name="connsiteX82" fmla="*/ 113360 w 183180"/>
                  <a:gd name="connsiteY82" fmla="*/ 74406 h 78030"/>
                  <a:gd name="connsiteX83" fmla="*/ 119030 w 183180"/>
                  <a:gd name="connsiteY83" fmla="*/ 74012 h 78030"/>
                  <a:gd name="connsiteX84" fmla="*/ 123665 w 183180"/>
                  <a:gd name="connsiteY84" fmla="*/ 73593 h 78030"/>
                  <a:gd name="connsiteX85" fmla="*/ 127971 w 183180"/>
                  <a:gd name="connsiteY85" fmla="*/ 73814 h 78030"/>
                  <a:gd name="connsiteX86" fmla="*/ 132253 w 183180"/>
                  <a:gd name="connsiteY86" fmla="*/ 72401 h 78030"/>
                  <a:gd name="connsiteX87" fmla="*/ 136986 w 183180"/>
                  <a:gd name="connsiteY87" fmla="*/ 73108 h 78030"/>
                  <a:gd name="connsiteX88" fmla="*/ 142008 w 183180"/>
                  <a:gd name="connsiteY88" fmla="*/ 69352 h 78030"/>
                  <a:gd name="connsiteX89" fmla="*/ 145352 w 183180"/>
                  <a:gd name="connsiteY89" fmla="*/ 66024 h 78030"/>
                  <a:gd name="connsiteX90" fmla="*/ 150053 w 183180"/>
                  <a:gd name="connsiteY90" fmla="*/ 66525 h 78030"/>
                  <a:gd name="connsiteX91" fmla="*/ 154236 w 183180"/>
                  <a:gd name="connsiteY91" fmla="*/ 68210 h 78030"/>
                  <a:gd name="connsiteX92" fmla="*/ 159126 w 183180"/>
                  <a:gd name="connsiteY92" fmla="*/ 68974 h 78030"/>
                  <a:gd name="connsiteX93" fmla="*/ 161427 w 183180"/>
                  <a:gd name="connsiteY93" fmla="*/ 72984 h 78030"/>
                  <a:gd name="connsiteX94" fmla="*/ 168026 w 183180"/>
                  <a:gd name="connsiteY94" fmla="*/ 73987 h 78030"/>
                  <a:gd name="connsiteX95" fmla="*/ 172891 w 183180"/>
                  <a:gd name="connsiteY95" fmla="*/ 74217 h 78030"/>
                  <a:gd name="connsiteX96" fmla="*/ 176417 w 183180"/>
                  <a:gd name="connsiteY96" fmla="*/ 76609 h 780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</a:cxnLst>
                <a:rect l="l" t="t" r="r" b="b"/>
                <a:pathLst>
                  <a:path w="183180" h="78030">
                    <a:moveTo>
                      <a:pt x="180123" y="78030"/>
                    </a:moveTo>
                    <a:lnTo>
                      <a:pt x="183180" y="73634"/>
                    </a:lnTo>
                    <a:lnTo>
                      <a:pt x="182498" y="69286"/>
                    </a:lnTo>
                    <a:lnTo>
                      <a:pt x="178069" y="67051"/>
                    </a:lnTo>
                    <a:lnTo>
                      <a:pt x="174181" y="64594"/>
                    </a:lnTo>
                    <a:lnTo>
                      <a:pt x="171658" y="60912"/>
                    </a:lnTo>
                    <a:lnTo>
                      <a:pt x="167862" y="58537"/>
                    </a:lnTo>
                    <a:lnTo>
                      <a:pt x="172275" y="53680"/>
                    </a:lnTo>
                    <a:lnTo>
                      <a:pt x="168618" y="50541"/>
                    </a:lnTo>
                    <a:lnTo>
                      <a:pt x="164377" y="48610"/>
                    </a:lnTo>
                    <a:lnTo>
                      <a:pt x="160400" y="47443"/>
                    </a:lnTo>
                    <a:lnTo>
                      <a:pt x="156619" y="45364"/>
                    </a:lnTo>
                    <a:lnTo>
                      <a:pt x="151261" y="43063"/>
                    </a:lnTo>
                    <a:lnTo>
                      <a:pt x="152675" y="38740"/>
                    </a:lnTo>
                    <a:lnTo>
                      <a:pt x="152067" y="33702"/>
                    </a:lnTo>
                    <a:lnTo>
                      <a:pt x="147826" y="33168"/>
                    </a:lnTo>
                    <a:lnTo>
                      <a:pt x="142542" y="31746"/>
                    </a:lnTo>
                    <a:lnTo>
                      <a:pt x="138737" y="30053"/>
                    </a:lnTo>
                    <a:lnTo>
                      <a:pt x="134883" y="26898"/>
                    </a:lnTo>
                    <a:lnTo>
                      <a:pt x="130733" y="26388"/>
                    </a:lnTo>
                    <a:lnTo>
                      <a:pt x="126862" y="27983"/>
                    </a:lnTo>
                    <a:lnTo>
                      <a:pt x="122367" y="25402"/>
                    </a:lnTo>
                    <a:lnTo>
                      <a:pt x="118044" y="25501"/>
                    </a:lnTo>
                    <a:lnTo>
                      <a:pt x="113129" y="26536"/>
                    </a:lnTo>
                    <a:lnTo>
                      <a:pt x="110105" y="30045"/>
                    </a:lnTo>
                    <a:lnTo>
                      <a:pt x="105396" y="31878"/>
                    </a:lnTo>
                    <a:lnTo>
                      <a:pt x="101107" y="30259"/>
                    </a:lnTo>
                    <a:lnTo>
                      <a:pt x="100236" y="25969"/>
                    </a:lnTo>
                    <a:lnTo>
                      <a:pt x="95888" y="24186"/>
                    </a:lnTo>
                    <a:lnTo>
                      <a:pt x="91483" y="21844"/>
                    </a:lnTo>
                    <a:lnTo>
                      <a:pt x="87202" y="21235"/>
                    </a:lnTo>
                    <a:lnTo>
                      <a:pt x="82624" y="18984"/>
                    </a:lnTo>
                    <a:lnTo>
                      <a:pt x="78696" y="16905"/>
                    </a:lnTo>
                    <a:lnTo>
                      <a:pt x="75548" y="14045"/>
                    </a:lnTo>
                    <a:lnTo>
                      <a:pt x="71135" y="11974"/>
                    </a:lnTo>
                    <a:lnTo>
                      <a:pt x="66657" y="12508"/>
                    </a:lnTo>
                    <a:lnTo>
                      <a:pt x="62572" y="11004"/>
                    </a:lnTo>
                    <a:lnTo>
                      <a:pt x="57658" y="11242"/>
                    </a:lnTo>
                    <a:lnTo>
                      <a:pt x="52333" y="11990"/>
                    </a:lnTo>
                    <a:lnTo>
                      <a:pt x="48084" y="10018"/>
                    </a:lnTo>
                    <a:lnTo>
                      <a:pt x="43161" y="11094"/>
                    </a:lnTo>
                    <a:lnTo>
                      <a:pt x="39258" y="9443"/>
                    </a:lnTo>
                    <a:lnTo>
                      <a:pt x="35387" y="6747"/>
                    </a:lnTo>
                    <a:lnTo>
                      <a:pt x="30966" y="6607"/>
                    </a:lnTo>
                    <a:lnTo>
                      <a:pt x="25665" y="5440"/>
                    </a:lnTo>
                    <a:lnTo>
                      <a:pt x="21622" y="3649"/>
                    </a:lnTo>
                    <a:lnTo>
                      <a:pt x="17340" y="1504"/>
                    </a:lnTo>
                    <a:lnTo>
                      <a:pt x="12944" y="1718"/>
                    </a:lnTo>
                    <a:lnTo>
                      <a:pt x="8777" y="699"/>
                    </a:lnTo>
                    <a:lnTo>
                      <a:pt x="3665" y="0"/>
                    </a:lnTo>
                    <a:lnTo>
                      <a:pt x="0" y="3756"/>
                    </a:lnTo>
                    <a:lnTo>
                      <a:pt x="3805" y="7314"/>
                    </a:lnTo>
                    <a:lnTo>
                      <a:pt x="7643" y="12114"/>
                    </a:lnTo>
                    <a:lnTo>
                      <a:pt x="12697" y="13486"/>
                    </a:lnTo>
                    <a:lnTo>
                      <a:pt x="17266" y="14702"/>
                    </a:lnTo>
                    <a:lnTo>
                      <a:pt x="23191" y="15524"/>
                    </a:lnTo>
                    <a:lnTo>
                      <a:pt x="26553" y="18376"/>
                    </a:lnTo>
                    <a:lnTo>
                      <a:pt x="30587" y="22583"/>
                    </a:lnTo>
                    <a:lnTo>
                      <a:pt x="36398" y="24843"/>
                    </a:lnTo>
                    <a:lnTo>
                      <a:pt x="41345" y="28254"/>
                    </a:lnTo>
                    <a:lnTo>
                      <a:pt x="44534" y="36127"/>
                    </a:lnTo>
                    <a:lnTo>
                      <a:pt x="47459" y="40211"/>
                    </a:lnTo>
                    <a:lnTo>
                      <a:pt x="49078" y="44764"/>
                    </a:lnTo>
                    <a:lnTo>
                      <a:pt x="52226" y="48634"/>
                    </a:lnTo>
                    <a:lnTo>
                      <a:pt x="53647" y="53302"/>
                    </a:lnTo>
                    <a:lnTo>
                      <a:pt x="53023" y="57986"/>
                    </a:lnTo>
                    <a:lnTo>
                      <a:pt x="49933" y="61060"/>
                    </a:lnTo>
                    <a:lnTo>
                      <a:pt x="53006" y="64906"/>
                    </a:lnTo>
                    <a:lnTo>
                      <a:pt x="57025" y="66221"/>
                    </a:lnTo>
                    <a:lnTo>
                      <a:pt x="60279" y="63624"/>
                    </a:lnTo>
                    <a:lnTo>
                      <a:pt x="64446" y="64060"/>
                    </a:lnTo>
                    <a:lnTo>
                      <a:pt x="68580" y="64544"/>
                    </a:lnTo>
                    <a:lnTo>
                      <a:pt x="72721" y="65843"/>
                    </a:lnTo>
                    <a:lnTo>
                      <a:pt x="76033" y="63279"/>
                    </a:lnTo>
                    <a:lnTo>
                      <a:pt x="79937" y="61381"/>
                    </a:lnTo>
                    <a:lnTo>
                      <a:pt x="83725" y="65186"/>
                    </a:lnTo>
                    <a:lnTo>
                      <a:pt x="87769" y="67232"/>
                    </a:lnTo>
                    <a:lnTo>
                      <a:pt x="91566" y="69763"/>
                    </a:lnTo>
                    <a:lnTo>
                      <a:pt x="95148" y="74036"/>
                    </a:lnTo>
                    <a:lnTo>
                      <a:pt x="99413" y="73897"/>
                    </a:lnTo>
                    <a:lnTo>
                      <a:pt x="104008" y="75368"/>
                    </a:lnTo>
                    <a:lnTo>
                      <a:pt x="108939" y="76485"/>
                    </a:lnTo>
                    <a:lnTo>
                      <a:pt x="113360" y="74406"/>
                    </a:lnTo>
                    <a:lnTo>
                      <a:pt x="119030" y="74012"/>
                    </a:lnTo>
                    <a:lnTo>
                      <a:pt x="123665" y="73593"/>
                    </a:lnTo>
                    <a:lnTo>
                      <a:pt x="127971" y="73814"/>
                    </a:lnTo>
                    <a:lnTo>
                      <a:pt x="132253" y="72401"/>
                    </a:lnTo>
                    <a:lnTo>
                      <a:pt x="136986" y="73108"/>
                    </a:lnTo>
                    <a:lnTo>
                      <a:pt x="142008" y="69352"/>
                    </a:lnTo>
                    <a:lnTo>
                      <a:pt x="145352" y="66024"/>
                    </a:lnTo>
                    <a:lnTo>
                      <a:pt x="150053" y="66525"/>
                    </a:lnTo>
                    <a:lnTo>
                      <a:pt x="154236" y="68210"/>
                    </a:lnTo>
                    <a:lnTo>
                      <a:pt x="159126" y="68974"/>
                    </a:lnTo>
                    <a:lnTo>
                      <a:pt x="161427" y="72984"/>
                    </a:lnTo>
                    <a:lnTo>
                      <a:pt x="168026" y="73987"/>
                    </a:lnTo>
                    <a:lnTo>
                      <a:pt x="172891" y="74217"/>
                    </a:lnTo>
                    <a:lnTo>
                      <a:pt x="176417" y="76609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98" name="Free-form: Shape 1197">
                <a:extLst>
                  <a:ext uri="{FF2B5EF4-FFF2-40B4-BE49-F238E27FC236}">
                    <a16:creationId xmlns:a16="http://schemas.microsoft.com/office/drawing/2014/main" id="{978568B2-C93E-59D4-74E7-379C04DE5BC5}"/>
                  </a:ext>
                </a:extLst>
              </p:cNvPr>
              <p:cNvSpPr/>
              <p:nvPr/>
            </p:nvSpPr>
            <p:spPr>
              <a:xfrm>
                <a:off x="6553654" y="2481257"/>
                <a:ext cx="86189" cy="69626"/>
              </a:xfrm>
              <a:custGeom>
                <a:avLst/>
                <a:gdLst>
                  <a:gd name="connsiteX0" fmla="*/ 30395 w 85922"/>
                  <a:gd name="connsiteY0" fmla="*/ 0 h 69410"/>
                  <a:gd name="connsiteX1" fmla="*/ 34032 w 85922"/>
                  <a:gd name="connsiteY1" fmla="*/ 3251 h 69410"/>
                  <a:gd name="connsiteX2" fmla="*/ 38574 w 85922"/>
                  <a:gd name="connsiteY2" fmla="*/ 4946 h 69410"/>
                  <a:gd name="connsiteX3" fmla="*/ 43269 w 85922"/>
                  <a:gd name="connsiteY3" fmla="*/ 3762 h 69410"/>
                  <a:gd name="connsiteX4" fmla="*/ 48195 w 85922"/>
                  <a:gd name="connsiteY4" fmla="*/ 3541 h 69410"/>
                  <a:gd name="connsiteX5" fmla="*/ 52024 w 85922"/>
                  <a:gd name="connsiteY5" fmla="*/ 6542 h 69410"/>
                  <a:gd name="connsiteX6" fmla="*/ 53275 w 85922"/>
                  <a:gd name="connsiteY6" fmla="*/ 11604 h 69410"/>
                  <a:gd name="connsiteX7" fmla="*/ 56403 w 85922"/>
                  <a:gd name="connsiteY7" fmla="*/ 16606 h 69410"/>
                  <a:gd name="connsiteX8" fmla="*/ 61020 w 85922"/>
                  <a:gd name="connsiteY8" fmla="*/ 20571 h 69410"/>
                  <a:gd name="connsiteX9" fmla="*/ 71518 w 85922"/>
                  <a:gd name="connsiteY9" fmla="*/ 24900 h 69410"/>
                  <a:gd name="connsiteX10" fmla="*/ 77069 w 85922"/>
                  <a:gd name="connsiteY10" fmla="*/ 27305 h 69410"/>
                  <a:gd name="connsiteX11" fmla="*/ 85922 w 85922"/>
                  <a:gd name="connsiteY11" fmla="*/ 32982 h 69410"/>
                  <a:gd name="connsiteX12" fmla="*/ 84930 w 85922"/>
                  <a:gd name="connsiteY12" fmla="*/ 38303 h 69410"/>
                  <a:gd name="connsiteX13" fmla="*/ 79686 w 85922"/>
                  <a:gd name="connsiteY13" fmla="*/ 40140 h 69410"/>
                  <a:gd name="connsiteX14" fmla="*/ 73520 w 85922"/>
                  <a:gd name="connsiteY14" fmla="*/ 38514 h 69410"/>
                  <a:gd name="connsiteX15" fmla="*/ 68333 w 85922"/>
                  <a:gd name="connsiteY15" fmla="*/ 37533 h 69410"/>
                  <a:gd name="connsiteX16" fmla="*/ 61655 w 85922"/>
                  <a:gd name="connsiteY16" fmla="*/ 36244 h 69410"/>
                  <a:gd name="connsiteX17" fmla="*/ 55911 w 85922"/>
                  <a:gd name="connsiteY17" fmla="*/ 37216 h 69410"/>
                  <a:gd name="connsiteX18" fmla="*/ 51812 w 85922"/>
                  <a:gd name="connsiteY18" fmla="*/ 40247 h 69410"/>
                  <a:gd name="connsiteX19" fmla="*/ 46319 w 85922"/>
                  <a:gd name="connsiteY19" fmla="*/ 38803 h 69410"/>
                  <a:gd name="connsiteX20" fmla="*/ 40776 w 85922"/>
                  <a:gd name="connsiteY20" fmla="*/ 39592 h 69410"/>
                  <a:gd name="connsiteX21" fmla="*/ 37206 w 85922"/>
                  <a:gd name="connsiteY21" fmla="*/ 47001 h 69410"/>
                  <a:gd name="connsiteX22" fmla="*/ 33926 w 85922"/>
                  <a:gd name="connsiteY22" fmla="*/ 51273 h 69410"/>
                  <a:gd name="connsiteX23" fmla="*/ 27393 w 85922"/>
                  <a:gd name="connsiteY23" fmla="*/ 54718 h 69410"/>
                  <a:gd name="connsiteX24" fmla="*/ 21360 w 85922"/>
                  <a:gd name="connsiteY24" fmla="*/ 57325 h 69410"/>
                  <a:gd name="connsiteX25" fmla="*/ 13250 w 85922"/>
                  <a:gd name="connsiteY25" fmla="*/ 65320 h 69410"/>
                  <a:gd name="connsiteX26" fmla="*/ 10113 w 85922"/>
                  <a:gd name="connsiteY26" fmla="*/ 69410 h 69410"/>
                  <a:gd name="connsiteX27" fmla="*/ 6186 w 85922"/>
                  <a:gd name="connsiteY27" fmla="*/ 62645 h 69410"/>
                  <a:gd name="connsiteX28" fmla="*/ 11037 w 85922"/>
                  <a:gd name="connsiteY28" fmla="*/ 59258 h 69410"/>
                  <a:gd name="connsiteX29" fmla="*/ 15944 w 85922"/>
                  <a:gd name="connsiteY29" fmla="*/ 56661 h 69410"/>
                  <a:gd name="connsiteX30" fmla="*/ 19368 w 85922"/>
                  <a:gd name="connsiteY30" fmla="*/ 51639 h 69410"/>
                  <a:gd name="connsiteX31" fmla="*/ 13740 w 85922"/>
                  <a:gd name="connsiteY31" fmla="*/ 53428 h 69410"/>
                  <a:gd name="connsiteX32" fmla="*/ 6783 w 85922"/>
                  <a:gd name="connsiteY32" fmla="*/ 53861 h 69410"/>
                  <a:gd name="connsiteX33" fmla="*/ 1886 w 85922"/>
                  <a:gd name="connsiteY33" fmla="*/ 53755 h 69410"/>
                  <a:gd name="connsiteX34" fmla="*/ 0 w 85922"/>
                  <a:gd name="connsiteY34" fmla="*/ 48281 h 69410"/>
                  <a:gd name="connsiteX35" fmla="*/ 2367 w 85922"/>
                  <a:gd name="connsiteY35" fmla="*/ 43806 h 69410"/>
                  <a:gd name="connsiteX36" fmla="*/ 5090 w 85922"/>
                  <a:gd name="connsiteY36" fmla="*/ 39688 h 69410"/>
                  <a:gd name="connsiteX37" fmla="*/ 3888 w 85922"/>
                  <a:gd name="connsiteY37" fmla="*/ 34926 h 69410"/>
                  <a:gd name="connsiteX38" fmla="*/ 3685 w 85922"/>
                  <a:gd name="connsiteY38" fmla="*/ 30086 h 69410"/>
                  <a:gd name="connsiteX39" fmla="*/ 8131 w 85922"/>
                  <a:gd name="connsiteY39" fmla="*/ 27912 h 69410"/>
                  <a:gd name="connsiteX40" fmla="*/ 12586 w 85922"/>
                  <a:gd name="connsiteY40" fmla="*/ 25785 h 69410"/>
                  <a:gd name="connsiteX41" fmla="*/ 11219 w 85922"/>
                  <a:gd name="connsiteY41" fmla="*/ 21128 h 69410"/>
                  <a:gd name="connsiteX42" fmla="*/ 9361 w 85922"/>
                  <a:gd name="connsiteY42" fmla="*/ 16645 h 69410"/>
                  <a:gd name="connsiteX43" fmla="*/ 5282 w 85922"/>
                  <a:gd name="connsiteY43" fmla="*/ 14057 h 69410"/>
                  <a:gd name="connsiteX44" fmla="*/ 2964 w 85922"/>
                  <a:gd name="connsiteY44" fmla="*/ 9034 h 69410"/>
                  <a:gd name="connsiteX45" fmla="*/ 8332 w 85922"/>
                  <a:gd name="connsiteY45" fmla="*/ 7658 h 69410"/>
                  <a:gd name="connsiteX46" fmla="*/ 11469 w 85922"/>
                  <a:gd name="connsiteY46" fmla="*/ 3771 h 69410"/>
                  <a:gd name="connsiteX47" fmla="*/ 16338 w 85922"/>
                  <a:gd name="connsiteY47" fmla="*/ 3589 h 69410"/>
                  <a:gd name="connsiteX48" fmla="*/ 20668 w 85922"/>
                  <a:gd name="connsiteY48" fmla="*/ 1212 h 69410"/>
                  <a:gd name="connsiteX49" fmla="*/ 25440 w 85922"/>
                  <a:gd name="connsiteY49" fmla="*/ 240 h 69410"/>
                  <a:gd name="connsiteX50" fmla="*/ 30395 w 85922"/>
                  <a:gd name="connsiteY50" fmla="*/ 0 h 694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85922" h="69410">
                    <a:moveTo>
                      <a:pt x="30395" y="0"/>
                    </a:moveTo>
                    <a:lnTo>
                      <a:pt x="34032" y="3251"/>
                    </a:lnTo>
                    <a:lnTo>
                      <a:pt x="38574" y="4946"/>
                    </a:lnTo>
                    <a:lnTo>
                      <a:pt x="43269" y="3762"/>
                    </a:lnTo>
                    <a:lnTo>
                      <a:pt x="48195" y="3541"/>
                    </a:lnTo>
                    <a:lnTo>
                      <a:pt x="52024" y="6542"/>
                    </a:lnTo>
                    <a:lnTo>
                      <a:pt x="53275" y="11604"/>
                    </a:lnTo>
                    <a:lnTo>
                      <a:pt x="56403" y="16606"/>
                    </a:lnTo>
                    <a:lnTo>
                      <a:pt x="61020" y="20571"/>
                    </a:lnTo>
                    <a:lnTo>
                      <a:pt x="71518" y="24900"/>
                    </a:lnTo>
                    <a:lnTo>
                      <a:pt x="77069" y="27305"/>
                    </a:lnTo>
                    <a:lnTo>
                      <a:pt x="85922" y="32982"/>
                    </a:lnTo>
                    <a:lnTo>
                      <a:pt x="84930" y="38303"/>
                    </a:lnTo>
                    <a:lnTo>
                      <a:pt x="79686" y="40140"/>
                    </a:lnTo>
                    <a:lnTo>
                      <a:pt x="73520" y="38514"/>
                    </a:lnTo>
                    <a:lnTo>
                      <a:pt x="68333" y="37533"/>
                    </a:lnTo>
                    <a:lnTo>
                      <a:pt x="61655" y="36244"/>
                    </a:lnTo>
                    <a:lnTo>
                      <a:pt x="55911" y="37216"/>
                    </a:lnTo>
                    <a:lnTo>
                      <a:pt x="51812" y="40247"/>
                    </a:lnTo>
                    <a:lnTo>
                      <a:pt x="46319" y="38803"/>
                    </a:lnTo>
                    <a:lnTo>
                      <a:pt x="40776" y="39592"/>
                    </a:lnTo>
                    <a:lnTo>
                      <a:pt x="37206" y="47001"/>
                    </a:lnTo>
                    <a:lnTo>
                      <a:pt x="33926" y="51273"/>
                    </a:lnTo>
                    <a:lnTo>
                      <a:pt x="27393" y="54718"/>
                    </a:lnTo>
                    <a:lnTo>
                      <a:pt x="21360" y="57325"/>
                    </a:lnTo>
                    <a:lnTo>
                      <a:pt x="13250" y="65320"/>
                    </a:lnTo>
                    <a:lnTo>
                      <a:pt x="10113" y="69410"/>
                    </a:lnTo>
                    <a:lnTo>
                      <a:pt x="6186" y="62645"/>
                    </a:lnTo>
                    <a:lnTo>
                      <a:pt x="11037" y="59258"/>
                    </a:lnTo>
                    <a:lnTo>
                      <a:pt x="15944" y="56661"/>
                    </a:lnTo>
                    <a:lnTo>
                      <a:pt x="19368" y="51639"/>
                    </a:lnTo>
                    <a:lnTo>
                      <a:pt x="13740" y="53428"/>
                    </a:lnTo>
                    <a:lnTo>
                      <a:pt x="6783" y="53861"/>
                    </a:lnTo>
                    <a:lnTo>
                      <a:pt x="1886" y="53755"/>
                    </a:lnTo>
                    <a:lnTo>
                      <a:pt x="0" y="48281"/>
                    </a:lnTo>
                    <a:lnTo>
                      <a:pt x="2367" y="43806"/>
                    </a:lnTo>
                    <a:lnTo>
                      <a:pt x="5090" y="39688"/>
                    </a:lnTo>
                    <a:lnTo>
                      <a:pt x="3888" y="34926"/>
                    </a:lnTo>
                    <a:cubicBezTo>
                      <a:pt x="3820" y="33312"/>
                      <a:pt x="3753" y="31699"/>
                      <a:pt x="3685" y="30086"/>
                    </a:cubicBezTo>
                    <a:lnTo>
                      <a:pt x="8131" y="27912"/>
                    </a:lnTo>
                    <a:lnTo>
                      <a:pt x="12586" y="25785"/>
                    </a:lnTo>
                    <a:lnTo>
                      <a:pt x="11219" y="21128"/>
                    </a:lnTo>
                    <a:lnTo>
                      <a:pt x="9361" y="16645"/>
                    </a:lnTo>
                    <a:lnTo>
                      <a:pt x="5282" y="14057"/>
                    </a:lnTo>
                    <a:lnTo>
                      <a:pt x="2964" y="9034"/>
                    </a:lnTo>
                    <a:lnTo>
                      <a:pt x="8332" y="7658"/>
                    </a:lnTo>
                    <a:lnTo>
                      <a:pt x="11469" y="3771"/>
                    </a:lnTo>
                    <a:lnTo>
                      <a:pt x="16338" y="3589"/>
                    </a:lnTo>
                    <a:lnTo>
                      <a:pt x="20668" y="1212"/>
                    </a:lnTo>
                    <a:lnTo>
                      <a:pt x="25440" y="240"/>
                    </a:lnTo>
                    <a:lnTo>
                      <a:pt x="30395" y="0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1199" name="Free-form: Shape 1198">
                <a:extLst>
                  <a:ext uri="{FF2B5EF4-FFF2-40B4-BE49-F238E27FC236}">
                    <a16:creationId xmlns:a16="http://schemas.microsoft.com/office/drawing/2014/main" id="{51820EF5-6CDC-A072-186D-A43D2D406497}"/>
                  </a:ext>
                </a:extLst>
              </p:cNvPr>
              <p:cNvSpPr/>
              <p:nvPr/>
            </p:nvSpPr>
            <p:spPr>
              <a:xfrm>
                <a:off x="6558297" y="2514344"/>
                <a:ext cx="81547" cy="40392"/>
              </a:xfrm>
              <a:custGeom>
                <a:avLst/>
                <a:gdLst>
                  <a:gd name="connsiteX0" fmla="*/ 81294 w 81294"/>
                  <a:gd name="connsiteY0" fmla="*/ 0 h 40267"/>
                  <a:gd name="connsiteX1" fmla="*/ 81294 w 81294"/>
                  <a:gd name="connsiteY1" fmla="*/ 0 h 40267"/>
                  <a:gd name="connsiteX2" fmla="*/ 80302 w 81294"/>
                  <a:gd name="connsiteY2" fmla="*/ 5321 h 40267"/>
                  <a:gd name="connsiteX3" fmla="*/ 75058 w 81294"/>
                  <a:gd name="connsiteY3" fmla="*/ 7158 h 40267"/>
                  <a:gd name="connsiteX4" fmla="*/ 68892 w 81294"/>
                  <a:gd name="connsiteY4" fmla="*/ 5532 h 40267"/>
                  <a:gd name="connsiteX5" fmla="*/ 63705 w 81294"/>
                  <a:gd name="connsiteY5" fmla="*/ 4551 h 40267"/>
                  <a:gd name="connsiteX6" fmla="*/ 57027 w 81294"/>
                  <a:gd name="connsiteY6" fmla="*/ 3262 h 40267"/>
                  <a:gd name="connsiteX7" fmla="*/ 51283 w 81294"/>
                  <a:gd name="connsiteY7" fmla="*/ 4234 h 40267"/>
                  <a:gd name="connsiteX8" fmla="*/ 47184 w 81294"/>
                  <a:gd name="connsiteY8" fmla="*/ 7265 h 40267"/>
                  <a:gd name="connsiteX9" fmla="*/ 41691 w 81294"/>
                  <a:gd name="connsiteY9" fmla="*/ 5821 h 40267"/>
                  <a:gd name="connsiteX10" fmla="*/ 36148 w 81294"/>
                  <a:gd name="connsiteY10" fmla="*/ 6610 h 40267"/>
                  <a:gd name="connsiteX11" fmla="*/ 32578 w 81294"/>
                  <a:gd name="connsiteY11" fmla="*/ 14019 h 40267"/>
                  <a:gd name="connsiteX12" fmla="*/ 29298 w 81294"/>
                  <a:gd name="connsiteY12" fmla="*/ 18291 h 40267"/>
                  <a:gd name="connsiteX13" fmla="*/ 22765 w 81294"/>
                  <a:gd name="connsiteY13" fmla="*/ 21736 h 40267"/>
                  <a:gd name="connsiteX14" fmla="*/ 16732 w 81294"/>
                  <a:gd name="connsiteY14" fmla="*/ 24343 h 40267"/>
                  <a:gd name="connsiteX15" fmla="*/ 12297 w 81294"/>
                  <a:gd name="connsiteY15" fmla="*/ 28739 h 40267"/>
                  <a:gd name="connsiteX16" fmla="*/ 8622 w 81294"/>
                  <a:gd name="connsiteY16" fmla="*/ 32338 h 40267"/>
                  <a:gd name="connsiteX17" fmla="*/ 5485 w 81294"/>
                  <a:gd name="connsiteY17" fmla="*/ 36428 h 40267"/>
                  <a:gd name="connsiteX18" fmla="*/ 0 w 81294"/>
                  <a:gd name="connsiteY18" fmla="*/ 40267 h 40267"/>
                  <a:gd name="connsiteX19" fmla="*/ 1953 w 81294"/>
                  <a:gd name="connsiteY19" fmla="*/ 35571 h 40267"/>
                  <a:gd name="connsiteX20" fmla="*/ 3700 w 81294"/>
                  <a:gd name="connsiteY20" fmla="*/ 33352 h 40267"/>
                  <a:gd name="connsiteX21" fmla="*/ 5485 w 81294"/>
                  <a:gd name="connsiteY21" fmla="*/ 36427 h 40267"/>
                  <a:gd name="connsiteX22" fmla="*/ 8622 w 81294"/>
                  <a:gd name="connsiteY22" fmla="*/ 32337 h 40267"/>
                  <a:gd name="connsiteX23" fmla="*/ 16732 w 81294"/>
                  <a:gd name="connsiteY23" fmla="*/ 24342 h 40267"/>
                  <a:gd name="connsiteX24" fmla="*/ 22765 w 81294"/>
                  <a:gd name="connsiteY24" fmla="*/ 21735 h 40267"/>
                  <a:gd name="connsiteX25" fmla="*/ 29298 w 81294"/>
                  <a:gd name="connsiteY25" fmla="*/ 18290 h 40267"/>
                  <a:gd name="connsiteX26" fmla="*/ 32578 w 81294"/>
                  <a:gd name="connsiteY26" fmla="*/ 14018 h 40267"/>
                  <a:gd name="connsiteX27" fmla="*/ 36148 w 81294"/>
                  <a:gd name="connsiteY27" fmla="*/ 6609 h 40267"/>
                  <a:gd name="connsiteX28" fmla="*/ 41691 w 81294"/>
                  <a:gd name="connsiteY28" fmla="*/ 5820 h 40267"/>
                  <a:gd name="connsiteX29" fmla="*/ 47184 w 81294"/>
                  <a:gd name="connsiteY29" fmla="*/ 7264 h 40267"/>
                  <a:gd name="connsiteX30" fmla="*/ 51283 w 81294"/>
                  <a:gd name="connsiteY30" fmla="*/ 4233 h 40267"/>
                  <a:gd name="connsiteX31" fmla="*/ 57027 w 81294"/>
                  <a:gd name="connsiteY31" fmla="*/ 3261 h 40267"/>
                  <a:gd name="connsiteX32" fmla="*/ 63705 w 81294"/>
                  <a:gd name="connsiteY32" fmla="*/ 4550 h 40267"/>
                  <a:gd name="connsiteX33" fmla="*/ 68892 w 81294"/>
                  <a:gd name="connsiteY33" fmla="*/ 5531 h 40267"/>
                  <a:gd name="connsiteX34" fmla="*/ 75058 w 81294"/>
                  <a:gd name="connsiteY34" fmla="*/ 7157 h 40267"/>
                  <a:gd name="connsiteX35" fmla="*/ 80302 w 81294"/>
                  <a:gd name="connsiteY35" fmla="*/ 5320 h 40267"/>
                  <a:gd name="connsiteX36" fmla="*/ 81294 w 81294"/>
                  <a:gd name="connsiteY36" fmla="*/ 0 h 40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81294" h="40267">
                    <a:moveTo>
                      <a:pt x="81294" y="0"/>
                    </a:moveTo>
                    <a:lnTo>
                      <a:pt x="81294" y="0"/>
                    </a:lnTo>
                    <a:lnTo>
                      <a:pt x="80302" y="5321"/>
                    </a:lnTo>
                    <a:lnTo>
                      <a:pt x="75058" y="7158"/>
                    </a:lnTo>
                    <a:lnTo>
                      <a:pt x="68892" y="5532"/>
                    </a:lnTo>
                    <a:lnTo>
                      <a:pt x="63705" y="4551"/>
                    </a:lnTo>
                    <a:lnTo>
                      <a:pt x="57027" y="3262"/>
                    </a:lnTo>
                    <a:lnTo>
                      <a:pt x="51283" y="4234"/>
                    </a:lnTo>
                    <a:lnTo>
                      <a:pt x="47184" y="7265"/>
                    </a:lnTo>
                    <a:lnTo>
                      <a:pt x="41691" y="5821"/>
                    </a:lnTo>
                    <a:lnTo>
                      <a:pt x="36148" y="6610"/>
                    </a:lnTo>
                    <a:lnTo>
                      <a:pt x="32578" y="14019"/>
                    </a:lnTo>
                    <a:lnTo>
                      <a:pt x="29298" y="18291"/>
                    </a:lnTo>
                    <a:lnTo>
                      <a:pt x="22765" y="21736"/>
                    </a:lnTo>
                    <a:lnTo>
                      <a:pt x="16732" y="24343"/>
                    </a:lnTo>
                    <a:lnTo>
                      <a:pt x="12297" y="28739"/>
                    </a:lnTo>
                    <a:lnTo>
                      <a:pt x="8622" y="32338"/>
                    </a:lnTo>
                    <a:lnTo>
                      <a:pt x="5485" y="36428"/>
                    </a:lnTo>
                    <a:lnTo>
                      <a:pt x="0" y="40267"/>
                    </a:lnTo>
                    <a:lnTo>
                      <a:pt x="1953" y="35571"/>
                    </a:lnTo>
                    <a:lnTo>
                      <a:pt x="3700" y="33352"/>
                    </a:lnTo>
                    <a:lnTo>
                      <a:pt x="5485" y="36427"/>
                    </a:lnTo>
                    <a:lnTo>
                      <a:pt x="8622" y="32337"/>
                    </a:lnTo>
                    <a:lnTo>
                      <a:pt x="16732" y="24342"/>
                    </a:lnTo>
                    <a:lnTo>
                      <a:pt x="22765" y="21735"/>
                    </a:lnTo>
                    <a:lnTo>
                      <a:pt x="29298" y="18290"/>
                    </a:lnTo>
                    <a:lnTo>
                      <a:pt x="32578" y="14018"/>
                    </a:lnTo>
                    <a:lnTo>
                      <a:pt x="36148" y="6609"/>
                    </a:lnTo>
                    <a:lnTo>
                      <a:pt x="41691" y="5820"/>
                    </a:lnTo>
                    <a:lnTo>
                      <a:pt x="47184" y="7264"/>
                    </a:lnTo>
                    <a:lnTo>
                      <a:pt x="51283" y="4233"/>
                    </a:lnTo>
                    <a:lnTo>
                      <a:pt x="57027" y="3261"/>
                    </a:lnTo>
                    <a:lnTo>
                      <a:pt x="63705" y="4550"/>
                    </a:lnTo>
                    <a:lnTo>
                      <a:pt x="68892" y="5531"/>
                    </a:lnTo>
                    <a:lnTo>
                      <a:pt x="75058" y="7157"/>
                    </a:lnTo>
                    <a:lnTo>
                      <a:pt x="80302" y="5320"/>
                    </a:lnTo>
                    <a:lnTo>
                      <a:pt x="81294" y="0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1200" name="Free-form: Shape 1199">
                <a:extLst>
                  <a:ext uri="{FF2B5EF4-FFF2-40B4-BE49-F238E27FC236}">
                    <a16:creationId xmlns:a16="http://schemas.microsoft.com/office/drawing/2014/main" id="{DBD42455-C304-4F88-520E-FB52E19457B7}"/>
                  </a:ext>
                </a:extLst>
              </p:cNvPr>
              <p:cNvSpPr/>
              <p:nvPr/>
            </p:nvSpPr>
            <p:spPr>
              <a:xfrm>
                <a:off x="6555547" y="2533058"/>
                <a:ext cx="17537" cy="2230"/>
              </a:xfrm>
              <a:custGeom>
                <a:avLst/>
                <a:gdLst>
                  <a:gd name="connsiteX0" fmla="*/ 17482 w 17482"/>
                  <a:gd name="connsiteY0" fmla="*/ 0 h 2223"/>
                  <a:gd name="connsiteX1" fmla="*/ 17481 w 17482"/>
                  <a:gd name="connsiteY1" fmla="*/ 1 h 2223"/>
                  <a:gd name="connsiteX2" fmla="*/ 11854 w 17482"/>
                  <a:gd name="connsiteY2" fmla="*/ 1790 h 2223"/>
                  <a:gd name="connsiteX3" fmla="*/ 4897 w 17482"/>
                  <a:gd name="connsiteY3" fmla="*/ 2223 h 2223"/>
                  <a:gd name="connsiteX4" fmla="*/ 0 w 17482"/>
                  <a:gd name="connsiteY4" fmla="*/ 2117 h 2223"/>
                  <a:gd name="connsiteX5" fmla="*/ 0 w 17482"/>
                  <a:gd name="connsiteY5" fmla="*/ 2116 h 2223"/>
                  <a:gd name="connsiteX6" fmla="*/ 4897 w 17482"/>
                  <a:gd name="connsiteY6" fmla="*/ 2222 h 2223"/>
                  <a:gd name="connsiteX7" fmla="*/ 11854 w 17482"/>
                  <a:gd name="connsiteY7" fmla="*/ 1789 h 2223"/>
                  <a:gd name="connsiteX8" fmla="*/ 17482 w 17482"/>
                  <a:gd name="connsiteY8" fmla="*/ 0 h 22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482" h="2223">
                    <a:moveTo>
                      <a:pt x="17482" y="0"/>
                    </a:moveTo>
                    <a:lnTo>
                      <a:pt x="17481" y="1"/>
                    </a:lnTo>
                    <a:lnTo>
                      <a:pt x="11854" y="1790"/>
                    </a:lnTo>
                    <a:lnTo>
                      <a:pt x="4897" y="2223"/>
                    </a:lnTo>
                    <a:lnTo>
                      <a:pt x="0" y="2117"/>
                    </a:lnTo>
                    <a:lnTo>
                      <a:pt x="0" y="2116"/>
                    </a:lnTo>
                    <a:lnTo>
                      <a:pt x="4897" y="2222"/>
                    </a:lnTo>
                    <a:lnTo>
                      <a:pt x="11854" y="1789"/>
                    </a:lnTo>
                    <a:lnTo>
                      <a:pt x="17482" y="0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1201" name="Free-form: Shape 1200">
                <a:extLst>
                  <a:ext uri="{FF2B5EF4-FFF2-40B4-BE49-F238E27FC236}">
                    <a16:creationId xmlns:a16="http://schemas.microsoft.com/office/drawing/2014/main" id="{20BE7C1E-5DC7-C818-6FE1-7B89C633414A}"/>
                  </a:ext>
                </a:extLst>
              </p:cNvPr>
              <p:cNvSpPr/>
              <p:nvPr/>
            </p:nvSpPr>
            <p:spPr>
              <a:xfrm>
                <a:off x="6559860" y="2533059"/>
                <a:ext cx="13223" cy="14740"/>
              </a:xfrm>
              <a:custGeom>
                <a:avLst/>
                <a:gdLst>
                  <a:gd name="connsiteX0" fmla="*/ 13182 w 13182"/>
                  <a:gd name="connsiteY0" fmla="*/ 0 h 14695"/>
                  <a:gd name="connsiteX1" fmla="*/ 9758 w 13182"/>
                  <a:gd name="connsiteY1" fmla="*/ 5022 h 14695"/>
                  <a:gd name="connsiteX2" fmla="*/ 2142 w 13182"/>
                  <a:gd name="connsiteY2" fmla="*/ 14695 h 14695"/>
                  <a:gd name="connsiteX3" fmla="*/ 0 w 13182"/>
                  <a:gd name="connsiteY3" fmla="*/ 11005 h 14695"/>
                  <a:gd name="connsiteX4" fmla="*/ 4851 w 13182"/>
                  <a:gd name="connsiteY4" fmla="*/ 7618 h 14695"/>
                  <a:gd name="connsiteX5" fmla="*/ 9758 w 13182"/>
                  <a:gd name="connsiteY5" fmla="*/ 5021 h 14695"/>
                  <a:gd name="connsiteX6" fmla="*/ 13181 w 13182"/>
                  <a:gd name="connsiteY6" fmla="*/ 0 h 14695"/>
                  <a:gd name="connsiteX7" fmla="*/ 13182 w 13182"/>
                  <a:gd name="connsiteY7" fmla="*/ 0 h 146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182" h="14695">
                    <a:moveTo>
                      <a:pt x="13182" y="0"/>
                    </a:moveTo>
                    <a:lnTo>
                      <a:pt x="9758" y="5022"/>
                    </a:lnTo>
                    <a:lnTo>
                      <a:pt x="2142" y="14695"/>
                    </a:lnTo>
                    <a:lnTo>
                      <a:pt x="0" y="11005"/>
                    </a:lnTo>
                    <a:lnTo>
                      <a:pt x="4851" y="7618"/>
                    </a:lnTo>
                    <a:lnTo>
                      <a:pt x="9758" y="5021"/>
                    </a:lnTo>
                    <a:lnTo>
                      <a:pt x="13181" y="0"/>
                    </a:lnTo>
                    <a:lnTo>
                      <a:pt x="13182" y="0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1202" name="Free-form: Shape 1201">
                <a:extLst>
                  <a:ext uri="{FF2B5EF4-FFF2-40B4-BE49-F238E27FC236}">
                    <a16:creationId xmlns:a16="http://schemas.microsoft.com/office/drawing/2014/main" id="{6DDF7BE4-EE06-B487-A9B9-C6CFA6C0A306}"/>
                  </a:ext>
                </a:extLst>
              </p:cNvPr>
              <p:cNvSpPr/>
              <p:nvPr/>
            </p:nvSpPr>
            <p:spPr>
              <a:xfrm>
                <a:off x="6544698" y="2548480"/>
                <a:ext cx="5318" cy="4682"/>
              </a:xfrm>
              <a:custGeom>
                <a:avLst/>
                <a:gdLst>
                  <a:gd name="connsiteX0" fmla="*/ 1029 w 5302"/>
                  <a:gd name="connsiteY0" fmla="*/ 0 h 4667"/>
                  <a:gd name="connsiteX1" fmla="*/ 5302 w 5302"/>
                  <a:gd name="connsiteY1" fmla="*/ 3830 h 4667"/>
                  <a:gd name="connsiteX2" fmla="*/ 0 w 5302"/>
                  <a:gd name="connsiteY2" fmla="*/ 4667 h 4667"/>
                  <a:gd name="connsiteX3" fmla="*/ 1029 w 5302"/>
                  <a:gd name="connsiteY3" fmla="*/ 0 h 46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302" h="4667">
                    <a:moveTo>
                      <a:pt x="1029" y="0"/>
                    </a:moveTo>
                    <a:lnTo>
                      <a:pt x="5302" y="3830"/>
                    </a:lnTo>
                    <a:lnTo>
                      <a:pt x="0" y="4667"/>
                    </a:lnTo>
                    <a:lnTo>
                      <a:pt x="1029" y="0"/>
                    </a:lnTo>
                    <a:close/>
                  </a:path>
                </a:pathLst>
              </a:custGeom>
              <a:grpFill/>
              <a:ln w="2739" cap="flat">
                <a:solidFill>
                  <a:schemeClr val="bg1"/>
                </a:solidFill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GB"/>
              </a:p>
            </p:txBody>
          </p:sp>
        </p:grpSp>
      </p:grp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1DCAC6ED-B274-E288-C913-909FDF0AAD57}"/>
              </a:ext>
            </a:extLst>
          </p:cNvPr>
          <p:cNvCxnSpPr>
            <a:cxnSpLocks/>
          </p:cNvCxnSpPr>
          <p:nvPr/>
        </p:nvCxnSpPr>
        <p:spPr>
          <a:xfrm>
            <a:off x="6357715" y="1296931"/>
            <a:ext cx="5386699" cy="0"/>
          </a:xfrm>
          <a:prstGeom prst="line">
            <a:avLst/>
          </a:prstGeom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 Placeholder 16">
            <a:extLst>
              <a:ext uri="{FF2B5EF4-FFF2-40B4-BE49-F238E27FC236}">
                <a16:creationId xmlns:a16="http://schemas.microsoft.com/office/drawing/2014/main" id="{86F85AC0-E846-1854-7C4B-AB4143DB022B}"/>
              </a:ext>
            </a:extLst>
          </p:cNvPr>
          <p:cNvSpPr txBox="1">
            <a:spLocks/>
          </p:cNvSpPr>
          <p:nvPr/>
        </p:nvSpPr>
        <p:spPr>
          <a:xfrm>
            <a:off x="6365404" y="949800"/>
            <a:ext cx="5379009" cy="30777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1" i="0" kern="1200">
                <a:solidFill>
                  <a:srgbClr val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/>
              <a:t>Timeline for Expansion</a:t>
            </a: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B1CECAD4-81D3-6BE0-1F67-28E5707179EB}"/>
              </a:ext>
            </a:extLst>
          </p:cNvPr>
          <p:cNvCxnSpPr>
            <a:cxnSpLocks/>
          </p:cNvCxnSpPr>
          <p:nvPr/>
        </p:nvCxnSpPr>
        <p:spPr>
          <a:xfrm>
            <a:off x="445202" y="1296931"/>
            <a:ext cx="5386699" cy="0"/>
          </a:xfrm>
          <a:prstGeom prst="line">
            <a:avLst/>
          </a:prstGeom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73540BFB-FD14-BB52-DF80-74CE581C1B12}"/>
              </a:ext>
            </a:extLst>
          </p:cNvPr>
          <p:cNvSpPr txBox="1"/>
          <p:nvPr/>
        </p:nvSpPr>
        <p:spPr>
          <a:xfrm>
            <a:off x="445202" y="949800"/>
            <a:ext cx="5577113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en-US" sz="1400" b="1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9" name="Text Placeholder 16">
            <a:extLst>
              <a:ext uri="{FF2B5EF4-FFF2-40B4-BE49-F238E27FC236}">
                <a16:creationId xmlns:a16="http://schemas.microsoft.com/office/drawing/2014/main" id="{5B25114E-F751-7FD5-6DF6-8F7DFA6CFD4E}"/>
              </a:ext>
            </a:extLst>
          </p:cNvPr>
          <p:cNvSpPr txBox="1">
            <a:spLocks/>
          </p:cNvSpPr>
          <p:nvPr/>
        </p:nvSpPr>
        <p:spPr>
          <a:xfrm>
            <a:off x="445202" y="949800"/>
            <a:ext cx="5379009" cy="30777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1" i="0" kern="1200">
                <a:solidFill>
                  <a:srgbClr val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/>
              <a:t>Locations for Expansion</a:t>
            </a:r>
          </a:p>
        </p:txBody>
      </p:sp>
      <p:graphicFrame>
        <p:nvGraphicFramePr>
          <p:cNvPr id="50" name="Table 49">
            <a:extLst>
              <a:ext uri="{FF2B5EF4-FFF2-40B4-BE49-F238E27FC236}">
                <a16:creationId xmlns:a16="http://schemas.microsoft.com/office/drawing/2014/main" id="{E91E2FC2-CA0B-0645-0BA3-ABEBC0533D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1089966"/>
              </p:ext>
            </p:extLst>
          </p:nvPr>
        </p:nvGraphicFramePr>
        <p:xfrm>
          <a:off x="6365404" y="1530016"/>
          <a:ext cx="5379012" cy="476573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44753">
                  <a:extLst>
                    <a:ext uri="{9D8B030D-6E8A-4147-A177-3AD203B41FA5}">
                      <a16:colId xmlns:a16="http://schemas.microsoft.com/office/drawing/2014/main" val="2988973999"/>
                    </a:ext>
                  </a:extLst>
                </a:gridCol>
                <a:gridCol w="1344753">
                  <a:extLst>
                    <a:ext uri="{9D8B030D-6E8A-4147-A177-3AD203B41FA5}">
                      <a16:colId xmlns:a16="http://schemas.microsoft.com/office/drawing/2014/main" val="1211247163"/>
                    </a:ext>
                  </a:extLst>
                </a:gridCol>
                <a:gridCol w="1344753">
                  <a:extLst>
                    <a:ext uri="{9D8B030D-6E8A-4147-A177-3AD203B41FA5}">
                      <a16:colId xmlns:a16="http://schemas.microsoft.com/office/drawing/2014/main" val="408167569"/>
                    </a:ext>
                  </a:extLst>
                </a:gridCol>
                <a:gridCol w="1344753">
                  <a:extLst>
                    <a:ext uri="{9D8B030D-6E8A-4147-A177-3AD203B41FA5}">
                      <a16:colId xmlns:a16="http://schemas.microsoft.com/office/drawing/2014/main" val="2502447786"/>
                    </a:ext>
                  </a:extLst>
                </a:gridCol>
              </a:tblGrid>
              <a:tr h="346129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AU" sz="1000" b="1"/>
                    </a:p>
                  </a:txBody>
                  <a:tcPr marL="49447" marR="49447" marT="24724" marB="24724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000" b="1">
                          <a:solidFill>
                            <a:schemeClr val="bg1"/>
                          </a:solidFill>
                        </a:rPr>
                        <a:t>Next 2–3 yrs (FY26–28) — stated</a:t>
                      </a:r>
                    </a:p>
                  </a:txBody>
                  <a:tcPr marL="49447" marR="49447" marT="24724" marB="24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834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000" b="1">
                          <a:solidFill>
                            <a:schemeClr val="bg1"/>
                          </a:solidFill>
                        </a:rPr>
                        <a:t>3–5 yrs (FY29–31) — stated / guided</a:t>
                      </a:r>
                    </a:p>
                  </a:txBody>
                  <a:tcPr marL="49447" marR="49447" marT="24724" marB="24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000" b="1">
                          <a:solidFill>
                            <a:schemeClr val="bg1"/>
                          </a:solidFill>
                        </a:rPr>
                        <a:t>5–10 yrs (FY31–36) — directional</a:t>
                      </a:r>
                    </a:p>
                  </a:txBody>
                  <a:tcPr marL="49447" marR="49447" marT="24724" marB="24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5633142"/>
                  </a:ext>
                </a:extLst>
              </a:tr>
              <a:tr h="64281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000" b="1"/>
                        <a:t>AV — US</a:t>
                      </a:r>
                    </a:p>
                  </a:txBody>
                  <a:tcPr marL="49447" marR="49447" marT="24724" marB="24724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000"/>
                        <a:t>LA, SF, Houston, Austin, Atlanta, Phoenix. Nvidia L4 launches LA + SF H1'27</a:t>
                      </a:r>
                    </a:p>
                  </a:txBody>
                  <a:tcPr marL="49447" marR="49447" marT="24724" marB="24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000"/>
                        <a:t>Scale-out across the 28-city Nvidia footprint; hybrid human/AV fleets in tier-2 US metros</a:t>
                      </a:r>
                    </a:p>
                  </a:txBody>
                  <a:tcPr marL="49447" marR="49447" marT="24724" marB="24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000"/>
                        <a:t>AV as default supply in dense US metros; human drivers as peak-demand overflow</a:t>
                      </a:r>
                    </a:p>
                  </a:txBody>
                  <a:tcPr marL="49447" marR="49447" marT="24724" marB="24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5957861"/>
                  </a:ext>
                </a:extLst>
              </a:tr>
              <a:tr h="93949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000" b="1"/>
                        <a:t>AV — International</a:t>
                      </a:r>
                    </a:p>
                  </a:txBody>
                  <a:tcPr marL="49447" marR="49447" marT="24724" marB="24724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000"/>
                        <a:t>Hong Kong, Madrid, Zurich, Tokyo (Nissan/Wayve pilot), Zagreb (Pony.ai/Verne), Munich (Autobrains/Nvidia)</a:t>
                      </a:r>
                    </a:p>
                  </a:txBody>
                  <a:tcPr marL="49447" marR="49447" marT="24724" marB="24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000"/>
                        <a:t>Broader EU and APAC rollout; Uber targets largest global facilitator of AV trips by 2029</a:t>
                      </a:r>
                    </a:p>
                  </a:txBody>
                  <a:tcPr marL="49447" marR="49447" marT="24724" marB="24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000"/>
                        <a:t>"Dozens of markets worldwide" per the Nuro–Lucid six-year plan</a:t>
                      </a:r>
                    </a:p>
                  </a:txBody>
                  <a:tcPr marL="49447" marR="49447" marT="24724" marB="24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8883583"/>
                  </a:ext>
                </a:extLst>
              </a:tr>
              <a:tr h="64281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000" b="1"/>
                        <a:t>Delivery</a:t>
                      </a:r>
                    </a:p>
                  </a:txBody>
                  <a:tcPr marL="49447" marR="49447" marT="24724" marB="24724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000"/>
                        <a:t>Delivery Hero close expected H2'27 → 99 markets; Getir (Turkey) integrated</a:t>
                      </a:r>
                    </a:p>
                  </a:txBody>
                  <a:tcPr marL="49447" marR="49447" marT="24724" marB="24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000"/>
                        <a:t>Integration of foodpanda / talabat / PedidosYa across APAC, MENA, LatAm</a:t>
                      </a:r>
                    </a:p>
                  </a:txBody>
                  <a:tcPr marL="49447" marR="49447" marT="24724" marB="24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000"/>
                        <a:t>Consolidated single-app delivery footprint ex-China</a:t>
                      </a:r>
                    </a:p>
                  </a:txBody>
                  <a:tcPr marL="49447" marR="49447" marT="24724" marB="24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1104058"/>
                  </a:ext>
                </a:extLst>
              </a:tr>
              <a:tr h="49447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000" b="1"/>
                        <a:t>Dual mobility + delivery</a:t>
                      </a:r>
                    </a:p>
                  </a:txBody>
                  <a:tcPr marL="49447" marR="49447" marT="24724" marB="24724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000"/>
                        <a:t>34 markets today → 58 post-Delivery Hero</a:t>
                      </a:r>
                    </a:p>
                  </a:txBody>
                  <a:tcPr marL="49447" marR="49447" marT="24724" marB="24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000"/>
                        <a:t>Cross-sell push into DH-only markets</a:t>
                      </a:r>
                    </a:p>
                  </a:txBody>
                  <a:tcPr marL="49447" marR="49447" marT="24724" marB="24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000"/>
                        <a:t>Full super-app convergence (rides, delivery, travel)</a:t>
                      </a:r>
                    </a:p>
                  </a:txBody>
                  <a:tcPr marL="49447" marR="49447" marT="24724" marB="24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5943532"/>
                  </a:ext>
                </a:extLst>
              </a:tr>
              <a:tr h="64281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000" b="1"/>
                        <a:t>Fleet scale</a:t>
                      </a:r>
                    </a:p>
                  </a:txBody>
                  <a:tcPr marL="49447" marR="49447" marT="24724" marB="24724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000"/>
                        <a:t>15 AV cities and ~100k AVs by end-2027; $10bn committed</a:t>
                      </a:r>
                    </a:p>
                  </a:txBody>
                  <a:tcPr marL="49447" marR="49447" marT="24724" marB="24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000"/>
                        <a:t>Rivian up to 50,000 robotaxis by 2030; Lucid/Nuro 35,000+ over six years</a:t>
                      </a:r>
                    </a:p>
                  </a:txBody>
                  <a:tcPr marL="49447" marR="49447" marT="24724" marB="24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000"/>
                        <a:t>Fleet economics, not geography, becomes the binding constraint</a:t>
                      </a:r>
                    </a:p>
                  </a:txBody>
                  <a:tcPr marL="49447" marR="49447" marT="24724" marB="24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5527212"/>
                  </a:ext>
                </a:extLst>
              </a:tr>
              <a:tr h="64281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000" b="1"/>
                        <a:t>Exits</a:t>
                      </a:r>
                    </a:p>
                  </a:txBody>
                  <a:tcPr marL="49447" marR="49447" marT="24724" marB="24724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000"/>
                        <a:t>Nigeria, Uganda (Sep '26); DH's 14 overlapping markets sold to SSW Partners</a:t>
                      </a:r>
                    </a:p>
                  </a:txBody>
                  <a:tcPr marL="49447" marR="49447" marT="24724" marB="24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E1E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000"/>
                        <a:t>—</a:t>
                      </a:r>
                    </a:p>
                  </a:txBody>
                  <a:tcPr marL="49447" marR="49447" marT="24724" marB="24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E1E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000"/>
                        <a:t>—</a:t>
                      </a:r>
                    </a:p>
                  </a:txBody>
                  <a:tcPr marL="49447" marR="49447" marT="24724" marB="24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E1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21087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665526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A82C7B-1D52-2E5B-8B58-A5103F4636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think-cell data - do not delete" hidden="1">
            <a:extLst>
              <a:ext uri="{FF2B5EF4-FFF2-40B4-BE49-F238E27FC236}">
                <a16:creationId xmlns:a16="http://schemas.microsoft.com/office/drawing/2014/main" id="{13871E2A-6271-C828-0C4C-FBA3278A6695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2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71E2A-6271-C828-0C4C-FBA3278A669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76AFBB-DB1A-06D8-8B6E-6A0BA993880E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2646946" y="6592029"/>
            <a:ext cx="8530141" cy="24039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33DBAA9-C83E-E942-6CF8-8F788071D2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6347244"/>
              </p:ext>
            </p:extLst>
          </p:nvPr>
        </p:nvGraphicFramePr>
        <p:xfrm>
          <a:off x="586740" y="1094190"/>
          <a:ext cx="11018519" cy="5074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57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490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118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6032">
                <a:tc>
                  <a:txBody>
                    <a:bodyPr/>
                    <a:lstStyle/>
                    <a:p>
                      <a:pPr algn="ctr"/>
                      <a:r>
                        <a:rPr sz="1000" b="1">
                          <a:solidFill>
                            <a:srgbClr val="000000"/>
                          </a:solidFill>
                          <a:latin typeface="+mn-lt"/>
                        </a:rPr>
                        <a:t>Risk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1">
                          <a:solidFill>
                            <a:srgbClr val="000000"/>
                          </a:solidFill>
                          <a:latin typeface="+mn-lt"/>
                        </a:rPr>
                        <a:t>Context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1">
                          <a:solidFill>
                            <a:srgbClr val="000000"/>
                          </a:solidFill>
                          <a:latin typeface="+mn-lt"/>
                        </a:rPr>
                        <a:t>Mitigants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1574">
                <a:tc>
                  <a:txBody>
                    <a:bodyPr/>
                    <a:lstStyle/>
                    <a:p>
                      <a:pPr algn="ctr"/>
                      <a:r>
                        <a:rPr sz="1000" b="1">
                          <a:solidFill>
                            <a:srgbClr val="000000"/>
                          </a:solidFill>
                          <a:latin typeface="+mn-lt"/>
                        </a:rPr>
                        <a:t>Macroeconomic &amp; Consumer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0">
                          <a:solidFill>
                            <a:srgbClr val="000000"/>
                          </a:solidFill>
                          <a:latin typeface="+mn-lt"/>
                        </a:rPr>
                        <a:t>Weak spending may reduce trip frequency and Delivery demand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0">
                          <a:solidFill>
                            <a:srgbClr val="000000"/>
                          </a:solidFill>
                          <a:latin typeface="+mn-lt"/>
                        </a:rPr>
                        <a:t>Geographic diversity, essential use-cases, dynamic pricing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1574">
                <a:tc>
                  <a:txBody>
                    <a:bodyPr/>
                    <a:lstStyle/>
                    <a:p>
                      <a:pPr algn="ctr"/>
                      <a:r>
                        <a:rPr sz="1000" b="1">
                          <a:solidFill>
                            <a:srgbClr val="000000"/>
                          </a:solidFill>
                          <a:latin typeface="+mn-lt"/>
                        </a:rPr>
                        <a:t>Competition &amp; Market Structure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0">
                          <a:solidFill>
                            <a:srgbClr val="000000"/>
                          </a:solidFill>
                          <a:latin typeface="+mn-lt"/>
                        </a:rPr>
                        <a:t>Lyft, DoorDash and local players pressure share and take rates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0">
                          <a:solidFill>
                            <a:srgbClr val="000000"/>
                          </a:solidFill>
                          <a:latin typeface="+mn-lt"/>
                        </a:rPr>
                        <a:t>Scale, network density, multi-product ecosystem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1574">
                <a:tc>
                  <a:txBody>
                    <a:bodyPr/>
                    <a:lstStyle/>
                    <a:p>
                      <a:pPr algn="ctr"/>
                      <a:r>
                        <a:rPr sz="1000" b="1">
                          <a:solidFill>
                            <a:srgbClr val="000000"/>
                          </a:solidFill>
                          <a:latin typeface="+mn-lt"/>
                        </a:rPr>
                        <a:t>Autonomous Vehicles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0">
                          <a:solidFill>
                            <a:srgbClr val="000000"/>
                          </a:solidFill>
                          <a:latin typeface="+mn-lt"/>
                        </a:rPr>
                        <a:t>AV platforms could disintermediate Uber's Mobility network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0">
                          <a:solidFill>
                            <a:srgbClr val="000000"/>
                          </a:solidFill>
                          <a:latin typeface="+mn-lt"/>
                        </a:rPr>
                        <a:t>Multi-partner AV strategy, demand aggregation, fleet-agnostic platform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1574">
                <a:tc>
                  <a:txBody>
                    <a:bodyPr/>
                    <a:lstStyle/>
                    <a:p>
                      <a:pPr algn="ctr"/>
                      <a:r>
                        <a:rPr sz="1000" b="1">
                          <a:solidFill>
                            <a:srgbClr val="000000"/>
                          </a:solidFill>
                          <a:latin typeface="+mn-lt"/>
                        </a:rPr>
                        <a:t>Driver &amp; Courier Supply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0">
                          <a:solidFill>
                            <a:srgbClr val="000000"/>
                          </a:solidFill>
                          <a:latin typeface="+mn-lt"/>
                        </a:rPr>
                        <a:t>Tighter supply or incentives could pressure service and margins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000" b="0">
                          <a:solidFill>
                            <a:srgbClr val="000000"/>
                          </a:solidFill>
                          <a:latin typeface="+mn-lt"/>
                        </a:rPr>
                        <a:t>Large driver base, flexible earning model, marketplace optimisation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1574">
                <a:tc>
                  <a:txBody>
                    <a:bodyPr/>
                    <a:lstStyle/>
                    <a:p>
                      <a:pPr algn="ctr"/>
                      <a:r>
                        <a:rPr sz="1000" b="1">
                          <a:solidFill>
                            <a:srgbClr val="000000"/>
                          </a:solidFill>
                          <a:latin typeface="+mn-lt"/>
                        </a:rPr>
                        <a:t>Legal &amp; Regulatory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0">
                          <a:solidFill>
                            <a:srgbClr val="000000"/>
                          </a:solidFill>
                          <a:latin typeface="+mn-lt"/>
                        </a:rPr>
                        <a:t>Worker classification and local regulation may increase costs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0">
                          <a:solidFill>
                            <a:srgbClr val="000000"/>
                          </a:solidFill>
                          <a:latin typeface="+mn-lt"/>
                        </a:rPr>
                        <a:t>Regulatory engagement, compliance infrastructure, market diversification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1574">
                <a:tc>
                  <a:txBody>
                    <a:bodyPr/>
                    <a:lstStyle/>
                    <a:p>
                      <a:pPr algn="ctr"/>
                      <a:r>
                        <a:rPr sz="1000" b="1">
                          <a:solidFill>
                            <a:srgbClr val="000000"/>
                          </a:solidFill>
                          <a:latin typeface="+mn-lt"/>
                        </a:rPr>
                        <a:t>Insurance &amp; Safety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0">
                          <a:solidFill>
                            <a:srgbClr val="000000"/>
                          </a:solidFill>
                          <a:latin typeface="+mn-lt"/>
                        </a:rPr>
                        <a:t>Claims inflation or incidents may pressure margins and trust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0">
                          <a:solidFill>
                            <a:srgbClr val="000000"/>
                          </a:solidFill>
                          <a:latin typeface="+mn-lt"/>
                        </a:rPr>
                        <a:t>Pricing actions, insurance optimisation, safety investment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1574">
                <a:tc>
                  <a:txBody>
                    <a:bodyPr/>
                    <a:lstStyle/>
                    <a:p>
                      <a:pPr algn="ctr"/>
                      <a:r>
                        <a:rPr sz="1000" b="1">
                          <a:solidFill>
                            <a:srgbClr val="000000"/>
                          </a:solidFill>
                          <a:latin typeface="+mn-lt"/>
                        </a:rPr>
                        <a:t>Technology &amp; Cybersecurity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0">
                          <a:solidFill>
                            <a:srgbClr val="000000"/>
                          </a:solidFill>
                          <a:latin typeface="+mn-lt"/>
                        </a:rPr>
                        <a:t>Outages or breaches could disrupt marketplace activity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0">
                          <a:solidFill>
                            <a:srgbClr val="000000"/>
                          </a:solidFill>
                          <a:latin typeface="+mn-lt"/>
                        </a:rPr>
                        <a:t>Security investment, redundancy, monitoring and governance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1574">
                <a:tc>
                  <a:txBody>
                    <a:bodyPr/>
                    <a:lstStyle/>
                    <a:p>
                      <a:pPr algn="ctr"/>
                      <a:r>
                        <a:rPr sz="1000" b="1">
                          <a:solidFill>
                            <a:srgbClr val="000000"/>
                          </a:solidFill>
                          <a:latin typeface="+mn-lt"/>
                        </a:rPr>
                        <a:t>Delivery Hero Integration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0">
                          <a:solidFill>
                            <a:srgbClr val="000000"/>
                          </a:solidFill>
                          <a:latin typeface="+mn-lt"/>
                        </a:rPr>
                        <a:t>Regulatory delays or integration issues may dilute returns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0">
                          <a:solidFill>
                            <a:srgbClr val="000000"/>
                          </a:solidFill>
                          <a:latin typeface="+mn-lt"/>
                        </a:rPr>
                        <a:t>No explicit synergies assumed, phased integration planning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01574">
                <a:tc>
                  <a:txBody>
                    <a:bodyPr/>
                    <a:lstStyle/>
                    <a:p>
                      <a:pPr algn="ctr"/>
                      <a:r>
                        <a:rPr sz="1000" b="1">
                          <a:solidFill>
                            <a:srgbClr val="000000"/>
                          </a:solidFill>
                          <a:latin typeface="+mn-lt"/>
                        </a:rPr>
                        <a:t>Capital Allocation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0">
                          <a:solidFill>
                            <a:srgbClr val="000000"/>
                          </a:solidFill>
                          <a:latin typeface="+mn-lt"/>
                        </a:rPr>
                        <a:t>AV investment or acquisitions may earn sub-par returns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0">
                          <a:solidFill>
                            <a:srgbClr val="000000"/>
                          </a:solidFill>
                          <a:latin typeface="+mn-lt"/>
                        </a:rPr>
                        <a:t>Strong FCF, disciplined buybacks, hurdle-based deployment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01574">
                <a:tc>
                  <a:txBody>
                    <a:bodyPr/>
                    <a:lstStyle/>
                    <a:p>
                      <a:pPr algn="ctr"/>
                      <a:r>
                        <a:rPr sz="1000" b="1">
                          <a:solidFill>
                            <a:srgbClr val="000000"/>
                          </a:solidFill>
                          <a:latin typeface="+mn-lt"/>
                        </a:rPr>
                        <a:t>Operational Execution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0">
                          <a:solidFill>
                            <a:srgbClr val="000000"/>
                          </a:solidFill>
                          <a:latin typeface="+mn-lt"/>
                        </a:rPr>
                        <a:t>Product and geographic expansion raises execution complexity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000" b="0">
                          <a:solidFill>
                            <a:srgbClr val="000000"/>
                          </a:solidFill>
                          <a:latin typeface="+mn-lt"/>
                        </a:rPr>
                        <a:t>Scaled infrastructure, local teams, platform standardisation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01574">
                <a:tc>
                  <a:txBody>
                    <a:bodyPr/>
                    <a:lstStyle/>
                    <a:p>
                      <a:pPr algn="ctr"/>
                      <a:r>
                        <a:rPr sz="1000" b="1">
                          <a:solidFill>
                            <a:srgbClr val="000000"/>
                          </a:solidFill>
                          <a:latin typeface="+mn-lt"/>
                        </a:rPr>
                        <a:t>Reputation &amp; Trust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0">
                          <a:solidFill>
                            <a:srgbClr val="000000"/>
                          </a:solidFill>
                          <a:latin typeface="+mn-lt"/>
                        </a:rPr>
                        <a:t>Driver, rider or merchant dissatisfaction could weaken engagement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0">
                          <a:solidFill>
                            <a:srgbClr val="000000"/>
                          </a:solidFill>
                          <a:latin typeface="+mn-lt"/>
                        </a:rPr>
                        <a:t>Safety tools, loyalty programs, service improvements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01574">
                <a:tc>
                  <a:txBody>
                    <a:bodyPr/>
                    <a:lstStyle/>
                    <a:p>
                      <a:pPr algn="ctr"/>
                      <a:r>
                        <a:rPr sz="1000" b="1">
                          <a:solidFill>
                            <a:srgbClr val="000000"/>
                          </a:solidFill>
                          <a:latin typeface="+mn-lt"/>
                        </a:rPr>
                        <a:t>Financial &amp; Treasury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0">
                          <a:solidFill>
                            <a:srgbClr val="000000"/>
                          </a:solidFill>
                          <a:latin typeface="+mn-lt"/>
                        </a:rPr>
                        <a:t>FX, debt costs and acquisition financing may affect cash flow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0">
                          <a:solidFill>
                            <a:srgbClr val="000000"/>
                          </a:solidFill>
                          <a:latin typeface="+mn-lt"/>
                        </a:rPr>
                        <a:t>Liquidity, diversified funding and deleveraging capacity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27E06-8381-5F92-3D9D-E087C2AE826F}"/>
              </a:ext>
            </a:extLst>
          </p:cNvPr>
          <p:cNvSpPr txBox="1">
            <a:spLocks/>
          </p:cNvSpPr>
          <p:nvPr/>
        </p:nvSpPr>
        <p:spPr>
          <a:xfrm>
            <a:off x="274660" y="168064"/>
            <a:ext cx="10668643" cy="377322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8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Broader Risk landscape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949C15EA-D7E2-252F-88FB-59E540AFE94F}"/>
              </a:ext>
            </a:extLst>
          </p:cNvPr>
          <p:cNvSpPr txBox="1">
            <a:spLocks/>
          </p:cNvSpPr>
          <p:nvPr/>
        </p:nvSpPr>
        <p:spPr>
          <a:xfrm>
            <a:off x="274660" y="466526"/>
            <a:ext cx="1852314" cy="272833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5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AV</a:t>
            </a:r>
          </a:p>
        </p:txBody>
      </p:sp>
    </p:spTree>
    <p:extLst>
      <p:ext uri="{BB962C8B-B14F-4D97-AF65-F5344CB8AC3E}">
        <p14:creationId xmlns:p14="http://schemas.microsoft.com/office/powerpoint/2010/main" val="359065453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BF35A5-0B08-6AA4-5A0A-B3E74A2D41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think-cell data - do not delete" hidden="1">
            <a:extLst>
              <a:ext uri="{FF2B5EF4-FFF2-40B4-BE49-F238E27FC236}">
                <a16:creationId xmlns:a16="http://schemas.microsoft.com/office/drawing/2014/main" id="{BC7A8278-BBC9-5CB9-2ACB-F334207B7C45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2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C7A8278-BBC9-5CB9-2ACB-F334207B7C4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C23F1254-EB44-16FF-5851-8ADD0F27AEEF}"/>
              </a:ext>
            </a:extLst>
          </p:cNvPr>
          <p:cNvSpPr txBox="1"/>
          <p:nvPr/>
        </p:nvSpPr>
        <p:spPr>
          <a:xfrm>
            <a:off x="774504" y="1173517"/>
            <a:ext cx="2920507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Segoe UI Semibold"/>
                <a:ea typeface="+mn-ea"/>
                <a:cs typeface="+mn-cs"/>
              </a:rPr>
              <a:t>Multiple compression risk 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BB5AA20-85D2-2459-D4F3-B68E0BAC13C6}"/>
              </a:ext>
            </a:extLst>
          </p:cNvPr>
          <p:cNvSpPr/>
          <p:nvPr/>
        </p:nvSpPr>
        <p:spPr>
          <a:xfrm>
            <a:off x="629860" y="1098714"/>
            <a:ext cx="3240000" cy="46759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3E7F98A-E207-FC05-8EB8-78A186692C77}"/>
              </a:ext>
            </a:extLst>
          </p:cNvPr>
          <p:cNvSpPr/>
          <p:nvPr/>
        </p:nvSpPr>
        <p:spPr>
          <a:xfrm>
            <a:off x="480566" y="1171305"/>
            <a:ext cx="310499" cy="322409"/>
          </a:xfrm>
          <a:prstGeom prst="rect">
            <a:avLst/>
          </a:prstGeom>
          <a:solidFill>
            <a:schemeClr val="accent1">
              <a:lumMod val="75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400" b="1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F315128-17DC-D794-6164-C7AAF9D9358B}"/>
              </a:ext>
            </a:extLst>
          </p:cNvPr>
          <p:cNvSpPr/>
          <p:nvPr/>
        </p:nvSpPr>
        <p:spPr>
          <a:xfrm>
            <a:off x="629829" y="5422695"/>
            <a:ext cx="3240000" cy="87830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4B0A38E-755E-6EE7-60C9-554A58EAF669}"/>
              </a:ext>
            </a:extLst>
          </p:cNvPr>
          <p:cNvSpPr/>
          <p:nvPr/>
        </p:nvSpPr>
        <p:spPr>
          <a:xfrm>
            <a:off x="791065" y="5542090"/>
            <a:ext cx="252000" cy="252000"/>
          </a:xfrm>
          <a:prstGeom prst="ellipse">
            <a:avLst/>
          </a:prstGeom>
          <a:solidFill>
            <a:schemeClr val="accent1"/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/>
              <a:t>1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1E8C1CB-3D72-C829-A0DA-9A05509F4E7A}"/>
              </a:ext>
            </a:extLst>
          </p:cNvPr>
          <p:cNvSpPr/>
          <p:nvPr/>
        </p:nvSpPr>
        <p:spPr>
          <a:xfrm>
            <a:off x="791065" y="5913484"/>
            <a:ext cx="252000" cy="252000"/>
          </a:xfrm>
          <a:prstGeom prst="ellipse">
            <a:avLst/>
          </a:prstGeom>
          <a:solidFill>
            <a:schemeClr val="accent1"/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/>
              <a:t>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FFC1885-9F09-3C66-B26F-484C7F309B51}"/>
              </a:ext>
            </a:extLst>
          </p:cNvPr>
          <p:cNvSpPr txBox="1"/>
          <p:nvPr/>
        </p:nvSpPr>
        <p:spPr>
          <a:xfrm>
            <a:off x="1156939" y="5537285"/>
            <a:ext cx="4568524" cy="2616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AU" sz="1100"/>
              <a:t>Base case uses a conservative NTM P/E </a:t>
            </a:r>
            <a:endParaRPr lang="en-US" sz="110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857D42F-4368-A28C-DD74-5D2E55AE376C}"/>
              </a:ext>
            </a:extLst>
          </p:cNvPr>
          <p:cNvSpPr/>
          <p:nvPr/>
        </p:nvSpPr>
        <p:spPr>
          <a:xfrm>
            <a:off x="629828" y="3530301"/>
            <a:ext cx="3240000" cy="107122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6B9F7F65-8265-AF1E-DFCE-B33E27FB5AD0}"/>
              </a:ext>
            </a:extLst>
          </p:cNvPr>
          <p:cNvSpPr/>
          <p:nvPr/>
        </p:nvSpPr>
        <p:spPr>
          <a:xfrm>
            <a:off x="2772819" y="3403349"/>
            <a:ext cx="360000" cy="360000"/>
          </a:xfrm>
          <a:prstGeom prst="ellipse">
            <a:avLst/>
          </a:prstGeom>
          <a:solidFill>
            <a:schemeClr val="tx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8D194A9-9635-3CF2-E1E3-CAE480FA9FC9}"/>
              </a:ext>
            </a:extLst>
          </p:cNvPr>
          <p:cNvSpPr txBox="1"/>
          <p:nvPr/>
        </p:nvSpPr>
        <p:spPr>
          <a:xfrm>
            <a:off x="1726836" y="3113472"/>
            <a:ext cx="1045983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200">
                <a:latin typeface="Segoe UI Light"/>
                <a:cs typeface="Segoe UI Light"/>
              </a:rPr>
              <a:t>Impact</a:t>
            </a:r>
            <a:endParaRPr lang="en-US" sz="1200">
              <a:cs typeface="Segoe UI Ligh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6C56363-C617-84DB-6CEF-C597B2AFA3B5}"/>
              </a:ext>
            </a:extLst>
          </p:cNvPr>
          <p:cNvSpPr txBox="1"/>
          <p:nvPr/>
        </p:nvSpPr>
        <p:spPr>
          <a:xfrm>
            <a:off x="2874420" y="3633713"/>
            <a:ext cx="942771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200">
                <a:latin typeface="Segoe UI Light"/>
                <a:cs typeface="Segoe UI Light"/>
              </a:rPr>
              <a:t>High</a:t>
            </a:r>
            <a:endParaRPr lang="en-US" sz="1200">
              <a:cs typeface="Segoe UI Ligh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60AE135-1555-EE1D-DA74-83B5D61F5063}"/>
              </a:ext>
            </a:extLst>
          </p:cNvPr>
          <p:cNvSpPr txBox="1"/>
          <p:nvPr/>
        </p:nvSpPr>
        <p:spPr>
          <a:xfrm>
            <a:off x="629828" y="3637423"/>
            <a:ext cx="942771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200">
                <a:latin typeface="Segoe UI Light"/>
                <a:cs typeface="Segoe UI Light"/>
              </a:rPr>
              <a:t>Low</a:t>
            </a:r>
            <a:endParaRPr lang="en-US" sz="1200">
              <a:cs typeface="Segoe UI Light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9F1EF9F7-6E2F-FD20-C987-553B19F15544}"/>
              </a:ext>
            </a:extLst>
          </p:cNvPr>
          <p:cNvSpPr/>
          <p:nvPr/>
        </p:nvSpPr>
        <p:spPr>
          <a:xfrm>
            <a:off x="629828" y="1778029"/>
            <a:ext cx="3240001" cy="114563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400">
                <a:solidFill>
                  <a:schemeClr val="bg1"/>
                </a:solidFill>
              </a:rPr>
              <a:t>If growth moderates, Uber may exit on a lower P/E than assumed</a:t>
            </a: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BF6A12F-B2BF-CB08-B69D-CBE737F54A9C}"/>
              </a:ext>
            </a:extLst>
          </p:cNvPr>
          <p:cNvSpPr txBox="1"/>
          <p:nvPr/>
        </p:nvSpPr>
        <p:spPr>
          <a:xfrm>
            <a:off x="4944136" y="174056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96E8A9C9-1810-D189-B47A-AD535F387C46}"/>
              </a:ext>
            </a:extLst>
          </p:cNvPr>
          <p:cNvSpPr/>
          <p:nvPr/>
        </p:nvSpPr>
        <p:spPr>
          <a:xfrm>
            <a:off x="4421657" y="1097609"/>
            <a:ext cx="3240000" cy="46759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4390957C-9B0A-8B81-5F62-0823D4DC2A88}"/>
              </a:ext>
            </a:extLst>
          </p:cNvPr>
          <p:cNvSpPr/>
          <p:nvPr/>
        </p:nvSpPr>
        <p:spPr>
          <a:xfrm>
            <a:off x="4272364" y="1170200"/>
            <a:ext cx="310499" cy="322409"/>
          </a:xfrm>
          <a:prstGeom prst="rect">
            <a:avLst/>
          </a:prstGeom>
          <a:solidFill>
            <a:schemeClr val="accent1">
              <a:lumMod val="75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400" b="1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8F7B5688-B022-29E2-8FB1-7C3C36C530AD}"/>
              </a:ext>
            </a:extLst>
          </p:cNvPr>
          <p:cNvSpPr/>
          <p:nvPr/>
        </p:nvSpPr>
        <p:spPr>
          <a:xfrm>
            <a:off x="8177496" y="1097609"/>
            <a:ext cx="3240000" cy="46759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72220B0D-1148-E759-E078-F56801E25184}"/>
              </a:ext>
            </a:extLst>
          </p:cNvPr>
          <p:cNvSpPr/>
          <p:nvPr/>
        </p:nvSpPr>
        <p:spPr>
          <a:xfrm>
            <a:off x="8028203" y="1170200"/>
            <a:ext cx="310499" cy="322409"/>
          </a:xfrm>
          <a:prstGeom prst="rect">
            <a:avLst/>
          </a:prstGeom>
          <a:solidFill>
            <a:schemeClr val="accent1">
              <a:lumMod val="75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400" b="1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F1A93058-5637-155E-8E23-C13D9AC9895D}"/>
              </a:ext>
            </a:extLst>
          </p:cNvPr>
          <p:cNvSpPr/>
          <p:nvPr/>
        </p:nvSpPr>
        <p:spPr>
          <a:xfrm>
            <a:off x="629828" y="4339672"/>
            <a:ext cx="3240000" cy="107122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AD32F3D9-DBC3-CB5C-1037-D2636FC275AB}"/>
              </a:ext>
            </a:extLst>
          </p:cNvPr>
          <p:cNvSpPr/>
          <p:nvPr/>
        </p:nvSpPr>
        <p:spPr>
          <a:xfrm>
            <a:off x="2401388" y="4233640"/>
            <a:ext cx="360000" cy="360000"/>
          </a:xfrm>
          <a:prstGeom prst="ellipse">
            <a:avLst/>
          </a:prstGeom>
          <a:solidFill>
            <a:schemeClr val="tx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FCDAAEBA-9248-0A83-4080-4871763494BB}"/>
              </a:ext>
            </a:extLst>
          </p:cNvPr>
          <p:cNvSpPr txBox="1"/>
          <p:nvPr/>
        </p:nvSpPr>
        <p:spPr>
          <a:xfrm>
            <a:off x="1726836" y="3922843"/>
            <a:ext cx="1045983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200">
                <a:latin typeface="Segoe UI Light"/>
                <a:cs typeface="Segoe UI Light"/>
              </a:rPr>
              <a:t>Probability</a:t>
            </a:r>
            <a:endParaRPr lang="en-US" sz="1200">
              <a:cs typeface="Segoe UI Light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29AF360-31F7-8296-3DE5-5A0AF67FFF16}"/>
              </a:ext>
            </a:extLst>
          </p:cNvPr>
          <p:cNvSpPr txBox="1"/>
          <p:nvPr/>
        </p:nvSpPr>
        <p:spPr>
          <a:xfrm>
            <a:off x="2874420" y="4443084"/>
            <a:ext cx="942771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200">
                <a:latin typeface="Segoe UI Light"/>
                <a:cs typeface="Segoe UI Light"/>
              </a:rPr>
              <a:t>High</a:t>
            </a:r>
            <a:endParaRPr lang="en-US" sz="1200">
              <a:cs typeface="Segoe UI Light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DC53F94F-BA54-7130-0F3E-7FDB5445A649}"/>
              </a:ext>
            </a:extLst>
          </p:cNvPr>
          <p:cNvSpPr txBox="1"/>
          <p:nvPr/>
        </p:nvSpPr>
        <p:spPr>
          <a:xfrm>
            <a:off x="629828" y="4446794"/>
            <a:ext cx="942771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200">
                <a:latin typeface="Segoe UI Light"/>
                <a:cs typeface="Segoe UI Light"/>
              </a:rPr>
              <a:t>Low</a:t>
            </a:r>
            <a:endParaRPr lang="en-US" sz="1200">
              <a:cs typeface="Segoe UI Light"/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34D7E7D2-4785-A055-4788-97B256BA06AE}"/>
              </a:ext>
            </a:extLst>
          </p:cNvPr>
          <p:cNvSpPr/>
          <p:nvPr/>
        </p:nvSpPr>
        <p:spPr>
          <a:xfrm>
            <a:off x="629828" y="4860573"/>
            <a:ext cx="10787668" cy="360000"/>
          </a:xfrm>
          <a:prstGeom prst="rect">
            <a:avLst/>
          </a:prstGeom>
          <a:solidFill>
            <a:schemeClr val="bg1"/>
          </a:solidFill>
          <a:ln w="12700">
            <a:solidFill>
              <a:srgbClr val="2929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Mitigants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C32C917-226D-8C92-9BF2-79B0A8342249}"/>
              </a:ext>
            </a:extLst>
          </p:cNvPr>
          <p:cNvSpPr txBox="1"/>
          <p:nvPr/>
        </p:nvSpPr>
        <p:spPr>
          <a:xfrm>
            <a:off x="4563408" y="1183576"/>
            <a:ext cx="2920507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Segoe UI Semibold"/>
                <a:ea typeface="+mn-ea"/>
                <a:cs typeface="+mn-cs"/>
              </a:rPr>
              <a:t>Margin realisation risk  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243418F2-28EA-8DD2-0B99-EAEF0B6A3085}"/>
              </a:ext>
            </a:extLst>
          </p:cNvPr>
          <p:cNvSpPr txBox="1"/>
          <p:nvPr/>
        </p:nvSpPr>
        <p:spPr>
          <a:xfrm>
            <a:off x="8314962" y="1173516"/>
            <a:ext cx="2920507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Segoe UI Semibold"/>
                <a:ea typeface="+mn-ea"/>
                <a:cs typeface="+mn-cs"/>
              </a:rPr>
              <a:t>Capital allocation risk  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9BEF143E-6B97-FCDD-1AF4-AD93EDAE6ED0}"/>
              </a:ext>
            </a:extLst>
          </p:cNvPr>
          <p:cNvSpPr/>
          <p:nvPr/>
        </p:nvSpPr>
        <p:spPr>
          <a:xfrm>
            <a:off x="4421657" y="5419610"/>
            <a:ext cx="3240000" cy="87830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2A82F683-3421-ECC3-190F-26F36BBF9E36}"/>
              </a:ext>
            </a:extLst>
          </p:cNvPr>
          <p:cNvSpPr/>
          <p:nvPr/>
        </p:nvSpPr>
        <p:spPr>
          <a:xfrm>
            <a:off x="4582893" y="5539005"/>
            <a:ext cx="252000" cy="252000"/>
          </a:xfrm>
          <a:prstGeom prst="ellipse">
            <a:avLst/>
          </a:prstGeom>
          <a:solidFill>
            <a:schemeClr val="accent1"/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/>
              <a:t>1</a:t>
            </a: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6A2B0662-F4FC-E602-31F2-F72EEB465007}"/>
              </a:ext>
            </a:extLst>
          </p:cNvPr>
          <p:cNvSpPr/>
          <p:nvPr/>
        </p:nvSpPr>
        <p:spPr>
          <a:xfrm>
            <a:off x="4582893" y="5910399"/>
            <a:ext cx="252000" cy="252000"/>
          </a:xfrm>
          <a:prstGeom prst="ellipse">
            <a:avLst/>
          </a:prstGeom>
          <a:solidFill>
            <a:schemeClr val="accent1"/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/>
              <a:t>2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DAF131FE-A527-C51A-49D6-21CC94B4A669}"/>
              </a:ext>
            </a:extLst>
          </p:cNvPr>
          <p:cNvSpPr/>
          <p:nvPr/>
        </p:nvSpPr>
        <p:spPr>
          <a:xfrm>
            <a:off x="8177496" y="5419610"/>
            <a:ext cx="3240000" cy="87830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3AD1AD17-617A-F7A4-7593-0664D797FA16}"/>
              </a:ext>
            </a:extLst>
          </p:cNvPr>
          <p:cNvSpPr/>
          <p:nvPr/>
        </p:nvSpPr>
        <p:spPr>
          <a:xfrm>
            <a:off x="8338732" y="5539005"/>
            <a:ext cx="252000" cy="252000"/>
          </a:xfrm>
          <a:prstGeom prst="ellipse">
            <a:avLst/>
          </a:prstGeom>
          <a:solidFill>
            <a:schemeClr val="accent1"/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/>
              <a:t>1</a:t>
            </a:r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FA96464E-0971-7FDA-B064-F0C58CE36295}"/>
              </a:ext>
            </a:extLst>
          </p:cNvPr>
          <p:cNvSpPr/>
          <p:nvPr/>
        </p:nvSpPr>
        <p:spPr>
          <a:xfrm>
            <a:off x="8338732" y="5910399"/>
            <a:ext cx="252000" cy="252000"/>
          </a:xfrm>
          <a:prstGeom prst="ellipse">
            <a:avLst/>
          </a:prstGeom>
          <a:solidFill>
            <a:schemeClr val="accent1"/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/>
              <a:t>2</a:t>
            </a: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9C5C86A5-8A62-C5FB-C6C5-47E86F5C1CE7}"/>
              </a:ext>
            </a:extLst>
          </p:cNvPr>
          <p:cNvSpPr/>
          <p:nvPr/>
        </p:nvSpPr>
        <p:spPr>
          <a:xfrm>
            <a:off x="4421657" y="3532480"/>
            <a:ext cx="3240000" cy="107122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A86515B5-A6BB-1C81-7D43-996DE216E464}"/>
              </a:ext>
            </a:extLst>
          </p:cNvPr>
          <p:cNvSpPr/>
          <p:nvPr/>
        </p:nvSpPr>
        <p:spPr>
          <a:xfrm>
            <a:off x="6393152" y="3404842"/>
            <a:ext cx="360000" cy="360000"/>
          </a:xfrm>
          <a:prstGeom prst="ellipse">
            <a:avLst/>
          </a:prstGeom>
          <a:solidFill>
            <a:schemeClr val="tx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DF4ED773-BC5D-FB64-D148-A820B388D04F}"/>
              </a:ext>
            </a:extLst>
          </p:cNvPr>
          <p:cNvSpPr txBox="1"/>
          <p:nvPr/>
        </p:nvSpPr>
        <p:spPr>
          <a:xfrm>
            <a:off x="5518665" y="3115651"/>
            <a:ext cx="1045983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200">
                <a:latin typeface="Segoe UI Light"/>
                <a:cs typeface="Segoe UI Light"/>
              </a:rPr>
              <a:t>Impact</a:t>
            </a:r>
            <a:endParaRPr lang="en-US" sz="1200">
              <a:cs typeface="Segoe UI Light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135E9AFF-0FF5-36BB-3D3C-9DF27B1F5D71}"/>
              </a:ext>
            </a:extLst>
          </p:cNvPr>
          <p:cNvSpPr txBox="1"/>
          <p:nvPr/>
        </p:nvSpPr>
        <p:spPr>
          <a:xfrm>
            <a:off x="6666249" y="3635892"/>
            <a:ext cx="942771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200">
                <a:latin typeface="Segoe UI Light"/>
                <a:cs typeface="Segoe UI Light"/>
              </a:rPr>
              <a:t>High</a:t>
            </a:r>
            <a:endParaRPr lang="en-US" sz="1200">
              <a:cs typeface="Segoe UI Light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5884AAAD-B258-328C-94AC-04704DACE913}"/>
              </a:ext>
            </a:extLst>
          </p:cNvPr>
          <p:cNvSpPr txBox="1"/>
          <p:nvPr/>
        </p:nvSpPr>
        <p:spPr>
          <a:xfrm>
            <a:off x="4421657" y="3639602"/>
            <a:ext cx="942771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200">
                <a:latin typeface="Segoe UI Light"/>
                <a:cs typeface="Segoe UI Light"/>
              </a:rPr>
              <a:t>Low</a:t>
            </a:r>
            <a:endParaRPr lang="en-US" sz="1200">
              <a:cs typeface="Segoe UI Light"/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C57BAF72-C7D9-F8C6-64E5-D6FB62887A1D}"/>
              </a:ext>
            </a:extLst>
          </p:cNvPr>
          <p:cNvSpPr/>
          <p:nvPr/>
        </p:nvSpPr>
        <p:spPr>
          <a:xfrm>
            <a:off x="4421657" y="4341851"/>
            <a:ext cx="3240000" cy="107122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9B3B9CC6-59B4-8E20-731D-BAF7ECB8D950}"/>
              </a:ext>
            </a:extLst>
          </p:cNvPr>
          <p:cNvSpPr/>
          <p:nvPr/>
        </p:nvSpPr>
        <p:spPr>
          <a:xfrm>
            <a:off x="5875622" y="4234277"/>
            <a:ext cx="360000" cy="360000"/>
          </a:xfrm>
          <a:prstGeom prst="ellipse">
            <a:avLst/>
          </a:prstGeom>
          <a:solidFill>
            <a:schemeClr val="tx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73E4F72D-318A-7A3D-A59A-14FD1C5D608D}"/>
              </a:ext>
            </a:extLst>
          </p:cNvPr>
          <p:cNvSpPr txBox="1"/>
          <p:nvPr/>
        </p:nvSpPr>
        <p:spPr>
          <a:xfrm>
            <a:off x="5518665" y="3925022"/>
            <a:ext cx="1045983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200">
                <a:latin typeface="Segoe UI Light"/>
                <a:cs typeface="Segoe UI Light"/>
              </a:rPr>
              <a:t>Probability</a:t>
            </a:r>
            <a:endParaRPr lang="en-US" sz="1200">
              <a:cs typeface="Segoe UI Light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1D5A710B-25A0-5064-1E76-9A56072CC69E}"/>
              </a:ext>
            </a:extLst>
          </p:cNvPr>
          <p:cNvSpPr txBox="1"/>
          <p:nvPr/>
        </p:nvSpPr>
        <p:spPr>
          <a:xfrm>
            <a:off x="6666249" y="4445263"/>
            <a:ext cx="942771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200">
                <a:latin typeface="Segoe UI Light"/>
                <a:cs typeface="Segoe UI Light"/>
              </a:rPr>
              <a:t>High</a:t>
            </a:r>
            <a:endParaRPr lang="en-US" sz="1200">
              <a:cs typeface="Segoe UI Light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675CEC5-8F31-A2DA-D2A1-E1227A3BB940}"/>
              </a:ext>
            </a:extLst>
          </p:cNvPr>
          <p:cNvSpPr txBox="1"/>
          <p:nvPr/>
        </p:nvSpPr>
        <p:spPr>
          <a:xfrm>
            <a:off x="4421657" y="4448973"/>
            <a:ext cx="942771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200">
                <a:latin typeface="Segoe UI Light"/>
                <a:cs typeface="Segoe UI Light"/>
              </a:rPr>
              <a:t>Low</a:t>
            </a:r>
            <a:endParaRPr lang="en-US" sz="1200">
              <a:cs typeface="Segoe UI Light"/>
            </a:endParaRP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70592236-B314-5ECF-01F1-7700ED65F0B7}"/>
              </a:ext>
            </a:extLst>
          </p:cNvPr>
          <p:cNvSpPr/>
          <p:nvPr/>
        </p:nvSpPr>
        <p:spPr>
          <a:xfrm>
            <a:off x="8162911" y="3515120"/>
            <a:ext cx="3240000" cy="107122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FE3DD7AF-5172-7F06-B9FD-E83E9F0944A8}"/>
              </a:ext>
            </a:extLst>
          </p:cNvPr>
          <p:cNvSpPr/>
          <p:nvPr/>
        </p:nvSpPr>
        <p:spPr>
          <a:xfrm>
            <a:off x="10150715" y="3414391"/>
            <a:ext cx="360000" cy="360000"/>
          </a:xfrm>
          <a:prstGeom prst="ellipse">
            <a:avLst/>
          </a:prstGeom>
          <a:solidFill>
            <a:schemeClr val="tx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362803E5-EAFA-3223-7913-2477AB550D1D}"/>
              </a:ext>
            </a:extLst>
          </p:cNvPr>
          <p:cNvSpPr txBox="1"/>
          <p:nvPr/>
        </p:nvSpPr>
        <p:spPr>
          <a:xfrm>
            <a:off x="9259919" y="3098291"/>
            <a:ext cx="1045983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200">
                <a:latin typeface="Segoe UI Light"/>
                <a:cs typeface="Segoe UI Light"/>
              </a:rPr>
              <a:t>Impact</a:t>
            </a:r>
            <a:endParaRPr lang="en-US" sz="1200">
              <a:cs typeface="Segoe UI Light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0A191E1C-5DF0-1BEF-9975-80E3AA8B37A4}"/>
              </a:ext>
            </a:extLst>
          </p:cNvPr>
          <p:cNvSpPr txBox="1"/>
          <p:nvPr/>
        </p:nvSpPr>
        <p:spPr>
          <a:xfrm>
            <a:off x="10407503" y="3618532"/>
            <a:ext cx="942771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200">
                <a:latin typeface="Segoe UI Light"/>
                <a:cs typeface="Segoe UI Light"/>
              </a:rPr>
              <a:t>High</a:t>
            </a:r>
            <a:endParaRPr lang="en-US" sz="1200">
              <a:cs typeface="Segoe UI Light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CD08DC84-D1E6-B13B-9146-B550148CE692}"/>
              </a:ext>
            </a:extLst>
          </p:cNvPr>
          <p:cNvSpPr txBox="1"/>
          <p:nvPr/>
        </p:nvSpPr>
        <p:spPr>
          <a:xfrm>
            <a:off x="8162911" y="3622242"/>
            <a:ext cx="942771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200">
                <a:latin typeface="Segoe UI Light"/>
                <a:cs typeface="Segoe UI Light"/>
              </a:rPr>
              <a:t>Low</a:t>
            </a:r>
            <a:endParaRPr lang="en-US" sz="1200">
              <a:cs typeface="Segoe UI Light"/>
            </a:endParaRP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FE45DE7C-D3BA-DD3E-7BFB-2A065938DE98}"/>
              </a:ext>
            </a:extLst>
          </p:cNvPr>
          <p:cNvSpPr/>
          <p:nvPr/>
        </p:nvSpPr>
        <p:spPr>
          <a:xfrm>
            <a:off x="8162911" y="4324491"/>
            <a:ext cx="3240000" cy="107122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2D92EA18-2662-511F-3E43-BA779233BD4F}"/>
              </a:ext>
            </a:extLst>
          </p:cNvPr>
          <p:cNvSpPr/>
          <p:nvPr/>
        </p:nvSpPr>
        <p:spPr>
          <a:xfrm>
            <a:off x="9135625" y="4235489"/>
            <a:ext cx="360000" cy="360000"/>
          </a:xfrm>
          <a:prstGeom prst="ellipse">
            <a:avLst/>
          </a:prstGeom>
          <a:solidFill>
            <a:schemeClr val="tx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1A20E483-37CC-C878-CC5B-6C62037682F1}"/>
              </a:ext>
            </a:extLst>
          </p:cNvPr>
          <p:cNvSpPr txBox="1"/>
          <p:nvPr/>
        </p:nvSpPr>
        <p:spPr>
          <a:xfrm>
            <a:off x="9259919" y="3907662"/>
            <a:ext cx="1045983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200">
                <a:latin typeface="Segoe UI Light"/>
                <a:cs typeface="Segoe UI Light"/>
              </a:rPr>
              <a:t>Probability</a:t>
            </a:r>
            <a:endParaRPr lang="en-US" sz="1200">
              <a:cs typeface="Segoe UI Light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5A52D571-B9BC-8FB4-7CC1-CAF6C7857708}"/>
              </a:ext>
            </a:extLst>
          </p:cNvPr>
          <p:cNvSpPr txBox="1"/>
          <p:nvPr/>
        </p:nvSpPr>
        <p:spPr>
          <a:xfrm>
            <a:off x="10407503" y="4427903"/>
            <a:ext cx="942771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200">
                <a:latin typeface="Segoe UI Light"/>
                <a:cs typeface="Segoe UI Light"/>
              </a:rPr>
              <a:t>High</a:t>
            </a:r>
            <a:endParaRPr lang="en-US" sz="1200">
              <a:cs typeface="Segoe UI Light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82C38CC8-E131-160A-12BC-4A7E28A9DC84}"/>
              </a:ext>
            </a:extLst>
          </p:cNvPr>
          <p:cNvSpPr txBox="1"/>
          <p:nvPr/>
        </p:nvSpPr>
        <p:spPr>
          <a:xfrm>
            <a:off x="8162911" y="4431613"/>
            <a:ext cx="942771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200">
                <a:latin typeface="Segoe UI Light"/>
                <a:cs typeface="Segoe UI Light"/>
              </a:rPr>
              <a:t>Low</a:t>
            </a:r>
            <a:endParaRPr lang="en-US" sz="1200">
              <a:cs typeface="Segoe UI Light"/>
            </a:endParaRPr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77747BBA-6422-AD34-ABD3-446FCCC6A6BD}"/>
              </a:ext>
            </a:extLst>
          </p:cNvPr>
          <p:cNvSpPr/>
          <p:nvPr/>
        </p:nvSpPr>
        <p:spPr>
          <a:xfrm>
            <a:off x="4406886" y="1780980"/>
            <a:ext cx="3240001" cy="114563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400">
                <a:solidFill>
                  <a:schemeClr val="bg1"/>
                </a:solidFill>
              </a:rPr>
              <a:t>Delivery competition and AV investments may slow margin expansion</a:t>
            </a: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6DFC2A4B-B45B-6B91-EF8C-B9ADDB70B8A5}"/>
              </a:ext>
            </a:extLst>
          </p:cNvPr>
          <p:cNvSpPr/>
          <p:nvPr/>
        </p:nvSpPr>
        <p:spPr>
          <a:xfrm>
            <a:off x="8162909" y="1778029"/>
            <a:ext cx="3240001" cy="114563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400">
                <a:solidFill>
                  <a:schemeClr val="bg1"/>
                </a:solidFill>
              </a:rPr>
              <a:t>Delivery Hero integration or AV spending could dilute returns if execution slips</a:t>
            </a: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7E648D81-01BE-B5B9-EA95-12F971C29820}"/>
              </a:ext>
            </a:extLst>
          </p:cNvPr>
          <p:cNvSpPr txBox="1"/>
          <p:nvPr/>
        </p:nvSpPr>
        <p:spPr>
          <a:xfrm>
            <a:off x="4944136" y="5539005"/>
            <a:ext cx="4568524" cy="2616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AU" sz="1100"/>
              <a:t>Use conservative margin assumptions </a:t>
            </a:r>
            <a:endParaRPr lang="en-US" sz="1100"/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8D9896C4-3F35-B5CA-FD0D-A849A9813E27}"/>
              </a:ext>
            </a:extLst>
          </p:cNvPr>
          <p:cNvSpPr txBox="1"/>
          <p:nvPr/>
        </p:nvSpPr>
        <p:spPr>
          <a:xfrm>
            <a:off x="1156939" y="5902509"/>
            <a:ext cx="4568524" cy="2616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AU" sz="1100"/>
              <a:t>Base IRR still clears 20% hurdle</a:t>
            </a:r>
            <a:endParaRPr lang="en-US" sz="1100"/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5B1D9A35-FDF9-AAC7-E648-2B00C4E86C49}"/>
              </a:ext>
            </a:extLst>
          </p:cNvPr>
          <p:cNvSpPr txBox="1"/>
          <p:nvPr/>
        </p:nvSpPr>
        <p:spPr>
          <a:xfrm>
            <a:off x="8755634" y="5545388"/>
            <a:ext cx="4568524" cy="2616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100"/>
              <a:t>Model assumes no explicit DH synergies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EC60DC14-3BDE-45B4-E38A-50F404A4433A}"/>
              </a:ext>
            </a:extLst>
          </p:cNvPr>
          <p:cNvSpPr txBox="1"/>
          <p:nvPr/>
        </p:nvSpPr>
        <p:spPr>
          <a:xfrm>
            <a:off x="4944136" y="5903035"/>
            <a:ext cx="4568524" cy="2616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100"/>
              <a:t>Ads, Uber One and scale support upside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984F0CCF-56CC-7817-969B-A8CEA3E0F085}"/>
              </a:ext>
            </a:extLst>
          </p:cNvPr>
          <p:cNvSpPr txBox="1"/>
          <p:nvPr/>
        </p:nvSpPr>
        <p:spPr>
          <a:xfrm>
            <a:off x="8750799" y="5909418"/>
            <a:ext cx="4568524" cy="2616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AU" sz="1100"/>
              <a:t>Strong balance sheet supports flexibility </a:t>
            </a:r>
            <a:endParaRPr lang="en-US" sz="110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E082DE32-835D-A576-84B8-2E136E60241B}"/>
              </a:ext>
            </a:extLst>
          </p:cNvPr>
          <p:cNvSpPr txBox="1">
            <a:spLocks/>
          </p:cNvSpPr>
          <p:nvPr/>
        </p:nvSpPr>
        <p:spPr>
          <a:xfrm>
            <a:off x="274660" y="168064"/>
            <a:ext cx="10668643" cy="377322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8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Key sensitivities center on Mobility growth, margin delivery and exit multiple assumptions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D1988128-147B-9EC4-B5A1-1A90D69CF340}"/>
              </a:ext>
            </a:extLst>
          </p:cNvPr>
          <p:cNvSpPr txBox="1">
            <a:spLocks/>
          </p:cNvSpPr>
          <p:nvPr/>
        </p:nvSpPr>
        <p:spPr>
          <a:xfrm>
            <a:off x="274659" y="466526"/>
            <a:ext cx="2498159" cy="279529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5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Valuation Risk Assessment</a:t>
            </a:r>
          </a:p>
        </p:txBody>
      </p:sp>
    </p:spTree>
    <p:extLst>
      <p:ext uri="{BB962C8B-B14F-4D97-AF65-F5344CB8AC3E}">
        <p14:creationId xmlns:p14="http://schemas.microsoft.com/office/powerpoint/2010/main" val="13483890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FCA255-3D63-4EDE-7D13-7276AA1451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think-cell data - do not delete" hidden="1">
            <a:extLst>
              <a:ext uri="{FF2B5EF4-FFF2-40B4-BE49-F238E27FC236}">
                <a16:creationId xmlns:a16="http://schemas.microsoft.com/office/drawing/2014/main" id="{AFB7D42D-641B-004B-CBF3-AFC5915CC6C3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2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FB7D42D-641B-004B-CBF3-AFC5915CC6C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46DD0A9-EF9D-0872-2D88-9261401D0FD2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2646946" y="6592029"/>
            <a:ext cx="8530141" cy="240394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31AA4FE-1E68-F7BA-086E-9A11CA412CB3}"/>
              </a:ext>
            </a:extLst>
          </p:cNvPr>
          <p:cNvSpPr txBox="1"/>
          <p:nvPr/>
        </p:nvSpPr>
        <p:spPr>
          <a:xfrm>
            <a:off x="252513" y="991593"/>
            <a:ext cx="5259034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AU" sz="1400" b="1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Forward P/E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96ED2C5-0B6E-45D7-F34B-DD9C875B6B24}"/>
              </a:ext>
            </a:extLst>
          </p:cNvPr>
          <p:cNvSpPr txBox="1"/>
          <p:nvPr/>
        </p:nvSpPr>
        <p:spPr>
          <a:xfrm>
            <a:off x="252513" y="3796616"/>
            <a:ext cx="5259034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AU" sz="1400" b="1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EV/Revenue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B05D569-6C74-EBA0-32AD-7B00F964DF61}"/>
              </a:ext>
            </a:extLst>
          </p:cNvPr>
          <p:cNvSpPr txBox="1"/>
          <p:nvPr/>
        </p:nvSpPr>
        <p:spPr>
          <a:xfrm>
            <a:off x="6389893" y="991592"/>
            <a:ext cx="5259034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AU" sz="1400" b="1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EV/Adjusted EBITDA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9445144-3960-D485-2C16-E0084EE366CE}"/>
              </a:ext>
            </a:extLst>
          </p:cNvPr>
          <p:cNvSpPr txBox="1"/>
          <p:nvPr/>
        </p:nvSpPr>
        <p:spPr>
          <a:xfrm>
            <a:off x="6389893" y="3796615"/>
            <a:ext cx="5259034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AU" sz="1400" b="1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FY26E Revenue Growth</a:t>
            </a:r>
          </a:p>
        </p:txBody>
      </p:sp>
      <p:graphicFrame>
        <p:nvGraphicFramePr>
          <p:cNvPr id="13" name="Chart">
            <a:extLst>
              <a:ext uri="{FF2B5EF4-FFF2-40B4-BE49-F238E27FC236}">
                <a16:creationId xmlns:a16="http://schemas.microsoft.com/office/drawing/2014/main" id="{00000000-0008-0000-0C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04021398"/>
              </p:ext>
            </p:extLst>
          </p:nvPr>
        </p:nvGraphicFramePr>
        <p:xfrm>
          <a:off x="315311" y="1356715"/>
          <a:ext cx="4799130" cy="24066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8" name="Chart">
            <a:extLst>
              <a:ext uri="{FF2B5EF4-FFF2-40B4-BE49-F238E27FC236}">
                <a16:creationId xmlns:a16="http://schemas.microsoft.com/office/drawing/2014/main" id="{00000000-0008-0000-0C00-00000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06982637"/>
              </p:ext>
            </p:extLst>
          </p:nvPr>
        </p:nvGraphicFramePr>
        <p:xfrm>
          <a:off x="6389891" y="1391212"/>
          <a:ext cx="4719362" cy="2313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9" name="Chart">
            <a:extLst>
              <a:ext uri="{FF2B5EF4-FFF2-40B4-BE49-F238E27FC236}">
                <a16:creationId xmlns:a16="http://schemas.microsoft.com/office/drawing/2014/main" id="{00000000-0008-0000-0C00-000005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36848887"/>
              </p:ext>
            </p:extLst>
          </p:nvPr>
        </p:nvGraphicFramePr>
        <p:xfrm>
          <a:off x="315312" y="4196235"/>
          <a:ext cx="4799130" cy="2476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21" name="Chart">
            <a:extLst>
              <a:ext uri="{FF2B5EF4-FFF2-40B4-BE49-F238E27FC236}">
                <a16:creationId xmlns:a16="http://schemas.microsoft.com/office/drawing/2014/main" id="{00000000-0008-0000-0C00-000006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75612793"/>
              </p:ext>
            </p:extLst>
          </p:nvPr>
        </p:nvGraphicFramePr>
        <p:xfrm>
          <a:off x="6389892" y="4196235"/>
          <a:ext cx="5063355" cy="2476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2DEEB41-64DD-1C60-F117-7F54514CE669}"/>
              </a:ext>
            </a:extLst>
          </p:cNvPr>
          <p:cNvCxnSpPr>
            <a:cxnSpLocks/>
          </p:cNvCxnSpPr>
          <p:nvPr/>
        </p:nvCxnSpPr>
        <p:spPr>
          <a:xfrm>
            <a:off x="1301858" y="5424406"/>
            <a:ext cx="3812583" cy="0"/>
          </a:xfrm>
          <a:prstGeom prst="line">
            <a:avLst/>
          </a:prstGeom>
          <a:ln>
            <a:prstDash val="lg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CC5F4E0-00AD-C674-9250-5F8B5A6AB757}"/>
              </a:ext>
            </a:extLst>
          </p:cNvPr>
          <p:cNvCxnSpPr>
            <a:cxnSpLocks/>
          </p:cNvCxnSpPr>
          <p:nvPr/>
        </p:nvCxnSpPr>
        <p:spPr>
          <a:xfrm>
            <a:off x="1392265" y="2182677"/>
            <a:ext cx="3812583" cy="0"/>
          </a:xfrm>
          <a:prstGeom prst="line">
            <a:avLst/>
          </a:prstGeom>
          <a:ln>
            <a:prstDash val="lg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24B0468-47E0-885D-FDB8-8E6C0571B787}"/>
              </a:ext>
            </a:extLst>
          </p:cNvPr>
          <p:cNvCxnSpPr>
            <a:cxnSpLocks/>
          </p:cNvCxnSpPr>
          <p:nvPr/>
        </p:nvCxnSpPr>
        <p:spPr>
          <a:xfrm>
            <a:off x="7434021" y="2521056"/>
            <a:ext cx="3812583" cy="0"/>
          </a:xfrm>
          <a:prstGeom prst="line">
            <a:avLst/>
          </a:prstGeom>
          <a:ln>
            <a:prstDash val="lg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049A62FD-FB97-B95D-2453-60338BB8D25E}"/>
              </a:ext>
            </a:extLst>
          </p:cNvPr>
          <p:cNvCxnSpPr>
            <a:cxnSpLocks/>
          </p:cNvCxnSpPr>
          <p:nvPr/>
        </p:nvCxnSpPr>
        <p:spPr>
          <a:xfrm>
            <a:off x="7492982" y="5806698"/>
            <a:ext cx="3812583" cy="0"/>
          </a:xfrm>
          <a:prstGeom prst="line">
            <a:avLst/>
          </a:prstGeom>
          <a:ln>
            <a:prstDash val="lg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F292BAA-0918-1D34-45CB-280E59C35867}"/>
              </a:ext>
            </a:extLst>
          </p:cNvPr>
          <p:cNvSpPr txBox="1">
            <a:spLocks/>
          </p:cNvSpPr>
          <p:nvPr/>
        </p:nvSpPr>
        <p:spPr>
          <a:xfrm>
            <a:off x="274660" y="168064"/>
            <a:ext cx="10668643" cy="377322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8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Uber trades at a premium to most peers, supported by superior scale and long-term cash flows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D83B882D-6E06-EF0A-D67C-A25B3DA98E61}"/>
              </a:ext>
            </a:extLst>
          </p:cNvPr>
          <p:cNvSpPr txBox="1">
            <a:spLocks/>
          </p:cNvSpPr>
          <p:nvPr/>
        </p:nvSpPr>
        <p:spPr>
          <a:xfrm>
            <a:off x="274660" y="466526"/>
            <a:ext cx="1852314" cy="272833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5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Trading comparables</a:t>
            </a:r>
          </a:p>
        </p:txBody>
      </p:sp>
    </p:spTree>
    <p:extLst>
      <p:ext uri="{BB962C8B-B14F-4D97-AF65-F5344CB8AC3E}">
        <p14:creationId xmlns:p14="http://schemas.microsoft.com/office/powerpoint/2010/main" val="126088556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EB40FF4-2A5E-60C0-1222-679AFCD96327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2646946" y="6592029"/>
            <a:ext cx="8530141" cy="24039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F4DCD3-D4AF-DEB4-573E-CED300F1AC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660" y="1153244"/>
            <a:ext cx="6657082" cy="4952588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EAE5DBB8-9E84-3B72-F86A-01C09C7047A1}"/>
              </a:ext>
            </a:extLst>
          </p:cNvPr>
          <p:cNvGrpSpPr/>
          <p:nvPr/>
        </p:nvGrpSpPr>
        <p:grpSpPr>
          <a:xfrm>
            <a:off x="7446639" y="1100266"/>
            <a:ext cx="713029" cy="5005566"/>
            <a:chOff x="6096001" y="1557338"/>
            <a:chExt cx="0" cy="4500562"/>
          </a:xfrm>
          <a:solidFill>
            <a:schemeClr val="bg1">
              <a:lumMod val="85000"/>
            </a:schemeClr>
          </a:solidFill>
        </p:grpSpPr>
        <p:cxnSp>
          <p:nvCxnSpPr>
            <p:cNvPr id="13" name="Gerader Verbinder 55">
              <a:extLst>
                <a:ext uri="{FF2B5EF4-FFF2-40B4-BE49-F238E27FC236}">
                  <a16:creationId xmlns:a16="http://schemas.microsoft.com/office/drawing/2014/main" id="{87354270-6502-5B62-0434-EA975054E0D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96001" y="1557338"/>
              <a:ext cx="0" cy="1952893"/>
            </a:xfrm>
            <a:prstGeom prst="line">
              <a:avLst/>
            </a:prstGeom>
            <a:grpFill/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Gerader Verbinder 56">
              <a:extLst>
                <a:ext uri="{FF2B5EF4-FFF2-40B4-BE49-F238E27FC236}">
                  <a16:creationId xmlns:a16="http://schemas.microsoft.com/office/drawing/2014/main" id="{A0058FC0-BB76-C05C-3828-396CB6D7BA8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96001" y="4105007"/>
              <a:ext cx="0" cy="1952893"/>
            </a:xfrm>
            <a:prstGeom prst="line">
              <a:avLst/>
            </a:prstGeom>
            <a:grpFill/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Triangle 14">
            <a:extLst>
              <a:ext uri="{FF2B5EF4-FFF2-40B4-BE49-F238E27FC236}">
                <a16:creationId xmlns:a16="http://schemas.microsoft.com/office/drawing/2014/main" id="{4724402E-B754-FE53-4104-3A58BC1E854F}"/>
              </a:ext>
            </a:extLst>
          </p:cNvPr>
          <p:cNvSpPr/>
          <p:nvPr/>
        </p:nvSpPr>
        <p:spPr>
          <a:xfrm rot="5400000">
            <a:off x="7340020" y="3500117"/>
            <a:ext cx="292100" cy="205862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D61ADDE-2AB5-E96D-2F3A-AE5E18710763}"/>
              </a:ext>
            </a:extLst>
          </p:cNvPr>
          <p:cNvSpPr/>
          <p:nvPr/>
        </p:nvSpPr>
        <p:spPr>
          <a:xfrm>
            <a:off x="8010939" y="1153244"/>
            <a:ext cx="3538331" cy="1152634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55FC010-AAC4-6E18-CF38-25984BD27E08}"/>
              </a:ext>
            </a:extLst>
          </p:cNvPr>
          <p:cNvSpPr/>
          <p:nvPr/>
        </p:nvSpPr>
        <p:spPr>
          <a:xfrm>
            <a:off x="8010938" y="4953198"/>
            <a:ext cx="3538331" cy="1152634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ABB5499-8172-7BAB-9A16-477A8ED9373C}"/>
              </a:ext>
            </a:extLst>
          </p:cNvPr>
          <p:cNvSpPr/>
          <p:nvPr/>
        </p:nvSpPr>
        <p:spPr>
          <a:xfrm>
            <a:off x="8010937" y="3053221"/>
            <a:ext cx="3538331" cy="1152634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5325A8A-9FE4-6EBA-EBDF-09FF5F8B9C3F}"/>
              </a:ext>
            </a:extLst>
          </p:cNvPr>
          <p:cNvSpPr txBox="1"/>
          <p:nvPr/>
        </p:nvSpPr>
        <p:spPr>
          <a:xfrm>
            <a:off x="8010936" y="1560284"/>
            <a:ext cx="353833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U" sz="1600"/>
              <a:t>23.8% five-year FCFF CAGR</a:t>
            </a:r>
            <a:endParaRPr lang="en-US" sz="160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ED82CA6-F373-A794-D980-B246B95FA18F}"/>
              </a:ext>
            </a:extLst>
          </p:cNvPr>
          <p:cNvSpPr txBox="1"/>
          <p:nvPr/>
        </p:nvSpPr>
        <p:spPr>
          <a:xfrm>
            <a:off x="8010936" y="3456998"/>
            <a:ext cx="353833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U" sz="1600"/>
              <a:t>Operating margin expands 610bps</a:t>
            </a:r>
            <a:endParaRPr lang="en-US" sz="160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6D3F55B-60FE-DC6A-AF86-CBB72905E9F3}"/>
              </a:ext>
            </a:extLst>
          </p:cNvPr>
          <p:cNvSpPr txBox="1"/>
          <p:nvPr/>
        </p:nvSpPr>
        <p:spPr>
          <a:xfrm>
            <a:off x="8010937" y="5366202"/>
            <a:ext cx="3538330" cy="33855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AU" sz="1600"/>
              <a:t>ROIC reaches 19.2% by 2030E</a:t>
            </a:r>
            <a:endParaRPr lang="en-US" sz="160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17521915-22D9-2552-3F9D-9CE697CCD3E9}"/>
              </a:ext>
            </a:extLst>
          </p:cNvPr>
          <p:cNvSpPr txBox="1">
            <a:spLocks/>
          </p:cNvSpPr>
          <p:nvPr/>
        </p:nvSpPr>
        <p:spPr>
          <a:xfrm>
            <a:off x="274660" y="168064"/>
            <a:ext cx="10668643" cy="377322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8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FCFF compounds at 23.8% as margins expand without aggressive take-rate growth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029366F2-DFF3-C0AD-5B81-FC1219000F32}"/>
              </a:ext>
            </a:extLst>
          </p:cNvPr>
          <p:cNvSpPr txBox="1">
            <a:spLocks/>
          </p:cNvSpPr>
          <p:nvPr/>
        </p:nvSpPr>
        <p:spPr>
          <a:xfrm>
            <a:off x="274660" y="466526"/>
            <a:ext cx="1852314" cy="272833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5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Ratio Analysis 1</a:t>
            </a:r>
          </a:p>
        </p:txBody>
      </p:sp>
    </p:spTree>
    <p:extLst>
      <p:ext uri="{BB962C8B-B14F-4D97-AF65-F5344CB8AC3E}">
        <p14:creationId xmlns:p14="http://schemas.microsoft.com/office/powerpoint/2010/main" val="159462606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50BD067-895D-1D57-64D9-15339D724DB1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2646946" y="6592029"/>
            <a:ext cx="8530141" cy="24039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B911021-7926-542A-8C2A-F50CCE4796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74660" y="-1774790"/>
            <a:ext cx="10668643" cy="561428"/>
          </a:xfrm>
          <a:prstGeom prst="rect">
            <a:avLst/>
          </a:prstGeom>
        </p:spPr>
        <p:txBody>
          <a:bodyPr/>
          <a:lstStyle/>
          <a:p>
            <a:r>
              <a:rPr lang="en-US"/>
              <a:t>Deleveraging and buybacks convert operating growth into accelerating per-share value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0C09A90-34ED-E046-FB18-5E22170AC265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74660" y="-1360905"/>
            <a:ext cx="1852314" cy="272833"/>
          </a:xfrm>
          <a:prstGeom prst="rect">
            <a:avLst/>
          </a:prstGeom>
        </p:spPr>
        <p:txBody>
          <a:bodyPr/>
          <a:lstStyle/>
          <a:p>
            <a:r>
              <a:rPr lang="en-GB"/>
              <a:t>Ratio Analysis 2</a:t>
            </a:r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EA484BA-67DA-8F2D-BD56-7A16E3108E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660" y="1153245"/>
            <a:ext cx="6841757" cy="4952587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A0D28235-B8F8-7B15-F720-0591C93F5428}"/>
              </a:ext>
            </a:extLst>
          </p:cNvPr>
          <p:cNvGrpSpPr/>
          <p:nvPr/>
        </p:nvGrpSpPr>
        <p:grpSpPr>
          <a:xfrm>
            <a:off x="7446639" y="1100266"/>
            <a:ext cx="713029" cy="5005566"/>
            <a:chOff x="6096001" y="1557338"/>
            <a:chExt cx="0" cy="4500562"/>
          </a:xfrm>
          <a:solidFill>
            <a:schemeClr val="bg1">
              <a:lumMod val="85000"/>
            </a:schemeClr>
          </a:solidFill>
        </p:grpSpPr>
        <p:cxnSp>
          <p:nvCxnSpPr>
            <p:cNvPr id="9" name="Gerader Verbinder 55">
              <a:extLst>
                <a:ext uri="{FF2B5EF4-FFF2-40B4-BE49-F238E27FC236}">
                  <a16:creationId xmlns:a16="http://schemas.microsoft.com/office/drawing/2014/main" id="{E22E9BB6-616E-1538-7222-DD6948172BD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96001" y="1557338"/>
              <a:ext cx="0" cy="1952893"/>
            </a:xfrm>
            <a:prstGeom prst="line">
              <a:avLst/>
            </a:prstGeom>
            <a:grpFill/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Gerader Verbinder 56">
              <a:extLst>
                <a:ext uri="{FF2B5EF4-FFF2-40B4-BE49-F238E27FC236}">
                  <a16:creationId xmlns:a16="http://schemas.microsoft.com/office/drawing/2014/main" id="{1524B577-E19D-6591-EE82-ED41F0AFAD8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96001" y="4105007"/>
              <a:ext cx="0" cy="1952893"/>
            </a:xfrm>
            <a:prstGeom prst="line">
              <a:avLst/>
            </a:prstGeom>
            <a:grpFill/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riangle 10">
            <a:extLst>
              <a:ext uri="{FF2B5EF4-FFF2-40B4-BE49-F238E27FC236}">
                <a16:creationId xmlns:a16="http://schemas.microsoft.com/office/drawing/2014/main" id="{2892FAC4-705C-09C7-345F-C1BB906C6794}"/>
              </a:ext>
            </a:extLst>
          </p:cNvPr>
          <p:cNvSpPr/>
          <p:nvPr/>
        </p:nvSpPr>
        <p:spPr>
          <a:xfrm rot="5400000">
            <a:off x="7340020" y="3500117"/>
            <a:ext cx="292100" cy="205862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D2E2A1E-77E8-583B-2BC3-3455F8E9B950}"/>
              </a:ext>
            </a:extLst>
          </p:cNvPr>
          <p:cNvSpPr/>
          <p:nvPr/>
        </p:nvSpPr>
        <p:spPr>
          <a:xfrm>
            <a:off x="8010939" y="1153244"/>
            <a:ext cx="3538331" cy="1152634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AEF0D6E-2678-E7C2-9DFA-F6E45E042D1B}"/>
              </a:ext>
            </a:extLst>
          </p:cNvPr>
          <p:cNvSpPr/>
          <p:nvPr/>
        </p:nvSpPr>
        <p:spPr>
          <a:xfrm>
            <a:off x="8010938" y="4953198"/>
            <a:ext cx="3538331" cy="1152634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AFCA2B5-5409-47B1-4F8B-933470C8EB17}"/>
              </a:ext>
            </a:extLst>
          </p:cNvPr>
          <p:cNvSpPr/>
          <p:nvPr/>
        </p:nvSpPr>
        <p:spPr>
          <a:xfrm>
            <a:off x="8010937" y="3053221"/>
            <a:ext cx="3538331" cy="1152634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A6A5223-0C4B-A081-A6C7-63C19DA28CE5}"/>
              </a:ext>
            </a:extLst>
          </p:cNvPr>
          <p:cNvSpPr txBox="1"/>
          <p:nvPr/>
        </p:nvSpPr>
        <p:spPr>
          <a:xfrm>
            <a:off x="8010937" y="1553962"/>
            <a:ext cx="353832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U" sz="1600"/>
              <a:t>Leverage peaks at only 1.4x</a:t>
            </a:r>
            <a:endParaRPr lang="en-US" sz="160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2852073-8193-C116-383D-6424DBDCDE1C}"/>
              </a:ext>
            </a:extLst>
          </p:cNvPr>
          <p:cNvSpPr txBox="1"/>
          <p:nvPr/>
        </p:nvSpPr>
        <p:spPr>
          <a:xfrm>
            <a:off x="8010937" y="3466583"/>
            <a:ext cx="353832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U" sz="1600"/>
              <a:t>EPS rises to $9.92 by 2031E</a:t>
            </a:r>
            <a:endParaRPr lang="en-US" sz="160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BBC020E-072C-3124-2713-8D325ECCE809}"/>
              </a:ext>
            </a:extLst>
          </p:cNvPr>
          <p:cNvSpPr txBox="1"/>
          <p:nvPr/>
        </p:nvSpPr>
        <p:spPr>
          <a:xfrm>
            <a:off x="8010937" y="5366560"/>
            <a:ext cx="353832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U" sz="1600"/>
              <a:t>FCFF yield expands to 11.5%</a:t>
            </a:r>
            <a:endParaRPr lang="en-US" sz="160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8A8CA3-5DB5-422D-5A2E-D3B91D778FD2}"/>
              </a:ext>
            </a:extLst>
          </p:cNvPr>
          <p:cNvSpPr txBox="1">
            <a:spLocks/>
          </p:cNvSpPr>
          <p:nvPr/>
        </p:nvSpPr>
        <p:spPr>
          <a:xfrm>
            <a:off x="274660" y="168064"/>
            <a:ext cx="10668643" cy="377322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8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Deleveraging and buybacks convert operating growth into accelerating per-share value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71271238-EEB8-3E3C-30DD-FA892C3EA7F0}"/>
              </a:ext>
            </a:extLst>
          </p:cNvPr>
          <p:cNvSpPr txBox="1">
            <a:spLocks/>
          </p:cNvSpPr>
          <p:nvPr/>
        </p:nvSpPr>
        <p:spPr>
          <a:xfrm>
            <a:off x="274660" y="466526"/>
            <a:ext cx="1852314" cy="272833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5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Ratio Analysis 2</a:t>
            </a:r>
          </a:p>
        </p:txBody>
      </p:sp>
    </p:spTree>
    <p:extLst>
      <p:ext uri="{BB962C8B-B14F-4D97-AF65-F5344CB8AC3E}">
        <p14:creationId xmlns:p14="http://schemas.microsoft.com/office/powerpoint/2010/main" val="28842574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661A726-4F3C-F83A-5164-033A3A0D37F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While AV changes who supplies the ride, ownership over customer segments remains unchanged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CBC8C3-6AB9-71DE-3D87-878DD5D4DD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Industry Overview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F32A0C-2E73-16CD-EE2F-8C3D6B19FF97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07CE01C9-3424-2AFA-20BE-4ABA17D2091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202" y="3781547"/>
            <a:ext cx="5379009" cy="307777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1400" b="1">
                <a:latin typeface="Segoe UI" panose="020B0502040204020203" pitchFamily="34" charset="0"/>
                <a:cs typeface="Segoe UI" panose="020B0502040204020203" pitchFamily="34" charset="0"/>
              </a:rPr>
              <a:t>Ride-hailing is growing as a local-liquidity business…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1D50A052-3146-6374-8D9B-F1FD8D7089F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65404" y="949800"/>
            <a:ext cx="5379008" cy="307777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1400" b="1">
                <a:latin typeface="Segoe UI" panose="020B0502040204020203" pitchFamily="34" charset="0"/>
                <a:cs typeface="Segoe UI" panose="020B0502040204020203" pitchFamily="34" charset="0"/>
              </a:rPr>
              <a:t>…with AV splitting mobility into three layers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A8FF1E77-BFB5-0509-7231-25170AD4A95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45202" y="949800"/>
            <a:ext cx="5379009" cy="307777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1400" b="1">
                <a:latin typeface="Segoe UI" panose="020B0502040204020203" pitchFamily="34" charset="0"/>
                <a:cs typeface="Segoe UI" panose="020B0502040204020203" pitchFamily="34" charset="0"/>
              </a:rPr>
              <a:t>Delivery is consolidating, remaining locally dense…</a:t>
            </a:r>
          </a:p>
        </p:txBody>
      </p:sp>
      <p:graphicFrame>
        <p:nvGraphicFramePr>
          <p:cNvPr id="58" name="Chart 57">
            <a:extLst>
              <a:ext uri="{FF2B5EF4-FFF2-40B4-BE49-F238E27FC236}">
                <a16:creationId xmlns:a16="http://schemas.microsoft.com/office/drawing/2014/main" id="{8521F4C1-09F6-BD48-7688-16AFE9B38FE2}"/>
              </a:ext>
            </a:extLst>
          </p:cNvPr>
          <p:cNvGraphicFramePr/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674122"/>
              </p:ext>
            </p:extLst>
          </p:nvPr>
        </p:nvGraphicFramePr>
        <p:xfrm>
          <a:off x="583700" y="1448974"/>
          <a:ext cx="4861188" cy="20841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4"/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6A7395BB-2974-9E45-FEC2-F4EB7C82E19E}"/>
              </a:ext>
            </a:extLst>
          </p:cNvPr>
          <p:cNvSpPr/>
          <p:nvPr>
            <p:custDataLst>
              <p:tags r:id="rId2"/>
            </p:custDataLst>
          </p:nvPr>
        </p:nvSpPr>
        <p:spPr bwMode="auto">
          <a:xfrm>
            <a:off x="719964" y="3445674"/>
            <a:ext cx="230188" cy="136525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t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fld id="{616FC5F5-2D00-45B2-90FF-B83AF1C77A8D}" type="datetime'2''''''0''''''''''1''''''''''''''''''9'''''''''''''''">
              <a:rPr lang="en-US" altLang="en-US" sz="800" smtClean="0">
                <a:solidFill>
                  <a:schemeClr val="tx1"/>
                </a:solidFill>
              </a:rPr>
              <a:pPr algn="ctr">
                <a:spcBef>
                  <a:spcPct val="0"/>
                </a:spcBef>
                <a:spcAft>
                  <a:spcPct val="0"/>
                </a:spcAft>
              </a:pPr>
              <a:t>2019</a:t>
            </a:fld>
            <a:endParaRPr lang="en-US" sz="800">
              <a:solidFill>
                <a:schemeClr val="tx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3CE82B0-17B9-993E-D5DB-52CC3B459AB3}"/>
              </a:ext>
            </a:extLst>
          </p:cNvPr>
          <p:cNvSpPr/>
          <p:nvPr>
            <p:custDataLst>
              <p:tags r:id="rId3"/>
            </p:custDataLst>
          </p:nvPr>
        </p:nvSpPr>
        <p:spPr bwMode="auto">
          <a:xfrm>
            <a:off x="1069334" y="3445674"/>
            <a:ext cx="247650" cy="136525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t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fld id="{879206DC-C7B1-45FA-87DE-2AA4792A01DE}" type="datetime'''''''''''2''''''''''0''''''''''2''''''''''''''0'''''">
              <a:rPr lang="en-US" altLang="en-US" sz="800" smtClean="0">
                <a:solidFill>
                  <a:schemeClr val="tx1"/>
                </a:solidFill>
              </a:rPr>
              <a:pPr algn="ctr">
                <a:spcBef>
                  <a:spcPct val="0"/>
                </a:spcBef>
                <a:spcAft>
                  <a:spcPct val="0"/>
                </a:spcAft>
              </a:pPr>
              <a:t>2020</a:t>
            </a:fld>
            <a:endParaRPr lang="en-US" sz="800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D9A2BA1-90D6-B933-F944-41F49C20E493}"/>
              </a:ext>
            </a:extLst>
          </p:cNvPr>
          <p:cNvSpPr/>
          <p:nvPr>
            <p:custDataLst>
              <p:tags r:id="rId4"/>
            </p:custDataLst>
          </p:nvPr>
        </p:nvSpPr>
        <p:spPr bwMode="auto">
          <a:xfrm>
            <a:off x="1436166" y="3445674"/>
            <a:ext cx="230188" cy="136525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t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fld id="{304FCB66-07CB-4795-A518-65F37EA31669}" type="datetime'''''2''''''0''''2''1'''''''''''''''''''">
              <a:rPr lang="en-US" altLang="en-US" sz="800" smtClean="0">
                <a:solidFill>
                  <a:schemeClr val="tx1"/>
                </a:solidFill>
              </a:rPr>
              <a:pPr algn="ctr">
                <a:spcBef>
                  <a:spcPct val="0"/>
                </a:spcBef>
                <a:spcAft>
                  <a:spcPct val="0"/>
                </a:spcAft>
              </a:pPr>
              <a:t>2021</a:t>
            </a:fld>
            <a:endParaRPr lang="en-US" sz="800"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8DC8C7C-F4E3-EDF6-BE15-FAAF2C7EAF6B}"/>
              </a:ext>
            </a:extLst>
          </p:cNvPr>
          <p:cNvSpPr/>
          <p:nvPr>
            <p:custDataLst>
              <p:tags r:id="rId5"/>
            </p:custDataLst>
          </p:nvPr>
        </p:nvSpPr>
        <p:spPr bwMode="auto">
          <a:xfrm>
            <a:off x="1785536" y="3445674"/>
            <a:ext cx="247650" cy="136525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t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fld id="{ACE1EEF3-DD71-4B20-8A41-1F6AC9B22D0B}" type="datetime'''''''''''''''''''''''''''2''0''''2''''2'''''''''''''''''">
              <a:rPr lang="en-US" altLang="en-US" sz="800" smtClean="0">
                <a:solidFill>
                  <a:schemeClr val="tx1"/>
                </a:solidFill>
              </a:rPr>
              <a:pPr algn="ctr">
                <a:spcBef>
                  <a:spcPct val="0"/>
                </a:spcBef>
                <a:spcAft>
                  <a:spcPct val="0"/>
                </a:spcAft>
              </a:pPr>
              <a:t>2022</a:t>
            </a:fld>
            <a:endParaRPr lang="en-US" sz="800">
              <a:solidFill>
                <a:schemeClr val="tx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A11C5FE-F92E-82B0-233F-EF70377F587E}"/>
              </a:ext>
            </a:extLst>
          </p:cNvPr>
          <p:cNvSpPr/>
          <p:nvPr>
            <p:custDataLst>
              <p:tags r:id="rId6"/>
            </p:custDataLst>
          </p:nvPr>
        </p:nvSpPr>
        <p:spPr bwMode="auto">
          <a:xfrm>
            <a:off x="2152368" y="3445674"/>
            <a:ext cx="247650" cy="136525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t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fld id="{BB5A163B-0A89-4EAD-B2AA-17F0EBC1FBC4}" type="datetime'''''''''''''''''''''''2''''''''0''''''''2''''''3'''''''''''''">
              <a:rPr lang="en-US" altLang="en-US" sz="800" smtClean="0">
                <a:solidFill>
                  <a:schemeClr val="tx1"/>
                </a:solidFill>
              </a:rPr>
              <a:pPr algn="ctr">
                <a:spcBef>
                  <a:spcPct val="0"/>
                </a:spcBef>
                <a:spcAft>
                  <a:spcPct val="0"/>
                </a:spcAft>
              </a:pPr>
              <a:t>2023</a:t>
            </a:fld>
            <a:endParaRPr lang="en-US" sz="800">
              <a:solidFill>
                <a:schemeClr val="tx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410396D-EAA4-3EA9-D8F5-35D935D18E9D}"/>
              </a:ext>
            </a:extLst>
          </p:cNvPr>
          <p:cNvSpPr/>
          <p:nvPr>
            <p:custDataLst>
              <p:tags r:id="rId7"/>
            </p:custDataLst>
          </p:nvPr>
        </p:nvSpPr>
        <p:spPr bwMode="auto">
          <a:xfrm>
            <a:off x="2519200" y="3445674"/>
            <a:ext cx="249238" cy="136525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t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fld id="{CDBD8F3C-9EE3-4B44-9CA7-547867D97885}" type="datetime'''''''''''''2''0''2''''''''''4'''''''''''''''">
              <a:rPr lang="en-US" altLang="en-US" sz="800" smtClean="0">
                <a:solidFill>
                  <a:schemeClr val="tx1"/>
                </a:solidFill>
              </a:rPr>
              <a:pPr algn="ctr">
                <a:spcBef>
                  <a:spcPct val="0"/>
                </a:spcBef>
                <a:spcAft>
                  <a:spcPct val="0"/>
                </a:spcAft>
              </a:pPr>
              <a:t>2024</a:t>
            </a:fld>
            <a:endParaRPr lang="en-US" sz="800">
              <a:solidFill>
                <a:schemeClr val="tx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8734253-02B1-3479-7E1D-6CF65C7821FF}"/>
              </a:ext>
            </a:extLst>
          </p:cNvPr>
          <p:cNvSpPr/>
          <p:nvPr>
            <p:custDataLst>
              <p:tags r:id="rId8"/>
            </p:custDataLst>
          </p:nvPr>
        </p:nvSpPr>
        <p:spPr bwMode="auto">
          <a:xfrm>
            <a:off x="2887620" y="3445674"/>
            <a:ext cx="247650" cy="136525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t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fld id="{AB456AAA-4CCF-4931-B53F-F6504DFBCC74}" type="datetime'''''''''''''20''''''''2''''''''''''5'''''''">
              <a:rPr lang="en-US" altLang="en-US" sz="800" smtClean="0">
                <a:solidFill>
                  <a:schemeClr val="tx1"/>
                </a:solidFill>
              </a:rPr>
              <a:pPr algn="ctr">
                <a:spcBef>
                  <a:spcPct val="0"/>
                </a:spcBef>
                <a:spcAft>
                  <a:spcPct val="0"/>
                </a:spcAft>
              </a:pPr>
              <a:t>2025</a:t>
            </a:fld>
            <a:endParaRPr lang="en-US" sz="800">
              <a:solidFill>
                <a:schemeClr val="tx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52A0E66-4765-91F1-2718-9EEF3BC2454B}"/>
              </a:ext>
            </a:extLst>
          </p:cNvPr>
          <p:cNvSpPr/>
          <p:nvPr>
            <p:custDataLst>
              <p:tags r:id="rId9"/>
            </p:custDataLst>
          </p:nvPr>
        </p:nvSpPr>
        <p:spPr bwMode="auto">
          <a:xfrm>
            <a:off x="3254452" y="3445674"/>
            <a:ext cx="247650" cy="136525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t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fld id="{3D5EA68E-8F0D-4150-95DF-841EDBE3E153}" type="datetime'''2''''''''''0''''''2''''''6'''''''''''''''''''''''''''">
              <a:rPr lang="en-US" altLang="en-US" sz="800" smtClean="0">
                <a:solidFill>
                  <a:schemeClr val="tx1"/>
                </a:solidFill>
              </a:rPr>
              <a:pPr algn="ctr">
                <a:spcBef>
                  <a:spcPct val="0"/>
                </a:spcBef>
                <a:spcAft>
                  <a:spcPct val="0"/>
                </a:spcAft>
              </a:pPr>
              <a:t>2026</a:t>
            </a:fld>
            <a:endParaRPr lang="en-US" sz="800">
              <a:solidFill>
                <a:schemeClr val="tx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E4F2222-3207-853C-5CCE-967BB3BE8A5E}"/>
              </a:ext>
            </a:extLst>
          </p:cNvPr>
          <p:cNvSpPr/>
          <p:nvPr>
            <p:custDataLst>
              <p:tags r:id="rId10"/>
            </p:custDataLst>
          </p:nvPr>
        </p:nvSpPr>
        <p:spPr bwMode="auto">
          <a:xfrm>
            <a:off x="3621284" y="3445674"/>
            <a:ext cx="246063" cy="136525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t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fld id="{F71AED10-D44F-4910-B56B-202AA269E1F4}" type="datetime'''''''''20''''2''''''''''''''''''''''''7'''''''''''''''''">
              <a:rPr lang="en-US" altLang="en-US" sz="800" smtClean="0">
                <a:solidFill>
                  <a:schemeClr val="tx1"/>
                </a:solidFill>
              </a:rPr>
              <a:pPr algn="ctr">
                <a:spcBef>
                  <a:spcPct val="0"/>
                </a:spcBef>
                <a:spcAft>
                  <a:spcPct val="0"/>
                </a:spcAft>
              </a:pPr>
              <a:t>2027</a:t>
            </a:fld>
            <a:endParaRPr lang="en-US" sz="800">
              <a:solidFill>
                <a:schemeClr val="tx1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BECFD57-16BD-A5B2-A19B-B37002D8DEAA}"/>
              </a:ext>
            </a:extLst>
          </p:cNvPr>
          <p:cNvSpPr/>
          <p:nvPr>
            <p:custDataLst>
              <p:tags r:id="rId11"/>
            </p:custDataLst>
          </p:nvPr>
        </p:nvSpPr>
        <p:spPr bwMode="auto">
          <a:xfrm>
            <a:off x="3986529" y="3445674"/>
            <a:ext cx="247650" cy="136525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t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fld id="{37CF0A07-7B1E-4F58-9F64-A11E66ACC06D}" type="datetime'''''''2''''''''''''''''''''''''''''''''''''02''''''''''''''8'">
              <a:rPr lang="en-US" altLang="en-US" sz="800" smtClean="0">
                <a:solidFill>
                  <a:schemeClr val="tx1"/>
                </a:solidFill>
              </a:rPr>
              <a:pPr algn="ctr">
                <a:spcBef>
                  <a:spcPct val="0"/>
                </a:spcBef>
                <a:spcAft>
                  <a:spcPct val="0"/>
                </a:spcAft>
              </a:pPr>
              <a:t>2028</a:t>
            </a:fld>
            <a:endParaRPr lang="en-US" sz="800">
              <a:solidFill>
                <a:schemeClr val="tx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73E871E-6D4E-011D-506E-8309A467EE84}"/>
              </a:ext>
            </a:extLst>
          </p:cNvPr>
          <p:cNvSpPr/>
          <p:nvPr>
            <p:custDataLst>
              <p:tags r:id="rId12"/>
            </p:custDataLst>
          </p:nvPr>
        </p:nvSpPr>
        <p:spPr bwMode="auto">
          <a:xfrm>
            <a:off x="4353361" y="3445674"/>
            <a:ext cx="247650" cy="136525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t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fld id="{0595E336-595A-4698-AFD2-A43249FF75DB}" type="datetime'''''''2''''''''0''''''''''29'''''">
              <a:rPr lang="en-US" altLang="en-US" sz="800" smtClean="0">
                <a:solidFill>
                  <a:schemeClr val="tx1"/>
                </a:solidFill>
              </a:rPr>
              <a:pPr algn="ctr">
                <a:spcBef>
                  <a:spcPct val="0"/>
                </a:spcBef>
                <a:spcAft>
                  <a:spcPct val="0"/>
                </a:spcAft>
              </a:pPr>
              <a:t>2029</a:t>
            </a:fld>
            <a:endParaRPr lang="en-US" sz="800">
              <a:solidFill>
                <a:schemeClr val="tx1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8B5FF2B-FF5F-1C21-1298-D22CD9C99FEE}"/>
              </a:ext>
            </a:extLst>
          </p:cNvPr>
          <p:cNvSpPr/>
          <p:nvPr>
            <p:custDataLst>
              <p:tags r:id="rId13"/>
            </p:custDataLst>
          </p:nvPr>
        </p:nvSpPr>
        <p:spPr bwMode="auto">
          <a:xfrm>
            <a:off x="4720193" y="3445674"/>
            <a:ext cx="247650" cy="136525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t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fld id="{5745E4E1-C7B5-4F05-96BE-E562CEFCAC70}" type="datetime'''''''''''''''''''''''''2''''''''0''30'''''''''''''''''''''''">
              <a:rPr lang="en-US" altLang="en-US" sz="800" smtClean="0">
                <a:solidFill>
                  <a:schemeClr val="tx1"/>
                </a:solidFill>
              </a:rPr>
              <a:pPr algn="ctr">
                <a:spcBef>
                  <a:spcPct val="0"/>
                </a:spcBef>
                <a:spcAft>
                  <a:spcPct val="0"/>
                </a:spcAft>
              </a:pPr>
              <a:t>2030</a:t>
            </a:fld>
            <a:endParaRPr lang="en-US" sz="80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4DFF361-80D6-23DD-58CA-4AE8C4EF0BF6}"/>
              </a:ext>
            </a:extLst>
          </p:cNvPr>
          <p:cNvSpPr/>
          <p:nvPr>
            <p:custDataLst>
              <p:tags r:id="rId14"/>
            </p:custDataLst>
          </p:nvPr>
        </p:nvSpPr>
        <p:spPr bwMode="auto">
          <a:xfrm>
            <a:off x="5087025" y="3445674"/>
            <a:ext cx="230188" cy="136525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t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fld id="{47E8CCD0-03D3-4C48-A633-310115260AAA}" type="datetime'2''''''''''''''03''''''''''''''''''''''''''1'">
              <a:rPr lang="en-US" altLang="en-US" sz="800" smtClean="0">
                <a:solidFill>
                  <a:schemeClr val="tx1"/>
                </a:solidFill>
              </a:rPr>
              <a:pPr algn="ctr">
                <a:spcBef>
                  <a:spcPct val="0"/>
                </a:spcBef>
                <a:spcAft>
                  <a:spcPct val="0"/>
                </a:spcAft>
              </a:pPr>
              <a:t>2031</a:t>
            </a:fld>
            <a:endParaRPr lang="en-US" sz="800">
              <a:solidFill>
                <a:schemeClr val="tx1"/>
              </a:solidFill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5A4F8D5-562F-A340-2895-95D60C61FD20}"/>
              </a:ext>
            </a:extLst>
          </p:cNvPr>
          <p:cNvGrpSpPr/>
          <p:nvPr/>
        </p:nvGrpSpPr>
        <p:grpSpPr>
          <a:xfrm rot="20899146">
            <a:off x="663270" y="2436198"/>
            <a:ext cx="2927950" cy="270068"/>
            <a:chOff x="772998" y="1399097"/>
            <a:chExt cx="4877319" cy="449873"/>
          </a:xfrm>
        </p:grpSpPr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60C86DE2-BE3E-9C27-1031-845B2506BF6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72998" y="1399097"/>
              <a:ext cx="4877319" cy="449873"/>
            </a:xfrm>
            <a:prstGeom prst="straightConnector1">
              <a:avLst/>
            </a:prstGeom>
            <a:ln>
              <a:solidFill>
                <a:schemeClr val="accent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E97C4D0C-210F-2C1C-15F8-F30F62DDEEB4}"/>
                </a:ext>
              </a:extLst>
            </p:cNvPr>
            <p:cNvGrpSpPr/>
            <p:nvPr/>
          </p:nvGrpSpPr>
          <p:grpSpPr>
            <a:xfrm>
              <a:off x="2584456" y="1409702"/>
              <a:ext cx="1299806" cy="369376"/>
              <a:chOff x="2584456" y="1409702"/>
              <a:chExt cx="1299806" cy="369376"/>
            </a:xfrm>
          </p:grpSpPr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308F51BC-E659-BBB4-931C-2B25C5580EAB}"/>
                  </a:ext>
                </a:extLst>
              </p:cNvPr>
              <p:cNvSpPr/>
              <p:nvPr/>
            </p:nvSpPr>
            <p:spPr>
              <a:xfrm rot="21295036">
                <a:off x="2584456" y="1449448"/>
                <a:ext cx="1165864" cy="329630"/>
              </a:xfrm>
              <a:prstGeom prst="ellipse">
                <a:avLst/>
              </a:prstGeom>
              <a:solidFill>
                <a:schemeClr val="accent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19662BAC-4B98-42B9-126E-2BB0A5B9E24E}"/>
                  </a:ext>
                </a:extLst>
              </p:cNvPr>
              <p:cNvSpPr txBox="1"/>
              <p:nvPr/>
            </p:nvSpPr>
            <p:spPr>
              <a:xfrm rot="21335825">
                <a:off x="2618530" y="1409702"/>
                <a:ext cx="1265732" cy="34100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800">
                    <a:solidFill>
                      <a:schemeClr val="bg1"/>
                    </a:solidFill>
                  </a:rPr>
                  <a:t>CAGR: 5.1%</a:t>
                </a:r>
              </a:p>
            </p:txBody>
          </p:sp>
        </p:grp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BD76A5E1-9502-F0AB-DB02-E51643D7C9AA}"/>
              </a:ext>
            </a:extLst>
          </p:cNvPr>
          <p:cNvSpPr txBox="1"/>
          <p:nvPr/>
        </p:nvSpPr>
        <p:spPr>
          <a:xfrm rot="16200000">
            <a:off x="17509" y="2278865"/>
            <a:ext cx="11323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200"/>
              <a:t>GB ($bn)</a:t>
            </a:r>
            <a:endParaRPr lang="en-US" sz="1200"/>
          </a:p>
        </p:txBody>
      </p:sp>
      <p:sp>
        <p:nvSpPr>
          <p:cNvPr id="33" name="Triangle 39">
            <a:extLst>
              <a:ext uri="{FF2B5EF4-FFF2-40B4-BE49-F238E27FC236}">
                <a16:creationId xmlns:a16="http://schemas.microsoft.com/office/drawing/2014/main" id="{2FF625A7-65AA-B15D-2B70-BA8071BFC18B}"/>
              </a:ext>
            </a:extLst>
          </p:cNvPr>
          <p:cNvSpPr/>
          <p:nvPr/>
        </p:nvSpPr>
        <p:spPr>
          <a:xfrm rot="5400000">
            <a:off x="8701788" y="2483264"/>
            <a:ext cx="853998" cy="209243"/>
          </a:xfrm>
          <a:prstGeom prst="triangle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4" name="Chart 33">
            <a:extLst>
              <a:ext uri="{FF2B5EF4-FFF2-40B4-BE49-F238E27FC236}">
                <a16:creationId xmlns:a16="http://schemas.microsoft.com/office/drawing/2014/main" id="{DED03A0D-F2A8-58A4-13FF-22790FEB6E87}"/>
              </a:ext>
            </a:extLst>
          </p:cNvPr>
          <p:cNvGraphicFramePr/>
          <p:nvPr>
            <p:custDataLst>
              <p:tags r:id="rId15"/>
            </p:custDataLst>
            <p:extLst>
              <p:ext uri="{D42A27DB-BD31-4B8C-83A1-F6EECF244321}">
                <p14:modId xmlns:p14="http://schemas.microsoft.com/office/powerpoint/2010/main" val="3823158574"/>
              </p:ext>
            </p:extLst>
          </p:nvPr>
        </p:nvGraphicFramePr>
        <p:xfrm>
          <a:off x="6423863" y="1574826"/>
          <a:ext cx="2199997" cy="1805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5"/>
          </a:graphicData>
        </a:graphic>
      </p:graphicFrame>
      <p:sp>
        <p:nvSpPr>
          <p:cNvPr id="35" name="Rectangle 34">
            <a:extLst>
              <a:ext uri="{FF2B5EF4-FFF2-40B4-BE49-F238E27FC236}">
                <a16:creationId xmlns:a16="http://schemas.microsoft.com/office/drawing/2014/main" id="{98585B4B-646C-0B8C-F05B-C7FDF664AE69}"/>
              </a:ext>
            </a:extLst>
          </p:cNvPr>
          <p:cNvSpPr/>
          <p:nvPr>
            <p:custDataLst>
              <p:tags r:id="rId16"/>
            </p:custDataLst>
          </p:nvPr>
        </p:nvSpPr>
        <p:spPr bwMode="gray">
          <a:xfrm>
            <a:off x="7232650" y="1771650"/>
            <a:ext cx="254000" cy="192088"/>
          </a:xfrm>
          <a:prstGeom prst="rect">
            <a:avLst/>
          </a:prstGeom>
          <a:solidFill>
            <a:schemeClr val="accent3"/>
          </a:solidFill>
          <a:ln w="190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25400" tIns="0" rIns="25400" bIns="0" rtlCol="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fld id="{DBE89C98-3DC3-478A-875D-CB1101F80771}" type="datetime'''''''''''1''''''''''''''''%'''''''''''''''''''''''''''''">
              <a:rPr lang="en-US" altLang="en-US" sz="1400" smtClean="0">
                <a:solidFill>
                  <a:schemeClr val="bg1"/>
                </a:solidFill>
                <a:effectLst/>
              </a:rPr>
              <a:pPr algn="ctr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t>1%</a:t>
            </a:fld>
            <a:endParaRPr lang="en-US" sz="1400">
              <a:solidFill>
                <a:schemeClr val="bg1"/>
              </a:solidFill>
            </a:endParaRPr>
          </a:p>
        </p:txBody>
      </p:sp>
      <p:graphicFrame>
        <p:nvGraphicFramePr>
          <p:cNvPr id="36" name="Chart 35">
            <a:extLst>
              <a:ext uri="{FF2B5EF4-FFF2-40B4-BE49-F238E27FC236}">
                <a16:creationId xmlns:a16="http://schemas.microsoft.com/office/drawing/2014/main" id="{506B068C-C865-0EC6-36A0-BA682D668C9C}"/>
              </a:ext>
            </a:extLst>
          </p:cNvPr>
          <p:cNvGraphicFramePr/>
          <p:nvPr>
            <p:custDataLst>
              <p:tags r:id="rId17"/>
            </p:custDataLst>
            <p:extLst>
              <p:ext uri="{D42A27DB-BD31-4B8C-83A1-F6EECF244321}">
                <p14:modId xmlns:p14="http://schemas.microsoft.com/office/powerpoint/2010/main" val="2328736029"/>
              </p:ext>
            </p:extLst>
          </p:nvPr>
        </p:nvGraphicFramePr>
        <p:xfrm>
          <a:off x="9658630" y="1574825"/>
          <a:ext cx="2199997" cy="1805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6"/>
          </a:graphicData>
        </a:graphic>
      </p:graphicFrame>
      <p:sp>
        <p:nvSpPr>
          <p:cNvPr id="37" name="TextBox 36">
            <a:extLst>
              <a:ext uri="{FF2B5EF4-FFF2-40B4-BE49-F238E27FC236}">
                <a16:creationId xmlns:a16="http://schemas.microsoft.com/office/drawing/2014/main" id="{B3CC82F2-C848-437A-FCA6-9C99163E5230}"/>
              </a:ext>
            </a:extLst>
          </p:cNvPr>
          <p:cNvSpPr txBox="1"/>
          <p:nvPr/>
        </p:nvSpPr>
        <p:spPr>
          <a:xfrm>
            <a:off x="6975393" y="1390330"/>
            <a:ext cx="8212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rgbClr val="000000"/>
                </a:solidFill>
              </a:rPr>
              <a:t>2024E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B67F149-D143-E988-A23C-C334679E5577}"/>
              </a:ext>
            </a:extLst>
          </p:cNvPr>
          <p:cNvSpPr txBox="1"/>
          <p:nvPr/>
        </p:nvSpPr>
        <p:spPr>
          <a:xfrm>
            <a:off x="10348830" y="1390330"/>
            <a:ext cx="8212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rgbClr val="000000"/>
                </a:solidFill>
              </a:rPr>
              <a:t>2030E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DE6D1342-19F2-50D2-FADB-D572F30973F5}"/>
              </a:ext>
            </a:extLst>
          </p:cNvPr>
          <p:cNvGrpSpPr/>
          <p:nvPr/>
        </p:nvGrpSpPr>
        <p:grpSpPr>
          <a:xfrm>
            <a:off x="7663700" y="3301313"/>
            <a:ext cx="3025604" cy="276999"/>
            <a:chOff x="7893991" y="3359015"/>
            <a:chExt cx="3025604" cy="276999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81C250B6-7B5E-8FD9-B529-2ED94B649B5D}"/>
                </a:ext>
              </a:extLst>
            </p:cNvPr>
            <p:cNvGrpSpPr/>
            <p:nvPr/>
          </p:nvGrpSpPr>
          <p:grpSpPr>
            <a:xfrm>
              <a:off x="7893991" y="3359015"/>
              <a:ext cx="710218" cy="276999"/>
              <a:chOff x="6096000" y="5048977"/>
              <a:chExt cx="710218" cy="276999"/>
            </a:xfrm>
          </p:grpSpPr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83003328-BDEC-2AE8-9E3D-18B3BB7536DB}"/>
                  </a:ext>
                </a:extLst>
              </p:cNvPr>
              <p:cNvSpPr/>
              <p:nvPr/>
            </p:nvSpPr>
            <p:spPr>
              <a:xfrm>
                <a:off x="6096000" y="5124893"/>
                <a:ext cx="155944" cy="155944"/>
              </a:xfrm>
              <a:prstGeom prst="rect">
                <a:avLst/>
              </a:prstGeom>
              <a:solidFill>
                <a:srgbClr val="06C16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EA866149-6264-55F3-201A-52D507A01693}"/>
                  </a:ext>
                </a:extLst>
              </p:cNvPr>
              <p:cNvSpPr txBox="1"/>
              <p:nvPr/>
            </p:nvSpPr>
            <p:spPr>
              <a:xfrm>
                <a:off x="6307363" y="5048977"/>
                <a:ext cx="498855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/>
                  <a:t>Uber</a:t>
                </a:r>
              </a:p>
            </p:txBody>
          </p: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3A374AD2-87BD-52BB-74FE-E0B45A7C4B6B}"/>
                </a:ext>
              </a:extLst>
            </p:cNvPr>
            <p:cNvGrpSpPr/>
            <p:nvPr/>
          </p:nvGrpSpPr>
          <p:grpSpPr>
            <a:xfrm>
              <a:off x="8818960" y="3359015"/>
              <a:ext cx="620706" cy="276999"/>
              <a:chOff x="6096000" y="5048977"/>
              <a:chExt cx="620706" cy="276999"/>
            </a:xfrm>
          </p:grpSpPr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96F075C7-4763-8B5F-2993-E0987ED85715}"/>
                  </a:ext>
                </a:extLst>
              </p:cNvPr>
              <p:cNvSpPr/>
              <p:nvPr/>
            </p:nvSpPr>
            <p:spPr>
              <a:xfrm>
                <a:off x="6096000" y="5124893"/>
                <a:ext cx="155944" cy="155944"/>
              </a:xfrm>
              <a:prstGeom prst="rect">
                <a:avLst/>
              </a:prstGeom>
              <a:solidFill>
                <a:srgbClr val="14392C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90BF3A0E-0786-75B6-1AC0-7B5CBC65DA95}"/>
                  </a:ext>
                </a:extLst>
              </p:cNvPr>
              <p:cNvSpPr txBox="1"/>
              <p:nvPr/>
            </p:nvSpPr>
            <p:spPr>
              <a:xfrm>
                <a:off x="6307363" y="5048977"/>
                <a:ext cx="409343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/>
                  <a:t>Lyft</a:t>
                </a:r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6F69637E-ADE2-901E-1303-B3334D29C41C}"/>
                </a:ext>
              </a:extLst>
            </p:cNvPr>
            <p:cNvGrpSpPr/>
            <p:nvPr/>
          </p:nvGrpSpPr>
          <p:grpSpPr>
            <a:xfrm>
              <a:off x="9636079" y="3359015"/>
              <a:ext cx="1283516" cy="276999"/>
              <a:chOff x="6096000" y="5048977"/>
              <a:chExt cx="1283516" cy="276999"/>
            </a:xfrm>
          </p:grpSpPr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07ACAB6A-65AA-46F7-51C7-487FB4F2E853}"/>
                  </a:ext>
                </a:extLst>
              </p:cNvPr>
              <p:cNvSpPr/>
              <p:nvPr/>
            </p:nvSpPr>
            <p:spPr>
              <a:xfrm>
                <a:off x="6096000" y="5124893"/>
                <a:ext cx="155944" cy="155944"/>
              </a:xfrm>
              <a:prstGeom prst="rect">
                <a:avLst/>
              </a:prstGeom>
              <a:solidFill>
                <a:srgbClr val="0A1D1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D57FB8C1-7295-F887-48BB-C5B15356660F}"/>
                  </a:ext>
                </a:extLst>
              </p:cNvPr>
              <p:cNvSpPr txBox="1"/>
              <p:nvPr/>
            </p:nvSpPr>
            <p:spPr>
              <a:xfrm>
                <a:off x="6307363" y="5048977"/>
                <a:ext cx="1072153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/>
                  <a:t>AV Businesses</a:t>
                </a:r>
              </a:p>
            </p:txBody>
          </p:sp>
        </p:grpSp>
      </p:grpSp>
      <p:graphicFrame>
        <p:nvGraphicFramePr>
          <p:cNvPr id="49" name="Content Placeholder 42">
            <a:extLst>
              <a:ext uri="{FF2B5EF4-FFF2-40B4-BE49-F238E27FC236}">
                <a16:creationId xmlns:a16="http://schemas.microsoft.com/office/drawing/2014/main" id="{F1FB4B58-7E17-C58F-ECA7-FBB5DDE2995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08508984"/>
              </p:ext>
            </p:extLst>
          </p:nvPr>
        </p:nvGraphicFramePr>
        <p:xfrm>
          <a:off x="6365403" y="4290952"/>
          <a:ext cx="5379010" cy="20359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9197">
                  <a:extLst>
                    <a:ext uri="{9D8B030D-6E8A-4147-A177-3AD203B41FA5}">
                      <a16:colId xmlns:a16="http://schemas.microsoft.com/office/drawing/2014/main" val="595420953"/>
                    </a:ext>
                  </a:extLst>
                </a:gridCol>
                <a:gridCol w="1163271">
                  <a:extLst>
                    <a:ext uri="{9D8B030D-6E8A-4147-A177-3AD203B41FA5}">
                      <a16:colId xmlns:a16="http://schemas.microsoft.com/office/drawing/2014/main" val="2948295975"/>
                    </a:ext>
                  </a:extLst>
                </a:gridCol>
                <a:gridCol w="1163271">
                  <a:extLst>
                    <a:ext uri="{9D8B030D-6E8A-4147-A177-3AD203B41FA5}">
                      <a16:colId xmlns:a16="http://schemas.microsoft.com/office/drawing/2014/main" val="1872014413"/>
                    </a:ext>
                  </a:extLst>
                </a:gridCol>
                <a:gridCol w="1163271">
                  <a:extLst>
                    <a:ext uri="{9D8B030D-6E8A-4147-A177-3AD203B41FA5}">
                      <a16:colId xmlns:a16="http://schemas.microsoft.com/office/drawing/2014/main" val="766787436"/>
                    </a:ext>
                  </a:extLst>
                </a:gridCol>
              </a:tblGrid>
              <a:tr h="348636">
                <a:tc>
                  <a:txBody>
                    <a:bodyPr/>
                    <a:lstStyle/>
                    <a:p>
                      <a:pPr algn="ctr"/>
                      <a:r>
                        <a:rPr lang="en-AU" sz="1100" b="1" i="1">
                          <a:solidFill>
                            <a:sysClr val="windowText" lastClr="00000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Segment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100" b="1" i="1">
                          <a:solidFill>
                            <a:sysClr val="windowText" lastClr="00000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Mobility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100" b="1" i="1">
                          <a:solidFill>
                            <a:sysClr val="windowText" lastClr="00000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Delivery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i="1">
                          <a:solidFill>
                            <a:sysClr val="windowText" lastClr="000000"/>
                          </a:solidFill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Freight</a:t>
                      </a:r>
                      <a:endParaRPr lang="en-AU" sz="1100" b="1" i="1">
                        <a:solidFill>
                          <a:sysClr val="windowText" lastClr="000000"/>
                        </a:solidFill>
                        <a:latin typeface="Segoe UI Semilight" panose="020B0402040204020203" pitchFamily="34" charset="0"/>
                        <a:cs typeface="Segoe UI Semilight" panose="020B040204020402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0211724"/>
                  </a:ext>
                </a:extLst>
              </a:tr>
              <a:tr h="39448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100" b="0" i="0">
                          <a:solidFill>
                            <a:sysClr val="windowText" lastClr="000000"/>
                          </a:solidFill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Q2 2026 GB ($bn)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it-IT" sz="1100" b="0" i="0">
                          <a:solidFill>
                            <a:sysClr val="windowText" lastClr="000000"/>
                          </a:solidFill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28.988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AU" sz="1100" b="0" i="0">
                          <a:solidFill>
                            <a:sysClr val="windowText" lastClr="000000"/>
                          </a:solidFill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27.463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AU" sz="1100" b="0" i="0">
                          <a:solidFill>
                            <a:sysClr val="windowText" lastClr="000000"/>
                          </a:solidFill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1.571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1237887"/>
                  </a:ext>
                </a:extLst>
              </a:tr>
              <a:tr h="39448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i="0">
                          <a:solidFill>
                            <a:sysClr val="windowText" lastClr="000000"/>
                          </a:solidFill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YoY reported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i="0">
                          <a:solidFill>
                            <a:sysClr val="windowText" lastClr="000000"/>
                          </a:solidFill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22%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AU" sz="1100" b="0" i="0">
                          <a:solidFill>
                            <a:sysClr val="windowText" lastClr="000000"/>
                          </a:solidFill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26%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AU" sz="1100" b="0" i="0">
                          <a:solidFill>
                            <a:sysClr val="windowText" lastClr="000000"/>
                          </a:solidFill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25%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7174457"/>
                  </a:ext>
                </a:extLst>
              </a:tr>
              <a:tr h="39448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i="0">
                          <a:solidFill>
                            <a:sysClr val="windowText" lastClr="000000"/>
                          </a:solidFill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YoY const. Ccy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i="0">
                          <a:solidFill>
                            <a:sysClr val="windowText" lastClr="000000"/>
                          </a:solidFill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20%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b="0" i="0">
                          <a:solidFill>
                            <a:sysClr val="windowText" lastClr="000000"/>
                          </a:solidFill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25%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AU" sz="1100" b="0" i="0">
                          <a:solidFill>
                            <a:sysClr val="windowText" lastClr="000000"/>
                          </a:solidFill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25%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9534248"/>
                  </a:ext>
                </a:extLst>
              </a:tr>
              <a:tr h="50389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i="0">
                          <a:solidFill>
                            <a:srgbClr val="C00000"/>
                          </a:solidFill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Segment op income ($m)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i="0">
                          <a:solidFill>
                            <a:srgbClr val="C00000"/>
                          </a:solidFill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2215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100" b="0" i="0">
                          <a:solidFill>
                            <a:srgbClr val="C00000"/>
                          </a:solidFill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1055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AU" sz="1100" b="0" i="0">
                          <a:solidFill>
                            <a:srgbClr val="C00000"/>
                          </a:solidFill>
                          <a:latin typeface="Segoe UI Light" panose="020B0502040204020203" pitchFamily="34" charset="0"/>
                          <a:cs typeface="Segoe UI Light" panose="020B0502040204020203" pitchFamily="34" charset="0"/>
                        </a:rPr>
                        <a:t>-24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05081788"/>
                  </a:ext>
                </a:extLst>
              </a:tr>
            </a:tbl>
          </a:graphicData>
        </a:graphic>
      </p:graphicFrame>
      <p:sp>
        <p:nvSpPr>
          <p:cNvPr id="50" name="background">
            <a:extLst>
              <a:ext uri="{FF2B5EF4-FFF2-40B4-BE49-F238E27FC236}">
                <a16:creationId xmlns:a16="http://schemas.microsoft.com/office/drawing/2014/main" id="{E8E0105E-EAD8-AB3E-CF28-513CE790BBDB}"/>
              </a:ext>
            </a:extLst>
          </p:cNvPr>
          <p:cNvSpPr>
            <a:spLocks noChangeAspect="1"/>
          </p:cNvSpPr>
          <p:nvPr>
            <p:custDataLst>
              <p:tags r:id="rId18"/>
            </p:custDataLst>
          </p:nvPr>
        </p:nvSpPr>
        <p:spPr>
          <a:xfrm>
            <a:off x="445202" y="4234575"/>
            <a:ext cx="360000" cy="360000"/>
          </a:xfrm>
          <a:prstGeom prst="ellipse">
            <a:avLst/>
          </a:prstGeom>
          <a:solidFill>
            <a:schemeClr val="accent1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>
            <a:noAutofit/>
          </a:bodyPr>
          <a:lstStyle/>
          <a:p>
            <a:pPr algn="ctr"/>
            <a:r>
              <a:rPr lang="en-US" sz="1400">
                <a:solidFill>
                  <a:schemeClr val="bg1"/>
                </a:solidFill>
              </a:rPr>
              <a:t>1</a:t>
            </a:r>
            <a:endParaRPr lang="en-US" sz="1400">
              <a:solidFill>
                <a:schemeClr val="bg1"/>
              </a:solidFill>
              <a:cs typeface="Segoe UI Light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33189365-680C-F3E8-2A58-DE41C8358B51}"/>
              </a:ext>
            </a:extLst>
          </p:cNvPr>
          <p:cNvSpPr txBox="1"/>
          <p:nvPr/>
        </p:nvSpPr>
        <p:spPr>
          <a:xfrm>
            <a:off x="834162" y="4297285"/>
            <a:ext cx="49900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/>
              <a:t>Mobility is separating into 3 layers: </a:t>
            </a:r>
            <a:r>
              <a:rPr lang="en-US" sz="1100"/>
              <a:t>autonomy, fleet and demand </a:t>
            </a:r>
          </a:p>
        </p:txBody>
      </p:sp>
      <p:sp>
        <p:nvSpPr>
          <p:cNvPr id="52" name="background">
            <a:extLst>
              <a:ext uri="{FF2B5EF4-FFF2-40B4-BE49-F238E27FC236}">
                <a16:creationId xmlns:a16="http://schemas.microsoft.com/office/drawing/2014/main" id="{89A9221B-24CC-57A1-FAEA-7BAFC064FDE2}"/>
              </a:ext>
            </a:extLst>
          </p:cNvPr>
          <p:cNvSpPr>
            <a:spLocks noChangeAspect="1"/>
          </p:cNvSpPr>
          <p:nvPr>
            <p:custDataLst>
              <p:tags r:id="rId19"/>
            </p:custDataLst>
          </p:nvPr>
        </p:nvSpPr>
        <p:spPr>
          <a:xfrm>
            <a:off x="445202" y="4805032"/>
            <a:ext cx="360000" cy="360000"/>
          </a:xfrm>
          <a:prstGeom prst="ellipse">
            <a:avLst/>
          </a:prstGeom>
          <a:solidFill>
            <a:srgbClr val="0D8344"/>
          </a:soli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>
            <a:noAutofit/>
          </a:bodyPr>
          <a:lstStyle/>
          <a:p>
            <a:pPr algn="ctr"/>
            <a:r>
              <a:rPr lang="en-US" sz="1400">
                <a:solidFill>
                  <a:schemeClr val="bg1"/>
                </a:solidFill>
              </a:rPr>
              <a:t>2</a:t>
            </a:r>
            <a:endParaRPr lang="en-US" sz="1400">
              <a:solidFill>
                <a:schemeClr val="bg1"/>
              </a:solidFill>
              <a:cs typeface="Segoe UI Light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64B88A7C-DF4D-A026-833C-9A9F4B910A0D}"/>
              </a:ext>
            </a:extLst>
          </p:cNvPr>
          <p:cNvSpPr txBox="1"/>
          <p:nvPr/>
        </p:nvSpPr>
        <p:spPr>
          <a:xfrm>
            <a:off x="834162" y="4864727"/>
            <a:ext cx="49900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/>
              <a:t>Uber's $15bn Delivery Hero bid </a:t>
            </a:r>
            <a:r>
              <a:rPr lang="en-US" sz="1100"/>
              <a:t>adds $42bn of gross bookings across 50 markets</a:t>
            </a:r>
            <a:endParaRPr lang="en-US" sz="1100" b="1"/>
          </a:p>
        </p:txBody>
      </p:sp>
      <p:sp>
        <p:nvSpPr>
          <p:cNvPr id="54" name="background">
            <a:extLst>
              <a:ext uri="{FF2B5EF4-FFF2-40B4-BE49-F238E27FC236}">
                <a16:creationId xmlns:a16="http://schemas.microsoft.com/office/drawing/2014/main" id="{4B0F56AC-504C-2D29-86C8-C5CBD76F6DE9}"/>
              </a:ext>
            </a:extLst>
          </p:cNvPr>
          <p:cNvSpPr>
            <a:spLocks noChangeAspect="1"/>
          </p:cNvSpPr>
          <p:nvPr>
            <p:custDataLst>
              <p:tags r:id="rId20"/>
            </p:custDataLst>
          </p:nvPr>
        </p:nvSpPr>
        <p:spPr>
          <a:xfrm>
            <a:off x="445202" y="5375489"/>
            <a:ext cx="360000" cy="360000"/>
          </a:xfrm>
          <a:prstGeom prst="ellipse">
            <a:avLst/>
          </a:prstGeom>
          <a:solidFill>
            <a:srgbClr val="14392C"/>
          </a:soli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>
            <a:noAutofit/>
          </a:bodyPr>
          <a:lstStyle/>
          <a:p>
            <a:pPr algn="ctr"/>
            <a:r>
              <a:rPr lang="en-US" sz="1400">
                <a:solidFill>
                  <a:schemeClr val="bg1"/>
                </a:solidFill>
              </a:rPr>
              <a:t>3</a:t>
            </a:r>
            <a:endParaRPr lang="en-US" sz="1400">
              <a:solidFill>
                <a:schemeClr val="bg1"/>
              </a:solidFill>
              <a:cs typeface="Segoe UI Light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47E5316C-FF9D-2978-DB80-608E01B07B51}"/>
              </a:ext>
            </a:extLst>
          </p:cNvPr>
          <p:cNvSpPr txBox="1"/>
          <p:nvPr/>
        </p:nvSpPr>
        <p:spPr>
          <a:xfrm>
            <a:off x="834162" y="5430352"/>
            <a:ext cx="49900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/>
              <a:t>15 years of </a:t>
            </a:r>
            <a:r>
              <a:rPr lang="en-US" sz="1100" b="1"/>
              <a:t>licensing, insurance, tax </a:t>
            </a:r>
            <a:r>
              <a:rPr lang="en-US" sz="1100"/>
              <a:t>and </a:t>
            </a:r>
            <a:r>
              <a:rPr lang="en-US" sz="1100" b="1"/>
              <a:t>safety infrastructure </a:t>
            </a:r>
            <a:r>
              <a:rPr lang="en-US" sz="1100"/>
              <a:t>raises cost of entry</a:t>
            </a:r>
            <a:endParaRPr lang="en-US" sz="1100" b="1"/>
          </a:p>
        </p:txBody>
      </p:sp>
      <p:sp>
        <p:nvSpPr>
          <p:cNvPr id="56" name="background">
            <a:extLst>
              <a:ext uri="{FF2B5EF4-FFF2-40B4-BE49-F238E27FC236}">
                <a16:creationId xmlns:a16="http://schemas.microsoft.com/office/drawing/2014/main" id="{09C2C8EE-CB0D-292D-6801-D84B3C400586}"/>
              </a:ext>
            </a:extLst>
          </p:cNvPr>
          <p:cNvSpPr>
            <a:spLocks noChangeAspect="1"/>
          </p:cNvSpPr>
          <p:nvPr>
            <p:custDataLst>
              <p:tags r:id="rId21"/>
            </p:custDataLst>
          </p:nvPr>
        </p:nvSpPr>
        <p:spPr>
          <a:xfrm>
            <a:off x="445202" y="5945946"/>
            <a:ext cx="360000" cy="360000"/>
          </a:xfrm>
          <a:prstGeom prst="ellipse">
            <a:avLst/>
          </a:prstGeom>
          <a:solidFill>
            <a:srgbClr val="0A1D16"/>
          </a:soli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>
            <a:noAutofit/>
          </a:bodyPr>
          <a:lstStyle/>
          <a:p>
            <a:pPr algn="ctr"/>
            <a:r>
              <a:rPr lang="en-US" sz="1400">
                <a:solidFill>
                  <a:schemeClr val="bg1"/>
                </a:solidFill>
              </a:rPr>
              <a:t>4</a:t>
            </a:r>
            <a:endParaRPr lang="en-US" sz="1400">
              <a:solidFill>
                <a:schemeClr val="bg1"/>
              </a:solidFill>
              <a:cs typeface="Segoe UI Light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184F44CF-8F30-4FF4-B607-D2AD761E7F73}"/>
              </a:ext>
            </a:extLst>
          </p:cNvPr>
          <p:cNvSpPr txBox="1"/>
          <p:nvPr/>
        </p:nvSpPr>
        <p:spPr>
          <a:xfrm>
            <a:off x="834162" y="6007997"/>
            <a:ext cx="49900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100" b="1"/>
              <a:t>Monetisation moves beyond take-rate </a:t>
            </a:r>
            <a:r>
              <a:rPr lang="en-US" sz="1100"/>
              <a:t>through advertising</a:t>
            </a:r>
            <a:endParaRPr lang="en-US" sz="1100" b="1"/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1ACD19DA-57F9-00E3-0BDF-E0F17B867628}"/>
              </a:ext>
            </a:extLst>
          </p:cNvPr>
          <p:cNvSpPr txBox="1">
            <a:spLocks/>
          </p:cNvSpPr>
          <p:nvPr/>
        </p:nvSpPr>
        <p:spPr>
          <a:xfrm>
            <a:off x="6329792" y="3804829"/>
            <a:ext cx="5379009" cy="261610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sz="1400" b="1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3A66B98C-B826-5867-BBB3-55B1AB8138D5}"/>
              </a:ext>
            </a:extLst>
          </p:cNvPr>
          <p:cNvSpPr txBox="1"/>
          <p:nvPr/>
        </p:nvSpPr>
        <p:spPr>
          <a:xfrm>
            <a:off x="6329792" y="3781548"/>
            <a:ext cx="541462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sz="1400" b="1">
                <a:latin typeface="Segoe UI" panose="020B0502040204020203" pitchFamily="34" charset="0"/>
                <a:cs typeface="Segoe UI" panose="020B0502040204020203" pitchFamily="34" charset="0"/>
              </a:rPr>
              <a:t>…but regulation and cyclicality limit local growth</a:t>
            </a:r>
          </a:p>
        </p:txBody>
      </p:sp>
    </p:spTree>
    <p:extLst>
      <p:ext uri="{BB962C8B-B14F-4D97-AF65-F5344CB8AC3E}">
        <p14:creationId xmlns:p14="http://schemas.microsoft.com/office/powerpoint/2010/main" val="18348340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372F49B-C4F1-DDBD-4D95-1E1C3616E8E9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2646946" y="6592029"/>
            <a:ext cx="8530141" cy="24039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32E415D-7D1F-5DB2-3DCE-C091EF660892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51800" y="-1704209"/>
            <a:ext cx="10668643" cy="561428"/>
          </a:xfrm>
          <a:prstGeom prst="rect">
            <a:avLst/>
          </a:prstGeom>
        </p:spPr>
        <p:txBody>
          <a:bodyPr/>
          <a:lstStyle/>
          <a:p>
            <a:r>
              <a:rPr lang="en-US"/>
              <a:t>Intrinsic value remains resilient across all but the most punitive DCF assumptions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6D9D628-CC87-4855-708E-B72D47840BB2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-1577654" y="-1559912"/>
            <a:ext cx="1852314" cy="272833"/>
          </a:xfrm>
          <a:prstGeom prst="rect">
            <a:avLst/>
          </a:prstGeom>
        </p:spPr>
        <p:txBody>
          <a:bodyPr/>
          <a:lstStyle/>
          <a:p>
            <a:r>
              <a:rPr lang="en-GB"/>
              <a:t>DCF Sensitivity</a:t>
            </a:r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488F997-9A70-B7D6-1C19-3C9AA3F29D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2335" y="1284199"/>
            <a:ext cx="9387330" cy="301593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FA186484-DD62-512D-90F5-217F05A0B38E}"/>
              </a:ext>
            </a:extLst>
          </p:cNvPr>
          <p:cNvGrpSpPr/>
          <p:nvPr/>
        </p:nvGrpSpPr>
        <p:grpSpPr>
          <a:xfrm rot="5400000">
            <a:off x="5699729" y="-347160"/>
            <a:ext cx="713029" cy="10902426"/>
            <a:chOff x="6096001" y="1557338"/>
            <a:chExt cx="0" cy="4500562"/>
          </a:xfrm>
          <a:solidFill>
            <a:schemeClr val="bg1">
              <a:lumMod val="85000"/>
            </a:schemeClr>
          </a:solidFill>
        </p:grpSpPr>
        <p:cxnSp>
          <p:nvCxnSpPr>
            <p:cNvPr id="9" name="Gerader Verbinder 55">
              <a:extLst>
                <a:ext uri="{FF2B5EF4-FFF2-40B4-BE49-F238E27FC236}">
                  <a16:creationId xmlns:a16="http://schemas.microsoft.com/office/drawing/2014/main" id="{2DE4D1DE-C3BA-D018-EA5A-77FE89A65D2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96001" y="1557338"/>
              <a:ext cx="0" cy="1952893"/>
            </a:xfrm>
            <a:prstGeom prst="line">
              <a:avLst/>
            </a:prstGeom>
            <a:grpFill/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Gerader Verbinder 56">
              <a:extLst>
                <a:ext uri="{FF2B5EF4-FFF2-40B4-BE49-F238E27FC236}">
                  <a16:creationId xmlns:a16="http://schemas.microsoft.com/office/drawing/2014/main" id="{A2232BC9-9061-36A1-DB49-6F98707BDB6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96001" y="4105007"/>
              <a:ext cx="0" cy="1952893"/>
            </a:xfrm>
            <a:prstGeom prst="line">
              <a:avLst/>
            </a:prstGeom>
            <a:grpFill/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riangle 10">
            <a:extLst>
              <a:ext uri="{FF2B5EF4-FFF2-40B4-BE49-F238E27FC236}">
                <a16:creationId xmlns:a16="http://schemas.microsoft.com/office/drawing/2014/main" id="{E4DD658A-F268-A470-3787-08BB2D7E7E8A}"/>
              </a:ext>
            </a:extLst>
          </p:cNvPr>
          <p:cNvSpPr/>
          <p:nvPr/>
        </p:nvSpPr>
        <p:spPr>
          <a:xfrm rot="10800000">
            <a:off x="5586123" y="4689586"/>
            <a:ext cx="940239" cy="240378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22BCA8F-7C7C-EB30-18DA-CA8E46157BF3}"/>
              </a:ext>
            </a:extLst>
          </p:cNvPr>
          <p:cNvSpPr/>
          <p:nvPr/>
        </p:nvSpPr>
        <p:spPr>
          <a:xfrm>
            <a:off x="605030" y="5136996"/>
            <a:ext cx="3285652" cy="109455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95B9635-3E48-D54B-CEEF-64BBAF77924C}"/>
              </a:ext>
            </a:extLst>
          </p:cNvPr>
          <p:cNvSpPr/>
          <p:nvPr/>
        </p:nvSpPr>
        <p:spPr>
          <a:xfrm>
            <a:off x="8221805" y="5136996"/>
            <a:ext cx="3285652" cy="109455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B0C443B-30BD-21AE-89FE-E9016770A334}"/>
              </a:ext>
            </a:extLst>
          </p:cNvPr>
          <p:cNvSpPr/>
          <p:nvPr/>
        </p:nvSpPr>
        <p:spPr>
          <a:xfrm>
            <a:off x="4413417" y="5136996"/>
            <a:ext cx="3285652" cy="109455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3A40365-18E8-4A7B-6851-B3F399BC01B0}"/>
              </a:ext>
            </a:extLst>
          </p:cNvPr>
          <p:cNvSpPr txBox="1"/>
          <p:nvPr/>
        </p:nvSpPr>
        <p:spPr>
          <a:xfrm>
            <a:off x="605030" y="5552927"/>
            <a:ext cx="328565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U" sz="1600"/>
              <a:t>Base DCF implies $93.07/share</a:t>
            </a:r>
            <a:endParaRPr lang="en-US" sz="160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14A21A9-027D-B5B7-AE4D-4980A00EB86D}"/>
              </a:ext>
            </a:extLst>
          </p:cNvPr>
          <p:cNvSpPr txBox="1"/>
          <p:nvPr/>
        </p:nvSpPr>
        <p:spPr>
          <a:xfrm>
            <a:off x="4450588" y="5550621"/>
            <a:ext cx="3285652" cy="33855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AU" sz="1600"/>
              <a:t>22 scenarios exceed current price</a:t>
            </a:r>
            <a:endParaRPr lang="en-US" sz="160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66E759F-0971-055E-AADE-F1CBBDE7B3C2}"/>
              </a:ext>
            </a:extLst>
          </p:cNvPr>
          <p:cNvSpPr txBox="1"/>
          <p:nvPr/>
        </p:nvSpPr>
        <p:spPr>
          <a:xfrm>
            <a:off x="8221804" y="5391885"/>
            <a:ext cx="328565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U" sz="1600"/>
              <a:t>Downside requires stacked conservative assumptions</a:t>
            </a:r>
            <a:endParaRPr lang="en-US" sz="160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5177E6-6B82-1F7D-0614-2E836517902F}"/>
              </a:ext>
            </a:extLst>
          </p:cNvPr>
          <p:cNvSpPr txBox="1">
            <a:spLocks/>
          </p:cNvSpPr>
          <p:nvPr/>
        </p:nvSpPr>
        <p:spPr>
          <a:xfrm>
            <a:off x="274660" y="168064"/>
            <a:ext cx="10668643" cy="377322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8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Intrinsic value remains resilient across all but the most punitive DCF assumptions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7BE0102A-B668-20DF-736B-169B80886E29}"/>
              </a:ext>
            </a:extLst>
          </p:cNvPr>
          <p:cNvSpPr txBox="1">
            <a:spLocks/>
          </p:cNvSpPr>
          <p:nvPr/>
        </p:nvSpPr>
        <p:spPr>
          <a:xfrm>
            <a:off x="274660" y="466526"/>
            <a:ext cx="1852314" cy="272833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5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Sensitivity Analysis</a:t>
            </a:r>
          </a:p>
        </p:txBody>
      </p:sp>
    </p:spTree>
    <p:extLst>
      <p:ext uri="{BB962C8B-B14F-4D97-AF65-F5344CB8AC3E}">
        <p14:creationId xmlns:p14="http://schemas.microsoft.com/office/powerpoint/2010/main" val="35627215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C223CE8-E42C-D52F-BBC6-649170ED902A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2646946" y="6592029"/>
            <a:ext cx="8530141" cy="24039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D991585-A2C6-CE7D-D0E0-ED41F99EEC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661" y="1027954"/>
            <a:ext cx="6686542" cy="5077878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442379B3-6104-5AA4-7DDC-736A26164BDB}"/>
              </a:ext>
            </a:extLst>
          </p:cNvPr>
          <p:cNvGrpSpPr/>
          <p:nvPr/>
        </p:nvGrpSpPr>
        <p:grpSpPr>
          <a:xfrm>
            <a:off x="7446639" y="1100266"/>
            <a:ext cx="713029" cy="5005566"/>
            <a:chOff x="6096001" y="1557338"/>
            <a:chExt cx="0" cy="4500562"/>
          </a:xfrm>
          <a:solidFill>
            <a:schemeClr val="bg1">
              <a:lumMod val="85000"/>
            </a:schemeClr>
          </a:solidFill>
        </p:grpSpPr>
        <p:cxnSp>
          <p:nvCxnSpPr>
            <p:cNvPr id="8" name="Gerader Verbinder 55">
              <a:extLst>
                <a:ext uri="{FF2B5EF4-FFF2-40B4-BE49-F238E27FC236}">
                  <a16:creationId xmlns:a16="http://schemas.microsoft.com/office/drawing/2014/main" id="{ECB1A74A-E4CE-38D3-7E60-F47E6F265C8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96001" y="1557338"/>
              <a:ext cx="0" cy="1952893"/>
            </a:xfrm>
            <a:prstGeom prst="line">
              <a:avLst/>
            </a:prstGeom>
            <a:grpFill/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Gerader Verbinder 56">
              <a:extLst>
                <a:ext uri="{FF2B5EF4-FFF2-40B4-BE49-F238E27FC236}">
                  <a16:creationId xmlns:a16="http://schemas.microsoft.com/office/drawing/2014/main" id="{7C012599-4D35-120B-3946-FCF4CE5975E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96001" y="4105007"/>
              <a:ext cx="0" cy="1952893"/>
            </a:xfrm>
            <a:prstGeom prst="line">
              <a:avLst/>
            </a:prstGeom>
            <a:grpFill/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Triangle 9">
            <a:extLst>
              <a:ext uri="{FF2B5EF4-FFF2-40B4-BE49-F238E27FC236}">
                <a16:creationId xmlns:a16="http://schemas.microsoft.com/office/drawing/2014/main" id="{EDFB7DF1-8EA0-5168-51C5-4AD71F97240B}"/>
              </a:ext>
            </a:extLst>
          </p:cNvPr>
          <p:cNvSpPr/>
          <p:nvPr/>
        </p:nvSpPr>
        <p:spPr>
          <a:xfrm rot="5400000">
            <a:off x="7340020" y="3500117"/>
            <a:ext cx="292100" cy="205862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5E1D2F-00FA-72D4-7B03-99D7F315BC45}"/>
              </a:ext>
            </a:extLst>
          </p:cNvPr>
          <p:cNvSpPr/>
          <p:nvPr/>
        </p:nvSpPr>
        <p:spPr>
          <a:xfrm>
            <a:off x="8010939" y="1153244"/>
            <a:ext cx="3538331" cy="1152634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04EC79D-A5CE-3609-77A7-FB354679FDAC}"/>
              </a:ext>
            </a:extLst>
          </p:cNvPr>
          <p:cNvSpPr/>
          <p:nvPr/>
        </p:nvSpPr>
        <p:spPr>
          <a:xfrm>
            <a:off x="8010938" y="4953198"/>
            <a:ext cx="3538331" cy="1152634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0B4B5D9-C623-28AC-417A-A0B1C57D8B22}"/>
              </a:ext>
            </a:extLst>
          </p:cNvPr>
          <p:cNvSpPr/>
          <p:nvPr/>
        </p:nvSpPr>
        <p:spPr>
          <a:xfrm>
            <a:off x="8010937" y="3053221"/>
            <a:ext cx="3538331" cy="1152634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E73741F-4240-5FF3-8523-9715293594B8}"/>
              </a:ext>
            </a:extLst>
          </p:cNvPr>
          <p:cNvSpPr txBox="1"/>
          <p:nvPr/>
        </p:nvSpPr>
        <p:spPr>
          <a:xfrm>
            <a:off x="8010929" y="1568413"/>
            <a:ext cx="353833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U" sz="1600"/>
              <a:t>FCFF still compounds at 20.8%</a:t>
            </a:r>
            <a:endParaRPr lang="en-US" sz="160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0DABB58-B5BB-ECD2-45CC-429784C12258}"/>
              </a:ext>
            </a:extLst>
          </p:cNvPr>
          <p:cNvSpPr txBox="1"/>
          <p:nvPr/>
        </p:nvSpPr>
        <p:spPr>
          <a:xfrm>
            <a:off x="8010928" y="3472676"/>
            <a:ext cx="353833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U" sz="1600"/>
              <a:t>Bear DCF remains $82.00/share</a:t>
            </a:r>
            <a:endParaRPr lang="en-US" sz="160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2AD3DA2-6234-F2DF-F765-B656CA0AC5D5}"/>
              </a:ext>
            </a:extLst>
          </p:cNvPr>
          <p:cNvSpPr txBox="1"/>
          <p:nvPr/>
        </p:nvSpPr>
        <p:spPr>
          <a:xfrm>
            <a:off x="8010928" y="5352109"/>
            <a:ext cx="3538332" cy="3460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U" sz="1600"/>
              <a:t>18.5x exit delivers 18.7% IRR</a:t>
            </a:r>
            <a:endParaRPr lang="en-US" sz="160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1FF5A5-86AE-9F04-96B1-9D361F4D93B6}"/>
              </a:ext>
            </a:extLst>
          </p:cNvPr>
          <p:cNvSpPr txBox="1">
            <a:spLocks/>
          </p:cNvSpPr>
          <p:nvPr/>
        </p:nvSpPr>
        <p:spPr>
          <a:xfrm>
            <a:off x="274660" y="168064"/>
            <a:ext cx="10668643" cy="377322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8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Even the bear case preserves &gt;20% FCFF growth, with downside concentrated in exit multiple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3228B9-1CF9-5A48-8467-67FFA716656B}"/>
              </a:ext>
            </a:extLst>
          </p:cNvPr>
          <p:cNvSpPr txBox="1">
            <a:spLocks/>
          </p:cNvSpPr>
          <p:nvPr/>
        </p:nvSpPr>
        <p:spPr>
          <a:xfrm>
            <a:off x="274660" y="466526"/>
            <a:ext cx="1852314" cy="272833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5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Bear Case 1</a:t>
            </a:r>
          </a:p>
        </p:txBody>
      </p:sp>
    </p:spTree>
    <p:extLst>
      <p:ext uri="{BB962C8B-B14F-4D97-AF65-F5344CB8AC3E}">
        <p14:creationId xmlns:p14="http://schemas.microsoft.com/office/powerpoint/2010/main" val="106798994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D0D69E-8B36-F8D0-CC11-2D1563CA2C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FF23022-9D15-A1DF-AB63-5A9188C99261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2646946" y="6592029"/>
            <a:ext cx="8530141" cy="24039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279E94F-A1E5-3FD6-71B1-6AA537D308A0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20314" y="-2064917"/>
            <a:ext cx="10668643" cy="561428"/>
          </a:xfrm>
          <a:prstGeom prst="rect">
            <a:avLst/>
          </a:prstGeom>
        </p:spPr>
        <p:txBody>
          <a:bodyPr/>
          <a:lstStyle/>
          <a:p>
            <a:r>
              <a:rPr lang="en-US"/>
              <a:t>International growth and buybacks cushion severe U.S. Mobility share erosion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B5A753F-31CC-B4E6-9EF5-0525654C2DD0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20314" y="-1651032"/>
            <a:ext cx="1852314" cy="272833"/>
          </a:xfrm>
          <a:prstGeom prst="rect">
            <a:avLst/>
          </a:prstGeom>
        </p:spPr>
        <p:txBody>
          <a:bodyPr/>
          <a:lstStyle/>
          <a:p>
            <a:r>
              <a:rPr lang="en-GB"/>
              <a:t>Bear Case 2</a:t>
            </a:r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8E097DD-A058-DE6D-B043-F6E04CB667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421" y="1173078"/>
            <a:ext cx="11087641" cy="3041673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9C63DCA2-F1BE-CAE7-42AB-7C5C22AFAF68}"/>
              </a:ext>
            </a:extLst>
          </p:cNvPr>
          <p:cNvGrpSpPr/>
          <p:nvPr/>
        </p:nvGrpSpPr>
        <p:grpSpPr>
          <a:xfrm rot="5400000">
            <a:off x="5699729" y="-347160"/>
            <a:ext cx="713029" cy="10902426"/>
            <a:chOff x="6096001" y="1557338"/>
            <a:chExt cx="0" cy="4500562"/>
          </a:xfrm>
          <a:solidFill>
            <a:schemeClr val="bg1">
              <a:lumMod val="85000"/>
            </a:schemeClr>
          </a:solidFill>
        </p:grpSpPr>
        <p:cxnSp>
          <p:nvCxnSpPr>
            <p:cNvPr id="9" name="Gerader Verbinder 55">
              <a:extLst>
                <a:ext uri="{FF2B5EF4-FFF2-40B4-BE49-F238E27FC236}">
                  <a16:creationId xmlns:a16="http://schemas.microsoft.com/office/drawing/2014/main" id="{02F3F54B-1FFC-538A-81C3-12757A27B96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96001" y="1557338"/>
              <a:ext cx="0" cy="1952893"/>
            </a:xfrm>
            <a:prstGeom prst="line">
              <a:avLst/>
            </a:prstGeom>
            <a:grpFill/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Gerader Verbinder 56">
              <a:extLst>
                <a:ext uri="{FF2B5EF4-FFF2-40B4-BE49-F238E27FC236}">
                  <a16:creationId xmlns:a16="http://schemas.microsoft.com/office/drawing/2014/main" id="{23F8BCD2-5466-B437-D911-744DAEFD051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96001" y="4105007"/>
              <a:ext cx="0" cy="1952893"/>
            </a:xfrm>
            <a:prstGeom prst="line">
              <a:avLst/>
            </a:prstGeom>
            <a:grpFill/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riangle 10">
            <a:extLst>
              <a:ext uri="{FF2B5EF4-FFF2-40B4-BE49-F238E27FC236}">
                <a16:creationId xmlns:a16="http://schemas.microsoft.com/office/drawing/2014/main" id="{2138A267-15B0-5281-5116-6E725C542211}"/>
              </a:ext>
            </a:extLst>
          </p:cNvPr>
          <p:cNvSpPr/>
          <p:nvPr/>
        </p:nvSpPr>
        <p:spPr>
          <a:xfrm rot="10800000">
            <a:off x="5586123" y="4689586"/>
            <a:ext cx="940239" cy="240378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67CF3E6-5798-74E6-B4D0-F6091B5220D0}"/>
              </a:ext>
            </a:extLst>
          </p:cNvPr>
          <p:cNvSpPr/>
          <p:nvPr/>
        </p:nvSpPr>
        <p:spPr>
          <a:xfrm>
            <a:off x="605030" y="5136996"/>
            <a:ext cx="3285652" cy="109455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7DB1CA6-1869-5A50-1FC1-5B1FE6352EBB}"/>
              </a:ext>
            </a:extLst>
          </p:cNvPr>
          <p:cNvSpPr/>
          <p:nvPr/>
        </p:nvSpPr>
        <p:spPr>
          <a:xfrm>
            <a:off x="8221805" y="5136996"/>
            <a:ext cx="3285652" cy="109455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297DC39-12C4-32C8-1306-CD5A7F4764B7}"/>
              </a:ext>
            </a:extLst>
          </p:cNvPr>
          <p:cNvSpPr/>
          <p:nvPr/>
        </p:nvSpPr>
        <p:spPr>
          <a:xfrm>
            <a:off x="4413417" y="5136996"/>
            <a:ext cx="3285652" cy="109455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5BC6DB-BE39-8FAF-BA58-FDC7F3CF389F}"/>
              </a:ext>
            </a:extLst>
          </p:cNvPr>
          <p:cNvSpPr txBox="1"/>
          <p:nvPr/>
        </p:nvSpPr>
        <p:spPr>
          <a:xfrm>
            <a:off x="605030" y="5569614"/>
            <a:ext cx="328565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U" sz="1600"/>
              <a:t>Mobility GB still reaches $190.6bn</a:t>
            </a:r>
            <a:endParaRPr lang="en-US" sz="160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D7F662F-5D23-99B3-E061-34DBD1FAAF81}"/>
              </a:ext>
            </a:extLst>
          </p:cNvPr>
          <p:cNvSpPr txBox="1"/>
          <p:nvPr/>
        </p:nvSpPr>
        <p:spPr>
          <a:xfrm>
            <a:off x="4412975" y="5452321"/>
            <a:ext cx="3285652" cy="5847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AU" sz="1600"/>
              <a:t>International Gross Bookings contribute to 64% of Mobility</a:t>
            </a:r>
            <a:endParaRPr lang="en-US" sz="160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B1C5AAE-C872-A055-749F-E9A7A20994F8}"/>
              </a:ext>
            </a:extLst>
          </p:cNvPr>
          <p:cNvSpPr txBox="1"/>
          <p:nvPr/>
        </p:nvSpPr>
        <p:spPr>
          <a:xfrm>
            <a:off x="8221804" y="5569621"/>
            <a:ext cx="3285652" cy="33854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AU" sz="1600"/>
              <a:t>Adjusted earnings rise to $16.9bn</a:t>
            </a:r>
            <a:endParaRPr lang="en-US" sz="160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C92CCC-35BA-A8D9-9DEF-5B78438ED303}"/>
              </a:ext>
            </a:extLst>
          </p:cNvPr>
          <p:cNvSpPr txBox="1">
            <a:spLocks/>
          </p:cNvSpPr>
          <p:nvPr/>
        </p:nvSpPr>
        <p:spPr>
          <a:xfrm>
            <a:off x="274660" y="168064"/>
            <a:ext cx="10668643" cy="377322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8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International growth and buybacks cushion severe U.S. Mobility share erosion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1386DE62-981D-982B-9B3E-3CC1C0BC752B}"/>
              </a:ext>
            </a:extLst>
          </p:cNvPr>
          <p:cNvSpPr txBox="1">
            <a:spLocks/>
          </p:cNvSpPr>
          <p:nvPr/>
        </p:nvSpPr>
        <p:spPr>
          <a:xfrm>
            <a:off x="274660" y="466526"/>
            <a:ext cx="1852314" cy="272833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5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Bear Case 2</a:t>
            </a:r>
          </a:p>
        </p:txBody>
      </p:sp>
    </p:spTree>
    <p:extLst>
      <p:ext uri="{BB962C8B-B14F-4D97-AF65-F5344CB8AC3E}">
        <p14:creationId xmlns:p14="http://schemas.microsoft.com/office/powerpoint/2010/main" val="201965160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8970888-11A2-466D-73BB-EB45E3A60C23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2646946" y="6592029"/>
            <a:ext cx="8530141" cy="24039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78F6813-7B5E-8408-256B-21B80D2A0E2D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74660" y="-1827768"/>
            <a:ext cx="10668643" cy="561428"/>
          </a:xfrm>
          <a:prstGeom prst="rect">
            <a:avLst/>
          </a:prstGeom>
        </p:spPr>
        <p:txBody>
          <a:bodyPr/>
          <a:lstStyle/>
          <a:p>
            <a:r>
              <a:rPr lang="en-US"/>
              <a:t>Base-case FCFF compounding clears TDM’s hurdle at a conservative 18.5x exit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C1B6CAF-02EE-9373-9F08-B10AE3743274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74660" y="-1413883"/>
            <a:ext cx="1852314" cy="272833"/>
          </a:xfrm>
          <a:prstGeom prst="rect">
            <a:avLst/>
          </a:prstGeom>
        </p:spPr>
        <p:txBody>
          <a:bodyPr/>
          <a:lstStyle/>
          <a:p>
            <a:r>
              <a:rPr lang="en-GB"/>
              <a:t>Base Case 1</a:t>
            </a:r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915BD0A-D22C-5357-BBF5-50CC280E81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660" y="1027954"/>
            <a:ext cx="6686535" cy="5077878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37876585-A144-BDB1-31CA-0DAF01995073}"/>
              </a:ext>
            </a:extLst>
          </p:cNvPr>
          <p:cNvGrpSpPr/>
          <p:nvPr/>
        </p:nvGrpSpPr>
        <p:grpSpPr>
          <a:xfrm>
            <a:off x="7446639" y="1100266"/>
            <a:ext cx="713029" cy="5005566"/>
            <a:chOff x="6096001" y="1557338"/>
            <a:chExt cx="0" cy="4500562"/>
          </a:xfrm>
          <a:solidFill>
            <a:schemeClr val="bg1">
              <a:lumMod val="85000"/>
            </a:schemeClr>
          </a:solidFill>
        </p:grpSpPr>
        <p:cxnSp>
          <p:nvCxnSpPr>
            <p:cNvPr id="9" name="Gerader Verbinder 55">
              <a:extLst>
                <a:ext uri="{FF2B5EF4-FFF2-40B4-BE49-F238E27FC236}">
                  <a16:creationId xmlns:a16="http://schemas.microsoft.com/office/drawing/2014/main" id="{48171FFE-247E-834A-4958-11A3B8C17F7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96001" y="1557338"/>
              <a:ext cx="0" cy="1952893"/>
            </a:xfrm>
            <a:prstGeom prst="line">
              <a:avLst/>
            </a:prstGeom>
            <a:grpFill/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Gerader Verbinder 56">
              <a:extLst>
                <a:ext uri="{FF2B5EF4-FFF2-40B4-BE49-F238E27FC236}">
                  <a16:creationId xmlns:a16="http://schemas.microsoft.com/office/drawing/2014/main" id="{A0A0D794-BF82-CFF1-E1EB-ACA99D27CE6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96001" y="4105007"/>
              <a:ext cx="0" cy="1952893"/>
            </a:xfrm>
            <a:prstGeom prst="line">
              <a:avLst/>
            </a:prstGeom>
            <a:grpFill/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riangle 10">
            <a:extLst>
              <a:ext uri="{FF2B5EF4-FFF2-40B4-BE49-F238E27FC236}">
                <a16:creationId xmlns:a16="http://schemas.microsoft.com/office/drawing/2014/main" id="{DB5D9EE1-9241-628C-BF03-21EF1CBE5986}"/>
              </a:ext>
            </a:extLst>
          </p:cNvPr>
          <p:cNvSpPr/>
          <p:nvPr/>
        </p:nvSpPr>
        <p:spPr>
          <a:xfrm rot="5400000">
            <a:off x="7340020" y="3500117"/>
            <a:ext cx="292100" cy="205862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F2334AB-AD28-AA3A-FAD2-715EF6F21D99}"/>
              </a:ext>
            </a:extLst>
          </p:cNvPr>
          <p:cNvSpPr/>
          <p:nvPr/>
        </p:nvSpPr>
        <p:spPr>
          <a:xfrm>
            <a:off x="8010939" y="1153244"/>
            <a:ext cx="3538331" cy="1152634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A851226-904D-BDD5-22A9-2A8A6EC93F83}"/>
              </a:ext>
            </a:extLst>
          </p:cNvPr>
          <p:cNvSpPr/>
          <p:nvPr/>
        </p:nvSpPr>
        <p:spPr>
          <a:xfrm>
            <a:off x="8010938" y="4953198"/>
            <a:ext cx="3538331" cy="1152634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2B150D5-25BF-7CEF-2BBA-C7E706CB627B}"/>
              </a:ext>
            </a:extLst>
          </p:cNvPr>
          <p:cNvSpPr/>
          <p:nvPr/>
        </p:nvSpPr>
        <p:spPr>
          <a:xfrm>
            <a:off x="8010937" y="3053221"/>
            <a:ext cx="3538331" cy="1152634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94FC57A-7807-E4B0-58CA-0C2E97129BCA}"/>
              </a:ext>
            </a:extLst>
          </p:cNvPr>
          <p:cNvSpPr txBox="1"/>
          <p:nvPr/>
        </p:nvSpPr>
        <p:spPr>
          <a:xfrm>
            <a:off x="8010937" y="1544057"/>
            <a:ext cx="35383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600"/>
              <a:t>FCFF compounds at 23.8%</a:t>
            </a:r>
            <a:endParaRPr lang="en-US" sz="160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D710EDF-0214-C2F5-F9B8-11729F297DBE}"/>
              </a:ext>
            </a:extLst>
          </p:cNvPr>
          <p:cNvSpPr txBox="1"/>
          <p:nvPr/>
        </p:nvSpPr>
        <p:spPr>
          <a:xfrm>
            <a:off x="8010938" y="3462665"/>
            <a:ext cx="353833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U" sz="1600"/>
              <a:t>Exit NTM EPS reaches $9.41</a:t>
            </a:r>
            <a:endParaRPr lang="en-US" sz="160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C4B79D0-81E8-7523-8C31-9D92C6226BEE}"/>
              </a:ext>
            </a:extLst>
          </p:cNvPr>
          <p:cNvSpPr txBox="1"/>
          <p:nvPr/>
        </p:nvSpPr>
        <p:spPr>
          <a:xfrm>
            <a:off x="8010937" y="5376465"/>
            <a:ext cx="35383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600"/>
              <a:t>18.5x exit delivers 22.0% IRR</a:t>
            </a:r>
            <a:endParaRPr lang="en-US" sz="160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9ADDBD-C381-2BE8-9932-9A8FC08A5669}"/>
              </a:ext>
            </a:extLst>
          </p:cNvPr>
          <p:cNvSpPr txBox="1">
            <a:spLocks/>
          </p:cNvSpPr>
          <p:nvPr/>
        </p:nvSpPr>
        <p:spPr>
          <a:xfrm>
            <a:off x="274660" y="168064"/>
            <a:ext cx="10668643" cy="377322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8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Base-case FCFF compounding clears TDM’s hurdle at a conservative 18.5x exit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292877-F987-B52E-D359-2897F091F353}"/>
              </a:ext>
            </a:extLst>
          </p:cNvPr>
          <p:cNvSpPr txBox="1">
            <a:spLocks/>
          </p:cNvSpPr>
          <p:nvPr/>
        </p:nvSpPr>
        <p:spPr>
          <a:xfrm>
            <a:off x="274660" y="466526"/>
            <a:ext cx="1852314" cy="272833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5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Base Case 1</a:t>
            </a:r>
          </a:p>
        </p:txBody>
      </p:sp>
    </p:spTree>
    <p:extLst>
      <p:ext uri="{BB962C8B-B14F-4D97-AF65-F5344CB8AC3E}">
        <p14:creationId xmlns:p14="http://schemas.microsoft.com/office/powerpoint/2010/main" val="300705240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EDD47F-57B7-F18F-E4E4-9D5A90FAA1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B098B32-BA9E-BE84-C30C-E60051BBF8D4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2646946" y="6592029"/>
            <a:ext cx="8530141" cy="24039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69CB692-8F6C-C19B-872F-5B85AAD70513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51800" y="-1916570"/>
            <a:ext cx="10668643" cy="561428"/>
          </a:xfrm>
          <a:prstGeom prst="rect">
            <a:avLst/>
          </a:prstGeom>
        </p:spPr>
        <p:txBody>
          <a:bodyPr/>
          <a:lstStyle/>
          <a:p>
            <a:r>
              <a:rPr lang="en-US"/>
              <a:t>U.S. share can fall materially while total Mobility gross bookings still double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9F1BF8A-336B-0BF4-553F-9E71679E81A5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51800" y="-1154099"/>
            <a:ext cx="1852314" cy="272833"/>
          </a:xfrm>
          <a:prstGeom prst="rect">
            <a:avLst/>
          </a:prstGeom>
        </p:spPr>
        <p:txBody>
          <a:bodyPr/>
          <a:lstStyle/>
          <a:p>
            <a:r>
              <a:rPr lang="en-GB"/>
              <a:t>Base Case 2</a:t>
            </a:r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7DEA02B-5A3C-D12C-38BE-D80679D823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325" y="1153244"/>
            <a:ext cx="10981276" cy="3020238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BAE2DD7C-E7C3-20D7-6AEE-EA9E45628369}"/>
              </a:ext>
            </a:extLst>
          </p:cNvPr>
          <p:cNvGrpSpPr/>
          <p:nvPr/>
        </p:nvGrpSpPr>
        <p:grpSpPr>
          <a:xfrm rot="5400000">
            <a:off x="5699729" y="-347160"/>
            <a:ext cx="713029" cy="10902426"/>
            <a:chOff x="6096001" y="1557338"/>
            <a:chExt cx="0" cy="4500562"/>
          </a:xfrm>
          <a:solidFill>
            <a:schemeClr val="bg1">
              <a:lumMod val="85000"/>
            </a:schemeClr>
          </a:solidFill>
        </p:grpSpPr>
        <p:cxnSp>
          <p:nvCxnSpPr>
            <p:cNvPr id="9" name="Gerader Verbinder 55">
              <a:extLst>
                <a:ext uri="{FF2B5EF4-FFF2-40B4-BE49-F238E27FC236}">
                  <a16:creationId xmlns:a16="http://schemas.microsoft.com/office/drawing/2014/main" id="{F0C4235C-E832-5351-6115-74364B11C65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96001" y="1557338"/>
              <a:ext cx="0" cy="1952893"/>
            </a:xfrm>
            <a:prstGeom prst="line">
              <a:avLst/>
            </a:prstGeom>
            <a:grpFill/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Gerader Verbinder 56">
              <a:extLst>
                <a:ext uri="{FF2B5EF4-FFF2-40B4-BE49-F238E27FC236}">
                  <a16:creationId xmlns:a16="http://schemas.microsoft.com/office/drawing/2014/main" id="{2C80B688-A779-0AEA-1308-82CA6471A4A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96001" y="4105007"/>
              <a:ext cx="0" cy="1952893"/>
            </a:xfrm>
            <a:prstGeom prst="line">
              <a:avLst/>
            </a:prstGeom>
            <a:grpFill/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riangle 10">
            <a:extLst>
              <a:ext uri="{FF2B5EF4-FFF2-40B4-BE49-F238E27FC236}">
                <a16:creationId xmlns:a16="http://schemas.microsoft.com/office/drawing/2014/main" id="{EB9FD9D2-C66C-0F91-E65B-35EF9AE054B8}"/>
              </a:ext>
            </a:extLst>
          </p:cNvPr>
          <p:cNvSpPr/>
          <p:nvPr/>
        </p:nvSpPr>
        <p:spPr>
          <a:xfrm rot="10800000">
            <a:off x="5586123" y="4689586"/>
            <a:ext cx="940239" cy="240378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B03B9E7-EB8F-7659-A2A4-1C36B77A4322}"/>
              </a:ext>
            </a:extLst>
          </p:cNvPr>
          <p:cNvSpPr/>
          <p:nvPr/>
        </p:nvSpPr>
        <p:spPr>
          <a:xfrm>
            <a:off x="605030" y="5136996"/>
            <a:ext cx="3285652" cy="109455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322C07A-27B2-2F69-A6E7-EE085B1D1990}"/>
              </a:ext>
            </a:extLst>
          </p:cNvPr>
          <p:cNvSpPr/>
          <p:nvPr/>
        </p:nvSpPr>
        <p:spPr>
          <a:xfrm>
            <a:off x="8221805" y="5136996"/>
            <a:ext cx="3285652" cy="109455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98F3920-D417-3D7A-9954-D4C3580D61EF}"/>
              </a:ext>
            </a:extLst>
          </p:cNvPr>
          <p:cNvSpPr/>
          <p:nvPr/>
        </p:nvSpPr>
        <p:spPr>
          <a:xfrm>
            <a:off x="4413417" y="5136996"/>
            <a:ext cx="3285652" cy="109455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E9211DD-9393-078F-FF2E-DC76FA588D86}"/>
              </a:ext>
            </a:extLst>
          </p:cNvPr>
          <p:cNvSpPr txBox="1"/>
          <p:nvPr/>
        </p:nvSpPr>
        <p:spPr>
          <a:xfrm>
            <a:off x="604368" y="5524146"/>
            <a:ext cx="328565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U" sz="1600"/>
              <a:t>U.S. share falls 76% to 60%</a:t>
            </a:r>
            <a:endParaRPr lang="en-US" sz="160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293074E-0EB1-A3BB-183C-51F1C62345D8}"/>
              </a:ext>
            </a:extLst>
          </p:cNvPr>
          <p:cNvSpPr txBox="1"/>
          <p:nvPr/>
        </p:nvSpPr>
        <p:spPr>
          <a:xfrm>
            <a:off x="4412756" y="5432866"/>
            <a:ext cx="32856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600"/>
              <a:t>International Mobility reaches $126.5bn</a:t>
            </a:r>
            <a:endParaRPr lang="en-US" sz="160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3DC04A5-F044-FEAB-D68C-D09EA7899138}"/>
              </a:ext>
            </a:extLst>
          </p:cNvPr>
          <p:cNvSpPr txBox="1"/>
          <p:nvPr/>
        </p:nvSpPr>
        <p:spPr>
          <a:xfrm>
            <a:off x="8221364" y="5524146"/>
            <a:ext cx="33656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600"/>
              <a:t>Total Mobility GB reaches $199.6bn</a:t>
            </a:r>
            <a:endParaRPr lang="en-US" sz="160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F8455A-490E-996C-9BB6-69E06BC4F497}"/>
              </a:ext>
            </a:extLst>
          </p:cNvPr>
          <p:cNvSpPr txBox="1">
            <a:spLocks/>
          </p:cNvSpPr>
          <p:nvPr/>
        </p:nvSpPr>
        <p:spPr>
          <a:xfrm>
            <a:off x="274660" y="168064"/>
            <a:ext cx="10668643" cy="377322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8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U.S. share can fall materially while total Mobility gross bookings still double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6FB800-337B-C987-3353-CDF9A7C73484}"/>
              </a:ext>
            </a:extLst>
          </p:cNvPr>
          <p:cNvSpPr txBox="1">
            <a:spLocks/>
          </p:cNvSpPr>
          <p:nvPr/>
        </p:nvSpPr>
        <p:spPr>
          <a:xfrm>
            <a:off x="274660" y="466526"/>
            <a:ext cx="1852314" cy="272833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5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Base Case 2</a:t>
            </a:r>
          </a:p>
        </p:txBody>
      </p:sp>
    </p:spTree>
    <p:extLst>
      <p:ext uri="{BB962C8B-B14F-4D97-AF65-F5344CB8AC3E}">
        <p14:creationId xmlns:p14="http://schemas.microsoft.com/office/powerpoint/2010/main" val="259315353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BF1E182-E623-EFB7-BEE9-F7281066B6FE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2646946" y="6592029"/>
            <a:ext cx="8530141" cy="24039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B98F257-37C8-0FC6-2551-2FF4719D25C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0" y="-1533710"/>
            <a:ext cx="10668643" cy="561428"/>
          </a:xfrm>
          <a:prstGeom prst="rect">
            <a:avLst/>
          </a:prstGeom>
        </p:spPr>
        <p:txBody>
          <a:bodyPr/>
          <a:lstStyle/>
          <a:p>
            <a:r>
              <a:rPr lang="en-US"/>
              <a:t>Bull-case operating leverage drives 27.3% FCFF growth and a 26.3% IRR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CD7720B-22FD-8A38-3DA7-330F5502A197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0" y="-1119825"/>
            <a:ext cx="1852314" cy="272833"/>
          </a:xfrm>
          <a:prstGeom prst="rect">
            <a:avLst/>
          </a:prstGeom>
        </p:spPr>
        <p:txBody>
          <a:bodyPr/>
          <a:lstStyle/>
          <a:p>
            <a:r>
              <a:rPr lang="en-GB"/>
              <a:t>Bull Case 1</a:t>
            </a:r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2D7F7A3-CE08-0860-B90A-0011C9A801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661" y="1027955"/>
            <a:ext cx="6686542" cy="4930394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6CC6FB40-33ED-3BFE-91F3-4BEC802D0717}"/>
              </a:ext>
            </a:extLst>
          </p:cNvPr>
          <p:cNvGrpSpPr/>
          <p:nvPr/>
        </p:nvGrpSpPr>
        <p:grpSpPr>
          <a:xfrm>
            <a:off x="7446639" y="1100266"/>
            <a:ext cx="713029" cy="5005566"/>
            <a:chOff x="6096001" y="1557338"/>
            <a:chExt cx="0" cy="4500562"/>
          </a:xfrm>
          <a:solidFill>
            <a:schemeClr val="bg1">
              <a:lumMod val="85000"/>
            </a:schemeClr>
          </a:solidFill>
        </p:grpSpPr>
        <p:cxnSp>
          <p:nvCxnSpPr>
            <p:cNvPr id="9" name="Gerader Verbinder 55">
              <a:extLst>
                <a:ext uri="{FF2B5EF4-FFF2-40B4-BE49-F238E27FC236}">
                  <a16:creationId xmlns:a16="http://schemas.microsoft.com/office/drawing/2014/main" id="{C32E8AB9-5F3E-2BFD-E7A6-D8ED8AFE138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96001" y="1557338"/>
              <a:ext cx="0" cy="1952893"/>
            </a:xfrm>
            <a:prstGeom prst="line">
              <a:avLst/>
            </a:prstGeom>
            <a:grpFill/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Gerader Verbinder 56">
              <a:extLst>
                <a:ext uri="{FF2B5EF4-FFF2-40B4-BE49-F238E27FC236}">
                  <a16:creationId xmlns:a16="http://schemas.microsoft.com/office/drawing/2014/main" id="{43FD5609-7D1C-71FD-2ABE-0B7DB42A960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96001" y="4105007"/>
              <a:ext cx="0" cy="1952893"/>
            </a:xfrm>
            <a:prstGeom prst="line">
              <a:avLst/>
            </a:prstGeom>
            <a:grpFill/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riangle 10">
            <a:extLst>
              <a:ext uri="{FF2B5EF4-FFF2-40B4-BE49-F238E27FC236}">
                <a16:creationId xmlns:a16="http://schemas.microsoft.com/office/drawing/2014/main" id="{DAE15CB2-F8DB-6520-ED89-17493564A9D8}"/>
              </a:ext>
            </a:extLst>
          </p:cNvPr>
          <p:cNvSpPr/>
          <p:nvPr/>
        </p:nvSpPr>
        <p:spPr>
          <a:xfrm rot="5400000">
            <a:off x="7340020" y="3500117"/>
            <a:ext cx="292100" cy="205862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5AFA95F-2AA2-285D-4D63-2440D9DD245A}"/>
              </a:ext>
            </a:extLst>
          </p:cNvPr>
          <p:cNvSpPr/>
          <p:nvPr/>
        </p:nvSpPr>
        <p:spPr>
          <a:xfrm>
            <a:off x="8010939" y="1153244"/>
            <a:ext cx="3538331" cy="1152634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5FA6818-A7A1-EDEE-DDC3-E77F866EE4D6}"/>
              </a:ext>
            </a:extLst>
          </p:cNvPr>
          <p:cNvSpPr/>
          <p:nvPr/>
        </p:nvSpPr>
        <p:spPr>
          <a:xfrm>
            <a:off x="8010938" y="4953198"/>
            <a:ext cx="3538331" cy="1152634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D91A6D3-2EBC-DBD8-633A-0ED1241B4D07}"/>
              </a:ext>
            </a:extLst>
          </p:cNvPr>
          <p:cNvSpPr/>
          <p:nvPr/>
        </p:nvSpPr>
        <p:spPr>
          <a:xfrm>
            <a:off x="8010937" y="3053221"/>
            <a:ext cx="3538331" cy="1152634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4F6CBDA-5369-6F0D-8A63-8F494CFAEFBF}"/>
              </a:ext>
            </a:extLst>
          </p:cNvPr>
          <p:cNvSpPr txBox="1"/>
          <p:nvPr/>
        </p:nvSpPr>
        <p:spPr>
          <a:xfrm>
            <a:off x="8010937" y="1566285"/>
            <a:ext cx="353833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U" sz="1600"/>
              <a:t>FCFF compounds at 27.3%</a:t>
            </a:r>
            <a:endParaRPr lang="en-US" sz="16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D47D0DB-8FEF-55C1-E5C6-ADAC32D52B03}"/>
              </a:ext>
            </a:extLst>
          </p:cNvPr>
          <p:cNvSpPr txBox="1"/>
          <p:nvPr/>
        </p:nvSpPr>
        <p:spPr>
          <a:xfrm>
            <a:off x="8010937" y="3493152"/>
            <a:ext cx="35383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600"/>
              <a:t>Exit NTM EPS reaches $10.79</a:t>
            </a:r>
            <a:endParaRPr lang="en-US" sz="160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82ACDCD-8281-21CE-6303-8D2FF8F74CC7}"/>
              </a:ext>
            </a:extLst>
          </p:cNvPr>
          <p:cNvSpPr txBox="1"/>
          <p:nvPr/>
        </p:nvSpPr>
        <p:spPr>
          <a:xfrm>
            <a:off x="8010937" y="5366202"/>
            <a:ext cx="35383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600"/>
              <a:t>18.5x exit delivers 26.3% IRR</a:t>
            </a:r>
            <a:endParaRPr lang="en-US" sz="160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B7BED9-4161-6B67-DE87-83DC254CA71B}"/>
              </a:ext>
            </a:extLst>
          </p:cNvPr>
          <p:cNvSpPr txBox="1">
            <a:spLocks/>
          </p:cNvSpPr>
          <p:nvPr/>
        </p:nvSpPr>
        <p:spPr>
          <a:xfrm>
            <a:off x="274660" y="168064"/>
            <a:ext cx="10668643" cy="377322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8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Bull case operating leverage drives 27.3% FCFF growth and a 26.3% IRR case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5A871F7C-AE57-7581-68C2-76B1FCE5A892}"/>
              </a:ext>
            </a:extLst>
          </p:cNvPr>
          <p:cNvSpPr txBox="1">
            <a:spLocks/>
          </p:cNvSpPr>
          <p:nvPr/>
        </p:nvSpPr>
        <p:spPr>
          <a:xfrm>
            <a:off x="274660" y="466526"/>
            <a:ext cx="1852314" cy="272833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5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Bull case 1</a:t>
            </a:r>
          </a:p>
        </p:txBody>
      </p:sp>
    </p:spTree>
    <p:extLst>
      <p:ext uri="{BB962C8B-B14F-4D97-AF65-F5344CB8AC3E}">
        <p14:creationId xmlns:p14="http://schemas.microsoft.com/office/powerpoint/2010/main" val="66843847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60D37D-8D46-BFFB-F263-10F4EDE79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25D653F-9EA8-184A-0F8D-3BF3E4395B14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2646946" y="6592029"/>
            <a:ext cx="8530141" cy="24039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A10366E-88E5-34CC-C76F-52841A9704BC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7373" y="-1480985"/>
            <a:ext cx="10668643" cy="561428"/>
          </a:xfrm>
          <a:prstGeom prst="rect">
            <a:avLst/>
          </a:prstGeom>
        </p:spPr>
        <p:txBody>
          <a:bodyPr/>
          <a:lstStyle/>
          <a:p>
            <a:r>
              <a:rPr lang="en-US"/>
              <a:t>Stronger category growth pushes Mobility bookings above $224bn by 2031E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43168C6-FDB1-111C-351E-610DB01CA6CB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7373" y="-1067100"/>
            <a:ext cx="1852314" cy="272833"/>
          </a:xfrm>
          <a:prstGeom prst="rect">
            <a:avLst/>
          </a:prstGeom>
        </p:spPr>
        <p:txBody>
          <a:bodyPr/>
          <a:lstStyle/>
          <a:p>
            <a:r>
              <a:rPr lang="en-GB"/>
              <a:t>Bull Case 2</a:t>
            </a:r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B110D58-0F21-3E48-F3C1-650145E8ED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037" y="1050223"/>
            <a:ext cx="10739165" cy="3067251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8E7D2061-79BE-1D7B-44AB-EC82AC95AD3D}"/>
              </a:ext>
            </a:extLst>
          </p:cNvPr>
          <p:cNvGrpSpPr/>
          <p:nvPr/>
        </p:nvGrpSpPr>
        <p:grpSpPr>
          <a:xfrm rot="5400000">
            <a:off x="5699729" y="-347160"/>
            <a:ext cx="713029" cy="10902426"/>
            <a:chOff x="6096001" y="1557338"/>
            <a:chExt cx="0" cy="4500562"/>
          </a:xfrm>
          <a:solidFill>
            <a:schemeClr val="bg1">
              <a:lumMod val="85000"/>
            </a:schemeClr>
          </a:solidFill>
        </p:grpSpPr>
        <p:cxnSp>
          <p:nvCxnSpPr>
            <p:cNvPr id="9" name="Gerader Verbinder 55">
              <a:extLst>
                <a:ext uri="{FF2B5EF4-FFF2-40B4-BE49-F238E27FC236}">
                  <a16:creationId xmlns:a16="http://schemas.microsoft.com/office/drawing/2014/main" id="{111C9F9D-B81B-FA68-344B-454CF8D79D0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96001" y="1557338"/>
              <a:ext cx="0" cy="1952893"/>
            </a:xfrm>
            <a:prstGeom prst="line">
              <a:avLst/>
            </a:prstGeom>
            <a:grpFill/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Gerader Verbinder 56">
              <a:extLst>
                <a:ext uri="{FF2B5EF4-FFF2-40B4-BE49-F238E27FC236}">
                  <a16:creationId xmlns:a16="http://schemas.microsoft.com/office/drawing/2014/main" id="{28A2E3C1-5E21-C476-A581-E8B18BDE734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96001" y="4105007"/>
              <a:ext cx="0" cy="1952893"/>
            </a:xfrm>
            <a:prstGeom prst="line">
              <a:avLst/>
            </a:prstGeom>
            <a:grpFill/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riangle 10">
            <a:extLst>
              <a:ext uri="{FF2B5EF4-FFF2-40B4-BE49-F238E27FC236}">
                <a16:creationId xmlns:a16="http://schemas.microsoft.com/office/drawing/2014/main" id="{C7D3DBBE-D1EE-9779-ACB6-1787351FDC38}"/>
              </a:ext>
            </a:extLst>
          </p:cNvPr>
          <p:cNvSpPr/>
          <p:nvPr/>
        </p:nvSpPr>
        <p:spPr>
          <a:xfrm rot="10800000">
            <a:off x="5586123" y="4689586"/>
            <a:ext cx="940239" cy="240378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6018C78-ED9A-ED26-A4C6-4CF356F44A45}"/>
              </a:ext>
            </a:extLst>
          </p:cNvPr>
          <p:cNvSpPr/>
          <p:nvPr/>
        </p:nvSpPr>
        <p:spPr>
          <a:xfrm>
            <a:off x="605030" y="5136996"/>
            <a:ext cx="3285652" cy="109455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8DECEC2-0DC9-2A51-1BB3-F63F5A22B2ED}"/>
              </a:ext>
            </a:extLst>
          </p:cNvPr>
          <p:cNvSpPr/>
          <p:nvPr/>
        </p:nvSpPr>
        <p:spPr>
          <a:xfrm>
            <a:off x="8221805" y="5136996"/>
            <a:ext cx="3285652" cy="109455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A9378D9-3194-990C-8903-B947F38CE0AE}"/>
              </a:ext>
            </a:extLst>
          </p:cNvPr>
          <p:cNvSpPr/>
          <p:nvPr/>
        </p:nvSpPr>
        <p:spPr>
          <a:xfrm>
            <a:off x="4413417" y="5136996"/>
            <a:ext cx="3285652" cy="109455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8E770F0-215F-F16B-F335-A398652A0D30}"/>
              </a:ext>
            </a:extLst>
          </p:cNvPr>
          <p:cNvSpPr txBox="1"/>
          <p:nvPr/>
        </p:nvSpPr>
        <p:spPr>
          <a:xfrm>
            <a:off x="631365" y="5502077"/>
            <a:ext cx="323298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U" sz="1600"/>
              <a:t>Mobility GB exceeds $224bn</a:t>
            </a:r>
            <a:endParaRPr lang="en-US" sz="16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385A2F4-82D9-FA13-3EB3-2C6C1C17C3E4}"/>
              </a:ext>
            </a:extLst>
          </p:cNvPr>
          <p:cNvSpPr txBox="1"/>
          <p:nvPr/>
        </p:nvSpPr>
        <p:spPr>
          <a:xfrm>
            <a:off x="4424162" y="5391885"/>
            <a:ext cx="32856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600"/>
              <a:t>International Mobility reaches $133.8bn</a:t>
            </a:r>
            <a:endParaRPr lang="en-US" sz="160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A042FE3-0588-8C3D-B79A-4BCC0BFBC913}"/>
              </a:ext>
            </a:extLst>
          </p:cNvPr>
          <p:cNvSpPr txBox="1"/>
          <p:nvPr/>
        </p:nvSpPr>
        <p:spPr>
          <a:xfrm>
            <a:off x="8232550" y="5517754"/>
            <a:ext cx="32749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600"/>
              <a:t>Adjusted earnings reach $22.0bn</a:t>
            </a:r>
            <a:endParaRPr lang="en-US" sz="160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8F2837-D878-E26B-0D5E-67E1799DE51F}"/>
              </a:ext>
            </a:extLst>
          </p:cNvPr>
          <p:cNvSpPr txBox="1">
            <a:spLocks/>
          </p:cNvSpPr>
          <p:nvPr/>
        </p:nvSpPr>
        <p:spPr>
          <a:xfrm>
            <a:off x="274660" y="168064"/>
            <a:ext cx="10668643" cy="377322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8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Stronger category growth pushes Mobility bookings above $224bn by 2031E  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EC2E9516-C2B4-9AA7-0265-194B36A4A150}"/>
              </a:ext>
            </a:extLst>
          </p:cNvPr>
          <p:cNvSpPr txBox="1">
            <a:spLocks/>
          </p:cNvSpPr>
          <p:nvPr/>
        </p:nvSpPr>
        <p:spPr>
          <a:xfrm>
            <a:off x="274660" y="466526"/>
            <a:ext cx="1852314" cy="272833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5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Bull Case 2</a:t>
            </a:r>
          </a:p>
        </p:txBody>
      </p:sp>
    </p:spTree>
    <p:extLst>
      <p:ext uri="{BB962C8B-B14F-4D97-AF65-F5344CB8AC3E}">
        <p14:creationId xmlns:p14="http://schemas.microsoft.com/office/powerpoint/2010/main" val="82851159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661C962-0B9D-69A1-2B9E-99B0FB8118FC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2646946" y="6592029"/>
            <a:ext cx="8530141" cy="24039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3363BDD-D022-ADD8-A83A-7B4546F0BD5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15310" y="-1473469"/>
            <a:ext cx="10668643" cy="561428"/>
          </a:xfrm>
          <a:prstGeom prst="rect">
            <a:avLst/>
          </a:prstGeom>
        </p:spPr>
        <p:txBody>
          <a:bodyPr/>
          <a:lstStyle/>
          <a:p>
            <a:r>
              <a:rPr lang="en-US"/>
              <a:t>Uber only needs a 17.3x exit multiple to clear TDM’s 20% return hurdle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4D43A8E-6384-5B0C-154F-A5466779C402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-1479479" y="-2305615"/>
            <a:ext cx="2680296" cy="272833"/>
          </a:xfrm>
          <a:prstGeom prst="rect">
            <a:avLst/>
          </a:prstGeom>
        </p:spPr>
        <p:txBody>
          <a:bodyPr/>
          <a:lstStyle/>
          <a:p>
            <a:endParaRPr lang="en-GB"/>
          </a:p>
          <a:p>
            <a:r>
              <a:rPr lang="en-GB"/>
              <a:t>4-Year IRR TDM Return Hurdle Test</a:t>
            </a:r>
          </a:p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22F1A5D-9B55-60F1-B411-27927DBDC5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310" y="1027955"/>
            <a:ext cx="6645879" cy="5077877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D4180132-C3A6-D20E-6F15-9F5766667655}"/>
              </a:ext>
            </a:extLst>
          </p:cNvPr>
          <p:cNvGrpSpPr/>
          <p:nvPr/>
        </p:nvGrpSpPr>
        <p:grpSpPr>
          <a:xfrm>
            <a:off x="7446639" y="1100266"/>
            <a:ext cx="713029" cy="5005566"/>
            <a:chOff x="6096001" y="1557338"/>
            <a:chExt cx="0" cy="4500562"/>
          </a:xfrm>
          <a:solidFill>
            <a:schemeClr val="bg1">
              <a:lumMod val="85000"/>
            </a:schemeClr>
          </a:solidFill>
        </p:grpSpPr>
        <p:cxnSp>
          <p:nvCxnSpPr>
            <p:cNvPr id="9" name="Gerader Verbinder 55">
              <a:extLst>
                <a:ext uri="{FF2B5EF4-FFF2-40B4-BE49-F238E27FC236}">
                  <a16:creationId xmlns:a16="http://schemas.microsoft.com/office/drawing/2014/main" id="{95F7D43C-07E9-B91A-8CD4-EB6567984CA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96001" y="1557338"/>
              <a:ext cx="0" cy="1952893"/>
            </a:xfrm>
            <a:prstGeom prst="line">
              <a:avLst/>
            </a:prstGeom>
            <a:grpFill/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Gerader Verbinder 56">
              <a:extLst>
                <a:ext uri="{FF2B5EF4-FFF2-40B4-BE49-F238E27FC236}">
                  <a16:creationId xmlns:a16="http://schemas.microsoft.com/office/drawing/2014/main" id="{FC9912A0-5253-1780-C049-C1F52C46BA7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96001" y="4105007"/>
              <a:ext cx="0" cy="1952893"/>
            </a:xfrm>
            <a:prstGeom prst="line">
              <a:avLst/>
            </a:prstGeom>
            <a:grpFill/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riangle 10">
            <a:extLst>
              <a:ext uri="{FF2B5EF4-FFF2-40B4-BE49-F238E27FC236}">
                <a16:creationId xmlns:a16="http://schemas.microsoft.com/office/drawing/2014/main" id="{3843DBFD-2AAD-0BDA-FC3C-0E9E2552BA86}"/>
              </a:ext>
            </a:extLst>
          </p:cNvPr>
          <p:cNvSpPr/>
          <p:nvPr/>
        </p:nvSpPr>
        <p:spPr>
          <a:xfrm rot="5400000">
            <a:off x="7340020" y="3500117"/>
            <a:ext cx="292100" cy="205862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8DF34C9-FEE8-A80C-E9FA-252B41FC7FFB}"/>
              </a:ext>
            </a:extLst>
          </p:cNvPr>
          <p:cNvSpPr/>
          <p:nvPr/>
        </p:nvSpPr>
        <p:spPr>
          <a:xfrm>
            <a:off x="8010939" y="1153244"/>
            <a:ext cx="3538331" cy="1152634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934E180-DF1D-B851-F6F3-4F007655224E}"/>
              </a:ext>
            </a:extLst>
          </p:cNvPr>
          <p:cNvSpPr/>
          <p:nvPr/>
        </p:nvSpPr>
        <p:spPr>
          <a:xfrm>
            <a:off x="8010938" y="4953198"/>
            <a:ext cx="3538331" cy="1152634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4C45C60-E9D4-A6D3-1D12-40635A2C7352}"/>
              </a:ext>
            </a:extLst>
          </p:cNvPr>
          <p:cNvSpPr/>
          <p:nvPr/>
        </p:nvSpPr>
        <p:spPr>
          <a:xfrm>
            <a:off x="8010937" y="3053221"/>
            <a:ext cx="3538331" cy="1152634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305F303-271D-23C9-7DA0-D15F9844CE31}"/>
              </a:ext>
            </a:extLst>
          </p:cNvPr>
          <p:cNvSpPr txBox="1"/>
          <p:nvPr/>
        </p:nvSpPr>
        <p:spPr>
          <a:xfrm>
            <a:off x="8010936" y="1602439"/>
            <a:ext cx="353832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U" sz="1600"/>
              <a:t>Only 17.3x exit clears TDM hurdle</a:t>
            </a:r>
            <a:endParaRPr lang="en-US" sz="16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B34ED57-926D-E334-FEC5-73CA5CCCC89C}"/>
              </a:ext>
            </a:extLst>
          </p:cNvPr>
          <p:cNvSpPr txBox="1"/>
          <p:nvPr/>
        </p:nvSpPr>
        <p:spPr>
          <a:xfrm>
            <a:off x="8010937" y="3456998"/>
            <a:ext cx="35383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600"/>
              <a:t>$0.61 EPS cushion at 18.5x</a:t>
            </a:r>
            <a:endParaRPr lang="en-US" sz="160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0DEDFC1-B2B9-3C5C-53D5-6C574EA974EA}"/>
              </a:ext>
            </a:extLst>
          </p:cNvPr>
          <p:cNvSpPr txBox="1"/>
          <p:nvPr/>
        </p:nvSpPr>
        <p:spPr>
          <a:xfrm>
            <a:off x="8010937" y="5366202"/>
            <a:ext cx="35383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600"/>
              <a:t>Base case delivers 22.0% IRR</a:t>
            </a:r>
            <a:endParaRPr lang="en-US" sz="1600"/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5377FC37-5764-C2D6-C9C1-668A1B5BA9A7}"/>
              </a:ext>
            </a:extLst>
          </p:cNvPr>
          <p:cNvSpPr txBox="1">
            <a:spLocks/>
          </p:cNvSpPr>
          <p:nvPr/>
        </p:nvSpPr>
        <p:spPr>
          <a:xfrm>
            <a:off x="274660" y="168064"/>
            <a:ext cx="10668643" cy="377322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8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Uber only needs a 17.3x exit multiple to clear TDM’s 20% return hurdle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505E8C9C-0B84-61FB-B09A-9E55C562A37B}"/>
              </a:ext>
            </a:extLst>
          </p:cNvPr>
          <p:cNvSpPr txBox="1">
            <a:spLocks/>
          </p:cNvSpPr>
          <p:nvPr/>
        </p:nvSpPr>
        <p:spPr>
          <a:xfrm>
            <a:off x="274660" y="466526"/>
            <a:ext cx="1852314" cy="272833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5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TDM Return Hurdle</a:t>
            </a:r>
          </a:p>
        </p:txBody>
      </p:sp>
    </p:spTree>
    <p:extLst>
      <p:ext uri="{BB962C8B-B14F-4D97-AF65-F5344CB8AC3E}">
        <p14:creationId xmlns:p14="http://schemas.microsoft.com/office/powerpoint/2010/main" val="107263715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59571BC-041B-282E-7856-1B70F6AD7902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2646946" y="6592029"/>
            <a:ext cx="8530141" cy="24039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A169685-C712-FD55-51DA-24C5E0303DC0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74660" y="-1547054"/>
            <a:ext cx="10668643" cy="561428"/>
          </a:xfrm>
          <a:prstGeom prst="rect">
            <a:avLst/>
          </a:prstGeom>
        </p:spPr>
        <p:txBody>
          <a:bodyPr/>
          <a:lstStyle/>
          <a:p>
            <a:r>
              <a:rPr lang="en-US"/>
              <a:t>A 9.7% WACC incorporates Delivery Hero leverage within an equity-heavy capital structure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9102902-DD95-C538-C916-C9FEEA28083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74660" y="-1133169"/>
            <a:ext cx="1852314" cy="272833"/>
          </a:xfrm>
          <a:prstGeom prst="rect">
            <a:avLst/>
          </a:prstGeom>
        </p:spPr>
        <p:txBody>
          <a:bodyPr/>
          <a:lstStyle/>
          <a:p>
            <a:r>
              <a:rPr lang="en-GB"/>
              <a:t>WACC</a:t>
            </a:r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32396F2-F055-744C-257B-82CCD7754F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660" y="1153244"/>
            <a:ext cx="6686541" cy="4952588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4ECEF8CA-4C94-D085-CBCC-13392F0620BC}"/>
              </a:ext>
            </a:extLst>
          </p:cNvPr>
          <p:cNvGrpSpPr/>
          <p:nvPr/>
        </p:nvGrpSpPr>
        <p:grpSpPr>
          <a:xfrm>
            <a:off x="7446639" y="1100266"/>
            <a:ext cx="713029" cy="5005566"/>
            <a:chOff x="6096001" y="1557338"/>
            <a:chExt cx="0" cy="4500562"/>
          </a:xfrm>
          <a:solidFill>
            <a:schemeClr val="bg1">
              <a:lumMod val="85000"/>
            </a:schemeClr>
          </a:solidFill>
        </p:grpSpPr>
        <p:cxnSp>
          <p:nvCxnSpPr>
            <p:cNvPr id="9" name="Gerader Verbinder 55">
              <a:extLst>
                <a:ext uri="{FF2B5EF4-FFF2-40B4-BE49-F238E27FC236}">
                  <a16:creationId xmlns:a16="http://schemas.microsoft.com/office/drawing/2014/main" id="{3100DE0B-5917-3295-5A94-E620A2D37FC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96001" y="1557338"/>
              <a:ext cx="0" cy="1952893"/>
            </a:xfrm>
            <a:prstGeom prst="line">
              <a:avLst/>
            </a:prstGeom>
            <a:grpFill/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Gerader Verbinder 56">
              <a:extLst>
                <a:ext uri="{FF2B5EF4-FFF2-40B4-BE49-F238E27FC236}">
                  <a16:creationId xmlns:a16="http://schemas.microsoft.com/office/drawing/2014/main" id="{7D685876-064C-7999-F805-7D2B7BA9950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96001" y="4105007"/>
              <a:ext cx="0" cy="1952893"/>
            </a:xfrm>
            <a:prstGeom prst="line">
              <a:avLst/>
            </a:prstGeom>
            <a:grpFill/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riangle 10">
            <a:extLst>
              <a:ext uri="{FF2B5EF4-FFF2-40B4-BE49-F238E27FC236}">
                <a16:creationId xmlns:a16="http://schemas.microsoft.com/office/drawing/2014/main" id="{F71C111B-EA2E-380F-86C0-8114D86846A2}"/>
              </a:ext>
            </a:extLst>
          </p:cNvPr>
          <p:cNvSpPr/>
          <p:nvPr/>
        </p:nvSpPr>
        <p:spPr>
          <a:xfrm rot="5400000">
            <a:off x="7340020" y="3500117"/>
            <a:ext cx="292100" cy="205862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E3590A0-BD5F-D031-C6B6-B42129FD1503}"/>
              </a:ext>
            </a:extLst>
          </p:cNvPr>
          <p:cNvSpPr/>
          <p:nvPr/>
        </p:nvSpPr>
        <p:spPr>
          <a:xfrm>
            <a:off x="8010939" y="1153244"/>
            <a:ext cx="3538331" cy="1152634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AAFC1D2-B468-0826-3CAE-511E659B3607}"/>
              </a:ext>
            </a:extLst>
          </p:cNvPr>
          <p:cNvSpPr/>
          <p:nvPr/>
        </p:nvSpPr>
        <p:spPr>
          <a:xfrm>
            <a:off x="8010938" y="4953198"/>
            <a:ext cx="3538331" cy="1152634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88401C4-9561-9571-BF75-44A53660DF52}"/>
              </a:ext>
            </a:extLst>
          </p:cNvPr>
          <p:cNvSpPr/>
          <p:nvPr/>
        </p:nvSpPr>
        <p:spPr>
          <a:xfrm>
            <a:off x="8010937" y="3053221"/>
            <a:ext cx="3538331" cy="1152634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490CAE8-DDC6-96A4-F42B-284326D67E90}"/>
              </a:ext>
            </a:extLst>
          </p:cNvPr>
          <p:cNvSpPr txBox="1"/>
          <p:nvPr/>
        </p:nvSpPr>
        <p:spPr>
          <a:xfrm>
            <a:off x="8010937" y="1568172"/>
            <a:ext cx="353833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U" sz="1600"/>
              <a:t>Cost of equity is 10.41%</a:t>
            </a:r>
            <a:endParaRPr lang="en-US" sz="16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2ABEBB8-92BE-9ECE-B939-F782C5432854}"/>
              </a:ext>
            </a:extLst>
          </p:cNvPr>
          <p:cNvSpPr txBox="1"/>
          <p:nvPr/>
        </p:nvSpPr>
        <p:spPr>
          <a:xfrm>
            <a:off x="7932078" y="3447589"/>
            <a:ext cx="361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600"/>
              <a:t>Capital structure remains 88.6% equity</a:t>
            </a:r>
            <a:endParaRPr lang="en-US" sz="160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8468B85-82CB-48EF-F922-D91B4526BEA6}"/>
              </a:ext>
            </a:extLst>
          </p:cNvPr>
          <p:cNvSpPr txBox="1"/>
          <p:nvPr/>
        </p:nvSpPr>
        <p:spPr>
          <a:xfrm>
            <a:off x="8010937" y="5363619"/>
            <a:ext cx="3538332" cy="33855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AU" sz="1600"/>
              <a:t>WACC-growth spread remains 6.7%</a:t>
            </a:r>
            <a:endParaRPr lang="en-US" sz="160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531915-C762-06E2-A037-50164ACB84A6}"/>
              </a:ext>
            </a:extLst>
          </p:cNvPr>
          <p:cNvSpPr txBox="1">
            <a:spLocks/>
          </p:cNvSpPr>
          <p:nvPr/>
        </p:nvSpPr>
        <p:spPr>
          <a:xfrm>
            <a:off x="274660" y="168064"/>
            <a:ext cx="10668643" cy="377322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8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 9.7% WACC incorporates Delivery Hero leverage within an equity-heavy capital structure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2C9426A2-F47C-9063-DADC-F09A2DD79A4C}"/>
              </a:ext>
            </a:extLst>
          </p:cNvPr>
          <p:cNvSpPr txBox="1">
            <a:spLocks/>
          </p:cNvSpPr>
          <p:nvPr/>
        </p:nvSpPr>
        <p:spPr>
          <a:xfrm>
            <a:off x="274660" y="466526"/>
            <a:ext cx="1852314" cy="272833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5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WACC</a:t>
            </a:r>
          </a:p>
        </p:txBody>
      </p:sp>
    </p:spTree>
    <p:extLst>
      <p:ext uri="{BB962C8B-B14F-4D97-AF65-F5344CB8AC3E}">
        <p14:creationId xmlns:p14="http://schemas.microsoft.com/office/powerpoint/2010/main" val="56388877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F313BA8-FE46-1A6C-B988-EABD43BD0ED4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2646946" y="6592029"/>
            <a:ext cx="8530141" cy="24039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735C803-8A54-CEAE-6D1C-F29D82E8184E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24758" y="-1901116"/>
            <a:ext cx="10668643" cy="561428"/>
          </a:xfrm>
          <a:prstGeom prst="rect">
            <a:avLst/>
          </a:prstGeom>
        </p:spPr>
        <p:txBody>
          <a:bodyPr/>
          <a:lstStyle/>
          <a:p>
            <a:r>
              <a:rPr lang="en-US"/>
              <a:t>Segment scale more than doubles revenue while operating income nearly triples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3C42046-661F-E56D-E02F-6B57A72DC652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24758" y="-1487231"/>
            <a:ext cx="1852314" cy="272833"/>
          </a:xfrm>
          <a:prstGeom prst="rect">
            <a:avLst/>
          </a:prstGeom>
        </p:spPr>
        <p:txBody>
          <a:bodyPr/>
          <a:lstStyle/>
          <a:p>
            <a:r>
              <a:rPr lang="en-GB"/>
              <a:t>Operating Schedules 1</a:t>
            </a:r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5C5FB83-31EE-D437-8FC4-F5CE8E8C28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660" y="1153244"/>
            <a:ext cx="6841753" cy="4869155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BA438F01-97DF-9FD2-DDAE-CE72B532D29C}"/>
              </a:ext>
            </a:extLst>
          </p:cNvPr>
          <p:cNvGrpSpPr/>
          <p:nvPr/>
        </p:nvGrpSpPr>
        <p:grpSpPr>
          <a:xfrm>
            <a:off x="7446639" y="1100266"/>
            <a:ext cx="713029" cy="5005566"/>
            <a:chOff x="6096001" y="1557338"/>
            <a:chExt cx="0" cy="4500562"/>
          </a:xfrm>
          <a:solidFill>
            <a:schemeClr val="bg1">
              <a:lumMod val="85000"/>
            </a:schemeClr>
          </a:solidFill>
        </p:grpSpPr>
        <p:cxnSp>
          <p:nvCxnSpPr>
            <p:cNvPr id="9" name="Gerader Verbinder 55">
              <a:extLst>
                <a:ext uri="{FF2B5EF4-FFF2-40B4-BE49-F238E27FC236}">
                  <a16:creationId xmlns:a16="http://schemas.microsoft.com/office/drawing/2014/main" id="{25A21FC4-BE40-0ABF-A77C-4AC525CBFA4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96001" y="1557338"/>
              <a:ext cx="0" cy="1952893"/>
            </a:xfrm>
            <a:prstGeom prst="line">
              <a:avLst/>
            </a:prstGeom>
            <a:grpFill/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Gerader Verbinder 56">
              <a:extLst>
                <a:ext uri="{FF2B5EF4-FFF2-40B4-BE49-F238E27FC236}">
                  <a16:creationId xmlns:a16="http://schemas.microsoft.com/office/drawing/2014/main" id="{3E80F096-399B-590F-66B7-E2D92770BCE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96001" y="4105007"/>
              <a:ext cx="0" cy="1952893"/>
            </a:xfrm>
            <a:prstGeom prst="line">
              <a:avLst/>
            </a:prstGeom>
            <a:grpFill/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riangle 10">
            <a:extLst>
              <a:ext uri="{FF2B5EF4-FFF2-40B4-BE49-F238E27FC236}">
                <a16:creationId xmlns:a16="http://schemas.microsoft.com/office/drawing/2014/main" id="{94BB05AD-D433-CF38-8D7F-94488A00CD4D}"/>
              </a:ext>
            </a:extLst>
          </p:cNvPr>
          <p:cNvSpPr/>
          <p:nvPr/>
        </p:nvSpPr>
        <p:spPr>
          <a:xfrm rot="5400000">
            <a:off x="7340020" y="3500117"/>
            <a:ext cx="292100" cy="205862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15A86BC-41A3-25A7-64AC-D3B6F79A0A78}"/>
              </a:ext>
            </a:extLst>
          </p:cNvPr>
          <p:cNvSpPr/>
          <p:nvPr/>
        </p:nvSpPr>
        <p:spPr>
          <a:xfrm>
            <a:off x="8010939" y="1153244"/>
            <a:ext cx="3538331" cy="1152634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CAFE15B-0BE1-B104-1217-640E4FFC79F8}"/>
              </a:ext>
            </a:extLst>
          </p:cNvPr>
          <p:cNvSpPr/>
          <p:nvPr/>
        </p:nvSpPr>
        <p:spPr>
          <a:xfrm>
            <a:off x="8010938" y="4953198"/>
            <a:ext cx="3538331" cy="1152634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C3E02AF-980D-0739-7458-B4D9405FA502}"/>
              </a:ext>
            </a:extLst>
          </p:cNvPr>
          <p:cNvSpPr/>
          <p:nvPr/>
        </p:nvSpPr>
        <p:spPr>
          <a:xfrm>
            <a:off x="8010937" y="3053221"/>
            <a:ext cx="3538331" cy="1152634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CFC4E7-B6EB-93D1-361E-835439476317}"/>
              </a:ext>
            </a:extLst>
          </p:cNvPr>
          <p:cNvSpPr txBox="1"/>
          <p:nvPr/>
        </p:nvSpPr>
        <p:spPr>
          <a:xfrm>
            <a:off x="8010937" y="1554474"/>
            <a:ext cx="35383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600"/>
              <a:t>Revenue more than doubles by 2031E</a:t>
            </a:r>
            <a:endParaRPr lang="en-US" sz="16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6E58C87-AA97-0929-C6F7-4C48162C24C7}"/>
              </a:ext>
            </a:extLst>
          </p:cNvPr>
          <p:cNvSpPr txBox="1"/>
          <p:nvPr/>
        </p:nvSpPr>
        <p:spPr>
          <a:xfrm>
            <a:off x="8010937" y="3460261"/>
            <a:ext cx="353833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U" sz="1600"/>
              <a:t>Segment profit grows to $31.0bn</a:t>
            </a:r>
            <a:endParaRPr lang="en-US" sz="160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20BDD0F-FB24-4EB1-4A23-DBF51B8DA109}"/>
              </a:ext>
            </a:extLst>
          </p:cNvPr>
          <p:cNvSpPr txBox="1"/>
          <p:nvPr/>
        </p:nvSpPr>
        <p:spPr>
          <a:xfrm>
            <a:off x="8010937" y="5360238"/>
            <a:ext cx="35383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600"/>
              <a:t>Operating margin expands to 21.5%</a:t>
            </a:r>
            <a:endParaRPr lang="en-US" sz="160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AED79E2F-152E-2DBA-E8EF-3AD86B195C40}"/>
              </a:ext>
            </a:extLst>
          </p:cNvPr>
          <p:cNvSpPr txBox="1">
            <a:spLocks/>
          </p:cNvSpPr>
          <p:nvPr/>
        </p:nvSpPr>
        <p:spPr>
          <a:xfrm>
            <a:off x="274660" y="168064"/>
            <a:ext cx="10668643" cy="377322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8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Segment scale more than doubles revenue while operating income nearly triples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EB091D80-3547-BAA1-F733-BEAC53633941}"/>
              </a:ext>
            </a:extLst>
          </p:cNvPr>
          <p:cNvSpPr txBox="1">
            <a:spLocks/>
          </p:cNvSpPr>
          <p:nvPr/>
        </p:nvSpPr>
        <p:spPr>
          <a:xfrm>
            <a:off x="274660" y="466526"/>
            <a:ext cx="1852314" cy="272833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5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Operating Schedule 1</a:t>
            </a:r>
          </a:p>
        </p:txBody>
      </p:sp>
    </p:spTree>
    <p:extLst>
      <p:ext uri="{BB962C8B-B14F-4D97-AF65-F5344CB8AC3E}">
        <p14:creationId xmlns:p14="http://schemas.microsoft.com/office/powerpoint/2010/main" val="5982843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4F16FCF-E2D3-E6CF-0587-E62F2B73428F}"/>
              </a:ext>
            </a:extLst>
          </p:cNvPr>
          <p:cNvSpPr/>
          <p:nvPr/>
        </p:nvSpPr>
        <p:spPr>
          <a:xfrm>
            <a:off x="445201" y="1402939"/>
            <a:ext cx="5379009" cy="1130469"/>
          </a:xfrm>
          <a:prstGeom prst="rect">
            <a:avLst/>
          </a:prstGeom>
          <a:solidFill>
            <a:srgbClr val="0D834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8A85F42-000A-4E0C-5FB1-E5E0C8CEAA42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CD7689F-A3AA-0593-637F-0B106803CC1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Uber is a diversified platform, turning scale into profit growth that outpaces gross bookings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F409A6-B18C-3131-D6AB-0C246ADF02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74659" y="466526"/>
            <a:ext cx="2457589" cy="272833"/>
          </a:xfrm>
        </p:spPr>
        <p:txBody>
          <a:bodyPr/>
          <a:lstStyle/>
          <a:p>
            <a:r>
              <a:rPr lang="en-AU"/>
              <a:t>Platforms &amp; Business Structure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8D7D0D-AF34-AFFB-B70D-301785A6A79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/>
              <a:t>…with the demand base harder to replicate given Uber’s moat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4AEB921-EA6A-4F33-8BEA-A0EF373F212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/>
              <a:t>Earnings compound faster than bookings and revenue…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C5BE655-8414-238E-73A1-AE4839F3CE4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/>
              <a:t>…monetising one demand base across multiple products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C0D55C0-EA42-2C7B-F9E0-CA04CE81538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/>
              <a:t>Uber’s platform has unmatched scale globally…</a:t>
            </a:r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2EC473E7-1582-66FF-8112-0BD221392BD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83712007"/>
              </p:ext>
            </p:extLst>
          </p:nvPr>
        </p:nvGraphicFramePr>
        <p:xfrm>
          <a:off x="266319" y="4183602"/>
          <a:ext cx="2573868" cy="23259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39A1B340-AFBB-F9BF-2692-BB2B23E740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4468549"/>
              </p:ext>
            </p:extLst>
          </p:nvPr>
        </p:nvGraphicFramePr>
        <p:xfrm>
          <a:off x="3070740" y="4444014"/>
          <a:ext cx="2753469" cy="13095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6506">
                  <a:extLst>
                    <a:ext uri="{9D8B030D-6E8A-4147-A177-3AD203B41FA5}">
                      <a16:colId xmlns:a16="http://schemas.microsoft.com/office/drawing/2014/main" val="3500704962"/>
                    </a:ext>
                  </a:extLst>
                </a:gridCol>
                <a:gridCol w="791505">
                  <a:extLst>
                    <a:ext uri="{9D8B030D-6E8A-4147-A177-3AD203B41FA5}">
                      <a16:colId xmlns:a16="http://schemas.microsoft.com/office/drawing/2014/main" val="3259422532"/>
                    </a:ext>
                  </a:extLst>
                </a:gridCol>
                <a:gridCol w="765458">
                  <a:extLst>
                    <a:ext uri="{9D8B030D-6E8A-4147-A177-3AD203B41FA5}">
                      <a16:colId xmlns:a16="http://schemas.microsoft.com/office/drawing/2014/main" val="2304254948"/>
                    </a:ext>
                  </a:extLst>
                </a:gridCol>
              </a:tblGrid>
              <a:tr h="293893">
                <a:tc>
                  <a:txBody>
                    <a:bodyPr/>
                    <a:lstStyle/>
                    <a:p>
                      <a:pPr algn="ctr"/>
                      <a:endParaRPr lang="en-US" sz="1100">
                        <a:solidFill>
                          <a:srgbClr val="000000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rgbClr val="000000"/>
                          </a:solidFill>
                        </a:rPr>
                        <a:t>2026E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rgbClr val="000000"/>
                          </a:solidFill>
                        </a:rPr>
                        <a:t>2030E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6256672"/>
                  </a:ext>
                </a:extLst>
              </a:tr>
              <a:tr h="293893">
                <a:tc>
                  <a:txBody>
                    <a:bodyPr/>
                    <a:lstStyle/>
                    <a:p>
                      <a:pPr algn="ctr"/>
                      <a:r>
                        <a:rPr lang="en-US" sz="1100"/>
                        <a:t>Mobility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/>
                        <a:t>30.1%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/>
                        <a:t>32.6%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4893225"/>
                  </a:ext>
                </a:extLst>
              </a:tr>
              <a:tr h="293893">
                <a:tc>
                  <a:txBody>
                    <a:bodyPr/>
                    <a:lstStyle/>
                    <a:p>
                      <a:pPr algn="ctr"/>
                      <a:r>
                        <a:rPr lang="en-US" sz="1100"/>
                        <a:t>Delivery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/>
                        <a:t>20.1%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/>
                        <a:t>24.0%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1538269"/>
                  </a:ext>
                </a:extLst>
              </a:tr>
              <a:tr h="427866">
                <a:tc>
                  <a:txBody>
                    <a:bodyPr/>
                    <a:lstStyle/>
                    <a:p>
                      <a:pPr algn="ctr"/>
                      <a:r>
                        <a:rPr lang="en-US" sz="1100"/>
                        <a:t>Corporate G&amp;A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/>
                        <a:t>7.8%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/>
                        <a:t>5.6%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4387329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5D47D8ED-02F2-4F5A-78AC-8099A58DCD38}"/>
              </a:ext>
            </a:extLst>
          </p:cNvPr>
          <p:cNvSpPr txBox="1"/>
          <p:nvPr/>
        </p:nvSpPr>
        <p:spPr>
          <a:xfrm>
            <a:off x="3070740" y="5862633"/>
            <a:ext cx="2753469" cy="438288"/>
          </a:xfrm>
          <a:prstGeom prst="rect">
            <a:avLst/>
          </a:prstGeom>
          <a:solidFill>
            <a:srgbClr val="F2F2F2"/>
          </a:solidFill>
          <a:ln>
            <a:noFill/>
            <a:prstDash val="lg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1100">
                <a:solidFill>
                  <a:srgbClr val="000000"/>
                </a:solidFill>
              </a:rPr>
              <a:t>Margin expansion is driven by advertising, membership and cross-sell</a:t>
            </a:r>
            <a:endParaRPr lang="en-US" sz="1100">
              <a:solidFill>
                <a:srgbClr val="00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9E51C67-56EA-72A9-C399-A10981C38D54}"/>
              </a:ext>
            </a:extLst>
          </p:cNvPr>
          <p:cNvSpPr txBox="1"/>
          <p:nvPr/>
        </p:nvSpPr>
        <p:spPr>
          <a:xfrm>
            <a:off x="792574" y="4165622"/>
            <a:ext cx="152135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U" sz="1200" b="1">
                <a:solidFill>
                  <a:srgbClr val="000000"/>
                </a:solidFill>
              </a:rPr>
              <a:t>Q2 2026 YoY growth</a:t>
            </a:r>
            <a:endParaRPr lang="en-US" sz="1200" b="1">
              <a:solidFill>
                <a:srgbClr val="00000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AD5525D-61F0-859E-755C-8052C6F40A49}"/>
              </a:ext>
            </a:extLst>
          </p:cNvPr>
          <p:cNvSpPr txBox="1"/>
          <p:nvPr/>
        </p:nvSpPr>
        <p:spPr>
          <a:xfrm>
            <a:off x="3103987" y="4161104"/>
            <a:ext cx="26869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</a:rPr>
              <a:t>Segmented Operating Income Margins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11DD869-E397-5FA7-D884-541CCB412D87}"/>
              </a:ext>
            </a:extLst>
          </p:cNvPr>
          <p:cNvSpPr/>
          <p:nvPr/>
        </p:nvSpPr>
        <p:spPr>
          <a:xfrm>
            <a:off x="6340228" y="1431902"/>
            <a:ext cx="1270269" cy="442206"/>
          </a:xfrm>
          <a:prstGeom prst="rect">
            <a:avLst/>
          </a:prstGeom>
          <a:solidFill>
            <a:srgbClr val="06C167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/>
              <a:t>Mobility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05B1190-8917-231C-3D19-C5B6BEF680B9}"/>
              </a:ext>
            </a:extLst>
          </p:cNvPr>
          <p:cNvSpPr/>
          <p:nvPr/>
        </p:nvSpPr>
        <p:spPr>
          <a:xfrm>
            <a:off x="6340228" y="2029557"/>
            <a:ext cx="1270269" cy="442206"/>
          </a:xfrm>
          <a:prstGeom prst="rect">
            <a:avLst/>
          </a:prstGeom>
          <a:solidFill>
            <a:srgbClr val="0D834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/>
              <a:t>Delivery 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566A10C-6EB2-24FB-81C8-EA558759BA96}"/>
              </a:ext>
            </a:extLst>
          </p:cNvPr>
          <p:cNvSpPr/>
          <p:nvPr/>
        </p:nvSpPr>
        <p:spPr>
          <a:xfrm>
            <a:off x="6340229" y="3224868"/>
            <a:ext cx="1270269" cy="442206"/>
          </a:xfrm>
          <a:prstGeom prst="rect">
            <a:avLst/>
          </a:prstGeom>
          <a:solidFill>
            <a:srgbClr val="0A1D1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/>
              <a:t>Monetisation layers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4CBF39-FDCA-CE03-ADDA-C1ACF3EF6B02}"/>
              </a:ext>
            </a:extLst>
          </p:cNvPr>
          <p:cNvSpPr txBox="1"/>
          <p:nvPr/>
        </p:nvSpPr>
        <p:spPr>
          <a:xfrm>
            <a:off x="7689850" y="1549960"/>
            <a:ext cx="411894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/>
              <a:t>Rides</a:t>
            </a:r>
            <a:r>
              <a:rPr lang="en-US" sz="1100"/>
              <a:t>, taxis and growing AV supply</a:t>
            </a:r>
            <a:endParaRPr lang="en-US" sz="1100" b="1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FF761A1-7D8B-22C8-1AD3-9797F66A5143}"/>
              </a:ext>
            </a:extLst>
          </p:cNvPr>
          <p:cNvSpPr txBox="1"/>
          <p:nvPr/>
        </p:nvSpPr>
        <p:spPr>
          <a:xfrm>
            <a:off x="7689850" y="2131603"/>
            <a:ext cx="411894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100" b="1"/>
              <a:t>Food, grocery and retail</a:t>
            </a:r>
            <a:r>
              <a:rPr lang="en-AU" sz="1100"/>
              <a:t>, monetised via ads and members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0802BDF-9CEB-AF5D-8489-08E3EACF9588}"/>
              </a:ext>
            </a:extLst>
          </p:cNvPr>
          <p:cNvSpPr txBox="1"/>
          <p:nvPr/>
        </p:nvSpPr>
        <p:spPr>
          <a:xfrm>
            <a:off x="7689850" y="3337334"/>
            <a:ext cx="41527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/>
              <a:t>Uber One, </a:t>
            </a:r>
            <a:r>
              <a:rPr lang="en-US" sz="1100"/>
              <a:t>advertising and cross-sell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5B1115A-4172-74CF-4A65-5C5CD3396139}"/>
              </a:ext>
            </a:extLst>
          </p:cNvPr>
          <p:cNvCxnSpPr/>
          <p:nvPr/>
        </p:nvCxnSpPr>
        <p:spPr>
          <a:xfrm>
            <a:off x="6320577" y="1965763"/>
            <a:ext cx="5529166" cy="0"/>
          </a:xfrm>
          <a:prstGeom prst="line">
            <a:avLst/>
          </a:prstGeom>
          <a:ln w="31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8AE0E951-0CC9-4030-93AC-F577F247F5FF}"/>
              </a:ext>
            </a:extLst>
          </p:cNvPr>
          <p:cNvCxnSpPr/>
          <p:nvPr/>
        </p:nvCxnSpPr>
        <p:spPr>
          <a:xfrm>
            <a:off x="6316229" y="2567549"/>
            <a:ext cx="5529166" cy="0"/>
          </a:xfrm>
          <a:prstGeom prst="line">
            <a:avLst/>
          </a:prstGeom>
          <a:ln w="31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9FC096F0-3240-27C5-7D29-F55B5D26E418}"/>
              </a:ext>
            </a:extLst>
          </p:cNvPr>
          <p:cNvSpPr/>
          <p:nvPr/>
        </p:nvSpPr>
        <p:spPr>
          <a:xfrm>
            <a:off x="6340228" y="2627212"/>
            <a:ext cx="1270269" cy="442206"/>
          </a:xfrm>
          <a:prstGeom prst="rect">
            <a:avLst/>
          </a:prstGeom>
          <a:solidFill>
            <a:srgbClr val="14392C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/>
              <a:t>Freight 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657C9A6B-7D3E-3A68-8E94-E611D6209F3A}"/>
              </a:ext>
            </a:extLst>
          </p:cNvPr>
          <p:cNvCxnSpPr/>
          <p:nvPr/>
        </p:nvCxnSpPr>
        <p:spPr>
          <a:xfrm>
            <a:off x="6313388" y="3163018"/>
            <a:ext cx="5529166" cy="0"/>
          </a:xfrm>
          <a:prstGeom prst="line">
            <a:avLst/>
          </a:prstGeom>
          <a:ln w="31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36A5CB43-96BF-9F81-E7AC-15006CED98EE}"/>
              </a:ext>
            </a:extLst>
          </p:cNvPr>
          <p:cNvSpPr txBox="1"/>
          <p:nvPr/>
        </p:nvSpPr>
        <p:spPr>
          <a:xfrm>
            <a:off x="7689850" y="2745271"/>
            <a:ext cx="394929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/>
              <a:t>Digital marketplace </a:t>
            </a:r>
            <a:r>
              <a:rPr lang="en-GB" sz="1100"/>
              <a:t>matching commercial shippers and carriers</a:t>
            </a:r>
            <a:endParaRPr lang="en-AU" sz="1100"/>
          </a:p>
        </p:txBody>
      </p:sp>
      <p:sp>
        <p:nvSpPr>
          <p:cNvPr id="31" name="background">
            <a:extLst>
              <a:ext uri="{FF2B5EF4-FFF2-40B4-BE49-F238E27FC236}">
                <a16:creationId xmlns:a16="http://schemas.microsoft.com/office/drawing/2014/main" id="{7CBA4055-337A-3DAC-0491-CDA552A81658}"/>
              </a:ext>
            </a:extLst>
          </p:cNvPr>
          <p:cNvSpPr>
            <a:spLocks noChangeAspect="1"/>
          </p:cNvSpPr>
          <p:nvPr>
            <p:custDataLst>
              <p:tags r:id="rId1"/>
            </p:custDataLst>
          </p:nvPr>
        </p:nvSpPr>
        <p:spPr>
          <a:xfrm>
            <a:off x="6594362" y="4205431"/>
            <a:ext cx="360000" cy="360000"/>
          </a:xfrm>
          <a:prstGeom prst="ellipse">
            <a:avLst/>
          </a:prstGeom>
          <a:solidFill>
            <a:schemeClr val="accent1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>
            <a:noAutofit/>
          </a:bodyPr>
          <a:lstStyle/>
          <a:p>
            <a:pPr algn="ctr"/>
            <a:r>
              <a:rPr lang="en-US" sz="1400">
                <a:solidFill>
                  <a:schemeClr val="bg1"/>
                </a:solidFill>
              </a:rPr>
              <a:t>1</a:t>
            </a:r>
            <a:endParaRPr lang="en-US" sz="1400">
              <a:solidFill>
                <a:schemeClr val="bg1"/>
              </a:solidFill>
              <a:cs typeface="Segoe UI Light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0F1FA06-8BA6-6A60-707B-9C06267207B0}"/>
              </a:ext>
            </a:extLst>
          </p:cNvPr>
          <p:cNvSpPr txBox="1"/>
          <p:nvPr/>
        </p:nvSpPr>
        <p:spPr>
          <a:xfrm>
            <a:off x="6975362" y="4266672"/>
            <a:ext cx="5023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/>
              <a:t>Local liquidity:</a:t>
            </a:r>
            <a:r>
              <a:rPr lang="en-US" sz="1100"/>
              <a:t> Recreating dense supply &amp; demand repeatedly</a:t>
            </a:r>
          </a:p>
        </p:txBody>
      </p:sp>
      <p:sp>
        <p:nvSpPr>
          <p:cNvPr id="35" name="background">
            <a:extLst>
              <a:ext uri="{FF2B5EF4-FFF2-40B4-BE49-F238E27FC236}">
                <a16:creationId xmlns:a16="http://schemas.microsoft.com/office/drawing/2014/main" id="{2C4107CB-1871-37D9-1448-6EDF1B1F7925}"/>
              </a:ext>
            </a:extLst>
          </p:cNvPr>
          <p:cNvSpPr>
            <a:spLocks noChangeAspect="1"/>
          </p:cNvSpPr>
          <p:nvPr>
            <p:custDataLst>
              <p:tags r:id="rId2"/>
            </p:custDataLst>
          </p:nvPr>
        </p:nvSpPr>
        <p:spPr>
          <a:xfrm>
            <a:off x="6594362" y="4799495"/>
            <a:ext cx="360000" cy="360000"/>
          </a:xfrm>
          <a:prstGeom prst="ellipse">
            <a:avLst/>
          </a:prstGeom>
          <a:solidFill>
            <a:srgbClr val="0D8344"/>
          </a:soli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>
            <a:noAutofit/>
          </a:bodyPr>
          <a:lstStyle/>
          <a:p>
            <a:pPr algn="ctr"/>
            <a:r>
              <a:rPr lang="en-US" sz="1400">
                <a:solidFill>
                  <a:schemeClr val="bg1"/>
                </a:solidFill>
              </a:rPr>
              <a:t>2</a:t>
            </a:r>
            <a:endParaRPr lang="en-US" sz="1400">
              <a:solidFill>
                <a:schemeClr val="bg1"/>
              </a:solidFill>
              <a:cs typeface="Segoe UI Light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BC50BEB-8741-E6A5-37C2-DEFA1D6F1176}"/>
              </a:ext>
            </a:extLst>
          </p:cNvPr>
          <p:cNvSpPr txBox="1"/>
          <p:nvPr/>
        </p:nvSpPr>
        <p:spPr>
          <a:xfrm>
            <a:off x="6975362" y="4862120"/>
            <a:ext cx="5023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/>
              <a:t>Two products for each acquired customer</a:t>
            </a:r>
            <a:r>
              <a:rPr lang="en-US" sz="1100"/>
              <a:t>: Superior customer-acquisition</a:t>
            </a:r>
          </a:p>
        </p:txBody>
      </p:sp>
      <p:sp>
        <p:nvSpPr>
          <p:cNvPr id="39" name="background">
            <a:extLst>
              <a:ext uri="{FF2B5EF4-FFF2-40B4-BE49-F238E27FC236}">
                <a16:creationId xmlns:a16="http://schemas.microsoft.com/office/drawing/2014/main" id="{8D182BD6-0C13-5B04-3619-8ED54CEC5BB4}"/>
              </a:ext>
            </a:extLst>
          </p:cNvPr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6594362" y="5393559"/>
            <a:ext cx="360000" cy="360000"/>
          </a:xfrm>
          <a:prstGeom prst="ellipse">
            <a:avLst/>
          </a:prstGeom>
          <a:solidFill>
            <a:srgbClr val="14392C"/>
          </a:soli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>
            <a:noAutofit/>
          </a:bodyPr>
          <a:lstStyle/>
          <a:p>
            <a:pPr algn="ctr"/>
            <a:r>
              <a:rPr lang="en-US" sz="1400">
                <a:solidFill>
                  <a:schemeClr val="bg1"/>
                </a:solidFill>
              </a:rPr>
              <a:t>3</a:t>
            </a:r>
            <a:endParaRPr lang="en-US" sz="1400">
              <a:solidFill>
                <a:schemeClr val="bg1"/>
              </a:solidFill>
              <a:cs typeface="Segoe UI Light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634D327-001E-A013-3870-CDCFEF814328}"/>
              </a:ext>
            </a:extLst>
          </p:cNvPr>
          <p:cNvSpPr txBox="1"/>
          <p:nvPr/>
        </p:nvSpPr>
        <p:spPr>
          <a:xfrm>
            <a:off x="6975362" y="5453255"/>
            <a:ext cx="5023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/>
              <a:t>Membership</a:t>
            </a:r>
            <a:r>
              <a:rPr lang="en-US" sz="1100"/>
              <a:t>: Uber One deepens frequency and cross-product attachment</a:t>
            </a:r>
          </a:p>
        </p:txBody>
      </p:sp>
      <p:sp>
        <p:nvSpPr>
          <p:cNvPr id="43" name="background">
            <a:extLst>
              <a:ext uri="{FF2B5EF4-FFF2-40B4-BE49-F238E27FC236}">
                <a16:creationId xmlns:a16="http://schemas.microsoft.com/office/drawing/2014/main" id="{C2D0B0CD-0092-DA43-D0C8-91F77AAE4D57}"/>
              </a:ext>
            </a:extLst>
          </p:cNvPr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6594362" y="5987623"/>
            <a:ext cx="360000" cy="360000"/>
          </a:xfrm>
          <a:prstGeom prst="ellipse">
            <a:avLst/>
          </a:prstGeom>
          <a:solidFill>
            <a:srgbClr val="0A1D16"/>
          </a:soli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>
            <a:noAutofit/>
          </a:bodyPr>
          <a:lstStyle/>
          <a:p>
            <a:pPr algn="ctr"/>
            <a:r>
              <a:rPr lang="en-US" sz="1400">
                <a:solidFill>
                  <a:schemeClr val="bg1"/>
                </a:solidFill>
              </a:rPr>
              <a:t>4</a:t>
            </a:r>
            <a:endParaRPr lang="en-US" sz="1400">
              <a:solidFill>
                <a:schemeClr val="bg1"/>
              </a:solidFill>
              <a:cs typeface="Segoe UI Light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9A7C680A-B359-FA1B-9424-7510A47AD144}"/>
              </a:ext>
            </a:extLst>
          </p:cNvPr>
          <p:cNvSpPr txBox="1"/>
          <p:nvPr/>
        </p:nvSpPr>
        <p:spPr>
          <a:xfrm>
            <a:off x="6975362" y="6047320"/>
            <a:ext cx="50231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/>
              <a:t>Fixed infrastructure: </a:t>
            </a:r>
            <a:r>
              <a:rPr lang="en-GB" sz="1100"/>
              <a:t>Insurance, licensing, safety, payments, tax and workers</a:t>
            </a:r>
            <a:endParaRPr lang="en-US" sz="110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4DC24BFE-C041-F1E3-B96B-F9AFACA721E3}"/>
              </a:ext>
            </a:extLst>
          </p:cNvPr>
          <p:cNvSpPr txBox="1"/>
          <p:nvPr/>
        </p:nvSpPr>
        <p:spPr>
          <a:xfrm>
            <a:off x="481343" y="1544209"/>
            <a:ext cx="16482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>
                <a:solidFill>
                  <a:schemeClr val="bg1"/>
                </a:solidFill>
              </a:rPr>
              <a:t>208M</a:t>
            </a:r>
          </a:p>
          <a:p>
            <a:pPr algn="ctr"/>
            <a:r>
              <a:rPr lang="en-US" sz="1200">
                <a:solidFill>
                  <a:schemeClr val="bg1"/>
                </a:solidFill>
              </a:rPr>
              <a:t>MAPCs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5A4CDD7F-6EE4-0A45-FAB2-3B58C6475A5B}"/>
              </a:ext>
            </a:extLst>
          </p:cNvPr>
          <p:cNvSpPr txBox="1"/>
          <p:nvPr/>
        </p:nvSpPr>
        <p:spPr>
          <a:xfrm>
            <a:off x="2415811" y="1544209"/>
            <a:ext cx="134640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>
                <a:solidFill>
                  <a:schemeClr val="bg1"/>
                </a:solidFill>
              </a:rPr>
              <a:t>3.9B </a:t>
            </a:r>
            <a:r>
              <a:rPr lang="en-US" sz="1200">
                <a:solidFill>
                  <a:schemeClr val="bg1"/>
                </a:solidFill>
              </a:rPr>
              <a:t>Quarterly trips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F70969E2-8D6A-C5F4-DC68-80E8270D5533}"/>
              </a:ext>
            </a:extLst>
          </p:cNvPr>
          <p:cNvSpPr txBox="1"/>
          <p:nvPr/>
        </p:nvSpPr>
        <p:spPr>
          <a:xfrm>
            <a:off x="4048481" y="1544209"/>
            <a:ext cx="16482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>
                <a:solidFill>
                  <a:schemeClr val="bg1"/>
                </a:solidFill>
              </a:rPr>
              <a:t>$58B</a:t>
            </a:r>
          </a:p>
          <a:p>
            <a:pPr algn="ctr"/>
            <a:r>
              <a:rPr lang="en-US" sz="1200">
                <a:solidFill>
                  <a:schemeClr val="bg1"/>
                </a:solidFill>
              </a:rPr>
              <a:t>Gross Bookings</a:t>
            </a:r>
          </a:p>
        </p:txBody>
      </p:sp>
      <p:sp>
        <p:nvSpPr>
          <p:cNvPr id="11" name="Triangle 10">
            <a:extLst>
              <a:ext uri="{FF2B5EF4-FFF2-40B4-BE49-F238E27FC236}">
                <a16:creationId xmlns:a16="http://schemas.microsoft.com/office/drawing/2014/main" id="{2F203BFF-7DF2-1F5C-E668-224B700C56BE}"/>
              </a:ext>
            </a:extLst>
          </p:cNvPr>
          <p:cNvSpPr/>
          <p:nvPr/>
        </p:nvSpPr>
        <p:spPr>
          <a:xfrm flipV="1">
            <a:off x="2551367" y="2727212"/>
            <a:ext cx="1039699" cy="350377"/>
          </a:xfrm>
          <a:prstGeom prst="triangle">
            <a:avLst/>
          </a:prstGeom>
          <a:solidFill>
            <a:schemeClr val="bg1">
              <a:lumMod val="85000"/>
            </a:schemeClr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FD2B557-DF33-A867-A244-9104600C53F2}"/>
              </a:ext>
            </a:extLst>
          </p:cNvPr>
          <p:cNvSpPr/>
          <p:nvPr/>
        </p:nvSpPr>
        <p:spPr>
          <a:xfrm>
            <a:off x="445200" y="3200490"/>
            <a:ext cx="5379009" cy="476291"/>
          </a:xfrm>
          <a:prstGeom prst="rect">
            <a:avLst/>
          </a:prstGeom>
          <a:solidFill>
            <a:schemeClr val="bg1"/>
          </a:solidFill>
          <a:ln w="12700">
            <a:solidFill>
              <a:srgbClr val="0E121C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A16B12B-56BA-2CFD-749F-9F7A23246E83}"/>
              </a:ext>
            </a:extLst>
          </p:cNvPr>
          <p:cNvSpPr txBox="1"/>
          <p:nvPr/>
        </p:nvSpPr>
        <p:spPr>
          <a:xfrm>
            <a:off x="445201" y="3224874"/>
            <a:ext cx="5379008" cy="430887"/>
          </a:xfrm>
          <a:prstGeom prst="rect">
            <a:avLst/>
          </a:prstGeom>
          <a:noFill/>
          <a:ln w="12700">
            <a:noFill/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100"/>
              <a:t>Uber connects consumers across a global marketplace, moving into a chapter where operating income and cash generation must </a:t>
            </a:r>
            <a:r>
              <a:rPr lang="en-GB" sz="1100" b="1"/>
              <a:t>expand simultaneously</a:t>
            </a:r>
            <a:r>
              <a:rPr lang="en-GB" sz="1100"/>
              <a:t>.</a:t>
            </a:r>
            <a:endParaRPr lang="en-AU" sz="1100"/>
          </a:p>
        </p:txBody>
      </p:sp>
      <p:sp>
        <p:nvSpPr>
          <p:cNvPr id="36" name="Triangle 10">
            <a:extLst>
              <a:ext uri="{FF2B5EF4-FFF2-40B4-BE49-F238E27FC236}">
                <a16:creationId xmlns:a16="http://schemas.microsoft.com/office/drawing/2014/main" id="{338382AC-EEB4-2D53-381A-B88BAF022100}"/>
              </a:ext>
            </a:extLst>
          </p:cNvPr>
          <p:cNvSpPr/>
          <p:nvPr/>
        </p:nvSpPr>
        <p:spPr>
          <a:xfrm rot="5400000">
            <a:off x="2479263" y="5265449"/>
            <a:ext cx="763846" cy="162289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75194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57BD8C-5E39-721E-62EC-29D9A0E81B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6827ED1-373F-CD25-DFB6-FB2EAE80CBAB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2646946" y="6592029"/>
            <a:ext cx="8530141" cy="24039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7DAD743-9EC6-CAE4-A2FC-F316C479E434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0" y="-2304093"/>
            <a:ext cx="10668643" cy="561428"/>
          </a:xfrm>
          <a:prstGeom prst="rect">
            <a:avLst/>
          </a:prstGeom>
        </p:spPr>
        <p:txBody>
          <a:bodyPr/>
          <a:lstStyle/>
          <a:p>
            <a:r>
              <a:rPr lang="en-US"/>
              <a:t>FCFF and EPS outgrow revenue even after explicit AV investment and SBC dilution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ABBEC17-122E-9C94-FEDC-BE38D52A4473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0" y="-1890208"/>
            <a:ext cx="1852314" cy="272833"/>
          </a:xfrm>
          <a:prstGeom prst="rect">
            <a:avLst/>
          </a:prstGeom>
        </p:spPr>
        <p:txBody>
          <a:bodyPr/>
          <a:lstStyle/>
          <a:p>
            <a:r>
              <a:rPr lang="en-GB"/>
              <a:t>Operating Schedules 2</a:t>
            </a:r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77DFAD5-A314-5570-7ED0-E50697E1C8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660" y="1153244"/>
            <a:ext cx="6824832" cy="5212567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5211A710-A1D7-CB50-A73E-225873588DB3}"/>
              </a:ext>
            </a:extLst>
          </p:cNvPr>
          <p:cNvGrpSpPr/>
          <p:nvPr/>
        </p:nvGrpSpPr>
        <p:grpSpPr>
          <a:xfrm>
            <a:off x="7446639" y="1100266"/>
            <a:ext cx="713029" cy="5005566"/>
            <a:chOff x="6096001" y="1557338"/>
            <a:chExt cx="0" cy="4500562"/>
          </a:xfrm>
          <a:solidFill>
            <a:schemeClr val="bg1">
              <a:lumMod val="85000"/>
            </a:schemeClr>
          </a:solidFill>
        </p:grpSpPr>
        <p:cxnSp>
          <p:nvCxnSpPr>
            <p:cNvPr id="9" name="Gerader Verbinder 55">
              <a:extLst>
                <a:ext uri="{FF2B5EF4-FFF2-40B4-BE49-F238E27FC236}">
                  <a16:creationId xmlns:a16="http://schemas.microsoft.com/office/drawing/2014/main" id="{79AC46FC-D6FD-292A-CE0C-B83BF3607B7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96001" y="1557338"/>
              <a:ext cx="0" cy="1952893"/>
            </a:xfrm>
            <a:prstGeom prst="line">
              <a:avLst/>
            </a:prstGeom>
            <a:grpFill/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Gerader Verbinder 56">
              <a:extLst>
                <a:ext uri="{FF2B5EF4-FFF2-40B4-BE49-F238E27FC236}">
                  <a16:creationId xmlns:a16="http://schemas.microsoft.com/office/drawing/2014/main" id="{BDDFDC07-A73F-C7F7-5918-588A1F8FBC0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96001" y="4105007"/>
              <a:ext cx="0" cy="1952893"/>
            </a:xfrm>
            <a:prstGeom prst="line">
              <a:avLst/>
            </a:prstGeom>
            <a:grpFill/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riangle 10">
            <a:extLst>
              <a:ext uri="{FF2B5EF4-FFF2-40B4-BE49-F238E27FC236}">
                <a16:creationId xmlns:a16="http://schemas.microsoft.com/office/drawing/2014/main" id="{FC40DE8C-948D-8107-15E4-94DA16073BAA}"/>
              </a:ext>
            </a:extLst>
          </p:cNvPr>
          <p:cNvSpPr/>
          <p:nvPr/>
        </p:nvSpPr>
        <p:spPr>
          <a:xfrm rot="5400000">
            <a:off x="7340020" y="3500117"/>
            <a:ext cx="292100" cy="205862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A86AE34-D503-E178-EC57-55725E388D86}"/>
              </a:ext>
            </a:extLst>
          </p:cNvPr>
          <p:cNvSpPr/>
          <p:nvPr/>
        </p:nvSpPr>
        <p:spPr>
          <a:xfrm>
            <a:off x="8010939" y="1153244"/>
            <a:ext cx="3538331" cy="1152634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00F98B5-7700-429E-EB30-B62E032E1DF6}"/>
              </a:ext>
            </a:extLst>
          </p:cNvPr>
          <p:cNvSpPr/>
          <p:nvPr/>
        </p:nvSpPr>
        <p:spPr>
          <a:xfrm>
            <a:off x="8010938" y="4953198"/>
            <a:ext cx="3538331" cy="1152634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6385EE7-0EC5-02FD-1CD4-5EA203F66BB6}"/>
              </a:ext>
            </a:extLst>
          </p:cNvPr>
          <p:cNvSpPr/>
          <p:nvPr/>
        </p:nvSpPr>
        <p:spPr>
          <a:xfrm>
            <a:off x="8010937" y="3053221"/>
            <a:ext cx="3538331" cy="1152634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6DF2E3D-5B19-AC99-FA45-FEBA2F786291}"/>
              </a:ext>
            </a:extLst>
          </p:cNvPr>
          <p:cNvSpPr txBox="1"/>
          <p:nvPr/>
        </p:nvSpPr>
        <p:spPr>
          <a:xfrm>
            <a:off x="8010937" y="1565129"/>
            <a:ext cx="350254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U" sz="1600"/>
              <a:t>FCFF reaches $17.2bn by 2031E</a:t>
            </a:r>
            <a:endParaRPr lang="en-US" sz="160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85AD147-3A23-E48F-E0FF-15BAED203AAD}"/>
              </a:ext>
            </a:extLst>
          </p:cNvPr>
          <p:cNvSpPr txBox="1"/>
          <p:nvPr/>
        </p:nvSpPr>
        <p:spPr>
          <a:xfrm>
            <a:off x="8032490" y="3476576"/>
            <a:ext cx="351677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U" sz="1600"/>
              <a:t>$5.4bn AV investment fully deducted</a:t>
            </a:r>
            <a:endParaRPr lang="en-US" sz="160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3DD75A0-9622-6F9C-7C0B-FBE63525C33F}"/>
              </a:ext>
            </a:extLst>
          </p:cNvPr>
          <p:cNvSpPr txBox="1"/>
          <p:nvPr/>
        </p:nvSpPr>
        <p:spPr>
          <a:xfrm>
            <a:off x="8032490" y="5366202"/>
            <a:ext cx="353833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U" sz="1600"/>
              <a:t>EPS rises from $3.17 to $9.92</a:t>
            </a:r>
            <a:endParaRPr lang="en-US" sz="160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559F42-E6EF-EFDF-9B29-CA06654FF5EF}"/>
              </a:ext>
            </a:extLst>
          </p:cNvPr>
          <p:cNvSpPr txBox="1">
            <a:spLocks/>
          </p:cNvSpPr>
          <p:nvPr/>
        </p:nvSpPr>
        <p:spPr>
          <a:xfrm>
            <a:off x="274660" y="168064"/>
            <a:ext cx="10668643" cy="377322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8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FCFF and EPS outgrow revenue even after explicit AV investment and SBC dilution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213759CE-EC41-86A6-D5EC-D441B8A7D433}"/>
              </a:ext>
            </a:extLst>
          </p:cNvPr>
          <p:cNvSpPr txBox="1">
            <a:spLocks/>
          </p:cNvSpPr>
          <p:nvPr/>
        </p:nvSpPr>
        <p:spPr>
          <a:xfrm>
            <a:off x="274660" y="466526"/>
            <a:ext cx="1852314" cy="272833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5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Operating Schedule 2</a:t>
            </a:r>
          </a:p>
        </p:txBody>
      </p:sp>
    </p:spTree>
    <p:extLst>
      <p:ext uri="{BB962C8B-B14F-4D97-AF65-F5344CB8AC3E}">
        <p14:creationId xmlns:p14="http://schemas.microsoft.com/office/powerpoint/2010/main" val="342554030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EBF3BC0-9804-CC94-70CE-79BDCE74BF28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2646946" y="6592029"/>
            <a:ext cx="8530141" cy="24039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93A8977-E157-75C3-C5D5-7B26C173D20E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15311" y="-1563389"/>
            <a:ext cx="10668643" cy="561428"/>
          </a:xfrm>
          <a:prstGeom prst="rect">
            <a:avLst/>
          </a:prstGeom>
        </p:spPr>
        <p:txBody>
          <a:bodyPr/>
          <a:lstStyle/>
          <a:p>
            <a:r>
              <a:rPr lang="en-US"/>
              <a:t>Gross bookings surpass $467bn as growth broadens across users, frequency and Delivery Hero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4D94DD6-7593-5752-8E0C-E8BC73F517DF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15311" y="-1149504"/>
            <a:ext cx="1852314" cy="272833"/>
          </a:xfrm>
          <a:prstGeom prst="rect">
            <a:avLst/>
          </a:prstGeom>
        </p:spPr>
        <p:txBody>
          <a:bodyPr/>
          <a:lstStyle/>
          <a:p>
            <a:r>
              <a:rPr lang="en-GB"/>
              <a:t>Revenue Build 1</a:t>
            </a:r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610CE82-D3F6-E98C-787F-0EC32077C9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311" y="1153244"/>
            <a:ext cx="6818490" cy="4986683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91E7920E-D7BF-DC20-D180-D0924D460423}"/>
              </a:ext>
            </a:extLst>
          </p:cNvPr>
          <p:cNvGrpSpPr/>
          <p:nvPr/>
        </p:nvGrpSpPr>
        <p:grpSpPr>
          <a:xfrm>
            <a:off x="7446639" y="1100266"/>
            <a:ext cx="713029" cy="5005566"/>
            <a:chOff x="6096001" y="1557338"/>
            <a:chExt cx="0" cy="4500562"/>
          </a:xfrm>
          <a:solidFill>
            <a:schemeClr val="bg1">
              <a:lumMod val="85000"/>
            </a:schemeClr>
          </a:solidFill>
        </p:grpSpPr>
        <p:cxnSp>
          <p:nvCxnSpPr>
            <p:cNvPr id="9" name="Gerader Verbinder 55">
              <a:extLst>
                <a:ext uri="{FF2B5EF4-FFF2-40B4-BE49-F238E27FC236}">
                  <a16:creationId xmlns:a16="http://schemas.microsoft.com/office/drawing/2014/main" id="{4E49BAFD-1142-2708-3658-A32EDAF83CE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96001" y="1557338"/>
              <a:ext cx="0" cy="1952893"/>
            </a:xfrm>
            <a:prstGeom prst="line">
              <a:avLst/>
            </a:prstGeom>
            <a:grpFill/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Gerader Verbinder 56">
              <a:extLst>
                <a:ext uri="{FF2B5EF4-FFF2-40B4-BE49-F238E27FC236}">
                  <a16:creationId xmlns:a16="http://schemas.microsoft.com/office/drawing/2014/main" id="{8FB6CCBE-0590-4A4A-184D-998BBA7C529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96001" y="4105007"/>
              <a:ext cx="0" cy="1952893"/>
            </a:xfrm>
            <a:prstGeom prst="line">
              <a:avLst/>
            </a:prstGeom>
            <a:grpFill/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riangle 10">
            <a:extLst>
              <a:ext uri="{FF2B5EF4-FFF2-40B4-BE49-F238E27FC236}">
                <a16:creationId xmlns:a16="http://schemas.microsoft.com/office/drawing/2014/main" id="{0C02C0DA-7918-AFCA-7694-193FEBB07847}"/>
              </a:ext>
            </a:extLst>
          </p:cNvPr>
          <p:cNvSpPr/>
          <p:nvPr/>
        </p:nvSpPr>
        <p:spPr>
          <a:xfrm rot="5400000">
            <a:off x="7340020" y="3500117"/>
            <a:ext cx="292100" cy="205862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E1F3C94-3999-5F5E-79E7-C6F5764DB357}"/>
              </a:ext>
            </a:extLst>
          </p:cNvPr>
          <p:cNvSpPr/>
          <p:nvPr/>
        </p:nvSpPr>
        <p:spPr>
          <a:xfrm>
            <a:off x="8010939" y="1153244"/>
            <a:ext cx="3538331" cy="1152634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0F545D4-F04E-0062-431A-7462DA8BD62C}"/>
              </a:ext>
            </a:extLst>
          </p:cNvPr>
          <p:cNvSpPr/>
          <p:nvPr/>
        </p:nvSpPr>
        <p:spPr>
          <a:xfrm>
            <a:off x="8010938" y="4953198"/>
            <a:ext cx="3538331" cy="1152634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816052C-A657-F62C-C0D6-CD0CA3BCE0B1}"/>
              </a:ext>
            </a:extLst>
          </p:cNvPr>
          <p:cNvSpPr/>
          <p:nvPr/>
        </p:nvSpPr>
        <p:spPr>
          <a:xfrm>
            <a:off x="8010937" y="3053221"/>
            <a:ext cx="3538331" cy="1152634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206A276-B8AC-BE95-A3AB-06BCDAD30B2F}"/>
              </a:ext>
            </a:extLst>
          </p:cNvPr>
          <p:cNvSpPr txBox="1"/>
          <p:nvPr/>
        </p:nvSpPr>
        <p:spPr>
          <a:xfrm>
            <a:off x="8010937" y="1560256"/>
            <a:ext cx="3538322" cy="338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U" sz="1600"/>
              <a:t>Gross bookings reach $467.6bn</a:t>
            </a:r>
            <a:endParaRPr lang="en-US" sz="160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20E1944-617E-292A-B562-9E00ED4A2B59}"/>
              </a:ext>
            </a:extLst>
          </p:cNvPr>
          <p:cNvSpPr txBox="1"/>
          <p:nvPr/>
        </p:nvSpPr>
        <p:spPr>
          <a:xfrm>
            <a:off x="8010937" y="3349627"/>
            <a:ext cx="3538322" cy="5847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AU" sz="1600"/>
              <a:t>Gross Bookings growth </a:t>
            </a:r>
            <a:endParaRPr lang="en-US" sz="1600"/>
          </a:p>
          <a:p>
            <a:pPr algn="ctr"/>
            <a:r>
              <a:rPr lang="en-AU" sz="1600"/>
              <a:t>normalises near 10%</a:t>
            </a:r>
            <a:endParaRPr lang="en-US" sz="1600">
              <a:cs typeface="Segoe UI Ligh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B16A31A-13F8-8459-D405-3C70CDDE280F}"/>
              </a:ext>
            </a:extLst>
          </p:cNvPr>
          <p:cNvSpPr txBox="1"/>
          <p:nvPr/>
        </p:nvSpPr>
        <p:spPr>
          <a:xfrm>
            <a:off x="8010937" y="5366202"/>
            <a:ext cx="353832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U" sz="1600"/>
              <a:t>MAPCs expand to 377m users</a:t>
            </a:r>
            <a:endParaRPr lang="en-US" sz="160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E74F8E-91EC-452E-0569-B8B92CFE91B4}"/>
              </a:ext>
            </a:extLst>
          </p:cNvPr>
          <p:cNvSpPr txBox="1">
            <a:spLocks/>
          </p:cNvSpPr>
          <p:nvPr/>
        </p:nvSpPr>
        <p:spPr>
          <a:xfrm>
            <a:off x="274660" y="168064"/>
            <a:ext cx="10668643" cy="377322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8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Gross bookings surpass $476bn as growth broadens across users and frequency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BDD1D7CD-4CC7-3A58-28D8-1E840A3CDD90}"/>
              </a:ext>
            </a:extLst>
          </p:cNvPr>
          <p:cNvSpPr txBox="1">
            <a:spLocks/>
          </p:cNvSpPr>
          <p:nvPr/>
        </p:nvSpPr>
        <p:spPr>
          <a:xfrm>
            <a:off x="274660" y="466526"/>
            <a:ext cx="1852314" cy="272833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5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Revenue Build 1</a:t>
            </a:r>
          </a:p>
        </p:txBody>
      </p:sp>
    </p:spTree>
    <p:extLst>
      <p:ext uri="{BB962C8B-B14F-4D97-AF65-F5344CB8AC3E}">
        <p14:creationId xmlns:p14="http://schemas.microsoft.com/office/powerpoint/2010/main" val="100160072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E6CBF2A-2A6E-3E58-96BC-9733E9DB37E8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2646946" y="6592029"/>
            <a:ext cx="8530141" cy="24039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3672991-B952-0FD7-AC76-BA58012844C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51800" y="-1638033"/>
            <a:ext cx="10668643" cy="561428"/>
          </a:xfrm>
          <a:prstGeom prst="rect">
            <a:avLst/>
          </a:prstGeom>
        </p:spPr>
        <p:txBody>
          <a:bodyPr/>
          <a:lstStyle/>
          <a:p>
            <a:r>
              <a:rPr lang="en-US"/>
              <a:t>Mobility can nearly double despite U.S. rideshare falling from 76% to 60%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390C0C7-6EB3-8793-AB70-3093992BB5D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51800" y="-1224148"/>
            <a:ext cx="1852314" cy="272833"/>
          </a:xfrm>
          <a:prstGeom prst="rect">
            <a:avLst/>
          </a:prstGeom>
        </p:spPr>
        <p:txBody>
          <a:bodyPr/>
          <a:lstStyle/>
          <a:p>
            <a:r>
              <a:rPr lang="en-GB"/>
              <a:t>Revenue Build 2</a:t>
            </a:r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8CB6BAD-642F-D6F0-8D04-CC755B1EAB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698" y="1222958"/>
            <a:ext cx="11177087" cy="2915691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93156C68-2109-8813-B2E3-59AFDBBBC7C3}"/>
              </a:ext>
            </a:extLst>
          </p:cNvPr>
          <p:cNvGrpSpPr/>
          <p:nvPr/>
        </p:nvGrpSpPr>
        <p:grpSpPr>
          <a:xfrm rot="5400000">
            <a:off x="5699729" y="-347160"/>
            <a:ext cx="713029" cy="10902426"/>
            <a:chOff x="6096001" y="1557338"/>
            <a:chExt cx="0" cy="4500562"/>
          </a:xfrm>
          <a:solidFill>
            <a:schemeClr val="bg1">
              <a:lumMod val="85000"/>
            </a:schemeClr>
          </a:solidFill>
        </p:grpSpPr>
        <p:cxnSp>
          <p:nvCxnSpPr>
            <p:cNvPr id="9" name="Gerader Verbinder 55">
              <a:extLst>
                <a:ext uri="{FF2B5EF4-FFF2-40B4-BE49-F238E27FC236}">
                  <a16:creationId xmlns:a16="http://schemas.microsoft.com/office/drawing/2014/main" id="{DDDF70D2-033A-A299-5A7B-CE8D7957D4C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96001" y="1557338"/>
              <a:ext cx="0" cy="1952893"/>
            </a:xfrm>
            <a:prstGeom prst="line">
              <a:avLst/>
            </a:prstGeom>
            <a:grpFill/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Gerader Verbinder 56">
              <a:extLst>
                <a:ext uri="{FF2B5EF4-FFF2-40B4-BE49-F238E27FC236}">
                  <a16:creationId xmlns:a16="http://schemas.microsoft.com/office/drawing/2014/main" id="{5AC754F2-479D-6BF5-3390-F7BC0C09EFB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96001" y="4105007"/>
              <a:ext cx="0" cy="1952893"/>
            </a:xfrm>
            <a:prstGeom prst="line">
              <a:avLst/>
            </a:prstGeom>
            <a:grpFill/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riangle 10">
            <a:extLst>
              <a:ext uri="{FF2B5EF4-FFF2-40B4-BE49-F238E27FC236}">
                <a16:creationId xmlns:a16="http://schemas.microsoft.com/office/drawing/2014/main" id="{5A1D826B-8921-D7A0-140E-EA78B6D539B2}"/>
              </a:ext>
            </a:extLst>
          </p:cNvPr>
          <p:cNvSpPr/>
          <p:nvPr/>
        </p:nvSpPr>
        <p:spPr>
          <a:xfrm rot="10800000">
            <a:off x="5586123" y="4689586"/>
            <a:ext cx="940239" cy="240378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F22D476-7F76-B2C7-100D-C6684F72BCF9}"/>
              </a:ext>
            </a:extLst>
          </p:cNvPr>
          <p:cNvSpPr/>
          <p:nvPr/>
        </p:nvSpPr>
        <p:spPr>
          <a:xfrm>
            <a:off x="605030" y="5136996"/>
            <a:ext cx="3285652" cy="109455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6E106A5-6265-26E6-B89B-0EB3F552DA47}"/>
              </a:ext>
            </a:extLst>
          </p:cNvPr>
          <p:cNvSpPr/>
          <p:nvPr/>
        </p:nvSpPr>
        <p:spPr>
          <a:xfrm>
            <a:off x="8221805" y="5136996"/>
            <a:ext cx="3285652" cy="109455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D9A8E4F-536E-A055-B83A-59AE968766BF}"/>
              </a:ext>
            </a:extLst>
          </p:cNvPr>
          <p:cNvSpPr/>
          <p:nvPr/>
        </p:nvSpPr>
        <p:spPr>
          <a:xfrm>
            <a:off x="4413417" y="5136996"/>
            <a:ext cx="3285652" cy="109455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545EB53-2910-3C5B-BA4F-060BD78A5CA9}"/>
              </a:ext>
            </a:extLst>
          </p:cNvPr>
          <p:cNvSpPr txBox="1"/>
          <p:nvPr/>
        </p:nvSpPr>
        <p:spPr>
          <a:xfrm>
            <a:off x="605030" y="5390115"/>
            <a:ext cx="3285651" cy="5847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AU" sz="1600"/>
              <a:t>U.S. share falls 14 percentage points by 2030E</a:t>
            </a:r>
            <a:endParaRPr lang="en-US" sz="160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E57C514-82D0-2A57-C6BC-51F8F69E9D75}"/>
              </a:ext>
            </a:extLst>
          </p:cNvPr>
          <p:cNvSpPr txBox="1"/>
          <p:nvPr/>
        </p:nvSpPr>
        <p:spPr>
          <a:xfrm>
            <a:off x="4413416" y="5517115"/>
            <a:ext cx="328565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U" sz="1600"/>
              <a:t>U.S. category more than doubles</a:t>
            </a:r>
            <a:endParaRPr lang="en-US" sz="160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07FD287-E09F-27B6-3E8D-1BA6713B8AA5}"/>
              </a:ext>
            </a:extLst>
          </p:cNvPr>
          <p:cNvSpPr txBox="1"/>
          <p:nvPr/>
        </p:nvSpPr>
        <p:spPr>
          <a:xfrm>
            <a:off x="8221803" y="5517115"/>
            <a:ext cx="328565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U" sz="1600"/>
              <a:t>Mobility GB approaches $200bn</a:t>
            </a:r>
            <a:endParaRPr lang="en-US" sz="160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7123CC-FEE6-A031-1352-2B2BE28E6A44}"/>
              </a:ext>
            </a:extLst>
          </p:cNvPr>
          <p:cNvSpPr txBox="1">
            <a:spLocks/>
          </p:cNvSpPr>
          <p:nvPr/>
        </p:nvSpPr>
        <p:spPr>
          <a:xfrm>
            <a:off x="274660" y="168064"/>
            <a:ext cx="10668643" cy="377322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8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Mobility can nearly double despite U.S. rideshare falling from 76% to 60%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68B25356-E383-7FAF-500E-B891AD6514C1}"/>
              </a:ext>
            </a:extLst>
          </p:cNvPr>
          <p:cNvSpPr txBox="1">
            <a:spLocks/>
          </p:cNvSpPr>
          <p:nvPr/>
        </p:nvSpPr>
        <p:spPr>
          <a:xfrm>
            <a:off x="274660" y="466526"/>
            <a:ext cx="1852314" cy="272833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5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Revenue Build 2</a:t>
            </a:r>
          </a:p>
        </p:txBody>
      </p:sp>
    </p:spTree>
    <p:extLst>
      <p:ext uri="{BB962C8B-B14F-4D97-AF65-F5344CB8AC3E}">
        <p14:creationId xmlns:p14="http://schemas.microsoft.com/office/powerpoint/2010/main" val="218234065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D6D6DEE-2B53-87CE-5397-51BC9B4C7E52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2646946" y="6592029"/>
            <a:ext cx="8530141" cy="24039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DFC3F61-54F0-CAC7-D194-FC93BEB79615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51800" y="-1836120"/>
            <a:ext cx="10668643" cy="561428"/>
          </a:xfrm>
          <a:prstGeom prst="rect">
            <a:avLst/>
          </a:prstGeom>
        </p:spPr>
        <p:txBody>
          <a:bodyPr/>
          <a:lstStyle/>
          <a:p>
            <a:r>
              <a:rPr lang="en-US"/>
              <a:t>Uber’s diversified model warrants triangulation across mobility, delivery and marketplace peers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83D8E5F-16B1-601E-42F7-38BF92203354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51800" y="-1422235"/>
            <a:ext cx="1852314" cy="27283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CCA 1</a:t>
            </a:r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5D4135B-23B8-8224-ECDE-0D21DE46EF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307" y="1099837"/>
            <a:ext cx="11723420" cy="314688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1B0A7DB7-7E40-C809-9250-266F7915125D}"/>
              </a:ext>
            </a:extLst>
          </p:cNvPr>
          <p:cNvGrpSpPr/>
          <p:nvPr/>
        </p:nvGrpSpPr>
        <p:grpSpPr>
          <a:xfrm rot="5400000">
            <a:off x="5699729" y="-347160"/>
            <a:ext cx="713029" cy="10902426"/>
            <a:chOff x="6096001" y="1557338"/>
            <a:chExt cx="0" cy="4500562"/>
          </a:xfrm>
          <a:solidFill>
            <a:schemeClr val="bg1">
              <a:lumMod val="85000"/>
            </a:schemeClr>
          </a:solidFill>
        </p:grpSpPr>
        <p:cxnSp>
          <p:nvCxnSpPr>
            <p:cNvPr id="9" name="Gerader Verbinder 55">
              <a:extLst>
                <a:ext uri="{FF2B5EF4-FFF2-40B4-BE49-F238E27FC236}">
                  <a16:creationId xmlns:a16="http://schemas.microsoft.com/office/drawing/2014/main" id="{A84E563B-B93E-74CA-2E6F-663866142AC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96001" y="1557338"/>
              <a:ext cx="0" cy="1952893"/>
            </a:xfrm>
            <a:prstGeom prst="line">
              <a:avLst/>
            </a:prstGeom>
            <a:grpFill/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Gerader Verbinder 56">
              <a:extLst>
                <a:ext uri="{FF2B5EF4-FFF2-40B4-BE49-F238E27FC236}">
                  <a16:creationId xmlns:a16="http://schemas.microsoft.com/office/drawing/2014/main" id="{0E2F59EC-770E-2C9F-7F00-1DD85B3B9D6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96001" y="4105007"/>
              <a:ext cx="0" cy="1952893"/>
            </a:xfrm>
            <a:prstGeom prst="line">
              <a:avLst/>
            </a:prstGeom>
            <a:grpFill/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riangle 10">
            <a:extLst>
              <a:ext uri="{FF2B5EF4-FFF2-40B4-BE49-F238E27FC236}">
                <a16:creationId xmlns:a16="http://schemas.microsoft.com/office/drawing/2014/main" id="{2C3B995E-D694-FE5D-BC7A-5D7DD3C7686B}"/>
              </a:ext>
            </a:extLst>
          </p:cNvPr>
          <p:cNvSpPr/>
          <p:nvPr/>
        </p:nvSpPr>
        <p:spPr>
          <a:xfrm rot="10800000">
            <a:off x="5586123" y="4689586"/>
            <a:ext cx="940239" cy="240378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FF5D7F0-2919-42C1-5D21-D9735864CCC5}"/>
              </a:ext>
            </a:extLst>
          </p:cNvPr>
          <p:cNvSpPr/>
          <p:nvPr/>
        </p:nvSpPr>
        <p:spPr>
          <a:xfrm>
            <a:off x="605030" y="5136996"/>
            <a:ext cx="3285652" cy="109455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6B3654C-5C18-CADF-7D8C-3980798A8FFC}"/>
              </a:ext>
            </a:extLst>
          </p:cNvPr>
          <p:cNvSpPr/>
          <p:nvPr/>
        </p:nvSpPr>
        <p:spPr>
          <a:xfrm>
            <a:off x="8221805" y="5136996"/>
            <a:ext cx="3285652" cy="109455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7DF1F99-7D62-8C86-D965-577BEA3E394D}"/>
              </a:ext>
            </a:extLst>
          </p:cNvPr>
          <p:cNvSpPr/>
          <p:nvPr/>
        </p:nvSpPr>
        <p:spPr>
          <a:xfrm>
            <a:off x="4413417" y="5136996"/>
            <a:ext cx="3285652" cy="109455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595B88A-991B-9E8C-2A3C-F55E0988E37B}"/>
              </a:ext>
            </a:extLst>
          </p:cNvPr>
          <p:cNvSpPr txBox="1"/>
          <p:nvPr/>
        </p:nvSpPr>
        <p:spPr>
          <a:xfrm>
            <a:off x="1120143" y="5514996"/>
            <a:ext cx="22554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sz="1600"/>
              <a:t>Peer median P/E is 19.6x</a:t>
            </a:r>
            <a:endParaRPr lang="en-US" sz="16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09E13D1-DC28-4147-8E87-788781C75FC8}"/>
              </a:ext>
            </a:extLst>
          </p:cNvPr>
          <p:cNvSpPr txBox="1"/>
          <p:nvPr/>
        </p:nvSpPr>
        <p:spPr>
          <a:xfrm>
            <a:off x="4412975" y="5411157"/>
            <a:ext cx="3286094" cy="5847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AU" sz="1600"/>
              <a:t>Peer multiples vary significantly </a:t>
            </a:r>
            <a:endParaRPr lang="en-US" sz="1600"/>
          </a:p>
          <a:p>
            <a:pPr algn="ctr"/>
            <a:r>
              <a:rPr lang="en-AU" sz="1600"/>
              <a:t>by quality</a:t>
            </a:r>
            <a:endParaRPr lang="en-US" sz="1600">
              <a:cs typeface="Segoe UI Ligh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CBFC066-6443-22C2-1A72-DE6891E9557A}"/>
              </a:ext>
            </a:extLst>
          </p:cNvPr>
          <p:cNvSpPr txBox="1"/>
          <p:nvPr/>
        </p:nvSpPr>
        <p:spPr>
          <a:xfrm>
            <a:off x="8221805" y="5499606"/>
            <a:ext cx="328565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U" sz="1600"/>
              <a:t>No single peer replicates Uber</a:t>
            </a:r>
            <a:endParaRPr lang="en-US" sz="160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93820913-D4C5-F6ED-374A-A56D9D7A8BF6}"/>
              </a:ext>
            </a:extLst>
          </p:cNvPr>
          <p:cNvSpPr txBox="1">
            <a:spLocks/>
          </p:cNvSpPr>
          <p:nvPr/>
        </p:nvSpPr>
        <p:spPr>
          <a:xfrm>
            <a:off x="274660" y="168064"/>
            <a:ext cx="10668643" cy="377322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8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Uber’s diversified model warrants triangulation across mobility, delivery and marketplace peers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582554B3-0F33-0748-FDB5-97FE6DB81A6C}"/>
              </a:ext>
            </a:extLst>
          </p:cNvPr>
          <p:cNvSpPr txBox="1">
            <a:spLocks/>
          </p:cNvSpPr>
          <p:nvPr/>
        </p:nvSpPr>
        <p:spPr>
          <a:xfrm>
            <a:off x="274660" y="466526"/>
            <a:ext cx="1852314" cy="272833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5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Comparables 1</a:t>
            </a:r>
          </a:p>
        </p:txBody>
      </p:sp>
    </p:spTree>
    <p:extLst>
      <p:ext uri="{BB962C8B-B14F-4D97-AF65-F5344CB8AC3E}">
        <p14:creationId xmlns:p14="http://schemas.microsoft.com/office/powerpoint/2010/main" val="155218223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FE13B5D-C5A0-6AFD-2A00-6B662CD3D533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2646946" y="6592029"/>
            <a:ext cx="8530141" cy="24039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6FD99F3-B361-10DC-498F-BD2D4B6261FB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51800" y="-1252674"/>
            <a:ext cx="10668643" cy="56142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Comparable companies imply $73.66/share, providing a conservative valuation anchor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DAB077D-58E0-1EC6-3E63-50C4B6B19406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51800" y="-838789"/>
            <a:ext cx="1852314" cy="27283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CCA 2</a:t>
            </a:r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AF8E351-B9BD-5659-39A0-42DD79E6D2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030" y="1153244"/>
            <a:ext cx="10902427" cy="3233817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2798B7C1-DEDA-B541-AC06-B340B128F4FD}"/>
              </a:ext>
            </a:extLst>
          </p:cNvPr>
          <p:cNvGrpSpPr/>
          <p:nvPr/>
        </p:nvGrpSpPr>
        <p:grpSpPr>
          <a:xfrm rot="5400000">
            <a:off x="5699729" y="-347160"/>
            <a:ext cx="713029" cy="10902426"/>
            <a:chOff x="6096001" y="1557338"/>
            <a:chExt cx="0" cy="4500562"/>
          </a:xfrm>
          <a:solidFill>
            <a:schemeClr val="bg1">
              <a:lumMod val="85000"/>
            </a:schemeClr>
          </a:solidFill>
        </p:grpSpPr>
        <p:cxnSp>
          <p:nvCxnSpPr>
            <p:cNvPr id="13" name="Gerader Verbinder 55">
              <a:extLst>
                <a:ext uri="{FF2B5EF4-FFF2-40B4-BE49-F238E27FC236}">
                  <a16:creationId xmlns:a16="http://schemas.microsoft.com/office/drawing/2014/main" id="{D195A956-A940-8C93-1318-706C29BAFD1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96001" y="1557338"/>
              <a:ext cx="0" cy="1952893"/>
            </a:xfrm>
            <a:prstGeom prst="line">
              <a:avLst/>
            </a:prstGeom>
            <a:grpFill/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Gerader Verbinder 56">
              <a:extLst>
                <a:ext uri="{FF2B5EF4-FFF2-40B4-BE49-F238E27FC236}">
                  <a16:creationId xmlns:a16="http://schemas.microsoft.com/office/drawing/2014/main" id="{C4595001-1A78-8259-A603-2E87B6095DF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96001" y="4105007"/>
              <a:ext cx="0" cy="1952893"/>
            </a:xfrm>
            <a:prstGeom prst="line">
              <a:avLst/>
            </a:prstGeom>
            <a:grpFill/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Triangle 14">
            <a:extLst>
              <a:ext uri="{FF2B5EF4-FFF2-40B4-BE49-F238E27FC236}">
                <a16:creationId xmlns:a16="http://schemas.microsoft.com/office/drawing/2014/main" id="{AA424F8D-DA57-C051-E851-9F79EF590494}"/>
              </a:ext>
            </a:extLst>
          </p:cNvPr>
          <p:cNvSpPr/>
          <p:nvPr/>
        </p:nvSpPr>
        <p:spPr>
          <a:xfrm rot="10800000">
            <a:off x="5586123" y="4689586"/>
            <a:ext cx="940239" cy="240378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8AC22B9-54E2-893C-0BC5-214C6607C844}"/>
              </a:ext>
            </a:extLst>
          </p:cNvPr>
          <p:cNvSpPr/>
          <p:nvPr/>
        </p:nvSpPr>
        <p:spPr>
          <a:xfrm>
            <a:off x="605030" y="5136996"/>
            <a:ext cx="3285652" cy="109455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FDFE016-571D-7037-05E1-8658379C3AEF}"/>
              </a:ext>
            </a:extLst>
          </p:cNvPr>
          <p:cNvSpPr/>
          <p:nvPr/>
        </p:nvSpPr>
        <p:spPr>
          <a:xfrm>
            <a:off x="8221805" y="5136996"/>
            <a:ext cx="3285652" cy="109455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9C2FCA5-52E8-3FD0-5C98-0588184331A3}"/>
              </a:ext>
            </a:extLst>
          </p:cNvPr>
          <p:cNvSpPr/>
          <p:nvPr/>
        </p:nvSpPr>
        <p:spPr>
          <a:xfrm>
            <a:off x="4413417" y="5136996"/>
            <a:ext cx="3285652" cy="109455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03A142D-B119-7D67-AA17-25BEC4E450B1}"/>
              </a:ext>
            </a:extLst>
          </p:cNvPr>
          <p:cNvSpPr txBox="1"/>
          <p:nvPr/>
        </p:nvSpPr>
        <p:spPr>
          <a:xfrm>
            <a:off x="605029" y="5514996"/>
            <a:ext cx="328565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U" sz="1600"/>
              <a:t>Comps imply $73.66/share</a:t>
            </a:r>
            <a:endParaRPr lang="en-US" sz="16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696A4E0-2ED7-8B9F-F679-F4832BDF4F64}"/>
              </a:ext>
            </a:extLst>
          </p:cNvPr>
          <p:cNvSpPr txBox="1"/>
          <p:nvPr/>
        </p:nvSpPr>
        <p:spPr>
          <a:xfrm>
            <a:off x="4633384" y="5402214"/>
            <a:ext cx="2925231" cy="5847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AU" sz="1600"/>
              <a:t>Valuation range spans </a:t>
            </a:r>
            <a:endParaRPr lang="en-US" sz="1600"/>
          </a:p>
          <a:p>
            <a:pPr algn="ctr"/>
            <a:r>
              <a:rPr lang="en-AU" sz="1600"/>
              <a:t>$62.31–$84.11</a:t>
            </a:r>
            <a:endParaRPr lang="en-US" sz="1600">
              <a:cs typeface="Segoe UI Ligh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B527453-7186-3096-0A29-7C2AA5182521}"/>
              </a:ext>
            </a:extLst>
          </p:cNvPr>
          <p:cNvSpPr txBox="1"/>
          <p:nvPr/>
        </p:nvSpPr>
        <p:spPr>
          <a:xfrm>
            <a:off x="8220919" y="5402214"/>
            <a:ext cx="328653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U" sz="1600"/>
              <a:t>Comps deliberately anchor valuation conservatively</a:t>
            </a:r>
            <a:endParaRPr lang="en-US" sz="160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222B14-C525-A757-94C6-3D4D82D6F278}"/>
              </a:ext>
            </a:extLst>
          </p:cNvPr>
          <p:cNvSpPr txBox="1">
            <a:spLocks/>
          </p:cNvSpPr>
          <p:nvPr/>
        </p:nvSpPr>
        <p:spPr>
          <a:xfrm>
            <a:off x="274660" y="168064"/>
            <a:ext cx="10668643" cy="377322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8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Comparable valuation implies $73.66/share, providing a conservative anchor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72383FF1-9434-C602-6455-63E3DE772276}"/>
              </a:ext>
            </a:extLst>
          </p:cNvPr>
          <p:cNvSpPr txBox="1">
            <a:spLocks/>
          </p:cNvSpPr>
          <p:nvPr/>
        </p:nvSpPr>
        <p:spPr>
          <a:xfrm>
            <a:off x="274660" y="466526"/>
            <a:ext cx="1852314" cy="272833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5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Comparables 2</a:t>
            </a:r>
          </a:p>
        </p:txBody>
      </p:sp>
    </p:spTree>
    <p:extLst>
      <p:ext uri="{BB962C8B-B14F-4D97-AF65-F5344CB8AC3E}">
        <p14:creationId xmlns:p14="http://schemas.microsoft.com/office/powerpoint/2010/main" val="345784608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AD6D7DE-9103-615C-D192-FF435A2F852A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2646946" y="6592029"/>
            <a:ext cx="8530141" cy="24039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BE99EC3-5827-98AC-ECA7-B994830B6692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0" y="-1817616"/>
            <a:ext cx="10668643" cy="561428"/>
          </a:xfrm>
          <a:prstGeom prst="rect">
            <a:avLst/>
          </a:prstGeom>
        </p:spPr>
        <p:txBody>
          <a:bodyPr/>
          <a:lstStyle/>
          <a:p>
            <a:r>
              <a:rPr lang="en-US"/>
              <a:t>Triangulation implies $105.61/share today, representing 34.6% upside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2982DE1-176B-C0B7-FBFF-E2ACC2301B4C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0" y="-1403731"/>
            <a:ext cx="1852314" cy="272833"/>
          </a:xfrm>
          <a:prstGeom prst="rect">
            <a:avLst/>
          </a:prstGeom>
        </p:spPr>
        <p:txBody>
          <a:bodyPr/>
          <a:lstStyle/>
          <a:p>
            <a:r>
              <a:rPr lang="en-GB"/>
              <a:t>Football Field Analysis</a:t>
            </a:r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F5CB7CF-6679-90C4-A5FB-6EBA630C18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659" y="1153244"/>
            <a:ext cx="6686539" cy="388981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722DB61-90B0-3804-044A-47223F35B2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661" y="5218096"/>
            <a:ext cx="4470702" cy="1108777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AF2133CB-F0B0-6FB7-9CA7-50AE2DE9EE0D}"/>
              </a:ext>
            </a:extLst>
          </p:cNvPr>
          <p:cNvGrpSpPr/>
          <p:nvPr/>
        </p:nvGrpSpPr>
        <p:grpSpPr>
          <a:xfrm>
            <a:off x="7446639" y="1100266"/>
            <a:ext cx="713029" cy="5005566"/>
            <a:chOff x="6096001" y="1557338"/>
            <a:chExt cx="0" cy="4500562"/>
          </a:xfrm>
          <a:solidFill>
            <a:schemeClr val="bg1">
              <a:lumMod val="85000"/>
            </a:schemeClr>
          </a:solidFill>
        </p:grpSpPr>
        <p:cxnSp>
          <p:nvCxnSpPr>
            <p:cNvPr id="10" name="Gerader Verbinder 55">
              <a:extLst>
                <a:ext uri="{FF2B5EF4-FFF2-40B4-BE49-F238E27FC236}">
                  <a16:creationId xmlns:a16="http://schemas.microsoft.com/office/drawing/2014/main" id="{DCFD9CEF-FD9D-4B7D-7228-EE3F1869CF9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96001" y="1557338"/>
              <a:ext cx="0" cy="1952893"/>
            </a:xfrm>
            <a:prstGeom prst="line">
              <a:avLst/>
            </a:prstGeom>
            <a:grpFill/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Gerader Verbinder 56">
              <a:extLst>
                <a:ext uri="{FF2B5EF4-FFF2-40B4-BE49-F238E27FC236}">
                  <a16:creationId xmlns:a16="http://schemas.microsoft.com/office/drawing/2014/main" id="{1E9AEF8C-B979-1738-3828-A229D53E9F5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96001" y="4105007"/>
              <a:ext cx="0" cy="1952893"/>
            </a:xfrm>
            <a:prstGeom prst="line">
              <a:avLst/>
            </a:prstGeom>
            <a:grpFill/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Triangle 11">
            <a:extLst>
              <a:ext uri="{FF2B5EF4-FFF2-40B4-BE49-F238E27FC236}">
                <a16:creationId xmlns:a16="http://schemas.microsoft.com/office/drawing/2014/main" id="{D311E9A9-0AC1-E7F7-C630-76449A0E3CC5}"/>
              </a:ext>
            </a:extLst>
          </p:cNvPr>
          <p:cNvSpPr/>
          <p:nvPr/>
        </p:nvSpPr>
        <p:spPr>
          <a:xfrm rot="5400000">
            <a:off x="7340020" y="3500117"/>
            <a:ext cx="292100" cy="205862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2421883-D6BC-6DB0-3889-9F6949B29A4E}"/>
              </a:ext>
            </a:extLst>
          </p:cNvPr>
          <p:cNvSpPr/>
          <p:nvPr/>
        </p:nvSpPr>
        <p:spPr>
          <a:xfrm>
            <a:off x="8010939" y="1153244"/>
            <a:ext cx="3538331" cy="1152634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AE186B3-60B2-EAE0-E5E3-C646CC177BA0}"/>
              </a:ext>
            </a:extLst>
          </p:cNvPr>
          <p:cNvSpPr/>
          <p:nvPr/>
        </p:nvSpPr>
        <p:spPr>
          <a:xfrm>
            <a:off x="8010938" y="4953198"/>
            <a:ext cx="3538331" cy="1152634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726BC2D-8F2F-A1E1-3714-2E115C4C3935}"/>
              </a:ext>
            </a:extLst>
          </p:cNvPr>
          <p:cNvSpPr/>
          <p:nvPr/>
        </p:nvSpPr>
        <p:spPr>
          <a:xfrm>
            <a:off x="8010937" y="3053221"/>
            <a:ext cx="3538331" cy="1152634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81B25A-A43A-D4FB-FCC4-5D2CE70C4D70}"/>
              </a:ext>
            </a:extLst>
          </p:cNvPr>
          <p:cNvSpPr txBox="1"/>
          <p:nvPr/>
        </p:nvSpPr>
        <p:spPr>
          <a:xfrm>
            <a:off x="8010937" y="1562004"/>
            <a:ext cx="353833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U" sz="1600"/>
              <a:t>Blended value reaches $105.61/share</a:t>
            </a:r>
            <a:endParaRPr lang="en-US" sz="160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F34612E-3437-F2EA-385B-93FE0FEB5D62}"/>
              </a:ext>
            </a:extLst>
          </p:cNvPr>
          <p:cNvSpPr txBox="1"/>
          <p:nvPr/>
        </p:nvSpPr>
        <p:spPr>
          <a:xfrm>
            <a:off x="8010937" y="3460603"/>
            <a:ext cx="35383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600"/>
              <a:t>Implied upside is 34.6%</a:t>
            </a:r>
            <a:endParaRPr lang="en-US" sz="160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5DDA4A4-43C0-D9CE-CCF8-E93EB2673B37}"/>
              </a:ext>
            </a:extLst>
          </p:cNvPr>
          <p:cNvSpPr txBox="1"/>
          <p:nvPr/>
        </p:nvSpPr>
        <p:spPr>
          <a:xfrm>
            <a:off x="8010937" y="5366202"/>
            <a:ext cx="353833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U" sz="1600"/>
              <a:t>Scenario DCF receives zero weighting</a:t>
            </a:r>
            <a:endParaRPr lang="en-US" sz="160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05DED2-A3A0-4C2E-6E1E-01AF0900FE97}"/>
              </a:ext>
            </a:extLst>
          </p:cNvPr>
          <p:cNvSpPr txBox="1">
            <a:spLocks/>
          </p:cNvSpPr>
          <p:nvPr/>
        </p:nvSpPr>
        <p:spPr>
          <a:xfrm>
            <a:off x="274660" y="168064"/>
            <a:ext cx="10668643" cy="377322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8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Triangulation implies $105.61/share today, representing a 34.6% upside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AF07CA59-5BA6-DD82-C440-2487B03B13B6}"/>
              </a:ext>
            </a:extLst>
          </p:cNvPr>
          <p:cNvSpPr txBox="1">
            <a:spLocks/>
          </p:cNvSpPr>
          <p:nvPr/>
        </p:nvSpPr>
        <p:spPr>
          <a:xfrm>
            <a:off x="274660" y="466526"/>
            <a:ext cx="1852314" cy="272833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5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Football Field Analysis</a:t>
            </a:r>
          </a:p>
        </p:txBody>
      </p:sp>
    </p:spTree>
    <p:extLst>
      <p:ext uri="{BB962C8B-B14F-4D97-AF65-F5344CB8AC3E}">
        <p14:creationId xmlns:p14="http://schemas.microsoft.com/office/powerpoint/2010/main" val="313093862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8BF8964-CDEF-23B9-F780-8CDF796705F3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39748" y="-1323436"/>
            <a:ext cx="10668643" cy="561428"/>
          </a:xfrm>
          <a:prstGeom prst="rect">
            <a:avLst/>
          </a:prstGeom>
        </p:spPr>
        <p:txBody>
          <a:bodyPr/>
          <a:lstStyle/>
          <a:p>
            <a:r>
              <a:rPr lang="en-US"/>
              <a:t>Base-case DCF supports $93.07/share despite AV investment and acquisition leverage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108B09A-1B10-54C4-F971-A311C9649F1D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39748" y="-909551"/>
            <a:ext cx="1852314" cy="272833"/>
          </a:xfrm>
          <a:prstGeom prst="rect">
            <a:avLst/>
          </a:prstGeom>
        </p:spPr>
        <p:txBody>
          <a:bodyPr/>
          <a:lstStyle/>
          <a:p>
            <a:r>
              <a:rPr lang="en-GB"/>
              <a:t>DCF</a:t>
            </a:r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9C8D25-761F-6CD6-F231-A9E715E25D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660" y="1153245"/>
            <a:ext cx="6686539" cy="4952588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6408EBC6-73DF-0C95-0797-AE4566F6B6AB}"/>
              </a:ext>
            </a:extLst>
          </p:cNvPr>
          <p:cNvGrpSpPr/>
          <p:nvPr/>
        </p:nvGrpSpPr>
        <p:grpSpPr>
          <a:xfrm>
            <a:off x="7446639" y="1100266"/>
            <a:ext cx="713029" cy="5005566"/>
            <a:chOff x="6096001" y="1557338"/>
            <a:chExt cx="0" cy="4500562"/>
          </a:xfrm>
          <a:solidFill>
            <a:schemeClr val="bg1">
              <a:lumMod val="85000"/>
            </a:schemeClr>
          </a:solidFill>
        </p:grpSpPr>
        <p:cxnSp>
          <p:nvCxnSpPr>
            <p:cNvPr id="9" name="Gerader Verbinder 55">
              <a:extLst>
                <a:ext uri="{FF2B5EF4-FFF2-40B4-BE49-F238E27FC236}">
                  <a16:creationId xmlns:a16="http://schemas.microsoft.com/office/drawing/2014/main" id="{DE61328C-866D-BA4C-C3FB-DFF8B4ABEDE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96001" y="1557338"/>
              <a:ext cx="0" cy="1952893"/>
            </a:xfrm>
            <a:prstGeom prst="line">
              <a:avLst/>
            </a:prstGeom>
            <a:grpFill/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Gerader Verbinder 56">
              <a:extLst>
                <a:ext uri="{FF2B5EF4-FFF2-40B4-BE49-F238E27FC236}">
                  <a16:creationId xmlns:a16="http://schemas.microsoft.com/office/drawing/2014/main" id="{20FC3C79-DDE7-1A61-B673-91451C1D735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96001" y="4105007"/>
              <a:ext cx="0" cy="1952893"/>
            </a:xfrm>
            <a:prstGeom prst="line">
              <a:avLst/>
            </a:prstGeom>
            <a:grpFill/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riangle 10">
            <a:extLst>
              <a:ext uri="{FF2B5EF4-FFF2-40B4-BE49-F238E27FC236}">
                <a16:creationId xmlns:a16="http://schemas.microsoft.com/office/drawing/2014/main" id="{3D0EEE5D-E548-364A-C31B-F8F18757F48A}"/>
              </a:ext>
            </a:extLst>
          </p:cNvPr>
          <p:cNvSpPr/>
          <p:nvPr/>
        </p:nvSpPr>
        <p:spPr>
          <a:xfrm rot="5400000">
            <a:off x="7340020" y="3500117"/>
            <a:ext cx="292100" cy="205862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09CF03A-8A07-1659-FB06-C65C246C7087}"/>
              </a:ext>
            </a:extLst>
          </p:cNvPr>
          <p:cNvSpPr/>
          <p:nvPr/>
        </p:nvSpPr>
        <p:spPr>
          <a:xfrm>
            <a:off x="8010939" y="1153244"/>
            <a:ext cx="3538331" cy="1152634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8843A78-5460-6546-F082-EDB3DF9719A3}"/>
              </a:ext>
            </a:extLst>
          </p:cNvPr>
          <p:cNvSpPr/>
          <p:nvPr/>
        </p:nvSpPr>
        <p:spPr>
          <a:xfrm>
            <a:off x="8010938" y="4953198"/>
            <a:ext cx="3538331" cy="1152634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6419478-911D-76C6-39DC-E9E94A74C6E3}"/>
              </a:ext>
            </a:extLst>
          </p:cNvPr>
          <p:cNvSpPr/>
          <p:nvPr/>
        </p:nvSpPr>
        <p:spPr>
          <a:xfrm>
            <a:off x="8010937" y="3053221"/>
            <a:ext cx="3538331" cy="1152634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E5456A75-FB3F-26A3-DA9C-37151935596C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2646946" y="6592029"/>
            <a:ext cx="8530141" cy="24039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CACBFA2-5386-4B4D-5264-18861D76951B}"/>
              </a:ext>
            </a:extLst>
          </p:cNvPr>
          <p:cNvSpPr txBox="1"/>
          <p:nvPr/>
        </p:nvSpPr>
        <p:spPr>
          <a:xfrm>
            <a:off x="8055657" y="1554320"/>
            <a:ext cx="349361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U" sz="1600"/>
              <a:t>Intrinsic value is $93.07/share</a:t>
            </a:r>
            <a:endParaRPr lang="en-US" sz="160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64E1693-E9D3-DE07-4B70-097D403908D6}"/>
              </a:ext>
            </a:extLst>
          </p:cNvPr>
          <p:cNvSpPr txBox="1"/>
          <p:nvPr/>
        </p:nvSpPr>
        <p:spPr>
          <a:xfrm>
            <a:off x="8010936" y="3466225"/>
            <a:ext cx="353833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U" sz="1600"/>
              <a:t>FCFF reaches $17.2bn by 2031E</a:t>
            </a:r>
            <a:endParaRPr lang="en-US" sz="160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2F26378-4605-45ED-FF98-D3CB8B651B7F}"/>
              </a:ext>
            </a:extLst>
          </p:cNvPr>
          <p:cNvSpPr txBox="1"/>
          <p:nvPr/>
        </p:nvSpPr>
        <p:spPr>
          <a:xfrm>
            <a:off x="8010937" y="5354274"/>
            <a:ext cx="353833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U" sz="1600"/>
              <a:t>DH debt and AV spend included</a:t>
            </a:r>
            <a:endParaRPr lang="en-US" sz="160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AA2D1F-3FFC-DD80-860B-C205FD508784}"/>
              </a:ext>
            </a:extLst>
          </p:cNvPr>
          <p:cNvSpPr txBox="1">
            <a:spLocks/>
          </p:cNvSpPr>
          <p:nvPr/>
        </p:nvSpPr>
        <p:spPr>
          <a:xfrm>
            <a:off x="274660" y="168064"/>
            <a:ext cx="10668643" cy="377322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8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Base-case DCF supports $93.07/share despite AV investment and acquisition leverage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EFA983-38E4-C219-CD7B-7BDE9347D2C7}"/>
              </a:ext>
            </a:extLst>
          </p:cNvPr>
          <p:cNvSpPr txBox="1">
            <a:spLocks/>
          </p:cNvSpPr>
          <p:nvPr/>
        </p:nvSpPr>
        <p:spPr>
          <a:xfrm>
            <a:off x="274660" y="466526"/>
            <a:ext cx="1852314" cy="272833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5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DCF</a:t>
            </a:r>
          </a:p>
        </p:txBody>
      </p:sp>
    </p:spTree>
    <p:extLst>
      <p:ext uri="{BB962C8B-B14F-4D97-AF65-F5344CB8AC3E}">
        <p14:creationId xmlns:p14="http://schemas.microsoft.com/office/powerpoint/2010/main" val="167602911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8CBBC94-72C3-94DC-FCBB-5281482F8AC2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2646946" y="6592029"/>
            <a:ext cx="8530141" cy="24039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F9FB744-34F3-1E4B-2082-DE01D8CAF396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74660" y="-1894618"/>
            <a:ext cx="10668643" cy="561428"/>
          </a:xfrm>
          <a:prstGeom prst="rect">
            <a:avLst/>
          </a:prstGeom>
        </p:spPr>
        <p:txBody>
          <a:bodyPr/>
          <a:lstStyle/>
          <a:p>
            <a:r>
              <a:rPr lang="en-US"/>
              <a:t>Our base case assumes moderating growth, bounded take rates and gradual margin expansion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FE43D9C-3FCB-36E9-C670-C71BE83E2DED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74660" y="-1480733"/>
            <a:ext cx="1852314" cy="272833"/>
          </a:xfrm>
          <a:prstGeom prst="rect">
            <a:avLst/>
          </a:prstGeom>
        </p:spPr>
        <p:txBody>
          <a:bodyPr/>
          <a:lstStyle/>
          <a:p>
            <a:r>
              <a:rPr lang="en-GB"/>
              <a:t>Model Assumptions 1</a:t>
            </a:r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8267169-9D0F-BFD0-7DED-774222695E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660" y="1153244"/>
            <a:ext cx="6686537" cy="5130648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396DAE56-517D-13A3-5B7B-868107AFD4DA}"/>
              </a:ext>
            </a:extLst>
          </p:cNvPr>
          <p:cNvGrpSpPr/>
          <p:nvPr/>
        </p:nvGrpSpPr>
        <p:grpSpPr>
          <a:xfrm>
            <a:off x="7446639" y="1100266"/>
            <a:ext cx="713029" cy="5005566"/>
            <a:chOff x="6096001" y="1557338"/>
            <a:chExt cx="0" cy="4500562"/>
          </a:xfrm>
          <a:solidFill>
            <a:schemeClr val="bg1">
              <a:lumMod val="85000"/>
            </a:schemeClr>
          </a:solidFill>
        </p:grpSpPr>
        <p:cxnSp>
          <p:nvCxnSpPr>
            <p:cNvPr id="9" name="Gerader Verbinder 55">
              <a:extLst>
                <a:ext uri="{FF2B5EF4-FFF2-40B4-BE49-F238E27FC236}">
                  <a16:creationId xmlns:a16="http://schemas.microsoft.com/office/drawing/2014/main" id="{02B28A1B-D9C0-67D8-1784-58C711C2730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96001" y="1557338"/>
              <a:ext cx="0" cy="1952893"/>
            </a:xfrm>
            <a:prstGeom prst="line">
              <a:avLst/>
            </a:prstGeom>
            <a:grpFill/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Gerader Verbinder 56">
              <a:extLst>
                <a:ext uri="{FF2B5EF4-FFF2-40B4-BE49-F238E27FC236}">
                  <a16:creationId xmlns:a16="http://schemas.microsoft.com/office/drawing/2014/main" id="{D0D7B790-89B3-C246-18F6-D20A4265900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96001" y="4105007"/>
              <a:ext cx="0" cy="1952893"/>
            </a:xfrm>
            <a:prstGeom prst="line">
              <a:avLst/>
            </a:prstGeom>
            <a:grpFill/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riangle 10">
            <a:extLst>
              <a:ext uri="{FF2B5EF4-FFF2-40B4-BE49-F238E27FC236}">
                <a16:creationId xmlns:a16="http://schemas.microsoft.com/office/drawing/2014/main" id="{4604C103-626B-EE1B-0A63-2F980A96F2DA}"/>
              </a:ext>
            </a:extLst>
          </p:cNvPr>
          <p:cNvSpPr/>
          <p:nvPr/>
        </p:nvSpPr>
        <p:spPr>
          <a:xfrm rot="5400000">
            <a:off x="7340020" y="3500117"/>
            <a:ext cx="292100" cy="205862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29F05FE-9B55-DF7C-BEF1-555F3092DF8F}"/>
              </a:ext>
            </a:extLst>
          </p:cNvPr>
          <p:cNvSpPr/>
          <p:nvPr/>
        </p:nvSpPr>
        <p:spPr>
          <a:xfrm>
            <a:off x="8010939" y="1153244"/>
            <a:ext cx="3538331" cy="1152634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2071BF-EA9C-64E6-3AD4-978D7D1931E0}"/>
              </a:ext>
            </a:extLst>
          </p:cNvPr>
          <p:cNvSpPr/>
          <p:nvPr/>
        </p:nvSpPr>
        <p:spPr>
          <a:xfrm>
            <a:off x="8010938" y="4953198"/>
            <a:ext cx="3538331" cy="1152634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D480C1E-C2A2-8AE0-7AF0-C295ED8C6C7C}"/>
              </a:ext>
            </a:extLst>
          </p:cNvPr>
          <p:cNvSpPr/>
          <p:nvPr/>
        </p:nvSpPr>
        <p:spPr>
          <a:xfrm>
            <a:off x="8010937" y="3053221"/>
            <a:ext cx="3538331" cy="1152634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BA33DD1-7748-CF48-F60B-3CA66BB24976}"/>
              </a:ext>
            </a:extLst>
          </p:cNvPr>
          <p:cNvSpPr txBox="1"/>
          <p:nvPr/>
        </p:nvSpPr>
        <p:spPr>
          <a:xfrm>
            <a:off x="8010928" y="1437173"/>
            <a:ext cx="3538331" cy="5847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AU" sz="1600"/>
              <a:t>Growth normalises toward </a:t>
            </a:r>
            <a:endParaRPr lang="en-US" sz="1600"/>
          </a:p>
          <a:p>
            <a:pPr algn="ctr"/>
            <a:r>
              <a:rPr lang="en-AU" sz="1600"/>
              <a:t>high-single digits</a:t>
            </a:r>
            <a:endParaRPr lang="en-US" sz="1600">
              <a:cs typeface="Segoe UI Ligh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73E837A-5A9A-E4FB-660F-9F8DF8518E4C}"/>
              </a:ext>
            </a:extLst>
          </p:cNvPr>
          <p:cNvSpPr txBox="1"/>
          <p:nvPr/>
        </p:nvSpPr>
        <p:spPr>
          <a:xfrm>
            <a:off x="8010928" y="3316061"/>
            <a:ext cx="3538331" cy="5847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AU" sz="1600"/>
              <a:t>Take-rate assumptions </a:t>
            </a:r>
            <a:endParaRPr lang="en-US" sz="1600"/>
          </a:p>
          <a:p>
            <a:pPr algn="ctr"/>
            <a:r>
              <a:rPr lang="en-AU" sz="1600"/>
              <a:t>remain restrained</a:t>
            </a:r>
            <a:endParaRPr lang="en-US" sz="1600">
              <a:cs typeface="Segoe UI Ligh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D58F154-6B76-3F59-8041-B03BAEFAAD43}"/>
              </a:ext>
            </a:extLst>
          </p:cNvPr>
          <p:cNvSpPr txBox="1"/>
          <p:nvPr/>
        </p:nvSpPr>
        <p:spPr>
          <a:xfrm>
            <a:off x="8010928" y="5237127"/>
            <a:ext cx="3538331" cy="5847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AU" sz="1600"/>
              <a:t>Operating leverage drives </a:t>
            </a:r>
            <a:endParaRPr lang="en-US" sz="1600"/>
          </a:p>
          <a:p>
            <a:pPr algn="ctr"/>
            <a:r>
              <a:rPr lang="en-AU" sz="1600"/>
              <a:t>margin expansion</a:t>
            </a:r>
            <a:endParaRPr lang="en-US" sz="1600">
              <a:cs typeface="Segoe UI Light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D2DA96-A682-29F2-6DE6-CDC616399EA2}"/>
              </a:ext>
            </a:extLst>
          </p:cNvPr>
          <p:cNvSpPr txBox="1">
            <a:spLocks/>
          </p:cNvSpPr>
          <p:nvPr/>
        </p:nvSpPr>
        <p:spPr>
          <a:xfrm>
            <a:off x="274660" y="168064"/>
            <a:ext cx="10668643" cy="377322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8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 base case assumes moderating growth, bounded take rates and gradual margin expansion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5E917CE3-6D36-ECEB-2A1D-B630453E8784}"/>
              </a:ext>
            </a:extLst>
          </p:cNvPr>
          <p:cNvSpPr txBox="1">
            <a:spLocks/>
          </p:cNvSpPr>
          <p:nvPr/>
        </p:nvSpPr>
        <p:spPr>
          <a:xfrm>
            <a:off x="274660" y="466526"/>
            <a:ext cx="1852314" cy="272833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5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Assumptions 1</a:t>
            </a:r>
          </a:p>
        </p:txBody>
      </p:sp>
    </p:spTree>
    <p:extLst>
      <p:ext uri="{BB962C8B-B14F-4D97-AF65-F5344CB8AC3E}">
        <p14:creationId xmlns:p14="http://schemas.microsoft.com/office/powerpoint/2010/main" val="343382379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2421AF-FEEF-AEB9-EB2D-037F291FD8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5B0CFB1-D57B-A862-E6DC-A06968D77ACA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2646946" y="6592029"/>
            <a:ext cx="8530141" cy="24039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4F43076-C406-F315-E1C4-B03DD62D28F2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94292" y="-1806726"/>
            <a:ext cx="10668643" cy="561428"/>
          </a:xfrm>
          <a:prstGeom prst="rect">
            <a:avLst/>
          </a:prstGeom>
        </p:spPr>
        <p:txBody>
          <a:bodyPr/>
          <a:lstStyle/>
          <a:p>
            <a:r>
              <a:rPr lang="en-US"/>
              <a:t>AV and Delivery Hero are fully funded while the base case assumes zero deal synergies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0BC5E4E-3569-E06E-439A-822398E64F17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94292" y="-1392841"/>
            <a:ext cx="1852314" cy="272833"/>
          </a:xfrm>
          <a:prstGeom prst="rect">
            <a:avLst/>
          </a:prstGeom>
        </p:spPr>
        <p:txBody>
          <a:bodyPr/>
          <a:lstStyle/>
          <a:p>
            <a:r>
              <a:rPr lang="en-GB"/>
              <a:t>Model Assumptions 2</a:t>
            </a:r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B095731-EDBF-CE8B-4C3B-F0348E2FDA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292" y="1153244"/>
            <a:ext cx="6666912" cy="477800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CF86250D-FB32-5D87-2B24-D5D3246CFD30}"/>
              </a:ext>
            </a:extLst>
          </p:cNvPr>
          <p:cNvGrpSpPr/>
          <p:nvPr/>
        </p:nvGrpSpPr>
        <p:grpSpPr>
          <a:xfrm>
            <a:off x="7446639" y="1100266"/>
            <a:ext cx="713029" cy="5005566"/>
            <a:chOff x="6096001" y="1557338"/>
            <a:chExt cx="0" cy="4500562"/>
          </a:xfrm>
          <a:solidFill>
            <a:schemeClr val="bg1">
              <a:lumMod val="85000"/>
            </a:schemeClr>
          </a:solidFill>
        </p:grpSpPr>
        <p:cxnSp>
          <p:nvCxnSpPr>
            <p:cNvPr id="9" name="Gerader Verbinder 55">
              <a:extLst>
                <a:ext uri="{FF2B5EF4-FFF2-40B4-BE49-F238E27FC236}">
                  <a16:creationId xmlns:a16="http://schemas.microsoft.com/office/drawing/2014/main" id="{071A0D6F-10CC-A3FD-D884-CB18F38D091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96001" y="1557338"/>
              <a:ext cx="0" cy="1952893"/>
            </a:xfrm>
            <a:prstGeom prst="line">
              <a:avLst/>
            </a:prstGeom>
            <a:grpFill/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Gerader Verbinder 56">
              <a:extLst>
                <a:ext uri="{FF2B5EF4-FFF2-40B4-BE49-F238E27FC236}">
                  <a16:creationId xmlns:a16="http://schemas.microsoft.com/office/drawing/2014/main" id="{4FF1DB35-8918-695E-0AB7-CA61B314649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96001" y="4105007"/>
              <a:ext cx="0" cy="1952893"/>
            </a:xfrm>
            <a:prstGeom prst="line">
              <a:avLst/>
            </a:prstGeom>
            <a:grpFill/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riangle 10">
            <a:extLst>
              <a:ext uri="{FF2B5EF4-FFF2-40B4-BE49-F238E27FC236}">
                <a16:creationId xmlns:a16="http://schemas.microsoft.com/office/drawing/2014/main" id="{9165692F-FA95-C84A-DF2E-BCF6F46B0E5E}"/>
              </a:ext>
            </a:extLst>
          </p:cNvPr>
          <p:cNvSpPr/>
          <p:nvPr/>
        </p:nvSpPr>
        <p:spPr>
          <a:xfrm rot="5400000">
            <a:off x="7340020" y="3500117"/>
            <a:ext cx="292100" cy="205862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D2002B0-267E-13DC-9749-8851E5B81E18}"/>
              </a:ext>
            </a:extLst>
          </p:cNvPr>
          <p:cNvSpPr/>
          <p:nvPr/>
        </p:nvSpPr>
        <p:spPr>
          <a:xfrm>
            <a:off x="8010939" y="1153244"/>
            <a:ext cx="3538331" cy="1152634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722F555-65A7-10C3-F22D-3FD820BE9FC6}"/>
              </a:ext>
            </a:extLst>
          </p:cNvPr>
          <p:cNvSpPr/>
          <p:nvPr/>
        </p:nvSpPr>
        <p:spPr>
          <a:xfrm>
            <a:off x="8010938" y="4953198"/>
            <a:ext cx="3538331" cy="1152634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C5F025B-91E7-287F-EE29-602F2507FE63}"/>
              </a:ext>
            </a:extLst>
          </p:cNvPr>
          <p:cNvSpPr/>
          <p:nvPr/>
        </p:nvSpPr>
        <p:spPr>
          <a:xfrm>
            <a:off x="8010937" y="3053221"/>
            <a:ext cx="3538331" cy="1152634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D40E917-A2D9-E075-8E69-70BCA22D357D}"/>
              </a:ext>
            </a:extLst>
          </p:cNvPr>
          <p:cNvSpPr txBox="1"/>
          <p:nvPr/>
        </p:nvSpPr>
        <p:spPr>
          <a:xfrm>
            <a:off x="8010936" y="1553492"/>
            <a:ext cx="353832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U" sz="1600"/>
              <a:t>$5.4bn AV spend, zero AV revenue</a:t>
            </a:r>
            <a:endParaRPr lang="en-US" sz="160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95DB795-824F-BF3D-9471-2E477D1DA5AC}"/>
              </a:ext>
            </a:extLst>
          </p:cNvPr>
          <p:cNvSpPr txBox="1"/>
          <p:nvPr/>
        </p:nvSpPr>
        <p:spPr>
          <a:xfrm>
            <a:off x="8010936" y="3333754"/>
            <a:ext cx="3538328" cy="5847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AU" sz="1600"/>
              <a:t>Delivery Hero assumes </a:t>
            </a:r>
            <a:endParaRPr lang="en-US" sz="1600"/>
          </a:p>
          <a:p>
            <a:pPr algn="ctr"/>
            <a:r>
              <a:rPr lang="en-AU" sz="1600"/>
              <a:t>zero explicit synergies</a:t>
            </a:r>
            <a:endParaRPr lang="en-US" sz="1600">
              <a:cs typeface="Segoe UI Ligh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89B2451-99CB-2BD1-120D-115668F295BD}"/>
              </a:ext>
            </a:extLst>
          </p:cNvPr>
          <p:cNvSpPr txBox="1"/>
          <p:nvPr/>
        </p:nvSpPr>
        <p:spPr>
          <a:xfrm>
            <a:off x="8010937" y="5360238"/>
            <a:ext cx="353832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U" sz="1600"/>
              <a:t>Core capex remains below 1% revenue</a:t>
            </a:r>
            <a:endParaRPr lang="en-US" sz="160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90FD2C-84F3-A86B-13A6-E8145289CC1C}"/>
              </a:ext>
            </a:extLst>
          </p:cNvPr>
          <p:cNvSpPr txBox="1">
            <a:spLocks/>
          </p:cNvSpPr>
          <p:nvPr/>
        </p:nvSpPr>
        <p:spPr>
          <a:xfrm>
            <a:off x="274660" y="168064"/>
            <a:ext cx="10668643" cy="377322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8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AV and Delivery Hero are fully funded while the base case assumes zero deal synergies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07C65F06-4C3F-3FD4-4067-71CDB932B3CD}"/>
              </a:ext>
            </a:extLst>
          </p:cNvPr>
          <p:cNvSpPr txBox="1">
            <a:spLocks/>
          </p:cNvSpPr>
          <p:nvPr/>
        </p:nvSpPr>
        <p:spPr>
          <a:xfrm>
            <a:off x="274660" y="466526"/>
            <a:ext cx="1852314" cy="272833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5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Assumptions 2</a:t>
            </a:r>
          </a:p>
        </p:txBody>
      </p:sp>
    </p:spTree>
    <p:extLst>
      <p:ext uri="{BB962C8B-B14F-4D97-AF65-F5344CB8AC3E}">
        <p14:creationId xmlns:p14="http://schemas.microsoft.com/office/powerpoint/2010/main" val="186161661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9B52493-3FEA-CDF5-79A1-D849DA51F976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2646946" y="6592029"/>
            <a:ext cx="8530141" cy="24039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9CA535C-9BFA-1ECE-C6FD-0C1717D1A693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94291" y="-1613904"/>
            <a:ext cx="10668643" cy="561428"/>
          </a:xfrm>
          <a:prstGeom prst="rect">
            <a:avLst/>
          </a:prstGeom>
        </p:spPr>
        <p:txBody>
          <a:bodyPr/>
          <a:lstStyle/>
          <a:p>
            <a:r>
              <a:rPr lang="en-US"/>
              <a:t>AV share loss, SBC dilution and Delivery Hero deleveraging are all explicitly underwritten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6D45F91-71F1-C1D7-A8B0-A1090F45DA23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-926157" y="-1613904"/>
            <a:ext cx="1852314" cy="272833"/>
          </a:xfrm>
          <a:prstGeom prst="rect">
            <a:avLst/>
          </a:prstGeom>
        </p:spPr>
        <p:txBody>
          <a:bodyPr/>
          <a:lstStyle/>
          <a:p>
            <a:r>
              <a:rPr lang="en-GB"/>
              <a:t>Model Assumptions 3</a:t>
            </a:r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D397806-2927-D374-0EF7-0A46765CEB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291" y="1153244"/>
            <a:ext cx="6666909" cy="4877772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996C3993-2A21-B347-24BC-2BF2774C12E9}"/>
              </a:ext>
            </a:extLst>
          </p:cNvPr>
          <p:cNvGrpSpPr/>
          <p:nvPr/>
        </p:nvGrpSpPr>
        <p:grpSpPr>
          <a:xfrm>
            <a:off x="7446639" y="1100266"/>
            <a:ext cx="713029" cy="5005566"/>
            <a:chOff x="6096001" y="1557338"/>
            <a:chExt cx="0" cy="4500562"/>
          </a:xfrm>
          <a:solidFill>
            <a:schemeClr val="bg1">
              <a:lumMod val="85000"/>
            </a:schemeClr>
          </a:solidFill>
        </p:grpSpPr>
        <p:cxnSp>
          <p:nvCxnSpPr>
            <p:cNvPr id="9" name="Gerader Verbinder 55">
              <a:extLst>
                <a:ext uri="{FF2B5EF4-FFF2-40B4-BE49-F238E27FC236}">
                  <a16:creationId xmlns:a16="http://schemas.microsoft.com/office/drawing/2014/main" id="{8F69279D-0EF9-C1B2-0F4D-FD680371A3C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96001" y="1557338"/>
              <a:ext cx="0" cy="1952893"/>
            </a:xfrm>
            <a:prstGeom prst="line">
              <a:avLst/>
            </a:prstGeom>
            <a:grpFill/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Gerader Verbinder 56">
              <a:extLst>
                <a:ext uri="{FF2B5EF4-FFF2-40B4-BE49-F238E27FC236}">
                  <a16:creationId xmlns:a16="http://schemas.microsoft.com/office/drawing/2014/main" id="{0C5A7AE1-B4B8-6CC4-B624-AC132F1C371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96001" y="4105007"/>
              <a:ext cx="0" cy="1952893"/>
            </a:xfrm>
            <a:prstGeom prst="line">
              <a:avLst/>
            </a:prstGeom>
            <a:grpFill/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riangle 10">
            <a:extLst>
              <a:ext uri="{FF2B5EF4-FFF2-40B4-BE49-F238E27FC236}">
                <a16:creationId xmlns:a16="http://schemas.microsoft.com/office/drawing/2014/main" id="{1E9C3084-2B7A-01EE-4CCB-1A91B56DE2BC}"/>
              </a:ext>
            </a:extLst>
          </p:cNvPr>
          <p:cNvSpPr/>
          <p:nvPr/>
        </p:nvSpPr>
        <p:spPr>
          <a:xfrm rot="5400000">
            <a:off x="7340020" y="3500117"/>
            <a:ext cx="292100" cy="205862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F7193C4-BAFC-E385-4038-9844E399FFE6}"/>
              </a:ext>
            </a:extLst>
          </p:cNvPr>
          <p:cNvSpPr/>
          <p:nvPr/>
        </p:nvSpPr>
        <p:spPr>
          <a:xfrm>
            <a:off x="8010939" y="1153244"/>
            <a:ext cx="3538331" cy="1152634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8FCB461-B735-2F87-D978-3F41C93DD714}"/>
              </a:ext>
            </a:extLst>
          </p:cNvPr>
          <p:cNvSpPr/>
          <p:nvPr/>
        </p:nvSpPr>
        <p:spPr>
          <a:xfrm>
            <a:off x="8010938" y="4953198"/>
            <a:ext cx="3538331" cy="1152634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17FCAEA-92B3-EB04-FDD7-6FF3C6BCEE71}"/>
              </a:ext>
            </a:extLst>
          </p:cNvPr>
          <p:cNvSpPr/>
          <p:nvPr/>
        </p:nvSpPr>
        <p:spPr>
          <a:xfrm>
            <a:off x="8010937" y="3053221"/>
            <a:ext cx="3538331" cy="1152634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20D6F88-2225-E549-D942-255398E70E0D}"/>
              </a:ext>
            </a:extLst>
          </p:cNvPr>
          <p:cNvSpPr txBox="1"/>
          <p:nvPr/>
        </p:nvSpPr>
        <p:spPr>
          <a:xfrm>
            <a:off x="8037787" y="1560284"/>
            <a:ext cx="351147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U" sz="1600"/>
              <a:t>U.S. share erosion explicitly modelled</a:t>
            </a:r>
            <a:endParaRPr lang="en-US" sz="160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48282A7-E489-C6E0-5151-0F2A9421201D}"/>
              </a:ext>
            </a:extLst>
          </p:cNvPr>
          <p:cNvSpPr txBox="1"/>
          <p:nvPr/>
        </p:nvSpPr>
        <p:spPr>
          <a:xfrm>
            <a:off x="8037787" y="3460261"/>
            <a:ext cx="353832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U" sz="1600"/>
              <a:t>SBC dilution remains fully recognised</a:t>
            </a:r>
            <a:endParaRPr lang="en-US" sz="160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1A5DE65-C355-2EB5-39B1-EE7A1FD938FC}"/>
              </a:ext>
            </a:extLst>
          </p:cNvPr>
          <p:cNvSpPr txBox="1"/>
          <p:nvPr/>
        </p:nvSpPr>
        <p:spPr>
          <a:xfrm>
            <a:off x="8037787" y="5360238"/>
            <a:ext cx="351147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U" sz="1600"/>
              <a:t>Delivery Hero debt fully repaid</a:t>
            </a:r>
            <a:endParaRPr lang="en-US" sz="160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00FE7E-358C-3914-F29C-67FE7DE015B1}"/>
              </a:ext>
            </a:extLst>
          </p:cNvPr>
          <p:cNvSpPr txBox="1">
            <a:spLocks/>
          </p:cNvSpPr>
          <p:nvPr/>
        </p:nvSpPr>
        <p:spPr>
          <a:xfrm>
            <a:off x="274660" y="168064"/>
            <a:ext cx="10668643" cy="377322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8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AV share loss, SBC dilution and Delivery Hero deleveraging are all explicitly underwritten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9603C19D-10F6-D919-1178-84C22E80C431}"/>
              </a:ext>
            </a:extLst>
          </p:cNvPr>
          <p:cNvSpPr txBox="1">
            <a:spLocks/>
          </p:cNvSpPr>
          <p:nvPr/>
        </p:nvSpPr>
        <p:spPr>
          <a:xfrm>
            <a:off x="274660" y="466526"/>
            <a:ext cx="1852314" cy="272833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5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Assumptions 3</a:t>
            </a:r>
          </a:p>
        </p:txBody>
      </p:sp>
    </p:spTree>
    <p:extLst>
      <p:ext uri="{BB962C8B-B14F-4D97-AF65-F5344CB8AC3E}">
        <p14:creationId xmlns:p14="http://schemas.microsoft.com/office/powerpoint/2010/main" val="25778673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45252B-3DF5-B7E7-9A49-6B880D99B7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9" name="think-cell data - do not delete" hidden="1">
            <a:extLst>
              <a:ext uri="{FF2B5EF4-FFF2-40B4-BE49-F238E27FC236}">
                <a16:creationId xmlns:a16="http://schemas.microsoft.com/office/drawing/2014/main" id="{A3894112-FD7C-2538-2491-0AD2195C56E9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95" imgH="394" progId="TCLayout.ActiveDocument.1">
                  <p:embed/>
                </p:oleObj>
              </mc:Choice>
              <mc:Fallback>
                <p:oleObj name="think-cell Slide" r:id="rId4" imgW="395" imgH="394" progId="TCLayout.ActiveDocument.1">
                  <p:embed/>
                  <p:pic>
                    <p:nvPicPr>
                      <p:cNvPr id="59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3894112-FD7C-2538-2491-0AD2195C56E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" name="Content Placeholder 59">
            <a:extLst>
              <a:ext uri="{FF2B5EF4-FFF2-40B4-BE49-F238E27FC236}">
                <a16:creationId xmlns:a16="http://schemas.microsoft.com/office/drawing/2014/main" id="{9B59C736-1055-98D8-32C5-B013986CC399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2B218B-7E4F-D196-AD37-6CA9C031880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74660" y="168064"/>
            <a:ext cx="10668643" cy="377322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18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Uber combines strong discipline with a culture capable of sustaining long-term growth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A1A239-C0E1-E223-F04B-9D83F84023FC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74660" y="466526"/>
            <a:ext cx="1852314" cy="272833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115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Management Overview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43A817E-22B5-C507-CF0F-A6C5CECA6608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45201" y="3804829"/>
            <a:ext cx="5379009" cy="261610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1400" b="1">
                <a:latin typeface="Segoe UI" panose="020B0502040204020203" pitchFamily="34" charset="0"/>
                <a:cs typeface="Segoe UI" panose="020B0502040204020203" pitchFamily="34" charset="0"/>
              </a:rPr>
              <a:t>Tenured management and an institutional register…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B392C3C-2326-5136-1189-6B7A65E611E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59165" y="964498"/>
            <a:ext cx="11349636" cy="307777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1400" b="1">
                <a:latin typeface="Segoe UI" panose="020B0502040204020203" pitchFamily="34" charset="0"/>
                <a:cs typeface="Segoe UI" panose="020B0502040204020203" pitchFamily="34" charset="0"/>
              </a:rPr>
              <a:t>Uber’s management team combines marketplace operating depth with broad consumer technology, product and finance experience</a:t>
            </a: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65285D16-C802-1815-595C-B46B4C21EB72}"/>
              </a:ext>
            </a:extLst>
          </p:cNvPr>
          <p:cNvSpPr txBox="1">
            <a:spLocks/>
          </p:cNvSpPr>
          <p:nvPr/>
        </p:nvSpPr>
        <p:spPr>
          <a:xfrm>
            <a:off x="6329792" y="3804829"/>
            <a:ext cx="5379009" cy="261610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400" b="1">
                <a:latin typeface="Segoe UI" panose="020B0502040204020203" pitchFamily="34" charset="0"/>
                <a:cs typeface="Segoe UI" panose="020B0502040204020203" pitchFamily="34" charset="0"/>
              </a:rPr>
              <a:t>…create a supportive and engaging internal culture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127C9C3-ECF5-059C-8F43-108DA48864DA}"/>
              </a:ext>
            </a:extLst>
          </p:cNvPr>
          <p:cNvCxnSpPr/>
          <p:nvPr/>
        </p:nvCxnSpPr>
        <p:spPr>
          <a:xfrm>
            <a:off x="5824210" y="1298730"/>
            <a:ext cx="541193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2" name="Picture 81" descr="h0.png">
            <a:extLst>
              <a:ext uri="{FF2B5EF4-FFF2-40B4-BE49-F238E27FC236}">
                <a16:creationId xmlns:a16="http://schemas.microsoft.com/office/drawing/2014/main" id="{6314D68C-45A6-EE32-428E-B65D1F62783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0353" y="1435704"/>
            <a:ext cx="1298448" cy="129844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3" name="TextBox 82">
            <a:extLst>
              <a:ext uri="{FF2B5EF4-FFF2-40B4-BE49-F238E27FC236}">
                <a16:creationId xmlns:a16="http://schemas.microsoft.com/office/drawing/2014/main" id="{2D745BAA-24B1-5D3E-9159-7C37BE332E4D}"/>
              </a:ext>
            </a:extLst>
          </p:cNvPr>
          <p:cNvSpPr txBox="1"/>
          <p:nvPr/>
        </p:nvSpPr>
        <p:spPr>
          <a:xfrm>
            <a:off x="451796" y="2904282"/>
            <a:ext cx="1517904" cy="221599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lang="en-AU" sz="1200" b="1" i="0">
                <a:solidFill>
                  <a:srgbClr val="0D83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Dara Khosrowshahi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FE50547E-1216-A1D6-9DD2-A564133B7A42}"/>
              </a:ext>
            </a:extLst>
          </p:cNvPr>
          <p:cNvSpPr txBox="1"/>
          <p:nvPr/>
        </p:nvSpPr>
        <p:spPr>
          <a:xfrm>
            <a:off x="451796" y="3140722"/>
            <a:ext cx="1517904" cy="23083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1260" b="1" i="0">
                <a:solidFill>
                  <a:srgbClr val="141414"/>
                </a:solidFill>
                <a:cs typeface="Segoe UI" panose="020B0502040204020203" pitchFamily="34" charset="0"/>
              </a:rPr>
              <a:t>CEO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E0C84670-8B76-899C-BDC4-1F61887DF0F7}"/>
              </a:ext>
            </a:extLst>
          </p:cNvPr>
          <p:cNvSpPr txBox="1"/>
          <p:nvPr/>
        </p:nvSpPr>
        <p:spPr>
          <a:xfrm>
            <a:off x="445201" y="3399129"/>
            <a:ext cx="1572768" cy="289310"/>
          </a:xfrm>
          <a:prstGeom prst="rect">
            <a:avLst/>
          </a:prstGeom>
          <a:noFill/>
        </p:spPr>
        <p:txBody>
          <a:bodyPr wrap="square" lIns="36576" tIns="0" rIns="36576" bIns="0" anchor="t">
            <a:spAutoFit/>
          </a:bodyPr>
          <a:lstStyle/>
          <a:p>
            <a:pPr algn="ctr"/>
            <a:r>
              <a:rPr sz="940" b="0" i="0">
                <a:solidFill>
                  <a:srgbClr val="232323"/>
                </a:solidFill>
                <a:cs typeface="Segoe UI" panose="020B0502040204020203" pitchFamily="34" charset="0"/>
              </a:rPr>
              <a:t>Former CEO
Expedia</a:t>
            </a:r>
          </a:p>
        </p:txBody>
      </p:sp>
      <p:pic>
        <p:nvPicPr>
          <p:cNvPr id="86" name="Picture 85" descr="h1.png">
            <a:extLst>
              <a:ext uri="{FF2B5EF4-FFF2-40B4-BE49-F238E27FC236}">
                <a16:creationId xmlns:a16="http://schemas.microsoft.com/office/drawing/2014/main" id="{C6F6D408-8047-ECB9-3144-2C98E5232D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43161" y="1435704"/>
            <a:ext cx="1298448" cy="129844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7" name="TextBox 86">
            <a:extLst>
              <a:ext uri="{FF2B5EF4-FFF2-40B4-BE49-F238E27FC236}">
                <a16:creationId xmlns:a16="http://schemas.microsoft.com/office/drawing/2014/main" id="{E32CA2EB-6C99-2A0E-9951-7170B1EE0A9D}"/>
              </a:ext>
            </a:extLst>
          </p:cNvPr>
          <p:cNvSpPr txBox="1"/>
          <p:nvPr/>
        </p:nvSpPr>
        <p:spPr>
          <a:xfrm>
            <a:off x="2344604" y="2904282"/>
            <a:ext cx="1517904" cy="221599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lang="en-AU" sz="1200" b="1" i="0">
                <a:solidFill>
                  <a:srgbClr val="0D83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Andrew Macdonald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4442F914-BBBE-0D0C-0910-BE16610674C8}"/>
              </a:ext>
            </a:extLst>
          </p:cNvPr>
          <p:cNvSpPr txBox="1"/>
          <p:nvPr/>
        </p:nvSpPr>
        <p:spPr>
          <a:xfrm>
            <a:off x="2344604" y="3140722"/>
            <a:ext cx="1517904" cy="23083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1260" b="1" i="0">
                <a:solidFill>
                  <a:srgbClr val="141414"/>
                </a:solidFill>
                <a:cs typeface="Segoe UI" panose="020B0502040204020203" pitchFamily="34" charset="0"/>
              </a:rPr>
              <a:t>President &amp; COO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022007CA-3382-C200-D5B4-9517A9612583}"/>
              </a:ext>
            </a:extLst>
          </p:cNvPr>
          <p:cNvSpPr txBox="1"/>
          <p:nvPr/>
        </p:nvSpPr>
        <p:spPr>
          <a:xfrm>
            <a:off x="2338009" y="3399129"/>
            <a:ext cx="1572768" cy="289310"/>
          </a:xfrm>
          <a:prstGeom prst="rect">
            <a:avLst/>
          </a:prstGeom>
          <a:noFill/>
        </p:spPr>
        <p:txBody>
          <a:bodyPr wrap="square" lIns="36576" tIns="0" rIns="36576" bIns="0" anchor="t">
            <a:spAutoFit/>
          </a:bodyPr>
          <a:lstStyle/>
          <a:p>
            <a:pPr algn="ctr"/>
            <a:r>
              <a:rPr sz="940" b="0" i="0">
                <a:solidFill>
                  <a:srgbClr val="232323"/>
                </a:solidFill>
                <a:cs typeface="Segoe UI" panose="020B0502040204020203" pitchFamily="34" charset="0"/>
              </a:rPr>
              <a:t>Former Bain &amp; Co.
Consultant</a:t>
            </a:r>
          </a:p>
        </p:txBody>
      </p:sp>
      <p:pic>
        <p:nvPicPr>
          <p:cNvPr id="90" name="Picture 89" descr="h2.png">
            <a:extLst>
              <a:ext uri="{FF2B5EF4-FFF2-40B4-BE49-F238E27FC236}">
                <a16:creationId xmlns:a16="http://schemas.microsoft.com/office/drawing/2014/main" id="{C67C6CA1-B082-329F-A6CA-D5E6EB978E1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35969" y="1435704"/>
            <a:ext cx="1298448" cy="129844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1" name="TextBox 90">
            <a:extLst>
              <a:ext uri="{FF2B5EF4-FFF2-40B4-BE49-F238E27FC236}">
                <a16:creationId xmlns:a16="http://schemas.microsoft.com/office/drawing/2014/main" id="{DE9C9CA0-2F5C-B06F-14D9-E50AF98DC620}"/>
              </a:ext>
            </a:extLst>
          </p:cNvPr>
          <p:cNvSpPr txBox="1"/>
          <p:nvPr/>
        </p:nvSpPr>
        <p:spPr>
          <a:xfrm>
            <a:off x="4237412" y="2904282"/>
            <a:ext cx="1517904" cy="221599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lang="en-AU" sz="1200" b="1" i="0">
                <a:solidFill>
                  <a:srgbClr val="0D83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Jill Hazelbaker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A1E4347B-5450-48ED-F5BE-1B6647F57464}"/>
              </a:ext>
            </a:extLst>
          </p:cNvPr>
          <p:cNvSpPr txBox="1"/>
          <p:nvPr/>
        </p:nvSpPr>
        <p:spPr>
          <a:xfrm>
            <a:off x="4237412" y="3140722"/>
            <a:ext cx="1517904" cy="23083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1260" b="1" i="0">
                <a:solidFill>
                  <a:srgbClr val="141414"/>
                </a:solidFill>
                <a:cs typeface="Segoe UI" panose="020B0502040204020203" pitchFamily="34" charset="0"/>
              </a:rPr>
              <a:t>President &amp; CCAO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2077358F-2C3D-939D-98D6-793435A60213}"/>
              </a:ext>
            </a:extLst>
          </p:cNvPr>
          <p:cNvSpPr txBox="1"/>
          <p:nvPr/>
        </p:nvSpPr>
        <p:spPr>
          <a:xfrm>
            <a:off x="4230817" y="3399129"/>
            <a:ext cx="1572768" cy="289310"/>
          </a:xfrm>
          <a:prstGeom prst="rect">
            <a:avLst/>
          </a:prstGeom>
          <a:noFill/>
        </p:spPr>
        <p:txBody>
          <a:bodyPr wrap="square" lIns="36576" tIns="0" rIns="36576" bIns="0" anchor="t">
            <a:spAutoFit/>
          </a:bodyPr>
          <a:lstStyle/>
          <a:p>
            <a:pPr algn="ctr"/>
            <a:r>
              <a:rPr sz="940" b="0" i="0">
                <a:solidFill>
                  <a:srgbClr val="232323"/>
                </a:solidFill>
                <a:cs typeface="Segoe UI" panose="020B0502040204020203" pitchFamily="34" charset="0"/>
              </a:rPr>
              <a:t>Former Snap &amp;
Google Executive</a:t>
            </a:r>
          </a:p>
        </p:txBody>
      </p:sp>
      <p:pic>
        <p:nvPicPr>
          <p:cNvPr id="94" name="Picture 93" descr="h3.png">
            <a:extLst>
              <a:ext uri="{FF2B5EF4-FFF2-40B4-BE49-F238E27FC236}">
                <a16:creationId xmlns:a16="http://schemas.microsoft.com/office/drawing/2014/main" id="{67CF2017-0BD2-6695-FBAA-8D7C1EBF838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28776" y="1435704"/>
            <a:ext cx="1298448" cy="129844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5" name="TextBox 94">
            <a:extLst>
              <a:ext uri="{FF2B5EF4-FFF2-40B4-BE49-F238E27FC236}">
                <a16:creationId xmlns:a16="http://schemas.microsoft.com/office/drawing/2014/main" id="{D1514D55-FD9D-F1D3-71EA-68CA26EAF9D0}"/>
              </a:ext>
            </a:extLst>
          </p:cNvPr>
          <p:cNvSpPr txBox="1"/>
          <p:nvPr/>
        </p:nvSpPr>
        <p:spPr>
          <a:xfrm>
            <a:off x="5994416" y="2904282"/>
            <a:ext cx="1778011" cy="221599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lang="en-AU" sz="1200" b="1" i="0">
                <a:solidFill>
                  <a:srgbClr val="0D83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Balaji Krishnamurthy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8C7878DB-A5D6-817C-A5C9-5D52F5BCC61A}"/>
              </a:ext>
            </a:extLst>
          </p:cNvPr>
          <p:cNvSpPr txBox="1"/>
          <p:nvPr/>
        </p:nvSpPr>
        <p:spPr>
          <a:xfrm>
            <a:off x="6130219" y="3140722"/>
            <a:ext cx="1517904" cy="23083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1260" b="1" i="0">
                <a:solidFill>
                  <a:srgbClr val="141414"/>
                </a:solidFill>
                <a:cs typeface="Segoe UI" panose="020B0502040204020203" pitchFamily="34" charset="0"/>
              </a:rPr>
              <a:t>CFO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20F22046-4658-D279-B402-BAAEAE961740}"/>
              </a:ext>
            </a:extLst>
          </p:cNvPr>
          <p:cNvSpPr txBox="1"/>
          <p:nvPr/>
        </p:nvSpPr>
        <p:spPr>
          <a:xfrm>
            <a:off x="6123624" y="3399129"/>
            <a:ext cx="1572768" cy="289310"/>
          </a:xfrm>
          <a:prstGeom prst="rect">
            <a:avLst/>
          </a:prstGeom>
          <a:noFill/>
        </p:spPr>
        <p:txBody>
          <a:bodyPr wrap="square" lIns="36576" tIns="0" rIns="36576" bIns="0" anchor="t">
            <a:spAutoFit/>
          </a:bodyPr>
          <a:lstStyle/>
          <a:p>
            <a:pPr algn="ctr"/>
            <a:r>
              <a:rPr sz="940" b="0" i="0">
                <a:solidFill>
                  <a:srgbClr val="232323"/>
                </a:solidFill>
                <a:cs typeface="Segoe UI" panose="020B0502040204020203" pitchFamily="34" charset="0"/>
              </a:rPr>
              <a:t>Former Goldman Sachs
Equity Research</a:t>
            </a:r>
          </a:p>
        </p:txBody>
      </p:sp>
      <p:pic>
        <p:nvPicPr>
          <p:cNvPr id="98" name="Picture 97" descr="h4.png">
            <a:extLst>
              <a:ext uri="{FF2B5EF4-FFF2-40B4-BE49-F238E27FC236}">
                <a16:creationId xmlns:a16="http://schemas.microsoft.com/office/drawing/2014/main" id="{64CFC2C1-A12F-27D7-650C-93F12DF12FA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21584" y="1435704"/>
            <a:ext cx="1298448" cy="129844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9" name="TextBox 98">
            <a:extLst>
              <a:ext uri="{FF2B5EF4-FFF2-40B4-BE49-F238E27FC236}">
                <a16:creationId xmlns:a16="http://schemas.microsoft.com/office/drawing/2014/main" id="{8FAE7374-D7A2-B6FC-31B0-3345DE51A4FD}"/>
              </a:ext>
            </a:extLst>
          </p:cNvPr>
          <p:cNvSpPr txBox="1"/>
          <p:nvPr/>
        </p:nvSpPr>
        <p:spPr>
          <a:xfrm>
            <a:off x="8023028" y="2904282"/>
            <a:ext cx="1517904" cy="221599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lang="en-AU" sz="1200" b="1" i="0">
                <a:solidFill>
                  <a:srgbClr val="0D83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Sachin Kansal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0CA5D16A-77E1-CE5D-8E29-AB696EB879C4}"/>
              </a:ext>
            </a:extLst>
          </p:cNvPr>
          <p:cNvSpPr txBox="1"/>
          <p:nvPr/>
        </p:nvSpPr>
        <p:spPr>
          <a:xfrm>
            <a:off x="8023028" y="3140722"/>
            <a:ext cx="1517904" cy="23083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1260" b="1" i="0">
                <a:solidFill>
                  <a:srgbClr val="141414"/>
                </a:solidFill>
                <a:cs typeface="Segoe UI" panose="020B0502040204020203" pitchFamily="34" charset="0"/>
              </a:rPr>
              <a:t>CPO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B6156975-1315-5D60-77ED-6611E8FD5B6B}"/>
              </a:ext>
            </a:extLst>
          </p:cNvPr>
          <p:cNvSpPr txBox="1"/>
          <p:nvPr/>
        </p:nvSpPr>
        <p:spPr>
          <a:xfrm>
            <a:off x="8016432" y="3399129"/>
            <a:ext cx="1572768" cy="289310"/>
          </a:xfrm>
          <a:prstGeom prst="rect">
            <a:avLst/>
          </a:prstGeom>
          <a:noFill/>
        </p:spPr>
        <p:txBody>
          <a:bodyPr wrap="square" lIns="36576" tIns="0" rIns="36576" bIns="0" anchor="t">
            <a:spAutoFit/>
          </a:bodyPr>
          <a:lstStyle/>
          <a:p>
            <a:pPr algn="ctr"/>
            <a:r>
              <a:rPr sz="940" b="0" i="0">
                <a:solidFill>
                  <a:srgbClr val="232323"/>
                </a:solidFill>
                <a:cs typeface="Segoe UI" panose="020B0502040204020203" pitchFamily="34" charset="0"/>
              </a:rPr>
              <a:t>Former VP Product
Lookout</a:t>
            </a:r>
          </a:p>
        </p:txBody>
      </p:sp>
      <p:pic>
        <p:nvPicPr>
          <p:cNvPr id="102" name="Picture 101" descr="h5.png">
            <a:extLst>
              <a:ext uri="{FF2B5EF4-FFF2-40B4-BE49-F238E27FC236}">
                <a16:creationId xmlns:a16="http://schemas.microsoft.com/office/drawing/2014/main" id="{C3FD9FC6-3DFD-2521-97F2-EE5312D8335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014393" y="1435704"/>
            <a:ext cx="1298448" cy="129844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3" name="TextBox 102">
            <a:extLst>
              <a:ext uri="{FF2B5EF4-FFF2-40B4-BE49-F238E27FC236}">
                <a16:creationId xmlns:a16="http://schemas.microsoft.com/office/drawing/2014/main" id="{7EFA7072-9DA1-6A53-9932-E9366C2D8458}"/>
              </a:ext>
            </a:extLst>
          </p:cNvPr>
          <p:cNvSpPr txBox="1"/>
          <p:nvPr/>
        </p:nvSpPr>
        <p:spPr>
          <a:xfrm>
            <a:off x="9915836" y="2904282"/>
            <a:ext cx="1517904" cy="221599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lang="en-AU" sz="1200" b="1" i="0">
                <a:solidFill>
                  <a:srgbClr val="0D83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Praveen N. Naga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518B1440-3A05-618B-D264-D7B41BCF5B76}"/>
              </a:ext>
            </a:extLst>
          </p:cNvPr>
          <p:cNvSpPr txBox="1"/>
          <p:nvPr/>
        </p:nvSpPr>
        <p:spPr>
          <a:xfrm>
            <a:off x="9915836" y="3140722"/>
            <a:ext cx="1517904" cy="23083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1260" b="1" i="0">
                <a:solidFill>
                  <a:srgbClr val="141414"/>
                </a:solidFill>
                <a:cs typeface="Segoe UI" panose="020B0502040204020203" pitchFamily="34" charset="0"/>
              </a:rPr>
              <a:t>CTO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391E33EB-FBFD-0C90-30F2-5BBF416ACEC9}"/>
              </a:ext>
            </a:extLst>
          </p:cNvPr>
          <p:cNvSpPr txBox="1"/>
          <p:nvPr/>
        </p:nvSpPr>
        <p:spPr>
          <a:xfrm>
            <a:off x="9909240" y="3399129"/>
            <a:ext cx="1572768" cy="289310"/>
          </a:xfrm>
          <a:prstGeom prst="rect">
            <a:avLst/>
          </a:prstGeom>
          <a:noFill/>
        </p:spPr>
        <p:txBody>
          <a:bodyPr wrap="square" lIns="36576" tIns="0" rIns="36576" bIns="0" anchor="t">
            <a:spAutoFit/>
          </a:bodyPr>
          <a:lstStyle/>
          <a:p>
            <a:pPr algn="ctr"/>
            <a:r>
              <a:rPr sz="940" b="0" i="0">
                <a:solidFill>
                  <a:srgbClr val="232323"/>
                </a:solidFill>
                <a:cs typeface="Segoe UI" panose="020B0502040204020203" pitchFamily="34" charset="0"/>
              </a:rPr>
              <a:t>Former Engineering
Leader LinkedIn</a:t>
            </a:r>
          </a:p>
        </p:txBody>
      </p:sp>
      <p:graphicFrame>
        <p:nvGraphicFramePr>
          <p:cNvPr id="109" name="Chart 108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71811344"/>
              </p:ext>
            </p:extLst>
          </p:nvPr>
        </p:nvGraphicFramePr>
        <p:xfrm>
          <a:off x="3741609" y="4172070"/>
          <a:ext cx="1792838" cy="13607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sp>
        <p:nvSpPr>
          <p:cNvPr id="111" name="Rectangle 110">
            <a:extLst>
              <a:ext uri="{FF2B5EF4-FFF2-40B4-BE49-F238E27FC236}">
                <a16:creationId xmlns:a16="http://schemas.microsoft.com/office/drawing/2014/main" id="{C2041744-853E-6363-37F0-0C01757B4636}"/>
              </a:ext>
            </a:extLst>
          </p:cNvPr>
          <p:cNvSpPr/>
          <p:nvPr/>
        </p:nvSpPr>
        <p:spPr>
          <a:xfrm>
            <a:off x="451796" y="4330022"/>
            <a:ext cx="1335024" cy="813816"/>
          </a:xfrm>
          <a:prstGeom prst="rect">
            <a:avLst/>
          </a:prstGeom>
          <a:solidFill>
            <a:srgbClr val="0D83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CCB86234-3FA9-2C92-4AA1-542F157E3D1E}"/>
              </a:ext>
            </a:extLst>
          </p:cNvPr>
          <p:cNvSpPr txBox="1"/>
          <p:nvPr/>
        </p:nvSpPr>
        <p:spPr>
          <a:xfrm>
            <a:off x="497850" y="4476100"/>
            <a:ext cx="1261872" cy="46782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lang="en-AU" sz="1400" b="1" i="0">
                <a:solidFill>
                  <a:srgbClr val="FFFFFF"/>
                </a:solidFill>
              </a:rPr>
              <a:t>Average
Age</a:t>
            </a:r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EDF960D8-1FFC-F8E4-6E1E-6E7C324D7A83}"/>
              </a:ext>
            </a:extLst>
          </p:cNvPr>
          <p:cNvSpPr/>
          <p:nvPr/>
        </p:nvSpPr>
        <p:spPr>
          <a:xfrm>
            <a:off x="1786820" y="4330022"/>
            <a:ext cx="1335024" cy="813816"/>
          </a:xfrm>
          <a:prstGeom prst="rect">
            <a:avLst/>
          </a:prstGeom>
          <a:solidFill>
            <a:srgbClr val="EBEB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77767F69-AAE9-3EB8-473A-6DB3D7852393}"/>
              </a:ext>
            </a:extLst>
          </p:cNvPr>
          <p:cNvSpPr txBox="1"/>
          <p:nvPr/>
        </p:nvSpPr>
        <p:spPr>
          <a:xfrm>
            <a:off x="1673224" y="4591312"/>
            <a:ext cx="1618488" cy="270843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lang="en-AU" sz="1520" b="1" i="0">
                <a:solidFill>
                  <a:srgbClr val="2B014F"/>
                </a:solidFill>
              </a:rPr>
              <a:t>49.5 Years</a:t>
            </a:r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5B9DEE6A-D7BB-CB80-01FF-93C3D6050916}"/>
              </a:ext>
            </a:extLst>
          </p:cNvPr>
          <p:cNvSpPr/>
          <p:nvPr/>
        </p:nvSpPr>
        <p:spPr>
          <a:xfrm>
            <a:off x="451796" y="5399870"/>
            <a:ext cx="1335024" cy="813816"/>
          </a:xfrm>
          <a:prstGeom prst="rect">
            <a:avLst/>
          </a:prstGeom>
          <a:solidFill>
            <a:srgbClr val="0D83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A4D5E66F-A639-06EC-4436-25D5A4C5A401}"/>
              </a:ext>
            </a:extLst>
          </p:cNvPr>
          <p:cNvSpPr txBox="1"/>
          <p:nvPr/>
        </p:nvSpPr>
        <p:spPr>
          <a:xfrm>
            <a:off x="497850" y="5545948"/>
            <a:ext cx="1261872" cy="46782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lang="en-AU" sz="1400" b="1" i="0">
                <a:solidFill>
                  <a:srgbClr val="FFFFFF"/>
                </a:solidFill>
              </a:rPr>
              <a:t>Average
Tenure</a:t>
            </a:r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4DD1BBBF-5522-4BE5-A19A-BB600EB509CE}"/>
              </a:ext>
            </a:extLst>
          </p:cNvPr>
          <p:cNvSpPr/>
          <p:nvPr/>
        </p:nvSpPr>
        <p:spPr>
          <a:xfrm>
            <a:off x="1786820" y="5399870"/>
            <a:ext cx="1335024" cy="813816"/>
          </a:xfrm>
          <a:prstGeom prst="rect">
            <a:avLst/>
          </a:prstGeom>
          <a:solidFill>
            <a:srgbClr val="EBEB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2BBBCFC0-6BF0-2D63-16A5-56FECE9BFE1F}"/>
              </a:ext>
            </a:extLst>
          </p:cNvPr>
          <p:cNvSpPr txBox="1"/>
          <p:nvPr/>
        </p:nvSpPr>
        <p:spPr>
          <a:xfrm>
            <a:off x="1681145" y="5682223"/>
            <a:ext cx="1618488" cy="270843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lang="en-AU" sz="1520" b="1" i="0">
                <a:solidFill>
                  <a:srgbClr val="2B014F"/>
                </a:solidFill>
              </a:rPr>
              <a:t>6.0 Years</a:t>
            </a: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B608978B-3C15-F8C8-2666-B97E0014E3F9}"/>
              </a:ext>
            </a:extLst>
          </p:cNvPr>
          <p:cNvSpPr txBox="1"/>
          <p:nvPr/>
        </p:nvSpPr>
        <p:spPr>
          <a:xfrm>
            <a:off x="7181350" y="4333146"/>
            <a:ext cx="457200" cy="4572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4400" b="0" i="0">
                <a:solidFill>
                  <a:srgbClr val="006641"/>
                </a:solidFill>
                <a:latin typeface="Arial"/>
              </a:rPr>
              <a:t>★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6733164F-F172-8D79-9C3B-2EB8DDC327A2}"/>
              </a:ext>
            </a:extLst>
          </p:cNvPr>
          <p:cNvSpPr txBox="1"/>
          <p:nvPr/>
        </p:nvSpPr>
        <p:spPr>
          <a:xfrm>
            <a:off x="7940302" y="4333146"/>
            <a:ext cx="457200" cy="4572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4400" b="0" i="0">
                <a:solidFill>
                  <a:srgbClr val="006641"/>
                </a:solidFill>
                <a:latin typeface="Arial"/>
              </a:rPr>
              <a:t>★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B41E4400-0E14-C13C-DFCB-B8AA326F6F9D}"/>
              </a:ext>
            </a:extLst>
          </p:cNvPr>
          <p:cNvSpPr txBox="1"/>
          <p:nvPr/>
        </p:nvSpPr>
        <p:spPr>
          <a:xfrm>
            <a:off x="8699254" y="4333146"/>
            <a:ext cx="457200" cy="4572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4400" b="0" i="0">
                <a:solidFill>
                  <a:srgbClr val="006641"/>
                </a:solidFill>
                <a:latin typeface="Arial"/>
              </a:rPr>
              <a:t>★</a:t>
            </a: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D187EE45-8EB7-FA2E-630E-9A86F2A5A0AE}"/>
              </a:ext>
            </a:extLst>
          </p:cNvPr>
          <p:cNvSpPr txBox="1"/>
          <p:nvPr/>
        </p:nvSpPr>
        <p:spPr>
          <a:xfrm>
            <a:off x="9458206" y="4223192"/>
            <a:ext cx="457200" cy="67710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en-AU" sz="4400" b="0" i="0">
                <a:solidFill>
                  <a:srgbClr val="006641"/>
                </a:solidFill>
                <a:latin typeface="Arial"/>
              </a:rPr>
              <a:t>★</a:t>
            </a: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8151E4DA-D4BF-CBD8-0D29-6769EDEEC05E}"/>
              </a:ext>
            </a:extLst>
          </p:cNvPr>
          <p:cNvSpPr txBox="1"/>
          <p:nvPr/>
        </p:nvSpPr>
        <p:spPr>
          <a:xfrm>
            <a:off x="10217158" y="4223192"/>
            <a:ext cx="457200" cy="67710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en-AU" sz="4400" b="0" i="0">
                <a:solidFill>
                  <a:srgbClr val="006641"/>
                </a:solidFill>
                <a:latin typeface="Arial"/>
              </a:rPr>
              <a:t>☆</a:t>
            </a:r>
          </a:p>
        </p:txBody>
      </p:sp>
      <p:sp>
        <p:nvSpPr>
          <p:cNvPr id="124" name="Rectangle 123">
            <a:extLst>
              <a:ext uri="{FF2B5EF4-FFF2-40B4-BE49-F238E27FC236}">
                <a16:creationId xmlns:a16="http://schemas.microsoft.com/office/drawing/2014/main" id="{CFA299CE-1ECE-75D2-C37B-A52E0EE4EC05}"/>
              </a:ext>
            </a:extLst>
          </p:cNvPr>
          <p:cNvSpPr/>
          <p:nvPr/>
        </p:nvSpPr>
        <p:spPr>
          <a:xfrm>
            <a:off x="6329792" y="4964699"/>
            <a:ext cx="5212080" cy="576072"/>
          </a:xfrm>
          <a:prstGeom prst="rect">
            <a:avLst/>
          </a:prstGeom>
          <a:noFill/>
          <a:ln w="15240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F8B08D5F-AB97-D16C-C27F-498F8BECCC07}"/>
              </a:ext>
            </a:extLst>
          </p:cNvPr>
          <p:cNvSpPr txBox="1"/>
          <p:nvPr/>
        </p:nvSpPr>
        <p:spPr>
          <a:xfrm>
            <a:off x="6421232" y="5117448"/>
            <a:ext cx="5029200" cy="243143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lang="en-US" sz="1340" b="1" i="0">
                <a:solidFill>
                  <a:srgbClr val="141414"/>
                </a:solidFill>
                <a:cs typeface="Segoe UI" panose="020B0502040204020203" pitchFamily="34" charset="0"/>
              </a:rPr>
              <a:t>3.7 Star Glassdoor rating based on 16,398 reviews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C6F549FA-0BD0-77B3-7BEA-92079F3D390A}"/>
              </a:ext>
            </a:extLst>
          </p:cNvPr>
          <p:cNvSpPr txBox="1"/>
          <p:nvPr/>
        </p:nvSpPr>
        <p:spPr>
          <a:xfrm>
            <a:off x="6329792" y="5665953"/>
            <a:ext cx="4934364" cy="6514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171450" indent="-171450" algn="l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100">
                <a:solidFill>
                  <a:srgbClr val="1E1E1E"/>
                </a:solidFill>
                <a:cs typeface="Segoe UI" panose="020B0502040204020203" pitchFamily="34" charset="0"/>
              </a:rPr>
              <a:t>65% would </a:t>
            </a:r>
            <a:r>
              <a:rPr lang="en-US" sz="1100" b="1">
                <a:solidFill>
                  <a:srgbClr val="1E1E1E"/>
                </a:solidFill>
                <a:cs typeface="Segoe UI" panose="020B0502040204020203" pitchFamily="34" charset="0"/>
              </a:rPr>
              <a:t>recommend working at Uber </a:t>
            </a:r>
            <a:r>
              <a:rPr lang="en-US" sz="1100">
                <a:solidFill>
                  <a:srgbClr val="1E1E1E"/>
                </a:solidFill>
                <a:cs typeface="Segoe UI" panose="020B0502040204020203" pitchFamily="34" charset="0"/>
              </a:rPr>
              <a:t>to a friend</a:t>
            </a:r>
          </a:p>
          <a:p>
            <a:pPr marL="171450" indent="-171450" algn="l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100">
                <a:solidFill>
                  <a:srgbClr val="1E1E1E"/>
                </a:solidFill>
                <a:cs typeface="Segoe UI" panose="020B0502040204020203" pitchFamily="34" charset="0"/>
              </a:rPr>
              <a:t>70% </a:t>
            </a:r>
            <a:r>
              <a:rPr lang="en-US" sz="1100" b="1">
                <a:solidFill>
                  <a:srgbClr val="1E1E1E"/>
                </a:solidFill>
                <a:cs typeface="Segoe UI" panose="020B0502040204020203" pitchFamily="34" charset="0"/>
              </a:rPr>
              <a:t>approve of CEO </a:t>
            </a:r>
            <a:r>
              <a:rPr lang="en-US" sz="1100">
                <a:solidFill>
                  <a:srgbClr val="1E1E1E"/>
                </a:solidFill>
                <a:cs typeface="Segoe UI" panose="020B0502040204020203" pitchFamily="34" charset="0"/>
              </a:rPr>
              <a:t>Dara Khosrowshahi</a:t>
            </a:r>
          </a:p>
          <a:p>
            <a:pPr marL="171450" indent="-171450" algn="l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100">
                <a:solidFill>
                  <a:srgbClr val="1E1E1E"/>
                </a:solidFill>
                <a:cs typeface="Segoe UI" panose="020B0502040204020203" pitchFamily="34" charset="0"/>
              </a:rPr>
              <a:t>Employee ratings are </a:t>
            </a:r>
            <a:r>
              <a:rPr lang="en-US" sz="1100" b="1">
                <a:solidFill>
                  <a:srgbClr val="1E1E1E"/>
                </a:solidFill>
                <a:cs typeface="Segoe UI" panose="020B0502040204020203" pitchFamily="34" charset="0"/>
              </a:rPr>
              <a:t>in line with the Information Technology industry average</a:t>
            </a:r>
          </a:p>
        </p:txBody>
      </p:sp>
      <p:cxnSp>
        <p:nvCxnSpPr>
          <p:cNvPr id="131" name="Straight Connector 130">
            <a:extLst>
              <a:ext uri="{FF2B5EF4-FFF2-40B4-BE49-F238E27FC236}">
                <a16:creationId xmlns:a16="http://schemas.microsoft.com/office/drawing/2014/main" id="{C378AD59-B016-4E0F-4996-1C053BF2A25B}"/>
              </a:ext>
            </a:extLst>
          </p:cNvPr>
          <p:cNvCxnSpPr>
            <a:cxnSpLocks/>
            <a:endCxn id="133" idx="0"/>
          </p:cNvCxnSpPr>
          <p:nvPr/>
        </p:nvCxnSpPr>
        <p:spPr>
          <a:xfrm>
            <a:off x="4634657" y="5399870"/>
            <a:ext cx="0" cy="331290"/>
          </a:xfrm>
          <a:prstGeom prst="line">
            <a:avLst/>
          </a:prstGeom>
          <a:ln w="9525">
            <a:solidFill>
              <a:schemeClr val="tx2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3" name="Rectangle 132">
            <a:extLst>
              <a:ext uri="{FF2B5EF4-FFF2-40B4-BE49-F238E27FC236}">
                <a16:creationId xmlns:a16="http://schemas.microsoft.com/office/drawing/2014/main" id="{1C5AD1A3-C9A6-3D70-F47D-29FD69972A95}"/>
              </a:ext>
            </a:extLst>
          </p:cNvPr>
          <p:cNvSpPr/>
          <p:nvPr/>
        </p:nvSpPr>
        <p:spPr>
          <a:xfrm>
            <a:off x="3470965" y="5731160"/>
            <a:ext cx="2327384" cy="482526"/>
          </a:xfrm>
          <a:prstGeom prst="rect">
            <a:avLst/>
          </a:prstGeom>
          <a:noFill/>
          <a:ln w="9525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0398F351-68E1-E9D2-5A69-3E192DDABE13}"/>
              </a:ext>
            </a:extLst>
          </p:cNvPr>
          <p:cNvSpPr txBox="1"/>
          <p:nvPr/>
        </p:nvSpPr>
        <p:spPr>
          <a:xfrm>
            <a:off x="3470965" y="5761932"/>
            <a:ext cx="232738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/>
              <a:t>80% institutional, with </a:t>
            </a:r>
            <a:r>
              <a:rPr lang="en-US" sz="1100" b="1"/>
              <a:t>3.81% insider ownership</a:t>
            </a:r>
          </a:p>
        </p:txBody>
      </p:sp>
    </p:spTree>
    <p:extLst>
      <p:ext uri="{BB962C8B-B14F-4D97-AF65-F5344CB8AC3E}">
        <p14:creationId xmlns:p14="http://schemas.microsoft.com/office/powerpoint/2010/main" val="278262358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6DD7A60-168B-E2F7-F4FF-31E9C3F1356F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2646946" y="6592029"/>
            <a:ext cx="8530141" cy="24039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8190880-9587-3416-F945-90EB61E82DE2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15311" y="-1742665"/>
            <a:ext cx="10668643" cy="561428"/>
          </a:xfrm>
          <a:prstGeom prst="rect">
            <a:avLst/>
          </a:prstGeom>
        </p:spPr>
        <p:txBody>
          <a:bodyPr/>
          <a:lstStyle/>
          <a:p>
            <a:r>
              <a:rPr lang="en-US"/>
              <a:t>Operating leverage nearly triples EPS while revenue roughly doubles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AB5CC72-14E3-0AE9-2698-7314886EAE5B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15311" y="-1328780"/>
            <a:ext cx="1852314" cy="272833"/>
          </a:xfrm>
          <a:prstGeom prst="rect">
            <a:avLst/>
          </a:prstGeom>
        </p:spPr>
        <p:txBody>
          <a:bodyPr/>
          <a:lstStyle/>
          <a:p>
            <a:r>
              <a:rPr lang="en-GB"/>
              <a:t>Income Statement</a:t>
            </a:r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C6DEC76-2511-77D2-525D-52F44EB350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311" y="1153244"/>
            <a:ext cx="6801097" cy="4952588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CB9C18EC-A4AA-870E-1353-E27076886B62}"/>
              </a:ext>
            </a:extLst>
          </p:cNvPr>
          <p:cNvGrpSpPr/>
          <p:nvPr/>
        </p:nvGrpSpPr>
        <p:grpSpPr>
          <a:xfrm>
            <a:off x="7446639" y="1100266"/>
            <a:ext cx="713029" cy="5005566"/>
            <a:chOff x="6096001" y="1557338"/>
            <a:chExt cx="0" cy="4500562"/>
          </a:xfrm>
          <a:solidFill>
            <a:schemeClr val="bg1">
              <a:lumMod val="85000"/>
            </a:schemeClr>
          </a:solidFill>
        </p:grpSpPr>
        <p:cxnSp>
          <p:nvCxnSpPr>
            <p:cNvPr id="9" name="Gerader Verbinder 55">
              <a:extLst>
                <a:ext uri="{FF2B5EF4-FFF2-40B4-BE49-F238E27FC236}">
                  <a16:creationId xmlns:a16="http://schemas.microsoft.com/office/drawing/2014/main" id="{41A41B34-969B-82FB-FCB5-A1A421E5196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96001" y="1557338"/>
              <a:ext cx="0" cy="1952893"/>
            </a:xfrm>
            <a:prstGeom prst="line">
              <a:avLst/>
            </a:prstGeom>
            <a:grpFill/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Gerader Verbinder 56">
              <a:extLst>
                <a:ext uri="{FF2B5EF4-FFF2-40B4-BE49-F238E27FC236}">
                  <a16:creationId xmlns:a16="http://schemas.microsoft.com/office/drawing/2014/main" id="{ACC0473B-8E91-8B63-FD93-21DEA833B9D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96001" y="4105007"/>
              <a:ext cx="0" cy="1952893"/>
            </a:xfrm>
            <a:prstGeom prst="line">
              <a:avLst/>
            </a:prstGeom>
            <a:grpFill/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riangle 10">
            <a:extLst>
              <a:ext uri="{FF2B5EF4-FFF2-40B4-BE49-F238E27FC236}">
                <a16:creationId xmlns:a16="http://schemas.microsoft.com/office/drawing/2014/main" id="{B9496943-7845-A048-C4A4-1328BD4C2443}"/>
              </a:ext>
            </a:extLst>
          </p:cNvPr>
          <p:cNvSpPr/>
          <p:nvPr/>
        </p:nvSpPr>
        <p:spPr>
          <a:xfrm rot="5400000">
            <a:off x="7340020" y="3500117"/>
            <a:ext cx="292100" cy="205862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3D4081F-8EDD-0B46-3A85-EC1EF63EDF8F}"/>
              </a:ext>
            </a:extLst>
          </p:cNvPr>
          <p:cNvSpPr/>
          <p:nvPr/>
        </p:nvSpPr>
        <p:spPr>
          <a:xfrm>
            <a:off x="8010939" y="1153244"/>
            <a:ext cx="3538331" cy="1152634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617FCF8-684C-2411-3C2B-CA7507CC96CE}"/>
              </a:ext>
            </a:extLst>
          </p:cNvPr>
          <p:cNvSpPr/>
          <p:nvPr/>
        </p:nvSpPr>
        <p:spPr>
          <a:xfrm>
            <a:off x="8010938" y="4953198"/>
            <a:ext cx="3538331" cy="1152634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97C382A-0841-1B64-8A76-23590B70167E}"/>
              </a:ext>
            </a:extLst>
          </p:cNvPr>
          <p:cNvSpPr/>
          <p:nvPr/>
        </p:nvSpPr>
        <p:spPr>
          <a:xfrm>
            <a:off x="8010937" y="3053221"/>
            <a:ext cx="3538331" cy="1152634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94DC72A-BAD8-BB13-B11A-6C1411E40D01}"/>
              </a:ext>
            </a:extLst>
          </p:cNvPr>
          <p:cNvSpPr txBox="1"/>
          <p:nvPr/>
        </p:nvSpPr>
        <p:spPr>
          <a:xfrm>
            <a:off x="8020108" y="1560284"/>
            <a:ext cx="3538328" cy="33855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AU" sz="1600"/>
              <a:t>Revenue roughly doubles by 2030E</a:t>
            </a:r>
            <a:endParaRPr lang="en-US" sz="160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997BF72-859D-54E5-E0E0-55E9501D8F4B}"/>
              </a:ext>
            </a:extLst>
          </p:cNvPr>
          <p:cNvSpPr txBox="1"/>
          <p:nvPr/>
        </p:nvSpPr>
        <p:spPr>
          <a:xfrm>
            <a:off x="8020108" y="3454711"/>
            <a:ext cx="353832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U" sz="1600"/>
              <a:t>Operating margin expands 610bps</a:t>
            </a:r>
            <a:endParaRPr lang="en-US" sz="160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802951B-519E-312B-57DA-AACCB5C461F4}"/>
              </a:ext>
            </a:extLst>
          </p:cNvPr>
          <p:cNvSpPr txBox="1"/>
          <p:nvPr/>
        </p:nvSpPr>
        <p:spPr>
          <a:xfrm>
            <a:off x="8010938" y="5354688"/>
            <a:ext cx="354749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U" sz="1600"/>
              <a:t>EPS more than triples to $9.92</a:t>
            </a:r>
            <a:endParaRPr lang="en-US" sz="160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482D7F-0B44-156A-B331-B81663C6F507}"/>
              </a:ext>
            </a:extLst>
          </p:cNvPr>
          <p:cNvSpPr txBox="1">
            <a:spLocks/>
          </p:cNvSpPr>
          <p:nvPr/>
        </p:nvSpPr>
        <p:spPr>
          <a:xfrm>
            <a:off x="274660" y="168064"/>
            <a:ext cx="10668643" cy="377322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8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Operating leverage nearly triples EPS while revenue roughly doubles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EBD15ECA-2661-3E4E-6B46-829699157994}"/>
              </a:ext>
            </a:extLst>
          </p:cNvPr>
          <p:cNvSpPr txBox="1">
            <a:spLocks/>
          </p:cNvSpPr>
          <p:nvPr/>
        </p:nvSpPr>
        <p:spPr>
          <a:xfrm>
            <a:off x="274660" y="466526"/>
            <a:ext cx="1852314" cy="272833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5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Income statement</a:t>
            </a:r>
          </a:p>
        </p:txBody>
      </p:sp>
    </p:spTree>
    <p:extLst>
      <p:ext uri="{BB962C8B-B14F-4D97-AF65-F5344CB8AC3E}">
        <p14:creationId xmlns:p14="http://schemas.microsoft.com/office/powerpoint/2010/main" val="403565575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F149198-69E8-95E4-2A5C-4A449ADAC762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2646946" y="6592029"/>
            <a:ext cx="8530141" cy="24039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4F9D948-11A7-46F3-24BF-4BB3EC575E75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74660" y="-1767945"/>
            <a:ext cx="10668643" cy="561428"/>
          </a:xfrm>
          <a:prstGeom prst="rect">
            <a:avLst/>
          </a:prstGeom>
        </p:spPr>
        <p:txBody>
          <a:bodyPr/>
          <a:lstStyle/>
          <a:p>
            <a:r>
              <a:rPr lang="en-US"/>
              <a:t>Delivery Hero creates a temporary leverage spike before FCF restores a net-cash balance sheet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59DE8D7-89BE-4174-B745-5CA74C9ABDA4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74661" y="-1080191"/>
            <a:ext cx="1852314" cy="272833"/>
          </a:xfrm>
          <a:prstGeom prst="rect">
            <a:avLst/>
          </a:prstGeom>
        </p:spPr>
        <p:txBody>
          <a:bodyPr/>
          <a:lstStyle/>
          <a:p>
            <a:r>
              <a:rPr lang="en-GB"/>
              <a:t>Balance Sheet</a:t>
            </a:r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596E74-546C-4B91-D801-18D835F78F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661" y="1153244"/>
            <a:ext cx="6696754" cy="4952588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C188D32A-F1BD-3201-0CF0-10802F19477F}"/>
              </a:ext>
            </a:extLst>
          </p:cNvPr>
          <p:cNvGrpSpPr/>
          <p:nvPr/>
        </p:nvGrpSpPr>
        <p:grpSpPr>
          <a:xfrm>
            <a:off x="7446639" y="1100266"/>
            <a:ext cx="713029" cy="5005566"/>
            <a:chOff x="6096001" y="1557338"/>
            <a:chExt cx="0" cy="4500562"/>
          </a:xfrm>
          <a:solidFill>
            <a:schemeClr val="bg1">
              <a:lumMod val="85000"/>
            </a:schemeClr>
          </a:solidFill>
        </p:grpSpPr>
        <p:cxnSp>
          <p:nvCxnSpPr>
            <p:cNvPr id="9" name="Gerader Verbinder 55">
              <a:extLst>
                <a:ext uri="{FF2B5EF4-FFF2-40B4-BE49-F238E27FC236}">
                  <a16:creationId xmlns:a16="http://schemas.microsoft.com/office/drawing/2014/main" id="{803FDB0D-1755-7950-8A96-1F33B31A8C3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96001" y="1557338"/>
              <a:ext cx="0" cy="1952893"/>
            </a:xfrm>
            <a:prstGeom prst="line">
              <a:avLst/>
            </a:prstGeom>
            <a:grpFill/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Gerader Verbinder 56">
              <a:extLst>
                <a:ext uri="{FF2B5EF4-FFF2-40B4-BE49-F238E27FC236}">
                  <a16:creationId xmlns:a16="http://schemas.microsoft.com/office/drawing/2014/main" id="{8BFD4B0B-2B70-0C25-2B7A-4F7649E74E5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96001" y="4105007"/>
              <a:ext cx="0" cy="1952893"/>
            </a:xfrm>
            <a:prstGeom prst="line">
              <a:avLst/>
            </a:prstGeom>
            <a:grpFill/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riangle 10">
            <a:extLst>
              <a:ext uri="{FF2B5EF4-FFF2-40B4-BE49-F238E27FC236}">
                <a16:creationId xmlns:a16="http://schemas.microsoft.com/office/drawing/2014/main" id="{1C54855D-6E9C-5F90-6D2A-D88D723FDE10}"/>
              </a:ext>
            </a:extLst>
          </p:cNvPr>
          <p:cNvSpPr/>
          <p:nvPr/>
        </p:nvSpPr>
        <p:spPr>
          <a:xfrm rot="5400000">
            <a:off x="7340020" y="3500117"/>
            <a:ext cx="292100" cy="205862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39D412F-36A8-D85C-1B3F-DDFC5B007C59}"/>
              </a:ext>
            </a:extLst>
          </p:cNvPr>
          <p:cNvSpPr/>
          <p:nvPr/>
        </p:nvSpPr>
        <p:spPr>
          <a:xfrm>
            <a:off x="8010939" y="1153244"/>
            <a:ext cx="3538331" cy="1152634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788F450-417B-D24A-DE25-F2CADE2C5EE0}"/>
              </a:ext>
            </a:extLst>
          </p:cNvPr>
          <p:cNvSpPr/>
          <p:nvPr/>
        </p:nvSpPr>
        <p:spPr>
          <a:xfrm>
            <a:off x="8010938" y="4953198"/>
            <a:ext cx="3538331" cy="1152634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13329A4-7011-4371-50F3-0D196124EC1F}"/>
              </a:ext>
            </a:extLst>
          </p:cNvPr>
          <p:cNvSpPr/>
          <p:nvPr/>
        </p:nvSpPr>
        <p:spPr>
          <a:xfrm>
            <a:off x="8010937" y="3053221"/>
            <a:ext cx="3538331" cy="1152634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1BFAC3F-F227-801D-79A4-D9BB947B8CC6}"/>
              </a:ext>
            </a:extLst>
          </p:cNvPr>
          <p:cNvSpPr txBox="1"/>
          <p:nvPr/>
        </p:nvSpPr>
        <p:spPr>
          <a:xfrm>
            <a:off x="8010937" y="1544895"/>
            <a:ext cx="353833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U" sz="1600"/>
              <a:t>Debt peaks at $20.7bn</a:t>
            </a:r>
            <a:endParaRPr lang="en-US" sz="160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CBE09C6-E01E-F080-D552-0FD38D87F4B6}"/>
              </a:ext>
            </a:extLst>
          </p:cNvPr>
          <p:cNvSpPr txBox="1"/>
          <p:nvPr/>
        </p:nvSpPr>
        <p:spPr>
          <a:xfrm>
            <a:off x="8000725" y="3449917"/>
            <a:ext cx="354854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U" sz="1600"/>
              <a:t>Uber reaches net cash by 2030E</a:t>
            </a:r>
            <a:endParaRPr lang="en-US" sz="160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B958662-DFF9-5271-20DD-24C2A037626B}"/>
              </a:ext>
            </a:extLst>
          </p:cNvPr>
          <p:cNvSpPr txBox="1"/>
          <p:nvPr/>
        </p:nvSpPr>
        <p:spPr>
          <a:xfrm>
            <a:off x="8010937" y="5360238"/>
            <a:ext cx="353833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U" sz="1600"/>
              <a:t>Book equity reaches $87.7bn</a:t>
            </a:r>
            <a:endParaRPr lang="en-US" sz="160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85926D-3102-3984-D412-383907D9A094}"/>
              </a:ext>
            </a:extLst>
          </p:cNvPr>
          <p:cNvSpPr txBox="1">
            <a:spLocks/>
          </p:cNvSpPr>
          <p:nvPr/>
        </p:nvSpPr>
        <p:spPr>
          <a:xfrm>
            <a:off x="274660" y="168064"/>
            <a:ext cx="10668643" cy="377322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8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Delivery Hero creates a temporary leverage spike before FCF restores a net-cash balance sheet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B8929F91-3884-4635-EC63-FD48664A1203}"/>
              </a:ext>
            </a:extLst>
          </p:cNvPr>
          <p:cNvSpPr txBox="1">
            <a:spLocks/>
          </p:cNvSpPr>
          <p:nvPr/>
        </p:nvSpPr>
        <p:spPr>
          <a:xfrm>
            <a:off x="274660" y="466526"/>
            <a:ext cx="1852314" cy="272833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5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Balance Sheet</a:t>
            </a:r>
          </a:p>
        </p:txBody>
      </p:sp>
    </p:spTree>
    <p:extLst>
      <p:ext uri="{BB962C8B-B14F-4D97-AF65-F5344CB8AC3E}">
        <p14:creationId xmlns:p14="http://schemas.microsoft.com/office/powerpoint/2010/main" val="157283624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AFE6A76-F50E-F51A-5472-3BAB63EE29A5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2646946" y="6592029"/>
            <a:ext cx="8530141" cy="24039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82D5836-8C95-B0D1-B775-6591A88CC88F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74660" y="-1947596"/>
            <a:ext cx="10668643" cy="561428"/>
          </a:xfrm>
          <a:prstGeom prst="rect">
            <a:avLst/>
          </a:prstGeom>
        </p:spPr>
        <p:txBody>
          <a:bodyPr/>
          <a:lstStyle/>
          <a:p>
            <a:r>
              <a:rPr lang="en-US"/>
              <a:t>FCFF reaches $17.2bn despite absorbing $5.4bn of cumulative AV investment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524996D-42D4-8DB9-3882-1252A758A1B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74660" y="-1533711"/>
            <a:ext cx="1852314" cy="27283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Cashflow Statement</a:t>
            </a:r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11CE204-2012-430A-3BB4-B698869B85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660" y="1105938"/>
            <a:ext cx="6686539" cy="4999894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FD7C4E28-8ABA-AD8D-0DB5-44DEA4117239}"/>
              </a:ext>
            </a:extLst>
          </p:cNvPr>
          <p:cNvGrpSpPr/>
          <p:nvPr/>
        </p:nvGrpSpPr>
        <p:grpSpPr>
          <a:xfrm>
            <a:off x="7446639" y="1100266"/>
            <a:ext cx="713029" cy="5005566"/>
            <a:chOff x="6096001" y="1557338"/>
            <a:chExt cx="0" cy="4500562"/>
          </a:xfrm>
          <a:solidFill>
            <a:schemeClr val="bg1">
              <a:lumMod val="85000"/>
            </a:schemeClr>
          </a:solidFill>
        </p:grpSpPr>
        <p:cxnSp>
          <p:nvCxnSpPr>
            <p:cNvPr id="9" name="Gerader Verbinder 55">
              <a:extLst>
                <a:ext uri="{FF2B5EF4-FFF2-40B4-BE49-F238E27FC236}">
                  <a16:creationId xmlns:a16="http://schemas.microsoft.com/office/drawing/2014/main" id="{612D0101-F860-EE24-9764-37BE928813B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96001" y="1557338"/>
              <a:ext cx="0" cy="1952893"/>
            </a:xfrm>
            <a:prstGeom prst="line">
              <a:avLst/>
            </a:prstGeom>
            <a:grpFill/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Gerader Verbinder 56">
              <a:extLst>
                <a:ext uri="{FF2B5EF4-FFF2-40B4-BE49-F238E27FC236}">
                  <a16:creationId xmlns:a16="http://schemas.microsoft.com/office/drawing/2014/main" id="{B78096B3-AAEC-1D68-6110-8AD280F7F68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96001" y="4105007"/>
              <a:ext cx="0" cy="1952893"/>
            </a:xfrm>
            <a:prstGeom prst="line">
              <a:avLst/>
            </a:prstGeom>
            <a:grpFill/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riangle 10">
            <a:extLst>
              <a:ext uri="{FF2B5EF4-FFF2-40B4-BE49-F238E27FC236}">
                <a16:creationId xmlns:a16="http://schemas.microsoft.com/office/drawing/2014/main" id="{A5F27A83-196D-C0E0-2BB6-6C65BD775AED}"/>
              </a:ext>
            </a:extLst>
          </p:cNvPr>
          <p:cNvSpPr/>
          <p:nvPr/>
        </p:nvSpPr>
        <p:spPr>
          <a:xfrm rot="5400000">
            <a:off x="7340020" y="3500117"/>
            <a:ext cx="292100" cy="205862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F1C8D9D-06A0-A661-3D0A-77FDBC360F2E}"/>
              </a:ext>
            </a:extLst>
          </p:cNvPr>
          <p:cNvSpPr/>
          <p:nvPr/>
        </p:nvSpPr>
        <p:spPr>
          <a:xfrm>
            <a:off x="8010939" y="1153244"/>
            <a:ext cx="3538331" cy="1152634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7773D16-F8FE-1647-24C8-CB07AB842260}"/>
              </a:ext>
            </a:extLst>
          </p:cNvPr>
          <p:cNvSpPr/>
          <p:nvPr/>
        </p:nvSpPr>
        <p:spPr>
          <a:xfrm>
            <a:off x="8010938" y="4953198"/>
            <a:ext cx="3538331" cy="1152634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49B8D7C-AD0E-33B7-D358-E6C5DE6A34FC}"/>
              </a:ext>
            </a:extLst>
          </p:cNvPr>
          <p:cNvSpPr/>
          <p:nvPr/>
        </p:nvSpPr>
        <p:spPr>
          <a:xfrm>
            <a:off x="8010937" y="3053221"/>
            <a:ext cx="3538331" cy="1152634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11B279D-4A4C-8A67-595C-97554AD09A17}"/>
              </a:ext>
            </a:extLst>
          </p:cNvPr>
          <p:cNvSpPr txBox="1"/>
          <p:nvPr/>
        </p:nvSpPr>
        <p:spPr>
          <a:xfrm>
            <a:off x="8010937" y="1555823"/>
            <a:ext cx="353832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U" sz="1600"/>
              <a:t>FCFF compounds at 23.8%</a:t>
            </a:r>
            <a:endParaRPr lang="en-US" sz="160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9154D05-5390-2040-5D81-03ED12125A8C}"/>
              </a:ext>
            </a:extLst>
          </p:cNvPr>
          <p:cNvSpPr txBox="1"/>
          <p:nvPr/>
        </p:nvSpPr>
        <p:spPr>
          <a:xfrm>
            <a:off x="8010937" y="3460261"/>
            <a:ext cx="353833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U" sz="1600"/>
              <a:t>FCFF margin expands to 14.7%</a:t>
            </a:r>
            <a:endParaRPr lang="en-US" sz="160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FCDE54B-300D-D88C-D0F4-9F8380AA1B31}"/>
              </a:ext>
            </a:extLst>
          </p:cNvPr>
          <p:cNvSpPr txBox="1"/>
          <p:nvPr/>
        </p:nvSpPr>
        <p:spPr>
          <a:xfrm>
            <a:off x="8010937" y="5237127"/>
            <a:ext cx="3538328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AU" sz="1600">
                <a:ea typeface="+mn-lt"/>
                <a:cs typeface="+mn-lt"/>
              </a:rPr>
              <a:t>AV investment is fully self-funded </a:t>
            </a:r>
            <a:endParaRPr lang="en-US">
              <a:ea typeface="+mn-lt"/>
              <a:cs typeface="+mn-lt"/>
            </a:endParaRPr>
          </a:p>
          <a:p>
            <a:pPr algn="ctr"/>
            <a:r>
              <a:rPr lang="en-AU" sz="1600">
                <a:ea typeface="+mn-lt"/>
                <a:cs typeface="+mn-lt"/>
              </a:rPr>
              <a:t>by core FCF</a:t>
            </a:r>
            <a:endParaRPr lang="en-US">
              <a:cs typeface="Segoe UI Light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BF7AA5-A3E2-643E-BBB3-E9D4F3DCE03F}"/>
              </a:ext>
            </a:extLst>
          </p:cNvPr>
          <p:cNvSpPr txBox="1">
            <a:spLocks/>
          </p:cNvSpPr>
          <p:nvPr/>
        </p:nvSpPr>
        <p:spPr>
          <a:xfrm>
            <a:off x="274660" y="168064"/>
            <a:ext cx="10668643" cy="377322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8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FCFF reaches $17.2bn despite absorbing $5.4bn of cumulative AV investment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D082F6B6-7788-F8F2-E53E-EBCA95AE9E0C}"/>
              </a:ext>
            </a:extLst>
          </p:cNvPr>
          <p:cNvSpPr txBox="1">
            <a:spLocks/>
          </p:cNvSpPr>
          <p:nvPr/>
        </p:nvSpPr>
        <p:spPr>
          <a:xfrm>
            <a:off x="274660" y="466526"/>
            <a:ext cx="1852314" cy="272833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5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Cash Flow Statement</a:t>
            </a:r>
          </a:p>
        </p:txBody>
      </p:sp>
    </p:spTree>
    <p:extLst>
      <p:ext uri="{BB962C8B-B14F-4D97-AF65-F5344CB8AC3E}">
        <p14:creationId xmlns:p14="http://schemas.microsoft.com/office/powerpoint/2010/main" val="3803733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434879-2FFC-6100-03CF-55D3738DFD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Waymo rift leaves Uber's robotaxi ambitions on shaky ground - Los Angeles  Times">
            <a:extLst>
              <a:ext uri="{FF2B5EF4-FFF2-40B4-BE49-F238E27FC236}">
                <a16:creationId xmlns:a16="http://schemas.microsoft.com/office/drawing/2014/main" id="{CBA1703E-69F4-5357-0C7A-B48CE1A413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61908"/>
          </a:xfrm>
          <a:prstGeom prst="rect">
            <a:avLst/>
          </a:prstGeom>
        </p:spPr>
      </p:pic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B5E47FE6-9948-9AC7-E9A4-F59B6F7712A7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350384730"/>
              </p:ext>
            </p:extLst>
          </p:nvPr>
        </p:nvGraphicFramePr>
        <p:xfrm>
          <a:off x="1589" y="1589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503" imgH="503" progId="TCLayout.ActiveDocument.1">
                  <p:embed/>
                </p:oleObj>
              </mc:Choice>
              <mc:Fallback>
                <p:oleObj name="think-cell Slide" r:id="rId5" imgW="503" imgH="503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5E47FE6-9948-9AC7-E9A4-F59B6F7712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A346C72-D3E5-5363-1BFE-C4CE95C01C6D}"/>
              </a:ext>
            </a:extLst>
          </p:cNvPr>
          <p:cNvCxnSpPr>
            <a:cxnSpLocks/>
          </p:cNvCxnSpPr>
          <p:nvPr/>
        </p:nvCxnSpPr>
        <p:spPr>
          <a:xfrm>
            <a:off x="8163560" y="463128"/>
            <a:ext cx="0" cy="168264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6814CFEA-468A-1C53-0F75-A3B3FE0E403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>
              <a:alpha val="59929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795D26F-1687-269B-1A75-FEF8BFD340F7}"/>
              </a:ext>
            </a:extLst>
          </p:cNvPr>
          <p:cNvSpPr txBox="1"/>
          <p:nvPr/>
        </p:nvSpPr>
        <p:spPr>
          <a:xfrm>
            <a:off x="543523" y="2044055"/>
            <a:ext cx="912744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4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Investment Theses</a:t>
            </a:r>
          </a:p>
        </p:txBody>
      </p:sp>
    </p:spTree>
    <p:extLst>
      <p:ext uri="{BB962C8B-B14F-4D97-AF65-F5344CB8AC3E}">
        <p14:creationId xmlns:p14="http://schemas.microsoft.com/office/powerpoint/2010/main" val="35976712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DA248A4-CA6E-6BBD-D964-1EFFD2F6248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Uber’s earnings are decoupling from bookings…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5D7796-38FA-9AF8-4F94-4D2B44BC5E2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AU"/>
              <a:t>Investment Thesis 1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9C6AFC-4C7E-E5AF-5D82-09760A95A035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0CC3E7BB-B28F-48B1-C879-0058A543B7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65405" y="3781549"/>
            <a:ext cx="5379009" cy="307777"/>
          </a:xfrm>
        </p:spPr>
        <p:txBody>
          <a:bodyPr/>
          <a:lstStyle/>
          <a:p>
            <a:pPr algn="l"/>
            <a:r>
              <a:rPr lang="en-US" dirty="0"/>
              <a:t>…with two scalable revenue layers driving the decoupling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BCFC48B9-C8E2-3A08-2670-B71BD4381B3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45202" y="3781548"/>
            <a:ext cx="5379008" cy="307777"/>
          </a:xfrm>
        </p:spPr>
        <p:txBody>
          <a:bodyPr/>
          <a:lstStyle/>
          <a:p>
            <a:r>
              <a:rPr lang="en-US"/>
              <a:t>EBITDA is already outgrowing marketplace volume…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D1F33D38-E654-9FEC-82D9-CDBBC4B832A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65404" y="949800"/>
            <a:ext cx="5379009" cy="307777"/>
          </a:xfrm>
        </p:spPr>
        <p:txBody>
          <a:bodyPr/>
          <a:lstStyle/>
          <a:p>
            <a:pPr algn="l"/>
            <a:r>
              <a:rPr lang="en-US" dirty="0"/>
              <a:t>…overlooking revenue streams that </a:t>
            </a:r>
            <a:r>
              <a:rPr lang="en-US" dirty="0" err="1"/>
              <a:t>monetise</a:t>
            </a:r>
            <a:r>
              <a:rPr lang="en-US" dirty="0"/>
              <a:t> the customer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A184F65A-B951-96F6-72F3-ECDE455E992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45202" y="949800"/>
            <a:ext cx="5379009" cy="307777"/>
          </a:xfrm>
        </p:spPr>
        <p:txBody>
          <a:bodyPr/>
          <a:lstStyle/>
          <a:p>
            <a:r>
              <a:rPr lang="en-US"/>
              <a:t>The market still anchors Uber's value to ride economics...</a:t>
            </a:r>
          </a:p>
        </p:txBody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A54EE721-DA29-DBE7-0550-F682AB0A6E1F}"/>
              </a:ext>
              <a:ext uri="{147F2762-F138-4A5C-976F-8EAC2B608ADB}">
                <a16:predDERef xmlns:a16="http://schemas.microsoft.com/office/drawing/2014/main" pred="{831C9938-842B-EB3E-D872-F22356FE307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50568136"/>
              </p:ext>
            </p:extLst>
          </p:nvPr>
        </p:nvGraphicFramePr>
        <p:xfrm>
          <a:off x="485652" y="1450117"/>
          <a:ext cx="5326736" cy="2348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0D16AC77-5338-1169-45BA-F9C96632D86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47571165"/>
              </p:ext>
            </p:extLst>
          </p:nvPr>
        </p:nvGraphicFramePr>
        <p:xfrm>
          <a:off x="445202" y="4173884"/>
          <a:ext cx="5379009" cy="23123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33" name="Group 32">
            <a:extLst>
              <a:ext uri="{FF2B5EF4-FFF2-40B4-BE49-F238E27FC236}">
                <a16:creationId xmlns:a16="http://schemas.microsoft.com/office/drawing/2014/main" id="{1211C785-3412-B07E-FF06-8C62AF12D181}"/>
              </a:ext>
            </a:extLst>
          </p:cNvPr>
          <p:cNvGrpSpPr/>
          <p:nvPr/>
        </p:nvGrpSpPr>
        <p:grpSpPr>
          <a:xfrm>
            <a:off x="6428966" y="4423324"/>
            <a:ext cx="5080728" cy="1784217"/>
            <a:chOff x="6371916" y="4439463"/>
            <a:chExt cx="5080728" cy="178421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8F233A2-9135-D35C-B215-23FE6C4907B4}"/>
                </a:ext>
              </a:extLst>
            </p:cNvPr>
            <p:cNvSpPr/>
            <p:nvPr/>
          </p:nvSpPr>
          <p:spPr>
            <a:xfrm>
              <a:off x="6579960" y="4439463"/>
              <a:ext cx="1552505" cy="764075"/>
            </a:xfrm>
            <a:prstGeom prst="rect">
              <a:avLst/>
            </a:prstGeom>
            <a:solidFill>
              <a:srgbClr val="14392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4BFDF34-B36D-B5A4-4937-DF0688AE6B22}"/>
                </a:ext>
              </a:extLst>
            </p:cNvPr>
            <p:cNvSpPr/>
            <p:nvPr/>
          </p:nvSpPr>
          <p:spPr>
            <a:xfrm>
              <a:off x="6371916" y="4656982"/>
              <a:ext cx="310499" cy="322409"/>
            </a:xfrm>
            <a:prstGeom prst="rect">
              <a:avLst/>
            </a:prstGeom>
            <a:solidFill>
              <a:srgbClr val="14392C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AU" sz="1400" b="1">
                  <a:solidFill>
                    <a:schemeClr val="bg1"/>
                  </a:solidFill>
                </a:rPr>
                <a:t>1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3B06731-9825-9E3C-C829-2486800C6B58}"/>
                </a:ext>
              </a:extLst>
            </p:cNvPr>
            <p:cNvSpPr txBox="1"/>
            <p:nvPr/>
          </p:nvSpPr>
          <p:spPr>
            <a:xfrm>
              <a:off x="6742840" y="4649078"/>
              <a:ext cx="1309570" cy="338554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en-AU" sz="1600">
                  <a:solidFill>
                    <a:schemeClr val="bg1"/>
                  </a:solidFill>
                  <a:cs typeface="Segoe UI Light"/>
                </a:rPr>
                <a:t>Advertising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C03D548-9B6F-7CA4-4123-7893F24EFA03}"/>
                </a:ext>
              </a:extLst>
            </p:cNvPr>
            <p:cNvSpPr/>
            <p:nvPr/>
          </p:nvSpPr>
          <p:spPr>
            <a:xfrm>
              <a:off x="8132465" y="4441157"/>
              <a:ext cx="3311947" cy="76238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B78C7907-49AD-44F7-C28E-C579A3B430D8}"/>
                </a:ext>
              </a:extLst>
            </p:cNvPr>
            <p:cNvSpPr/>
            <p:nvPr/>
          </p:nvSpPr>
          <p:spPr>
            <a:xfrm>
              <a:off x="6588192" y="5459605"/>
              <a:ext cx="1552505" cy="764075"/>
            </a:xfrm>
            <a:prstGeom prst="rect">
              <a:avLst/>
            </a:prstGeom>
            <a:solidFill>
              <a:srgbClr val="0D83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2F1EF029-C3EA-2345-8CA6-69BD0094219D}"/>
                </a:ext>
              </a:extLst>
            </p:cNvPr>
            <p:cNvSpPr/>
            <p:nvPr/>
          </p:nvSpPr>
          <p:spPr>
            <a:xfrm>
              <a:off x="6392263" y="5676279"/>
              <a:ext cx="310499" cy="322409"/>
            </a:xfrm>
            <a:prstGeom prst="rect">
              <a:avLst/>
            </a:prstGeom>
            <a:solidFill>
              <a:srgbClr val="0D8344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AU" sz="1400" b="1">
                  <a:solidFill>
                    <a:schemeClr val="bg1"/>
                  </a:solidFill>
                </a:rPr>
                <a:t>2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A100C3A-CF11-5E1D-2C92-F2CED8CEF593}"/>
                </a:ext>
              </a:extLst>
            </p:cNvPr>
            <p:cNvSpPr txBox="1"/>
            <p:nvPr/>
          </p:nvSpPr>
          <p:spPr>
            <a:xfrm>
              <a:off x="6758625" y="5668207"/>
              <a:ext cx="1309570" cy="338554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en-AU" sz="1600">
                  <a:solidFill>
                    <a:schemeClr val="bg1"/>
                  </a:solidFill>
                  <a:cs typeface="Segoe UI Light"/>
                </a:rPr>
                <a:t>Uber One</a:t>
              </a: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9C67797-AD23-D044-D0D0-D242FBBA798C}"/>
                </a:ext>
              </a:extLst>
            </p:cNvPr>
            <p:cNvSpPr/>
            <p:nvPr/>
          </p:nvSpPr>
          <p:spPr>
            <a:xfrm>
              <a:off x="8140697" y="5461299"/>
              <a:ext cx="3311947" cy="76238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FE1F06F-BD78-D319-B314-B8FFB8A53F84}"/>
                </a:ext>
              </a:extLst>
            </p:cNvPr>
            <p:cNvSpPr txBox="1"/>
            <p:nvPr/>
          </p:nvSpPr>
          <p:spPr>
            <a:xfrm>
              <a:off x="8439717" y="4598192"/>
              <a:ext cx="2838491" cy="430887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en-AU" sz="1100"/>
                <a:t>Uber's MAPCs create a differentiated first-party data asset for </a:t>
              </a:r>
              <a:r>
                <a:rPr lang="en-AU" sz="1100" b="1"/>
                <a:t>high-margin advertising</a:t>
              </a:r>
              <a:endParaRPr lang="en-US" sz="1100" b="1">
                <a:cs typeface="Segoe UI Light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075BF63-79F8-42DC-4934-E38B854B90E7}"/>
                </a:ext>
              </a:extLst>
            </p:cNvPr>
            <p:cNvSpPr txBox="1"/>
            <p:nvPr/>
          </p:nvSpPr>
          <p:spPr>
            <a:xfrm>
              <a:off x="8439717" y="5546979"/>
              <a:ext cx="2838491" cy="600164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en-AU" sz="1100">
                  <a:cs typeface="Segoe UI Light"/>
                </a:rPr>
                <a:t>A subscription platform</a:t>
              </a:r>
              <a:r>
                <a:rPr lang="en-AU" sz="1100" b="1">
                  <a:cs typeface="Segoe UI Light"/>
                </a:rPr>
                <a:t> doubles the likelihood of cross-platform use</a:t>
              </a:r>
              <a:r>
                <a:rPr lang="en-AU" sz="1100">
                  <a:cs typeface="Segoe UI Light"/>
                </a:rPr>
                <a:t>, increasing switching costs</a:t>
              </a:r>
              <a:endParaRPr lang="en-US" sz="1100">
                <a:cs typeface="Segoe UI Light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A012C34B-8643-7F41-DC55-555F16B93B87}"/>
              </a:ext>
            </a:extLst>
          </p:cNvPr>
          <p:cNvGrpSpPr/>
          <p:nvPr/>
        </p:nvGrpSpPr>
        <p:grpSpPr>
          <a:xfrm>
            <a:off x="6365404" y="1474251"/>
            <a:ext cx="5379009" cy="2254161"/>
            <a:chOff x="62194" y="3665125"/>
            <a:chExt cx="6293344" cy="2893344"/>
          </a:xfrm>
        </p:grpSpPr>
        <p:sp>
          <p:nvSpPr>
            <p:cNvPr id="35" name="Rectangle: Rounded Corners 30">
              <a:extLst>
                <a:ext uri="{FF2B5EF4-FFF2-40B4-BE49-F238E27FC236}">
                  <a16:creationId xmlns:a16="http://schemas.microsoft.com/office/drawing/2014/main" id="{27A05C0F-1A33-BA98-E142-6C228C17D5EF}"/>
                </a:ext>
              </a:extLst>
            </p:cNvPr>
            <p:cNvSpPr/>
            <p:nvPr/>
          </p:nvSpPr>
          <p:spPr>
            <a:xfrm>
              <a:off x="2519957" y="3948781"/>
              <a:ext cx="1177569" cy="539999"/>
            </a:xfrm>
            <a:prstGeom prst="roundRect">
              <a:avLst/>
            </a:prstGeom>
            <a:solidFill>
              <a:srgbClr val="0D83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AU" sz="800">
                  <a:latin typeface="+mj-lt"/>
                  <a:cs typeface="Segoe UI Semibold"/>
                </a:rPr>
                <a:t>Uber One Subscription</a:t>
              </a:r>
            </a:p>
          </p:txBody>
        </p:sp>
        <p:sp>
          <p:nvSpPr>
            <p:cNvPr id="36" name="Rectangle: Rounded Corners 31">
              <a:extLst>
                <a:ext uri="{FF2B5EF4-FFF2-40B4-BE49-F238E27FC236}">
                  <a16:creationId xmlns:a16="http://schemas.microsoft.com/office/drawing/2014/main" id="{3A51D1F6-7D40-4BB3-0BB3-9271E3BF6A27}"/>
                </a:ext>
              </a:extLst>
            </p:cNvPr>
            <p:cNvSpPr/>
            <p:nvPr/>
          </p:nvSpPr>
          <p:spPr>
            <a:xfrm>
              <a:off x="3952517" y="4744959"/>
              <a:ext cx="1177569" cy="540000"/>
            </a:xfrm>
            <a:prstGeom prst="roundRect">
              <a:avLst/>
            </a:prstGeom>
            <a:solidFill>
              <a:srgbClr val="0D83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AU" sz="800">
                  <a:latin typeface="+mj-lt"/>
                  <a:cs typeface="Segoe UI Semibold"/>
                </a:rPr>
                <a:t>High-Margin Advertising </a:t>
              </a:r>
            </a:p>
          </p:txBody>
        </p:sp>
        <p:sp>
          <p:nvSpPr>
            <p:cNvPr id="37" name="Rectangle: Rounded Corners 33">
              <a:extLst>
                <a:ext uri="{FF2B5EF4-FFF2-40B4-BE49-F238E27FC236}">
                  <a16:creationId xmlns:a16="http://schemas.microsoft.com/office/drawing/2014/main" id="{158B9C24-89D1-4257-E065-289B8673B4AB}"/>
                </a:ext>
              </a:extLst>
            </p:cNvPr>
            <p:cNvSpPr/>
            <p:nvPr/>
          </p:nvSpPr>
          <p:spPr>
            <a:xfrm>
              <a:off x="2519957" y="5613778"/>
              <a:ext cx="1177569" cy="540000"/>
            </a:xfrm>
            <a:prstGeom prst="roundRect">
              <a:avLst/>
            </a:prstGeom>
            <a:solidFill>
              <a:srgbClr val="0D83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AU" sz="800">
                  <a:latin typeface="+mj-lt"/>
                  <a:cs typeface="Segoe UI Semibold"/>
                </a:rPr>
                <a:t>FCF Reinvestment</a:t>
              </a:r>
            </a:p>
          </p:txBody>
        </p:sp>
        <p:sp>
          <p:nvSpPr>
            <p:cNvPr id="38" name="Rectangle: Rounded Corners 35">
              <a:extLst>
                <a:ext uri="{FF2B5EF4-FFF2-40B4-BE49-F238E27FC236}">
                  <a16:creationId xmlns:a16="http://schemas.microsoft.com/office/drawing/2014/main" id="{AA494DBC-A149-3465-09F3-6893AE77A15B}"/>
                </a:ext>
              </a:extLst>
            </p:cNvPr>
            <p:cNvSpPr/>
            <p:nvPr/>
          </p:nvSpPr>
          <p:spPr>
            <a:xfrm>
              <a:off x="1177338" y="4744959"/>
              <a:ext cx="1177569" cy="540000"/>
            </a:xfrm>
            <a:prstGeom prst="roundRect">
              <a:avLst/>
            </a:prstGeom>
            <a:solidFill>
              <a:srgbClr val="0D834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AU" sz="800">
                  <a:latin typeface="+mj-lt"/>
                  <a:cs typeface="Segoe UI Semibold"/>
                </a:rPr>
                <a:t>Existing customer base</a:t>
              </a:r>
            </a:p>
          </p:txBody>
        </p:sp>
        <p:cxnSp>
          <p:nvCxnSpPr>
            <p:cNvPr id="39" name="Connector: Curved 37">
              <a:extLst>
                <a:ext uri="{FF2B5EF4-FFF2-40B4-BE49-F238E27FC236}">
                  <a16:creationId xmlns:a16="http://schemas.microsoft.com/office/drawing/2014/main" id="{F9742BE4-111D-2896-6F90-B2EEC087AADD}"/>
                </a:ext>
              </a:extLst>
            </p:cNvPr>
            <p:cNvCxnSpPr>
              <a:cxnSpLocks/>
            </p:cNvCxnSpPr>
            <p:nvPr/>
          </p:nvCxnSpPr>
          <p:spPr>
            <a:xfrm>
              <a:off x="3697527" y="4206757"/>
              <a:ext cx="843775" cy="538202"/>
            </a:xfrm>
            <a:prstGeom prst="curvedConnector2">
              <a:avLst/>
            </a:prstGeom>
            <a:ln w="28575">
              <a:solidFill>
                <a:schemeClr val="bg1">
                  <a:lumMod val="85000"/>
                </a:schemeClr>
              </a:solidFill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Connector: Curved 38">
              <a:extLst>
                <a:ext uri="{FF2B5EF4-FFF2-40B4-BE49-F238E27FC236}">
                  <a16:creationId xmlns:a16="http://schemas.microsoft.com/office/drawing/2014/main" id="{148B5C17-DC70-E9FB-97F6-974EC0E6E336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3820005" y="5162480"/>
              <a:ext cx="598819" cy="843776"/>
            </a:xfrm>
            <a:prstGeom prst="curvedConnector2">
              <a:avLst/>
            </a:prstGeom>
            <a:ln w="28575">
              <a:solidFill>
                <a:schemeClr val="bg1">
                  <a:lumMod val="85000"/>
                </a:schemeClr>
              </a:solidFill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Connector: Curved 39">
              <a:extLst>
                <a:ext uri="{FF2B5EF4-FFF2-40B4-BE49-F238E27FC236}">
                  <a16:creationId xmlns:a16="http://schemas.microsoft.com/office/drawing/2014/main" id="{7862FDE2-0750-6ACC-A8BF-AC42F861716D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1766123" y="5284960"/>
              <a:ext cx="753834" cy="598819"/>
            </a:xfrm>
            <a:prstGeom prst="curvedConnector2">
              <a:avLst/>
            </a:prstGeom>
            <a:ln w="28575">
              <a:solidFill>
                <a:schemeClr val="bg1">
                  <a:lumMod val="85000"/>
                </a:schemeClr>
              </a:solidFill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Connector: Curved 40">
              <a:extLst>
                <a:ext uri="{FF2B5EF4-FFF2-40B4-BE49-F238E27FC236}">
                  <a16:creationId xmlns:a16="http://schemas.microsoft.com/office/drawing/2014/main" id="{448AAD43-E47C-F8D0-1F05-C3E7782CD0E1}"/>
                </a:ext>
              </a:extLst>
            </p:cNvPr>
            <p:cNvCxnSpPr>
              <a:cxnSpLocks/>
            </p:cNvCxnSpPr>
            <p:nvPr/>
          </p:nvCxnSpPr>
          <p:spPr>
            <a:xfrm rot="5400000" flipH="1" flipV="1">
              <a:off x="1873939" y="4098941"/>
              <a:ext cx="538202" cy="753835"/>
            </a:xfrm>
            <a:prstGeom prst="curvedConnector2">
              <a:avLst/>
            </a:prstGeom>
            <a:ln w="28575">
              <a:solidFill>
                <a:schemeClr val="bg1">
                  <a:lumMod val="85000"/>
                </a:schemeClr>
              </a:solidFill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Connector: Elbow 43">
              <a:extLst>
                <a:ext uri="{FF2B5EF4-FFF2-40B4-BE49-F238E27FC236}">
                  <a16:creationId xmlns:a16="http://schemas.microsoft.com/office/drawing/2014/main" id="{F5C12A6E-9F2E-213B-6AEB-964937E1BE3C}"/>
                </a:ext>
              </a:extLst>
            </p:cNvPr>
            <p:cNvCxnSpPr>
              <a:cxnSpLocks/>
            </p:cNvCxnSpPr>
            <p:nvPr/>
          </p:nvCxnSpPr>
          <p:spPr>
            <a:xfrm>
              <a:off x="5130086" y="5014959"/>
              <a:ext cx="265152" cy="788739"/>
            </a:xfrm>
            <a:prstGeom prst="bentConnector2">
              <a:avLst/>
            </a:prstGeom>
            <a:ln>
              <a:solidFill>
                <a:srgbClr val="0D8344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92BCD16A-C19B-FEA4-87CA-849A7BB67C79}"/>
                </a:ext>
              </a:extLst>
            </p:cNvPr>
            <p:cNvSpPr/>
            <p:nvPr/>
          </p:nvSpPr>
          <p:spPr>
            <a:xfrm>
              <a:off x="4412138" y="5790725"/>
              <a:ext cx="1943400" cy="7647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1000"/>
            </a:p>
          </p:txBody>
        </p:sp>
        <p:cxnSp>
          <p:nvCxnSpPr>
            <p:cNvPr id="45" name="Connector: Elbow 45">
              <a:extLst>
                <a:ext uri="{FF2B5EF4-FFF2-40B4-BE49-F238E27FC236}">
                  <a16:creationId xmlns:a16="http://schemas.microsoft.com/office/drawing/2014/main" id="{779668DD-B20C-0A27-1E5A-F6DEB85FF39F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2441944" y="5744115"/>
              <a:ext cx="257134" cy="1076463"/>
            </a:xfrm>
            <a:prstGeom prst="bentConnector2">
              <a:avLst/>
            </a:prstGeom>
            <a:ln>
              <a:solidFill>
                <a:srgbClr val="0D8344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Connector: Elbow 47">
              <a:extLst>
                <a:ext uri="{FF2B5EF4-FFF2-40B4-BE49-F238E27FC236}">
                  <a16:creationId xmlns:a16="http://schemas.microsoft.com/office/drawing/2014/main" id="{4140FB15-4C46-AFE5-10F9-C0F1BC6B0361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845646" y="4360979"/>
              <a:ext cx="331692" cy="653981"/>
            </a:xfrm>
            <a:prstGeom prst="bentConnector2">
              <a:avLst/>
            </a:prstGeom>
            <a:ln>
              <a:solidFill>
                <a:srgbClr val="0D8344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AE4363A3-53FB-59E3-3F20-E048BA95C3A3}"/>
                </a:ext>
              </a:extLst>
            </p:cNvPr>
            <p:cNvSpPr/>
            <p:nvPr/>
          </p:nvSpPr>
          <p:spPr>
            <a:xfrm>
              <a:off x="62194" y="3665125"/>
              <a:ext cx="1566900" cy="76470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1000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E1669C96-5D7B-16F9-E300-62180825B9C9}"/>
                </a:ext>
              </a:extLst>
            </p:cNvPr>
            <p:cNvSpPr/>
            <p:nvPr/>
          </p:nvSpPr>
          <p:spPr>
            <a:xfrm>
              <a:off x="5323743" y="5749373"/>
              <a:ext cx="142989" cy="142989"/>
            </a:xfrm>
            <a:prstGeom prst="ellipse">
              <a:avLst/>
            </a:prstGeom>
            <a:solidFill>
              <a:srgbClr val="0D834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1000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2DF02E92-79A4-15E0-1469-C555A9AC9C19}"/>
                </a:ext>
              </a:extLst>
            </p:cNvPr>
            <p:cNvSpPr/>
            <p:nvPr/>
          </p:nvSpPr>
          <p:spPr>
            <a:xfrm>
              <a:off x="1986779" y="6339419"/>
              <a:ext cx="142989" cy="142989"/>
            </a:xfrm>
            <a:prstGeom prst="ellipse">
              <a:avLst/>
            </a:prstGeom>
            <a:solidFill>
              <a:srgbClr val="0D834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1000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6095B1C5-6259-D1CA-FC65-0C2B8EEB26C5}"/>
                </a:ext>
              </a:extLst>
            </p:cNvPr>
            <p:cNvSpPr/>
            <p:nvPr/>
          </p:nvSpPr>
          <p:spPr>
            <a:xfrm>
              <a:off x="791760" y="4333978"/>
              <a:ext cx="142989" cy="142989"/>
            </a:xfrm>
            <a:prstGeom prst="ellipse">
              <a:avLst/>
            </a:prstGeom>
            <a:solidFill>
              <a:srgbClr val="0D834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1000"/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82676087-D471-1E7D-9AD6-5E18594D2BDC}"/>
                </a:ext>
              </a:extLst>
            </p:cNvPr>
            <p:cNvSpPr txBox="1"/>
            <p:nvPr/>
          </p:nvSpPr>
          <p:spPr>
            <a:xfrm>
              <a:off x="4492128" y="5919027"/>
              <a:ext cx="1806218" cy="592575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en-AU" sz="800">
                  <a:cs typeface="Segoe UI Light"/>
                </a:rPr>
                <a:t>Over </a:t>
              </a:r>
              <a:r>
                <a:rPr lang="en-AU" sz="800" b="1">
                  <a:cs typeface="Segoe UI Light"/>
                </a:rPr>
                <a:t>$2B+</a:t>
              </a:r>
              <a:r>
                <a:rPr lang="en-AU" sz="800">
                  <a:cs typeface="Segoe UI Light"/>
                </a:rPr>
                <a:t> annual revenue run-rate, delivering </a:t>
              </a:r>
              <a:r>
                <a:rPr lang="en-AU" sz="800" b="1">
                  <a:cs typeface="Segoe UI Light"/>
                </a:rPr>
                <a:t>70-90%</a:t>
              </a:r>
              <a:r>
                <a:rPr lang="en-AU" sz="800">
                  <a:cs typeface="Segoe UI Light"/>
                </a:rPr>
                <a:t> contribution margins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6A50CABB-EC0F-5A69-54B5-3EC1929380EF}"/>
                </a:ext>
              </a:extLst>
            </p:cNvPr>
            <p:cNvSpPr txBox="1"/>
            <p:nvPr/>
          </p:nvSpPr>
          <p:spPr>
            <a:xfrm>
              <a:off x="519295" y="5965894"/>
              <a:ext cx="1431175" cy="592575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en-AU" sz="800" b="1">
                  <a:cs typeface="Segoe UI Light"/>
                </a:rPr>
                <a:t>$10B</a:t>
              </a:r>
              <a:r>
                <a:rPr lang="en-AU" sz="800">
                  <a:cs typeface="Segoe UI Light"/>
                </a:rPr>
                <a:t> towards member discounts and exclusive perks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09264F0B-6FF7-CBD3-4A0E-729392B9D50C}"/>
                </a:ext>
              </a:extLst>
            </p:cNvPr>
            <p:cNvSpPr txBox="1"/>
            <p:nvPr/>
          </p:nvSpPr>
          <p:spPr>
            <a:xfrm>
              <a:off x="62194" y="3721270"/>
              <a:ext cx="1610470" cy="592575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en-AU" sz="800" b="1">
                  <a:cs typeface="Segoe UI Light"/>
                </a:rPr>
                <a:t>208M </a:t>
              </a:r>
              <a:r>
                <a:rPr lang="en-AU" sz="800">
                  <a:cs typeface="Segoe UI Light"/>
                </a:rPr>
                <a:t>MAPCs completing </a:t>
              </a:r>
              <a:r>
                <a:rPr lang="en-AU" sz="800" b="1">
                  <a:cs typeface="Segoe UI Light"/>
                </a:rPr>
                <a:t>3.87B</a:t>
              </a:r>
              <a:r>
                <a:rPr lang="en-AU" sz="800">
                  <a:cs typeface="Segoe UI Light"/>
                </a:rPr>
                <a:t> trips quarterly 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5247732D-F228-337D-A41F-980C4969FF13}"/>
              </a:ext>
            </a:extLst>
          </p:cNvPr>
          <p:cNvSpPr txBox="1"/>
          <p:nvPr/>
        </p:nvSpPr>
        <p:spPr>
          <a:xfrm>
            <a:off x="9797208" y="1374690"/>
            <a:ext cx="1376491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AU" sz="800" b="1">
                <a:cs typeface="Segoe UI Light"/>
              </a:rPr>
              <a:t>50M members, </a:t>
            </a:r>
            <a:r>
              <a:rPr lang="en-AU" sz="800">
                <a:cs typeface="Segoe UI Light"/>
              </a:rPr>
              <a:t>accounting for</a:t>
            </a:r>
            <a:r>
              <a:rPr lang="en-AU" sz="800" b="1">
                <a:cs typeface="Segoe UI Light"/>
              </a:rPr>
              <a:t> over 50% of gross bookings</a:t>
            </a:r>
            <a:endParaRPr lang="en-AU" sz="800">
              <a:cs typeface="Segoe UI Light"/>
            </a:endParaRPr>
          </a:p>
        </p:txBody>
      </p:sp>
      <p:cxnSp>
        <p:nvCxnSpPr>
          <p:cNvPr id="19" name="Connector: Elbow 43">
            <a:extLst>
              <a:ext uri="{FF2B5EF4-FFF2-40B4-BE49-F238E27FC236}">
                <a16:creationId xmlns:a16="http://schemas.microsoft.com/office/drawing/2014/main" id="{2CC9170E-E564-B195-2608-871C1F5A2ED9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9163263" y="1267958"/>
            <a:ext cx="226629" cy="614495"/>
          </a:xfrm>
          <a:prstGeom prst="bentConnector2">
            <a:avLst/>
          </a:prstGeom>
          <a:ln>
            <a:solidFill>
              <a:srgbClr val="0D8344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3D573F7F-A22F-9869-9D75-D681949108B0}"/>
              </a:ext>
            </a:extLst>
          </p:cNvPr>
          <p:cNvSpPr/>
          <p:nvPr/>
        </p:nvSpPr>
        <p:spPr>
          <a:xfrm flipV="1">
            <a:off x="9629409" y="1407432"/>
            <a:ext cx="122215" cy="111401"/>
          </a:xfrm>
          <a:prstGeom prst="ellipse">
            <a:avLst/>
          </a:prstGeom>
          <a:solidFill>
            <a:srgbClr val="0D834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000"/>
          </a:p>
        </p:txBody>
      </p:sp>
    </p:spTree>
    <p:extLst>
      <p:ext uri="{BB962C8B-B14F-4D97-AF65-F5344CB8AC3E}">
        <p14:creationId xmlns:p14="http://schemas.microsoft.com/office/powerpoint/2010/main" val="322212303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STYLE_ID" val="6cd991bf-f022-4378-96e7-2c338aeb3f5a"/>
  <p:tag name="THINKCELLPRESENTATIONDONOTDELETE" val="&lt;?xml version=&quot;1.0&quot; encoding=&quot;UTF-16&quot; standalone=&quot;yes&quot;?&gt;&lt;root reqver=&quot;32687&quot;&gt;&lt;version val=&quot;38742&quot;/&gt;&lt;CPresentation id=&quot;1&quot;&gt;&lt;m_precDefaultOrdinal&gt;&lt;m_bNumberIsYear val=&quot;1&quot;/&gt;&lt;m_chMinusSymbol&gt;-&lt;/m_chMinusSymbol&gt;&lt;m_chDecimalSymbol17909&gt;.&lt;/m_chDecimalSymbol17909&gt;&lt;m_nGroupingDigits17909 val=&quot;3&quot;/&gt;&lt;m_chGroupingSymbol17909&gt;,&lt;/m_chGroupingSymbol17909&gt;&lt;m_yearfmt&gt;&lt;begin val=&quot;0&quot;/&gt;&lt;end val=&quot;4&quot;/&gt;&lt;/m_yearfmt&gt;&lt;/m_precDefaultOrdinal&gt;&lt;m_precDefaultNumber&gt;&lt;m_bNumberIsYear val=&quot;1&quot;/&gt;&lt;m_chMinusSymbol&gt;-&lt;/m_chMinusSymbol&gt;&lt;m_chDecimalSymbol17909&gt;.&lt;/m_chDecimalSymbol17909&gt;&lt;m_nGroupingDigits17909 val=&quot;3&quot;/&gt;&lt;m_chGroupingSymbol17909&gt;,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nDecimalDigits17909 val=&quot;0&quot;/&gt;&lt;m_chDecimalSymbol17909&gt;.&lt;/m_chDecimalSymbol17909&gt;&lt;m_nGroupingDigits17909 val=&quot;3&quot;/&gt;&lt;m_chGroupingSymbol17909&gt;,&lt;/m_chGroupingSymbol17909&gt;&lt;m_strSuffix17909&gt;%&lt;/m_strSuffix17909&gt;&lt;m_yearfmt&gt;&lt;begin val=&quot;0&quot;/&gt;&lt;end val=&quot;4&quot;/&gt;&lt;/m_yearfmt&gt;&lt;/m_precDefaultPercent&gt;&lt;m_precDefaultDate&gt;&lt;m_yearfmt&gt;&lt;begin val=&quot;0&quot;/&gt;&lt;end val=&quot;4&quot;/&gt;&lt;/m_yearfmt&gt;&lt;/m_precDefaultDate&gt;&lt;m_precDefaultDay&gt;&lt;m_yearfmt&gt;&lt;begin val=&quot;0&quot;/&gt;&lt;end val=&quot;4&quot;/&gt;&lt;/m_yearfmt&gt;&lt;/m_precDefaultDay&gt;&lt;m_precDefaultWeek&gt;&lt;m_yearfmt&gt;&lt;begin val=&quot;0&quot;/&gt;&lt;end val=&quot;4&quot;/&gt;&lt;/m_yearfmt&gt;&lt;/m_precDefaultWeek&gt;&lt;m_precDefaultMonth&gt;&lt;m_yearfmt&gt;&lt;begin val=&quot;0&quot;/&gt;&lt;end val=&quot;4&quot;/&gt;&lt;/m_yearfmt&gt;&lt;/m_precDefaultMonth&gt;&lt;m_precDefaultQuarter&gt;&lt;m_yearfmt&gt;&lt;begin val=&quot;0&quot;/&gt;&lt;end val=&quot;4&quot;/&gt;&lt;/m_yearfmt&gt;&lt;/m_precDefaultQuarter&gt;&lt;m_precDefaultYear&gt;&lt;m_yearfmt&gt;&lt;begin val=&quot;0&quot;/&gt;&lt;end val=&quot;4&quot;/&gt;&lt;/m_yearfmt&gt;&lt;/m_precDefaultYear&gt;&lt;m_precDefaultFYDay&gt;&lt;m_yearfmt&gt;&lt;begin val=&quot;0&quot;/&gt;&lt;end val=&quot;4&quot;/&gt;&lt;/m_yearfmt&gt;&lt;/m_precDefaultFYDay&gt;&lt;m_precDefaultFYWeek&gt;&lt;m_yearfmt&gt;&lt;begin val=&quot;0&quot;/&gt;&lt;end val=&quot;4&quot;/&gt;&lt;/m_yearfmt&gt;&lt;/m_precDefaultFYWeek&gt;&lt;m_precDefaultFYMonth&gt;&lt;m_yearfmt&gt;&lt;begin val=&quot;0&quot;/&gt;&lt;end val=&quot;4&quot;/&gt;&lt;/m_yearfmt&gt;&lt;/m_precDefaultFYMonth&gt;&lt;m_precDefaultFYQuarter&gt;&lt;m_yearfmt&gt;&lt;begin val=&quot;0&quot;/&gt;&lt;end val=&quot;4&quot;/&gt;&lt;/m_yearfmt&gt;&lt;/m_precDefaultFYQuarter&gt;&lt;m_precDefaultFYYear&gt;&lt;m_yearfmt&gt;&lt;begin val=&quot;0&quot;/&gt;&lt;end val=&quot;4&quot;/&gt;&lt;/m_yearfmt&gt;&lt;/m_precDefaultFYYear&gt;&lt;m_mruColor&gt;&lt;m_vecMRU length=&quot;0&quot;/&gt;&lt;/m_mruColor&gt;&lt;m_eweekdayFirstOfWeek val=&quot;2&quot;/&gt;&lt;m_eweekdayFirstOfWorkweek val=&quot;2&quot;/&gt;&lt;m_eweekdayFirstOfWeekend val=&quot;7&quot;/&gt;&lt;/CPresentation&gt;&lt;/root&gt;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_zpkywVPFoCMPoCUUjicw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.3O5770EpWeOy1q7b3Bctg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FifLPk7ev8kAnUKZ2kfqg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F.U_U1rWFcLmragih_wMA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o4eqGzhYZyEP.KQSF1GGg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P6cAXxGGe0AWHpW8ZD8RQ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60m_Krkwq2LWHJLzq_UPQ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6wgVKGNPTkIqeutFQ5BpA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.E5Cl0.pxr89_MbzpORRQ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ygLxhx5z9GXOQapq6fNIA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_gmqfC.LyyUZRSVMVwEQhw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gFTyOhZTqjCf8iB8k3rGA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Nmzmi2QE4ovn4UdlcB2Mw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m0dG9_WG7IvlHiJQ5i2UA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_p0a7NsTDe_RP9sH4xWptg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AuiKX9ydB4M7iZ0pN8yEQ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eyOqIKo2AkWnoNgBquiOw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SMART_ELEMENT" val="NumberBall"/>
  <p:tag name="EE4P_SMART_ELEMENT_XML" val="&lt;smartelement id=&quot;NumberBall&quot; shape=&quot;Oval&quot;&gt;&lt;position width=&quot;22&quot; height=&quot;22&quot; alignment=&quot;1&quot; /&gt;&lt;elements&gt;&lt;element name=&quot;background&quot;&gt;&lt;fill visible=&quot;1&quot; foreColor=&quot;&quot; /&gt;&lt;line visible=&quot;0&quot; /&gt;&lt;reflection visible=&quot;0&quot; /&gt;&lt;shadow visible=&quot;0&quot; /&gt;&lt;font color=&quot;!&quot; /&gt;&lt;/element&gt;&lt;/elements&gt;&lt;colors&gt;&lt;color value=&quot;5!14&quot; name=&quot;Accent 1&quot; default=&quot;1&quot; /&gt;&lt;color value=&quot;6!14&quot; name=&quot;Accent 2&quot; /&gt;&lt;color value=&quot;7!14&quot; name=&quot;Accent 3&quot; /&gt;&lt;color value=&quot;8!14&quot; name=&quot;Accent 4&quot; /&gt;&lt;color value=&quot;9!14&quot; name=&quot;Accent 5&quot; /&gt;&lt;color value=&quot;10!14&quot; name=&quot;Accent 6&quot; /&gt;&lt;color value=&quot;#000000!#ffffff&quot; name=&quot;Black&quot; /&gt;&lt;color value=&quot;#ffffff!#000000&quot; name=&quot;White&quot; /&gt;&lt;/colors&gt;&lt;shapes&gt;&lt;value id=&quot;Oval&quot; /&gt;&lt;value id=&quot;Rectangle&quot; /&gt;&lt;/shapes&gt;&lt;/smartelement&gt;"/>
  <p:tag name="EE4P_STYLE_ID" val="6cd991bf-f022-4378-96e7-2c338aeb3f5a"/>
  <p:tag name="EE4P_STYLE_NAME" val="Box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SMART_ELEMENT" val="NumberBall"/>
  <p:tag name="EE4P_SMART_ELEMENT_XML" val="&lt;smartelement id=&quot;NumberBall&quot; shape=&quot;Oval&quot;&gt;&lt;position width=&quot;22&quot; height=&quot;22&quot; alignment=&quot;1&quot; /&gt;&lt;elements&gt;&lt;element name=&quot;background&quot;&gt;&lt;fill visible=&quot;1&quot; foreColor=&quot;&quot; /&gt;&lt;line visible=&quot;0&quot; /&gt;&lt;reflection visible=&quot;0&quot; /&gt;&lt;shadow visible=&quot;0&quot; /&gt;&lt;font color=&quot;!&quot; /&gt;&lt;/element&gt;&lt;/elements&gt;&lt;colors&gt;&lt;color value=&quot;5!14&quot; name=&quot;Accent 1&quot; default=&quot;1&quot; /&gt;&lt;color value=&quot;6!14&quot; name=&quot;Accent 2&quot; /&gt;&lt;color value=&quot;7!14&quot; name=&quot;Accent 3&quot; /&gt;&lt;color value=&quot;8!14&quot; name=&quot;Accent 4&quot; /&gt;&lt;color value=&quot;9!14&quot; name=&quot;Accent 5&quot; /&gt;&lt;color value=&quot;10!14&quot; name=&quot;Accent 6&quot; /&gt;&lt;color value=&quot;#000000!#ffffff&quot; name=&quot;Black&quot; /&gt;&lt;color value=&quot;#ffffff!#000000&quot; name=&quot;White&quot; /&gt;&lt;/colors&gt;&lt;shapes&gt;&lt;value id=&quot;Oval&quot; /&gt;&lt;value id=&quot;Rectangle&quot; /&gt;&lt;/shapes&gt;&lt;/smartelement&gt;"/>
  <p:tag name="EE4P_STYLE_ID" val="6cd991bf-f022-4378-96e7-2c338aeb3f5a"/>
  <p:tag name="EE4P_STYLE_NAME" val="Box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SMART_ELEMENT" val="NumberBall"/>
  <p:tag name="EE4P_SMART_ELEMENT_XML" val="&lt;smartelement id=&quot;NumberBall&quot; shape=&quot;Oval&quot;&gt;&lt;position width=&quot;22&quot; height=&quot;22&quot; alignment=&quot;1&quot; /&gt;&lt;elements&gt;&lt;element name=&quot;background&quot;&gt;&lt;fill visible=&quot;1&quot; foreColor=&quot;&quot; /&gt;&lt;line visible=&quot;0&quot; /&gt;&lt;reflection visible=&quot;0&quot; /&gt;&lt;shadow visible=&quot;0&quot; /&gt;&lt;font color=&quot;!&quot; /&gt;&lt;/element&gt;&lt;/elements&gt;&lt;colors&gt;&lt;color value=&quot;5!14&quot; name=&quot;Accent 1&quot; default=&quot;1&quot; /&gt;&lt;color value=&quot;6!14&quot; name=&quot;Accent 2&quot; /&gt;&lt;color value=&quot;7!14&quot; name=&quot;Accent 3&quot; /&gt;&lt;color value=&quot;8!14&quot; name=&quot;Accent 4&quot; /&gt;&lt;color value=&quot;9!14&quot; name=&quot;Accent 5&quot; /&gt;&lt;color value=&quot;10!14&quot; name=&quot;Accent 6&quot; /&gt;&lt;color value=&quot;#000000!#ffffff&quot; name=&quot;Black&quot; /&gt;&lt;color value=&quot;#ffffff!#000000&quot; name=&quot;White&quot; /&gt;&lt;/colors&gt;&lt;shapes&gt;&lt;value id=&quot;Oval&quot; /&gt;&lt;value id=&quot;Rectangle&quot; /&gt;&lt;/shapes&gt;&lt;/smartelement&gt;"/>
  <p:tag name="EE4P_STYLE_ID" val="6cd991bf-f022-4378-96e7-2c338aeb3f5a"/>
  <p:tag name="EE4P_STYLE_NAME" val="Box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SMART_ELEMENT" val="NumberBall"/>
  <p:tag name="EE4P_SMART_ELEMENT_XML" val="&lt;smartelement id=&quot;NumberBall&quot; shape=&quot;Oval&quot;&gt;&lt;position width=&quot;22&quot; height=&quot;22&quot; alignment=&quot;1&quot; /&gt;&lt;elements&gt;&lt;element name=&quot;background&quot;&gt;&lt;fill visible=&quot;1&quot; foreColor=&quot;&quot; /&gt;&lt;line visible=&quot;0&quot; /&gt;&lt;reflection visible=&quot;0&quot; /&gt;&lt;shadow visible=&quot;0&quot; /&gt;&lt;font color=&quot;!&quot; /&gt;&lt;/element&gt;&lt;/elements&gt;&lt;colors&gt;&lt;color value=&quot;5!14&quot; name=&quot;Accent 1&quot; default=&quot;1&quot; /&gt;&lt;color value=&quot;6!14&quot; name=&quot;Accent 2&quot; /&gt;&lt;color value=&quot;7!14&quot; name=&quot;Accent 3&quot; /&gt;&lt;color value=&quot;8!14&quot; name=&quot;Accent 4&quot; /&gt;&lt;color value=&quot;9!14&quot; name=&quot;Accent 5&quot; /&gt;&lt;color value=&quot;10!14&quot; name=&quot;Accent 6&quot; /&gt;&lt;color value=&quot;#000000!#ffffff&quot; name=&quot;Black&quot; /&gt;&lt;color value=&quot;#ffffff!#000000&quot; name=&quot;White&quot; /&gt;&lt;/colors&gt;&lt;shapes&gt;&lt;value id=&quot;Oval&quot; /&gt;&lt;value id=&quot;Rectangle&quot; /&gt;&lt;/shapes&gt;&lt;/smartelement&gt;"/>
  <p:tag name="EE4P_STYLE_ID" val="6cd991bf-f022-4378-96e7-2c338aeb3f5a"/>
  <p:tag name="EE4P_STYLE_NAME" val="Box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SMART_ELEMENT" val="NumberBall"/>
  <p:tag name="EE4P_SMART_ELEMENT_XML" val="&lt;smartelement id=&quot;NumberBall&quot; shape=&quot;Oval&quot;&gt;&lt;position width=&quot;22&quot; height=&quot;22&quot; alignment=&quot;1&quot; /&gt;&lt;elements&gt;&lt;element name=&quot;background&quot;&gt;&lt;fill visible=&quot;1&quot; foreColor=&quot;&quot; /&gt;&lt;line visible=&quot;0&quot; /&gt;&lt;reflection visible=&quot;0&quot; /&gt;&lt;shadow visible=&quot;0&quot; /&gt;&lt;font color=&quot;!&quot; /&gt;&lt;/element&gt;&lt;/elements&gt;&lt;colors&gt;&lt;color value=&quot;5!14&quot; name=&quot;Accent 1&quot; default=&quot;1&quot; /&gt;&lt;color value=&quot;6!14&quot; name=&quot;Accent 2&quot; /&gt;&lt;color value=&quot;7!14&quot; name=&quot;Accent 3&quot; /&gt;&lt;color value=&quot;8!14&quot; name=&quot;Accent 4&quot; /&gt;&lt;color value=&quot;9!14&quot; name=&quot;Accent 5&quot; /&gt;&lt;color value=&quot;10!14&quot; name=&quot;Accent 6&quot; /&gt;&lt;color value=&quot;#000000!#ffffff&quot; name=&quot;Black&quot; /&gt;&lt;color value=&quot;#ffffff!#000000&quot; name=&quot;White&quot; /&gt;&lt;/colors&gt;&lt;shapes&gt;&lt;value id=&quot;Oval&quot; /&gt;&lt;value id=&quot;Rectangle&quot; /&gt;&lt;/shapes&gt;&lt;/smartelement&gt;"/>
  <p:tag name="EE4P_STYLE_ID" val="6cd991bf-f022-4378-96e7-2c338aeb3f5a"/>
  <p:tag name="EE4P_STYLE_NAME" val="Box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SMART_ELEMENT" val="NumberBall"/>
  <p:tag name="EE4P_SMART_ELEMENT_XML" val="&lt;smartelement id=&quot;NumberBall&quot; shape=&quot;Oval&quot;&gt;&lt;position width=&quot;22&quot; height=&quot;22&quot; alignment=&quot;1&quot; /&gt;&lt;elements&gt;&lt;element name=&quot;background&quot;&gt;&lt;fill visible=&quot;1&quot; foreColor=&quot;&quot; /&gt;&lt;line visible=&quot;0&quot; /&gt;&lt;reflection visible=&quot;0&quot; /&gt;&lt;shadow visible=&quot;0&quot; /&gt;&lt;font color=&quot;!&quot; /&gt;&lt;/element&gt;&lt;/elements&gt;&lt;colors&gt;&lt;color value=&quot;5!14&quot; name=&quot;Accent 1&quot; default=&quot;1&quot; /&gt;&lt;color value=&quot;6!14&quot; name=&quot;Accent 2&quot; /&gt;&lt;color value=&quot;7!14&quot; name=&quot;Accent 3&quot; /&gt;&lt;color value=&quot;8!14&quot; name=&quot;Accent 4&quot; /&gt;&lt;color value=&quot;9!14&quot; name=&quot;Accent 5&quot; /&gt;&lt;color value=&quot;10!14&quot; name=&quot;Accent 6&quot; /&gt;&lt;color value=&quot;#000000!#ffffff&quot; name=&quot;Black&quot; /&gt;&lt;color value=&quot;#ffffff!#000000&quot; name=&quot;White&quot; /&gt;&lt;/colors&gt;&lt;shapes&gt;&lt;value id=&quot;Oval&quot; /&gt;&lt;value id=&quot;Rectangle&quot; /&gt;&lt;/shapes&gt;&lt;/smartelement&gt;"/>
  <p:tag name="EE4P_STYLE_ID" val="6cd991bf-f022-4378-96e7-2c338aeb3f5a"/>
  <p:tag name="EE4P_STYLE_NAME" val="Box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SMART_ELEMENT" val="NumberBall"/>
  <p:tag name="EE4P_SMART_ELEMENT_XML" val="&lt;smartelement id=&quot;NumberBall&quot; shape=&quot;Oval&quot;&gt;&lt;position width=&quot;22&quot; height=&quot;22&quot; alignment=&quot;1&quot; /&gt;&lt;elements&gt;&lt;element name=&quot;background&quot;&gt;&lt;fill visible=&quot;1&quot; foreColor=&quot;&quot; /&gt;&lt;line visible=&quot;0&quot; /&gt;&lt;reflection visible=&quot;0&quot; /&gt;&lt;shadow visible=&quot;0&quot; /&gt;&lt;font color=&quot;!&quot; /&gt;&lt;/element&gt;&lt;/elements&gt;&lt;colors&gt;&lt;color value=&quot;5!14&quot; name=&quot;Accent 1&quot; default=&quot;1&quot; /&gt;&lt;color value=&quot;6!14&quot; name=&quot;Accent 2&quot; /&gt;&lt;color value=&quot;7!14&quot; name=&quot;Accent 3&quot; /&gt;&lt;color value=&quot;8!14&quot; name=&quot;Accent 4&quot; /&gt;&lt;color value=&quot;9!14&quot; name=&quot;Accent 5&quot; /&gt;&lt;color value=&quot;10!14&quot; name=&quot;Accent 6&quot; /&gt;&lt;color value=&quot;#000000!#ffffff&quot; name=&quot;Black&quot; /&gt;&lt;color value=&quot;#ffffff!#000000&quot; name=&quot;White&quot; /&gt;&lt;/colors&gt;&lt;shapes&gt;&lt;value id=&quot;Oval&quot; /&gt;&lt;value id=&quot;Rectangle&quot; /&gt;&lt;/shapes&gt;&lt;/smartelement&gt;"/>
  <p:tag name="EE4P_STYLE_ID" val="6cd991bf-f022-4378-96e7-2c338aeb3f5a"/>
  <p:tag name="EE4P_STYLE_NAME" val="Box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SMART_ELEMENT" val="NumberBall"/>
  <p:tag name="EE4P_SMART_ELEMENT_XML" val="&lt;smartelement id=&quot;NumberBall&quot; shape=&quot;Oval&quot;&gt;&lt;position width=&quot;22&quot; height=&quot;22&quot; alignment=&quot;1&quot; /&gt;&lt;elements&gt;&lt;element name=&quot;background&quot;&gt;&lt;fill visible=&quot;1&quot; foreColor=&quot;&quot; /&gt;&lt;line visible=&quot;0&quot; /&gt;&lt;reflection visible=&quot;0&quot; /&gt;&lt;shadow visible=&quot;0&quot; /&gt;&lt;font color=&quot;!&quot; /&gt;&lt;/element&gt;&lt;/elements&gt;&lt;colors&gt;&lt;color value=&quot;5!14&quot; name=&quot;Accent 1&quot; default=&quot;1&quot; /&gt;&lt;color value=&quot;6!14&quot; name=&quot;Accent 2&quot; /&gt;&lt;color value=&quot;7!14&quot; name=&quot;Accent 3&quot; /&gt;&lt;color value=&quot;8!14&quot; name=&quot;Accent 4&quot; /&gt;&lt;color value=&quot;9!14&quot; name=&quot;Accent 5&quot; /&gt;&lt;color value=&quot;10!14&quot; name=&quot;Accent 6&quot; /&gt;&lt;color value=&quot;#000000!#ffffff&quot; name=&quot;Black&quot; /&gt;&lt;color value=&quot;#ffffff!#000000&quot; name=&quot;White&quot; /&gt;&lt;/colors&gt;&lt;shapes&gt;&lt;value id=&quot;Oval&quot; /&gt;&lt;value id=&quot;Rectangle&quot; /&gt;&lt;/shapes&gt;&lt;/smartelement&gt;"/>
  <p:tag name="EE4P_STYLE_ID" val="6cd991bf-f022-4378-96e7-2c338aeb3f5a"/>
  <p:tag name="EE4P_STYLE_NAME" val="Box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SMART_ELEMENT" val="NumberBall"/>
  <p:tag name="EE4P_SMART_ELEMENT_XML" val="&lt;smartelement id=&quot;NumberBall&quot; shape=&quot;Oval&quot;&gt;&lt;position width=&quot;22&quot; height=&quot;22&quot; alignment=&quot;1&quot; /&gt;&lt;elements&gt;&lt;element name=&quot;background&quot;&gt;&lt;fill visible=&quot;1&quot; foreColor=&quot;&quot; /&gt;&lt;line visible=&quot;0&quot; /&gt;&lt;reflection visible=&quot;0&quot; /&gt;&lt;shadow visible=&quot;0&quot; /&gt;&lt;font color=&quot;!&quot; /&gt;&lt;/element&gt;&lt;/elements&gt;&lt;colors&gt;&lt;color value=&quot;5!14&quot; name=&quot;Accent 1&quot; default=&quot;1&quot; /&gt;&lt;color value=&quot;6!14&quot; name=&quot;Accent 2&quot; /&gt;&lt;color value=&quot;7!14&quot; name=&quot;Accent 3&quot; /&gt;&lt;color value=&quot;8!14&quot; name=&quot;Accent 4&quot; /&gt;&lt;color value=&quot;9!14&quot; name=&quot;Accent 5&quot; /&gt;&lt;color value=&quot;10!14&quot; name=&quot;Accent 6&quot; /&gt;&lt;color value=&quot;#000000!#ffffff&quot; name=&quot;Black&quot; /&gt;&lt;color value=&quot;#ffffff!#000000&quot; name=&quot;White&quot; /&gt;&lt;/colors&gt;&lt;shapes&gt;&lt;value id=&quot;Oval&quot; /&gt;&lt;value id=&quot;Rectangle&quot; /&gt;&lt;/shapes&gt;&lt;/smartelement&gt;"/>
  <p:tag name="EE4P_STYLE_ID" val="6cd991bf-f022-4378-96e7-2c338aeb3f5a"/>
  <p:tag name="EE4P_STYLE_NAME" val="Box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SMART_ELEMENT" val="NumberBall"/>
  <p:tag name="EE4P_SMART_ELEMENT_XML" val="&lt;smartelement id=&quot;NumberBall&quot; shape=&quot;Oval&quot;&gt;&lt;position width=&quot;22&quot; height=&quot;22&quot; alignment=&quot;1&quot; /&gt;&lt;elements&gt;&lt;element name=&quot;background&quot;&gt;&lt;fill visible=&quot;1&quot; foreColor=&quot;&quot; /&gt;&lt;line visible=&quot;0&quot; /&gt;&lt;reflection visible=&quot;0&quot; /&gt;&lt;shadow visible=&quot;0&quot; /&gt;&lt;font color=&quot;!&quot; /&gt;&lt;/element&gt;&lt;/elements&gt;&lt;colors&gt;&lt;color value=&quot;5!14&quot; name=&quot;Accent 1&quot; default=&quot;1&quot; /&gt;&lt;color value=&quot;6!14&quot; name=&quot;Accent 2&quot; /&gt;&lt;color value=&quot;7!14&quot; name=&quot;Accent 3&quot; /&gt;&lt;color value=&quot;8!14&quot; name=&quot;Accent 4&quot; /&gt;&lt;color value=&quot;9!14&quot; name=&quot;Accent 5&quot; /&gt;&lt;color value=&quot;10!14&quot; name=&quot;Accent 6&quot; /&gt;&lt;color value=&quot;#000000!#ffffff&quot; name=&quot;Black&quot; /&gt;&lt;color value=&quot;#ffffff!#000000&quot; name=&quot;White&quot; /&gt;&lt;/colors&gt;&lt;shapes&gt;&lt;value id=&quot;Oval&quot; /&gt;&lt;value id=&quot;Rectangle&quot; /&gt;&lt;/shapes&gt;&lt;/smartelement&gt;"/>
  <p:tag name="EE4P_STYLE_ID" val="6cd991bf-f022-4378-96e7-2c338aeb3f5a"/>
  <p:tag name="EE4P_STYLE_NAME" val="Box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SMART_ELEMENT" val="NumberBall"/>
  <p:tag name="EE4P_SMART_ELEMENT_XML" val="&lt;smartelement id=&quot;NumberBall&quot; shape=&quot;Oval&quot;&gt;&lt;position width=&quot;22&quot; height=&quot;22&quot; alignment=&quot;1&quot; /&gt;&lt;elements&gt;&lt;element name=&quot;background&quot;&gt;&lt;fill visible=&quot;1&quot; foreColor=&quot;&quot; /&gt;&lt;line visible=&quot;0&quot; /&gt;&lt;reflection visible=&quot;0&quot; /&gt;&lt;shadow visible=&quot;0&quot; /&gt;&lt;font color=&quot;!&quot; /&gt;&lt;/element&gt;&lt;/elements&gt;&lt;colors&gt;&lt;color value=&quot;5!14&quot; name=&quot;Accent 1&quot; default=&quot;1&quot; /&gt;&lt;color value=&quot;6!14&quot; name=&quot;Accent 2&quot; /&gt;&lt;color value=&quot;7!14&quot; name=&quot;Accent 3&quot; /&gt;&lt;color value=&quot;8!14&quot; name=&quot;Accent 4&quot; /&gt;&lt;color value=&quot;9!14&quot; name=&quot;Accent 5&quot; /&gt;&lt;color value=&quot;10!14&quot; name=&quot;Accent 6&quot; /&gt;&lt;color value=&quot;#000000!#ffffff&quot; name=&quot;Black&quot; /&gt;&lt;color value=&quot;#ffffff!#000000&quot; name=&quot;White&quot; /&gt;&lt;/colors&gt;&lt;shapes&gt;&lt;value id=&quot;Oval&quot; /&gt;&lt;value id=&quot;Rectangle&quot; /&gt;&lt;/shapes&gt;&lt;/smartelement&gt;"/>
  <p:tag name="EE4P_STYLE_ID" val="6cd991bf-f022-4378-96e7-2c338aeb3f5a"/>
  <p:tag name="EE4P_STYLE_NAME" val="Box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SMART_ELEMENT" val="NumberBall"/>
  <p:tag name="EE4P_SMART_ELEMENT_XML" val="&lt;smartelement id=&quot;NumberBall&quot; shape=&quot;Oval&quot;&gt;&lt;position width=&quot;22&quot; height=&quot;22&quot; alignment=&quot;1&quot; /&gt;&lt;elements&gt;&lt;element name=&quot;background&quot;&gt;&lt;fill visible=&quot;1&quot; foreColor=&quot;&quot; /&gt;&lt;line visible=&quot;0&quot; /&gt;&lt;reflection visible=&quot;0&quot; /&gt;&lt;shadow visible=&quot;0&quot; /&gt;&lt;font color=&quot;!&quot; /&gt;&lt;/element&gt;&lt;/elements&gt;&lt;colors&gt;&lt;color value=&quot;5!14&quot; name=&quot;Accent 1&quot; default=&quot;1&quot; /&gt;&lt;color value=&quot;6!14&quot; name=&quot;Accent 2&quot; /&gt;&lt;color value=&quot;7!14&quot; name=&quot;Accent 3&quot; /&gt;&lt;color value=&quot;8!14&quot; name=&quot;Accent 4&quot; /&gt;&lt;color value=&quot;9!14&quot; name=&quot;Accent 5&quot; /&gt;&lt;color value=&quot;10!14&quot; name=&quot;Accent 6&quot; /&gt;&lt;color value=&quot;#000000!#ffffff&quot; name=&quot;Black&quot; /&gt;&lt;color value=&quot;#ffffff!#000000&quot; name=&quot;White&quot; /&gt;&lt;/colors&gt;&lt;shapes&gt;&lt;value id=&quot;Oval&quot; /&gt;&lt;value id=&quot;Rectangle&quot; /&gt;&lt;/shapes&gt;&lt;/smartelement&gt;"/>
  <p:tag name="EE4P_STYLE_ID" val="6cd991bf-f022-4378-96e7-2c338aeb3f5a"/>
  <p:tag name="EE4P_STYLE_NAME" val="Box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SMART_ELEMENT" val="NumberBall"/>
  <p:tag name="EE4P_SMART_ELEMENT_XML" val="&lt;smartelement id=&quot;NumberBall&quot; shape=&quot;Oval&quot;&gt;&lt;position width=&quot;22&quot; height=&quot;22&quot; alignment=&quot;1&quot; /&gt;&lt;elements&gt;&lt;element name=&quot;background&quot;&gt;&lt;fill visible=&quot;1&quot; foreColor=&quot;&quot; /&gt;&lt;line visible=&quot;0&quot; /&gt;&lt;reflection visible=&quot;0&quot; /&gt;&lt;shadow visible=&quot;0&quot; /&gt;&lt;font color=&quot;!&quot; /&gt;&lt;/element&gt;&lt;/elements&gt;&lt;colors&gt;&lt;color value=&quot;5!14&quot; name=&quot;Accent 1&quot; default=&quot;1&quot; /&gt;&lt;color value=&quot;6!14&quot; name=&quot;Accent 2&quot; /&gt;&lt;color value=&quot;7!14&quot; name=&quot;Accent 3&quot; /&gt;&lt;color value=&quot;8!14&quot; name=&quot;Accent 4&quot; /&gt;&lt;color value=&quot;9!14&quot; name=&quot;Accent 5&quot; /&gt;&lt;color value=&quot;10!14&quot; name=&quot;Accent 6&quot; /&gt;&lt;color value=&quot;#000000!#ffffff&quot; name=&quot;Black&quot; /&gt;&lt;color value=&quot;#ffffff!#000000&quot; name=&quot;White&quot; /&gt;&lt;/colors&gt;&lt;shapes&gt;&lt;value id=&quot;Oval&quot; /&gt;&lt;value id=&quot;Rectangle&quot; /&gt;&lt;/shapes&gt;&lt;/smartelement&gt;"/>
  <p:tag name="EE4P_STYLE_ID" val="6cd991bf-f022-4378-96e7-2c338aeb3f5a"/>
  <p:tag name="EE4P_STYLE_NAME" val="Box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224w7f8RSt.d5V8MG5PPA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.cEY16zTPXloCNz9WL4UJw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6hktU2t.uhzvkHfSeAk5g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FpELF0vl4EFIc81_N7zkQ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ENmDokNwGbvxmV9YN8now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NucnBk4v0KfwvExOmgzlQ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pTXSp.s4YuMkhUK61xL.w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MJM_5NDGDegY4Sh7hnfmA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m0zhmdX7w15lieRmQdCtw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ogli0.ga_8fRCMrMUMMxA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okG1avCHbSiWpL7owWN8g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C95_i.RGK.JizitZOqZkQ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1_office theme">
  <a:themeElements>
    <a:clrScheme name="Custom 7">
      <a:dk1>
        <a:srgbClr val="0A1D17"/>
      </a:dk1>
      <a:lt1>
        <a:sysClr val="window" lastClr="FFFFFF"/>
      </a:lt1>
      <a:dk2>
        <a:srgbClr val="14392C"/>
      </a:dk2>
      <a:lt2>
        <a:srgbClr val="F3EEE8"/>
      </a:lt2>
      <a:accent1>
        <a:srgbClr val="06C167"/>
      </a:accent1>
      <a:accent2>
        <a:srgbClr val="14392C"/>
      </a:accent2>
      <a:accent3>
        <a:srgbClr val="0A1D17"/>
      </a:accent3>
      <a:accent4>
        <a:srgbClr val="C9C2B9"/>
      </a:accent4>
      <a:accent5>
        <a:srgbClr val="7FDDAE"/>
      </a:accent5>
      <a:accent6>
        <a:srgbClr val="E5DED5"/>
      </a:accent6>
      <a:hlink>
        <a:srgbClr val="FFFFFF"/>
      </a:hlink>
      <a:folHlink>
        <a:srgbClr val="FFFFFF"/>
      </a:folHlink>
    </a:clrScheme>
    <a:fontScheme name="Custom 2">
      <a:majorFont>
        <a:latin typeface="Segoe UI Semibold"/>
        <a:ea typeface=""/>
        <a:cs typeface=""/>
      </a:majorFont>
      <a:minorFont>
        <a:latin typeface="Segoe UI Light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20967a9-6f44-40e0-abda-498023301d13">
      <Terms xmlns="http://schemas.microsoft.com/office/infopath/2007/PartnerControls"/>
    </lcf76f155ced4ddcb4097134ff3c332f>
    <ABorC xmlns="a20967a9-6f44-40e0-abda-498023301d13" xsi:nil="true"/>
    <TeamNo_x002e_ xmlns="a20967a9-6f44-40e0-abda-498023301d13" xsi:nil="true"/>
    <RenamedTeamNo_x002e_ xmlns="a20967a9-6f44-40e0-abda-498023301d13" xsi:nil="true"/>
    <TaxCatchAll xmlns="906d305d-d02c-48a8-9ef9-8852404ba70f" xsi:nil="true"/>
    <Grade_x002f_10 xmlns="a20967a9-6f44-40e0-abda-498023301d1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CDD6A46EF7BB641A128333A0E959C95" ma:contentTypeVersion="22" ma:contentTypeDescription="Create a new document." ma:contentTypeScope="" ma:versionID="8fa646179bbe3f0e4cefbb6790d9755c">
  <xsd:schema xmlns:xsd="http://www.w3.org/2001/XMLSchema" xmlns:xs="http://www.w3.org/2001/XMLSchema" xmlns:p="http://schemas.microsoft.com/office/2006/metadata/properties" xmlns:ns2="a20967a9-6f44-40e0-abda-498023301d13" xmlns:ns3="906d305d-d02c-48a8-9ef9-8852404ba70f" targetNamespace="http://schemas.microsoft.com/office/2006/metadata/properties" ma:root="true" ma:fieldsID="5e6c71a4f60a0ee7ed3fdf8f9bf9b88d" ns2:_="" ns3:_="">
    <xsd:import namespace="a20967a9-6f44-40e0-abda-498023301d13"/>
    <xsd:import namespace="906d305d-d02c-48a8-9ef9-8852404ba70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Grade_x002f_10" minOccurs="0"/>
                <xsd:element ref="ns2:RenamedTeamNo_x002e_" minOccurs="0"/>
                <xsd:element ref="ns2:ABorC" minOccurs="0"/>
                <xsd:element ref="ns2:TeamNo_x002e_" minOccurs="0"/>
                <xsd:element ref="ns2:MediaServiceDateTaken" minOccurs="0"/>
                <xsd:element ref="ns2:MediaLengthInSeconds" minOccurs="0"/>
                <xsd:element ref="ns2:MediaServiceOCR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0967a9-6f44-40e0-abda-498023301d1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Grade_x002f_10" ma:index="17" nillable="true" ma:displayName="Grade /10" ma:format="Dropdown" ma:internalName="Grade_x002f_10" ma:percentage="FALSE">
      <xsd:simpleType>
        <xsd:restriction base="dms:Number">
          <xsd:maxInclusive value="10"/>
          <xsd:minInclusive value="1"/>
        </xsd:restriction>
      </xsd:simpleType>
    </xsd:element>
    <xsd:element name="RenamedTeamNo_x002e_" ma:index="18" nillable="true" ma:displayName="Renamed Team No." ma:decimals="0" ma:format="Dropdown" ma:internalName="RenamedTeamNo_x002e_" ma:percentage="FALSE">
      <xsd:simpleType>
        <xsd:restriction base="dms:Number">
          <xsd:minInclusive value="1"/>
        </xsd:restriction>
      </xsd:simpleType>
    </xsd:element>
    <xsd:element name="ABorC" ma:index="19" nillable="true" ma:displayName="A B or C" ma:description="Divide the presentations into A=Top, B=Middle, C=Bottom" ma:format="Dropdown" ma:internalName="ABorC">
      <xsd:simpleType>
        <xsd:restriction base="dms:Text">
          <xsd:maxLength value="255"/>
        </xsd:restriction>
      </xsd:simpleType>
    </xsd:element>
    <xsd:element name="TeamNo_x002e_" ma:index="20" nillable="true" ma:displayName="Team No." ma:format="Dropdown" ma:internalName="TeamNo_x002e_">
      <xsd:simpleType>
        <xsd:restriction base="dms:Text">
          <xsd:maxLength value="255"/>
        </xsd:restriction>
      </xsd:simpleType>
    </xsd:element>
    <xsd:element name="MediaServiceDateTaken" ma:index="21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4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6" nillable="true" ma:taxonomy="true" ma:internalName="lcf76f155ced4ddcb4097134ff3c332f" ma:taxonomyFieldName="MediaServiceImageTags" ma:displayName="Image Tags" ma:readOnly="false" ma:fieldId="{5cf76f15-5ced-4ddc-b409-7134ff3c332f}" ma:taxonomyMulti="true" ma:sspId="2b026aac-6b52-4d7e-a64d-f3ee90946f5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6d305d-d02c-48a8-9ef9-8852404ba70f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7" nillable="true" ma:displayName="Taxonomy Catch All Column" ma:hidden="true" ma:list="{d62d753a-2865-461c-b52b-6872f5d81dec}" ma:internalName="TaxCatchAll" ma:showField="CatchAllData" ma:web="906d305d-d02c-48a8-9ef9-8852404ba70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ED90BF3-4543-4990-8DF8-AA072C227162}">
  <ds:schemaRefs>
    <ds:schemaRef ds:uri="http://purl.org/dc/elements/1.1/"/>
    <ds:schemaRef ds:uri="http://purl.org/dc/terms/"/>
    <ds:schemaRef ds:uri="http://purl.org/dc/dcmitype/"/>
    <ds:schemaRef ds:uri="http://schemas.microsoft.com/office/infopath/2007/PartnerControls"/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906d305d-d02c-48a8-9ef9-8852404ba70f"/>
    <ds:schemaRef ds:uri="a20967a9-6f44-40e0-abda-498023301d13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41E44BF0-1A1C-4655-9177-8D1EC70EF59B}">
  <ds:schemaRefs>
    <ds:schemaRef ds:uri="906d305d-d02c-48a8-9ef9-8852404ba70f"/>
    <ds:schemaRef ds:uri="a20967a9-6f44-40e0-abda-498023301d1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7EE541AF-A690-4063-8278-B1BDDE9891F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8437</Words>
  <Application>Microsoft Macintosh PowerPoint</Application>
  <PresentationFormat>Widescreen</PresentationFormat>
  <Paragraphs>1583</Paragraphs>
  <Slides>72</Slides>
  <Notes>29</Notes>
  <HiddenSlides>0</HiddenSlides>
  <MMClips>0</MMClips>
  <ScaleCrop>false</ScaleCrop>
  <HeadingPairs>
    <vt:vector size="8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72</vt:i4>
      </vt:variant>
    </vt:vector>
  </HeadingPairs>
  <TitlesOfParts>
    <vt:vector size="87" baseType="lpstr">
      <vt:lpstr>Arial,Sans-Serif</vt:lpstr>
      <vt:lpstr>Aptos</vt:lpstr>
      <vt:lpstr>Arial</vt:lpstr>
      <vt:lpstr>Arial Narrow</vt:lpstr>
      <vt:lpstr>Avenir Next LT Pro</vt:lpstr>
      <vt:lpstr>Calibri</vt:lpstr>
      <vt:lpstr>Cambria</vt:lpstr>
      <vt:lpstr>Segoe UI</vt:lpstr>
      <vt:lpstr>Segoe UI Emoji</vt:lpstr>
      <vt:lpstr>Segoe UI Light</vt:lpstr>
      <vt:lpstr>Segoe UI Semibold</vt:lpstr>
      <vt:lpstr>Segoe UI Semilight</vt:lpstr>
      <vt:lpstr>Wingdings</vt:lpstr>
      <vt:lpstr>1_office theme</vt:lpstr>
      <vt:lpstr>think-cell Slide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Appendix Network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Siddharth Ramachandran</cp:lastModifiedBy>
  <cp:revision>1</cp:revision>
  <dcterms:created xsi:type="dcterms:W3CDTF">2026-03-18T22:29:11Z</dcterms:created>
  <dcterms:modified xsi:type="dcterms:W3CDTF">2026-09-07T06:57:13Z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0x0101002CDD6A46EF7BB641A128333A0E959C95</vt:lpwstr>
  </property>
</Properties>
</file>